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5" r:id="rId1"/>
    <p:sldMasterId id="2147483708" r:id="rId2"/>
    <p:sldMasterId id="2147483720" r:id="rId3"/>
  </p:sldMasterIdLst>
  <p:notesMasterIdLst>
    <p:notesMasterId r:id="rId38"/>
  </p:notesMasterIdLst>
  <p:sldIdLst>
    <p:sldId id="310" r:id="rId4"/>
    <p:sldId id="818" r:id="rId5"/>
    <p:sldId id="330" r:id="rId6"/>
    <p:sldId id="318" r:id="rId7"/>
    <p:sldId id="817" r:id="rId8"/>
    <p:sldId id="822" r:id="rId9"/>
    <p:sldId id="261" r:id="rId10"/>
    <p:sldId id="262" r:id="rId11"/>
    <p:sldId id="258" r:id="rId12"/>
    <p:sldId id="260" r:id="rId13"/>
    <p:sldId id="837" r:id="rId14"/>
    <p:sldId id="838" r:id="rId15"/>
    <p:sldId id="839" r:id="rId16"/>
    <p:sldId id="840" r:id="rId17"/>
    <p:sldId id="821" r:id="rId18"/>
    <p:sldId id="827" r:id="rId19"/>
    <p:sldId id="257" r:id="rId20"/>
    <p:sldId id="835" r:id="rId21"/>
    <p:sldId id="836" r:id="rId22"/>
    <p:sldId id="826" r:id="rId23"/>
    <p:sldId id="461" r:id="rId24"/>
    <p:sldId id="471" r:id="rId25"/>
    <p:sldId id="462" r:id="rId26"/>
    <p:sldId id="463" r:id="rId27"/>
    <p:sldId id="467" r:id="rId28"/>
    <p:sldId id="468" r:id="rId29"/>
    <p:sldId id="832" r:id="rId30"/>
    <p:sldId id="819" r:id="rId31"/>
    <p:sldId id="820" r:id="rId32"/>
    <p:sldId id="823" r:id="rId33"/>
    <p:sldId id="816" r:id="rId34"/>
    <p:sldId id="280" r:id="rId35"/>
    <p:sldId id="274" r:id="rId36"/>
    <p:sldId id="779" r:id="rId37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39"/>
      <p:bold r:id="rId40"/>
      <p:italic r:id="rId41"/>
      <p:boldItalic r:id="rId42"/>
    </p:embeddedFont>
    <p:embeddedFont>
      <p:font typeface="Calibri Light" panose="020F0302020204030204" pitchFamily="34" charset="0"/>
      <p:regular r:id="rId43"/>
      <p:italic r:id="rId44"/>
    </p:embeddedFont>
    <p:embeddedFont>
      <p:font typeface="Open Sans" panose="020B0606030504020204" pitchFamily="34" charset="0"/>
      <p:regular r:id="rId45"/>
      <p:bold r:id="rId46"/>
      <p:italic r:id="rId47"/>
      <p:boldItalic r:id="rId48"/>
    </p:embeddedFont>
    <p:embeddedFont>
      <p:font typeface="Overpass Black" panose="020B0604020202020204" charset="0"/>
      <p:bold r:id="rId49"/>
      <p:boldItalic r:id="rId50"/>
    </p:embeddedFont>
    <p:embeddedFont>
      <p:font typeface="Segoe UI Light" panose="020B0502040204020203" pitchFamily="34" charset="0"/>
      <p:regular r:id="rId51"/>
      <p:italic r:id="rId5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avis, Lakin" initials="DL" lastIdx="1" clrIdx="0">
    <p:extLst>
      <p:ext uri="{19B8F6BF-5375-455C-9EA6-DF929625EA0E}">
        <p15:presenceInfo xmlns:p15="http://schemas.microsoft.com/office/powerpoint/2012/main" userId="S::lsdavis@hsc.wvu.edu::20014104-3917-4045-8c0c-426b73b1196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E2DFC3C-5C2C-F2A9-1DBD-C9D204A5B02D}" v="8" dt="2021-05-26T13:51:47.913"/>
    <p1510:client id="{51CE5124-F6B0-4E47-A6CC-27711E97F3B6}" v="720" dt="2021-05-24T14:57:53.834"/>
    <p1510:client id="{7AB8F7B3-BB3F-1BC8-F79C-3840E9C575C2}" v="12" dt="2021-05-24T14:23:02.950"/>
    <p1510:client id="{BCC8AB52-4346-23B1-76BD-AF47BDF8587D}" v="4" dt="2021-05-24T14:42:40.837"/>
  </p1510:revLst>
</p1510:revInfo>
</file>

<file path=ppt/tableStyles.xml><?xml version="1.0" encoding="utf-8"?>
<a:tblStyleLst xmlns:a="http://schemas.openxmlformats.org/drawingml/2006/main" def="{5D423705-C0DC-45EF-AB2D-208D0291C700}">
  <a:tblStyle styleId="{5D423705-C0DC-45EF-AB2D-208D0291C70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38" d="100"/>
          <a:sy n="138" d="100"/>
        </p:scale>
        <p:origin x="84" y="1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1.fntdata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font" Target="fonts/font4.fntdata"/><Relationship Id="rId47" Type="http://schemas.openxmlformats.org/officeDocument/2006/relationships/font" Target="fonts/font9.fntdata"/><Relationship Id="rId50" Type="http://schemas.openxmlformats.org/officeDocument/2006/relationships/font" Target="fonts/font12.fntdata"/><Relationship Id="rId55" Type="http://schemas.openxmlformats.org/officeDocument/2006/relationships/viewProps" Target="view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font" Target="fonts/font2.fntdata"/><Relationship Id="rId45" Type="http://schemas.openxmlformats.org/officeDocument/2006/relationships/font" Target="fonts/font7.fntdata"/><Relationship Id="rId53" Type="http://schemas.openxmlformats.org/officeDocument/2006/relationships/commentAuthors" Target="commentAuthors.xml"/><Relationship Id="rId58" Type="http://schemas.microsoft.com/office/2015/10/relationships/revisionInfo" Target="revisionInfo.xml"/><Relationship Id="rId5" Type="http://schemas.openxmlformats.org/officeDocument/2006/relationships/slide" Target="slides/slide2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font" Target="fonts/font5.fntdata"/><Relationship Id="rId48" Type="http://schemas.openxmlformats.org/officeDocument/2006/relationships/font" Target="fonts/font10.fntdata"/><Relationship Id="rId56" Type="http://schemas.openxmlformats.org/officeDocument/2006/relationships/theme" Target="theme/theme1.xml"/><Relationship Id="rId8" Type="http://schemas.openxmlformats.org/officeDocument/2006/relationships/slide" Target="slides/slide5.xml"/><Relationship Id="rId51" Type="http://schemas.openxmlformats.org/officeDocument/2006/relationships/font" Target="fonts/font13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notesMaster" Target="notesMasters/notesMaster1.xml"/><Relationship Id="rId46" Type="http://schemas.openxmlformats.org/officeDocument/2006/relationships/font" Target="fonts/font8.fntdata"/><Relationship Id="rId20" Type="http://schemas.openxmlformats.org/officeDocument/2006/relationships/slide" Target="slides/slide17.xml"/><Relationship Id="rId41" Type="http://schemas.openxmlformats.org/officeDocument/2006/relationships/font" Target="fonts/font3.fntdata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font" Target="fonts/font11.fntdata"/><Relationship Id="rId57" Type="http://schemas.openxmlformats.org/officeDocument/2006/relationships/tableStyles" Target="tableStyles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font" Target="fonts/font6.fntdata"/><Relationship Id="rId52" Type="http://schemas.openxmlformats.org/officeDocument/2006/relationships/font" Target="fonts/font14.fntdata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Chart%20in%20Microsoft%20PowerPoint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Chart%20in%20Microsoft%20PowerPoint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Mapping the Food desert Conversation </a:t>
            </a:r>
          </a:p>
        </c:rich>
      </c:tx>
      <c:layout>
        <c:manualLayout>
          <c:xMode val="edge"/>
          <c:yMode val="edge"/>
          <c:x val="0.21829334518167456"/>
          <c:y val="0"/>
        </c:manualLayout>
      </c:layout>
      <c:overlay val="1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6.5117772045378219E-2"/>
          <c:y val="6.0262998963045683E-2"/>
          <c:w val="0.65746598236343801"/>
          <c:h val="0.88136679919193173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Food Security Staus</c:v>
                </c:pt>
              </c:strCache>
            </c:strRef>
          </c:tx>
          <c:dPt>
            <c:idx val="0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E363-4095-856D-367A654224F3}"/>
              </c:ext>
            </c:extLst>
          </c:dPt>
          <c:dPt>
            <c:idx val="1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E363-4095-856D-367A654224F3}"/>
              </c:ext>
            </c:extLst>
          </c:dPt>
          <c:dPt>
            <c:idx val="2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E363-4095-856D-367A654224F3}"/>
              </c:ext>
            </c:extLst>
          </c:dPt>
          <c:dPt>
            <c:idx val="3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26BD-4D7F-8405-69DA8C160024}"/>
              </c:ext>
            </c:extLst>
          </c:dPt>
          <c:dPt>
            <c:idx val="4"/>
            <c:bubble3D val="0"/>
            <c:spPr>
              <a:solidFill>
                <a:schemeClr val="accent4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26BD-4D7F-8405-69DA8C160024}"/>
              </c:ext>
            </c:extLst>
          </c:dPt>
          <c:dPt>
            <c:idx val="5"/>
            <c:bubble3D val="0"/>
            <c:spPr>
              <a:solidFill>
                <a:schemeClr val="accent6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26BD-4D7F-8405-69DA8C160024}"/>
              </c:ext>
            </c:extLst>
          </c:dPt>
          <c:dLbls>
            <c:dLbl>
              <c:idx val="0"/>
              <c:layout>
                <c:manualLayout>
                  <c:x val="2.8386650868878267E-2"/>
                  <c:y val="1.4069786139250683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330" b="1" i="0" u="none" strike="noStrike" kern="1200" spc="0" baseline="0">
                        <a:solidFill>
                          <a:schemeClr val="accent2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/>
                      <a:t>Production, Distribution, Infrastructure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01-E363-4095-856D-367A654224F3}"/>
                </c:ext>
              </c:extLst>
            </c:dLbl>
            <c:dLbl>
              <c:idx val="1"/>
              <c:layout>
                <c:manualLayout>
                  <c:x val="-5.0602290679304898E-2"/>
                  <c:y val="-6.4319022350860261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330" b="1" i="0" u="none" strike="noStrike" kern="1200" spc="0" baseline="0">
                        <a:solidFill>
                          <a:schemeClr val="accent2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rPr>
                      <a:t>Finance, Investment</a:t>
                    </a:r>
                    <a:r>
                      <a:rPr lang="en-US" baseline="0"/>
                      <a:t>, 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E363-4095-856D-367A654224F3}"/>
                </c:ext>
              </c:extLst>
            </c:dLbl>
            <c:dLbl>
              <c:idx val="2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330" b="1" i="0" u="none" strike="noStrike" kern="1200" spc="0" baseline="0">
                        <a:solidFill>
                          <a:schemeClr val="accent2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8435A823-E917-432B-8D83-7227CBC98C08}" type="CATEGORYNAME">
                      <a:rPr lang="en-US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rPr>
                      <a:pPr>
                        <a:defRPr sz="1330" b="1" i="0" u="none" strike="noStrike" kern="1200" spc="0" baseline="0">
                          <a:solidFill>
                            <a:schemeClr val="accent2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[CATEGORY NAME]</a:t>
                    </a:fld>
                    <a:r>
                      <a:rPr lang="en-US" baseline="0"/>
                      <a:t>,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outEnd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E363-4095-856D-367A654224F3}"/>
                </c:ext>
              </c:extLst>
            </c:dLbl>
            <c:dLbl>
              <c:idx val="3"/>
              <c:layout>
                <c:manualLayout>
                  <c:x val="-0.10368115704286963"/>
                  <c:y val="-1.2559543610293306E-4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2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1715791776027993"/>
                      <c:h val="0.1244452463196746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7-26BD-4D7F-8405-69DA8C160024}"/>
                </c:ext>
              </c:extLst>
            </c:dLbl>
            <c:dLbl>
              <c:idx val="4"/>
              <c:layout>
                <c:manualLayout>
                  <c:x val="9.8736122513714136E-3"/>
                  <c:y val="-0.12852552947894308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330" b="1" i="0" u="none" strike="noStrike" kern="1200" spc="0" baseline="0">
                        <a:solidFill>
                          <a:schemeClr val="accent2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rPr>
                      <a:t>Healthy Organic Local  Food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5563910761154856"/>
                      <c:h val="0.12933549710032022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9-26BD-4D7F-8405-69DA8C160024}"/>
                </c:ext>
              </c:extLst>
            </c:dLbl>
            <c:dLbl>
              <c:idx val="5"/>
              <c:layout>
                <c:manualLayout>
                  <c:x val="4.4289752843394578E-2"/>
                  <c:y val="0.14471773008996405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330" b="1" i="0" u="none" strike="noStrike" kern="1200" spc="0" baseline="0">
                        <a:solidFill>
                          <a:schemeClr val="accent2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2FD9F68B-F68F-436F-8185-1B15850A0DF2}" type="CATEGORYNAME">
                      <a:rPr lang="en-US" sz="12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rPr>
                      <a:pPr>
                        <a:defRPr sz="1330" b="1" i="0" u="none" strike="noStrike" kern="1200" spc="0" baseline="0">
                          <a:solidFill>
                            <a:schemeClr val="accent2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[CATEGORY NAME]</a:t>
                    </a:fld>
                    <a:r>
                      <a:rPr lang="en-US" baseline="0"/>
                      <a:t>,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1259022309711284"/>
                      <c:h val="0.12766678869773279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B-26BD-4D7F-8405-69DA8C160024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Sheet1!$A$2:$A$7</c:f>
              <c:strCache>
                <c:ptCount val="6"/>
                <c:pt idx="0">
                  <c:v>Production, Distribution, Infrastructure, </c:v>
                </c:pt>
                <c:pt idx="1">
                  <c:v>Finance &amp; Investment</c:v>
                </c:pt>
                <c:pt idx="2">
                  <c:v>Natural Environment  Sustainability</c:v>
                </c:pt>
                <c:pt idx="3">
                  <c:v>Health, Behavior, Diet, Healthcare</c:v>
                </c:pt>
                <c:pt idx="4">
                  <c:v>Healthy organic Local  Food</c:v>
                </c:pt>
                <c:pt idx="5">
                  <c:v>Preferences Underserved Consumers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40</c:v>
                </c:pt>
                <c:pt idx="1">
                  <c:v>5</c:v>
                </c:pt>
                <c:pt idx="2">
                  <c:v>5</c:v>
                </c:pt>
                <c:pt idx="3">
                  <c:v>5</c:v>
                </c:pt>
                <c:pt idx="4">
                  <c:v>40</c:v>
                </c:pt>
                <c:pt idx="5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E363-4095-856D-367A654224F3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1" i="0" u="none" strike="noStrike" kern="1200" cap="all" spc="100" normalizeH="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pPr>
            <a:r>
              <a:rPr lang="en-US" sz="1800" b="1" i="0" baseline="0">
                <a:effectLst>
                  <a:outerShdw blurRad="50800" dist="38100" dir="5400000" algn="t" rotWithShape="0">
                    <a:srgbClr val="000000">
                      <a:alpha val="40000"/>
                    </a:srgbClr>
                  </a:outerShdw>
                </a:effectLst>
              </a:rPr>
              <a:t>Mapping the Food Desert Conversation in West Virginia</a:t>
            </a:r>
            <a:endParaRPr lang="en-US">
              <a:effectLst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80" b="1" i="0" u="none" strike="noStrike" kern="1200" cap="all" spc="100" normalizeH="0" baseline="0">
              <a:solidFill>
                <a:schemeClr val="lt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29591269778861862"/>
          <c:y val="0.10480354753292849"/>
          <c:w val="0.69122660684852744"/>
          <c:h val="0.85115943986843656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'[Chart in Microsoft PowerPoint]Sheet1'!$B$1</c:f>
              <c:strCache>
                <c:ptCount val="1"/>
                <c:pt idx="0">
                  <c:v>Food Security Staus</c:v>
                </c:pt>
              </c:strCache>
            </c:strRef>
          </c:tx>
          <c:spPr>
            <a:pattFill prst="ltUpDiag">
              <a:fgClr>
                <a:schemeClr val="accent1"/>
              </a:fgClr>
              <a:bgClr>
                <a:schemeClr val="lt1"/>
              </a:bgClr>
            </a:pattFill>
            <a:ln>
              <a:noFill/>
            </a:ln>
            <a:effectLst/>
          </c:spPr>
          <c:invertIfNegative val="0"/>
          <c:dLbls>
            <c:spPr>
              <a:solidFill>
                <a:schemeClr val="accent1">
                  <a:alpha val="70000"/>
                </a:scheme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'[Chart in Microsoft PowerPoint]Sheet1'!$A$2:$A$7</c:f>
              <c:strCache>
                <c:ptCount val="6"/>
                <c:pt idx="0">
                  <c:v>Production, Distribution, Infrastructure, </c:v>
                </c:pt>
                <c:pt idx="1">
                  <c:v>Finance &amp; Investment</c:v>
                </c:pt>
                <c:pt idx="2">
                  <c:v>Natural Environment  Sustainability</c:v>
                </c:pt>
                <c:pt idx="3">
                  <c:v>Health, Behavior, Diet, Healthcare</c:v>
                </c:pt>
                <c:pt idx="4">
                  <c:v>Healthy organic Local  Food</c:v>
                </c:pt>
                <c:pt idx="5">
                  <c:v>Preferences Underserved Consumers</c:v>
                </c:pt>
              </c:strCache>
            </c:strRef>
          </c:cat>
          <c:val>
            <c:numRef>
              <c:f>'[Chart in Microsoft PowerPoint]Sheet1'!$B$2:$B$7</c:f>
              <c:numCache>
                <c:formatCode>General</c:formatCode>
                <c:ptCount val="6"/>
                <c:pt idx="0">
                  <c:v>40</c:v>
                </c:pt>
                <c:pt idx="1">
                  <c:v>5</c:v>
                </c:pt>
                <c:pt idx="2">
                  <c:v>5</c:v>
                </c:pt>
                <c:pt idx="3">
                  <c:v>5</c:v>
                </c:pt>
                <c:pt idx="4">
                  <c:v>40</c:v>
                </c:pt>
                <c:pt idx="5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79F-4039-BE66-69FAAAC57F2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69"/>
        <c:overlap val="-20"/>
        <c:axId val="22167168"/>
        <c:axId val="35002176"/>
      </c:barChart>
      <c:valAx>
        <c:axId val="3500217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lt1">
                  <a:alpha val="2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2167168"/>
        <c:crosses val="autoZero"/>
        <c:crossBetween val="between"/>
      </c:valAx>
      <c:catAx>
        <c:axId val="2216716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3175" cap="flat" cmpd="sng" algn="ctr">
            <a:solidFill>
              <a:schemeClr val="accent1">
                <a:lumMod val="60000"/>
                <a:lumOff val="4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cap="all" spc="150" normalizeH="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5002176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accent1"/>
    </a:solidFill>
    <a:ln w="9525" cap="flat" cmpd="sng" algn="ctr">
      <a:solidFill>
        <a:schemeClr val="accent1"/>
      </a:solidFill>
      <a:round/>
    </a:ln>
    <a:effectLst/>
  </c:spPr>
  <c:txPr>
    <a:bodyPr/>
    <a:lstStyle/>
    <a:p>
      <a:pPr>
        <a:defRPr sz="1400"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100" baseline="0">
                <a:solidFill>
                  <a:schemeClr val="lt1">
                    <a:lumMod val="9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en-US"/>
              <a:t>Mapping the Food Desert Conversation in West Virginia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'[Chart in Microsoft PowerPoint]Sheet1'!$B$1</c:f>
              <c:strCache>
                <c:ptCount val="1"/>
                <c:pt idx="0">
                  <c:v>Food Security Staus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86A3-477F-B77B-92CC1BD8F8E9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86A3-477F-B77B-92CC1BD8F8E9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86A3-477F-B77B-92CC1BD8F8E9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86A3-477F-B77B-92CC1BD8F8E9}"/>
              </c:ext>
            </c:extLst>
          </c:dPt>
          <c:dPt>
            <c:idx val="4"/>
            <c:bubble3D val="0"/>
            <c:spPr>
              <a:gradFill rotWithShape="1">
                <a:gsLst>
                  <a:gs pos="0">
                    <a:schemeClr val="accent5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86A3-477F-B77B-92CC1BD8F8E9}"/>
              </c:ext>
            </c:extLst>
          </c:dPt>
          <c:dPt>
            <c:idx val="5"/>
            <c:bubble3D val="0"/>
            <c:spPr>
              <a:gradFill rotWithShape="1">
                <a:gsLst>
                  <a:gs pos="0">
                    <a:schemeClr val="accent6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86A3-477F-B77B-92CC1BD8F8E9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lt1">
                      <a:lumMod val="95000"/>
                      <a:alpha val="54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'[Chart in Microsoft PowerPoint]Sheet1'!$A$2:$A$7</c:f>
              <c:strCache>
                <c:ptCount val="6"/>
                <c:pt idx="0">
                  <c:v>Production, Distribution, Infrastructure, </c:v>
                </c:pt>
                <c:pt idx="1">
                  <c:v>Finance &amp; Investment</c:v>
                </c:pt>
                <c:pt idx="2">
                  <c:v>Natural Environment  Sustainability</c:v>
                </c:pt>
                <c:pt idx="3">
                  <c:v>Health, Behavior, Diet, Healthcare</c:v>
                </c:pt>
                <c:pt idx="4">
                  <c:v>Healthy organic Local  Food</c:v>
                </c:pt>
                <c:pt idx="5">
                  <c:v>Preferences Underserved Consumers</c:v>
                </c:pt>
              </c:strCache>
            </c:strRef>
          </c:cat>
          <c:val>
            <c:numRef>
              <c:f>'[Chart in Microsoft PowerPoint]Sheet1'!$B$2:$B$7</c:f>
              <c:numCache>
                <c:formatCode>General</c:formatCode>
                <c:ptCount val="6"/>
                <c:pt idx="0">
                  <c:v>40</c:v>
                </c:pt>
                <c:pt idx="1">
                  <c:v>5</c:v>
                </c:pt>
                <c:pt idx="2">
                  <c:v>5</c:v>
                </c:pt>
                <c:pt idx="3">
                  <c:v>5</c:v>
                </c:pt>
                <c:pt idx="4">
                  <c:v>40</c:v>
                </c:pt>
                <c:pt idx="5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86A3-477F-B77B-92CC1BD8F8E9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1222893867238559"/>
          <c:y val="0.10183683561293967"/>
          <c:w val="0.37604084536161952"/>
          <c:h val="0.7886588089532287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6">
  <cs:axisTitle>
    <cs:lnRef idx="0"/>
    <cs:fillRef idx="0"/>
    <cs:effectRef idx="0"/>
    <cs:fontRef idx="minor">
      <a:schemeClr val="lt1"/>
    </cs:fontRef>
    <cs:defRPr sz="900" b="1" kern="1200"/>
  </cs:axisTitle>
  <cs:categoryAxis>
    <cs:lnRef idx="0">
      <cs:styleClr val="0"/>
    </cs:lnRef>
    <cs:fillRef idx="0"/>
    <cs:effectRef idx="0"/>
    <cs:fontRef idx="minor">
      <a:schemeClr val="lt1"/>
    </cs:fontRef>
    <cs:spPr>
      <a:ln w="3175" cap="flat" cmpd="sng" algn="ctr">
        <a:solidFill>
          <a:schemeClr val="phClr">
            <a:lumMod val="60000"/>
            <a:lumOff val="40000"/>
          </a:schemeClr>
        </a:solidFill>
        <a:round/>
      </a:ln>
    </cs:spPr>
    <cs:defRPr sz="800" kern="1200" cap="all" spc="150" normalizeH="0" baseline="0"/>
  </cs:categoryAxis>
  <cs:chartArea>
    <cs:lnRef idx="0">
      <cs:styleClr val="0"/>
    </cs:lnRef>
    <cs:fillRef idx="0">
      <cs:styleClr val="0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  <cs:defRPr sz="1000" kern="1200"/>
  </cs:chartArea>
  <cs:dataLabel>
    <cs:lnRef idx="0"/>
    <cs:fillRef idx="0">
      <cs:styleClr val="auto"/>
    </cs:fillRef>
    <cs:effectRef idx="0"/>
    <cs:fontRef idx="minor">
      <a:schemeClr val="lt1"/>
    </cs:fontRef>
    <cs:spPr>
      <a:solidFill>
        <a:schemeClr val="phClr">
          <a:alpha val="70000"/>
        </a:schemeClr>
      </a:solidFill>
    </cs:spPr>
    <cs:defRPr sz="900" kern="120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pattFill prst="ltUpDiag">
        <a:fgClr>
          <a:schemeClr val="phClr"/>
        </a:fgClr>
        <a:bgClr>
          <a:schemeClr val="lt1"/>
        </a:bgClr>
      </a:patt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ltUpDiag">
        <a:fgClr>
          <a:schemeClr val="phClr"/>
        </a:fgClr>
        <a:bgClr>
          <a:schemeClr val="lt1"/>
        </a:bgClr>
      </a:pattFill>
    </cs:spPr>
  </cs:dataPoint3D>
  <cs:dataPointLine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34925" cap="rnd">
        <a:solidFill>
          <a:schemeClr val="lt1"/>
        </a:solidFill>
        <a:round/>
      </a:ln>
      <a:effectLst>
        <a:outerShdw dist="25400" dir="2700000" algn="tl" rotWithShape="0">
          <a:schemeClr val="phClr"/>
        </a:outerShdw>
      </a:effectLst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22225">
        <a:solidFill>
          <a:schemeClr val="lt1"/>
        </a:solidFill>
        <a:round/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>
      <cs:styleClr val="0"/>
    </cs:lnRef>
    <cs:fillRef idx="0"/>
    <cs:effectRef idx="0"/>
    <cs:fontRef idx="minor">
      <a:schemeClr val="lt1"/>
    </cs:fontRef>
    <cs:spPr>
      <a:ln w="9525">
        <a:solidFill>
          <a:schemeClr val="phClr">
            <a:lumMod val="60000"/>
            <a:lumOff val="40000"/>
          </a:schemeClr>
        </a:solidFill>
      </a:ln>
    </cs:spPr>
    <cs:defRPr sz="900" kern="1200"/>
  </cs:dataTable>
  <cs:downBar>
    <cs:lnRef idx="0">
      <cs:styleClr val="0"/>
    </cs:lnRef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downBar>
  <cs:drop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dropLine>
  <cs:errorBar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round/>
      </a:ln>
      <a:effectLst>
        <a:glow rad="25400">
          <a:schemeClr val="lt1"/>
        </a:glow>
      </a:effectLst>
    </cs:spPr>
  </cs:errorBar>
  <cs:floor>
    <cs:lnRef idx="0"/>
    <cs:fillRef idx="0"/>
    <cs:effectRef idx="0"/>
    <cs:fontRef idx="minor">
      <a:schemeClr val="dk1"/>
    </cs:fontRef>
  </cs:floor>
  <cs:gridlineMajor>
    <cs:lnRef idx="0">
      <cs:styleClr val="0"/>
    </cs:lnRef>
    <cs:fillRef idx="0"/>
    <cs:effectRef idx="0"/>
    <cs:fontRef idx="minor">
      <a:schemeClr val="dk1"/>
    </cs:fontRef>
    <cs:spPr>
      <a:ln w="9525" cap="flat" cmpd="sng" algn="ctr">
        <a:solidFill>
          <a:schemeClr val="lt1">
            <a:alpha val="25000"/>
          </a:schemeClr>
        </a:solidFill>
        <a:round/>
      </a:ln>
    </cs:spPr>
  </cs:gridlineMajor>
  <cs:gridlineMinor>
    <cs:lnRef idx="0">
      <cs:styleClr val="0"/>
    </cs:lnRef>
    <cs:fillRef idx="0"/>
    <cs:effectRef idx="0"/>
    <cs:fontRef idx="minor">
      <a:schemeClr val="dk1"/>
    </cs:fontRef>
    <cs:spPr>
      <a:ln>
        <a:solidFill>
          <a:schemeClr val="lt1">
            <a:alpha val="10000"/>
          </a:schemeClr>
        </a:solidFill>
      </a:ln>
    </cs:spPr>
  </cs:gridlineMinor>
  <cs:hiLo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hiLoLine>
  <cs:leader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</a:ln>
    </cs:spPr>
  </cs:leaderLine>
  <cs:legend>
    <cs:lnRef idx="0"/>
    <cs:fillRef idx="0"/>
    <cs:effectRef idx="0"/>
    <cs:fontRef idx="minor">
      <a:schemeClr val="lt1"/>
    </cs:fontRef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>
      <cs:styleClr val="0"/>
    </cs:lnRef>
    <cs:fillRef idx="0"/>
    <cs:effectRef idx="0"/>
    <cs:fontRef idx="minor">
      <a:schemeClr val="lt1"/>
    </cs:fontRef>
    <cs:spPr>
      <a:ln w="3175" cap="flat" cmpd="sng" algn="ctr">
        <a:solidFill>
          <a:schemeClr val="phClr">
            <a:lumMod val="60000"/>
            <a:lumOff val="40000"/>
          </a:schemeClr>
        </a:solidFill>
        <a:round/>
      </a:ln>
    </cs:spPr>
    <cs:defRPr sz="900" kern="1200"/>
  </cs:seriesAxis>
  <cs:series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  <a:tint val="5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lt1"/>
    </cs:fontRef>
    <cs:defRPr sz="1500" b="1" kern="1200" cap="all" spc="100" normalizeH="0" baseline="0"/>
  </cs:title>
  <cs:trendline>
    <cs:lnRef idx="0"/>
    <cs:fillRef idx="0"/>
    <cs:effectRef idx="0"/>
    <cs:fontRef idx="minor">
      <a:schemeClr val="dk1"/>
    </cs:fontRef>
    <cs:spPr>
      <a:ln w="28575" cap="rnd">
        <a:solidFill>
          <a:schemeClr val="lt1">
            <a:alpha val="50000"/>
          </a:schemeClr>
        </a:solidFill>
        <a:round/>
      </a:ln>
    </cs:spPr>
  </cs:trendline>
  <cs:trendlineLabel>
    <cs:lnRef idx="0"/>
    <cs:fillRef idx="0"/>
    <cs:effectRef idx="0"/>
    <cs:fontRef idx="minor">
      <a:schemeClr val="lt1"/>
    </cs:fontRef>
    <cs:defRPr sz="900" kern="1200"/>
  </cs:trendlineLabel>
  <cs:upBar>
    <cs:lnRef idx="0">
      <cs:styleClr val="0"/>
    </cs:lnRef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upBar>
  <cs:valueAxis>
    <cs:lnRef idx="0"/>
    <cs:fillRef idx="0"/>
    <cs:effectRef idx="0"/>
    <cs:fontRef idx="minor">
      <a:schemeClr val="lt1"/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9">
  <cs:axisTitle>
    <cs:lnRef idx="0"/>
    <cs:fillRef idx="0"/>
    <cs:effectRef idx="0"/>
    <cs:fontRef idx="minor">
      <a:schemeClr val="lt1">
        <a:lumMod val="85000"/>
      </a:schemeClr>
    </cs:fontRef>
    <cs:defRPr sz="900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000" kern="1200"/>
  </cs:chartArea>
  <cs:dataLabel>
    <cs:lnRef idx="0"/>
    <cs:fillRef idx="0"/>
    <cs:effectRef idx="0"/>
    <cs:fontRef idx="minor">
      <a:schemeClr val="lt1">
        <a:lumMod val="8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lt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1600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900" kern="1200"/>
  </cs:trendlineLabel>
  <cs:upBar>
    <cs:lnRef idx="0"/>
    <cs:fillRef idx="0"/>
    <cs:effectRef idx="0"/>
    <cs:fontRef idx="minor">
      <a:schemeClr val="lt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4">
  <dgm:title val=""/>
  <dgm:desc val=""/>
  <dgm:catLst>
    <dgm:cat type="accent3" pri="11400"/>
  </dgm:catLst>
  <dgm:styleLbl name="node0">
    <dgm:fillClrLst meth="cycle">
      <a:schemeClr val="accent3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3">
        <a:shade val="50000"/>
      </a:schemeClr>
      <a:schemeClr val="accent3">
        <a:tint val="55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3">
        <a:shade val="80000"/>
        <a:alpha val="50000"/>
      </a:schemeClr>
      <a:schemeClr val="accent3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55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5F87B0D-6ECC-4946-8953-0C2E6B4E55DD}" type="doc">
      <dgm:prSet loTypeId="urn:microsoft.com/office/officeart/2005/8/layout/vList5" loCatId="list" qsTypeId="urn:microsoft.com/office/officeart/2005/8/quickstyle/simple4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732FEA24-6FCA-4689-A9F3-3A430D0A633F}">
      <dgm:prSet/>
      <dgm:spPr/>
      <dgm:t>
        <a:bodyPr/>
        <a:lstStyle/>
        <a:p>
          <a:r>
            <a:rPr lang="en-US"/>
            <a:t>Two USDA-funded programs </a:t>
          </a:r>
        </a:p>
      </dgm:t>
    </dgm:pt>
    <dgm:pt modelId="{1C00EED0-05B2-469B-872D-B8F4EE837502}" type="parTrans" cxnId="{D0102AF8-25C8-47FD-9AC7-EA973F61AEE0}">
      <dgm:prSet/>
      <dgm:spPr/>
      <dgm:t>
        <a:bodyPr/>
        <a:lstStyle/>
        <a:p>
          <a:endParaRPr lang="en-US"/>
        </a:p>
      </dgm:t>
    </dgm:pt>
    <dgm:pt modelId="{04A9D7C3-3BBA-486F-A333-2A5718AB431F}" type="sibTrans" cxnId="{D0102AF8-25C8-47FD-9AC7-EA973F61AEE0}">
      <dgm:prSet/>
      <dgm:spPr/>
      <dgm:t>
        <a:bodyPr/>
        <a:lstStyle/>
        <a:p>
          <a:endParaRPr lang="en-US"/>
        </a:p>
      </dgm:t>
    </dgm:pt>
    <dgm:pt modelId="{0CDBA842-04C7-4B60-93E7-750709C1DE69}">
      <dgm:prSet custT="1"/>
      <dgm:spPr/>
      <dgm:t>
        <a:bodyPr/>
        <a:lstStyle/>
        <a:p>
          <a:r>
            <a:rPr lang="en-US" sz="2800"/>
            <a:t>EFNEP </a:t>
          </a:r>
          <a:r>
            <a:rPr lang="en-US" sz="2400"/>
            <a:t>(</a:t>
          </a:r>
          <a:r>
            <a:rPr lang="en-US" sz="2400">
              <a:latin typeface="Calibri" panose="020F0502020204030204" pitchFamily="34" charset="0"/>
              <a:cs typeface="Calibri" panose="020F0502020204030204" pitchFamily="34" charset="0"/>
            </a:rPr>
            <a:t>~30 years)</a:t>
          </a:r>
          <a:endParaRPr lang="en-US" sz="2400"/>
        </a:p>
      </dgm:t>
    </dgm:pt>
    <dgm:pt modelId="{F8507E8B-2389-4529-B064-CF297162E2B8}" type="parTrans" cxnId="{15192F44-3A41-450F-A34C-8B37C31136CA}">
      <dgm:prSet/>
      <dgm:spPr/>
      <dgm:t>
        <a:bodyPr/>
        <a:lstStyle/>
        <a:p>
          <a:endParaRPr lang="en-US"/>
        </a:p>
      </dgm:t>
    </dgm:pt>
    <dgm:pt modelId="{A85E2F16-9FFB-4D1A-9596-6B48422E3D20}" type="sibTrans" cxnId="{15192F44-3A41-450F-A34C-8B37C31136CA}">
      <dgm:prSet/>
      <dgm:spPr/>
      <dgm:t>
        <a:bodyPr/>
        <a:lstStyle/>
        <a:p>
          <a:endParaRPr lang="en-US"/>
        </a:p>
      </dgm:t>
    </dgm:pt>
    <dgm:pt modelId="{452EB9F5-166B-4EEC-B1AA-3215BF761C41}">
      <dgm:prSet/>
      <dgm:spPr/>
      <dgm:t>
        <a:bodyPr/>
        <a:lstStyle/>
        <a:p>
          <a:r>
            <a:rPr lang="en-US"/>
            <a:t>Direct Nutrition Education</a:t>
          </a:r>
        </a:p>
      </dgm:t>
    </dgm:pt>
    <dgm:pt modelId="{FBABAE92-AB9C-4F35-A899-380CB5077BA6}" type="parTrans" cxnId="{143B13E9-CC36-4108-8FCD-EC6833B635A8}">
      <dgm:prSet/>
      <dgm:spPr/>
      <dgm:t>
        <a:bodyPr/>
        <a:lstStyle/>
        <a:p>
          <a:endParaRPr lang="en-US"/>
        </a:p>
      </dgm:t>
    </dgm:pt>
    <dgm:pt modelId="{E3CFA536-C029-4BB5-9B35-9B27F715E4F6}" type="sibTrans" cxnId="{143B13E9-CC36-4108-8FCD-EC6833B635A8}">
      <dgm:prSet/>
      <dgm:spPr/>
      <dgm:t>
        <a:bodyPr/>
        <a:lstStyle/>
        <a:p>
          <a:endParaRPr lang="en-US"/>
        </a:p>
      </dgm:t>
    </dgm:pt>
    <dgm:pt modelId="{778D8512-6C9F-418D-B5D5-3AD269272F52}">
      <dgm:prSet/>
      <dgm:spPr/>
      <dgm:t>
        <a:bodyPr/>
        <a:lstStyle/>
        <a:p>
          <a:r>
            <a:rPr lang="en-US"/>
            <a:t>Limited resource youth and families</a:t>
          </a:r>
        </a:p>
      </dgm:t>
    </dgm:pt>
    <dgm:pt modelId="{CD9D9945-845E-4B85-BCCC-A4E638354EC4}" type="parTrans" cxnId="{89423D3A-8495-4D66-98B5-B74595EC91D5}">
      <dgm:prSet/>
      <dgm:spPr/>
      <dgm:t>
        <a:bodyPr/>
        <a:lstStyle/>
        <a:p>
          <a:endParaRPr lang="en-US"/>
        </a:p>
      </dgm:t>
    </dgm:pt>
    <dgm:pt modelId="{E78EE1AF-C0D3-4C11-AB45-6AC79C8C5E7E}" type="sibTrans" cxnId="{89423D3A-8495-4D66-98B5-B74595EC91D5}">
      <dgm:prSet/>
      <dgm:spPr/>
      <dgm:t>
        <a:bodyPr/>
        <a:lstStyle/>
        <a:p>
          <a:endParaRPr lang="en-US"/>
        </a:p>
      </dgm:t>
    </dgm:pt>
    <dgm:pt modelId="{8A01EBFB-9595-443B-B039-9725EF2EE947}">
      <dgm:prSet custT="1"/>
      <dgm:spPr/>
      <dgm:t>
        <a:bodyPr/>
        <a:lstStyle/>
        <a:p>
          <a:r>
            <a:rPr lang="en-US" sz="2800"/>
            <a:t>SNAP-Ed </a:t>
          </a:r>
          <a:r>
            <a:rPr lang="en-US" sz="2400"/>
            <a:t>(</a:t>
          </a:r>
          <a:r>
            <a:rPr lang="en-US" sz="2400">
              <a:latin typeface="Calibri" panose="020F0502020204030204" pitchFamily="34" charset="0"/>
              <a:cs typeface="Calibri" panose="020F0502020204030204" pitchFamily="34" charset="0"/>
            </a:rPr>
            <a:t>~20 years)</a:t>
          </a:r>
          <a:endParaRPr lang="en-US" sz="2400"/>
        </a:p>
      </dgm:t>
    </dgm:pt>
    <dgm:pt modelId="{4056FC4F-4A2F-4545-9599-BD8FD2296134}" type="parTrans" cxnId="{12C25618-3E9B-4350-A3D1-8CBF688E4C6D}">
      <dgm:prSet/>
      <dgm:spPr/>
      <dgm:t>
        <a:bodyPr/>
        <a:lstStyle/>
        <a:p>
          <a:endParaRPr lang="en-US"/>
        </a:p>
      </dgm:t>
    </dgm:pt>
    <dgm:pt modelId="{FFF20D4A-C184-406C-A649-ABDECC797FDB}" type="sibTrans" cxnId="{12C25618-3E9B-4350-A3D1-8CBF688E4C6D}">
      <dgm:prSet/>
      <dgm:spPr/>
      <dgm:t>
        <a:bodyPr/>
        <a:lstStyle/>
        <a:p>
          <a:endParaRPr lang="en-US"/>
        </a:p>
      </dgm:t>
    </dgm:pt>
    <dgm:pt modelId="{4AE2A1AB-98D8-401E-9752-5C2D0C6B5431}" type="pres">
      <dgm:prSet presAssocID="{55F87B0D-6ECC-4946-8953-0C2E6B4E55DD}" presName="Name0" presStyleCnt="0">
        <dgm:presLayoutVars>
          <dgm:dir/>
          <dgm:animLvl val="lvl"/>
          <dgm:resizeHandles val="exact"/>
        </dgm:presLayoutVars>
      </dgm:prSet>
      <dgm:spPr/>
    </dgm:pt>
    <dgm:pt modelId="{3332E722-4D1C-47FD-9C9C-B0090A099455}" type="pres">
      <dgm:prSet presAssocID="{732FEA24-6FCA-4689-A9F3-3A430D0A633F}" presName="linNode" presStyleCnt="0"/>
      <dgm:spPr/>
    </dgm:pt>
    <dgm:pt modelId="{53F8F469-A14D-40FA-9A63-C47B511FC0F3}" type="pres">
      <dgm:prSet presAssocID="{732FEA24-6FCA-4689-A9F3-3A430D0A633F}" presName="parentText" presStyleLbl="node1" presStyleIdx="0" presStyleCnt="2">
        <dgm:presLayoutVars>
          <dgm:chMax val="1"/>
          <dgm:bulletEnabled val="1"/>
        </dgm:presLayoutVars>
      </dgm:prSet>
      <dgm:spPr/>
    </dgm:pt>
    <dgm:pt modelId="{6667D56B-FEC7-4A1D-97F6-3569C3DB4E4C}" type="pres">
      <dgm:prSet presAssocID="{732FEA24-6FCA-4689-A9F3-3A430D0A633F}" presName="descendantText" presStyleLbl="alignAccFollowNode1" presStyleIdx="0" presStyleCnt="2">
        <dgm:presLayoutVars>
          <dgm:bulletEnabled val="1"/>
        </dgm:presLayoutVars>
      </dgm:prSet>
      <dgm:spPr/>
    </dgm:pt>
    <dgm:pt modelId="{F1C389B0-FCDF-43A1-B050-D7F0523BB89F}" type="pres">
      <dgm:prSet presAssocID="{04A9D7C3-3BBA-486F-A333-2A5718AB431F}" presName="sp" presStyleCnt="0"/>
      <dgm:spPr/>
    </dgm:pt>
    <dgm:pt modelId="{F12F6F13-2DD8-45D5-BFD8-651A3E61D893}" type="pres">
      <dgm:prSet presAssocID="{452EB9F5-166B-4EEC-B1AA-3215BF761C41}" presName="linNode" presStyleCnt="0"/>
      <dgm:spPr/>
    </dgm:pt>
    <dgm:pt modelId="{9C970ED4-4B54-4F45-815A-9E5378AFBE82}" type="pres">
      <dgm:prSet presAssocID="{452EB9F5-166B-4EEC-B1AA-3215BF761C41}" presName="parentText" presStyleLbl="node1" presStyleIdx="1" presStyleCnt="2">
        <dgm:presLayoutVars>
          <dgm:chMax val="1"/>
          <dgm:bulletEnabled val="1"/>
        </dgm:presLayoutVars>
      </dgm:prSet>
      <dgm:spPr/>
    </dgm:pt>
    <dgm:pt modelId="{2F62ADD0-9B39-49BB-BE20-CB8B1155D67A}" type="pres">
      <dgm:prSet presAssocID="{452EB9F5-166B-4EEC-B1AA-3215BF761C41}" presName="descendantText" presStyleLbl="alignAccFollowNode1" presStyleIdx="1" presStyleCnt="2">
        <dgm:presLayoutVars>
          <dgm:bulletEnabled val="1"/>
        </dgm:presLayoutVars>
      </dgm:prSet>
      <dgm:spPr/>
    </dgm:pt>
  </dgm:ptLst>
  <dgm:cxnLst>
    <dgm:cxn modelId="{12C25618-3E9B-4350-A3D1-8CBF688E4C6D}" srcId="{732FEA24-6FCA-4689-A9F3-3A430D0A633F}" destId="{8A01EBFB-9595-443B-B039-9725EF2EE947}" srcOrd="1" destOrd="0" parTransId="{4056FC4F-4A2F-4545-9599-BD8FD2296134}" sibTransId="{FFF20D4A-C184-406C-A649-ABDECC797FDB}"/>
    <dgm:cxn modelId="{F7BA3F39-6B2A-40A7-9C33-3D6E048979E1}" type="presOf" srcId="{8A01EBFB-9595-443B-B039-9725EF2EE947}" destId="{6667D56B-FEC7-4A1D-97F6-3569C3DB4E4C}" srcOrd="0" destOrd="1" presId="urn:microsoft.com/office/officeart/2005/8/layout/vList5"/>
    <dgm:cxn modelId="{89423D3A-8495-4D66-98B5-B74595EC91D5}" srcId="{452EB9F5-166B-4EEC-B1AA-3215BF761C41}" destId="{778D8512-6C9F-418D-B5D5-3AD269272F52}" srcOrd="0" destOrd="0" parTransId="{CD9D9945-845E-4B85-BCCC-A4E638354EC4}" sibTransId="{E78EE1AF-C0D3-4C11-AB45-6AC79C8C5E7E}"/>
    <dgm:cxn modelId="{66D84341-0A81-4711-BA0D-5BC2350171E4}" type="presOf" srcId="{778D8512-6C9F-418D-B5D5-3AD269272F52}" destId="{2F62ADD0-9B39-49BB-BE20-CB8B1155D67A}" srcOrd="0" destOrd="0" presId="urn:microsoft.com/office/officeart/2005/8/layout/vList5"/>
    <dgm:cxn modelId="{15192F44-3A41-450F-A34C-8B37C31136CA}" srcId="{732FEA24-6FCA-4689-A9F3-3A430D0A633F}" destId="{0CDBA842-04C7-4B60-93E7-750709C1DE69}" srcOrd="0" destOrd="0" parTransId="{F8507E8B-2389-4529-B064-CF297162E2B8}" sibTransId="{A85E2F16-9FFB-4D1A-9596-6B48422E3D20}"/>
    <dgm:cxn modelId="{DC1E846B-4444-4C90-97F1-E6855D148027}" type="presOf" srcId="{452EB9F5-166B-4EEC-B1AA-3215BF761C41}" destId="{9C970ED4-4B54-4F45-815A-9E5378AFBE82}" srcOrd="0" destOrd="0" presId="urn:microsoft.com/office/officeart/2005/8/layout/vList5"/>
    <dgm:cxn modelId="{6A115AC1-387E-4829-BAFB-1F6911552FF7}" type="presOf" srcId="{0CDBA842-04C7-4B60-93E7-750709C1DE69}" destId="{6667D56B-FEC7-4A1D-97F6-3569C3DB4E4C}" srcOrd="0" destOrd="0" presId="urn:microsoft.com/office/officeart/2005/8/layout/vList5"/>
    <dgm:cxn modelId="{8E4A94D1-B3E1-49C4-A880-679C8D8DC622}" type="presOf" srcId="{55F87B0D-6ECC-4946-8953-0C2E6B4E55DD}" destId="{4AE2A1AB-98D8-401E-9752-5C2D0C6B5431}" srcOrd="0" destOrd="0" presId="urn:microsoft.com/office/officeart/2005/8/layout/vList5"/>
    <dgm:cxn modelId="{143B13E9-CC36-4108-8FCD-EC6833B635A8}" srcId="{55F87B0D-6ECC-4946-8953-0C2E6B4E55DD}" destId="{452EB9F5-166B-4EEC-B1AA-3215BF761C41}" srcOrd="1" destOrd="0" parTransId="{FBABAE92-AB9C-4F35-A899-380CB5077BA6}" sibTransId="{E3CFA536-C029-4BB5-9B35-9B27F715E4F6}"/>
    <dgm:cxn modelId="{D0102AF8-25C8-47FD-9AC7-EA973F61AEE0}" srcId="{55F87B0D-6ECC-4946-8953-0C2E6B4E55DD}" destId="{732FEA24-6FCA-4689-A9F3-3A430D0A633F}" srcOrd="0" destOrd="0" parTransId="{1C00EED0-05B2-469B-872D-B8F4EE837502}" sibTransId="{04A9D7C3-3BBA-486F-A333-2A5718AB431F}"/>
    <dgm:cxn modelId="{E91CFFFA-198B-4F93-B41A-3E9B10C78EB4}" type="presOf" srcId="{732FEA24-6FCA-4689-A9F3-3A430D0A633F}" destId="{53F8F469-A14D-40FA-9A63-C47B511FC0F3}" srcOrd="0" destOrd="0" presId="urn:microsoft.com/office/officeart/2005/8/layout/vList5"/>
    <dgm:cxn modelId="{5295DF3D-967E-4943-AC69-ED665732E9B2}" type="presParOf" srcId="{4AE2A1AB-98D8-401E-9752-5C2D0C6B5431}" destId="{3332E722-4D1C-47FD-9C9C-B0090A099455}" srcOrd="0" destOrd="0" presId="urn:microsoft.com/office/officeart/2005/8/layout/vList5"/>
    <dgm:cxn modelId="{B26031A4-A6C1-461A-9500-78AA6C88DEE3}" type="presParOf" srcId="{3332E722-4D1C-47FD-9C9C-B0090A099455}" destId="{53F8F469-A14D-40FA-9A63-C47B511FC0F3}" srcOrd="0" destOrd="0" presId="urn:microsoft.com/office/officeart/2005/8/layout/vList5"/>
    <dgm:cxn modelId="{1705488F-8384-4611-9BE9-2C7DC2F9FFD2}" type="presParOf" srcId="{3332E722-4D1C-47FD-9C9C-B0090A099455}" destId="{6667D56B-FEC7-4A1D-97F6-3569C3DB4E4C}" srcOrd="1" destOrd="0" presId="urn:microsoft.com/office/officeart/2005/8/layout/vList5"/>
    <dgm:cxn modelId="{E0A383F2-C6DB-48D2-AB7E-DA9BB6AC9E20}" type="presParOf" srcId="{4AE2A1AB-98D8-401E-9752-5C2D0C6B5431}" destId="{F1C389B0-FCDF-43A1-B050-D7F0523BB89F}" srcOrd="1" destOrd="0" presId="urn:microsoft.com/office/officeart/2005/8/layout/vList5"/>
    <dgm:cxn modelId="{689A888A-27F1-49DC-932C-26CF4EA08A5B}" type="presParOf" srcId="{4AE2A1AB-98D8-401E-9752-5C2D0C6B5431}" destId="{F12F6F13-2DD8-45D5-BFD8-651A3E61D893}" srcOrd="2" destOrd="0" presId="urn:microsoft.com/office/officeart/2005/8/layout/vList5"/>
    <dgm:cxn modelId="{2CCAD24C-6C08-4329-813A-5925F1FA1504}" type="presParOf" srcId="{F12F6F13-2DD8-45D5-BFD8-651A3E61D893}" destId="{9C970ED4-4B54-4F45-815A-9E5378AFBE82}" srcOrd="0" destOrd="0" presId="urn:microsoft.com/office/officeart/2005/8/layout/vList5"/>
    <dgm:cxn modelId="{20BE348E-FB13-4EA1-B69F-B1C82C75652D}" type="presParOf" srcId="{F12F6F13-2DD8-45D5-BFD8-651A3E61D893}" destId="{2F62ADD0-9B39-49BB-BE20-CB8B1155D67A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FDFBE4B-EF02-4DAE-A698-3C4259D998B1}" type="doc">
      <dgm:prSet loTypeId="urn:microsoft.com/office/officeart/2008/layout/LinedList" loCatId="list" qsTypeId="urn:microsoft.com/office/officeart/2005/8/quickstyle/simple1" qsCatId="simple" csTypeId="urn:microsoft.com/office/officeart/2005/8/colors/accent3_4" csCatId="accent3" phldr="1"/>
      <dgm:spPr/>
      <dgm:t>
        <a:bodyPr/>
        <a:lstStyle/>
        <a:p>
          <a:endParaRPr lang="en-US"/>
        </a:p>
      </dgm:t>
    </dgm:pt>
    <dgm:pt modelId="{36868096-CA9B-4971-9F49-216971AF8B80}">
      <dgm:prSet phldrT="[Text]" custT="1"/>
      <dgm:spPr/>
      <dgm:t>
        <a:bodyPr/>
        <a:lstStyle/>
        <a:p>
          <a:endParaRPr lang="en-US" sz="2800">
            <a:latin typeface="Calibri"/>
          </a:endParaRPr>
        </a:p>
      </dgm:t>
    </dgm:pt>
    <dgm:pt modelId="{775D749B-5A75-4206-8926-8DD01CBC7E7F}" type="parTrans" cxnId="{F115EB47-DE60-4045-A106-25D71A525577}">
      <dgm:prSet/>
      <dgm:spPr/>
      <dgm:t>
        <a:bodyPr/>
        <a:lstStyle/>
        <a:p>
          <a:endParaRPr lang="en-US"/>
        </a:p>
      </dgm:t>
    </dgm:pt>
    <dgm:pt modelId="{D41AC988-90DA-452D-BA8A-EAD1D91E3134}" type="sibTrans" cxnId="{F115EB47-DE60-4045-A106-25D71A525577}">
      <dgm:prSet/>
      <dgm:spPr/>
      <dgm:t>
        <a:bodyPr/>
        <a:lstStyle/>
        <a:p>
          <a:endParaRPr lang="en-US"/>
        </a:p>
      </dgm:t>
    </dgm:pt>
    <dgm:pt modelId="{4E452640-353B-4B32-8096-2660E35A74FF}" type="pres">
      <dgm:prSet presAssocID="{6FDFBE4B-EF02-4DAE-A698-3C4259D998B1}" presName="vert0" presStyleCnt="0">
        <dgm:presLayoutVars>
          <dgm:dir/>
          <dgm:animOne val="branch"/>
          <dgm:animLvl val="lvl"/>
        </dgm:presLayoutVars>
      </dgm:prSet>
      <dgm:spPr/>
    </dgm:pt>
    <dgm:pt modelId="{CD51EA28-21E3-48A2-A8EC-3933C9ED2EE2}" type="pres">
      <dgm:prSet presAssocID="{36868096-CA9B-4971-9F49-216971AF8B80}" presName="thickLine" presStyleLbl="alignNode1" presStyleIdx="0" presStyleCnt="1"/>
      <dgm:spPr/>
    </dgm:pt>
    <dgm:pt modelId="{AC91800C-CF9A-4BB6-ADF9-8CAEDB591C7D}" type="pres">
      <dgm:prSet presAssocID="{36868096-CA9B-4971-9F49-216971AF8B80}" presName="horz1" presStyleCnt="0"/>
      <dgm:spPr/>
    </dgm:pt>
    <dgm:pt modelId="{4CD764EF-B1DE-47CD-AC07-7E28B79F59EB}" type="pres">
      <dgm:prSet presAssocID="{36868096-CA9B-4971-9F49-216971AF8B80}" presName="tx1" presStyleLbl="revTx" presStyleIdx="0" presStyleCnt="1"/>
      <dgm:spPr/>
    </dgm:pt>
    <dgm:pt modelId="{03E90FCC-ED78-49F8-9C8F-FBE93460FE7C}" type="pres">
      <dgm:prSet presAssocID="{36868096-CA9B-4971-9F49-216971AF8B80}" presName="vert1" presStyleCnt="0"/>
      <dgm:spPr/>
    </dgm:pt>
  </dgm:ptLst>
  <dgm:cxnLst>
    <dgm:cxn modelId="{F115EB47-DE60-4045-A106-25D71A525577}" srcId="{6FDFBE4B-EF02-4DAE-A698-3C4259D998B1}" destId="{36868096-CA9B-4971-9F49-216971AF8B80}" srcOrd="0" destOrd="0" parTransId="{775D749B-5A75-4206-8926-8DD01CBC7E7F}" sibTransId="{D41AC988-90DA-452D-BA8A-EAD1D91E3134}"/>
    <dgm:cxn modelId="{61358694-137B-4062-AB0E-D65CFAFC5182}" type="presOf" srcId="{36868096-CA9B-4971-9F49-216971AF8B80}" destId="{4CD764EF-B1DE-47CD-AC07-7E28B79F59EB}" srcOrd="0" destOrd="0" presId="urn:microsoft.com/office/officeart/2008/layout/LinedList"/>
    <dgm:cxn modelId="{924FB2F3-3268-4FB4-A52E-F404CEA9021F}" type="presOf" srcId="{6FDFBE4B-EF02-4DAE-A698-3C4259D998B1}" destId="{4E452640-353B-4B32-8096-2660E35A74FF}" srcOrd="0" destOrd="0" presId="urn:microsoft.com/office/officeart/2008/layout/LinedList"/>
    <dgm:cxn modelId="{AC655D42-F5AC-4A9C-8CFA-EA09AA86A240}" type="presParOf" srcId="{4E452640-353B-4B32-8096-2660E35A74FF}" destId="{CD51EA28-21E3-48A2-A8EC-3933C9ED2EE2}" srcOrd="0" destOrd="0" presId="urn:microsoft.com/office/officeart/2008/layout/LinedList"/>
    <dgm:cxn modelId="{35704E91-0DED-4652-B103-88AD0DEAF949}" type="presParOf" srcId="{4E452640-353B-4B32-8096-2660E35A74FF}" destId="{AC91800C-CF9A-4BB6-ADF9-8CAEDB591C7D}" srcOrd="1" destOrd="0" presId="urn:microsoft.com/office/officeart/2008/layout/LinedList"/>
    <dgm:cxn modelId="{96EA5EF4-CF63-4746-935D-FFCA3DCDA8DD}" type="presParOf" srcId="{AC91800C-CF9A-4BB6-ADF9-8CAEDB591C7D}" destId="{4CD764EF-B1DE-47CD-AC07-7E28B79F59EB}" srcOrd="0" destOrd="0" presId="urn:microsoft.com/office/officeart/2008/layout/LinedList"/>
    <dgm:cxn modelId="{C1A9EA84-053B-4E7E-9E4F-2F38D9AAAE00}" type="presParOf" srcId="{AC91800C-CF9A-4BB6-ADF9-8CAEDB591C7D}" destId="{03E90FCC-ED78-49F8-9C8F-FBE93460FE7C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667D56B-FEC7-4A1D-97F6-3569C3DB4E4C}">
      <dsp:nvSpPr>
        <dsp:cNvPr id="0" name=""/>
        <dsp:cNvSpPr/>
      </dsp:nvSpPr>
      <dsp:spPr>
        <a:xfrm rot="5400000">
          <a:off x="2872889" y="-729837"/>
          <a:ext cx="1596230" cy="3455063"/>
        </a:xfrm>
        <a:prstGeom prst="round2Same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6690" tIns="93345" rIns="186690" bIns="93345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kern="1200"/>
            <a:t>EFNEP </a:t>
          </a:r>
          <a:r>
            <a:rPr lang="en-US" sz="2400" kern="1200"/>
            <a:t>(</a:t>
          </a:r>
          <a:r>
            <a:rPr lang="en-US" sz="2400" kern="1200">
              <a:latin typeface="Calibri" panose="020F0502020204030204" pitchFamily="34" charset="0"/>
              <a:cs typeface="Calibri" panose="020F0502020204030204" pitchFamily="34" charset="0"/>
            </a:rPr>
            <a:t>~30 years)</a:t>
          </a:r>
          <a:endParaRPr lang="en-US" sz="2400" kern="1200"/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kern="1200"/>
            <a:t>SNAP-Ed </a:t>
          </a:r>
          <a:r>
            <a:rPr lang="en-US" sz="2400" kern="1200"/>
            <a:t>(</a:t>
          </a:r>
          <a:r>
            <a:rPr lang="en-US" sz="2400" kern="1200">
              <a:latin typeface="Calibri" panose="020F0502020204030204" pitchFamily="34" charset="0"/>
              <a:cs typeface="Calibri" panose="020F0502020204030204" pitchFamily="34" charset="0"/>
            </a:rPr>
            <a:t>~20 years)</a:t>
          </a:r>
          <a:endParaRPr lang="en-US" sz="2400" kern="1200"/>
        </a:p>
      </dsp:txBody>
      <dsp:txXfrm rot="-5400000">
        <a:off x="1943473" y="277501"/>
        <a:ext cx="3377141" cy="1440386"/>
      </dsp:txXfrm>
    </dsp:sp>
    <dsp:sp modelId="{53F8F469-A14D-40FA-9A63-C47B511FC0F3}">
      <dsp:nvSpPr>
        <dsp:cNvPr id="0" name=""/>
        <dsp:cNvSpPr/>
      </dsp:nvSpPr>
      <dsp:spPr>
        <a:xfrm>
          <a:off x="0" y="49"/>
          <a:ext cx="1943472" cy="1995287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55245" rIns="110490" bIns="55245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/>
            <a:t>Two USDA-funded programs </a:t>
          </a:r>
        </a:p>
      </dsp:txBody>
      <dsp:txXfrm>
        <a:off x="94872" y="94921"/>
        <a:ext cx="1753728" cy="1805543"/>
      </dsp:txXfrm>
    </dsp:sp>
    <dsp:sp modelId="{2F62ADD0-9B39-49BB-BE20-CB8B1155D67A}">
      <dsp:nvSpPr>
        <dsp:cNvPr id="0" name=""/>
        <dsp:cNvSpPr/>
      </dsp:nvSpPr>
      <dsp:spPr>
        <a:xfrm rot="5400000">
          <a:off x="2872889" y="1365214"/>
          <a:ext cx="1596230" cy="3455063"/>
        </a:xfrm>
        <a:prstGeom prst="round2SameRect">
          <a:avLst/>
        </a:prstGeom>
        <a:solidFill>
          <a:schemeClr val="accent5">
            <a:tint val="40000"/>
            <a:alpha val="90000"/>
            <a:hueOff val="-6739762"/>
            <a:satOff val="-22832"/>
            <a:lumOff val="-2928"/>
            <a:alphaOff val="0"/>
          </a:schemeClr>
        </a:solidFill>
        <a:ln w="6350" cap="flat" cmpd="sng" algn="ctr">
          <a:solidFill>
            <a:schemeClr val="accent5">
              <a:tint val="40000"/>
              <a:alpha val="90000"/>
              <a:hueOff val="-6739762"/>
              <a:satOff val="-22832"/>
              <a:lumOff val="-2928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59055" rIns="118110" bIns="59055" numCol="1" spcCol="1270" anchor="ctr" anchorCtr="0">
          <a:noAutofit/>
        </a:bodyPr>
        <a:lstStyle/>
        <a:p>
          <a:pPr marL="285750" lvl="1" indent="-285750" algn="l" defTabSz="1377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100" kern="1200"/>
            <a:t>Limited resource youth and families</a:t>
          </a:r>
        </a:p>
      </dsp:txBody>
      <dsp:txXfrm rot="-5400000">
        <a:off x="1943473" y="2372552"/>
        <a:ext cx="3377141" cy="1440386"/>
      </dsp:txXfrm>
    </dsp:sp>
    <dsp:sp modelId="{9C970ED4-4B54-4F45-815A-9E5378AFBE82}">
      <dsp:nvSpPr>
        <dsp:cNvPr id="0" name=""/>
        <dsp:cNvSpPr/>
      </dsp:nvSpPr>
      <dsp:spPr>
        <a:xfrm>
          <a:off x="0" y="2095102"/>
          <a:ext cx="1943472" cy="1995287"/>
        </a:xfrm>
        <a:prstGeom prst="roundRect">
          <a:avLst/>
        </a:prstGeom>
        <a:gradFill rotWithShape="0">
          <a:gsLst>
            <a:gs pos="0">
              <a:schemeClr val="accent5">
                <a:hueOff val="-6758543"/>
                <a:satOff val="-17419"/>
                <a:lumOff val="-1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6758543"/>
                <a:satOff val="-17419"/>
                <a:lumOff val="-1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6758543"/>
                <a:satOff val="-17419"/>
                <a:lumOff val="-1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55245" rIns="110490" bIns="55245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/>
            <a:t>Direct Nutrition Education</a:t>
          </a:r>
        </a:p>
      </dsp:txBody>
      <dsp:txXfrm>
        <a:off x="94872" y="2189974"/>
        <a:ext cx="1753728" cy="180554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51EA28-21E3-48A2-A8EC-3933C9ED2EE2}">
      <dsp:nvSpPr>
        <dsp:cNvPr id="0" name=""/>
        <dsp:cNvSpPr/>
      </dsp:nvSpPr>
      <dsp:spPr>
        <a:xfrm>
          <a:off x="0" y="0"/>
          <a:ext cx="8390743" cy="0"/>
        </a:xfrm>
        <a:prstGeom prst="line">
          <a:avLst/>
        </a:prstGeom>
        <a:solidFill>
          <a:schemeClr val="accent3">
            <a:shade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CD764EF-B1DE-47CD-AC07-7E28B79F59EB}">
      <dsp:nvSpPr>
        <dsp:cNvPr id="0" name=""/>
        <dsp:cNvSpPr/>
      </dsp:nvSpPr>
      <dsp:spPr>
        <a:xfrm>
          <a:off x="0" y="0"/>
          <a:ext cx="8390743" cy="39308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800" kern="1200">
            <a:latin typeface="Calibri"/>
          </a:endParaRPr>
        </a:p>
      </dsp:txBody>
      <dsp:txXfrm>
        <a:off x="0" y="0"/>
        <a:ext cx="8390743" cy="393080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drawing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svg"/><Relationship Id="rId1" Type="http://schemas.openxmlformats.org/officeDocument/2006/relationships/image" Target="../media/image32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0.52178</cdr:x>
      <cdr:y>0.34314</cdr:y>
    </cdr:from>
    <cdr:to>
      <cdr:x>0.57513</cdr:x>
      <cdr:y>0.42226</cdr:y>
    </cdr:to>
    <cdr:pic>
      <cdr:nvPicPr>
        <cdr:cNvPr id="3" name="Graphic 2" descr="Star">
          <a:extLst xmlns:a="http://schemas.openxmlformats.org/drawingml/2006/main">
            <a:ext uri="{FF2B5EF4-FFF2-40B4-BE49-F238E27FC236}">
              <a16:creationId xmlns:a16="http://schemas.microsoft.com/office/drawing/2014/main" id="{45D18A3F-1A9C-423D-9CF5-8BAD97080952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>
          <a:extLst>
            <a:ext uri="{28A0092B-C50C-407E-A947-70E740481C1C}">
              <a14:useLocalDpi xmlns:a14="http://schemas.microsoft.com/office/drawing/2010/main" val="0"/>
            </a:ext>
            <a:ext uri="{96DAC541-7B7A-43D3-8B79-37D633B846F1}">
              <asvg:svgBlip xmlns:asvg="http://schemas.microsoft.com/office/drawing/2016/SVG/main" r:embed="rId2"/>
            </a:ext>
          </a:extLst>
        </a:blip>
        <a:stretch xmlns:a="http://schemas.openxmlformats.org/drawingml/2006/main">
          <a:fillRect/>
        </a:stretch>
      </cdr:blipFill>
      <cdr:spPr>
        <a:xfrm xmlns:a="http://schemas.openxmlformats.org/drawingml/2006/main">
          <a:off x="5369116" y="2168158"/>
          <a:ext cx="548974" cy="499921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0.11275</cdr:x>
      <cdr:y>0.4204</cdr:y>
    </cdr:from>
    <cdr:to>
      <cdr:x>0.16643</cdr:x>
      <cdr:y>0.5</cdr:y>
    </cdr:to>
    <cdr:pic>
      <cdr:nvPicPr>
        <cdr:cNvPr id="5" name="Graphic 4" descr="Star">
          <a:extLst xmlns:a="http://schemas.openxmlformats.org/drawingml/2006/main">
            <a:ext uri="{FF2B5EF4-FFF2-40B4-BE49-F238E27FC236}">
              <a16:creationId xmlns:a16="http://schemas.microsoft.com/office/drawing/2014/main" id="{571A4526-FA12-47B5-B27D-7C59B41B76DA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>
          <a:extLst>
            <a:ext uri="{28A0092B-C50C-407E-A947-70E740481C1C}">
              <a14:useLocalDpi xmlns:a14="http://schemas.microsoft.com/office/drawing/2010/main" val="0"/>
            </a:ext>
            <a:ext uri="{96DAC541-7B7A-43D3-8B79-37D633B846F1}">
              <asvg:svgBlip xmlns:asvg="http://schemas.microsoft.com/office/drawing/2016/SVG/main" r:embed="rId2"/>
            </a:ext>
          </a:extLst>
        </a:blip>
        <a:stretch xmlns:a="http://schemas.openxmlformats.org/drawingml/2006/main">
          <a:fillRect/>
        </a:stretch>
      </cdr:blipFill>
      <cdr:spPr>
        <a:xfrm xmlns:a="http://schemas.openxmlformats.org/drawingml/2006/main">
          <a:off x="1160248" y="2656299"/>
          <a:ext cx="552369" cy="502953"/>
        </a:xfrm>
        <a:prstGeom xmlns:a="http://schemas.openxmlformats.org/drawingml/2006/main" prst="rect">
          <a:avLst/>
        </a:prstGeom>
      </cdr:spPr>
    </cdr:pic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2" name="Google Shape;212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3" name="Google Shape;212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Audrey</a:t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>
            <a:extLst>
              <a:ext uri="{FF2B5EF4-FFF2-40B4-BE49-F238E27FC236}">
                <a16:creationId xmlns:a16="http://schemas.microsoft.com/office/drawing/2014/main" id="{DEDBEB10-E385-4502-B2F8-B141A68BEE1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Notes Placeholder 2">
            <a:extLst>
              <a:ext uri="{FF2B5EF4-FFF2-40B4-BE49-F238E27FC236}">
                <a16:creationId xmlns:a16="http://schemas.microsoft.com/office/drawing/2014/main" id="{2C743A03-62C2-4074-8FC3-E96848843AA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5124" name="Slide Number Placeholder 3">
            <a:extLst>
              <a:ext uri="{FF2B5EF4-FFF2-40B4-BE49-F238E27FC236}">
                <a16:creationId xmlns:a16="http://schemas.microsoft.com/office/drawing/2014/main" id="{303F7B15-4DAA-48E5-B6DF-5D27219651B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800"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00"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00"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00"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00"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CB9F71-9E40-404B-ABA8-4EE399F5670F}" type="slidenum">
              <a:rPr kumimoji="0" lang="en-US" altLang="en-US" sz="1200" b="1" i="1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altLang="en-US" sz="1200" b="1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896907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200" b="0">
                <a:solidFill>
                  <a:srgbClr val="002060"/>
                </a:solidFill>
              </a:rPr>
              <a:t>Kids Markets – farmers markets held on-site at school to help connect with local farmers and develop preferences for locally grown produce so they can take ownership over the purchase process.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B504D9-D0F9-41E9-AB0D-CEFB9FFA2BE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495263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Mention the great partners/initiatives that exist in the state to address food access</a:t>
            </a:r>
          </a:p>
        </p:txBody>
      </p:sp>
    </p:spTree>
    <p:extLst>
      <p:ext uri="{BB962C8B-B14F-4D97-AF65-F5344CB8AC3E}">
        <p14:creationId xmlns:p14="http://schemas.microsoft.com/office/powerpoint/2010/main" val="19309206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Food access partners in attendance…</a:t>
            </a:r>
          </a:p>
          <a:p>
            <a:pPr algn="l"/>
            <a:r>
              <a:rPr lang="en-US" sz="1800" b="0" i="0">
                <a:solidFill>
                  <a:srgbClr val="201F1E"/>
                </a:solidFill>
                <a:effectLst/>
                <a:latin typeface="Calibri" panose="020F0502020204030204" pitchFamily="34" charset="0"/>
              </a:rPr>
              <a:t>Carla </a:t>
            </a:r>
            <a:r>
              <a:rPr lang="en-US" sz="1800" b="0" i="0" err="1">
                <a:solidFill>
                  <a:srgbClr val="201F1E"/>
                </a:solidFill>
                <a:effectLst/>
                <a:latin typeface="Calibri" panose="020F0502020204030204" pitchFamily="34" charset="0"/>
              </a:rPr>
              <a:t>Toolan</a:t>
            </a:r>
            <a:r>
              <a:rPr lang="en-US" sz="1800" b="0" i="0">
                <a:solidFill>
                  <a:srgbClr val="201F1E"/>
                </a:solidFill>
                <a:effectLst/>
                <a:latin typeface="Calibri" panose="020F0502020204030204" pitchFamily="34" charset="0"/>
              </a:rPr>
              <a:t> - Farm2You</a:t>
            </a:r>
          </a:p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sz="1800" b="0" i="0">
                <a:solidFill>
                  <a:srgbClr val="201F1E"/>
                </a:solidFill>
                <a:effectLst/>
                <a:latin typeface="Calibri" panose="020F0502020204030204" pitchFamily="34" charset="0"/>
              </a:rPr>
              <a:t>James Vance - BPH</a:t>
            </a:r>
          </a:p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sz="1800" b="0" i="0">
                <a:solidFill>
                  <a:srgbClr val="201F1E"/>
                </a:solidFill>
                <a:effectLst/>
                <a:latin typeface="Calibri" panose="020F0502020204030204" pitchFamily="34" charset="0"/>
              </a:rPr>
              <a:t>Lacy Davidson - WV Dept. of Agriculture </a:t>
            </a:r>
          </a:p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sz="1800" b="0" i="0">
                <a:solidFill>
                  <a:srgbClr val="201F1E"/>
                </a:solidFill>
                <a:effectLst/>
                <a:latin typeface="Calibri" panose="020F0502020204030204" pitchFamily="34" charset="0"/>
              </a:rPr>
              <a:t>Georgiana Logan - Marshall University </a:t>
            </a:r>
          </a:p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sz="1800" b="0" i="0">
                <a:solidFill>
                  <a:srgbClr val="201F1E"/>
                </a:solidFill>
                <a:effectLst/>
                <a:latin typeface="Calibri" panose="020F0502020204030204" pitchFamily="34" charset="0"/>
              </a:rPr>
              <a:t>Merinda </a:t>
            </a:r>
            <a:r>
              <a:rPr lang="en-US" sz="1800" b="0" i="0" err="1">
                <a:solidFill>
                  <a:srgbClr val="201F1E"/>
                </a:solidFill>
                <a:effectLst/>
                <a:latin typeface="Calibri" panose="020F0502020204030204" pitchFamily="34" charset="0"/>
              </a:rPr>
              <a:t>Stricklen</a:t>
            </a:r>
            <a:r>
              <a:rPr lang="en-US" sz="1800" b="0" i="0">
                <a:solidFill>
                  <a:srgbClr val="201F1E"/>
                </a:solidFill>
                <a:effectLst/>
                <a:latin typeface="Calibri" panose="020F0502020204030204" pitchFamily="34" charset="0"/>
              </a:rPr>
              <a:t> - KEYS</a:t>
            </a:r>
          </a:p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sz="1800" b="0" i="0">
                <a:solidFill>
                  <a:srgbClr val="201F1E"/>
                </a:solidFill>
                <a:effectLst/>
                <a:latin typeface="Calibri" panose="020F0502020204030204" pitchFamily="34" charset="0"/>
              </a:rPr>
              <a:t>Spencer Moss – Food and Farm Coalition</a:t>
            </a:r>
          </a:p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sz="1800" b="0" i="0">
                <a:solidFill>
                  <a:srgbClr val="201F1E"/>
                </a:solidFill>
                <a:effectLst/>
                <a:latin typeface="Calibri" panose="020F0502020204030204" pitchFamily="34" charset="0"/>
              </a:rPr>
              <a:t>FARMacy providers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3107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/>
              <a:t>Audrey</a:t>
            </a:r>
          </a:p>
        </p:txBody>
      </p:sp>
    </p:spTree>
    <p:extLst>
      <p:ext uri="{BB962C8B-B14F-4D97-AF65-F5344CB8AC3E}">
        <p14:creationId xmlns:p14="http://schemas.microsoft.com/office/powerpoint/2010/main" val="390708516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4" name="Google Shape;2714;ga75a9251e8_1_4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5" name="Google Shape;2715;ga75a9251e8_1_4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Audrey</a:t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6" name="Google Shape;2596;ga7274a1822_0_7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7" name="Google Shape;2597;ga7274a1822_0_7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Audrey</a:t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/>
              <a:t>Audrey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2D21D1-52E2-420B-B491-CFF6D7BB79F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69962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/>
              <a:t>Audrey</a:t>
            </a:r>
          </a:p>
          <a:p>
            <a:pPr marL="158750" indent="0">
              <a:buNone/>
            </a:pPr>
            <a:r>
              <a:rPr lang="en-US" b="1"/>
              <a:t>Poll 1 (Lakin)</a:t>
            </a:r>
          </a:p>
        </p:txBody>
      </p:sp>
    </p:spTree>
    <p:extLst>
      <p:ext uri="{BB962C8B-B14F-4D97-AF65-F5344CB8AC3E}">
        <p14:creationId xmlns:p14="http://schemas.microsoft.com/office/powerpoint/2010/main" val="34091644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/>
              <a:t>Samantha</a:t>
            </a:r>
          </a:p>
          <a:p>
            <a:pPr marL="15875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4406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8372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2" name="Google Shape;212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3" name="Google Shape;212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Audrey/Lakin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4498230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10-12 minutes</a:t>
            </a:r>
          </a:p>
        </p:txBody>
      </p:sp>
    </p:spTree>
    <p:extLst>
      <p:ext uri="{BB962C8B-B14F-4D97-AF65-F5344CB8AC3E}">
        <p14:creationId xmlns:p14="http://schemas.microsoft.com/office/powerpoint/2010/main" val="10543953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297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Kids Markets</a:t>
            </a:r>
          </a:p>
          <a:p>
            <a:r>
              <a:rPr lang="en-US"/>
              <a:t>FARMacy</a:t>
            </a:r>
          </a:p>
          <a:p>
            <a:r>
              <a:rPr lang="en-US"/>
              <a:t>SNAP Stretch</a:t>
            </a:r>
          </a:p>
          <a:p>
            <a:r>
              <a:rPr lang="en-US"/>
              <a:t>Mobile Markets</a:t>
            </a:r>
          </a:p>
          <a:p>
            <a:r>
              <a:rPr lang="en-US"/>
              <a:t>Farm to Food Pantry</a:t>
            </a:r>
          </a:p>
          <a:p>
            <a:r>
              <a:rPr lang="en-US"/>
              <a:t>Local Retail (Spencer)</a:t>
            </a:r>
          </a:p>
        </p:txBody>
      </p:sp>
    </p:spTree>
    <p:extLst>
      <p:ext uri="{BB962C8B-B14F-4D97-AF65-F5344CB8AC3E}">
        <p14:creationId xmlns:p14="http://schemas.microsoft.com/office/powerpoint/2010/main" val="6387466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B504D9-D0F9-41E9-AB0D-CEFB9FFA2BE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664631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9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1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2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0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13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4" Type="http://schemas.openxmlformats.org/officeDocument/2006/relationships/image" Target="../media/image10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7.png"/><Relationship Id="rId5" Type="http://schemas.openxmlformats.org/officeDocument/2006/relationships/image" Target="../media/image7.png"/><Relationship Id="rId4" Type="http://schemas.openxmlformats.org/officeDocument/2006/relationships/image" Target="../media/image1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426500" y="1130675"/>
            <a:ext cx="62910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6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720000" y="3220225"/>
            <a:ext cx="77040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pic>
        <p:nvPicPr>
          <p:cNvPr id="11" name="Google Shape;11;p2"/>
          <p:cNvPicPr preferRelativeResize="0"/>
          <p:nvPr/>
        </p:nvPicPr>
        <p:blipFill>
          <a:blip r:embed="rId2">
            <a:alphaModFix amt="66000"/>
          </a:blip>
          <a:stretch>
            <a:fillRect/>
          </a:stretch>
        </p:blipFill>
        <p:spPr>
          <a:xfrm rot="1326165" flipH="1">
            <a:off x="-1328945" y="-932567"/>
            <a:ext cx="3297389" cy="22766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3">
            <a:alphaModFix amt="64000"/>
          </a:blip>
          <a:stretch>
            <a:fillRect/>
          </a:stretch>
        </p:blipFill>
        <p:spPr>
          <a:xfrm rot="2440329">
            <a:off x="6865875" y="-711275"/>
            <a:ext cx="3592175" cy="3021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2"/>
          <p:cNvPicPr preferRelativeResize="0"/>
          <p:nvPr/>
        </p:nvPicPr>
        <p:blipFill>
          <a:blip r:embed="rId4">
            <a:alphaModFix amt="67000"/>
          </a:blip>
          <a:stretch>
            <a:fillRect/>
          </a:stretch>
        </p:blipFill>
        <p:spPr>
          <a:xfrm rot="5400000" flipH="1">
            <a:off x="-1871711" y="-356575"/>
            <a:ext cx="2894875" cy="2593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;p2"/>
          <p:cNvPicPr preferRelativeResize="0"/>
          <p:nvPr/>
        </p:nvPicPr>
        <p:blipFill>
          <a:blip r:embed="rId2">
            <a:alphaModFix amt="66000"/>
          </a:blip>
          <a:stretch>
            <a:fillRect/>
          </a:stretch>
        </p:blipFill>
        <p:spPr>
          <a:xfrm rot="1326165" flipH="1">
            <a:off x="-889245" y="3430558"/>
            <a:ext cx="3297389" cy="22766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5;p2"/>
          <p:cNvPicPr preferRelativeResize="0"/>
          <p:nvPr/>
        </p:nvPicPr>
        <p:blipFill>
          <a:blip r:embed="rId5">
            <a:alphaModFix amt="82000"/>
          </a:blip>
          <a:stretch>
            <a:fillRect/>
          </a:stretch>
        </p:blipFill>
        <p:spPr>
          <a:xfrm rot="10670981">
            <a:off x="6959826" y="3022524"/>
            <a:ext cx="3632875" cy="299902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" name="Google Shape;16;p2"/>
          <p:cNvGrpSpPr/>
          <p:nvPr/>
        </p:nvGrpSpPr>
        <p:grpSpPr>
          <a:xfrm rot="-2700000">
            <a:off x="381980" y="2801012"/>
            <a:ext cx="1344349" cy="2469678"/>
            <a:chOff x="272875" y="1419395"/>
            <a:chExt cx="255950" cy="563168"/>
          </a:xfrm>
        </p:grpSpPr>
        <p:sp>
          <p:nvSpPr>
            <p:cNvPr id="17" name="Google Shape;17;p2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369050" y="1615955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490635" y="1582215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38343" y="1487068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360075" y="195388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394558" y="1560904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418850" y="1419395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" name="Google Shape;52;p2"/>
          <p:cNvGrpSpPr/>
          <p:nvPr/>
        </p:nvGrpSpPr>
        <p:grpSpPr>
          <a:xfrm rot="-2700000">
            <a:off x="7112113" y="-364316"/>
            <a:ext cx="1344349" cy="1995327"/>
            <a:chOff x="272875" y="1527563"/>
            <a:chExt cx="255950" cy="455000"/>
          </a:xfrm>
        </p:grpSpPr>
        <p:sp>
          <p:nvSpPr>
            <p:cNvPr id="53" name="Google Shape;53;p2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8" name="Google Shape;88;p2"/>
          <p:cNvSpPr/>
          <p:nvPr/>
        </p:nvSpPr>
        <p:spPr>
          <a:xfrm rot="10800000">
            <a:off x="4793599" y="4568874"/>
            <a:ext cx="2265082" cy="2165834"/>
          </a:xfrm>
          <a:custGeom>
            <a:avLst/>
            <a:gdLst/>
            <a:ahLst/>
            <a:cxnLst/>
            <a:rect l="l" t="t" r="r" b="b"/>
            <a:pathLst>
              <a:path w="21339" h="20404" extrusionOk="0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rgbClr val="1C5F6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686276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1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4" name="Google Shape;1184;p21"/>
          <p:cNvSpPr txBox="1">
            <a:spLocks noGrp="1"/>
          </p:cNvSpPr>
          <p:nvPr>
            <p:ph type="title"/>
          </p:nvPr>
        </p:nvSpPr>
        <p:spPr>
          <a:xfrm>
            <a:off x="1698617" y="1400049"/>
            <a:ext cx="28671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185" name="Google Shape;1185;p21"/>
          <p:cNvSpPr txBox="1">
            <a:spLocks noGrp="1"/>
          </p:cNvSpPr>
          <p:nvPr>
            <p:ph type="subTitle" idx="1"/>
          </p:nvPr>
        </p:nvSpPr>
        <p:spPr>
          <a:xfrm>
            <a:off x="1698617" y="2015470"/>
            <a:ext cx="2867100" cy="91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6" name="Google Shape;1186;p21"/>
          <p:cNvSpPr txBox="1">
            <a:spLocks noGrp="1"/>
          </p:cNvSpPr>
          <p:nvPr>
            <p:ph type="title" idx="2"/>
          </p:nvPr>
        </p:nvSpPr>
        <p:spPr>
          <a:xfrm flipH="1">
            <a:off x="4593236" y="1400049"/>
            <a:ext cx="28671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187" name="Google Shape;1187;p21"/>
          <p:cNvSpPr txBox="1">
            <a:spLocks noGrp="1"/>
          </p:cNvSpPr>
          <p:nvPr>
            <p:ph type="subTitle" idx="3"/>
          </p:nvPr>
        </p:nvSpPr>
        <p:spPr>
          <a:xfrm>
            <a:off x="4593236" y="2015470"/>
            <a:ext cx="2867100" cy="91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8" name="Google Shape;1188;p21"/>
          <p:cNvSpPr txBox="1">
            <a:spLocks noGrp="1"/>
          </p:cNvSpPr>
          <p:nvPr>
            <p:ph type="title" idx="4"/>
          </p:nvPr>
        </p:nvSpPr>
        <p:spPr>
          <a:xfrm>
            <a:off x="1698617" y="3004407"/>
            <a:ext cx="28671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189" name="Google Shape;1189;p21"/>
          <p:cNvSpPr txBox="1">
            <a:spLocks noGrp="1"/>
          </p:cNvSpPr>
          <p:nvPr>
            <p:ph type="subTitle" idx="5"/>
          </p:nvPr>
        </p:nvSpPr>
        <p:spPr>
          <a:xfrm>
            <a:off x="1698617" y="3619626"/>
            <a:ext cx="2867100" cy="91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0" name="Google Shape;1190;p21"/>
          <p:cNvSpPr txBox="1">
            <a:spLocks noGrp="1"/>
          </p:cNvSpPr>
          <p:nvPr>
            <p:ph type="title" idx="6"/>
          </p:nvPr>
        </p:nvSpPr>
        <p:spPr>
          <a:xfrm flipH="1">
            <a:off x="4593236" y="3004407"/>
            <a:ext cx="28671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191" name="Google Shape;1191;p21"/>
          <p:cNvSpPr txBox="1">
            <a:spLocks noGrp="1"/>
          </p:cNvSpPr>
          <p:nvPr>
            <p:ph type="subTitle" idx="7"/>
          </p:nvPr>
        </p:nvSpPr>
        <p:spPr>
          <a:xfrm>
            <a:off x="4593236" y="3619626"/>
            <a:ext cx="2867100" cy="91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192" name="Google Shape;1192;p21"/>
          <p:cNvPicPr preferRelativeResize="0"/>
          <p:nvPr/>
        </p:nvPicPr>
        <p:blipFill>
          <a:blip r:embed="rId2">
            <a:alphaModFix amt="47000"/>
          </a:blip>
          <a:stretch>
            <a:fillRect/>
          </a:stretch>
        </p:blipFill>
        <p:spPr>
          <a:xfrm rot="1331770">
            <a:off x="-1977764" y="3821949"/>
            <a:ext cx="2989902" cy="246822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93" name="Google Shape;1193;p21"/>
          <p:cNvGrpSpPr/>
          <p:nvPr/>
        </p:nvGrpSpPr>
        <p:grpSpPr>
          <a:xfrm rot="-987768">
            <a:off x="-733895" y="3875634"/>
            <a:ext cx="1344359" cy="1995308"/>
            <a:chOff x="272875" y="1527563"/>
            <a:chExt cx="255950" cy="455000"/>
          </a:xfrm>
        </p:grpSpPr>
        <p:sp>
          <p:nvSpPr>
            <p:cNvPr id="1194" name="Google Shape;1194;p21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21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21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21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21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21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21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21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21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21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21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21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21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21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21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21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21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21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21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21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21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21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21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21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21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21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21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21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21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21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21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21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21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21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21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229" name="Google Shape;1229;p21"/>
          <p:cNvPicPr preferRelativeResize="0"/>
          <p:nvPr/>
        </p:nvPicPr>
        <p:blipFill>
          <a:blip r:embed="rId3">
            <a:alphaModFix amt="74000"/>
          </a:blip>
          <a:stretch>
            <a:fillRect/>
          </a:stretch>
        </p:blipFill>
        <p:spPr>
          <a:xfrm flipH="1">
            <a:off x="7809444" y="4139664"/>
            <a:ext cx="2894870" cy="2593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0" name="Google Shape;1230;p21"/>
          <p:cNvPicPr preferRelativeResize="0"/>
          <p:nvPr/>
        </p:nvPicPr>
        <p:blipFill>
          <a:blip r:embed="rId4">
            <a:alphaModFix amt="62000"/>
          </a:blip>
          <a:stretch>
            <a:fillRect/>
          </a:stretch>
        </p:blipFill>
        <p:spPr>
          <a:xfrm rot="9368145" flipH="1">
            <a:off x="-1509155" y="-1246007"/>
            <a:ext cx="2894870" cy="259332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31" name="Google Shape;1231;p21"/>
          <p:cNvGrpSpPr/>
          <p:nvPr/>
        </p:nvGrpSpPr>
        <p:grpSpPr>
          <a:xfrm rot="5400065">
            <a:off x="8667137" y="-1129839"/>
            <a:ext cx="1344377" cy="1995312"/>
            <a:chOff x="272875" y="1527563"/>
            <a:chExt cx="255950" cy="455000"/>
          </a:xfrm>
        </p:grpSpPr>
        <p:sp>
          <p:nvSpPr>
            <p:cNvPr id="1232" name="Google Shape;1232;p21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21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1234;p21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235;p21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236;p21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1237;p21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1238;p21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21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240;p21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1241;p21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1242;p21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1243;p21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1244;p21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1245;p21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1246;p21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1247;p21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1248;p21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" name="Google Shape;1249;p21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1250;p21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1251;p21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1252;p21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1253;p21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1254;p21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1255;p21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1256;p21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257;p21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21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21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21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21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21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21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21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21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21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267" name="Google Shape;1267;p21"/>
          <p:cNvPicPr preferRelativeResize="0"/>
          <p:nvPr/>
        </p:nvPicPr>
        <p:blipFill>
          <a:blip r:embed="rId2">
            <a:alphaModFix amt="47000"/>
          </a:blip>
          <a:stretch>
            <a:fillRect/>
          </a:stretch>
        </p:blipFill>
        <p:spPr>
          <a:xfrm rot="-10643014">
            <a:off x="7943421" y="-1509312"/>
            <a:ext cx="2989903" cy="2468227"/>
          </a:xfrm>
          <a:prstGeom prst="rect">
            <a:avLst/>
          </a:prstGeom>
          <a:noFill/>
          <a:ln>
            <a:noFill/>
          </a:ln>
        </p:spPr>
      </p:pic>
      <p:sp>
        <p:nvSpPr>
          <p:cNvPr id="1268" name="Google Shape;1268;p21"/>
          <p:cNvSpPr txBox="1">
            <a:spLocks noGrp="1"/>
          </p:cNvSpPr>
          <p:nvPr>
            <p:ph type="ctrTitle" idx="8"/>
          </p:nvPr>
        </p:nvSpPr>
        <p:spPr>
          <a:xfrm>
            <a:off x="736646" y="373025"/>
            <a:ext cx="76725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1269" name="Google Shape;1269;p21"/>
          <p:cNvSpPr/>
          <p:nvPr/>
        </p:nvSpPr>
        <p:spPr>
          <a:xfrm rot="-7373435">
            <a:off x="-1518218" y="3027895"/>
            <a:ext cx="2265005" cy="2165760"/>
          </a:xfrm>
          <a:custGeom>
            <a:avLst/>
            <a:gdLst/>
            <a:ahLst/>
            <a:cxnLst/>
            <a:rect l="l" t="t" r="r" b="b"/>
            <a:pathLst>
              <a:path w="21339" h="20404" extrusionOk="0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rgbClr val="3C8D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739015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Title only 5">
    <p:spTree>
      <p:nvGrpSpPr>
        <p:cNvPr id="1" name="Shape 1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" name="Google Shape;1361;p23"/>
          <p:cNvPicPr preferRelativeResize="0"/>
          <p:nvPr/>
        </p:nvPicPr>
        <p:blipFill>
          <a:blip r:embed="rId2">
            <a:alphaModFix amt="66000"/>
          </a:blip>
          <a:stretch>
            <a:fillRect/>
          </a:stretch>
        </p:blipFill>
        <p:spPr>
          <a:xfrm rot="-2343514" flipH="1">
            <a:off x="-1641553" y="-1719908"/>
            <a:ext cx="3297389" cy="227663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62" name="Google Shape;1362;p23"/>
          <p:cNvGrpSpPr/>
          <p:nvPr/>
        </p:nvGrpSpPr>
        <p:grpSpPr>
          <a:xfrm rot="-8099954">
            <a:off x="-459577" y="-1021623"/>
            <a:ext cx="1344367" cy="1995327"/>
            <a:chOff x="272875" y="1527563"/>
            <a:chExt cx="255950" cy="455000"/>
          </a:xfrm>
        </p:grpSpPr>
        <p:sp>
          <p:nvSpPr>
            <p:cNvPr id="1363" name="Google Shape;1363;p23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4" name="Google Shape;1364;p23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5" name="Google Shape;1365;p23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1366;p23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1367;p23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8" name="Google Shape;1368;p23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9" name="Google Shape;1369;p23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70;p23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" name="Google Shape;1371;p23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" name="Google Shape;1372;p23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" name="Google Shape;1373;p23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" name="Google Shape;1374;p23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" name="Google Shape;1375;p23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" name="Google Shape;1376;p23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" name="Google Shape;1377;p23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" name="Google Shape;1378;p23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" name="Google Shape;1379;p23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" name="Google Shape;1380;p23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23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23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23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23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23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23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23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23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23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23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23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23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23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23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23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23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23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398" name="Google Shape;1398;p23"/>
          <p:cNvPicPr preferRelativeResize="0"/>
          <p:nvPr/>
        </p:nvPicPr>
        <p:blipFill>
          <a:blip r:embed="rId3">
            <a:alphaModFix amt="74000"/>
          </a:blip>
          <a:stretch>
            <a:fillRect/>
          </a:stretch>
        </p:blipFill>
        <p:spPr>
          <a:xfrm rot="4990199" flipH="1">
            <a:off x="-1127360" y="4108621"/>
            <a:ext cx="2894870" cy="2593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9" name="Google Shape;1399;p23"/>
          <p:cNvPicPr preferRelativeResize="0"/>
          <p:nvPr/>
        </p:nvPicPr>
        <p:blipFill>
          <a:blip r:embed="rId4">
            <a:alphaModFix amt="74000"/>
          </a:blip>
          <a:stretch>
            <a:fillRect/>
          </a:stretch>
        </p:blipFill>
        <p:spPr>
          <a:xfrm rot="4990199" flipH="1">
            <a:off x="7307615" y="-922016"/>
            <a:ext cx="2894870" cy="2593321"/>
          </a:xfrm>
          <a:prstGeom prst="rect">
            <a:avLst/>
          </a:prstGeom>
          <a:noFill/>
          <a:ln>
            <a:noFill/>
          </a:ln>
        </p:spPr>
      </p:pic>
      <p:sp>
        <p:nvSpPr>
          <p:cNvPr id="1400" name="Google Shape;1400;p23"/>
          <p:cNvSpPr txBox="1">
            <a:spLocks noGrp="1"/>
          </p:cNvSpPr>
          <p:nvPr>
            <p:ph type="ctrTitle"/>
          </p:nvPr>
        </p:nvSpPr>
        <p:spPr>
          <a:xfrm>
            <a:off x="736646" y="373025"/>
            <a:ext cx="76725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1401" name="Google Shape;1401;p23"/>
          <p:cNvSpPr/>
          <p:nvPr/>
        </p:nvSpPr>
        <p:spPr>
          <a:xfrm rot="231922" flipH="1">
            <a:off x="7473457" y="-6437207"/>
            <a:ext cx="4623938" cy="7256951"/>
          </a:xfrm>
          <a:custGeom>
            <a:avLst/>
            <a:gdLst/>
            <a:ahLst/>
            <a:cxnLst/>
            <a:rect l="l" t="t" r="r" b="b"/>
            <a:pathLst>
              <a:path w="55812" h="94461" extrusionOk="0">
                <a:moveTo>
                  <a:pt x="36054" y="83719"/>
                </a:moveTo>
                <a:cubicBezTo>
                  <a:pt x="36059" y="85810"/>
                  <a:pt x="36230" y="87883"/>
                  <a:pt x="36585" y="89937"/>
                </a:cubicBezTo>
                <a:cubicBezTo>
                  <a:pt x="36680" y="90449"/>
                  <a:pt x="36775" y="90942"/>
                  <a:pt x="36888" y="91454"/>
                </a:cubicBezTo>
                <a:cubicBezTo>
                  <a:pt x="36926" y="91719"/>
                  <a:pt x="37002" y="91984"/>
                  <a:pt x="37059" y="92250"/>
                </a:cubicBezTo>
                <a:cubicBezTo>
                  <a:pt x="37097" y="92439"/>
                  <a:pt x="37305" y="92856"/>
                  <a:pt x="37211" y="93046"/>
                </a:cubicBezTo>
                <a:cubicBezTo>
                  <a:pt x="37154" y="93160"/>
                  <a:pt x="36831" y="93255"/>
                  <a:pt x="36718" y="93311"/>
                </a:cubicBezTo>
                <a:cubicBezTo>
                  <a:pt x="36509" y="93425"/>
                  <a:pt x="36282" y="93539"/>
                  <a:pt x="36035" y="93634"/>
                </a:cubicBezTo>
                <a:cubicBezTo>
                  <a:pt x="35599" y="93804"/>
                  <a:pt x="35144" y="93937"/>
                  <a:pt x="34689" y="93994"/>
                </a:cubicBezTo>
                <a:cubicBezTo>
                  <a:pt x="34597" y="94004"/>
                  <a:pt x="34505" y="94009"/>
                  <a:pt x="34414" y="94009"/>
                </a:cubicBezTo>
                <a:cubicBezTo>
                  <a:pt x="33623" y="94009"/>
                  <a:pt x="32889" y="93638"/>
                  <a:pt x="32566" y="92856"/>
                </a:cubicBezTo>
                <a:cubicBezTo>
                  <a:pt x="32244" y="92041"/>
                  <a:pt x="32471" y="91093"/>
                  <a:pt x="32756" y="90297"/>
                </a:cubicBezTo>
                <a:cubicBezTo>
                  <a:pt x="33362" y="88572"/>
                  <a:pt x="34234" y="86923"/>
                  <a:pt x="35125" y="85331"/>
                </a:cubicBezTo>
                <a:cubicBezTo>
                  <a:pt x="35426" y="84788"/>
                  <a:pt x="35736" y="84251"/>
                  <a:pt x="36054" y="83719"/>
                </a:cubicBezTo>
                <a:close/>
                <a:moveTo>
                  <a:pt x="43850" y="72899"/>
                </a:moveTo>
                <a:cubicBezTo>
                  <a:pt x="43926" y="74041"/>
                  <a:pt x="43988" y="75183"/>
                  <a:pt x="44035" y="76326"/>
                </a:cubicBezTo>
                <a:cubicBezTo>
                  <a:pt x="44111" y="78487"/>
                  <a:pt x="44149" y="80629"/>
                  <a:pt x="44130" y="82790"/>
                </a:cubicBezTo>
                <a:cubicBezTo>
                  <a:pt x="44111" y="83871"/>
                  <a:pt x="44092" y="84970"/>
                  <a:pt x="44054" y="86051"/>
                </a:cubicBezTo>
                <a:cubicBezTo>
                  <a:pt x="44016" y="87037"/>
                  <a:pt x="44092" y="88117"/>
                  <a:pt x="43864" y="89065"/>
                </a:cubicBezTo>
                <a:cubicBezTo>
                  <a:pt x="43789" y="89463"/>
                  <a:pt x="43599" y="89823"/>
                  <a:pt x="43334" y="90127"/>
                </a:cubicBezTo>
                <a:cubicBezTo>
                  <a:pt x="43194" y="90249"/>
                  <a:pt x="43052" y="90301"/>
                  <a:pt x="42914" y="90301"/>
                </a:cubicBezTo>
                <a:cubicBezTo>
                  <a:pt x="42585" y="90301"/>
                  <a:pt x="42287" y="90001"/>
                  <a:pt x="42139" y="89653"/>
                </a:cubicBezTo>
                <a:cubicBezTo>
                  <a:pt x="41874" y="88970"/>
                  <a:pt x="41760" y="88193"/>
                  <a:pt x="41609" y="87473"/>
                </a:cubicBezTo>
                <a:cubicBezTo>
                  <a:pt x="41324" y="86165"/>
                  <a:pt x="41021" y="84724"/>
                  <a:pt x="40149" y="83643"/>
                </a:cubicBezTo>
                <a:cubicBezTo>
                  <a:pt x="39770" y="83169"/>
                  <a:pt x="39277" y="82809"/>
                  <a:pt x="38708" y="82582"/>
                </a:cubicBezTo>
                <a:cubicBezTo>
                  <a:pt x="38695" y="82577"/>
                  <a:pt x="38683" y="82574"/>
                  <a:pt x="38671" y="82574"/>
                </a:cubicBezTo>
                <a:cubicBezTo>
                  <a:pt x="38594" y="82574"/>
                  <a:pt x="38540" y="82668"/>
                  <a:pt x="38557" y="82733"/>
                </a:cubicBezTo>
                <a:cubicBezTo>
                  <a:pt x="38917" y="84667"/>
                  <a:pt x="39277" y="86601"/>
                  <a:pt x="39618" y="88534"/>
                </a:cubicBezTo>
                <a:lnTo>
                  <a:pt x="40149" y="91397"/>
                </a:lnTo>
                <a:cubicBezTo>
                  <a:pt x="40263" y="92136"/>
                  <a:pt x="40452" y="92875"/>
                  <a:pt x="40187" y="93596"/>
                </a:cubicBezTo>
                <a:cubicBezTo>
                  <a:pt x="40092" y="93861"/>
                  <a:pt x="39921" y="94183"/>
                  <a:pt x="39618" y="94240"/>
                </a:cubicBezTo>
                <a:cubicBezTo>
                  <a:pt x="39604" y="94243"/>
                  <a:pt x="39590" y="94244"/>
                  <a:pt x="39576" y="94244"/>
                </a:cubicBezTo>
                <a:cubicBezTo>
                  <a:pt x="39294" y="94244"/>
                  <a:pt x="39081" y="93717"/>
                  <a:pt x="38955" y="93482"/>
                </a:cubicBezTo>
                <a:cubicBezTo>
                  <a:pt x="38670" y="92856"/>
                  <a:pt x="38462" y="92193"/>
                  <a:pt x="38348" y="91511"/>
                </a:cubicBezTo>
                <a:cubicBezTo>
                  <a:pt x="38083" y="90146"/>
                  <a:pt x="38045" y="88762"/>
                  <a:pt x="37855" y="87397"/>
                </a:cubicBezTo>
                <a:cubicBezTo>
                  <a:pt x="37647" y="85994"/>
                  <a:pt x="37230" y="84610"/>
                  <a:pt x="36244" y="83549"/>
                </a:cubicBezTo>
                <a:cubicBezTo>
                  <a:pt x="36227" y="83526"/>
                  <a:pt x="36203" y="83515"/>
                  <a:pt x="36178" y="83514"/>
                </a:cubicBezTo>
                <a:lnTo>
                  <a:pt x="36178" y="83514"/>
                </a:lnTo>
                <a:cubicBezTo>
                  <a:pt x="38436" y="79777"/>
                  <a:pt x="41102" y="76305"/>
                  <a:pt x="43850" y="72899"/>
                </a:cubicBezTo>
                <a:close/>
                <a:moveTo>
                  <a:pt x="124" y="0"/>
                </a:moveTo>
                <a:cubicBezTo>
                  <a:pt x="60" y="0"/>
                  <a:pt x="1" y="49"/>
                  <a:pt x="36" y="119"/>
                </a:cubicBezTo>
                <a:lnTo>
                  <a:pt x="17" y="119"/>
                </a:lnTo>
                <a:cubicBezTo>
                  <a:pt x="2955" y="8498"/>
                  <a:pt x="5989" y="16839"/>
                  <a:pt x="9135" y="25123"/>
                </a:cubicBezTo>
                <a:cubicBezTo>
                  <a:pt x="9894" y="27152"/>
                  <a:pt x="10671" y="29180"/>
                  <a:pt x="11467" y="31208"/>
                </a:cubicBezTo>
                <a:cubicBezTo>
                  <a:pt x="12168" y="33028"/>
                  <a:pt x="12794" y="34905"/>
                  <a:pt x="13647" y="36649"/>
                </a:cubicBezTo>
                <a:cubicBezTo>
                  <a:pt x="14292" y="37976"/>
                  <a:pt x="15221" y="39246"/>
                  <a:pt x="16623" y="39796"/>
                </a:cubicBezTo>
                <a:cubicBezTo>
                  <a:pt x="17283" y="40054"/>
                  <a:pt x="17979" y="40142"/>
                  <a:pt x="18690" y="40142"/>
                </a:cubicBezTo>
                <a:cubicBezTo>
                  <a:pt x="19959" y="40142"/>
                  <a:pt x="21272" y="39862"/>
                  <a:pt x="22500" y="39777"/>
                </a:cubicBezTo>
                <a:cubicBezTo>
                  <a:pt x="23246" y="39726"/>
                  <a:pt x="23995" y="39701"/>
                  <a:pt x="24747" y="39701"/>
                </a:cubicBezTo>
                <a:cubicBezTo>
                  <a:pt x="26249" y="39701"/>
                  <a:pt x="27757" y="39802"/>
                  <a:pt x="29249" y="40004"/>
                </a:cubicBezTo>
                <a:cubicBezTo>
                  <a:pt x="31106" y="40270"/>
                  <a:pt x="33021" y="40668"/>
                  <a:pt x="34727" y="41502"/>
                </a:cubicBezTo>
                <a:cubicBezTo>
                  <a:pt x="36433" y="42317"/>
                  <a:pt x="37836" y="43682"/>
                  <a:pt x="38708" y="45350"/>
                </a:cubicBezTo>
                <a:cubicBezTo>
                  <a:pt x="39580" y="46981"/>
                  <a:pt x="40054" y="48782"/>
                  <a:pt x="40471" y="50545"/>
                </a:cubicBezTo>
                <a:cubicBezTo>
                  <a:pt x="42179" y="57664"/>
                  <a:pt x="43282" y="64918"/>
                  <a:pt x="43803" y="72216"/>
                </a:cubicBezTo>
                <a:lnTo>
                  <a:pt x="43803" y="72216"/>
                </a:lnTo>
                <a:cubicBezTo>
                  <a:pt x="43494" y="72599"/>
                  <a:pt x="43186" y="72983"/>
                  <a:pt x="42879" y="73369"/>
                </a:cubicBezTo>
                <a:cubicBezTo>
                  <a:pt x="40831" y="75966"/>
                  <a:pt x="38822" y="78601"/>
                  <a:pt x="37021" y="81387"/>
                </a:cubicBezTo>
                <a:cubicBezTo>
                  <a:pt x="35277" y="84098"/>
                  <a:pt x="33571" y="87018"/>
                  <a:pt x="32471" y="90070"/>
                </a:cubicBezTo>
                <a:cubicBezTo>
                  <a:pt x="31997" y="91359"/>
                  <a:pt x="31770" y="93198"/>
                  <a:pt x="33154" y="94013"/>
                </a:cubicBezTo>
                <a:cubicBezTo>
                  <a:pt x="33534" y="94235"/>
                  <a:pt x="33946" y="94326"/>
                  <a:pt x="34367" y="94326"/>
                </a:cubicBezTo>
                <a:cubicBezTo>
                  <a:pt x="35456" y="94326"/>
                  <a:pt x="36609" y="93717"/>
                  <a:pt x="37457" y="93198"/>
                </a:cubicBezTo>
                <a:cubicBezTo>
                  <a:pt x="37514" y="93160"/>
                  <a:pt x="37533" y="93103"/>
                  <a:pt x="37514" y="93046"/>
                </a:cubicBezTo>
                <a:cubicBezTo>
                  <a:pt x="36725" y="90076"/>
                  <a:pt x="36309" y="87016"/>
                  <a:pt x="36300" y="83937"/>
                </a:cubicBezTo>
                <a:lnTo>
                  <a:pt x="36300" y="83937"/>
                </a:lnTo>
                <a:cubicBezTo>
                  <a:pt x="38208" y="86250"/>
                  <a:pt x="37579" y="89653"/>
                  <a:pt x="38348" y="92383"/>
                </a:cubicBezTo>
                <a:cubicBezTo>
                  <a:pt x="38500" y="93065"/>
                  <a:pt x="38803" y="93710"/>
                  <a:pt x="39201" y="94297"/>
                </a:cubicBezTo>
                <a:cubicBezTo>
                  <a:pt x="39289" y="94413"/>
                  <a:pt x="39407" y="94460"/>
                  <a:pt x="39532" y="94460"/>
                </a:cubicBezTo>
                <a:cubicBezTo>
                  <a:pt x="39756" y="94460"/>
                  <a:pt x="40003" y="94309"/>
                  <a:pt x="40149" y="94127"/>
                </a:cubicBezTo>
                <a:cubicBezTo>
                  <a:pt x="40490" y="93728"/>
                  <a:pt x="40566" y="93103"/>
                  <a:pt x="40547" y="92591"/>
                </a:cubicBezTo>
                <a:cubicBezTo>
                  <a:pt x="40509" y="91681"/>
                  <a:pt x="40244" y="90752"/>
                  <a:pt x="40092" y="89861"/>
                </a:cubicBezTo>
                <a:cubicBezTo>
                  <a:pt x="39670" y="87551"/>
                  <a:pt x="39266" y="85241"/>
                  <a:pt x="38846" y="82914"/>
                </a:cubicBezTo>
                <a:lnTo>
                  <a:pt x="38846" y="82914"/>
                </a:lnTo>
                <a:cubicBezTo>
                  <a:pt x="40217" y="83575"/>
                  <a:pt x="40753" y="85091"/>
                  <a:pt x="41116" y="86487"/>
                </a:cubicBezTo>
                <a:cubicBezTo>
                  <a:pt x="41305" y="87245"/>
                  <a:pt x="41438" y="88022"/>
                  <a:pt x="41628" y="88781"/>
                </a:cubicBezTo>
                <a:cubicBezTo>
                  <a:pt x="41760" y="89349"/>
                  <a:pt x="41874" y="90146"/>
                  <a:pt x="42443" y="90468"/>
                </a:cubicBezTo>
                <a:cubicBezTo>
                  <a:pt x="42589" y="90550"/>
                  <a:pt x="42735" y="90587"/>
                  <a:pt x="42876" y="90587"/>
                </a:cubicBezTo>
                <a:cubicBezTo>
                  <a:pt x="43193" y="90587"/>
                  <a:pt x="43484" y="90402"/>
                  <a:pt x="43694" y="90127"/>
                </a:cubicBezTo>
                <a:cubicBezTo>
                  <a:pt x="44168" y="89539"/>
                  <a:pt x="44225" y="88781"/>
                  <a:pt x="44263" y="88060"/>
                </a:cubicBezTo>
                <a:cubicBezTo>
                  <a:pt x="44376" y="85842"/>
                  <a:pt x="44433" y="83624"/>
                  <a:pt x="44433" y="81425"/>
                </a:cubicBezTo>
                <a:cubicBezTo>
                  <a:pt x="44433" y="78462"/>
                  <a:pt x="44333" y="75502"/>
                  <a:pt x="44134" y="72549"/>
                </a:cubicBezTo>
                <a:lnTo>
                  <a:pt x="44134" y="72549"/>
                </a:lnTo>
                <a:cubicBezTo>
                  <a:pt x="45525" y="70831"/>
                  <a:pt x="46934" y="69129"/>
                  <a:pt x="48319" y="67416"/>
                </a:cubicBezTo>
                <a:cubicBezTo>
                  <a:pt x="50916" y="64213"/>
                  <a:pt x="53457" y="60952"/>
                  <a:pt x="55694" y="57464"/>
                </a:cubicBezTo>
                <a:cubicBezTo>
                  <a:pt x="55812" y="57293"/>
                  <a:pt x="55657" y="57122"/>
                  <a:pt x="55493" y="57122"/>
                </a:cubicBezTo>
                <a:cubicBezTo>
                  <a:pt x="55421" y="57122"/>
                  <a:pt x="55348" y="57155"/>
                  <a:pt x="55295" y="57236"/>
                </a:cubicBezTo>
                <a:cubicBezTo>
                  <a:pt x="51966" y="62402"/>
                  <a:pt x="47953" y="67087"/>
                  <a:pt x="44086" y="71866"/>
                </a:cubicBezTo>
                <a:lnTo>
                  <a:pt x="44086" y="71866"/>
                </a:lnTo>
                <a:cubicBezTo>
                  <a:pt x="43682" y="66321"/>
                  <a:pt x="42926" y="60806"/>
                  <a:pt x="41817" y="55360"/>
                </a:cubicBezTo>
                <a:cubicBezTo>
                  <a:pt x="41400" y="53255"/>
                  <a:pt x="40945" y="51132"/>
                  <a:pt x="40376" y="49066"/>
                </a:cubicBezTo>
                <a:cubicBezTo>
                  <a:pt x="39921" y="47379"/>
                  <a:pt x="39315" y="45673"/>
                  <a:pt x="38310" y="44213"/>
                </a:cubicBezTo>
                <a:cubicBezTo>
                  <a:pt x="36130" y="41104"/>
                  <a:pt x="32301" y="40175"/>
                  <a:pt x="28737" y="39739"/>
                </a:cubicBezTo>
                <a:cubicBezTo>
                  <a:pt x="27406" y="39567"/>
                  <a:pt x="26076" y="39485"/>
                  <a:pt x="24745" y="39485"/>
                </a:cubicBezTo>
                <a:cubicBezTo>
                  <a:pt x="23877" y="39485"/>
                  <a:pt x="23008" y="39520"/>
                  <a:pt x="22140" y="39587"/>
                </a:cubicBezTo>
                <a:cubicBezTo>
                  <a:pt x="21041" y="39680"/>
                  <a:pt x="19854" y="39911"/>
                  <a:pt x="18707" y="39911"/>
                </a:cubicBezTo>
                <a:cubicBezTo>
                  <a:pt x="17736" y="39911"/>
                  <a:pt x="16794" y="39745"/>
                  <a:pt x="15960" y="39189"/>
                </a:cubicBezTo>
                <a:cubicBezTo>
                  <a:pt x="14519" y="38204"/>
                  <a:pt x="13780" y="36479"/>
                  <a:pt x="13173" y="34924"/>
                </a:cubicBezTo>
                <a:cubicBezTo>
                  <a:pt x="12339" y="32820"/>
                  <a:pt x="11543" y="30735"/>
                  <a:pt x="10728" y="28630"/>
                </a:cubicBezTo>
                <a:cubicBezTo>
                  <a:pt x="7505" y="20194"/>
                  <a:pt x="4377" y="11721"/>
                  <a:pt x="1344" y="3228"/>
                </a:cubicBezTo>
                <a:cubicBezTo>
                  <a:pt x="965" y="2166"/>
                  <a:pt x="586" y="1124"/>
                  <a:pt x="226" y="62"/>
                </a:cubicBezTo>
                <a:cubicBezTo>
                  <a:pt x="204" y="19"/>
                  <a:pt x="163" y="0"/>
                  <a:pt x="124" y="0"/>
                </a:cubicBezTo>
                <a:close/>
              </a:path>
            </a:pathLst>
          </a:custGeom>
          <a:solidFill>
            <a:srgbClr val="1C5F6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402" name="Google Shape;1402;p23"/>
          <p:cNvPicPr preferRelativeResize="0"/>
          <p:nvPr/>
        </p:nvPicPr>
        <p:blipFill>
          <a:blip r:embed="rId2">
            <a:alphaModFix amt="66000"/>
          </a:blip>
          <a:stretch>
            <a:fillRect/>
          </a:stretch>
        </p:blipFill>
        <p:spPr>
          <a:xfrm rot="-2343514" flipH="1">
            <a:off x="7272347" y="3430567"/>
            <a:ext cx="3297389" cy="227663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03" name="Google Shape;1403;p23"/>
          <p:cNvGrpSpPr/>
          <p:nvPr/>
        </p:nvGrpSpPr>
        <p:grpSpPr>
          <a:xfrm rot="-8099954">
            <a:off x="8454323" y="4128852"/>
            <a:ext cx="1344367" cy="1995327"/>
            <a:chOff x="272875" y="1527563"/>
            <a:chExt cx="255950" cy="455000"/>
          </a:xfrm>
        </p:grpSpPr>
        <p:sp>
          <p:nvSpPr>
            <p:cNvPr id="1404" name="Google Shape;1404;p23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23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23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23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23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23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23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23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23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23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23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23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23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23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23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23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23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23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23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23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23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23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1426;p23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" name="Google Shape;1427;p23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" name="Google Shape;1428;p23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" name="Google Shape;1429;p23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" name="Google Shape;1430;p23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" name="Google Shape;1431;p23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2" name="Google Shape;1432;p23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3" name="Google Shape;1433;p23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4" name="Google Shape;1434;p23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" name="Google Shape;1435;p23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" name="Google Shape;1436;p23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" name="Google Shape;1437;p23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" name="Google Shape;1438;p23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4649447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 1">
  <p:cSld name="Section title and description 1">
    <p:spTree>
      <p:nvGrpSpPr>
        <p:cNvPr id="1" name="Shape 1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4" name="Google Shape;1494;p25"/>
          <p:cNvSpPr txBox="1">
            <a:spLocks noGrp="1"/>
          </p:cNvSpPr>
          <p:nvPr>
            <p:ph type="subTitle" idx="1"/>
          </p:nvPr>
        </p:nvSpPr>
        <p:spPr>
          <a:xfrm>
            <a:off x="671450" y="2555700"/>
            <a:ext cx="3566700" cy="116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5" name="Google Shape;1495;p25"/>
          <p:cNvSpPr txBox="1">
            <a:spLocks noGrp="1"/>
          </p:cNvSpPr>
          <p:nvPr>
            <p:ph type="ctrTitle"/>
          </p:nvPr>
        </p:nvSpPr>
        <p:spPr>
          <a:xfrm>
            <a:off x="671450" y="1875052"/>
            <a:ext cx="2604300" cy="57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pic>
        <p:nvPicPr>
          <p:cNvPr id="1496" name="Google Shape;1496;p25"/>
          <p:cNvPicPr preferRelativeResize="0"/>
          <p:nvPr/>
        </p:nvPicPr>
        <p:blipFill>
          <a:blip r:embed="rId2">
            <a:alphaModFix amt="64000"/>
          </a:blip>
          <a:stretch>
            <a:fillRect/>
          </a:stretch>
        </p:blipFill>
        <p:spPr>
          <a:xfrm rot="5400000">
            <a:off x="6963311" y="-630813"/>
            <a:ext cx="3592176" cy="302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7" name="Google Shape;1497;p25"/>
          <p:cNvPicPr preferRelativeResize="0"/>
          <p:nvPr/>
        </p:nvPicPr>
        <p:blipFill>
          <a:blip r:embed="rId3">
            <a:alphaModFix amt="66000"/>
          </a:blip>
          <a:stretch>
            <a:fillRect/>
          </a:stretch>
        </p:blipFill>
        <p:spPr>
          <a:xfrm rot="1326165" flipH="1">
            <a:off x="-191445" y="4128883"/>
            <a:ext cx="3297389" cy="227663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98" name="Google Shape;1498;p25"/>
          <p:cNvGrpSpPr/>
          <p:nvPr/>
        </p:nvGrpSpPr>
        <p:grpSpPr>
          <a:xfrm rot="-2700000">
            <a:off x="8026513" y="-183341"/>
            <a:ext cx="1344349" cy="1995327"/>
            <a:chOff x="272875" y="1527563"/>
            <a:chExt cx="255950" cy="455000"/>
          </a:xfrm>
        </p:grpSpPr>
        <p:sp>
          <p:nvSpPr>
            <p:cNvPr id="1499" name="Google Shape;1499;p25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1500;p25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25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25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25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25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25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506;p25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507;p25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" name="Google Shape;1508;p25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1509;p25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510;p25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1511;p25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512;p25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1513;p25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1514;p25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1515;p25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25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25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518;p25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1519;p25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25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25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25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25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524;p25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525;p25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25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25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528;p25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1529;p25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" name="Google Shape;1530;p25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" name="Google Shape;1531;p25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2" name="Google Shape;1532;p25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3" name="Google Shape;1533;p25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34" name="Google Shape;1534;p25"/>
          <p:cNvSpPr/>
          <p:nvPr/>
        </p:nvSpPr>
        <p:spPr>
          <a:xfrm>
            <a:off x="4566955" y="-2521549"/>
            <a:ext cx="4624024" cy="7256966"/>
          </a:xfrm>
          <a:custGeom>
            <a:avLst/>
            <a:gdLst/>
            <a:ahLst/>
            <a:cxnLst/>
            <a:rect l="l" t="t" r="r" b="b"/>
            <a:pathLst>
              <a:path w="55812" h="94461" extrusionOk="0">
                <a:moveTo>
                  <a:pt x="36054" y="83719"/>
                </a:moveTo>
                <a:cubicBezTo>
                  <a:pt x="36059" y="85810"/>
                  <a:pt x="36230" y="87883"/>
                  <a:pt x="36585" y="89937"/>
                </a:cubicBezTo>
                <a:cubicBezTo>
                  <a:pt x="36680" y="90449"/>
                  <a:pt x="36775" y="90942"/>
                  <a:pt x="36888" y="91454"/>
                </a:cubicBezTo>
                <a:cubicBezTo>
                  <a:pt x="36926" y="91719"/>
                  <a:pt x="37002" y="91984"/>
                  <a:pt x="37059" y="92250"/>
                </a:cubicBezTo>
                <a:cubicBezTo>
                  <a:pt x="37097" y="92439"/>
                  <a:pt x="37305" y="92856"/>
                  <a:pt x="37211" y="93046"/>
                </a:cubicBezTo>
                <a:cubicBezTo>
                  <a:pt x="37154" y="93160"/>
                  <a:pt x="36831" y="93255"/>
                  <a:pt x="36718" y="93311"/>
                </a:cubicBezTo>
                <a:cubicBezTo>
                  <a:pt x="36509" y="93425"/>
                  <a:pt x="36282" y="93539"/>
                  <a:pt x="36035" y="93634"/>
                </a:cubicBezTo>
                <a:cubicBezTo>
                  <a:pt x="35599" y="93804"/>
                  <a:pt x="35144" y="93937"/>
                  <a:pt x="34689" y="93994"/>
                </a:cubicBezTo>
                <a:cubicBezTo>
                  <a:pt x="34597" y="94004"/>
                  <a:pt x="34505" y="94009"/>
                  <a:pt x="34414" y="94009"/>
                </a:cubicBezTo>
                <a:cubicBezTo>
                  <a:pt x="33623" y="94009"/>
                  <a:pt x="32889" y="93638"/>
                  <a:pt x="32566" y="92856"/>
                </a:cubicBezTo>
                <a:cubicBezTo>
                  <a:pt x="32244" y="92041"/>
                  <a:pt x="32471" y="91093"/>
                  <a:pt x="32756" y="90297"/>
                </a:cubicBezTo>
                <a:cubicBezTo>
                  <a:pt x="33362" y="88572"/>
                  <a:pt x="34234" y="86923"/>
                  <a:pt x="35125" y="85331"/>
                </a:cubicBezTo>
                <a:cubicBezTo>
                  <a:pt x="35426" y="84788"/>
                  <a:pt x="35736" y="84251"/>
                  <a:pt x="36054" y="83719"/>
                </a:cubicBezTo>
                <a:close/>
                <a:moveTo>
                  <a:pt x="43850" y="72899"/>
                </a:moveTo>
                <a:cubicBezTo>
                  <a:pt x="43926" y="74041"/>
                  <a:pt x="43988" y="75183"/>
                  <a:pt x="44035" y="76326"/>
                </a:cubicBezTo>
                <a:cubicBezTo>
                  <a:pt x="44111" y="78487"/>
                  <a:pt x="44149" y="80629"/>
                  <a:pt x="44130" y="82790"/>
                </a:cubicBezTo>
                <a:cubicBezTo>
                  <a:pt x="44111" y="83871"/>
                  <a:pt x="44092" y="84970"/>
                  <a:pt x="44054" y="86051"/>
                </a:cubicBezTo>
                <a:cubicBezTo>
                  <a:pt x="44016" y="87037"/>
                  <a:pt x="44092" y="88117"/>
                  <a:pt x="43864" y="89065"/>
                </a:cubicBezTo>
                <a:cubicBezTo>
                  <a:pt x="43789" y="89463"/>
                  <a:pt x="43599" y="89823"/>
                  <a:pt x="43334" y="90127"/>
                </a:cubicBezTo>
                <a:cubicBezTo>
                  <a:pt x="43194" y="90249"/>
                  <a:pt x="43052" y="90301"/>
                  <a:pt x="42914" y="90301"/>
                </a:cubicBezTo>
                <a:cubicBezTo>
                  <a:pt x="42585" y="90301"/>
                  <a:pt x="42287" y="90001"/>
                  <a:pt x="42139" y="89653"/>
                </a:cubicBezTo>
                <a:cubicBezTo>
                  <a:pt x="41874" y="88970"/>
                  <a:pt x="41760" y="88193"/>
                  <a:pt x="41609" y="87473"/>
                </a:cubicBezTo>
                <a:cubicBezTo>
                  <a:pt x="41324" y="86165"/>
                  <a:pt x="41021" y="84724"/>
                  <a:pt x="40149" y="83643"/>
                </a:cubicBezTo>
                <a:cubicBezTo>
                  <a:pt x="39770" y="83169"/>
                  <a:pt x="39277" y="82809"/>
                  <a:pt x="38708" y="82582"/>
                </a:cubicBezTo>
                <a:cubicBezTo>
                  <a:pt x="38695" y="82577"/>
                  <a:pt x="38683" y="82574"/>
                  <a:pt x="38671" y="82574"/>
                </a:cubicBezTo>
                <a:cubicBezTo>
                  <a:pt x="38594" y="82574"/>
                  <a:pt x="38540" y="82668"/>
                  <a:pt x="38557" y="82733"/>
                </a:cubicBezTo>
                <a:cubicBezTo>
                  <a:pt x="38917" y="84667"/>
                  <a:pt x="39277" y="86601"/>
                  <a:pt x="39618" y="88534"/>
                </a:cubicBezTo>
                <a:lnTo>
                  <a:pt x="40149" y="91397"/>
                </a:lnTo>
                <a:cubicBezTo>
                  <a:pt x="40263" y="92136"/>
                  <a:pt x="40452" y="92875"/>
                  <a:pt x="40187" y="93596"/>
                </a:cubicBezTo>
                <a:cubicBezTo>
                  <a:pt x="40092" y="93861"/>
                  <a:pt x="39921" y="94183"/>
                  <a:pt x="39618" y="94240"/>
                </a:cubicBezTo>
                <a:cubicBezTo>
                  <a:pt x="39604" y="94243"/>
                  <a:pt x="39590" y="94244"/>
                  <a:pt x="39576" y="94244"/>
                </a:cubicBezTo>
                <a:cubicBezTo>
                  <a:pt x="39294" y="94244"/>
                  <a:pt x="39081" y="93717"/>
                  <a:pt x="38955" y="93482"/>
                </a:cubicBezTo>
                <a:cubicBezTo>
                  <a:pt x="38670" y="92856"/>
                  <a:pt x="38462" y="92193"/>
                  <a:pt x="38348" y="91511"/>
                </a:cubicBezTo>
                <a:cubicBezTo>
                  <a:pt x="38083" y="90146"/>
                  <a:pt x="38045" y="88762"/>
                  <a:pt x="37855" y="87397"/>
                </a:cubicBezTo>
                <a:cubicBezTo>
                  <a:pt x="37647" y="85994"/>
                  <a:pt x="37230" y="84610"/>
                  <a:pt x="36244" y="83549"/>
                </a:cubicBezTo>
                <a:cubicBezTo>
                  <a:pt x="36227" y="83526"/>
                  <a:pt x="36203" y="83515"/>
                  <a:pt x="36178" y="83514"/>
                </a:cubicBezTo>
                <a:lnTo>
                  <a:pt x="36178" y="83514"/>
                </a:lnTo>
                <a:cubicBezTo>
                  <a:pt x="38436" y="79777"/>
                  <a:pt x="41102" y="76305"/>
                  <a:pt x="43850" y="72899"/>
                </a:cubicBezTo>
                <a:close/>
                <a:moveTo>
                  <a:pt x="124" y="0"/>
                </a:moveTo>
                <a:cubicBezTo>
                  <a:pt x="60" y="0"/>
                  <a:pt x="1" y="49"/>
                  <a:pt x="36" y="119"/>
                </a:cubicBezTo>
                <a:lnTo>
                  <a:pt x="17" y="119"/>
                </a:lnTo>
                <a:cubicBezTo>
                  <a:pt x="2955" y="8498"/>
                  <a:pt x="5989" y="16839"/>
                  <a:pt x="9135" y="25123"/>
                </a:cubicBezTo>
                <a:cubicBezTo>
                  <a:pt x="9894" y="27152"/>
                  <a:pt x="10671" y="29180"/>
                  <a:pt x="11467" y="31208"/>
                </a:cubicBezTo>
                <a:cubicBezTo>
                  <a:pt x="12168" y="33028"/>
                  <a:pt x="12794" y="34905"/>
                  <a:pt x="13647" y="36649"/>
                </a:cubicBezTo>
                <a:cubicBezTo>
                  <a:pt x="14292" y="37976"/>
                  <a:pt x="15221" y="39246"/>
                  <a:pt x="16623" y="39796"/>
                </a:cubicBezTo>
                <a:cubicBezTo>
                  <a:pt x="17283" y="40054"/>
                  <a:pt x="17979" y="40142"/>
                  <a:pt x="18690" y="40142"/>
                </a:cubicBezTo>
                <a:cubicBezTo>
                  <a:pt x="19959" y="40142"/>
                  <a:pt x="21272" y="39862"/>
                  <a:pt x="22500" y="39777"/>
                </a:cubicBezTo>
                <a:cubicBezTo>
                  <a:pt x="23246" y="39726"/>
                  <a:pt x="23995" y="39701"/>
                  <a:pt x="24747" y="39701"/>
                </a:cubicBezTo>
                <a:cubicBezTo>
                  <a:pt x="26249" y="39701"/>
                  <a:pt x="27757" y="39802"/>
                  <a:pt x="29249" y="40004"/>
                </a:cubicBezTo>
                <a:cubicBezTo>
                  <a:pt x="31106" y="40270"/>
                  <a:pt x="33021" y="40668"/>
                  <a:pt x="34727" y="41502"/>
                </a:cubicBezTo>
                <a:cubicBezTo>
                  <a:pt x="36433" y="42317"/>
                  <a:pt x="37836" y="43682"/>
                  <a:pt x="38708" y="45350"/>
                </a:cubicBezTo>
                <a:cubicBezTo>
                  <a:pt x="39580" y="46981"/>
                  <a:pt x="40054" y="48782"/>
                  <a:pt x="40471" y="50545"/>
                </a:cubicBezTo>
                <a:cubicBezTo>
                  <a:pt x="42179" y="57664"/>
                  <a:pt x="43282" y="64918"/>
                  <a:pt x="43803" y="72216"/>
                </a:cubicBezTo>
                <a:lnTo>
                  <a:pt x="43803" y="72216"/>
                </a:lnTo>
                <a:cubicBezTo>
                  <a:pt x="43494" y="72599"/>
                  <a:pt x="43186" y="72983"/>
                  <a:pt x="42879" y="73369"/>
                </a:cubicBezTo>
                <a:cubicBezTo>
                  <a:pt x="40831" y="75966"/>
                  <a:pt x="38822" y="78601"/>
                  <a:pt x="37021" y="81387"/>
                </a:cubicBezTo>
                <a:cubicBezTo>
                  <a:pt x="35277" y="84098"/>
                  <a:pt x="33571" y="87018"/>
                  <a:pt x="32471" y="90070"/>
                </a:cubicBezTo>
                <a:cubicBezTo>
                  <a:pt x="31997" y="91359"/>
                  <a:pt x="31770" y="93198"/>
                  <a:pt x="33154" y="94013"/>
                </a:cubicBezTo>
                <a:cubicBezTo>
                  <a:pt x="33534" y="94235"/>
                  <a:pt x="33946" y="94326"/>
                  <a:pt x="34367" y="94326"/>
                </a:cubicBezTo>
                <a:cubicBezTo>
                  <a:pt x="35456" y="94326"/>
                  <a:pt x="36609" y="93717"/>
                  <a:pt x="37457" y="93198"/>
                </a:cubicBezTo>
                <a:cubicBezTo>
                  <a:pt x="37514" y="93160"/>
                  <a:pt x="37533" y="93103"/>
                  <a:pt x="37514" y="93046"/>
                </a:cubicBezTo>
                <a:cubicBezTo>
                  <a:pt x="36725" y="90076"/>
                  <a:pt x="36309" y="87016"/>
                  <a:pt x="36300" y="83937"/>
                </a:cubicBezTo>
                <a:lnTo>
                  <a:pt x="36300" y="83937"/>
                </a:lnTo>
                <a:cubicBezTo>
                  <a:pt x="38208" y="86250"/>
                  <a:pt x="37579" y="89653"/>
                  <a:pt x="38348" y="92383"/>
                </a:cubicBezTo>
                <a:cubicBezTo>
                  <a:pt x="38500" y="93065"/>
                  <a:pt x="38803" y="93710"/>
                  <a:pt x="39201" y="94297"/>
                </a:cubicBezTo>
                <a:cubicBezTo>
                  <a:pt x="39289" y="94413"/>
                  <a:pt x="39407" y="94460"/>
                  <a:pt x="39532" y="94460"/>
                </a:cubicBezTo>
                <a:cubicBezTo>
                  <a:pt x="39756" y="94460"/>
                  <a:pt x="40003" y="94309"/>
                  <a:pt x="40149" y="94127"/>
                </a:cubicBezTo>
                <a:cubicBezTo>
                  <a:pt x="40490" y="93728"/>
                  <a:pt x="40566" y="93103"/>
                  <a:pt x="40547" y="92591"/>
                </a:cubicBezTo>
                <a:cubicBezTo>
                  <a:pt x="40509" y="91681"/>
                  <a:pt x="40244" y="90752"/>
                  <a:pt x="40092" y="89861"/>
                </a:cubicBezTo>
                <a:cubicBezTo>
                  <a:pt x="39670" y="87551"/>
                  <a:pt x="39266" y="85241"/>
                  <a:pt x="38846" y="82914"/>
                </a:cubicBezTo>
                <a:lnTo>
                  <a:pt x="38846" y="82914"/>
                </a:lnTo>
                <a:cubicBezTo>
                  <a:pt x="40217" y="83575"/>
                  <a:pt x="40753" y="85091"/>
                  <a:pt x="41116" y="86487"/>
                </a:cubicBezTo>
                <a:cubicBezTo>
                  <a:pt x="41305" y="87245"/>
                  <a:pt x="41438" y="88022"/>
                  <a:pt x="41628" y="88781"/>
                </a:cubicBezTo>
                <a:cubicBezTo>
                  <a:pt x="41760" y="89349"/>
                  <a:pt x="41874" y="90146"/>
                  <a:pt x="42443" y="90468"/>
                </a:cubicBezTo>
                <a:cubicBezTo>
                  <a:pt x="42589" y="90550"/>
                  <a:pt x="42735" y="90587"/>
                  <a:pt x="42876" y="90587"/>
                </a:cubicBezTo>
                <a:cubicBezTo>
                  <a:pt x="43193" y="90587"/>
                  <a:pt x="43484" y="90402"/>
                  <a:pt x="43694" y="90127"/>
                </a:cubicBezTo>
                <a:cubicBezTo>
                  <a:pt x="44168" y="89539"/>
                  <a:pt x="44225" y="88781"/>
                  <a:pt x="44263" y="88060"/>
                </a:cubicBezTo>
                <a:cubicBezTo>
                  <a:pt x="44376" y="85842"/>
                  <a:pt x="44433" y="83624"/>
                  <a:pt x="44433" y="81425"/>
                </a:cubicBezTo>
                <a:cubicBezTo>
                  <a:pt x="44433" y="78462"/>
                  <a:pt x="44333" y="75502"/>
                  <a:pt x="44134" y="72549"/>
                </a:cubicBezTo>
                <a:lnTo>
                  <a:pt x="44134" y="72549"/>
                </a:lnTo>
                <a:cubicBezTo>
                  <a:pt x="45525" y="70831"/>
                  <a:pt x="46934" y="69129"/>
                  <a:pt x="48319" y="67416"/>
                </a:cubicBezTo>
                <a:cubicBezTo>
                  <a:pt x="50916" y="64213"/>
                  <a:pt x="53457" y="60952"/>
                  <a:pt x="55694" y="57464"/>
                </a:cubicBezTo>
                <a:cubicBezTo>
                  <a:pt x="55812" y="57293"/>
                  <a:pt x="55657" y="57122"/>
                  <a:pt x="55493" y="57122"/>
                </a:cubicBezTo>
                <a:cubicBezTo>
                  <a:pt x="55421" y="57122"/>
                  <a:pt x="55348" y="57155"/>
                  <a:pt x="55295" y="57236"/>
                </a:cubicBezTo>
                <a:cubicBezTo>
                  <a:pt x="51966" y="62402"/>
                  <a:pt x="47953" y="67087"/>
                  <a:pt x="44086" y="71866"/>
                </a:cubicBezTo>
                <a:lnTo>
                  <a:pt x="44086" y="71866"/>
                </a:lnTo>
                <a:cubicBezTo>
                  <a:pt x="43682" y="66321"/>
                  <a:pt x="42926" y="60806"/>
                  <a:pt x="41817" y="55360"/>
                </a:cubicBezTo>
                <a:cubicBezTo>
                  <a:pt x="41400" y="53255"/>
                  <a:pt x="40945" y="51132"/>
                  <a:pt x="40376" y="49066"/>
                </a:cubicBezTo>
                <a:cubicBezTo>
                  <a:pt x="39921" y="47379"/>
                  <a:pt x="39315" y="45673"/>
                  <a:pt x="38310" y="44213"/>
                </a:cubicBezTo>
                <a:cubicBezTo>
                  <a:pt x="36130" y="41104"/>
                  <a:pt x="32301" y="40175"/>
                  <a:pt x="28737" y="39739"/>
                </a:cubicBezTo>
                <a:cubicBezTo>
                  <a:pt x="27406" y="39567"/>
                  <a:pt x="26076" y="39485"/>
                  <a:pt x="24745" y="39485"/>
                </a:cubicBezTo>
                <a:cubicBezTo>
                  <a:pt x="23877" y="39485"/>
                  <a:pt x="23008" y="39520"/>
                  <a:pt x="22140" y="39587"/>
                </a:cubicBezTo>
                <a:cubicBezTo>
                  <a:pt x="21041" y="39680"/>
                  <a:pt x="19854" y="39911"/>
                  <a:pt x="18707" y="39911"/>
                </a:cubicBezTo>
                <a:cubicBezTo>
                  <a:pt x="17736" y="39911"/>
                  <a:pt x="16794" y="39745"/>
                  <a:pt x="15960" y="39189"/>
                </a:cubicBezTo>
                <a:cubicBezTo>
                  <a:pt x="14519" y="38204"/>
                  <a:pt x="13780" y="36479"/>
                  <a:pt x="13173" y="34924"/>
                </a:cubicBezTo>
                <a:cubicBezTo>
                  <a:pt x="12339" y="32820"/>
                  <a:pt x="11543" y="30735"/>
                  <a:pt x="10728" y="28630"/>
                </a:cubicBezTo>
                <a:cubicBezTo>
                  <a:pt x="7505" y="20194"/>
                  <a:pt x="4377" y="11721"/>
                  <a:pt x="1344" y="3228"/>
                </a:cubicBezTo>
                <a:cubicBezTo>
                  <a:pt x="965" y="2166"/>
                  <a:pt x="586" y="1124"/>
                  <a:pt x="226" y="62"/>
                </a:cubicBezTo>
                <a:cubicBezTo>
                  <a:pt x="204" y="19"/>
                  <a:pt x="163" y="0"/>
                  <a:pt x="124" y="0"/>
                </a:cubicBezTo>
                <a:close/>
              </a:path>
            </a:pathLst>
          </a:custGeom>
          <a:solidFill>
            <a:srgbClr val="1C5F6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535" name="Google Shape;1535;p25"/>
          <p:cNvPicPr preferRelativeResize="0"/>
          <p:nvPr/>
        </p:nvPicPr>
        <p:blipFill>
          <a:blip r:embed="rId4">
            <a:alphaModFix amt="74000"/>
          </a:blip>
          <a:stretch>
            <a:fillRect/>
          </a:stretch>
        </p:blipFill>
        <p:spPr>
          <a:xfrm rot="7675040">
            <a:off x="2669916" y="-1516164"/>
            <a:ext cx="2894877" cy="2593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6" name="Google Shape;1536;p25"/>
          <p:cNvPicPr preferRelativeResize="0"/>
          <p:nvPr/>
        </p:nvPicPr>
        <p:blipFill>
          <a:blip r:embed="rId5">
            <a:alphaModFix amt="74000"/>
          </a:blip>
          <a:stretch>
            <a:fillRect/>
          </a:stretch>
        </p:blipFill>
        <p:spPr>
          <a:xfrm rot="-9631575" flipH="1">
            <a:off x="-1503235" y="-1230424"/>
            <a:ext cx="2894874" cy="25933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377326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0" name="Google Shape;1840;p31"/>
          <p:cNvPicPr preferRelativeResize="0"/>
          <p:nvPr/>
        </p:nvPicPr>
        <p:blipFill>
          <a:blip r:embed="rId2">
            <a:alphaModFix amt="76000"/>
          </a:blip>
          <a:stretch>
            <a:fillRect/>
          </a:stretch>
        </p:blipFill>
        <p:spPr>
          <a:xfrm rot="2453973">
            <a:off x="1248590" y="2532214"/>
            <a:ext cx="4232748" cy="1576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1" name="Google Shape;1841;p31"/>
          <p:cNvPicPr preferRelativeResize="0"/>
          <p:nvPr/>
        </p:nvPicPr>
        <p:blipFill>
          <a:blip r:embed="rId2">
            <a:alphaModFix amt="76000"/>
          </a:blip>
          <a:stretch>
            <a:fillRect/>
          </a:stretch>
        </p:blipFill>
        <p:spPr>
          <a:xfrm rot="2453973">
            <a:off x="-1738310" y="4081814"/>
            <a:ext cx="4232748" cy="1576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2" name="Google Shape;1842;p31"/>
          <p:cNvPicPr preferRelativeResize="0"/>
          <p:nvPr/>
        </p:nvPicPr>
        <p:blipFill>
          <a:blip r:embed="rId3">
            <a:alphaModFix amt="76000"/>
          </a:blip>
          <a:stretch>
            <a:fillRect/>
          </a:stretch>
        </p:blipFill>
        <p:spPr>
          <a:xfrm rot="2453973">
            <a:off x="6716115" y="-248136"/>
            <a:ext cx="4232748" cy="1576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3" name="Google Shape;1843;p31"/>
          <p:cNvPicPr preferRelativeResize="0"/>
          <p:nvPr/>
        </p:nvPicPr>
        <p:blipFill>
          <a:blip r:embed="rId4">
            <a:alphaModFix amt="47000"/>
          </a:blip>
          <a:stretch>
            <a:fillRect/>
          </a:stretch>
        </p:blipFill>
        <p:spPr>
          <a:xfrm rot="10800000">
            <a:off x="1630988" y="143888"/>
            <a:ext cx="5882026" cy="485572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44" name="Google Shape;1844;p31"/>
          <p:cNvGrpSpPr/>
          <p:nvPr/>
        </p:nvGrpSpPr>
        <p:grpSpPr>
          <a:xfrm rot="-2700000">
            <a:off x="167955" y="3080962"/>
            <a:ext cx="1344349" cy="2469678"/>
            <a:chOff x="272875" y="1419395"/>
            <a:chExt cx="255950" cy="563168"/>
          </a:xfrm>
        </p:grpSpPr>
        <p:sp>
          <p:nvSpPr>
            <p:cNvPr id="1845" name="Google Shape;1845;p31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6" name="Google Shape;1846;p31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7" name="Google Shape;1847;p31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8" name="Google Shape;1848;p31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9" name="Google Shape;1849;p31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0" name="Google Shape;1850;p31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1" name="Google Shape;1851;p31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2" name="Google Shape;1852;p31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3" name="Google Shape;1853;p31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4" name="Google Shape;1854;p31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5" name="Google Shape;1855;p31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6" name="Google Shape;1856;p31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7" name="Google Shape;1857;p31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8" name="Google Shape;1858;p31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9" name="Google Shape;1859;p31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0" name="Google Shape;1860;p31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1" name="Google Shape;1861;p31"/>
            <p:cNvSpPr/>
            <p:nvPr/>
          </p:nvSpPr>
          <p:spPr>
            <a:xfrm>
              <a:off x="369050" y="1615955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" name="Google Shape;1862;p31"/>
            <p:cNvSpPr/>
            <p:nvPr/>
          </p:nvSpPr>
          <p:spPr>
            <a:xfrm>
              <a:off x="490635" y="1582215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3" name="Google Shape;1863;p31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4" name="Google Shape;1864;p31"/>
            <p:cNvSpPr/>
            <p:nvPr/>
          </p:nvSpPr>
          <p:spPr>
            <a:xfrm>
              <a:off x="438343" y="1487068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" name="Google Shape;1865;p31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" name="Google Shape;1866;p31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7" name="Google Shape;1867;p31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8" name="Google Shape;1868;p31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" name="Google Shape;1869;p31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0" name="Google Shape;1870;p31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1" name="Google Shape;1871;p31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2" name="Google Shape;1872;p31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3" name="Google Shape;1873;p31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4" name="Google Shape;1874;p31"/>
            <p:cNvSpPr/>
            <p:nvPr/>
          </p:nvSpPr>
          <p:spPr>
            <a:xfrm>
              <a:off x="360075" y="195388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5" name="Google Shape;1875;p31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6" name="Google Shape;1876;p31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7" name="Google Shape;1877;p31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8" name="Google Shape;1878;p31"/>
            <p:cNvSpPr/>
            <p:nvPr/>
          </p:nvSpPr>
          <p:spPr>
            <a:xfrm>
              <a:off x="394558" y="1560904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9" name="Google Shape;1879;p31"/>
            <p:cNvSpPr/>
            <p:nvPr/>
          </p:nvSpPr>
          <p:spPr>
            <a:xfrm>
              <a:off x="418850" y="1419395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80" name="Google Shape;1880;p31"/>
          <p:cNvGrpSpPr/>
          <p:nvPr/>
        </p:nvGrpSpPr>
        <p:grpSpPr>
          <a:xfrm rot="-2700000">
            <a:off x="8026513" y="-183341"/>
            <a:ext cx="1344349" cy="1995327"/>
            <a:chOff x="272875" y="1527563"/>
            <a:chExt cx="255950" cy="455000"/>
          </a:xfrm>
        </p:grpSpPr>
        <p:sp>
          <p:nvSpPr>
            <p:cNvPr id="1881" name="Google Shape;1881;p31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2" name="Google Shape;1882;p31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3" name="Google Shape;1883;p31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4" name="Google Shape;1884;p31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5" name="Google Shape;1885;p31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6" name="Google Shape;1886;p31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7" name="Google Shape;1887;p31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8" name="Google Shape;1888;p31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9" name="Google Shape;1889;p31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0" name="Google Shape;1890;p31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1" name="Google Shape;1891;p31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2" name="Google Shape;1892;p31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3" name="Google Shape;1893;p31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4" name="Google Shape;1894;p31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5" name="Google Shape;1895;p31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" name="Google Shape;1896;p31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7" name="Google Shape;1897;p31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8" name="Google Shape;1898;p31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9" name="Google Shape;1899;p31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0" name="Google Shape;1900;p31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1" name="Google Shape;1901;p31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2" name="Google Shape;1902;p31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3" name="Google Shape;1903;p31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4" name="Google Shape;1904;p31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5" name="Google Shape;1905;p31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6" name="Google Shape;1906;p31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7" name="Google Shape;1907;p31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8" name="Google Shape;1908;p31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9" name="Google Shape;1909;p31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0" name="Google Shape;1910;p31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1" name="Google Shape;1911;p31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2" name="Google Shape;1912;p31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3" name="Google Shape;1913;p31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4" name="Google Shape;1914;p31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5" name="Google Shape;1915;p31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16" name="Google Shape;1916;p31"/>
          <p:cNvSpPr/>
          <p:nvPr/>
        </p:nvSpPr>
        <p:spPr>
          <a:xfrm>
            <a:off x="5570568" y="-2413037"/>
            <a:ext cx="4624024" cy="7256966"/>
          </a:xfrm>
          <a:custGeom>
            <a:avLst/>
            <a:gdLst/>
            <a:ahLst/>
            <a:cxnLst/>
            <a:rect l="l" t="t" r="r" b="b"/>
            <a:pathLst>
              <a:path w="55812" h="94461" extrusionOk="0">
                <a:moveTo>
                  <a:pt x="36054" y="83719"/>
                </a:moveTo>
                <a:cubicBezTo>
                  <a:pt x="36059" y="85810"/>
                  <a:pt x="36230" y="87883"/>
                  <a:pt x="36585" y="89937"/>
                </a:cubicBezTo>
                <a:cubicBezTo>
                  <a:pt x="36680" y="90449"/>
                  <a:pt x="36775" y="90942"/>
                  <a:pt x="36888" y="91454"/>
                </a:cubicBezTo>
                <a:cubicBezTo>
                  <a:pt x="36926" y="91719"/>
                  <a:pt x="37002" y="91984"/>
                  <a:pt x="37059" y="92250"/>
                </a:cubicBezTo>
                <a:cubicBezTo>
                  <a:pt x="37097" y="92439"/>
                  <a:pt x="37305" y="92856"/>
                  <a:pt x="37211" y="93046"/>
                </a:cubicBezTo>
                <a:cubicBezTo>
                  <a:pt x="37154" y="93160"/>
                  <a:pt x="36831" y="93255"/>
                  <a:pt x="36718" y="93311"/>
                </a:cubicBezTo>
                <a:cubicBezTo>
                  <a:pt x="36509" y="93425"/>
                  <a:pt x="36282" y="93539"/>
                  <a:pt x="36035" y="93634"/>
                </a:cubicBezTo>
                <a:cubicBezTo>
                  <a:pt x="35599" y="93804"/>
                  <a:pt x="35144" y="93937"/>
                  <a:pt x="34689" y="93994"/>
                </a:cubicBezTo>
                <a:cubicBezTo>
                  <a:pt x="34597" y="94004"/>
                  <a:pt x="34505" y="94009"/>
                  <a:pt x="34414" y="94009"/>
                </a:cubicBezTo>
                <a:cubicBezTo>
                  <a:pt x="33623" y="94009"/>
                  <a:pt x="32889" y="93638"/>
                  <a:pt x="32566" y="92856"/>
                </a:cubicBezTo>
                <a:cubicBezTo>
                  <a:pt x="32244" y="92041"/>
                  <a:pt x="32471" y="91093"/>
                  <a:pt x="32756" y="90297"/>
                </a:cubicBezTo>
                <a:cubicBezTo>
                  <a:pt x="33362" y="88572"/>
                  <a:pt x="34234" y="86923"/>
                  <a:pt x="35125" y="85331"/>
                </a:cubicBezTo>
                <a:cubicBezTo>
                  <a:pt x="35426" y="84788"/>
                  <a:pt x="35736" y="84251"/>
                  <a:pt x="36054" y="83719"/>
                </a:cubicBezTo>
                <a:close/>
                <a:moveTo>
                  <a:pt x="43850" y="72899"/>
                </a:moveTo>
                <a:cubicBezTo>
                  <a:pt x="43926" y="74041"/>
                  <a:pt x="43988" y="75183"/>
                  <a:pt x="44035" y="76326"/>
                </a:cubicBezTo>
                <a:cubicBezTo>
                  <a:pt x="44111" y="78487"/>
                  <a:pt x="44149" y="80629"/>
                  <a:pt x="44130" y="82790"/>
                </a:cubicBezTo>
                <a:cubicBezTo>
                  <a:pt x="44111" y="83871"/>
                  <a:pt x="44092" y="84970"/>
                  <a:pt x="44054" y="86051"/>
                </a:cubicBezTo>
                <a:cubicBezTo>
                  <a:pt x="44016" y="87037"/>
                  <a:pt x="44092" y="88117"/>
                  <a:pt x="43864" y="89065"/>
                </a:cubicBezTo>
                <a:cubicBezTo>
                  <a:pt x="43789" y="89463"/>
                  <a:pt x="43599" y="89823"/>
                  <a:pt x="43334" y="90127"/>
                </a:cubicBezTo>
                <a:cubicBezTo>
                  <a:pt x="43194" y="90249"/>
                  <a:pt x="43052" y="90301"/>
                  <a:pt x="42914" y="90301"/>
                </a:cubicBezTo>
                <a:cubicBezTo>
                  <a:pt x="42585" y="90301"/>
                  <a:pt x="42287" y="90001"/>
                  <a:pt x="42139" y="89653"/>
                </a:cubicBezTo>
                <a:cubicBezTo>
                  <a:pt x="41874" y="88970"/>
                  <a:pt x="41760" y="88193"/>
                  <a:pt x="41609" y="87473"/>
                </a:cubicBezTo>
                <a:cubicBezTo>
                  <a:pt x="41324" y="86165"/>
                  <a:pt x="41021" y="84724"/>
                  <a:pt x="40149" y="83643"/>
                </a:cubicBezTo>
                <a:cubicBezTo>
                  <a:pt x="39770" y="83169"/>
                  <a:pt x="39277" y="82809"/>
                  <a:pt x="38708" y="82582"/>
                </a:cubicBezTo>
                <a:cubicBezTo>
                  <a:pt x="38695" y="82577"/>
                  <a:pt x="38683" y="82574"/>
                  <a:pt x="38671" y="82574"/>
                </a:cubicBezTo>
                <a:cubicBezTo>
                  <a:pt x="38594" y="82574"/>
                  <a:pt x="38540" y="82668"/>
                  <a:pt x="38557" y="82733"/>
                </a:cubicBezTo>
                <a:cubicBezTo>
                  <a:pt x="38917" y="84667"/>
                  <a:pt x="39277" y="86601"/>
                  <a:pt x="39618" y="88534"/>
                </a:cubicBezTo>
                <a:lnTo>
                  <a:pt x="40149" y="91397"/>
                </a:lnTo>
                <a:cubicBezTo>
                  <a:pt x="40263" y="92136"/>
                  <a:pt x="40452" y="92875"/>
                  <a:pt x="40187" y="93596"/>
                </a:cubicBezTo>
                <a:cubicBezTo>
                  <a:pt x="40092" y="93861"/>
                  <a:pt x="39921" y="94183"/>
                  <a:pt x="39618" y="94240"/>
                </a:cubicBezTo>
                <a:cubicBezTo>
                  <a:pt x="39604" y="94243"/>
                  <a:pt x="39590" y="94244"/>
                  <a:pt x="39576" y="94244"/>
                </a:cubicBezTo>
                <a:cubicBezTo>
                  <a:pt x="39294" y="94244"/>
                  <a:pt x="39081" y="93717"/>
                  <a:pt x="38955" y="93482"/>
                </a:cubicBezTo>
                <a:cubicBezTo>
                  <a:pt x="38670" y="92856"/>
                  <a:pt x="38462" y="92193"/>
                  <a:pt x="38348" y="91511"/>
                </a:cubicBezTo>
                <a:cubicBezTo>
                  <a:pt x="38083" y="90146"/>
                  <a:pt x="38045" y="88762"/>
                  <a:pt x="37855" y="87397"/>
                </a:cubicBezTo>
                <a:cubicBezTo>
                  <a:pt x="37647" y="85994"/>
                  <a:pt x="37230" y="84610"/>
                  <a:pt x="36244" y="83549"/>
                </a:cubicBezTo>
                <a:cubicBezTo>
                  <a:pt x="36227" y="83526"/>
                  <a:pt x="36203" y="83515"/>
                  <a:pt x="36178" y="83514"/>
                </a:cubicBezTo>
                <a:lnTo>
                  <a:pt x="36178" y="83514"/>
                </a:lnTo>
                <a:cubicBezTo>
                  <a:pt x="38436" y="79777"/>
                  <a:pt x="41102" y="76305"/>
                  <a:pt x="43850" y="72899"/>
                </a:cubicBezTo>
                <a:close/>
                <a:moveTo>
                  <a:pt x="124" y="0"/>
                </a:moveTo>
                <a:cubicBezTo>
                  <a:pt x="60" y="0"/>
                  <a:pt x="1" y="49"/>
                  <a:pt x="36" y="119"/>
                </a:cubicBezTo>
                <a:lnTo>
                  <a:pt x="17" y="119"/>
                </a:lnTo>
                <a:cubicBezTo>
                  <a:pt x="2955" y="8498"/>
                  <a:pt x="5989" y="16839"/>
                  <a:pt x="9135" y="25123"/>
                </a:cubicBezTo>
                <a:cubicBezTo>
                  <a:pt x="9894" y="27152"/>
                  <a:pt x="10671" y="29180"/>
                  <a:pt x="11467" y="31208"/>
                </a:cubicBezTo>
                <a:cubicBezTo>
                  <a:pt x="12168" y="33028"/>
                  <a:pt x="12794" y="34905"/>
                  <a:pt x="13647" y="36649"/>
                </a:cubicBezTo>
                <a:cubicBezTo>
                  <a:pt x="14292" y="37976"/>
                  <a:pt x="15221" y="39246"/>
                  <a:pt x="16623" y="39796"/>
                </a:cubicBezTo>
                <a:cubicBezTo>
                  <a:pt x="17283" y="40054"/>
                  <a:pt x="17979" y="40142"/>
                  <a:pt x="18690" y="40142"/>
                </a:cubicBezTo>
                <a:cubicBezTo>
                  <a:pt x="19959" y="40142"/>
                  <a:pt x="21272" y="39862"/>
                  <a:pt x="22500" y="39777"/>
                </a:cubicBezTo>
                <a:cubicBezTo>
                  <a:pt x="23246" y="39726"/>
                  <a:pt x="23995" y="39701"/>
                  <a:pt x="24747" y="39701"/>
                </a:cubicBezTo>
                <a:cubicBezTo>
                  <a:pt x="26249" y="39701"/>
                  <a:pt x="27757" y="39802"/>
                  <a:pt x="29249" y="40004"/>
                </a:cubicBezTo>
                <a:cubicBezTo>
                  <a:pt x="31106" y="40270"/>
                  <a:pt x="33021" y="40668"/>
                  <a:pt x="34727" y="41502"/>
                </a:cubicBezTo>
                <a:cubicBezTo>
                  <a:pt x="36433" y="42317"/>
                  <a:pt x="37836" y="43682"/>
                  <a:pt x="38708" y="45350"/>
                </a:cubicBezTo>
                <a:cubicBezTo>
                  <a:pt x="39580" y="46981"/>
                  <a:pt x="40054" y="48782"/>
                  <a:pt x="40471" y="50545"/>
                </a:cubicBezTo>
                <a:cubicBezTo>
                  <a:pt x="42179" y="57664"/>
                  <a:pt x="43282" y="64918"/>
                  <a:pt x="43803" y="72216"/>
                </a:cubicBezTo>
                <a:lnTo>
                  <a:pt x="43803" y="72216"/>
                </a:lnTo>
                <a:cubicBezTo>
                  <a:pt x="43494" y="72599"/>
                  <a:pt x="43186" y="72983"/>
                  <a:pt x="42879" y="73369"/>
                </a:cubicBezTo>
                <a:cubicBezTo>
                  <a:pt x="40831" y="75966"/>
                  <a:pt x="38822" y="78601"/>
                  <a:pt x="37021" y="81387"/>
                </a:cubicBezTo>
                <a:cubicBezTo>
                  <a:pt x="35277" y="84098"/>
                  <a:pt x="33571" y="87018"/>
                  <a:pt x="32471" y="90070"/>
                </a:cubicBezTo>
                <a:cubicBezTo>
                  <a:pt x="31997" y="91359"/>
                  <a:pt x="31770" y="93198"/>
                  <a:pt x="33154" y="94013"/>
                </a:cubicBezTo>
                <a:cubicBezTo>
                  <a:pt x="33534" y="94235"/>
                  <a:pt x="33946" y="94326"/>
                  <a:pt x="34367" y="94326"/>
                </a:cubicBezTo>
                <a:cubicBezTo>
                  <a:pt x="35456" y="94326"/>
                  <a:pt x="36609" y="93717"/>
                  <a:pt x="37457" y="93198"/>
                </a:cubicBezTo>
                <a:cubicBezTo>
                  <a:pt x="37514" y="93160"/>
                  <a:pt x="37533" y="93103"/>
                  <a:pt x="37514" y="93046"/>
                </a:cubicBezTo>
                <a:cubicBezTo>
                  <a:pt x="36725" y="90076"/>
                  <a:pt x="36309" y="87016"/>
                  <a:pt x="36300" y="83937"/>
                </a:cubicBezTo>
                <a:lnTo>
                  <a:pt x="36300" y="83937"/>
                </a:lnTo>
                <a:cubicBezTo>
                  <a:pt x="38208" y="86250"/>
                  <a:pt x="37579" y="89653"/>
                  <a:pt x="38348" y="92383"/>
                </a:cubicBezTo>
                <a:cubicBezTo>
                  <a:pt x="38500" y="93065"/>
                  <a:pt x="38803" y="93710"/>
                  <a:pt x="39201" y="94297"/>
                </a:cubicBezTo>
                <a:cubicBezTo>
                  <a:pt x="39289" y="94413"/>
                  <a:pt x="39407" y="94460"/>
                  <a:pt x="39532" y="94460"/>
                </a:cubicBezTo>
                <a:cubicBezTo>
                  <a:pt x="39756" y="94460"/>
                  <a:pt x="40003" y="94309"/>
                  <a:pt x="40149" y="94127"/>
                </a:cubicBezTo>
                <a:cubicBezTo>
                  <a:pt x="40490" y="93728"/>
                  <a:pt x="40566" y="93103"/>
                  <a:pt x="40547" y="92591"/>
                </a:cubicBezTo>
                <a:cubicBezTo>
                  <a:pt x="40509" y="91681"/>
                  <a:pt x="40244" y="90752"/>
                  <a:pt x="40092" y="89861"/>
                </a:cubicBezTo>
                <a:cubicBezTo>
                  <a:pt x="39670" y="87551"/>
                  <a:pt x="39266" y="85241"/>
                  <a:pt x="38846" y="82914"/>
                </a:cubicBezTo>
                <a:lnTo>
                  <a:pt x="38846" y="82914"/>
                </a:lnTo>
                <a:cubicBezTo>
                  <a:pt x="40217" y="83575"/>
                  <a:pt x="40753" y="85091"/>
                  <a:pt x="41116" y="86487"/>
                </a:cubicBezTo>
                <a:cubicBezTo>
                  <a:pt x="41305" y="87245"/>
                  <a:pt x="41438" y="88022"/>
                  <a:pt x="41628" y="88781"/>
                </a:cubicBezTo>
                <a:cubicBezTo>
                  <a:pt x="41760" y="89349"/>
                  <a:pt x="41874" y="90146"/>
                  <a:pt x="42443" y="90468"/>
                </a:cubicBezTo>
                <a:cubicBezTo>
                  <a:pt x="42589" y="90550"/>
                  <a:pt x="42735" y="90587"/>
                  <a:pt x="42876" y="90587"/>
                </a:cubicBezTo>
                <a:cubicBezTo>
                  <a:pt x="43193" y="90587"/>
                  <a:pt x="43484" y="90402"/>
                  <a:pt x="43694" y="90127"/>
                </a:cubicBezTo>
                <a:cubicBezTo>
                  <a:pt x="44168" y="89539"/>
                  <a:pt x="44225" y="88781"/>
                  <a:pt x="44263" y="88060"/>
                </a:cubicBezTo>
                <a:cubicBezTo>
                  <a:pt x="44376" y="85842"/>
                  <a:pt x="44433" y="83624"/>
                  <a:pt x="44433" y="81425"/>
                </a:cubicBezTo>
                <a:cubicBezTo>
                  <a:pt x="44433" y="78462"/>
                  <a:pt x="44333" y="75502"/>
                  <a:pt x="44134" y="72549"/>
                </a:cubicBezTo>
                <a:lnTo>
                  <a:pt x="44134" y="72549"/>
                </a:lnTo>
                <a:cubicBezTo>
                  <a:pt x="45525" y="70831"/>
                  <a:pt x="46934" y="69129"/>
                  <a:pt x="48319" y="67416"/>
                </a:cubicBezTo>
                <a:cubicBezTo>
                  <a:pt x="50916" y="64213"/>
                  <a:pt x="53457" y="60952"/>
                  <a:pt x="55694" y="57464"/>
                </a:cubicBezTo>
                <a:cubicBezTo>
                  <a:pt x="55812" y="57293"/>
                  <a:pt x="55657" y="57122"/>
                  <a:pt x="55493" y="57122"/>
                </a:cubicBezTo>
                <a:cubicBezTo>
                  <a:pt x="55421" y="57122"/>
                  <a:pt x="55348" y="57155"/>
                  <a:pt x="55295" y="57236"/>
                </a:cubicBezTo>
                <a:cubicBezTo>
                  <a:pt x="51966" y="62402"/>
                  <a:pt x="47953" y="67087"/>
                  <a:pt x="44086" y="71866"/>
                </a:cubicBezTo>
                <a:lnTo>
                  <a:pt x="44086" y="71866"/>
                </a:lnTo>
                <a:cubicBezTo>
                  <a:pt x="43682" y="66321"/>
                  <a:pt x="42926" y="60806"/>
                  <a:pt x="41817" y="55360"/>
                </a:cubicBezTo>
                <a:cubicBezTo>
                  <a:pt x="41400" y="53255"/>
                  <a:pt x="40945" y="51132"/>
                  <a:pt x="40376" y="49066"/>
                </a:cubicBezTo>
                <a:cubicBezTo>
                  <a:pt x="39921" y="47379"/>
                  <a:pt x="39315" y="45673"/>
                  <a:pt x="38310" y="44213"/>
                </a:cubicBezTo>
                <a:cubicBezTo>
                  <a:pt x="36130" y="41104"/>
                  <a:pt x="32301" y="40175"/>
                  <a:pt x="28737" y="39739"/>
                </a:cubicBezTo>
                <a:cubicBezTo>
                  <a:pt x="27406" y="39567"/>
                  <a:pt x="26076" y="39485"/>
                  <a:pt x="24745" y="39485"/>
                </a:cubicBezTo>
                <a:cubicBezTo>
                  <a:pt x="23877" y="39485"/>
                  <a:pt x="23008" y="39520"/>
                  <a:pt x="22140" y="39587"/>
                </a:cubicBezTo>
                <a:cubicBezTo>
                  <a:pt x="21041" y="39680"/>
                  <a:pt x="19854" y="39911"/>
                  <a:pt x="18707" y="39911"/>
                </a:cubicBezTo>
                <a:cubicBezTo>
                  <a:pt x="17736" y="39911"/>
                  <a:pt x="16794" y="39745"/>
                  <a:pt x="15960" y="39189"/>
                </a:cubicBezTo>
                <a:cubicBezTo>
                  <a:pt x="14519" y="38204"/>
                  <a:pt x="13780" y="36479"/>
                  <a:pt x="13173" y="34924"/>
                </a:cubicBezTo>
                <a:cubicBezTo>
                  <a:pt x="12339" y="32820"/>
                  <a:pt x="11543" y="30735"/>
                  <a:pt x="10728" y="28630"/>
                </a:cubicBezTo>
                <a:cubicBezTo>
                  <a:pt x="7505" y="20194"/>
                  <a:pt x="4377" y="11721"/>
                  <a:pt x="1344" y="3228"/>
                </a:cubicBezTo>
                <a:cubicBezTo>
                  <a:pt x="965" y="2166"/>
                  <a:pt x="586" y="1124"/>
                  <a:pt x="226" y="62"/>
                </a:cubicBezTo>
                <a:cubicBezTo>
                  <a:pt x="204" y="19"/>
                  <a:pt x="163" y="0"/>
                  <a:pt x="124" y="0"/>
                </a:cubicBezTo>
                <a:close/>
              </a:path>
            </a:pathLst>
          </a:custGeom>
          <a:solidFill>
            <a:srgbClr val="1C5F6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292214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9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8" name="Google Shape;1918;p32"/>
          <p:cNvPicPr preferRelativeResize="0"/>
          <p:nvPr/>
        </p:nvPicPr>
        <p:blipFill>
          <a:blip r:embed="rId2">
            <a:alphaModFix amt="66000"/>
          </a:blip>
          <a:stretch>
            <a:fillRect/>
          </a:stretch>
        </p:blipFill>
        <p:spPr>
          <a:xfrm rot="5399990" flipH="1">
            <a:off x="7705516" y="-598319"/>
            <a:ext cx="3297389" cy="227663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19" name="Google Shape;1919;p32"/>
          <p:cNvGrpSpPr/>
          <p:nvPr/>
        </p:nvGrpSpPr>
        <p:grpSpPr>
          <a:xfrm rot="-987768">
            <a:off x="7751817" y="-266278"/>
            <a:ext cx="1344359" cy="1995308"/>
            <a:chOff x="272875" y="1527563"/>
            <a:chExt cx="255950" cy="455000"/>
          </a:xfrm>
        </p:grpSpPr>
        <p:sp>
          <p:nvSpPr>
            <p:cNvPr id="1920" name="Google Shape;1920;p32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1" name="Google Shape;1921;p32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2" name="Google Shape;1922;p32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3" name="Google Shape;1923;p32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4" name="Google Shape;1924;p32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5" name="Google Shape;1925;p32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6" name="Google Shape;1926;p32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7" name="Google Shape;1927;p32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8" name="Google Shape;1928;p32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9" name="Google Shape;1929;p32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0" name="Google Shape;1930;p32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1" name="Google Shape;1931;p32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2" name="Google Shape;1932;p32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3" name="Google Shape;1933;p32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4" name="Google Shape;1934;p32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5" name="Google Shape;1935;p32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6" name="Google Shape;1936;p32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7" name="Google Shape;1937;p32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8" name="Google Shape;1938;p32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9" name="Google Shape;1939;p32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0" name="Google Shape;1940;p32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1" name="Google Shape;1941;p32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2" name="Google Shape;1942;p32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3" name="Google Shape;1943;p32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4" name="Google Shape;1944;p32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5" name="Google Shape;1945;p32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6" name="Google Shape;1946;p32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7" name="Google Shape;1947;p32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8" name="Google Shape;1948;p32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9" name="Google Shape;1949;p32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0" name="Google Shape;1950;p32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1" name="Google Shape;1951;p32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2" name="Google Shape;1952;p32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3" name="Google Shape;1953;p32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4" name="Google Shape;1954;p32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955" name="Google Shape;1955;p32"/>
          <p:cNvPicPr preferRelativeResize="0"/>
          <p:nvPr/>
        </p:nvPicPr>
        <p:blipFill>
          <a:blip r:embed="rId3">
            <a:alphaModFix amt="74000"/>
          </a:blip>
          <a:stretch>
            <a:fillRect/>
          </a:stretch>
        </p:blipFill>
        <p:spPr>
          <a:xfrm rot="-10162003" flipH="1">
            <a:off x="-1091107" y="-1133759"/>
            <a:ext cx="2894871" cy="25933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6" name="Google Shape;1956;p32"/>
          <p:cNvPicPr preferRelativeResize="0"/>
          <p:nvPr/>
        </p:nvPicPr>
        <p:blipFill>
          <a:blip r:embed="rId4">
            <a:alphaModFix amt="76000"/>
          </a:blip>
          <a:stretch>
            <a:fillRect/>
          </a:stretch>
        </p:blipFill>
        <p:spPr>
          <a:xfrm rot="363351">
            <a:off x="802621" y="4291783"/>
            <a:ext cx="7605804" cy="2832383"/>
          </a:xfrm>
          <a:prstGeom prst="rect">
            <a:avLst/>
          </a:prstGeom>
          <a:noFill/>
          <a:ln>
            <a:noFill/>
          </a:ln>
        </p:spPr>
      </p:pic>
      <p:sp>
        <p:nvSpPr>
          <p:cNvPr id="1957" name="Google Shape;1957;p32"/>
          <p:cNvSpPr/>
          <p:nvPr/>
        </p:nvSpPr>
        <p:spPr>
          <a:xfrm rot="9899989">
            <a:off x="-583964" y="4625085"/>
            <a:ext cx="2265015" cy="2165770"/>
          </a:xfrm>
          <a:custGeom>
            <a:avLst/>
            <a:gdLst/>
            <a:ahLst/>
            <a:cxnLst/>
            <a:rect l="l" t="t" r="r" b="b"/>
            <a:pathLst>
              <a:path w="21339" h="20404" extrusionOk="0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rgbClr val="3C8D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7573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19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9" name="Google Shape;1959;p33"/>
          <p:cNvPicPr preferRelativeResize="0"/>
          <p:nvPr/>
        </p:nvPicPr>
        <p:blipFill>
          <a:blip r:embed="rId2">
            <a:alphaModFix amt="66000"/>
          </a:blip>
          <a:stretch>
            <a:fillRect/>
          </a:stretch>
        </p:blipFill>
        <p:spPr>
          <a:xfrm rot="-2343514" flipH="1">
            <a:off x="-1166545" y="-1270720"/>
            <a:ext cx="3297389" cy="227663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60" name="Google Shape;1960;p33"/>
          <p:cNvGrpSpPr/>
          <p:nvPr/>
        </p:nvGrpSpPr>
        <p:grpSpPr>
          <a:xfrm rot="-8099954">
            <a:off x="15431" y="-572435"/>
            <a:ext cx="1344367" cy="1995327"/>
            <a:chOff x="272875" y="1527563"/>
            <a:chExt cx="255950" cy="455000"/>
          </a:xfrm>
        </p:grpSpPr>
        <p:sp>
          <p:nvSpPr>
            <p:cNvPr id="1961" name="Google Shape;1961;p33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2" name="Google Shape;1962;p33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3" name="Google Shape;1963;p33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4" name="Google Shape;1964;p33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5" name="Google Shape;1965;p33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6" name="Google Shape;1966;p33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7" name="Google Shape;1967;p33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8" name="Google Shape;1968;p33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9" name="Google Shape;1969;p33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0" name="Google Shape;1970;p33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1" name="Google Shape;1971;p33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2" name="Google Shape;1972;p33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3" name="Google Shape;1973;p33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4" name="Google Shape;1974;p33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5" name="Google Shape;1975;p33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6" name="Google Shape;1976;p33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7" name="Google Shape;1977;p33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8" name="Google Shape;1978;p33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9" name="Google Shape;1979;p33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0" name="Google Shape;1980;p33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1" name="Google Shape;1981;p33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2" name="Google Shape;1982;p33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3" name="Google Shape;1983;p33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4" name="Google Shape;1984;p33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5" name="Google Shape;1985;p33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6" name="Google Shape;1986;p33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7" name="Google Shape;1987;p33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8" name="Google Shape;1988;p33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9" name="Google Shape;1989;p33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0" name="Google Shape;1990;p33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1" name="Google Shape;1991;p33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2" name="Google Shape;1992;p33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3" name="Google Shape;1993;p33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4" name="Google Shape;1994;p33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5" name="Google Shape;1995;p33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996" name="Google Shape;1996;p33"/>
          <p:cNvPicPr preferRelativeResize="0"/>
          <p:nvPr/>
        </p:nvPicPr>
        <p:blipFill>
          <a:blip r:embed="rId3">
            <a:alphaModFix amt="74000"/>
          </a:blip>
          <a:stretch>
            <a:fillRect/>
          </a:stretch>
        </p:blipFill>
        <p:spPr>
          <a:xfrm rot="-5809801" flipH="1">
            <a:off x="7609918" y="-1097658"/>
            <a:ext cx="2894870" cy="2593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7" name="Google Shape;1997;p33"/>
          <p:cNvPicPr preferRelativeResize="0"/>
          <p:nvPr/>
        </p:nvPicPr>
        <p:blipFill>
          <a:blip r:embed="rId4">
            <a:alphaModFix amt="76000"/>
          </a:blip>
          <a:stretch>
            <a:fillRect/>
          </a:stretch>
        </p:blipFill>
        <p:spPr>
          <a:xfrm rot="10754694">
            <a:off x="2497948" y="4487275"/>
            <a:ext cx="7605809" cy="283238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98" name="Google Shape;1998;p33"/>
          <p:cNvGrpSpPr/>
          <p:nvPr/>
        </p:nvGrpSpPr>
        <p:grpSpPr>
          <a:xfrm flipH="1">
            <a:off x="-624375" y="3487614"/>
            <a:ext cx="1344377" cy="2469659"/>
            <a:chOff x="272875" y="1419395"/>
            <a:chExt cx="255950" cy="563168"/>
          </a:xfrm>
        </p:grpSpPr>
        <p:sp>
          <p:nvSpPr>
            <p:cNvPr id="1999" name="Google Shape;1999;p33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0" name="Google Shape;2000;p33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1" name="Google Shape;2001;p33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2" name="Google Shape;2002;p33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3" name="Google Shape;2003;p33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4" name="Google Shape;2004;p33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5" name="Google Shape;2005;p33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6" name="Google Shape;2006;p33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7" name="Google Shape;2007;p33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8" name="Google Shape;2008;p33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9" name="Google Shape;2009;p33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0" name="Google Shape;2010;p33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1" name="Google Shape;2011;p33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2" name="Google Shape;2012;p33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3" name="Google Shape;2013;p33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4" name="Google Shape;2014;p33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5" name="Google Shape;2015;p33"/>
            <p:cNvSpPr/>
            <p:nvPr/>
          </p:nvSpPr>
          <p:spPr>
            <a:xfrm>
              <a:off x="369050" y="1615955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6" name="Google Shape;2016;p33"/>
            <p:cNvSpPr/>
            <p:nvPr/>
          </p:nvSpPr>
          <p:spPr>
            <a:xfrm>
              <a:off x="490635" y="1582215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7" name="Google Shape;2017;p33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8" name="Google Shape;2018;p33"/>
            <p:cNvSpPr/>
            <p:nvPr/>
          </p:nvSpPr>
          <p:spPr>
            <a:xfrm>
              <a:off x="438343" y="1487068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9" name="Google Shape;2019;p33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0" name="Google Shape;2020;p33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1" name="Google Shape;2021;p33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2" name="Google Shape;2022;p33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3" name="Google Shape;2023;p33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4" name="Google Shape;2024;p33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5" name="Google Shape;2025;p33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6" name="Google Shape;2026;p33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7" name="Google Shape;2027;p33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8" name="Google Shape;2028;p33"/>
            <p:cNvSpPr/>
            <p:nvPr/>
          </p:nvSpPr>
          <p:spPr>
            <a:xfrm>
              <a:off x="360075" y="195388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9" name="Google Shape;2029;p33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0" name="Google Shape;2030;p33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1" name="Google Shape;2031;p33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2" name="Google Shape;2032;p33"/>
            <p:cNvSpPr/>
            <p:nvPr/>
          </p:nvSpPr>
          <p:spPr>
            <a:xfrm>
              <a:off x="394558" y="1560904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3" name="Google Shape;2033;p33"/>
            <p:cNvSpPr/>
            <p:nvPr/>
          </p:nvSpPr>
          <p:spPr>
            <a:xfrm>
              <a:off x="418850" y="1419395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2173747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20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5" name="Google Shape;2035;p34"/>
          <p:cNvPicPr preferRelativeResize="0"/>
          <p:nvPr/>
        </p:nvPicPr>
        <p:blipFill>
          <a:blip r:embed="rId2">
            <a:alphaModFix amt="64000"/>
          </a:blip>
          <a:stretch>
            <a:fillRect/>
          </a:stretch>
        </p:blipFill>
        <p:spPr>
          <a:xfrm rot="5400000">
            <a:off x="6963311" y="-630813"/>
            <a:ext cx="3592176" cy="302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6" name="Google Shape;2036;p34"/>
          <p:cNvPicPr preferRelativeResize="0"/>
          <p:nvPr/>
        </p:nvPicPr>
        <p:blipFill>
          <a:blip r:embed="rId3">
            <a:alphaModFix amt="66000"/>
          </a:blip>
          <a:stretch>
            <a:fillRect/>
          </a:stretch>
        </p:blipFill>
        <p:spPr>
          <a:xfrm rot="1326165" flipH="1">
            <a:off x="-191445" y="4128883"/>
            <a:ext cx="3297389" cy="227663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37" name="Google Shape;2037;p34"/>
          <p:cNvGrpSpPr/>
          <p:nvPr/>
        </p:nvGrpSpPr>
        <p:grpSpPr>
          <a:xfrm rot="-2700000">
            <a:off x="8026513" y="-183341"/>
            <a:ext cx="1344349" cy="1995327"/>
            <a:chOff x="272875" y="1527563"/>
            <a:chExt cx="255950" cy="455000"/>
          </a:xfrm>
        </p:grpSpPr>
        <p:sp>
          <p:nvSpPr>
            <p:cNvPr id="2038" name="Google Shape;2038;p34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9" name="Google Shape;2039;p34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0" name="Google Shape;2040;p34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1" name="Google Shape;2041;p34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2" name="Google Shape;2042;p34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3" name="Google Shape;2043;p34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4" name="Google Shape;2044;p34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5" name="Google Shape;2045;p34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6" name="Google Shape;2046;p34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7" name="Google Shape;2047;p34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8" name="Google Shape;2048;p34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9" name="Google Shape;2049;p34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0" name="Google Shape;2050;p34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1" name="Google Shape;2051;p34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2" name="Google Shape;2052;p34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3" name="Google Shape;2053;p34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4" name="Google Shape;2054;p34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5" name="Google Shape;2055;p34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6" name="Google Shape;2056;p34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7" name="Google Shape;2057;p34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8" name="Google Shape;2058;p34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9" name="Google Shape;2059;p34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0" name="Google Shape;2060;p34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1" name="Google Shape;2061;p34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2" name="Google Shape;2062;p34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3" name="Google Shape;2063;p34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4" name="Google Shape;2064;p34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5" name="Google Shape;2065;p34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6" name="Google Shape;2066;p34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7" name="Google Shape;2067;p34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8" name="Google Shape;2068;p34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9" name="Google Shape;2069;p34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0" name="Google Shape;2070;p34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1" name="Google Shape;2071;p34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2" name="Google Shape;2072;p34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73" name="Google Shape;2073;p34"/>
          <p:cNvSpPr/>
          <p:nvPr/>
        </p:nvSpPr>
        <p:spPr>
          <a:xfrm>
            <a:off x="4566955" y="-2521549"/>
            <a:ext cx="4624024" cy="7256966"/>
          </a:xfrm>
          <a:custGeom>
            <a:avLst/>
            <a:gdLst/>
            <a:ahLst/>
            <a:cxnLst/>
            <a:rect l="l" t="t" r="r" b="b"/>
            <a:pathLst>
              <a:path w="55812" h="94461" extrusionOk="0">
                <a:moveTo>
                  <a:pt x="36054" y="83719"/>
                </a:moveTo>
                <a:cubicBezTo>
                  <a:pt x="36059" y="85810"/>
                  <a:pt x="36230" y="87883"/>
                  <a:pt x="36585" y="89937"/>
                </a:cubicBezTo>
                <a:cubicBezTo>
                  <a:pt x="36680" y="90449"/>
                  <a:pt x="36775" y="90942"/>
                  <a:pt x="36888" y="91454"/>
                </a:cubicBezTo>
                <a:cubicBezTo>
                  <a:pt x="36926" y="91719"/>
                  <a:pt x="37002" y="91984"/>
                  <a:pt x="37059" y="92250"/>
                </a:cubicBezTo>
                <a:cubicBezTo>
                  <a:pt x="37097" y="92439"/>
                  <a:pt x="37305" y="92856"/>
                  <a:pt x="37211" y="93046"/>
                </a:cubicBezTo>
                <a:cubicBezTo>
                  <a:pt x="37154" y="93160"/>
                  <a:pt x="36831" y="93255"/>
                  <a:pt x="36718" y="93311"/>
                </a:cubicBezTo>
                <a:cubicBezTo>
                  <a:pt x="36509" y="93425"/>
                  <a:pt x="36282" y="93539"/>
                  <a:pt x="36035" y="93634"/>
                </a:cubicBezTo>
                <a:cubicBezTo>
                  <a:pt x="35599" y="93804"/>
                  <a:pt x="35144" y="93937"/>
                  <a:pt x="34689" y="93994"/>
                </a:cubicBezTo>
                <a:cubicBezTo>
                  <a:pt x="34597" y="94004"/>
                  <a:pt x="34505" y="94009"/>
                  <a:pt x="34414" y="94009"/>
                </a:cubicBezTo>
                <a:cubicBezTo>
                  <a:pt x="33623" y="94009"/>
                  <a:pt x="32889" y="93638"/>
                  <a:pt x="32566" y="92856"/>
                </a:cubicBezTo>
                <a:cubicBezTo>
                  <a:pt x="32244" y="92041"/>
                  <a:pt x="32471" y="91093"/>
                  <a:pt x="32756" y="90297"/>
                </a:cubicBezTo>
                <a:cubicBezTo>
                  <a:pt x="33362" y="88572"/>
                  <a:pt x="34234" y="86923"/>
                  <a:pt x="35125" y="85331"/>
                </a:cubicBezTo>
                <a:cubicBezTo>
                  <a:pt x="35426" y="84788"/>
                  <a:pt x="35736" y="84251"/>
                  <a:pt x="36054" y="83719"/>
                </a:cubicBezTo>
                <a:close/>
                <a:moveTo>
                  <a:pt x="43850" y="72899"/>
                </a:moveTo>
                <a:cubicBezTo>
                  <a:pt x="43926" y="74041"/>
                  <a:pt x="43988" y="75183"/>
                  <a:pt x="44035" y="76326"/>
                </a:cubicBezTo>
                <a:cubicBezTo>
                  <a:pt x="44111" y="78487"/>
                  <a:pt x="44149" y="80629"/>
                  <a:pt x="44130" y="82790"/>
                </a:cubicBezTo>
                <a:cubicBezTo>
                  <a:pt x="44111" y="83871"/>
                  <a:pt x="44092" y="84970"/>
                  <a:pt x="44054" y="86051"/>
                </a:cubicBezTo>
                <a:cubicBezTo>
                  <a:pt x="44016" y="87037"/>
                  <a:pt x="44092" y="88117"/>
                  <a:pt x="43864" y="89065"/>
                </a:cubicBezTo>
                <a:cubicBezTo>
                  <a:pt x="43789" y="89463"/>
                  <a:pt x="43599" y="89823"/>
                  <a:pt x="43334" y="90127"/>
                </a:cubicBezTo>
                <a:cubicBezTo>
                  <a:pt x="43194" y="90249"/>
                  <a:pt x="43052" y="90301"/>
                  <a:pt x="42914" y="90301"/>
                </a:cubicBezTo>
                <a:cubicBezTo>
                  <a:pt x="42585" y="90301"/>
                  <a:pt x="42287" y="90001"/>
                  <a:pt x="42139" y="89653"/>
                </a:cubicBezTo>
                <a:cubicBezTo>
                  <a:pt x="41874" y="88970"/>
                  <a:pt x="41760" y="88193"/>
                  <a:pt x="41609" y="87473"/>
                </a:cubicBezTo>
                <a:cubicBezTo>
                  <a:pt x="41324" y="86165"/>
                  <a:pt x="41021" y="84724"/>
                  <a:pt x="40149" y="83643"/>
                </a:cubicBezTo>
                <a:cubicBezTo>
                  <a:pt x="39770" y="83169"/>
                  <a:pt x="39277" y="82809"/>
                  <a:pt x="38708" y="82582"/>
                </a:cubicBezTo>
                <a:cubicBezTo>
                  <a:pt x="38695" y="82577"/>
                  <a:pt x="38683" y="82574"/>
                  <a:pt x="38671" y="82574"/>
                </a:cubicBezTo>
                <a:cubicBezTo>
                  <a:pt x="38594" y="82574"/>
                  <a:pt x="38540" y="82668"/>
                  <a:pt x="38557" y="82733"/>
                </a:cubicBezTo>
                <a:cubicBezTo>
                  <a:pt x="38917" y="84667"/>
                  <a:pt x="39277" y="86601"/>
                  <a:pt x="39618" y="88534"/>
                </a:cubicBezTo>
                <a:lnTo>
                  <a:pt x="40149" y="91397"/>
                </a:lnTo>
                <a:cubicBezTo>
                  <a:pt x="40263" y="92136"/>
                  <a:pt x="40452" y="92875"/>
                  <a:pt x="40187" y="93596"/>
                </a:cubicBezTo>
                <a:cubicBezTo>
                  <a:pt x="40092" y="93861"/>
                  <a:pt x="39921" y="94183"/>
                  <a:pt x="39618" y="94240"/>
                </a:cubicBezTo>
                <a:cubicBezTo>
                  <a:pt x="39604" y="94243"/>
                  <a:pt x="39590" y="94244"/>
                  <a:pt x="39576" y="94244"/>
                </a:cubicBezTo>
                <a:cubicBezTo>
                  <a:pt x="39294" y="94244"/>
                  <a:pt x="39081" y="93717"/>
                  <a:pt x="38955" y="93482"/>
                </a:cubicBezTo>
                <a:cubicBezTo>
                  <a:pt x="38670" y="92856"/>
                  <a:pt x="38462" y="92193"/>
                  <a:pt x="38348" y="91511"/>
                </a:cubicBezTo>
                <a:cubicBezTo>
                  <a:pt x="38083" y="90146"/>
                  <a:pt x="38045" y="88762"/>
                  <a:pt x="37855" y="87397"/>
                </a:cubicBezTo>
                <a:cubicBezTo>
                  <a:pt x="37647" y="85994"/>
                  <a:pt x="37230" y="84610"/>
                  <a:pt x="36244" y="83549"/>
                </a:cubicBezTo>
                <a:cubicBezTo>
                  <a:pt x="36227" y="83526"/>
                  <a:pt x="36203" y="83515"/>
                  <a:pt x="36178" y="83514"/>
                </a:cubicBezTo>
                <a:lnTo>
                  <a:pt x="36178" y="83514"/>
                </a:lnTo>
                <a:cubicBezTo>
                  <a:pt x="38436" y="79777"/>
                  <a:pt x="41102" y="76305"/>
                  <a:pt x="43850" y="72899"/>
                </a:cubicBezTo>
                <a:close/>
                <a:moveTo>
                  <a:pt x="124" y="0"/>
                </a:moveTo>
                <a:cubicBezTo>
                  <a:pt x="60" y="0"/>
                  <a:pt x="1" y="49"/>
                  <a:pt x="36" y="119"/>
                </a:cubicBezTo>
                <a:lnTo>
                  <a:pt x="17" y="119"/>
                </a:lnTo>
                <a:cubicBezTo>
                  <a:pt x="2955" y="8498"/>
                  <a:pt x="5989" y="16839"/>
                  <a:pt x="9135" y="25123"/>
                </a:cubicBezTo>
                <a:cubicBezTo>
                  <a:pt x="9894" y="27152"/>
                  <a:pt x="10671" y="29180"/>
                  <a:pt x="11467" y="31208"/>
                </a:cubicBezTo>
                <a:cubicBezTo>
                  <a:pt x="12168" y="33028"/>
                  <a:pt x="12794" y="34905"/>
                  <a:pt x="13647" y="36649"/>
                </a:cubicBezTo>
                <a:cubicBezTo>
                  <a:pt x="14292" y="37976"/>
                  <a:pt x="15221" y="39246"/>
                  <a:pt x="16623" y="39796"/>
                </a:cubicBezTo>
                <a:cubicBezTo>
                  <a:pt x="17283" y="40054"/>
                  <a:pt x="17979" y="40142"/>
                  <a:pt x="18690" y="40142"/>
                </a:cubicBezTo>
                <a:cubicBezTo>
                  <a:pt x="19959" y="40142"/>
                  <a:pt x="21272" y="39862"/>
                  <a:pt x="22500" y="39777"/>
                </a:cubicBezTo>
                <a:cubicBezTo>
                  <a:pt x="23246" y="39726"/>
                  <a:pt x="23995" y="39701"/>
                  <a:pt x="24747" y="39701"/>
                </a:cubicBezTo>
                <a:cubicBezTo>
                  <a:pt x="26249" y="39701"/>
                  <a:pt x="27757" y="39802"/>
                  <a:pt x="29249" y="40004"/>
                </a:cubicBezTo>
                <a:cubicBezTo>
                  <a:pt x="31106" y="40270"/>
                  <a:pt x="33021" y="40668"/>
                  <a:pt x="34727" y="41502"/>
                </a:cubicBezTo>
                <a:cubicBezTo>
                  <a:pt x="36433" y="42317"/>
                  <a:pt x="37836" y="43682"/>
                  <a:pt x="38708" y="45350"/>
                </a:cubicBezTo>
                <a:cubicBezTo>
                  <a:pt x="39580" y="46981"/>
                  <a:pt x="40054" y="48782"/>
                  <a:pt x="40471" y="50545"/>
                </a:cubicBezTo>
                <a:cubicBezTo>
                  <a:pt x="42179" y="57664"/>
                  <a:pt x="43282" y="64918"/>
                  <a:pt x="43803" y="72216"/>
                </a:cubicBezTo>
                <a:lnTo>
                  <a:pt x="43803" y="72216"/>
                </a:lnTo>
                <a:cubicBezTo>
                  <a:pt x="43494" y="72599"/>
                  <a:pt x="43186" y="72983"/>
                  <a:pt x="42879" y="73369"/>
                </a:cubicBezTo>
                <a:cubicBezTo>
                  <a:pt x="40831" y="75966"/>
                  <a:pt x="38822" y="78601"/>
                  <a:pt x="37021" y="81387"/>
                </a:cubicBezTo>
                <a:cubicBezTo>
                  <a:pt x="35277" y="84098"/>
                  <a:pt x="33571" y="87018"/>
                  <a:pt x="32471" y="90070"/>
                </a:cubicBezTo>
                <a:cubicBezTo>
                  <a:pt x="31997" y="91359"/>
                  <a:pt x="31770" y="93198"/>
                  <a:pt x="33154" y="94013"/>
                </a:cubicBezTo>
                <a:cubicBezTo>
                  <a:pt x="33534" y="94235"/>
                  <a:pt x="33946" y="94326"/>
                  <a:pt x="34367" y="94326"/>
                </a:cubicBezTo>
                <a:cubicBezTo>
                  <a:pt x="35456" y="94326"/>
                  <a:pt x="36609" y="93717"/>
                  <a:pt x="37457" y="93198"/>
                </a:cubicBezTo>
                <a:cubicBezTo>
                  <a:pt x="37514" y="93160"/>
                  <a:pt x="37533" y="93103"/>
                  <a:pt x="37514" y="93046"/>
                </a:cubicBezTo>
                <a:cubicBezTo>
                  <a:pt x="36725" y="90076"/>
                  <a:pt x="36309" y="87016"/>
                  <a:pt x="36300" y="83937"/>
                </a:cubicBezTo>
                <a:lnTo>
                  <a:pt x="36300" y="83937"/>
                </a:lnTo>
                <a:cubicBezTo>
                  <a:pt x="38208" y="86250"/>
                  <a:pt x="37579" y="89653"/>
                  <a:pt x="38348" y="92383"/>
                </a:cubicBezTo>
                <a:cubicBezTo>
                  <a:pt x="38500" y="93065"/>
                  <a:pt x="38803" y="93710"/>
                  <a:pt x="39201" y="94297"/>
                </a:cubicBezTo>
                <a:cubicBezTo>
                  <a:pt x="39289" y="94413"/>
                  <a:pt x="39407" y="94460"/>
                  <a:pt x="39532" y="94460"/>
                </a:cubicBezTo>
                <a:cubicBezTo>
                  <a:pt x="39756" y="94460"/>
                  <a:pt x="40003" y="94309"/>
                  <a:pt x="40149" y="94127"/>
                </a:cubicBezTo>
                <a:cubicBezTo>
                  <a:pt x="40490" y="93728"/>
                  <a:pt x="40566" y="93103"/>
                  <a:pt x="40547" y="92591"/>
                </a:cubicBezTo>
                <a:cubicBezTo>
                  <a:pt x="40509" y="91681"/>
                  <a:pt x="40244" y="90752"/>
                  <a:pt x="40092" y="89861"/>
                </a:cubicBezTo>
                <a:cubicBezTo>
                  <a:pt x="39670" y="87551"/>
                  <a:pt x="39266" y="85241"/>
                  <a:pt x="38846" y="82914"/>
                </a:cubicBezTo>
                <a:lnTo>
                  <a:pt x="38846" y="82914"/>
                </a:lnTo>
                <a:cubicBezTo>
                  <a:pt x="40217" y="83575"/>
                  <a:pt x="40753" y="85091"/>
                  <a:pt x="41116" y="86487"/>
                </a:cubicBezTo>
                <a:cubicBezTo>
                  <a:pt x="41305" y="87245"/>
                  <a:pt x="41438" y="88022"/>
                  <a:pt x="41628" y="88781"/>
                </a:cubicBezTo>
                <a:cubicBezTo>
                  <a:pt x="41760" y="89349"/>
                  <a:pt x="41874" y="90146"/>
                  <a:pt x="42443" y="90468"/>
                </a:cubicBezTo>
                <a:cubicBezTo>
                  <a:pt x="42589" y="90550"/>
                  <a:pt x="42735" y="90587"/>
                  <a:pt x="42876" y="90587"/>
                </a:cubicBezTo>
                <a:cubicBezTo>
                  <a:pt x="43193" y="90587"/>
                  <a:pt x="43484" y="90402"/>
                  <a:pt x="43694" y="90127"/>
                </a:cubicBezTo>
                <a:cubicBezTo>
                  <a:pt x="44168" y="89539"/>
                  <a:pt x="44225" y="88781"/>
                  <a:pt x="44263" y="88060"/>
                </a:cubicBezTo>
                <a:cubicBezTo>
                  <a:pt x="44376" y="85842"/>
                  <a:pt x="44433" y="83624"/>
                  <a:pt x="44433" y="81425"/>
                </a:cubicBezTo>
                <a:cubicBezTo>
                  <a:pt x="44433" y="78462"/>
                  <a:pt x="44333" y="75502"/>
                  <a:pt x="44134" y="72549"/>
                </a:cubicBezTo>
                <a:lnTo>
                  <a:pt x="44134" y="72549"/>
                </a:lnTo>
                <a:cubicBezTo>
                  <a:pt x="45525" y="70831"/>
                  <a:pt x="46934" y="69129"/>
                  <a:pt x="48319" y="67416"/>
                </a:cubicBezTo>
                <a:cubicBezTo>
                  <a:pt x="50916" y="64213"/>
                  <a:pt x="53457" y="60952"/>
                  <a:pt x="55694" y="57464"/>
                </a:cubicBezTo>
                <a:cubicBezTo>
                  <a:pt x="55812" y="57293"/>
                  <a:pt x="55657" y="57122"/>
                  <a:pt x="55493" y="57122"/>
                </a:cubicBezTo>
                <a:cubicBezTo>
                  <a:pt x="55421" y="57122"/>
                  <a:pt x="55348" y="57155"/>
                  <a:pt x="55295" y="57236"/>
                </a:cubicBezTo>
                <a:cubicBezTo>
                  <a:pt x="51966" y="62402"/>
                  <a:pt x="47953" y="67087"/>
                  <a:pt x="44086" y="71866"/>
                </a:cubicBezTo>
                <a:lnTo>
                  <a:pt x="44086" y="71866"/>
                </a:lnTo>
                <a:cubicBezTo>
                  <a:pt x="43682" y="66321"/>
                  <a:pt x="42926" y="60806"/>
                  <a:pt x="41817" y="55360"/>
                </a:cubicBezTo>
                <a:cubicBezTo>
                  <a:pt x="41400" y="53255"/>
                  <a:pt x="40945" y="51132"/>
                  <a:pt x="40376" y="49066"/>
                </a:cubicBezTo>
                <a:cubicBezTo>
                  <a:pt x="39921" y="47379"/>
                  <a:pt x="39315" y="45673"/>
                  <a:pt x="38310" y="44213"/>
                </a:cubicBezTo>
                <a:cubicBezTo>
                  <a:pt x="36130" y="41104"/>
                  <a:pt x="32301" y="40175"/>
                  <a:pt x="28737" y="39739"/>
                </a:cubicBezTo>
                <a:cubicBezTo>
                  <a:pt x="27406" y="39567"/>
                  <a:pt x="26076" y="39485"/>
                  <a:pt x="24745" y="39485"/>
                </a:cubicBezTo>
                <a:cubicBezTo>
                  <a:pt x="23877" y="39485"/>
                  <a:pt x="23008" y="39520"/>
                  <a:pt x="22140" y="39587"/>
                </a:cubicBezTo>
                <a:cubicBezTo>
                  <a:pt x="21041" y="39680"/>
                  <a:pt x="19854" y="39911"/>
                  <a:pt x="18707" y="39911"/>
                </a:cubicBezTo>
                <a:cubicBezTo>
                  <a:pt x="17736" y="39911"/>
                  <a:pt x="16794" y="39745"/>
                  <a:pt x="15960" y="39189"/>
                </a:cubicBezTo>
                <a:cubicBezTo>
                  <a:pt x="14519" y="38204"/>
                  <a:pt x="13780" y="36479"/>
                  <a:pt x="13173" y="34924"/>
                </a:cubicBezTo>
                <a:cubicBezTo>
                  <a:pt x="12339" y="32820"/>
                  <a:pt x="11543" y="30735"/>
                  <a:pt x="10728" y="28630"/>
                </a:cubicBezTo>
                <a:cubicBezTo>
                  <a:pt x="7505" y="20194"/>
                  <a:pt x="4377" y="11721"/>
                  <a:pt x="1344" y="3228"/>
                </a:cubicBezTo>
                <a:cubicBezTo>
                  <a:pt x="965" y="2166"/>
                  <a:pt x="586" y="1124"/>
                  <a:pt x="226" y="62"/>
                </a:cubicBezTo>
                <a:cubicBezTo>
                  <a:pt x="204" y="19"/>
                  <a:pt x="163" y="0"/>
                  <a:pt x="124" y="0"/>
                </a:cubicBezTo>
                <a:close/>
              </a:path>
            </a:pathLst>
          </a:custGeom>
          <a:solidFill>
            <a:srgbClr val="1C5F6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074" name="Google Shape;2074;p34"/>
          <p:cNvPicPr preferRelativeResize="0"/>
          <p:nvPr/>
        </p:nvPicPr>
        <p:blipFill>
          <a:blip r:embed="rId4">
            <a:alphaModFix amt="74000"/>
          </a:blip>
          <a:stretch>
            <a:fillRect/>
          </a:stretch>
        </p:blipFill>
        <p:spPr>
          <a:xfrm rot="7675040">
            <a:off x="2669916" y="-1516164"/>
            <a:ext cx="2894877" cy="2593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5" name="Google Shape;2075;p34"/>
          <p:cNvPicPr preferRelativeResize="0"/>
          <p:nvPr/>
        </p:nvPicPr>
        <p:blipFill>
          <a:blip r:embed="rId5">
            <a:alphaModFix amt="74000"/>
          </a:blip>
          <a:stretch>
            <a:fillRect/>
          </a:stretch>
        </p:blipFill>
        <p:spPr>
          <a:xfrm rot="-9631575" flipH="1">
            <a:off x="-1503235" y="-1230424"/>
            <a:ext cx="2894874" cy="25933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005516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spTree>
      <p:nvGrpSpPr>
        <p:cNvPr id="1" name="Shape 2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7" name="Google Shape;2077;p35"/>
          <p:cNvPicPr preferRelativeResize="0"/>
          <p:nvPr/>
        </p:nvPicPr>
        <p:blipFill>
          <a:blip r:embed="rId2">
            <a:alphaModFix amt="66000"/>
          </a:blip>
          <a:stretch>
            <a:fillRect/>
          </a:stretch>
        </p:blipFill>
        <p:spPr>
          <a:xfrm rot="5399990" flipH="1">
            <a:off x="7705516" y="-598319"/>
            <a:ext cx="3297389" cy="227663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78" name="Google Shape;2078;p35"/>
          <p:cNvGrpSpPr/>
          <p:nvPr/>
        </p:nvGrpSpPr>
        <p:grpSpPr>
          <a:xfrm rot="-987768">
            <a:off x="7751817" y="-266278"/>
            <a:ext cx="1344359" cy="1995308"/>
            <a:chOff x="272875" y="1527563"/>
            <a:chExt cx="255950" cy="455000"/>
          </a:xfrm>
        </p:grpSpPr>
        <p:sp>
          <p:nvSpPr>
            <p:cNvPr id="2079" name="Google Shape;2079;p35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0" name="Google Shape;2080;p35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1" name="Google Shape;2081;p35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2" name="Google Shape;2082;p35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3" name="Google Shape;2083;p35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4" name="Google Shape;2084;p35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5" name="Google Shape;2085;p35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6" name="Google Shape;2086;p35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7" name="Google Shape;2087;p35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8" name="Google Shape;2088;p35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9" name="Google Shape;2089;p35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0" name="Google Shape;2090;p35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1" name="Google Shape;2091;p35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2" name="Google Shape;2092;p35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3" name="Google Shape;2093;p35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4" name="Google Shape;2094;p35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5" name="Google Shape;2095;p35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6" name="Google Shape;2096;p35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7" name="Google Shape;2097;p35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8" name="Google Shape;2098;p35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9" name="Google Shape;2099;p35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0" name="Google Shape;2100;p35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1" name="Google Shape;2101;p35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2" name="Google Shape;2102;p35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3" name="Google Shape;2103;p35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4" name="Google Shape;2104;p35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5" name="Google Shape;2105;p35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6" name="Google Shape;2106;p35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7" name="Google Shape;2107;p35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8" name="Google Shape;2108;p35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9" name="Google Shape;2109;p35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0" name="Google Shape;2110;p35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1" name="Google Shape;2111;p35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2" name="Google Shape;2112;p35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3" name="Google Shape;2113;p35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114" name="Google Shape;2114;p35"/>
          <p:cNvPicPr preferRelativeResize="0"/>
          <p:nvPr/>
        </p:nvPicPr>
        <p:blipFill>
          <a:blip r:embed="rId3">
            <a:alphaModFix amt="74000"/>
          </a:blip>
          <a:stretch>
            <a:fillRect/>
          </a:stretch>
        </p:blipFill>
        <p:spPr>
          <a:xfrm rot="-10162003" flipH="1">
            <a:off x="-1091107" y="-1133759"/>
            <a:ext cx="2894871" cy="259332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5" name="Google Shape;2115;p35"/>
          <p:cNvPicPr preferRelativeResize="0"/>
          <p:nvPr/>
        </p:nvPicPr>
        <p:blipFill>
          <a:blip r:embed="rId4">
            <a:alphaModFix amt="76000"/>
          </a:blip>
          <a:stretch>
            <a:fillRect/>
          </a:stretch>
        </p:blipFill>
        <p:spPr>
          <a:xfrm rot="363351">
            <a:off x="802621" y="4291783"/>
            <a:ext cx="7605804" cy="2832383"/>
          </a:xfrm>
          <a:prstGeom prst="rect">
            <a:avLst/>
          </a:prstGeom>
          <a:noFill/>
          <a:ln>
            <a:noFill/>
          </a:ln>
        </p:spPr>
      </p:pic>
      <p:sp>
        <p:nvSpPr>
          <p:cNvPr id="2116" name="Google Shape;2116;p35"/>
          <p:cNvSpPr/>
          <p:nvPr/>
        </p:nvSpPr>
        <p:spPr>
          <a:xfrm rot="9899989">
            <a:off x="-583964" y="4625085"/>
            <a:ext cx="2265015" cy="2165770"/>
          </a:xfrm>
          <a:custGeom>
            <a:avLst/>
            <a:gdLst/>
            <a:ahLst/>
            <a:cxnLst/>
            <a:rect l="l" t="t" r="r" b="b"/>
            <a:pathLst>
              <a:path w="21339" h="20404" extrusionOk="0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rgbClr val="3C8D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059890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E46547-F6EC-401F-A67E-0CC2A2B0CA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4711A0-7F2A-48CC-B281-4D445CD22B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D37CC2-41CC-464B-9B24-C94461AB61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0D5622-5FA7-48D6-A520-1EC75A5BB3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961769-751C-405D-A895-3E520436DD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F7BE5-968D-4346-9670-960905EC0C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8387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EDCBD0-3448-40A8-8BB1-27458F5C7F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938ACC-A184-4313-8648-B11253B842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F51481-B3A0-453D-B84E-25FD27A368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81E8B-01E5-42A7-96DC-49014288CDF4}" type="datetimeFigureOut">
              <a:rPr lang="en-US" smtClean="0"/>
              <a:t>5/26/2021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920C57-FFE1-4631-BA59-966E8002DC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D982A4-1849-42E5-B709-B1A48FD1EA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C3707-F46F-4959-9079-D65BAC5D9B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8637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Google Shape;90;p3"/>
          <p:cNvPicPr preferRelativeResize="0"/>
          <p:nvPr/>
        </p:nvPicPr>
        <p:blipFill>
          <a:blip r:embed="rId2">
            <a:alphaModFix amt="76000"/>
          </a:blip>
          <a:stretch>
            <a:fillRect/>
          </a:stretch>
        </p:blipFill>
        <p:spPr>
          <a:xfrm>
            <a:off x="345175" y="3258079"/>
            <a:ext cx="8158656" cy="3038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3"/>
          <p:cNvPicPr preferRelativeResize="0"/>
          <p:nvPr/>
        </p:nvPicPr>
        <p:blipFill>
          <a:blip r:embed="rId3">
            <a:alphaModFix amt="47000"/>
          </a:blip>
          <a:stretch>
            <a:fillRect/>
          </a:stretch>
        </p:blipFill>
        <p:spPr>
          <a:xfrm>
            <a:off x="1630988" y="143888"/>
            <a:ext cx="5882026" cy="4855727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3"/>
          <p:cNvSpPr/>
          <p:nvPr/>
        </p:nvSpPr>
        <p:spPr>
          <a:xfrm>
            <a:off x="4379243" y="-2465274"/>
            <a:ext cx="4624024" cy="7256966"/>
          </a:xfrm>
          <a:custGeom>
            <a:avLst/>
            <a:gdLst/>
            <a:ahLst/>
            <a:cxnLst/>
            <a:rect l="l" t="t" r="r" b="b"/>
            <a:pathLst>
              <a:path w="55812" h="94461" extrusionOk="0">
                <a:moveTo>
                  <a:pt x="36054" y="83719"/>
                </a:moveTo>
                <a:cubicBezTo>
                  <a:pt x="36059" y="85810"/>
                  <a:pt x="36230" y="87883"/>
                  <a:pt x="36585" y="89937"/>
                </a:cubicBezTo>
                <a:cubicBezTo>
                  <a:pt x="36680" y="90449"/>
                  <a:pt x="36775" y="90942"/>
                  <a:pt x="36888" y="91454"/>
                </a:cubicBezTo>
                <a:cubicBezTo>
                  <a:pt x="36926" y="91719"/>
                  <a:pt x="37002" y="91984"/>
                  <a:pt x="37059" y="92250"/>
                </a:cubicBezTo>
                <a:cubicBezTo>
                  <a:pt x="37097" y="92439"/>
                  <a:pt x="37305" y="92856"/>
                  <a:pt x="37211" y="93046"/>
                </a:cubicBezTo>
                <a:cubicBezTo>
                  <a:pt x="37154" y="93160"/>
                  <a:pt x="36831" y="93255"/>
                  <a:pt x="36718" y="93311"/>
                </a:cubicBezTo>
                <a:cubicBezTo>
                  <a:pt x="36509" y="93425"/>
                  <a:pt x="36282" y="93539"/>
                  <a:pt x="36035" y="93634"/>
                </a:cubicBezTo>
                <a:cubicBezTo>
                  <a:pt x="35599" y="93804"/>
                  <a:pt x="35144" y="93937"/>
                  <a:pt x="34689" y="93994"/>
                </a:cubicBezTo>
                <a:cubicBezTo>
                  <a:pt x="34597" y="94004"/>
                  <a:pt x="34505" y="94009"/>
                  <a:pt x="34414" y="94009"/>
                </a:cubicBezTo>
                <a:cubicBezTo>
                  <a:pt x="33623" y="94009"/>
                  <a:pt x="32889" y="93638"/>
                  <a:pt x="32566" y="92856"/>
                </a:cubicBezTo>
                <a:cubicBezTo>
                  <a:pt x="32244" y="92041"/>
                  <a:pt x="32471" y="91093"/>
                  <a:pt x="32756" y="90297"/>
                </a:cubicBezTo>
                <a:cubicBezTo>
                  <a:pt x="33362" y="88572"/>
                  <a:pt x="34234" y="86923"/>
                  <a:pt x="35125" y="85331"/>
                </a:cubicBezTo>
                <a:cubicBezTo>
                  <a:pt x="35426" y="84788"/>
                  <a:pt x="35736" y="84251"/>
                  <a:pt x="36054" y="83719"/>
                </a:cubicBezTo>
                <a:close/>
                <a:moveTo>
                  <a:pt x="43850" y="72899"/>
                </a:moveTo>
                <a:cubicBezTo>
                  <a:pt x="43926" y="74041"/>
                  <a:pt x="43988" y="75183"/>
                  <a:pt x="44035" y="76326"/>
                </a:cubicBezTo>
                <a:cubicBezTo>
                  <a:pt x="44111" y="78487"/>
                  <a:pt x="44149" y="80629"/>
                  <a:pt x="44130" y="82790"/>
                </a:cubicBezTo>
                <a:cubicBezTo>
                  <a:pt x="44111" y="83871"/>
                  <a:pt x="44092" y="84970"/>
                  <a:pt x="44054" y="86051"/>
                </a:cubicBezTo>
                <a:cubicBezTo>
                  <a:pt x="44016" y="87037"/>
                  <a:pt x="44092" y="88117"/>
                  <a:pt x="43864" y="89065"/>
                </a:cubicBezTo>
                <a:cubicBezTo>
                  <a:pt x="43789" y="89463"/>
                  <a:pt x="43599" y="89823"/>
                  <a:pt x="43334" y="90127"/>
                </a:cubicBezTo>
                <a:cubicBezTo>
                  <a:pt x="43194" y="90249"/>
                  <a:pt x="43052" y="90301"/>
                  <a:pt x="42914" y="90301"/>
                </a:cubicBezTo>
                <a:cubicBezTo>
                  <a:pt x="42585" y="90301"/>
                  <a:pt x="42287" y="90001"/>
                  <a:pt x="42139" y="89653"/>
                </a:cubicBezTo>
                <a:cubicBezTo>
                  <a:pt x="41874" y="88970"/>
                  <a:pt x="41760" y="88193"/>
                  <a:pt x="41609" y="87473"/>
                </a:cubicBezTo>
                <a:cubicBezTo>
                  <a:pt x="41324" y="86165"/>
                  <a:pt x="41021" y="84724"/>
                  <a:pt x="40149" y="83643"/>
                </a:cubicBezTo>
                <a:cubicBezTo>
                  <a:pt x="39770" y="83169"/>
                  <a:pt x="39277" y="82809"/>
                  <a:pt x="38708" y="82582"/>
                </a:cubicBezTo>
                <a:cubicBezTo>
                  <a:pt x="38695" y="82577"/>
                  <a:pt x="38683" y="82574"/>
                  <a:pt x="38671" y="82574"/>
                </a:cubicBezTo>
                <a:cubicBezTo>
                  <a:pt x="38594" y="82574"/>
                  <a:pt x="38540" y="82668"/>
                  <a:pt x="38557" y="82733"/>
                </a:cubicBezTo>
                <a:cubicBezTo>
                  <a:pt x="38917" y="84667"/>
                  <a:pt x="39277" y="86601"/>
                  <a:pt x="39618" y="88534"/>
                </a:cubicBezTo>
                <a:lnTo>
                  <a:pt x="40149" y="91397"/>
                </a:lnTo>
                <a:cubicBezTo>
                  <a:pt x="40263" y="92136"/>
                  <a:pt x="40452" y="92875"/>
                  <a:pt x="40187" y="93596"/>
                </a:cubicBezTo>
                <a:cubicBezTo>
                  <a:pt x="40092" y="93861"/>
                  <a:pt x="39921" y="94183"/>
                  <a:pt x="39618" y="94240"/>
                </a:cubicBezTo>
                <a:cubicBezTo>
                  <a:pt x="39604" y="94243"/>
                  <a:pt x="39590" y="94244"/>
                  <a:pt x="39576" y="94244"/>
                </a:cubicBezTo>
                <a:cubicBezTo>
                  <a:pt x="39294" y="94244"/>
                  <a:pt x="39081" y="93717"/>
                  <a:pt x="38955" y="93482"/>
                </a:cubicBezTo>
                <a:cubicBezTo>
                  <a:pt x="38670" y="92856"/>
                  <a:pt x="38462" y="92193"/>
                  <a:pt x="38348" y="91511"/>
                </a:cubicBezTo>
                <a:cubicBezTo>
                  <a:pt x="38083" y="90146"/>
                  <a:pt x="38045" y="88762"/>
                  <a:pt x="37855" y="87397"/>
                </a:cubicBezTo>
                <a:cubicBezTo>
                  <a:pt x="37647" y="85994"/>
                  <a:pt x="37230" y="84610"/>
                  <a:pt x="36244" y="83549"/>
                </a:cubicBezTo>
                <a:cubicBezTo>
                  <a:pt x="36227" y="83526"/>
                  <a:pt x="36203" y="83515"/>
                  <a:pt x="36178" y="83514"/>
                </a:cubicBezTo>
                <a:lnTo>
                  <a:pt x="36178" y="83514"/>
                </a:lnTo>
                <a:cubicBezTo>
                  <a:pt x="38436" y="79777"/>
                  <a:pt x="41102" y="76305"/>
                  <a:pt x="43850" y="72899"/>
                </a:cubicBezTo>
                <a:close/>
                <a:moveTo>
                  <a:pt x="124" y="0"/>
                </a:moveTo>
                <a:cubicBezTo>
                  <a:pt x="60" y="0"/>
                  <a:pt x="1" y="49"/>
                  <a:pt x="36" y="119"/>
                </a:cubicBezTo>
                <a:lnTo>
                  <a:pt x="17" y="119"/>
                </a:lnTo>
                <a:cubicBezTo>
                  <a:pt x="2955" y="8498"/>
                  <a:pt x="5989" y="16839"/>
                  <a:pt x="9135" y="25123"/>
                </a:cubicBezTo>
                <a:cubicBezTo>
                  <a:pt x="9894" y="27152"/>
                  <a:pt x="10671" y="29180"/>
                  <a:pt x="11467" y="31208"/>
                </a:cubicBezTo>
                <a:cubicBezTo>
                  <a:pt x="12168" y="33028"/>
                  <a:pt x="12794" y="34905"/>
                  <a:pt x="13647" y="36649"/>
                </a:cubicBezTo>
                <a:cubicBezTo>
                  <a:pt x="14292" y="37976"/>
                  <a:pt x="15221" y="39246"/>
                  <a:pt x="16623" y="39796"/>
                </a:cubicBezTo>
                <a:cubicBezTo>
                  <a:pt x="17283" y="40054"/>
                  <a:pt x="17979" y="40142"/>
                  <a:pt x="18690" y="40142"/>
                </a:cubicBezTo>
                <a:cubicBezTo>
                  <a:pt x="19959" y="40142"/>
                  <a:pt x="21272" y="39862"/>
                  <a:pt x="22500" y="39777"/>
                </a:cubicBezTo>
                <a:cubicBezTo>
                  <a:pt x="23246" y="39726"/>
                  <a:pt x="23995" y="39701"/>
                  <a:pt x="24747" y="39701"/>
                </a:cubicBezTo>
                <a:cubicBezTo>
                  <a:pt x="26249" y="39701"/>
                  <a:pt x="27757" y="39802"/>
                  <a:pt x="29249" y="40004"/>
                </a:cubicBezTo>
                <a:cubicBezTo>
                  <a:pt x="31106" y="40270"/>
                  <a:pt x="33021" y="40668"/>
                  <a:pt x="34727" y="41502"/>
                </a:cubicBezTo>
                <a:cubicBezTo>
                  <a:pt x="36433" y="42317"/>
                  <a:pt x="37836" y="43682"/>
                  <a:pt x="38708" y="45350"/>
                </a:cubicBezTo>
                <a:cubicBezTo>
                  <a:pt x="39580" y="46981"/>
                  <a:pt x="40054" y="48782"/>
                  <a:pt x="40471" y="50545"/>
                </a:cubicBezTo>
                <a:cubicBezTo>
                  <a:pt x="42179" y="57664"/>
                  <a:pt x="43282" y="64918"/>
                  <a:pt x="43803" y="72216"/>
                </a:cubicBezTo>
                <a:lnTo>
                  <a:pt x="43803" y="72216"/>
                </a:lnTo>
                <a:cubicBezTo>
                  <a:pt x="43494" y="72599"/>
                  <a:pt x="43186" y="72983"/>
                  <a:pt x="42879" y="73369"/>
                </a:cubicBezTo>
                <a:cubicBezTo>
                  <a:pt x="40831" y="75966"/>
                  <a:pt x="38822" y="78601"/>
                  <a:pt x="37021" y="81387"/>
                </a:cubicBezTo>
                <a:cubicBezTo>
                  <a:pt x="35277" y="84098"/>
                  <a:pt x="33571" y="87018"/>
                  <a:pt x="32471" y="90070"/>
                </a:cubicBezTo>
                <a:cubicBezTo>
                  <a:pt x="31997" y="91359"/>
                  <a:pt x="31770" y="93198"/>
                  <a:pt x="33154" y="94013"/>
                </a:cubicBezTo>
                <a:cubicBezTo>
                  <a:pt x="33534" y="94235"/>
                  <a:pt x="33946" y="94326"/>
                  <a:pt x="34367" y="94326"/>
                </a:cubicBezTo>
                <a:cubicBezTo>
                  <a:pt x="35456" y="94326"/>
                  <a:pt x="36609" y="93717"/>
                  <a:pt x="37457" y="93198"/>
                </a:cubicBezTo>
                <a:cubicBezTo>
                  <a:pt x="37514" y="93160"/>
                  <a:pt x="37533" y="93103"/>
                  <a:pt x="37514" y="93046"/>
                </a:cubicBezTo>
                <a:cubicBezTo>
                  <a:pt x="36725" y="90076"/>
                  <a:pt x="36309" y="87016"/>
                  <a:pt x="36300" y="83937"/>
                </a:cubicBezTo>
                <a:lnTo>
                  <a:pt x="36300" y="83937"/>
                </a:lnTo>
                <a:cubicBezTo>
                  <a:pt x="38208" y="86250"/>
                  <a:pt x="37579" y="89653"/>
                  <a:pt x="38348" y="92383"/>
                </a:cubicBezTo>
                <a:cubicBezTo>
                  <a:pt x="38500" y="93065"/>
                  <a:pt x="38803" y="93710"/>
                  <a:pt x="39201" y="94297"/>
                </a:cubicBezTo>
                <a:cubicBezTo>
                  <a:pt x="39289" y="94413"/>
                  <a:pt x="39407" y="94460"/>
                  <a:pt x="39532" y="94460"/>
                </a:cubicBezTo>
                <a:cubicBezTo>
                  <a:pt x="39756" y="94460"/>
                  <a:pt x="40003" y="94309"/>
                  <a:pt x="40149" y="94127"/>
                </a:cubicBezTo>
                <a:cubicBezTo>
                  <a:pt x="40490" y="93728"/>
                  <a:pt x="40566" y="93103"/>
                  <a:pt x="40547" y="92591"/>
                </a:cubicBezTo>
                <a:cubicBezTo>
                  <a:pt x="40509" y="91681"/>
                  <a:pt x="40244" y="90752"/>
                  <a:pt x="40092" y="89861"/>
                </a:cubicBezTo>
                <a:cubicBezTo>
                  <a:pt x="39670" y="87551"/>
                  <a:pt x="39266" y="85241"/>
                  <a:pt x="38846" y="82914"/>
                </a:cubicBezTo>
                <a:lnTo>
                  <a:pt x="38846" y="82914"/>
                </a:lnTo>
                <a:cubicBezTo>
                  <a:pt x="40217" y="83575"/>
                  <a:pt x="40753" y="85091"/>
                  <a:pt x="41116" y="86487"/>
                </a:cubicBezTo>
                <a:cubicBezTo>
                  <a:pt x="41305" y="87245"/>
                  <a:pt x="41438" y="88022"/>
                  <a:pt x="41628" y="88781"/>
                </a:cubicBezTo>
                <a:cubicBezTo>
                  <a:pt x="41760" y="89349"/>
                  <a:pt x="41874" y="90146"/>
                  <a:pt x="42443" y="90468"/>
                </a:cubicBezTo>
                <a:cubicBezTo>
                  <a:pt x="42589" y="90550"/>
                  <a:pt x="42735" y="90587"/>
                  <a:pt x="42876" y="90587"/>
                </a:cubicBezTo>
                <a:cubicBezTo>
                  <a:pt x="43193" y="90587"/>
                  <a:pt x="43484" y="90402"/>
                  <a:pt x="43694" y="90127"/>
                </a:cubicBezTo>
                <a:cubicBezTo>
                  <a:pt x="44168" y="89539"/>
                  <a:pt x="44225" y="88781"/>
                  <a:pt x="44263" y="88060"/>
                </a:cubicBezTo>
                <a:cubicBezTo>
                  <a:pt x="44376" y="85842"/>
                  <a:pt x="44433" y="83624"/>
                  <a:pt x="44433" y="81425"/>
                </a:cubicBezTo>
                <a:cubicBezTo>
                  <a:pt x="44433" y="78462"/>
                  <a:pt x="44333" y="75502"/>
                  <a:pt x="44134" y="72549"/>
                </a:cubicBezTo>
                <a:lnTo>
                  <a:pt x="44134" y="72549"/>
                </a:lnTo>
                <a:cubicBezTo>
                  <a:pt x="45525" y="70831"/>
                  <a:pt x="46934" y="69129"/>
                  <a:pt x="48319" y="67416"/>
                </a:cubicBezTo>
                <a:cubicBezTo>
                  <a:pt x="50916" y="64213"/>
                  <a:pt x="53457" y="60952"/>
                  <a:pt x="55694" y="57464"/>
                </a:cubicBezTo>
                <a:cubicBezTo>
                  <a:pt x="55812" y="57293"/>
                  <a:pt x="55657" y="57122"/>
                  <a:pt x="55493" y="57122"/>
                </a:cubicBezTo>
                <a:cubicBezTo>
                  <a:pt x="55421" y="57122"/>
                  <a:pt x="55348" y="57155"/>
                  <a:pt x="55295" y="57236"/>
                </a:cubicBezTo>
                <a:cubicBezTo>
                  <a:pt x="51966" y="62402"/>
                  <a:pt x="47953" y="67087"/>
                  <a:pt x="44086" y="71866"/>
                </a:cubicBezTo>
                <a:lnTo>
                  <a:pt x="44086" y="71866"/>
                </a:lnTo>
                <a:cubicBezTo>
                  <a:pt x="43682" y="66321"/>
                  <a:pt x="42926" y="60806"/>
                  <a:pt x="41817" y="55360"/>
                </a:cubicBezTo>
                <a:cubicBezTo>
                  <a:pt x="41400" y="53255"/>
                  <a:pt x="40945" y="51132"/>
                  <a:pt x="40376" y="49066"/>
                </a:cubicBezTo>
                <a:cubicBezTo>
                  <a:pt x="39921" y="47379"/>
                  <a:pt x="39315" y="45673"/>
                  <a:pt x="38310" y="44213"/>
                </a:cubicBezTo>
                <a:cubicBezTo>
                  <a:pt x="36130" y="41104"/>
                  <a:pt x="32301" y="40175"/>
                  <a:pt x="28737" y="39739"/>
                </a:cubicBezTo>
                <a:cubicBezTo>
                  <a:pt x="27406" y="39567"/>
                  <a:pt x="26076" y="39485"/>
                  <a:pt x="24745" y="39485"/>
                </a:cubicBezTo>
                <a:cubicBezTo>
                  <a:pt x="23877" y="39485"/>
                  <a:pt x="23008" y="39520"/>
                  <a:pt x="22140" y="39587"/>
                </a:cubicBezTo>
                <a:cubicBezTo>
                  <a:pt x="21041" y="39680"/>
                  <a:pt x="19854" y="39911"/>
                  <a:pt x="18707" y="39911"/>
                </a:cubicBezTo>
                <a:cubicBezTo>
                  <a:pt x="17736" y="39911"/>
                  <a:pt x="16794" y="39745"/>
                  <a:pt x="15960" y="39189"/>
                </a:cubicBezTo>
                <a:cubicBezTo>
                  <a:pt x="14519" y="38204"/>
                  <a:pt x="13780" y="36479"/>
                  <a:pt x="13173" y="34924"/>
                </a:cubicBezTo>
                <a:cubicBezTo>
                  <a:pt x="12339" y="32820"/>
                  <a:pt x="11543" y="30735"/>
                  <a:pt x="10728" y="28630"/>
                </a:cubicBezTo>
                <a:cubicBezTo>
                  <a:pt x="7505" y="20194"/>
                  <a:pt x="4377" y="11721"/>
                  <a:pt x="1344" y="3228"/>
                </a:cubicBezTo>
                <a:cubicBezTo>
                  <a:pt x="965" y="2166"/>
                  <a:pt x="586" y="1124"/>
                  <a:pt x="226" y="62"/>
                </a:cubicBezTo>
                <a:cubicBezTo>
                  <a:pt x="204" y="19"/>
                  <a:pt x="163" y="0"/>
                  <a:pt x="124" y="0"/>
                </a:cubicBezTo>
                <a:close/>
              </a:path>
            </a:pathLst>
          </a:custGeom>
          <a:solidFill>
            <a:srgbClr val="1C5F6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3" name="Google Shape;93;p3"/>
          <p:cNvGrpSpPr/>
          <p:nvPr/>
        </p:nvGrpSpPr>
        <p:grpSpPr>
          <a:xfrm rot="-2700000">
            <a:off x="473130" y="2695837"/>
            <a:ext cx="1344349" cy="2469678"/>
            <a:chOff x="272875" y="1419395"/>
            <a:chExt cx="255950" cy="563168"/>
          </a:xfrm>
        </p:grpSpPr>
        <p:sp>
          <p:nvSpPr>
            <p:cNvPr id="94" name="Google Shape;94;p3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3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3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3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3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3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3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3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3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3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3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3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3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3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3"/>
            <p:cNvSpPr/>
            <p:nvPr/>
          </p:nvSpPr>
          <p:spPr>
            <a:xfrm>
              <a:off x="369050" y="1615955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3"/>
            <p:cNvSpPr/>
            <p:nvPr/>
          </p:nvSpPr>
          <p:spPr>
            <a:xfrm>
              <a:off x="490635" y="1582215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438343" y="1487068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3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360075" y="195388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3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3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394558" y="1560904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3"/>
            <p:cNvSpPr/>
            <p:nvPr/>
          </p:nvSpPr>
          <p:spPr>
            <a:xfrm>
              <a:off x="418850" y="1419395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9" name="Google Shape;129;p3"/>
          <p:cNvGrpSpPr/>
          <p:nvPr/>
        </p:nvGrpSpPr>
        <p:grpSpPr>
          <a:xfrm rot="-2700000">
            <a:off x="8026513" y="-183341"/>
            <a:ext cx="1344349" cy="1995327"/>
            <a:chOff x="272875" y="1527563"/>
            <a:chExt cx="255950" cy="455000"/>
          </a:xfrm>
        </p:grpSpPr>
        <p:sp>
          <p:nvSpPr>
            <p:cNvPr id="130" name="Google Shape;130;p3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3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3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3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3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3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3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3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3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3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3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3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3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5" name="Google Shape;165;p3"/>
          <p:cNvSpPr txBox="1">
            <a:spLocks noGrp="1"/>
          </p:cNvSpPr>
          <p:nvPr>
            <p:ph type="subTitle" idx="1"/>
          </p:nvPr>
        </p:nvSpPr>
        <p:spPr>
          <a:xfrm>
            <a:off x="2646000" y="3114137"/>
            <a:ext cx="3852000" cy="86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6" name="Google Shape;166;p3"/>
          <p:cNvSpPr txBox="1">
            <a:spLocks noGrp="1"/>
          </p:cNvSpPr>
          <p:nvPr>
            <p:ph type="ctrTitle"/>
          </p:nvPr>
        </p:nvSpPr>
        <p:spPr>
          <a:xfrm>
            <a:off x="2646000" y="2594236"/>
            <a:ext cx="3852000" cy="79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>
                <a:solidFill>
                  <a:srgbClr val="1C4587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800"/>
              <a:buNone/>
              <a:defRPr sz="800">
                <a:solidFill>
                  <a:srgbClr val="3C78D8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800"/>
              <a:buNone/>
              <a:defRPr sz="800">
                <a:solidFill>
                  <a:srgbClr val="3C78D8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800"/>
              <a:buNone/>
              <a:defRPr sz="800">
                <a:solidFill>
                  <a:srgbClr val="3C78D8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800"/>
              <a:buNone/>
              <a:defRPr sz="800">
                <a:solidFill>
                  <a:srgbClr val="3C78D8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800"/>
              <a:buNone/>
              <a:defRPr sz="800">
                <a:solidFill>
                  <a:srgbClr val="3C78D8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800"/>
              <a:buNone/>
              <a:defRPr sz="800">
                <a:solidFill>
                  <a:srgbClr val="3C78D8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800"/>
              <a:buNone/>
              <a:defRPr sz="800">
                <a:solidFill>
                  <a:srgbClr val="3C78D8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800"/>
              <a:buNone/>
              <a:defRPr sz="800">
                <a:solidFill>
                  <a:srgbClr val="3C78D8"/>
                </a:solidFill>
              </a:defRPr>
            </a:lvl9pPr>
          </a:lstStyle>
          <a:p>
            <a:endParaRPr/>
          </a:p>
        </p:txBody>
      </p:sp>
      <p:sp>
        <p:nvSpPr>
          <p:cNvPr id="167" name="Google Shape;167;p3"/>
          <p:cNvSpPr txBox="1">
            <a:spLocks noGrp="1"/>
          </p:cNvSpPr>
          <p:nvPr>
            <p:ph type="title" idx="2" hasCustomPrompt="1"/>
          </p:nvPr>
        </p:nvSpPr>
        <p:spPr>
          <a:xfrm>
            <a:off x="2646000" y="894175"/>
            <a:ext cx="3852000" cy="2031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5000">
                <a:solidFill>
                  <a:srgbClr val="1C4587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52312888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AF166C-E1F9-40A0-B6B7-3156C66ECB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845405-C04A-4EE3-8850-75C1AF70E9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6DD5EE-2489-4751-87F7-DB7EC789D1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81E8B-01E5-42A7-96DC-49014288CDF4}" type="datetimeFigureOut">
              <a:rPr lang="en-US" smtClean="0"/>
              <a:t>5/26/2021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B79E1A-FC85-4F8E-A5A1-CDE19B830A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E7B712-91EA-4A49-B507-9A36692F2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C3707-F46F-4959-9079-D65BAC5D9B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2169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BA9E15-4D94-42FC-AA9D-67B917C780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9755BD-393C-49EC-B071-1379024420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AC09B9-D1A3-4D77-B189-3F2FD86299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81E8B-01E5-42A7-96DC-49014288CDF4}" type="datetimeFigureOut">
              <a:rPr lang="en-US" smtClean="0"/>
              <a:t>5/26/2021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F50102-6369-4E0D-86E2-FB2F067B68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0473BC-7C3D-4820-9D11-69FE250EC2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C3707-F46F-4959-9079-D65BAC5D9B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4183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097BAF-5FD7-49DC-B8D2-0D5F6EF107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A003C6-7A0A-40D6-89C7-E925C37BEE2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92C45A8-4A22-4534-BA20-025BBDE52C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AF1CD3-0785-4119-BAC7-5DC99F9D34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81E8B-01E5-42A7-96DC-49014288CDF4}" type="datetimeFigureOut">
              <a:rPr lang="en-US" smtClean="0"/>
              <a:t>5/26/2021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3E0E76-34BA-44C1-89A2-8E306A901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F07058-EEDA-4116-BA8A-E886B5C517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C3707-F46F-4959-9079-D65BAC5D9B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67229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E4174-0ED6-48D5-85CB-7CC663E0F1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2F8866-4534-4001-BAAF-C37ABBD41C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D38E46-EF4C-48C5-B8F6-1A04A22031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1456562-E6C2-45B4-AA9D-619A9161389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1F01146-6D1D-4F39-9671-56049A81F4A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1019689-C8B7-4B61-A871-C5511B1822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81E8B-01E5-42A7-96DC-49014288CDF4}" type="datetimeFigureOut">
              <a:rPr lang="en-US" smtClean="0"/>
              <a:t>5/26/2021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A389D86-5C45-42F4-9366-6DFFDE261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75A5A4D-0E53-4BD1-92CD-98DA3EDEC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C3707-F46F-4959-9079-D65BAC5D9B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50300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413CA6-EB56-4120-9722-55CD66E89E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BB6E024-4B82-4029-B506-90B34E90F0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81E8B-01E5-42A7-96DC-49014288CDF4}" type="datetimeFigureOut">
              <a:rPr lang="en-US" smtClean="0"/>
              <a:t>5/26/2021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A6E848-0417-4593-90F9-24CE7D8FA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DE63AD3-B492-411D-B6E4-FB89476905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C3707-F46F-4959-9079-D65BAC5D9B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4934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914C7B-44EA-4C66-948B-46A3E822B7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81E8B-01E5-42A7-96DC-49014288CDF4}" type="datetimeFigureOut">
              <a:rPr lang="en-US" smtClean="0"/>
              <a:t>5/26/2021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111AC49-5E88-4C06-8954-2BE81D3F4F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65E92E-8FC9-4F2E-BA7C-0E723CBF7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C3707-F46F-4959-9079-D65BAC5D9B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53515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4FFF2-12A1-457D-8A90-3D26E76FDF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8913E3-2D28-47B8-AFC9-08FF4099FF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F85AE1-570D-4EDE-B8C6-A361C5D055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8299FB4-2B04-4D8B-A305-43D774937B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81E8B-01E5-42A7-96DC-49014288CDF4}" type="datetimeFigureOut">
              <a:rPr lang="en-US" smtClean="0"/>
              <a:t>5/26/2021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978C09-F7CA-4C0F-B97A-28EB3C0420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D86C86-9E32-4975-A9A4-3E040A2F0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C3707-F46F-4959-9079-D65BAC5D9B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57724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631A79-73F0-469C-900B-5209E336D0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2C66FE8-21BB-4279-BA99-14044277235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254C41-B8DD-47CB-A5BE-8607644613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697A1B-A255-47DB-B6D0-B62D1A632C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81E8B-01E5-42A7-96DC-49014288CDF4}" type="datetimeFigureOut">
              <a:rPr lang="en-US" smtClean="0"/>
              <a:t>5/26/2021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EFC925-CDB3-40BC-9203-E2B1978DB1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F82896-4AC5-4D96-87D8-7AB8FCF04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C3707-F46F-4959-9079-D65BAC5D9B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49393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39B381-5243-4958-9603-8E36151A80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0CBE9DA-9ACB-46FB-AEE7-9822808E19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5B1425-9586-4C2F-A114-D977FBDACF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81E8B-01E5-42A7-96DC-49014288CDF4}" type="datetimeFigureOut">
              <a:rPr lang="en-US" smtClean="0"/>
              <a:t>5/26/2021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47EB22-86BB-452B-80B7-FFC14C6B4C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BB4DB2-4C80-4330-ACC2-42E3301CF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C3707-F46F-4959-9079-D65BAC5D9B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71866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73F7236-2523-4B6E-B8C0-3F5538CE1C1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2A4BC73-8DF6-44BE-A6FB-AA75B6081F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F700E2-08FD-4AB7-BA8F-57E7D4DA18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81E8B-01E5-42A7-96DC-49014288CDF4}" type="datetimeFigureOut">
              <a:rPr lang="en-US" smtClean="0"/>
              <a:t>5/26/2021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EF0FFE-DA8B-4B62-AEF7-880EED641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323F38-B314-49D9-9F95-1B595DE27F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C3707-F46F-4959-9079-D65BAC5D9B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3081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4"/>
          <p:cNvSpPr txBox="1">
            <a:spLocks noGrp="1"/>
          </p:cNvSpPr>
          <p:nvPr>
            <p:ph type="body" idx="1"/>
          </p:nvPr>
        </p:nvSpPr>
        <p:spPr>
          <a:xfrm>
            <a:off x="720000" y="1055850"/>
            <a:ext cx="7704000" cy="351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 sz="1200">
                <a:solidFill>
                  <a:srgbClr val="434343"/>
                </a:solidFill>
              </a:defRPr>
            </a:lvl1pPr>
            <a:lvl2pPr marL="914400" lvl="1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170" name="Google Shape;170;p4"/>
          <p:cNvPicPr preferRelativeResize="0"/>
          <p:nvPr/>
        </p:nvPicPr>
        <p:blipFill>
          <a:blip r:embed="rId2">
            <a:alphaModFix amt="66000"/>
          </a:blip>
          <a:stretch>
            <a:fillRect/>
          </a:stretch>
        </p:blipFill>
        <p:spPr>
          <a:xfrm rot="1326165" flipH="1">
            <a:off x="7658780" y="-1091242"/>
            <a:ext cx="3297389" cy="22766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4"/>
          <p:cNvPicPr preferRelativeResize="0"/>
          <p:nvPr/>
        </p:nvPicPr>
        <p:blipFill>
          <a:blip r:embed="rId3">
            <a:alphaModFix amt="67000"/>
          </a:blip>
          <a:stretch>
            <a:fillRect/>
          </a:stretch>
        </p:blipFill>
        <p:spPr>
          <a:xfrm rot="5400000" flipH="1">
            <a:off x="7116014" y="-515250"/>
            <a:ext cx="2894875" cy="2593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4"/>
          <p:cNvPicPr preferRelativeResize="0"/>
          <p:nvPr/>
        </p:nvPicPr>
        <p:blipFill>
          <a:blip r:embed="rId2">
            <a:alphaModFix amt="66000"/>
          </a:blip>
          <a:stretch>
            <a:fillRect/>
          </a:stretch>
        </p:blipFill>
        <p:spPr>
          <a:xfrm rot="5547182" flipH="1">
            <a:off x="-1959645" y="2413033"/>
            <a:ext cx="3297391" cy="22766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4"/>
          <p:cNvPicPr preferRelativeResize="0"/>
          <p:nvPr/>
        </p:nvPicPr>
        <p:blipFill>
          <a:blip r:embed="rId4">
            <a:alphaModFix amt="82000"/>
          </a:blip>
          <a:stretch>
            <a:fillRect/>
          </a:stretch>
        </p:blipFill>
        <p:spPr>
          <a:xfrm rot="7617396">
            <a:off x="7156577" y="3425249"/>
            <a:ext cx="3632874" cy="299902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4" name="Google Shape;174;p4"/>
          <p:cNvGrpSpPr/>
          <p:nvPr/>
        </p:nvGrpSpPr>
        <p:grpSpPr>
          <a:xfrm>
            <a:off x="-624370" y="1649584"/>
            <a:ext cx="1344377" cy="1995312"/>
            <a:chOff x="272875" y="1527563"/>
            <a:chExt cx="255950" cy="455000"/>
          </a:xfrm>
        </p:grpSpPr>
        <p:sp>
          <p:nvSpPr>
            <p:cNvPr id="175" name="Google Shape;175;p4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4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4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4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4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4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4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4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4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4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4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4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4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4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4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4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4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4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4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4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4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4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4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4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4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4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4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4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4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4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4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4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4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4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4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0" name="Google Shape;210;p4"/>
          <p:cNvSpPr/>
          <p:nvPr/>
        </p:nvSpPr>
        <p:spPr>
          <a:xfrm rot="2491995">
            <a:off x="8061861" y="3895420"/>
            <a:ext cx="2265111" cy="2165862"/>
          </a:xfrm>
          <a:custGeom>
            <a:avLst/>
            <a:gdLst/>
            <a:ahLst/>
            <a:cxnLst/>
            <a:rect l="l" t="t" r="r" b="b"/>
            <a:pathLst>
              <a:path w="21339" h="20404" extrusionOk="0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rgbClr val="1C5F6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211;p4"/>
          <p:cNvSpPr txBox="1">
            <a:spLocks noGrp="1"/>
          </p:cNvSpPr>
          <p:nvPr>
            <p:ph type="ctrTitle"/>
          </p:nvPr>
        </p:nvSpPr>
        <p:spPr>
          <a:xfrm>
            <a:off x="736646" y="373025"/>
            <a:ext cx="76725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8774298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41772"/>
            <a:ext cx="77724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2F3C8-8BE9-42D5-B909-13813805887A}" type="datetimeFigureOut">
              <a:rPr lang="en-US" smtClean="0"/>
              <a:t>5/26/2021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43F60-1EBB-4A1E-B504-C6D0F3722F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82070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2F3C8-8BE9-42D5-B909-13813805887A}" type="datetimeFigureOut">
              <a:rPr lang="en-US" smtClean="0"/>
              <a:t>5/26/2021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43F60-1EBB-4A1E-B504-C6D0F3722F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92120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9" y="1282306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9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8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2F3C8-8BE9-42D5-B909-13813805887A}" type="datetimeFigureOut">
              <a:rPr lang="en-US" smtClean="0"/>
              <a:t>5/26/2021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43F60-1EBB-4A1E-B504-C6D0F3722F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30503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1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1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2F3C8-8BE9-42D5-B909-13813805887A}" type="datetimeFigureOut">
              <a:rPr lang="en-US" smtClean="0"/>
              <a:t>5/26/2021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43F60-1EBB-4A1E-B504-C6D0F3722F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47172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2" y="273846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2F3C8-8BE9-42D5-B909-13813805887A}" type="datetimeFigureOut">
              <a:rPr lang="en-US" smtClean="0"/>
              <a:t>5/26/2021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43F60-1EBB-4A1E-B504-C6D0F3722F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76806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2F3C8-8BE9-42D5-B909-13813805887A}" type="datetimeFigureOut">
              <a:rPr lang="en-US" smtClean="0"/>
              <a:t>5/26/2021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43F60-1EBB-4A1E-B504-C6D0F3722F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5893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2F3C8-8BE9-42D5-B909-13813805887A}" type="datetimeFigureOut">
              <a:rPr lang="en-US" smtClean="0"/>
              <a:t>5/26/2021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43F60-1EBB-4A1E-B504-C6D0F3722F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77254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2" y="342900"/>
            <a:ext cx="2949179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1"/>
            <a:ext cx="4629151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2" y="1543051"/>
            <a:ext cx="2949179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2F3C8-8BE9-42D5-B909-13813805887A}" type="datetimeFigureOut">
              <a:rPr lang="en-US" smtClean="0"/>
              <a:t>5/26/2021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43F60-1EBB-4A1E-B504-C6D0F3722F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46879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2" y="342900"/>
            <a:ext cx="2949179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1"/>
            <a:ext cx="4629151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2" y="1543051"/>
            <a:ext cx="2949179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2F3C8-8BE9-42D5-B909-13813805887A}" type="datetimeFigureOut">
              <a:rPr lang="en-US" smtClean="0"/>
              <a:t>5/26/2021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43F60-1EBB-4A1E-B504-C6D0F3722F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51508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2F3C8-8BE9-42D5-B909-13813805887A}" type="datetimeFigureOut">
              <a:rPr lang="en-US" smtClean="0"/>
              <a:t>5/26/2021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43F60-1EBB-4A1E-B504-C6D0F3722F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6825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8" name="Google Shape;298;p6"/>
          <p:cNvPicPr preferRelativeResize="0"/>
          <p:nvPr/>
        </p:nvPicPr>
        <p:blipFill>
          <a:blip r:embed="rId2">
            <a:alphaModFix amt="66000"/>
          </a:blip>
          <a:stretch>
            <a:fillRect/>
          </a:stretch>
        </p:blipFill>
        <p:spPr>
          <a:xfrm rot="1326164" flipH="1">
            <a:off x="2960862" y="1361553"/>
            <a:ext cx="3222304" cy="22247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Google Shape;299;p6"/>
          <p:cNvPicPr preferRelativeResize="0"/>
          <p:nvPr/>
        </p:nvPicPr>
        <p:blipFill>
          <a:blip r:embed="rId3">
            <a:alphaModFix amt="47000"/>
          </a:blip>
          <a:stretch>
            <a:fillRect/>
          </a:stretch>
        </p:blipFill>
        <p:spPr>
          <a:xfrm rot="1331770">
            <a:off x="-1977764" y="3821949"/>
            <a:ext cx="2989902" cy="246822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00" name="Google Shape;300;p6"/>
          <p:cNvGrpSpPr/>
          <p:nvPr/>
        </p:nvGrpSpPr>
        <p:grpSpPr>
          <a:xfrm rot="-987768">
            <a:off x="-733895" y="3875634"/>
            <a:ext cx="1344359" cy="1995308"/>
            <a:chOff x="272875" y="1527563"/>
            <a:chExt cx="255950" cy="455000"/>
          </a:xfrm>
        </p:grpSpPr>
        <p:sp>
          <p:nvSpPr>
            <p:cNvPr id="301" name="Google Shape;301;p6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6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6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6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6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6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6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6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6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6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6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6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6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6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6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6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6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6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6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6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6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6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6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6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6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6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6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6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6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6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6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6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6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6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6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36" name="Google Shape;336;p6"/>
          <p:cNvPicPr preferRelativeResize="0"/>
          <p:nvPr/>
        </p:nvPicPr>
        <p:blipFill>
          <a:blip r:embed="rId4">
            <a:alphaModFix amt="74000"/>
          </a:blip>
          <a:stretch>
            <a:fillRect/>
          </a:stretch>
        </p:blipFill>
        <p:spPr>
          <a:xfrm flipH="1">
            <a:off x="7809444" y="4139664"/>
            <a:ext cx="2894870" cy="2593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Google Shape;337;p6"/>
          <p:cNvPicPr preferRelativeResize="0"/>
          <p:nvPr/>
        </p:nvPicPr>
        <p:blipFill>
          <a:blip r:embed="rId5">
            <a:alphaModFix amt="62000"/>
          </a:blip>
          <a:stretch>
            <a:fillRect/>
          </a:stretch>
        </p:blipFill>
        <p:spPr>
          <a:xfrm rot="9368145" flipH="1">
            <a:off x="-1509155" y="-1246007"/>
            <a:ext cx="2894870" cy="259332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38" name="Google Shape;338;p6"/>
          <p:cNvGrpSpPr/>
          <p:nvPr/>
        </p:nvGrpSpPr>
        <p:grpSpPr>
          <a:xfrm rot="5400065">
            <a:off x="8667137" y="-1129839"/>
            <a:ext cx="1344377" cy="1995312"/>
            <a:chOff x="272875" y="1527563"/>
            <a:chExt cx="255950" cy="455000"/>
          </a:xfrm>
        </p:grpSpPr>
        <p:sp>
          <p:nvSpPr>
            <p:cNvPr id="339" name="Google Shape;339;p6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6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6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6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6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6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6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6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6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6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6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6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6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6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6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6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6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6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6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6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6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6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6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6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6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6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6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6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6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6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6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6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6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6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6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74" name="Google Shape;374;p6"/>
          <p:cNvSpPr txBox="1">
            <a:spLocks noGrp="1"/>
          </p:cNvSpPr>
          <p:nvPr>
            <p:ph type="title"/>
          </p:nvPr>
        </p:nvSpPr>
        <p:spPr>
          <a:xfrm>
            <a:off x="3566522" y="1727900"/>
            <a:ext cx="2028900" cy="171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pic>
        <p:nvPicPr>
          <p:cNvPr id="375" name="Google Shape;375;p6"/>
          <p:cNvPicPr preferRelativeResize="0"/>
          <p:nvPr/>
        </p:nvPicPr>
        <p:blipFill>
          <a:blip r:embed="rId3">
            <a:alphaModFix amt="47000"/>
          </a:blip>
          <a:stretch>
            <a:fillRect/>
          </a:stretch>
        </p:blipFill>
        <p:spPr>
          <a:xfrm rot="-10643014">
            <a:off x="7943421" y="-1509312"/>
            <a:ext cx="2989903" cy="2468227"/>
          </a:xfrm>
          <a:prstGeom prst="rect">
            <a:avLst/>
          </a:prstGeom>
          <a:noFill/>
          <a:ln>
            <a:noFill/>
          </a:ln>
        </p:spPr>
      </p:pic>
      <p:sp>
        <p:nvSpPr>
          <p:cNvPr id="376" name="Google Shape;376;p6"/>
          <p:cNvSpPr/>
          <p:nvPr/>
        </p:nvSpPr>
        <p:spPr>
          <a:xfrm rot="-7373435">
            <a:off x="3439495" y="5025020"/>
            <a:ext cx="2265005" cy="2165760"/>
          </a:xfrm>
          <a:custGeom>
            <a:avLst/>
            <a:gdLst/>
            <a:ahLst/>
            <a:cxnLst/>
            <a:rect l="l" t="t" r="r" b="b"/>
            <a:pathLst>
              <a:path w="21339" h="20404" extrusionOk="0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rgbClr val="3C8D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3117187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5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5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2F3C8-8BE9-42D5-B909-13813805887A}" type="datetimeFigureOut">
              <a:rPr lang="en-US" smtClean="0"/>
              <a:t>5/26/2021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43F60-1EBB-4A1E-B504-C6D0F3722F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9719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" name="Google Shape;460;p8"/>
          <p:cNvPicPr preferRelativeResize="0"/>
          <p:nvPr/>
        </p:nvPicPr>
        <p:blipFill>
          <a:blip r:embed="rId2">
            <a:alphaModFix amt="74000"/>
          </a:blip>
          <a:stretch>
            <a:fillRect/>
          </a:stretch>
        </p:blipFill>
        <p:spPr>
          <a:xfrm rot="-10162003" flipH="1">
            <a:off x="301118" y="56641"/>
            <a:ext cx="2894871" cy="2593322"/>
          </a:xfrm>
          <a:prstGeom prst="rect">
            <a:avLst/>
          </a:prstGeom>
          <a:noFill/>
          <a:ln>
            <a:noFill/>
          </a:ln>
        </p:spPr>
      </p:pic>
      <p:pic>
        <p:nvPicPr>
          <p:cNvPr id="461" name="Google Shape;461;p8"/>
          <p:cNvPicPr preferRelativeResize="0"/>
          <p:nvPr/>
        </p:nvPicPr>
        <p:blipFill>
          <a:blip r:embed="rId3">
            <a:alphaModFix amt="33000"/>
          </a:blip>
          <a:stretch>
            <a:fillRect/>
          </a:stretch>
        </p:blipFill>
        <p:spPr>
          <a:xfrm rot="10800000" flipH="1">
            <a:off x="2309117" y="4"/>
            <a:ext cx="6114874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2" name="Google Shape;462;p8"/>
          <p:cNvPicPr preferRelativeResize="0"/>
          <p:nvPr/>
        </p:nvPicPr>
        <p:blipFill>
          <a:blip r:embed="rId4">
            <a:alphaModFix amt="58000"/>
          </a:blip>
          <a:stretch>
            <a:fillRect/>
          </a:stretch>
        </p:blipFill>
        <p:spPr>
          <a:xfrm rot="-8962532">
            <a:off x="7553885" y="2352524"/>
            <a:ext cx="1462806" cy="3509154"/>
          </a:xfrm>
          <a:prstGeom prst="rect">
            <a:avLst/>
          </a:prstGeom>
          <a:noFill/>
          <a:ln>
            <a:noFill/>
          </a:ln>
        </p:spPr>
      </p:pic>
      <p:pic>
        <p:nvPicPr>
          <p:cNvPr id="463" name="Google Shape;463;p8"/>
          <p:cNvPicPr preferRelativeResize="0"/>
          <p:nvPr/>
        </p:nvPicPr>
        <p:blipFill>
          <a:blip r:embed="rId5">
            <a:alphaModFix amt="62000"/>
          </a:blip>
          <a:stretch>
            <a:fillRect/>
          </a:stretch>
        </p:blipFill>
        <p:spPr>
          <a:xfrm rot="-10162003" flipH="1">
            <a:off x="-1091107" y="-1133759"/>
            <a:ext cx="2894871" cy="2593322"/>
          </a:xfrm>
          <a:prstGeom prst="rect">
            <a:avLst/>
          </a:prstGeom>
          <a:noFill/>
          <a:ln>
            <a:noFill/>
          </a:ln>
        </p:spPr>
      </p:pic>
      <p:sp>
        <p:nvSpPr>
          <p:cNvPr id="464" name="Google Shape;464;p8"/>
          <p:cNvSpPr/>
          <p:nvPr/>
        </p:nvSpPr>
        <p:spPr>
          <a:xfrm rot="-6681487">
            <a:off x="8044372" y="2590906"/>
            <a:ext cx="2265023" cy="2165778"/>
          </a:xfrm>
          <a:custGeom>
            <a:avLst/>
            <a:gdLst/>
            <a:ahLst/>
            <a:cxnLst/>
            <a:rect l="l" t="t" r="r" b="b"/>
            <a:pathLst>
              <a:path w="21339" h="20404" extrusionOk="0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rgbClr val="3C8D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65" name="Google Shape;465;p8"/>
          <p:cNvGrpSpPr/>
          <p:nvPr/>
        </p:nvGrpSpPr>
        <p:grpSpPr>
          <a:xfrm rot="8100046">
            <a:off x="-12030" y="3450661"/>
            <a:ext cx="1344367" cy="1995327"/>
            <a:chOff x="272875" y="1527563"/>
            <a:chExt cx="255950" cy="455000"/>
          </a:xfrm>
        </p:grpSpPr>
        <p:sp>
          <p:nvSpPr>
            <p:cNvPr id="466" name="Google Shape;466;p8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8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8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8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8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8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8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8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8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8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8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8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8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8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8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8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8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8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8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8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8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8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8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8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8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8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8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8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8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8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8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8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8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8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8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1" name="Google Shape;501;p8"/>
          <p:cNvGrpSpPr/>
          <p:nvPr/>
        </p:nvGrpSpPr>
        <p:grpSpPr>
          <a:xfrm rot="-987768">
            <a:off x="7751817" y="-266278"/>
            <a:ext cx="1344359" cy="1995308"/>
            <a:chOff x="272875" y="1527563"/>
            <a:chExt cx="255950" cy="455000"/>
          </a:xfrm>
        </p:grpSpPr>
        <p:sp>
          <p:nvSpPr>
            <p:cNvPr id="502" name="Google Shape;502;p8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8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8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8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8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8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8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8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8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8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8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8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8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8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8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8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8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8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8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8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8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8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8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8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8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8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8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8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8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8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8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8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8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8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8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537" name="Google Shape;537;p8"/>
          <p:cNvPicPr preferRelativeResize="0"/>
          <p:nvPr/>
        </p:nvPicPr>
        <p:blipFill>
          <a:blip r:embed="rId6">
            <a:alphaModFix amt="62000"/>
          </a:blip>
          <a:stretch>
            <a:fillRect/>
          </a:stretch>
        </p:blipFill>
        <p:spPr>
          <a:xfrm rot="5400000">
            <a:off x="1054424" y="-334421"/>
            <a:ext cx="4474637" cy="5143502"/>
          </a:xfrm>
          <a:prstGeom prst="rect">
            <a:avLst/>
          </a:prstGeom>
          <a:noFill/>
          <a:ln>
            <a:noFill/>
          </a:ln>
        </p:spPr>
      </p:pic>
      <p:sp>
        <p:nvSpPr>
          <p:cNvPr id="538" name="Google Shape;538;p8"/>
          <p:cNvSpPr txBox="1">
            <a:spLocks noGrp="1"/>
          </p:cNvSpPr>
          <p:nvPr>
            <p:ph type="title"/>
          </p:nvPr>
        </p:nvSpPr>
        <p:spPr>
          <a:xfrm>
            <a:off x="1388100" y="1307100"/>
            <a:ext cx="63678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539" name="Google Shape;539;p8"/>
          <p:cNvSpPr/>
          <p:nvPr/>
        </p:nvSpPr>
        <p:spPr>
          <a:xfrm rot="231922" flipH="1">
            <a:off x="-1189243" y="-3465582"/>
            <a:ext cx="4623938" cy="7256951"/>
          </a:xfrm>
          <a:custGeom>
            <a:avLst/>
            <a:gdLst/>
            <a:ahLst/>
            <a:cxnLst/>
            <a:rect l="l" t="t" r="r" b="b"/>
            <a:pathLst>
              <a:path w="55812" h="94461" extrusionOk="0">
                <a:moveTo>
                  <a:pt x="36054" y="83719"/>
                </a:moveTo>
                <a:cubicBezTo>
                  <a:pt x="36059" y="85810"/>
                  <a:pt x="36230" y="87883"/>
                  <a:pt x="36585" y="89937"/>
                </a:cubicBezTo>
                <a:cubicBezTo>
                  <a:pt x="36680" y="90449"/>
                  <a:pt x="36775" y="90942"/>
                  <a:pt x="36888" y="91454"/>
                </a:cubicBezTo>
                <a:cubicBezTo>
                  <a:pt x="36926" y="91719"/>
                  <a:pt x="37002" y="91984"/>
                  <a:pt x="37059" y="92250"/>
                </a:cubicBezTo>
                <a:cubicBezTo>
                  <a:pt x="37097" y="92439"/>
                  <a:pt x="37305" y="92856"/>
                  <a:pt x="37211" y="93046"/>
                </a:cubicBezTo>
                <a:cubicBezTo>
                  <a:pt x="37154" y="93160"/>
                  <a:pt x="36831" y="93255"/>
                  <a:pt x="36718" y="93311"/>
                </a:cubicBezTo>
                <a:cubicBezTo>
                  <a:pt x="36509" y="93425"/>
                  <a:pt x="36282" y="93539"/>
                  <a:pt x="36035" y="93634"/>
                </a:cubicBezTo>
                <a:cubicBezTo>
                  <a:pt x="35599" y="93804"/>
                  <a:pt x="35144" y="93937"/>
                  <a:pt x="34689" y="93994"/>
                </a:cubicBezTo>
                <a:cubicBezTo>
                  <a:pt x="34597" y="94004"/>
                  <a:pt x="34505" y="94009"/>
                  <a:pt x="34414" y="94009"/>
                </a:cubicBezTo>
                <a:cubicBezTo>
                  <a:pt x="33623" y="94009"/>
                  <a:pt x="32889" y="93638"/>
                  <a:pt x="32566" y="92856"/>
                </a:cubicBezTo>
                <a:cubicBezTo>
                  <a:pt x="32244" y="92041"/>
                  <a:pt x="32471" y="91093"/>
                  <a:pt x="32756" y="90297"/>
                </a:cubicBezTo>
                <a:cubicBezTo>
                  <a:pt x="33362" y="88572"/>
                  <a:pt x="34234" y="86923"/>
                  <a:pt x="35125" y="85331"/>
                </a:cubicBezTo>
                <a:cubicBezTo>
                  <a:pt x="35426" y="84788"/>
                  <a:pt x="35736" y="84251"/>
                  <a:pt x="36054" y="83719"/>
                </a:cubicBezTo>
                <a:close/>
                <a:moveTo>
                  <a:pt x="43850" y="72899"/>
                </a:moveTo>
                <a:cubicBezTo>
                  <a:pt x="43926" y="74041"/>
                  <a:pt x="43988" y="75183"/>
                  <a:pt x="44035" y="76326"/>
                </a:cubicBezTo>
                <a:cubicBezTo>
                  <a:pt x="44111" y="78487"/>
                  <a:pt x="44149" y="80629"/>
                  <a:pt x="44130" y="82790"/>
                </a:cubicBezTo>
                <a:cubicBezTo>
                  <a:pt x="44111" y="83871"/>
                  <a:pt x="44092" y="84970"/>
                  <a:pt x="44054" y="86051"/>
                </a:cubicBezTo>
                <a:cubicBezTo>
                  <a:pt x="44016" y="87037"/>
                  <a:pt x="44092" y="88117"/>
                  <a:pt x="43864" y="89065"/>
                </a:cubicBezTo>
                <a:cubicBezTo>
                  <a:pt x="43789" y="89463"/>
                  <a:pt x="43599" y="89823"/>
                  <a:pt x="43334" y="90127"/>
                </a:cubicBezTo>
                <a:cubicBezTo>
                  <a:pt x="43194" y="90249"/>
                  <a:pt x="43052" y="90301"/>
                  <a:pt x="42914" y="90301"/>
                </a:cubicBezTo>
                <a:cubicBezTo>
                  <a:pt x="42585" y="90301"/>
                  <a:pt x="42287" y="90001"/>
                  <a:pt x="42139" y="89653"/>
                </a:cubicBezTo>
                <a:cubicBezTo>
                  <a:pt x="41874" y="88970"/>
                  <a:pt x="41760" y="88193"/>
                  <a:pt x="41609" y="87473"/>
                </a:cubicBezTo>
                <a:cubicBezTo>
                  <a:pt x="41324" y="86165"/>
                  <a:pt x="41021" y="84724"/>
                  <a:pt x="40149" y="83643"/>
                </a:cubicBezTo>
                <a:cubicBezTo>
                  <a:pt x="39770" y="83169"/>
                  <a:pt x="39277" y="82809"/>
                  <a:pt x="38708" y="82582"/>
                </a:cubicBezTo>
                <a:cubicBezTo>
                  <a:pt x="38695" y="82577"/>
                  <a:pt x="38683" y="82574"/>
                  <a:pt x="38671" y="82574"/>
                </a:cubicBezTo>
                <a:cubicBezTo>
                  <a:pt x="38594" y="82574"/>
                  <a:pt x="38540" y="82668"/>
                  <a:pt x="38557" y="82733"/>
                </a:cubicBezTo>
                <a:cubicBezTo>
                  <a:pt x="38917" y="84667"/>
                  <a:pt x="39277" y="86601"/>
                  <a:pt x="39618" y="88534"/>
                </a:cubicBezTo>
                <a:lnTo>
                  <a:pt x="40149" y="91397"/>
                </a:lnTo>
                <a:cubicBezTo>
                  <a:pt x="40263" y="92136"/>
                  <a:pt x="40452" y="92875"/>
                  <a:pt x="40187" y="93596"/>
                </a:cubicBezTo>
                <a:cubicBezTo>
                  <a:pt x="40092" y="93861"/>
                  <a:pt x="39921" y="94183"/>
                  <a:pt x="39618" y="94240"/>
                </a:cubicBezTo>
                <a:cubicBezTo>
                  <a:pt x="39604" y="94243"/>
                  <a:pt x="39590" y="94244"/>
                  <a:pt x="39576" y="94244"/>
                </a:cubicBezTo>
                <a:cubicBezTo>
                  <a:pt x="39294" y="94244"/>
                  <a:pt x="39081" y="93717"/>
                  <a:pt x="38955" y="93482"/>
                </a:cubicBezTo>
                <a:cubicBezTo>
                  <a:pt x="38670" y="92856"/>
                  <a:pt x="38462" y="92193"/>
                  <a:pt x="38348" y="91511"/>
                </a:cubicBezTo>
                <a:cubicBezTo>
                  <a:pt x="38083" y="90146"/>
                  <a:pt x="38045" y="88762"/>
                  <a:pt x="37855" y="87397"/>
                </a:cubicBezTo>
                <a:cubicBezTo>
                  <a:pt x="37647" y="85994"/>
                  <a:pt x="37230" y="84610"/>
                  <a:pt x="36244" y="83549"/>
                </a:cubicBezTo>
                <a:cubicBezTo>
                  <a:pt x="36227" y="83526"/>
                  <a:pt x="36203" y="83515"/>
                  <a:pt x="36178" y="83514"/>
                </a:cubicBezTo>
                <a:lnTo>
                  <a:pt x="36178" y="83514"/>
                </a:lnTo>
                <a:cubicBezTo>
                  <a:pt x="38436" y="79777"/>
                  <a:pt x="41102" y="76305"/>
                  <a:pt x="43850" y="72899"/>
                </a:cubicBezTo>
                <a:close/>
                <a:moveTo>
                  <a:pt x="124" y="0"/>
                </a:moveTo>
                <a:cubicBezTo>
                  <a:pt x="60" y="0"/>
                  <a:pt x="1" y="49"/>
                  <a:pt x="36" y="119"/>
                </a:cubicBezTo>
                <a:lnTo>
                  <a:pt x="17" y="119"/>
                </a:lnTo>
                <a:cubicBezTo>
                  <a:pt x="2955" y="8498"/>
                  <a:pt x="5989" y="16839"/>
                  <a:pt x="9135" y="25123"/>
                </a:cubicBezTo>
                <a:cubicBezTo>
                  <a:pt x="9894" y="27152"/>
                  <a:pt x="10671" y="29180"/>
                  <a:pt x="11467" y="31208"/>
                </a:cubicBezTo>
                <a:cubicBezTo>
                  <a:pt x="12168" y="33028"/>
                  <a:pt x="12794" y="34905"/>
                  <a:pt x="13647" y="36649"/>
                </a:cubicBezTo>
                <a:cubicBezTo>
                  <a:pt x="14292" y="37976"/>
                  <a:pt x="15221" y="39246"/>
                  <a:pt x="16623" y="39796"/>
                </a:cubicBezTo>
                <a:cubicBezTo>
                  <a:pt x="17283" y="40054"/>
                  <a:pt x="17979" y="40142"/>
                  <a:pt x="18690" y="40142"/>
                </a:cubicBezTo>
                <a:cubicBezTo>
                  <a:pt x="19959" y="40142"/>
                  <a:pt x="21272" y="39862"/>
                  <a:pt x="22500" y="39777"/>
                </a:cubicBezTo>
                <a:cubicBezTo>
                  <a:pt x="23246" y="39726"/>
                  <a:pt x="23995" y="39701"/>
                  <a:pt x="24747" y="39701"/>
                </a:cubicBezTo>
                <a:cubicBezTo>
                  <a:pt x="26249" y="39701"/>
                  <a:pt x="27757" y="39802"/>
                  <a:pt x="29249" y="40004"/>
                </a:cubicBezTo>
                <a:cubicBezTo>
                  <a:pt x="31106" y="40270"/>
                  <a:pt x="33021" y="40668"/>
                  <a:pt x="34727" y="41502"/>
                </a:cubicBezTo>
                <a:cubicBezTo>
                  <a:pt x="36433" y="42317"/>
                  <a:pt x="37836" y="43682"/>
                  <a:pt x="38708" y="45350"/>
                </a:cubicBezTo>
                <a:cubicBezTo>
                  <a:pt x="39580" y="46981"/>
                  <a:pt x="40054" y="48782"/>
                  <a:pt x="40471" y="50545"/>
                </a:cubicBezTo>
                <a:cubicBezTo>
                  <a:pt x="42179" y="57664"/>
                  <a:pt x="43282" y="64918"/>
                  <a:pt x="43803" y="72216"/>
                </a:cubicBezTo>
                <a:lnTo>
                  <a:pt x="43803" y="72216"/>
                </a:lnTo>
                <a:cubicBezTo>
                  <a:pt x="43494" y="72599"/>
                  <a:pt x="43186" y="72983"/>
                  <a:pt x="42879" y="73369"/>
                </a:cubicBezTo>
                <a:cubicBezTo>
                  <a:pt x="40831" y="75966"/>
                  <a:pt x="38822" y="78601"/>
                  <a:pt x="37021" y="81387"/>
                </a:cubicBezTo>
                <a:cubicBezTo>
                  <a:pt x="35277" y="84098"/>
                  <a:pt x="33571" y="87018"/>
                  <a:pt x="32471" y="90070"/>
                </a:cubicBezTo>
                <a:cubicBezTo>
                  <a:pt x="31997" y="91359"/>
                  <a:pt x="31770" y="93198"/>
                  <a:pt x="33154" y="94013"/>
                </a:cubicBezTo>
                <a:cubicBezTo>
                  <a:pt x="33534" y="94235"/>
                  <a:pt x="33946" y="94326"/>
                  <a:pt x="34367" y="94326"/>
                </a:cubicBezTo>
                <a:cubicBezTo>
                  <a:pt x="35456" y="94326"/>
                  <a:pt x="36609" y="93717"/>
                  <a:pt x="37457" y="93198"/>
                </a:cubicBezTo>
                <a:cubicBezTo>
                  <a:pt x="37514" y="93160"/>
                  <a:pt x="37533" y="93103"/>
                  <a:pt x="37514" y="93046"/>
                </a:cubicBezTo>
                <a:cubicBezTo>
                  <a:pt x="36725" y="90076"/>
                  <a:pt x="36309" y="87016"/>
                  <a:pt x="36300" y="83937"/>
                </a:cubicBezTo>
                <a:lnTo>
                  <a:pt x="36300" y="83937"/>
                </a:lnTo>
                <a:cubicBezTo>
                  <a:pt x="38208" y="86250"/>
                  <a:pt x="37579" y="89653"/>
                  <a:pt x="38348" y="92383"/>
                </a:cubicBezTo>
                <a:cubicBezTo>
                  <a:pt x="38500" y="93065"/>
                  <a:pt x="38803" y="93710"/>
                  <a:pt x="39201" y="94297"/>
                </a:cubicBezTo>
                <a:cubicBezTo>
                  <a:pt x="39289" y="94413"/>
                  <a:pt x="39407" y="94460"/>
                  <a:pt x="39532" y="94460"/>
                </a:cubicBezTo>
                <a:cubicBezTo>
                  <a:pt x="39756" y="94460"/>
                  <a:pt x="40003" y="94309"/>
                  <a:pt x="40149" y="94127"/>
                </a:cubicBezTo>
                <a:cubicBezTo>
                  <a:pt x="40490" y="93728"/>
                  <a:pt x="40566" y="93103"/>
                  <a:pt x="40547" y="92591"/>
                </a:cubicBezTo>
                <a:cubicBezTo>
                  <a:pt x="40509" y="91681"/>
                  <a:pt x="40244" y="90752"/>
                  <a:pt x="40092" y="89861"/>
                </a:cubicBezTo>
                <a:cubicBezTo>
                  <a:pt x="39670" y="87551"/>
                  <a:pt x="39266" y="85241"/>
                  <a:pt x="38846" y="82914"/>
                </a:cubicBezTo>
                <a:lnTo>
                  <a:pt x="38846" y="82914"/>
                </a:lnTo>
                <a:cubicBezTo>
                  <a:pt x="40217" y="83575"/>
                  <a:pt x="40753" y="85091"/>
                  <a:pt x="41116" y="86487"/>
                </a:cubicBezTo>
                <a:cubicBezTo>
                  <a:pt x="41305" y="87245"/>
                  <a:pt x="41438" y="88022"/>
                  <a:pt x="41628" y="88781"/>
                </a:cubicBezTo>
                <a:cubicBezTo>
                  <a:pt x="41760" y="89349"/>
                  <a:pt x="41874" y="90146"/>
                  <a:pt x="42443" y="90468"/>
                </a:cubicBezTo>
                <a:cubicBezTo>
                  <a:pt x="42589" y="90550"/>
                  <a:pt x="42735" y="90587"/>
                  <a:pt x="42876" y="90587"/>
                </a:cubicBezTo>
                <a:cubicBezTo>
                  <a:pt x="43193" y="90587"/>
                  <a:pt x="43484" y="90402"/>
                  <a:pt x="43694" y="90127"/>
                </a:cubicBezTo>
                <a:cubicBezTo>
                  <a:pt x="44168" y="89539"/>
                  <a:pt x="44225" y="88781"/>
                  <a:pt x="44263" y="88060"/>
                </a:cubicBezTo>
                <a:cubicBezTo>
                  <a:pt x="44376" y="85842"/>
                  <a:pt x="44433" y="83624"/>
                  <a:pt x="44433" y="81425"/>
                </a:cubicBezTo>
                <a:cubicBezTo>
                  <a:pt x="44433" y="78462"/>
                  <a:pt x="44333" y="75502"/>
                  <a:pt x="44134" y="72549"/>
                </a:cubicBezTo>
                <a:lnTo>
                  <a:pt x="44134" y="72549"/>
                </a:lnTo>
                <a:cubicBezTo>
                  <a:pt x="45525" y="70831"/>
                  <a:pt x="46934" y="69129"/>
                  <a:pt x="48319" y="67416"/>
                </a:cubicBezTo>
                <a:cubicBezTo>
                  <a:pt x="50916" y="64213"/>
                  <a:pt x="53457" y="60952"/>
                  <a:pt x="55694" y="57464"/>
                </a:cubicBezTo>
                <a:cubicBezTo>
                  <a:pt x="55812" y="57293"/>
                  <a:pt x="55657" y="57122"/>
                  <a:pt x="55493" y="57122"/>
                </a:cubicBezTo>
                <a:cubicBezTo>
                  <a:pt x="55421" y="57122"/>
                  <a:pt x="55348" y="57155"/>
                  <a:pt x="55295" y="57236"/>
                </a:cubicBezTo>
                <a:cubicBezTo>
                  <a:pt x="51966" y="62402"/>
                  <a:pt x="47953" y="67087"/>
                  <a:pt x="44086" y="71866"/>
                </a:cubicBezTo>
                <a:lnTo>
                  <a:pt x="44086" y="71866"/>
                </a:lnTo>
                <a:cubicBezTo>
                  <a:pt x="43682" y="66321"/>
                  <a:pt x="42926" y="60806"/>
                  <a:pt x="41817" y="55360"/>
                </a:cubicBezTo>
                <a:cubicBezTo>
                  <a:pt x="41400" y="53255"/>
                  <a:pt x="40945" y="51132"/>
                  <a:pt x="40376" y="49066"/>
                </a:cubicBezTo>
                <a:cubicBezTo>
                  <a:pt x="39921" y="47379"/>
                  <a:pt x="39315" y="45673"/>
                  <a:pt x="38310" y="44213"/>
                </a:cubicBezTo>
                <a:cubicBezTo>
                  <a:pt x="36130" y="41104"/>
                  <a:pt x="32301" y="40175"/>
                  <a:pt x="28737" y="39739"/>
                </a:cubicBezTo>
                <a:cubicBezTo>
                  <a:pt x="27406" y="39567"/>
                  <a:pt x="26076" y="39485"/>
                  <a:pt x="24745" y="39485"/>
                </a:cubicBezTo>
                <a:cubicBezTo>
                  <a:pt x="23877" y="39485"/>
                  <a:pt x="23008" y="39520"/>
                  <a:pt x="22140" y="39587"/>
                </a:cubicBezTo>
                <a:cubicBezTo>
                  <a:pt x="21041" y="39680"/>
                  <a:pt x="19854" y="39911"/>
                  <a:pt x="18707" y="39911"/>
                </a:cubicBezTo>
                <a:cubicBezTo>
                  <a:pt x="17736" y="39911"/>
                  <a:pt x="16794" y="39745"/>
                  <a:pt x="15960" y="39189"/>
                </a:cubicBezTo>
                <a:cubicBezTo>
                  <a:pt x="14519" y="38204"/>
                  <a:pt x="13780" y="36479"/>
                  <a:pt x="13173" y="34924"/>
                </a:cubicBezTo>
                <a:cubicBezTo>
                  <a:pt x="12339" y="32820"/>
                  <a:pt x="11543" y="30735"/>
                  <a:pt x="10728" y="28630"/>
                </a:cubicBezTo>
                <a:cubicBezTo>
                  <a:pt x="7505" y="20194"/>
                  <a:pt x="4377" y="11721"/>
                  <a:pt x="1344" y="3228"/>
                </a:cubicBezTo>
                <a:cubicBezTo>
                  <a:pt x="965" y="2166"/>
                  <a:pt x="586" y="1124"/>
                  <a:pt x="226" y="62"/>
                </a:cubicBezTo>
                <a:cubicBezTo>
                  <a:pt x="204" y="19"/>
                  <a:pt x="163" y="0"/>
                  <a:pt x="124" y="0"/>
                </a:cubicBezTo>
                <a:close/>
              </a:path>
            </a:pathLst>
          </a:custGeom>
          <a:solidFill>
            <a:srgbClr val="1C5F6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619136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p9"/>
          <p:cNvSpPr txBox="1">
            <a:spLocks noGrp="1"/>
          </p:cNvSpPr>
          <p:nvPr>
            <p:ph type="subTitle" idx="1"/>
          </p:nvPr>
        </p:nvSpPr>
        <p:spPr>
          <a:xfrm flipH="1">
            <a:off x="5047900" y="2607067"/>
            <a:ext cx="3367800" cy="10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2" name="Google Shape;542;p9"/>
          <p:cNvSpPr txBox="1">
            <a:spLocks noGrp="1"/>
          </p:cNvSpPr>
          <p:nvPr>
            <p:ph type="ctrTitle"/>
          </p:nvPr>
        </p:nvSpPr>
        <p:spPr>
          <a:xfrm flipH="1">
            <a:off x="4571900" y="1697799"/>
            <a:ext cx="3860400" cy="93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pic>
        <p:nvPicPr>
          <p:cNvPr id="543" name="Google Shape;543;p9"/>
          <p:cNvPicPr preferRelativeResize="0"/>
          <p:nvPr/>
        </p:nvPicPr>
        <p:blipFill>
          <a:blip r:embed="rId2">
            <a:alphaModFix amt="82000"/>
          </a:blip>
          <a:stretch>
            <a:fillRect/>
          </a:stretch>
        </p:blipFill>
        <p:spPr>
          <a:xfrm>
            <a:off x="6498000" y="3581373"/>
            <a:ext cx="3440400" cy="2840126"/>
          </a:xfrm>
          <a:prstGeom prst="rect">
            <a:avLst/>
          </a:prstGeom>
          <a:noFill/>
          <a:ln>
            <a:noFill/>
          </a:ln>
        </p:spPr>
      </p:pic>
      <p:sp>
        <p:nvSpPr>
          <p:cNvPr id="544" name="Google Shape;544;p9"/>
          <p:cNvSpPr/>
          <p:nvPr/>
        </p:nvSpPr>
        <p:spPr>
          <a:xfrm rot="-2569776">
            <a:off x="7774946" y="-1017900"/>
            <a:ext cx="2265043" cy="2165797"/>
          </a:xfrm>
          <a:custGeom>
            <a:avLst/>
            <a:gdLst/>
            <a:ahLst/>
            <a:cxnLst/>
            <a:rect l="l" t="t" r="r" b="b"/>
            <a:pathLst>
              <a:path w="21339" h="20404" extrusionOk="0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rgbClr val="1C5F6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45" name="Google Shape;545;p9"/>
          <p:cNvGrpSpPr/>
          <p:nvPr/>
        </p:nvGrpSpPr>
        <p:grpSpPr>
          <a:xfrm rot="-6629356">
            <a:off x="7495291" y="3526103"/>
            <a:ext cx="1344346" cy="2469672"/>
            <a:chOff x="272875" y="1419395"/>
            <a:chExt cx="255950" cy="563168"/>
          </a:xfrm>
        </p:grpSpPr>
        <p:sp>
          <p:nvSpPr>
            <p:cNvPr id="546" name="Google Shape;546;p9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9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9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9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9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9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9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9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9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9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9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9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9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9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9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9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9"/>
            <p:cNvSpPr/>
            <p:nvPr/>
          </p:nvSpPr>
          <p:spPr>
            <a:xfrm>
              <a:off x="369050" y="1615955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9"/>
            <p:cNvSpPr/>
            <p:nvPr/>
          </p:nvSpPr>
          <p:spPr>
            <a:xfrm>
              <a:off x="490635" y="1582215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9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9"/>
            <p:cNvSpPr/>
            <p:nvPr/>
          </p:nvSpPr>
          <p:spPr>
            <a:xfrm>
              <a:off x="438343" y="1487068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9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9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9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9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9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9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9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9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9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9"/>
            <p:cNvSpPr/>
            <p:nvPr/>
          </p:nvSpPr>
          <p:spPr>
            <a:xfrm>
              <a:off x="360075" y="195388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9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9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9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9"/>
            <p:cNvSpPr/>
            <p:nvPr/>
          </p:nvSpPr>
          <p:spPr>
            <a:xfrm>
              <a:off x="394558" y="1560904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9"/>
            <p:cNvSpPr/>
            <p:nvPr/>
          </p:nvSpPr>
          <p:spPr>
            <a:xfrm>
              <a:off x="418850" y="1419395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581" name="Google Shape;581;p9"/>
          <p:cNvPicPr preferRelativeResize="0"/>
          <p:nvPr/>
        </p:nvPicPr>
        <p:blipFill>
          <a:blip r:embed="rId3">
            <a:alphaModFix amt="82000"/>
          </a:blip>
          <a:stretch>
            <a:fillRect/>
          </a:stretch>
        </p:blipFill>
        <p:spPr>
          <a:xfrm rot="-5400005">
            <a:off x="-1096437" y="-959501"/>
            <a:ext cx="3632875" cy="299902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498023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8" name="Google Shape;668;p13"/>
          <p:cNvPicPr preferRelativeResize="0"/>
          <p:nvPr/>
        </p:nvPicPr>
        <p:blipFill>
          <a:blip r:embed="rId2">
            <a:alphaModFix amt="66000"/>
          </a:blip>
          <a:stretch>
            <a:fillRect/>
          </a:stretch>
        </p:blipFill>
        <p:spPr>
          <a:xfrm rot="-1538275" flipH="1">
            <a:off x="-1241959" y="-985041"/>
            <a:ext cx="3297390" cy="2276635"/>
          </a:xfrm>
          <a:prstGeom prst="rect">
            <a:avLst/>
          </a:prstGeom>
          <a:noFill/>
          <a:ln>
            <a:noFill/>
          </a:ln>
        </p:spPr>
      </p:pic>
      <p:sp>
        <p:nvSpPr>
          <p:cNvPr id="669" name="Google Shape;669;p13"/>
          <p:cNvSpPr/>
          <p:nvPr/>
        </p:nvSpPr>
        <p:spPr>
          <a:xfrm rot="3011561">
            <a:off x="8474812" y="4330185"/>
            <a:ext cx="1345837" cy="1286867"/>
          </a:xfrm>
          <a:custGeom>
            <a:avLst/>
            <a:gdLst/>
            <a:ahLst/>
            <a:cxnLst/>
            <a:rect l="l" t="t" r="r" b="b"/>
            <a:pathLst>
              <a:path w="21339" h="20404" extrusionOk="0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rgbClr val="1C5F6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70" name="Google Shape;670;p13"/>
          <p:cNvGrpSpPr/>
          <p:nvPr/>
        </p:nvGrpSpPr>
        <p:grpSpPr>
          <a:xfrm rot="3559955">
            <a:off x="-42012" y="-631342"/>
            <a:ext cx="1344348" cy="1995332"/>
            <a:chOff x="272875" y="1527563"/>
            <a:chExt cx="255950" cy="455000"/>
          </a:xfrm>
        </p:grpSpPr>
        <p:sp>
          <p:nvSpPr>
            <p:cNvPr id="671" name="Google Shape;671;p13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13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13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13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13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13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13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13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13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13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13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13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13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13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13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13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13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13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13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13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13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13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13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13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13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13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13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13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13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13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13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13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13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13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13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706" name="Google Shape;706;p13"/>
          <p:cNvPicPr preferRelativeResize="0"/>
          <p:nvPr/>
        </p:nvPicPr>
        <p:blipFill>
          <a:blip r:embed="rId3">
            <a:alphaModFix amt="74000"/>
          </a:blip>
          <a:stretch>
            <a:fillRect/>
          </a:stretch>
        </p:blipFill>
        <p:spPr>
          <a:xfrm rot="-10024386">
            <a:off x="7156213" y="-1143378"/>
            <a:ext cx="2894879" cy="2593329"/>
          </a:xfrm>
          <a:prstGeom prst="rect">
            <a:avLst/>
          </a:prstGeom>
          <a:noFill/>
          <a:ln>
            <a:noFill/>
          </a:ln>
        </p:spPr>
      </p:pic>
      <p:pic>
        <p:nvPicPr>
          <p:cNvPr id="707" name="Google Shape;707;p13"/>
          <p:cNvPicPr preferRelativeResize="0"/>
          <p:nvPr/>
        </p:nvPicPr>
        <p:blipFill>
          <a:blip r:embed="rId4">
            <a:alphaModFix amt="74000"/>
          </a:blip>
          <a:stretch>
            <a:fillRect/>
          </a:stretch>
        </p:blipFill>
        <p:spPr>
          <a:xfrm rot="-7120613" flipH="1">
            <a:off x="5305666" y="-1758350"/>
            <a:ext cx="2894876" cy="2593327"/>
          </a:xfrm>
          <a:prstGeom prst="rect">
            <a:avLst/>
          </a:prstGeom>
          <a:noFill/>
          <a:ln>
            <a:noFill/>
          </a:ln>
        </p:spPr>
      </p:pic>
      <p:sp>
        <p:nvSpPr>
          <p:cNvPr id="708" name="Google Shape;708;p13"/>
          <p:cNvSpPr txBox="1">
            <a:spLocks noGrp="1"/>
          </p:cNvSpPr>
          <p:nvPr>
            <p:ph type="title" hasCustomPrompt="1"/>
          </p:nvPr>
        </p:nvSpPr>
        <p:spPr>
          <a:xfrm>
            <a:off x="3170031" y="3417401"/>
            <a:ext cx="10368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709" name="Google Shape;709;p13"/>
          <p:cNvSpPr txBox="1">
            <a:spLocks noGrp="1"/>
          </p:cNvSpPr>
          <p:nvPr>
            <p:ph type="title" idx="2" hasCustomPrompt="1"/>
          </p:nvPr>
        </p:nvSpPr>
        <p:spPr>
          <a:xfrm>
            <a:off x="5686543" y="3417401"/>
            <a:ext cx="10368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710" name="Google Shape;710;p13"/>
          <p:cNvSpPr txBox="1">
            <a:spLocks noGrp="1"/>
          </p:cNvSpPr>
          <p:nvPr>
            <p:ph type="title" idx="3" hasCustomPrompt="1"/>
          </p:nvPr>
        </p:nvSpPr>
        <p:spPr>
          <a:xfrm>
            <a:off x="5697526" y="1667000"/>
            <a:ext cx="10368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711" name="Google Shape;711;p13"/>
          <p:cNvSpPr txBox="1">
            <a:spLocks noGrp="1"/>
          </p:cNvSpPr>
          <p:nvPr>
            <p:ph type="title" idx="4" hasCustomPrompt="1"/>
          </p:nvPr>
        </p:nvSpPr>
        <p:spPr>
          <a:xfrm>
            <a:off x="637282" y="3444201"/>
            <a:ext cx="10368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712" name="Google Shape;712;p13"/>
          <p:cNvSpPr txBox="1">
            <a:spLocks noGrp="1"/>
          </p:cNvSpPr>
          <p:nvPr>
            <p:ph type="title" idx="5" hasCustomPrompt="1"/>
          </p:nvPr>
        </p:nvSpPr>
        <p:spPr>
          <a:xfrm>
            <a:off x="637282" y="1667000"/>
            <a:ext cx="10368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713" name="Google Shape;713;p13"/>
          <p:cNvSpPr txBox="1">
            <a:spLocks noGrp="1"/>
          </p:cNvSpPr>
          <p:nvPr>
            <p:ph type="title" idx="6" hasCustomPrompt="1"/>
          </p:nvPr>
        </p:nvSpPr>
        <p:spPr>
          <a:xfrm>
            <a:off x="3170031" y="1667000"/>
            <a:ext cx="10368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714" name="Google Shape;714;p13"/>
          <p:cNvSpPr txBox="1">
            <a:spLocks noGrp="1"/>
          </p:cNvSpPr>
          <p:nvPr>
            <p:ph type="ctrTitle" idx="7"/>
          </p:nvPr>
        </p:nvSpPr>
        <p:spPr>
          <a:xfrm>
            <a:off x="4160248" y="3267400"/>
            <a:ext cx="1821000" cy="45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715" name="Google Shape;715;p13"/>
          <p:cNvSpPr txBox="1">
            <a:spLocks noGrp="1"/>
          </p:cNvSpPr>
          <p:nvPr>
            <p:ph type="subTitle" idx="1"/>
          </p:nvPr>
        </p:nvSpPr>
        <p:spPr>
          <a:xfrm>
            <a:off x="4160247" y="3572896"/>
            <a:ext cx="1821000" cy="81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6" name="Google Shape;716;p13"/>
          <p:cNvSpPr txBox="1">
            <a:spLocks noGrp="1"/>
          </p:cNvSpPr>
          <p:nvPr>
            <p:ph type="ctrTitle" idx="8"/>
          </p:nvPr>
        </p:nvSpPr>
        <p:spPr>
          <a:xfrm>
            <a:off x="6688381" y="3267400"/>
            <a:ext cx="1821000" cy="45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717" name="Google Shape;717;p13"/>
          <p:cNvSpPr txBox="1">
            <a:spLocks noGrp="1"/>
          </p:cNvSpPr>
          <p:nvPr>
            <p:ph type="subTitle" idx="9"/>
          </p:nvPr>
        </p:nvSpPr>
        <p:spPr>
          <a:xfrm>
            <a:off x="6688378" y="3572896"/>
            <a:ext cx="1821000" cy="81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8" name="Google Shape;718;p13"/>
          <p:cNvSpPr/>
          <p:nvPr/>
        </p:nvSpPr>
        <p:spPr>
          <a:xfrm>
            <a:off x="1150175" y="2700900"/>
            <a:ext cx="2525" cy="25"/>
          </a:xfrm>
          <a:custGeom>
            <a:avLst/>
            <a:gdLst/>
            <a:ahLst/>
            <a:cxnLst/>
            <a:rect l="l" t="t" r="r" b="b"/>
            <a:pathLst>
              <a:path w="101" h="1" extrusionOk="0">
                <a:moveTo>
                  <a:pt x="101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CEF2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2"/>
              </a:solidFill>
            </a:endParaRPr>
          </a:p>
        </p:txBody>
      </p:sp>
      <p:sp>
        <p:nvSpPr>
          <p:cNvPr id="719" name="Google Shape;719;p13"/>
          <p:cNvSpPr txBox="1">
            <a:spLocks noGrp="1"/>
          </p:cNvSpPr>
          <p:nvPr>
            <p:ph type="ctrTitle" idx="13"/>
          </p:nvPr>
        </p:nvSpPr>
        <p:spPr>
          <a:xfrm>
            <a:off x="6688650" y="1490050"/>
            <a:ext cx="1821000" cy="45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720" name="Google Shape;720;p13"/>
          <p:cNvSpPr txBox="1">
            <a:spLocks noGrp="1"/>
          </p:cNvSpPr>
          <p:nvPr>
            <p:ph type="subTitle" idx="14"/>
          </p:nvPr>
        </p:nvSpPr>
        <p:spPr>
          <a:xfrm>
            <a:off x="6688665" y="1791550"/>
            <a:ext cx="1821000" cy="79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1" name="Google Shape;721;p13"/>
          <p:cNvSpPr txBox="1">
            <a:spLocks noGrp="1"/>
          </p:cNvSpPr>
          <p:nvPr>
            <p:ph type="ctrTitle" idx="15"/>
          </p:nvPr>
        </p:nvSpPr>
        <p:spPr>
          <a:xfrm>
            <a:off x="1622668" y="3267400"/>
            <a:ext cx="1821000" cy="45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722" name="Google Shape;722;p13"/>
          <p:cNvSpPr txBox="1">
            <a:spLocks noGrp="1"/>
          </p:cNvSpPr>
          <p:nvPr>
            <p:ph type="subTitle" idx="16"/>
          </p:nvPr>
        </p:nvSpPr>
        <p:spPr>
          <a:xfrm>
            <a:off x="1622669" y="3572896"/>
            <a:ext cx="1821000" cy="81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3" name="Google Shape;723;p13"/>
          <p:cNvSpPr txBox="1">
            <a:spLocks noGrp="1"/>
          </p:cNvSpPr>
          <p:nvPr>
            <p:ph type="ctrTitle" idx="17"/>
          </p:nvPr>
        </p:nvSpPr>
        <p:spPr>
          <a:xfrm>
            <a:off x="1622668" y="1490050"/>
            <a:ext cx="1821000" cy="45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724" name="Google Shape;724;p13"/>
          <p:cNvSpPr txBox="1">
            <a:spLocks noGrp="1"/>
          </p:cNvSpPr>
          <p:nvPr>
            <p:ph type="subTitle" idx="18"/>
          </p:nvPr>
        </p:nvSpPr>
        <p:spPr>
          <a:xfrm>
            <a:off x="1622669" y="1791550"/>
            <a:ext cx="1821000" cy="79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5" name="Google Shape;725;p13"/>
          <p:cNvSpPr txBox="1">
            <a:spLocks noGrp="1"/>
          </p:cNvSpPr>
          <p:nvPr>
            <p:ph type="ctrTitle" idx="19"/>
          </p:nvPr>
        </p:nvSpPr>
        <p:spPr>
          <a:xfrm>
            <a:off x="4160243" y="1490050"/>
            <a:ext cx="1821000" cy="45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726" name="Google Shape;726;p13"/>
          <p:cNvSpPr txBox="1">
            <a:spLocks noGrp="1"/>
          </p:cNvSpPr>
          <p:nvPr>
            <p:ph type="subTitle" idx="20"/>
          </p:nvPr>
        </p:nvSpPr>
        <p:spPr>
          <a:xfrm>
            <a:off x="4160258" y="1791550"/>
            <a:ext cx="1821000" cy="79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7" name="Google Shape;727;p13"/>
          <p:cNvSpPr txBox="1">
            <a:spLocks noGrp="1"/>
          </p:cNvSpPr>
          <p:nvPr>
            <p:ph type="ctrTitle" idx="21"/>
          </p:nvPr>
        </p:nvSpPr>
        <p:spPr>
          <a:xfrm>
            <a:off x="720000" y="342524"/>
            <a:ext cx="77040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141906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1" name="Google Shape;771;p15"/>
          <p:cNvPicPr preferRelativeResize="0"/>
          <p:nvPr/>
        </p:nvPicPr>
        <p:blipFill>
          <a:blip r:embed="rId2">
            <a:alphaModFix amt="66000"/>
          </a:blip>
          <a:stretch>
            <a:fillRect/>
          </a:stretch>
        </p:blipFill>
        <p:spPr>
          <a:xfrm rot="8456486" flipH="1">
            <a:off x="7252441" y="4177105"/>
            <a:ext cx="3297389" cy="227663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72" name="Google Shape;772;p15"/>
          <p:cNvGrpSpPr/>
          <p:nvPr/>
        </p:nvGrpSpPr>
        <p:grpSpPr>
          <a:xfrm rot="2700046">
            <a:off x="8023488" y="3760130"/>
            <a:ext cx="1344367" cy="1995327"/>
            <a:chOff x="272875" y="1527563"/>
            <a:chExt cx="255950" cy="455000"/>
          </a:xfrm>
        </p:grpSpPr>
        <p:sp>
          <p:nvSpPr>
            <p:cNvPr id="773" name="Google Shape;773;p15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15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15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15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15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15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15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15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15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15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15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15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15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15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15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15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15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15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15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15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15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15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15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15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15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15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15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15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15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15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15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15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15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15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15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808" name="Google Shape;808;p15"/>
          <p:cNvPicPr preferRelativeResize="0"/>
          <p:nvPr/>
        </p:nvPicPr>
        <p:blipFill>
          <a:blip r:embed="rId3">
            <a:alphaModFix amt="74000"/>
          </a:blip>
          <a:stretch>
            <a:fillRect/>
          </a:stretch>
        </p:blipFill>
        <p:spPr>
          <a:xfrm rot="-5809801" flipH="1">
            <a:off x="7609918" y="-1097658"/>
            <a:ext cx="2894870" cy="2593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809" name="Google Shape;809;p15"/>
          <p:cNvPicPr preferRelativeResize="0"/>
          <p:nvPr/>
        </p:nvPicPr>
        <p:blipFill>
          <a:blip r:embed="rId4">
            <a:alphaModFix amt="76000"/>
          </a:blip>
          <a:stretch>
            <a:fillRect/>
          </a:stretch>
        </p:blipFill>
        <p:spPr>
          <a:xfrm rot="9663874">
            <a:off x="-3354179" y="-1777728"/>
            <a:ext cx="7605805" cy="283238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10" name="Google Shape;810;p15"/>
          <p:cNvGrpSpPr/>
          <p:nvPr/>
        </p:nvGrpSpPr>
        <p:grpSpPr>
          <a:xfrm rot="-7181356">
            <a:off x="474922" y="-1462434"/>
            <a:ext cx="1344356" cy="2469645"/>
            <a:chOff x="272875" y="1419395"/>
            <a:chExt cx="255950" cy="563168"/>
          </a:xfrm>
        </p:grpSpPr>
        <p:sp>
          <p:nvSpPr>
            <p:cNvPr id="811" name="Google Shape;811;p15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15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15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15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15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15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15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15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15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15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15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15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15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15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15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15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15"/>
            <p:cNvSpPr/>
            <p:nvPr/>
          </p:nvSpPr>
          <p:spPr>
            <a:xfrm>
              <a:off x="369050" y="1615955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15"/>
            <p:cNvSpPr/>
            <p:nvPr/>
          </p:nvSpPr>
          <p:spPr>
            <a:xfrm>
              <a:off x="490635" y="1582215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15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15"/>
            <p:cNvSpPr/>
            <p:nvPr/>
          </p:nvSpPr>
          <p:spPr>
            <a:xfrm>
              <a:off x="438343" y="1487068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15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15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15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15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15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15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15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15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15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15"/>
            <p:cNvSpPr/>
            <p:nvPr/>
          </p:nvSpPr>
          <p:spPr>
            <a:xfrm>
              <a:off x="360075" y="195388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15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15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15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15"/>
            <p:cNvSpPr/>
            <p:nvPr/>
          </p:nvSpPr>
          <p:spPr>
            <a:xfrm>
              <a:off x="394558" y="1560904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15"/>
            <p:cNvSpPr/>
            <p:nvPr/>
          </p:nvSpPr>
          <p:spPr>
            <a:xfrm>
              <a:off x="418850" y="1419395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46" name="Google Shape;846;p15"/>
          <p:cNvSpPr/>
          <p:nvPr/>
        </p:nvSpPr>
        <p:spPr>
          <a:xfrm rot="3011561">
            <a:off x="8384437" y="-796490"/>
            <a:ext cx="1345837" cy="1286867"/>
          </a:xfrm>
          <a:custGeom>
            <a:avLst/>
            <a:gdLst/>
            <a:ahLst/>
            <a:cxnLst/>
            <a:rect l="l" t="t" r="r" b="b"/>
            <a:pathLst>
              <a:path w="21339" h="20404" extrusionOk="0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rgbClr val="1C5F6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7" name="Google Shape;847;p15"/>
          <p:cNvSpPr txBox="1">
            <a:spLocks noGrp="1"/>
          </p:cNvSpPr>
          <p:nvPr>
            <p:ph type="ctrTitle"/>
          </p:nvPr>
        </p:nvSpPr>
        <p:spPr>
          <a:xfrm>
            <a:off x="736646" y="373025"/>
            <a:ext cx="76725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809930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9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7" name="Google Shape;967;p18"/>
          <p:cNvGrpSpPr/>
          <p:nvPr/>
        </p:nvGrpSpPr>
        <p:grpSpPr>
          <a:xfrm>
            <a:off x="-1680776" y="-4224695"/>
            <a:ext cx="16179801" cy="13950337"/>
            <a:chOff x="-1680776" y="-4224695"/>
            <a:chExt cx="16179801" cy="13950337"/>
          </a:xfrm>
        </p:grpSpPr>
        <p:pic>
          <p:nvPicPr>
            <p:cNvPr id="968" name="Google Shape;968;p18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-3224823">
              <a:off x="-140037" y="3490385"/>
              <a:ext cx="5882028" cy="48557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69" name="Google Shape;969;p18"/>
            <p:cNvPicPr preferRelativeResize="0"/>
            <p:nvPr/>
          </p:nvPicPr>
          <p:blipFill>
            <a:blip r:embed="rId3">
              <a:alphaModFix amt="56000"/>
            </a:blip>
            <a:stretch>
              <a:fillRect/>
            </a:stretch>
          </p:blipFill>
          <p:spPr>
            <a:xfrm rot="10800000" flipH="1">
              <a:off x="7048980" y="-1210521"/>
              <a:ext cx="6114874" cy="5143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70" name="Google Shape;970;p18"/>
            <p:cNvPicPr preferRelativeResize="0"/>
            <p:nvPr/>
          </p:nvPicPr>
          <p:blipFill>
            <a:blip r:embed="rId4">
              <a:alphaModFix amt="52000"/>
            </a:blip>
            <a:stretch>
              <a:fillRect/>
            </a:stretch>
          </p:blipFill>
          <p:spPr>
            <a:xfrm rot="5400000">
              <a:off x="5834261" y="-3262046"/>
              <a:ext cx="4474637" cy="514350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71" name="Google Shape;971;p18"/>
            <p:cNvPicPr preferRelativeResize="0"/>
            <p:nvPr/>
          </p:nvPicPr>
          <p:blipFill>
            <a:blip r:embed="rId5">
              <a:alphaModFix amt="47000"/>
            </a:blip>
            <a:stretch>
              <a:fillRect/>
            </a:stretch>
          </p:blipFill>
          <p:spPr>
            <a:xfrm rot="-1342742">
              <a:off x="-977911" y="-3287812"/>
              <a:ext cx="5882021" cy="48557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72" name="Google Shape;972;p18"/>
            <p:cNvPicPr preferRelativeResize="0"/>
            <p:nvPr/>
          </p:nvPicPr>
          <p:blipFill>
            <a:blip r:embed="rId6">
              <a:alphaModFix amt="58000"/>
            </a:blip>
            <a:stretch>
              <a:fillRect/>
            </a:stretch>
          </p:blipFill>
          <p:spPr>
            <a:xfrm rot="10599510">
              <a:off x="-546556" y="1325195"/>
              <a:ext cx="1787179" cy="42873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73" name="Google Shape;973;p18"/>
            <p:cNvPicPr preferRelativeResize="0"/>
            <p:nvPr/>
          </p:nvPicPr>
          <p:blipFill>
            <a:blip r:embed="rId7">
              <a:alphaModFix amt="45000"/>
            </a:blip>
            <a:stretch>
              <a:fillRect/>
            </a:stretch>
          </p:blipFill>
          <p:spPr>
            <a:xfrm rot="380280">
              <a:off x="6197600" y="3797979"/>
              <a:ext cx="8158655" cy="303827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974" name="Google Shape;974;p18"/>
          <p:cNvSpPr txBox="1">
            <a:spLocks noGrp="1"/>
          </p:cNvSpPr>
          <p:nvPr>
            <p:ph type="title"/>
          </p:nvPr>
        </p:nvSpPr>
        <p:spPr>
          <a:xfrm>
            <a:off x="2290050" y="3076083"/>
            <a:ext cx="4563900" cy="53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75" name="Google Shape;975;p18"/>
          <p:cNvSpPr txBox="1">
            <a:spLocks noGrp="1"/>
          </p:cNvSpPr>
          <p:nvPr>
            <p:ph type="subTitle" idx="1"/>
          </p:nvPr>
        </p:nvSpPr>
        <p:spPr>
          <a:xfrm>
            <a:off x="1605150" y="1547033"/>
            <a:ext cx="5933700" cy="180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976" name="Google Shape;976;p18"/>
          <p:cNvGrpSpPr/>
          <p:nvPr/>
        </p:nvGrpSpPr>
        <p:grpSpPr>
          <a:xfrm rot="5400065">
            <a:off x="8667137" y="-1129839"/>
            <a:ext cx="1344377" cy="1995312"/>
            <a:chOff x="272875" y="1527563"/>
            <a:chExt cx="255950" cy="455000"/>
          </a:xfrm>
        </p:grpSpPr>
        <p:sp>
          <p:nvSpPr>
            <p:cNvPr id="977" name="Google Shape;977;p18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18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18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18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18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18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18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18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18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18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18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18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18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18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18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18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18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18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18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18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18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18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18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18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18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18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18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18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18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18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18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18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18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18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18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12" name="Google Shape;1012;p18"/>
          <p:cNvSpPr/>
          <p:nvPr/>
        </p:nvSpPr>
        <p:spPr>
          <a:xfrm rot="-7373435">
            <a:off x="-1518218" y="3027895"/>
            <a:ext cx="2265005" cy="2165760"/>
          </a:xfrm>
          <a:custGeom>
            <a:avLst/>
            <a:gdLst/>
            <a:ahLst/>
            <a:cxnLst/>
            <a:rect l="l" t="t" r="r" b="b"/>
            <a:pathLst>
              <a:path w="21339" h="20404" extrusionOk="0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rgbClr val="3C8D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184969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0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verpass Black"/>
              <a:buNone/>
              <a:defRPr sz="3000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verpass Black"/>
              <a:buNone/>
              <a:defRPr sz="3000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verpass Black"/>
              <a:buNone/>
              <a:defRPr sz="3000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verpass Black"/>
              <a:buNone/>
              <a:defRPr sz="3000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verpass Black"/>
              <a:buNone/>
              <a:defRPr sz="3000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verpass Black"/>
              <a:buNone/>
              <a:defRPr sz="3000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verpass Black"/>
              <a:buNone/>
              <a:defRPr sz="3000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verpass Black"/>
              <a:buNone/>
              <a:defRPr sz="3000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verpass Black"/>
              <a:buNone/>
              <a:defRPr sz="3000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4807683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90" r:id="rId4"/>
    <p:sldLayoutId id="2147483691" r:id="rId5"/>
    <p:sldLayoutId id="2147483692" r:id="rId6"/>
    <p:sldLayoutId id="2147483693" r:id="rId7"/>
    <p:sldLayoutId id="2147483695" r:id="rId8"/>
    <p:sldLayoutId id="2147483697" r:id="rId9"/>
    <p:sldLayoutId id="2147483699" r:id="rId10"/>
    <p:sldLayoutId id="2147483700" r:id="rId11"/>
    <p:sldLayoutId id="2147483701" r:id="rId12"/>
    <p:sldLayoutId id="2147483702" r:id="rId13"/>
    <p:sldLayoutId id="2147483703" r:id="rId14"/>
    <p:sldLayoutId id="2147483704" r:id="rId15"/>
    <p:sldLayoutId id="2147483705" r:id="rId16"/>
    <p:sldLayoutId id="2147483706" r:id="rId17"/>
    <p:sldLayoutId id="2147483707" r:id="rId1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2D3049C-3752-4A22-8C81-14D626673E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5CAE0C-940B-4EE4-8CD8-12D6FE5DB2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52B68D-7746-4419-941D-3837CE8F7D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781E8B-01E5-42A7-96DC-49014288CDF4}" type="datetimeFigureOut">
              <a:rPr lang="en-US" smtClean="0"/>
              <a:t>5/26/2021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1A1B29-363F-4DAD-98DA-576DD5C124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EFBD0B-7625-4759-BA62-B89986B066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8C3707-F46F-4959-9079-D65BAC5D9B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656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2" y="273846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2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1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62F3C8-8BE9-42D5-B909-13813805887A}" type="datetimeFigureOut">
              <a:rPr lang="en-US" smtClean="0"/>
              <a:t>5/26/2021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2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1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443F60-1EBB-4A1E-B504-C6D0F3722F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885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40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0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40.jpeg"/><Relationship Id="rId4" Type="http://schemas.openxmlformats.org/officeDocument/2006/relationships/image" Target="../media/image43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3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57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70.jpeg"/><Relationship Id="rId18" Type="http://schemas.openxmlformats.org/officeDocument/2006/relationships/image" Target="../media/image74.jpeg"/><Relationship Id="rId3" Type="http://schemas.openxmlformats.org/officeDocument/2006/relationships/image" Target="../media/image60.jpeg"/><Relationship Id="rId7" Type="http://schemas.openxmlformats.org/officeDocument/2006/relationships/image" Target="../media/image64.jpeg"/><Relationship Id="rId12" Type="http://schemas.openxmlformats.org/officeDocument/2006/relationships/image" Target="../media/image69.jpeg"/><Relationship Id="rId17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73.gif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3.png"/><Relationship Id="rId11" Type="http://schemas.openxmlformats.org/officeDocument/2006/relationships/image" Target="../media/image68.png"/><Relationship Id="rId5" Type="http://schemas.openxmlformats.org/officeDocument/2006/relationships/image" Target="../media/image62.png"/><Relationship Id="rId15" Type="http://schemas.openxmlformats.org/officeDocument/2006/relationships/image" Target="../media/image72.png"/><Relationship Id="rId10" Type="http://schemas.openxmlformats.org/officeDocument/2006/relationships/image" Target="../media/image67.png"/><Relationship Id="rId19" Type="http://schemas.openxmlformats.org/officeDocument/2006/relationships/image" Target="../media/image75.png"/><Relationship Id="rId4" Type="http://schemas.openxmlformats.org/officeDocument/2006/relationships/image" Target="../media/image61.png"/><Relationship Id="rId9" Type="http://schemas.openxmlformats.org/officeDocument/2006/relationships/image" Target="../media/image66.png"/><Relationship Id="rId14" Type="http://schemas.openxmlformats.org/officeDocument/2006/relationships/image" Target="../media/image7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hyperlink" Target="mailto:cpollard@hsc.wvu.edu" TargetMode="External"/><Relationship Id="rId13" Type="http://schemas.openxmlformats.org/officeDocument/2006/relationships/hyperlink" Target="mailto:mswim@hsc.wvu.edu" TargetMode="External"/><Relationship Id="rId3" Type="http://schemas.openxmlformats.org/officeDocument/2006/relationships/image" Target="../media/image27.png"/><Relationship Id="rId7" Type="http://schemas.openxmlformats.org/officeDocument/2006/relationships/hyperlink" Target="mailto:abaus@hsc.wvu.edu" TargetMode="External"/><Relationship Id="rId12" Type="http://schemas.openxmlformats.org/officeDocument/2006/relationships/hyperlink" Target="mailto:tjarrett@hsc.wvu.edu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7.png"/><Relationship Id="rId11" Type="http://schemas.openxmlformats.org/officeDocument/2006/relationships/hyperlink" Target="mailto:audrey.semel@hsc.wvu.edu" TargetMode="External"/><Relationship Id="rId5" Type="http://schemas.openxmlformats.org/officeDocument/2006/relationships/image" Target="../media/image28.png"/><Relationship Id="rId15" Type="http://schemas.openxmlformats.org/officeDocument/2006/relationships/image" Target="../media/image24.png"/><Relationship Id="rId10" Type="http://schemas.openxmlformats.org/officeDocument/2006/relationships/hyperlink" Target="mailto:alcalkins@hsc.wvu.edu" TargetMode="External"/><Relationship Id="rId4" Type="http://schemas.openxmlformats.org/officeDocument/2006/relationships/image" Target="../media/image76.png"/><Relationship Id="rId9" Type="http://schemas.openxmlformats.org/officeDocument/2006/relationships/hyperlink" Target="mailto:sshawley@hsc.wvu.edu" TargetMode="External"/><Relationship Id="rId14" Type="http://schemas.openxmlformats.org/officeDocument/2006/relationships/hyperlink" Target="mailto:divya.gadde@hsc.wvu.edu" TargetMode="Externa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hyperlink" Target="wvhealthconnection.com" TargetMode="External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openxmlformats.org/officeDocument/2006/relationships/image" Target="../media/image8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2.xml"/><Relationship Id="rId11" Type="http://schemas.openxmlformats.org/officeDocument/2006/relationships/image" Target="../media/image79.png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78.jpeg"/><Relationship Id="rId4" Type="http://schemas.openxmlformats.org/officeDocument/2006/relationships/diagramLayout" Target="../diagrams/layout2.xml"/><Relationship Id="rId9" Type="http://schemas.openxmlformats.org/officeDocument/2006/relationships/hyperlink" Target="mailto:wvhealthconnection@gmail.com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7.png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5" name="Google Shape;2125;p38"/>
          <p:cNvPicPr preferRelativeResize="0"/>
          <p:nvPr/>
        </p:nvPicPr>
        <p:blipFill>
          <a:blip r:embed="rId3">
            <a:alphaModFix amt="74000"/>
          </a:blip>
          <a:stretch>
            <a:fillRect/>
          </a:stretch>
        </p:blipFill>
        <p:spPr>
          <a:xfrm rot="9461196">
            <a:off x="1378170" y="2920599"/>
            <a:ext cx="2894873" cy="25933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6" name="Google Shape;2126;p38"/>
          <p:cNvPicPr preferRelativeResize="0"/>
          <p:nvPr/>
        </p:nvPicPr>
        <p:blipFill>
          <a:blip r:embed="rId4">
            <a:alphaModFix amt="74000"/>
          </a:blip>
          <a:stretch>
            <a:fillRect/>
          </a:stretch>
        </p:blipFill>
        <p:spPr>
          <a:xfrm rot="1377427">
            <a:off x="6401977" y="1486901"/>
            <a:ext cx="2894876" cy="2593327"/>
          </a:xfrm>
          <a:prstGeom prst="rect">
            <a:avLst/>
          </a:prstGeom>
          <a:noFill/>
          <a:ln>
            <a:noFill/>
          </a:ln>
        </p:spPr>
      </p:pic>
      <p:sp>
        <p:nvSpPr>
          <p:cNvPr id="2128" name="Google Shape;2128;p38"/>
          <p:cNvSpPr txBox="1">
            <a:spLocks noGrp="1"/>
          </p:cNvSpPr>
          <p:nvPr>
            <p:ph type="ctrTitle"/>
          </p:nvPr>
        </p:nvSpPr>
        <p:spPr>
          <a:xfrm>
            <a:off x="324140" y="1667022"/>
            <a:ext cx="8475201" cy="155793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/>
              <a:t>Retreat Mini Session #3</a:t>
            </a:r>
            <a:br>
              <a:rPr lang="en" sz="4800"/>
            </a:br>
            <a:r>
              <a:rPr lang="en" sz="4800"/>
              <a:t>FOOD ACCESS INITIATIVES </a:t>
            </a:r>
            <a:endParaRPr sz="4800"/>
          </a:p>
        </p:txBody>
      </p:sp>
      <p:sp>
        <p:nvSpPr>
          <p:cNvPr id="2129" name="Google Shape;2129;p38"/>
          <p:cNvSpPr txBox="1">
            <a:spLocks noGrp="1"/>
          </p:cNvSpPr>
          <p:nvPr>
            <p:ph type="subTitle" idx="1"/>
          </p:nvPr>
        </p:nvSpPr>
        <p:spPr>
          <a:xfrm>
            <a:off x="720000" y="3224960"/>
            <a:ext cx="77040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/>
            <a:r>
              <a:rPr lang="en"/>
              <a:t>Monday May 24</a:t>
            </a:r>
            <a:r>
              <a:rPr lang="en" baseline="30000"/>
              <a:t>th</a:t>
            </a:r>
            <a:r>
              <a:rPr lang="en"/>
              <a:t>, 2021, 1-2PM</a:t>
            </a:r>
            <a:endParaRPr/>
          </a:p>
        </p:txBody>
      </p:sp>
      <p:sp>
        <p:nvSpPr>
          <p:cNvPr id="2130" name="Google Shape;2130;p38"/>
          <p:cNvSpPr/>
          <p:nvPr/>
        </p:nvSpPr>
        <p:spPr>
          <a:xfrm>
            <a:off x="-3657600" y="7305175"/>
            <a:ext cx="792600" cy="7926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5" name="Picture 4" descr="A picture containing logo&#10;&#10;Description automatically generated">
            <a:extLst>
              <a:ext uri="{FF2B5EF4-FFF2-40B4-BE49-F238E27FC236}">
                <a16:creationId xmlns:a16="http://schemas.microsoft.com/office/drawing/2014/main" id="{2AC3387F-00F9-4953-9DB9-A2884A21ED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7000" y="227671"/>
            <a:ext cx="1709999" cy="1715937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7341313A-89A4-4C57-A9E8-382328E4C53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7076127"/>
              </p:ext>
            </p:extLst>
          </p:nvPr>
        </p:nvGraphicFramePr>
        <p:xfrm>
          <a:off x="0" y="0"/>
          <a:ext cx="9144000" cy="5143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7351865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360045"/>
            <a:ext cx="8428482" cy="442341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7341313A-89A4-4C57-A9E8-382328E4C53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70203019"/>
              </p:ext>
            </p:extLst>
          </p:nvPr>
        </p:nvGraphicFramePr>
        <p:xfrm>
          <a:off x="482600" y="482600"/>
          <a:ext cx="8178799" cy="41782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5245185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18">
            <a:extLst>
              <a:ext uri="{FF2B5EF4-FFF2-40B4-BE49-F238E27FC236}">
                <a16:creationId xmlns:a16="http://schemas.microsoft.com/office/drawing/2014/main" id="{5F9CFCE6-877F-4858-B8BD-2C52CA8AFB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3538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0">
            <a:extLst>
              <a:ext uri="{FF2B5EF4-FFF2-40B4-BE49-F238E27FC236}">
                <a16:creationId xmlns:a16="http://schemas.microsoft.com/office/drawing/2014/main" id="{8213F8A0-12AE-4514-8372-0DD766EC28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92649" y="360045"/>
            <a:ext cx="4093592" cy="442341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43C1EB6A-59A8-427D-8AFF-D4C238670E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587" t="21481" r="41111" b="17913"/>
          <a:stretch/>
        </p:blipFill>
        <p:spPr>
          <a:xfrm>
            <a:off x="5174590" y="482600"/>
            <a:ext cx="3129710" cy="4178299"/>
          </a:xfrm>
          <a:prstGeom prst="rect">
            <a:avLst/>
          </a:prstGeom>
        </p:spPr>
      </p:pic>
      <p:sp>
        <p:nvSpPr>
          <p:cNvPr id="31" name="Rectangle 22">
            <a:extLst>
              <a:ext uri="{FF2B5EF4-FFF2-40B4-BE49-F238E27FC236}">
                <a16:creationId xmlns:a16="http://schemas.microsoft.com/office/drawing/2014/main" id="{9EFF17D4-9A8C-4CE5-B096-D8CCD44004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360045"/>
            <a:ext cx="4093590" cy="442341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Graphical user interface&#10;&#10;Description automatically generated">
            <a:extLst>
              <a:ext uri="{FF2B5EF4-FFF2-40B4-BE49-F238E27FC236}">
                <a16:creationId xmlns:a16="http://schemas.microsoft.com/office/drawing/2014/main" id="{2BA50C2E-918D-4D2E-A370-B47E8AD71EB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586" t="13266" r="41336" b="27474"/>
          <a:stretch/>
        </p:blipFill>
        <p:spPr>
          <a:xfrm>
            <a:off x="815987" y="482600"/>
            <a:ext cx="3177134" cy="4178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0351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F9CFCE6-877F-4858-B8BD-2C52CA8AFB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5877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213F8A0-12AE-4514-8372-0DD766EC28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92649" y="360045"/>
            <a:ext cx="4093592" cy="442341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45E4C89-00D5-44E2-9066-43DBFEF7A41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796" t="12661" r="39126" b="4017"/>
          <a:stretch/>
        </p:blipFill>
        <p:spPr>
          <a:xfrm>
            <a:off x="5346690" y="482600"/>
            <a:ext cx="2785510" cy="4178299"/>
          </a:xfrm>
          <a:prstGeom prst="rect">
            <a:avLst/>
          </a:prstGeom>
        </p:spPr>
      </p:pic>
      <p:sp>
        <p:nvSpPr>
          <p:cNvPr id="8" name="Rectangle 13">
            <a:extLst>
              <a:ext uri="{FF2B5EF4-FFF2-40B4-BE49-F238E27FC236}">
                <a16:creationId xmlns:a16="http://schemas.microsoft.com/office/drawing/2014/main" id="{9EFF17D4-9A8C-4CE5-B096-D8CCD44004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360045"/>
            <a:ext cx="4093590" cy="442341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A64EC75-4732-402B-82EB-56C7539175E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013" t="12069" r="38909" b="4017"/>
          <a:stretch/>
        </p:blipFill>
        <p:spPr>
          <a:xfrm>
            <a:off x="1021624" y="482600"/>
            <a:ext cx="2765859" cy="4178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6283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F9CFCE6-877F-4858-B8BD-2C52CA8AFB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4B5B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213F8A0-12AE-4514-8372-0DD766EC28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92649" y="360045"/>
            <a:ext cx="4093592" cy="442341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6CF2DE4-622E-46CC-B64C-E672ABC6A4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783" t="11131" r="39140" b="4108"/>
          <a:stretch/>
        </p:blipFill>
        <p:spPr>
          <a:xfrm>
            <a:off x="5370371" y="482600"/>
            <a:ext cx="2738147" cy="417829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EFF17D4-9A8C-4CE5-B096-D8CCD44004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360045"/>
            <a:ext cx="4093590" cy="442341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96EA126-5CCF-4AA7-98F5-0063F6ABF20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904" t="11498" r="39018" b="5179"/>
          <a:stretch/>
        </p:blipFill>
        <p:spPr>
          <a:xfrm>
            <a:off x="1011815" y="482600"/>
            <a:ext cx="2785478" cy="4178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3095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99ECE8BE-4314-4B5A-BDA3-7B7CBDC4D00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93355" y="2987349"/>
            <a:ext cx="5697711" cy="862200"/>
          </a:xfrm>
        </p:spPr>
        <p:txBody>
          <a:bodyPr/>
          <a:lstStyle/>
          <a:p>
            <a:r>
              <a:rPr lang="en-US"/>
              <a:t>History with food access </a:t>
            </a:r>
          </a:p>
          <a:p>
            <a:r>
              <a:rPr lang="en-US"/>
              <a:t>Partnerships and infrastructure building in West Virginia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8D56286-8F05-42D9-8211-F8C0BEFC9C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55586" y="1699316"/>
            <a:ext cx="4773251" cy="792900"/>
          </a:xfrm>
        </p:spPr>
        <p:txBody>
          <a:bodyPr/>
          <a:lstStyle/>
          <a:p>
            <a:r>
              <a:rPr lang="en-US" sz="4000" b="1"/>
              <a:t>WVU Extension Family Nutrition Program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96A16C-39AE-4471-AF2F-581455EC97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3998" y="3919262"/>
            <a:ext cx="1220002" cy="1224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5997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56B2C21-A230-48C0-8DF1-C46611373C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057563" y="1057562"/>
            <a:ext cx="5143500" cy="3028377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847E18C-932D-4C95-AABA-FEC7C9499A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057564" y="1065164"/>
            <a:ext cx="5143499" cy="302837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150CB11-0C61-439E-910F-5787759E72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575942" y="2691064"/>
            <a:ext cx="1876484" cy="302838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43F8A58B-5155-44CE-A5FF-7647B47D0A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376302" y="727288"/>
            <a:ext cx="2925267" cy="3134219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43F2ACA-E6D6-4028-82DD-F03C262D5D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057571" y="1057559"/>
            <a:ext cx="5143502" cy="3028376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1C11F2A-98C8-458B-81B2-993BCE6779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281" y="2571746"/>
            <a:ext cx="2336449" cy="578556"/>
          </a:xfrm>
        </p:spPr>
        <p:txBody>
          <a:bodyPr anchor="b">
            <a:noAutofit/>
          </a:bodyPr>
          <a:lstStyle/>
          <a:p>
            <a:pPr algn="r"/>
            <a:r>
              <a:rPr lang="en-US" sz="4000">
                <a:solidFill>
                  <a:srgbClr val="FFFFFF"/>
                </a:solidFill>
              </a:rPr>
              <a:t>History</a:t>
            </a:r>
          </a:p>
        </p:txBody>
      </p:sp>
      <p:graphicFrame>
        <p:nvGraphicFramePr>
          <p:cNvPr id="29" name="Content Placeholder 2">
            <a:extLst>
              <a:ext uri="{FF2B5EF4-FFF2-40B4-BE49-F238E27FC236}">
                <a16:creationId xmlns:a16="http://schemas.microsoft.com/office/drawing/2014/main" id="{6F165C82-992C-4677-9D9B-78FEABF486C4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3386912" y="534133"/>
          <a:ext cx="5398536" cy="40904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" name="Picture 9" descr="A picture containing company name&#10;&#10;Description automatically generated">
            <a:extLst>
              <a:ext uri="{FF2B5EF4-FFF2-40B4-BE49-F238E27FC236}">
                <a16:creationId xmlns:a16="http://schemas.microsoft.com/office/drawing/2014/main" id="{B36C488B-D9D9-4336-B0D1-28B2634EEB3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12" y="1710535"/>
            <a:ext cx="2737135" cy="744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6948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6" name="Rectangle 55">
            <a:extLst>
              <a:ext uri="{FF2B5EF4-FFF2-40B4-BE49-F238E27FC236}">
                <a16:creationId xmlns:a16="http://schemas.microsoft.com/office/drawing/2014/main" id="{7521DD34-C6F2-4402-9A01-962807DB65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52F5850-8622-4A86-AA94-05240DE3BC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1450" y="1349115"/>
            <a:ext cx="4451558" cy="3575154"/>
          </a:xfrm>
        </p:spPr>
        <p:txBody>
          <a:bodyPr>
            <a:normAutofit/>
          </a:bodyPr>
          <a:lstStyle/>
          <a:p>
            <a:r>
              <a:rPr lang="en-US" sz="1800">
                <a:solidFill>
                  <a:schemeClr val="bg1"/>
                </a:solidFill>
              </a:rPr>
              <a:t>6-9 week nutrition education programs</a:t>
            </a:r>
          </a:p>
          <a:p>
            <a:pPr lvl="1"/>
            <a:r>
              <a:rPr lang="en-US" sz="1500">
                <a:solidFill>
                  <a:schemeClr val="bg1"/>
                </a:solidFill>
              </a:rPr>
              <a:t>Schools (50% F/R meals), after school programs, camps</a:t>
            </a:r>
          </a:p>
          <a:p>
            <a:pPr lvl="1"/>
            <a:r>
              <a:rPr lang="en-US" sz="1500">
                <a:solidFill>
                  <a:schemeClr val="bg1"/>
                </a:solidFill>
              </a:rPr>
              <a:t>Community centers, food pantries, adult education and training programs, libraries, public housing, health care facilities, etc.</a:t>
            </a:r>
          </a:p>
          <a:p>
            <a:pPr marL="171450" lvl="2"/>
            <a:r>
              <a:rPr lang="en-US" sz="1800">
                <a:solidFill>
                  <a:schemeClr val="bg1"/>
                </a:solidFill>
              </a:rPr>
              <a:t>Behavioral change</a:t>
            </a:r>
          </a:p>
          <a:p>
            <a:pPr marL="514350" lvl="3"/>
            <a:r>
              <a:rPr lang="en-US" sz="1650">
                <a:solidFill>
                  <a:schemeClr val="bg1"/>
                </a:solidFill>
              </a:rPr>
              <a:t>Diet quality</a:t>
            </a:r>
          </a:p>
          <a:p>
            <a:pPr marL="514350" lvl="3"/>
            <a:r>
              <a:rPr lang="en-US" sz="1650">
                <a:solidFill>
                  <a:schemeClr val="bg1"/>
                </a:solidFill>
              </a:rPr>
              <a:t>Physical activity</a:t>
            </a:r>
          </a:p>
          <a:p>
            <a:pPr marL="514350" lvl="3"/>
            <a:r>
              <a:rPr lang="en-US" sz="1650">
                <a:solidFill>
                  <a:schemeClr val="bg1"/>
                </a:solidFill>
              </a:rPr>
              <a:t>Food safety</a:t>
            </a:r>
          </a:p>
          <a:p>
            <a:pPr marL="514350" lvl="3"/>
            <a:r>
              <a:rPr lang="en-US" sz="1650">
                <a:solidFill>
                  <a:schemeClr val="bg1"/>
                </a:solidFill>
              </a:rPr>
              <a:t>Food security</a:t>
            </a:r>
          </a:p>
          <a:p>
            <a:pPr marL="514350" lvl="3"/>
            <a:r>
              <a:rPr lang="en-US" sz="1650">
                <a:solidFill>
                  <a:schemeClr val="bg1"/>
                </a:solidFill>
              </a:rPr>
              <a:t>Food resource management</a:t>
            </a:r>
          </a:p>
        </p:txBody>
      </p:sp>
      <p:pic>
        <p:nvPicPr>
          <p:cNvPr id="12" name="Picture 11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9CA6F335-FB8F-4458-9596-2EC0BE38B3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" b="9791"/>
          <a:stretch/>
        </p:blipFill>
        <p:spPr>
          <a:xfrm>
            <a:off x="4813300" y="8"/>
            <a:ext cx="2452632" cy="2950115"/>
          </a:xfrm>
          <a:prstGeom prst="rect">
            <a:avLst/>
          </a:prstGeom>
        </p:spPr>
      </p:pic>
      <p:pic>
        <p:nvPicPr>
          <p:cNvPr id="11" name="Picture 10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374F1B2F-5E80-4C87-95F6-53CEF88F805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8317" b="3"/>
          <a:stretch/>
        </p:blipFill>
        <p:spPr>
          <a:xfrm>
            <a:off x="7336630" y="7"/>
            <a:ext cx="1807370" cy="295011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AB3E7EF-34B4-4293-8963-CB85C3C9DF6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86" r="2" b="21077"/>
          <a:stretch/>
        </p:blipFill>
        <p:spPr>
          <a:xfrm>
            <a:off x="4813300" y="3014793"/>
            <a:ext cx="4330700" cy="2128707"/>
          </a:xfrm>
          <a:prstGeom prst="rect">
            <a:avLst/>
          </a:prstGeom>
        </p:spPr>
      </p:pic>
      <p:pic>
        <p:nvPicPr>
          <p:cNvPr id="15" name="Picture 14" descr="A picture containing company name&#10;&#10;Description automatically generated">
            <a:extLst>
              <a:ext uri="{FF2B5EF4-FFF2-40B4-BE49-F238E27FC236}">
                <a16:creationId xmlns:a16="http://schemas.microsoft.com/office/drawing/2014/main" id="{ACBD1A3D-BFBE-4159-AA53-CDFF9D9F14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" y="356616"/>
            <a:ext cx="3318226" cy="902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6753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C8908E2-EE49-44D2-9428-A28D2312A8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D1A9D8B-3117-4D9D-BDA4-DD81895098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5600700" cy="5143500"/>
            <a:chOff x="7467600" y="0"/>
            <a:chExt cx="4724400" cy="68580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7877B25-8C10-4C8D-BC88-BF3C557F8F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5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8">
                <a:buClrTx/>
                <a:defRPr/>
              </a:pPr>
              <a:endParaRPr lang="en-US" sz="180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7" name="Rectangle 11">
              <a:extLst>
                <a:ext uri="{FF2B5EF4-FFF2-40B4-BE49-F238E27FC236}">
                  <a16:creationId xmlns:a16="http://schemas.microsoft.com/office/drawing/2014/main" id="{54F0DD86-96CD-4F5F-BA4D-FFC17F2D6C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8">
                <a:buClrTx/>
                <a:defRPr/>
              </a:pPr>
              <a:endParaRPr lang="en-US" sz="180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BD92035A-AA2F-4CD8-A556-1CE8BDEC75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5527275" cy="5143500"/>
          </a:xfrm>
          <a:custGeom>
            <a:avLst/>
            <a:gdLst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7090188 w 7467600"/>
              <a:gd name="connsiteY3" fmla="*/ 6584365 h 6858000"/>
              <a:gd name="connsiteX4" fmla="*/ 7440138 w 7467600"/>
              <a:gd name="connsiteY4" fmla="*/ 6622648 h 6858000"/>
              <a:gd name="connsiteX5" fmla="*/ 7467600 w 7467600"/>
              <a:gd name="connsiteY5" fmla="*/ 6628217 h 6858000"/>
              <a:gd name="connsiteX6" fmla="*/ 7467600 w 7467600"/>
              <a:gd name="connsiteY6" fmla="*/ 6668575 h 6858000"/>
              <a:gd name="connsiteX7" fmla="*/ 7392322 w 7467600"/>
              <a:gd name="connsiteY7" fmla="*/ 6658238 h 6858000"/>
              <a:gd name="connsiteX8" fmla="*/ 7467600 w 7467600"/>
              <a:gd name="connsiteY8" fmla="*/ 6683873 h 6858000"/>
              <a:gd name="connsiteX9" fmla="*/ 7467600 w 7467600"/>
              <a:gd name="connsiteY9" fmla="*/ 6714215 h 6858000"/>
              <a:gd name="connsiteX10" fmla="*/ 7447383 w 7467600"/>
              <a:gd name="connsiteY10" fmla="*/ 6707202 h 6858000"/>
              <a:gd name="connsiteX11" fmla="*/ 7289862 w 7467600"/>
              <a:gd name="connsiteY11" fmla="*/ 6659827 h 6858000"/>
              <a:gd name="connsiteX12" fmla="*/ 7434024 w 7467600"/>
              <a:gd name="connsiteY12" fmla="*/ 6722130 h 6858000"/>
              <a:gd name="connsiteX13" fmla="*/ 7467600 w 7467600"/>
              <a:gd name="connsiteY13" fmla="*/ 6736157 h 6858000"/>
              <a:gd name="connsiteX14" fmla="*/ 7467600 w 7467600"/>
              <a:gd name="connsiteY14" fmla="*/ 6767913 h 6858000"/>
              <a:gd name="connsiteX15" fmla="*/ 7271814 w 7467600"/>
              <a:gd name="connsiteY15" fmla="*/ 6684601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7090188 w 7467600"/>
              <a:gd name="connsiteY21" fmla="*/ 6584365 h 6858000"/>
              <a:gd name="connsiteX22" fmla="*/ 1019354 w 7467600"/>
              <a:gd name="connsiteY22" fmla="*/ 6315006 h 6858000"/>
              <a:gd name="connsiteX23" fmla="*/ 441046 w 7467600"/>
              <a:gd name="connsiteY23" fmla="*/ 6691153 h 6858000"/>
              <a:gd name="connsiteX24" fmla="*/ 1019354 w 7467600"/>
              <a:gd name="connsiteY24" fmla="*/ 6315006 h 6858000"/>
              <a:gd name="connsiteX25" fmla="*/ 991680 w 7467600"/>
              <a:gd name="connsiteY25" fmla="*/ 6298413 h 6858000"/>
              <a:gd name="connsiteX26" fmla="*/ 409060 w 7467600"/>
              <a:gd name="connsiteY26" fmla="*/ 6671470 h 6858000"/>
              <a:gd name="connsiteX27" fmla="*/ 991680 w 7467600"/>
              <a:gd name="connsiteY27" fmla="*/ 6298413 h 6858000"/>
              <a:gd name="connsiteX28" fmla="*/ 103333 w 7467600"/>
              <a:gd name="connsiteY28" fmla="*/ 5699602 h 6858000"/>
              <a:gd name="connsiteX29" fmla="*/ 233938 w 7467600"/>
              <a:gd name="connsiteY29" fmla="*/ 5809416 h 6858000"/>
              <a:gd name="connsiteX30" fmla="*/ 883580 w 7467600"/>
              <a:gd name="connsiteY30" fmla="*/ 6180710 h 6858000"/>
              <a:gd name="connsiteX31" fmla="*/ 487337 w 7467600"/>
              <a:gd name="connsiteY31" fmla="*/ 5950182 h 6858000"/>
              <a:gd name="connsiteX32" fmla="*/ 354051 w 7467600"/>
              <a:gd name="connsiteY32" fmla="*/ 5854912 h 6858000"/>
              <a:gd name="connsiteX33" fmla="*/ 195436 w 7467600"/>
              <a:gd name="connsiteY33" fmla="*/ 5755068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6861797 w 7467600"/>
              <a:gd name="connsiteY74" fmla="*/ 5419899 h 6858000"/>
              <a:gd name="connsiteX75" fmla="*/ 6879594 w 7467600"/>
              <a:gd name="connsiteY75" fmla="*/ 5424547 h 6858000"/>
              <a:gd name="connsiteX76" fmla="*/ 7379510 w 7467600"/>
              <a:gd name="connsiteY76" fmla="*/ 5755454 h 6858000"/>
              <a:gd name="connsiteX77" fmla="*/ 7467600 w 7467600"/>
              <a:gd name="connsiteY77" fmla="*/ 5845526 h 6858000"/>
              <a:gd name="connsiteX78" fmla="*/ 7467600 w 7467600"/>
              <a:gd name="connsiteY78" fmla="*/ 5925131 h 6858000"/>
              <a:gd name="connsiteX79" fmla="*/ 7271900 w 7467600"/>
              <a:gd name="connsiteY79" fmla="*/ 5734551 h 6858000"/>
              <a:gd name="connsiteX80" fmla="*/ 7015907 w 7467600"/>
              <a:gd name="connsiteY80" fmla="*/ 5541548 h 6858000"/>
              <a:gd name="connsiteX81" fmla="*/ 7259646 w 7467600"/>
              <a:gd name="connsiteY81" fmla="*/ 5765985 h 6858000"/>
              <a:gd name="connsiteX82" fmla="*/ 7467600 w 7467600"/>
              <a:gd name="connsiteY82" fmla="*/ 5971257 h 6858000"/>
              <a:gd name="connsiteX83" fmla="*/ 7467600 w 7467600"/>
              <a:gd name="connsiteY83" fmla="*/ 6012219 h 6858000"/>
              <a:gd name="connsiteX84" fmla="*/ 7240170 w 7467600"/>
              <a:gd name="connsiteY84" fmla="*/ 5787985 h 6858000"/>
              <a:gd name="connsiteX85" fmla="*/ 6946849 w 7467600"/>
              <a:gd name="connsiteY85" fmla="*/ 5523271 h 6858000"/>
              <a:gd name="connsiteX86" fmla="*/ 6946972 w 7467600"/>
              <a:gd name="connsiteY86" fmla="*/ 5526491 h 6858000"/>
              <a:gd name="connsiteX87" fmla="*/ 7105827 w 7467600"/>
              <a:gd name="connsiteY87" fmla="*/ 5718700 h 6858000"/>
              <a:gd name="connsiteX88" fmla="*/ 7126431 w 7467600"/>
              <a:gd name="connsiteY88" fmla="*/ 5737872 h 6858000"/>
              <a:gd name="connsiteX89" fmla="*/ 7356878 w 7467600"/>
              <a:gd name="connsiteY89" fmla="*/ 5981332 h 6858000"/>
              <a:gd name="connsiteX90" fmla="*/ 7467600 w 7467600"/>
              <a:gd name="connsiteY90" fmla="*/ 6117703 h 6858000"/>
              <a:gd name="connsiteX91" fmla="*/ 7467600 w 7467600"/>
              <a:gd name="connsiteY91" fmla="*/ 6163634 h 6858000"/>
              <a:gd name="connsiteX92" fmla="*/ 7403637 w 7467600"/>
              <a:gd name="connsiteY92" fmla="*/ 6083957 h 6858000"/>
              <a:gd name="connsiteX93" fmla="*/ 7254615 w 7467600"/>
              <a:gd name="connsiteY93" fmla="*/ 5911918 h 6858000"/>
              <a:gd name="connsiteX94" fmla="*/ 7312589 w 7467600"/>
              <a:gd name="connsiteY94" fmla="*/ 5982309 h 6858000"/>
              <a:gd name="connsiteX95" fmla="*/ 7448321 w 7467600"/>
              <a:gd name="connsiteY95" fmla="*/ 6190991 h 6858000"/>
              <a:gd name="connsiteX96" fmla="*/ 7467600 w 7467600"/>
              <a:gd name="connsiteY96" fmla="*/ 6221686 h 6858000"/>
              <a:gd name="connsiteX97" fmla="*/ 7467600 w 7467600"/>
              <a:gd name="connsiteY97" fmla="*/ 6334256 h 6858000"/>
              <a:gd name="connsiteX98" fmla="*/ 7454976 w 7467600"/>
              <a:gd name="connsiteY98" fmla="*/ 6318297 h 6858000"/>
              <a:gd name="connsiteX99" fmla="*/ 7042773 w 7467600"/>
              <a:gd name="connsiteY99" fmla="*/ 5734011 h 6858000"/>
              <a:gd name="connsiteX100" fmla="*/ 6844835 w 7467600"/>
              <a:gd name="connsiteY100" fmla="*/ 5424988 h 6858000"/>
              <a:gd name="connsiteX101" fmla="*/ 6861797 w 7467600"/>
              <a:gd name="connsiteY101" fmla="*/ 5419899 h 6858000"/>
              <a:gd name="connsiteX102" fmla="*/ 1456157 w 7467600"/>
              <a:gd name="connsiteY102" fmla="*/ 5371404 h 6858000"/>
              <a:gd name="connsiteX103" fmla="*/ 1244432 w 7467600"/>
              <a:gd name="connsiteY103" fmla="*/ 5385601 h 6858000"/>
              <a:gd name="connsiteX104" fmla="*/ 973990 w 7467600"/>
              <a:gd name="connsiteY104" fmla="*/ 5424940 h 6858000"/>
              <a:gd name="connsiteX105" fmla="*/ 1103809 w 7467600"/>
              <a:gd name="connsiteY105" fmla="*/ 5433720 h 6858000"/>
              <a:gd name="connsiteX106" fmla="*/ 1123454 w 7467600"/>
              <a:gd name="connsiteY106" fmla="*/ 5435727 h 6858000"/>
              <a:gd name="connsiteX107" fmla="*/ 1737017 w 7467600"/>
              <a:gd name="connsiteY107" fmla="*/ 5452183 h 6858000"/>
              <a:gd name="connsiteX108" fmla="*/ 1824397 w 7467600"/>
              <a:gd name="connsiteY108" fmla="*/ 5447757 h 6858000"/>
              <a:gd name="connsiteX109" fmla="*/ 2070059 w 7467600"/>
              <a:gd name="connsiteY109" fmla="*/ 5441660 h 6858000"/>
              <a:gd name="connsiteX110" fmla="*/ 1456157 w 7467600"/>
              <a:gd name="connsiteY110" fmla="*/ 5371404 h 6858000"/>
              <a:gd name="connsiteX111" fmla="*/ 4988186 w 7467600"/>
              <a:gd name="connsiteY111" fmla="*/ 5216467 h 6858000"/>
              <a:gd name="connsiteX112" fmla="*/ 4777334 w 7467600"/>
              <a:gd name="connsiteY112" fmla="*/ 5406072 h 6858000"/>
              <a:gd name="connsiteX113" fmla="*/ 4718341 w 7467600"/>
              <a:gd name="connsiteY113" fmla="*/ 5468043 h 6858000"/>
              <a:gd name="connsiteX114" fmla="*/ 4604655 w 7467600"/>
              <a:gd name="connsiteY114" fmla="*/ 5583434 h 6858000"/>
              <a:gd name="connsiteX115" fmla="*/ 4565074 w 7467600"/>
              <a:gd name="connsiteY115" fmla="*/ 5618550 h 6858000"/>
              <a:gd name="connsiteX116" fmla="*/ 4988186 w 7467600"/>
              <a:gd name="connsiteY116" fmla="*/ 5216467 h 6858000"/>
              <a:gd name="connsiteX117" fmla="*/ 4978032 w 7467600"/>
              <a:gd name="connsiteY117" fmla="*/ 5183809 h 6858000"/>
              <a:gd name="connsiteX118" fmla="*/ 4463413 w 7467600"/>
              <a:gd name="connsiteY118" fmla="*/ 5615162 h 6858000"/>
              <a:gd name="connsiteX119" fmla="*/ 4358134 w 7467600"/>
              <a:gd name="connsiteY119" fmla="*/ 5742791 h 6858000"/>
              <a:gd name="connsiteX120" fmla="*/ 4376219 w 7467600"/>
              <a:gd name="connsiteY120" fmla="*/ 5729027 h 6858000"/>
              <a:gd name="connsiteX121" fmla="*/ 4582340 w 7467600"/>
              <a:gd name="connsiteY121" fmla="*/ 5561037 h 6858000"/>
              <a:gd name="connsiteX122" fmla="*/ 4694684 w 7467600"/>
              <a:gd name="connsiteY122" fmla="*/ 5447098 h 6858000"/>
              <a:gd name="connsiteX123" fmla="*/ 4754123 w 7467600"/>
              <a:gd name="connsiteY123" fmla="*/ 5384643 h 6858000"/>
              <a:gd name="connsiteX124" fmla="*/ 4978032 w 7467600"/>
              <a:gd name="connsiteY124" fmla="*/ 5183809 h 6858000"/>
              <a:gd name="connsiteX125" fmla="*/ 7133363 w 7467600"/>
              <a:gd name="connsiteY125" fmla="*/ 5050246 h 6858000"/>
              <a:gd name="connsiteX126" fmla="*/ 7450656 w 7467600"/>
              <a:gd name="connsiteY126" fmla="*/ 5134750 h 6858000"/>
              <a:gd name="connsiteX127" fmla="*/ 7467600 w 7467600"/>
              <a:gd name="connsiteY127" fmla="*/ 5142496 h 6858000"/>
              <a:gd name="connsiteX128" fmla="*/ 7467600 w 7467600"/>
              <a:gd name="connsiteY128" fmla="*/ 5158623 h 6858000"/>
              <a:gd name="connsiteX129" fmla="*/ 7427076 w 7467600"/>
              <a:gd name="connsiteY129" fmla="*/ 5142684 h 6858000"/>
              <a:gd name="connsiteX130" fmla="*/ 7467600 w 7467600"/>
              <a:gd name="connsiteY130" fmla="*/ 5164774 h 6858000"/>
              <a:gd name="connsiteX131" fmla="*/ 7467600 w 7467600"/>
              <a:gd name="connsiteY131" fmla="*/ 5199146 h 6858000"/>
              <a:gd name="connsiteX132" fmla="*/ 7391022 w 7467600"/>
              <a:gd name="connsiteY132" fmla="*/ 5158141 h 6858000"/>
              <a:gd name="connsiteX133" fmla="*/ 7312201 w 7467600"/>
              <a:gd name="connsiteY133" fmla="*/ 5128278 h 6858000"/>
              <a:gd name="connsiteX134" fmla="*/ 7343603 w 7467600"/>
              <a:gd name="connsiteY134" fmla="*/ 5149746 h 6858000"/>
              <a:gd name="connsiteX135" fmla="*/ 7467600 w 7467600"/>
              <a:gd name="connsiteY135" fmla="*/ 5241225 h 6858000"/>
              <a:gd name="connsiteX136" fmla="*/ 7467600 w 7467600"/>
              <a:gd name="connsiteY136" fmla="*/ 5277736 h 6858000"/>
              <a:gd name="connsiteX137" fmla="*/ 7327465 w 7467600"/>
              <a:gd name="connsiteY137" fmla="*/ 5174181 h 6858000"/>
              <a:gd name="connsiteX138" fmla="*/ 7244057 w 7467600"/>
              <a:gd name="connsiteY138" fmla="*/ 5124233 h 6858000"/>
              <a:gd name="connsiteX139" fmla="*/ 7353035 w 7467600"/>
              <a:gd name="connsiteY139" fmla="*/ 5197318 h 6858000"/>
              <a:gd name="connsiteX140" fmla="*/ 7467600 w 7467600"/>
              <a:gd name="connsiteY140" fmla="*/ 5297634 h 6858000"/>
              <a:gd name="connsiteX141" fmla="*/ 7467600 w 7467600"/>
              <a:gd name="connsiteY141" fmla="*/ 5361850 h 6858000"/>
              <a:gd name="connsiteX142" fmla="*/ 7368569 w 7467600"/>
              <a:gd name="connsiteY142" fmla="*/ 5270182 h 6858000"/>
              <a:gd name="connsiteX143" fmla="*/ 7131946 w 7467600"/>
              <a:gd name="connsiteY143" fmla="*/ 5075653 h 6858000"/>
              <a:gd name="connsiteX144" fmla="*/ 7133363 w 7467600"/>
              <a:gd name="connsiteY144" fmla="*/ 5050246 h 6858000"/>
              <a:gd name="connsiteX145" fmla="*/ 1903353 w 7467600"/>
              <a:gd name="connsiteY145" fmla="*/ 5044827 h 6858000"/>
              <a:gd name="connsiteX146" fmla="*/ 1936931 w 7467600"/>
              <a:gd name="connsiteY146" fmla="*/ 5093954 h 6858000"/>
              <a:gd name="connsiteX147" fmla="*/ 2195868 w 7467600"/>
              <a:gd name="connsiteY147" fmla="*/ 5396574 h 6858000"/>
              <a:gd name="connsiteX148" fmla="*/ 2088852 w 7467600"/>
              <a:gd name="connsiteY148" fmla="*/ 5166123 h 6858000"/>
              <a:gd name="connsiteX149" fmla="*/ 1958241 w 7467600"/>
              <a:gd name="connsiteY149" fmla="*/ 5067955 h 6858000"/>
              <a:gd name="connsiteX150" fmla="*/ 1903353 w 7467600"/>
              <a:gd name="connsiteY150" fmla="*/ 5044827 h 6858000"/>
              <a:gd name="connsiteX151" fmla="*/ 1979378 w 7467600"/>
              <a:gd name="connsiteY151" fmla="*/ 4769504 h 6858000"/>
              <a:gd name="connsiteX152" fmla="*/ 2882120 w 7467600"/>
              <a:gd name="connsiteY152" fmla="*/ 5064547 h 6858000"/>
              <a:gd name="connsiteX153" fmla="*/ 2793103 w 7467600"/>
              <a:gd name="connsiteY153" fmla="*/ 5039699 h 6858000"/>
              <a:gd name="connsiteX154" fmla="*/ 2770041 w 7467600"/>
              <a:gd name="connsiteY154" fmla="*/ 5033634 h 6858000"/>
              <a:gd name="connsiteX155" fmla="*/ 1979378 w 7467600"/>
              <a:gd name="connsiteY155" fmla="*/ 4769504 h 6858000"/>
              <a:gd name="connsiteX156" fmla="*/ 1927410 w 7467600"/>
              <a:gd name="connsiteY156" fmla="*/ 4716164 h 6858000"/>
              <a:gd name="connsiteX157" fmla="*/ 1959587 w 7467600"/>
              <a:gd name="connsiteY157" fmla="*/ 4728849 h 6858000"/>
              <a:gd name="connsiteX158" fmla="*/ 2777707 w 7467600"/>
              <a:gd name="connsiteY158" fmla="*/ 5003991 h 6858000"/>
              <a:gd name="connsiteX159" fmla="*/ 2800768 w 7467600"/>
              <a:gd name="connsiteY159" fmla="*/ 5010056 h 6858000"/>
              <a:gd name="connsiteX160" fmla="*/ 2879408 w 7467600"/>
              <a:gd name="connsiteY160" fmla="*/ 5031590 h 6858000"/>
              <a:gd name="connsiteX161" fmla="*/ 2862295 w 7467600"/>
              <a:gd name="connsiteY161" fmla="*/ 5022958 h 6858000"/>
              <a:gd name="connsiteX162" fmla="*/ 2813343 w 7467600"/>
              <a:gd name="connsiteY162" fmla="*/ 4998369 h 6858000"/>
              <a:gd name="connsiteX163" fmla="*/ 2646245 w 7467600"/>
              <a:gd name="connsiteY163" fmla="*/ 4930999 h 6858000"/>
              <a:gd name="connsiteX164" fmla="*/ 1999243 w 7467600"/>
              <a:gd name="connsiteY164" fmla="*/ 4730524 h 6858000"/>
              <a:gd name="connsiteX165" fmla="*/ 1979527 w 7467600"/>
              <a:gd name="connsiteY165" fmla="*/ 4726651 h 6858000"/>
              <a:gd name="connsiteX166" fmla="*/ 1997014 w 7467600"/>
              <a:gd name="connsiteY166" fmla="*/ 4698007 h 6858000"/>
              <a:gd name="connsiteX167" fmla="*/ 2005458 w 7467600"/>
              <a:gd name="connsiteY167" fmla="*/ 4699540 h 6858000"/>
              <a:gd name="connsiteX168" fmla="*/ 2657186 w 7467600"/>
              <a:gd name="connsiteY168" fmla="*/ 4901687 h 6858000"/>
              <a:gd name="connsiteX169" fmla="*/ 2826662 w 7467600"/>
              <a:gd name="connsiteY169" fmla="*/ 4970362 h 6858000"/>
              <a:gd name="connsiteX170" fmla="*/ 2876100 w 7467600"/>
              <a:gd name="connsiteY170" fmla="*/ 4995397 h 6858000"/>
              <a:gd name="connsiteX171" fmla="*/ 3042600 w 7467600"/>
              <a:gd name="connsiteY171" fmla="*/ 5059532 h 6858000"/>
              <a:gd name="connsiteX172" fmla="*/ 1997014 w 7467600"/>
              <a:gd name="connsiteY172" fmla="*/ 4698007 h 6858000"/>
              <a:gd name="connsiteX173" fmla="*/ 2305292 w 7467600"/>
              <a:gd name="connsiteY173" fmla="*/ 4219492 h 6858000"/>
              <a:gd name="connsiteX174" fmla="*/ 3360922 w 7467600"/>
              <a:gd name="connsiteY174" fmla="*/ 4529373 h 6858000"/>
              <a:gd name="connsiteX175" fmla="*/ 3492420 w 7467600"/>
              <a:gd name="connsiteY175" fmla="*/ 4510145 h 6858000"/>
              <a:gd name="connsiteX176" fmla="*/ 3364086 w 7467600"/>
              <a:gd name="connsiteY176" fmla="*/ 4480340 h 6858000"/>
              <a:gd name="connsiteX177" fmla="*/ 3225818 w 7467600"/>
              <a:gd name="connsiteY177" fmla="*/ 4411822 h 6858000"/>
              <a:gd name="connsiteX178" fmla="*/ 3129696 w 7467600"/>
              <a:gd name="connsiteY178" fmla="*/ 4360704 h 6858000"/>
              <a:gd name="connsiteX179" fmla="*/ 2814545 w 7467600"/>
              <a:gd name="connsiteY179" fmla="*/ 4282955 h 6858000"/>
              <a:gd name="connsiteX180" fmla="*/ 2305292 w 7467600"/>
              <a:gd name="connsiteY180" fmla="*/ 4219492 h 6858000"/>
              <a:gd name="connsiteX181" fmla="*/ 2626982 w 7467600"/>
              <a:gd name="connsiteY181" fmla="*/ 4206450 h 6858000"/>
              <a:gd name="connsiteX182" fmla="*/ 2490617 w 7467600"/>
              <a:gd name="connsiteY182" fmla="*/ 4206951 h 6858000"/>
              <a:gd name="connsiteX183" fmla="*/ 2819869 w 7467600"/>
              <a:gd name="connsiteY183" fmla="*/ 4252936 h 6858000"/>
              <a:gd name="connsiteX184" fmla="*/ 3143018 w 7467600"/>
              <a:gd name="connsiteY184" fmla="*/ 4332698 h 6858000"/>
              <a:gd name="connsiteX185" fmla="*/ 3241520 w 7467600"/>
              <a:gd name="connsiteY185" fmla="*/ 4385112 h 6858000"/>
              <a:gd name="connsiteX186" fmla="*/ 3374575 w 7467600"/>
              <a:gd name="connsiteY186" fmla="*/ 4451517 h 6858000"/>
              <a:gd name="connsiteX187" fmla="*/ 3505221 w 7467600"/>
              <a:gd name="connsiteY187" fmla="*/ 4480757 h 6858000"/>
              <a:gd name="connsiteX188" fmla="*/ 2626982 w 7467600"/>
              <a:gd name="connsiteY188" fmla="*/ 4206450 h 6858000"/>
              <a:gd name="connsiteX189" fmla="*/ 1310106 w 7467600"/>
              <a:gd name="connsiteY189" fmla="*/ 3943217 h 6858000"/>
              <a:gd name="connsiteX190" fmla="*/ 854994 w 7467600"/>
              <a:gd name="connsiteY190" fmla="*/ 4399136 h 6858000"/>
              <a:gd name="connsiteX191" fmla="*/ 742462 w 7467600"/>
              <a:gd name="connsiteY191" fmla="*/ 4594648 h 6858000"/>
              <a:gd name="connsiteX192" fmla="*/ 820602 w 7467600"/>
              <a:gd name="connsiteY192" fmla="*/ 4485915 h 6858000"/>
              <a:gd name="connsiteX193" fmla="*/ 878295 w 7467600"/>
              <a:gd name="connsiteY193" fmla="*/ 4403594 h 6858000"/>
              <a:gd name="connsiteX194" fmla="*/ 1240607 w 7467600"/>
              <a:gd name="connsiteY194" fmla="*/ 4010401 h 6858000"/>
              <a:gd name="connsiteX195" fmla="*/ 1423113 w 7467600"/>
              <a:gd name="connsiteY195" fmla="*/ 3874565 h 6858000"/>
              <a:gd name="connsiteX196" fmla="*/ 1260565 w 7467600"/>
              <a:gd name="connsiteY196" fmla="*/ 4031982 h 6858000"/>
              <a:gd name="connsiteX197" fmla="*/ 901900 w 7467600"/>
              <a:gd name="connsiteY197" fmla="*/ 4421236 h 6858000"/>
              <a:gd name="connsiteX198" fmla="*/ 845044 w 7467600"/>
              <a:gd name="connsiteY198" fmla="*/ 4502436 h 6858000"/>
              <a:gd name="connsiteX199" fmla="*/ 685926 w 7467600"/>
              <a:gd name="connsiteY199" fmla="*/ 4703069 h 6858000"/>
              <a:gd name="connsiteX200" fmla="*/ 684248 w 7467600"/>
              <a:gd name="connsiteY200" fmla="*/ 4706721 h 6858000"/>
              <a:gd name="connsiteX201" fmla="*/ 1423113 w 7467600"/>
              <a:gd name="connsiteY201" fmla="*/ 3874565 h 6858000"/>
              <a:gd name="connsiteX202" fmla="*/ 3316479 w 7467600"/>
              <a:gd name="connsiteY202" fmla="*/ 3872136 h 6858000"/>
              <a:gd name="connsiteX203" fmla="*/ 3546806 w 7467600"/>
              <a:gd name="connsiteY203" fmla="*/ 4356139 h 6858000"/>
              <a:gd name="connsiteX204" fmla="*/ 3364433 w 7467600"/>
              <a:gd name="connsiteY204" fmla="*/ 3953121 h 6858000"/>
              <a:gd name="connsiteX205" fmla="*/ 3291335 w 7467600"/>
              <a:gd name="connsiteY205" fmla="*/ 3767420 h 6858000"/>
              <a:gd name="connsiteX206" fmla="*/ 3390805 w 7467600"/>
              <a:gd name="connsiteY206" fmla="*/ 3937163 h 6858000"/>
              <a:gd name="connsiteX207" fmla="*/ 3579062 w 7467600"/>
              <a:gd name="connsiteY207" fmla="*/ 4359040 h 6858000"/>
              <a:gd name="connsiteX208" fmla="*/ 3467355 w 7467600"/>
              <a:gd name="connsiteY208" fmla="*/ 3988130 h 6858000"/>
              <a:gd name="connsiteX209" fmla="*/ 3310753 w 7467600"/>
              <a:gd name="connsiteY209" fmla="*/ 3787140 h 6858000"/>
              <a:gd name="connsiteX210" fmla="*/ 3291335 w 7467600"/>
              <a:gd name="connsiteY210" fmla="*/ 3767420 h 6858000"/>
              <a:gd name="connsiteX211" fmla="*/ 1635889 w 7467600"/>
              <a:gd name="connsiteY211" fmla="*/ 3709494 h 6858000"/>
              <a:gd name="connsiteX212" fmla="*/ 1634800 w 7467600"/>
              <a:gd name="connsiteY212" fmla="*/ 3731111 h 6858000"/>
              <a:gd name="connsiteX213" fmla="*/ 1635889 w 7467600"/>
              <a:gd name="connsiteY213" fmla="*/ 3709494 h 6858000"/>
              <a:gd name="connsiteX214" fmla="*/ 1510397 w 7467600"/>
              <a:gd name="connsiteY214" fmla="*/ 3684705 h 6858000"/>
              <a:gd name="connsiteX215" fmla="*/ 1146550 w 7467600"/>
              <a:gd name="connsiteY215" fmla="*/ 3802012 h 6858000"/>
              <a:gd name="connsiteX216" fmla="*/ 698834 w 7467600"/>
              <a:gd name="connsiteY216" fmla="*/ 3952272 h 6858000"/>
              <a:gd name="connsiteX217" fmla="*/ 34256 w 7467600"/>
              <a:gd name="connsiteY217" fmla="*/ 4347603 h 6858000"/>
              <a:gd name="connsiteX218" fmla="*/ 527241 w 7467600"/>
              <a:gd name="connsiteY218" fmla="*/ 4065078 h 6858000"/>
              <a:gd name="connsiteX219" fmla="*/ 1510397 w 7467600"/>
              <a:gd name="connsiteY219" fmla="*/ 3684705 h 6858000"/>
              <a:gd name="connsiteX220" fmla="*/ 1313114 w 7467600"/>
              <a:gd name="connsiteY220" fmla="*/ 3655216 h 6858000"/>
              <a:gd name="connsiteX221" fmla="*/ 1109304 w 7467600"/>
              <a:gd name="connsiteY221" fmla="*/ 3669030 h 6858000"/>
              <a:gd name="connsiteX222" fmla="*/ 8129 w 7467600"/>
              <a:gd name="connsiteY222" fmla="*/ 4330519 h 6858000"/>
              <a:gd name="connsiteX223" fmla="*/ 687572 w 7467600"/>
              <a:gd name="connsiteY223" fmla="*/ 3925629 h 6858000"/>
              <a:gd name="connsiteX224" fmla="*/ 1138365 w 7467600"/>
              <a:gd name="connsiteY224" fmla="*/ 3774515 h 6858000"/>
              <a:gd name="connsiteX225" fmla="*/ 1505579 w 7467600"/>
              <a:gd name="connsiteY225" fmla="*/ 3655526 h 6858000"/>
              <a:gd name="connsiteX226" fmla="*/ 1313114 w 7467600"/>
              <a:gd name="connsiteY226" fmla="*/ 3655216 h 6858000"/>
              <a:gd name="connsiteX227" fmla="*/ 3655073 w 7467600"/>
              <a:gd name="connsiteY227" fmla="*/ 3650884 h 6858000"/>
              <a:gd name="connsiteX228" fmla="*/ 3989938 w 7467600"/>
              <a:gd name="connsiteY228" fmla="*/ 3991685 h 6858000"/>
              <a:gd name="connsiteX229" fmla="*/ 4393907 w 7467600"/>
              <a:gd name="connsiteY229" fmla="*/ 4261258 h 6858000"/>
              <a:gd name="connsiteX230" fmla="*/ 4648051 w 7467600"/>
              <a:gd name="connsiteY230" fmla="*/ 4374051 h 6858000"/>
              <a:gd name="connsiteX231" fmla="*/ 4383389 w 7467600"/>
              <a:gd name="connsiteY231" fmla="*/ 4184369 h 6858000"/>
              <a:gd name="connsiteX232" fmla="*/ 4165508 w 7467600"/>
              <a:gd name="connsiteY232" fmla="*/ 4035196 h 6858000"/>
              <a:gd name="connsiteX233" fmla="*/ 4068162 w 7467600"/>
              <a:gd name="connsiteY233" fmla="*/ 3953394 h 6858000"/>
              <a:gd name="connsiteX234" fmla="*/ 3981416 w 7467600"/>
              <a:gd name="connsiteY234" fmla="*/ 3880482 h 6858000"/>
              <a:gd name="connsiteX235" fmla="*/ 3800147 w 7467600"/>
              <a:gd name="connsiteY235" fmla="*/ 3749872 h 6858000"/>
              <a:gd name="connsiteX236" fmla="*/ 3670252 w 7467600"/>
              <a:gd name="connsiteY236" fmla="*/ 3622798 h 6858000"/>
              <a:gd name="connsiteX237" fmla="*/ 3817258 w 7467600"/>
              <a:gd name="connsiteY237" fmla="*/ 3723577 h 6858000"/>
              <a:gd name="connsiteX238" fmla="*/ 4000461 w 7467600"/>
              <a:gd name="connsiteY238" fmla="*/ 3855966 h 6858000"/>
              <a:gd name="connsiteX239" fmla="*/ 4088180 w 7467600"/>
              <a:gd name="connsiteY239" fmla="*/ 3929774 h 6858000"/>
              <a:gd name="connsiteX240" fmla="*/ 4184555 w 7467600"/>
              <a:gd name="connsiteY240" fmla="*/ 4010683 h 6858000"/>
              <a:gd name="connsiteX241" fmla="*/ 4399563 w 7467600"/>
              <a:gd name="connsiteY241" fmla="*/ 4158106 h 6858000"/>
              <a:gd name="connsiteX242" fmla="*/ 4684469 w 7467600"/>
              <a:gd name="connsiteY242" fmla="*/ 4364680 h 6858000"/>
              <a:gd name="connsiteX243" fmla="*/ 4690271 w 7467600"/>
              <a:gd name="connsiteY243" fmla="*/ 4370034 h 6858000"/>
              <a:gd name="connsiteX244" fmla="*/ 4136093 w 7467600"/>
              <a:gd name="connsiteY244" fmla="*/ 3858466 h 6858000"/>
              <a:gd name="connsiteX245" fmla="*/ 3670252 w 7467600"/>
              <a:gd name="connsiteY245" fmla="*/ 3622798 h 6858000"/>
              <a:gd name="connsiteX246" fmla="*/ 4440129 w 7467600"/>
              <a:gd name="connsiteY246" fmla="*/ 3448571 h 6858000"/>
              <a:gd name="connsiteX247" fmla="*/ 4856525 w 7467600"/>
              <a:gd name="connsiteY247" fmla="*/ 3915351 h 6858000"/>
              <a:gd name="connsiteX248" fmla="*/ 5059055 w 7467600"/>
              <a:gd name="connsiteY248" fmla="*/ 4108918 h 6858000"/>
              <a:gd name="connsiteX249" fmla="*/ 5290070 w 7467600"/>
              <a:gd name="connsiteY249" fmla="*/ 4263619 h 6858000"/>
              <a:gd name="connsiteX250" fmla="*/ 4834991 w 7467600"/>
              <a:gd name="connsiteY250" fmla="*/ 3830985 h 6858000"/>
              <a:gd name="connsiteX251" fmla="*/ 4440129 w 7467600"/>
              <a:gd name="connsiteY251" fmla="*/ 3448571 h 6858000"/>
              <a:gd name="connsiteX252" fmla="*/ 4441737 w 7467600"/>
              <a:gd name="connsiteY252" fmla="*/ 3399734 h 6858000"/>
              <a:gd name="connsiteX253" fmla="*/ 4431236 w 7467600"/>
              <a:gd name="connsiteY253" fmla="*/ 3400954 h 6858000"/>
              <a:gd name="connsiteX254" fmla="*/ 4557150 w 7467600"/>
              <a:gd name="connsiteY254" fmla="*/ 3510023 h 6858000"/>
              <a:gd name="connsiteX255" fmla="*/ 4856936 w 7467600"/>
              <a:gd name="connsiteY255" fmla="*/ 3809146 h 6858000"/>
              <a:gd name="connsiteX256" fmla="*/ 5111996 w 7467600"/>
              <a:gd name="connsiteY256" fmla="*/ 4065759 h 6858000"/>
              <a:gd name="connsiteX257" fmla="*/ 5388878 w 7467600"/>
              <a:gd name="connsiteY257" fmla="*/ 4300185 h 6858000"/>
              <a:gd name="connsiteX258" fmla="*/ 5425556 w 7467600"/>
              <a:gd name="connsiteY258" fmla="*/ 4308967 h 6858000"/>
              <a:gd name="connsiteX259" fmla="*/ 4943646 w 7467600"/>
              <a:gd name="connsiteY259" fmla="*/ 3822916 h 6858000"/>
              <a:gd name="connsiteX260" fmla="*/ 4594837 w 7467600"/>
              <a:gd name="connsiteY260" fmla="*/ 3532274 h 6858000"/>
              <a:gd name="connsiteX261" fmla="*/ 4441737 w 7467600"/>
              <a:gd name="connsiteY261" fmla="*/ 3399734 h 6858000"/>
              <a:gd name="connsiteX262" fmla="*/ 5425834 w 7467600"/>
              <a:gd name="connsiteY262" fmla="*/ 3162785 h 6858000"/>
              <a:gd name="connsiteX263" fmla="*/ 5401644 w 7467600"/>
              <a:gd name="connsiteY263" fmla="*/ 3617847 h 6858000"/>
              <a:gd name="connsiteX264" fmla="*/ 5467256 w 7467600"/>
              <a:gd name="connsiteY264" fmla="*/ 4175494 h 6858000"/>
              <a:gd name="connsiteX265" fmla="*/ 5448069 w 7467600"/>
              <a:gd name="connsiteY265" fmla="*/ 3567554 h 6858000"/>
              <a:gd name="connsiteX266" fmla="*/ 1318687 w 7467600"/>
              <a:gd name="connsiteY266" fmla="*/ 3113840 h 6858000"/>
              <a:gd name="connsiteX267" fmla="*/ 1066793 w 7467600"/>
              <a:gd name="connsiteY267" fmla="*/ 3212171 h 6858000"/>
              <a:gd name="connsiteX268" fmla="*/ 993319 w 7467600"/>
              <a:gd name="connsiteY268" fmla="*/ 3247648 h 6858000"/>
              <a:gd name="connsiteX269" fmla="*/ 853081 w 7467600"/>
              <a:gd name="connsiteY269" fmla="*/ 3312410 h 6858000"/>
              <a:gd name="connsiteX270" fmla="*/ 805957 w 7467600"/>
              <a:gd name="connsiteY270" fmla="*/ 3330443 h 6858000"/>
              <a:gd name="connsiteX271" fmla="*/ 1318687 w 7467600"/>
              <a:gd name="connsiteY271" fmla="*/ 3113840 h 6858000"/>
              <a:gd name="connsiteX272" fmla="*/ 5453702 w 7467600"/>
              <a:gd name="connsiteY272" fmla="*/ 3090882 h 6858000"/>
              <a:gd name="connsiteX273" fmla="*/ 5480135 w 7467600"/>
              <a:gd name="connsiteY273" fmla="*/ 3565802 h 6858000"/>
              <a:gd name="connsiteX274" fmla="*/ 5499023 w 7467600"/>
              <a:gd name="connsiteY274" fmla="*/ 4166310 h 6858000"/>
              <a:gd name="connsiteX275" fmla="*/ 5547022 w 7467600"/>
              <a:gd name="connsiteY275" fmla="*/ 3607838 h 6858000"/>
              <a:gd name="connsiteX276" fmla="*/ 5515964 w 7467600"/>
              <a:gd name="connsiteY276" fmla="*/ 3378541 h 6858000"/>
              <a:gd name="connsiteX277" fmla="*/ 5453702 w 7467600"/>
              <a:gd name="connsiteY277" fmla="*/ 3090882 h 6858000"/>
              <a:gd name="connsiteX278" fmla="*/ 1238695 w 7467600"/>
              <a:gd name="connsiteY278" fmla="*/ 3076820 h 6858000"/>
              <a:gd name="connsiteX279" fmla="*/ 716371 w 7467600"/>
              <a:gd name="connsiteY279" fmla="*/ 3293249 h 6858000"/>
              <a:gd name="connsiteX280" fmla="*/ 579522 w 7467600"/>
              <a:gd name="connsiteY280" fmla="*/ 3371759 h 6858000"/>
              <a:gd name="connsiteX281" fmla="*/ 600288 w 7467600"/>
              <a:gd name="connsiteY281" fmla="*/ 3365555 h 6858000"/>
              <a:gd name="connsiteX282" fmla="*/ 840692 w 7467600"/>
              <a:gd name="connsiteY282" fmla="*/ 3284921 h 6858000"/>
              <a:gd name="connsiteX283" fmla="*/ 979248 w 7467600"/>
              <a:gd name="connsiteY283" fmla="*/ 3221003 h 6858000"/>
              <a:gd name="connsiteX284" fmla="*/ 1053282 w 7467600"/>
              <a:gd name="connsiteY284" fmla="*/ 3185247 h 6858000"/>
              <a:gd name="connsiteX285" fmla="*/ 1320603 w 7467600"/>
              <a:gd name="connsiteY285" fmla="*/ 3081281 h 6858000"/>
              <a:gd name="connsiteX286" fmla="*/ 1238695 w 7467600"/>
              <a:gd name="connsiteY286" fmla="*/ 3076820 h 6858000"/>
              <a:gd name="connsiteX287" fmla="*/ 5425627 w 7467600"/>
              <a:gd name="connsiteY287" fmla="*/ 2954192 h 6858000"/>
              <a:gd name="connsiteX288" fmla="*/ 5470770 w 7467600"/>
              <a:gd name="connsiteY288" fmla="*/ 3005435 h 6858000"/>
              <a:gd name="connsiteX289" fmla="*/ 5519779 w 7467600"/>
              <a:gd name="connsiteY289" fmla="*/ 4359223 h 6858000"/>
              <a:gd name="connsiteX290" fmla="*/ 5520293 w 7467600"/>
              <a:gd name="connsiteY290" fmla="*/ 4360602 h 6858000"/>
              <a:gd name="connsiteX291" fmla="*/ 5767221 w 7467600"/>
              <a:gd name="connsiteY291" fmla="*/ 4665564 h 6858000"/>
              <a:gd name="connsiteX292" fmla="*/ 6937169 w 7467600"/>
              <a:gd name="connsiteY292" fmla="*/ 4815941 h 6858000"/>
              <a:gd name="connsiteX293" fmla="*/ 6953922 w 7467600"/>
              <a:gd name="connsiteY293" fmla="*/ 4890068 h 6858000"/>
              <a:gd name="connsiteX294" fmla="*/ 6071359 w 7467600"/>
              <a:gd name="connsiteY294" fmla="*/ 4770770 h 6858000"/>
              <a:gd name="connsiteX295" fmla="*/ 6038839 w 7467600"/>
              <a:gd name="connsiteY295" fmla="*/ 4764474 h 6858000"/>
              <a:gd name="connsiteX296" fmla="*/ 6038706 w 7467600"/>
              <a:gd name="connsiteY296" fmla="*/ 4763847 h 6858000"/>
              <a:gd name="connsiteX297" fmla="*/ 6037784 w 7467600"/>
              <a:gd name="connsiteY297" fmla="*/ 4764270 h 6858000"/>
              <a:gd name="connsiteX298" fmla="*/ 6038839 w 7467600"/>
              <a:gd name="connsiteY298" fmla="*/ 4764474 h 6858000"/>
              <a:gd name="connsiteX299" fmla="*/ 6040338 w 7467600"/>
              <a:gd name="connsiteY299" fmla="*/ 4771418 h 6858000"/>
              <a:gd name="connsiteX300" fmla="*/ 6024488 w 7467600"/>
              <a:gd name="connsiteY300" fmla="*/ 4809903 h 6858000"/>
              <a:gd name="connsiteX301" fmla="*/ 5599771 w 7467600"/>
              <a:gd name="connsiteY301" fmla="*/ 5509652 h 6858000"/>
              <a:gd name="connsiteX302" fmla="*/ 5548843 w 7467600"/>
              <a:gd name="connsiteY302" fmla="*/ 5563845 h 6858000"/>
              <a:gd name="connsiteX303" fmla="*/ 5940952 w 7467600"/>
              <a:gd name="connsiteY303" fmla="*/ 6250028 h 6858000"/>
              <a:gd name="connsiteX304" fmla="*/ 6043441 w 7467600"/>
              <a:gd name="connsiteY304" fmla="*/ 6665847 h 6858000"/>
              <a:gd name="connsiteX305" fmla="*/ 6093432 w 7467600"/>
              <a:gd name="connsiteY305" fmla="*/ 6858000 h 6858000"/>
              <a:gd name="connsiteX306" fmla="*/ 6034344 w 7467600"/>
              <a:gd name="connsiteY306" fmla="*/ 6858000 h 6858000"/>
              <a:gd name="connsiteX307" fmla="*/ 6026679 w 7467600"/>
              <a:gd name="connsiteY307" fmla="*/ 6836959 h 6858000"/>
              <a:gd name="connsiteX308" fmla="*/ 5800441 w 7467600"/>
              <a:gd name="connsiteY308" fmla="*/ 6335286 h 6858000"/>
              <a:gd name="connsiteX309" fmla="*/ 5526562 w 7467600"/>
              <a:gd name="connsiteY309" fmla="*/ 5705388 h 6858000"/>
              <a:gd name="connsiteX310" fmla="*/ 5519640 w 7467600"/>
              <a:gd name="connsiteY310" fmla="*/ 5683774 h 6858000"/>
              <a:gd name="connsiteX311" fmla="*/ 5844559 w 7467600"/>
              <a:gd name="connsiteY311" fmla="*/ 6553349 h 6858000"/>
              <a:gd name="connsiteX312" fmla="*/ 5975994 w 7467600"/>
              <a:gd name="connsiteY312" fmla="*/ 6858000 h 6858000"/>
              <a:gd name="connsiteX313" fmla="*/ 5898547 w 7467600"/>
              <a:gd name="connsiteY313" fmla="*/ 6858000 h 6858000"/>
              <a:gd name="connsiteX314" fmla="*/ 5682041 w 7467600"/>
              <a:gd name="connsiteY314" fmla="*/ 6355860 h 6858000"/>
              <a:gd name="connsiteX315" fmla="*/ 5461758 w 7467600"/>
              <a:gd name="connsiteY315" fmla="*/ 5820220 h 6858000"/>
              <a:gd name="connsiteX316" fmla="*/ 5237282 w 7467600"/>
              <a:gd name="connsiteY316" fmla="*/ 6579086 h 6858000"/>
              <a:gd name="connsiteX317" fmla="*/ 5115009 w 7467600"/>
              <a:gd name="connsiteY317" fmla="*/ 6858000 h 6858000"/>
              <a:gd name="connsiteX318" fmla="*/ 5028074 w 7467600"/>
              <a:gd name="connsiteY318" fmla="*/ 6858000 h 6858000"/>
              <a:gd name="connsiteX319" fmla="*/ 5079508 w 7467600"/>
              <a:gd name="connsiteY319" fmla="*/ 6749074 h 6858000"/>
              <a:gd name="connsiteX320" fmla="*/ 5371846 w 7467600"/>
              <a:gd name="connsiteY320" fmla="*/ 5924413 h 6858000"/>
              <a:gd name="connsiteX321" fmla="*/ 5270512 w 7467600"/>
              <a:gd name="connsiteY321" fmla="*/ 6138975 h 6858000"/>
              <a:gd name="connsiteX322" fmla="*/ 5062409 w 7467600"/>
              <a:gd name="connsiteY322" fmla="*/ 6653544 h 6858000"/>
              <a:gd name="connsiteX323" fmla="*/ 5036628 w 7467600"/>
              <a:gd name="connsiteY323" fmla="*/ 6754247 h 6858000"/>
              <a:gd name="connsiteX324" fmla="*/ 5009112 w 7467600"/>
              <a:gd name="connsiteY324" fmla="*/ 6858000 h 6858000"/>
              <a:gd name="connsiteX325" fmla="*/ 4976679 w 7467600"/>
              <a:gd name="connsiteY325" fmla="*/ 6858000 h 6858000"/>
              <a:gd name="connsiteX326" fmla="*/ 5006537 w 7467600"/>
              <a:gd name="connsiteY326" fmla="*/ 6747068 h 6858000"/>
              <a:gd name="connsiteX327" fmla="*/ 5032723 w 7467600"/>
              <a:gd name="connsiteY327" fmla="*/ 6644957 h 6858000"/>
              <a:gd name="connsiteX328" fmla="*/ 5242949 w 7467600"/>
              <a:gd name="connsiteY328" fmla="*/ 6125175 h 6858000"/>
              <a:gd name="connsiteX329" fmla="*/ 5286321 w 7467600"/>
              <a:gd name="connsiteY329" fmla="*/ 6033555 h 6858000"/>
              <a:gd name="connsiteX330" fmla="*/ 5008210 w 7467600"/>
              <a:gd name="connsiteY330" fmla="*/ 6649194 h 6858000"/>
              <a:gd name="connsiteX331" fmla="*/ 4986321 w 7467600"/>
              <a:gd name="connsiteY331" fmla="*/ 6765687 h 6858000"/>
              <a:gd name="connsiteX332" fmla="*/ 4973474 w 7467600"/>
              <a:gd name="connsiteY332" fmla="*/ 6858000 h 6858000"/>
              <a:gd name="connsiteX333" fmla="*/ 4907178 w 7467600"/>
              <a:gd name="connsiteY333" fmla="*/ 6858000 h 6858000"/>
              <a:gd name="connsiteX334" fmla="*/ 4910810 w 7467600"/>
              <a:gd name="connsiteY334" fmla="*/ 6829660 h 6858000"/>
              <a:gd name="connsiteX335" fmla="*/ 4987461 w 7467600"/>
              <a:gd name="connsiteY335" fmla="*/ 6432994 h 6858000"/>
              <a:gd name="connsiteX336" fmla="*/ 5179262 w 7467600"/>
              <a:gd name="connsiteY336" fmla="*/ 6035044 h 6858000"/>
              <a:gd name="connsiteX337" fmla="*/ 4689678 w 7467600"/>
              <a:gd name="connsiteY337" fmla="*/ 6440241 h 6858000"/>
              <a:gd name="connsiteX338" fmla="*/ 4477543 w 7467600"/>
              <a:gd name="connsiteY338" fmla="*/ 6674836 h 6858000"/>
              <a:gd name="connsiteX339" fmla="*/ 4329957 w 7467600"/>
              <a:gd name="connsiteY339" fmla="*/ 6858000 h 6858000"/>
              <a:gd name="connsiteX340" fmla="*/ 4218595 w 7467600"/>
              <a:gd name="connsiteY340" fmla="*/ 6858000 h 6858000"/>
              <a:gd name="connsiteX341" fmla="*/ 4368888 w 7467600"/>
              <a:gd name="connsiteY341" fmla="*/ 6668412 h 6858000"/>
              <a:gd name="connsiteX342" fmla="*/ 4563091 w 7467600"/>
              <a:gd name="connsiteY342" fmla="*/ 6442508 h 6858000"/>
              <a:gd name="connsiteX343" fmla="*/ 5387324 w 7467600"/>
              <a:gd name="connsiteY343" fmla="*/ 5705830 h 6858000"/>
              <a:gd name="connsiteX344" fmla="*/ 5073620 w 7467600"/>
              <a:gd name="connsiteY344" fmla="*/ 5955437 h 6858000"/>
              <a:gd name="connsiteX345" fmla="*/ 4689789 w 7467600"/>
              <a:gd name="connsiteY345" fmla="*/ 6268382 h 6858000"/>
              <a:gd name="connsiteX346" fmla="*/ 4418722 w 7467600"/>
              <a:gd name="connsiteY346" fmla="*/ 6570886 h 6858000"/>
              <a:gd name="connsiteX347" fmla="*/ 4214944 w 7467600"/>
              <a:gd name="connsiteY347" fmla="*/ 6858000 h 6858000"/>
              <a:gd name="connsiteX348" fmla="*/ 4177898 w 7467600"/>
              <a:gd name="connsiteY348" fmla="*/ 6858000 h 6858000"/>
              <a:gd name="connsiteX349" fmla="*/ 4391597 w 7467600"/>
              <a:gd name="connsiteY349" fmla="*/ 6556370 h 6858000"/>
              <a:gd name="connsiteX350" fmla="*/ 4668889 w 7467600"/>
              <a:gd name="connsiteY350" fmla="*/ 6246399 h 6858000"/>
              <a:gd name="connsiteX351" fmla="*/ 5055427 w 7467600"/>
              <a:gd name="connsiteY351" fmla="*/ 5931476 h 6858000"/>
              <a:gd name="connsiteX352" fmla="*/ 5371814 w 7467600"/>
              <a:gd name="connsiteY352" fmla="*/ 5678975 h 6858000"/>
              <a:gd name="connsiteX353" fmla="*/ 4987918 w 7467600"/>
              <a:gd name="connsiteY353" fmla="*/ 5838701 h 6858000"/>
              <a:gd name="connsiteX354" fmla="*/ 4317146 w 7467600"/>
              <a:gd name="connsiteY354" fmla="*/ 6587716 h 6858000"/>
              <a:gd name="connsiteX355" fmla="*/ 4171627 w 7467600"/>
              <a:gd name="connsiteY355" fmla="*/ 6858000 h 6858000"/>
              <a:gd name="connsiteX356" fmla="*/ 4081585 w 7467600"/>
              <a:gd name="connsiteY356" fmla="*/ 6858000 h 6858000"/>
              <a:gd name="connsiteX357" fmla="*/ 4238603 w 7467600"/>
              <a:gd name="connsiteY357" fmla="*/ 6559341 h 6858000"/>
              <a:gd name="connsiteX358" fmla="*/ 4778333 w 7467600"/>
              <a:gd name="connsiteY358" fmla="*/ 5873626 h 6858000"/>
              <a:gd name="connsiteX359" fmla="*/ 5414185 w 7467600"/>
              <a:gd name="connsiteY359" fmla="*/ 5573882 h 6858000"/>
              <a:gd name="connsiteX360" fmla="*/ 5959648 w 7467600"/>
              <a:gd name="connsiteY360" fmla="*/ 4760797 h 6858000"/>
              <a:gd name="connsiteX361" fmla="*/ 5355019 w 7467600"/>
              <a:gd name="connsiteY361" fmla="*/ 4734672 h 6858000"/>
              <a:gd name="connsiteX362" fmla="*/ 5083565 w 7467600"/>
              <a:gd name="connsiteY362" fmla="*/ 5179121 h 6858000"/>
              <a:gd name="connsiteX363" fmla="*/ 4713577 w 7467600"/>
              <a:gd name="connsiteY363" fmla="*/ 5616803 h 6858000"/>
              <a:gd name="connsiteX364" fmla="*/ 3989559 w 7467600"/>
              <a:gd name="connsiteY364" fmla="*/ 6145945 h 6858000"/>
              <a:gd name="connsiteX365" fmla="*/ 3939824 w 7467600"/>
              <a:gd name="connsiteY365" fmla="*/ 6066900 h 6858000"/>
              <a:gd name="connsiteX366" fmla="*/ 4584537 w 7467600"/>
              <a:gd name="connsiteY366" fmla="*/ 5324826 h 6858000"/>
              <a:gd name="connsiteX367" fmla="*/ 5037105 w 7467600"/>
              <a:gd name="connsiteY367" fmla="*/ 5088765 h 6858000"/>
              <a:gd name="connsiteX368" fmla="*/ 5039930 w 7467600"/>
              <a:gd name="connsiteY368" fmla="*/ 5089585 h 6858000"/>
              <a:gd name="connsiteX369" fmla="*/ 5263764 w 7467600"/>
              <a:gd name="connsiteY369" fmla="*/ 4735525 h 6858000"/>
              <a:gd name="connsiteX370" fmla="*/ 4086300 w 7467600"/>
              <a:gd name="connsiteY370" fmla="*/ 4884599 h 6858000"/>
              <a:gd name="connsiteX371" fmla="*/ 4085485 w 7467600"/>
              <a:gd name="connsiteY371" fmla="*/ 4899070 h 6858000"/>
              <a:gd name="connsiteX372" fmla="*/ 3871915 w 7467600"/>
              <a:gd name="connsiteY372" fmla="*/ 5253645 h 6858000"/>
              <a:gd name="connsiteX373" fmla="*/ 3799374 w 7467600"/>
              <a:gd name="connsiteY373" fmla="*/ 5466127 h 6858000"/>
              <a:gd name="connsiteX374" fmla="*/ 3498850 w 7467600"/>
              <a:gd name="connsiteY374" fmla="*/ 6661888 h 6858000"/>
              <a:gd name="connsiteX375" fmla="*/ 3399216 w 7467600"/>
              <a:gd name="connsiteY375" fmla="*/ 6858000 h 6858000"/>
              <a:gd name="connsiteX376" fmla="*/ 3303688 w 7467600"/>
              <a:gd name="connsiteY376" fmla="*/ 6858000 h 6858000"/>
              <a:gd name="connsiteX377" fmla="*/ 3391774 w 7467600"/>
              <a:gd name="connsiteY377" fmla="*/ 6697181 h 6858000"/>
              <a:gd name="connsiteX378" fmla="*/ 3735540 w 7467600"/>
              <a:gd name="connsiteY378" fmla="*/ 5546923 h 6858000"/>
              <a:gd name="connsiteX379" fmla="*/ 3729438 w 7467600"/>
              <a:gd name="connsiteY379" fmla="*/ 5569058 h 6858000"/>
              <a:gd name="connsiteX380" fmla="*/ 3707782 w 7467600"/>
              <a:gd name="connsiteY380" fmla="*/ 5644908 h 6858000"/>
              <a:gd name="connsiteX381" fmla="*/ 3583827 w 7467600"/>
              <a:gd name="connsiteY381" fmla="*/ 6039215 h 6858000"/>
              <a:gd name="connsiteX382" fmla="*/ 3547861 w 7467600"/>
              <a:gd name="connsiteY382" fmla="*/ 6129609 h 6858000"/>
              <a:gd name="connsiteX383" fmla="*/ 3490905 w 7467600"/>
              <a:gd name="connsiteY383" fmla="*/ 6277660 h 6858000"/>
              <a:gd name="connsiteX384" fmla="*/ 3455859 w 7467600"/>
              <a:gd name="connsiteY384" fmla="*/ 6391301 h 6858000"/>
              <a:gd name="connsiteX385" fmla="*/ 3429112 w 7467600"/>
              <a:gd name="connsiteY385" fmla="*/ 6479469 h 6858000"/>
              <a:gd name="connsiteX386" fmla="*/ 3304862 w 7467600"/>
              <a:gd name="connsiteY386" fmla="*/ 6796476 h 6858000"/>
              <a:gd name="connsiteX387" fmla="*/ 3276071 w 7467600"/>
              <a:gd name="connsiteY387" fmla="*/ 6858000 h 6858000"/>
              <a:gd name="connsiteX388" fmla="*/ 3240805 w 7467600"/>
              <a:gd name="connsiteY388" fmla="*/ 6858000 h 6858000"/>
              <a:gd name="connsiteX389" fmla="*/ 3275917 w 7467600"/>
              <a:gd name="connsiteY389" fmla="*/ 6783192 h 6858000"/>
              <a:gd name="connsiteX390" fmla="*/ 3399358 w 7467600"/>
              <a:gd name="connsiteY390" fmla="*/ 6469011 h 6858000"/>
              <a:gd name="connsiteX391" fmla="*/ 3425650 w 7467600"/>
              <a:gd name="connsiteY391" fmla="*/ 6381333 h 6858000"/>
              <a:gd name="connsiteX392" fmla="*/ 3460661 w 7467600"/>
              <a:gd name="connsiteY392" fmla="*/ 6266763 h 6858000"/>
              <a:gd name="connsiteX393" fmla="*/ 3518021 w 7467600"/>
              <a:gd name="connsiteY393" fmla="*/ 6117298 h 6858000"/>
              <a:gd name="connsiteX394" fmla="*/ 3554035 w 7467600"/>
              <a:gd name="connsiteY394" fmla="*/ 6027832 h 6858000"/>
              <a:gd name="connsiteX395" fmla="*/ 3677174 w 7467600"/>
              <a:gd name="connsiteY395" fmla="*/ 5636351 h 6858000"/>
              <a:gd name="connsiteX396" fmla="*/ 3698819 w 7467600"/>
              <a:gd name="connsiteY396" fmla="*/ 5560503 h 6858000"/>
              <a:gd name="connsiteX397" fmla="*/ 3702094 w 7467600"/>
              <a:gd name="connsiteY397" fmla="*/ 5549194 h 6858000"/>
              <a:gd name="connsiteX398" fmla="*/ 3398355 w 7467600"/>
              <a:gd name="connsiteY398" fmla="*/ 6094603 h 6858000"/>
              <a:gd name="connsiteX399" fmla="*/ 3193941 w 7467600"/>
              <a:gd name="connsiteY399" fmla="*/ 6798775 h 6858000"/>
              <a:gd name="connsiteX400" fmla="*/ 3184140 w 7467600"/>
              <a:gd name="connsiteY400" fmla="*/ 6858000 h 6858000"/>
              <a:gd name="connsiteX401" fmla="*/ 3099978 w 7467600"/>
              <a:gd name="connsiteY401" fmla="*/ 6858000 h 6858000"/>
              <a:gd name="connsiteX402" fmla="*/ 3101556 w 7467600"/>
              <a:gd name="connsiteY402" fmla="*/ 6843337 h 6858000"/>
              <a:gd name="connsiteX403" fmla="*/ 3370162 w 7467600"/>
              <a:gd name="connsiteY403" fmla="*/ 5785550 h 6858000"/>
              <a:gd name="connsiteX404" fmla="*/ 3746477 w 7467600"/>
              <a:gd name="connsiteY404" fmla="*/ 5377889 h 6858000"/>
              <a:gd name="connsiteX405" fmla="*/ 3863399 w 7467600"/>
              <a:gd name="connsiteY405" fmla="*/ 5087257 h 6858000"/>
              <a:gd name="connsiteX406" fmla="*/ 3968712 w 7467600"/>
              <a:gd name="connsiteY406" fmla="*/ 4913989 h 6858000"/>
              <a:gd name="connsiteX407" fmla="*/ 2792390 w 7467600"/>
              <a:gd name="connsiteY407" fmla="*/ 5382974 h 6858000"/>
              <a:gd name="connsiteX408" fmla="*/ 2714982 w 7467600"/>
              <a:gd name="connsiteY408" fmla="*/ 5427051 h 6858000"/>
              <a:gd name="connsiteX409" fmla="*/ 2813361 w 7467600"/>
              <a:gd name="connsiteY409" fmla="*/ 6023912 h 6858000"/>
              <a:gd name="connsiteX410" fmla="*/ 2688430 w 7467600"/>
              <a:gd name="connsiteY410" fmla="*/ 6801564 h 6858000"/>
              <a:gd name="connsiteX411" fmla="*/ 2629626 w 7467600"/>
              <a:gd name="connsiteY411" fmla="*/ 6763394 h 6858000"/>
              <a:gd name="connsiteX412" fmla="*/ 2565328 w 7467600"/>
              <a:gd name="connsiteY412" fmla="*/ 5516399 h 6858000"/>
              <a:gd name="connsiteX413" fmla="*/ 1922999 w 7467600"/>
              <a:gd name="connsiteY413" fmla="*/ 5980343 h 6858000"/>
              <a:gd name="connsiteX414" fmla="*/ 1950261 w 7467600"/>
              <a:gd name="connsiteY414" fmla="*/ 6405858 h 6858000"/>
              <a:gd name="connsiteX415" fmla="*/ 2365554 w 7467600"/>
              <a:gd name="connsiteY415" fmla="*/ 6759107 h 6858000"/>
              <a:gd name="connsiteX416" fmla="*/ 2424142 w 7467600"/>
              <a:gd name="connsiteY416" fmla="*/ 6858000 h 6858000"/>
              <a:gd name="connsiteX417" fmla="*/ 2395994 w 7467600"/>
              <a:gd name="connsiteY417" fmla="*/ 6858000 h 6858000"/>
              <a:gd name="connsiteX418" fmla="*/ 2392863 w 7467600"/>
              <a:gd name="connsiteY418" fmla="*/ 6852964 h 6858000"/>
              <a:gd name="connsiteX419" fmla="*/ 2017589 w 7467600"/>
              <a:gd name="connsiteY419" fmla="*/ 6493982 h 6858000"/>
              <a:gd name="connsiteX420" fmla="*/ 2147336 w 7467600"/>
              <a:gd name="connsiteY420" fmla="*/ 6594052 h 6858000"/>
              <a:gd name="connsiteX421" fmla="*/ 2207047 w 7467600"/>
              <a:gd name="connsiteY421" fmla="*/ 6654540 h 6858000"/>
              <a:gd name="connsiteX422" fmla="*/ 2299106 w 7467600"/>
              <a:gd name="connsiteY422" fmla="*/ 6778931 h 6858000"/>
              <a:gd name="connsiteX423" fmla="*/ 2314430 w 7467600"/>
              <a:gd name="connsiteY423" fmla="*/ 6801144 h 6858000"/>
              <a:gd name="connsiteX424" fmla="*/ 2352406 w 7467600"/>
              <a:gd name="connsiteY424" fmla="*/ 6858000 h 6858000"/>
              <a:gd name="connsiteX425" fmla="*/ 2314492 w 7467600"/>
              <a:gd name="connsiteY425" fmla="*/ 6858000 h 6858000"/>
              <a:gd name="connsiteX426" fmla="*/ 2288095 w 7467600"/>
              <a:gd name="connsiteY426" fmla="*/ 6818030 h 6858000"/>
              <a:gd name="connsiteX427" fmla="*/ 2272768 w 7467600"/>
              <a:gd name="connsiteY427" fmla="*/ 6795822 h 6858000"/>
              <a:gd name="connsiteX428" fmla="*/ 2182715 w 7467600"/>
              <a:gd name="connsiteY428" fmla="*/ 6675071 h 6858000"/>
              <a:gd name="connsiteX429" fmla="*/ 2032061 w 7467600"/>
              <a:gd name="connsiteY429" fmla="*/ 6541380 h 6858000"/>
              <a:gd name="connsiteX430" fmla="*/ 2257220 w 7467600"/>
              <a:gd name="connsiteY430" fmla="*/ 6826257 h 6858000"/>
              <a:gd name="connsiteX431" fmla="*/ 2281324 w 7467600"/>
              <a:gd name="connsiteY431" fmla="*/ 6858000 h 6858000"/>
              <a:gd name="connsiteX432" fmla="*/ 2242860 w 7467600"/>
              <a:gd name="connsiteY432" fmla="*/ 6858000 h 6858000"/>
              <a:gd name="connsiteX433" fmla="*/ 2232818 w 7467600"/>
              <a:gd name="connsiteY433" fmla="*/ 6844926 h 6858000"/>
              <a:gd name="connsiteX434" fmla="*/ 1990172 w 7467600"/>
              <a:gd name="connsiteY434" fmla="*/ 6542121 h 6858000"/>
              <a:gd name="connsiteX435" fmla="*/ 2124090 w 7467600"/>
              <a:gd name="connsiteY435" fmla="*/ 6761017 h 6858000"/>
              <a:gd name="connsiteX436" fmla="*/ 2200380 w 7467600"/>
              <a:gd name="connsiteY436" fmla="*/ 6858000 h 6858000"/>
              <a:gd name="connsiteX437" fmla="*/ 2147507 w 7467600"/>
              <a:gd name="connsiteY437" fmla="*/ 6858000 h 6858000"/>
              <a:gd name="connsiteX438" fmla="*/ 2070668 w 7467600"/>
              <a:gd name="connsiteY438" fmla="*/ 6761520 h 6858000"/>
              <a:gd name="connsiteX439" fmla="*/ 1975142 w 7467600"/>
              <a:gd name="connsiteY439" fmla="*/ 6585570 h 6858000"/>
              <a:gd name="connsiteX440" fmla="*/ 2050035 w 7467600"/>
              <a:gd name="connsiteY440" fmla="*/ 6813345 h 6858000"/>
              <a:gd name="connsiteX441" fmla="*/ 2063025 w 7467600"/>
              <a:gd name="connsiteY441" fmla="*/ 6858000 h 6858000"/>
              <a:gd name="connsiteX442" fmla="*/ 2021675 w 7467600"/>
              <a:gd name="connsiteY442" fmla="*/ 6858000 h 6858000"/>
              <a:gd name="connsiteX443" fmla="*/ 2019308 w 7467600"/>
              <a:gd name="connsiteY443" fmla="*/ 6847118 h 6858000"/>
              <a:gd name="connsiteX444" fmla="*/ 1938835 w 7467600"/>
              <a:gd name="connsiteY444" fmla="*/ 6551160 h 6858000"/>
              <a:gd name="connsiteX445" fmla="*/ 1953230 w 7467600"/>
              <a:gd name="connsiteY445" fmla="*/ 6759699 h 6858000"/>
              <a:gd name="connsiteX446" fmla="*/ 1956763 w 7467600"/>
              <a:gd name="connsiteY446" fmla="*/ 6778191 h 6858000"/>
              <a:gd name="connsiteX447" fmla="*/ 1967925 w 7467600"/>
              <a:gd name="connsiteY447" fmla="*/ 6858000 h 6858000"/>
              <a:gd name="connsiteX448" fmla="*/ 1936622 w 7467600"/>
              <a:gd name="connsiteY448" fmla="*/ 6858000 h 6858000"/>
              <a:gd name="connsiteX449" fmla="*/ 1926261 w 7467600"/>
              <a:gd name="connsiteY449" fmla="*/ 6784064 h 6858000"/>
              <a:gd name="connsiteX450" fmla="*/ 1922724 w 7467600"/>
              <a:gd name="connsiteY450" fmla="*/ 6765577 h 6858000"/>
              <a:gd name="connsiteX451" fmla="*/ 1904650 w 7467600"/>
              <a:gd name="connsiteY451" fmla="*/ 6639616 h 6858000"/>
              <a:gd name="connsiteX452" fmla="*/ 1885273 w 7467600"/>
              <a:gd name="connsiteY452" fmla="*/ 6858000 h 6858000"/>
              <a:gd name="connsiteX453" fmla="*/ 1854363 w 7467600"/>
              <a:gd name="connsiteY453" fmla="*/ 6858000 h 6858000"/>
              <a:gd name="connsiteX454" fmla="*/ 1880391 w 7467600"/>
              <a:gd name="connsiteY454" fmla="*/ 6603796 h 6858000"/>
              <a:gd name="connsiteX455" fmla="*/ 1818273 w 7467600"/>
              <a:gd name="connsiteY455" fmla="*/ 6715729 h 6858000"/>
              <a:gd name="connsiteX456" fmla="*/ 1794691 w 7467600"/>
              <a:gd name="connsiteY456" fmla="*/ 6843239 h 6858000"/>
              <a:gd name="connsiteX457" fmla="*/ 1794914 w 7467600"/>
              <a:gd name="connsiteY457" fmla="*/ 6858000 h 6858000"/>
              <a:gd name="connsiteX458" fmla="*/ 1746128 w 7467600"/>
              <a:gd name="connsiteY458" fmla="*/ 6858000 h 6858000"/>
              <a:gd name="connsiteX459" fmla="*/ 1753934 w 7467600"/>
              <a:gd name="connsiteY459" fmla="*/ 6724796 h 6858000"/>
              <a:gd name="connsiteX460" fmla="*/ 1792053 w 7467600"/>
              <a:gd name="connsiteY460" fmla="*/ 6572396 h 6858000"/>
              <a:gd name="connsiteX461" fmla="*/ 1862248 w 7467600"/>
              <a:gd name="connsiteY461" fmla="*/ 6266397 h 6858000"/>
              <a:gd name="connsiteX462" fmla="*/ 1862250 w 7467600"/>
              <a:gd name="connsiteY462" fmla="*/ 6033531 h 6858000"/>
              <a:gd name="connsiteX463" fmla="*/ 1211999 w 7467600"/>
              <a:gd name="connsiteY463" fmla="*/ 6683610 h 6858000"/>
              <a:gd name="connsiteX464" fmla="*/ 1213266 w 7467600"/>
              <a:gd name="connsiteY464" fmla="*/ 6691947 h 6858000"/>
              <a:gd name="connsiteX465" fmla="*/ 1203370 w 7467600"/>
              <a:gd name="connsiteY465" fmla="*/ 6850676 h 6858000"/>
              <a:gd name="connsiteX466" fmla="*/ 1203671 w 7467600"/>
              <a:gd name="connsiteY466" fmla="*/ 6858000 h 6858000"/>
              <a:gd name="connsiteX467" fmla="*/ 1143180 w 7467600"/>
              <a:gd name="connsiteY467" fmla="*/ 6858000 h 6858000"/>
              <a:gd name="connsiteX468" fmla="*/ 1142176 w 7467600"/>
              <a:gd name="connsiteY468" fmla="*/ 6766045 h 6858000"/>
              <a:gd name="connsiteX469" fmla="*/ 1067484 w 7467600"/>
              <a:gd name="connsiteY469" fmla="*/ 6858000 h 6858000"/>
              <a:gd name="connsiteX470" fmla="*/ 953928 w 7467600"/>
              <a:gd name="connsiteY470" fmla="*/ 6858000 h 6858000"/>
              <a:gd name="connsiteX471" fmla="*/ 959715 w 7467600"/>
              <a:gd name="connsiteY471" fmla="*/ 6850185 h 6858000"/>
              <a:gd name="connsiteX472" fmla="*/ 1483788 w 7467600"/>
              <a:gd name="connsiteY472" fmla="*/ 6259174 h 6858000"/>
              <a:gd name="connsiteX473" fmla="*/ 1100671 w 7467600"/>
              <a:gd name="connsiteY473" fmla="*/ 6252137 h 6858000"/>
              <a:gd name="connsiteX474" fmla="*/ 1090144 w 7467600"/>
              <a:gd name="connsiteY474" fmla="*/ 6256748 h 6858000"/>
              <a:gd name="connsiteX475" fmla="*/ 1095872 w 7467600"/>
              <a:gd name="connsiteY475" fmla="*/ 6271892 h 6858000"/>
              <a:gd name="connsiteX476" fmla="*/ 262785 w 7467600"/>
              <a:gd name="connsiteY476" fmla="*/ 6845450 h 6858000"/>
              <a:gd name="connsiteX477" fmla="*/ 209968 w 7467600"/>
              <a:gd name="connsiteY477" fmla="*/ 6770713 h 6858000"/>
              <a:gd name="connsiteX478" fmla="*/ 873460 w 7467600"/>
              <a:gd name="connsiteY478" fmla="*/ 6253768 h 6858000"/>
              <a:gd name="connsiteX479" fmla="*/ 192686 w 7467600"/>
              <a:gd name="connsiteY479" fmla="*/ 5849257 h 6858000"/>
              <a:gd name="connsiteX480" fmla="*/ 4696 w 7467600"/>
              <a:gd name="connsiteY480" fmla="*/ 5697668 h 6858000"/>
              <a:gd name="connsiteX481" fmla="*/ 0 w 7467600"/>
              <a:gd name="connsiteY481" fmla="*/ 5689984 h 6858000"/>
              <a:gd name="connsiteX482" fmla="*/ 0 w 7467600"/>
              <a:gd name="connsiteY482" fmla="*/ 5513472 h 6858000"/>
              <a:gd name="connsiteX483" fmla="*/ 174101 w 7467600"/>
              <a:gd name="connsiteY483" fmla="*/ 5620277 h 6858000"/>
              <a:gd name="connsiteX484" fmla="*/ 891800 w 7467600"/>
              <a:gd name="connsiteY484" fmla="*/ 6036935 h 6858000"/>
              <a:gd name="connsiteX485" fmla="*/ 1072219 w 7467600"/>
              <a:gd name="connsiteY485" fmla="*/ 6169443 h 6858000"/>
              <a:gd name="connsiteX486" fmla="*/ 1074117 w 7467600"/>
              <a:gd name="connsiteY486" fmla="*/ 6170301 h 6858000"/>
              <a:gd name="connsiteX487" fmla="*/ 1083114 w 7467600"/>
              <a:gd name="connsiteY487" fmla="*/ 6174131 h 6858000"/>
              <a:gd name="connsiteX488" fmla="*/ 1543010 w 7467600"/>
              <a:gd name="connsiteY488" fmla="*/ 6191140 h 6858000"/>
              <a:gd name="connsiteX489" fmla="*/ 1551080 w 7467600"/>
              <a:gd name="connsiteY489" fmla="*/ 6195006 h 6858000"/>
              <a:gd name="connsiteX490" fmla="*/ 2345443 w 7467600"/>
              <a:gd name="connsiteY490" fmla="*/ 5549882 h 6858000"/>
              <a:gd name="connsiteX491" fmla="*/ 1721499 w 7467600"/>
              <a:gd name="connsiteY491" fmla="*/ 5599969 h 6858000"/>
              <a:gd name="connsiteX492" fmla="*/ 767716 w 7467600"/>
              <a:gd name="connsiteY492" fmla="*/ 5472768 h 6858000"/>
              <a:gd name="connsiteX493" fmla="*/ 722147 w 7467600"/>
              <a:gd name="connsiteY493" fmla="*/ 5393091 h 6858000"/>
              <a:gd name="connsiteX494" fmla="*/ 1485552 w 7467600"/>
              <a:gd name="connsiteY494" fmla="*/ 5313202 h 6858000"/>
              <a:gd name="connsiteX495" fmla="*/ 2143004 w 7467600"/>
              <a:gd name="connsiteY495" fmla="*/ 5402420 h 6858000"/>
              <a:gd name="connsiteX496" fmla="*/ 1933391 w 7467600"/>
              <a:gd name="connsiteY496" fmla="*/ 5156971 h 6858000"/>
              <a:gd name="connsiteX497" fmla="*/ 1827118 w 7467600"/>
              <a:gd name="connsiteY497" fmla="*/ 4968410 h 6858000"/>
              <a:gd name="connsiteX498" fmla="*/ 1837349 w 7467600"/>
              <a:gd name="connsiteY498" fmla="*/ 4956357 h 6858000"/>
              <a:gd name="connsiteX499" fmla="*/ 2162835 w 7467600"/>
              <a:gd name="connsiteY499" fmla="*/ 5187853 h 6858000"/>
              <a:gd name="connsiteX500" fmla="*/ 2257167 w 7467600"/>
              <a:gd name="connsiteY500" fmla="*/ 5462123 h 6858000"/>
              <a:gd name="connsiteX501" fmla="*/ 2261598 w 7467600"/>
              <a:gd name="connsiteY501" fmla="*/ 5467998 h 6858000"/>
              <a:gd name="connsiteX502" fmla="*/ 2437177 w 7467600"/>
              <a:gd name="connsiteY502" fmla="*/ 5479608 h 6858000"/>
              <a:gd name="connsiteX503" fmla="*/ 2445247 w 7467600"/>
              <a:gd name="connsiteY503" fmla="*/ 5483476 h 6858000"/>
              <a:gd name="connsiteX504" fmla="*/ 2743626 w 7467600"/>
              <a:gd name="connsiteY504" fmla="*/ 5304819 h 6858000"/>
              <a:gd name="connsiteX505" fmla="*/ 3048102 w 7467600"/>
              <a:gd name="connsiteY505" fmla="*/ 5150595 h 6858000"/>
              <a:gd name="connsiteX506" fmla="*/ 1799414 w 7467600"/>
              <a:gd name="connsiteY506" fmla="*/ 4694732 h 6858000"/>
              <a:gd name="connsiteX507" fmla="*/ 1771735 w 7467600"/>
              <a:gd name="connsiteY507" fmla="*/ 4619929 h 6858000"/>
              <a:gd name="connsiteX508" fmla="*/ 3104273 w 7467600"/>
              <a:gd name="connsiteY508" fmla="*/ 5076159 h 6858000"/>
              <a:gd name="connsiteX509" fmla="*/ 3113245 w 7467600"/>
              <a:gd name="connsiteY509" fmla="*/ 5090705 h 6858000"/>
              <a:gd name="connsiteX510" fmla="*/ 3126294 w 7467600"/>
              <a:gd name="connsiteY510" fmla="*/ 5114400 h 6858000"/>
              <a:gd name="connsiteX511" fmla="*/ 3937433 w 7467600"/>
              <a:gd name="connsiteY511" fmla="*/ 4830473 h 6858000"/>
              <a:gd name="connsiteX512" fmla="*/ 3590475 w 7467600"/>
              <a:gd name="connsiteY512" fmla="*/ 4597974 h 6858000"/>
              <a:gd name="connsiteX513" fmla="*/ 3100264 w 7467600"/>
              <a:gd name="connsiteY513" fmla="*/ 4579845 h 6858000"/>
              <a:gd name="connsiteX514" fmla="*/ 2183576 w 7467600"/>
              <a:gd name="connsiteY514" fmla="*/ 4227150 h 6858000"/>
              <a:gd name="connsiteX515" fmla="*/ 2151029 w 7467600"/>
              <a:gd name="connsiteY515" fmla="*/ 4146947 h 6858000"/>
              <a:gd name="connsiteX516" fmla="*/ 3563434 w 7467600"/>
              <a:gd name="connsiteY516" fmla="*/ 4469115 h 6858000"/>
              <a:gd name="connsiteX517" fmla="*/ 3177952 w 7467600"/>
              <a:gd name="connsiteY517" fmla="*/ 3657386 h 6858000"/>
              <a:gd name="connsiteX518" fmla="*/ 3189263 w 7467600"/>
              <a:gd name="connsiteY518" fmla="*/ 3625726 h 6858000"/>
              <a:gd name="connsiteX519" fmla="*/ 3560912 w 7467600"/>
              <a:gd name="connsiteY519" fmla="*/ 4079863 h 6858000"/>
              <a:gd name="connsiteX520" fmla="*/ 3626636 w 7467600"/>
              <a:gd name="connsiteY520" fmla="*/ 4512230 h 6858000"/>
              <a:gd name="connsiteX521" fmla="*/ 3653088 w 7467600"/>
              <a:gd name="connsiteY521" fmla="*/ 4521417 h 6858000"/>
              <a:gd name="connsiteX522" fmla="*/ 3988128 w 7467600"/>
              <a:gd name="connsiteY522" fmla="*/ 4817267 h 6858000"/>
              <a:gd name="connsiteX523" fmla="*/ 4830582 w 7467600"/>
              <a:gd name="connsiteY523" fmla="*/ 4676000 h 6858000"/>
              <a:gd name="connsiteX524" fmla="*/ 4830100 w 7467600"/>
              <a:gd name="connsiteY524" fmla="*/ 4675554 h 6858000"/>
              <a:gd name="connsiteX525" fmla="*/ 4036318 w 7467600"/>
              <a:gd name="connsiteY525" fmla="*/ 4147013 h 6858000"/>
              <a:gd name="connsiteX526" fmla="*/ 3432098 w 7467600"/>
              <a:gd name="connsiteY526" fmla="*/ 3537312 h 6858000"/>
              <a:gd name="connsiteX527" fmla="*/ 3446761 w 7467600"/>
              <a:gd name="connsiteY527" fmla="*/ 3461278 h 6858000"/>
              <a:gd name="connsiteX528" fmla="*/ 4419733 w 7467600"/>
              <a:gd name="connsiteY528" fmla="*/ 3963555 h 6858000"/>
              <a:gd name="connsiteX529" fmla="*/ 4781371 w 7467600"/>
              <a:gd name="connsiteY529" fmla="*/ 4458604 h 6858000"/>
              <a:gd name="connsiteX530" fmla="*/ 4780440 w 7467600"/>
              <a:gd name="connsiteY530" fmla="*/ 4470290 h 6858000"/>
              <a:gd name="connsiteX531" fmla="*/ 4898954 w 7467600"/>
              <a:gd name="connsiteY531" fmla="*/ 4662092 h 6858000"/>
              <a:gd name="connsiteX532" fmla="*/ 4900699 w 7467600"/>
              <a:gd name="connsiteY532" fmla="*/ 4670867 h 6858000"/>
              <a:gd name="connsiteX533" fmla="*/ 5714511 w 7467600"/>
              <a:gd name="connsiteY533" fmla="*/ 4663483 h 6858000"/>
              <a:gd name="connsiteX534" fmla="*/ 5464793 w 7467600"/>
              <a:gd name="connsiteY534" fmla="*/ 4393556 h 6858000"/>
              <a:gd name="connsiteX535" fmla="*/ 5461897 w 7467600"/>
              <a:gd name="connsiteY535" fmla="*/ 4390879 h 6858000"/>
              <a:gd name="connsiteX536" fmla="*/ 4294126 w 7467600"/>
              <a:gd name="connsiteY536" fmla="*/ 3303048 h 6858000"/>
              <a:gd name="connsiteX537" fmla="*/ 4305321 w 7467600"/>
              <a:gd name="connsiteY537" fmla="*/ 3256953 h 6858000"/>
              <a:gd name="connsiteX538" fmla="*/ 4949299 w 7467600"/>
              <a:gd name="connsiteY538" fmla="*/ 3766336 h 6858000"/>
              <a:gd name="connsiteX539" fmla="*/ 5291452 w 7467600"/>
              <a:gd name="connsiteY539" fmla="*/ 4076801 h 6858000"/>
              <a:gd name="connsiteX540" fmla="*/ 5434998 w 7467600"/>
              <a:gd name="connsiteY540" fmla="*/ 4254100 h 6858000"/>
              <a:gd name="connsiteX541" fmla="*/ 5351015 w 7467600"/>
              <a:gd name="connsiteY541" fmla="*/ 3760989 h 6858000"/>
              <a:gd name="connsiteX542" fmla="*/ 5413780 w 7467600"/>
              <a:gd name="connsiteY542" fmla="*/ 2966265 h 6858000"/>
              <a:gd name="connsiteX543" fmla="*/ 5425627 w 7467600"/>
              <a:gd name="connsiteY543" fmla="*/ 2954192 h 6858000"/>
              <a:gd name="connsiteX544" fmla="*/ 6604735 w 7467600"/>
              <a:gd name="connsiteY544" fmla="*/ 2041381 h 6858000"/>
              <a:gd name="connsiteX545" fmla="*/ 7204487 w 7467600"/>
              <a:gd name="connsiteY545" fmla="*/ 2742112 h 6858000"/>
              <a:gd name="connsiteX546" fmla="*/ 7131592 w 7467600"/>
              <a:gd name="connsiteY546" fmla="*/ 2672096 h 6858000"/>
              <a:gd name="connsiteX547" fmla="*/ 6996344 w 7467600"/>
              <a:gd name="connsiteY547" fmla="*/ 2518310 h 6858000"/>
              <a:gd name="connsiteX548" fmla="*/ 6735495 w 7467600"/>
              <a:gd name="connsiteY548" fmla="*/ 2196890 h 6858000"/>
              <a:gd name="connsiteX549" fmla="*/ 6721901 w 7467600"/>
              <a:gd name="connsiteY549" fmla="*/ 2179274 h 6858000"/>
              <a:gd name="connsiteX550" fmla="*/ 6604735 w 7467600"/>
              <a:gd name="connsiteY550" fmla="*/ 2041381 h 6858000"/>
              <a:gd name="connsiteX551" fmla="*/ 6591670 w 7467600"/>
              <a:gd name="connsiteY551" fmla="*/ 1988277 h 6858000"/>
              <a:gd name="connsiteX552" fmla="*/ 6747349 w 7467600"/>
              <a:gd name="connsiteY552" fmla="*/ 2160069 h 6858000"/>
              <a:gd name="connsiteX553" fmla="*/ 6760943 w 7467600"/>
              <a:gd name="connsiteY553" fmla="*/ 2177686 h 6858000"/>
              <a:gd name="connsiteX554" fmla="*/ 7021065 w 7467600"/>
              <a:gd name="connsiteY554" fmla="*/ 2498102 h 6858000"/>
              <a:gd name="connsiteX555" fmla="*/ 7155223 w 7467600"/>
              <a:gd name="connsiteY555" fmla="*/ 2650386 h 6858000"/>
              <a:gd name="connsiteX556" fmla="*/ 7203167 w 7467600"/>
              <a:gd name="connsiteY556" fmla="*/ 2697288 h 6858000"/>
              <a:gd name="connsiteX557" fmla="*/ 6937703 w 7467600"/>
              <a:gd name="connsiteY557" fmla="*/ 2321981 h 6858000"/>
              <a:gd name="connsiteX558" fmla="*/ 6591670 w 7467600"/>
              <a:gd name="connsiteY558" fmla="*/ 1988277 h 6858000"/>
              <a:gd name="connsiteX559" fmla="*/ 5798671 w 7467600"/>
              <a:gd name="connsiteY559" fmla="*/ 1981601 h 6858000"/>
              <a:gd name="connsiteX560" fmla="*/ 5754709 w 7467600"/>
              <a:gd name="connsiteY560" fmla="*/ 2071454 h 6858000"/>
              <a:gd name="connsiteX561" fmla="*/ 5763044 w 7467600"/>
              <a:gd name="connsiteY561" fmla="*/ 2842206 h 6858000"/>
              <a:gd name="connsiteX562" fmla="*/ 5764974 w 7467600"/>
              <a:gd name="connsiteY562" fmla="*/ 2799609 h 6858000"/>
              <a:gd name="connsiteX563" fmla="*/ 5767665 w 7467600"/>
              <a:gd name="connsiteY563" fmla="*/ 2666409 h 6858000"/>
              <a:gd name="connsiteX564" fmla="*/ 5763055 w 7467600"/>
              <a:gd name="connsiteY564" fmla="*/ 2579705 h 6858000"/>
              <a:gd name="connsiteX565" fmla="*/ 5758079 w 7467600"/>
              <a:gd name="connsiteY565" fmla="*/ 2492508 h 6858000"/>
              <a:gd name="connsiteX566" fmla="*/ 5779325 w 7467600"/>
              <a:gd name="connsiteY566" fmla="*/ 2197069 h 6858000"/>
              <a:gd name="connsiteX567" fmla="*/ 5798671 w 7467600"/>
              <a:gd name="connsiteY567" fmla="*/ 1981601 h 6858000"/>
              <a:gd name="connsiteX568" fmla="*/ 5829202 w 7467600"/>
              <a:gd name="connsiteY568" fmla="*/ 1971679 h 6858000"/>
              <a:gd name="connsiteX569" fmla="*/ 5809558 w 7467600"/>
              <a:gd name="connsiteY569" fmla="*/ 2198043 h 6858000"/>
              <a:gd name="connsiteX570" fmla="*/ 5788653 w 7467600"/>
              <a:gd name="connsiteY570" fmla="*/ 2489430 h 6858000"/>
              <a:gd name="connsiteX571" fmla="*/ 5793439 w 7467600"/>
              <a:gd name="connsiteY571" fmla="*/ 2575235 h 6858000"/>
              <a:gd name="connsiteX572" fmla="*/ 5796837 w 7467600"/>
              <a:gd name="connsiteY572" fmla="*/ 2637633 h 6858000"/>
              <a:gd name="connsiteX573" fmla="*/ 5818614 w 7467600"/>
              <a:gd name="connsiteY573" fmla="*/ 2473055 h 6858000"/>
              <a:gd name="connsiteX574" fmla="*/ 5829202 w 7467600"/>
              <a:gd name="connsiteY574" fmla="*/ 1971679 h 6858000"/>
              <a:gd name="connsiteX575" fmla="*/ 5911389 w 7467600"/>
              <a:gd name="connsiteY575" fmla="*/ 1898371 h 6858000"/>
              <a:gd name="connsiteX576" fmla="*/ 6237627 w 7467600"/>
              <a:gd name="connsiteY576" fmla="*/ 2231921 h 6858000"/>
              <a:gd name="connsiteX577" fmla="*/ 5911389 w 7467600"/>
              <a:gd name="connsiteY577" fmla="*/ 1898371 h 6858000"/>
              <a:gd name="connsiteX578" fmla="*/ 6944437 w 7467600"/>
              <a:gd name="connsiteY578" fmla="*/ 1575402 h 6858000"/>
              <a:gd name="connsiteX579" fmla="*/ 6304730 w 7467600"/>
              <a:gd name="connsiteY579" fmla="*/ 1766654 h 6858000"/>
              <a:gd name="connsiteX580" fmla="*/ 6944437 w 7467600"/>
              <a:gd name="connsiteY580" fmla="*/ 1575402 h 6858000"/>
              <a:gd name="connsiteX581" fmla="*/ 7019523 w 7467600"/>
              <a:gd name="connsiteY581" fmla="*/ 1519450 h 6858000"/>
              <a:gd name="connsiteX582" fmla="*/ 6298091 w 7467600"/>
              <a:gd name="connsiteY582" fmla="*/ 1737122 h 6858000"/>
              <a:gd name="connsiteX583" fmla="*/ 7019523 w 7467600"/>
              <a:gd name="connsiteY583" fmla="*/ 1519450 h 6858000"/>
              <a:gd name="connsiteX584" fmla="*/ 2399523 w 7467600"/>
              <a:gd name="connsiteY584" fmla="*/ 1428234 h 6858000"/>
              <a:gd name="connsiteX585" fmla="*/ 2224982 w 7467600"/>
              <a:gd name="connsiteY585" fmla="*/ 1826201 h 6858000"/>
              <a:gd name="connsiteX586" fmla="*/ 2096099 w 7467600"/>
              <a:gd name="connsiteY586" fmla="*/ 2345900 h 6858000"/>
              <a:gd name="connsiteX587" fmla="*/ 2283317 w 7467600"/>
              <a:gd name="connsiteY587" fmla="*/ 1796925 h 6858000"/>
              <a:gd name="connsiteX588" fmla="*/ 2448558 w 7467600"/>
              <a:gd name="connsiteY588" fmla="*/ 1373435 h 6858000"/>
              <a:gd name="connsiteX589" fmla="*/ 2312521 w 7467600"/>
              <a:gd name="connsiteY589" fmla="*/ 1806140 h 6858000"/>
              <a:gd name="connsiteX590" fmla="*/ 2127533 w 7467600"/>
              <a:gd name="connsiteY590" fmla="*/ 2348380 h 6858000"/>
              <a:gd name="connsiteX591" fmla="*/ 2358080 w 7467600"/>
              <a:gd name="connsiteY591" fmla="*/ 1866134 h 6858000"/>
              <a:gd name="connsiteX592" fmla="*/ 2407436 w 7467600"/>
              <a:gd name="connsiteY592" fmla="*/ 1651070 h 6858000"/>
              <a:gd name="connsiteX593" fmla="*/ 2448558 w 7467600"/>
              <a:gd name="connsiteY593" fmla="*/ 1373435 h 6858000"/>
              <a:gd name="connsiteX594" fmla="*/ 278707 w 7467600"/>
              <a:gd name="connsiteY594" fmla="*/ 1352270 h 6858000"/>
              <a:gd name="connsiteX595" fmla="*/ 321570 w 7467600"/>
              <a:gd name="connsiteY595" fmla="*/ 1861610 h 6858000"/>
              <a:gd name="connsiteX596" fmla="*/ 294281 w 7467600"/>
              <a:gd name="connsiteY596" fmla="*/ 1440658 h 6858000"/>
              <a:gd name="connsiteX597" fmla="*/ 1423821 w 7467600"/>
              <a:gd name="connsiteY597" fmla="*/ 1351958 h 6858000"/>
              <a:gd name="connsiteX598" fmla="*/ 1638521 w 7467600"/>
              <a:gd name="connsiteY598" fmla="*/ 1908470 h 6858000"/>
              <a:gd name="connsiteX599" fmla="*/ 1754199 w 7467600"/>
              <a:gd name="connsiteY599" fmla="*/ 2149284 h 6858000"/>
              <a:gd name="connsiteX600" fmla="*/ 1908359 w 7467600"/>
              <a:gd name="connsiteY600" fmla="*/ 2364988 h 6858000"/>
              <a:gd name="connsiteX601" fmla="*/ 1647661 w 7467600"/>
              <a:gd name="connsiteY601" fmla="*/ 1825945 h 6858000"/>
              <a:gd name="connsiteX602" fmla="*/ 1423821 w 7467600"/>
              <a:gd name="connsiteY602" fmla="*/ 1351958 h 6858000"/>
              <a:gd name="connsiteX603" fmla="*/ 1431890 w 7467600"/>
              <a:gd name="connsiteY603" fmla="*/ 1306475 h 6858000"/>
              <a:gd name="connsiteX604" fmla="*/ 1507597 w 7467600"/>
              <a:gd name="connsiteY604" fmla="*/ 1446132 h 6858000"/>
              <a:gd name="connsiteX605" fmla="*/ 1674586 w 7467600"/>
              <a:gd name="connsiteY605" fmla="*/ 1813832 h 6858000"/>
              <a:gd name="connsiteX606" fmla="*/ 1815950 w 7467600"/>
              <a:gd name="connsiteY606" fmla="*/ 2128564 h 6858000"/>
              <a:gd name="connsiteX607" fmla="*/ 1984242 w 7467600"/>
              <a:gd name="connsiteY607" fmla="*/ 2430829 h 6858000"/>
              <a:gd name="connsiteX608" fmla="*/ 2014023 w 7467600"/>
              <a:gd name="connsiteY608" fmla="*/ 2450995 h 6858000"/>
              <a:gd name="connsiteX609" fmla="*/ 1747337 w 7467600"/>
              <a:gd name="connsiteY609" fmla="*/ 1855264 h 6858000"/>
              <a:gd name="connsiteX610" fmla="*/ 1533749 w 7467600"/>
              <a:gd name="connsiteY610" fmla="*/ 1478656 h 6858000"/>
              <a:gd name="connsiteX611" fmla="*/ 1431890 w 7467600"/>
              <a:gd name="connsiteY611" fmla="*/ 1306475 h 6858000"/>
              <a:gd name="connsiteX612" fmla="*/ 5052692 w 7467600"/>
              <a:gd name="connsiteY612" fmla="*/ 1292994 h 6858000"/>
              <a:gd name="connsiteX613" fmla="*/ 5200661 w 7467600"/>
              <a:gd name="connsiteY613" fmla="*/ 1635186 h 6858000"/>
              <a:gd name="connsiteX614" fmla="*/ 5297138 w 7467600"/>
              <a:gd name="connsiteY614" fmla="*/ 1906351 h 6858000"/>
              <a:gd name="connsiteX615" fmla="*/ 5052692 w 7467600"/>
              <a:gd name="connsiteY615" fmla="*/ 1292994 h 6858000"/>
              <a:gd name="connsiteX616" fmla="*/ 5009948 w 7467600"/>
              <a:gd name="connsiteY616" fmla="*/ 1273619 h 6858000"/>
              <a:gd name="connsiteX617" fmla="*/ 5121777 w 7467600"/>
              <a:gd name="connsiteY617" fmla="*/ 1654213 h 6858000"/>
              <a:gd name="connsiteX618" fmla="*/ 5293545 w 7467600"/>
              <a:gd name="connsiteY618" fmla="*/ 2072247 h 6858000"/>
              <a:gd name="connsiteX619" fmla="*/ 5294042 w 7467600"/>
              <a:gd name="connsiteY619" fmla="*/ 2065019 h 6858000"/>
              <a:gd name="connsiteX620" fmla="*/ 5171936 w 7467600"/>
              <a:gd name="connsiteY620" fmla="*/ 1647613 h 6858000"/>
              <a:gd name="connsiteX621" fmla="*/ 5009948 w 7467600"/>
              <a:gd name="connsiteY621" fmla="*/ 1273619 h 6858000"/>
              <a:gd name="connsiteX622" fmla="*/ 655236 w 7467600"/>
              <a:gd name="connsiteY622" fmla="*/ 1268632 h 6858000"/>
              <a:gd name="connsiteX623" fmla="*/ 839521 w 7467600"/>
              <a:gd name="connsiteY623" fmla="*/ 1685315 h 6858000"/>
              <a:gd name="connsiteX624" fmla="*/ 1109416 w 7467600"/>
              <a:gd name="connsiteY624" fmla="*/ 2061663 h 6858000"/>
              <a:gd name="connsiteX625" fmla="*/ 1298300 w 7467600"/>
              <a:gd name="connsiteY625" fmla="*/ 2247742 h 6858000"/>
              <a:gd name="connsiteX626" fmla="*/ 1125871 w 7467600"/>
              <a:gd name="connsiteY626" fmla="*/ 1989513 h 6858000"/>
              <a:gd name="connsiteX627" fmla="*/ 981574 w 7467600"/>
              <a:gd name="connsiteY627" fmla="*/ 1783157 h 6858000"/>
              <a:gd name="connsiteX628" fmla="*/ 922198 w 7467600"/>
              <a:gd name="connsiteY628" fmla="*/ 1677437 h 6858000"/>
              <a:gd name="connsiteX629" fmla="*/ 869293 w 7467600"/>
              <a:gd name="connsiteY629" fmla="*/ 1583214 h 6858000"/>
              <a:gd name="connsiteX630" fmla="*/ 751431 w 7467600"/>
              <a:gd name="connsiteY630" fmla="*/ 1405731 h 6858000"/>
              <a:gd name="connsiteX631" fmla="*/ 6516292 w 7467600"/>
              <a:gd name="connsiteY631" fmla="*/ 1263064 h 6858000"/>
              <a:gd name="connsiteX632" fmla="*/ 5736320 w 7467600"/>
              <a:gd name="connsiteY632" fmla="*/ 1501803 h 6858000"/>
              <a:gd name="connsiteX633" fmla="*/ 6516292 w 7467600"/>
              <a:gd name="connsiteY633" fmla="*/ 1263064 h 6858000"/>
              <a:gd name="connsiteX634" fmla="*/ 291466 w 7467600"/>
              <a:gd name="connsiteY634" fmla="*/ 1250369 h 6858000"/>
              <a:gd name="connsiteX635" fmla="*/ 323180 w 7467600"/>
              <a:gd name="connsiteY635" fmla="*/ 1435283 h 6858000"/>
              <a:gd name="connsiteX636" fmla="*/ 349381 w 7467600"/>
              <a:gd name="connsiteY636" fmla="*/ 1875041 h 6858000"/>
              <a:gd name="connsiteX637" fmla="*/ 374363 w 7467600"/>
              <a:gd name="connsiteY637" fmla="*/ 1506494 h 6858000"/>
              <a:gd name="connsiteX638" fmla="*/ 302168 w 7467600"/>
              <a:gd name="connsiteY638" fmla="*/ 1274495 h 6858000"/>
              <a:gd name="connsiteX639" fmla="*/ 291466 w 7467600"/>
              <a:gd name="connsiteY639" fmla="*/ 1250369 h 6858000"/>
              <a:gd name="connsiteX640" fmla="*/ 678222 w 7467600"/>
              <a:gd name="connsiteY640" fmla="*/ 1248670 h 6858000"/>
              <a:gd name="connsiteX641" fmla="*/ 775536 w 7467600"/>
              <a:gd name="connsiteY641" fmla="*/ 1388015 h 6858000"/>
              <a:gd name="connsiteX642" fmla="*/ 894529 w 7467600"/>
              <a:gd name="connsiteY642" fmla="*/ 1567739 h 6858000"/>
              <a:gd name="connsiteX643" fmla="*/ 948000 w 7467600"/>
              <a:gd name="connsiteY643" fmla="*/ 1663088 h 6858000"/>
              <a:gd name="connsiteX644" fmla="*/ 1006812 w 7467600"/>
              <a:gd name="connsiteY644" fmla="*/ 1767683 h 6858000"/>
              <a:gd name="connsiteX645" fmla="*/ 1149133 w 7467600"/>
              <a:gd name="connsiteY645" fmla="*/ 1971513 h 6858000"/>
              <a:gd name="connsiteX646" fmla="*/ 1333952 w 7467600"/>
              <a:gd name="connsiteY646" fmla="*/ 2251620 h 6858000"/>
              <a:gd name="connsiteX647" fmla="*/ 1337329 w 7467600"/>
              <a:gd name="connsiteY647" fmla="*/ 2258350 h 6858000"/>
              <a:gd name="connsiteX648" fmla="*/ 1014726 w 7467600"/>
              <a:gd name="connsiteY648" fmla="*/ 1615556 h 6858000"/>
              <a:gd name="connsiteX649" fmla="*/ 678222 w 7467600"/>
              <a:gd name="connsiteY649" fmla="*/ 1248670 h 6858000"/>
              <a:gd name="connsiteX650" fmla="*/ 6691602 w 7467600"/>
              <a:gd name="connsiteY650" fmla="*/ 1140573 h 6858000"/>
              <a:gd name="connsiteX651" fmla="*/ 6571100 w 7467600"/>
              <a:gd name="connsiteY651" fmla="*/ 1183662 h 6858000"/>
              <a:gd name="connsiteX652" fmla="*/ 6241687 w 7467600"/>
              <a:gd name="connsiteY652" fmla="*/ 1257600 h 6858000"/>
              <a:gd name="connsiteX653" fmla="*/ 5693009 w 7467600"/>
              <a:gd name="connsiteY653" fmla="*/ 1478256 h 6858000"/>
              <a:gd name="connsiteX654" fmla="*/ 6548420 w 7467600"/>
              <a:gd name="connsiteY654" fmla="*/ 1214599 h 6858000"/>
              <a:gd name="connsiteX655" fmla="*/ 6605473 w 7467600"/>
              <a:gd name="connsiteY655" fmla="*/ 1184686 h 6858000"/>
              <a:gd name="connsiteX656" fmla="*/ 6691602 w 7467600"/>
              <a:gd name="connsiteY656" fmla="*/ 1140573 h 6858000"/>
              <a:gd name="connsiteX657" fmla="*/ 4002475 w 7467600"/>
              <a:gd name="connsiteY657" fmla="*/ 1037802 h 6858000"/>
              <a:gd name="connsiteX658" fmla="*/ 4000324 w 7467600"/>
              <a:gd name="connsiteY658" fmla="*/ 1039362 h 6858000"/>
              <a:gd name="connsiteX659" fmla="*/ 4002862 w 7467600"/>
              <a:gd name="connsiteY659" fmla="*/ 1042866 h 6858000"/>
              <a:gd name="connsiteX660" fmla="*/ 4002475 w 7467600"/>
              <a:gd name="connsiteY660" fmla="*/ 1037802 h 6858000"/>
              <a:gd name="connsiteX661" fmla="*/ 506322 w 7467600"/>
              <a:gd name="connsiteY661" fmla="*/ 1020997 h 6858000"/>
              <a:gd name="connsiteX662" fmla="*/ 533068 w 7467600"/>
              <a:gd name="connsiteY662" fmla="*/ 1029409 h 6858000"/>
              <a:gd name="connsiteX663" fmla="*/ 1232525 w 7467600"/>
              <a:gd name="connsiteY663" fmla="*/ 1804675 h 6858000"/>
              <a:gd name="connsiteX664" fmla="*/ 1388858 w 7467600"/>
              <a:gd name="connsiteY664" fmla="*/ 2368011 h 6858000"/>
              <a:gd name="connsiteX665" fmla="*/ 1384098 w 7467600"/>
              <a:gd name="connsiteY665" fmla="*/ 2378125 h 6858000"/>
              <a:gd name="connsiteX666" fmla="*/ 1425393 w 7467600"/>
              <a:gd name="connsiteY666" fmla="*/ 2589124 h 6858000"/>
              <a:gd name="connsiteX667" fmla="*/ 1424001 w 7467600"/>
              <a:gd name="connsiteY667" fmla="*/ 2597541 h 6858000"/>
              <a:gd name="connsiteX668" fmla="*/ 2152729 w 7467600"/>
              <a:gd name="connsiteY668" fmla="*/ 2864487 h 6858000"/>
              <a:gd name="connsiteX669" fmla="*/ 2020609 w 7467600"/>
              <a:gd name="connsiteY669" fmla="*/ 2539671 h 6858000"/>
              <a:gd name="connsiteX670" fmla="*/ 2018920 w 7467600"/>
              <a:gd name="connsiteY670" fmla="*/ 2536309 h 6858000"/>
              <a:gd name="connsiteX671" fmla="*/ 1342441 w 7467600"/>
              <a:gd name="connsiteY671" fmla="*/ 1173017 h 6858000"/>
              <a:gd name="connsiteX672" fmla="*/ 1367925 w 7467600"/>
              <a:gd name="connsiteY672" fmla="*/ 1135648 h 6858000"/>
              <a:gd name="connsiteX673" fmla="*/ 1771401 w 7467600"/>
              <a:gd name="connsiteY673" fmla="*/ 1806673 h 6858000"/>
              <a:gd name="connsiteX674" fmla="*/ 1972385 w 7467600"/>
              <a:gd name="connsiteY674" fmla="*/ 2198735 h 6858000"/>
              <a:gd name="connsiteX675" fmla="*/ 2040892 w 7467600"/>
              <a:gd name="connsiteY675" fmla="*/ 2405205 h 6858000"/>
              <a:gd name="connsiteX676" fmla="*/ 2131689 w 7467600"/>
              <a:gd name="connsiteY676" fmla="*/ 1936926 h 6858000"/>
              <a:gd name="connsiteX677" fmla="*/ 2454820 w 7467600"/>
              <a:gd name="connsiteY677" fmla="*/ 1248808 h 6858000"/>
              <a:gd name="connsiteX678" fmla="*/ 2492512 w 7467600"/>
              <a:gd name="connsiteY678" fmla="*/ 1302920 h 6858000"/>
              <a:gd name="connsiteX679" fmla="*/ 2081216 w 7467600"/>
              <a:gd name="connsiteY679" fmla="*/ 2527513 h 6858000"/>
              <a:gd name="connsiteX680" fmla="*/ 2081211 w 7467600"/>
              <a:gd name="connsiteY680" fmla="*/ 2528916 h 6858000"/>
              <a:gd name="connsiteX681" fmla="*/ 2199067 w 7467600"/>
              <a:gd name="connsiteY681" fmla="*/ 2884061 h 6858000"/>
              <a:gd name="connsiteX682" fmla="*/ 3192586 w 7467600"/>
              <a:gd name="connsiteY682" fmla="*/ 3411496 h 6858000"/>
              <a:gd name="connsiteX683" fmla="*/ 3182620 w 7467600"/>
              <a:gd name="connsiteY683" fmla="*/ 3483279 h 6858000"/>
              <a:gd name="connsiteX684" fmla="*/ 2435119 w 7467600"/>
              <a:gd name="connsiteY684" fmla="*/ 3080173 h 6858000"/>
              <a:gd name="connsiteX685" fmla="*/ 2410152 w 7467600"/>
              <a:gd name="connsiteY685" fmla="*/ 3063751 h 6858000"/>
              <a:gd name="connsiteX686" fmla="*/ 2408099 w 7467600"/>
              <a:gd name="connsiteY686" fmla="*/ 3064403 h 6858000"/>
              <a:gd name="connsiteX687" fmla="*/ 2407218 w 7467600"/>
              <a:gd name="connsiteY687" fmla="*/ 3070324 h 6858000"/>
              <a:gd name="connsiteX688" fmla="*/ 2380138 w 7467600"/>
              <a:gd name="connsiteY688" fmla="*/ 3099341 h 6858000"/>
              <a:gd name="connsiteX689" fmla="*/ 1765923 w 7467600"/>
              <a:gd name="connsiteY689" fmla="*/ 3581043 h 6858000"/>
              <a:gd name="connsiteX690" fmla="*/ 1702258 w 7467600"/>
              <a:gd name="connsiteY690" fmla="*/ 3612286 h 6858000"/>
              <a:gd name="connsiteX691" fmla="*/ 1538370 w 7467600"/>
              <a:gd name="connsiteY691" fmla="*/ 3811804 h 6858000"/>
              <a:gd name="connsiteX692" fmla="*/ 542867 w 7467600"/>
              <a:gd name="connsiteY692" fmla="*/ 4944092 h 6858000"/>
              <a:gd name="connsiteX693" fmla="*/ 515800 w 7467600"/>
              <a:gd name="connsiteY693" fmla="*/ 4862180 h 6858000"/>
              <a:gd name="connsiteX694" fmla="*/ 909145 w 7467600"/>
              <a:gd name="connsiteY694" fmla="*/ 4199225 h 6858000"/>
              <a:gd name="connsiteX695" fmla="*/ 1214067 w 7467600"/>
              <a:gd name="connsiteY695" fmla="*/ 3908561 h 6858000"/>
              <a:gd name="connsiteX696" fmla="*/ 640967 w 7467600"/>
              <a:gd name="connsiteY696" fmla="*/ 4105601 h 6858000"/>
              <a:gd name="connsiteX697" fmla="*/ 112563 w 7467600"/>
              <a:gd name="connsiteY697" fmla="*/ 4396952 h 6858000"/>
              <a:gd name="connsiteX698" fmla="*/ 0 w 7467600"/>
              <a:gd name="connsiteY698" fmla="*/ 4466006 h 6858000"/>
              <a:gd name="connsiteX699" fmla="*/ 0 w 7467600"/>
              <a:gd name="connsiteY699" fmla="*/ 4233763 h 6858000"/>
              <a:gd name="connsiteX700" fmla="*/ 36881 w 7467600"/>
              <a:gd name="connsiteY700" fmla="*/ 4200118 h 6858000"/>
              <a:gd name="connsiteX701" fmla="*/ 910534 w 7467600"/>
              <a:gd name="connsiteY701" fmla="*/ 3629753 h 6858000"/>
              <a:gd name="connsiteX702" fmla="*/ 1578717 w 7467600"/>
              <a:gd name="connsiteY702" fmla="*/ 3575982 h 6858000"/>
              <a:gd name="connsiteX703" fmla="*/ 2338780 w 7467600"/>
              <a:gd name="connsiteY703" fmla="*/ 3033725 h 6858000"/>
              <a:gd name="connsiteX704" fmla="*/ 1807991 w 7467600"/>
              <a:gd name="connsiteY704" fmla="*/ 2807184 h 6858000"/>
              <a:gd name="connsiteX705" fmla="*/ 1416358 w 7467600"/>
              <a:gd name="connsiteY705" fmla="*/ 3112571 h 6858000"/>
              <a:gd name="connsiteX706" fmla="*/ 939066 w 7467600"/>
              <a:gd name="connsiteY706" fmla="*/ 3378798 h 6858000"/>
              <a:gd name="connsiteX707" fmla="*/ 115099 w 7467600"/>
              <a:gd name="connsiteY707" fmla="*/ 3607650 h 6858000"/>
              <a:gd name="connsiteX708" fmla="*/ 97284 w 7467600"/>
              <a:gd name="connsiteY708" fmla="*/ 3520393 h 6858000"/>
              <a:gd name="connsiteX709" fmla="*/ 922050 w 7467600"/>
              <a:gd name="connsiteY709" fmla="*/ 3074867 h 6858000"/>
              <a:gd name="connsiteX710" fmla="*/ 1405265 w 7467600"/>
              <a:gd name="connsiteY710" fmla="*/ 3016319 h 6858000"/>
              <a:gd name="connsiteX711" fmla="*/ 1407512 w 7467600"/>
              <a:gd name="connsiteY711" fmla="*/ 3018001 h 6858000"/>
              <a:gd name="connsiteX712" fmla="*/ 1726266 w 7467600"/>
              <a:gd name="connsiteY712" fmla="*/ 2777274 h 6858000"/>
              <a:gd name="connsiteX713" fmla="*/ 625390 w 7467600"/>
              <a:gd name="connsiteY713" fmla="*/ 2514541 h 6858000"/>
              <a:gd name="connsiteX714" fmla="*/ 619799 w 7467600"/>
              <a:gd name="connsiteY714" fmla="*/ 2527180 h 6858000"/>
              <a:gd name="connsiteX715" fmla="*/ 310030 w 7467600"/>
              <a:gd name="connsiteY715" fmla="*/ 2771818 h 6858000"/>
              <a:gd name="connsiteX716" fmla="*/ 173877 w 7467600"/>
              <a:gd name="connsiteY716" fmla="*/ 2937056 h 6858000"/>
              <a:gd name="connsiteX717" fmla="*/ 77889 w 7467600"/>
              <a:gd name="connsiteY717" fmla="*/ 3138440 h 6858000"/>
              <a:gd name="connsiteX718" fmla="*/ 0 w 7467600"/>
              <a:gd name="connsiteY718" fmla="*/ 3271395 h 6858000"/>
              <a:gd name="connsiteX719" fmla="*/ 0 w 7467600"/>
              <a:gd name="connsiteY719" fmla="*/ 3153002 h 6858000"/>
              <a:gd name="connsiteX720" fmla="*/ 2386 w 7467600"/>
              <a:gd name="connsiteY720" fmla="*/ 3149203 h 6858000"/>
              <a:gd name="connsiteX721" fmla="*/ 89753 w 7467600"/>
              <a:gd name="connsiteY721" fmla="*/ 2987702 h 6858000"/>
              <a:gd name="connsiteX722" fmla="*/ 76869 w 7467600"/>
              <a:gd name="connsiteY722" fmla="*/ 3005404 h 6858000"/>
              <a:gd name="connsiteX723" fmla="*/ 32049 w 7467600"/>
              <a:gd name="connsiteY723" fmla="*/ 3065814 h 6858000"/>
              <a:gd name="connsiteX724" fmla="*/ 0 w 7467600"/>
              <a:gd name="connsiteY724" fmla="*/ 3108744 h 6858000"/>
              <a:gd name="connsiteX725" fmla="*/ 0 w 7467600"/>
              <a:gd name="connsiteY725" fmla="*/ 3058059 h 6858000"/>
              <a:gd name="connsiteX726" fmla="*/ 7610 w 7467600"/>
              <a:gd name="connsiteY726" fmla="*/ 3047889 h 6858000"/>
              <a:gd name="connsiteX727" fmla="*/ 52419 w 7467600"/>
              <a:gd name="connsiteY727" fmla="*/ 2987479 h 6858000"/>
              <a:gd name="connsiteX728" fmla="*/ 59142 w 7467600"/>
              <a:gd name="connsiteY728" fmla="*/ 2978488 h 6858000"/>
              <a:gd name="connsiteX729" fmla="*/ 0 w 7467600"/>
              <a:gd name="connsiteY729" fmla="*/ 3015334 h 6858000"/>
              <a:gd name="connsiteX730" fmla="*/ 0 w 7467600"/>
              <a:gd name="connsiteY730" fmla="*/ 2914286 h 6858000"/>
              <a:gd name="connsiteX731" fmla="*/ 36383 w 7467600"/>
              <a:gd name="connsiteY731" fmla="*/ 2901128 h 6858000"/>
              <a:gd name="connsiteX732" fmla="*/ 156329 w 7467600"/>
              <a:gd name="connsiteY732" fmla="*/ 2840533 h 6858000"/>
              <a:gd name="connsiteX733" fmla="*/ 358355 w 7467600"/>
              <a:gd name="connsiteY733" fmla="*/ 2620471 h 6858000"/>
              <a:gd name="connsiteX734" fmla="*/ 510577 w 7467600"/>
              <a:gd name="connsiteY734" fmla="*/ 2501244 h 6858000"/>
              <a:gd name="connsiteX735" fmla="*/ 211967 w 7467600"/>
              <a:gd name="connsiteY735" fmla="*/ 2479171 h 6858000"/>
              <a:gd name="connsiteX736" fmla="*/ 0 w 7467600"/>
              <a:gd name="connsiteY736" fmla="*/ 2476398 h 6858000"/>
              <a:gd name="connsiteX737" fmla="*/ 0 w 7467600"/>
              <a:gd name="connsiteY737" fmla="*/ 2389189 h 6858000"/>
              <a:gd name="connsiteX738" fmla="*/ 103062 w 7467600"/>
              <a:gd name="connsiteY738" fmla="*/ 2389518 h 6858000"/>
              <a:gd name="connsiteX739" fmla="*/ 510734 w 7467600"/>
              <a:gd name="connsiteY739" fmla="*/ 2416201 h 6858000"/>
              <a:gd name="connsiteX740" fmla="*/ 279257 w 7467600"/>
              <a:gd name="connsiteY740" fmla="*/ 2092102 h 6858000"/>
              <a:gd name="connsiteX741" fmla="*/ 65265 w 7467600"/>
              <a:gd name="connsiteY741" fmla="*/ 2006049 h 6858000"/>
              <a:gd name="connsiteX742" fmla="*/ 0 w 7467600"/>
              <a:gd name="connsiteY742" fmla="*/ 1982532 h 6858000"/>
              <a:gd name="connsiteX743" fmla="*/ 0 w 7467600"/>
              <a:gd name="connsiteY743" fmla="*/ 1912789 h 6858000"/>
              <a:gd name="connsiteX744" fmla="*/ 97460 w 7467600"/>
              <a:gd name="connsiteY744" fmla="*/ 1953725 h 6858000"/>
              <a:gd name="connsiteX745" fmla="*/ 221272 w 7467600"/>
              <a:gd name="connsiteY745" fmla="*/ 1980766 h 6858000"/>
              <a:gd name="connsiteX746" fmla="*/ 116765 w 7467600"/>
              <a:gd name="connsiteY746" fmla="*/ 1911033 h 6858000"/>
              <a:gd name="connsiteX747" fmla="*/ 16405 w 7467600"/>
              <a:gd name="connsiteY747" fmla="*/ 1803412 h 6858000"/>
              <a:gd name="connsiteX748" fmla="*/ 0 w 7467600"/>
              <a:gd name="connsiteY748" fmla="*/ 1784777 h 6858000"/>
              <a:gd name="connsiteX749" fmla="*/ 0 w 7467600"/>
              <a:gd name="connsiteY749" fmla="*/ 1740082 h 6858000"/>
              <a:gd name="connsiteX750" fmla="*/ 39394 w 7467600"/>
              <a:gd name="connsiteY750" fmla="*/ 1784856 h 6858000"/>
              <a:gd name="connsiteX751" fmla="*/ 135813 w 7467600"/>
              <a:gd name="connsiteY751" fmla="*/ 1888838 h 6858000"/>
              <a:gd name="connsiteX752" fmla="*/ 242575 w 7467600"/>
              <a:gd name="connsiteY752" fmla="*/ 1958841 h 6858000"/>
              <a:gd name="connsiteX753" fmla="*/ 82197 w 7467600"/>
              <a:gd name="connsiteY753" fmla="*/ 1754826 h 6858000"/>
              <a:gd name="connsiteX754" fmla="*/ 0 w 7467600"/>
              <a:gd name="connsiteY754" fmla="*/ 1679650 h 6858000"/>
              <a:gd name="connsiteX755" fmla="*/ 0 w 7467600"/>
              <a:gd name="connsiteY755" fmla="*/ 1602463 h 6858000"/>
              <a:gd name="connsiteX756" fmla="*/ 84689 w 7467600"/>
              <a:gd name="connsiteY756" fmla="*/ 1677442 h 6858000"/>
              <a:gd name="connsiteX757" fmla="*/ 298437 w 7467600"/>
              <a:gd name="connsiteY757" fmla="*/ 1968019 h 6858000"/>
              <a:gd name="connsiteX758" fmla="*/ 227269 w 7467600"/>
              <a:gd name="connsiteY758" fmla="*/ 1114064 h 6858000"/>
              <a:gd name="connsiteX759" fmla="*/ 248003 w 7467600"/>
              <a:gd name="connsiteY759" fmla="*/ 1089613 h 6858000"/>
              <a:gd name="connsiteX760" fmla="*/ 427020 w 7467600"/>
              <a:gd name="connsiteY760" fmla="*/ 1619803 h 6858000"/>
              <a:gd name="connsiteX761" fmla="*/ 340345 w 7467600"/>
              <a:gd name="connsiteY761" fmla="*/ 2027739 h 6858000"/>
              <a:gd name="connsiteX762" fmla="*/ 360865 w 7467600"/>
              <a:gd name="connsiteY762" fmla="*/ 2044827 h 6858000"/>
              <a:gd name="connsiteX763" fmla="*/ 560414 w 7467600"/>
              <a:gd name="connsiteY763" fmla="*/ 2421457 h 6858000"/>
              <a:gd name="connsiteX764" fmla="*/ 1359703 w 7467600"/>
              <a:gd name="connsiteY764" fmla="*/ 2578554 h 6858000"/>
              <a:gd name="connsiteX765" fmla="*/ 1359422 w 7467600"/>
              <a:gd name="connsiteY765" fmla="*/ 2577994 h 6858000"/>
              <a:gd name="connsiteX766" fmla="*/ 828701 w 7467600"/>
              <a:gd name="connsiteY766" fmla="*/ 1839520 h 6858000"/>
              <a:gd name="connsiteX767" fmla="*/ 494427 w 7467600"/>
              <a:gd name="connsiteY767" fmla="*/ 1092333 h 6858000"/>
              <a:gd name="connsiteX768" fmla="*/ 506322 w 7467600"/>
              <a:gd name="connsiteY768" fmla="*/ 1020997 h 6858000"/>
              <a:gd name="connsiteX769" fmla="*/ 4570198 w 7467600"/>
              <a:gd name="connsiteY769" fmla="*/ 978081 h 6858000"/>
              <a:gd name="connsiteX770" fmla="*/ 4523691 w 7467600"/>
              <a:gd name="connsiteY770" fmla="*/ 1127776 h 6858000"/>
              <a:gd name="connsiteX771" fmla="*/ 4509875 w 7467600"/>
              <a:gd name="connsiteY771" fmla="*/ 1167552 h 6858000"/>
              <a:gd name="connsiteX772" fmla="*/ 4478168 w 7467600"/>
              <a:gd name="connsiteY772" fmla="*/ 1260735 h 6858000"/>
              <a:gd name="connsiteX773" fmla="*/ 4409309 w 7467600"/>
              <a:gd name="connsiteY773" fmla="*/ 1666996 h 6858000"/>
              <a:gd name="connsiteX774" fmla="*/ 4370031 w 7467600"/>
              <a:gd name="connsiteY774" fmla="*/ 1955666 h 6858000"/>
              <a:gd name="connsiteX775" fmla="*/ 4570198 w 7467600"/>
              <a:gd name="connsiteY775" fmla="*/ 978081 h 6858000"/>
              <a:gd name="connsiteX776" fmla="*/ 4557898 w 7467600"/>
              <a:gd name="connsiteY776" fmla="*/ 900011 h 6858000"/>
              <a:gd name="connsiteX777" fmla="*/ 4344840 w 7467600"/>
              <a:gd name="connsiteY777" fmla="*/ 1922038 h 6858000"/>
              <a:gd name="connsiteX778" fmla="*/ 4378710 w 7467600"/>
              <a:gd name="connsiteY778" fmla="*/ 1665516 h 6858000"/>
              <a:gd name="connsiteX779" fmla="*/ 4448798 w 7467600"/>
              <a:gd name="connsiteY779" fmla="*/ 1253024 h 6858000"/>
              <a:gd name="connsiteX780" fmla="*/ 4480315 w 7467600"/>
              <a:gd name="connsiteY780" fmla="*/ 1158454 h 6858000"/>
              <a:gd name="connsiteX781" fmla="*/ 4494133 w 7467600"/>
              <a:gd name="connsiteY781" fmla="*/ 1118676 h 6858000"/>
              <a:gd name="connsiteX782" fmla="*/ 4557898 w 7467600"/>
              <a:gd name="connsiteY782" fmla="*/ 900011 h 6858000"/>
              <a:gd name="connsiteX783" fmla="*/ 5870151 w 7467600"/>
              <a:gd name="connsiteY783" fmla="*/ 898890 h 6858000"/>
              <a:gd name="connsiteX784" fmla="*/ 5861335 w 7467600"/>
              <a:gd name="connsiteY784" fmla="*/ 899177 h 6858000"/>
              <a:gd name="connsiteX785" fmla="*/ 5843702 w 7467600"/>
              <a:gd name="connsiteY785" fmla="*/ 899748 h 6858000"/>
              <a:gd name="connsiteX786" fmla="*/ 5651107 w 7467600"/>
              <a:gd name="connsiteY786" fmla="*/ 920306 h 6858000"/>
              <a:gd name="connsiteX787" fmla="*/ 5459407 w 7467600"/>
              <a:gd name="connsiteY787" fmla="*/ 940975 h 6858000"/>
              <a:gd name="connsiteX788" fmla="*/ 5374846 w 7467600"/>
              <a:gd name="connsiteY788" fmla="*/ 941988 h 6858000"/>
              <a:gd name="connsiteX789" fmla="*/ 5256105 w 7467600"/>
              <a:gd name="connsiteY789" fmla="*/ 945632 h 6858000"/>
              <a:gd name="connsiteX790" fmla="*/ 5107071 w 7467600"/>
              <a:gd name="connsiteY790" fmla="*/ 969720 h 6858000"/>
              <a:gd name="connsiteX791" fmla="*/ 4998681 w 7467600"/>
              <a:gd name="connsiteY791" fmla="*/ 988771 h 6858000"/>
              <a:gd name="connsiteX792" fmla="*/ 5870151 w 7467600"/>
              <a:gd name="connsiteY792" fmla="*/ 898890 h 6858000"/>
              <a:gd name="connsiteX793" fmla="*/ 5504425 w 7467600"/>
              <a:gd name="connsiteY793" fmla="*/ 848067 h 6858000"/>
              <a:gd name="connsiteX794" fmla="*/ 4968849 w 7467600"/>
              <a:gd name="connsiteY794" fmla="*/ 962318 h 6858000"/>
              <a:gd name="connsiteX795" fmla="*/ 5104039 w 7467600"/>
              <a:gd name="connsiteY795" fmla="*/ 940634 h 6858000"/>
              <a:gd name="connsiteX796" fmla="*/ 5256311 w 7467600"/>
              <a:gd name="connsiteY796" fmla="*/ 916490 h 6858000"/>
              <a:gd name="connsiteX797" fmla="*/ 5377381 w 7467600"/>
              <a:gd name="connsiteY797" fmla="*/ 912671 h 6858000"/>
              <a:gd name="connsiteX798" fmla="*/ 5460148 w 7467600"/>
              <a:gd name="connsiteY798" fmla="*/ 911442 h 6858000"/>
              <a:gd name="connsiteX799" fmla="*/ 5648971 w 7467600"/>
              <a:gd name="connsiteY799" fmla="*/ 891331 h 6858000"/>
              <a:gd name="connsiteX800" fmla="*/ 5844807 w 7467600"/>
              <a:gd name="connsiteY800" fmla="*/ 870718 h 6858000"/>
              <a:gd name="connsiteX801" fmla="*/ 5862975 w 7467600"/>
              <a:gd name="connsiteY801" fmla="*/ 869756 h 6858000"/>
              <a:gd name="connsiteX802" fmla="*/ 5920887 w 7467600"/>
              <a:gd name="connsiteY802" fmla="*/ 865929 h 6858000"/>
              <a:gd name="connsiteX803" fmla="*/ 5504425 w 7467600"/>
              <a:gd name="connsiteY803" fmla="*/ 848067 h 6858000"/>
              <a:gd name="connsiteX804" fmla="*/ 3607114 w 7467600"/>
              <a:gd name="connsiteY804" fmla="*/ 467441 h 6858000"/>
              <a:gd name="connsiteX805" fmla="*/ 3296242 w 7467600"/>
              <a:gd name="connsiteY805" fmla="*/ 807991 h 6858000"/>
              <a:gd name="connsiteX806" fmla="*/ 3174674 w 7467600"/>
              <a:gd name="connsiteY806" fmla="*/ 919759 h 6858000"/>
              <a:gd name="connsiteX807" fmla="*/ 3042978 w 7467600"/>
              <a:gd name="connsiteY807" fmla="*/ 1054894 h 6858000"/>
              <a:gd name="connsiteX808" fmla="*/ 2968914 w 7467600"/>
              <a:gd name="connsiteY808" fmla="*/ 1133756 h 6858000"/>
              <a:gd name="connsiteX809" fmla="*/ 3103823 w 7467600"/>
              <a:gd name="connsiteY809" fmla="*/ 1026814 h 6858000"/>
              <a:gd name="connsiteX810" fmla="*/ 3607114 w 7467600"/>
              <a:gd name="connsiteY810" fmla="*/ 467441 h 6858000"/>
              <a:gd name="connsiteX811" fmla="*/ 3744487 w 7467600"/>
              <a:gd name="connsiteY811" fmla="*/ 383136 h 6858000"/>
              <a:gd name="connsiteX812" fmla="*/ 3970213 w 7467600"/>
              <a:gd name="connsiteY812" fmla="*/ 995559 h 6858000"/>
              <a:gd name="connsiteX813" fmla="*/ 3744487 w 7467600"/>
              <a:gd name="connsiteY813" fmla="*/ 383136 h 6858000"/>
              <a:gd name="connsiteX814" fmla="*/ 3624562 w 7467600"/>
              <a:gd name="connsiteY814" fmla="*/ 367041 h 6858000"/>
              <a:gd name="connsiteX815" fmla="*/ 3489712 w 7467600"/>
              <a:gd name="connsiteY815" fmla="*/ 485386 h 6858000"/>
              <a:gd name="connsiteX816" fmla="*/ 3182994 w 7467600"/>
              <a:gd name="connsiteY816" fmla="*/ 828265 h 6858000"/>
              <a:gd name="connsiteX817" fmla="*/ 2892114 w 7467600"/>
              <a:gd name="connsiteY817" fmla="*/ 1172635 h 6858000"/>
              <a:gd name="connsiteX818" fmla="*/ 3021459 w 7467600"/>
              <a:gd name="connsiteY818" fmla="*/ 1035385 h 6858000"/>
              <a:gd name="connsiteX819" fmla="*/ 3153873 w 7467600"/>
              <a:gd name="connsiteY819" fmla="*/ 898971 h 6858000"/>
              <a:gd name="connsiteX820" fmla="*/ 3276511 w 7467600"/>
              <a:gd name="connsiteY820" fmla="*/ 786423 h 6858000"/>
              <a:gd name="connsiteX821" fmla="*/ 3584154 w 7467600"/>
              <a:gd name="connsiteY821" fmla="*/ 448218 h 6858000"/>
              <a:gd name="connsiteX822" fmla="*/ 3624562 w 7467600"/>
              <a:gd name="connsiteY822" fmla="*/ 367041 h 6858000"/>
              <a:gd name="connsiteX823" fmla="*/ 3766672 w 7467600"/>
              <a:gd name="connsiteY823" fmla="*/ 359429 h 6858000"/>
              <a:gd name="connsiteX824" fmla="*/ 3996338 w 7467600"/>
              <a:gd name="connsiteY824" fmla="*/ 968237 h 6858000"/>
              <a:gd name="connsiteX825" fmla="*/ 3766672 w 7467600"/>
              <a:gd name="connsiteY825" fmla="*/ 359429 h 6858000"/>
              <a:gd name="connsiteX826" fmla="*/ 5805386 w 7467600"/>
              <a:gd name="connsiteY826" fmla="*/ 239240 h 6858000"/>
              <a:gd name="connsiteX827" fmla="*/ 5736947 w 7467600"/>
              <a:gd name="connsiteY827" fmla="*/ 261367 h 6858000"/>
              <a:gd name="connsiteX828" fmla="*/ 5427012 w 7467600"/>
              <a:gd name="connsiteY828" fmla="*/ 311272 h 6858000"/>
              <a:gd name="connsiteX829" fmla="*/ 5147818 w 7467600"/>
              <a:gd name="connsiteY829" fmla="*/ 322112 h 6858000"/>
              <a:gd name="connsiteX830" fmla="*/ 5060854 w 7467600"/>
              <a:gd name="connsiteY830" fmla="*/ 311882 h 6858000"/>
              <a:gd name="connsiteX831" fmla="*/ 4945989 w 7467600"/>
              <a:gd name="connsiteY831" fmla="*/ 300516 h 6858000"/>
              <a:gd name="connsiteX832" fmla="*/ 5410479 w 7467600"/>
              <a:gd name="connsiteY832" fmla="*/ 348434 h 6858000"/>
              <a:gd name="connsiteX833" fmla="*/ 5805386 w 7467600"/>
              <a:gd name="connsiteY833" fmla="*/ 239240 h 6858000"/>
              <a:gd name="connsiteX834" fmla="*/ 7467600 w 7467600"/>
              <a:gd name="connsiteY834" fmla="*/ 163142 h 6858000"/>
              <a:gd name="connsiteX835" fmla="*/ 7467600 w 7467600"/>
              <a:gd name="connsiteY835" fmla="*/ 789215 h 6858000"/>
              <a:gd name="connsiteX836" fmla="*/ 7451412 w 7467600"/>
              <a:gd name="connsiteY836" fmla="*/ 799572 h 6858000"/>
              <a:gd name="connsiteX837" fmla="*/ 7419999 w 7467600"/>
              <a:gd name="connsiteY837" fmla="*/ 774360 h 6858000"/>
              <a:gd name="connsiteX838" fmla="*/ 7429067 w 7467600"/>
              <a:gd name="connsiteY838" fmla="*/ 402737 h 6858000"/>
              <a:gd name="connsiteX839" fmla="*/ 5905192 w 7467600"/>
              <a:gd name="connsiteY839" fmla="*/ 163079 h 6858000"/>
              <a:gd name="connsiteX840" fmla="*/ 5865655 w 7467600"/>
              <a:gd name="connsiteY840" fmla="*/ 171901 h 6858000"/>
              <a:gd name="connsiteX841" fmla="*/ 5259740 w 7467600"/>
              <a:gd name="connsiteY841" fmla="*/ 257013 h 6858000"/>
              <a:gd name="connsiteX842" fmla="*/ 5208466 w 7467600"/>
              <a:gd name="connsiteY842" fmla="*/ 257550 h 6858000"/>
              <a:gd name="connsiteX843" fmla="*/ 4980204 w 7467600"/>
              <a:gd name="connsiteY843" fmla="*/ 271903 h 6858000"/>
              <a:gd name="connsiteX844" fmla="*/ 5068068 w 7467600"/>
              <a:gd name="connsiteY844" fmla="*/ 282244 h 6858000"/>
              <a:gd name="connsiteX845" fmla="*/ 5153231 w 7467600"/>
              <a:gd name="connsiteY845" fmla="*/ 292240 h 6858000"/>
              <a:gd name="connsiteX846" fmla="*/ 5426491 w 7467600"/>
              <a:gd name="connsiteY846" fmla="*/ 281128 h 6858000"/>
              <a:gd name="connsiteX847" fmla="*/ 5731212 w 7467600"/>
              <a:gd name="connsiteY847" fmla="*/ 231951 h 6858000"/>
              <a:gd name="connsiteX848" fmla="*/ 5905192 w 7467600"/>
              <a:gd name="connsiteY848" fmla="*/ 163079 h 6858000"/>
              <a:gd name="connsiteX849" fmla="*/ 5944437 w 7467600"/>
              <a:gd name="connsiteY849" fmla="*/ 113829 h 6858000"/>
              <a:gd name="connsiteX850" fmla="*/ 5825032 w 7467600"/>
              <a:gd name="connsiteY850" fmla="*/ 146405 h 6858000"/>
              <a:gd name="connsiteX851" fmla="*/ 4955599 w 7467600"/>
              <a:gd name="connsiteY851" fmla="*/ 247008 h 6858000"/>
              <a:gd name="connsiteX852" fmla="*/ 5210104 w 7467600"/>
              <a:gd name="connsiteY852" fmla="*/ 228123 h 6858000"/>
              <a:gd name="connsiteX853" fmla="*/ 5261015 w 7467600"/>
              <a:gd name="connsiteY853" fmla="*/ 227087 h 6858000"/>
              <a:gd name="connsiteX854" fmla="*/ 5861181 w 7467600"/>
              <a:gd name="connsiteY854" fmla="*/ 143093 h 6858000"/>
              <a:gd name="connsiteX855" fmla="*/ 5961252 w 7467600"/>
              <a:gd name="connsiteY855" fmla="*/ 114820 h 6858000"/>
              <a:gd name="connsiteX856" fmla="*/ 5944437 w 7467600"/>
              <a:gd name="connsiteY856" fmla="*/ 113829 h 6858000"/>
              <a:gd name="connsiteX857" fmla="*/ 3882765 w 7467600"/>
              <a:gd name="connsiteY857" fmla="*/ 0 h 6858000"/>
              <a:gd name="connsiteX858" fmla="*/ 3995099 w 7467600"/>
              <a:gd name="connsiteY858" fmla="*/ 0 h 6858000"/>
              <a:gd name="connsiteX859" fmla="*/ 4163818 w 7467600"/>
              <a:gd name="connsiteY859" fmla="*/ 234104 h 6858000"/>
              <a:gd name="connsiteX860" fmla="*/ 4172099 w 7467600"/>
              <a:gd name="connsiteY860" fmla="*/ 234207 h 6858000"/>
              <a:gd name="connsiteX861" fmla="*/ 4784282 w 7467600"/>
              <a:gd name="connsiteY861" fmla="*/ 276561 h 6858000"/>
              <a:gd name="connsiteX862" fmla="*/ 4801687 w 7467600"/>
              <a:gd name="connsiteY862" fmla="*/ 267764 h 6858000"/>
              <a:gd name="connsiteX863" fmla="*/ 6082788 w 7467600"/>
              <a:gd name="connsiteY863" fmla="*/ 64119 h 6858000"/>
              <a:gd name="connsiteX864" fmla="*/ 6099442 w 7467600"/>
              <a:gd name="connsiteY864" fmla="*/ 82568 h 6858000"/>
              <a:gd name="connsiteX865" fmla="*/ 4804137 w 7467600"/>
              <a:gd name="connsiteY865" fmla="*/ 320931 h 6858000"/>
              <a:gd name="connsiteX866" fmla="*/ 4227047 w 7467600"/>
              <a:gd name="connsiteY866" fmla="*/ 313415 h 6858000"/>
              <a:gd name="connsiteX867" fmla="*/ 4346041 w 7467600"/>
              <a:gd name="connsiteY867" fmla="*/ 456086 h 6858000"/>
              <a:gd name="connsiteX868" fmla="*/ 4870967 w 7467600"/>
              <a:gd name="connsiteY868" fmla="*/ 963061 h 6858000"/>
              <a:gd name="connsiteX869" fmla="*/ 4889647 w 7467600"/>
              <a:gd name="connsiteY869" fmla="*/ 957147 h 6858000"/>
              <a:gd name="connsiteX870" fmla="*/ 5422504 w 7467600"/>
              <a:gd name="connsiteY870" fmla="*/ 805191 h 6858000"/>
              <a:gd name="connsiteX871" fmla="*/ 6087656 w 7467600"/>
              <a:gd name="connsiteY871" fmla="*/ 826703 h 6858000"/>
              <a:gd name="connsiteX872" fmla="*/ 6058717 w 7467600"/>
              <a:gd name="connsiteY872" fmla="*/ 865992 h 6858000"/>
              <a:gd name="connsiteX873" fmla="*/ 4974153 w 7467600"/>
              <a:gd name="connsiteY873" fmla="*/ 1045456 h 6858000"/>
              <a:gd name="connsiteX874" fmla="*/ 5627835 w 7467600"/>
              <a:gd name="connsiteY874" fmla="*/ 1472077 h 6858000"/>
              <a:gd name="connsiteX875" fmla="*/ 5629817 w 7467600"/>
              <a:gd name="connsiteY875" fmla="*/ 1471412 h 6858000"/>
              <a:gd name="connsiteX876" fmla="*/ 5634124 w 7467600"/>
              <a:gd name="connsiteY876" fmla="*/ 1470572 h 6858000"/>
              <a:gd name="connsiteX877" fmla="*/ 5755832 w 7467600"/>
              <a:gd name="connsiteY877" fmla="*/ 1383886 h 6858000"/>
              <a:gd name="connsiteX878" fmla="*/ 6014186 w 7467600"/>
              <a:gd name="connsiteY878" fmla="*/ 1279799 h 6858000"/>
              <a:gd name="connsiteX879" fmla="*/ 6901619 w 7467600"/>
              <a:gd name="connsiteY879" fmla="*/ 1047874 h 6858000"/>
              <a:gd name="connsiteX880" fmla="*/ 6931566 w 7467600"/>
              <a:gd name="connsiteY880" fmla="*/ 1062034 h 6858000"/>
              <a:gd name="connsiteX881" fmla="*/ 5790982 w 7467600"/>
              <a:gd name="connsiteY881" fmla="*/ 1561380 h 6858000"/>
              <a:gd name="connsiteX882" fmla="*/ 6188971 w 7467600"/>
              <a:gd name="connsiteY882" fmla="*/ 1755168 h 6858000"/>
              <a:gd name="connsiteX883" fmla="*/ 6202446 w 7467600"/>
              <a:gd name="connsiteY883" fmla="*/ 1752268 h 6858000"/>
              <a:gd name="connsiteX884" fmla="*/ 7179560 w 7467600"/>
              <a:gd name="connsiteY884" fmla="*/ 1467551 h 6858000"/>
              <a:gd name="connsiteX885" fmla="*/ 7158730 w 7467600"/>
              <a:gd name="connsiteY885" fmla="*/ 1507835 h 6858000"/>
              <a:gd name="connsiteX886" fmla="*/ 6326959 w 7467600"/>
              <a:gd name="connsiteY886" fmla="*/ 1817686 h 6858000"/>
              <a:gd name="connsiteX887" fmla="*/ 6537433 w 7467600"/>
              <a:gd name="connsiteY887" fmla="*/ 1907790 h 6858000"/>
              <a:gd name="connsiteX888" fmla="*/ 6550221 w 7467600"/>
              <a:gd name="connsiteY888" fmla="*/ 1910729 h 6858000"/>
              <a:gd name="connsiteX889" fmla="*/ 6964438 w 7467600"/>
              <a:gd name="connsiteY889" fmla="*/ 2209505 h 6858000"/>
              <a:gd name="connsiteX890" fmla="*/ 7367862 w 7467600"/>
              <a:gd name="connsiteY890" fmla="*/ 2806833 h 6858000"/>
              <a:gd name="connsiteX891" fmla="*/ 7364329 w 7467600"/>
              <a:gd name="connsiteY891" fmla="*/ 2826907 h 6858000"/>
              <a:gd name="connsiteX892" fmla="*/ 7290545 w 7467600"/>
              <a:gd name="connsiteY892" fmla="*/ 2850663 h 6858000"/>
              <a:gd name="connsiteX893" fmla="*/ 6472036 w 7467600"/>
              <a:gd name="connsiteY893" fmla="*/ 1959003 h 6858000"/>
              <a:gd name="connsiteX894" fmla="*/ 5792897 w 7467600"/>
              <a:gd name="connsiteY894" fmla="*/ 1647747 h 6858000"/>
              <a:gd name="connsiteX895" fmla="*/ 5842751 w 7467600"/>
              <a:gd name="connsiteY895" fmla="*/ 1816112 h 6858000"/>
              <a:gd name="connsiteX896" fmla="*/ 5847424 w 7467600"/>
              <a:gd name="connsiteY896" fmla="*/ 1815776 h 6858000"/>
              <a:gd name="connsiteX897" fmla="*/ 6399821 w 7467600"/>
              <a:gd name="connsiteY897" fmla="*/ 2344799 h 6858000"/>
              <a:gd name="connsiteX898" fmla="*/ 6323232 w 7467600"/>
              <a:gd name="connsiteY898" fmla="*/ 2389634 h 6858000"/>
              <a:gd name="connsiteX899" fmla="*/ 5942958 w 7467600"/>
              <a:gd name="connsiteY899" fmla="*/ 2077708 h 6858000"/>
              <a:gd name="connsiteX900" fmla="*/ 5921559 w 7467600"/>
              <a:gd name="connsiteY900" fmla="*/ 2378596 h 6858000"/>
              <a:gd name="connsiteX901" fmla="*/ 5817651 w 7467600"/>
              <a:gd name="connsiteY901" fmla="*/ 3023919 h 6858000"/>
              <a:gd name="connsiteX902" fmla="*/ 5729634 w 7467600"/>
              <a:gd name="connsiteY902" fmla="*/ 3051849 h 6858000"/>
              <a:gd name="connsiteX903" fmla="*/ 5611018 w 7467600"/>
              <a:gd name="connsiteY903" fmla="*/ 2316769 h 6858000"/>
              <a:gd name="connsiteX904" fmla="*/ 5687608 w 7467600"/>
              <a:gd name="connsiteY904" fmla="*/ 2039972 h 6858000"/>
              <a:gd name="connsiteX905" fmla="*/ 5657554 w 7467600"/>
              <a:gd name="connsiteY905" fmla="*/ 1576445 h 6858000"/>
              <a:gd name="connsiteX906" fmla="*/ 5150475 w 7467600"/>
              <a:gd name="connsiteY906" fmla="*/ 1274012 h 6858000"/>
              <a:gd name="connsiteX907" fmla="*/ 5349142 w 7467600"/>
              <a:gd name="connsiteY907" fmla="*/ 2204405 h 6858000"/>
              <a:gd name="connsiteX908" fmla="*/ 5262214 w 7467600"/>
              <a:gd name="connsiteY908" fmla="*/ 2233836 h 6858000"/>
              <a:gd name="connsiteX909" fmla="*/ 4981539 w 7467600"/>
              <a:gd name="connsiteY909" fmla="*/ 1542201 h 6858000"/>
              <a:gd name="connsiteX910" fmla="*/ 4958461 w 7467600"/>
              <a:gd name="connsiteY910" fmla="*/ 1136957 h 6858000"/>
              <a:gd name="connsiteX911" fmla="*/ 4655015 w 7467600"/>
              <a:gd name="connsiteY911" fmla="*/ 891426 h 6858000"/>
              <a:gd name="connsiteX912" fmla="*/ 4348002 w 7467600"/>
              <a:gd name="connsiteY912" fmla="*/ 2205895 h 6858000"/>
              <a:gd name="connsiteX913" fmla="*/ 4262250 w 7467600"/>
              <a:gd name="connsiteY913" fmla="*/ 2219972 h 6858000"/>
              <a:gd name="connsiteX914" fmla="*/ 4550611 w 7467600"/>
              <a:gd name="connsiteY914" fmla="*/ 817540 h 6858000"/>
              <a:gd name="connsiteX915" fmla="*/ 4564418 w 7467600"/>
              <a:gd name="connsiteY915" fmla="*/ 808293 h 6858000"/>
              <a:gd name="connsiteX916" fmla="*/ 4266388 w 7467600"/>
              <a:gd name="connsiteY916" fmla="*/ 500083 h 6858000"/>
              <a:gd name="connsiteX917" fmla="*/ 4032842 w 7467600"/>
              <a:gd name="connsiteY917" fmla="*/ 211809 h 6858000"/>
              <a:gd name="connsiteX918" fmla="*/ 3721337 w 7467600"/>
              <a:gd name="connsiteY918" fmla="*/ 0 h 6858000"/>
              <a:gd name="connsiteX919" fmla="*/ 3797544 w 7467600"/>
              <a:gd name="connsiteY919" fmla="*/ 0 h 6858000"/>
              <a:gd name="connsiteX920" fmla="*/ 3775734 w 7467600"/>
              <a:gd name="connsiteY920" fmla="*/ 95131 h 6858000"/>
              <a:gd name="connsiteX921" fmla="*/ 3724807 w 7467600"/>
              <a:gd name="connsiteY921" fmla="*/ 272257 h 6858000"/>
              <a:gd name="connsiteX922" fmla="*/ 3726844 w 7467600"/>
              <a:gd name="connsiteY922" fmla="*/ 282988 h 6858000"/>
              <a:gd name="connsiteX923" fmla="*/ 3742664 w 7467600"/>
              <a:gd name="connsiteY923" fmla="*/ 279918 h 6858000"/>
              <a:gd name="connsiteX924" fmla="*/ 4103910 w 7467600"/>
              <a:gd name="connsiteY924" fmla="*/ 1161917 h 6858000"/>
              <a:gd name="connsiteX925" fmla="*/ 4020269 w 7467600"/>
              <a:gd name="connsiteY925" fmla="*/ 1200406 h 6858000"/>
              <a:gd name="connsiteX926" fmla="*/ 3674882 w 7467600"/>
              <a:gd name="connsiteY926" fmla="*/ 488524 h 6858000"/>
              <a:gd name="connsiteX927" fmla="*/ 3132682 w 7467600"/>
              <a:gd name="connsiteY927" fmla="*/ 1072284 h 6858000"/>
              <a:gd name="connsiteX928" fmla="*/ 2716346 w 7467600"/>
              <a:gd name="connsiteY928" fmla="*/ 1276376 h 6858000"/>
              <a:gd name="connsiteX929" fmla="*/ 2716772 w 7467600"/>
              <a:gd name="connsiteY929" fmla="*/ 1255462 h 6858000"/>
              <a:gd name="connsiteX930" fmla="*/ 3471096 w 7467600"/>
              <a:gd name="connsiteY930" fmla="*/ 437072 h 6858000"/>
              <a:gd name="connsiteX931" fmla="*/ 3639057 w 7467600"/>
              <a:gd name="connsiteY931" fmla="*/ 286334 h 6858000"/>
              <a:gd name="connsiteX932" fmla="*/ 3640309 w 7467600"/>
              <a:gd name="connsiteY932" fmla="*/ 284664 h 6858000"/>
              <a:gd name="connsiteX933" fmla="*/ 3646022 w 7467600"/>
              <a:gd name="connsiteY933" fmla="*/ 276711 h 6858000"/>
              <a:gd name="connsiteX934" fmla="*/ 3707943 w 7467600"/>
              <a:gd name="connsiteY934" fmla="*/ 65958 h 6858000"/>
              <a:gd name="connsiteX935" fmla="*/ 2867960 w 7467600"/>
              <a:gd name="connsiteY935" fmla="*/ 0 h 6858000"/>
              <a:gd name="connsiteX936" fmla="*/ 2926351 w 7467600"/>
              <a:gd name="connsiteY936" fmla="*/ 0 h 6858000"/>
              <a:gd name="connsiteX937" fmla="*/ 2902823 w 7467600"/>
              <a:gd name="connsiteY937" fmla="*/ 262929 h 6858000"/>
              <a:gd name="connsiteX938" fmla="*/ 2940663 w 7467600"/>
              <a:gd name="connsiteY938" fmla="*/ 140884 h 6858000"/>
              <a:gd name="connsiteX939" fmla="*/ 2947039 w 7467600"/>
              <a:gd name="connsiteY939" fmla="*/ 122524 h 6858000"/>
              <a:gd name="connsiteX940" fmla="*/ 2984316 w 7467600"/>
              <a:gd name="connsiteY940" fmla="*/ 0 h 6858000"/>
              <a:gd name="connsiteX941" fmla="*/ 3016114 w 7467600"/>
              <a:gd name="connsiteY941" fmla="*/ 0 h 6858000"/>
              <a:gd name="connsiteX942" fmla="*/ 2979949 w 7467600"/>
              <a:gd name="connsiteY942" fmla="*/ 119274 h 6858000"/>
              <a:gd name="connsiteX943" fmla="*/ 3023879 w 7467600"/>
              <a:gd name="connsiteY943" fmla="*/ 0 h 6858000"/>
              <a:gd name="connsiteX944" fmla="*/ 3105400 w 7467600"/>
              <a:gd name="connsiteY944" fmla="*/ 0 h 6858000"/>
              <a:gd name="connsiteX945" fmla="*/ 3094669 w 7467600"/>
              <a:gd name="connsiteY945" fmla="*/ 30308 h 6858000"/>
              <a:gd name="connsiteX946" fmla="*/ 2901945 w 7467600"/>
              <a:gd name="connsiteY946" fmla="*/ 466538 h 6858000"/>
              <a:gd name="connsiteX947" fmla="*/ 2815209 w 7467600"/>
              <a:gd name="connsiteY947" fmla="*/ 497361 h 6858000"/>
              <a:gd name="connsiteX948" fmla="*/ 2844845 w 7467600"/>
              <a:gd name="connsiteY948" fmla="*/ 127638 h 6858000"/>
              <a:gd name="connsiteX949" fmla="*/ 1057230 w 7467600"/>
              <a:gd name="connsiteY949" fmla="*/ 0 h 6858000"/>
              <a:gd name="connsiteX950" fmla="*/ 1111003 w 7467600"/>
              <a:gd name="connsiteY950" fmla="*/ 0 h 6858000"/>
              <a:gd name="connsiteX951" fmla="*/ 1125553 w 7467600"/>
              <a:gd name="connsiteY951" fmla="*/ 52588 h 6858000"/>
              <a:gd name="connsiteX952" fmla="*/ 1304276 w 7467600"/>
              <a:gd name="connsiteY952" fmla="*/ 476275 h 6858000"/>
              <a:gd name="connsiteX953" fmla="*/ 1492066 w 7467600"/>
              <a:gd name="connsiteY953" fmla="*/ 886333 h 6858000"/>
              <a:gd name="connsiteX954" fmla="*/ 1423698 w 7467600"/>
              <a:gd name="connsiteY954" fmla="*/ 710817 h 6858000"/>
              <a:gd name="connsiteX955" fmla="*/ 1357609 w 7467600"/>
              <a:gd name="connsiteY955" fmla="*/ 532892 h 6858000"/>
              <a:gd name="connsiteX956" fmla="*/ 1309550 w 7467600"/>
              <a:gd name="connsiteY956" fmla="*/ 374031 h 6858000"/>
              <a:gd name="connsiteX957" fmla="*/ 1193673 w 7467600"/>
              <a:gd name="connsiteY957" fmla="*/ 49533 h 6858000"/>
              <a:gd name="connsiteX958" fmla="*/ 1164391 w 7467600"/>
              <a:gd name="connsiteY958" fmla="*/ 0 h 6858000"/>
              <a:gd name="connsiteX959" fmla="*/ 1200666 w 7467600"/>
              <a:gd name="connsiteY959" fmla="*/ 0 h 6858000"/>
              <a:gd name="connsiteX960" fmla="*/ 1223408 w 7467600"/>
              <a:gd name="connsiteY960" fmla="*/ 38996 h 6858000"/>
              <a:gd name="connsiteX961" fmla="*/ 1339635 w 7467600"/>
              <a:gd name="connsiteY961" fmla="*/ 365517 h 6858000"/>
              <a:gd name="connsiteX962" fmla="*/ 1387469 w 7467600"/>
              <a:gd name="connsiteY962" fmla="*/ 523079 h 6858000"/>
              <a:gd name="connsiteX963" fmla="*/ 1452685 w 7467600"/>
              <a:gd name="connsiteY963" fmla="*/ 699806 h 6858000"/>
              <a:gd name="connsiteX964" fmla="*/ 1492092 w 7467600"/>
              <a:gd name="connsiteY964" fmla="*/ 800424 h 6858000"/>
              <a:gd name="connsiteX965" fmla="*/ 1455302 w 7467600"/>
              <a:gd name="connsiteY965" fmla="*/ 632913 h 6858000"/>
              <a:gd name="connsiteX966" fmla="*/ 1222336 w 7467600"/>
              <a:gd name="connsiteY966" fmla="*/ 9480 h 6858000"/>
              <a:gd name="connsiteX967" fmla="*/ 1214634 w 7467600"/>
              <a:gd name="connsiteY967" fmla="*/ 0 h 6858000"/>
              <a:gd name="connsiteX968" fmla="*/ 1289827 w 7467600"/>
              <a:gd name="connsiteY968" fmla="*/ 0 h 6858000"/>
              <a:gd name="connsiteX969" fmla="*/ 1321076 w 7467600"/>
              <a:gd name="connsiteY969" fmla="*/ 59722 h 6858000"/>
              <a:gd name="connsiteX970" fmla="*/ 1512579 w 7467600"/>
              <a:gd name="connsiteY970" fmla="*/ 626441 h 6858000"/>
              <a:gd name="connsiteX971" fmla="*/ 1506076 w 7467600"/>
              <a:gd name="connsiteY971" fmla="*/ 1089289 h 6858000"/>
              <a:gd name="connsiteX972" fmla="*/ 1486346 w 7467600"/>
              <a:gd name="connsiteY972" fmla="*/ 1079919 h 6858000"/>
              <a:gd name="connsiteX973" fmla="*/ 1070511 w 7467600"/>
              <a:gd name="connsiteY973" fmla="*/ 48609 h 6858000"/>
              <a:gd name="connsiteX974" fmla="*/ 43151 w 7467600"/>
              <a:gd name="connsiteY974" fmla="*/ 0 h 6858000"/>
              <a:gd name="connsiteX975" fmla="*/ 95283 w 7467600"/>
              <a:gd name="connsiteY975" fmla="*/ 0 h 6858000"/>
              <a:gd name="connsiteX976" fmla="*/ 300708 w 7467600"/>
              <a:gd name="connsiteY976" fmla="*/ 154571 h 6858000"/>
              <a:gd name="connsiteX977" fmla="*/ 530414 w 7467600"/>
              <a:gd name="connsiteY977" fmla="*/ 354673 h 6858000"/>
              <a:gd name="connsiteX978" fmla="*/ 333785 w 7467600"/>
              <a:gd name="connsiteY978" fmla="*/ 161564 h 6858000"/>
              <a:gd name="connsiteX979" fmla="*/ 147005 w 7467600"/>
              <a:gd name="connsiteY979" fmla="*/ 0 h 6858000"/>
              <a:gd name="connsiteX980" fmla="*/ 272509 w 7467600"/>
              <a:gd name="connsiteY980" fmla="*/ 0 h 6858000"/>
              <a:gd name="connsiteX981" fmla="*/ 326276 w 7467600"/>
              <a:gd name="connsiteY981" fmla="*/ 45847 h 6858000"/>
              <a:gd name="connsiteX982" fmla="*/ 823759 w 7467600"/>
              <a:gd name="connsiteY982" fmla="*/ 574145 h 6858000"/>
              <a:gd name="connsiteX983" fmla="*/ 811254 w 7467600"/>
              <a:gd name="connsiteY983" fmla="*/ 665546 h 6858000"/>
              <a:gd name="connsiteX984" fmla="*/ 154042 w 7467600"/>
              <a:gd name="connsiteY984" fmla="*/ 261522 h 6858000"/>
              <a:gd name="connsiteX985" fmla="*/ 13550 w 7467600"/>
              <a:gd name="connsiteY985" fmla="*/ 158423 h 6858000"/>
              <a:gd name="connsiteX986" fmla="*/ 0 w 7467600"/>
              <a:gd name="connsiteY986" fmla="*/ 146618 h 6858000"/>
              <a:gd name="connsiteX987" fmla="*/ 0 w 7467600"/>
              <a:gd name="connsiteY987" fmla="*/ 59161 h 6858000"/>
              <a:gd name="connsiteX988" fmla="*/ 45427 w 7467600"/>
              <a:gd name="connsiteY988" fmla="*/ 101078 h 6858000"/>
              <a:gd name="connsiteX989" fmla="*/ 630103 w 7467600"/>
              <a:gd name="connsiteY989" fmla="*/ 485885 h 6858000"/>
              <a:gd name="connsiteX990" fmla="*/ 532040 w 7467600"/>
              <a:gd name="connsiteY990" fmla="*/ 399359 h 6858000"/>
              <a:gd name="connsiteX991" fmla="*/ 517618 w 7467600"/>
              <a:gd name="connsiteY991" fmla="*/ 385726 h 6858000"/>
              <a:gd name="connsiteX992" fmla="*/ 285074 w 7467600"/>
              <a:gd name="connsiteY992" fmla="*/ 182755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133363 w 7467600"/>
              <a:gd name="connsiteY127" fmla="*/ 5050246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41225 h 6858000"/>
              <a:gd name="connsiteX138" fmla="*/ 7467600 w 7467600"/>
              <a:gd name="connsiteY138" fmla="*/ 5277736 h 6858000"/>
              <a:gd name="connsiteX139" fmla="*/ 7327465 w 7467600"/>
              <a:gd name="connsiteY139" fmla="*/ 5174181 h 6858000"/>
              <a:gd name="connsiteX140" fmla="*/ 7244057 w 7467600"/>
              <a:gd name="connsiteY140" fmla="*/ 5124233 h 6858000"/>
              <a:gd name="connsiteX141" fmla="*/ 7353035 w 7467600"/>
              <a:gd name="connsiteY141" fmla="*/ 5197318 h 6858000"/>
              <a:gd name="connsiteX142" fmla="*/ 7467600 w 7467600"/>
              <a:gd name="connsiteY142" fmla="*/ 5297634 h 6858000"/>
              <a:gd name="connsiteX143" fmla="*/ 7467600 w 7467600"/>
              <a:gd name="connsiteY143" fmla="*/ 5361850 h 6858000"/>
              <a:gd name="connsiteX144" fmla="*/ 7368569 w 7467600"/>
              <a:gd name="connsiteY144" fmla="*/ 5270182 h 6858000"/>
              <a:gd name="connsiteX145" fmla="*/ 7131946 w 7467600"/>
              <a:gd name="connsiteY145" fmla="*/ 5075653 h 6858000"/>
              <a:gd name="connsiteX146" fmla="*/ 7133363 w 7467600"/>
              <a:gd name="connsiteY146" fmla="*/ 5050246 h 6858000"/>
              <a:gd name="connsiteX147" fmla="*/ 1903353 w 7467600"/>
              <a:gd name="connsiteY147" fmla="*/ 5044827 h 6858000"/>
              <a:gd name="connsiteX148" fmla="*/ 1936931 w 7467600"/>
              <a:gd name="connsiteY148" fmla="*/ 5093954 h 6858000"/>
              <a:gd name="connsiteX149" fmla="*/ 2195868 w 7467600"/>
              <a:gd name="connsiteY149" fmla="*/ 5396574 h 6858000"/>
              <a:gd name="connsiteX150" fmla="*/ 2088852 w 7467600"/>
              <a:gd name="connsiteY150" fmla="*/ 5166123 h 6858000"/>
              <a:gd name="connsiteX151" fmla="*/ 1958241 w 7467600"/>
              <a:gd name="connsiteY151" fmla="*/ 5067955 h 6858000"/>
              <a:gd name="connsiteX152" fmla="*/ 1903353 w 7467600"/>
              <a:gd name="connsiteY152" fmla="*/ 5044827 h 6858000"/>
              <a:gd name="connsiteX153" fmla="*/ 1979378 w 7467600"/>
              <a:gd name="connsiteY153" fmla="*/ 4769504 h 6858000"/>
              <a:gd name="connsiteX154" fmla="*/ 2882120 w 7467600"/>
              <a:gd name="connsiteY154" fmla="*/ 5064547 h 6858000"/>
              <a:gd name="connsiteX155" fmla="*/ 2793103 w 7467600"/>
              <a:gd name="connsiteY155" fmla="*/ 5039699 h 6858000"/>
              <a:gd name="connsiteX156" fmla="*/ 2770041 w 7467600"/>
              <a:gd name="connsiteY156" fmla="*/ 5033634 h 6858000"/>
              <a:gd name="connsiteX157" fmla="*/ 1979378 w 7467600"/>
              <a:gd name="connsiteY157" fmla="*/ 4769504 h 6858000"/>
              <a:gd name="connsiteX158" fmla="*/ 1927410 w 7467600"/>
              <a:gd name="connsiteY158" fmla="*/ 4716164 h 6858000"/>
              <a:gd name="connsiteX159" fmla="*/ 1959587 w 7467600"/>
              <a:gd name="connsiteY159" fmla="*/ 4728849 h 6858000"/>
              <a:gd name="connsiteX160" fmla="*/ 2777707 w 7467600"/>
              <a:gd name="connsiteY160" fmla="*/ 5003991 h 6858000"/>
              <a:gd name="connsiteX161" fmla="*/ 2800768 w 7467600"/>
              <a:gd name="connsiteY161" fmla="*/ 5010056 h 6858000"/>
              <a:gd name="connsiteX162" fmla="*/ 2879408 w 7467600"/>
              <a:gd name="connsiteY162" fmla="*/ 5031590 h 6858000"/>
              <a:gd name="connsiteX163" fmla="*/ 2862295 w 7467600"/>
              <a:gd name="connsiteY163" fmla="*/ 5022958 h 6858000"/>
              <a:gd name="connsiteX164" fmla="*/ 2813343 w 7467600"/>
              <a:gd name="connsiteY164" fmla="*/ 4998369 h 6858000"/>
              <a:gd name="connsiteX165" fmla="*/ 2646245 w 7467600"/>
              <a:gd name="connsiteY165" fmla="*/ 4930999 h 6858000"/>
              <a:gd name="connsiteX166" fmla="*/ 1999243 w 7467600"/>
              <a:gd name="connsiteY166" fmla="*/ 4730524 h 6858000"/>
              <a:gd name="connsiteX167" fmla="*/ 1979527 w 7467600"/>
              <a:gd name="connsiteY167" fmla="*/ 4726651 h 6858000"/>
              <a:gd name="connsiteX168" fmla="*/ 1927410 w 7467600"/>
              <a:gd name="connsiteY168" fmla="*/ 4716164 h 6858000"/>
              <a:gd name="connsiteX169" fmla="*/ 1997014 w 7467600"/>
              <a:gd name="connsiteY169" fmla="*/ 4698007 h 6858000"/>
              <a:gd name="connsiteX170" fmla="*/ 2005458 w 7467600"/>
              <a:gd name="connsiteY170" fmla="*/ 4699540 h 6858000"/>
              <a:gd name="connsiteX171" fmla="*/ 2657186 w 7467600"/>
              <a:gd name="connsiteY171" fmla="*/ 4901687 h 6858000"/>
              <a:gd name="connsiteX172" fmla="*/ 2826662 w 7467600"/>
              <a:gd name="connsiteY172" fmla="*/ 4970362 h 6858000"/>
              <a:gd name="connsiteX173" fmla="*/ 2876100 w 7467600"/>
              <a:gd name="connsiteY173" fmla="*/ 4995397 h 6858000"/>
              <a:gd name="connsiteX174" fmla="*/ 3042600 w 7467600"/>
              <a:gd name="connsiteY174" fmla="*/ 5059532 h 6858000"/>
              <a:gd name="connsiteX175" fmla="*/ 1997014 w 7467600"/>
              <a:gd name="connsiteY175" fmla="*/ 4698007 h 6858000"/>
              <a:gd name="connsiteX176" fmla="*/ 2305292 w 7467600"/>
              <a:gd name="connsiteY176" fmla="*/ 4219492 h 6858000"/>
              <a:gd name="connsiteX177" fmla="*/ 3360922 w 7467600"/>
              <a:gd name="connsiteY177" fmla="*/ 4529373 h 6858000"/>
              <a:gd name="connsiteX178" fmla="*/ 3492420 w 7467600"/>
              <a:gd name="connsiteY178" fmla="*/ 4510145 h 6858000"/>
              <a:gd name="connsiteX179" fmla="*/ 3364086 w 7467600"/>
              <a:gd name="connsiteY179" fmla="*/ 4480340 h 6858000"/>
              <a:gd name="connsiteX180" fmla="*/ 3225818 w 7467600"/>
              <a:gd name="connsiteY180" fmla="*/ 4411822 h 6858000"/>
              <a:gd name="connsiteX181" fmla="*/ 3129696 w 7467600"/>
              <a:gd name="connsiteY181" fmla="*/ 4360704 h 6858000"/>
              <a:gd name="connsiteX182" fmla="*/ 2814545 w 7467600"/>
              <a:gd name="connsiteY182" fmla="*/ 4282955 h 6858000"/>
              <a:gd name="connsiteX183" fmla="*/ 2305292 w 7467600"/>
              <a:gd name="connsiteY183" fmla="*/ 4219492 h 6858000"/>
              <a:gd name="connsiteX184" fmla="*/ 2626982 w 7467600"/>
              <a:gd name="connsiteY184" fmla="*/ 4206450 h 6858000"/>
              <a:gd name="connsiteX185" fmla="*/ 2490617 w 7467600"/>
              <a:gd name="connsiteY185" fmla="*/ 4206951 h 6858000"/>
              <a:gd name="connsiteX186" fmla="*/ 2819869 w 7467600"/>
              <a:gd name="connsiteY186" fmla="*/ 4252936 h 6858000"/>
              <a:gd name="connsiteX187" fmla="*/ 3143018 w 7467600"/>
              <a:gd name="connsiteY187" fmla="*/ 4332698 h 6858000"/>
              <a:gd name="connsiteX188" fmla="*/ 3241520 w 7467600"/>
              <a:gd name="connsiteY188" fmla="*/ 4385112 h 6858000"/>
              <a:gd name="connsiteX189" fmla="*/ 3374575 w 7467600"/>
              <a:gd name="connsiteY189" fmla="*/ 4451517 h 6858000"/>
              <a:gd name="connsiteX190" fmla="*/ 3505221 w 7467600"/>
              <a:gd name="connsiteY190" fmla="*/ 4480757 h 6858000"/>
              <a:gd name="connsiteX191" fmla="*/ 2626982 w 7467600"/>
              <a:gd name="connsiteY191" fmla="*/ 4206450 h 6858000"/>
              <a:gd name="connsiteX192" fmla="*/ 1310106 w 7467600"/>
              <a:gd name="connsiteY192" fmla="*/ 3943217 h 6858000"/>
              <a:gd name="connsiteX193" fmla="*/ 854994 w 7467600"/>
              <a:gd name="connsiteY193" fmla="*/ 4399136 h 6858000"/>
              <a:gd name="connsiteX194" fmla="*/ 742462 w 7467600"/>
              <a:gd name="connsiteY194" fmla="*/ 4594648 h 6858000"/>
              <a:gd name="connsiteX195" fmla="*/ 820602 w 7467600"/>
              <a:gd name="connsiteY195" fmla="*/ 4485915 h 6858000"/>
              <a:gd name="connsiteX196" fmla="*/ 878295 w 7467600"/>
              <a:gd name="connsiteY196" fmla="*/ 4403594 h 6858000"/>
              <a:gd name="connsiteX197" fmla="*/ 1240607 w 7467600"/>
              <a:gd name="connsiteY197" fmla="*/ 4010401 h 6858000"/>
              <a:gd name="connsiteX198" fmla="*/ 1310106 w 7467600"/>
              <a:gd name="connsiteY198" fmla="*/ 3943217 h 6858000"/>
              <a:gd name="connsiteX199" fmla="*/ 1423113 w 7467600"/>
              <a:gd name="connsiteY199" fmla="*/ 3874565 h 6858000"/>
              <a:gd name="connsiteX200" fmla="*/ 1260565 w 7467600"/>
              <a:gd name="connsiteY200" fmla="*/ 4031982 h 6858000"/>
              <a:gd name="connsiteX201" fmla="*/ 901900 w 7467600"/>
              <a:gd name="connsiteY201" fmla="*/ 4421236 h 6858000"/>
              <a:gd name="connsiteX202" fmla="*/ 845044 w 7467600"/>
              <a:gd name="connsiteY202" fmla="*/ 4502436 h 6858000"/>
              <a:gd name="connsiteX203" fmla="*/ 685926 w 7467600"/>
              <a:gd name="connsiteY203" fmla="*/ 4703069 h 6858000"/>
              <a:gd name="connsiteX204" fmla="*/ 684248 w 7467600"/>
              <a:gd name="connsiteY204" fmla="*/ 4706721 h 6858000"/>
              <a:gd name="connsiteX205" fmla="*/ 1423113 w 7467600"/>
              <a:gd name="connsiteY205" fmla="*/ 3874565 h 6858000"/>
              <a:gd name="connsiteX206" fmla="*/ 3316479 w 7467600"/>
              <a:gd name="connsiteY206" fmla="*/ 3872136 h 6858000"/>
              <a:gd name="connsiteX207" fmla="*/ 3546806 w 7467600"/>
              <a:gd name="connsiteY207" fmla="*/ 4356139 h 6858000"/>
              <a:gd name="connsiteX208" fmla="*/ 3364433 w 7467600"/>
              <a:gd name="connsiteY208" fmla="*/ 3953121 h 6858000"/>
              <a:gd name="connsiteX209" fmla="*/ 3316479 w 7467600"/>
              <a:gd name="connsiteY209" fmla="*/ 3872136 h 6858000"/>
              <a:gd name="connsiteX210" fmla="*/ 3291335 w 7467600"/>
              <a:gd name="connsiteY210" fmla="*/ 3767420 h 6858000"/>
              <a:gd name="connsiteX211" fmla="*/ 3390805 w 7467600"/>
              <a:gd name="connsiteY211" fmla="*/ 3937163 h 6858000"/>
              <a:gd name="connsiteX212" fmla="*/ 3579062 w 7467600"/>
              <a:gd name="connsiteY212" fmla="*/ 4359040 h 6858000"/>
              <a:gd name="connsiteX213" fmla="*/ 3467355 w 7467600"/>
              <a:gd name="connsiteY213" fmla="*/ 3988130 h 6858000"/>
              <a:gd name="connsiteX214" fmla="*/ 3310753 w 7467600"/>
              <a:gd name="connsiteY214" fmla="*/ 3787140 h 6858000"/>
              <a:gd name="connsiteX215" fmla="*/ 3291335 w 7467600"/>
              <a:gd name="connsiteY215" fmla="*/ 3767420 h 6858000"/>
              <a:gd name="connsiteX216" fmla="*/ 1635889 w 7467600"/>
              <a:gd name="connsiteY216" fmla="*/ 3709494 h 6858000"/>
              <a:gd name="connsiteX217" fmla="*/ 1634800 w 7467600"/>
              <a:gd name="connsiteY217" fmla="*/ 3731111 h 6858000"/>
              <a:gd name="connsiteX218" fmla="*/ 1635889 w 7467600"/>
              <a:gd name="connsiteY218" fmla="*/ 3709494 h 6858000"/>
              <a:gd name="connsiteX219" fmla="*/ 1510397 w 7467600"/>
              <a:gd name="connsiteY219" fmla="*/ 3684705 h 6858000"/>
              <a:gd name="connsiteX220" fmla="*/ 1146550 w 7467600"/>
              <a:gd name="connsiteY220" fmla="*/ 3802012 h 6858000"/>
              <a:gd name="connsiteX221" fmla="*/ 698834 w 7467600"/>
              <a:gd name="connsiteY221" fmla="*/ 3952272 h 6858000"/>
              <a:gd name="connsiteX222" fmla="*/ 34256 w 7467600"/>
              <a:gd name="connsiteY222" fmla="*/ 4347603 h 6858000"/>
              <a:gd name="connsiteX223" fmla="*/ 527241 w 7467600"/>
              <a:gd name="connsiteY223" fmla="*/ 4065078 h 6858000"/>
              <a:gd name="connsiteX224" fmla="*/ 1510397 w 7467600"/>
              <a:gd name="connsiteY224" fmla="*/ 3684705 h 6858000"/>
              <a:gd name="connsiteX225" fmla="*/ 1313114 w 7467600"/>
              <a:gd name="connsiteY225" fmla="*/ 3655216 h 6858000"/>
              <a:gd name="connsiteX226" fmla="*/ 1109304 w 7467600"/>
              <a:gd name="connsiteY226" fmla="*/ 3669030 h 6858000"/>
              <a:gd name="connsiteX227" fmla="*/ 8129 w 7467600"/>
              <a:gd name="connsiteY227" fmla="*/ 4330519 h 6858000"/>
              <a:gd name="connsiteX228" fmla="*/ 687572 w 7467600"/>
              <a:gd name="connsiteY228" fmla="*/ 3925629 h 6858000"/>
              <a:gd name="connsiteX229" fmla="*/ 1138365 w 7467600"/>
              <a:gd name="connsiteY229" fmla="*/ 3774515 h 6858000"/>
              <a:gd name="connsiteX230" fmla="*/ 1505579 w 7467600"/>
              <a:gd name="connsiteY230" fmla="*/ 3655526 h 6858000"/>
              <a:gd name="connsiteX231" fmla="*/ 1313114 w 7467600"/>
              <a:gd name="connsiteY231" fmla="*/ 3655216 h 6858000"/>
              <a:gd name="connsiteX232" fmla="*/ 3655073 w 7467600"/>
              <a:gd name="connsiteY232" fmla="*/ 3650884 h 6858000"/>
              <a:gd name="connsiteX233" fmla="*/ 3989938 w 7467600"/>
              <a:gd name="connsiteY233" fmla="*/ 3991685 h 6858000"/>
              <a:gd name="connsiteX234" fmla="*/ 4393907 w 7467600"/>
              <a:gd name="connsiteY234" fmla="*/ 4261258 h 6858000"/>
              <a:gd name="connsiteX235" fmla="*/ 4648051 w 7467600"/>
              <a:gd name="connsiteY235" fmla="*/ 4374051 h 6858000"/>
              <a:gd name="connsiteX236" fmla="*/ 4383389 w 7467600"/>
              <a:gd name="connsiteY236" fmla="*/ 4184369 h 6858000"/>
              <a:gd name="connsiteX237" fmla="*/ 4165508 w 7467600"/>
              <a:gd name="connsiteY237" fmla="*/ 4035196 h 6858000"/>
              <a:gd name="connsiteX238" fmla="*/ 4068162 w 7467600"/>
              <a:gd name="connsiteY238" fmla="*/ 3953394 h 6858000"/>
              <a:gd name="connsiteX239" fmla="*/ 3981416 w 7467600"/>
              <a:gd name="connsiteY239" fmla="*/ 3880482 h 6858000"/>
              <a:gd name="connsiteX240" fmla="*/ 3800147 w 7467600"/>
              <a:gd name="connsiteY240" fmla="*/ 3749872 h 6858000"/>
              <a:gd name="connsiteX241" fmla="*/ 3655073 w 7467600"/>
              <a:gd name="connsiteY241" fmla="*/ 3650884 h 6858000"/>
              <a:gd name="connsiteX242" fmla="*/ 3670252 w 7467600"/>
              <a:gd name="connsiteY242" fmla="*/ 3622798 h 6858000"/>
              <a:gd name="connsiteX243" fmla="*/ 3817258 w 7467600"/>
              <a:gd name="connsiteY243" fmla="*/ 3723577 h 6858000"/>
              <a:gd name="connsiteX244" fmla="*/ 4000461 w 7467600"/>
              <a:gd name="connsiteY244" fmla="*/ 3855966 h 6858000"/>
              <a:gd name="connsiteX245" fmla="*/ 4088180 w 7467600"/>
              <a:gd name="connsiteY245" fmla="*/ 3929774 h 6858000"/>
              <a:gd name="connsiteX246" fmla="*/ 4184555 w 7467600"/>
              <a:gd name="connsiteY246" fmla="*/ 4010683 h 6858000"/>
              <a:gd name="connsiteX247" fmla="*/ 4399563 w 7467600"/>
              <a:gd name="connsiteY247" fmla="*/ 4158106 h 6858000"/>
              <a:gd name="connsiteX248" fmla="*/ 4684469 w 7467600"/>
              <a:gd name="connsiteY248" fmla="*/ 4364680 h 6858000"/>
              <a:gd name="connsiteX249" fmla="*/ 4690271 w 7467600"/>
              <a:gd name="connsiteY249" fmla="*/ 4370034 h 6858000"/>
              <a:gd name="connsiteX250" fmla="*/ 4136093 w 7467600"/>
              <a:gd name="connsiteY250" fmla="*/ 3858466 h 6858000"/>
              <a:gd name="connsiteX251" fmla="*/ 3670252 w 7467600"/>
              <a:gd name="connsiteY251" fmla="*/ 3622798 h 6858000"/>
              <a:gd name="connsiteX252" fmla="*/ 4440129 w 7467600"/>
              <a:gd name="connsiteY252" fmla="*/ 3448571 h 6858000"/>
              <a:gd name="connsiteX253" fmla="*/ 4856525 w 7467600"/>
              <a:gd name="connsiteY253" fmla="*/ 3915351 h 6858000"/>
              <a:gd name="connsiteX254" fmla="*/ 5059055 w 7467600"/>
              <a:gd name="connsiteY254" fmla="*/ 4108918 h 6858000"/>
              <a:gd name="connsiteX255" fmla="*/ 5290070 w 7467600"/>
              <a:gd name="connsiteY255" fmla="*/ 4263619 h 6858000"/>
              <a:gd name="connsiteX256" fmla="*/ 4834991 w 7467600"/>
              <a:gd name="connsiteY256" fmla="*/ 3830985 h 6858000"/>
              <a:gd name="connsiteX257" fmla="*/ 4440129 w 7467600"/>
              <a:gd name="connsiteY257" fmla="*/ 3448571 h 6858000"/>
              <a:gd name="connsiteX258" fmla="*/ 4441737 w 7467600"/>
              <a:gd name="connsiteY258" fmla="*/ 3399734 h 6858000"/>
              <a:gd name="connsiteX259" fmla="*/ 4431236 w 7467600"/>
              <a:gd name="connsiteY259" fmla="*/ 3400954 h 6858000"/>
              <a:gd name="connsiteX260" fmla="*/ 4557150 w 7467600"/>
              <a:gd name="connsiteY260" fmla="*/ 3510023 h 6858000"/>
              <a:gd name="connsiteX261" fmla="*/ 4856936 w 7467600"/>
              <a:gd name="connsiteY261" fmla="*/ 3809146 h 6858000"/>
              <a:gd name="connsiteX262" fmla="*/ 5111996 w 7467600"/>
              <a:gd name="connsiteY262" fmla="*/ 4065759 h 6858000"/>
              <a:gd name="connsiteX263" fmla="*/ 5388878 w 7467600"/>
              <a:gd name="connsiteY263" fmla="*/ 4300185 h 6858000"/>
              <a:gd name="connsiteX264" fmla="*/ 5425556 w 7467600"/>
              <a:gd name="connsiteY264" fmla="*/ 4308967 h 6858000"/>
              <a:gd name="connsiteX265" fmla="*/ 4943646 w 7467600"/>
              <a:gd name="connsiteY265" fmla="*/ 3822916 h 6858000"/>
              <a:gd name="connsiteX266" fmla="*/ 4594837 w 7467600"/>
              <a:gd name="connsiteY266" fmla="*/ 3532274 h 6858000"/>
              <a:gd name="connsiteX267" fmla="*/ 4441737 w 7467600"/>
              <a:gd name="connsiteY267" fmla="*/ 3399734 h 6858000"/>
              <a:gd name="connsiteX268" fmla="*/ 5425834 w 7467600"/>
              <a:gd name="connsiteY268" fmla="*/ 3162785 h 6858000"/>
              <a:gd name="connsiteX269" fmla="*/ 5401644 w 7467600"/>
              <a:gd name="connsiteY269" fmla="*/ 3617847 h 6858000"/>
              <a:gd name="connsiteX270" fmla="*/ 5467256 w 7467600"/>
              <a:gd name="connsiteY270" fmla="*/ 4175494 h 6858000"/>
              <a:gd name="connsiteX271" fmla="*/ 5448069 w 7467600"/>
              <a:gd name="connsiteY271" fmla="*/ 3567554 h 6858000"/>
              <a:gd name="connsiteX272" fmla="*/ 5425834 w 7467600"/>
              <a:gd name="connsiteY272" fmla="*/ 3162785 h 6858000"/>
              <a:gd name="connsiteX273" fmla="*/ 1318687 w 7467600"/>
              <a:gd name="connsiteY273" fmla="*/ 3113840 h 6858000"/>
              <a:gd name="connsiteX274" fmla="*/ 1066793 w 7467600"/>
              <a:gd name="connsiteY274" fmla="*/ 3212171 h 6858000"/>
              <a:gd name="connsiteX275" fmla="*/ 993319 w 7467600"/>
              <a:gd name="connsiteY275" fmla="*/ 3247648 h 6858000"/>
              <a:gd name="connsiteX276" fmla="*/ 853081 w 7467600"/>
              <a:gd name="connsiteY276" fmla="*/ 3312410 h 6858000"/>
              <a:gd name="connsiteX277" fmla="*/ 805957 w 7467600"/>
              <a:gd name="connsiteY277" fmla="*/ 3330443 h 6858000"/>
              <a:gd name="connsiteX278" fmla="*/ 1318687 w 7467600"/>
              <a:gd name="connsiteY278" fmla="*/ 3113840 h 6858000"/>
              <a:gd name="connsiteX279" fmla="*/ 5453702 w 7467600"/>
              <a:gd name="connsiteY279" fmla="*/ 3090882 h 6858000"/>
              <a:gd name="connsiteX280" fmla="*/ 5480135 w 7467600"/>
              <a:gd name="connsiteY280" fmla="*/ 3565802 h 6858000"/>
              <a:gd name="connsiteX281" fmla="*/ 5499023 w 7467600"/>
              <a:gd name="connsiteY281" fmla="*/ 4166310 h 6858000"/>
              <a:gd name="connsiteX282" fmla="*/ 5547022 w 7467600"/>
              <a:gd name="connsiteY282" fmla="*/ 3607838 h 6858000"/>
              <a:gd name="connsiteX283" fmla="*/ 5515964 w 7467600"/>
              <a:gd name="connsiteY283" fmla="*/ 3378541 h 6858000"/>
              <a:gd name="connsiteX284" fmla="*/ 5453702 w 7467600"/>
              <a:gd name="connsiteY284" fmla="*/ 3090882 h 6858000"/>
              <a:gd name="connsiteX285" fmla="*/ 1238695 w 7467600"/>
              <a:gd name="connsiteY285" fmla="*/ 3076820 h 6858000"/>
              <a:gd name="connsiteX286" fmla="*/ 716371 w 7467600"/>
              <a:gd name="connsiteY286" fmla="*/ 3293249 h 6858000"/>
              <a:gd name="connsiteX287" fmla="*/ 579522 w 7467600"/>
              <a:gd name="connsiteY287" fmla="*/ 3371759 h 6858000"/>
              <a:gd name="connsiteX288" fmla="*/ 600288 w 7467600"/>
              <a:gd name="connsiteY288" fmla="*/ 3365555 h 6858000"/>
              <a:gd name="connsiteX289" fmla="*/ 840692 w 7467600"/>
              <a:gd name="connsiteY289" fmla="*/ 3284921 h 6858000"/>
              <a:gd name="connsiteX290" fmla="*/ 979248 w 7467600"/>
              <a:gd name="connsiteY290" fmla="*/ 3221003 h 6858000"/>
              <a:gd name="connsiteX291" fmla="*/ 1053282 w 7467600"/>
              <a:gd name="connsiteY291" fmla="*/ 3185247 h 6858000"/>
              <a:gd name="connsiteX292" fmla="*/ 1320603 w 7467600"/>
              <a:gd name="connsiteY292" fmla="*/ 3081281 h 6858000"/>
              <a:gd name="connsiteX293" fmla="*/ 1238695 w 7467600"/>
              <a:gd name="connsiteY293" fmla="*/ 3076820 h 6858000"/>
              <a:gd name="connsiteX294" fmla="*/ 5425627 w 7467600"/>
              <a:gd name="connsiteY294" fmla="*/ 2954192 h 6858000"/>
              <a:gd name="connsiteX295" fmla="*/ 5470770 w 7467600"/>
              <a:gd name="connsiteY295" fmla="*/ 3005435 h 6858000"/>
              <a:gd name="connsiteX296" fmla="*/ 5519779 w 7467600"/>
              <a:gd name="connsiteY296" fmla="*/ 4359223 h 6858000"/>
              <a:gd name="connsiteX297" fmla="*/ 5520293 w 7467600"/>
              <a:gd name="connsiteY297" fmla="*/ 4360602 h 6858000"/>
              <a:gd name="connsiteX298" fmla="*/ 5767221 w 7467600"/>
              <a:gd name="connsiteY298" fmla="*/ 4665564 h 6858000"/>
              <a:gd name="connsiteX299" fmla="*/ 6937169 w 7467600"/>
              <a:gd name="connsiteY299" fmla="*/ 4815941 h 6858000"/>
              <a:gd name="connsiteX300" fmla="*/ 6953922 w 7467600"/>
              <a:gd name="connsiteY300" fmla="*/ 4890068 h 6858000"/>
              <a:gd name="connsiteX301" fmla="*/ 6071359 w 7467600"/>
              <a:gd name="connsiteY301" fmla="*/ 4770770 h 6858000"/>
              <a:gd name="connsiteX302" fmla="*/ 6038839 w 7467600"/>
              <a:gd name="connsiteY302" fmla="*/ 4764474 h 6858000"/>
              <a:gd name="connsiteX303" fmla="*/ 6038706 w 7467600"/>
              <a:gd name="connsiteY303" fmla="*/ 4763847 h 6858000"/>
              <a:gd name="connsiteX304" fmla="*/ 6037784 w 7467600"/>
              <a:gd name="connsiteY304" fmla="*/ 4764270 h 6858000"/>
              <a:gd name="connsiteX305" fmla="*/ 6038839 w 7467600"/>
              <a:gd name="connsiteY305" fmla="*/ 4764474 h 6858000"/>
              <a:gd name="connsiteX306" fmla="*/ 6040338 w 7467600"/>
              <a:gd name="connsiteY306" fmla="*/ 4771418 h 6858000"/>
              <a:gd name="connsiteX307" fmla="*/ 6024488 w 7467600"/>
              <a:gd name="connsiteY307" fmla="*/ 4809903 h 6858000"/>
              <a:gd name="connsiteX308" fmla="*/ 5599771 w 7467600"/>
              <a:gd name="connsiteY308" fmla="*/ 5509652 h 6858000"/>
              <a:gd name="connsiteX309" fmla="*/ 5548843 w 7467600"/>
              <a:gd name="connsiteY309" fmla="*/ 5563845 h 6858000"/>
              <a:gd name="connsiteX310" fmla="*/ 5940952 w 7467600"/>
              <a:gd name="connsiteY310" fmla="*/ 6250028 h 6858000"/>
              <a:gd name="connsiteX311" fmla="*/ 6043441 w 7467600"/>
              <a:gd name="connsiteY311" fmla="*/ 6665847 h 6858000"/>
              <a:gd name="connsiteX312" fmla="*/ 6093432 w 7467600"/>
              <a:gd name="connsiteY312" fmla="*/ 6858000 h 6858000"/>
              <a:gd name="connsiteX313" fmla="*/ 6034344 w 7467600"/>
              <a:gd name="connsiteY313" fmla="*/ 6858000 h 6858000"/>
              <a:gd name="connsiteX314" fmla="*/ 6026679 w 7467600"/>
              <a:gd name="connsiteY314" fmla="*/ 6836959 h 6858000"/>
              <a:gd name="connsiteX315" fmla="*/ 5800441 w 7467600"/>
              <a:gd name="connsiteY315" fmla="*/ 6335286 h 6858000"/>
              <a:gd name="connsiteX316" fmla="*/ 5526562 w 7467600"/>
              <a:gd name="connsiteY316" fmla="*/ 5705388 h 6858000"/>
              <a:gd name="connsiteX317" fmla="*/ 5519640 w 7467600"/>
              <a:gd name="connsiteY317" fmla="*/ 5683774 h 6858000"/>
              <a:gd name="connsiteX318" fmla="*/ 5844559 w 7467600"/>
              <a:gd name="connsiteY318" fmla="*/ 6553349 h 6858000"/>
              <a:gd name="connsiteX319" fmla="*/ 5975994 w 7467600"/>
              <a:gd name="connsiteY319" fmla="*/ 6858000 h 6858000"/>
              <a:gd name="connsiteX320" fmla="*/ 5898547 w 7467600"/>
              <a:gd name="connsiteY320" fmla="*/ 6858000 h 6858000"/>
              <a:gd name="connsiteX321" fmla="*/ 5682041 w 7467600"/>
              <a:gd name="connsiteY321" fmla="*/ 6355860 h 6858000"/>
              <a:gd name="connsiteX322" fmla="*/ 5461758 w 7467600"/>
              <a:gd name="connsiteY322" fmla="*/ 5820220 h 6858000"/>
              <a:gd name="connsiteX323" fmla="*/ 5237282 w 7467600"/>
              <a:gd name="connsiteY323" fmla="*/ 6579086 h 6858000"/>
              <a:gd name="connsiteX324" fmla="*/ 5115009 w 7467600"/>
              <a:gd name="connsiteY324" fmla="*/ 6858000 h 6858000"/>
              <a:gd name="connsiteX325" fmla="*/ 5028074 w 7467600"/>
              <a:gd name="connsiteY325" fmla="*/ 6858000 h 6858000"/>
              <a:gd name="connsiteX326" fmla="*/ 5079508 w 7467600"/>
              <a:gd name="connsiteY326" fmla="*/ 6749074 h 6858000"/>
              <a:gd name="connsiteX327" fmla="*/ 5371846 w 7467600"/>
              <a:gd name="connsiteY327" fmla="*/ 5924413 h 6858000"/>
              <a:gd name="connsiteX328" fmla="*/ 5270512 w 7467600"/>
              <a:gd name="connsiteY328" fmla="*/ 6138975 h 6858000"/>
              <a:gd name="connsiteX329" fmla="*/ 5062409 w 7467600"/>
              <a:gd name="connsiteY329" fmla="*/ 6653544 h 6858000"/>
              <a:gd name="connsiteX330" fmla="*/ 5036628 w 7467600"/>
              <a:gd name="connsiteY330" fmla="*/ 6754247 h 6858000"/>
              <a:gd name="connsiteX331" fmla="*/ 5009112 w 7467600"/>
              <a:gd name="connsiteY331" fmla="*/ 6858000 h 6858000"/>
              <a:gd name="connsiteX332" fmla="*/ 4976679 w 7467600"/>
              <a:gd name="connsiteY332" fmla="*/ 6858000 h 6858000"/>
              <a:gd name="connsiteX333" fmla="*/ 5006537 w 7467600"/>
              <a:gd name="connsiteY333" fmla="*/ 6747068 h 6858000"/>
              <a:gd name="connsiteX334" fmla="*/ 5032723 w 7467600"/>
              <a:gd name="connsiteY334" fmla="*/ 6644957 h 6858000"/>
              <a:gd name="connsiteX335" fmla="*/ 5242949 w 7467600"/>
              <a:gd name="connsiteY335" fmla="*/ 6125175 h 6858000"/>
              <a:gd name="connsiteX336" fmla="*/ 5286321 w 7467600"/>
              <a:gd name="connsiteY336" fmla="*/ 6033555 h 6858000"/>
              <a:gd name="connsiteX337" fmla="*/ 5008210 w 7467600"/>
              <a:gd name="connsiteY337" fmla="*/ 6649194 h 6858000"/>
              <a:gd name="connsiteX338" fmla="*/ 4986321 w 7467600"/>
              <a:gd name="connsiteY338" fmla="*/ 6765687 h 6858000"/>
              <a:gd name="connsiteX339" fmla="*/ 4973474 w 7467600"/>
              <a:gd name="connsiteY339" fmla="*/ 6858000 h 6858000"/>
              <a:gd name="connsiteX340" fmla="*/ 4907178 w 7467600"/>
              <a:gd name="connsiteY340" fmla="*/ 6858000 h 6858000"/>
              <a:gd name="connsiteX341" fmla="*/ 4910810 w 7467600"/>
              <a:gd name="connsiteY341" fmla="*/ 6829660 h 6858000"/>
              <a:gd name="connsiteX342" fmla="*/ 4987461 w 7467600"/>
              <a:gd name="connsiteY342" fmla="*/ 6432994 h 6858000"/>
              <a:gd name="connsiteX343" fmla="*/ 5179262 w 7467600"/>
              <a:gd name="connsiteY343" fmla="*/ 6035044 h 6858000"/>
              <a:gd name="connsiteX344" fmla="*/ 4689678 w 7467600"/>
              <a:gd name="connsiteY344" fmla="*/ 6440241 h 6858000"/>
              <a:gd name="connsiteX345" fmla="*/ 4477543 w 7467600"/>
              <a:gd name="connsiteY345" fmla="*/ 6674836 h 6858000"/>
              <a:gd name="connsiteX346" fmla="*/ 4329957 w 7467600"/>
              <a:gd name="connsiteY346" fmla="*/ 6858000 h 6858000"/>
              <a:gd name="connsiteX347" fmla="*/ 4218595 w 7467600"/>
              <a:gd name="connsiteY347" fmla="*/ 6858000 h 6858000"/>
              <a:gd name="connsiteX348" fmla="*/ 4368888 w 7467600"/>
              <a:gd name="connsiteY348" fmla="*/ 6668412 h 6858000"/>
              <a:gd name="connsiteX349" fmla="*/ 4563091 w 7467600"/>
              <a:gd name="connsiteY349" fmla="*/ 6442508 h 6858000"/>
              <a:gd name="connsiteX350" fmla="*/ 5387324 w 7467600"/>
              <a:gd name="connsiteY350" fmla="*/ 5705830 h 6858000"/>
              <a:gd name="connsiteX351" fmla="*/ 5073620 w 7467600"/>
              <a:gd name="connsiteY351" fmla="*/ 5955437 h 6858000"/>
              <a:gd name="connsiteX352" fmla="*/ 4689789 w 7467600"/>
              <a:gd name="connsiteY352" fmla="*/ 6268382 h 6858000"/>
              <a:gd name="connsiteX353" fmla="*/ 4418722 w 7467600"/>
              <a:gd name="connsiteY353" fmla="*/ 6570886 h 6858000"/>
              <a:gd name="connsiteX354" fmla="*/ 4214944 w 7467600"/>
              <a:gd name="connsiteY354" fmla="*/ 6858000 h 6858000"/>
              <a:gd name="connsiteX355" fmla="*/ 4177898 w 7467600"/>
              <a:gd name="connsiteY355" fmla="*/ 6858000 h 6858000"/>
              <a:gd name="connsiteX356" fmla="*/ 4391597 w 7467600"/>
              <a:gd name="connsiteY356" fmla="*/ 6556370 h 6858000"/>
              <a:gd name="connsiteX357" fmla="*/ 4668889 w 7467600"/>
              <a:gd name="connsiteY357" fmla="*/ 6246399 h 6858000"/>
              <a:gd name="connsiteX358" fmla="*/ 5055427 w 7467600"/>
              <a:gd name="connsiteY358" fmla="*/ 5931476 h 6858000"/>
              <a:gd name="connsiteX359" fmla="*/ 5371814 w 7467600"/>
              <a:gd name="connsiteY359" fmla="*/ 5678975 h 6858000"/>
              <a:gd name="connsiteX360" fmla="*/ 4987918 w 7467600"/>
              <a:gd name="connsiteY360" fmla="*/ 5838701 h 6858000"/>
              <a:gd name="connsiteX361" fmla="*/ 4317146 w 7467600"/>
              <a:gd name="connsiteY361" fmla="*/ 6587716 h 6858000"/>
              <a:gd name="connsiteX362" fmla="*/ 4171627 w 7467600"/>
              <a:gd name="connsiteY362" fmla="*/ 6858000 h 6858000"/>
              <a:gd name="connsiteX363" fmla="*/ 4081585 w 7467600"/>
              <a:gd name="connsiteY363" fmla="*/ 6858000 h 6858000"/>
              <a:gd name="connsiteX364" fmla="*/ 4238603 w 7467600"/>
              <a:gd name="connsiteY364" fmla="*/ 6559341 h 6858000"/>
              <a:gd name="connsiteX365" fmla="*/ 4778333 w 7467600"/>
              <a:gd name="connsiteY365" fmla="*/ 5873626 h 6858000"/>
              <a:gd name="connsiteX366" fmla="*/ 5414185 w 7467600"/>
              <a:gd name="connsiteY366" fmla="*/ 5573882 h 6858000"/>
              <a:gd name="connsiteX367" fmla="*/ 5959648 w 7467600"/>
              <a:gd name="connsiteY367" fmla="*/ 4760797 h 6858000"/>
              <a:gd name="connsiteX368" fmla="*/ 5355019 w 7467600"/>
              <a:gd name="connsiteY368" fmla="*/ 4734672 h 6858000"/>
              <a:gd name="connsiteX369" fmla="*/ 5083565 w 7467600"/>
              <a:gd name="connsiteY369" fmla="*/ 5179121 h 6858000"/>
              <a:gd name="connsiteX370" fmla="*/ 4713577 w 7467600"/>
              <a:gd name="connsiteY370" fmla="*/ 5616803 h 6858000"/>
              <a:gd name="connsiteX371" fmla="*/ 3989559 w 7467600"/>
              <a:gd name="connsiteY371" fmla="*/ 6145945 h 6858000"/>
              <a:gd name="connsiteX372" fmla="*/ 3939824 w 7467600"/>
              <a:gd name="connsiteY372" fmla="*/ 6066900 h 6858000"/>
              <a:gd name="connsiteX373" fmla="*/ 4584537 w 7467600"/>
              <a:gd name="connsiteY373" fmla="*/ 5324826 h 6858000"/>
              <a:gd name="connsiteX374" fmla="*/ 5037105 w 7467600"/>
              <a:gd name="connsiteY374" fmla="*/ 5088765 h 6858000"/>
              <a:gd name="connsiteX375" fmla="*/ 5039930 w 7467600"/>
              <a:gd name="connsiteY375" fmla="*/ 5089585 h 6858000"/>
              <a:gd name="connsiteX376" fmla="*/ 5263764 w 7467600"/>
              <a:gd name="connsiteY376" fmla="*/ 4735525 h 6858000"/>
              <a:gd name="connsiteX377" fmla="*/ 4086300 w 7467600"/>
              <a:gd name="connsiteY377" fmla="*/ 4884599 h 6858000"/>
              <a:gd name="connsiteX378" fmla="*/ 4085485 w 7467600"/>
              <a:gd name="connsiteY378" fmla="*/ 4899070 h 6858000"/>
              <a:gd name="connsiteX379" fmla="*/ 3871915 w 7467600"/>
              <a:gd name="connsiteY379" fmla="*/ 5253645 h 6858000"/>
              <a:gd name="connsiteX380" fmla="*/ 3799374 w 7467600"/>
              <a:gd name="connsiteY380" fmla="*/ 5466127 h 6858000"/>
              <a:gd name="connsiteX381" fmla="*/ 3498850 w 7467600"/>
              <a:gd name="connsiteY381" fmla="*/ 6661888 h 6858000"/>
              <a:gd name="connsiteX382" fmla="*/ 3399216 w 7467600"/>
              <a:gd name="connsiteY382" fmla="*/ 6858000 h 6858000"/>
              <a:gd name="connsiteX383" fmla="*/ 3303688 w 7467600"/>
              <a:gd name="connsiteY383" fmla="*/ 6858000 h 6858000"/>
              <a:gd name="connsiteX384" fmla="*/ 3391774 w 7467600"/>
              <a:gd name="connsiteY384" fmla="*/ 6697181 h 6858000"/>
              <a:gd name="connsiteX385" fmla="*/ 3735540 w 7467600"/>
              <a:gd name="connsiteY385" fmla="*/ 5546923 h 6858000"/>
              <a:gd name="connsiteX386" fmla="*/ 3729438 w 7467600"/>
              <a:gd name="connsiteY386" fmla="*/ 5569058 h 6858000"/>
              <a:gd name="connsiteX387" fmla="*/ 3707782 w 7467600"/>
              <a:gd name="connsiteY387" fmla="*/ 5644908 h 6858000"/>
              <a:gd name="connsiteX388" fmla="*/ 3583827 w 7467600"/>
              <a:gd name="connsiteY388" fmla="*/ 6039215 h 6858000"/>
              <a:gd name="connsiteX389" fmla="*/ 3547861 w 7467600"/>
              <a:gd name="connsiteY389" fmla="*/ 6129609 h 6858000"/>
              <a:gd name="connsiteX390" fmla="*/ 3490905 w 7467600"/>
              <a:gd name="connsiteY390" fmla="*/ 6277660 h 6858000"/>
              <a:gd name="connsiteX391" fmla="*/ 3455859 w 7467600"/>
              <a:gd name="connsiteY391" fmla="*/ 6391301 h 6858000"/>
              <a:gd name="connsiteX392" fmla="*/ 3429112 w 7467600"/>
              <a:gd name="connsiteY392" fmla="*/ 6479469 h 6858000"/>
              <a:gd name="connsiteX393" fmla="*/ 3304862 w 7467600"/>
              <a:gd name="connsiteY393" fmla="*/ 6796476 h 6858000"/>
              <a:gd name="connsiteX394" fmla="*/ 3276071 w 7467600"/>
              <a:gd name="connsiteY394" fmla="*/ 6858000 h 6858000"/>
              <a:gd name="connsiteX395" fmla="*/ 3240805 w 7467600"/>
              <a:gd name="connsiteY395" fmla="*/ 6858000 h 6858000"/>
              <a:gd name="connsiteX396" fmla="*/ 3275917 w 7467600"/>
              <a:gd name="connsiteY396" fmla="*/ 6783192 h 6858000"/>
              <a:gd name="connsiteX397" fmla="*/ 3399358 w 7467600"/>
              <a:gd name="connsiteY397" fmla="*/ 6469011 h 6858000"/>
              <a:gd name="connsiteX398" fmla="*/ 3425650 w 7467600"/>
              <a:gd name="connsiteY398" fmla="*/ 6381333 h 6858000"/>
              <a:gd name="connsiteX399" fmla="*/ 3460661 w 7467600"/>
              <a:gd name="connsiteY399" fmla="*/ 6266763 h 6858000"/>
              <a:gd name="connsiteX400" fmla="*/ 3518021 w 7467600"/>
              <a:gd name="connsiteY400" fmla="*/ 6117298 h 6858000"/>
              <a:gd name="connsiteX401" fmla="*/ 3554035 w 7467600"/>
              <a:gd name="connsiteY401" fmla="*/ 6027832 h 6858000"/>
              <a:gd name="connsiteX402" fmla="*/ 3677174 w 7467600"/>
              <a:gd name="connsiteY402" fmla="*/ 5636351 h 6858000"/>
              <a:gd name="connsiteX403" fmla="*/ 3698819 w 7467600"/>
              <a:gd name="connsiteY403" fmla="*/ 5560503 h 6858000"/>
              <a:gd name="connsiteX404" fmla="*/ 3702094 w 7467600"/>
              <a:gd name="connsiteY404" fmla="*/ 5549194 h 6858000"/>
              <a:gd name="connsiteX405" fmla="*/ 3398355 w 7467600"/>
              <a:gd name="connsiteY405" fmla="*/ 6094603 h 6858000"/>
              <a:gd name="connsiteX406" fmla="*/ 3193941 w 7467600"/>
              <a:gd name="connsiteY406" fmla="*/ 6798775 h 6858000"/>
              <a:gd name="connsiteX407" fmla="*/ 3184140 w 7467600"/>
              <a:gd name="connsiteY407" fmla="*/ 6858000 h 6858000"/>
              <a:gd name="connsiteX408" fmla="*/ 3099978 w 7467600"/>
              <a:gd name="connsiteY408" fmla="*/ 6858000 h 6858000"/>
              <a:gd name="connsiteX409" fmla="*/ 3101556 w 7467600"/>
              <a:gd name="connsiteY409" fmla="*/ 6843337 h 6858000"/>
              <a:gd name="connsiteX410" fmla="*/ 3370162 w 7467600"/>
              <a:gd name="connsiteY410" fmla="*/ 5785550 h 6858000"/>
              <a:gd name="connsiteX411" fmla="*/ 3746477 w 7467600"/>
              <a:gd name="connsiteY411" fmla="*/ 5377889 h 6858000"/>
              <a:gd name="connsiteX412" fmla="*/ 3863399 w 7467600"/>
              <a:gd name="connsiteY412" fmla="*/ 5087257 h 6858000"/>
              <a:gd name="connsiteX413" fmla="*/ 3968712 w 7467600"/>
              <a:gd name="connsiteY413" fmla="*/ 4913989 h 6858000"/>
              <a:gd name="connsiteX414" fmla="*/ 2792390 w 7467600"/>
              <a:gd name="connsiteY414" fmla="*/ 5382974 h 6858000"/>
              <a:gd name="connsiteX415" fmla="*/ 2714982 w 7467600"/>
              <a:gd name="connsiteY415" fmla="*/ 5427051 h 6858000"/>
              <a:gd name="connsiteX416" fmla="*/ 2813361 w 7467600"/>
              <a:gd name="connsiteY416" fmla="*/ 6023912 h 6858000"/>
              <a:gd name="connsiteX417" fmla="*/ 2688430 w 7467600"/>
              <a:gd name="connsiteY417" fmla="*/ 6801564 h 6858000"/>
              <a:gd name="connsiteX418" fmla="*/ 2629626 w 7467600"/>
              <a:gd name="connsiteY418" fmla="*/ 6763394 h 6858000"/>
              <a:gd name="connsiteX419" fmla="*/ 2565328 w 7467600"/>
              <a:gd name="connsiteY419" fmla="*/ 5516399 h 6858000"/>
              <a:gd name="connsiteX420" fmla="*/ 1922999 w 7467600"/>
              <a:gd name="connsiteY420" fmla="*/ 5980343 h 6858000"/>
              <a:gd name="connsiteX421" fmla="*/ 1950261 w 7467600"/>
              <a:gd name="connsiteY421" fmla="*/ 6405858 h 6858000"/>
              <a:gd name="connsiteX422" fmla="*/ 2365554 w 7467600"/>
              <a:gd name="connsiteY422" fmla="*/ 6759107 h 6858000"/>
              <a:gd name="connsiteX423" fmla="*/ 2424142 w 7467600"/>
              <a:gd name="connsiteY423" fmla="*/ 6858000 h 6858000"/>
              <a:gd name="connsiteX424" fmla="*/ 2395994 w 7467600"/>
              <a:gd name="connsiteY424" fmla="*/ 6858000 h 6858000"/>
              <a:gd name="connsiteX425" fmla="*/ 2392863 w 7467600"/>
              <a:gd name="connsiteY425" fmla="*/ 6852964 h 6858000"/>
              <a:gd name="connsiteX426" fmla="*/ 2017589 w 7467600"/>
              <a:gd name="connsiteY426" fmla="*/ 6493982 h 6858000"/>
              <a:gd name="connsiteX427" fmla="*/ 2147336 w 7467600"/>
              <a:gd name="connsiteY427" fmla="*/ 6594052 h 6858000"/>
              <a:gd name="connsiteX428" fmla="*/ 2207047 w 7467600"/>
              <a:gd name="connsiteY428" fmla="*/ 6654540 h 6858000"/>
              <a:gd name="connsiteX429" fmla="*/ 2299106 w 7467600"/>
              <a:gd name="connsiteY429" fmla="*/ 6778931 h 6858000"/>
              <a:gd name="connsiteX430" fmla="*/ 2314430 w 7467600"/>
              <a:gd name="connsiteY430" fmla="*/ 6801144 h 6858000"/>
              <a:gd name="connsiteX431" fmla="*/ 2352406 w 7467600"/>
              <a:gd name="connsiteY431" fmla="*/ 6858000 h 6858000"/>
              <a:gd name="connsiteX432" fmla="*/ 2314492 w 7467600"/>
              <a:gd name="connsiteY432" fmla="*/ 6858000 h 6858000"/>
              <a:gd name="connsiteX433" fmla="*/ 2288095 w 7467600"/>
              <a:gd name="connsiteY433" fmla="*/ 6818030 h 6858000"/>
              <a:gd name="connsiteX434" fmla="*/ 2272768 w 7467600"/>
              <a:gd name="connsiteY434" fmla="*/ 6795822 h 6858000"/>
              <a:gd name="connsiteX435" fmla="*/ 2182715 w 7467600"/>
              <a:gd name="connsiteY435" fmla="*/ 6675071 h 6858000"/>
              <a:gd name="connsiteX436" fmla="*/ 2032061 w 7467600"/>
              <a:gd name="connsiteY436" fmla="*/ 6541380 h 6858000"/>
              <a:gd name="connsiteX437" fmla="*/ 2257220 w 7467600"/>
              <a:gd name="connsiteY437" fmla="*/ 6826257 h 6858000"/>
              <a:gd name="connsiteX438" fmla="*/ 2281324 w 7467600"/>
              <a:gd name="connsiteY438" fmla="*/ 6858000 h 6858000"/>
              <a:gd name="connsiteX439" fmla="*/ 2242860 w 7467600"/>
              <a:gd name="connsiteY439" fmla="*/ 6858000 h 6858000"/>
              <a:gd name="connsiteX440" fmla="*/ 2232818 w 7467600"/>
              <a:gd name="connsiteY440" fmla="*/ 6844926 h 6858000"/>
              <a:gd name="connsiteX441" fmla="*/ 1990172 w 7467600"/>
              <a:gd name="connsiteY441" fmla="*/ 6542121 h 6858000"/>
              <a:gd name="connsiteX442" fmla="*/ 2124090 w 7467600"/>
              <a:gd name="connsiteY442" fmla="*/ 6761017 h 6858000"/>
              <a:gd name="connsiteX443" fmla="*/ 2200380 w 7467600"/>
              <a:gd name="connsiteY443" fmla="*/ 6858000 h 6858000"/>
              <a:gd name="connsiteX444" fmla="*/ 2147507 w 7467600"/>
              <a:gd name="connsiteY444" fmla="*/ 6858000 h 6858000"/>
              <a:gd name="connsiteX445" fmla="*/ 2070668 w 7467600"/>
              <a:gd name="connsiteY445" fmla="*/ 6761520 h 6858000"/>
              <a:gd name="connsiteX446" fmla="*/ 1975142 w 7467600"/>
              <a:gd name="connsiteY446" fmla="*/ 6585570 h 6858000"/>
              <a:gd name="connsiteX447" fmla="*/ 2050035 w 7467600"/>
              <a:gd name="connsiteY447" fmla="*/ 6813345 h 6858000"/>
              <a:gd name="connsiteX448" fmla="*/ 2063025 w 7467600"/>
              <a:gd name="connsiteY448" fmla="*/ 6858000 h 6858000"/>
              <a:gd name="connsiteX449" fmla="*/ 2021675 w 7467600"/>
              <a:gd name="connsiteY449" fmla="*/ 6858000 h 6858000"/>
              <a:gd name="connsiteX450" fmla="*/ 2019308 w 7467600"/>
              <a:gd name="connsiteY450" fmla="*/ 6847118 h 6858000"/>
              <a:gd name="connsiteX451" fmla="*/ 1938835 w 7467600"/>
              <a:gd name="connsiteY451" fmla="*/ 6551160 h 6858000"/>
              <a:gd name="connsiteX452" fmla="*/ 1953230 w 7467600"/>
              <a:gd name="connsiteY452" fmla="*/ 6759699 h 6858000"/>
              <a:gd name="connsiteX453" fmla="*/ 1956763 w 7467600"/>
              <a:gd name="connsiteY453" fmla="*/ 6778191 h 6858000"/>
              <a:gd name="connsiteX454" fmla="*/ 1967925 w 7467600"/>
              <a:gd name="connsiteY454" fmla="*/ 6858000 h 6858000"/>
              <a:gd name="connsiteX455" fmla="*/ 1936622 w 7467600"/>
              <a:gd name="connsiteY455" fmla="*/ 6858000 h 6858000"/>
              <a:gd name="connsiteX456" fmla="*/ 1926261 w 7467600"/>
              <a:gd name="connsiteY456" fmla="*/ 6784064 h 6858000"/>
              <a:gd name="connsiteX457" fmla="*/ 1922724 w 7467600"/>
              <a:gd name="connsiteY457" fmla="*/ 6765577 h 6858000"/>
              <a:gd name="connsiteX458" fmla="*/ 1904650 w 7467600"/>
              <a:gd name="connsiteY458" fmla="*/ 6639616 h 6858000"/>
              <a:gd name="connsiteX459" fmla="*/ 1885273 w 7467600"/>
              <a:gd name="connsiteY459" fmla="*/ 6858000 h 6858000"/>
              <a:gd name="connsiteX460" fmla="*/ 1854363 w 7467600"/>
              <a:gd name="connsiteY460" fmla="*/ 6858000 h 6858000"/>
              <a:gd name="connsiteX461" fmla="*/ 1880391 w 7467600"/>
              <a:gd name="connsiteY461" fmla="*/ 6603796 h 6858000"/>
              <a:gd name="connsiteX462" fmla="*/ 1818273 w 7467600"/>
              <a:gd name="connsiteY462" fmla="*/ 6715729 h 6858000"/>
              <a:gd name="connsiteX463" fmla="*/ 1794691 w 7467600"/>
              <a:gd name="connsiteY463" fmla="*/ 6843239 h 6858000"/>
              <a:gd name="connsiteX464" fmla="*/ 1794914 w 7467600"/>
              <a:gd name="connsiteY464" fmla="*/ 6858000 h 6858000"/>
              <a:gd name="connsiteX465" fmla="*/ 1746128 w 7467600"/>
              <a:gd name="connsiteY465" fmla="*/ 6858000 h 6858000"/>
              <a:gd name="connsiteX466" fmla="*/ 1753934 w 7467600"/>
              <a:gd name="connsiteY466" fmla="*/ 6724796 h 6858000"/>
              <a:gd name="connsiteX467" fmla="*/ 1792053 w 7467600"/>
              <a:gd name="connsiteY467" fmla="*/ 6572396 h 6858000"/>
              <a:gd name="connsiteX468" fmla="*/ 1862248 w 7467600"/>
              <a:gd name="connsiteY468" fmla="*/ 6266397 h 6858000"/>
              <a:gd name="connsiteX469" fmla="*/ 1862250 w 7467600"/>
              <a:gd name="connsiteY469" fmla="*/ 6033531 h 6858000"/>
              <a:gd name="connsiteX470" fmla="*/ 1211999 w 7467600"/>
              <a:gd name="connsiteY470" fmla="*/ 6683610 h 6858000"/>
              <a:gd name="connsiteX471" fmla="*/ 1213266 w 7467600"/>
              <a:gd name="connsiteY471" fmla="*/ 6691947 h 6858000"/>
              <a:gd name="connsiteX472" fmla="*/ 1203370 w 7467600"/>
              <a:gd name="connsiteY472" fmla="*/ 6850676 h 6858000"/>
              <a:gd name="connsiteX473" fmla="*/ 1203671 w 7467600"/>
              <a:gd name="connsiteY473" fmla="*/ 6858000 h 6858000"/>
              <a:gd name="connsiteX474" fmla="*/ 1143180 w 7467600"/>
              <a:gd name="connsiteY474" fmla="*/ 6858000 h 6858000"/>
              <a:gd name="connsiteX475" fmla="*/ 1142176 w 7467600"/>
              <a:gd name="connsiteY475" fmla="*/ 6766045 h 6858000"/>
              <a:gd name="connsiteX476" fmla="*/ 1067484 w 7467600"/>
              <a:gd name="connsiteY476" fmla="*/ 6858000 h 6858000"/>
              <a:gd name="connsiteX477" fmla="*/ 953928 w 7467600"/>
              <a:gd name="connsiteY477" fmla="*/ 6858000 h 6858000"/>
              <a:gd name="connsiteX478" fmla="*/ 959715 w 7467600"/>
              <a:gd name="connsiteY478" fmla="*/ 6850185 h 6858000"/>
              <a:gd name="connsiteX479" fmla="*/ 1483788 w 7467600"/>
              <a:gd name="connsiteY479" fmla="*/ 6259174 h 6858000"/>
              <a:gd name="connsiteX480" fmla="*/ 1100671 w 7467600"/>
              <a:gd name="connsiteY480" fmla="*/ 6252137 h 6858000"/>
              <a:gd name="connsiteX481" fmla="*/ 1090144 w 7467600"/>
              <a:gd name="connsiteY481" fmla="*/ 6256748 h 6858000"/>
              <a:gd name="connsiteX482" fmla="*/ 1095872 w 7467600"/>
              <a:gd name="connsiteY482" fmla="*/ 6271892 h 6858000"/>
              <a:gd name="connsiteX483" fmla="*/ 262785 w 7467600"/>
              <a:gd name="connsiteY483" fmla="*/ 6845450 h 6858000"/>
              <a:gd name="connsiteX484" fmla="*/ 209968 w 7467600"/>
              <a:gd name="connsiteY484" fmla="*/ 6770713 h 6858000"/>
              <a:gd name="connsiteX485" fmla="*/ 873460 w 7467600"/>
              <a:gd name="connsiteY485" fmla="*/ 6253768 h 6858000"/>
              <a:gd name="connsiteX486" fmla="*/ 192686 w 7467600"/>
              <a:gd name="connsiteY486" fmla="*/ 5849257 h 6858000"/>
              <a:gd name="connsiteX487" fmla="*/ 4696 w 7467600"/>
              <a:gd name="connsiteY487" fmla="*/ 5697668 h 6858000"/>
              <a:gd name="connsiteX488" fmla="*/ 0 w 7467600"/>
              <a:gd name="connsiteY488" fmla="*/ 5689984 h 6858000"/>
              <a:gd name="connsiteX489" fmla="*/ 0 w 7467600"/>
              <a:gd name="connsiteY489" fmla="*/ 5513472 h 6858000"/>
              <a:gd name="connsiteX490" fmla="*/ 174101 w 7467600"/>
              <a:gd name="connsiteY490" fmla="*/ 5620277 h 6858000"/>
              <a:gd name="connsiteX491" fmla="*/ 891800 w 7467600"/>
              <a:gd name="connsiteY491" fmla="*/ 6036935 h 6858000"/>
              <a:gd name="connsiteX492" fmla="*/ 1072219 w 7467600"/>
              <a:gd name="connsiteY492" fmla="*/ 6169443 h 6858000"/>
              <a:gd name="connsiteX493" fmla="*/ 1074117 w 7467600"/>
              <a:gd name="connsiteY493" fmla="*/ 6170301 h 6858000"/>
              <a:gd name="connsiteX494" fmla="*/ 1083114 w 7467600"/>
              <a:gd name="connsiteY494" fmla="*/ 6174131 h 6858000"/>
              <a:gd name="connsiteX495" fmla="*/ 1543010 w 7467600"/>
              <a:gd name="connsiteY495" fmla="*/ 6191140 h 6858000"/>
              <a:gd name="connsiteX496" fmla="*/ 1551080 w 7467600"/>
              <a:gd name="connsiteY496" fmla="*/ 6195006 h 6858000"/>
              <a:gd name="connsiteX497" fmla="*/ 2345443 w 7467600"/>
              <a:gd name="connsiteY497" fmla="*/ 5549882 h 6858000"/>
              <a:gd name="connsiteX498" fmla="*/ 1721499 w 7467600"/>
              <a:gd name="connsiteY498" fmla="*/ 5599969 h 6858000"/>
              <a:gd name="connsiteX499" fmla="*/ 767716 w 7467600"/>
              <a:gd name="connsiteY499" fmla="*/ 5472768 h 6858000"/>
              <a:gd name="connsiteX500" fmla="*/ 722147 w 7467600"/>
              <a:gd name="connsiteY500" fmla="*/ 5393091 h 6858000"/>
              <a:gd name="connsiteX501" fmla="*/ 1485552 w 7467600"/>
              <a:gd name="connsiteY501" fmla="*/ 5313202 h 6858000"/>
              <a:gd name="connsiteX502" fmla="*/ 2143004 w 7467600"/>
              <a:gd name="connsiteY502" fmla="*/ 5402420 h 6858000"/>
              <a:gd name="connsiteX503" fmla="*/ 1933391 w 7467600"/>
              <a:gd name="connsiteY503" fmla="*/ 5156971 h 6858000"/>
              <a:gd name="connsiteX504" fmla="*/ 1827118 w 7467600"/>
              <a:gd name="connsiteY504" fmla="*/ 4968410 h 6858000"/>
              <a:gd name="connsiteX505" fmla="*/ 1837349 w 7467600"/>
              <a:gd name="connsiteY505" fmla="*/ 4956357 h 6858000"/>
              <a:gd name="connsiteX506" fmla="*/ 2162835 w 7467600"/>
              <a:gd name="connsiteY506" fmla="*/ 5187853 h 6858000"/>
              <a:gd name="connsiteX507" fmla="*/ 2257167 w 7467600"/>
              <a:gd name="connsiteY507" fmla="*/ 5462123 h 6858000"/>
              <a:gd name="connsiteX508" fmla="*/ 2261598 w 7467600"/>
              <a:gd name="connsiteY508" fmla="*/ 5467998 h 6858000"/>
              <a:gd name="connsiteX509" fmla="*/ 2437177 w 7467600"/>
              <a:gd name="connsiteY509" fmla="*/ 5479608 h 6858000"/>
              <a:gd name="connsiteX510" fmla="*/ 2445247 w 7467600"/>
              <a:gd name="connsiteY510" fmla="*/ 5483476 h 6858000"/>
              <a:gd name="connsiteX511" fmla="*/ 2743626 w 7467600"/>
              <a:gd name="connsiteY511" fmla="*/ 5304819 h 6858000"/>
              <a:gd name="connsiteX512" fmla="*/ 3048102 w 7467600"/>
              <a:gd name="connsiteY512" fmla="*/ 5150595 h 6858000"/>
              <a:gd name="connsiteX513" fmla="*/ 1799414 w 7467600"/>
              <a:gd name="connsiteY513" fmla="*/ 4694732 h 6858000"/>
              <a:gd name="connsiteX514" fmla="*/ 1771735 w 7467600"/>
              <a:gd name="connsiteY514" fmla="*/ 4619929 h 6858000"/>
              <a:gd name="connsiteX515" fmla="*/ 3104273 w 7467600"/>
              <a:gd name="connsiteY515" fmla="*/ 5076159 h 6858000"/>
              <a:gd name="connsiteX516" fmla="*/ 3113245 w 7467600"/>
              <a:gd name="connsiteY516" fmla="*/ 5090705 h 6858000"/>
              <a:gd name="connsiteX517" fmla="*/ 3126294 w 7467600"/>
              <a:gd name="connsiteY517" fmla="*/ 5114400 h 6858000"/>
              <a:gd name="connsiteX518" fmla="*/ 3937433 w 7467600"/>
              <a:gd name="connsiteY518" fmla="*/ 4830473 h 6858000"/>
              <a:gd name="connsiteX519" fmla="*/ 3590475 w 7467600"/>
              <a:gd name="connsiteY519" fmla="*/ 4597974 h 6858000"/>
              <a:gd name="connsiteX520" fmla="*/ 3100264 w 7467600"/>
              <a:gd name="connsiteY520" fmla="*/ 4579845 h 6858000"/>
              <a:gd name="connsiteX521" fmla="*/ 2183576 w 7467600"/>
              <a:gd name="connsiteY521" fmla="*/ 4227150 h 6858000"/>
              <a:gd name="connsiteX522" fmla="*/ 2151029 w 7467600"/>
              <a:gd name="connsiteY522" fmla="*/ 4146947 h 6858000"/>
              <a:gd name="connsiteX523" fmla="*/ 3563434 w 7467600"/>
              <a:gd name="connsiteY523" fmla="*/ 4469115 h 6858000"/>
              <a:gd name="connsiteX524" fmla="*/ 3177952 w 7467600"/>
              <a:gd name="connsiteY524" fmla="*/ 3657386 h 6858000"/>
              <a:gd name="connsiteX525" fmla="*/ 3189263 w 7467600"/>
              <a:gd name="connsiteY525" fmla="*/ 3625726 h 6858000"/>
              <a:gd name="connsiteX526" fmla="*/ 3560912 w 7467600"/>
              <a:gd name="connsiteY526" fmla="*/ 4079863 h 6858000"/>
              <a:gd name="connsiteX527" fmla="*/ 3626636 w 7467600"/>
              <a:gd name="connsiteY527" fmla="*/ 4512230 h 6858000"/>
              <a:gd name="connsiteX528" fmla="*/ 3653088 w 7467600"/>
              <a:gd name="connsiteY528" fmla="*/ 4521417 h 6858000"/>
              <a:gd name="connsiteX529" fmla="*/ 3988128 w 7467600"/>
              <a:gd name="connsiteY529" fmla="*/ 4817267 h 6858000"/>
              <a:gd name="connsiteX530" fmla="*/ 4830582 w 7467600"/>
              <a:gd name="connsiteY530" fmla="*/ 4676000 h 6858000"/>
              <a:gd name="connsiteX531" fmla="*/ 4830100 w 7467600"/>
              <a:gd name="connsiteY531" fmla="*/ 4675554 h 6858000"/>
              <a:gd name="connsiteX532" fmla="*/ 4036318 w 7467600"/>
              <a:gd name="connsiteY532" fmla="*/ 4147013 h 6858000"/>
              <a:gd name="connsiteX533" fmla="*/ 3432098 w 7467600"/>
              <a:gd name="connsiteY533" fmla="*/ 3537312 h 6858000"/>
              <a:gd name="connsiteX534" fmla="*/ 3446761 w 7467600"/>
              <a:gd name="connsiteY534" fmla="*/ 3461278 h 6858000"/>
              <a:gd name="connsiteX535" fmla="*/ 4419733 w 7467600"/>
              <a:gd name="connsiteY535" fmla="*/ 3963555 h 6858000"/>
              <a:gd name="connsiteX536" fmla="*/ 4781371 w 7467600"/>
              <a:gd name="connsiteY536" fmla="*/ 4458604 h 6858000"/>
              <a:gd name="connsiteX537" fmla="*/ 4780440 w 7467600"/>
              <a:gd name="connsiteY537" fmla="*/ 4470290 h 6858000"/>
              <a:gd name="connsiteX538" fmla="*/ 4898954 w 7467600"/>
              <a:gd name="connsiteY538" fmla="*/ 4662092 h 6858000"/>
              <a:gd name="connsiteX539" fmla="*/ 4900699 w 7467600"/>
              <a:gd name="connsiteY539" fmla="*/ 4670867 h 6858000"/>
              <a:gd name="connsiteX540" fmla="*/ 5714511 w 7467600"/>
              <a:gd name="connsiteY540" fmla="*/ 4663483 h 6858000"/>
              <a:gd name="connsiteX541" fmla="*/ 5464793 w 7467600"/>
              <a:gd name="connsiteY541" fmla="*/ 4393556 h 6858000"/>
              <a:gd name="connsiteX542" fmla="*/ 5461897 w 7467600"/>
              <a:gd name="connsiteY542" fmla="*/ 4390879 h 6858000"/>
              <a:gd name="connsiteX543" fmla="*/ 4294126 w 7467600"/>
              <a:gd name="connsiteY543" fmla="*/ 3303048 h 6858000"/>
              <a:gd name="connsiteX544" fmla="*/ 4305321 w 7467600"/>
              <a:gd name="connsiteY544" fmla="*/ 3256953 h 6858000"/>
              <a:gd name="connsiteX545" fmla="*/ 4949299 w 7467600"/>
              <a:gd name="connsiteY545" fmla="*/ 3766336 h 6858000"/>
              <a:gd name="connsiteX546" fmla="*/ 5291452 w 7467600"/>
              <a:gd name="connsiteY546" fmla="*/ 4076801 h 6858000"/>
              <a:gd name="connsiteX547" fmla="*/ 5434998 w 7467600"/>
              <a:gd name="connsiteY547" fmla="*/ 4254100 h 6858000"/>
              <a:gd name="connsiteX548" fmla="*/ 5351015 w 7467600"/>
              <a:gd name="connsiteY548" fmla="*/ 3760989 h 6858000"/>
              <a:gd name="connsiteX549" fmla="*/ 5413780 w 7467600"/>
              <a:gd name="connsiteY549" fmla="*/ 2966265 h 6858000"/>
              <a:gd name="connsiteX550" fmla="*/ 5425627 w 7467600"/>
              <a:gd name="connsiteY550" fmla="*/ 2954192 h 6858000"/>
              <a:gd name="connsiteX551" fmla="*/ 6604735 w 7467600"/>
              <a:gd name="connsiteY551" fmla="*/ 2041381 h 6858000"/>
              <a:gd name="connsiteX552" fmla="*/ 7204487 w 7467600"/>
              <a:gd name="connsiteY552" fmla="*/ 2742112 h 6858000"/>
              <a:gd name="connsiteX553" fmla="*/ 7131592 w 7467600"/>
              <a:gd name="connsiteY553" fmla="*/ 2672096 h 6858000"/>
              <a:gd name="connsiteX554" fmla="*/ 6996344 w 7467600"/>
              <a:gd name="connsiteY554" fmla="*/ 2518310 h 6858000"/>
              <a:gd name="connsiteX555" fmla="*/ 6735495 w 7467600"/>
              <a:gd name="connsiteY555" fmla="*/ 2196890 h 6858000"/>
              <a:gd name="connsiteX556" fmla="*/ 6721901 w 7467600"/>
              <a:gd name="connsiteY556" fmla="*/ 2179274 h 6858000"/>
              <a:gd name="connsiteX557" fmla="*/ 6604735 w 7467600"/>
              <a:gd name="connsiteY557" fmla="*/ 2041381 h 6858000"/>
              <a:gd name="connsiteX558" fmla="*/ 6591670 w 7467600"/>
              <a:gd name="connsiteY558" fmla="*/ 1988277 h 6858000"/>
              <a:gd name="connsiteX559" fmla="*/ 6747349 w 7467600"/>
              <a:gd name="connsiteY559" fmla="*/ 2160069 h 6858000"/>
              <a:gd name="connsiteX560" fmla="*/ 6760943 w 7467600"/>
              <a:gd name="connsiteY560" fmla="*/ 2177686 h 6858000"/>
              <a:gd name="connsiteX561" fmla="*/ 7021065 w 7467600"/>
              <a:gd name="connsiteY561" fmla="*/ 2498102 h 6858000"/>
              <a:gd name="connsiteX562" fmla="*/ 7155223 w 7467600"/>
              <a:gd name="connsiteY562" fmla="*/ 2650386 h 6858000"/>
              <a:gd name="connsiteX563" fmla="*/ 7203167 w 7467600"/>
              <a:gd name="connsiteY563" fmla="*/ 2697288 h 6858000"/>
              <a:gd name="connsiteX564" fmla="*/ 6937703 w 7467600"/>
              <a:gd name="connsiteY564" fmla="*/ 2321981 h 6858000"/>
              <a:gd name="connsiteX565" fmla="*/ 6591670 w 7467600"/>
              <a:gd name="connsiteY565" fmla="*/ 1988277 h 6858000"/>
              <a:gd name="connsiteX566" fmla="*/ 5798671 w 7467600"/>
              <a:gd name="connsiteY566" fmla="*/ 1981601 h 6858000"/>
              <a:gd name="connsiteX567" fmla="*/ 5754709 w 7467600"/>
              <a:gd name="connsiteY567" fmla="*/ 2071454 h 6858000"/>
              <a:gd name="connsiteX568" fmla="*/ 5763044 w 7467600"/>
              <a:gd name="connsiteY568" fmla="*/ 2842206 h 6858000"/>
              <a:gd name="connsiteX569" fmla="*/ 5764974 w 7467600"/>
              <a:gd name="connsiteY569" fmla="*/ 2799609 h 6858000"/>
              <a:gd name="connsiteX570" fmla="*/ 5767665 w 7467600"/>
              <a:gd name="connsiteY570" fmla="*/ 2666409 h 6858000"/>
              <a:gd name="connsiteX571" fmla="*/ 5763055 w 7467600"/>
              <a:gd name="connsiteY571" fmla="*/ 2579705 h 6858000"/>
              <a:gd name="connsiteX572" fmla="*/ 5758079 w 7467600"/>
              <a:gd name="connsiteY572" fmla="*/ 2492508 h 6858000"/>
              <a:gd name="connsiteX573" fmla="*/ 5779325 w 7467600"/>
              <a:gd name="connsiteY573" fmla="*/ 2197069 h 6858000"/>
              <a:gd name="connsiteX574" fmla="*/ 5798671 w 7467600"/>
              <a:gd name="connsiteY574" fmla="*/ 1981601 h 6858000"/>
              <a:gd name="connsiteX575" fmla="*/ 5829202 w 7467600"/>
              <a:gd name="connsiteY575" fmla="*/ 1971679 h 6858000"/>
              <a:gd name="connsiteX576" fmla="*/ 5809558 w 7467600"/>
              <a:gd name="connsiteY576" fmla="*/ 2198043 h 6858000"/>
              <a:gd name="connsiteX577" fmla="*/ 5788653 w 7467600"/>
              <a:gd name="connsiteY577" fmla="*/ 2489430 h 6858000"/>
              <a:gd name="connsiteX578" fmla="*/ 5793439 w 7467600"/>
              <a:gd name="connsiteY578" fmla="*/ 2575235 h 6858000"/>
              <a:gd name="connsiteX579" fmla="*/ 5796837 w 7467600"/>
              <a:gd name="connsiteY579" fmla="*/ 2637633 h 6858000"/>
              <a:gd name="connsiteX580" fmla="*/ 5818614 w 7467600"/>
              <a:gd name="connsiteY580" fmla="*/ 2473055 h 6858000"/>
              <a:gd name="connsiteX581" fmla="*/ 5829202 w 7467600"/>
              <a:gd name="connsiteY581" fmla="*/ 1971679 h 6858000"/>
              <a:gd name="connsiteX582" fmla="*/ 5911389 w 7467600"/>
              <a:gd name="connsiteY582" fmla="*/ 1898371 h 6858000"/>
              <a:gd name="connsiteX583" fmla="*/ 6237627 w 7467600"/>
              <a:gd name="connsiteY583" fmla="*/ 2231921 h 6858000"/>
              <a:gd name="connsiteX584" fmla="*/ 5911389 w 7467600"/>
              <a:gd name="connsiteY584" fmla="*/ 1898371 h 6858000"/>
              <a:gd name="connsiteX585" fmla="*/ 6944437 w 7467600"/>
              <a:gd name="connsiteY585" fmla="*/ 1575402 h 6858000"/>
              <a:gd name="connsiteX586" fmla="*/ 6304730 w 7467600"/>
              <a:gd name="connsiteY586" fmla="*/ 1766654 h 6858000"/>
              <a:gd name="connsiteX587" fmla="*/ 6944437 w 7467600"/>
              <a:gd name="connsiteY587" fmla="*/ 1575402 h 6858000"/>
              <a:gd name="connsiteX588" fmla="*/ 7019523 w 7467600"/>
              <a:gd name="connsiteY588" fmla="*/ 1519450 h 6858000"/>
              <a:gd name="connsiteX589" fmla="*/ 6298091 w 7467600"/>
              <a:gd name="connsiteY589" fmla="*/ 1737122 h 6858000"/>
              <a:gd name="connsiteX590" fmla="*/ 7019523 w 7467600"/>
              <a:gd name="connsiteY590" fmla="*/ 1519450 h 6858000"/>
              <a:gd name="connsiteX591" fmla="*/ 2399523 w 7467600"/>
              <a:gd name="connsiteY591" fmla="*/ 1428234 h 6858000"/>
              <a:gd name="connsiteX592" fmla="*/ 2224982 w 7467600"/>
              <a:gd name="connsiteY592" fmla="*/ 1826201 h 6858000"/>
              <a:gd name="connsiteX593" fmla="*/ 2096099 w 7467600"/>
              <a:gd name="connsiteY593" fmla="*/ 2345900 h 6858000"/>
              <a:gd name="connsiteX594" fmla="*/ 2283317 w 7467600"/>
              <a:gd name="connsiteY594" fmla="*/ 1796925 h 6858000"/>
              <a:gd name="connsiteX595" fmla="*/ 2399523 w 7467600"/>
              <a:gd name="connsiteY595" fmla="*/ 1428234 h 6858000"/>
              <a:gd name="connsiteX596" fmla="*/ 2448558 w 7467600"/>
              <a:gd name="connsiteY596" fmla="*/ 1373435 h 6858000"/>
              <a:gd name="connsiteX597" fmla="*/ 2312521 w 7467600"/>
              <a:gd name="connsiteY597" fmla="*/ 1806140 h 6858000"/>
              <a:gd name="connsiteX598" fmla="*/ 2127533 w 7467600"/>
              <a:gd name="connsiteY598" fmla="*/ 2348380 h 6858000"/>
              <a:gd name="connsiteX599" fmla="*/ 2358080 w 7467600"/>
              <a:gd name="connsiteY599" fmla="*/ 1866134 h 6858000"/>
              <a:gd name="connsiteX600" fmla="*/ 2407436 w 7467600"/>
              <a:gd name="connsiteY600" fmla="*/ 1651070 h 6858000"/>
              <a:gd name="connsiteX601" fmla="*/ 2448558 w 7467600"/>
              <a:gd name="connsiteY601" fmla="*/ 1373435 h 6858000"/>
              <a:gd name="connsiteX602" fmla="*/ 278707 w 7467600"/>
              <a:gd name="connsiteY602" fmla="*/ 1352270 h 6858000"/>
              <a:gd name="connsiteX603" fmla="*/ 321570 w 7467600"/>
              <a:gd name="connsiteY603" fmla="*/ 1861610 h 6858000"/>
              <a:gd name="connsiteX604" fmla="*/ 294281 w 7467600"/>
              <a:gd name="connsiteY604" fmla="*/ 1440658 h 6858000"/>
              <a:gd name="connsiteX605" fmla="*/ 278707 w 7467600"/>
              <a:gd name="connsiteY605" fmla="*/ 1352270 h 6858000"/>
              <a:gd name="connsiteX606" fmla="*/ 1423821 w 7467600"/>
              <a:gd name="connsiteY606" fmla="*/ 1351958 h 6858000"/>
              <a:gd name="connsiteX607" fmla="*/ 1638521 w 7467600"/>
              <a:gd name="connsiteY607" fmla="*/ 1908470 h 6858000"/>
              <a:gd name="connsiteX608" fmla="*/ 1754199 w 7467600"/>
              <a:gd name="connsiteY608" fmla="*/ 2149284 h 6858000"/>
              <a:gd name="connsiteX609" fmla="*/ 1908359 w 7467600"/>
              <a:gd name="connsiteY609" fmla="*/ 2364988 h 6858000"/>
              <a:gd name="connsiteX610" fmla="*/ 1647661 w 7467600"/>
              <a:gd name="connsiteY610" fmla="*/ 1825945 h 6858000"/>
              <a:gd name="connsiteX611" fmla="*/ 1423821 w 7467600"/>
              <a:gd name="connsiteY611" fmla="*/ 1351958 h 6858000"/>
              <a:gd name="connsiteX612" fmla="*/ 1431890 w 7467600"/>
              <a:gd name="connsiteY612" fmla="*/ 1306475 h 6858000"/>
              <a:gd name="connsiteX613" fmla="*/ 1507597 w 7467600"/>
              <a:gd name="connsiteY613" fmla="*/ 1446132 h 6858000"/>
              <a:gd name="connsiteX614" fmla="*/ 1674586 w 7467600"/>
              <a:gd name="connsiteY614" fmla="*/ 1813832 h 6858000"/>
              <a:gd name="connsiteX615" fmla="*/ 1815950 w 7467600"/>
              <a:gd name="connsiteY615" fmla="*/ 2128564 h 6858000"/>
              <a:gd name="connsiteX616" fmla="*/ 1984242 w 7467600"/>
              <a:gd name="connsiteY616" fmla="*/ 2430829 h 6858000"/>
              <a:gd name="connsiteX617" fmla="*/ 2014023 w 7467600"/>
              <a:gd name="connsiteY617" fmla="*/ 2450995 h 6858000"/>
              <a:gd name="connsiteX618" fmla="*/ 1747337 w 7467600"/>
              <a:gd name="connsiteY618" fmla="*/ 1855264 h 6858000"/>
              <a:gd name="connsiteX619" fmla="*/ 1533749 w 7467600"/>
              <a:gd name="connsiteY619" fmla="*/ 1478656 h 6858000"/>
              <a:gd name="connsiteX620" fmla="*/ 1431890 w 7467600"/>
              <a:gd name="connsiteY620" fmla="*/ 1306475 h 6858000"/>
              <a:gd name="connsiteX621" fmla="*/ 5052692 w 7467600"/>
              <a:gd name="connsiteY621" fmla="*/ 1292994 h 6858000"/>
              <a:gd name="connsiteX622" fmla="*/ 5200661 w 7467600"/>
              <a:gd name="connsiteY622" fmla="*/ 1635186 h 6858000"/>
              <a:gd name="connsiteX623" fmla="*/ 5297138 w 7467600"/>
              <a:gd name="connsiteY623" fmla="*/ 1906351 h 6858000"/>
              <a:gd name="connsiteX624" fmla="*/ 5052692 w 7467600"/>
              <a:gd name="connsiteY624" fmla="*/ 1292994 h 6858000"/>
              <a:gd name="connsiteX625" fmla="*/ 5009948 w 7467600"/>
              <a:gd name="connsiteY625" fmla="*/ 1273619 h 6858000"/>
              <a:gd name="connsiteX626" fmla="*/ 5121777 w 7467600"/>
              <a:gd name="connsiteY626" fmla="*/ 1654213 h 6858000"/>
              <a:gd name="connsiteX627" fmla="*/ 5293545 w 7467600"/>
              <a:gd name="connsiteY627" fmla="*/ 2072247 h 6858000"/>
              <a:gd name="connsiteX628" fmla="*/ 5294042 w 7467600"/>
              <a:gd name="connsiteY628" fmla="*/ 2065019 h 6858000"/>
              <a:gd name="connsiteX629" fmla="*/ 5171936 w 7467600"/>
              <a:gd name="connsiteY629" fmla="*/ 1647613 h 6858000"/>
              <a:gd name="connsiteX630" fmla="*/ 5009948 w 7467600"/>
              <a:gd name="connsiteY630" fmla="*/ 1273619 h 6858000"/>
              <a:gd name="connsiteX631" fmla="*/ 655236 w 7467600"/>
              <a:gd name="connsiteY631" fmla="*/ 1268632 h 6858000"/>
              <a:gd name="connsiteX632" fmla="*/ 839521 w 7467600"/>
              <a:gd name="connsiteY632" fmla="*/ 1685315 h 6858000"/>
              <a:gd name="connsiteX633" fmla="*/ 1109416 w 7467600"/>
              <a:gd name="connsiteY633" fmla="*/ 2061663 h 6858000"/>
              <a:gd name="connsiteX634" fmla="*/ 1298300 w 7467600"/>
              <a:gd name="connsiteY634" fmla="*/ 2247742 h 6858000"/>
              <a:gd name="connsiteX635" fmla="*/ 1125871 w 7467600"/>
              <a:gd name="connsiteY635" fmla="*/ 1989513 h 6858000"/>
              <a:gd name="connsiteX636" fmla="*/ 981574 w 7467600"/>
              <a:gd name="connsiteY636" fmla="*/ 1783157 h 6858000"/>
              <a:gd name="connsiteX637" fmla="*/ 922198 w 7467600"/>
              <a:gd name="connsiteY637" fmla="*/ 1677437 h 6858000"/>
              <a:gd name="connsiteX638" fmla="*/ 869293 w 7467600"/>
              <a:gd name="connsiteY638" fmla="*/ 1583214 h 6858000"/>
              <a:gd name="connsiteX639" fmla="*/ 751431 w 7467600"/>
              <a:gd name="connsiteY639" fmla="*/ 1405731 h 6858000"/>
              <a:gd name="connsiteX640" fmla="*/ 655236 w 7467600"/>
              <a:gd name="connsiteY640" fmla="*/ 1268632 h 6858000"/>
              <a:gd name="connsiteX641" fmla="*/ 6516292 w 7467600"/>
              <a:gd name="connsiteY641" fmla="*/ 1263064 h 6858000"/>
              <a:gd name="connsiteX642" fmla="*/ 5736320 w 7467600"/>
              <a:gd name="connsiteY642" fmla="*/ 1501803 h 6858000"/>
              <a:gd name="connsiteX643" fmla="*/ 6516292 w 7467600"/>
              <a:gd name="connsiteY643" fmla="*/ 1263064 h 6858000"/>
              <a:gd name="connsiteX644" fmla="*/ 291466 w 7467600"/>
              <a:gd name="connsiteY644" fmla="*/ 1250369 h 6858000"/>
              <a:gd name="connsiteX645" fmla="*/ 323180 w 7467600"/>
              <a:gd name="connsiteY645" fmla="*/ 1435283 h 6858000"/>
              <a:gd name="connsiteX646" fmla="*/ 349381 w 7467600"/>
              <a:gd name="connsiteY646" fmla="*/ 1875041 h 6858000"/>
              <a:gd name="connsiteX647" fmla="*/ 374363 w 7467600"/>
              <a:gd name="connsiteY647" fmla="*/ 1506494 h 6858000"/>
              <a:gd name="connsiteX648" fmla="*/ 302168 w 7467600"/>
              <a:gd name="connsiteY648" fmla="*/ 1274495 h 6858000"/>
              <a:gd name="connsiteX649" fmla="*/ 291466 w 7467600"/>
              <a:gd name="connsiteY649" fmla="*/ 1250369 h 6858000"/>
              <a:gd name="connsiteX650" fmla="*/ 678222 w 7467600"/>
              <a:gd name="connsiteY650" fmla="*/ 1248670 h 6858000"/>
              <a:gd name="connsiteX651" fmla="*/ 775536 w 7467600"/>
              <a:gd name="connsiteY651" fmla="*/ 1388015 h 6858000"/>
              <a:gd name="connsiteX652" fmla="*/ 894529 w 7467600"/>
              <a:gd name="connsiteY652" fmla="*/ 1567739 h 6858000"/>
              <a:gd name="connsiteX653" fmla="*/ 948000 w 7467600"/>
              <a:gd name="connsiteY653" fmla="*/ 1663088 h 6858000"/>
              <a:gd name="connsiteX654" fmla="*/ 1006812 w 7467600"/>
              <a:gd name="connsiteY654" fmla="*/ 1767683 h 6858000"/>
              <a:gd name="connsiteX655" fmla="*/ 1149133 w 7467600"/>
              <a:gd name="connsiteY655" fmla="*/ 1971513 h 6858000"/>
              <a:gd name="connsiteX656" fmla="*/ 1333952 w 7467600"/>
              <a:gd name="connsiteY656" fmla="*/ 2251620 h 6858000"/>
              <a:gd name="connsiteX657" fmla="*/ 1337329 w 7467600"/>
              <a:gd name="connsiteY657" fmla="*/ 2258350 h 6858000"/>
              <a:gd name="connsiteX658" fmla="*/ 1014726 w 7467600"/>
              <a:gd name="connsiteY658" fmla="*/ 1615556 h 6858000"/>
              <a:gd name="connsiteX659" fmla="*/ 678222 w 7467600"/>
              <a:gd name="connsiteY659" fmla="*/ 1248670 h 6858000"/>
              <a:gd name="connsiteX660" fmla="*/ 6691602 w 7467600"/>
              <a:gd name="connsiteY660" fmla="*/ 1140573 h 6858000"/>
              <a:gd name="connsiteX661" fmla="*/ 6571100 w 7467600"/>
              <a:gd name="connsiteY661" fmla="*/ 1183662 h 6858000"/>
              <a:gd name="connsiteX662" fmla="*/ 6241687 w 7467600"/>
              <a:gd name="connsiteY662" fmla="*/ 1257600 h 6858000"/>
              <a:gd name="connsiteX663" fmla="*/ 5693009 w 7467600"/>
              <a:gd name="connsiteY663" fmla="*/ 1478256 h 6858000"/>
              <a:gd name="connsiteX664" fmla="*/ 6548420 w 7467600"/>
              <a:gd name="connsiteY664" fmla="*/ 1214599 h 6858000"/>
              <a:gd name="connsiteX665" fmla="*/ 6605473 w 7467600"/>
              <a:gd name="connsiteY665" fmla="*/ 1184686 h 6858000"/>
              <a:gd name="connsiteX666" fmla="*/ 6691602 w 7467600"/>
              <a:gd name="connsiteY666" fmla="*/ 1140573 h 6858000"/>
              <a:gd name="connsiteX667" fmla="*/ 4002475 w 7467600"/>
              <a:gd name="connsiteY667" fmla="*/ 1037802 h 6858000"/>
              <a:gd name="connsiteX668" fmla="*/ 4000324 w 7467600"/>
              <a:gd name="connsiteY668" fmla="*/ 1039362 h 6858000"/>
              <a:gd name="connsiteX669" fmla="*/ 4002862 w 7467600"/>
              <a:gd name="connsiteY669" fmla="*/ 1042866 h 6858000"/>
              <a:gd name="connsiteX670" fmla="*/ 4002475 w 7467600"/>
              <a:gd name="connsiteY670" fmla="*/ 1037802 h 6858000"/>
              <a:gd name="connsiteX671" fmla="*/ 506322 w 7467600"/>
              <a:gd name="connsiteY671" fmla="*/ 1020997 h 6858000"/>
              <a:gd name="connsiteX672" fmla="*/ 533068 w 7467600"/>
              <a:gd name="connsiteY672" fmla="*/ 1029409 h 6858000"/>
              <a:gd name="connsiteX673" fmla="*/ 1232525 w 7467600"/>
              <a:gd name="connsiteY673" fmla="*/ 1804675 h 6858000"/>
              <a:gd name="connsiteX674" fmla="*/ 1388858 w 7467600"/>
              <a:gd name="connsiteY674" fmla="*/ 2368011 h 6858000"/>
              <a:gd name="connsiteX675" fmla="*/ 1384098 w 7467600"/>
              <a:gd name="connsiteY675" fmla="*/ 2378125 h 6858000"/>
              <a:gd name="connsiteX676" fmla="*/ 1425393 w 7467600"/>
              <a:gd name="connsiteY676" fmla="*/ 2589124 h 6858000"/>
              <a:gd name="connsiteX677" fmla="*/ 1424001 w 7467600"/>
              <a:gd name="connsiteY677" fmla="*/ 2597541 h 6858000"/>
              <a:gd name="connsiteX678" fmla="*/ 2152729 w 7467600"/>
              <a:gd name="connsiteY678" fmla="*/ 2864487 h 6858000"/>
              <a:gd name="connsiteX679" fmla="*/ 2020609 w 7467600"/>
              <a:gd name="connsiteY679" fmla="*/ 2539671 h 6858000"/>
              <a:gd name="connsiteX680" fmla="*/ 2018920 w 7467600"/>
              <a:gd name="connsiteY680" fmla="*/ 2536309 h 6858000"/>
              <a:gd name="connsiteX681" fmla="*/ 1342441 w 7467600"/>
              <a:gd name="connsiteY681" fmla="*/ 1173017 h 6858000"/>
              <a:gd name="connsiteX682" fmla="*/ 1367925 w 7467600"/>
              <a:gd name="connsiteY682" fmla="*/ 1135648 h 6858000"/>
              <a:gd name="connsiteX683" fmla="*/ 1771401 w 7467600"/>
              <a:gd name="connsiteY683" fmla="*/ 1806673 h 6858000"/>
              <a:gd name="connsiteX684" fmla="*/ 1972385 w 7467600"/>
              <a:gd name="connsiteY684" fmla="*/ 2198735 h 6858000"/>
              <a:gd name="connsiteX685" fmla="*/ 2040892 w 7467600"/>
              <a:gd name="connsiteY685" fmla="*/ 2405205 h 6858000"/>
              <a:gd name="connsiteX686" fmla="*/ 2131689 w 7467600"/>
              <a:gd name="connsiteY686" fmla="*/ 1936926 h 6858000"/>
              <a:gd name="connsiteX687" fmla="*/ 2454820 w 7467600"/>
              <a:gd name="connsiteY687" fmla="*/ 1248808 h 6858000"/>
              <a:gd name="connsiteX688" fmla="*/ 2492512 w 7467600"/>
              <a:gd name="connsiteY688" fmla="*/ 1302920 h 6858000"/>
              <a:gd name="connsiteX689" fmla="*/ 2081216 w 7467600"/>
              <a:gd name="connsiteY689" fmla="*/ 2527513 h 6858000"/>
              <a:gd name="connsiteX690" fmla="*/ 2081211 w 7467600"/>
              <a:gd name="connsiteY690" fmla="*/ 2528916 h 6858000"/>
              <a:gd name="connsiteX691" fmla="*/ 2199067 w 7467600"/>
              <a:gd name="connsiteY691" fmla="*/ 2884061 h 6858000"/>
              <a:gd name="connsiteX692" fmla="*/ 3192586 w 7467600"/>
              <a:gd name="connsiteY692" fmla="*/ 3411496 h 6858000"/>
              <a:gd name="connsiteX693" fmla="*/ 3182620 w 7467600"/>
              <a:gd name="connsiteY693" fmla="*/ 3483279 h 6858000"/>
              <a:gd name="connsiteX694" fmla="*/ 2435119 w 7467600"/>
              <a:gd name="connsiteY694" fmla="*/ 3080173 h 6858000"/>
              <a:gd name="connsiteX695" fmla="*/ 2410152 w 7467600"/>
              <a:gd name="connsiteY695" fmla="*/ 3063751 h 6858000"/>
              <a:gd name="connsiteX696" fmla="*/ 2408099 w 7467600"/>
              <a:gd name="connsiteY696" fmla="*/ 3064403 h 6858000"/>
              <a:gd name="connsiteX697" fmla="*/ 2407218 w 7467600"/>
              <a:gd name="connsiteY697" fmla="*/ 3070324 h 6858000"/>
              <a:gd name="connsiteX698" fmla="*/ 2380138 w 7467600"/>
              <a:gd name="connsiteY698" fmla="*/ 3099341 h 6858000"/>
              <a:gd name="connsiteX699" fmla="*/ 1765923 w 7467600"/>
              <a:gd name="connsiteY699" fmla="*/ 3581043 h 6858000"/>
              <a:gd name="connsiteX700" fmla="*/ 1702258 w 7467600"/>
              <a:gd name="connsiteY700" fmla="*/ 3612286 h 6858000"/>
              <a:gd name="connsiteX701" fmla="*/ 1538370 w 7467600"/>
              <a:gd name="connsiteY701" fmla="*/ 3811804 h 6858000"/>
              <a:gd name="connsiteX702" fmla="*/ 542867 w 7467600"/>
              <a:gd name="connsiteY702" fmla="*/ 4944092 h 6858000"/>
              <a:gd name="connsiteX703" fmla="*/ 515800 w 7467600"/>
              <a:gd name="connsiteY703" fmla="*/ 4862180 h 6858000"/>
              <a:gd name="connsiteX704" fmla="*/ 909145 w 7467600"/>
              <a:gd name="connsiteY704" fmla="*/ 4199225 h 6858000"/>
              <a:gd name="connsiteX705" fmla="*/ 1214067 w 7467600"/>
              <a:gd name="connsiteY705" fmla="*/ 3908561 h 6858000"/>
              <a:gd name="connsiteX706" fmla="*/ 640967 w 7467600"/>
              <a:gd name="connsiteY706" fmla="*/ 4105601 h 6858000"/>
              <a:gd name="connsiteX707" fmla="*/ 112563 w 7467600"/>
              <a:gd name="connsiteY707" fmla="*/ 4396952 h 6858000"/>
              <a:gd name="connsiteX708" fmla="*/ 0 w 7467600"/>
              <a:gd name="connsiteY708" fmla="*/ 4466006 h 6858000"/>
              <a:gd name="connsiteX709" fmla="*/ 0 w 7467600"/>
              <a:gd name="connsiteY709" fmla="*/ 4233763 h 6858000"/>
              <a:gd name="connsiteX710" fmla="*/ 36881 w 7467600"/>
              <a:gd name="connsiteY710" fmla="*/ 4200118 h 6858000"/>
              <a:gd name="connsiteX711" fmla="*/ 910534 w 7467600"/>
              <a:gd name="connsiteY711" fmla="*/ 3629753 h 6858000"/>
              <a:gd name="connsiteX712" fmla="*/ 1578717 w 7467600"/>
              <a:gd name="connsiteY712" fmla="*/ 3575982 h 6858000"/>
              <a:gd name="connsiteX713" fmla="*/ 2338780 w 7467600"/>
              <a:gd name="connsiteY713" fmla="*/ 3033725 h 6858000"/>
              <a:gd name="connsiteX714" fmla="*/ 1807991 w 7467600"/>
              <a:gd name="connsiteY714" fmla="*/ 2807184 h 6858000"/>
              <a:gd name="connsiteX715" fmla="*/ 1416358 w 7467600"/>
              <a:gd name="connsiteY715" fmla="*/ 3112571 h 6858000"/>
              <a:gd name="connsiteX716" fmla="*/ 939066 w 7467600"/>
              <a:gd name="connsiteY716" fmla="*/ 3378798 h 6858000"/>
              <a:gd name="connsiteX717" fmla="*/ 115099 w 7467600"/>
              <a:gd name="connsiteY717" fmla="*/ 3607650 h 6858000"/>
              <a:gd name="connsiteX718" fmla="*/ 97284 w 7467600"/>
              <a:gd name="connsiteY718" fmla="*/ 3520393 h 6858000"/>
              <a:gd name="connsiteX719" fmla="*/ 922050 w 7467600"/>
              <a:gd name="connsiteY719" fmla="*/ 3074867 h 6858000"/>
              <a:gd name="connsiteX720" fmla="*/ 1405265 w 7467600"/>
              <a:gd name="connsiteY720" fmla="*/ 3016319 h 6858000"/>
              <a:gd name="connsiteX721" fmla="*/ 1407512 w 7467600"/>
              <a:gd name="connsiteY721" fmla="*/ 3018001 h 6858000"/>
              <a:gd name="connsiteX722" fmla="*/ 1726266 w 7467600"/>
              <a:gd name="connsiteY722" fmla="*/ 2777274 h 6858000"/>
              <a:gd name="connsiteX723" fmla="*/ 625390 w 7467600"/>
              <a:gd name="connsiteY723" fmla="*/ 2514541 h 6858000"/>
              <a:gd name="connsiteX724" fmla="*/ 619799 w 7467600"/>
              <a:gd name="connsiteY724" fmla="*/ 2527180 h 6858000"/>
              <a:gd name="connsiteX725" fmla="*/ 310030 w 7467600"/>
              <a:gd name="connsiteY725" fmla="*/ 2771818 h 6858000"/>
              <a:gd name="connsiteX726" fmla="*/ 173877 w 7467600"/>
              <a:gd name="connsiteY726" fmla="*/ 2937056 h 6858000"/>
              <a:gd name="connsiteX727" fmla="*/ 77889 w 7467600"/>
              <a:gd name="connsiteY727" fmla="*/ 3138440 h 6858000"/>
              <a:gd name="connsiteX728" fmla="*/ 0 w 7467600"/>
              <a:gd name="connsiteY728" fmla="*/ 3271395 h 6858000"/>
              <a:gd name="connsiteX729" fmla="*/ 0 w 7467600"/>
              <a:gd name="connsiteY729" fmla="*/ 3153002 h 6858000"/>
              <a:gd name="connsiteX730" fmla="*/ 2386 w 7467600"/>
              <a:gd name="connsiteY730" fmla="*/ 3149203 h 6858000"/>
              <a:gd name="connsiteX731" fmla="*/ 89753 w 7467600"/>
              <a:gd name="connsiteY731" fmla="*/ 2987702 h 6858000"/>
              <a:gd name="connsiteX732" fmla="*/ 76869 w 7467600"/>
              <a:gd name="connsiteY732" fmla="*/ 3005404 h 6858000"/>
              <a:gd name="connsiteX733" fmla="*/ 32049 w 7467600"/>
              <a:gd name="connsiteY733" fmla="*/ 3065814 h 6858000"/>
              <a:gd name="connsiteX734" fmla="*/ 0 w 7467600"/>
              <a:gd name="connsiteY734" fmla="*/ 3108744 h 6858000"/>
              <a:gd name="connsiteX735" fmla="*/ 0 w 7467600"/>
              <a:gd name="connsiteY735" fmla="*/ 3058059 h 6858000"/>
              <a:gd name="connsiteX736" fmla="*/ 7610 w 7467600"/>
              <a:gd name="connsiteY736" fmla="*/ 3047889 h 6858000"/>
              <a:gd name="connsiteX737" fmla="*/ 52419 w 7467600"/>
              <a:gd name="connsiteY737" fmla="*/ 2987479 h 6858000"/>
              <a:gd name="connsiteX738" fmla="*/ 59142 w 7467600"/>
              <a:gd name="connsiteY738" fmla="*/ 2978488 h 6858000"/>
              <a:gd name="connsiteX739" fmla="*/ 0 w 7467600"/>
              <a:gd name="connsiteY739" fmla="*/ 3015334 h 6858000"/>
              <a:gd name="connsiteX740" fmla="*/ 0 w 7467600"/>
              <a:gd name="connsiteY740" fmla="*/ 2914286 h 6858000"/>
              <a:gd name="connsiteX741" fmla="*/ 36383 w 7467600"/>
              <a:gd name="connsiteY741" fmla="*/ 2901128 h 6858000"/>
              <a:gd name="connsiteX742" fmla="*/ 156329 w 7467600"/>
              <a:gd name="connsiteY742" fmla="*/ 2840533 h 6858000"/>
              <a:gd name="connsiteX743" fmla="*/ 358355 w 7467600"/>
              <a:gd name="connsiteY743" fmla="*/ 2620471 h 6858000"/>
              <a:gd name="connsiteX744" fmla="*/ 510577 w 7467600"/>
              <a:gd name="connsiteY744" fmla="*/ 2501244 h 6858000"/>
              <a:gd name="connsiteX745" fmla="*/ 211967 w 7467600"/>
              <a:gd name="connsiteY745" fmla="*/ 2479171 h 6858000"/>
              <a:gd name="connsiteX746" fmla="*/ 0 w 7467600"/>
              <a:gd name="connsiteY746" fmla="*/ 2476398 h 6858000"/>
              <a:gd name="connsiteX747" fmla="*/ 0 w 7467600"/>
              <a:gd name="connsiteY747" fmla="*/ 2389189 h 6858000"/>
              <a:gd name="connsiteX748" fmla="*/ 103062 w 7467600"/>
              <a:gd name="connsiteY748" fmla="*/ 2389518 h 6858000"/>
              <a:gd name="connsiteX749" fmla="*/ 510734 w 7467600"/>
              <a:gd name="connsiteY749" fmla="*/ 2416201 h 6858000"/>
              <a:gd name="connsiteX750" fmla="*/ 279257 w 7467600"/>
              <a:gd name="connsiteY750" fmla="*/ 2092102 h 6858000"/>
              <a:gd name="connsiteX751" fmla="*/ 65265 w 7467600"/>
              <a:gd name="connsiteY751" fmla="*/ 2006049 h 6858000"/>
              <a:gd name="connsiteX752" fmla="*/ 0 w 7467600"/>
              <a:gd name="connsiteY752" fmla="*/ 1982532 h 6858000"/>
              <a:gd name="connsiteX753" fmla="*/ 0 w 7467600"/>
              <a:gd name="connsiteY753" fmla="*/ 1912789 h 6858000"/>
              <a:gd name="connsiteX754" fmla="*/ 97460 w 7467600"/>
              <a:gd name="connsiteY754" fmla="*/ 1953725 h 6858000"/>
              <a:gd name="connsiteX755" fmla="*/ 221272 w 7467600"/>
              <a:gd name="connsiteY755" fmla="*/ 1980766 h 6858000"/>
              <a:gd name="connsiteX756" fmla="*/ 116765 w 7467600"/>
              <a:gd name="connsiteY756" fmla="*/ 1911033 h 6858000"/>
              <a:gd name="connsiteX757" fmla="*/ 16405 w 7467600"/>
              <a:gd name="connsiteY757" fmla="*/ 1803412 h 6858000"/>
              <a:gd name="connsiteX758" fmla="*/ 0 w 7467600"/>
              <a:gd name="connsiteY758" fmla="*/ 1784777 h 6858000"/>
              <a:gd name="connsiteX759" fmla="*/ 0 w 7467600"/>
              <a:gd name="connsiteY759" fmla="*/ 1740082 h 6858000"/>
              <a:gd name="connsiteX760" fmla="*/ 39394 w 7467600"/>
              <a:gd name="connsiteY760" fmla="*/ 1784856 h 6858000"/>
              <a:gd name="connsiteX761" fmla="*/ 135813 w 7467600"/>
              <a:gd name="connsiteY761" fmla="*/ 1888838 h 6858000"/>
              <a:gd name="connsiteX762" fmla="*/ 242575 w 7467600"/>
              <a:gd name="connsiteY762" fmla="*/ 1958841 h 6858000"/>
              <a:gd name="connsiteX763" fmla="*/ 82197 w 7467600"/>
              <a:gd name="connsiteY763" fmla="*/ 1754826 h 6858000"/>
              <a:gd name="connsiteX764" fmla="*/ 0 w 7467600"/>
              <a:gd name="connsiteY764" fmla="*/ 1679650 h 6858000"/>
              <a:gd name="connsiteX765" fmla="*/ 0 w 7467600"/>
              <a:gd name="connsiteY765" fmla="*/ 1602463 h 6858000"/>
              <a:gd name="connsiteX766" fmla="*/ 84689 w 7467600"/>
              <a:gd name="connsiteY766" fmla="*/ 1677442 h 6858000"/>
              <a:gd name="connsiteX767" fmla="*/ 298437 w 7467600"/>
              <a:gd name="connsiteY767" fmla="*/ 1968019 h 6858000"/>
              <a:gd name="connsiteX768" fmla="*/ 227269 w 7467600"/>
              <a:gd name="connsiteY768" fmla="*/ 1114064 h 6858000"/>
              <a:gd name="connsiteX769" fmla="*/ 248003 w 7467600"/>
              <a:gd name="connsiteY769" fmla="*/ 1089613 h 6858000"/>
              <a:gd name="connsiteX770" fmla="*/ 427020 w 7467600"/>
              <a:gd name="connsiteY770" fmla="*/ 1619803 h 6858000"/>
              <a:gd name="connsiteX771" fmla="*/ 340345 w 7467600"/>
              <a:gd name="connsiteY771" fmla="*/ 2027739 h 6858000"/>
              <a:gd name="connsiteX772" fmla="*/ 360865 w 7467600"/>
              <a:gd name="connsiteY772" fmla="*/ 2044827 h 6858000"/>
              <a:gd name="connsiteX773" fmla="*/ 560414 w 7467600"/>
              <a:gd name="connsiteY773" fmla="*/ 2421457 h 6858000"/>
              <a:gd name="connsiteX774" fmla="*/ 1359703 w 7467600"/>
              <a:gd name="connsiteY774" fmla="*/ 2578554 h 6858000"/>
              <a:gd name="connsiteX775" fmla="*/ 1359422 w 7467600"/>
              <a:gd name="connsiteY775" fmla="*/ 2577994 h 6858000"/>
              <a:gd name="connsiteX776" fmla="*/ 828701 w 7467600"/>
              <a:gd name="connsiteY776" fmla="*/ 1839520 h 6858000"/>
              <a:gd name="connsiteX777" fmla="*/ 494427 w 7467600"/>
              <a:gd name="connsiteY777" fmla="*/ 1092333 h 6858000"/>
              <a:gd name="connsiteX778" fmla="*/ 506322 w 7467600"/>
              <a:gd name="connsiteY778" fmla="*/ 1020997 h 6858000"/>
              <a:gd name="connsiteX779" fmla="*/ 4570198 w 7467600"/>
              <a:gd name="connsiteY779" fmla="*/ 978081 h 6858000"/>
              <a:gd name="connsiteX780" fmla="*/ 4523691 w 7467600"/>
              <a:gd name="connsiteY780" fmla="*/ 1127776 h 6858000"/>
              <a:gd name="connsiteX781" fmla="*/ 4509875 w 7467600"/>
              <a:gd name="connsiteY781" fmla="*/ 1167552 h 6858000"/>
              <a:gd name="connsiteX782" fmla="*/ 4478168 w 7467600"/>
              <a:gd name="connsiteY782" fmla="*/ 1260735 h 6858000"/>
              <a:gd name="connsiteX783" fmla="*/ 4409309 w 7467600"/>
              <a:gd name="connsiteY783" fmla="*/ 1666996 h 6858000"/>
              <a:gd name="connsiteX784" fmla="*/ 4370031 w 7467600"/>
              <a:gd name="connsiteY784" fmla="*/ 1955666 h 6858000"/>
              <a:gd name="connsiteX785" fmla="*/ 4570198 w 7467600"/>
              <a:gd name="connsiteY785" fmla="*/ 978081 h 6858000"/>
              <a:gd name="connsiteX786" fmla="*/ 4557898 w 7467600"/>
              <a:gd name="connsiteY786" fmla="*/ 900011 h 6858000"/>
              <a:gd name="connsiteX787" fmla="*/ 4344840 w 7467600"/>
              <a:gd name="connsiteY787" fmla="*/ 1922038 h 6858000"/>
              <a:gd name="connsiteX788" fmla="*/ 4378710 w 7467600"/>
              <a:gd name="connsiteY788" fmla="*/ 1665516 h 6858000"/>
              <a:gd name="connsiteX789" fmla="*/ 4448798 w 7467600"/>
              <a:gd name="connsiteY789" fmla="*/ 1253024 h 6858000"/>
              <a:gd name="connsiteX790" fmla="*/ 4480315 w 7467600"/>
              <a:gd name="connsiteY790" fmla="*/ 1158454 h 6858000"/>
              <a:gd name="connsiteX791" fmla="*/ 4494133 w 7467600"/>
              <a:gd name="connsiteY791" fmla="*/ 1118676 h 6858000"/>
              <a:gd name="connsiteX792" fmla="*/ 4557898 w 7467600"/>
              <a:gd name="connsiteY792" fmla="*/ 900011 h 6858000"/>
              <a:gd name="connsiteX793" fmla="*/ 5870151 w 7467600"/>
              <a:gd name="connsiteY793" fmla="*/ 898890 h 6858000"/>
              <a:gd name="connsiteX794" fmla="*/ 5861335 w 7467600"/>
              <a:gd name="connsiteY794" fmla="*/ 899177 h 6858000"/>
              <a:gd name="connsiteX795" fmla="*/ 5843702 w 7467600"/>
              <a:gd name="connsiteY795" fmla="*/ 899748 h 6858000"/>
              <a:gd name="connsiteX796" fmla="*/ 5651107 w 7467600"/>
              <a:gd name="connsiteY796" fmla="*/ 920306 h 6858000"/>
              <a:gd name="connsiteX797" fmla="*/ 5459407 w 7467600"/>
              <a:gd name="connsiteY797" fmla="*/ 940975 h 6858000"/>
              <a:gd name="connsiteX798" fmla="*/ 5374846 w 7467600"/>
              <a:gd name="connsiteY798" fmla="*/ 941988 h 6858000"/>
              <a:gd name="connsiteX799" fmla="*/ 5256105 w 7467600"/>
              <a:gd name="connsiteY799" fmla="*/ 945632 h 6858000"/>
              <a:gd name="connsiteX800" fmla="*/ 5107071 w 7467600"/>
              <a:gd name="connsiteY800" fmla="*/ 969720 h 6858000"/>
              <a:gd name="connsiteX801" fmla="*/ 4998681 w 7467600"/>
              <a:gd name="connsiteY801" fmla="*/ 988771 h 6858000"/>
              <a:gd name="connsiteX802" fmla="*/ 5870151 w 7467600"/>
              <a:gd name="connsiteY802" fmla="*/ 898890 h 6858000"/>
              <a:gd name="connsiteX803" fmla="*/ 5504425 w 7467600"/>
              <a:gd name="connsiteY803" fmla="*/ 848067 h 6858000"/>
              <a:gd name="connsiteX804" fmla="*/ 4968849 w 7467600"/>
              <a:gd name="connsiteY804" fmla="*/ 962318 h 6858000"/>
              <a:gd name="connsiteX805" fmla="*/ 5104039 w 7467600"/>
              <a:gd name="connsiteY805" fmla="*/ 940634 h 6858000"/>
              <a:gd name="connsiteX806" fmla="*/ 5256311 w 7467600"/>
              <a:gd name="connsiteY806" fmla="*/ 916490 h 6858000"/>
              <a:gd name="connsiteX807" fmla="*/ 5377381 w 7467600"/>
              <a:gd name="connsiteY807" fmla="*/ 912671 h 6858000"/>
              <a:gd name="connsiteX808" fmla="*/ 5460148 w 7467600"/>
              <a:gd name="connsiteY808" fmla="*/ 911442 h 6858000"/>
              <a:gd name="connsiteX809" fmla="*/ 5648971 w 7467600"/>
              <a:gd name="connsiteY809" fmla="*/ 891331 h 6858000"/>
              <a:gd name="connsiteX810" fmla="*/ 5844807 w 7467600"/>
              <a:gd name="connsiteY810" fmla="*/ 870718 h 6858000"/>
              <a:gd name="connsiteX811" fmla="*/ 5862975 w 7467600"/>
              <a:gd name="connsiteY811" fmla="*/ 869756 h 6858000"/>
              <a:gd name="connsiteX812" fmla="*/ 5920887 w 7467600"/>
              <a:gd name="connsiteY812" fmla="*/ 865929 h 6858000"/>
              <a:gd name="connsiteX813" fmla="*/ 5504425 w 7467600"/>
              <a:gd name="connsiteY813" fmla="*/ 848067 h 6858000"/>
              <a:gd name="connsiteX814" fmla="*/ 3607114 w 7467600"/>
              <a:gd name="connsiteY814" fmla="*/ 467441 h 6858000"/>
              <a:gd name="connsiteX815" fmla="*/ 3296242 w 7467600"/>
              <a:gd name="connsiteY815" fmla="*/ 807991 h 6858000"/>
              <a:gd name="connsiteX816" fmla="*/ 3174674 w 7467600"/>
              <a:gd name="connsiteY816" fmla="*/ 919759 h 6858000"/>
              <a:gd name="connsiteX817" fmla="*/ 3042978 w 7467600"/>
              <a:gd name="connsiteY817" fmla="*/ 1054894 h 6858000"/>
              <a:gd name="connsiteX818" fmla="*/ 2968914 w 7467600"/>
              <a:gd name="connsiteY818" fmla="*/ 1133756 h 6858000"/>
              <a:gd name="connsiteX819" fmla="*/ 3103823 w 7467600"/>
              <a:gd name="connsiteY819" fmla="*/ 1026814 h 6858000"/>
              <a:gd name="connsiteX820" fmla="*/ 3607114 w 7467600"/>
              <a:gd name="connsiteY820" fmla="*/ 467441 h 6858000"/>
              <a:gd name="connsiteX821" fmla="*/ 3744487 w 7467600"/>
              <a:gd name="connsiteY821" fmla="*/ 383136 h 6858000"/>
              <a:gd name="connsiteX822" fmla="*/ 3970213 w 7467600"/>
              <a:gd name="connsiteY822" fmla="*/ 995559 h 6858000"/>
              <a:gd name="connsiteX823" fmla="*/ 3744487 w 7467600"/>
              <a:gd name="connsiteY823" fmla="*/ 383136 h 6858000"/>
              <a:gd name="connsiteX824" fmla="*/ 3624562 w 7467600"/>
              <a:gd name="connsiteY824" fmla="*/ 367041 h 6858000"/>
              <a:gd name="connsiteX825" fmla="*/ 3489712 w 7467600"/>
              <a:gd name="connsiteY825" fmla="*/ 485386 h 6858000"/>
              <a:gd name="connsiteX826" fmla="*/ 3182994 w 7467600"/>
              <a:gd name="connsiteY826" fmla="*/ 828265 h 6858000"/>
              <a:gd name="connsiteX827" fmla="*/ 2892114 w 7467600"/>
              <a:gd name="connsiteY827" fmla="*/ 1172635 h 6858000"/>
              <a:gd name="connsiteX828" fmla="*/ 3021459 w 7467600"/>
              <a:gd name="connsiteY828" fmla="*/ 1035385 h 6858000"/>
              <a:gd name="connsiteX829" fmla="*/ 3153873 w 7467600"/>
              <a:gd name="connsiteY829" fmla="*/ 898971 h 6858000"/>
              <a:gd name="connsiteX830" fmla="*/ 3276511 w 7467600"/>
              <a:gd name="connsiteY830" fmla="*/ 786423 h 6858000"/>
              <a:gd name="connsiteX831" fmla="*/ 3584154 w 7467600"/>
              <a:gd name="connsiteY831" fmla="*/ 448218 h 6858000"/>
              <a:gd name="connsiteX832" fmla="*/ 3624562 w 7467600"/>
              <a:gd name="connsiteY832" fmla="*/ 367041 h 6858000"/>
              <a:gd name="connsiteX833" fmla="*/ 3766672 w 7467600"/>
              <a:gd name="connsiteY833" fmla="*/ 359429 h 6858000"/>
              <a:gd name="connsiteX834" fmla="*/ 3996338 w 7467600"/>
              <a:gd name="connsiteY834" fmla="*/ 968237 h 6858000"/>
              <a:gd name="connsiteX835" fmla="*/ 3766672 w 7467600"/>
              <a:gd name="connsiteY835" fmla="*/ 359429 h 6858000"/>
              <a:gd name="connsiteX836" fmla="*/ 5805386 w 7467600"/>
              <a:gd name="connsiteY836" fmla="*/ 239240 h 6858000"/>
              <a:gd name="connsiteX837" fmla="*/ 5736947 w 7467600"/>
              <a:gd name="connsiteY837" fmla="*/ 261367 h 6858000"/>
              <a:gd name="connsiteX838" fmla="*/ 5427012 w 7467600"/>
              <a:gd name="connsiteY838" fmla="*/ 311272 h 6858000"/>
              <a:gd name="connsiteX839" fmla="*/ 5147818 w 7467600"/>
              <a:gd name="connsiteY839" fmla="*/ 322112 h 6858000"/>
              <a:gd name="connsiteX840" fmla="*/ 5060854 w 7467600"/>
              <a:gd name="connsiteY840" fmla="*/ 311882 h 6858000"/>
              <a:gd name="connsiteX841" fmla="*/ 4945989 w 7467600"/>
              <a:gd name="connsiteY841" fmla="*/ 300516 h 6858000"/>
              <a:gd name="connsiteX842" fmla="*/ 5410479 w 7467600"/>
              <a:gd name="connsiteY842" fmla="*/ 348434 h 6858000"/>
              <a:gd name="connsiteX843" fmla="*/ 5805386 w 7467600"/>
              <a:gd name="connsiteY843" fmla="*/ 239240 h 6858000"/>
              <a:gd name="connsiteX844" fmla="*/ 7429067 w 7467600"/>
              <a:gd name="connsiteY844" fmla="*/ 402737 h 6858000"/>
              <a:gd name="connsiteX845" fmla="*/ 7467600 w 7467600"/>
              <a:gd name="connsiteY845" fmla="*/ 789215 h 6858000"/>
              <a:gd name="connsiteX846" fmla="*/ 7451412 w 7467600"/>
              <a:gd name="connsiteY846" fmla="*/ 799572 h 6858000"/>
              <a:gd name="connsiteX847" fmla="*/ 7419999 w 7467600"/>
              <a:gd name="connsiteY847" fmla="*/ 774360 h 6858000"/>
              <a:gd name="connsiteX848" fmla="*/ 7429067 w 7467600"/>
              <a:gd name="connsiteY848" fmla="*/ 402737 h 6858000"/>
              <a:gd name="connsiteX849" fmla="*/ 5905192 w 7467600"/>
              <a:gd name="connsiteY849" fmla="*/ 163079 h 6858000"/>
              <a:gd name="connsiteX850" fmla="*/ 5865655 w 7467600"/>
              <a:gd name="connsiteY850" fmla="*/ 171901 h 6858000"/>
              <a:gd name="connsiteX851" fmla="*/ 5259740 w 7467600"/>
              <a:gd name="connsiteY851" fmla="*/ 257013 h 6858000"/>
              <a:gd name="connsiteX852" fmla="*/ 5208466 w 7467600"/>
              <a:gd name="connsiteY852" fmla="*/ 257550 h 6858000"/>
              <a:gd name="connsiteX853" fmla="*/ 4980204 w 7467600"/>
              <a:gd name="connsiteY853" fmla="*/ 271903 h 6858000"/>
              <a:gd name="connsiteX854" fmla="*/ 5068068 w 7467600"/>
              <a:gd name="connsiteY854" fmla="*/ 282244 h 6858000"/>
              <a:gd name="connsiteX855" fmla="*/ 5153231 w 7467600"/>
              <a:gd name="connsiteY855" fmla="*/ 292240 h 6858000"/>
              <a:gd name="connsiteX856" fmla="*/ 5426491 w 7467600"/>
              <a:gd name="connsiteY856" fmla="*/ 281128 h 6858000"/>
              <a:gd name="connsiteX857" fmla="*/ 5731212 w 7467600"/>
              <a:gd name="connsiteY857" fmla="*/ 231951 h 6858000"/>
              <a:gd name="connsiteX858" fmla="*/ 5905192 w 7467600"/>
              <a:gd name="connsiteY858" fmla="*/ 163079 h 6858000"/>
              <a:gd name="connsiteX859" fmla="*/ 5944437 w 7467600"/>
              <a:gd name="connsiteY859" fmla="*/ 113829 h 6858000"/>
              <a:gd name="connsiteX860" fmla="*/ 5825032 w 7467600"/>
              <a:gd name="connsiteY860" fmla="*/ 146405 h 6858000"/>
              <a:gd name="connsiteX861" fmla="*/ 4955599 w 7467600"/>
              <a:gd name="connsiteY861" fmla="*/ 247008 h 6858000"/>
              <a:gd name="connsiteX862" fmla="*/ 5210104 w 7467600"/>
              <a:gd name="connsiteY862" fmla="*/ 228123 h 6858000"/>
              <a:gd name="connsiteX863" fmla="*/ 5261015 w 7467600"/>
              <a:gd name="connsiteY863" fmla="*/ 227087 h 6858000"/>
              <a:gd name="connsiteX864" fmla="*/ 5861181 w 7467600"/>
              <a:gd name="connsiteY864" fmla="*/ 143093 h 6858000"/>
              <a:gd name="connsiteX865" fmla="*/ 5961252 w 7467600"/>
              <a:gd name="connsiteY865" fmla="*/ 114820 h 6858000"/>
              <a:gd name="connsiteX866" fmla="*/ 5944437 w 7467600"/>
              <a:gd name="connsiteY866" fmla="*/ 113829 h 6858000"/>
              <a:gd name="connsiteX867" fmla="*/ 3882765 w 7467600"/>
              <a:gd name="connsiteY867" fmla="*/ 0 h 6858000"/>
              <a:gd name="connsiteX868" fmla="*/ 3995099 w 7467600"/>
              <a:gd name="connsiteY868" fmla="*/ 0 h 6858000"/>
              <a:gd name="connsiteX869" fmla="*/ 4163818 w 7467600"/>
              <a:gd name="connsiteY869" fmla="*/ 234104 h 6858000"/>
              <a:gd name="connsiteX870" fmla="*/ 4172099 w 7467600"/>
              <a:gd name="connsiteY870" fmla="*/ 234207 h 6858000"/>
              <a:gd name="connsiteX871" fmla="*/ 4784282 w 7467600"/>
              <a:gd name="connsiteY871" fmla="*/ 276561 h 6858000"/>
              <a:gd name="connsiteX872" fmla="*/ 4801687 w 7467600"/>
              <a:gd name="connsiteY872" fmla="*/ 267764 h 6858000"/>
              <a:gd name="connsiteX873" fmla="*/ 6082788 w 7467600"/>
              <a:gd name="connsiteY873" fmla="*/ 64119 h 6858000"/>
              <a:gd name="connsiteX874" fmla="*/ 6099442 w 7467600"/>
              <a:gd name="connsiteY874" fmla="*/ 82568 h 6858000"/>
              <a:gd name="connsiteX875" fmla="*/ 4804137 w 7467600"/>
              <a:gd name="connsiteY875" fmla="*/ 320931 h 6858000"/>
              <a:gd name="connsiteX876" fmla="*/ 4227047 w 7467600"/>
              <a:gd name="connsiteY876" fmla="*/ 313415 h 6858000"/>
              <a:gd name="connsiteX877" fmla="*/ 4346041 w 7467600"/>
              <a:gd name="connsiteY877" fmla="*/ 456086 h 6858000"/>
              <a:gd name="connsiteX878" fmla="*/ 4870967 w 7467600"/>
              <a:gd name="connsiteY878" fmla="*/ 963061 h 6858000"/>
              <a:gd name="connsiteX879" fmla="*/ 4889647 w 7467600"/>
              <a:gd name="connsiteY879" fmla="*/ 957147 h 6858000"/>
              <a:gd name="connsiteX880" fmla="*/ 5422504 w 7467600"/>
              <a:gd name="connsiteY880" fmla="*/ 805191 h 6858000"/>
              <a:gd name="connsiteX881" fmla="*/ 6087656 w 7467600"/>
              <a:gd name="connsiteY881" fmla="*/ 826703 h 6858000"/>
              <a:gd name="connsiteX882" fmla="*/ 6058717 w 7467600"/>
              <a:gd name="connsiteY882" fmla="*/ 865992 h 6858000"/>
              <a:gd name="connsiteX883" fmla="*/ 4974153 w 7467600"/>
              <a:gd name="connsiteY883" fmla="*/ 1045456 h 6858000"/>
              <a:gd name="connsiteX884" fmla="*/ 5627835 w 7467600"/>
              <a:gd name="connsiteY884" fmla="*/ 1472077 h 6858000"/>
              <a:gd name="connsiteX885" fmla="*/ 5629817 w 7467600"/>
              <a:gd name="connsiteY885" fmla="*/ 1471412 h 6858000"/>
              <a:gd name="connsiteX886" fmla="*/ 5634124 w 7467600"/>
              <a:gd name="connsiteY886" fmla="*/ 1470572 h 6858000"/>
              <a:gd name="connsiteX887" fmla="*/ 5755832 w 7467600"/>
              <a:gd name="connsiteY887" fmla="*/ 1383886 h 6858000"/>
              <a:gd name="connsiteX888" fmla="*/ 6014186 w 7467600"/>
              <a:gd name="connsiteY888" fmla="*/ 1279799 h 6858000"/>
              <a:gd name="connsiteX889" fmla="*/ 6901619 w 7467600"/>
              <a:gd name="connsiteY889" fmla="*/ 1047874 h 6858000"/>
              <a:gd name="connsiteX890" fmla="*/ 6931566 w 7467600"/>
              <a:gd name="connsiteY890" fmla="*/ 1062034 h 6858000"/>
              <a:gd name="connsiteX891" fmla="*/ 5790982 w 7467600"/>
              <a:gd name="connsiteY891" fmla="*/ 1561380 h 6858000"/>
              <a:gd name="connsiteX892" fmla="*/ 6188971 w 7467600"/>
              <a:gd name="connsiteY892" fmla="*/ 1755168 h 6858000"/>
              <a:gd name="connsiteX893" fmla="*/ 6202446 w 7467600"/>
              <a:gd name="connsiteY893" fmla="*/ 1752268 h 6858000"/>
              <a:gd name="connsiteX894" fmla="*/ 7179560 w 7467600"/>
              <a:gd name="connsiteY894" fmla="*/ 1467551 h 6858000"/>
              <a:gd name="connsiteX895" fmla="*/ 7158730 w 7467600"/>
              <a:gd name="connsiteY895" fmla="*/ 1507835 h 6858000"/>
              <a:gd name="connsiteX896" fmla="*/ 6326959 w 7467600"/>
              <a:gd name="connsiteY896" fmla="*/ 1817686 h 6858000"/>
              <a:gd name="connsiteX897" fmla="*/ 6537433 w 7467600"/>
              <a:gd name="connsiteY897" fmla="*/ 1907790 h 6858000"/>
              <a:gd name="connsiteX898" fmla="*/ 6550221 w 7467600"/>
              <a:gd name="connsiteY898" fmla="*/ 1910729 h 6858000"/>
              <a:gd name="connsiteX899" fmla="*/ 6964438 w 7467600"/>
              <a:gd name="connsiteY899" fmla="*/ 2209505 h 6858000"/>
              <a:gd name="connsiteX900" fmla="*/ 7367862 w 7467600"/>
              <a:gd name="connsiteY900" fmla="*/ 2806833 h 6858000"/>
              <a:gd name="connsiteX901" fmla="*/ 7364329 w 7467600"/>
              <a:gd name="connsiteY901" fmla="*/ 2826907 h 6858000"/>
              <a:gd name="connsiteX902" fmla="*/ 7290545 w 7467600"/>
              <a:gd name="connsiteY902" fmla="*/ 2850663 h 6858000"/>
              <a:gd name="connsiteX903" fmla="*/ 6472036 w 7467600"/>
              <a:gd name="connsiteY903" fmla="*/ 1959003 h 6858000"/>
              <a:gd name="connsiteX904" fmla="*/ 5792897 w 7467600"/>
              <a:gd name="connsiteY904" fmla="*/ 1647747 h 6858000"/>
              <a:gd name="connsiteX905" fmla="*/ 5842751 w 7467600"/>
              <a:gd name="connsiteY905" fmla="*/ 1816112 h 6858000"/>
              <a:gd name="connsiteX906" fmla="*/ 5847424 w 7467600"/>
              <a:gd name="connsiteY906" fmla="*/ 1815776 h 6858000"/>
              <a:gd name="connsiteX907" fmla="*/ 6399821 w 7467600"/>
              <a:gd name="connsiteY907" fmla="*/ 2344799 h 6858000"/>
              <a:gd name="connsiteX908" fmla="*/ 6323232 w 7467600"/>
              <a:gd name="connsiteY908" fmla="*/ 2389634 h 6858000"/>
              <a:gd name="connsiteX909" fmla="*/ 5942958 w 7467600"/>
              <a:gd name="connsiteY909" fmla="*/ 2077708 h 6858000"/>
              <a:gd name="connsiteX910" fmla="*/ 5921559 w 7467600"/>
              <a:gd name="connsiteY910" fmla="*/ 2378596 h 6858000"/>
              <a:gd name="connsiteX911" fmla="*/ 5817651 w 7467600"/>
              <a:gd name="connsiteY911" fmla="*/ 3023919 h 6858000"/>
              <a:gd name="connsiteX912" fmla="*/ 5729634 w 7467600"/>
              <a:gd name="connsiteY912" fmla="*/ 3051849 h 6858000"/>
              <a:gd name="connsiteX913" fmla="*/ 5611018 w 7467600"/>
              <a:gd name="connsiteY913" fmla="*/ 2316769 h 6858000"/>
              <a:gd name="connsiteX914" fmla="*/ 5687608 w 7467600"/>
              <a:gd name="connsiteY914" fmla="*/ 2039972 h 6858000"/>
              <a:gd name="connsiteX915" fmla="*/ 5657554 w 7467600"/>
              <a:gd name="connsiteY915" fmla="*/ 1576445 h 6858000"/>
              <a:gd name="connsiteX916" fmla="*/ 5150475 w 7467600"/>
              <a:gd name="connsiteY916" fmla="*/ 1274012 h 6858000"/>
              <a:gd name="connsiteX917" fmla="*/ 5349142 w 7467600"/>
              <a:gd name="connsiteY917" fmla="*/ 2204405 h 6858000"/>
              <a:gd name="connsiteX918" fmla="*/ 5262214 w 7467600"/>
              <a:gd name="connsiteY918" fmla="*/ 2233836 h 6858000"/>
              <a:gd name="connsiteX919" fmla="*/ 4981539 w 7467600"/>
              <a:gd name="connsiteY919" fmla="*/ 1542201 h 6858000"/>
              <a:gd name="connsiteX920" fmla="*/ 4958461 w 7467600"/>
              <a:gd name="connsiteY920" fmla="*/ 1136957 h 6858000"/>
              <a:gd name="connsiteX921" fmla="*/ 4655015 w 7467600"/>
              <a:gd name="connsiteY921" fmla="*/ 891426 h 6858000"/>
              <a:gd name="connsiteX922" fmla="*/ 4348002 w 7467600"/>
              <a:gd name="connsiteY922" fmla="*/ 2205895 h 6858000"/>
              <a:gd name="connsiteX923" fmla="*/ 4262250 w 7467600"/>
              <a:gd name="connsiteY923" fmla="*/ 2219972 h 6858000"/>
              <a:gd name="connsiteX924" fmla="*/ 4550611 w 7467600"/>
              <a:gd name="connsiteY924" fmla="*/ 817540 h 6858000"/>
              <a:gd name="connsiteX925" fmla="*/ 4564418 w 7467600"/>
              <a:gd name="connsiteY925" fmla="*/ 808293 h 6858000"/>
              <a:gd name="connsiteX926" fmla="*/ 4266388 w 7467600"/>
              <a:gd name="connsiteY926" fmla="*/ 500083 h 6858000"/>
              <a:gd name="connsiteX927" fmla="*/ 4032842 w 7467600"/>
              <a:gd name="connsiteY927" fmla="*/ 211809 h 6858000"/>
              <a:gd name="connsiteX928" fmla="*/ 3882765 w 7467600"/>
              <a:gd name="connsiteY928" fmla="*/ 0 h 6858000"/>
              <a:gd name="connsiteX929" fmla="*/ 3721337 w 7467600"/>
              <a:gd name="connsiteY929" fmla="*/ 0 h 6858000"/>
              <a:gd name="connsiteX930" fmla="*/ 3797544 w 7467600"/>
              <a:gd name="connsiteY930" fmla="*/ 0 h 6858000"/>
              <a:gd name="connsiteX931" fmla="*/ 3775734 w 7467600"/>
              <a:gd name="connsiteY931" fmla="*/ 95131 h 6858000"/>
              <a:gd name="connsiteX932" fmla="*/ 3724807 w 7467600"/>
              <a:gd name="connsiteY932" fmla="*/ 272257 h 6858000"/>
              <a:gd name="connsiteX933" fmla="*/ 3726844 w 7467600"/>
              <a:gd name="connsiteY933" fmla="*/ 282988 h 6858000"/>
              <a:gd name="connsiteX934" fmla="*/ 3742664 w 7467600"/>
              <a:gd name="connsiteY934" fmla="*/ 279918 h 6858000"/>
              <a:gd name="connsiteX935" fmla="*/ 4103910 w 7467600"/>
              <a:gd name="connsiteY935" fmla="*/ 1161917 h 6858000"/>
              <a:gd name="connsiteX936" fmla="*/ 4020269 w 7467600"/>
              <a:gd name="connsiteY936" fmla="*/ 1200406 h 6858000"/>
              <a:gd name="connsiteX937" fmla="*/ 3674882 w 7467600"/>
              <a:gd name="connsiteY937" fmla="*/ 488524 h 6858000"/>
              <a:gd name="connsiteX938" fmla="*/ 3132682 w 7467600"/>
              <a:gd name="connsiteY938" fmla="*/ 1072284 h 6858000"/>
              <a:gd name="connsiteX939" fmla="*/ 2716346 w 7467600"/>
              <a:gd name="connsiteY939" fmla="*/ 1276376 h 6858000"/>
              <a:gd name="connsiteX940" fmla="*/ 2716772 w 7467600"/>
              <a:gd name="connsiteY940" fmla="*/ 1255462 h 6858000"/>
              <a:gd name="connsiteX941" fmla="*/ 3471096 w 7467600"/>
              <a:gd name="connsiteY941" fmla="*/ 437072 h 6858000"/>
              <a:gd name="connsiteX942" fmla="*/ 3639057 w 7467600"/>
              <a:gd name="connsiteY942" fmla="*/ 286334 h 6858000"/>
              <a:gd name="connsiteX943" fmla="*/ 3640309 w 7467600"/>
              <a:gd name="connsiteY943" fmla="*/ 284664 h 6858000"/>
              <a:gd name="connsiteX944" fmla="*/ 3646022 w 7467600"/>
              <a:gd name="connsiteY944" fmla="*/ 276711 h 6858000"/>
              <a:gd name="connsiteX945" fmla="*/ 3707943 w 7467600"/>
              <a:gd name="connsiteY945" fmla="*/ 65958 h 6858000"/>
              <a:gd name="connsiteX946" fmla="*/ 3721337 w 7467600"/>
              <a:gd name="connsiteY946" fmla="*/ 0 h 6858000"/>
              <a:gd name="connsiteX947" fmla="*/ 2867960 w 7467600"/>
              <a:gd name="connsiteY947" fmla="*/ 0 h 6858000"/>
              <a:gd name="connsiteX948" fmla="*/ 2926351 w 7467600"/>
              <a:gd name="connsiteY948" fmla="*/ 0 h 6858000"/>
              <a:gd name="connsiteX949" fmla="*/ 2902823 w 7467600"/>
              <a:gd name="connsiteY949" fmla="*/ 262929 h 6858000"/>
              <a:gd name="connsiteX950" fmla="*/ 2940663 w 7467600"/>
              <a:gd name="connsiteY950" fmla="*/ 140884 h 6858000"/>
              <a:gd name="connsiteX951" fmla="*/ 2947039 w 7467600"/>
              <a:gd name="connsiteY951" fmla="*/ 122524 h 6858000"/>
              <a:gd name="connsiteX952" fmla="*/ 2984316 w 7467600"/>
              <a:gd name="connsiteY952" fmla="*/ 0 h 6858000"/>
              <a:gd name="connsiteX953" fmla="*/ 3016114 w 7467600"/>
              <a:gd name="connsiteY953" fmla="*/ 0 h 6858000"/>
              <a:gd name="connsiteX954" fmla="*/ 2979949 w 7467600"/>
              <a:gd name="connsiteY954" fmla="*/ 119274 h 6858000"/>
              <a:gd name="connsiteX955" fmla="*/ 3023879 w 7467600"/>
              <a:gd name="connsiteY955" fmla="*/ 0 h 6858000"/>
              <a:gd name="connsiteX956" fmla="*/ 3105400 w 7467600"/>
              <a:gd name="connsiteY956" fmla="*/ 0 h 6858000"/>
              <a:gd name="connsiteX957" fmla="*/ 3094669 w 7467600"/>
              <a:gd name="connsiteY957" fmla="*/ 30308 h 6858000"/>
              <a:gd name="connsiteX958" fmla="*/ 2901945 w 7467600"/>
              <a:gd name="connsiteY958" fmla="*/ 466538 h 6858000"/>
              <a:gd name="connsiteX959" fmla="*/ 2815209 w 7467600"/>
              <a:gd name="connsiteY959" fmla="*/ 497361 h 6858000"/>
              <a:gd name="connsiteX960" fmla="*/ 2844845 w 7467600"/>
              <a:gd name="connsiteY960" fmla="*/ 127638 h 6858000"/>
              <a:gd name="connsiteX961" fmla="*/ 2867960 w 7467600"/>
              <a:gd name="connsiteY961" fmla="*/ 0 h 6858000"/>
              <a:gd name="connsiteX962" fmla="*/ 1057230 w 7467600"/>
              <a:gd name="connsiteY962" fmla="*/ 0 h 6858000"/>
              <a:gd name="connsiteX963" fmla="*/ 1111003 w 7467600"/>
              <a:gd name="connsiteY963" fmla="*/ 0 h 6858000"/>
              <a:gd name="connsiteX964" fmla="*/ 1125553 w 7467600"/>
              <a:gd name="connsiteY964" fmla="*/ 52588 h 6858000"/>
              <a:gd name="connsiteX965" fmla="*/ 1304276 w 7467600"/>
              <a:gd name="connsiteY965" fmla="*/ 476275 h 6858000"/>
              <a:gd name="connsiteX966" fmla="*/ 1492066 w 7467600"/>
              <a:gd name="connsiteY966" fmla="*/ 886333 h 6858000"/>
              <a:gd name="connsiteX967" fmla="*/ 1423698 w 7467600"/>
              <a:gd name="connsiteY967" fmla="*/ 710817 h 6858000"/>
              <a:gd name="connsiteX968" fmla="*/ 1357609 w 7467600"/>
              <a:gd name="connsiteY968" fmla="*/ 532892 h 6858000"/>
              <a:gd name="connsiteX969" fmla="*/ 1309550 w 7467600"/>
              <a:gd name="connsiteY969" fmla="*/ 374031 h 6858000"/>
              <a:gd name="connsiteX970" fmla="*/ 1193673 w 7467600"/>
              <a:gd name="connsiteY970" fmla="*/ 49533 h 6858000"/>
              <a:gd name="connsiteX971" fmla="*/ 1164391 w 7467600"/>
              <a:gd name="connsiteY971" fmla="*/ 0 h 6858000"/>
              <a:gd name="connsiteX972" fmla="*/ 1200666 w 7467600"/>
              <a:gd name="connsiteY972" fmla="*/ 0 h 6858000"/>
              <a:gd name="connsiteX973" fmla="*/ 1223408 w 7467600"/>
              <a:gd name="connsiteY973" fmla="*/ 38996 h 6858000"/>
              <a:gd name="connsiteX974" fmla="*/ 1339635 w 7467600"/>
              <a:gd name="connsiteY974" fmla="*/ 365517 h 6858000"/>
              <a:gd name="connsiteX975" fmla="*/ 1387469 w 7467600"/>
              <a:gd name="connsiteY975" fmla="*/ 523079 h 6858000"/>
              <a:gd name="connsiteX976" fmla="*/ 1452685 w 7467600"/>
              <a:gd name="connsiteY976" fmla="*/ 699806 h 6858000"/>
              <a:gd name="connsiteX977" fmla="*/ 1492092 w 7467600"/>
              <a:gd name="connsiteY977" fmla="*/ 800424 h 6858000"/>
              <a:gd name="connsiteX978" fmla="*/ 1455302 w 7467600"/>
              <a:gd name="connsiteY978" fmla="*/ 632913 h 6858000"/>
              <a:gd name="connsiteX979" fmla="*/ 1222336 w 7467600"/>
              <a:gd name="connsiteY979" fmla="*/ 9480 h 6858000"/>
              <a:gd name="connsiteX980" fmla="*/ 1214634 w 7467600"/>
              <a:gd name="connsiteY980" fmla="*/ 0 h 6858000"/>
              <a:gd name="connsiteX981" fmla="*/ 1289827 w 7467600"/>
              <a:gd name="connsiteY981" fmla="*/ 0 h 6858000"/>
              <a:gd name="connsiteX982" fmla="*/ 1321076 w 7467600"/>
              <a:gd name="connsiteY982" fmla="*/ 59722 h 6858000"/>
              <a:gd name="connsiteX983" fmla="*/ 1512579 w 7467600"/>
              <a:gd name="connsiteY983" fmla="*/ 626441 h 6858000"/>
              <a:gd name="connsiteX984" fmla="*/ 1506076 w 7467600"/>
              <a:gd name="connsiteY984" fmla="*/ 1089289 h 6858000"/>
              <a:gd name="connsiteX985" fmla="*/ 1486346 w 7467600"/>
              <a:gd name="connsiteY985" fmla="*/ 1079919 h 6858000"/>
              <a:gd name="connsiteX986" fmla="*/ 1070511 w 7467600"/>
              <a:gd name="connsiteY986" fmla="*/ 48609 h 6858000"/>
              <a:gd name="connsiteX987" fmla="*/ 1057230 w 7467600"/>
              <a:gd name="connsiteY987" fmla="*/ 0 h 6858000"/>
              <a:gd name="connsiteX988" fmla="*/ 43151 w 7467600"/>
              <a:gd name="connsiteY988" fmla="*/ 0 h 6858000"/>
              <a:gd name="connsiteX989" fmla="*/ 95283 w 7467600"/>
              <a:gd name="connsiteY989" fmla="*/ 0 h 6858000"/>
              <a:gd name="connsiteX990" fmla="*/ 300708 w 7467600"/>
              <a:gd name="connsiteY990" fmla="*/ 154571 h 6858000"/>
              <a:gd name="connsiteX991" fmla="*/ 530414 w 7467600"/>
              <a:gd name="connsiteY991" fmla="*/ 354673 h 6858000"/>
              <a:gd name="connsiteX992" fmla="*/ 333785 w 7467600"/>
              <a:gd name="connsiteY992" fmla="*/ 161564 h 6858000"/>
              <a:gd name="connsiteX993" fmla="*/ 147005 w 7467600"/>
              <a:gd name="connsiteY993" fmla="*/ 0 h 6858000"/>
              <a:gd name="connsiteX994" fmla="*/ 272509 w 7467600"/>
              <a:gd name="connsiteY994" fmla="*/ 0 h 6858000"/>
              <a:gd name="connsiteX995" fmla="*/ 326276 w 7467600"/>
              <a:gd name="connsiteY995" fmla="*/ 45847 h 6858000"/>
              <a:gd name="connsiteX996" fmla="*/ 823759 w 7467600"/>
              <a:gd name="connsiteY996" fmla="*/ 574145 h 6858000"/>
              <a:gd name="connsiteX997" fmla="*/ 811254 w 7467600"/>
              <a:gd name="connsiteY997" fmla="*/ 665546 h 6858000"/>
              <a:gd name="connsiteX998" fmla="*/ 154042 w 7467600"/>
              <a:gd name="connsiteY998" fmla="*/ 261522 h 6858000"/>
              <a:gd name="connsiteX999" fmla="*/ 13550 w 7467600"/>
              <a:gd name="connsiteY999" fmla="*/ 158423 h 6858000"/>
              <a:gd name="connsiteX1000" fmla="*/ 0 w 7467600"/>
              <a:gd name="connsiteY1000" fmla="*/ 146618 h 6858000"/>
              <a:gd name="connsiteX1001" fmla="*/ 0 w 7467600"/>
              <a:gd name="connsiteY1001" fmla="*/ 59161 h 6858000"/>
              <a:gd name="connsiteX1002" fmla="*/ 45427 w 7467600"/>
              <a:gd name="connsiteY1002" fmla="*/ 101078 h 6858000"/>
              <a:gd name="connsiteX1003" fmla="*/ 630103 w 7467600"/>
              <a:gd name="connsiteY1003" fmla="*/ 485885 h 6858000"/>
              <a:gd name="connsiteX1004" fmla="*/ 532040 w 7467600"/>
              <a:gd name="connsiteY1004" fmla="*/ 399359 h 6858000"/>
              <a:gd name="connsiteX1005" fmla="*/ 517618 w 7467600"/>
              <a:gd name="connsiteY1005" fmla="*/ 385726 h 6858000"/>
              <a:gd name="connsiteX1006" fmla="*/ 285074 w 7467600"/>
              <a:gd name="connsiteY1006" fmla="*/ 182755 h 6858000"/>
              <a:gd name="connsiteX1007" fmla="*/ 43151 w 7467600"/>
              <a:gd name="connsiteY1007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133363 w 7467600"/>
              <a:gd name="connsiteY127" fmla="*/ 5050246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41225 h 6858000"/>
              <a:gd name="connsiteX138" fmla="*/ 7467600 w 7467600"/>
              <a:gd name="connsiteY138" fmla="*/ 5277736 h 6858000"/>
              <a:gd name="connsiteX139" fmla="*/ 7327465 w 7467600"/>
              <a:gd name="connsiteY139" fmla="*/ 5174181 h 6858000"/>
              <a:gd name="connsiteX140" fmla="*/ 7244057 w 7467600"/>
              <a:gd name="connsiteY140" fmla="*/ 5124233 h 6858000"/>
              <a:gd name="connsiteX141" fmla="*/ 7353035 w 7467600"/>
              <a:gd name="connsiteY141" fmla="*/ 5197318 h 6858000"/>
              <a:gd name="connsiteX142" fmla="*/ 7467600 w 7467600"/>
              <a:gd name="connsiteY142" fmla="*/ 5297634 h 6858000"/>
              <a:gd name="connsiteX143" fmla="*/ 7467600 w 7467600"/>
              <a:gd name="connsiteY143" fmla="*/ 5361850 h 6858000"/>
              <a:gd name="connsiteX144" fmla="*/ 7368569 w 7467600"/>
              <a:gd name="connsiteY144" fmla="*/ 5270182 h 6858000"/>
              <a:gd name="connsiteX145" fmla="*/ 7131946 w 7467600"/>
              <a:gd name="connsiteY145" fmla="*/ 5075653 h 6858000"/>
              <a:gd name="connsiteX146" fmla="*/ 7133363 w 7467600"/>
              <a:gd name="connsiteY146" fmla="*/ 5050246 h 6858000"/>
              <a:gd name="connsiteX147" fmla="*/ 1903353 w 7467600"/>
              <a:gd name="connsiteY147" fmla="*/ 5044827 h 6858000"/>
              <a:gd name="connsiteX148" fmla="*/ 1936931 w 7467600"/>
              <a:gd name="connsiteY148" fmla="*/ 5093954 h 6858000"/>
              <a:gd name="connsiteX149" fmla="*/ 2195868 w 7467600"/>
              <a:gd name="connsiteY149" fmla="*/ 5396574 h 6858000"/>
              <a:gd name="connsiteX150" fmla="*/ 2088852 w 7467600"/>
              <a:gd name="connsiteY150" fmla="*/ 5166123 h 6858000"/>
              <a:gd name="connsiteX151" fmla="*/ 1958241 w 7467600"/>
              <a:gd name="connsiteY151" fmla="*/ 5067955 h 6858000"/>
              <a:gd name="connsiteX152" fmla="*/ 1903353 w 7467600"/>
              <a:gd name="connsiteY152" fmla="*/ 5044827 h 6858000"/>
              <a:gd name="connsiteX153" fmla="*/ 1979378 w 7467600"/>
              <a:gd name="connsiteY153" fmla="*/ 4769504 h 6858000"/>
              <a:gd name="connsiteX154" fmla="*/ 2882120 w 7467600"/>
              <a:gd name="connsiteY154" fmla="*/ 5064547 h 6858000"/>
              <a:gd name="connsiteX155" fmla="*/ 2793103 w 7467600"/>
              <a:gd name="connsiteY155" fmla="*/ 5039699 h 6858000"/>
              <a:gd name="connsiteX156" fmla="*/ 2770041 w 7467600"/>
              <a:gd name="connsiteY156" fmla="*/ 5033634 h 6858000"/>
              <a:gd name="connsiteX157" fmla="*/ 1979378 w 7467600"/>
              <a:gd name="connsiteY157" fmla="*/ 4769504 h 6858000"/>
              <a:gd name="connsiteX158" fmla="*/ 1927410 w 7467600"/>
              <a:gd name="connsiteY158" fmla="*/ 4716164 h 6858000"/>
              <a:gd name="connsiteX159" fmla="*/ 1959587 w 7467600"/>
              <a:gd name="connsiteY159" fmla="*/ 4728849 h 6858000"/>
              <a:gd name="connsiteX160" fmla="*/ 2777707 w 7467600"/>
              <a:gd name="connsiteY160" fmla="*/ 5003991 h 6858000"/>
              <a:gd name="connsiteX161" fmla="*/ 2800768 w 7467600"/>
              <a:gd name="connsiteY161" fmla="*/ 5010056 h 6858000"/>
              <a:gd name="connsiteX162" fmla="*/ 2879408 w 7467600"/>
              <a:gd name="connsiteY162" fmla="*/ 5031590 h 6858000"/>
              <a:gd name="connsiteX163" fmla="*/ 2862295 w 7467600"/>
              <a:gd name="connsiteY163" fmla="*/ 5022958 h 6858000"/>
              <a:gd name="connsiteX164" fmla="*/ 2813343 w 7467600"/>
              <a:gd name="connsiteY164" fmla="*/ 4998369 h 6858000"/>
              <a:gd name="connsiteX165" fmla="*/ 2646245 w 7467600"/>
              <a:gd name="connsiteY165" fmla="*/ 4930999 h 6858000"/>
              <a:gd name="connsiteX166" fmla="*/ 1999243 w 7467600"/>
              <a:gd name="connsiteY166" fmla="*/ 4730524 h 6858000"/>
              <a:gd name="connsiteX167" fmla="*/ 1979527 w 7467600"/>
              <a:gd name="connsiteY167" fmla="*/ 4726651 h 6858000"/>
              <a:gd name="connsiteX168" fmla="*/ 1927410 w 7467600"/>
              <a:gd name="connsiteY168" fmla="*/ 4716164 h 6858000"/>
              <a:gd name="connsiteX169" fmla="*/ 1997014 w 7467600"/>
              <a:gd name="connsiteY169" fmla="*/ 4698007 h 6858000"/>
              <a:gd name="connsiteX170" fmla="*/ 2005458 w 7467600"/>
              <a:gd name="connsiteY170" fmla="*/ 4699540 h 6858000"/>
              <a:gd name="connsiteX171" fmla="*/ 2657186 w 7467600"/>
              <a:gd name="connsiteY171" fmla="*/ 4901687 h 6858000"/>
              <a:gd name="connsiteX172" fmla="*/ 2826662 w 7467600"/>
              <a:gd name="connsiteY172" fmla="*/ 4970362 h 6858000"/>
              <a:gd name="connsiteX173" fmla="*/ 2876100 w 7467600"/>
              <a:gd name="connsiteY173" fmla="*/ 4995397 h 6858000"/>
              <a:gd name="connsiteX174" fmla="*/ 3042600 w 7467600"/>
              <a:gd name="connsiteY174" fmla="*/ 5059532 h 6858000"/>
              <a:gd name="connsiteX175" fmla="*/ 1997014 w 7467600"/>
              <a:gd name="connsiteY175" fmla="*/ 4698007 h 6858000"/>
              <a:gd name="connsiteX176" fmla="*/ 2305292 w 7467600"/>
              <a:gd name="connsiteY176" fmla="*/ 4219492 h 6858000"/>
              <a:gd name="connsiteX177" fmla="*/ 3360922 w 7467600"/>
              <a:gd name="connsiteY177" fmla="*/ 4529373 h 6858000"/>
              <a:gd name="connsiteX178" fmla="*/ 3492420 w 7467600"/>
              <a:gd name="connsiteY178" fmla="*/ 4510145 h 6858000"/>
              <a:gd name="connsiteX179" fmla="*/ 3364086 w 7467600"/>
              <a:gd name="connsiteY179" fmla="*/ 4480340 h 6858000"/>
              <a:gd name="connsiteX180" fmla="*/ 3225818 w 7467600"/>
              <a:gd name="connsiteY180" fmla="*/ 4411822 h 6858000"/>
              <a:gd name="connsiteX181" fmla="*/ 3129696 w 7467600"/>
              <a:gd name="connsiteY181" fmla="*/ 4360704 h 6858000"/>
              <a:gd name="connsiteX182" fmla="*/ 2814545 w 7467600"/>
              <a:gd name="connsiteY182" fmla="*/ 4282955 h 6858000"/>
              <a:gd name="connsiteX183" fmla="*/ 2305292 w 7467600"/>
              <a:gd name="connsiteY183" fmla="*/ 4219492 h 6858000"/>
              <a:gd name="connsiteX184" fmla="*/ 2626982 w 7467600"/>
              <a:gd name="connsiteY184" fmla="*/ 4206450 h 6858000"/>
              <a:gd name="connsiteX185" fmla="*/ 2490617 w 7467600"/>
              <a:gd name="connsiteY185" fmla="*/ 4206951 h 6858000"/>
              <a:gd name="connsiteX186" fmla="*/ 2819869 w 7467600"/>
              <a:gd name="connsiteY186" fmla="*/ 4252936 h 6858000"/>
              <a:gd name="connsiteX187" fmla="*/ 3143018 w 7467600"/>
              <a:gd name="connsiteY187" fmla="*/ 4332698 h 6858000"/>
              <a:gd name="connsiteX188" fmla="*/ 3241520 w 7467600"/>
              <a:gd name="connsiteY188" fmla="*/ 4385112 h 6858000"/>
              <a:gd name="connsiteX189" fmla="*/ 3374575 w 7467600"/>
              <a:gd name="connsiteY189" fmla="*/ 4451517 h 6858000"/>
              <a:gd name="connsiteX190" fmla="*/ 3505221 w 7467600"/>
              <a:gd name="connsiteY190" fmla="*/ 4480757 h 6858000"/>
              <a:gd name="connsiteX191" fmla="*/ 2626982 w 7467600"/>
              <a:gd name="connsiteY191" fmla="*/ 4206450 h 6858000"/>
              <a:gd name="connsiteX192" fmla="*/ 1310106 w 7467600"/>
              <a:gd name="connsiteY192" fmla="*/ 3943217 h 6858000"/>
              <a:gd name="connsiteX193" fmla="*/ 854994 w 7467600"/>
              <a:gd name="connsiteY193" fmla="*/ 4399136 h 6858000"/>
              <a:gd name="connsiteX194" fmla="*/ 742462 w 7467600"/>
              <a:gd name="connsiteY194" fmla="*/ 4594648 h 6858000"/>
              <a:gd name="connsiteX195" fmla="*/ 820602 w 7467600"/>
              <a:gd name="connsiteY195" fmla="*/ 4485915 h 6858000"/>
              <a:gd name="connsiteX196" fmla="*/ 878295 w 7467600"/>
              <a:gd name="connsiteY196" fmla="*/ 4403594 h 6858000"/>
              <a:gd name="connsiteX197" fmla="*/ 1240607 w 7467600"/>
              <a:gd name="connsiteY197" fmla="*/ 4010401 h 6858000"/>
              <a:gd name="connsiteX198" fmla="*/ 1310106 w 7467600"/>
              <a:gd name="connsiteY198" fmla="*/ 3943217 h 6858000"/>
              <a:gd name="connsiteX199" fmla="*/ 1423113 w 7467600"/>
              <a:gd name="connsiteY199" fmla="*/ 3874565 h 6858000"/>
              <a:gd name="connsiteX200" fmla="*/ 1260565 w 7467600"/>
              <a:gd name="connsiteY200" fmla="*/ 4031982 h 6858000"/>
              <a:gd name="connsiteX201" fmla="*/ 901900 w 7467600"/>
              <a:gd name="connsiteY201" fmla="*/ 4421236 h 6858000"/>
              <a:gd name="connsiteX202" fmla="*/ 845044 w 7467600"/>
              <a:gd name="connsiteY202" fmla="*/ 4502436 h 6858000"/>
              <a:gd name="connsiteX203" fmla="*/ 685926 w 7467600"/>
              <a:gd name="connsiteY203" fmla="*/ 4703069 h 6858000"/>
              <a:gd name="connsiteX204" fmla="*/ 684248 w 7467600"/>
              <a:gd name="connsiteY204" fmla="*/ 4706721 h 6858000"/>
              <a:gd name="connsiteX205" fmla="*/ 1423113 w 7467600"/>
              <a:gd name="connsiteY205" fmla="*/ 3874565 h 6858000"/>
              <a:gd name="connsiteX206" fmla="*/ 3316479 w 7467600"/>
              <a:gd name="connsiteY206" fmla="*/ 3872136 h 6858000"/>
              <a:gd name="connsiteX207" fmla="*/ 3546806 w 7467600"/>
              <a:gd name="connsiteY207" fmla="*/ 4356139 h 6858000"/>
              <a:gd name="connsiteX208" fmla="*/ 3364433 w 7467600"/>
              <a:gd name="connsiteY208" fmla="*/ 3953121 h 6858000"/>
              <a:gd name="connsiteX209" fmla="*/ 3316479 w 7467600"/>
              <a:gd name="connsiteY209" fmla="*/ 3872136 h 6858000"/>
              <a:gd name="connsiteX210" fmla="*/ 3291335 w 7467600"/>
              <a:gd name="connsiteY210" fmla="*/ 3767420 h 6858000"/>
              <a:gd name="connsiteX211" fmla="*/ 3390805 w 7467600"/>
              <a:gd name="connsiteY211" fmla="*/ 3937163 h 6858000"/>
              <a:gd name="connsiteX212" fmla="*/ 3579062 w 7467600"/>
              <a:gd name="connsiteY212" fmla="*/ 4359040 h 6858000"/>
              <a:gd name="connsiteX213" fmla="*/ 3467355 w 7467600"/>
              <a:gd name="connsiteY213" fmla="*/ 3988130 h 6858000"/>
              <a:gd name="connsiteX214" fmla="*/ 3310753 w 7467600"/>
              <a:gd name="connsiteY214" fmla="*/ 3787140 h 6858000"/>
              <a:gd name="connsiteX215" fmla="*/ 3291335 w 7467600"/>
              <a:gd name="connsiteY215" fmla="*/ 3767420 h 6858000"/>
              <a:gd name="connsiteX216" fmla="*/ 1635889 w 7467600"/>
              <a:gd name="connsiteY216" fmla="*/ 3709494 h 6858000"/>
              <a:gd name="connsiteX217" fmla="*/ 1634800 w 7467600"/>
              <a:gd name="connsiteY217" fmla="*/ 3731111 h 6858000"/>
              <a:gd name="connsiteX218" fmla="*/ 1635889 w 7467600"/>
              <a:gd name="connsiteY218" fmla="*/ 3709494 h 6858000"/>
              <a:gd name="connsiteX219" fmla="*/ 1510397 w 7467600"/>
              <a:gd name="connsiteY219" fmla="*/ 3684705 h 6858000"/>
              <a:gd name="connsiteX220" fmla="*/ 1146550 w 7467600"/>
              <a:gd name="connsiteY220" fmla="*/ 3802012 h 6858000"/>
              <a:gd name="connsiteX221" fmla="*/ 698834 w 7467600"/>
              <a:gd name="connsiteY221" fmla="*/ 3952272 h 6858000"/>
              <a:gd name="connsiteX222" fmla="*/ 34256 w 7467600"/>
              <a:gd name="connsiteY222" fmla="*/ 4347603 h 6858000"/>
              <a:gd name="connsiteX223" fmla="*/ 527241 w 7467600"/>
              <a:gd name="connsiteY223" fmla="*/ 4065078 h 6858000"/>
              <a:gd name="connsiteX224" fmla="*/ 1510397 w 7467600"/>
              <a:gd name="connsiteY224" fmla="*/ 3684705 h 6858000"/>
              <a:gd name="connsiteX225" fmla="*/ 1313114 w 7467600"/>
              <a:gd name="connsiteY225" fmla="*/ 3655216 h 6858000"/>
              <a:gd name="connsiteX226" fmla="*/ 1109304 w 7467600"/>
              <a:gd name="connsiteY226" fmla="*/ 3669030 h 6858000"/>
              <a:gd name="connsiteX227" fmla="*/ 8129 w 7467600"/>
              <a:gd name="connsiteY227" fmla="*/ 4330519 h 6858000"/>
              <a:gd name="connsiteX228" fmla="*/ 687572 w 7467600"/>
              <a:gd name="connsiteY228" fmla="*/ 3925629 h 6858000"/>
              <a:gd name="connsiteX229" fmla="*/ 1138365 w 7467600"/>
              <a:gd name="connsiteY229" fmla="*/ 3774515 h 6858000"/>
              <a:gd name="connsiteX230" fmla="*/ 1505579 w 7467600"/>
              <a:gd name="connsiteY230" fmla="*/ 3655526 h 6858000"/>
              <a:gd name="connsiteX231" fmla="*/ 1313114 w 7467600"/>
              <a:gd name="connsiteY231" fmla="*/ 3655216 h 6858000"/>
              <a:gd name="connsiteX232" fmla="*/ 3655073 w 7467600"/>
              <a:gd name="connsiteY232" fmla="*/ 3650884 h 6858000"/>
              <a:gd name="connsiteX233" fmla="*/ 3989938 w 7467600"/>
              <a:gd name="connsiteY233" fmla="*/ 3991685 h 6858000"/>
              <a:gd name="connsiteX234" fmla="*/ 4393907 w 7467600"/>
              <a:gd name="connsiteY234" fmla="*/ 4261258 h 6858000"/>
              <a:gd name="connsiteX235" fmla="*/ 4648051 w 7467600"/>
              <a:gd name="connsiteY235" fmla="*/ 4374051 h 6858000"/>
              <a:gd name="connsiteX236" fmla="*/ 4383389 w 7467600"/>
              <a:gd name="connsiteY236" fmla="*/ 4184369 h 6858000"/>
              <a:gd name="connsiteX237" fmla="*/ 4165508 w 7467600"/>
              <a:gd name="connsiteY237" fmla="*/ 4035196 h 6858000"/>
              <a:gd name="connsiteX238" fmla="*/ 4068162 w 7467600"/>
              <a:gd name="connsiteY238" fmla="*/ 3953394 h 6858000"/>
              <a:gd name="connsiteX239" fmla="*/ 3981416 w 7467600"/>
              <a:gd name="connsiteY239" fmla="*/ 3880482 h 6858000"/>
              <a:gd name="connsiteX240" fmla="*/ 3800147 w 7467600"/>
              <a:gd name="connsiteY240" fmla="*/ 3749872 h 6858000"/>
              <a:gd name="connsiteX241" fmla="*/ 3655073 w 7467600"/>
              <a:gd name="connsiteY241" fmla="*/ 3650884 h 6858000"/>
              <a:gd name="connsiteX242" fmla="*/ 3670252 w 7467600"/>
              <a:gd name="connsiteY242" fmla="*/ 3622798 h 6858000"/>
              <a:gd name="connsiteX243" fmla="*/ 3817258 w 7467600"/>
              <a:gd name="connsiteY243" fmla="*/ 3723577 h 6858000"/>
              <a:gd name="connsiteX244" fmla="*/ 4000461 w 7467600"/>
              <a:gd name="connsiteY244" fmla="*/ 3855966 h 6858000"/>
              <a:gd name="connsiteX245" fmla="*/ 4088180 w 7467600"/>
              <a:gd name="connsiteY245" fmla="*/ 3929774 h 6858000"/>
              <a:gd name="connsiteX246" fmla="*/ 4184555 w 7467600"/>
              <a:gd name="connsiteY246" fmla="*/ 4010683 h 6858000"/>
              <a:gd name="connsiteX247" fmla="*/ 4399563 w 7467600"/>
              <a:gd name="connsiteY247" fmla="*/ 4158106 h 6858000"/>
              <a:gd name="connsiteX248" fmla="*/ 4684469 w 7467600"/>
              <a:gd name="connsiteY248" fmla="*/ 4364680 h 6858000"/>
              <a:gd name="connsiteX249" fmla="*/ 4690271 w 7467600"/>
              <a:gd name="connsiteY249" fmla="*/ 4370034 h 6858000"/>
              <a:gd name="connsiteX250" fmla="*/ 4136093 w 7467600"/>
              <a:gd name="connsiteY250" fmla="*/ 3858466 h 6858000"/>
              <a:gd name="connsiteX251" fmla="*/ 3670252 w 7467600"/>
              <a:gd name="connsiteY251" fmla="*/ 3622798 h 6858000"/>
              <a:gd name="connsiteX252" fmla="*/ 4440129 w 7467600"/>
              <a:gd name="connsiteY252" fmla="*/ 3448571 h 6858000"/>
              <a:gd name="connsiteX253" fmla="*/ 4856525 w 7467600"/>
              <a:gd name="connsiteY253" fmla="*/ 3915351 h 6858000"/>
              <a:gd name="connsiteX254" fmla="*/ 5059055 w 7467600"/>
              <a:gd name="connsiteY254" fmla="*/ 4108918 h 6858000"/>
              <a:gd name="connsiteX255" fmla="*/ 5290070 w 7467600"/>
              <a:gd name="connsiteY255" fmla="*/ 4263619 h 6858000"/>
              <a:gd name="connsiteX256" fmla="*/ 4834991 w 7467600"/>
              <a:gd name="connsiteY256" fmla="*/ 3830985 h 6858000"/>
              <a:gd name="connsiteX257" fmla="*/ 4440129 w 7467600"/>
              <a:gd name="connsiteY257" fmla="*/ 3448571 h 6858000"/>
              <a:gd name="connsiteX258" fmla="*/ 4441737 w 7467600"/>
              <a:gd name="connsiteY258" fmla="*/ 3399734 h 6858000"/>
              <a:gd name="connsiteX259" fmla="*/ 4431236 w 7467600"/>
              <a:gd name="connsiteY259" fmla="*/ 3400954 h 6858000"/>
              <a:gd name="connsiteX260" fmla="*/ 4557150 w 7467600"/>
              <a:gd name="connsiteY260" fmla="*/ 3510023 h 6858000"/>
              <a:gd name="connsiteX261" fmla="*/ 4856936 w 7467600"/>
              <a:gd name="connsiteY261" fmla="*/ 3809146 h 6858000"/>
              <a:gd name="connsiteX262" fmla="*/ 5111996 w 7467600"/>
              <a:gd name="connsiteY262" fmla="*/ 4065759 h 6858000"/>
              <a:gd name="connsiteX263" fmla="*/ 5388878 w 7467600"/>
              <a:gd name="connsiteY263" fmla="*/ 4300185 h 6858000"/>
              <a:gd name="connsiteX264" fmla="*/ 5425556 w 7467600"/>
              <a:gd name="connsiteY264" fmla="*/ 4308967 h 6858000"/>
              <a:gd name="connsiteX265" fmla="*/ 4943646 w 7467600"/>
              <a:gd name="connsiteY265" fmla="*/ 3822916 h 6858000"/>
              <a:gd name="connsiteX266" fmla="*/ 4594837 w 7467600"/>
              <a:gd name="connsiteY266" fmla="*/ 3532274 h 6858000"/>
              <a:gd name="connsiteX267" fmla="*/ 4441737 w 7467600"/>
              <a:gd name="connsiteY267" fmla="*/ 3399734 h 6858000"/>
              <a:gd name="connsiteX268" fmla="*/ 5425834 w 7467600"/>
              <a:gd name="connsiteY268" fmla="*/ 3162785 h 6858000"/>
              <a:gd name="connsiteX269" fmla="*/ 5401644 w 7467600"/>
              <a:gd name="connsiteY269" fmla="*/ 3617847 h 6858000"/>
              <a:gd name="connsiteX270" fmla="*/ 5467256 w 7467600"/>
              <a:gd name="connsiteY270" fmla="*/ 4175494 h 6858000"/>
              <a:gd name="connsiteX271" fmla="*/ 5448069 w 7467600"/>
              <a:gd name="connsiteY271" fmla="*/ 3567554 h 6858000"/>
              <a:gd name="connsiteX272" fmla="*/ 5425834 w 7467600"/>
              <a:gd name="connsiteY272" fmla="*/ 3162785 h 6858000"/>
              <a:gd name="connsiteX273" fmla="*/ 1318687 w 7467600"/>
              <a:gd name="connsiteY273" fmla="*/ 3113840 h 6858000"/>
              <a:gd name="connsiteX274" fmla="*/ 1066793 w 7467600"/>
              <a:gd name="connsiteY274" fmla="*/ 3212171 h 6858000"/>
              <a:gd name="connsiteX275" fmla="*/ 993319 w 7467600"/>
              <a:gd name="connsiteY275" fmla="*/ 3247648 h 6858000"/>
              <a:gd name="connsiteX276" fmla="*/ 853081 w 7467600"/>
              <a:gd name="connsiteY276" fmla="*/ 3312410 h 6858000"/>
              <a:gd name="connsiteX277" fmla="*/ 805957 w 7467600"/>
              <a:gd name="connsiteY277" fmla="*/ 3330443 h 6858000"/>
              <a:gd name="connsiteX278" fmla="*/ 1318687 w 7467600"/>
              <a:gd name="connsiteY278" fmla="*/ 3113840 h 6858000"/>
              <a:gd name="connsiteX279" fmla="*/ 5453702 w 7467600"/>
              <a:gd name="connsiteY279" fmla="*/ 3090882 h 6858000"/>
              <a:gd name="connsiteX280" fmla="*/ 5480135 w 7467600"/>
              <a:gd name="connsiteY280" fmla="*/ 3565802 h 6858000"/>
              <a:gd name="connsiteX281" fmla="*/ 5499023 w 7467600"/>
              <a:gd name="connsiteY281" fmla="*/ 4166310 h 6858000"/>
              <a:gd name="connsiteX282" fmla="*/ 5547022 w 7467600"/>
              <a:gd name="connsiteY282" fmla="*/ 3607838 h 6858000"/>
              <a:gd name="connsiteX283" fmla="*/ 5515964 w 7467600"/>
              <a:gd name="connsiteY283" fmla="*/ 3378541 h 6858000"/>
              <a:gd name="connsiteX284" fmla="*/ 5453702 w 7467600"/>
              <a:gd name="connsiteY284" fmla="*/ 3090882 h 6858000"/>
              <a:gd name="connsiteX285" fmla="*/ 1238695 w 7467600"/>
              <a:gd name="connsiteY285" fmla="*/ 3076820 h 6858000"/>
              <a:gd name="connsiteX286" fmla="*/ 716371 w 7467600"/>
              <a:gd name="connsiteY286" fmla="*/ 3293249 h 6858000"/>
              <a:gd name="connsiteX287" fmla="*/ 579522 w 7467600"/>
              <a:gd name="connsiteY287" fmla="*/ 3371759 h 6858000"/>
              <a:gd name="connsiteX288" fmla="*/ 600288 w 7467600"/>
              <a:gd name="connsiteY288" fmla="*/ 3365555 h 6858000"/>
              <a:gd name="connsiteX289" fmla="*/ 840692 w 7467600"/>
              <a:gd name="connsiteY289" fmla="*/ 3284921 h 6858000"/>
              <a:gd name="connsiteX290" fmla="*/ 979248 w 7467600"/>
              <a:gd name="connsiteY290" fmla="*/ 3221003 h 6858000"/>
              <a:gd name="connsiteX291" fmla="*/ 1053282 w 7467600"/>
              <a:gd name="connsiteY291" fmla="*/ 3185247 h 6858000"/>
              <a:gd name="connsiteX292" fmla="*/ 1320603 w 7467600"/>
              <a:gd name="connsiteY292" fmla="*/ 3081281 h 6858000"/>
              <a:gd name="connsiteX293" fmla="*/ 1238695 w 7467600"/>
              <a:gd name="connsiteY293" fmla="*/ 3076820 h 6858000"/>
              <a:gd name="connsiteX294" fmla="*/ 5425627 w 7467600"/>
              <a:gd name="connsiteY294" fmla="*/ 2954192 h 6858000"/>
              <a:gd name="connsiteX295" fmla="*/ 5470770 w 7467600"/>
              <a:gd name="connsiteY295" fmla="*/ 3005435 h 6858000"/>
              <a:gd name="connsiteX296" fmla="*/ 5519779 w 7467600"/>
              <a:gd name="connsiteY296" fmla="*/ 4359223 h 6858000"/>
              <a:gd name="connsiteX297" fmla="*/ 5520293 w 7467600"/>
              <a:gd name="connsiteY297" fmla="*/ 4360602 h 6858000"/>
              <a:gd name="connsiteX298" fmla="*/ 5767221 w 7467600"/>
              <a:gd name="connsiteY298" fmla="*/ 4665564 h 6858000"/>
              <a:gd name="connsiteX299" fmla="*/ 6937169 w 7467600"/>
              <a:gd name="connsiteY299" fmla="*/ 4815941 h 6858000"/>
              <a:gd name="connsiteX300" fmla="*/ 6953922 w 7467600"/>
              <a:gd name="connsiteY300" fmla="*/ 4890068 h 6858000"/>
              <a:gd name="connsiteX301" fmla="*/ 6071359 w 7467600"/>
              <a:gd name="connsiteY301" fmla="*/ 4770770 h 6858000"/>
              <a:gd name="connsiteX302" fmla="*/ 6038839 w 7467600"/>
              <a:gd name="connsiteY302" fmla="*/ 4764474 h 6858000"/>
              <a:gd name="connsiteX303" fmla="*/ 6038706 w 7467600"/>
              <a:gd name="connsiteY303" fmla="*/ 4763847 h 6858000"/>
              <a:gd name="connsiteX304" fmla="*/ 6037784 w 7467600"/>
              <a:gd name="connsiteY304" fmla="*/ 4764270 h 6858000"/>
              <a:gd name="connsiteX305" fmla="*/ 6038839 w 7467600"/>
              <a:gd name="connsiteY305" fmla="*/ 4764474 h 6858000"/>
              <a:gd name="connsiteX306" fmla="*/ 6040338 w 7467600"/>
              <a:gd name="connsiteY306" fmla="*/ 4771418 h 6858000"/>
              <a:gd name="connsiteX307" fmla="*/ 6024488 w 7467600"/>
              <a:gd name="connsiteY307" fmla="*/ 4809903 h 6858000"/>
              <a:gd name="connsiteX308" fmla="*/ 5599771 w 7467600"/>
              <a:gd name="connsiteY308" fmla="*/ 5509652 h 6858000"/>
              <a:gd name="connsiteX309" fmla="*/ 5548843 w 7467600"/>
              <a:gd name="connsiteY309" fmla="*/ 5563845 h 6858000"/>
              <a:gd name="connsiteX310" fmla="*/ 5940952 w 7467600"/>
              <a:gd name="connsiteY310" fmla="*/ 6250028 h 6858000"/>
              <a:gd name="connsiteX311" fmla="*/ 6043441 w 7467600"/>
              <a:gd name="connsiteY311" fmla="*/ 6665847 h 6858000"/>
              <a:gd name="connsiteX312" fmla="*/ 6093432 w 7467600"/>
              <a:gd name="connsiteY312" fmla="*/ 6858000 h 6858000"/>
              <a:gd name="connsiteX313" fmla="*/ 6034344 w 7467600"/>
              <a:gd name="connsiteY313" fmla="*/ 6858000 h 6858000"/>
              <a:gd name="connsiteX314" fmla="*/ 6026679 w 7467600"/>
              <a:gd name="connsiteY314" fmla="*/ 6836959 h 6858000"/>
              <a:gd name="connsiteX315" fmla="*/ 5800441 w 7467600"/>
              <a:gd name="connsiteY315" fmla="*/ 6335286 h 6858000"/>
              <a:gd name="connsiteX316" fmla="*/ 5526562 w 7467600"/>
              <a:gd name="connsiteY316" fmla="*/ 5705388 h 6858000"/>
              <a:gd name="connsiteX317" fmla="*/ 5519640 w 7467600"/>
              <a:gd name="connsiteY317" fmla="*/ 5683774 h 6858000"/>
              <a:gd name="connsiteX318" fmla="*/ 5844559 w 7467600"/>
              <a:gd name="connsiteY318" fmla="*/ 6553349 h 6858000"/>
              <a:gd name="connsiteX319" fmla="*/ 5975994 w 7467600"/>
              <a:gd name="connsiteY319" fmla="*/ 6858000 h 6858000"/>
              <a:gd name="connsiteX320" fmla="*/ 5898547 w 7467600"/>
              <a:gd name="connsiteY320" fmla="*/ 6858000 h 6858000"/>
              <a:gd name="connsiteX321" fmla="*/ 5682041 w 7467600"/>
              <a:gd name="connsiteY321" fmla="*/ 6355860 h 6858000"/>
              <a:gd name="connsiteX322" fmla="*/ 5461758 w 7467600"/>
              <a:gd name="connsiteY322" fmla="*/ 5820220 h 6858000"/>
              <a:gd name="connsiteX323" fmla="*/ 5237282 w 7467600"/>
              <a:gd name="connsiteY323" fmla="*/ 6579086 h 6858000"/>
              <a:gd name="connsiteX324" fmla="*/ 5115009 w 7467600"/>
              <a:gd name="connsiteY324" fmla="*/ 6858000 h 6858000"/>
              <a:gd name="connsiteX325" fmla="*/ 5028074 w 7467600"/>
              <a:gd name="connsiteY325" fmla="*/ 6858000 h 6858000"/>
              <a:gd name="connsiteX326" fmla="*/ 5079508 w 7467600"/>
              <a:gd name="connsiteY326" fmla="*/ 6749074 h 6858000"/>
              <a:gd name="connsiteX327" fmla="*/ 5371846 w 7467600"/>
              <a:gd name="connsiteY327" fmla="*/ 5924413 h 6858000"/>
              <a:gd name="connsiteX328" fmla="*/ 5270512 w 7467600"/>
              <a:gd name="connsiteY328" fmla="*/ 6138975 h 6858000"/>
              <a:gd name="connsiteX329" fmla="*/ 5062409 w 7467600"/>
              <a:gd name="connsiteY329" fmla="*/ 6653544 h 6858000"/>
              <a:gd name="connsiteX330" fmla="*/ 5036628 w 7467600"/>
              <a:gd name="connsiteY330" fmla="*/ 6754247 h 6858000"/>
              <a:gd name="connsiteX331" fmla="*/ 5009112 w 7467600"/>
              <a:gd name="connsiteY331" fmla="*/ 6858000 h 6858000"/>
              <a:gd name="connsiteX332" fmla="*/ 4976679 w 7467600"/>
              <a:gd name="connsiteY332" fmla="*/ 6858000 h 6858000"/>
              <a:gd name="connsiteX333" fmla="*/ 5006537 w 7467600"/>
              <a:gd name="connsiteY333" fmla="*/ 6747068 h 6858000"/>
              <a:gd name="connsiteX334" fmla="*/ 5032723 w 7467600"/>
              <a:gd name="connsiteY334" fmla="*/ 6644957 h 6858000"/>
              <a:gd name="connsiteX335" fmla="*/ 5242949 w 7467600"/>
              <a:gd name="connsiteY335" fmla="*/ 6125175 h 6858000"/>
              <a:gd name="connsiteX336" fmla="*/ 5286321 w 7467600"/>
              <a:gd name="connsiteY336" fmla="*/ 6033555 h 6858000"/>
              <a:gd name="connsiteX337" fmla="*/ 5008210 w 7467600"/>
              <a:gd name="connsiteY337" fmla="*/ 6649194 h 6858000"/>
              <a:gd name="connsiteX338" fmla="*/ 4986321 w 7467600"/>
              <a:gd name="connsiteY338" fmla="*/ 6765687 h 6858000"/>
              <a:gd name="connsiteX339" fmla="*/ 4973474 w 7467600"/>
              <a:gd name="connsiteY339" fmla="*/ 6858000 h 6858000"/>
              <a:gd name="connsiteX340" fmla="*/ 4907178 w 7467600"/>
              <a:gd name="connsiteY340" fmla="*/ 6858000 h 6858000"/>
              <a:gd name="connsiteX341" fmla="*/ 4910810 w 7467600"/>
              <a:gd name="connsiteY341" fmla="*/ 6829660 h 6858000"/>
              <a:gd name="connsiteX342" fmla="*/ 4987461 w 7467600"/>
              <a:gd name="connsiteY342" fmla="*/ 6432994 h 6858000"/>
              <a:gd name="connsiteX343" fmla="*/ 5179262 w 7467600"/>
              <a:gd name="connsiteY343" fmla="*/ 6035044 h 6858000"/>
              <a:gd name="connsiteX344" fmla="*/ 4689678 w 7467600"/>
              <a:gd name="connsiteY344" fmla="*/ 6440241 h 6858000"/>
              <a:gd name="connsiteX345" fmla="*/ 4477543 w 7467600"/>
              <a:gd name="connsiteY345" fmla="*/ 6674836 h 6858000"/>
              <a:gd name="connsiteX346" fmla="*/ 4329957 w 7467600"/>
              <a:gd name="connsiteY346" fmla="*/ 6858000 h 6858000"/>
              <a:gd name="connsiteX347" fmla="*/ 4218595 w 7467600"/>
              <a:gd name="connsiteY347" fmla="*/ 6858000 h 6858000"/>
              <a:gd name="connsiteX348" fmla="*/ 4368888 w 7467600"/>
              <a:gd name="connsiteY348" fmla="*/ 6668412 h 6858000"/>
              <a:gd name="connsiteX349" fmla="*/ 4563091 w 7467600"/>
              <a:gd name="connsiteY349" fmla="*/ 6442508 h 6858000"/>
              <a:gd name="connsiteX350" fmla="*/ 5387324 w 7467600"/>
              <a:gd name="connsiteY350" fmla="*/ 5705830 h 6858000"/>
              <a:gd name="connsiteX351" fmla="*/ 5073620 w 7467600"/>
              <a:gd name="connsiteY351" fmla="*/ 5955437 h 6858000"/>
              <a:gd name="connsiteX352" fmla="*/ 4689789 w 7467600"/>
              <a:gd name="connsiteY352" fmla="*/ 6268382 h 6858000"/>
              <a:gd name="connsiteX353" fmla="*/ 4418722 w 7467600"/>
              <a:gd name="connsiteY353" fmla="*/ 6570886 h 6858000"/>
              <a:gd name="connsiteX354" fmla="*/ 4214944 w 7467600"/>
              <a:gd name="connsiteY354" fmla="*/ 6858000 h 6858000"/>
              <a:gd name="connsiteX355" fmla="*/ 4177898 w 7467600"/>
              <a:gd name="connsiteY355" fmla="*/ 6858000 h 6858000"/>
              <a:gd name="connsiteX356" fmla="*/ 4391597 w 7467600"/>
              <a:gd name="connsiteY356" fmla="*/ 6556370 h 6858000"/>
              <a:gd name="connsiteX357" fmla="*/ 4668889 w 7467600"/>
              <a:gd name="connsiteY357" fmla="*/ 6246399 h 6858000"/>
              <a:gd name="connsiteX358" fmla="*/ 5055427 w 7467600"/>
              <a:gd name="connsiteY358" fmla="*/ 5931476 h 6858000"/>
              <a:gd name="connsiteX359" fmla="*/ 5371814 w 7467600"/>
              <a:gd name="connsiteY359" fmla="*/ 5678975 h 6858000"/>
              <a:gd name="connsiteX360" fmla="*/ 4987918 w 7467600"/>
              <a:gd name="connsiteY360" fmla="*/ 5838701 h 6858000"/>
              <a:gd name="connsiteX361" fmla="*/ 4317146 w 7467600"/>
              <a:gd name="connsiteY361" fmla="*/ 6587716 h 6858000"/>
              <a:gd name="connsiteX362" fmla="*/ 4171627 w 7467600"/>
              <a:gd name="connsiteY362" fmla="*/ 6858000 h 6858000"/>
              <a:gd name="connsiteX363" fmla="*/ 4081585 w 7467600"/>
              <a:gd name="connsiteY363" fmla="*/ 6858000 h 6858000"/>
              <a:gd name="connsiteX364" fmla="*/ 4238603 w 7467600"/>
              <a:gd name="connsiteY364" fmla="*/ 6559341 h 6858000"/>
              <a:gd name="connsiteX365" fmla="*/ 4778333 w 7467600"/>
              <a:gd name="connsiteY365" fmla="*/ 5873626 h 6858000"/>
              <a:gd name="connsiteX366" fmla="*/ 5414185 w 7467600"/>
              <a:gd name="connsiteY366" fmla="*/ 5573882 h 6858000"/>
              <a:gd name="connsiteX367" fmla="*/ 5959648 w 7467600"/>
              <a:gd name="connsiteY367" fmla="*/ 4760797 h 6858000"/>
              <a:gd name="connsiteX368" fmla="*/ 5355019 w 7467600"/>
              <a:gd name="connsiteY368" fmla="*/ 4734672 h 6858000"/>
              <a:gd name="connsiteX369" fmla="*/ 5083565 w 7467600"/>
              <a:gd name="connsiteY369" fmla="*/ 5179121 h 6858000"/>
              <a:gd name="connsiteX370" fmla="*/ 4713577 w 7467600"/>
              <a:gd name="connsiteY370" fmla="*/ 5616803 h 6858000"/>
              <a:gd name="connsiteX371" fmla="*/ 3989559 w 7467600"/>
              <a:gd name="connsiteY371" fmla="*/ 6145945 h 6858000"/>
              <a:gd name="connsiteX372" fmla="*/ 3939824 w 7467600"/>
              <a:gd name="connsiteY372" fmla="*/ 6066900 h 6858000"/>
              <a:gd name="connsiteX373" fmla="*/ 4584537 w 7467600"/>
              <a:gd name="connsiteY373" fmla="*/ 5324826 h 6858000"/>
              <a:gd name="connsiteX374" fmla="*/ 5037105 w 7467600"/>
              <a:gd name="connsiteY374" fmla="*/ 5088765 h 6858000"/>
              <a:gd name="connsiteX375" fmla="*/ 5039930 w 7467600"/>
              <a:gd name="connsiteY375" fmla="*/ 5089585 h 6858000"/>
              <a:gd name="connsiteX376" fmla="*/ 5263764 w 7467600"/>
              <a:gd name="connsiteY376" fmla="*/ 4735525 h 6858000"/>
              <a:gd name="connsiteX377" fmla="*/ 4086300 w 7467600"/>
              <a:gd name="connsiteY377" fmla="*/ 4884599 h 6858000"/>
              <a:gd name="connsiteX378" fmla="*/ 4085485 w 7467600"/>
              <a:gd name="connsiteY378" fmla="*/ 4899070 h 6858000"/>
              <a:gd name="connsiteX379" fmla="*/ 3871915 w 7467600"/>
              <a:gd name="connsiteY379" fmla="*/ 5253645 h 6858000"/>
              <a:gd name="connsiteX380" fmla="*/ 3799374 w 7467600"/>
              <a:gd name="connsiteY380" fmla="*/ 5466127 h 6858000"/>
              <a:gd name="connsiteX381" fmla="*/ 3498850 w 7467600"/>
              <a:gd name="connsiteY381" fmla="*/ 6661888 h 6858000"/>
              <a:gd name="connsiteX382" fmla="*/ 3399216 w 7467600"/>
              <a:gd name="connsiteY382" fmla="*/ 6858000 h 6858000"/>
              <a:gd name="connsiteX383" fmla="*/ 3303688 w 7467600"/>
              <a:gd name="connsiteY383" fmla="*/ 6858000 h 6858000"/>
              <a:gd name="connsiteX384" fmla="*/ 3391774 w 7467600"/>
              <a:gd name="connsiteY384" fmla="*/ 6697181 h 6858000"/>
              <a:gd name="connsiteX385" fmla="*/ 3735540 w 7467600"/>
              <a:gd name="connsiteY385" fmla="*/ 5546923 h 6858000"/>
              <a:gd name="connsiteX386" fmla="*/ 3729438 w 7467600"/>
              <a:gd name="connsiteY386" fmla="*/ 5569058 h 6858000"/>
              <a:gd name="connsiteX387" fmla="*/ 3707782 w 7467600"/>
              <a:gd name="connsiteY387" fmla="*/ 5644908 h 6858000"/>
              <a:gd name="connsiteX388" fmla="*/ 3583827 w 7467600"/>
              <a:gd name="connsiteY388" fmla="*/ 6039215 h 6858000"/>
              <a:gd name="connsiteX389" fmla="*/ 3547861 w 7467600"/>
              <a:gd name="connsiteY389" fmla="*/ 6129609 h 6858000"/>
              <a:gd name="connsiteX390" fmla="*/ 3490905 w 7467600"/>
              <a:gd name="connsiteY390" fmla="*/ 6277660 h 6858000"/>
              <a:gd name="connsiteX391" fmla="*/ 3455859 w 7467600"/>
              <a:gd name="connsiteY391" fmla="*/ 6391301 h 6858000"/>
              <a:gd name="connsiteX392" fmla="*/ 3429112 w 7467600"/>
              <a:gd name="connsiteY392" fmla="*/ 6479469 h 6858000"/>
              <a:gd name="connsiteX393" fmla="*/ 3304862 w 7467600"/>
              <a:gd name="connsiteY393" fmla="*/ 6796476 h 6858000"/>
              <a:gd name="connsiteX394" fmla="*/ 3276071 w 7467600"/>
              <a:gd name="connsiteY394" fmla="*/ 6858000 h 6858000"/>
              <a:gd name="connsiteX395" fmla="*/ 3240805 w 7467600"/>
              <a:gd name="connsiteY395" fmla="*/ 6858000 h 6858000"/>
              <a:gd name="connsiteX396" fmla="*/ 3275917 w 7467600"/>
              <a:gd name="connsiteY396" fmla="*/ 6783192 h 6858000"/>
              <a:gd name="connsiteX397" fmla="*/ 3399358 w 7467600"/>
              <a:gd name="connsiteY397" fmla="*/ 6469011 h 6858000"/>
              <a:gd name="connsiteX398" fmla="*/ 3425650 w 7467600"/>
              <a:gd name="connsiteY398" fmla="*/ 6381333 h 6858000"/>
              <a:gd name="connsiteX399" fmla="*/ 3460661 w 7467600"/>
              <a:gd name="connsiteY399" fmla="*/ 6266763 h 6858000"/>
              <a:gd name="connsiteX400" fmla="*/ 3518021 w 7467600"/>
              <a:gd name="connsiteY400" fmla="*/ 6117298 h 6858000"/>
              <a:gd name="connsiteX401" fmla="*/ 3554035 w 7467600"/>
              <a:gd name="connsiteY401" fmla="*/ 6027832 h 6858000"/>
              <a:gd name="connsiteX402" fmla="*/ 3677174 w 7467600"/>
              <a:gd name="connsiteY402" fmla="*/ 5636351 h 6858000"/>
              <a:gd name="connsiteX403" fmla="*/ 3698819 w 7467600"/>
              <a:gd name="connsiteY403" fmla="*/ 5560503 h 6858000"/>
              <a:gd name="connsiteX404" fmla="*/ 3702094 w 7467600"/>
              <a:gd name="connsiteY404" fmla="*/ 5549194 h 6858000"/>
              <a:gd name="connsiteX405" fmla="*/ 3398355 w 7467600"/>
              <a:gd name="connsiteY405" fmla="*/ 6094603 h 6858000"/>
              <a:gd name="connsiteX406" fmla="*/ 3193941 w 7467600"/>
              <a:gd name="connsiteY406" fmla="*/ 6798775 h 6858000"/>
              <a:gd name="connsiteX407" fmla="*/ 3184140 w 7467600"/>
              <a:gd name="connsiteY407" fmla="*/ 6858000 h 6858000"/>
              <a:gd name="connsiteX408" fmla="*/ 3099978 w 7467600"/>
              <a:gd name="connsiteY408" fmla="*/ 6858000 h 6858000"/>
              <a:gd name="connsiteX409" fmla="*/ 3101556 w 7467600"/>
              <a:gd name="connsiteY409" fmla="*/ 6843337 h 6858000"/>
              <a:gd name="connsiteX410" fmla="*/ 3370162 w 7467600"/>
              <a:gd name="connsiteY410" fmla="*/ 5785550 h 6858000"/>
              <a:gd name="connsiteX411" fmla="*/ 3746477 w 7467600"/>
              <a:gd name="connsiteY411" fmla="*/ 5377889 h 6858000"/>
              <a:gd name="connsiteX412" fmla="*/ 3863399 w 7467600"/>
              <a:gd name="connsiteY412" fmla="*/ 5087257 h 6858000"/>
              <a:gd name="connsiteX413" fmla="*/ 3968712 w 7467600"/>
              <a:gd name="connsiteY413" fmla="*/ 4913989 h 6858000"/>
              <a:gd name="connsiteX414" fmla="*/ 2792390 w 7467600"/>
              <a:gd name="connsiteY414" fmla="*/ 5382974 h 6858000"/>
              <a:gd name="connsiteX415" fmla="*/ 2714982 w 7467600"/>
              <a:gd name="connsiteY415" fmla="*/ 5427051 h 6858000"/>
              <a:gd name="connsiteX416" fmla="*/ 2813361 w 7467600"/>
              <a:gd name="connsiteY416" fmla="*/ 6023912 h 6858000"/>
              <a:gd name="connsiteX417" fmla="*/ 2688430 w 7467600"/>
              <a:gd name="connsiteY417" fmla="*/ 6801564 h 6858000"/>
              <a:gd name="connsiteX418" fmla="*/ 2629626 w 7467600"/>
              <a:gd name="connsiteY418" fmla="*/ 6763394 h 6858000"/>
              <a:gd name="connsiteX419" fmla="*/ 2565328 w 7467600"/>
              <a:gd name="connsiteY419" fmla="*/ 5516399 h 6858000"/>
              <a:gd name="connsiteX420" fmla="*/ 1922999 w 7467600"/>
              <a:gd name="connsiteY420" fmla="*/ 5980343 h 6858000"/>
              <a:gd name="connsiteX421" fmla="*/ 1950261 w 7467600"/>
              <a:gd name="connsiteY421" fmla="*/ 6405858 h 6858000"/>
              <a:gd name="connsiteX422" fmla="*/ 2365554 w 7467600"/>
              <a:gd name="connsiteY422" fmla="*/ 6759107 h 6858000"/>
              <a:gd name="connsiteX423" fmla="*/ 2424142 w 7467600"/>
              <a:gd name="connsiteY423" fmla="*/ 6858000 h 6858000"/>
              <a:gd name="connsiteX424" fmla="*/ 2395994 w 7467600"/>
              <a:gd name="connsiteY424" fmla="*/ 6858000 h 6858000"/>
              <a:gd name="connsiteX425" fmla="*/ 2392863 w 7467600"/>
              <a:gd name="connsiteY425" fmla="*/ 6852964 h 6858000"/>
              <a:gd name="connsiteX426" fmla="*/ 2017589 w 7467600"/>
              <a:gd name="connsiteY426" fmla="*/ 6493982 h 6858000"/>
              <a:gd name="connsiteX427" fmla="*/ 2147336 w 7467600"/>
              <a:gd name="connsiteY427" fmla="*/ 6594052 h 6858000"/>
              <a:gd name="connsiteX428" fmla="*/ 2207047 w 7467600"/>
              <a:gd name="connsiteY428" fmla="*/ 6654540 h 6858000"/>
              <a:gd name="connsiteX429" fmla="*/ 2299106 w 7467600"/>
              <a:gd name="connsiteY429" fmla="*/ 6778931 h 6858000"/>
              <a:gd name="connsiteX430" fmla="*/ 2314430 w 7467600"/>
              <a:gd name="connsiteY430" fmla="*/ 6801144 h 6858000"/>
              <a:gd name="connsiteX431" fmla="*/ 2352406 w 7467600"/>
              <a:gd name="connsiteY431" fmla="*/ 6858000 h 6858000"/>
              <a:gd name="connsiteX432" fmla="*/ 2314492 w 7467600"/>
              <a:gd name="connsiteY432" fmla="*/ 6858000 h 6858000"/>
              <a:gd name="connsiteX433" fmla="*/ 2288095 w 7467600"/>
              <a:gd name="connsiteY433" fmla="*/ 6818030 h 6858000"/>
              <a:gd name="connsiteX434" fmla="*/ 2272768 w 7467600"/>
              <a:gd name="connsiteY434" fmla="*/ 6795822 h 6858000"/>
              <a:gd name="connsiteX435" fmla="*/ 2182715 w 7467600"/>
              <a:gd name="connsiteY435" fmla="*/ 6675071 h 6858000"/>
              <a:gd name="connsiteX436" fmla="*/ 2032061 w 7467600"/>
              <a:gd name="connsiteY436" fmla="*/ 6541380 h 6858000"/>
              <a:gd name="connsiteX437" fmla="*/ 2257220 w 7467600"/>
              <a:gd name="connsiteY437" fmla="*/ 6826257 h 6858000"/>
              <a:gd name="connsiteX438" fmla="*/ 2281324 w 7467600"/>
              <a:gd name="connsiteY438" fmla="*/ 6858000 h 6858000"/>
              <a:gd name="connsiteX439" fmla="*/ 2242860 w 7467600"/>
              <a:gd name="connsiteY439" fmla="*/ 6858000 h 6858000"/>
              <a:gd name="connsiteX440" fmla="*/ 2232818 w 7467600"/>
              <a:gd name="connsiteY440" fmla="*/ 6844926 h 6858000"/>
              <a:gd name="connsiteX441" fmla="*/ 1990172 w 7467600"/>
              <a:gd name="connsiteY441" fmla="*/ 6542121 h 6858000"/>
              <a:gd name="connsiteX442" fmla="*/ 2124090 w 7467600"/>
              <a:gd name="connsiteY442" fmla="*/ 6761017 h 6858000"/>
              <a:gd name="connsiteX443" fmla="*/ 2200380 w 7467600"/>
              <a:gd name="connsiteY443" fmla="*/ 6858000 h 6858000"/>
              <a:gd name="connsiteX444" fmla="*/ 2147507 w 7467600"/>
              <a:gd name="connsiteY444" fmla="*/ 6858000 h 6858000"/>
              <a:gd name="connsiteX445" fmla="*/ 2070668 w 7467600"/>
              <a:gd name="connsiteY445" fmla="*/ 6761520 h 6858000"/>
              <a:gd name="connsiteX446" fmla="*/ 1975142 w 7467600"/>
              <a:gd name="connsiteY446" fmla="*/ 6585570 h 6858000"/>
              <a:gd name="connsiteX447" fmla="*/ 2050035 w 7467600"/>
              <a:gd name="connsiteY447" fmla="*/ 6813345 h 6858000"/>
              <a:gd name="connsiteX448" fmla="*/ 2063025 w 7467600"/>
              <a:gd name="connsiteY448" fmla="*/ 6858000 h 6858000"/>
              <a:gd name="connsiteX449" fmla="*/ 2021675 w 7467600"/>
              <a:gd name="connsiteY449" fmla="*/ 6858000 h 6858000"/>
              <a:gd name="connsiteX450" fmla="*/ 2019308 w 7467600"/>
              <a:gd name="connsiteY450" fmla="*/ 6847118 h 6858000"/>
              <a:gd name="connsiteX451" fmla="*/ 1938835 w 7467600"/>
              <a:gd name="connsiteY451" fmla="*/ 6551160 h 6858000"/>
              <a:gd name="connsiteX452" fmla="*/ 1953230 w 7467600"/>
              <a:gd name="connsiteY452" fmla="*/ 6759699 h 6858000"/>
              <a:gd name="connsiteX453" fmla="*/ 1956763 w 7467600"/>
              <a:gd name="connsiteY453" fmla="*/ 6778191 h 6858000"/>
              <a:gd name="connsiteX454" fmla="*/ 1967925 w 7467600"/>
              <a:gd name="connsiteY454" fmla="*/ 6858000 h 6858000"/>
              <a:gd name="connsiteX455" fmla="*/ 1936622 w 7467600"/>
              <a:gd name="connsiteY455" fmla="*/ 6858000 h 6858000"/>
              <a:gd name="connsiteX456" fmla="*/ 1926261 w 7467600"/>
              <a:gd name="connsiteY456" fmla="*/ 6784064 h 6858000"/>
              <a:gd name="connsiteX457" fmla="*/ 1922724 w 7467600"/>
              <a:gd name="connsiteY457" fmla="*/ 6765577 h 6858000"/>
              <a:gd name="connsiteX458" fmla="*/ 1904650 w 7467600"/>
              <a:gd name="connsiteY458" fmla="*/ 6639616 h 6858000"/>
              <a:gd name="connsiteX459" fmla="*/ 1885273 w 7467600"/>
              <a:gd name="connsiteY459" fmla="*/ 6858000 h 6858000"/>
              <a:gd name="connsiteX460" fmla="*/ 1854363 w 7467600"/>
              <a:gd name="connsiteY460" fmla="*/ 6858000 h 6858000"/>
              <a:gd name="connsiteX461" fmla="*/ 1880391 w 7467600"/>
              <a:gd name="connsiteY461" fmla="*/ 6603796 h 6858000"/>
              <a:gd name="connsiteX462" fmla="*/ 1818273 w 7467600"/>
              <a:gd name="connsiteY462" fmla="*/ 6715729 h 6858000"/>
              <a:gd name="connsiteX463" fmla="*/ 1794691 w 7467600"/>
              <a:gd name="connsiteY463" fmla="*/ 6843239 h 6858000"/>
              <a:gd name="connsiteX464" fmla="*/ 1794914 w 7467600"/>
              <a:gd name="connsiteY464" fmla="*/ 6858000 h 6858000"/>
              <a:gd name="connsiteX465" fmla="*/ 1746128 w 7467600"/>
              <a:gd name="connsiteY465" fmla="*/ 6858000 h 6858000"/>
              <a:gd name="connsiteX466" fmla="*/ 1753934 w 7467600"/>
              <a:gd name="connsiteY466" fmla="*/ 6724796 h 6858000"/>
              <a:gd name="connsiteX467" fmla="*/ 1792053 w 7467600"/>
              <a:gd name="connsiteY467" fmla="*/ 6572396 h 6858000"/>
              <a:gd name="connsiteX468" fmla="*/ 1862248 w 7467600"/>
              <a:gd name="connsiteY468" fmla="*/ 6266397 h 6858000"/>
              <a:gd name="connsiteX469" fmla="*/ 1862250 w 7467600"/>
              <a:gd name="connsiteY469" fmla="*/ 6033531 h 6858000"/>
              <a:gd name="connsiteX470" fmla="*/ 1211999 w 7467600"/>
              <a:gd name="connsiteY470" fmla="*/ 6683610 h 6858000"/>
              <a:gd name="connsiteX471" fmla="*/ 1213266 w 7467600"/>
              <a:gd name="connsiteY471" fmla="*/ 6691947 h 6858000"/>
              <a:gd name="connsiteX472" fmla="*/ 1203370 w 7467600"/>
              <a:gd name="connsiteY472" fmla="*/ 6850676 h 6858000"/>
              <a:gd name="connsiteX473" fmla="*/ 1203671 w 7467600"/>
              <a:gd name="connsiteY473" fmla="*/ 6858000 h 6858000"/>
              <a:gd name="connsiteX474" fmla="*/ 1143180 w 7467600"/>
              <a:gd name="connsiteY474" fmla="*/ 6858000 h 6858000"/>
              <a:gd name="connsiteX475" fmla="*/ 1142176 w 7467600"/>
              <a:gd name="connsiteY475" fmla="*/ 6766045 h 6858000"/>
              <a:gd name="connsiteX476" fmla="*/ 1067484 w 7467600"/>
              <a:gd name="connsiteY476" fmla="*/ 6858000 h 6858000"/>
              <a:gd name="connsiteX477" fmla="*/ 953928 w 7467600"/>
              <a:gd name="connsiteY477" fmla="*/ 6858000 h 6858000"/>
              <a:gd name="connsiteX478" fmla="*/ 959715 w 7467600"/>
              <a:gd name="connsiteY478" fmla="*/ 6850185 h 6858000"/>
              <a:gd name="connsiteX479" fmla="*/ 1483788 w 7467600"/>
              <a:gd name="connsiteY479" fmla="*/ 6259174 h 6858000"/>
              <a:gd name="connsiteX480" fmla="*/ 1100671 w 7467600"/>
              <a:gd name="connsiteY480" fmla="*/ 6252137 h 6858000"/>
              <a:gd name="connsiteX481" fmla="*/ 1090144 w 7467600"/>
              <a:gd name="connsiteY481" fmla="*/ 6256748 h 6858000"/>
              <a:gd name="connsiteX482" fmla="*/ 1095872 w 7467600"/>
              <a:gd name="connsiteY482" fmla="*/ 6271892 h 6858000"/>
              <a:gd name="connsiteX483" fmla="*/ 262785 w 7467600"/>
              <a:gd name="connsiteY483" fmla="*/ 6845450 h 6858000"/>
              <a:gd name="connsiteX484" fmla="*/ 209968 w 7467600"/>
              <a:gd name="connsiteY484" fmla="*/ 6770713 h 6858000"/>
              <a:gd name="connsiteX485" fmla="*/ 873460 w 7467600"/>
              <a:gd name="connsiteY485" fmla="*/ 6253768 h 6858000"/>
              <a:gd name="connsiteX486" fmla="*/ 192686 w 7467600"/>
              <a:gd name="connsiteY486" fmla="*/ 5849257 h 6858000"/>
              <a:gd name="connsiteX487" fmla="*/ 4696 w 7467600"/>
              <a:gd name="connsiteY487" fmla="*/ 5697668 h 6858000"/>
              <a:gd name="connsiteX488" fmla="*/ 0 w 7467600"/>
              <a:gd name="connsiteY488" fmla="*/ 5689984 h 6858000"/>
              <a:gd name="connsiteX489" fmla="*/ 0 w 7467600"/>
              <a:gd name="connsiteY489" fmla="*/ 5513472 h 6858000"/>
              <a:gd name="connsiteX490" fmla="*/ 174101 w 7467600"/>
              <a:gd name="connsiteY490" fmla="*/ 5620277 h 6858000"/>
              <a:gd name="connsiteX491" fmla="*/ 891800 w 7467600"/>
              <a:gd name="connsiteY491" fmla="*/ 6036935 h 6858000"/>
              <a:gd name="connsiteX492" fmla="*/ 1072219 w 7467600"/>
              <a:gd name="connsiteY492" fmla="*/ 6169443 h 6858000"/>
              <a:gd name="connsiteX493" fmla="*/ 1074117 w 7467600"/>
              <a:gd name="connsiteY493" fmla="*/ 6170301 h 6858000"/>
              <a:gd name="connsiteX494" fmla="*/ 1083114 w 7467600"/>
              <a:gd name="connsiteY494" fmla="*/ 6174131 h 6858000"/>
              <a:gd name="connsiteX495" fmla="*/ 1543010 w 7467600"/>
              <a:gd name="connsiteY495" fmla="*/ 6191140 h 6858000"/>
              <a:gd name="connsiteX496" fmla="*/ 1551080 w 7467600"/>
              <a:gd name="connsiteY496" fmla="*/ 6195006 h 6858000"/>
              <a:gd name="connsiteX497" fmla="*/ 2345443 w 7467600"/>
              <a:gd name="connsiteY497" fmla="*/ 5549882 h 6858000"/>
              <a:gd name="connsiteX498" fmla="*/ 1721499 w 7467600"/>
              <a:gd name="connsiteY498" fmla="*/ 5599969 h 6858000"/>
              <a:gd name="connsiteX499" fmla="*/ 767716 w 7467600"/>
              <a:gd name="connsiteY499" fmla="*/ 5472768 h 6858000"/>
              <a:gd name="connsiteX500" fmla="*/ 722147 w 7467600"/>
              <a:gd name="connsiteY500" fmla="*/ 5393091 h 6858000"/>
              <a:gd name="connsiteX501" fmla="*/ 1485552 w 7467600"/>
              <a:gd name="connsiteY501" fmla="*/ 5313202 h 6858000"/>
              <a:gd name="connsiteX502" fmla="*/ 2143004 w 7467600"/>
              <a:gd name="connsiteY502" fmla="*/ 5402420 h 6858000"/>
              <a:gd name="connsiteX503" fmla="*/ 1933391 w 7467600"/>
              <a:gd name="connsiteY503" fmla="*/ 5156971 h 6858000"/>
              <a:gd name="connsiteX504" fmla="*/ 1827118 w 7467600"/>
              <a:gd name="connsiteY504" fmla="*/ 4968410 h 6858000"/>
              <a:gd name="connsiteX505" fmla="*/ 1837349 w 7467600"/>
              <a:gd name="connsiteY505" fmla="*/ 4956357 h 6858000"/>
              <a:gd name="connsiteX506" fmla="*/ 2162835 w 7467600"/>
              <a:gd name="connsiteY506" fmla="*/ 5187853 h 6858000"/>
              <a:gd name="connsiteX507" fmla="*/ 2257167 w 7467600"/>
              <a:gd name="connsiteY507" fmla="*/ 5462123 h 6858000"/>
              <a:gd name="connsiteX508" fmla="*/ 2261598 w 7467600"/>
              <a:gd name="connsiteY508" fmla="*/ 5467998 h 6858000"/>
              <a:gd name="connsiteX509" fmla="*/ 2437177 w 7467600"/>
              <a:gd name="connsiteY509" fmla="*/ 5479608 h 6858000"/>
              <a:gd name="connsiteX510" fmla="*/ 2445247 w 7467600"/>
              <a:gd name="connsiteY510" fmla="*/ 5483476 h 6858000"/>
              <a:gd name="connsiteX511" fmla="*/ 2743626 w 7467600"/>
              <a:gd name="connsiteY511" fmla="*/ 5304819 h 6858000"/>
              <a:gd name="connsiteX512" fmla="*/ 3048102 w 7467600"/>
              <a:gd name="connsiteY512" fmla="*/ 5150595 h 6858000"/>
              <a:gd name="connsiteX513" fmla="*/ 1799414 w 7467600"/>
              <a:gd name="connsiteY513" fmla="*/ 4694732 h 6858000"/>
              <a:gd name="connsiteX514" fmla="*/ 1771735 w 7467600"/>
              <a:gd name="connsiteY514" fmla="*/ 4619929 h 6858000"/>
              <a:gd name="connsiteX515" fmla="*/ 3104273 w 7467600"/>
              <a:gd name="connsiteY515" fmla="*/ 5076159 h 6858000"/>
              <a:gd name="connsiteX516" fmla="*/ 3113245 w 7467600"/>
              <a:gd name="connsiteY516" fmla="*/ 5090705 h 6858000"/>
              <a:gd name="connsiteX517" fmla="*/ 3126294 w 7467600"/>
              <a:gd name="connsiteY517" fmla="*/ 5114400 h 6858000"/>
              <a:gd name="connsiteX518" fmla="*/ 3937433 w 7467600"/>
              <a:gd name="connsiteY518" fmla="*/ 4830473 h 6858000"/>
              <a:gd name="connsiteX519" fmla="*/ 3590475 w 7467600"/>
              <a:gd name="connsiteY519" fmla="*/ 4597974 h 6858000"/>
              <a:gd name="connsiteX520" fmla="*/ 3100264 w 7467600"/>
              <a:gd name="connsiteY520" fmla="*/ 4579845 h 6858000"/>
              <a:gd name="connsiteX521" fmla="*/ 2183576 w 7467600"/>
              <a:gd name="connsiteY521" fmla="*/ 4227150 h 6858000"/>
              <a:gd name="connsiteX522" fmla="*/ 2151029 w 7467600"/>
              <a:gd name="connsiteY522" fmla="*/ 4146947 h 6858000"/>
              <a:gd name="connsiteX523" fmla="*/ 3563434 w 7467600"/>
              <a:gd name="connsiteY523" fmla="*/ 4469115 h 6858000"/>
              <a:gd name="connsiteX524" fmla="*/ 3177952 w 7467600"/>
              <a:gd name="connsiteY524" fmla="*/ 3657386 h 6858000"/>
              <a:gd name="connsiteX525" fmla="*/ 3189263 w 7467600"/>
              <a:gd name="connsiteY525" fmla="*/ 3625726 h 6858000"/>
              <a:gd name="connsiteX526" fmla="*/ 3560912 w 7467600"/>
              <a:gd name="connsiteY526" fmla="*/ 4079863 h 6858000"/>
              <a:gd name="connsiteX527" fmla="*/ 3626636 w 7467600"/>
              <a:gd name="connsiteY527" fmla="*/ 4512230 h 6858000"/>
              <a:gd name="connsiteX528" fmla="*/ 3653088 w 7467600"/>
              <a:gd name="connsiteY528" fmla="*/ 4521417 h 6858000"/>
              <a:gd name="connsiteX529" fmla="*/ 3988128 w 7467600"/>
              <a:gd name="connsiteY529" fmla="*/ 4817267 h 6858000"/>
              <a:gd name="connsiteX530" fmla="*/ 4830582 w 7467600"/>
              <a:gd name="connsiteY530" fmla="*/ 4676000 h 6858000"/>
              <a:gd name="connsiteX531" fmla="*/ 4830100 w 7467600"/>
              <a:gd name="connsiteY531" fmla="*/ 4675554 h 6858000"/>
              <a:gd name="connsiteX532" fmla="*/ 4036318 w 7467600"/>
              <a:gd name="connsiteY532" fmla="*/ 4147013 h 6858000"/>
              <a:gd name="connsiteX533" fmla="*/ 3432098 w 7467600"/>
              <a:gd name="connsiteY533" fmla="*/ 3537312 h 6858000"/>
              <a:gd name="connsiteX534" fmla="*/ 3446761 w 7467600"/>
              <a:gd name="connsiteY534" fmla="*/ 3461278 h 6858000"/>
              <a:gd name="connsiteX535" fmla="*/ 4419733 w 7467600"/>
              <a:gd name="connsiteY535" fmla="*/ 3963555 h 6858000"/>
              <a:gd name="connsiteX536" fmla="*/ 4781371 w 7467600"/>
              <a:gd name="connsiteY536" fmla="*/ 4458604 h 6858000"/>
              <a:gd name="connsiteX537" fmla="*/ 4780440 w 7467600"/>
              <a:gd name="connsiteY537" fmla="*/ 4470290 h 6858000"/>
              <a:gd name="connsiteX538" fmla="*/ 4898954 w 7467600"/>
              <a:gd name="connsiteY538" fmla="*/ 4662092 h 6858000"/>
              <a:gd name="connsiteX539" fmla="*/ 4900699 w 7467600"/>
              <a:gd name="connsiteY539" fmla="*/ 4670867 h 6858000"/>
              <a:gd name="connsiteX540" fmla="*/ 5714511 w 7467600"/>
              <a:gd name="connsiteY540" fmla="*/ 4663483 h 6858000"/>
              <a:gd name="connsiteX541" fmla="*/ 5464793 w 7467600"/>
              <a:gd name="connsiteY541" fmla="*/ 4393556 h 6858000"/>
              <a:gd name="connsiteX542" fmla="*/ 5461897 w 7467600"/>
              <a:gd name="connsiteY542" fmla="*/ 4390879 h 6858000"/>
              <a:gd name="connsiteX543" fmla="*/ 4294126 w 7467600"/>
              <a:gd name="connsiteY543" fmla="*/ 3303048 h 6858000"/>
              <a:gd name="connsiteX544" fmla="*/ 4305321 w 7467600"/>
              <a:gd name="connsiteY544" fmla="*/ 3256953 h 6858000"/>
              <a:gd name="connsiteX545" fmla="*/ 4949299 w 7467600"/>
              <a:gd name="connsiteY545" fmla="*/ 3766336 h 6858000"/>
              <a:gd name="connsiteX546" fmla="*/ 5291452 w 7467600"/>
              <a:gd name="connsiteY546" fmla="*/ 4076801 h 6858000"/>
              <a:gd name="connsiteX547" fmla="*/ 5434998 w 7467600"/>
              <a:gd name="connsiteY547" fmla="*/ 4254100 h 6858000"/>
              <a:gd name="connsiteX548" fmla="*/ 5351015 w 7467600"/>
              <a:gd name="connsiteY548" fmla="*/ 3760989 h 6858000"/>
              <a:gd name="connsiteX549" fmla="*/ 5413780 w 7467600"/>
              <a:gd name="connsiteY549" fmla="*/ 2966265 h 6858000"/>
              <a:gd name="connsiteX550" fmla="*/ 5425627 w 7467600"/>
              <a:gd name="connsiteY550" fmla="*/ 2954192 h 6858000"/>
              <a:gd name="connsiteX551" fmla="*/ 6604735 w 7467600"/>
              <a:gd name="connsiteY551" fmla="*/ 2041381 h 6858000"/>
              <a:gd name="connsiteX552" fmla="*/ 7204487 w 7467600"/>
              <a:gd name="connsiteY552" fmla="*/ 2742112 h 6858000"/>
              <a:gd name="connsiteX553" fmla="*/ 7131592 w 7467600"/>
              <a:gd name="connsiteY553" fmla="*/ 2672096 h 6858000"/>
              <a:gd name="connsiteX554" fmla="*/ 6996344 w 7467600"/>
              <a:gd name="connsiteY554" fmla="*/ 2518310 h 6858000"/>
              <a:gd name="connsiteX555" fmla="*/ 6735495 w 7467600"/>
              <a:gd name="connsiteY555" fmla="*/ 2196890 h 6858000"/>
              <a:gd name="connsiteX556" fmla="*/ 6721901 w 7467600"/>
              <a:gd name="connsiteY556" fmla="*/ 2179274 h 6858000"/>
              <a:gd name="connsiteX557" fmla="*/ 6604735 w 7467600"/>
              <a:gd name="connsiteY557" fmla="*/ 2041381 h 6858000"/>
              <a:gd name="connsiteX558" fmla="*/ 6591670 w 7467600"/>
              <a:gd name="connsiteY558" fmla="*/ 1988277 h 6858000"/>
              <a:gd name="connsiteX559" fmla="*/ 6747349 w 7467600"/>
              <a:gd name="connsiteY559" fmla="*/ 2160069 h 6858000"/>
              <a:gd name="connsiteX560" fmla="*/ 6760943 w 7467600"/>
              <a:gd name="connsiteY560" fmla="*/ 2177686 h 6858000"/>
              <a:gd name="connsiteX561" fmla="*/ 7021065 w 7467600"/>
              <a:gd name="connsiteY561" fmla="*/ 2498102 h 6858000"/>
              <a:gd name="connsiteX562" fmla="*/ 7155223 w 7467600"/>
              <a:gd name="connsiteY562" fmla="*/ 2650386 h 6858000"/>
              <a:gd name="connsiteX563" fmla="*/ 7203167 w 7467600"/>
              <a:gd name="connsiteY563" fmla="*/ 2697288 h 6858000"/>
              <a:gd name="connsiteX564" fmla="*/ 6937703 w 7467600"/>
              <a:gd name="connsiteY564" fmla="*/ 2321981 h 6858000"/>
              <a:gd name="connsiteX565" fmla="*/ 6591670 w 7467600"/>
              <a:gd name="connsiteY565" fmla="*/ 1988277 h 6858000"/>
              <a:gd name="connsiteX566" fmla="*/ 5798671 w 7467600"/>
              <a:gd name="connsiteY566" fmla="*/ 1981601 h 6858000"/>
              <a:gd name="connsiteX567" fmla="*/ 5754709 w 7467600"/>
              <a:gd name="connsiteY567" fmla="*/ 2071454 h 6858000"/>
              <a:gd name="connsiteX568" fmla="*/ 5763044 w 7467600"/>
              <a:gd name="connsiteY568" fmla="*/ 2842206 h 6858000"/>
              <a:gd name="connsiteX569" fmla="*/ 5764974 w 7467600"/>
              <a:gd name="connsiteY569" fmla="*/ 2799609 h 6858000"/>
              <a:gd name="connsiteX570" fmla="*/ 5767665 w 7467600"/>
              <a:gd name="connsiteY570" fmla="*/ 2666409 h 6858000"/>
              <a:gd name="connsiteX571" fmla="*/ 5763055 w 7467600"/>
              <a:gd name="connsiteY571" fmla="*/ 2579705 h 6858000"/>
              <a:gd name="connsiteX572" fmla="*/ 5758079 w 7467600"/>
              <a:gd name="connsiteY572" fmla="*/ 2492508 h 6858000"/>
              <a:gd name="connsiteX573" fmla="*/ 5779325 w 7467600"/>
              <a:gd name="connsiteY573" fmla="*/ 2197069 h 6858000"/>
              <a:gd name="connsiteX574" fmla="*/ 5798671 w 7467600"/>
              <a:gd name="connsiteY574" fmla="*/ 1981601 h 6858000"/>
              <a:gd name="connsiteX575" fmla="*/ 5829202 w 7467600"/>
              <a:gd name="connsiteY575" fmla="*/ 1971679 h 6858000"/>
              <a:gd name="connsiteX576" fmla="*/ 5809558 w 7467600"/>
              <a:gd name="connsiteY576" fmla="*/ 2198043 h 6858000"/>
              <a:gd name="connsiteX577" fmla="*/ 5788653 w 7467600"/>
              <a:gd name="connsiteY577" fmla="*/ 2489430 h 6858000"/>
              <a:gd name="connsiteX578" fmla="*/ 5793439 w 7467600"/>
              <a:gd name="connsiteY578" fmla="*/ 2575235 h 6858000"/>
              <a:gd name="connsiteX579" fmla="*/ 5796837 w 7467600"/>
              <a:gd name="connsiteY579" fmla="*/ 2637633 h 6858000"/>
              <a:gd name="connsiteX580" fmla="*/ 5818614 w 7467600"/>
              <a:gd name="connsiteY580" fmla="*/ 2473055 h 6858000"/>
              <a:gd name="connsiteX581" fmla="*/ 5829202 w 7467600"/>
              <a:gd name="connsiteY581" fmla="*/ 1971679 h 6858000"/>
              <a:gd name="connsiteX582" fmla="*/ 5911389 w 7467600"/>
              <a:gd name="connsiteY582" fmla="*/ 1898371 h 6858000"/>
              <a:gd name="connsiteX583" fmla="*/ 6237627 w 7467600"/>
              <a:gd name="connsiteY583" fmla="*/ 2231921 h 6858000"/>
              <a:gd name="connsiteX584" fmla="*/ 5911389 w 7467600"/>
              <a:gd name="connsiteY584" fmla="*/ 1898371 h 6858000"/>
              <a:gd name="connsiteX585" fmla="*/ 6944437 w 7467600"/>
              <a:gd name="connsiteY585" fmla="*/ 1575402 h 6858000"/>
              <a:gd name="connsiteX586" fmla="*/ 6304730 w 7467600"/>
              <a:gd name="connsiteY586" fmla="*/ 1766654 h 6858000"/>
              <a:gd name="connsiteX587" fmla="*/ 6944437 w 7467600"/>
              <a:gd name="connsiteY587" fmla="*/ 1575402 h 6858000"/>
              <a:gd name="connsiteX588" fmla="*/ 7019523 w 7467600"/>
              <a:gd name="connsiteY588" fmla="*/ 1519450 h 6858000"/>
              <a:gd name="connsiteX589" fmla="*/ 6298091 w 7467600"/>
              <a:gd name="connsiteY589" fmla="*/ 1737122 h 6858000"/>
              <a:gd name="connsiteX590" fmla="*/ 7019523 w 7467600"/>
              <a:gd name="connsiteY590" fmla="*/ 1519450 h 6858000"/>
              <a:gd name="connsiteX591" fmla="*/ 2399523 w 7467600"/>
              <a:gd name="connsiteY591" fmla="*/ 1428234 h 6858000"/>
              <a:gd name="connsiteX592" fmla="*/ 2224982 w 7467600"/>
              <a:gd name="connsiteY592" fmla="*/ 1826201 h 6858000"/>
              <a:gd name="connsiteX593" fmla="*/ 2096099 w 7467600"/>
              <a:gd name="connsiteY593" fmla="*/ 2345900 h 6858000"/>
              <a:gd name="connsiteX594" fmla="*/ 2283317 w 7467600"/>
              <a:gd name="connsiteY594" fmla="*/ 1796925 h 6858000"/>
              <a:gd name="connsiteX595" fmla="*/ 2399523 w 7467600"/>
              <a:gd name="connsiteY595" fmla="*/ 1428234 h 6858000"/>
              <a:gd name="connsiteX596" fmla="*/ 2448558 w 7467600"/>
              <a:gd name="connsiteY596" fmla="*/ 1373435 h 6858000"/>
              <a:gd name="connsiteX597" fmla="*/ 2312521 w 7467600"/>
              <a:gd name="connsiteY597" fmla="*/ 1806140 h 6858000"/>
              <a:gd name="connsiteX598" fmla="*/ 2127533 w 7467600"/>
              <a:gd name="connsiteY598" fmla="*/ 2348380 h 6858000"/>
              <a:gd name="connsiteX599" fmla="*/ 2358080 w 7467600"/>
              <a:gd name="connsiteY599" fmla="*/ 1866134 h 6858000"/>
              <a:gd name="connsiteX600" fmla="*/ 2407436 w 7467600"/>
              <a:gd name="connsiteY600" fmla="*/ 1651070 h 6858000"/>
              <a:gd name="connsiteX601" fmla="*/ 2448558 w 7467600"/>
              <a:gd name="connsiteY601" fmla="*/ 1373435 h 6858000"/>
              <a:gd name="connsiteX602" fmla="*/ 278707 w 7467600"/>
              <a:gd name="connsiteY602" fmla="*/ 1352270 h 6858000"/>
              <a:gd name="connsiteX603" fmla="*/ 321570 w 7467600"/>
              <a:gd name="connsiteY603" fmla="*/ 1861610 h 6858000"/>
              <a:gd name="connsiteX604" fmla="*/ 294281 w 7467600"/>
              <a:gd name="connsiteY604" fmla="*/ 1440658 h 6858000"/>
              <a:gd name="connsiteX605" fmla="*/ 278707 w 7467600"/>
              <a:gd name="connsiteY605" fmla="*/ 1352270 h 6858000"/>
              <a:gd name="connsiteX606" fmla="*/ 1423821 w 7467600"/>
              <a:gd name="connsiteY606" fmla="*/ 1351958 h 6858000"/>
              <a:gd name="connsiteX607" fmla="*/ 1638521 w 7467600"/>
              <a:gd name="connsiteY607" fmla="*/ 1908470 h 6858000"/>
              <a:gd name="connsiteX608" fmla="*/ 1754199 w 7467600"/>
              <a:gd name="connsiteY608" fmla="*/ 2149284 h 6858000"/>
              <a:gd name="connsiteX609" fmla="*/ 1908359 w 7467600"/>
              <a:gd name="connsiteY609" fmla="*/ 2364988 h 6858000"/>
              <a:gd name="connsiteX610" fmla="*/ 1647661 w 7467600"/>
              <a:gd name="connsiteY610" fmla="*/ 1825945 h 6858000"/>
              <a:gd name="connsiteX611" fmla="*/ 1423821 w 7467600"/>
              <a:gd name="connsiteY611" fmla="*/ 1351958 h 6858000"/>
              <a:gd name="connsiteX612" fmla="*/ 1431890 w 7467600"/>
              <a:gd name="connsiteY612" fmla="*/ 1306475 h 6858000"/>
              <a:gd name="connsiteX613" fmla="*/ 1507597 w 7467600"/>
              <a:gd name="connsiteY613" fmla="*/ 1446132 h 6858000"/>
              <a:gd name="connsiteX614" fmla="*/ 1674586 w 7467600"/>
              <a:gd name="connsiteY614" fmla="*/ 1813832 h 6858000"/>
              <a:gd name="connsiteX615" fmla="*/ 1815950 w 7467600"/>
              <a:gd name="connsiteY615" fmla="*/ 2128564 h 6858000"/>
              <a:gd name="connsiteX616" fmla="*/ 1984242 w 7467600"/>
              <a:gd name="connsiteY616" fmla="*/ 2430829 h 6858000"/>
              <a:gd name="connsiteX617" fmla="*/ 2014023 w 7467600"/>
              <a:gd name="connsiteY617" fmla="*/ 2450995 h 6858000"/>
              <a:gd name="connsiteX618" fmla="*/ 1747337 w 7467600"/>
              <a:gd name="connsiteY618" fmla="*/ 1855264 h 6858000"/>
              <a:gd name="connsiteX619" fmla="*/ 1533749 w 7467600"/>
              <a:gd name="connsiteY619" fmla="*/ 1478656 h 6858000"/>
              <a:gd name="connsiteX620" fmla="*/ 1431890 w 7467600"/>
              <a:gd name="connsiteY620" fmla="*/ 1306475 h 6858000"/>
              <a:gd name="connsiteX621" fmla="*/ 5052692 w 7467600"/>
              <a:gd name="connsiteY621" fmla="*/ 1292994 h 6858000"/>
              <a:gd name="connsiteX622" fmla="*/ 5200661 w 7467600"/>
              <a:gd name="connsiteY622" fmla="*/ 1635186 h 6858000"/>
              <a:gd name="connsiteX623" fmla="*/ 5297138 w 7467600"/>
              <a:gd name="connsiteY623" fmla="*/ 1906351 h 6858000"/>
              <a:gd name="connsiteX624" fmla="*/ 5052692 w 7467600"/>
              <a:gd name="connsiteY624" fmla="*/ 1292994 h 6858000"/>
              <a:gd name="connsiteX625" fmla="*/ 5009948 w 7467600"/>
              <a:gd name="connsiteY625" fmla="*/ 1273619 h 6858000"/>
              <a:gd name="connsiteX626" fmla="*/ 5121777 w 7467600"/>
              <a:gd name="connsiteY626" fmla="*/ 1654213 h 6858000"/>
              <a:gd name="connsiteX627" fmla="*/ 5293545 w 7467600"/>
              <a:gd name="connsiteY627" fmla="*/ 2072247 h 6858000"/>
              <a:gd name="connsiteX628" fmla="*/ 5294042 w 7467600"/>
              <a:gd name="connsiteY628" fmla="*/ 2065019 h 6858000"/>
              <a:gd name="connsiteX629" fmla="*/ 5171936 w 7467600"/>
              <a:gd name="connsiteY629" fmla="*/ 1647613 h 6858000"/>
              <a:gd name="connsiteX630" fmla="*/ 5009948 w 7467600"/>
              <a:gd name="connsiteY630" fmla="*/ 1273619 h 6858000"/>
              <a:gd name="connsiteX631" fmla="*/ 655236 w 7467600"/>
              <a:gd name="connsiteY631" fmla="*/ 1268632 h 6858000"/>
              <a:gd name="connsiteX632" fmla="*/ 839521 w 7467600"/>
              <a:gd name="connsiteY632" fmla="*/ 1685315 h 6858000"/>
              <a:gd name="connsiteX633" fmla="*/ 1109416 w 7467600"/>
              <a:gd name="connsiteY633" fmla="*/ 2061663 h 6858000"/>
              <a:gd name="connsiteX634" fmla="*/ 1298300 w 7467600"/>
              <a:gd name="connsiteY634" fmla="*/ 2247742 h 6858000"/>
              <a:gd name="connsiteX635" fmla="*/ 1125871 w 7467600"/>
              <a:gd name="connsiteY635" fmla="*/ 1989513 h 6858000"/>
              <a:gd name="connsiteX636" fmla="*/ 981574 w 7467600"/>
              <a:gd name="connsiteY636" fmla="*/ 1783157 h 6858000"/>
              <a:gd name="connsiteX637" fmla="*/ 922198 w 7467600"/>
              <a:gd name="connsiteY637" fmla="*/ 1677437 h 6858000"/>
              <a:gd name="connsiteX638" fmla="*/ 869293 w 7467600"/>
              <a:gd name="connsiteY638" fmla="*/ 1583214 h 6858000"/>
              <a:gd name="connsiteX639" fmla="*/ 751431 w 7467600"/>
              <a:gd name="connsiteY639" fmla="*/ 1405731 h 6858000"/>
              <a:gd name="connsiteX640" fmla="*/ 655236 w 7467600"/>
              <a:gd name="connsiteY640" fmla="*/ 1268632 h 6858000"/>
              <a:gd name="connsiteX641" fmla="*/ 6516292 w 7467600"/>
              <a:gd name="connsiteY641" fmla="*/ 1263064 h 6858000"/>
              <a:gd name="connsiteX642" fmla="*/ 5736320 w 7467600"/>
              <a:gd name="connsiteY642" fmla="*/ 1501803 h 6858000"/>
              <a:gd name="connsiteX643" fmla="*/ 6516292 w 7467600"/>
              <a:gd name="connsiteY643" fmla="*/ 1263064 h 6858000"/>
              <a:gd name="connsiteX644" fmla="*/ 291466 w 7467600"/>
              <a:gd name="connsiteY644" fmla="*/ 1250369 h 6858000"/>
              <a:gd name="connsiteX645" fmla="*/ 323180 w 7467600"/>
              <a:gd name="connsiteY645" fmla="*/ 1435283 h 6858000"/>
              <a:gd name="connsiteX646" fmla="*/ 349381 w 7467600"/>
              <a:gd name="connsiteY646" fmla="*/ 1875041 h 6858000"/>
              <a:gd name="connsiteX647" fmla="*/ 374363 w 7467600"/>
              <a:gd name="connsiteY647" fmla="*/ 1506494 h 6858000"/>
              <a:gd name="connsiteX648" fmla="*/ 302168 w 7467600"/>
              <a:gd name="connsiteY648" fmla="*/ 1274495 h 6858000"/>
              <a:gd name="connsiteX649" fmla="*/ 291466 w 7467600"/>
              <a:gd name="connsiteY649" fmla="*/ 1250369 h 6858000"/>
              <a:gd name="connsiteX650" fmla="*/ 678222 w 7467600"/>
              <a:gd name="connsiteY650" fmla="*/ 1248670 h 6858000"/>
              <a:gd name="connsiteX651" fmla="*/ 775536 w 7467600"/>
              <a:gd name="connsiteY651" fmla="*/ 1388015 h 6858000"/>
              <a:gd name="connsiteX652" fmla="*/ 894529 w 7467600"/>
              <a:gd name="connsiteY652" fmla="*/ 1567739 h 6858000"/>
              <a:gd name="connsiteX653" fmla="*/ 948000 w 7467600"/>
              <a:gd name="connsiteY653" fmla="*/ 1663088 h 6858000"/>
              <a:gd name="connsiteX654" fmla="*/ 1006812 w 7467600"/>
              <a:gd name="connsiteY654" fmla="*/ 1767683 h 6858000"/>
              <a:gd name="connsiteX655" fmla="*/ 1149133 w 7467600"/>
              <a:gd name="connsiteY655" fmla="*/ 1971513 h 6858000"/>
              <a:gd name="connsiteX656" fmla="*/ 1333952 w 7467600"/>
              <a:gd name="connsiteY656" fmla="*/ 2251620 h 6858000"/>
              <a:gd name="connsiteX657" fmla="*/ 1337329 w 7467600"/>
              <a:gd name="connsiteY657" fmla="*/ 2258350 h 6858000"/>
              <a:gd name="connsiteX658" fmla="*/ 1014726 w 7467600"/>
              <a:gd name="connsiteY658" fmla="*/ 1615556 h 6858000"/>
              <a:gd name="connsiteX659" fmla="*/ 678222 w 7467600"/>
              <a:gd name="connsiteY659" fmla="*/ 1248670 h 6858000"/>
              <a:gd name="connsiteX660" fmla="*/ 6691602 w 7467600"/>
              <a:gd name="connsiteY660" fmla="*/ 1140573 h 6858000"/>
              <a:gd name="connsiteX661" fmla="*/ 6571100 w 7467600"/>
              <a:gd name="connsiteY661" fmla="*/ 1183662 h 6858000"/>
              <a:gd name="connsiteX662" fmla="*/ 6241687 w 7467600"/>
              <a:gd name="connsiteY662" fmla="*/ 1257600 h 6858000"/>
              <a:gd name="connsiteX663" fmla="*/ 5693009 w 7467600"/>
              <a:gd name="connsiteY663" fmla="*/ 1478256 h 6858000"/>
              <a:gd name="connsiteX664" fmla="*/ 6548420 w 7467600"/>
              <a:gd name="connsiteY664" fmla="*/ 1214599 h 6858000"/>
              <a:gd name="connsiteX665" fmla="*/ 6605473 w 7467600"/>
              <a:gd name="connsiteY665" fmla="*/ 1184686 h 6858000"/>
              <a:gd name="connsiteX666" fmla="*/ 6691602 w 7467600"/>
              <a:gd name="connsiteY666" fmla="*/ 1140573 h 6858000"/>
              <a:gd name="connsiteX667" fmla="*/ 4002475 w 7467600"/>
              <a:gd name="connsiteY667" fmla="*/ 1037802 h 6858000"/>
              <a:gd name="connsiteX668" fmla="*/ 4000324 w 7467600"/>
              <a:gd name="connsiteY668" fmla="*/ 1039362 h 6858000"/>
              <a:gd name="connsiteX669" fmla="*/ 4002862 w 7467600"/>
              <a:gd name="connsiteY669" fmla="*/ 1042866 h 6858000"/>
              <a:gd name="connsiteX670" fmla="*/ 4002475 w 7467600"/>
              <a:gd name="connsiteY670" fmla="*/ 1037802 h 6858000"/>
              <a:gd name="connsiteX671" fmla="*/ 506322 w 7467600"/>
              <a:gd name="connsiteY671" fmla="*/ 1020997 h 6858000"/>
              <a:gd name="connsiteX672" fmla="*/ 533068 w 7467600"/>
              <a:gd name="connsiteY672" fmla="*/ 1029409 h 6858000"/>
              <a:gd name="connsiteX673" fmla="*/ 1232525 w 7467600"/>
              <a:gd name="connsiteY673" fmla="*/ 1804675 h 6858000"/>
              <a:gd name="connsiteX674" fmla="*/ 1388858 w 7467600"/>
              <a:gd name="connsiteY674" fmla="*/ 2368011 h 6858000"/>
              <a:gd name="connsiteX675" fmla="*/ 1384098 w 7467600"/>
              <a:gd name="connsiteY675" fmla="*/ 2378125 h 6858000"/>
              <a:gd name="connsiteX676" fmla="*/ 1425393 w 7467600"/>
              <a:gd name="connsiteY676" fmla="*/ 2589124 h 6858000"/>
              <a:gd name="connsiteX677" fmla="*/ 1424001 w 7467600"/>
              <a:gd name="connsiteY677" fmla="*/ 2597541 h 6858000"/>
              <a:gd name="connsiteX678" fmla="*/ 2152729 w 7467600"/>
              <a:gd name="connsiteY678" fmla="*/ 2864487 h 6858000"/>
              <a:gd name="connsiteX679" fmla="*/ 2020609 w 7467600"/>
              <a:gd name="connsiteY679" fmla="*/ 2539671 h 6858000"/>
              <a:gd name="connsiteX680" fmla="*/ 2018920 w 7467600"/>
              <a:gd name="connsiteY680" fmla="*/ 2536309 h 6858000"/>
              <a:gd name="connsiteX681" fmla="*/ 1342441 w 7467600"/>
              <a:gd name="connsiteY681" fmla="*/ 1173017 h 6858000"/>
              <a:gd name="connsiteX682" fmla="*/ 1367925 w 7467600"/>
              <a:gd name="connsiteY682" fmla="*/ 1135648 h 6858000"/>
              <a:gd name="connsiteX683" fmla="*/ 1771401 w 7467600"/>
              <a:gd name="connsiteY683" fmla="*/ 1806673 h 6858000"/>
              <a:gd name="connsiteX684" fmla="*/ 1972385 w 7467600"/>
              <a:gd name="connsiteY684" fmla="*/ 2198735 h 6858000"/>
              <a:gd name="connsiteX685" fmla="*/ 2040892 w 7467600"/>
              <a:gd name="connsiteY685" fmla="*/ 2405205 h 6858000"/>
              <a:gd name="connsiteX686" fmla="*/ 2131689 w 7467600"/>
              <a:gd name="connsiteY686" fmla="*/ 1936926 h 6858000"/>
              <a:gd name="connsiteX687" fmla="*/ 2454820 w 7467600"/>
              <a:gd name="connsiteY687" fmla="*/ 1248808 h 6858000"/>
              <a:gd name="connsiteX688" fmla="*/ 2492512 w 7467600"/>
              <a:gd name="connsiteY688" fmla="*/ 1302920 h 6858000"/>
              <a:gd name="connsiteX689" fmla="*/ 2081216 w 7467600"/>
              <a:gd name="connsiteY689" fmla="*/ 2527513 h 6858000"/>
              <a:gd name="connsiteX690" fmla="*/ 2081211 w 7467600"/>
              <a:gd name="connsiteY690" fmla="*/ 2528916 h 6858000"/>
              <a:gd name="connsiteX691" fmla="*/ 2199067 w 7467600"/>
              <a:gd name="connsiteY691" fmla="*/ 2884061 h 6858000"/>
              <a:gd name="connsiteX692" fmla="*/ 3192586 w 7467600"/>
              <a:gd name="connsiteY692" fmla="*/ 3411496 h 6858000"/>
              <a:gd name="connsiteX693" fmla="*/ 3182620 w 7467600"/>
              <a:gd name="connsiteY693" fmla="*/ 3483279 h 6858000"/>
              <a:gd name="connsiteX694" fmla="*/ 2435119 w 7467600"/>
              <a:gd name="connsiteY694" fmla="*/ 3080173 h 6858000"/>
              <a:gd name="connsiteX695" fmla="*/ 2410152 w 7467600"/>
              <a:gd name="connsiteY695" fmla="*/ 3063751 h 6858000"/>
              <a:gd name="connsiteX696" fmla="*/ 2408099 w 7467600"/>
              <a:gd name="connsiteY696" fmla="*/ 3064403 h 6858000"/>
              <a:gd name="connsiteX697" fmla="*/ 2407218 w 7467600"/>
              <a:gd name="connsiteY697" fmla="*/ 3070324 h 6858000"/>
              <a:gd name="connsiteX698" fmla="*/ 2380138 w 7467600"/>
              <a:gd name="connsiteY698" fmla="*/ 3099341 h 6858000"/>
              <a:gd name="connsiteX699" fmla="*/ 1765923 w 7467600"/>
              <a:gd name="connsiteY699" fmla="*/ 3581043 h 6858000"/>
              <a:gd name="connsiteX700" fmla="*/ 1702258 w 7467600"/>
              <a:gd name="connsiteY700" fmla="*/ 3612286 h 6858000"/>
              <a:gd name="connsiteX701" fmla="*/ 1538370 w 7467600"/>
              <a:gd name="connsiteY701" fmla="*/ 3811804 h 6858000"/>
              <a:gd name="connsiteX702" fmla="*/ 542867 w 7467600"/>
              <a:gd name="connsiteY702" fmla="*/ 4944092 h 6858000"/>
              <a:gd name="connsiteX703" fmla="*/ 515800 w 7467600"/>
              <a:gd name="connsiteY703" fmla="*/ 4862180 h 6858000"/>
              <a:gd name="connsiteX704" fmla="*/ 909145 w 7467600"/>
              <a:gd name="connsiteY704" fmla="*/ 4199225 h 6858000"/>
              <a:gd name="connsiteX705" fmla="*/ 1214067 w 7467600"/>
              <a:gd name="connsiteY705" fmla="*/ 3908561 h 6858000"/>
              <a:gd name="connsiteX706" fmla="*/ 640967 w 7467600"/>
              <a:gd name="connsiteY706" fmla="*/ 4105601 h 6858000"/>
              <a:gd name="connsiteX707" fmla="*/ 112563 w 7467600"/>
              <a:gd name="connsiteY707" fmla="*/ 4396952 h 6858000"/>
              <a:gd name="connsiteX708" fmla="*/ 0 w 7467600"/>
              <a:gd name="connsiteY708" fmla="*/ 4466006 h 6858000"/>
              <a:gd name="connsiteX709" fmla="*/ 0 w 7467600"/>
              <a:gd name="connsiteY709" fmla="*/ 4233763 h 6858000"/>
              <a:gd name="connsiteX710" fmla="*/ 36881 w 7467600"/>
              <a:gd name="connsiteY710" fmla="*/ 4200118 h 6858000"/>
              <a:gd name="connsiteX711" fmla="*/ 910534 w 7467600"/>
              <a:gd name="connsiteY711" fmla="*/ 3629753 h 6858000"/>
              <a:gd name="connsiteX712" fmla="*/ 1578717 w 7467600"/>
              <a:gd name="connsiteY712" fmla="*/ 3575982 h 6858000"/>
              <a:gd name="connsiteX713" fmla="*/ 2338780 w 7467600"/>
              <a:gd name="connsiteY713" fmla="*/ 3033725 h 6858000"/>
              <a:gd name="connsiteX714" fmla="*/ 1807991 w 7467600"/>
              <a:gd name="connsiteY714" fmla="*/ 2807184 h 6858000"/>
              <a:gd name="connsiteX715" fmla="*/ 1416358 w 7467600"/>
              <a:gd name="connsiteY715" fmla="*/ 3112571 h 6858000"/>
              <a:gd name="connsiteX716" fmla="*/ 939066 w 7467600"/>
              <a:gd name="connsiteY716" fmla="*/ 3378798 h 6858000"/>
              <a:gd name="connsiteX717" fmla="*/ 115099 w 7467600"/>
              <a:gd name="connsiteY717" fmla="*/ 3607650 h 6858000"/>
              <a:gd name="connsiteX718" fmla="*/ 97284 w 7467600"/>
              <a:gd name="connsiteY718" fmla="*/ 3520393 h 6858000"/>
              <a:gd name="connsiteX719" fmla="*/ 922050 w 7467600"/>
              <a:gd name="connsiteY719" fmla="*/ 3074867 h 6858000"/>
              <a:gd name="connsiteX720" fmla="*/ 1405265 w 7467600"/>
              <a:gd name="connsiteY720" fmla="*/ 3016319 h 6858000"/>
              <a:gd name="connsiteX721" fmla="*/ 1407512 w 7467600"/>
              <a:gd name="connsiteY721" fmla="*/ 3018001 h 6858000"/>
              <a:gd name="connsiteX722" fmla="*/ 1726266 w 7467600"/>
              <a:gd name="connsiteY722" fmla="*/ 2777274 h 6858000"/>
              <a:gd name="connsiteX723" fmla="*/ 625390 w 7467600"/>
              <a:gd name="connsiteY723" fmla="*/ 2514541 h 6858000"/>
              <a:gd name="connsiteX724" fmla="*/ 619799 w 7467600"/>
              <a:gd name="connsiteY724" fmla="*/ 2527180 h 6858000"/>
              <a:gd name="connsiteX725" fmla="*/ 310030 w 7467600"/>
              <a:gd name="connsiteY725" fmla="*/ 2771818 h 6858000"/>
              <a:gd name="connsiteX726" fmla="*/ 173877 w 7467600"/>
              <a:gd name="connsiteY726" fmla="*/ 2937056 h 6858000"/>
              <a:gd name="connsiteX727" fmla="*/ 77889 w 7467600"/>
              <a:gd name="connsiteY727" fmla="*/ 3138440 h 6858000"/>
              <a:gd name="connsiteX728" fmla="*/ 0 w 7467600"/>
              <a:gd name="connsiteY728" fmla="*/ 3271395 h 6858000"/>
              <a:gd name="connsiteX729" fmla="*/ 0 w 7467600"/>
              <a:gd name="connsiteY729" fmla="*/ 3153002 h 6858000"/>
              <a:gd name="connsiteX730" fmla="*/ 2386 w 7467600"/>
              <a:gd name="connsiteY730" fmla="*/ 3149203 h 6858000"/>
              <a:gd name="connsiteX731" fmla="*/ 89753 w 7467600"/>
              <a:gd name="connsiteY731" fmla="*/ 2987702 h 6858000"/>
              <a:gd name="connsiteX732" fmla="*/ 76869 w 7467600"/>
              <a:gd name="connsiteY732" fmla="*/ 3005404 h 6858000"/>
              <a:gd name="connsiteX733" fmla="*/ 32049 w 7467600"/>
              <a:gd name="connsiteY733" fmla="*/ 3065814 h 6858000"/>
              <a:gd name="connsiteX734" fmla="*/ 0 w 7467600"/>
              <a:gd name="connsiteY734" fmla="*/ 3108744 h 6858000"/>
              <a:gd name="connsiteX735" fmla="*/ 0 w 7467600"/>
              <a:gd name="connsiteY735" fmla="*/ 3058059 h 6858000"/>
              <a:gd name="connsiteX736" fmla="*/ 7610 w 7467600"/>
              <a:gd name="connsiteY736" fmla="*/ 3047889 h 6858000"/>
              <a:gd name="connsiteX737" fmla="*/ 52419 w 7467600"/>
              <a:gd name="connsiteY737" fmla="*/ 2987479 h 6858000"/>
              <a:gd name="connsiteX738" fmla="*/ 59142 w 7467600"/>
              <a:gd name="connsiteY738" fmla="*/ 2978488 h 6858000"/>
              <a:gd name="connsiteX739" fmla="*/ 0 w 7467600"/>
              <a:gd name="connsiteY739" fmla="*/ 3015334 h 6858000"/>
              <a:gd name="connsiteX740" fmla="*/ 0 w 7467600"/>
              <a:gd name="connsiteY740" fmla="*/ 2914286 h 6858000"/>
              <a:gd name="connsiteX741" fmla="*/ 36383 w 7467600"/>
              <a:gd name="connsiteY741" fmla="*/ 2901128 h 6858000"/>
              <a:gd name="connsiteX742" fmla="*/ 156329 w 7467600"/>
              <a:gd name="connsiteY742" fmla="*/ 2840533 h 6858000"/>
              <a:gd name="connsiteX743" fmla="*/ 358355 w 7467600"/>
              <a:gd name="connsiteY743" fmla="*/ 2620471 h 6858000"/>
              <a:gd name="connsiteX744" fmla="*/ 510577 w 7467600"/>
              <a:gd name="connsiteY744" fmla="*/ 2501244 h 6858000"/>
              <a:gd name="connsiteX745" fmla="*/ 211967 w 7467600"/>
              <a:gd name="connsiteY745" fmla="*/ 2479171 h 6858000"/>
              <a:gd name="connsiteX746" fmla="*/ 0 w 7467600"/>
              <a:gd name="connsiteY746" fmla="*/ 2476398 h 6858000"/>
              <a:gd name="connsiteX747" fmla="*/ 0 w 7467600"/>
              <a:gd name="connsiteY747" fmla="*/ 2389189 h 6858000"/>
              <a:gd name="connsiteX748" fmla="*/ 103062 w 7467600"/>
              <a:gd name="connsiteY748" fmla="*/ 2389518 h 6858000"/>
              <a:gd name="connsiteX749" fmla="*/ 510734 w 7467600"/>
              <a:gd name="connsiteY749" fmla="*/ 2416201 h 6858000"/>
              <a:gd name="connsiteX750" fmla="*/ 279257 w 7467600"/>
              <a:gd name="connsiteY750" fmla="*/ 2092102 h 6858000"/>
              <a:gd name="connsiteX751" fmla="*/ 65265 w 7467600"/>
              <a:gd name="connsiteY751" fmla="*/ 2006049 h 6858000"/>
              <a:gd name="connsiteX752" fmla="*/ 0 w 7467600"/>
              <a:gd name="connsiteY752" fmla="*/ 1982532 h 6858000"/>
              <a:gd name="connsiteX753" fmla="*/ 0 w 7467600"/>
              <a:gd name="connsiteY753" fmla="*/ 1912789 h 6858000"/>
              <a:gd name="connsiteX754" fmla="*/ 97460 w 7467600"/>
              <a:gd name="connsiteY754" fmla="*/ 1953725 h 6858000"/>
              <a:gd name="connsiteX755" fmla="*/ 221272 w 7467600"/>
              <a:gd name="connsiteY755" fmla="*/ 1980766 h 6858000"/>
              <a:gd name="connsiteX756" fmla="*/ 116765 w 7467600"/>
              <a:gd name="connsiteY756" fmla="*/ 1911033 h 6858000"/>
              <a:gd name="connsiteX757" fmla="*/ 16405 w 7467600"/>
              <a:gd name="connsiteY757" fmla="*/ 1803412 h 6858000"/>
              <a:gd name="connsiteX758" fmla="*/ 0 w 7467600"/>
              <a:gd name="connsiteY758" fmla="*/ 1784777 h 6858000"/>
              <a:gd name="connsiteX759" fmla="*/ 0 w 7467600"/>
              <a:gd name="connsiteY759" fmla="*/ 1740082 h 6858000"/>
              <a:gd name="connsiteX760" fmla="*/ 39394 w 7467600"/>
              <a:gd name="connsiteY760" fmla="*/ 1784856 h 6858000"/>
              <a:gd name="connsiteX761" fmla="*/ 135813 w 7467600"/>
              <a:gd name="connsiteY761" fmla="*/ 1888838 h 6858000"/>
              <a:gd name="connsiteX762" fmla="*/ 242575 w 7467600"/>
              <a:gd name="connsiteY762" fmla="*/ 1958841 h 6858000"/>
              <a:gd name="connsiteX763" fmla="*/ 82197 w 7467600"/>
              <a:gd name="connsiteY763" fmla="*/ 1754826 h 6858000"/>
              <a:gd name="connsiteX764" fmla="*/ 0 w 7467600"/>
              <a:gd name="connsiteY764" fmla="*/ 1679650 h 6858000"/>
              <a:gd name="connsiteX765" fmla="*/ 0 w 7467600"/>
              <a:gd name="connsiteY765" fmla="*/ 1602463 h 6858000"/>
              <a:gd name="connsiteX766" fmla="*/ 84689 w 7467600"/>
              <a:gd name="connsiteY766" fmla="*/ 1677442 h 6858000"/>
              <a:gd name="connsiteX767" fmla="*/ 298437 w 7467600"/>
              <a:gd name="connsiteY767" fmla="*/ 1968019 h 6858000"/>
              <a:gd name="connsiteX768" fmla="*/ 227269 w 7467600"/>
              <a:gd name="connsiteY768" fmla="*/ 1114064 h 6858000"/>
              <a:gd name="connsiteX769" fmla="*/ 248003 w 7467600"/>
              <a:gd name="connsiteY769" fmla="*/ 1089613 h 6858000"/>
              <a:gd name="connsiteX770" fmla="*/ 427020 w 7467600"/>
              <a:gd name="connsiteY770" fmla="*/ 1619803 h 6858000"/>
              <a:gd name="connsiteX771" fmla="*/ 340345 w 7467600"/>
              <a:gd name="connsiteY771" fmla="*/ 2027739 h 6858000"/>
              <a:gd name="connsiteX772" fmla="*/ 360865 w 7467600"/>
              <a:gd name="connsiteY772" fmla="*/ 2044827 h 6858000"/>
              <a:gd name="connsiteX773" fmla="*/ 560414 w 7467600"/>
              <a:gd name="connsiteY773" fmla="*/ 2421457 h 6858000"/>
              <a:gd name="connsiteX774" fmla="*/ 1359703 w 7467600"/>
              <a:gd name="connsiteY774" fmla="*/ 2578554 h 6858000"/>
              <a:gd name="connsiteX775" fmla="*/ 1359422 w 7467600"/>
              <a:gd name="connsiteY775" fmla="*/ 2577994 h 6858000"/>
              <a:gd name="connsiteX776" fmla="*/ 828701 w 7467600"/>
              <a:gd name="connsiteY776" fmla="*/ 1839520 h 6858000"/>
              <a:gd name="connsiteX777" fmla="*/ 494427 w 7467600"/>
              <a:gd name="connsiteY777" fmla="*/ 1092333 h 6858000"/>
              <a:gd name="connsiteX778" fmla="*/ 506322 w 7467600"/>
              <a:gd name="connsiteY778" fmla="*/ 1020997 h 6858000"/>
              <a:gd name="connsiteX779" fmla="*/ 4570198 w 7467600"/>
              <a:gd name="connsiteY779" fmla="*/ 978081 h 6858000"/>
              <a:gd name="connsiteX780" fmla="*/ 4523691 w 7467600"/>
              <a:gd name="connsiteY780" fmla="*/ 1127776 h 6858000"/>
              <a:gd name="connsiteX781" fmla="*/ 4509875 w 7467600"/>
              <a:gd name="connsiteY781" fmla="*/ 1167552 h 6858000"/>
              <a:gd name="connsiteX782" fmla="*/ 4478168 w 7467600"/>
              <a:gd name="connsiteY782" fmla="*/ 1260735 h 6858000"/>
              <a:gd name="connsiteX783" fmla="*/ 4409309 w 7467600"/>
              <a:gd name="connsiteY783" fmla="*/ 1666996 h 6858000"/>
              <a:gd name="connsiteX784" fmla="*/ 4370031 w 7467600"/>
              <a:gd name="connsiteY784" fmla="*/ 1955666 h 6858000"/>
              <a:gd name="connsiteX785" fmla="*/ 4570198 w 7467600"/>
              <a:gd name="connsiteY785" fmla="*/ 978081 h 6858000"/>
              <a:gd name="connsiteX786" fmla="*/ 4557898 w 7467600"/>
              <a:gd name="connsiteY786" fmla="*/ 900011 h 6858000"/>
              <a:gd name="connsiteX787" fmla="*/ 4344840 w 7467600"/>
              <a:gd name="connsiteY787" fmla="*/ 1922038 h 6858000"/>
              <a:gd name="connsiteX788" fmla="*/ 4378710 w 7467600"/>
              <a:gd name="connsiteY788" fmla="*/ 1665516 h 6858000"/>
              <a:gd name="connsiteX789" fmla="*/ 4448798 w 7467600"/>
              <a:gd name="connsiteY789" fmla="*/ 1253024 h 6858000"/>
              <a:gd name="connsiteX790" fmla="*/ 4480315 w 7467600"/>
              <a:gd name="connsiteY790" fmla="*/ 1158454 h 6858000"/>
              <a:gd name="connsiteX791" fmla="*/ 4494133 w 7467600"/>
              <a:gd name="connsiteY791" fmla="*/ 1118676 h 6858000"/>
              <a:gd name="connsiteX792" fmla="*/ 4557898 w 7467600"/>
              <a:gd name="connsiteY792" fmla="*/ 900011 h 6858000"/>
              <a:gd name="connsiteX793" fmla="*/ 5870151 w 7467600"/>
              <a:gd name="connsiteY793" fmla="*/ 898890 h 6858000"/>
              <a:gd name="connsiteX794" fmla="*/ 5861335 w 7467600"/>
              <a:gd name="connsiteY794" fmla="*/ 899177 h 6858000"/>
              <a:gd name="connsiteX795" fmla="*/ 5843702 w 7467600"/>
              <a:gd name="connsiteY795" fmla="*/ 899748 h 6858000"/>
              <a:gd name="connsiteX796" fmla="*/ 5651107 w 7467600"/>
              <a:gd name="connsiteY796" fmla="*/ 920306 h 6858000"/>
              <a:gd name="connsiteX797" fmla="*/ 5459407 w 7467600"/>
              <a:gd name="connsiteY797" fmla="*/ 940975 h 6858000"/>
              <a:gd name="connsiteX798" fmla="*/ 5374846 w 7467600"/>
              <a:gd name="connsiteY798" fmla="*/ 941988 h 6858000"/>
              <a:gd name="connsiteX799" fmla="*/ 5256105 w 7467600"/>
              <a:gd name="connsiteY799" fmla="*/ 945632 h 6858000"/>
              <a:gd name="connsiteX800" fmla="*/ 5107071 w 7467600"/>
              <a:gd name="connsiteY800" fmla="*/ 969720 h 6858000"/>
              <a:gd name="connsiteX801" fmla="*/ 4998681 w 7467600"/>
              <a:gd name="connsiteY801" fmla="*/ 988771 h 6858000"/>
              <a:gd name="connsiteX802" fmla="*/ 5870151 w 7467600"/>
              <a:gd name="connsiteY802" fmla="*/ 898890 h 6858000"/>
              <a:gd name="connsiteX803" fmla="*/ 5504425 w 7467600"/>
              <a:gd name="connsiteY803" fmla="*/ 848067 h 6858000"/>
              <a:gd name="connsiteX804" fmla="*/ 4968849 w 7467600"/>
              <a:gd name="connsiteY804" fmla="*/ 962318 h 6858000"/>
              <a:gd name="connsiteX805" fmla="*/ 5104039 w 7467600"/>
              <a:gd name="connsiteY805" fmla="*/ 940634 h 6858000"/>
              <a:gd name="connsiteX806" fmla="*/ 5256311 w 7467600"/>
              <a:gd name="connsiteY806" fmla="*/ 916490 h 6858000"/>
              <a:gd name="connsiteX807" fmla="*/ 5377381 w 7467600"/>
              <a:gd name="connsiteY807" fmla="*/ 912671 h 6858000"/>
              <a:gd name="connsiteX808" fmla="*/ 5460148 w 7467600"/>
              <a:gd name="connsiteY808" fmla="*/ 911442 h 6858000"/>
              <a:gd name="connsiteX809" fmla="*/ 5648971 w 7467600"/>
              <a:gd name="connsiteY809" fmla="*/ 891331 h 6858000"/>
              <a:gd name="connsiteX810" fmla="*/ 5844807 w 7467600"/>
              <a:gd name="connsiteY810" fmla="*/ 870718 h 6858000"/>
              <a:gd name="connsiteX811" fmla="*/ 5862975 w 7467600"/>
              <a:gd name="connsiteY811" fmla="*/ 869756 h 6858000"/>
              <a:gd name="connsiteX812" fmla="*/ 5920887 w 7467600"/>
              <a:gd name="connsiteY812" fmla="*/ 865929 h 6858000"/>
              <a:gd name="connsiteX813" fmla="*/ 5504425 w 7467600"/>
              <a:gd name="connsiteY813" fmla="*/ 848067 h 6858000"/>
              <a:gd name="connsiteX814" fmla="*/ 3607114 w 7467600"/>
              <a:gd name="connsiteY814" fmla="*/ 467441 h 6858000"/>
              <a:gd name="connsiteX815" fmla="*/ 3296242 w 7467600"/>
              <a:gd name="connsiteY815" fmla="*/ 807991 h 6858000"/>
              <a:gd name="connsiteX816" fmla="*/ 3174674 w 7467600"/>
              <a:gd name="connsiteY816" fmla="*/ 919759 h 6858000"/>
              <a:gd name="connsiteX817" fmla="*/ 3042978 w 7467600"/>
              <a:gd name="connsiteY817" fmla="*/ 1054894 h 6858000"/>
              <a:gd name="connsiteX818" fmla="*/ 2968914 w 7467600"/>
              <a:gd name="connsiteY818" fmla="*/ 1133756 h 6858000"/>
              <a:gd name="connsiteX819" fmla="*/ 3103823 w 7467600"/>
              <a:gd name="connsiteY819" fmla="*/ 1026814 h 6858000"/>
              <a:gd name="connsiteX820" fmla="*/ 3607114 w 7467600"/>
              <a:gd name="connsiteY820" fmla="*/ 467441 h 6858000"/>
              <a:gd name="connsiteX821" fmla="*/ 3744487 w 7467600"/>
              <a:gd name="connsiteY821" fmla="*/ 383136 h 6858000"/>
              <a:gd name="connsiteX822" fmla="*/ 3970213 w 7467600"/>
              <a:gd name="connsiteY822" fmla="*/ 995559 h 6858000"/>
              <a:gd name="connsiteX823" fmla="*/ 3744487 w 7467600"/>
              <a:gd name="connsiteY823" fmla="*/ 383136 h 6858000"/>
              <a:gd name="connsiteX824" fmla="*/ 3624562 w 7467600"/>
              <a:gd name="connsiteY824" fmla="*/ 367041 h 6858000"/>
              <a:gd name="connsiteX825" fmla="*/ 3489712 w 7467600"/>
              <a:gd name="connsiteY825" fmla="*/ 485386 h 6858000"/>
              <a:gd name="connsiteX826" fmla="*/ 3182994 w 7467600"/>
              <a:gd name="connsiteY826" fmla="*/ 828265 h 6858000"/>
              <a:gd name="connsiteX827" fmla="*/ 2892114 w 7467600"/>
              <a:gd name="connsiteY827" fmla="*/ 1172635 h 6858000"/>
              <a:gd name="connsiteX828" fmla="*/ 3021459 w 7467600"/>
              <a:gd name="connsiteY828" fmla="*/ 1035385 h 6858000"/>
              <a:gd name="connsiteX829" fmla="*/ 3153873 w 7467600"/>
              <a:gd name="connsiteY829" fmla="*/ 898971 h 6858000"/>
              <a:gd name="connsiteX830" fmla="*/ 3276511 w 7467600"/>
              <a:gd name="connsiteY830" fmla="*/ 786423 h 6858000"/>
              <a:gd name="connsiteX831" fmla="*/ 3584154 w 7467600"/>
              <a:gd name="connsiteY831" fmla="*/ 448218 h 6858000"/>
              <a:gd name="connsiteX832" fmla="*/ 3624562 w 7467600"/>
              <a:gd name="connsiteY832" fmla="*/ 367041 h 6858000"/>
              <a:gd name="connsiteX833" fmla="*/ 3766672 w 7467600"/>
              <a:gd name="connsiteY833" fmla="*/ 359429 h 6858000"/>
              <a:gd name="connsiteX834" fmla="*/ 3996338 w 7467600"/>
              <a:gd name="connsiteY834" fmla="*/ 968237 h 6858000"/>
              <a:gd name="connsiteX835" fmla="*/ 3766672 w 7467600"/>
              <a:gd name="connsiteY835" fmla="*/ 359429 h 6858000"/>
              <a:gd name="connsiteX836" fmla="*/ 5805386 w 7467600"/>
              <a:gd name="connsiteY836" fmla="*/ 239240 h 6858000"/>
              <a:gd name="connsiteX837" fmla="*/ 5736947 w 7467600"/>
              <a:gd name="connsiteY837" fmla="*/ 261367 h 6858000"/>
              <a:gd name="connsiteX838" fmla="*/ 5427012 w 7467600"/>
              <a:gd name="connsiteY838" fmla="*/ 311272 h 6858000"/>
              <a:gd name="connsiteX839" fmla="*/ 5147818 w 7467600"/>
              <a:gd name="connsiteY839" fmla="*/ 322112 h 6858000"/>
              <a:gd name="connsiteX840" fmla="*/ 5060854 w 7467600"/>
              <a:gd name="connsiteY840" fmla="*/ 311882 h 6858000"/>
              <a:gd name="connsiteX841" fmla="*/ 4945989 w 7467600"/>
              <a:gd name="connsiteY841" fmla="*/ 300516 h 6858000"/>
              <a:gd name="connsiteX842" fmla="*/ 5410479 w 7467600"/>
              <a:gd name="connsiteY842" fmla="*/ 348434 h 6858000"/>
              <a:gd name="connsiteX843" fmla="*/ 5805386 w 7467600"/>
              <a:gd name="connsiteY843" fmla="*/ 239240 h 6858000"/>
              <a:gd name="connsiteX844" fmla="*/ 7419999 w 7467600"/>
              <a:gd name="connsiteY844" fmla="*/ 774360 h 6858000"/>
              <a:gd name="connsiteX845" fmla="*/ 7467600 w 7467600"/>
              <a:gd name="connsiteY845" fmla="*/ 789215 h 6858000"/>
              <a:gd name="connsiteX846" fmla="*/ 7451412 w 7467600"/>
              <a:gd name="connsiteY846" fmla="*/ 799572 h 6858000"/>
              <a:gd name="connsiteX847" fmla="*/ 7419999 w 7467600"/>
              <a:gd name="connsiteY847" fmla="*/ 774360 h 6858000"/>
              <a:gd name="connsiteX848" fmla="*/ 5905192 w 7467600"/>
              <a:gd name="connsiteY848" fmla="*/ 163079 h 6858000"/>
              <a:gd name="connsiteX849" fmla="*/ 5865655 w 7467600"/>
              <a:gd name="connsiteY849" fmla="*/ 171901 h 6858000"/>
              <a:gd name="connsiteX850" fmla="*/ 5259740 w 7467600"/>
              <a:gd name="connsiteY850" fmla="*/ 257013 h 6858000"/>
              <a:gd name="connsiteX851" fmla="*/ 5208466 w 7467600"/>
              <a:gd name="connsiteY851" fmla="*/ 257550 h 6858000"/>
              <a:gd name="connsiteX852" fmla="*/ 4980204 w 7467600"/>
              <a:gd name="connsiteY852" fmla="*/ 271903 h 6858000"/>
              <a:gd name="connsiteX853" fmla="*/ 5068068 w 7467600"/>
              <a:gd name="connsiteY853" fmla="*/ 282244 h 6858000"/>
              <a:gd name="connsiteX854" fmla="*/ 5153231 w 7467600"/>
              <a:gd name="connsiteY854" fmla="*/ 292240 h 6858000"/>
              <a:gd name="connsiteX855" fmla="*/ 5426491 w 7467600"/>
              <a:gd name="connsiteY855" fmla="*/ 281128 h 6858000"/>
              <a:gd name="connsiteX856" fmla="*/ 5731212 w 7467600"/>
              <a:gd name="connsiteY856" fmla="*/ 231951 h 6858000"/>
              <a:gd name="connsiteX857" fmla="*/ 5905192 w 7467600"/>
              <a:gd name="connsiteY857" fmla="*/ 163079 h 6858000"/>
              <a:gd name="connsiteX858" fmla="*/ 5944437 w 7467600"/>
              <a:gd name="connsiteY858" fmla="*/ 113829 h 6858000"/>
              <a:gd name="connsiteX859" fmla="*/ 5825032 w 7467600"/>
              <a:gd name="connsiteY859" fmla="*/ 146405 h 6858000"/>
              <a:gd name="connsiteX860" fmla="*/ 4955599 w 7467600"/>
              <a:gd name="connsiteY860" fmla="*/ 247008 h 6858000"/>
              <a:gd name="connsiteX861" fmla="*/ 5210104 w 7467600"/>
              <a:gd name="connsiteY861" fmla="*/ 228123 h 6858000"/>
              <a:gd name="connsiteX862" fmla="*/ 5261015 w 7467600"/>
              <a:gd name="connsiteY862" fmla="*/ 227087 h 6858000"/>
              <a:gd name="connsiteX863" fmla="*/ 5861181 w 7467600"/>
              <a:gd name="connsiteY863" fmla="*/ 143093 h 6858000"/>
              <a:gd name="connsiteX864" fmla="*/ 5961252 w 7467600"/>
              <a:gd name="connsiteY864" fmla="*/ 114820 h 6858000"/>
              <a:gd name="connsiteX865" fmla="*/ 5944437 w 7467600"/>
              <a:gd name="connsiteY865" fmla="*/ 113829 h 6858000"/>
              <a:gd name="connsiteX866" fmla="*/ 3882765 w 7467600"/>
              <a:gd name="connsiteY866" fmla="*/ 0 h 6858000"/>
              <a:gd name="connsiteX867" fmla="*/ 3995099 w 7467600"/>
              <a:gd name="connsiteY867" fmla="*/ 0 h 6858000"/>
              <a:gd name="connsiteX868" fmla="*/ 4163818 w 7467600"/>
              <a:gd name="connsiteY868" fmla="*/ 234104 h 6858000"/>
              <a:gd name="connsiteX869" fmla="*/ 4172099 w 7467600"/>
              <a:gd name="connsiteY869" fmla="*/ 234207 h 6858000"/>
              <a:gd name="connsiteX870" fmla="*/ 4784282 w 7467600"/>
              <a:gd name="connsiteY870" fmla="*/ 276561 h 6858000"/>
              <a:gd name="connsiteX871" fmla="*/ 4801687 w 7467600"/>
              <a:gd name="connsiteY871" fmla="*/ 267764 h 6858000"/>
              <a:gd name="connsiteX872" fmla="*/ 6082788 w 7467600"/>
              <a:gd name="connsiteY872" fmla="*/ 64119 h 6858000"/>
              <a:gd name="connsiteX873" fmla="*/ 6099442 w 7467600"/>
              <a:gd name="connsiteY873" fmla="*/ 82568 h 6858000"/>
              <a:gd name="connsiteX874" fmla="*/ 4804137 w 7467600"/>
              <a:gd name="connsiteY874" fmla="*/ 320931 h 6858000"/>
              <a:gd name="connsiteX875" fmla="*/ 4227047 w 7467600"/>
              <a:gd name="connsiteY875" fmla="*/ 313415 h 6858000"/>
              <a:gd name="connsiteX876" fmla="*/ 4346041 w 7467600"/>
              <a:gd name="connsiteY876" fmla="*/ 456086 h 6858000"/>
              <a:gd name="connsiteX877" fmla="*/ 4870967 w 7467600"/>
              <a:gd name="connsiteY877" fmla="*/ 963061 h 6858000"/>
              <a:gd name="connsiteX878" fmla="*/ 4889647 w 7467600"/>
              <a:gd name="connsiteY878" fmla="*/ 957147 h 6858000"/>
              <a:gd name="connsiteX879" fmla="*/ 5422504 w 7467600"/>
              <a:gd name="connsiteY879" fmla="*/ 805191 h 6858000"/>
              <a:gd name="connsiteX880" fmla="*/ 6087656 w 7467600"/>
              <a:gd name="connsiteY880" fmla="*/ 826703 h 6858000"/>
              <a:gd name="connsiteX881" fmla="*/ 6058717 w 7467600"/>
              <a:gd name="connsiteY881" fmla="*/ 865992 h 6858000"/>
              <a:gd name="connsiteX882" fmla="*/ 4974153 w 7467600"/>
              <a:gd name="connsiteY882" fmla="*/ 1045456 h 6858000"/>
              <a:gd name="connsiteX883" fmla="*/ 5627835 w 7467600"/>
              <a:gd name="connsiteY883" fmla="*/ 1472077 h 6858000"/>
              <a:gd name="connsiteX884" fmla="*/ 5629817 w 7467600"/>
              <a:gd name="connsiteY884" fmla="*/ 1471412 h 6858000"/>
              <a:gd name="connsiteX885" fmla="*/ 5634124 w 7467600"/>
              <a:gd name="connsiteY885" fmla="*/ 1470572 h 6858000"/>
              <a:gd name="connsiteX886" fmla="*/ 5755832 w 7467600"/>
              <a:gd name="connsiteY886" fmla="*/ 1383886 h 6858000"/>
              <a:gd name="connsiteX887" fmla="*/ 6014186 w 7467600"/>
              <a:gd name="connsiteY887" fmla="*/ 1279799 h 6858000"/>
              <a:gd name="connsiteX888" fmla="*/ 6901619 w 7467600"/>
              <a:gd name="connsiteY888" fmla="*/ 1047874 h 6858000"/>
              <a:gd name="connsiteX889" fmla="*/ 6931566 w 7467600"/>
              <a:gd name="connsiteY889" fmla="*/ 1062034 h 6858000"/>
              <a:gd name="connsiteX890" fmla="*/ 5790982 w 7467600"/>
              <a:gd name="connsiteY890" fmla="*/ 1561380 h 6858000"/>
              <a:gd name="connsiteX891" fmla="*/ 6188971 w 7467600"/>
              <a:gd name="connsiteY891" fmla="*/ 1755168 h 6858000"/>
              <a:gd name="connsiteX892" fmla="*/ 6202446 w 7467600"/>
              <a:gd name="connsiteY892" fmla="*/ 1752268 h 6858000"/>
              <a:gd name="connsiteX893" fmla="*/ 7179560 w 7467600"/>
              <a:gd name="connsiteY893" fmla="*/ 1467551 h 6858000"/>
              <a:gd name="connsiteX894" fmla="*/ 7158730 w 7467600"/>
              <a:gd name="connsiteY894" fmla="*/ 1507835 h 6858000"/>
              <a:gd name="connsiteX895" fmla="*/ 6326959 w 7467600"/>
              <a:gd name="connsiteY895" fmla="*/ 1817686 h 6858000"/>
              <a:gd name="connsiteX896" fmla="*/ 6537433 w 7467600"/>
              <a:gd name="connsiteY896" fmla="*/ 1907790 h 6858000"/>
              <a:gd name="connsiteX897" fmla="*/ 6550221 w 7467600"/>
              <a:gd name="connsiteY897" fmla="*/ 1910729 h 6858000"/>
              <a:gd name="connsiteX898" fmla="*/ 6964438 w 7467600"/>
              <a:gd name="connsiteY898" fmla="*/ 2209505 h 6858000"/>
              <a:gd name="connsiteX899" fmla="*/ 7367862 w 7467600"/>
              <a:gd name="connsiteY899" fmla="*/ 2806833 h 6858000"/>
              <a:gd name="connsiteX900" fmla="*/ 7364329 w 7467600"/>
              <a:gd name="connsiteY900" fmla="*/ 2826907 h 6858000"/>
              <a:gd name="connsiteX901" fmla="*/ 7290545 w 7467600"/>
              <a:gd name="connsiteY901" fmla="*/ 2850663 h 6858000"/>
              <a:gd name="connsiteX902" fmla="*/ 6472036 w 7467600"/>
              <a:gd name="connsiteY902" fmla="*/ 1959003 h 6858000"/>
              <a:gd name="connsiteX903" fmla="*/ 5792897 w 7467600"/>
              <a:gd name="connsiteY903" fmla="*/ 1647747 h 6858000"/>
              <a:gd name="connsiteX904" fmla="*/ 5842751 w 7467600"/>
              <a:gd name="connsiteY904" fmla="*/ 1816112 h 6858000"/>
              <a:gd name="connsiteX905" fmla="*/ 5847424 w 7467600"/>
              <a:gd name="connsiteY905" fmla="*/ 1815776 h 6858000"/>
              <a:gd name="connsiteX906" fmla="*/ 6399821 w 7467600"/>
              <a:gd name="connsiteY906" fmla="*/ 2344799 h 6858000"/>
              <a:gd name="connsiteX907" fmla="*/ 6323232 w 7467600"/>
              <a:gd name="connsiteY907" fmla="*/ 2389634 h 6858000"/>
              <a:gd name="connsiteX908" fmla="*/ 5942958 w 7467600"/>
              <a:gd name="connsiteY908" fmla="*/ 2077708 h 6858000"/>
              <a:gd name="connsiteX909" fmla="*/ 5921559 w 7467600"/>
              <a:gd name="connsiteY909" fmla="*/ 2378596 h 6858000"/>
              <a:gd name="connsiteX910" fmla="*/ 5817651 w 7467600"/>
              <a:gd name="connsiteY910" fmla="*/ 3023919 h 6858000"/>
              <a:gd name="connsiteX911" fmla="*/ 5729634 w 7467600"/>
              <a:gd name="connsiteY911" fmla="*/ 3051849 h 6858000"/>
              <a:gd name="connsiteX912" fmla="*/ 5611018 w 7467600"/>
              <a:gd name="connsiteY912" fmla="*/ 2316769 h 6858000"/>
              <a:gd name="connsiteX913" fmla="*/ 5687608 w 7467600"/>
              <a:gd name="connsiteY913" fmla="*/ 2039972 h 6858000"/>
              <a:gd name="connsiteX914" fmla="*/ 5657554 w 7467600"/>
              <a:gd name="connsiteY914" fmla="*/ 1576445 h 6858000"/>
              <a:gd name="connsiteX915" fmla="*/ 5150475 w 7467600"/>
              <a:gd name="connsiteY915" fmla="*/ 1274012 h 6858000"/>
              <a:gd name="connsiteX916" fmla="*/ 5349142 w 7467600"/>
              <a:gd name="connsiteY916" fmla="*/ 2204405 h 6858000"/>
              <a:gd name="connsiteX917" fmla="*/ 5262214 w 7467600"/>
              <a:gd name="connsiteY917" fmla="*/ 2233836 h 6858000"/>
              <a:gd name="connsiteX918" fmla="*/ 4981539 w 7467600"/>
              <a:gd name="connsiteY918" fmla="*/ 1542201 h 6858000"/>
              <a:gd name="connsiteX919" fmla="*/ 4958461 w 7467600"/>
              <a:gd name="connsiteY919" fmla="*/ 1136957 h 6858000"/>
              <a:gd name="connsiteX920" fmla="*/ 4655015 w 7467600"/>
              <a:gd name="connsiteY920" fmla="*/ 891426 h 6858000"/>
              <a:gd name="connsiteX921" fmla="*/ 4348002 w 7467600"/>
              <a:gd name="connsiteY921" fmla="*/ 2205895 h 6858000"/>
              <a:gd name="connsiteX922" fmla="*/ 4262250 w 7467600"/>
              <a:gd name="connsiteY922" fmla="*/ 2219972 h 6858000"/>
              <a:gd name="connsiteX923" fmla="*/ 4550611 w 7467600"/>
              <a:gd name="connsiteY923" fmla="*/ 817540 h 6858000"/>
              <a:gd name="connsiteX924" fmla="*/ 4564418 w 7467600"/>
              <a:gd name="connsiteY924" fmla="*/ 808293 h 6858000"/>
              <a:gd name="connsiteX925" fmla="*/ 4266388 w 7467600"/>
              <a:gd name="connsiteY925" fmla="*/ 500083 h 6858000"/>
              <a:gd name="connsiteX926" fmla="*/ 4032842 w 7467600"/>
              <a:gd name="connsiteY926" fmla="*/ 211809 h 6858000"/>
              <a:gd name="connsiteX927" fmla="*/ 3882765 w 7467600"/>
              <a:gd name="connsiteY927" fmla="*/ 0 h 6858000"/>
              <a:gd name="connsiteX928" fmla="*/ 3721337 w 7467600"/>
              <a:gd name="connsiteY928" fmla="*/ 0 h 6858000"/>
              <a:gd name="connsiteX929" fmla="*/ 3797544 w 7467600"/>
              <a:gd name="connsiteY929" fmla="*/ 0 h 6858000"/>
              <a:gd name="connsiteX930" fmla="*/ 3775734 w 7467600"/>
              <a:gd name="connsiteY930" fmla="*/ 95131 h 6858000"/>
              <a:gd name="connsiteX931" fmla="*/ 3724807 w 7467600"/>
              <a:gd name="connsiteY931" fmla="*/ 272257 h 6858000"/>
              <a:gd name="connsiteX932" fmla="*/ 3726844 w 7467600"/>
              <a:gd name="connsiteY932" fmla="*/ 282988 h 6858000"/>
              <a:gd name="connsiteX933" fmla="*/ 3742664 w 7467600"/>
              <a:gd name="connsiteY933" fmla="*/ 279918 h 6858000"/>
              <a:gd name="connsiteX934" fmla="*/ 4103910 w 7467600"/>
              <a:gd name="connsiteY934" fmla="*/ 1161917 h 6858000"/>
              <a:gd name="connsiteX935" fmla="*/ 4020269 w 7467600"/>
              <a:gd name="connsiteY935" fmla="*/ 1200406 h 6858000"/>
              <a:gd name="connsiteX936" fmla="*/ 3674882 w 7467600"/>
              <a:gd name="connsiteY936" fmla="*/ 488524 h 6858000"/>
              <a:gd name="connsiteX937" fmla="*/ 3132682 w 7467600"/>
              <a:gd name="connsiteY937" fmla="*/ 1072284 h 6858000"/>
              <a:gd name="connsiteX938" fmla="*/ 2716346 w 7467600"/>
              <a:gd name="connsiteY938" fmla="*/ 1276376 h 6858000"/>
              <a:gd name="connsiteX939" fmla="*/ 2716772 w 7467600"/>
              <a:gd name="connsiteY939" fmla="*/ 1255462 h 6858000"/>
              <a:gd name="connsiteX940" fmla="*/ 3471096 w 7467600"/>
              <a:gd name="connsiteY940" fmla="*/ 437072 h 6858000"/>
              <a:gd name="connsiteX941" fmla="*/ 3639057 w 7467600"/>
              <a:gd name="connsiteY941" fmla="*/ 286334 h 6858000"/>
              <a:gd name="connsiteX942" fmla="*/ 3640309 w 7467600"/>
              <a:gd name="connsiteY942" fmla="*/ 284664 h 6858000"/>
              <a:gd name="connsiteX943" fmla="*/ 3646022 w 7467600"/>
              <a:gd name="connsiteY943" fmla="*/ 276711 h 6858000"/>
              <a:gd name="connsiteX944" fmla="*/ 3707943 w 7467600"/>
              <a:gd name="connsiteY944" fmla="*/ 65958 h 6858000"/>
              <a:gd name="connsiteX945" fmla="*/ 3721337 w 7467600"/>
              <a:gd name="connsiteY945" fmla="*/ 0 h 6858000"/>
              <a:gd name="connsiteX946" fmla="*/ 2867960 w 7467600"/>
              <a:gd name="connsiteY946" fmla="*/ 0 h 6858000"/>
              <a:gd name="connsiteX947" fmla="*/ 2926351 w 7467600"/>
              <a:gd name="connsiteY947" fmla="*/ 0 h 6858000"/>
              <a:gd name="connsiteX948" fmla="*/ 2902823 w 7467600"/>
              <a:gd name="connsiteY948" fmla="*/ 262929 h 6858000"/>
              <a:gd name="connsiteX949" fmla="*/ 2940663 w 7467600"/>
              <a:gd name="connsiteY949" fmla="*/ 140884 h 6858000"/>
              <a:gd name="connsiteX950" fmla="*/ 2947039 w 7467600"/>
              <a:gd name="connsiteY950" fmla="*/ 122524 h 6858000"/>
              <a:gd name="connsiteX951" fmla="*/ 2984316 w 7467600"/>
              <a:gd name="connsiteY951" fmla="*/ 0 h 6858000"/>
              <a:gd name="connsiteX952" fmla="*/ 3016114 w 7467600"/>
              <a:gd name="connsiteY952" fmla="*/ 0 h 6858000"/>
              <a:gd name="connsiteX953" fmla="*/ 2979949 w 7467600"/>
              <a:gd name="connsiteY953" fmla="*/ 119274 h 6858000"/>
              <a:gd name="connsiteX954" fmla="*/ 3023879 w 7467600"/>
              <a:gd name="connsiteY954" fmla="*/ 0 h 6858000"/>
              <a:gd name="connsiteX955" fmla="*/ 3105400 w 7467600"/>
              <a:gd name="connsiteY955" fmla="*/ 0 h 6858000"/>
              <a:gd name="connsiteX956" fmla="*/ 3094669 w 7467600"/>
              <a:gd name="connsiteY956" fmla="*/ 30308 h 6858000"/>
              <a:gd name="connsiteX957" fmla="*/ 2901945 w 7467600"/>
              <a:gd name="connsiteY957" fmla="*/ 466538 h 6858000"/>
              <a:gd name="connsiteX958" fmla="*/ 2815209 w 7467600"/>
              <a:gd name="connsiteY958" fmla="*/ 497361 h 6858000"/>
              <a:gd name="connsiteX959" fmla="*/ 2844845 w 7467600"/>
              <a:gd name="connsiteY959" fmla="*/ 127638 h 6858000"/>
              <a:gd name="connsiteX960" fmla="*/ 2867960 w 7467600"/>
              <a:gd name="connsiteY960" fmla="*/ 0 h 6858000"/>
              <a:gd name="connsiteX961" fmla="*/ 1057230 w 7467600"/>
              <a:gd name="connsiteY961" fmla="*/ 0 h 6858000"/>
              <a:gd name="connsiteX962" fmla="*/ 1111003 w 7467600"/>
              <a:gd name="connsiteY962" fmla="*/ 0 h 6858000"/>
              <a:gd name="connsiteX963" fmla="*/ 1125553 w 7467600"/>
              <a:gd name="connsiteY963" fmla="*/ 52588 h 6858000"/>
              <a:gd name="connsiteX964" fmla="*/ 1304276 w 7467600"/>
              <a:gd name="connsiteY964" fmla="*/ 476275 h 6858000"/>
              <a:gd name="connsiteX965" fmla="*/ 1492066 w 7467600"/>
              <a:gd name="connsiteY965" fmla="*/ 886333 h 6858000"/>
              <a:gd name="connsiteX966" fmla="*/ 1423698 w 7467600"/>
              <a:gd name="connsiteY966" fmla="*/ 710817 h 6858000"/>
              <a:gd name="connsiteX967" fmla="*/ 1357609 w 7467600"/>
              <a:gd name="connsiteY967" fmla="*/ 532892 h 6858000"/>
              <a:gd name="connsiteX968" fmla="*/ 1309550 w 7467600"/>
              <a:gd name="connsiteY968" fmla="*/ 374031 h 6858000"/>
              <a:gd name="connsiteX969" fmla="*/ 1193673 w 7467600"/>
              <a:gd name="connsiteY969" fmla="*/ 49533 h 6858000"/>
              <a:gd name="connsiteX970" fmla="*/ 1164391 w 7467600"/>
              <a:gd name="connsiteY970" fmla="*/ 0 h 6858000"/>
              <a:gd name="connsiteX971" fmla="*/ 1200666 w 7467600"/>
              <a:gd name="connsiteY971" fmla="*/ 0 h 6858000"/>
              <a:gd name="connsiteX972" fmla="*/ 1223408 w 7467600"/>
              <a:gd name="connsiteY972" fmla="*/ 38996 h 6858000"/>
              <a:gd name="connsiteX973" fmla="*/ 1339635 w 7467600"/>
              <a:gd name="connsiteY973" fmla="*/ 365517 h 6858000"/>
              <a:gd name="connsiteX974" fmla="*/ 1387469 w 7467600"/>
              <a:gd name="connsiteY974" fmla="*/ 523079 h 6858000"/>
              <a:gd name="connsiteX975" fmla="*/ 1452685 w 7467600"/>
              <a:gd name="connsiteY975" fmla="*/ 699806 h 6858000"/>
              <a:gd name="connsiteX976" fmla="*/ 1492092 w 7467600"/>
              <a:gd name="connsiteY976" fmla="*/ 800424 h 6858000"/>
              <a:gd name="connsiteX977" fmla="*/ 1455302 w 7467600"/>
              <a:gd name="connsiteY977" fmla="*/ 632913 h 6858000"/>
              <a:gd name="connsiteX978" fmla="*/ 1222336 w 7467600"/>
              <a:gd name="connsiteY978" fmla="*/ 9480 h 6858000"/>
              <a:gd name="connsiteX979" fmla="*/ 1214634 w 7467600"/>
              <a:gd name="connsiteY979" fmla="*/ 0 h 6858000"/>
              <a:gd name="connsiteX980" fmla="*/ 1289827 w 7467600"/>
              <a:gd name="connsiteY980" fmla="*/ 0 h 6858000"/>
              <a:gd name="connsiteX981" fmla="*/ 1321076 w 7467600"/>
              <a:gd name="connsiteY981" fmla="*/ 59722 h 6858000"/>
              <a:gd name="connsiteX982" fmla="*/ 1512579 w 7467600"/>
              <a:gd name="connsiteY982" fmla="*/ 626441 h 6858000"/>
              <a:gd name="connsiteX983" fmla="*/ 1506076 w 7467600"/>
              <a:gd name="connsiteY983" fmla="*/ 1089289 h 6858000"/>
              <a:gd name="connsiteX984" fmla="*/ 1486346 w 7467600"/>
              <a:gd name="connsiteY984" fmla="*/ 1079919 h 6858000"/>
              <a:gd name="connsiteX985" fmla="*/ 1070511 w 7467600"/>
              <a:gd name="connsiteY985" fmla="*/ 48609 h 6858000"/>
              <a:gd name="connsiteX986" fmla="*/ 1057230 w 7467600"/>
              <a:gd name="connsiteY986" fmla="*/ 0 h 6858000"/>
              <a:gd name="connsiteX987" fmla="*/ 43151 w 7467600"/>
              <a:gd name="connsiteY987" fmla="*/ 0 h 6858000"/>
              <a:gd name="connsiteX988" fmla="*/ 95283 w 7467600"/>
              <a:gd name="connsiteY988" fmla="*/ 0 h 6858000"/>
              <a:gd name="connsiteX989" fmla="*/ 300708 w 7467600"/>
              <a:gd name="connsiteY989" fmla="*/ 154571 h 6858000"/>
              <a:gd name="connsiteX990" fmla="*/ 530414 w 7467600"/>
              <a:gd name="connsiteY990" fmla="*/ 354673 h 6858000"/>
              <a:gd name="connsiteX991" fmla="*/ 333785 w 7467600"/>
              <a:gd name="connsiteY991" fmla="*/ 161564 h 6858000"/>
              <a:gd name="connsiteX992" fmla="*/ 147005 w 7467600"/>
              <a:gd name="connsiteY992" fmla="*/ 0 h 6858000"/>
              <a:gd name="connsiteX993" fmla="*/ 272509 w 7467600"/>
              <a:gd name="connsiteY993" fmla="*/ 0 h 6858000"/>
              <a:gd name="connsiteX994" fmla="*/ 326276 w 7467600"/>
              <a:gd name="connsiteY994" fmla="*/ 45847 h 6858000"/>
              <a:gd name="connsiteX995" fmla="*/ 823759 w 7467600"/>
              <a:gd name="connsiteY995" fmla="*/ 574145 h 6858000"/>
              <a:gd name="connsiteX996" fmla="*/ 811254 w 7467600"/>
              <a:gd name="connsiteY996" fmla="*/ 665546 h 6858000"/>
              <a:gd name="connsiteX997" fmla="*/ 154042 w 7467600"/>
              <a:gd name="connsiteY997" fmla="*/ 261522 h 6858000"/>
              <a:gd name="connsiteX998" fmla="*/ 13550 w 7467600"/>
              <a:gd name="connsiteY998" fmla="*/ 158423 h 6858000"/>
              <a:gd name="connsiteX999" fmla="*/ 0 w 7467600"/>
              <a:gd name="connsiteY999" fmla="*/ 146618 h 6858000"/>
              <a:gd name="connsiteX1000" fmla="*/ 0 w 7467600"/>
              <a:gd name="connsiteY1000" fmla="*/ 59161 h 6858000"/>
              <a:gd name="connsiteX1001" fmla="*/ 45427 w 7467600"/>
              <a:gd name="connsiteY1001" fmla="*/ 101078 h 6858000"/>
              <a:gd name="connsiteX1002" fmla="*/ 630103 w 7467600"/>
              <a:gd name="connsiteY1002" fmla="*/ 485885 h 6858000"/>
              <a:gd name="connsiteX1003" fmla="*/ 532040 w 7467600"/>
              <a:gd name="connsiteY1003" fmla="*/ 399359 h 6858000"/>
              <a:gd name="connsiteX1004" fmla="*/ 517618 w 7467600"/>
              <a:gd name="connsiteY1004" fmla="*/ 385726 h 6858000"/>
              <a:gd name="connsiteX1005" fmla="*/ 285074 w 7467600"/>
              <a:gd name="connsiteY1005" fmla="*/ 182755 h 6858000"/>
              <a:gd name="connsiteX1006" fmla="*/ 43151 w 7467600"/>
              <a:gd name="connsiteY1006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133363 w 7467600"/>
              <a:gd name="connsiteY127" fmla="*/ 5050246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41225 h 6858000"/>
              <a:gd name="connsiteX138" fmla="*/ 7467600 w 7467600"/>
              <a:gd name="connsiteY138" fmla="*/ 5277736 h 6858000"/>
              <a:gd name="connsiteX139" fmla="*/ 7327465 w 7467600"/>
              <a:gd name="connsiteY139" fmla="*/ 5174181 h 6858000"/>
              <a:gd name="connsiteX140" fmla="*/ 7244057 w 7467600"/>
              <a:gd name="connsiteY140" fmla="*/ 5124233 h 6858000"/>
              <a:gd name="connsiteX141" fmla="*/ 7353035 w 7467600"/>
              <a:gd name="connsiteY141" fmla="*/ 5197318 h 6858000"/>
              <a:gd name="connsiteX142" fmla="*/ 7467600 w 7467600"/>
              <a:gd name="connsiteY142" fmla="*/ 5297634 h 6858000"/>
              <a:gd name="connsiteX143" fmla="*/ 7467600 w 7467600"/>
              <a:gd name="connsiteY143" fmla="*/ 5361850 h 6858000"/>
              <a:gd name="connsiteX144" fmla="*/ 7368569 w 7467600"/>
              <a:gd name="connsiteY144" fmla="*/ 5270182 h 6858000"/>
              <a:gd name="connsiteX145" fmla="*/ 7131946 w 7467600"/>
              <a:gd name="connsiteY145" fmla="*/ 5075653 h 6858000"/>
              <a:gd name="connsiteX146" fmla="*/ 7133363 w 7467600"/>
              <a:gd name="connsiteY146" fmla="*/ 5050246 h 6858000"/>
              <a:gd name="connsiteX147" fmla="*/ 1903353 w 7467600"/>
              <a:gd name="connsiteY147" fmla="*/ 5044827 h 6858000"/>
              <a:gd name="connsiteX148" fmla="*/ 1936931 w 7467600"/>
              <a:gd name="connsiteY148" fmla="*/ 5093954 h 6858000"/>
              <a:gd name="connsiteX149" fmla="*/ 2195868 w 7467600"/>
              <a:gd name="connsiteY149" fmla="*/ 5396574 h 6858000"/>
              <a:gd name="connsiteX150" fmla="*/ 2088852 w 7467600"/>
              <a:gd name="connsiteY150" fmla="*/ 5166123 h 6858000"/>
              <a:gd name="connsiteX151" fmla="*/ 1958241 w 7467600"/>
              <a:gd name="connsiteY151" fmla="*/ 5067955 h 6858000"/>
              <a:gd name="connsiteX152" fmla="*/ 1903353 w 7467600"/>
              <a:gd name="connsiteY152" fmla="*/ 5044827 h 6858000"/>
              <a:gd name="connsiteX153" fmla="*/ 1979378 w 7467600"/>
              <a:gd name="connsiteY153" fmla="*/ 4769504 h 6858000"/>
              <a:gd name="connsiteX154" fmla="*/ 2882120 w 7467600"/>
              <a:gd name="connsiteY154" fmla="*/ 5064547 h 6858000"/>
              <a:gd name="connsiteX155" fmla="*/ 2793103 w 7467600"/>
              <a:gd name="connsiteY155" fmla="*/ 5039699 h 6858000"/>
              <a:gd name="connsiteX156" fmla="*/ 2770041 w 7467600"/>
              <a:gd name="connsiteY156" fmla="*/ 5033634 h 6858000"/>
              <a:gd name="connsiteX157" fmla="*/ 1979378 w 7467600"/>
              <a:gd name="connsiteY157" fmla="*/ 4769504 h 6858000"/>
              <a:gd name="connsiteX158" fmla="*/ 1927410 w 7467600"/>
              <a:gd name="connsiteY158" fmla="*/ 4716164 h 6858000"/>
              <a:gd name="connsiteX159" fmla="*/ 1959587 w 7467600"/>
              <a:gd name="connsiteY159" fmla="*/ 4728849 h 6858000"/>
              <a:gd name="connsiteX160" fmla="*/ 2777707 w 7467600"/>
              <a:gd name="connsiteY160" fmla="*/ 5003991 h 6858000"/>
              <a:gd name="connsiteX161" fmla="*/ 2800768 w 7467600"/>
              <a:gd name="connsiteY161" fmla="*/ 5010056 h 6858000"/>
              <a:gd name="connsiteX162" fmla="*/ 2879408 w 7467600"/>
              <a:gd name="connsiteY162" fmla="*/ 5031590 h 6858000"/>
              <a:gd name="connsiteX163" fmla="*/ 2862295 w 7467600"/>
              <a:gd name="connsiteY163" fmla="*/ 5022958 h 6858000"/>
              <a:gd name="connsiteX164" fmla="*/ 2813343 w 7467600"/>
              <a:gd name="connsiteY164" fmla="*/ 4998369 h 6858000"/>
              <a:gd name="connsiteX165" fmla="*/ 2646245 w 7467600"/>
              <a:gd name="connsiteY165" fmla="*/ 4930999 h 6858000"/>
              <a:gd name="connsiteX166" fmla="*/ 1999243 w 7467600"/>
              <a:gd name="connsiteY166" fmla="*/ 4730524 h 6858000"/>
              <a:gd name="connsiteX167" fmla="*/ 1979527 w 7467600"/>
              <a:gd name="connsiteY167" fmla="*/ 4726651 h 6858000"/>
              <a:gd name="connsiteX168" fmla="*/ 1927410 w 7467600"/>
              <a:gd name="connsiteY168" fmla="*/ 4716164 h 6858000"/>
              <a:gd name="connsiteX169" fmla="*/ 1997014 w 7467600"/>
              <a:gd name="connsiteY169" fmla="*/ 4698007 h 6858000"/>
              <a:gd name="connsiteX170" fmla="*/ 2005458 w 7467600"/>
              <a:gd name="connsiteY170" fmla="*/ 4699540 h 6858000"/>
              <a:gd name="connsiteX171" fmla="*/ 2657186 w 7467600"/>
              <a:gd name="connsiteY171" fmla="*/ 4901687 h 6858000"/>
              <a:gd name="connsiteX172" fmla="*/ 2826662 w 7467600"/>
              <a:gd name="connsiteY172" fmla="*/ 4970362 h 6858000"/>
              <a:gd name="connsiteX173" fmla="*/ 2876100 w 7467600"/>
              <a:gd name="connsiteY173" fmla="*/ 4995397 h 6858000"/>
              <a:gd name="connsiteX174" fmla="*/ 3042600 w 7467600"/>
              <a:gd name="connsiteY174" fmla="*/ 5059532 h 6858000"/>
              <a:gd name="connsiteX175" fmla="*/ 1997014 w 7467600"/>
              <a:gd name="connsiteY175" fmla="*/ 4698007 h 6858000"/>
              <a:gd name="connsiteX176" fmla="*/ 2305292 w 7467600"/>
              <a:gd name="connsiteY176" fmla="*/ 4219492 h 6858000"/>
              <a:gd name="connsiteX177" fmla="*/ 3360922 w 7467600"/>
              <a:gd name="connsiteY177" fmla="*/ 4529373 h 6858000"/>
              <a:gd name="connsiteX178" fmla="*/ 3492420 w 7467600"/>
              <a:gd name="connsiteY178" fmla="*/ 4510145 h 6858000"/>
              <a:gd name="connsiteX179" fmla="*/ 3364086 w 7467600"/>
              <a:gd name="connsiteY179" fmla="*/ 4480340 h 6858000"/>
              <a:gd name="connsiteX180" fmla="*/ 3225818 w 7467600"/>
              <a:gd name="connsiteY180" fmla="*/ 4411822 h 6858000"/>
              <a:gd name="connsiteX181" fmla="*/ 3129696 w 7467600"/>
              <a:gd name="connsiteY181" fmla="*/ 4360704 h 6858000"/>
              <a:gd name="connsiteX182" fmla="*/ 2814545 w 7467600"/>
              <a:gd name="connsiteY182" fmla="*/ 4282955 h 6858000"/>
              <a:gd name="connsiteX183" fmla="*/ 2305292 w 7467600"/>
              <a:gd name="connsiteY183" fmla="*/ 4219492 h 6858000"/>
              <a:gd name="connsiteX184" fmla="*/ 2626982 w 7467600"/>
              <a:gd name="connsiteY184" fmla="*/ 4206450 h 6858000"/>
              <a:gd name="connsiteX185" fmla="*/ 2490617 w 7467600"/>
              <a:gd name="connsiteY185" fmla="*/ 4206951 h 6858000"/>
              <a:gd name="connsiteX186" fmla="*/ 2819869 w 7467600"/>
              <a:gd name="connsiteY186" fmla="*/ 4252936 h 6858000"/>
              <a:gd name="connsiteX187" fmla="*/ 3143018 w 7467600"/>
              <a:gd name="connsiteY187" fmla="*/ 4332698 h 6858000"/>
              <a:gd name="connsiteX188" fmla="*/ 3241520 w 7467600"/>
              <a:gd name="connsiteY188" fmla="*/ 4385112 h 6858000"/>
              <a:gd name="connsiteX189" fmla="*/ 3374575 w 7467600"/>
              <a:gd name="connsiteY189" fmla="*/ 4451517 h 6858000"/>
              <a:gd name="connsiteX190" fmla="*/ 3505221 w 7467600"/>
              <a:gd name="connsiteY190" fmla="*/ 4480757 h 6858000"/>
              <a:gd name="connsiteX191" fmla="*/ 2626982 w 7467600"/>
              <a:gd name="connsiteY191" fmla="*/ 4206450 h 6858000"/>
              <a:gd name="connsiteX192" fmla="*/ 1310106 w 7467600"/>
              <a:gd name="connsiteY192" fmla="*/ 3943217 h 6858000"/>
              <a:gd name="connsiteX193" fmla="*/ 854994 w 7467600"/>
              <a:gd name="connsiteY193" fmla="*/ 4399136 h 6858000"/>
              <a:gd name="connsiteX194" fmla="*/ 742462 w 7467600"/>
              <a:gd name="connsiteY194" fmla="*/ 4594648 h 6858000"/>
              <a:gd name="connsiteX195" fmla="*/ 820602 w 7467600"/>
              <a:gd name="connsiteY195" fmla="*/ 4485915 h 6858000"/>
              <a:gd name="connsiteX196" fmla="*/ 878295 w 7467600"/>
              <a:gd name="connsiteY196" fmla="*/ 4403594 h 6858000"/>
              <a:gd name="connsiteX197" fmla="*/ 1240607 w 7467600"/>
              <a:gd name="connsiteY197" fmla="*/ 4010401 h 6858000"/>
              <a:gd name="connsiteX198" fmla="*/ 1310106 w 7467600"/>
              <a:gd name="connsiteY198" fmla="*/ 3943217 h 6858000"/>
              <a:gd name="connsiteX199" fmla="*/ 1423113 w 7467600"/>
              <a:gd name="connsiteY199" fmla="*/ 3874565 h 6858000"/>
              <a:gd name="connsiteX200" fmla="*/ 1260565 w 7467600"/>
              <a:gd name="connsiteY200" fmla="*/ 4031982 h 6858000"/>
              <a:gd name="connsiteX201" fmla="*/ 901900 w 7467600"/>
              <a:gd name="connsiteY201" fmla="*/ 4421236 h 6858000"/>
              <a:gd name="connsiteX202" fmla="*/ 845044 w 7467600"/>
              <a:gd name="connsiteY202" fmla="*/ 4502436 h 6858000"/>
              <a:gd name="connsiteX203" fmla="*/ 685926 w 7467600"/>
              <a:gd name="connsiteY203" fmla="*/ 4703069 h 6858000"/>
              <a:gd name="connsiteX204" fmla="*/ 684248 w 7467600"/>
              <a:gd name="connsiteY204" fmla="*/ 4706721 h 6858000"/>
              <a:gd name="connsiteX205" fmla="*/ 1423113 w 7467600"/>
              <a:gd name="connsiteY205" fmla="*/ 3874565 h 6858000"/>
              <a:gd name="connsiteX206" fmla="*/ 3316479 w 7467600"/>
              <a:gd name="connsiteY206" fmla="*/ 3872136 h 6858000"/>
              <a:gd name="connsiteX207" fmla="*/ 3546806 w 7467600"/>
              <a:gd name="connsiteY207" fmla="*/ 4356139 h 6858000"/>
              <a:gd name="connsiteX208" fmla="*/ 3364433 w 7467600"/>
              <a:gd name="connsiteY208" fmla="*/ 3953121 h 6858000"/>
              <a:gd name="connsiteX209" fmla="*/ 3316479 w 7467600"/>
              <a:gd name="connsiteY209" fmla="*/ 3872136 h 6858000"/>
              <a:gd name="connsiteX210" fmla="*/ 3291335 w 7467600"/>
              <a:gd name="connsiteY210" fmla="*/ 3767420 h 6858000"/>
              <a:gd name="connsiteX211" fmla="*/ 3390805 w 7467600"/>
              <a:gd name="connsiteY211" fmla="*/ 3937163 h 6858000"/>
              <a:gd name="connsiteX212" fmla="*/ 3579062 w 7467600"/>
              <a:gd name="connsiteY212" fmla="*/ 4359040 h 6858000"/>
              <a:gd name="connsiteX213" fmla="*/ 3467355 w 7467600"/>
              <a:gd name="connsiteY213" fmla="*/ 3988130 h 6858000"/>
              <a:gd name="connsiteX214" fmla="*/ 3310753 w 7467600"/>
              <a:gd name="connsiteY214" fmla="*/ 3787140 h 6858000"/>
              <a:gd name="connsiteX215" fmla="*/ 3291335 w 7467600"/>
              <a:gd name="connsiteY215" fmla="*/ 3767420 h 6858000"/>
              <a:gd name="connsiteX216" fmla="*/ 1635889 w 7467600"/>
              <a:gd name="connsiteY216" fmla="*/ 3709494 h 6858000"/>
              <a:gd name="connsiteX217" fmla="*/ 1634800 w 7467600"/>
              <a:gd name="connsiteY217" fmla="*/ 3731111 h 6858000"/>
              <a:gd name="connsiteX218" fmla="*/ 1635889 w 7467600"/>
              <a:gd name="connsiteY218" fmla="*/ 3709494 h 6858000"/>
              <a:gd name="connsiteX219" fmla="*/ 1510397 w 7467600"/>
              <a:gd name="connsiteY219" fmla="*/ 3684705 h 6858000"/>
              <a:gd name="connsiteX220" fmla="*/ 1146550 w 7467600"/>
              <a:gd name="connsiteY220" fmla="*/ 3802012 h 6858000"/>
              <a:gd name="connsiteX221" fmla="*/ 698834 w 7467600"/>
              <a:gd name="connsiteY221" fmla="*/ 3952272 h 6858000"/>
              <a:gd name="connsiteX222" fmla="*/ 34256 w 7467600"/>
              <a:gd name="connsiteY222" fmla="*/ 4347603 h 6858000"/>
              <a:gd name="connsiteX223" fmla="*/ 527241 w 7467600"/>
              <a:gd name="connsiteY223" fmla="*/ 4065078 h 6858000"/>
              <a:gd name="connsiteX224" fmla="*/ 1510397 w 7467600"/>
              <a:gd name="connsiteY224" fmla="*/ 3684705 h 6858000"/>
              <a:gd name="connsiteX225" fmla="*/ 1313114 w 7467600"/>
              <a:gd name="connsiteY225" fmla="*/ 3655216 h 6858000"/>
              <a:gd name="connsiteX226" fmla="*/ 1109304 w 7467600"/>
              <a:gd name="connsiteY226" fmla="*/ 3669030 h 6858000"/>
              <a:gd name="connsiteX227" fmla="*/ 8129 w 7467600"/>
              <a:gd name="connsiteY227" fmla="*/ 4330519 h 6858000"/>
              <a:gd name="connsiteX228" fmla="*/ 687572 w 7467600"/>
              <a:gd name="connsiteY228" fmla="*/ 3925629 h 6858000"/>
              <a:gd name="connsiteX229" fmla="*/ 1138365 w 7467600"/>
              <a:gd name="connsiteY229" fmla="*/ 3774515 h 6858000"/>
              <a:gd name="connsiteX230" fmla="*/ 1505579 w 7467600"/>
              <a:gd name="connsiteY230" fmla="*/ 3655526 h 6858000"/>
              <a:gd name="connsiteX231" fmla="*/ 1313114 w 7467600"/>
              <a:gd name="connsiteY231" fmla="*/ 3655216 h 6858000"/>
              <a:gd name="connsiteX232" fmla="*/ 3655073 w 7467600"/>
              <a:gd name="connsiteY232" fmla="*/ 3650884 h 6858000"/>
              <a:gd name="connsiteX233" fmla="*/ 3989938 w 7467600"/>
              <a:gd name="connsiteY233" fmla="*/ 3991685 h 6858000"/>
              <a:gd name="connsiteX234" fmla="*/ 4393907 w 7467600"/>
              <a:gd name="connsiteY234" fmla="*/ 4261258 h 6858000"/>
              <a:gd name="connsiteX235" fmla="*/ 4648051 w 7467600"/>
              <a:gd name="connsiteY235" fmla="*/ 4374051 h 6858000"/>
              <a:gd name="connsiteX236" fmla="*/ 4383389 w 7467600"/>
              <a:gd name="connsiteY236" fmla="*/ 4184369 h 6858000"/>
              <a:gd name="connsiteX237" fmla="*/ 4165508 w 7467600"/>
              <a:gd name="connsiteY237" fmla="*/ 4035196 h 6858000"/>
              <a:gd name="connsiteX238" fmla="*/ 4068162 w 7467600"/>
              <a:gd name="connsiteY238" fmla="*/ 3953394 h 6858000"/>
              <a:gd name="connsiteX239" fmla="*/ 3981416 w 7467600"/>
              <a:gd name="connsiteY239" fmla="*/ 3880482 h 6858000"/>
              <a:gd name="connsiteX240" fmla="*/ 3800147 w 7467600"/>
              <a:gd name="connsiteY240" fmla="*/ 3749872 h 6858000"/>
              <a:gd name="connsiteX241" fmla="*/ 3655073 w 7467600"/>
              <a:gd name="connsiteY241" fmla="*/ 3650884 h 6858000"/>
              <a:gd name="connsiteX242" fmla="*/ 3670252 w 7467600"/>
              <a:gd name="connsiteY242" fmla="*/ 3622798 h 6858000"/>
              <a:gd name="connsiteX243" fmla="*/ 3817258 w 7467600"/>
              <a:gd name="connsiteY243" fmla="*/ 3723577 h 6858000"/>
              <a:gd name="connsiteX244" fmla="*/ 4000461 w 7467600"/>
              <a:gd name="connsiteY244" fmla="*/ 3855966 h 6858000"/>
              <a:gd name="connsiteX245" fmla="*/ 4088180 w 7467600"/>
              <a:gd name="connsiteY245" fmla="*/ 3929774 h 6858000"/>
              <a:gd name="connsiteX246" fmla="*/ 4184555 w 7467600"/>
              <a:gd name="connsiteY246" fmla="*/ 4010683 h 6858000"/>
              <a:gd name="connsiteX247" fmla="*/ 4399563 w 7467600"/>
              <a:gd name="connsiteY247" fmla="*/ 4158106 h 6858000"/>
              <a:gd name="connsiteX248" fmla="*/ 4684469 w 7467600"/>
              <a:gd name="connsiteY248" fmla="*/ 4364680 h 6858000"/>
              <a:gd name="connsiteX249" fmla="*/ 4690271 w 7467600"/>
              <a:gd name="connsiteY249" fmla="*/ 4370034 h 6858000"/>
              <a:gd name="connsiteX250" fmla="*/ 4136093 w 7467600"/>
              <a:gd name="connsiteY250" fmla="*/ 3858466 h 6858000"/>
              <a:gd name="connsiteX251" fmla="*/ 3670252 w 7467600"/>
              <a:gd name="connsiteY251" fmla="*/ 3622798 h 6858000"/>
              <a:gd name="connsiteX252" fmla="*/ 4440129 w 7467600"/>
              <a:gd name="connsiteY252" fmla="*/ 3448571 h 6858000"/>
              <a:gd name="connsiteX253" fmla="*/ 4856525 w 7467600"/>
              <a:gd name="connsiteY253" fmla="*/ 3915351 h 6858000"/>
              <a:gd name="connsiteX254" fmla="*/ 5059055 w 7467600"/>
              <a:gd name="connsiteY254" fmla="*/ 4108918 h 6858000"/>
              <a:gd name="connsiteX255" fmla="*/ 5290070 w 7467600"/>
              <a:gd name="connsiteY255" fmla="*/ 4263619 h 6858000"/>
              <a:gd name="connsiteX256" fmla="*/ 4834991 w 7467600"/>
              <a:gd name="connsiteY256" fmla="*/ 3830985 h 6858000"/>
              <a:gd name="connsiteX257" fmla="*/ 4440129 w 7467600"/>
              <a:gd name="connsiteY257" fmla="*/ 3448571 h 6858000"/>
              <a:gd name="connsiteX258" fmla="*/ 4441737 w 7467600"/>
              <a:gd name="connsiteY258" fmla="*/ 3399734 h 6858000"/>
              <a:gd name="connsiteX259" fmla="*/ 4431236 w 7467600"/>
              <a:gd name="connsiteY259" fmla="*/ 3400954 h 6858000"/>
              <a:gd name="connsiteX260" fmla="*/ 4557150 w 7467600"/>
              <a:gd name="connsiteY260" fmla="*/ 3510023 h 6858000"/>
              <a:gd name="connsiteX261" fmla="*/ 4856936 w 7467600"/>
              <a:gd name="connsiteY261" fmla="*/ 3809146 h 6858000"/>
              <a:gd name="connsiteX262" fmla="*/ 5111996 w 7467600"/>
              <a:gd name="connsiteY262" fmla="*/ 4065759 h 6858000"/>
              <a:gd name="connsiteX263" fmla="*/ 5388878 w 7467600"/>
              <a:gd name="connsiteY263" fmla="*/ 4300185 h 6858000"/>
              <a:gd name="connsiteX264" fmla="*/ 5425556 w 7467600"/>
              <a:gd name="connsiteY264" fmla="*/ 4308967 h 6858000"/>
              <a:gd name="connsiteX265" fmla="*/ 4943646 w 7467600"/>
              <a:gd name="connsiteY265" fmla="*/ 3822916 h 6858000"/>
              <a:gd name="connsiteX266" fmla="*/ 4594837 w 7467600"/>
              <a:gd name="connsiteY266" fmla="*/ 3532274 h 6858000"/>
              <a:gd name="connsiteX267" fmla="*/ 4441737 w 7467600"/>
              <a:gd name="connsiteY267" fmla="*/ 3399734 h 6858000"/>
              <a:gd name="connsiteX268" fmla="*/ 5425834 w 7467600"/>
              <a:gd name="connsiteY268" fmla="*/ 3162785 h 6858000"/>
              <a:gd name="connsiteX269" fmla="*/ 5401644 w 7467600"/>
              <a:gd name="connsiteY269" fmla="*/ 3617847 h 6858000"/>
              <a:gd name="connsiteX270" fmla="*/ 5467256 w 7467600"/>
              <a:gd name="connsiteY270" fmla="*/ 4175494 h 6858000"/>
              <a:gd name="connsiteX271" fmla="*/ 5448069 w 7467600"/>
              <a:gd name="connsiteY271" fmla="*/ 3567554 h 6858000"/>
              <a:gd name="connsiteX272" fmla="*/ 5425834 w 7467600"/>
              <a:gd name="connsiteY272" fmla="*/ 3162785 h 6858000"/>
              <a:gd name="connsiteX273" fmla="*/ 1318687 w 7467600"/>
              <a:gd name="connsiteY273" fmla="*/ 3113840 h 6858000"/>
              <a:gd name="connsiteX274" fmla="*/ 1066793 w 7467600"/>
              <a:gd name="connsiteY274" fmla="*/ 3212171 h 6858000"/>
              <a:gd name="connsiteX275" fmla="*/ 993319 w 7467600"/>
              <a:gd name="connsiteY275" fmla="*/ 3247648 h 6858000"/>
              <a:gd name="connsiteX276" fmla="*/ 853081 w 7467600"/>
              <a:gd name="connsiteY276" fmla="*/ 3312410 h 6858000"/>
              <a:gd name="connsiteX277" fmla="*/ 805957 w 7467600"/>
              <a:gd name="connsiteY277" fmla="*/ 3330443 h 6858000"/>
              <a:gd name="connsiteX278" fmla="*/ 1318687 w 7467600"/>
              <a:gd name="connsiteY278" fmla="*/ 3113840 h 6858000"/>
              <a:gd name="connsiteX279" fmla="*/ 5453702 w 7467600"/>
              <a:gd name="connsiteY279" fmla="*/ 3090882 h 6858000"/>
              <a:gd name="connsiteX280" fmla="*/ 5480135 w 7467600"/>
              <a:gd name="connsiteY280" fmla="*/ 3565802 h 6858000"/>
              <a:gd name="connsiteX281" fmla="*/ 5499023 w 7467600"/>
              <a:gd name="connsiteY281" fmla="*/ 4166310 h 6858000"/>
              <a:gd name="connsiteX282" fmla="*/ 5547022 w 7467600"/>
              <a:gd name="connsiteY282" fmla="*/ 3607838 h 6858000"/>
              <a:gd name="connsiteX283" fmla="*/ 5515964 w 7467600"/>
              <a:gd name="connsiteY283" fmla="*/ 3378541 h 6858000"/>
              <a:gd name="connsiteX284" fmla="*/ 5453702 w 7467600"/>
              <a:gd name="connsiteY284" fmla="*/ 3090882 h 6858000"/>
              <a:gd name="connsiteX285" fmla="*/ 1238695 w 7467600"/>
              <a:gd name="connsiteY285" fmla="*/ 3076820 h 6858000"/>
              <a:gd name="connsiteX286" fmla="*/ 716371 w 7467600"/>
              <a:gd name="connsiteY286" fmla="*/ 3293249 h 6858000"/>
              <a:gd name="connsiteX287" fmla="*/ 579522 w 7467600"/>
              <a:gd name="connsiteY287" fmla="*/ 3371759 h 6858000"/>
              <a:gd name="connsiteX288" fmla="*/ 600288 w 7467600"/>
              <a:gd name="connsiteY288" fmla="*/ 3365555 h 6858000"/>
              <a:gd name="connsiteX289" fmla="*/ 840692 w 7467600"/>
              <a:gd name="connsiteY289" fmla="*/ 3284921 h 6858000"/>
              <a:gd name="connsiteX290" fmla="*/ 979248 w 7467600"/>
              <a:gd name="connsiteY290" fmla="*/ 3221003 h 6858000"/>
              <a:gd name="connsiteX291" fmla="*/ 1053282 w 7467600"/>
              <a:gd name="connsiteY291" fmla="*/ 3185247 h 6858000"/>
              <a:gd name="connsiteX292" fmla="*/ 1320603 w 7467600"/>
              <a:gd name="connsiteY292" fmla="*/ 3081281 h 6858000"/>
              <a:gd name="connsiteX293" fmla="*/ 1238695 w 7467600"/>
              <a:gd name="connsiteY293" fmla="*/ 3076820 h 6858000"/>
              <a:gd name="connsiteX294" fmla="*/ 5425627 w 7467600"/>
              <a:gd name="connsiteY294" fmla="*/ 2954192 h 6858000"/>
              <a:gd name="connsiteX295" fmla="*/ 5470770 w 7467600"/>
              <a:gd name="connsiteY295" fmla="*/ 3005435 h 6858000"/>
              <a:gd name="connsiteX296" fmla="*/ 5519779 w 7467600"/>
              <a:gd name="connsiteY296" fmla="*/ 4359223 h 6858000"/>
              <a:gd name="connsiteX297" fmla="*/ 5520293 w 7467600"/>
              <a:gd name="connsiteY297" fmla="*/ 4360602 h 6858000"/>
              <a:gd name="connsiteX298" fmla="*/ 5767221 w 7467600"/>
              <a:gd name="connsiteY298" fmla="*/ 4665564 h 6858000"/>
              <a:gd name="connsiteX299" fmla="*/ 6937169 w 7467600"/>
              <a:gd name="connsiteY299" fmla="*/ 4815941 h 6858000"/>
              <a:gd name="connsiteX300" fmla="*/ 6953922 w 7467600"/>
              <a:gd name="connsiteY300" fmla="*/ 4890068 h 6858000"/>
              <a:gd name="connsiteX301" fmla="*/ 6071359 w 7467600"/>
              <a:gd name="connsiteY301" fmla="*/ 4770770 h 6858000"/>
              <a:gd name="connsiteX302" fmla="*/ 6038839 w 7467600"/>
              <a:gd name="connsiteY302" fmla="*/ 4764474 h 6858000"/>
              <a:gd name="connsiteX303" fmla="*/ 6038706 w 7467600"/>
              <a:gd name="connsiteY303" fmla="*/ 4763847 h 6858000"/>
              <a:gd name="connsiteX304" fmla="*/ 6037784 w 7467600"/>
              <a:gd name="connsiteY304" fmla="*/ 4764270 h 6858000"/>
              <a:gd name="connsiteX305" fmla="*/ 6038839 w 7467600"/>
              <a:gd name="connsiteY305" fmla="*/ 4764474 h 6858000"/>
              <a:gd name="connsiteX306" fmla="*/ 6040338 w 7467600"/>
              <a:gd name="connsiteY306" fmla="*/ 4771418 h 6858000"/>
              <a:gd name="connsiteX307" fmla="*/ 6024488 w 7467600"/>
              <a:gd name="connsiteY307" fmla="*/ 4809903 h 6858000"/>
              <a:gd name="connsiteX308" fmla="*/ 5599771 w 7467600"/>
              <a:gd name="connsiteY308" fmla="*/ 5509652 h 6858000"/>
              <a:gd name="connsiteX309" fmla="*/ 5548843 w 7467600"/>
              <a:gd name="connsiteY309" fmla="*/ 5563845 h 6858000"/>
              <a:gd name="connsiteX310" fmla="*/ 5940952 w 7467600"/>
              <a:gd name="connsiteY310" fmla="*/ 6250028 h 6858000"/>
              <a:gd name="connsiteX311" fmla="*/ 6043441 w 7467600"/>
              <a:gd name="connsiteY311" fmla="*/ 6665847 h 6858000"/>
              <a:gd name="connsiteX312" fmla="*/ 6093432 w 7467600"/>
              <a:gd name="connsiteY312" fmla="*/ 6858000 h 6858000"/>
              <a:gd name="connsiteX313" fmla="*/ 6034344 w 7467600"/>
              <a:gd name="connsiteY313" fmla="*/ 6858000 h 6858000"/>
              <a:gd name="connsiteX314" fmla="*/ 6026679 w 7467600"/>
              <a:gd name="connsiteY314" fmla="*/ 6836959 h 6858000"/>
              <a:gd name="connsiteX315" fmla="*/ 5800441 w 7467600"/>
              <a:gd name="connsiteY315" fmla="*/ 6335286 h 6858000"/>
              <a:gd name="connsiteX316" fmla="*/ 5526562 w 7467600"/>
              <a:gd name="connsiteY316" fmla="*/ 5705388 h 6858000"/>
              <a:gd name="connsiteX317" fmla="*/ 5519640 w 7467600"/>
              <a:gd name="connsiteY317" fmla="*/ 5683774 h 6858000"/>
              <a:gd name="connsiteX318" fmla="*/ 5844559 w 7467600"/>
              <a:gd name="connsiteY318" fmla="*/ 6553349 h 6858000"/>
              <a:gd name="connsiteX319" fmla="*/ 5975994 w 7467600"/>
              <a:gd name="connsiteY319" fmla="*/ 6858000 h 6858000"/>
              <a:gd name="connsiteX320" fmla="*/ 5898547 w 7467600"/>
              <a:gd name="connsiteY320" fmla="*/ 6858000 h 6858000"/>
              <a:gd name="connsiteX321" fmla="*/ 5682041 w 7467600"/>
              <a:gd name="connsiteY321" fmla="*/ 6355860 h 6858000"/>
              <a:gd name="connsiteX322" fmla="*/ 5461758 w 7467600"/>
              <a:gd name="connsiteY322" fmla="*/ 5820220 h 6858000"/>
              <a:gd name="connsiteX323" fmla="*/ 5237282 w 7467600"/>
              <a:gd name="connsiteY323" fmla="*/ 6579086 h 6858000"/>
              <a:gd name="connsiteX324" fmla="*/ 5115009 w 7467600"/>
              <a:gd name="connsiteY324" fmla="*/ 6858000 h 6858000"/>
              <a:gd name="connsiteX325" fmla="*/ 5028074 w 7467600"/>
              <a:gd name="connsiteY325" fmla="*/ 6858000 h 6858000"/>
              <a:gd name="connsiteX326" fmla="*/ 5079508 w 7467600"/>
              <a:gd name="connsiteY326" fmla="*/ 6749074 h 6858000"/>
              <a:gd name="connsiteX327" fmla="*/ 5371846 w 7467600"/>
              <a:gd name="connsiteY327" fmla="*/ 5924413 h 6858000"/>
              <a:gd name="connsiteX328" fmla="*/ 5270512 w 7467600"/>
              <a:gd name="connsiteY328" fmla="*/ 6138975 h 6858000"/>
              <a:gd name="connsiteX329" fmla="*/ 5062409 w 7467600"/>
              <a:gd name="connsiteY329" fmla="*/ 6653544 h 6858000"/>
              <a:gd name="connsiteX330" fmla="*/ 5036628 w 7467600"/>
              <a:gd name="connsiteY330" fmla="*/ 6754247 h 6858000"/>
              <a:gd name="connsiteX331" fmla="*/ 5009112 w 7467600"/>
              <a:gd name="connsiteY331" fmla="*/ 6858000 h 6858000"/>
              <a:gd name="connsiteX332" fmla="*/ 4976679 w 7467600"/>
              <a:gd name="connsiteY332" fmla="*/ 6858000 h 6858000"/>
              <a:gd name="connsiteX333" fmla="*/ 5006537 w 7467600"/>
              <a:gd name="connsiteY333" fmla="*/ 6747068 h 6858000"/>
              <a:gd name="connsiteX334" fmla="*/ 5032723 w 7467600"/>
              <a:gd name="connsiteY334" fmla="*/ 6644957 h 6858000"/>
              <a:gd name="connsiteX335" fmla="*/ 5242949 w 7467600"/>
              <a:gd name="connsiteY335" fmla="*/ 6125175 h 6858000"/>
              <a:gd name="connsiteX336" fmla="*/ 5286321 w 7467600"/>
              <a:gd name="connsiteY336" fmla="*/ 6033555 h 6858000"/>
              <a:gd name="connsiteX337" fmla="*/ 5008210 w 7467600"/>
              <a:gd name="connsiteY337" fmla="*/ 6649194 h 6858000"/>
              <a:gd name="connsiteX338" fmla="*/ 4986321 w 7467600"/>
              <a:gd name="connsiteY338" fmla="*/ 6765687 h 6858000"/>
              <a:gd name="connsiteX339" fmla="*/ 4973474 w 7467600"/>
              <a:gd name="connsiteY339" fmla="*/ 6858000 h 6858000"/>
              <a:gd name="connsiteX340" fmla="*/ 4907178 w 7467600"/>
              <a:gd name="connsiteY340" fmla="*/ 6858000 h 6858000"/>
              <a:gd name="connsiteX341" fmla="*/ 4910810 w 7467600"/>
              <a:gd name="connsiteY341" fmla="*/ 6829660 h 6858000"/>
              <a:gd name="connsiteX342" fmla="*/ 4987461 w 7467600"/>
              <a:gd name="connsiteY342" fmla="*/ 6432994 h 6858000"/>
              <a:gd name="connsiteX343" fmla="*/ 5179262 w 7467600"/>
              <a:gd name="connsiteY343" fmla="*/ 6035044 h 6858000"/>
              <a:gd name="connsiteX344" fmla="*/ 4689678 w 7467600"/>
              <a:gd name="connsiteY344" fmla="*/ 6440241 h 6858000"/>
              <a:gd name="connsiteX345" fmla="*/ 4477543 w 7467600"/>
              <a:gd name="connsiteY345" fmla="*/ 6674836 h 6858000"/>
              <a:gd name="connsiteX346" fmla="*/ 4329957 w 7467600"/>
              <a:gd name="connsiteY346" fmla="*/ 6858000 h 6858000"/>
              <a:gd name="connsiteX347" fmla="*/ 4218595 w 7467600"/>
              <a:gd name="connsiteY347" fmla="*/ 6858000 h 6858000"/>
              <a:gd name="connsiteX348" fmla="*/ 4368888 w 7467600"/>
              <a:gd name="connsiteY348" fmla="*/ 6668412 h 6858000"/>
              <a:gd name="connsiteX349" fmla="*/ 4563091 w 7467600"/>
              <a:gd name="connsiteY349" fmla="*/ 6442508 h 6858000"/>
              <a:gd name="connsiteX350" fmla="*/ 5387324 w 7467600"/>
              <a:gd name="connsiteY350" fmla="*/ 5705830 h 6858000"/>
              <a:gd name="connsiteX351" fmla="*/ 5073620 w 7467600"/>
              <a:gd name="connsiteY351" fmla="*/ 5955437 h 6858000"/>
              <a:gd name="connsiteX352" fmla="*/ 4689789 w 7467600"/>
              <a:gd name="connsiteY352" fmla="*/ 6268382 h 6858000"/>
              <a:gd name="connsiteX353" fmla="*/ 4418722 w 7467600"/>
              <a:gd name="connsiteY353" fmla="*/ 6570886 h 6858000"/>
              <a:gd name="connsiteX354" fmla="*/ 4214944 w 7467600"/>
              <a:gd name="connsiteY354" fmla="*/ 6858000 h 6858000"/>
              <a:gd name="connsiteX355" fmla="*/ 4177898 w 7467600"/>
              <a:gd name="connsiteY355" fmla="*/ 6858000 h 6858000"/>
              <a:gd name="connsiteX356" fmla="*/ 4391597 w 7467600"/>
              <a:gd name="connsiteY356" fmla="*/ 6556370 h 6858000"/>
              <a:gd name="connsiteX357" fmla="*/ 4668889 w 7467600"/>
              <a:gd name="connsiteY357" fmla="*/ 6246399 h 6858000"/>
              <a:gd name="connsiteX358" fmla="*/ 5055427 w 7467600"/>
              <a:gd name="connsiteY358" fmla="*/ 5931476 h 6858000"/>
              <a:gd name="connsiteX359" fmla="*/ 5371814 w 7467600"/>
              <a:gd name="connsiteY359" fmla="*/ 5678975 h 6858000"/>
              <a:gd name="connsiteX360" fmla="*/ 4987918 w 7467600"/>
              <a:gd name="connsiteY360" fmla="*/ 5838701 h 6858000"/>
              <a:gd name="connsiteX361" fmla="*/ 4317146 w 7467600"/>
              <a:gd name="connsiteY361" fmla="*/ 6587716 h 6858000"/>
              <a:gd name="connsiteX362" fmla="*/ 4171627 w 7467600"/>
              <a:gd name="connsiteY362" fmla="*/ 6858000 h 6858000"/>
              <a:gd name="connsiteX363" fmla="*/ 4081585 w 7467600"/>
              <a:gd name="connsiteY363" fmla="*/ 6858000 h 6858000"/>
              <a:gd name="connsiteX364" fmla="*/ 4238603 w 7467600"/>
              <a:gd name="connsiteY364" fmla="*/ 6559341 h 6858000"/>
              <a:gd name="connsiteX365" fmla="*/ 4778333 w 7467600"/>
              <a:gd name="connsiteY365" fmla="*/ 5873626 h 6858000"/>
              <a:gd name="connsiteX366" fmla="*/ 5414185 w 7467600"/>
              <a:gd name="connsiteY366" fmla="*/ 5573882 h 6858000"/>
              <a:gd name="connsiteX367" fmla="*/ 5959648 w 7467600"/>
              <a:gd name="connsiteY367" fmla="*/ 4760797 h 6858000"/>
              <a:gd name="connsiteX368" fmla="*/ 5355019 w 7467600"/>
              <a:gd name="connsiteY368" fmla="*/ 4734672 h 6858000"/>
              <a:gd name="connsiteX369" fmla="*/ 5083565 w 7467600"/>
              <a:gd name="connsiteY369" fmla="*/ 5179121 h 6858000"/>
              <a:gd name="connsiteX370" fmla="*/ 4713577 w 7467600"/>
              <a:gd name="connsiteY370" fmla="*/ 5616803 h 6858000"/>
              <a:gd name="connsiteX371" fmla="*/ 3989559 w 7467600"/>
              <a:gd name="connsiteY371" fmla="*/ 6145945 h 6858000"/>
              <a:gd name="connsiteX372" fmla="*/ 3939824 w 7467600"/>
              <a:gd name="connsiteY372" fmla="*/ 6066900 h 6858000"/>
              <a:gd name="connsiteX373" fmla="*/ 4584537 w 7467600"/>
              <a:gd name="connsiteY373" fmla="*/ 5324826 h 6858000"/>
              <a:gd name="connsiteX374" fmla="*/ 5037105 w 7467600"/>
              <a:gd name="connsiteY374" fmla="*/ 5088765 h 6858000"/>
              <a:gd name="connsiteX375" fmla="*/ 5039930 w 7467600"/>
              <a:gd name="connsiteY375" fmla="*/ 5089585 h 6858000"/>
              <a:gd name="connsiteX376" fmla="*/ 5263764 w 7467600"/>
              <a:gd name="connsiteY376" fmla="*/ 4735525 h 6858000"/>
              <a:gd name="connsiteX377" fmla="*/ 4086300 w 7467600"/>
              <a:gd name="connsiteY377" fmla="*/ 4884599 h 6858000"/>
              <a:gd name="connsiteX378" fmla="*/ 4085485 w 7467600"/>
              <a:gd name="connsiteY378" fmla="*/ 4899070 h 6858000"/>
              <a:gd name="connsiteX379" fmla="*/ 3871915 w 7467600"/>
              <a:gd name="connsiteY379" fmla="*/ 5253645 h 6858000"/>
              <a:gd name="connsiteX380" fmla="*/ 3799374 w 7467600"/>
              <a:gd name="connsiteY380" fmla="*/ 5466127 h 6858000"/>
              <a:gd name="connsiteX381" fmla="*/ 3498850 w 7467600"/>
              <a:gd name="connsiteY381" fmla="*/ 6661888 h 6858000"/>
              <a:gd name="connsiteX382" fmla="*/ 3399216 w 7467600"/>
              <a:gd name="connsiteY382" fmla="*/ 6858000 h 6858000"/>
              <a:gd name="connsiteX383" fmla="*/ 3303688 w 7467600"/>
              <a:gd name="connsiteY383" fmla="*/ 6858000 h 6858000"/>
              <a:gd name="connsiteX384" fmla="*/ 3391774 w 7467600"/>
              <a:gd name="connsiteY384" fmla="*/ 6697181 h 6858000"/>
              <a:gd name="connsiteX385" fmla="*/ 3735540 w 7467600"/>
              <a:gd name="connsiteY385" fmla="*/ 5546923 h 6858000"/>
              <a:gd name="connsiteX386" fmla="*/ 3729438 w 7467600"/>
              <a:gd name="connsiteY386" fmla="*/ 5569058 h 6858000"/>
              <a:gd name="connsiteX387" fmla="*/ 3707782 w 7467600"/>
              <a:gd name="connsiteY387" fmla="*/ 5644908 h 6858000"/>
              <a:gd name="connsiteX388" fmla="*/ 3583827 w 7467600"/>
              <a:gd name="connsiteY388" fmla="*/ 6039215 h 6858000"/>
              <a:gd name="connsiteX389" fmla="*/ 3547861 w 7467600"/>
              <a:gd name="connsiteY389" fmla="*/ 6129609 h 6858000"/>
              <a:gd name="connsiteX390" fmla="*/ 3490905 w 7467600"/>
              <a:gd name="connsiteY390" fmla="*/ 6277660 h 6858000"/>
              <a:gd name="connsiteX391" fmla="*/ 3455859 w 7467600"/>
              <a:gd name="connsiteY391" fmla="*/ 6391301 h 6858000"/>
              <a:gd name="connsiteX392" fmla="*/ 3429112 w 7467600"/>
              <a:gd name="connsiteY392" fmla="*/ 6479469 h 6858000"/>
              <a:gd name="connsiteX393" fmla="*/ 3304862 w 7467600"/>
              <a:gd name="connsiteY393" fmla="*/ 6796476 h 6858000"/>
              <a:gd name="connsiteX394" fmla="*/ 3276071 w 7467600"/>
              <a:gd name="connsiteY394" fmla="*/ 6858000 h 6858000"/>
              <a:gd name="connsiteX395" fmla="*/ 3240805 w 7467600"/>
              <a:gd name="connsiteY395" fmla="*/ 6858000 h 6858000"/>
              <a:gd name="connsiteX396" fmla="*/ 3275917 w 7467600"/>
              <a:gd name="connsiteY396" fmla="*/ 6783192 h 6858000"/>
              <a:gd name="connsiteX397" fmla="*/ 3399358 w 7467600"/>
              <a:gd name="connsiteY397" fmla="*/ 6469011 h 6858000"/>
              <a:gd name="connsiteX398" fmla="*/ 3425650 w 7467600"/>
              <a:gd name="connsiteY398" fmla="*/ 6381333 h 6858000"/>
              <a:gd name="connsiteX399" fmla="*/ 3460661 w 7467600"/>
              <a:gd name="connsiteY399" fmla="*/ 6266763 h 6858000"/>
              <a:gd name="connsiteX400" fmla="*/ 3518021 w 7467600"/>
              <a:gd name="connsiteY400" fmla="*/ 6117298 h 6858000"/>
              <a:gd name="connsiteX401" fmla="*/ 3554035 w 7467600"/>
              <a:gd name="connsiteY401" fmla="*/ 6027832 h 6858000"/>
              <a:gd name="connsiteX402" fmla="*/ 3677174 w 7467600"/>
              <a:gd name="connsiteY402" fmla="*/ 5636351 h 6858000"/>
              <a:gd name="connsiteX403" fmla="*/ 3698819 w 7467600"/>
              <a:gd name="connsiteY403" fmla="*/ 5560503 h 6858000"/>
              <a:gd name="connsiteX404" fmla="*/ 3702094 w 7467600"/>
              <a:gd name="connsiteY404" fmla="*/ 5549194 h 6858000"/>
              <a:gd name="connsiteX405" fmla="*/ 3398355 w 7467600"/>
              <a:gd name="connsiteY405" fmla="*/ 6094603 h 6858000"/>
              <a:gd name="connsiteX406" fmla="*/ 3193941 w 7467600"/>
              <a:gd name="connsiteY406" fmla="*/ 6798775 h 6858000"/>
              <a:gd name="connsiteX407" fmla="*/ 3184140 w 7467600"/>
              <a:gd name="connsiteY407" fmla="*/ 6858000 h 6858000"/>
              <a:gd name="connsiteX408" fmla="*/ 3099978 w 7467600"/>
              <a:gd name="connsiteY408" fmla="*/ 6858000 h 6858000"/>
              <a:gd name="connsiteX409" fmla="*/ 3101556 w 7467600"/>
              <a:gd name="connsiteY409" fmla="*/ 6843337 h 6858000"/>
              <a:gd name="connsiteX410" fmla="*/ 3370162 w 7467600"/>
              <a:gd name="connsiteY410" fmla="*/ 5785550 h 6858000"/>
              <a:gd name="connsiteX411" fmla="*/ 3746477 w 7467600"/>
              <a:gd name="connsiteY411" fmla="*/ 5377889 h 6858000"/>
              <a:gd name="connsiteX412" fmla="*/ 3863399 w 7467600"/>
              <a:gd name="connsiteY412" fmla="*/ 5087257 h 6858000"/>
              <a:gd name="connsiteX413" fmla="*/ 3968712 w 7467600"/>
              <a:gd name="connsiteY413" fmla="*/ 4913989 h 6858000"/>
              <a:gd name="connsiteX414" fmla="*/ 2792390 w 7467600"/>
              <a:gd name="connsiteY414" fmla="*/ 5382974 h 6858000"/>
              <a:gd name="connsiteX415" fmla="*/ 2714982 w 7467600"/>
              <a:gd name="connsiteY415" fmla="*/ 5427051 h 6858000"/>
              <a:gd name="connsiteX416" fmla="*/ 2813361 w 7467600"/>
              <a:gd name="connsiteY416" fmla="*/ 6023912 h 6858000"/>
              <a:gd name="connsiteX417" fmla="*/ 2688430 w 7467600"/>
              <a:gd name="connsiteY417" fmla="*/ 6801564 h 6858000"/>
              <a:gd name="connsiteX418" fmla="*/ 2629626 w 7467600"/>
              <a:gd name="connsiteY418" fmla="*/ 6763394 h 6858000"/>
              <a:gd name="connsiteX419" fmla="*/ 2565328 w 7467600"/>
              <a:gd name="connsiteY419" fmla="*/ 5516399 h 6858000"/>
              <a:gd name="connsiteX420" fmla="*/ 1922999 w 7467600"/>
              <a:gd name="connsiteY420" fmla="*/ 5980343 h 6858000"/>
              <a:gd name="connsiteX421" fmla="*/ 1950261 w 7467600"/>
              <a:gd name="connsiteY421" fmla="*/ 6405858 h 6858000"/>
              <a:gd name="connsiteX422" fmla="*/ 2365554 w 7467600"/>
              <a:gd name="connsiteY422" fmla="*/ 6759107 h 6858000"/>
              <a:gd name="connsiteX423" fmla="*/ 2424142 w 7467600"/>
              <a:gd name="connsiteY423" fmla="*/ 6858000 h 6858000"/>
              <a:gd name="connsiteX424" fmla="*/ 2395994 w 7467600"/>
              <a:gd name="connsiteY424" fmla="*/ 6858000 h 6858000"/>
              <a:gd name="connsiteX425" fmla="*/ 2392863 w 7467600"/>
              <a:gd name="connsiteY425" fmla="*/ 6852964 h 6858000"/>
              <a:gd name="connsiteX426" fmla="*/ 2017589 w 7467600"/>
              <a:gd name="connsiteY426" fmla="*/ 6493982 h 6858000"/>
              <a:gd name="connsiteX427" fmla="*/ 2147336 w 7467600"/>
              <a:gd name="connsiteY427" fmla="*/ 6594052 h 6858000"/>
              <a:gd name="connsiteX428" fmla="*/ 2207047 w 7467600"/>
              <a:gd name="connsiteY428" fmla="*/ 6654540 h 6858000"/>
              <a:gd name="connsiteX429" fmla="*/ 2299106 w 7467600"/>
              <a:gd name="connsiteY429" fmla="*/ 6778931 h 6858000"/>
              <a:gd name="connsiteX430" fmla="*/ 2314430 w 7467600"/>
              <a:gd name="connsiteY430" fmla="*/ 6801144 h 6858000"/>
              <a:gd name="connsiteX431" fmla="*/ 2352406 w 7467600"/>
              <a:gd name="connsiteY431" fmla="*/ 6858000 h 6858000"/>
              <a:gd name="connsiteX432" fmla="*/ 2314492 w 7467600"/>
              <a:gd name="connsiteY432" fmla="*/ 6858000 h 6858000"/>
              <a:gd name="connsiteX433" fmla="*/ 2288095 w 7467600"/>
              <a:gd name="connsiteY433" fmla="*/ 6818030 h 6858000"/>
              <a:gd name="connsiteX434" fmla="*/ 2272768 w 7467600"/>
              <a:gd name="connsiteY434" fmla="*/ 6795822 h 6858000"/>
              <a:gd name="connsiteX435" fmla="*/ 2182715 w 7467600"/>
              <a:gd name="connsiteY435" fmla="*/ 6675071 h 6858000"/>
              <a:gd name="connsiteX436" fmla="*/ 2032061 w 7467600"/>
              <a:gd name="connsiteY436" fmla="*/ 6541380 h 6858000"/>
              <a:gd name="connsiteX437" fmla="*/ 2257220 w 7467600"/>
              <a:gd name="connsiteY437" fmla="*/ 6826257 h 6858000"/>
              <a:gd name="connsiteX438" fmla="*/ 2281324 w 7467600"/>
              <a:gd name="connsiteY438" fmla="*/ 6858000 h 6858000"/>
              <a:gd name="connsiteX439" fmla="*/ 2242860 w 7467600"/>
              <a:gd name="connsiteY439" fmla="*/ 6858000 h 6858000"/>
              <a:gd name="connsiteX440" fmla="*/ 2232818 w 7467600"/>
              <a:gd name="connsiteY440" fmla="*/ 6844926 h 6858000"/>
              <a:gd name="connsiteX441" fmla="*/ 1990172 w 7467600"/>
              <a:gd name="connsiteY441" fmla="*/ 6542121 h 6858000"/>
              <a:gd name="connsiteX442" fmla="*/ 2124090 w 7467600"/>
              <a:gd name="connsiteY442" fmla="*/ 6761017 h 6858000"/>
              <a:gd name="connsiteX443" fmla="*/ 2200380 w 7467600"/>
              <a:gd name="connsiteY443" fmla="*/ 6858000 h 6858000"/>
              <a:gd name="connsiteX444" fmla="*/ 2147507 w 7467600"/>
              <a:gd name="connsiteY444" fmla="*/ 6858000 h 6858000"/>
              <a:gd name="connsiteX445" fmla="*/ 2070668 w 7467600"/>
              <a:gd name="connsiteY445" fmla="*/ 6761520 h 6858000"/>
              <a:gd name="connsiteX446" fmla="*/ 1975142 w 7467600"/>
              <a:gd name="connsiteY446" fmla="*/ 6585570 h 6858000"/>
              <a:gd name="connsiteX447" fmla="*/ 2050035 w 7467600"/>
              <a:gd name="connsiteY447" fmla="*/ 6813345 h 6858000"/>
              <a:gd name="connsiteX448" fmla="*/ 2063025 w 7467600"/>
              <a:gd name="connsiteY448" fmla="*/ 6858000 h 6858000"/>
              <a:gd name="connsiteX449" fmla="*/ 2021675 w 7467600"/>
              <a:gd name="connsiteY449" fmla="*/ 6858000 h 6858000"/>
              <a:gd name="connsiteX450" fmla="*/ 2019308 w 7467600"/>
              <a:gd name="connsiteY450" fmla="*/ 6847118 h 6858000"/>
              <a:gd name="connsiteX451" fmla="*/ 1938835 w 7467600"/>
              <a:gd name="connsiteY451" fmla="*/ 6551160 h 6858000"/>
              <a:gd name="connsiteX452" fmla="*/ 1953230 w 7467600"/>
              <a:gd name="connsiteY452" fmla="*/ 6759699 h 6858000"/>
              <a:gd name="connsiteX453" fmla="*/ 1956763 w 7467600"/>
              <a:gd name="connsiteY453" fmla="*/ 6778191 h 6858000"/>
              <a:gd name="connsiteX454" fmla="*/ 1967925 w 7467600"/>
              <a:gd name="connsiteY454" fmla="*/ 6858000 h 6858000"/>
              <a:gd name="connsiteX455" fmla="*/ 1936622 w 7467600"/>
              <a:gd name="connsiteY455" fmla="*/ 6858000 h 6858000"/>
              <a:gd name="connsiteX456" fmla="*/ 1926261 w 7467600"/>
              <a:gd name="connsiteY456" fmla="*/ 6784064 h 6858000"/>
              <a:gd name="connsiteX457" fmla="*/ 1922724 w 7467600"/>
              <a:gd name="connsiteY457" fmla="*/ 6765577 h 6858000"/>
              <a:gd name="connsiteX458" fmla="*/ 1904650 w 7467600"/>
              <a:gd name="connsiteY458" fmla="*/ 6639616 h 6858000"/>
              <a:gd name="connsiteX459" fmla="*/ 1885273 w 7467600"/>
              <a:gd name="connsiteY459" fmla="*/ 6858000 h 6858000"/>
              <a:gd name="connsiteX460" fmla="*/ 1854363 w 7467600"/>
              <a:gd name="connsiteY460" fmla="*/ 6858000 h 6858000"/>
              <a:gd name="connsiteX461" fmla="*/ 1880391 w 7467600"/>
              <a:gd name="connsiteY461" fmla="*/ 6603796 h 6858000"/>
              <a:gd name="connsiteX462" fmla="*/ 1818273 w 7467600"/>
              <a:gd name="connsiteY462" fmla="*/ 6715729 h 6858000"/>
              <a:gd name="connsiteX463" fmla="*/ 1794691 w 7467600"/>
              <a:gd name="connsiteY463" fmla="*/ 6843239 h 6858000"/>
              <a:gd name="connsiteX464" fmla="*/ 1794914 w 7467600"/>
              <a:gd name="connsiteY464" fmla="*/ 6858000 h 6858000"/>
              <a:gd name="connsiteX465" fmla="*/ 1746128 w 7467600"/>
              <a:gd name="connsiteY465" fmla="*/ 6858000 h 6858000"/>
              <a:gd name="connsiteX466" fmla="*/ 1753934 w 7467600"/>
              <a:gd name="connsiteY466" fmla="*/ 6724796 h 6858000"/>
              <a:gd name="connsiteX467" fmla="*/ 1792053 w 7467600"/>
              <a:gd name="connsiteY467" fmla="*/ 6572396 h 6858000"/>
              <a:gd name="connsiteX468" fmla="*/ 1862248 w 7467600"/>
              <a:gd name="connsiteY468" fmla="*/ 6266397 h 6858000"/>
              <a:gd name="connsiteX469" fmla="*/ 1862250 w 7467600"/>
              <a:gd name="connsiteY469" fmla="*/ 6033531 h 6858000"/>
              <a:gd name="connsiteX470" fmla="*/ 1211999 w 7467600"/>
              <a:gd name="connsiteY470" fmla="*/ 6683610 h 6858000"/>
              <a:gd name="connsiteX471" fmla="*/ 1213266 w 7467600"/>
              <a:gd name="connsiteY471" fmla="*/ 6691947 h 6858000"/>
              <a:gd name="connsiteX472" fmla="*/ 1203370 w 7467600"/>
              <a:gd name="connsiteY472" fmla="*/ 6850676 h 6858000"/>
              <a:gd name="connsiteX473" fmla="*/ 1203671 w 7467600"/>
              <a:gd name="connsiteY473" fmla="*/ 6858000 h 6858000"/>
              <a:gd name="connsiteX474" fmla="*/ 1143180 w 7467600"/>
              <a:gd name="connsiteY474" fmla="*/ 6858000 h 6858000"/>
              <a:gd name="connsiteX475" fmla="*/ 1142176 w 7467600"/>
              <a:gd name="connsiteY475" fmla="*/ 6766045 h 6858000"/>
              <a:gd name="connsiteX476" fmla="*/ 1067484 w 7467600"/>
              <a:gd name="connsiteY476" fmla="*/ 6858000 h 6858000"/>
              <a:gd name="connsiteX477" fmla="*/ 953928 w 7467600"/>
              <a:gd name="connsiteY477" fmla="*/ 6858000 h 6858000"/>
              <a:gd name="connsiteX478" fmla="*/ 959715 w 7467600"/>
              <a:gd name="connsiteY478" fmla="*/ 6850185 h 6858000"/>
              <a:gd name="connsiteX479" fmla="*/ 1483788 w 7467600"/>
              <a:gd name="connsiteY479" fmla="*/ 6259174 h 6858000"/>
              <a:gd name="connsiteX480" fmla="*/ 1100671 w 7467600"/>
              <a:gd name="connsiteY480" fmla="*/ 6252137 h 6858000"/>
              <a:gd name="connsiteX481" fmla="*/ 1090144 w 7467600"/>
              <a:gd name="connsiteY481" fmla="*/ 6256748 h 6858000"/>
              <a:gd name="connsiteX482" fmla="*/ 1095872 w 7467600"/>
              <a:gd name="connsiteY482" fmla="*/ 6271892 h 6858000"/>
              <a:gd name="connsiteX483" fmla="*/ 262785 w 7467600"/>
              <a:gd name="connsiteY483" fmla="*/ 6845450 h 6858000"/>
              <a:gd name="connsiteX484" fmla="*/ 209968 w 7467600"/>
              <a:gd name="connsiteY484" fmla="*/ 6770713 h 6858000"/>
              <a:gd name="connsiteX485" fmla="*/ 873460 w 7467600"/>
              <a:gd name="connsiteY485" fmla="*/ 6253768 h 6858000"/>
              <a:gd name="connsiteX486" fmla="*/ 192686 w 7467600"/>
              <a:gd name="connsiteY486" fmla="*/ 5849257 h 6858000"/>
              <a:gd name="connsiteX487" fmla="*/ 4696 w 7467600"/>
              <a:gd name="connsiteY487" fmla="*/ 5697668 h 6858000"/>
              <a:gd name="connsiteX488" fmla="*/ 0 w 7467600"/>
              <a:gd name="connsiteY488" fmla="*/ 5689984 h 6858000"/>
              <a:gd name="connsiteX489" fmla="*/ 0 w 7467600"/>
              <a:gd name="connsiteY489" fmla="*/ 5513472 h 6858000"/>
              <a:gd name="connsiteX490" fmla="*/ 174101 w 7467600"/>
              <a:gd name="connsiteY490" fmla="*/ 5620277 h 6858000"/>
              <a:gd name="connsiteX491" fmla="*/ 891800 w 7467600"/>
              <a:gd name="connsiteY491" fmla="*/ 6036935 h 6858000"/>
              <a:gd name="connsiteX492" fmla="*/ 1072219 w 7467600"/>
              <a:gd name="connsiteY492" fmla="*/ 6169443 h 6858000"/>
              <a:gd name="connsiteX493" fmla="*/ 1074117 w 7467600"/>
              <a:gd name="connsiteY493" fmla="*/ 6170301 h 6858000"/>
              <a:gd name="connsiteX494" fmla="*/ 1083114 w 7467600"/>
              <a:gd name="connsiteY494" fmla="*/ 6174131 h 6858000"/>
              <a:gd name="connsiteX495" fmla="*/ 1543010 w 7467600"/>
              <a:gd name="connsiteY495" fmla="*/ 6191140 h 6858000"/>
              <a:gd name="connsiteX496" fmla="*/ 1551080 w 7467600"/>
              <a:gd name="connsiteY496" fmla="*/ 6195006 h 6858000"/>
              <a:gd name="connsiteX497" fmla="*/ 2345443 w 7467600"/>
              <a:gd name="connsiteY497" fmla="*/ 5549882 h 6858000"/>
              <a:gd name="connsiteX498" fmla="*/ 1721499 w 7467600"/>
              <a:gd name="connsiteY498" fmla="*/ 5599969 h 6858000"/>
              <a:gd name="connsiteX499" fmla="*/ 767716 w 7467600"/>
              <a:gd name="connsiteY499" fmla="*/ 5472768 h 6858000"/>
              <a:gd name="connsiteX500" fmla="*/ 722147 w 7467600"/>
              <a:gd name="connsiteY500" fmla="*/ 5393091 h 6858000"/>
              <a:gd name="connsiteX501" fmla="*/ 1485552 w 7467600"/>
              <a:gd name="connsiteY501" fmla="*/ 5313202 h 6858000"/>
              <a:gd name="connsiteX502" fmla="*/ 2143004 w 7467600"/>
              <a:gd name="connsiteY502" fmla="*/ 5402420 h 6858000"/>
              <a:gd name="connsiteX503" fmla="*/ 1933391 w 7467600"/>
              <a:gd name="connsiteY503" fmla="*/ 5156971 h 6858000"/>
              <a:gd name="connsiteX504" fmla="*/ 1827118 w 7467600"/>
              <a:gd name="connsiteY504" fmla="*/ 4968410 h 6858000"/>
              <a:gd name="connsiteX505" fmla="*/ 1837349 w 7467600"/>
              <a:gd name="connsiteY505" fmla="*/ 4956357 h 6858000"/>
              <a:gd name="connsiteX506" fmla="*/ 2162835 w 7467600"/>
              <a:gd name="connsiteY506" fmla="*/ 5187853 h 6858000"/>
              <a:gd name="connsiteX507" fmla="*/ 2257167 w 7467600"/>
              <a:gd name="connsiteY507" fmla="*/ 5462123 h 6858000"/>
              <a:gd name="connsiteX508" fmla="*/ 2261598 w 7467600"/>
              <a:gd name="connsiteY508" fmla="*/ 5467998 h 6858000"/>
              <a:gd name="connsiteX509" fmla="*/ 2437177 w 7467600"/>
              <a:gd name="connsiteY509" fmla="*/ 5479608 h 6858000"/>
              <a:gd name="connsiteX510" fmla="*/ 2445247 w 7467600"/>
              <a:gd name="connsiteY510" fmla="*/ 5483476 h 6858000"/>
              <a:gd name="connsiteX511" fmla="*/ 2743626 w 7467600"/>
              <a:gd name="connsiteY511" fmla="*/ 5304819 h 6858000"/>
              <a:gd name="connsiteX512" fmla="*/ 3048102 w 7467600"/>
              <a:gd name="connsiteY512" fmla="*/ 5150595 h 6858000"/>
              <a:gd name="connsiteX513" fmla="*/ 1799414 w 7467600"/>
              <a:gd name="connsiteY513" fmla="*/ 4694732 h 6858000"/>
              <a:gd name="connsiteX514" fmla="*/ 1771735 w 7467600"/>
              <a:gd name="connsiteY514" fmla="*/ 4619929 h 6858000"/>
              <a:gd name="connsiteX515" fmla="*/ 3104273 w 7467600"/>
              <a:gd name="connsiteY515" fmla="*/ 5076159 h 6858000"/>
              <a:gd name="connsiteX516" fmla="*/ 3113245 w 7467600"/>
              <a:gd name="connsiteY516" fmla="*/ 5090705 h 6858000"/>
              <a:gd name="connsiteX517" fmla="*/ 3126294 w 7467600"/>
              <a:gd name="connsiteY517" fmla="*/ 5114400 h 6858000"/>
              <a:gd name="connsiteX518" fmla="*/ 3937433 w 7467600"/>
              <a:gd name="connsiteY518" fmla="*/ 4830473 h 6858000"/>
              <a:gd name="connsiteX519" fmla="*/ 3590475 w 7467600"/>
              <a:gd name="connsiteY519" fmla="*/ 4597974 h 6858000"/>
              <a:gd name="connsiteX520" fmla="*/ 3100264 w 7467600"/>
              <a:gd name="connsiteY520" fmla="*/ 4579845 h 6858000"/>
              <a:gd name="connsiteX521" fmla="*/ 2183576 w 7467600"/>
              <a:gd name="connsiteY521" fmla="*/ 4227150 h 6858000"/>
              <a:gd name="connsiteX522" fmla="*/ 2151029 w 7467600"/>
              <a:gd name="connsiteY522" fmla="*/ 4146947 h 6858000"/>
              <a:gd name="connsiteX523" fmla="*/ 3563434 w 7467600"/>
              <a:gd name="connsiteY523" fmla="*/ 4469115 h 6858000"/>
              <a:gd name="connsiteX524" fmla="*/ 3177952 w 7467600"/>
              <a:gd name="connsiteY524" fmla="*/ 3657386 h 6858000"/>
              <a:gd name="connsiteX525" fmla="*/ 3189263 w 7467600"/>
              <a:gd name="connsiteY525" fmla="*/ 3625726 h 6858000"/>
              <a:gd name="connsiteX526" fmla="*/ 3560912 w 7467600"/>
              <a:gd name="connsiteY526" fmla="*/ 4079863 h 6858000"/>
              <a:gd name="connsiteX527" fmla="*/ 3626636 w 7467600"/>
              <a:gd name="connsiteY527" fmla="*/ 4512230 h 6858000"/>
              <a:gd name="connsiteX528" fmla="*/ 3653088 w 7467600"/>
              <a:gd name="connsiteY528" fmla="*/ 4521417 h 6858000"/>
              <a:gd name="connsiteX529" fmla="*/ 3988128 w 7467600"/>
              <a:gd name="connsiteY529" fmla="*/ 4817267 h 6858000"/>
              <a:gd name="connsiteX530" fmla="*/ 4830582 w 7467600"/>
              <a:gd name="connsiteY530" fmla="*/ 4676000 h 6858000"/>
              <a:gd name="connsiteX531" fmla="*/ 4830100 w 7467600"/>
              <a:gd name="connsiteY531" fmla="*/ 4675554 h 6858000"/>
              <a:gd name="connsiteX532" fmla="*/ 4036318 w 7467600"/>
              <a:gd name="connsiteY532" fmla="*/ 4147013 h 6858000"/>
              <a:gd name="connsiteX533" fmla="*/ 3432098 w 7467600"/>
              <a:gd name="connsiteY533" fmla="*/ 3537312 h 6858000"/>
              <a:gd name="connsiteX534" fmla="*/ 3446761 w 7467600"/>
              <a:gd name="connsiteY534" fmla="*/ 3461278 h 6858000"/>
              <a:gd name="connsiteX535" fmla="*/ 4419733 w 7467600"/>
              <a:gd name="connsiteY535" fmla="*/ 3963555 h 6858000"/>
              <a:gd name="connsiteX536" fmla="*/ 4781371 w 7467600"/>
              <a:gd name="connsiteY536" fmla="*/ 4458604 h 6858000"/>
              <a:gd name="connsiteX537" fmla="*/ 4780440 w 7467600"/>
              <a:gd name="connsiteY537" fmla="*/ 4470290 h 6858000"/>
              <a:gd name="connsiteX538" fmla="*/ 4898954 w 7467600"/>
              <a:gd name="connsiteY538" fmla="*/ 4662092 h 6858000"/>
              <a:gd name="connsiteX539" fmla="*/ 4900699 w 7467600"/>
              <a:gd name="connsiteY539" fmla="*/ 4670867 h 6858000"/>
              <a:gd name="connsiteX540" fmla="*/ 5714511 w 7467600"/>
              <a:gd name="connsiteY540" fmla="*/ 4663483 h 6858000"/>
              <a:gd name="connsiteX541" fmla="*/ 5464793 w 7467600"/>
              <a:gd name="connsiteY541" fmla="*/ 4393556 h 6858000"/>
              <a:gd name="connsiteX542" fmla="*/ 5461897 w 7467600"/>
              <a:gd name="connsiteY542" fmla="*/ 4390879 h 6858000"/>
              <a:gd name="connsiteX543" fmla="*/ 4294126 w 7467600"/>
              <a:gd name="connsiteY543" fmla="*/ 3303048 h 6858000"/>
              <a:gd name="connsiteX544" fmla="*/ 4305321 w 7467600"/>
              <a:gd name="connsiteY544" fmla="*/ 3256953 h 6858000"/>
              <a:gd name="connsiteX545" fmla="*/ 4949299 w 7467600"/>
              <a:gd name="connsiteY545" fmla="*/ 3766336 h 6858000"/>
              <a:gd name="connsiteX546" fmla="*/ 5291452 w 7467600"/>
              <a:gd name="connsiteY546" fmla="*/ 4076801 h 6858000"/>
              <a:gd name="connsiteX547" fmla="*/ 5434998 w 7467600"/>
              <a:gd name="connsiteY547" fmla="*/ 4254100 h 6858000"/>
              <a:gd name="connsiteX548" fmla="*/ 5351015 w 7467600"/>
              <a:gd name="connsiteY548" fmla="*/ 3760989 h 6858000"/>
              <a:gd name="connsiteX549" fmla="*/ 5413780 w 7467600"/>
              <a:gd name="connsiteY549" fmla="*/ 2966265 h 6858000"/>
              <a:gd name="connsiteX550" fmla="*/ 5425627 w 7467600"/>
              <a:gd name="connsiteY550" fmla="*/ 2954192 h 6858000"/>
              <a:gd name="connsiteX551" fmla="*/ 6604735 w 7467600"/>
              <a:gd name="connsiteY551" fmla="*/ 2041381 h 6858000"/>
              <a:gd name="connsiteX552" fmla="*/ 7204487 w 7467600"/>
              <a:gd name="connsiteY552" fmla="*/ 2742112 h 6858000"/>
              <a:gd name="connsiteX553" fmla="*/ 7131592 w 7467600"/>
              <a:gd name="connsiteY553" fmla="*/ 2672096 h 6858000"/>
              <a:gd name="connsiteX554" fmla="*/ 6996344 w 7467600"/>
              <a:gd name="connsiteY554" fmla="*/ 2518310 h 6858000"/>
              <a:gd name="connsiteX555" fmla="*/ 6735495 w 7467600"/>
              <a:gd name="connsiteY555" fmla="*/ 2196890 h 6858000"/>
              <a:gd name="connsiteX556" fmla="*/ 6721901 w 7467600"/>
              <a:gd name="connsiteY556" fmla="*/ 2179274 h 6858000"/>
              <a:gd name="connsiteX557" fmla="*/ 6604735 w 7467600"/>
              <a:gd name="connsiteY557" fmla="*/ 2041381 h 6858000"/>
              <a:gd name="connsiteX558" fmla="*/ 6591670 w 7467600"/>
              <a:gd name="connsiteY558" fmla="*/ 1988277 h 6858000"/>
              <a:gd name="connsiteX559" fmla="*/ 6747349 w 7467600"/>
              <a:gd name="connsiteY559" fmla="*/ 2160069 h 6858000"/>
              <a:gd name="connsiteX560" fmla="*/ 6760943 w 7467600"/>
              <a:gd name="connsiteY560" fmla="*/ 2177686 h 6858000"/>
              <a:gd name="connsiteX561" fmla="*/ 7021065 w 7467600"/>
              <a:gd name="connsiteY561" fmla="*/ 2498102 h 6858000"/>
              <a:gd name="connsiteX562" fmla="*/ 7155223 w 7467600"/>
              <a:gd name="connsiteY562" fmla="*/ 2650386 h 6858000"/>
              <a:gd name="connsiteX563" fmla="*/ 7203167 w 7467600"/>
              <a:gd name="connsiteY563" fmla="*/ 2697288 h 6858000"/>
              <a:gd name="connsiteX564" fmla="*/ 6937703 w 7467600"/>
              <a:gd name="connsiteY564" fmla="*/ 2321981 h 6858000"/>
              <a:gd name="connsiteX565" fmla="*/ 6591670 w 7467600"/>
              <a:gd name="connsiteY565" fmla="*/ 1988277 h 6858000"/>
              <a:gd name="connsiteX566" fmla="*/ 5798671 w 7467600"/>
              <a:gd name="connsiteY566" fmla="*/ 1981601 h 6858000"/>
              <a:gd name="connsiteX567" fmla="*/ 5754709 w 7467600"/>
              <a:gd name="connsiteY567" fmla="*/ 2071454 h 6858000"/>
              <a:gd name="connsiteX568" fmla="*/ 5763044 w 7467600"/>
              <a:gd name="connsiteY568" fmla="*/ 2842206 h 6858000"/>
              <a:gd name="connsiteX569" fmla="*/ 5764974 w 7467600"/>
              <a:gd name="connsiteY569" fmla="*/ 2799609 h 6858000"/>
              <a:gd name="connsiteX570" fmla="*/ 5767665 w 7467600"/>
              <a:gd name="connsiteY570" fmla="*/ 2666409 h 6858000"/>
              <a:gd name="connsiteX571" fmla="*/ 5763055 w 7467600"/>
              <a:gd name="connsiteY571" fmla="*/ 2579705 h 6858000"/>
              <a:gd name="connsiteX572" fmla="*/ 5758079 w 7467600"/>
              <a:gd name="connsiteY572" fmla="*/ 2492508 h 6858000"/>
              <a:gd name="connsiteX573" fmla="*/ 5779325 w 7467600"/>
              <a:gd name="connsiteY573" fmla="*/ 2197069 h 6858000"/>
              <a:gd name="connsiteX574" fmla="*/ 5798671 w 7467600"/>
              <a:gd name="connsiteY574" fmla="*/ 1981601 h 6858000"/>
              <a:gd name="connsiteX575" fmla="*/ 5829202 w 7467600"/>
              <a:gd name="connsiteY575" fmla="*/ 1971679 h 6858000"/>
              <a:gd name="connsiteX576" fmla="*/ 5809558 w 7467600"/>
              <a:gd name="connsiteY576" fmla="*/ 2198043 h 6858000"/>
              <a:gd name="connsiteX577" fmla="*/ 5788653 w 7467600"/>
              <a:gd name="connsiteY577" fmla="*/ 2489430 h 6858000"/>
              <a:gd name="connsiteX578" fmla="*/ 5793439 w 7467600"/>
              <a:gd name="connsiteY578" fmla="*/ 2575235 h 6858000"/>
              <a:gd name="connsiteX579" fmla="*/ 5796837 w 7467600"/>
              <a:gd name="connsiteY579" fmla="*/ 2637633 h 6858000"/>
              <a:gd name="connsiteX580" fmla="*/ 5818614 w 7467600"/>
              <a:gd name="connsiteY580" fmla="*/ 2473055 h 6858000"/>
              <a:gd name="connsiteX581" fmla="*/ 5829202 w 7467600"/>
              <a:gd name="connsiteY581" fmla="*/ 1971679 h 6858000"/>
              <a:gd name="connsiteX582" fmla="*/ 5911389 w 7467600"/>
              <a:gd name="connsiteY582" fmla="*/ 1898371 h 6858000"/>
              <a:gd name="connsiteX583" fmla="*/ 6237627 w 7467600"/>
              <a:gd name="connsiteY583" fmla="*/ 2231921 h 6858000"/>
              <a:gd name="connsiteX584" fmla="*/ 5911389 w 7467600"/>
              <a:gd name="connsiteY584" fmla="*/ 1898371 h 6858000"/>
              <a:gd name="connsiteX585" fmla="*/ 6944437 w 7467600"/>
              <a:gd name="connsiteY585" fmla="*/ 1575402 h 6858000"/>
              <a:gd name="connsiteX586" fmla="*/ 6304730 w 7467600"/>
              <a:gd name="connsiteY586" fmla="*/ 1766654 h 6858000"/>
              <a:gd name="connsiteX587" fmla="*/ 6944437 w 7467600"/>
              <a:gd name="connsiteY587" fmla="*/ 1575402 h 6858000"/>
              <a:gd name="connsiteX588" fmla="*/ 7019523 w 7467600"/>
              <a:gd name="connsiteY588" fmla="*/ 1519450 h 6858000"/>
              <a:gd name="connsiteX589" fmla="*/ 6298091 w 7467600"/>
              <a:gd name="connsiteY589" fmla="*/ 1737122 h 6858000"/>
              <a:gd name="connsiteX590" fmla="*/ 7019523 w 7467600"/>
              <a:gd name="connsiteY590" fmla="*/ 1519450 h 6858000"/>
              <a:gd name="connsiteX591" fmla="*/ 2399523 w 7467600"/>
              <a:gd name="connsiteY591" fmla="*/ 1428234 h 6858000"/>
              <a:gd name="connsiteX592" fmla="*/ 2224982 w 7467600"/>
              <a:gd name="connsiteY592" fmla="*/ 1826201 h 6858000"/>
              <a:gd name="connsiteX593" fmla="*/ 2096099 w 7467600"/>
              <a:gd name="connsiteY593" fmla="*/ 2345900 h 6858000"/>
              <a:gd name="connsiteX594" fmla="*/ 2283317 w 7467600"/>
              <a:gd name="connsiteY594" fmla="*/ 1796925 h 6858000"/>
              <a:gd name="connsiteX595" fmla="*/ 2399523 w 7467600"/>
              <a:gd name="connsiteY595" fmla="*/ 1428234 h 6858000"/>
              <a:gd name="connsiteX596" fmla="*/ 2448558 w 7467600"/>
              <a:gd name="connsiteY596" fmla="*/ 1373435 h 6858000"/>
              <a:gd name="connsiteX597" fmla="*/ 2312521 w 7467600"/>
              <a:gd name="connsiteY597" fmla="*/ 1806140 h 6858000"/>
              <a:gd name="connsiteX598" fmla="*/ 2127533 w 7467600"/>
              <a:gd name="connsiteY598" fmla="*/ 2348380 h 6858000"/>
              <a:gd name="connsiteX599" fmla="*/ 2358080 w 7467600"/>
              <a:gd name="connsiteY599" fmla="*/ 1866134 h 6858000"/>
              <a:gd name="connsiteX600" fmla="*/ 2407436 w 7467600"/>
              <a:gd name="connsiteY600" fmla="*/ 1651070 h 6858000"/>
              <a:gd name="connsiteX601" fmla="*/ 2448558 w 7467600"/>
              <a:gd name="connsiteY601" fmla="*/ 1373435 h 6858000"/>
              <a:gd name="connsiteX602" fmla="*/ 278707 w 7467600"/>
              <a:gd name="connsiteY602" fmla="*/ 1352270 h 6858000"/>
              <a:gd name="connsiteX603" fmla="*/ 321570 w 7467600"/>
              <a:gd name="connsiteY603" fmla="*/ 1861610 h 6858000"/>
              <a:gd name="connsiteX604" fmla="*/ 294281 w 7467600"/>
              <a:gd name="connsiteY604" fmla="*/ 1440658 h 6858000"/>
              <a:gd name="connsiteX605" fmla="*/ 278707 w 7467600"/>
              <a:gd name="connsiteY605" fmla="*/ 1352270 h 6858000"/>
              <a:gd name="connsiteX606" fmla="*/ 1423821 w 7467600"/>
              <a:gd name="connsiteY606" fmla="*/ 1351958 h 6858000"/>
              <a:gd name="connsiteX607" fmla="*/ 1638521 w 7467600"/>
              <a:gd name="connsiteY607" fmla="*/ 1908470 h 6858000"/>
              <a:gd name="connsiteX608" fmla="*/ 1754199 w 7467600"/>
              <a:gd name="connsiteY608" fmla="*/ 2149284 h 6858000"/>
              <a:gd name="connsiteX609" fmla="*/ 1908359 w 7467600"/>
              <a:gd name="connsiteY609" fmla="*/ 2364988 h 6858000"/>
              <a:gd name="connsiteX610" fmla="*/ 1647661 w 7467600"/>
              <a:gd name="connsiteY610" fmla="*/ 1825945 h 6858000"/>
              <a:gd name="connsiteX611" fmla="*/ 1423821 w 7467600"/>
              <a:gd name="connsiteY611" fmla="*/ 1351958 h 6858000"/>
              <a:gd name="connsiteX612" fmla="*/ 1431890 w 7467600"/>
              <a:gd name="connsiteY612" fmla="*/ 1306475 h 6858000"/>
              <a:gd name="connsiteX613" fmla="*/ 1507597 w 7467600"/>
              <a:gd name="connsiteY613" fmla="*/ 1446132 h 6858000"/>
              <a:gd name="connsiteX614" fmla="*/ 1674586 w 7467600"/>
              <a:gd name="connsiteY614" fmla="*/ 1813832 h 6858000"/>
              <a:gd name="connsiteX615" fmla="*/ 1815950 w 7467600"/>
              <a:gd name="connsiteY615" fmla="*/ 2128564 h 6858000"/>
              <a:gd name="connsiteX616" fmla="*/ 1984242 w 7467600"/>
              <a:gd name="connsiteY616" fmla="*/ 2430829 h 6858000"/>
              <a:gd name="connsiteX617" fmla="*/ 2014023 w 7467600"/>
              <a:gd name="connsiteY617" fmla="*/ 2450995 h 6858000"/>
              <a:gd name="connsiteX618" fmla="*/ 1747337 w 7467600"/>
              <a:gd name="connsiteY618" fmla="*/ 1855264 h 6858000"/>
              <a:gd name="connsiteX619" fmla="*/ 1533749 w 7467600"/>
              <a:gd name="connsiteY619" fmla="*/ 1478656 h 6858000"/>
              <a:gd name="connsiteX620" fmla="*/ 1431890 w 7467600"/>
              <a:gd name="connsiteY620" fmla="*/ 1306475 h 6858000"/>
              <a:gd name="connsiteX621" fmla="*/ 5052692 w 7467600"/>
              <a:gd name="connsiteY621" fmla="*/ 1292994 h 6858000"/>
              <a:gd name="connsiteX622" fmla="*/ 5200661 w 7467600"/>
              <a:gd name="connsiteY622" fmla="*/ 1635186 h 6858000"/>
              <a:gd name="connsiteX623" fmla="*/ 5297138 w 7467600"/>
              <a:gd name="connsiteY623" fmla="*/ 1906351 h 6858000"/>
              <a:gd name="connsiteX624" fmla="*/ 5052692 w 7467600"/>
              <a:gd name="connsiteY624" fmla="*/ 1292994 h 6858000"/>
              <a:gd name="connsiteX625" fmla="*/ 5009948 w 7467600"/>
              <a:gd name="connsiteY625" fmla="*/ 1273619 h 6858000"/>
              <a:gd name="connsiteX626" fmla="*/ 5121777 w 7467600"/>
              <a:gd name="connsiteY626" fmla="*/ 1654213 h 6858000"/>
              <a:gd name="connsiteX627" fmla="*/ 5293545 w 7467600"/>
              <a:gd name="connsiteY627" fmla="*/ 2072247 h 6858000"/>
              <a:gd name="connsiteX628" fmla="*/ 5294042 w 7467600"/>
              <a:gd name="connsiteY628" fmla="*/ 2065019 h 6858000"/>
              <a:gd name="connsiteX629" fmla="*/ 5171936 w 7467600"/>
              <a:gd name="connsiteY629" fmla="*/ 1647613 h 6858000"/>
              <a:gd name="connsiteX630" fmla="*/ 5009948 w 7467600"/>
              <a:gd name="connsiteY630" fmla="*/ 1273619 h 6858000"/>
              <a:gd name="connsiteX631" fmla="*/ 655236 w 7467600"/>
              <a:gd name="connsiteY631" fmla="*/ 1268632 h 6858000"/>
              <a:gd name="connsiteX632" fmla="*/ 839521 w 7467600"/>
              <a:gd name="connsiteY632" fmla="*/ 1685315 h 6858000"/>
              <a:gd name="connsiteX633" fmla="*/ 1109416 w 7467600"/>
              <a:gd name="connsiteY633" fmla="*/ 2061663 h 6858000"/>
              <a:gd name="connsiteX634" fmla="*/ 1298300 w 7467600"/>
              <a:gd name="connsiteY634" fmla="*/ 2247742 h 6858000"/>
              <a:gd name="connsiteX635" fmla="*/ 1125871 w 7467600"/>
              <a:gd name="connsiteY635" fmla="*/ 1989513 h 6858000"/>
              <a:gd name="connsiteX636" fmla="*/ 981574 w 7467600"/>
              <a:gd name="connsiteY636" fmla="*/ 1783157 h 6858000"/>
              <a:gd name="connsiteX637" fmla="*/ 922198 w 7467600"/>
              <a:gd name="connsiteY637" fmla="*/ 1677437 h 6858000"/>
              <a:gd name="connsiteX638" fmla="*/ 869293 w 7467600"/>
              <a:gd name="connsiteY638" fmla="*/ 1583214 h 6858000"/>
              <a:gd name="connsiteX639" fmla="*/ 751431 w 7467600"/>
              <a:gd name="connsiteY639" fmla="*/ 1405731 h 6858000"/>
              <a:gd name="connsiteX640" fmla="*/ 655236 w 7467600"/>
              <a:gd name="connsiteY640" fmla="*/ 1268632 h 6858000"/>
              <a:gd name="connsiteX641" fmla="*/ 6516292 w 7467600"/>
              <a:gd name="connsiteY641" fmla="*/ 1263064 h 6858000"/>
              <a:gd name="connsiteX642" fmla="*/ 5736320 w 7467600"/>
              <a:gd name="connsiteY642" fmla="*/ 1501803 h 6858000"/>
              <a:gd name="connsiteX643" fmla="*/ 6516292 w 7467600"/>
              <a:gd name="connsiteY643" fmla="*/ 1263064 h 6858000"/>
              <a:gd name="connsiteX644" fmla="*/ 291466 w 7467600"/>
              <a:gd name="connsiteY644" fmla="*/ 1250369 h 6858000"/>
              <a:gd name="connsiteX645" fmla="*/ 323180 w 7467600"/>
              <a:gd name="connsiteY645" fmla="*/ 1435283 h 6858000"/>
              <a:gd name="connsiteX646" fmla="*/ 349381 w 7467600"/>
              <a:gd name="connsiteY646" fmla="*/ 1875041 h 6858000"/>
              <a:gd name="connsiteX647" fmla="*/ 374363 w 7467600"/>
              <a:gd name="connsiteY647" fmla="*/ 1506494 h 6858000"/>
              <a:gd name="connsiteX648" fmla="*/ 302168 w 7467600"/>
              <a:gd name="connsiteY648" fmla="*/ 1274495 h 6858000"/>
              <a:gd name="connsiteX649" fmla="*/ 291466 w 7467600"/>
              <a:gd name="connsiteY649" fmla="*/ 1250369 h 6858000"/>
              <a:gd name="connsiteX650" fmla="*/ 678222 w 7467600"/>
              <a:gd name="connsiteY650" fmla="*/ 1248670 h 6858000"/>
              <a:gd name="connsiteX651" fmla="*/ 775536 w 7467600"/>
              <a:gd name="connsiteY651" fmla="*/ 1388015 h 6858000"/>
              <a:gd name="connsiteX652" fmla="*/ 894529 w 7467600"/>
              <a:gd name="connsiteY652" fmla="*/ 1567739 h 6858000"/>
              <a:gd name="connsiteX653" fmla="*/ 948000 w 7467600"/>
              <a:gd name="connsiteY653" fmla="*/ 1663088 h 6858000"/>
              <a:gd name="connsiteX654" fmla="*/ 1006812 w 7467600"/>
              <a:gd name="connsiteY654" fmla="*/ 1767683 h 6858000"/>
              <a:gd name="connsiteX655" fmla="*/ 1149133 w 7467600"/>
              <a:gd name="connsiteY655" fmla="*/ 1971513 h 6858000"/>
              <a:gd name="connsiteX656" fmla="*/ 1333952 w 7467600"/>
              <a:gd name="connsiteY656" fmla="*/ 2251620 h 6858000"/>
              <a:gd name="connsiteX657" fmla="*/ 1337329 w 7467600"/>
              <a:gd name="connsiteY657" fmla="*/ 2258350 h 6858000"/>
              <a:gd name="connsiteX658" fmla="*/ 1014726 w 7467600"/>
              <a:gd name="connsiteY658" fmla="*/ 1615556 h 6858000"/>
              <a:gd name="connsiteX659" fmla="*/ 678222 w 7467600"/>
              <a:gd name="connsiteY659" fmla="*/ 1248670 h 6858000"/>
              <a:gd name="connsiteX660" fmla="*/ 6691602 w 7467600"/>
              <a:gd name="connsiteY660" fmla="*/ 1140573 h 6858000"/>
              <a:gd name="connsiteX661" fmla="*/ 6571100 w 7467600"/>
              <a:gd name="connsiteY661" fmla="*/ 1183662 h 6858000"/>
              <a:gd name="connsiteX662" fmla="*/ 6241687 w 7467600"/>
              <a:gd name="connsiteY662" fmla="*/ 1257600 h 6858000"/>
              <a:gd name="connsiteX663" fmla="*/ 5693009 w 7467600"/>
              <a:gd name="connsiteY663" fmla="*/ 1478256 h 6858000"/>
              <a:gd name="connsiteX664" fmla="*/ 6548420 w 7467600"/>
              <a:gd name="connsiteY664" fmla="*/ 1214599 h 6858000"/>
              <a:gd name="connsiteX665" fmla="*/ 6605473 w 7467600"/>
              <a:gd name="connsiteY665" fmla="*/ 1184686 h 6858000"/>
              <a:gd name="connsiteX666" fmla="*/ 6691602 w 7467600"/>
              <a:gd name="connsiteY666" fmla="*/ 1140573 h 6858000"/>
              <a:gd name="connsiteX667" fmla="*/ 4002475 w 7467600"/>
              <a:gd name="connsiteY667" fmla="*/ 1037802 h 6858000"/>
              <a:gd name="connsiteX668" fmla="*/ 4000324 w 7467600"/>
              <a:gd name="connsiteY668" fmla="*/ 1039362 h 6858000"/>
              <a:gd name="connsiteX669" fmla="*/ 4002862 w 7467600"/>
              <a:gd name="connsiteY669" fmla="*/ 1042866 h 6858000"/>
              <a:gd name="connsiteX670" fmla="*/ 4002475 w 7467600"/>
              <a:gd name="connsiteY670" fmla="*/ 1037802 h 6858000"/>
              <a:gd name="connsiteX671" fmla="*/ 506322 w 7467600"/>
              <a:gd name="connsiteY671" fmla="*/ 1020997 h 6858000"/>
              <a:gd name="connsiteX672" fmla="*/ 533068 w 7467600"/>
              <a:gd name="connsiteY672" fmla="*/ 1029409 h 6858000"/>
              <a:gd name="connsiteX673" fmla="*/ 1232525 w 7467600"/>
              <a:gd name="connsiteY673" fmla="*/ 1804675 h 6858000"/>
              <a:gd name="connsiteX674" fmla="*/ 1388858 w 7467600"/>
              <a:gd name="connsiteY674" fmla="*/ 2368011 h 6858000"/>
              <a:gd name="connsiteX675" fmla="*/ 1384098 w 7467600"/>
              <a:gd name="connsiteY675" fmla="*/ 2378125 h 6858000"/>
              <a:gd name="connsiteX676" fmla="*/ 1425393 w 7467600"/>
              <a:gd name="connsiteY676" fmla="*/ 2589124 h 6858000"/>
              <a:gd name="connsiteX677" fmla="*/ 1424001 w 7467600"/>
              <a:gd name="connsiteY677" fmla="*/ 2597541 h 6858000"/>
              <a:gd name="connsiteX678" fmla="*/ 2152729 w 7467600"/>
              <a:gd name="connsiteY678" fmla="*/ 2864487 h 6858000"/>
              <a:gd name="connsiteX679" fmla="*/ 2020609 w 7467600"/>
              <a:gd name="connsiteY679" fmla="*/ 2539671 h 6858000"/>
              <a:gd name="connsiteX680" fmla="*/ 2018920 w 7467600"/>
              <a:gd name="connsiteY680" fmla="*/ 2536309 h 6858000"/>
              <a:gd name="connsiteX681" fmla="*/ 1342441 w 7467600"/>
              <a:gd name="connsiteY681" fmla="*/ 1173017 h 6858000"/>
              <a:gd name="connsiteX682" fmla="*/ 1367925 w 7467600"/>
              <a:gd name="connsiteY682" fmla="*/ 1135648 h 6858000"/>
              <a:gd name="connsiteX683" fmla="*/ 1771401 w 7467600"/>
              <a:gd name="connsiteY683" fmla="*/ 1806673 h 6858000"/>
              <a:gd name="connsiteX684" fmla="*/ 1972385 w 7467600"/>
              <a:gd name="connsiteY684" fmla="*/ 2198735 h 6858000"/>
              <a:gd name="connsiteX685" fmla="*/ 2040892 w 7467600"/>
              <a:gd name="connsiteY685" fmla="*/ 2405205 h 6858000"/>
              <a:gd name="connsiteX686" fmla="*/ 2131689 w 7467600"/>
              <a:gd name="connsiteY686" fmla="*/ 1936926 h 6858000"/>
              <a:gd name="connsiteX687" fmla="*/ 2454820 w 7467600"/>
              <a:gd name="connsiteY687" fmla="*/ 1248808 h 6858000"/>
              <a:gd name="connsiteX688" fmla="*/ 2492512 w 7467600"/>
              <a:gd name="connsiteY688" fmla="*/ 1302920 h 6858000"/>
              <a:gd name="connsiteX689" fmla="*/ 2081216 w 7467600"/>
              <a:gd name="connsiteY689" fmla="*/ 2527513 h 6858000"/>
              <a:gd name="connsiteX690" fmla="*/ 2081211 w 7467600"/>
              <a:gd name="connsiteY690" fmla="*/ 2528916 h 6858000"/>
              <a:gd name="connsiteX691" fmla="*/ 2199067 w 7467600"/>
              <a:gd name="connsiteY691" fmla="*/ 2884061 h 6858000"/>
              <a:gd name="connsiteX692" fmla="*/ 3192586 w 7467600"/>
              <a:gd name="connsiteY692" fmla="*/ 3411496 h 6858000"/>
              <a:gd name="connsiteX693" fmla="*/ 3182620 w 7467600"/>
              <a:gd name="connsiteY693" fmla="*/ 3483279 h 6858000"/>
              <a:gd name="connsiteX694" fmla="*/ 2435119 w 7467600"/>
              <a:gd name="connsiteY694" fmla="*/ 3080173 h 6858000"/>
              <a:gd name="connsiteX695" fmla="*/ 2410152 w 7467600"/>
              <a:gd name="connsiteY695" fmla="*/ 3063751 h 6858000"/>
              <a:gd name="connsiteX696" fmla="*/ 2408099 w 7467600"/>
              <a:gd name="connsiteY696" fmla="*/ 3064403 h 6858000"/>
              <a:gd name="connsiteX697" fmla="*/ 2407218 w 7467600"/>
              <a:gd name="connsiteY697" fmla="*/ 3070324 h 6858000"/>
              <a:gd name="connsiteX698" fmla="*/ 2380138 w 7467600"/>
              <a:gd name="connsiteY698" fmla="*/ 3099341 h 6858000"/>
              <a:gd name="connsiteX699" fmla="*/ 1765923 w 7467600"/>
              <a:gd name="connsiteY699" fmla="*/ 3581043 h 6858000"/>
              <a:gd name="connsiteX700" fmla="*/ 1702258 w 7467600"/>
              <a:gd name="connsiteY700" fmla="*/ 3612286 h 6858000"/>
              <a:gd name="connsiteX701" fmla="*/ 1538370 w 7467600"/>
              <a:gd name="connsiteY701" fmla="*/ 3811804 h 6858000"/>
              <a:gd name="connsiteX702" fmla="*/ 542867 w 7467600"/>
              <a:gd name="connsiteY702" fmla="*/ 4944092 h 6858000"/>
              <a:gd name="connsiteX703" fmla="*/ 515800 w 7467600"/>
              <a:gd name="connsiteY703" fmla="*/ 4862180 h 6858000"/>
              <a:gd name="connsiteX704" fmla="*/ 909145 w 7467600"/>
              <a:gd name="connsiteY704" fmla="*/ 4199225 h 6858000"/>
              <a:gd name="connsiteX705" fmla="*/ 1214067 w 7467600"/>
              <a:gd name="connsiteY705" fmla="*/ 3908561 h 6858000"/>
              <a:gd name="connsiteX706" fmla="*/ 640967 w 7467600"/>
              <a:gd name="connsiteY706" fmla="*/ 4105601 h 6858000"/>
              <a:gd name="connsiteX707" fmla="*/ 112563 w 7467600"/>
              <a:gd name="connsiteY707" fmla="*/ 4396952 h 6858000"/>
              <a:gd name="connsiteX708" fmla="*/ 0 w 7467600"/>
              <a:gd name="connsiteY708" fmla="*/ 4466006 h 6858000"/>
              <a:gd name="connsiteX709" fmla="*/ 0 w 7467600"/>
              <a:gd name="connsiteY709" fmla="*/ 4233763 h 6858000"/>
              <a:gd name="connsiteX710" fmla="*/ 36881 w 7467600"/>
              <a:gd name="connsiteY710" fmla="*/ 4200118 h 6858000"/>
              <a:gd name="connsiteX711" fmla="*/ 910534 w 7467600"/>
              <a:gd name="connsiteY711" fmla="*/ 3629753 h 6858000"/>
              <a:gd name="connsiteX712" fmla="*/ 1578717 w 7467600"/>
              <a:gd name="connsiteY712" fmla="*/ 3575982 h 6858000"/>
              <a:gd name="connsiteX713" fmla="*/ 2338780 w 7467600"/>
              <a:gd name="connsiteY713" fmla="*/ 3033725 h 6858000"/>
              <a:gd name="connsiteX714" fmla="*/ 1807991 w 7467600"/>
              <a:gd name="connsiteY714" fmla="*/ 2807184 h 6858000"/>
              <a:gd name="connsiteX715" fmla="*/ 1416358 w 7467600"/>
              <a:gd name="connsiteY715" fmla="*/ 3112571 h 6858000"/>
              <a:gd name="connsiteX716" fmla="*/ 939066 w 7467600"/>
              <a:gd name="connsiteY716" fmla="*/ 3378798 h 6858000"/>
              <a:gd name="connsiteX717" fmla="*/ 115099 w 7467600"/>
              <a:gd name="connsiteY717" fmla="*/ 3607650 h 6858000"/>
              <a:gd name="connsiteX718" fmla="*/ 97284 w 7467600"/>
              <a:gd name="connsiteY718" fmla="*/ 3520393 h 6858000"/>
              <a:gd name="connsiteX719" fmla="*/ 922050 w 7467600"/>
              <a:gd name="connsiteY719" fmla="*/ 3074867 h 6858000"/>
              <a:gd name="connsiteX720" fmla="*/ 1405265 w 7467600"/>
              <a:gd name="connsiteY720" fmla="*/ 3016319 h 6858000"/>
              <a:gd name="connsiteX721" fmla="*/ 1407512 w 7467600"/>
              <a:gd name="connsiteY721" fmla="*/ 3018001 h 6858000"/>
              <a:gd name="connsiteX722" fmla="*/ 1726266 w 7467600"/>
              <a:gd name="connsiteY722" fmla="*/ 2777274 h 6858000"/>
              <a:gd name="connsiteX723" fmla="*/ 625390 w 7467600"/>
              <a:gd name="connsiteY723" fmla="*/ 2514541 h 6858000"/>
              <a:gd name="connsiteX724" fmla="*/ 619799 w 7467600"/>
              <a:gd name="connsiteY724" fmla="*/ 2527180 h 6858000"/>
              <a:gd name="connsiteX725" fmla="*/ 310030 w 7467600"/>
              <a:gd name="connsiteY725" fmla="*/ 2771818 h 6858000"/>
              <a:gd name="connsiteX726" fmla="*/ 173877 w 7467600"/>
              <a:gd name="connsiteY726" fmla="*/ 2937056 h 6858000"/>
              <a:gd name="connsiteX727" fmla="*/ 77889 w 7467600"/>
              <a:gd name="connsiteY727" fmla="*/ 3138440 h 6858000"/>
              <a:gd name="connsiteX728" fmla="*/ 0 w 7467600"/>
              <a:gd name="connsiteY728" fmla="*/ 3271395 h 6858000"/>
              <a:gd name="connsiteX729" fmla="*/ 0 w 7467600"/>
              <a:gd name="connsiteY729" fmla="*/ 3153002 h 6858000"/>
              <a:gd name="connsiteX730" fmla="*/ 2386 w 7467600"/>
              <a:gd name="connsiteY730" fmla="*/ 3149203 h 6858000"/>
              <a:gd name="connsiteX731" fmla="*/ 89753 w 7467600"/>
              <a:gd name="connsiteY731" fmla="*/ 2987702 h 6858000"/>
              <a:gd name="connsiteX732" fmla="*/ 76869 w 7467600"/>
              <a:gd name="connsiteY732" fmla="*/ 3005404 h 6858000"/>
              <a:gd name="connsiteX733" fmla="*/ 32049 w 7467600"/>
              <a:gd name="connsiteY733" fmla="*/ 3065814 h 6858000"/>
              <a:gd name="connsiteX734" fmla="*/ 0 w 7467600"/>
              <a:gd name="connsiteY734" fmla="*/ 3108744 h 6858000"/>
              <a:gd name="connsiteX735" fmla="*/ 0 w 7467600"/>
              <a:gd name="connsiteY735" fmla="*/ 3058059 h 6858000"/>
              <a:gd name="connsiteX736" fmla="*/ 7610 w 7467600"/>
              <a:gd name="connsiteY736" fmla="*/ 3047889 h 6858000"/>
              <a:gd name="connsiteX737" fmla="*/ 52419 w 7467600"/>
              <a:gd name="connsiteY737" fmla="*/ 2987479 h 6858000"/>
              <a:gd name="connsiteX738" fmla="*/ 59142 w 7467600"/>
              <a:gd name="connsiteY738" fmla="*/ 2978488 h 6858000"/>
              <a:gd name="connsiteX739" fmla="*/ 0 w 7467600"/>
              <a:gd name="connsiteY739" fmla="*/ 3015334 h 6858000"/>
              <a:gd name="connsiteX740" fmla="*/ 0 w 7467600"/>
              <a:gd name="connsiteY740" fmla="*/ 2914286 h 6858000"/>
              <a:gd name="connsiteX741" fmla="*/ 36383 w 7467600"/>
              <a:gd name="connsiteY741" fmla="*/ 2901128 h 6858000"/>
              <a:gd name="connsiteX742" fmla="*/ 156329 w 7467600"/>
              <a:gd name="connsiteY742" fmla="*/ 2840533 h 6858000"/>
              <a:gd name="connsiteX743" fmla="*/ 358355 w 7467600"/>
              <a:gd name="connsiteY743" fmla="*/ 2620471 h 6858000"/>
              <a:gd name="connsiteX744" fmla="*/ 510577 w 7467600"/>
              <a:gd name="connsiteY744" fmla="*/ 2501244 h 6858000"/>
              <a:gd name="connsiteX745" fmla="*/ 211967 w 7467600"/>
              <a:gd name="connsiteY745" fmla="*/ 2479171 h 6858000"/>
              <a:gd name="connsiteX746" fmla="*/ 0 w 7467600"/>
              <a:gd name="connsiteY746" fmla="*/ 2476398 h 6858000"/>
              <a:gd name="connsiteX747" fmla="*/ 0 w 7467600"/>
              <a:gd name="connsiteY747" fmla="*/ 2389189 h 6858000"/>
              <a:gd name="connsiteX748" fmla="*/ 103062 w 7467600"/>
              <a:gd name="connsiteY748" fmla="*/ 2389518 h 6858000"/>
              <a:gd name="connsiteX749" fmla="*/ 510734 w 7467600"/>
              <a:gd name="connsiteY749" fmla="*/ 2416201 h 6858000"/>
              <a:gd name="connsiteX750" fmla="*/ 279257 w 7467600"/>
              <a:gd name="connsiteY750" fmla="*/ 2092102 h 6858000"/>
              <a:gd name="connsiteX751" fmla="*/ 65265 w 7467600"/>
              <a:gd name="connsiteY751" fmla="*/ 2006049 h 6858000"/>
              <a:gd name="connsiteX752" fmla="*/ 0 w 7467600"/>
              <a:gd name="connsiteY752" fmla="*/ 1982532 h 6858000"/>
              <a:gd name="connsiteX753" fmla="*/ 0 w 7467600"/>
              <a:gd name="connsiteY753" fmla="*/ 1912789 h 6858000"/>
              <a:gd name="connsiteX754" fmla="*/ 97460 w 7467600"/>
              <a:gd name="connsiteY754" fmla="*/ 1953725 h 6858000"/>
              <a:gd name="connsiteX755" fmla="*/ 221272 w 7467600"/>
              <a:gd name="connsiteY755" fmla="*/ 1980766 h 6858000"/>
              <a:gd name="connsiteX756" fmla="*/ 116765 w 7467600"/>
              <a:gd name="connsiteY756" fmla="*/ 1911033 h 6858000"/>
              <a:gd name="connsiteX757" fmla="*/ 16405 w 7467600"/>
              <a:gd name="connsiteY757" fmla="*/ 1803412 h 6858000"/>
              <a:gd name="connsiteX758" fmla="*/ 0 w 7467600"/>
              <a:gd name="connsiteY758" fmla="*/ 1784777 h 6858000"/>
              <a:gd name="connsiteX759" fmla="*/ 0 w 7467600"/>
              <a:gd name="connsiteY759" fmla="*/ 1740082 h 6858000"/>
              <a:gd name="connsiteX760" fmla="*/ 39394 w 7467600"/>
              <a:gd name="connsiteY760" fmla="*/ 1784856 h 6858000"/>
              <a:gd name="connsiteX761" fmla="*/ 135813 w 7467600"/>
              <a:gd name="connsiteY761" fmla="*/ 1888838 h 6858000"/>
              <a:gd name="connsiteX762" fmla="*/ 242575 w 7467600"/>
              <a:gd name="connsiteY762" fmla="*/ 1958841 h 6858000"/>
              <a:gd name="connsiteX763" fmla="*/ 82197 w 7467600"/>
              <a:gd name="connsiteY763" fmla="*/ 1754826 h 6858000"/>
              <a:gd name="connsiteX764" fmla="*/ 0 w 7467600"/>
              <a:gd name="connsiteY764" fmla="*/ 1679650 h 6858000"/>
              <a:gd name="connsiteX765" fmla="*/ 0 w 7467600"/>
              <a:gd name="connsiteY765" fmla="*/ 1602463 h 6858000"/>
              <a:gd name="connsiteX766" fmla="*/ 84689 w 7467600"/>
              <a:gd name="connsiteY766" fmla="*/ 1677442 h 6858000"/>
              <a:gd name="connsiteX767" fmla="*/ 298437 w 7467600"/>
              <a:gd name="connsiteY767" fmla="*/ 1968019 h 6858000"/>
              <a:gd name="connsiteX768" fmla="*/ 227269 w 7467600"/>
              <a:gd name="connsiteY768" fmla="*/ 1114064 h 6858000"/>
              <a:gd name="connsiteX769" fmla="*/ 248003 w 7467600"/>
              <a:gd name="connsiteY769" fmla="*/ 1089613 h 6858000"/>
              <a:gd name="connsiteX770" fmla="*/ 427020 w 7467600"/>
              <a:gd name="connsiteY770" fmla="*/ 1619803 h 6858000"/>
              <a:gd name="connsiteX771" fmla="*/ 340345 w 7467600"/>
              <a:gd name="connsiteY771" fmla="*/ 2027739 h 6858000"/>
              <a:gd name="connsiteX772" fmla="*/ 360865 w 7467600"/>
              <a:gd name="connsiteY772" fmla="*/ 2044827 h 6858000"/>
              <a:gd name="connsiteX773" fmla="*/ 560414 w 7467600"/>
              <a:gd name="connsiteY773" fmla="*/ 2421457 h 6858000"/>
              <a:gd name="connsiteX774" fmla="*/ 1359703 w 7467600"/>
              <a:gd name="connsiteY774" fmla="*/ 2578554 h 6858000"/>
              <a:gd name="connsiteX775" fmla="*/ 1359422 w 7467600"/>
              <a:gd name="connsiteY775" fmla="*/ 2577994 h 6858000"/>
              <a:gd name="connsiteX776" fmla="*/ 828701 w 7467600"/>
              <a:gd name="connsiteY776" fmla="*/ 1839520 h 6858000"/>
              <a:gd name="connsiteX777" fmla="*/ 494427 w 7467600"/>
              <a:gd name="connsiteY777" fmla="*/ 1092333 h 6858000"/>
              <a:gd name="connsiteX778" fmla="*/ 506322 w 7467600"/>
              <a:gd name="connsiteY778" fmla="*/ 1020997 h 6858000"/>
              <a:gd name="connsiteX779" fmla="*/ 4570198 w 7467600"/>
              <a:gd name="connsiteY779" fmla="*/ 978081 h 6858000"/>
              <a:gd name="connsiteX780" fmla="*/ 4523691 w 7467600"/>
              <a:gd name="connsiteY780" fmla="*/ 1127776 h 6858000"/>
              <a:gd name="connsiteX781" fmla="*/ 4509875 w 7467600"/>
              <a:gd name="connsiteY781" fmla="*/ 1167552 h 6858000"/>
              <a:gd name="connsiteX782" fmla="*/ 4478168 w 7467600"/>
              <a:gd name="connsiteY782" fmla="*/ 1260735 h 6858000"/>
              <a:gd name="connsiteX783" fmla="*/ 4409309 w 7467600"/>
              <a:gd name="connsiteY783" fmla="*/ 1666996 h 6858000"/>
              <a:gd name="connsiteX784" fmla="*/ 4370031 w 7467600"/>
              <a:gd name="connsiteY784" fmla="*/ 1955666 h 6858000"/>
              <a:gd name="connsiteX785" fmla="*/ 4570198 w 7467600"/>
              <a:gd name="connsiteY785" fmla="*/ 978081 h 6858000"/>
              <a:gd name="connsiteX786" fmla="*/ 4557898 w 7467600"/>
              <a:gd name="connsiteY786" fmla="*/ 900011 h 6858000"/>
              <a:gd name="connsiteX787" fmla="*/ 4344840 w 7467600"/>
              <a:gd name="connsiteY787" fmla="*/ 1922038 h 6858000"/>
              <a:gd name="connsiteX788" fmla="*/ 4378710 w 7467600"/>
              <a:gd name="connsiteY788" fmla="*/ 1665516 h 6858000"/>
              <a:gd name="connsiteX789" fmla="*/ 4448798 w 7467600"/>
              <a:gd name="connsiteY789" fmla="*/ 1253024 h 6858000"/>
              <a:gd name="connsiteX790" fmla="*/ 4480315 w 7467600"/>
              <a:gd name="connsiteY790" fmla="*/ 1158454 h 6858000"/>
              <a:gd name="connsiteX791" fmla="*/ 4494133 w 7467600"/>
              <a:gd name="connsiteY791" fmla="*/ 1118676 h 6858000"/>
              <a:gd name="connsiteX792" fmla="*/ 4557898 w 7467600"/>
              <a:gd name="connsiteY792" fmla="*/ 900011 h 6858000"/>
              <a:gd name="connsiteX793" fmla="*/ 5870151 w 7467600"/>
              <a:gd name="connsiteY793" fmla="*/ 898890 h 6858000"/>
              <a:gd name="connsiteX794" fmla="*/ 5861335 w 7467600"/>
              <a:gd name="connsiteY794" fmla="*/ 899177 h 6858000"/>
              <a:gd name="connsiteX795" fmla="*/ 5843702 w 7467600"/>
              <a:gd name="connsiteY795" fmla="*/ 899748 h 6858000"/>
              <a:gd name="connsiteX796" fmla="*/ 5651107 w 7467600"/>
              <a:gd name="connsiteY796" fmla="*/ 920306 h 6858000"/>
              <a:gd name="connsiteX797" fmla="*/ 5459407 w 7467600"/>
              <a:gd name="connsiteY797" fmla="*/ 940975 h 6858000"/>
              <a:gd name="connsiteX798" fmla="*/ 5374846 w 7467600"/>
              <a:gd name="connsiteY798" fmla="*/ 941988 h 6858000"/>
              <a:gd name="connsiteX799" fmla="*/ 5256105 w 7467600"/>
              <a:gd name="connsiteY799" fmla="*/ 945632 h 6858000"/>
              <a:gd name="connsiteX800" fmla="*/ 5107071 w 7467600"/>
              <a:gd name="connsiteY800" fmla="*/ 969720 h 6858000"/>
              <a:gd name="connsiteX801" fmla="*/ 4998681 w 7467600"/>
              <a:gd name="connsiteY801" fmla="*/ 988771 h 6858000"/>
              <a:gd name="connsiteX802" fmla="*/ 5870151 w 7467600"/>
              <a:gd name="connsiteY802" fmla="*/ 898890 h 6858000"/>
              <a:gd name="connsiteX803" fmla="*/ 5504425 w 7467600"/>
              <a:gd name="connsiteY803" fmla="*/ 848067 h 6858000"/>
              <a:gd name="connsiteX804" fmla="*/ 4968849 w 7467600"/>
              <a:gd name="connsiteY804" fmla="*/ 962318 h 6858000"/>
              <a:gd name="connsiteX805" fmla="*/ 5104039 w 7467600"/>
              <a:gd name="connsiteY805" fmla="*/ 940634 h 6858000"/>
              <a:gd name="connsiteX806" fmla="*/ 5256311 w 7467600"/>
              <a:gd name="connsiteY806" fmla="*/ 916490 h 6858000"/>
              <a:gd name="connsiteX807" fmla="*/ 5377381 w 7467600"/>
              <a:gd name="connsiteY807" fmla="*/ 912671 h 6858000"/>
              <a:gd name="connsiteX808" fmla="*/ 5460148 w 7467600"/>
              <a:gd name="connsiteY808" fmla="*/ 911442 h 6858000"/>
              <a:gd name="connsiteX809" fmla="*/ 5648971 w 7467600"/>
              <a:gd name="connsiteY809" fmla="*/ 891331 h 6858000"/>
              <a:gd name="connsiteX810" fmla="*/ 5844807 w 7467600"/>
              <a:gd name="connsiteY810" fmla="*/ 870718 h 6858000"/>
              <a:gd name="connsiteX811" fmla="*/ 5862975 w 7467600"/>
              <a:gd name="connsiteY811" fmla="*/ 869756 h 6858000"/>
              <a:gd name="connsiteX812" fmla="*/ 5920887 w 7467600"/>
              <a:gd name="connsiteY812" fmla="*/ 865929 h 6858000"/>
              <a:gd name="connsiteX813" fmla="*/ 5504425 w 7467600"/>
              <a:gd name="connsiteY813" fmla="*/ 848067 h 6858000"/>
              <a:gd name="connsiteX814" fmla="*/ 3607114 w 7467600"/>
              <a:gd name="connsiteY814" fmla="*/ 467441 h 6858000"/>
              <a:gd name="connsiteX815" fmla="*/ 3296242 w 7467600"/>
              <a:gd name="connsiteY815" fmla="*/ 807991 h 6858000"/>
              <a:gd name="connsiteX816" fmla="*/ 3174674 w 7467600"/>
              <a:gd name="connsiteY816" fmla="*/ 919759 h 6858000"/>
              <a:gd name="connsiteX817" fmla="*/ 3042978 w 7467600"/>
              <a:gd name="connsiteY817" fmla="*/ 1054894 h 6858000"/>
              <a:gd name="connsiteX818" fmla="*/ 2968914 w 7467600"/>
              <a:gd name="connsiteY818" fmla="*/ 1133756 h 6858000"/>
              <a:gd name="connsiteX819" fmla="*/ 3103823 w 7467600"/>
              <a:gd name="connsiteY819" fmla="*/ 1026814 h 6858000"/>
              <a:gd name="connsiteX820" fmla="*/ 3607114 w 7467600"/>
              <a:gd name="connsiteY820" fmla="*/ 467441 h 6858000"/>
              <a:gd name="connsiteX821" fmla="*/ 3744487 w 7467600"/>
              <a:gd name="connsiteY821" fmla="*/ 383136 h 6858000"/>
              <a:gd name="connsiteX822" fmla="*/ 3970213 w 7467600"/>
              <a:gd name="connsiteY822" fmla="*/ 995559 h 6858000"/>
              <a:gd name="connsiteX823" fmla="*/ 3744487 w 7467600"/>
              <a:gd name="connsiteY823" fmla="*/ 383136 h 6858000"/>
              <a:gd name="connsiteX824" fmla="*/ 3624562 w 7467600"/>
              <a:gd name="connsiteY824" fmla="*/ 367041 h 6858000"/>
              <a:gd name="connsiteX825" fmla="*/ 3489712 w 7467600"/>
              <a:gd name="connsiteY825" fmla="*/ 485386 h 6858000"/>
              <a:gd name="connsiteX826" fmla="*/ 3182994 w 7467600"/>
              <a:gd name="connsiteY826" fmla="*/ 828265 h 6858000"/>
              <a:gd name="connsiteX827" fmla="*/ 2892114 w 7467600"/>
              <a:gd name="connsiteY827" fmla="*/ 1172635 h 6858000"/>
              <a:gd name="connsiteX828" fmla="*/ 3021459 w 7467600"/>
              <a:gd name="connsiteY828" fmla="*/ 1035385 h 6858000"/>
              <a:gd name="connsiteX829" fmla="*/ 3153873 w 7467600"/>
              <a:gd name="connsiteY829" fmla="*/ 898971 h 6858000"/>
              <a:gd name="connsiteX830" fmla="*/ 3276511 w 7467600"/>
              <a:gd name="connsiteY830" fmla="*/ 786423 h 6858000"/>
              <a:gd name="connsiteX831" fmla="*/ 3584154 w 7467600"/>
              <a:gd name="connsiteY831" fmla="*/ 448218 h 6858000"/>
              <a:gd name="connsiteX832" fmla="*/ 3624562 w 7467600"/>
              <a:gd name="connsiteY832" fmla="*/ 367041 h 6858000"/>
              <a:gd name="connsiteX833" fmla="*/ 3766672 w 7467600"/>
              <a:gd name="connsiteY833" fmla="*/ 359429 h 6858000"/>
              <a:gd name="connsiteX834" fmla="*/ 3996338 w 7467600"/>
              <a:gd name="connsiteY834" fmla="*/ 968237 h 6858000"/>
              <a:gd name="connsiteX835" fmla="*/ 3766672 w 7467600"/>
              <a:gd name="connsiteY835" fmla="*/ 359429 h 6858000"/>
              <a:gd name="connsiteX836" fmla="*/ 5805386 w 7467600"/>
              <a:gd name="connsiteY836" fmla="*/ 239240 h 6858000"/>
              <a:gd name="connsiteX837" fmla="*/ 5736947 w 7467600"/>
              <a:gd name="connsiteY837" fmla="*/ 261367 h 6858000"/>
              <a:gd name="connsiteX838" fmla="*/ 5427012 w 7467600"/>
              <a:gd name="connsiteY838" fmla="*/ 311272 h 6858000"/>
              <a:gd name="connsiteX839" fmla="*/ 5147818 w 7467600"/>
              <a:gd name="connsiteY839" fmla="*/ 322112 h 6858000"/>
              <a:gd name="connsiteX840" fmla="*/ 5060854 w 7467600"/>
              <a:gd name="connsiteY840" fmla="*/ 311882 h 6858000"/>
              <a:gd name="connsiteX841" fmla="*/ 4945989 w 7467600"/>
              <a:gd name="connsiteY841" fmla="*/ 300516 h 6858000"/>
              <a:gd name="connsiteX842" fmla="*/ 5410479 w 7467600"/>
              <a:gd name="connsiteY842" fmla="*/ 348434 h 6858000"/>
              <a:gd name="connsiteX843" fmla="*/ 5805386 w 7467600"/>
              <a:gd name="connsiteY843" fmla="*/ 239240 h 6858000"/>
              <a:gd name="connsiteX844" fmla="*/ 7451412 w 7467600"/>
              <a:gd name="connsiteY844" fmla="*/ 799572 h 6858000"/>
              <a:gd name="connsiteX845" fmla="*/ 7467600 w 7467600"/>
              <a:gd name="connsiteY845" fmla="*/ 789215 h 6858000"/>
              <a:gd name="connsiteX846" fmla="*/ 7451412 w 7467600"/>
              <a:gd name="connsiteY846" fmla="*/ 799572 h 6858000"/>
              <a:gd name="connsiteX847" fmla="*/ 5905192 w 7467600"/>
              <a:gd name="connsiteY847" fmla="*/ 163079 h 6858000"/>
              <a:gd name="connsiteX848" fmla="*/ 5865655 w 7467600"/>
              <a:gd name="connsiteY848" fmla="*/ 171901 h 6858000"/>
              <a:gd name="connsiteX849" fmla="*/ 5259740 w 7467600"/>
              <a:gd name="connsiteY849" fmla="*/ 257013 h 6858000"/>
              <a:gd name="connsiteX850" fmla="*/ 5208466 w 7467600"/>
              <a:gd name="connsiteY850" fmla="*/ 257550 h 6858000"/>
              <a:gd name="connsiteX851" fmla="*/ 4980204 w 7467600"/>
              <a:gd name="connsiteY851" fmla="*/ 271903 h 6858000"/>
              <a:gd name="connsiteX852" fmla="*/ 5068068 w 7467600"/>
              <a:gd name="connsiteY852" fmla="*/ 282244 h 6858000"/>
              <a:gd name="connsiteX853" fmla="*/ 5153231 w 7467600"/>
              <a:gd name="connsiteY853" fmla="*/ 292240 h 6858000"/>
              <a:gd name="connsiteX854" fmla="*/ 5426491 w 7467600"/>
              <a:gd name="connsiteY854" fmla="*/ 281128 h 6858000"/>
              <a:gd name="connsiteX855" fmla="*/ 5731212 w 7467600"/>
              <a:gd name="connsiteY855" fmla="*/ 231951 h 6858000"/>
              <a:gd name="connsiteX856" fmla="*/ 5905192 w 7467600"/>
              <a:gd name="connsiteY856" fmla="*/ 163079 h 6858000"/>
              <a:gd name="connsiteX857" fmla="*/ 5944437 w 7467600"/>
              <a:gd name="connsiteY857" fmla="*/ 113829 h 6858000"/>
              <a:gd name="connsiteX858" fmla="*/ 5825032 w 7467600"/>
              <a:gd name="connsiteY858" fmla="*/ 146405 h 6858000"/>
              <a:gd name="connsiteX859" fmla="*/ 4955599 w 7467600"/>
              <a:gd name="connsiteY859" fmla="*/ 247008 h 6858000"/>
              <a:gd name="connsiteX860" fmla="*/ 5210104 w 7467600"/>
              <a:gd name="connsiteY860" fmla="*/ 228123 h 6858000"/>
              <a:gd name="connsiteX861" fmla="*/ 5261015 w 7467600"/>
              <a:gd name="connsiteY861" fmla="*/ 227087 h 6858000"/>
              <a:gd name="connsiteX862" fmla="*/ 5861181 w 7467600"/>
              <a:gd name="connsiteY862" fmla="*/ 143093 h 6858000"/>
              <a:gd name="connsiteX863" fmla="*/ 5961252 w 7467600"/>
              <a:gd name="connsiteY863" fmla="*/ 114820 h 6858000"/>
              <a:gd name="connsiteX864" fmla="*/ 5944437 w 7467600"/>
              <a:gd name="connsiteY864" fmla="*/ 113829 h 6858000"/>
              <a:gd name="connsiteX865" fmla="*/ 3882765 w 7467600"/>
              <a:gd name="connsiteY865" fmla="*/ 0 h 6858000"/>
              <a:gd name="connsiteX866" fmla="*/ 3995099 w 7467600"/>
              <a:gd name="connsiteY866" fmla="*/ 0 h 6858000"/>
              <a:gd name="connsiteX867" fmla="*/ 4163818 w 7467600"/>
              <a:gd name="connsiteY867" fmla="*/ 234104 h 6858000"/>
              <a:gd name="connsiteX868" fmla="*/ 4172099 w 7467600"/>
              <a:gd name="connsiteY868" fmla="*/ 234207 h 6858000"/>
              <a:gd name="connsiteX869" fmla="*/ 4784282 w 7467600"/>
              <a:gd name="connsiteY869" fmla="*/ 276561 h 6858000"/>
              <a:gd name="connsiteX870" fmla="*/ 4801687 w 7467600"/>
              <a:gd name="connsiteY870" fmla="*/ 267764 h 6858000"/>
              <a:gd name="connsiteX871" fmla="*/ 6082788 w 7467600"/>
              <a:gd name="connsiteY871" fmla="*/ 64119 h 6858000"/>
              <a:gd name="connsiteX872" fmla="*/ 6099442 w 7467600"/>
              <a:gd name="connsiteY872" fmla="*/ 82568 h 6858000"/>
              <a:gd name="connsiteX873" fmla="*/ 4804137 w 7467600"/>
              <a:gd name="connsiteY873" fmla="*/ 320931 h 6858000"/>
              <a:gd name="connsiteX874" fmla="*/ 4227047 w 7467600"/>
              <a:gd name="connsiteY874" fmla="*/ 313415 h 6858000"/>
              <a:gd name="connsiteX875" fmla="*/ 4346041 w 7467600"/>
              <a:gd name="connsiteY875" fmla="*/ 456086 h 6858000"/>
              <a:gd name="connsiteX876" fmla="*/ 4870967 w 7467600"/>
              <a:gd name="connsiteY876" fmla="*/ 963061 h 6858000"/>
              <a:gd name="connsiteX877" fmla="*/ 4889647 w 7467600"/>
              <a:gd name="connsiteY877" fmla="*/ 957147 h 6858000"/>
              <a:gd name="connsiteX878" fmla="*/ 5422504 w 7467600"/>
              <a:gd name="connsiteY878" fmla="*/ 805191 h 6858000"/>
              <a:gd name="connsiteX879" fmla="*/ 6087656 w 7467600"/>
              <a:gd name="connsiteY879" fmla="*/ 826703 h 6858000"/>
              <a:gd name="connsiteX880" fmla="*/ 6058717 w 7467600"/>
              <a:gd name="connsiteY880" fmla="*/ 865992 h 6858000"/>
              <a:gd name="connsiteX881" fmla="*/ 4974153 w 7467600"/>
              <a:gd name="connsiteY881" fmla="*/ 1045456 h 6858000"/>
              <a:gd name="connsiteX882" fmla="*/ 5627835 w 7467600"/>
              <a:gd name="connsiteY882" fmla="*/ 1472077 h 6858000"/>
              <a:gd name="connsiteX883" fmla="*/ 5629817 w 7467600"/>
              <a:gd name="connsiteY883" fmla="*/ 1471412 h 6858000"/>
              <a:gd name="connsiteX884" fmla="*/ 5634124 w 7467600"/>
              <a:gd name="connsiteY884" fmla="*/ 1470572 h 6858000"/>
              <a:gd name="connsiteX885" fmla="*/ 5755832 w 7467600"/>
              <a:gd name="connsiteY885" fmla="*/ 1383886 h 6858000"/>
              <a:gd name="connsiteX886" fmla="*/ 6014186 w 7467600"/>
              <a:gd name="connsiteY886" fmla="*/ 1279799 h 6858000"/>
              <a:gd name="connsiteX887" fmla="*/ 6901619 w 7467600"/>
              <a:gd name="connsiteY887" fmla="*/ 1047874 h 6858000"/>
              <a:gd name="connsiteX888" fmla="*/ 6931566 w 7467600"/>
              <a:gd name="connsiteY888" fmla="*/ 1062034 h 6858000"/>
              <a:gd name="connsiteX889" fmla="*/ 5790982 w 7467600"/>
              <a:gd name="connsiteY889" fmla="*/ 1561380 h 6858000"/>
              <a:gd name="connsiteX890" fmla="*/ 6188971 w 7467600"/>
              <a:gd name="connsiteY890" fmla="*/ 1755168 h 6858000"/>
              <a:gd name="connsiteX891" fmla="*/ 6202446 w 7467600"/>
              <a:gd name="connsiteY891" fmla="*/ 1752268 h 6858000"/>
              <a:gd name="connsiteX892" fmla="*/ 7179560 w 7467600"/>
              <a:gd name="connsiteY892" fmla="*/ 1467551 h 6858000"/>
              <a:gd name="connsiteX893" fmla="*/ 7158730 w 7467600"/>
              <a:gd name="connsiteY893" fmla="*/ 1507835 h 6858000"/>
              <a:gd name="connsiteX894" fmla="*/ 6326959 w 7467600"/>
              <a:gd name="connsiteY894" fmla="*/ 1817686 h 6858000"/>
              <a:gd name="connsiteX895" fmla="*/ 6537433 w 7467600"/>
              <a:gd name="connsiteY895" fmla="*/ 1907790 h 6858000"/>
              <a:gd name="connsiteX896" fmla="*/ 6550221 w 7467600"/>
              <a:gd name="connsiteY896" fmla="*/ 1910729 h 6858000"/>
              <a:gd name="connsiteX897" fmla="*/ 6964438 w 7467600"/>
              <a:gd name="connsiteY897" fmla="*/ 2209505 h 6858000"/>
              <a:gd name="connsiteX898" fmla="*/ 7367862 w 7467600"/>
              <a:gd name="connsiteY898" fmla="*/ 2806833 h 6858000"/>
              <a:gd name="connsiteX899" fmla="*/ 7364329 w 7467600"/>
              <a:gd name="connsiteY899" fmla="*/ 2826907 h 6858000"/>
              <a:gd name="connsiteX900" fmla="*/ 7290545 w 7467600"/>
              <a:gd name="connsiteY900" fmla="*/ 2850663 h 6858000"/>
              <a:gd name="connsiteX901" fmla="*/ 6472036 w 7467600"/>
              <a:gd name="connsiteY901" fmla="*/ 1959003 h 6858000"/>
              <a:gd name="connsiteX902" fmla="*/ 5792897 w 7467600"/>
              <a:gd name="connsiteY902" fmla="*/ 1647747 h 6858000"/>
              <a:gd name="connsiteX903" fmla="*/ 5842751 w 7467600"/>
              <a:gd name="connsiteY903" fmla="*/ 1816112 h 6858000"/>
              <a:gd name="connsiteX904" fmla="*/ 5847424 w 7467600"/>
              <a:gd name="connsiteY904" fmla="*/ 1815776 h 6858000"/>
              <a:gd name="connsiteX905" fmla="*/ 6399821 w 7467600"/>
              <a:gd name="connsiteY905" fmla="*/ 2344799 h 6858000"/>
              <a:gd name="connsiteX906" fmla="*/ 6323232 w 7467600"/>
              <a:gd name="connsiteY906" fmla="*/ 2389634 h 6858000"/>
              <a:gd name="connsiteX907" fmla="*/ 5942958 w 7467600"/>
              <a:gd name="connsiteY907" fmla="*/ 2077708 h 6858000"/>
              <a:gd name="connsiteX908" fmla="*/ 5921559 w 7467600"/>
              <a:gd name="connsiteY908" fmla="*/ 2378596 h 6858000"/>
              <a:gd name="connsiteX909" fmla="*/ 5817651 w 7467600"/>
              <a:gd name="connsiteY909" fmla="*/ 3023919 h 6858000"/>
              <a:gd name="connsiteX910" fmla="*/ 5729634 w 7467600"/>
              <a:gd name="connsiteY910" fmla="*/ 3051849 h 6858000"/>
              <a:gd name="connsiteX911" fmla="*/ 5611018 w 7467600"/>
              <a:gd name="connsiteY911" fmla="*/ 2316769 h 6858000"/>
              <a:gd name="connsiteX912" fmla="*/ 5687608 w 7467600"/>
              <a:gd name="connsiteY912" fmla="*/ 2039972 h 6858000"/>
              <a:gd name="connsiteX913" fmla="*/ 5657554 w 7467600"/>
              <a:gd name="connsiteY913" fmla="*/ 1576445 h 6858000"/>
              <a:gd name="connsiteX914" fmla="*/ 5150475 w 7467600"/>
              <a:gd name="connsiteY914" fmla="*/ 1274012 h 6858000"/>
              <a:gd name="connsiteX915" fmla="*/ 5349142 w 7467600"/>
              <a:gd name="connsiteY915" fmla="*/ 2204405 h 6858000"/>
              <a:gd name="connsiteX916" fmla="*/ 5262214 w 7467600"/>
              <a:gd name="connsiteY916" fmla="*/ 2233836 h 6858000"/>
              <a:gd name="connsiteX917" fmla="*/ 4981539 w 7467600"/>
              <a:gd name="connsiteY917" fmla="*/ 1542201 h 6858000"/>
              <a:gd name="connsiteX918" fmla="*/ 4958461 w 7467600"/>
              <a:gd name="connsiteY918" fmla="*/ 1136957 h 6858000"/>
              <a:gd name="connsiteX919" fmla="*/ 4655015 w 7467600"/>
              <a:gd name="connsiteY919" fmla="*/ 891426 h 6858000"/>
              <a:gd name="connsiteX920" fmla="*/ 4348002 w 7467600"/>
              <a:gd name="connsiteY920" fmla="*/ 2205895 h 6858000"/>
              <a:gd name="connsiteX921" fmla="*/ 4262250 w 7467600"/>
              <a:gd name="connsiteY921" fmla="*/ 2219972 h 6858000"/>
              <a:gd name="connsiteX922" fmla="*/ 4550611 w 7467600"/>
              <a:gd name="connsiteY922" fmla="*/ 817540 h 6858000"/>
              <a:gd name="connsiteX923" fmla="*/ 4564418 w 7467600"/>
              <a:gd name="connsiteY923" fmla="*/ 808293 h 6858000"/>
              <a:gd name="connsiteX924" fmla="*/ 4266388 w 7467600"/>
              <a:gd name="connsiteY924" fmla="*/ 500083 h 6858000"/>
              <a:gd name="connsiteX925" fmla="*/ 4032842 w 7467600"/>
              <a:gd name="connsiteY925" fmla="*/ 211809 h 6858000"/>
              <a:gd name="connsiteX926" fmla="*/ 3882765 w 7467600"/>
              <a:gd name="connsiteY926" fmla="*/ 0 h 6858000"/>
              <a:gd name="connsiteX927" fmla="*/ 3721337 w 7467600"/>
              <a:gd name="connsiteY927" fmla="*/ 0 h 6858000"/>
              <a:gd name="connsiteX928" fmla="*/ 3797544 w 7467600"/>
              <a:gd name="connsiteY928" fmla="*/ 0 h 6858000"/>
              <a:gd name="connsiteX929" fmla="*/ 3775734 w 7467600"/>
              <a:gd name="connsiteY929" fmla="*/ 95131 h 6858000"/>
              <a:gd name="connsiteX930" fmla="*/ 3724807 w 7467600"/>
              <a:gd name="connsiteY930" fmla="*/ 272257 h 6858000"/>
              <a:gd name="connsiteX931" fmla="*/ 3726844 w 7467600"/>
              <a:gd name="connsiteY931" fmla="*/ 282988 h 6858000"/>
              <a:gd name="connsiteX932" fmla="*/ 3742664 w 7467600"/>
              <a:gd name="connsiteY932" fmla="*/ 279918 h 6858000"/>
              <a:gd name="connsiteX933" fmla="*/ 4103910 w 7467600"/>
              <a:gd name="connsiteY933" fmla="*/ 1161917 h 6858000"/>
              <a:gd name="connsiteX934" fmla="*/ 4020269 w 7467600"/>
              <a:gd name="connsiteY934" fmla="*/ 1200406 h 6858000"/>
              <a:gd name="connsiteX935" fmla="*/ 3674882 w 7467600"/>
              <a:gd name="connsiteY935" fmla="*/ 488524 h 6858000"/>
              <a:gd name="connsiteX936" fmla="*/ 3132682 w 7467600"/>
              <a:gd name="connsiteY936" fmla="*/ 1072284 h 6858000"/>
              <a:gd name="connsiteX937" fmla="*/ 2716346 w 7467600"/>
              <a:gd name="connsiteY937" fmla="*/ 1276376 h 6858000"/>
              <a:gd name="connsiteX938" fmla="*/ 2716772 w 7467600"/>
              <a:gd name="connsiteY938" fmla="*/ 1255462 h 6858000"/>
              <a:gd name="connsiteX939" fmla="*/ 3471096 w 7467600"/>
              <a:gd name="connsiteY939" fmla="*/ 437072 h 6858000"/>
              <a:gd name="connsiteX940" fmla="*/ 3639057 w 7467600"/>
              <a:gd name="connsiteY940" fmla="*/ 286334 h 6858000"/>
              <a:gd name="connsiteX941" fmla="*/ 3640309 w 7467600"/>
              <a:gd name="connsiteY941" fmla="*/ 284664 h 6858000"/>
              <a:gd name="connsiteX942" fmla="*/ 3646022 w 7467600"/>
              <a:gd name="connsiteY942" fmla="*/ 276711 h 6858000"/>
              <a:gd name="connsiteX943" fmla="*/ 3707943 w 7467600"/>
              <a:gd name="connsiteY943" fmla="*/ 65958 h 6858000"/>
              <a:gd name="connsiteX944" fmla="*/ 3721337 w 7467600"/>
              <a:gd name="connsiteY944" fmla="*/ 0 h 6858000"/>
              <a:gd name="connsiteX945" fmla="*/ 2867960 w 7467600"/>
              <a:gd name="connsiteY945" fmla="*/ 0 h 6858000"/>
              <a:gd name="connsiteX946" fmla="*/ 2926351 w 7467600"/>
              <a:gd name="connsiteY946" fmla="*/ 0 h 6858000"/>
              <a:gd name="connsiteX947" fmla="*/ 2902823 w 7467600"/>
              <a:gd name="connsiteY947" fmla="*/ 262929 h 6858000"/>
              <a:gd name="connsiteX948" fmla="*/ 2940663 w 7467600"/>
              <a:gd name="connsiteY948" fmla="*/ 140884 h 6858000"/>
              <a:gd name="connsiteX949" fmla="*/ 2947039 w 7467600"/>
              <a:gd name="connsiteY949" fmla="*/ 122524 h 6858000"/>
              <a:gd name="connsiteX950" fmla="*/ 2984316 w 7467600"/>
              <a:gd name="connsiteY950" fmla="*/ 0 h 6858000"/>
              <a:gd name="connsiteX951" fmla="*/ 3016114 w 7467600"/>
              <a:gd name="connsiteY951" fmla="*/ 0 h 6858000"/>
              <a:gd name="connsiteX952" fmla="*/ 2979949 w 7467600"/>
              <a:gd name="connsiteY952" fmla="*/ 119274 h 6858000"/>
              <a:gd name="connsiteX953" fmla="*/ 3023879 w 7467600"/>
              <a:gd name="connsiteY953" fmla="*/ 0 h 6858000"/>
              <a:gd name="connsiteX954" fmla="*/ 3105400 w 7467600"/>
              <a:gd name="connsiteY954" fmla="*/ 0 h 6858000"/>
              <a:gd name="connsiteX955" fmla="*/ 3094669 w 7467600"/>
              <a:gd name="connsiteY955" fmla="*/ 30308 h 6858000"/>
              <a:gd name="connsiteX956" fmla="*/ 2901945 w 7467600"/>
              <a:gd name="connsiteY956" fmla="*/ 466538 h 6858000"/>
              <a:gd name="connsiteX957" fmla="*/ 2815209 w 7467600"/>
              <a:gd name="connsiteY957" fmla="*/ 497361 h 6858000"/>
              <a:gd name="connsiteX958" fmla="*/ 2844845 w 7467600"/>
              <a:gd name="connsiteY958" fmla="*/ 127638 h 6858000"/>
              <a:gd name="connsiteX959" fmla="*/ 2867960 w 7467600"/>
              <a:gd name="connsiteY959" fmla="*/ 0 h 6858000"/>
              <a:gd name="connsiteX960" fmla="*/ 1057230 w 7467600"/>
              <a:gd name="connsiteY960" fmla="*/ 0 h 6858000"/>
              <a:gd name="connsiteX961" fmla="*/ 1111003 w 7467600"/>
              <a:gd name="connsiteY961" fmla="*/ 0 h 6858000"/>
              <a:gd name="connsiteX962" fmla="*/ 1125553 w 7467600"/>
              <a:gd name="connsiteY962" fmla="*/ 52588 h 6858000"/>
              <a:gd name="connsiteX963" fmla="*/ 1304276 w 7467600"/>
              <a:gd name="connsiteY963" fmla="*/ 476275 h 6858000"/>
              <a:gd name="connsiteX964" fmla="*/ 1492066 w 7467600"/>
              <a:gd name="connsiteY964" fmla="*/ 886333 h 6858000"/>
              <a:gd name="connsiteX965" fmla="*/ 1423698 w 7467600"/>
              <a:gd name="connsiteY965" fmla="*/ 710817 h 6858000"/>
              <a:gd name="connsiteX966" fmla="*/ 1357609 w 7467600"/>
              <a:gd name="connsiteY966" fmla="*/ 532892 h 6858000"/>
              <a:gd name="connsiteX967" fmla="*/ 1309550 w 7467600"/>
              <a:gd name="connsiteY967" fmla="*/ 374031 h 6858000"/>
              <a:gd name="connsiteX968" fmla="*/ 1193673 w 7467600"/>
              <a:gd name="connsiteY968" fmla="*/ 49533 h 6858000"/>
              <a:gd name="connsiteX969" fmla="*/ 1164391 w 7467600"/>
              <a:gd name="connsiteY969" fmla="*/ 0 h 6858000"/>
              <a:gd name="connsiteX970" fmla="*/ 1200666 w 7467600"/>
              <a:gd name="connsiteY970" fmla="*/ 0 h 6858000"/>
              <a:gd name="connsiteX971" fmla="*/ 1223408 w 7467600"/>
              <a:gd name="connsiteY971" fmla="*/ 38996 h 6858000"/>
              <a:gd name="connsiteX972" fmla="*/ 1339635 w 7467600"/>
              <a:gd name="connsiteY972" fmla="*/ 365517 h 6858000"/>
              <a:gd name="connsiteX973" fmla="*/ 1387469 w 7467600"/>
              <a:gd name="connsiteY973" fmla="*/ 523079 h 6858000"/>
              <a:gd name="connsiteX974" fmla="*/ 1452685 w 7467600"/>
              <a:gd name="connsiteY974" fmla="*/ 699806 h 6858000"/>
              <a:gd name="connsiteX975" fmla="*/ 1492092 w 7467600"/>
              <a:gd name="connsiteY975" fmla="*/ 800424 h 6858000"/>
              <a:gd name="connsiteX976" fmla="*/ 1455302 w 7467600"/>
              <a:gd name="connsiteY976" fmla="*/ 632913 h 6858000"/>
              <a:gd name="connsiteX977" fmla="*/ 1222336 w 7467600"/>
              <a:gd name="connsiteY977" fmla="*/ 9480 h 6858000"/>
              <a:gd name="connsiteX978" fmla="*/ 1214634 w 7467600"/>
              <a:gd name="connsiteY978" fmla="*/ 0 h 6858000"/>
              <a:gd name="connsiteX979" fmla="*/ 1289827 w 7467600"/>
              <a:gd name="connsiteY979" fmla="*/ 0 h 6858000"/>
              <a:gd name="connsiteX980" fmla="*/ 1321076 w 7467600"/>
              <a:gd name="connsiteY980" fmla="*/ 59722 h 6858000"/>
              <a:gd name="connsiteX981" fmla="*/ 1512579 w 7467600"/>
              <a:gd name="connsiteY981" fmla="*/ 626441 h 6858000"/>
              <a:gd name="connsiteX982" fmla="*/ 1506076 w 7467600"/>
              <a:gd name="connsiteY982" fmla="*/ 1089289 h 6858000"/>
              <a:gd name="connsiteX983" fmla="*/ 1486346 w 7467600"/>
              <a:gd name="connsiteY983" fmla="*/ 1079919 h 6858000"/>
              <a:gd name="connsiteX984" fmla="*/ 1070511 w 7467600"/>
              <a:gd name="connsiteY984" fmla="*/ 48609 h 6858000"/>
              <a:gd name="connsiteX985" fmla="*/ 1057230 w 7467600"/>
              <a:gd name="connsiteY985" fmla="*/ 0 h 6858000"/>
              <a:gd name="connsiteX986" fmla="*/ 43151 w 7467600"/>
              <a:gd name="connsiteY986" fmla="*/ 0 h 6858000"/>
              <a:gd name="connsiteX987" fmla="*/ 95283 w 7467600"/>
              <a:gd name="connsiteY987" fmla="*/ 0 h 6858000"/>
              <a:gd name="connsiteX988" fmla="*/ 300708 w 7467600"/>
              <a:gd name="connsiteY988" fmla="*/ 154571 h 6858000"/>
              <a:gd name="connsiteX989" fmla="*/ 530414 w 7467600"/>
              <a:gd name="connsiteY989" fmla="*/ 354673 h 6858000"/>
              <a:gd name="connsiteX990" fmla="*/ 333785 w 7467600"/>
              <a:gd name="connsiteY990" fmla="*/ 161564 h 6858000"/>
              <a:gd name="connsiteX991" fmla="*/ 147005 w 7467600"/>
              <a:gd name="connsiteY991" fmla="*/ 0 h 6858000"/>
              <a:gd name="connsiteX992" fmla="*/ 272509 w 7467600"/>
              <a:gd name="connsiteY992" fmla="*/ 0 h 6858000"/>
              <a:gd name="connsiteX993" fmla="*/ 326276 w 7467600"/>
              <a:gd name="connsiteY993" fmla="*/ 45847 h 6858000"/>
              <a:gd name="connsiteX994" fmla="*/ 823759 w 7467600"/>
              <a:gd name="connsiteY994" fmla="*/ 574145 h 6858000"/>
              <a:gd name="connsiteX995" fmla="*/ 811254 w 7467600"/>
              <a:gd name="connsiteY995" fmla="*/ 665546 h 6858000"/>
              <a:gd name="connsiteX996" fmla="*/ 154042 w 7467600"/>
              <a:gd name="connsiteY996" fmla="*/ 261522 h 6858000"/>
              <a:gd name="connsiteX997" fmla="*/ 13550 w 7467600"/>
              <a:gd name="connsiteY997" fmla="*/ 158423 h 6858000"/>
              <a:gd name="connsiteX998" fmla="*/ 0 w 7467600"/>
              <a:gd name="connsiteY998" fmla="*/ 146618 h 6858000"/>
              <a:gd name="connsiteX999" fmla="*/ 0 w 7467600"/>
              <a:gd name="connsiteY999" fmla="*/ 59161 h 6858000"/>
              <a:gd name="connsiteX1000" fmla="*/ 45427 w 7467600"/>
              <a:gd name="connsiteY1000" fmla="*/ 101078 h 6858000"/>
              <a:gd name="connsiteX1001" fmla="*/ 630103 w 7467600"/>
              <a:gd name="connsiteY1001" fmla="*/ 485885 h 6858000"/>
              <a:gd name="connsiteX1002" fmla="*/ 532040 w 7467600"/>
              <a:gd name="connsiteY1002" fmla="*/ 399359 h 6858000"/>
              <a:gd name="connsiteX1003" fmla="*/ 517618 w 7467600"/>
              <a:gd name="connsiteY1003" fmla="*/ 385726 h 6858000"/>
              <a:gd name="connsiteX1004" fmla="*/ 285074 w 7467600"/>
              <a:gd name="connsiteY1004" fmla="*/ 182755 h 6858000"/>
              <a:gd name="connsiteX1005" fmla="*/ 43151 w 7467600"/>
              <a:gd name="connsiteY1005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133363 w 7467600"/>
              <a:gd name="connsiteY127" fmla="*/ 5050246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41225 h 6858000"/>
              <a:gd name="connsiteX138" fmla="*/ 7467600 w 7467600"/>
              <a:gd name="connsiteY138" fmla="*/ 5277736 h 6858000"/>
              <a:gd name="connsiteX139" fmla="*/ 7327465 w 7467600"/>
              <a:gd name="connsiteY139" fmla="*/ 5174181 h 6858000"/>
              <a:gd name="connsiteX140" fmla="*/ 7244057 w 7467600"/>
              <a:gd name="connsiteY140" fmla="*/ 5124233 h 6858000"/>
              <a:gd name="connsiteX141" fmla="*/ 7353035 w 7467600"/>
              <a:gd name="connsiteY141" fmla="*/ 5197318 h 6858000"/>
              <a:gd name="connsiteX142" fmla="*/ 7467600 w 7467600"/>
              <a:gd name="connsiteY142" fmla="*/ 5297634 h 6858000"/>
              <a:gd name="connsiteX143" fmla="*/ 7467600 w 7467600"/>
              <a:gd name="connsiteY143" fmla="*/ 5361850 h 6858000"/>
              <a:gd name="connsiteX144" fmla="*/ 7368569 w 7467600"/>
              <a:gd name="connsiteY144" fmla="*/ 5270182 h 6858000"/>
              <a:gd name="connsiteX145" fmla="*/ 7131946 w 7467600"/>
              <a:gd name="connsiteY145" fmla="*/ 5075653 h 6858000"/>
              <a:gd name="connsiteX146" fmla="*/ 7133363 w 7467600"/>
              <a:gd name="connsiteY146" fmla="*/ 5050246 h 6858000"/>
              <a:gd name="connsiteX147" fmla="*/ 1903353 w 7467600"/>
              <a:gd name="connsiteY147" fmla="*/ 5044827 h 6858000"/>
              <a:gd name="connsiteX148" fmla="*/ 1936931 w 7467600"/>
              <a:gd name="connsiteY148" fmla="*/ 5093954 h 6858000"/>
              <a:gd name="connsiteX149" fmla="*/ 2195868 w 7467600"/>
              <a:gd name="connsiteY149" fmla="*/ 5396574 h 6858000"/>
              <a:gd name="connsiteX150" fmla="*/ 2088852 w 7467600"/>
              <a:gd name="connsiteY150" fmla="*/ 5166123 h 6858000"/>
              <a:gd name="connsiteX151" fmla="*/ 1958241 w 7467600"/>
              <a:gd name="connsiteY151" fmla="*/ 5067955 h 6858000"/>
              <a:gd name="connsiteX152" fmla="*/ 1903353 w 7467600"/>
              <a:gd name="connsiteY152" fmla="*/ 5044827 h 6858000"/>
              <a:gd name="connsiteX153" fmla="*/ 1979378 w 7467600"/>
              <a:gd name="connsiteY153" fmla="*/ 4769504 h 6858000"/>
              <a:gd name="connsiteX154" fmla="*/ 2882120 w 7467600"/>
              <a:gd name="connsiteY154" fmla="*/ 5064547 h 6858000"/>
              <a:gd name="connsiteX155" fmla="*/ 2793103 w 7467600"/>
              <a:gd name="connsiteY155" fmla="*/ 5039699 h 6858000"/>
              <a:gd name="connsiteX156" fmla="*/ 2770041 w 7467600"/>
              <a:gd name="connsiteY156" fmla="*/ 5033634 h 6858000"/>
              <a:gd name="connsiteX157" fmla="*/ 1979378 w 7467600"/>
              <a:gd name="connsiteY157" fmla="*/ 4769504 h 6858000"/>
              <a:gd name="connsiteX158" fmla="*/ 1927410 w 7467600"/>
              <a:gd name="connsiteY158" fmla="*/ 4716164 h 6858000"/>
              <a:gd name="connsiteX159" fmla="*/ 1959587 w 7467600"/>
              <a:gd name="connsiteY159" fmla="*/ 4728849 h 6858000"/>
              <a:gd name="connsiteX160" fmla="*/ 2777707 w 7467600"/>
              <a:gd name="connsiteY160" fmla="*/ 5003991 h 6858000"/>
              <a:gd name="connsiteX161" fmla="*/ 2800768 w 7467600"/>
              <a:gd name="connsiteY161" fmla="*/ 5010056 h 6858000"/>
              <a:gd name="connsiteX162" fmla="*/ 2879408 w 7467600"/>
              <a:gd name="connsiteY162" fmla="*/ 5031590 h 6858000"/>
              <a:gd name="connsiteX163" fmla="*/ 2862295 w 7467600"/>
              <a:gd name="connsiteY163" fmla="*/ 5022958 h 6858000"/>
              <a:gd name="connsiteX164" fmla="*/ 2813343 w 7467600"/>
              <a:gd name="connsiteY164" fmla="*/ 4998369 h 6858000"/>
              <a:gd name="connsiteX165" fmla="*/ 2646245 w 7467600"/>
              <a:gd name="connsiteY165" fmla="*/ 4930999 h 6858000"/>
              <a:gd name="connsiteX166" fmla="*/ 1999243 w 7467600"/>
              <a:gd name="connsiteY166" fmla="*/ 4730524 h 6858000"/>
              <a:gd name="connsiteX167" fmla="*/ 1979527 w 7467600"/>
              <a:gd name="connsiteY167" fmla="*/ 4726651 h 6858000"/>
              <a:gd name="connsiteX168" fmla="*/ 1927410 w 7467600"/>
              <a:gd name="connsiteY168" fmla="*/ 4716164 h 6858000"/>
              <a:gd name="connsiteX169" fmla="*/ 1997014 w 7467600"/>
              <a:gd name="connsiteY169" fmla="*/ 4698007 h 6858000"/>
              <a:gd name="connsiteX170" fmla="*/ 2005458 w 7467600"/>
              <a:gd name="connsiteY170" fmla="*/ 4699540 h 6858000"/>
              <a:gd name="connsiteX171" fmla="*/ 2657186 w 7467600"/>
              <a:gd name="connsiteY171" fmla="*/ 4901687 h 6858000"/>
              <a:gd name="connsiteX172" fmla="*/ 2826662 w 7467600"/>
              <a:gd name="connsiteY172" fmla="*/ 4970362 h 6858000"/>
              <a:gd name="connsiteX173" fmla="*/ 2876100 w 7467600"/>
              <a:gd name="connsiteY173" fmla="*/ 4995397 h 6858000"/>
              <a:gd name="connsiteX174" fmla="*/ 3042600 w 7467600"/>
              <a:gd name="connsiteY174" fmla="*/ 5059532 h 6858000"/>
              <a:gd name="connsiteX175" fmla="*/ 1997014 w 7467600"/>
              <a:gd name="connsiteY175" fmla="*/ 4698007 h 6858000"/>
              <a:gd name="connsiteX176" fmla="*/ 2305292 w 7467600"/>
              <a:gd name="connsiteY176" fmla="*/ 4219492 h 6858000"/>
              <a:gd name="connsiteX177" fmla="*/ 3360922 w 7467600"/>
              <a:gd name="connsiteY177" fmla="*/ 4529373 h 6858000"/>
              <a:gd name="connsiteX178" fmla="*/ 3492420 w 7467600"/>
              <a:gd name="connsiteY178" fmla="*/ 4510145 h 6858000"/>
              <a:gd name="connsiteX179" fmla="*/ 3364086 w 7467600"/>
              <a:gd name="connsiteY179" fmla="*/ 4480340 h 6858000"/>
              <a:gd name="connsiteX180" fmla="*/ 3225818 w 7467600"/>
              <a:gd name="connsiteY180" fmla="*/ 4411822 h 6858000"/>
              <a:gd name="connsiteX181" fmla="*/ 3129696 w 7467600"/>
              <a:gd name="connsiteY181" fmla="*/ 4360704 h 6858000"/>
              <a:gd name="connsiteX182" fmla="*/ 2814545 w 7467600"/>
              <a:gd name="connsiteY182" fmla="*/ 4282955 h 6858000"/>
              <a:gd name="connsiteX183" fmla="*/ 2305292 w 7467600"/>
              <a:gd name="connsiteY183" fmla="*/ 4219492 h 6858000"/>
              <a:gd name="connsiteX184" fmla="*/ 2626982 w 7467600"/>
              <a:gd name="connsiteY184" fmla="*/ 4206450 h 6858000"/>
              <a:gd name="connsiteX185" fmla="*/ 2490617 w 7467600"/>
              <a:gd name="connsiteY185" fmla="*/ 4206951 h 6858000"/>
              <a:gd name="connsiteX186" fmla="*/ 2819869 w 7467600"/>
              <a:gd name="connsiteY186" fmla="*/ 4252936 h 6858000"/>
              <a:gd name="connsiteX187" fmla="*/ 3143018 w 7467600"/>
              <a:gd name="connsiteY187" fmla="*/ 4332698 h 6858000"/>
              <a:gd name="connsiteX188" fmla="*/ 3241520 w 7467600"/>
              <a:gd name="connsiteY188" fmla="*/ 4385112 h 6858000"/>
              <a:gd name="connsiteX189" fmla="*/ 3374575 w 7467600"/>
              <a:gd name="connsiteY189" fmla="*/ 4451517 h 6858000"/>
              <a:gd name="connsiteX190" fmla="*/ 3505221 w 7467600"/>
              <a:gd name="connsiteY190" fmla="*/ 4480757 h 6858000"/>
              <a:gd name="connsiteX191" fmla="*/ 2626982 w 7467600"/>
              <a:gd name="connsiteY191" fmla="*/ 4206450 h 6858000"/>
              <a:gd name="connsiteX192" fmla="*/ 1310106 w 7467600"/>
              <a:gd name="connsiteY192" fmla="*/ 3943217 h 6858000"/>
              <a:gd name="connsiteX193" fmla="*/ 854994 w 7467600"/>
              <a:gd name="connsiteY193" fmla="*/ 4399136 h 6858000"/>
              <a:gd name="connsiteX194" fmla="*/ 742462 w 7467600"/>
              <a:gd name="connsiteY194" fmla="*/ 4594648 h 6858000"/>
              <a:gd name="connsiteX195" fmla="*/ 820602 w 7467600"/>
              <a:gd name="connsiteY195" fmla="*/ 4485915 h 6858000"/>
              <a:gd name="connsiteX196" fmla="*/ 878295 w 7467600"/>
              <a:gd name="connsiteY196" fmla="*/ 4403594 h 6858000"/>
              <a:gd name="connsiteX197" fmla="*/ 1240607 w 7467600"/>
              <a:gd name="connsiteY197" fmla="*/ 4010401 h 6858000"/>
              <a:gd name="connsiteX198" fmla="*/ 1310106 w 7467600"/>
              <a:gd name="connsiteY198" fmla="*/ 3943217 h 6858000"/>
              <a:gd name="connsiteX199" fmla="*/ 1423113 w 7467600"/>
              <a:gd name="connsiteY199" fmla="*/ 3874565 h 6858000"/>
              <a:gd name="connsiteX200" fmla="*/ 1260565 w 7467600"/>
              <a:gd name="connsiteY200" fmla="*/ 4031982 h 6858000"/>
              <a:gd name="connsiteX201" fmla="*/ 901900 w 7467600"/>
              <a:gd name="connsiteY201" fmla="*/ 4421236 h 6858000"/>
              <a:gd name="connsiteX202" fmla="*/ 845044 w 7467600"/>
              <a:gd name="connsiteY202" fmla="*/ 4502436 h 6858000"/>
              <a:gd name="connsiteX203" fmla="*/ 685926 w 7467600"/>
              <a:gd name="connsiteY203" fmla="*/ 4703069 h 6858000"/>
              <a:gd name="connsiteX204" fmla="*/ 684248 w 7467600"/>
              <a:gd name="connsiteY204" fmla="*/ 4706721 h 6858000"/>
              <a:gd name="connsiteX205" fmla="*/ 1423113 w 7467600"/>
              <a:gd name="connsiteY205" fmla="*/ 3874565 h 6858000"/>
              <a:gd name="connsiteX206" fmla="*/ 3316479 w 7467600"/>
              <a:gd name="connsiteY206" fmla="*/ 3872136 h 6858000"/>
              <a:gd name="connsiteX207" fmla="*/ 3546806 w 7467600"/>
              <a:gd name="connsiteY207" fmla="*/ 4356139 h 6858000"/>
              <a:gd name="connsiteX208" fmla="*/ 3364433 w 7467600"/>
              <a:gd name="connsiteY208" fmla="*/ 3953121 h 6858000"/>
              <a:gd name="connsiteX209" fmla="*/ 3316479 w 7467600"/>
              <a:gd name="connsiteY209" fmla="*/ 3872136 h 6858000"/>
              <a:gd name="connsiteX210" fmla="*/ 3291335 w 7467600"/>
              <a:gd name="connsiteY210" fmla="*/ 3767420 h 6858000"/>
              <a:gd name="connsiteX211" fmla="*/ 3390805 w 7467600"/>
              <a:gd name="connsiteY211" fmla="*/ 3937163 h 6858000"/>
              <a:gd name="connsiteX212" fmla="*/ 3579062 w 7467600"/>
              <a:gd name="connsiteY212" fmla="*/ 4359040 h 6858000"/>
              <a:gd name="connsiteX213" fmla="*/ 3467355 w 7467600"/>
              <a:gd name="connsiteY213" fmla="*/ 3988130 h 6858000"/>
              <a:gd name="connsiteX214" fmla="*/ 3310753 w 7467600"/>
              <a:gd name="connsiteY214" fmla="*/ 3787140 h 6858000"/>
              <a:gd name="connsiteX215" fmla="*/ 3291335 w 7467600"/>
              <a:gd name="connsiteY215" fmla="*/ 3767420 h 6858000"/>
              <a:gd name="connsiteX216" fmla="*/ 1635889 w 7467600"/>
              <a:gd name="connsiteY216" fmla="*/ 3709494 h 6858000"/>
              <a:gd name="connsiteX217" fmla="*/ 1634800 w 7467600"/>
              <a:gd name="connsiteY217" fmla="*/ 3731111 h 6858000"/>
              <a:gd name="connsiteX218" fmla="*/ 1635889 w 7467600"/>
              <a:gd name="connsiteY218" fmla="*/ 3709494 h 6858000"/>
              <a:gd name="connsiteX219" fmla="*/ 1510397 w 7467600"/>
              <a:gd name="connsiteY219" fmla="*/ 3684705 h 6858000"/>
              <a:gd name="connsiteX220" fmla="*/ 1146550 w 7467600"/>
              <a:gd name="connsiteY220" fmla="*/ 3802012 h 6858000"/>
              <a:gd name="connsiteX221" fmla="*/ 698834 w 7467600"/>
              <a:gd name="connsiteY221" fmla="*/ 3952272 h 6858000"/>
              <a:gd name="connsiteX222" fmla="*/ 34256 w 7467600"/>
              <a:gd name="connsiteY222" fmla="*/ 4347603 h 6858000"/>
              <a:gd name="connsiteX223" fmla="*/ 527241 w 7467600"/>
              <a:gd name="connsiteY223" fmla="*/ 4065078 h 6858000"/>
              <a:gd name="connsiteX224" fmla="*/ 1510397 w 7467600"/>
              <a:gd name="connsiteY224" fmla="*/ 3684705 h 6858000"/>
              <a:gd name="connsiteX225" fmla="*/ 1313114 w 7467600"/>
              <a:gd name="connsiteY225" fmla="*/ 3655216 h 6858000"/>
              <a:gd name="connsiteX226" fmla="*/ 1109304 w 7467600"/>
              <a:gd name="connsiteY226" fmla="*/ 3669030 h 6858000"/>
              <a:gd name="connsiteX227" fmla="*/ 8129 w 7467600"/>
              <a:gd name="connsiteY227" fmla="*/ 4330519 h 6858000"/>
              <a:gd name="connsiteX228" fmla="*/ 687572 w 7467600"/>
              <a:gd name="connsiteY228" fmla="*/ 3925629 h 6858000"/>
              <a:gd name="connsiteX229" fmla="*/ 1138365 w 7467600"/>
              <a:gd name="connsiteY229" fmla="*/ 3774515 h 6858000"/>
              <a:gd name="connsiteX230" fmla="*/ 1505579 w 7467600"/>
              <a:gd name="connsiteY230" fmla="*/ 3655526 h 6858000"/>
              <a:gd name="connsiteX231" fmla="*/ 1313114 w 7467600"/>
              <a:gd name="connsiteY231" fmla="*/ 3655216 h 6858000"/>
              <a:gd name="connsiteX232" fmla="*/ 3655073 w 7467600"/>
              <a:gd name="connsiteY232" fmla="*/ 3650884 h 6858000"/>
              <a:gd name="connsiteX233" fmla="*/ 3989938 w 7467600"/>
              <a:gd name="connsiteY233" fmla="*/ 3991685 h 6858000"/>
              <a:gd name="connsiteX234" fmla="*/ 4393907 w 7467600"/>
              <a:gd name="connsiteY234" fmla="*/ 4261258 h 6858000"/>
              <a:gd name="connsiteX235" fmla="*/ 4648051 w 7467600"/>
              <a:gd name="connsiteY235" fmla="*/ 4374051 h 6858000"/>
              <a:gd name="connsiteX236" fmla="*/ 4383389 w 7467600"/>
              <a:gd name="connsiteY236" fmla="*/ 4184369 h 6858000"/>
              <a:gd name="connsiteX237" fmla="*/ 4165508 w 7467600"/>
              <a:gd name="connsiteY237" fmla="*/ 4035196 h 6858000"/>
              <a:gd name="connsiteX238" fmla="*/ 4068162 w 7467600"/>
              <a:gd name="connsiteY238" fmla="*/ 3953394 h 6858000"/>
              <a:gd name="connsiteX239" fmla="*/ 3981416 w 7467600"/>
              <a:gd name="connsiteY239" fmla="*/ 3880482 h 6858000"/>
              <a:gd name="connsiteX240" fmla="*/ 3800147 w 7467600"/>
              <a:gd name="connsiteY240" fmla="*/ 3749872 h 6858000"/>
              <a:gd name="connsiteX241" fmla="*/ 3655073 w 7467600"/>
              <a:gd name="connsiteY241" fmla="*/ 3650884 h 6858000"/>
              <a:gd name="connsiteX242" fmla="*/ 3670252 w 7467600"/>
              <a:gd name="connsiteY242" fmla="*/ 3622798 h 6858000"/>
              <a:gd name="connsiteX243" fmla="*/ 3817258 w 7467600"/>
              <a:gd name="connsiteY243" fmla="*/ 3723577 h 6858000"/>
              <a:gd name="connsiteX244" fmla="*/ 4000461 w 7467600"/>
              <a:gd name="connsiteY244" fmla="*/ 3855966 h 6858000"/>
              <a:gd name="connsiteX245" fmla="*/ 4088180 w 7467600"/>
              <a:gd name="connsiteY245" fmla="*/ 3929774 h 6858000"/>
              <a:gd name="connsiteX246" fmla="*/ 4184555 w 7467600"/>
              <a:gd name="connsiteY246" fmla="*/ 4010683 h 6858000"/>
              <a:gd name="connsiteX247" fmla="*/ 4399563 w 7467600"/>
              <a:gd name="connsiteY247" fmla="*/ 4158106 h 6858000"/>
              <a:gd name="connsiteX248" fmla="*/ 4684469 w 7467600"/>
              <a:gd name="connsiteY248" fmla="*/ 4364680 h 6858000"/>
              <a:gd name="connsiteX249" fmla="*/ 4690271 w 7467600"/>
              <a:gd name="connsiteY249" fmla="*/ 4370034 h 6858000"/>
              <a:gd name="connsiteX250" fmla="*/ 4136093 w 7467600"/>
              <a:gd name="connsiteY250" fmla="*/ 3858466 h 6858000"/>
              <a:gd name="connsiteX251" fmla="*/ 3670252 w 7467600"/>
              <a:gd name="connsiteY251" fmla="*/ 3622798 h 6858000"/>
              <a:gd name="connsiteX252" fmla="*/ 4440129 w 7467600"/>
              <a:gd name="connsiteY252" fmla="*/ 3448571 h 6858000"/>
              <a:gd name="connsiteX253" fmla="*/ 4856525 w 7467600"/>
              <a:gd name="connsiteY253" fmla="*/ 3915351 h 6858000"/>
              <a:gd name="connsiteX254" fmla="*/ 5059055 w 7467600"/>
              <a:gd name="connsiteY254" fmla="*/ 4108918 h 6858000"/>
              <a:gd name="connsiteX255" fmla="*/ 5290070 w 7467600"/>
              <a:gd name="connsiteY255" fmla="*/ 4263619 h 6858000"/>
              <a:gd name="connsiteX256" fmla="*/ 4834991 w 7467600"/>
              <a:gd name="connsiteY256" fmla="*/ 3830985 h 6858000"/>
              <a:gd name="connsiteX257" fmla="*/ 4440129 w 7467600"/>
              <a:gd name="connsiteY257" fmla="*/ 3448571 h 6858000"/>
              <a:gd name="connsiteX258" fmla="*/ 4441737 w 7467600"/>
              <a:gd name="connsiteY258" fmla="*/ 3399734 h 6858000"/>
              <a:gd name="connsiteX259" fmla="*/ 4431236 w 7467600"/>
              <a:gd name="connsiteY259" fmla="*/ 3400954 h 6858000"/>
              <a:gd name="connsiteX260" fmla="*/ 4557150 w 7467600"/>
              <a:gd name="connsiteY260" fmla="*/ 3510023 h 6858000"/>
              <a:gd name="connsiteX261" fmla="*/ 4856936 w 7467600"/>
              <a:gd name="connsiteY261" fmla="*/ 3809146 h 6858000"/>
              <a:gd name="connsiteX262" fmla="*/ 5111996 w 7467600"/>
              <a:gd name="connsiteY262" fmla="*/ 4065759 h 6858000"/>
              <a:gd name="connsiteX263" fmla="*/ 5388878 w 7467600"/>
              <a:gd name="connsiteY263" fmla="*/ 4300185 h 6858000"/>
              <a:gd name="connsiteX264" fmla="*/ 5425556 w 7467600"/>
              <a:gd name="connsiteY264" fmla="*/ 4308967 h 6858000"/>
              <a:gd name="connsiteX265" fmla="*/ 4943646 w 7467600"/>
              <a:gd name="connsiteY265" fmla="*/ 3822916 h 6858000"/>
              <a:gd name="connsiteX266" fmla="*/ 4594837 w 7467600"/>
              <a:gd name="connsiteY266" fmla="*/ 3532274 h 6858000"/>
              <a:gd name="connsiteX267" fmla="*/ 4441737 w 7467600"/>
              <a:gd name="connsiteY267" fmla="*/ 3399734 h 6858000"/>
              <a:gd name="connsiteX268" fmla="*/ 5425834 w 7467600"/>
              <a:gd name="connsiteY268" fmla="*/ 3162785 h 6858000"/>
              <a:gd name="connsiteX269" fmla="*/ 5401644 w 7467600"/>
              <a:gd name="connsiteY269" fmla="*/ 3617847 h 6858000"/>
              <a:gd name="connsiteX270" fmla="*/ 5467256 w 7467600"/>
              <a:gd name="connsiteY270" fmla="*/ 4175494 h 6858000"/>
              <a:gd name="connsiteX271" fmla="*/ 5448069 w 7467600"/>
              <a:gd name="connsiteY271" fmla="*/ 3567554 h 6858000"/>
              <a:gd name="connsiteX272" fmla="*/ 5425834 w 7467600"/>
              <a:gd name="connsiteY272" fmla="*/ 3162785 h 6858000"/>
              <a:gd name="connsiteX273" fmla="*/ 1318687 w 7467600"/>
              <a:gd name="connsiteY273" fmla="*/ 3113840 h 6858000"/>
              <a:gd name="connsiteX274" fmla="*/ 1066793 w 7467600"/>
              <a:gd name="connsiteY274" fmla="*/ 3212171 h 6858000"/>
              <a:gd name="connsiteX275" fmla="*/ 993319 w 7467600"/>
              <a:gd name="connsiteY275" fmla="*/ 3247648 h 6858000"/>
              <a:gd name="connsiteX276" fmla="*/ 853081 w 7467600"/>
              <a:gd name="connsiteY276" fmla="*/ 3312410 h 6858000"/>
              <a:gd name="connsiteX277" fmla="*/ 805957 w 7467600"/>
              <a:gd name="connsiteY277" fmla="*/ 3330443 h 6858000"/>
              <a:gd name="connsiteX278" fmla="*/ 1318687 w 7467600"/>
              <a:gd name="connsiteY278" fmla="*/ 3113840 h 6858000"/>
              <a:gd name="connsiteX279" fmla="*/ 5453702 w 7467600"/>
              <a:gd name="connsiteY279" fmla="*/ 3090882 h 6858000"/>
              <a:gd name="connsiteX280" fmla="*/ 5480135 w 7467600"/>
              <a:gd name="connsiteY280" fmla="*/ 3565802 h 6858000"/>
              <a:gd name="connsiteX281" fmla="*/ 5499023 w 7467600"/>
              <a:gd name="connsiteY281" fmla="*/ 4166310 h 6858000"/>
              <a:gd name="connsiteX282" fmla="*/ 5547022 w 7467600"/>
              <a:gd name="connsiteY282" fmla="*/ 3607838 h 6858000"/>
              <a:gd name="connsiteX283" fmla="*/ 5515964 w 7467600"/>
              <a:gd name="connsiteY283" fmla="*/ 3378541 h 6858000"/>
              <a:gd name="connsiteX284" fmla="*/ 5453702 w 7467600"/>
              <a:gd name="connsiteY284" fmla="*/ 3090882 h 6858000"/>
              <a:gd name="connsiteX285" fmla="*/ 1238695 w 7467600"/>
              <a:gd name="connsiteY285" fmla="*/ 3076820 h 6858000"/>
              <a:gd name="connsiteX286" fmla="*/ 716371 w 7467600"/>
              <a:gd name="connsiteY286" fmla="*/ 3293249 h 6858000"/>
              <a:gd name="connsiteX287" fmla="*/ 579522 w 7467600"/>
              <a:gd name="connsiteY287" fmla="*/ 3371759 h 6858000"/>
              <a:gd name="connsiteX288" fmla="*/ 600288 w 7467600"/>
              <a:gd name="connsiteY288" fmla="*/ 3365555 h 6858000"/>
              <a:gd name="connsiteX289" fmla="*/ 840692 w 7467600"/>
              <a:gd name="connsiteY289" fmla="*/ 3284921 h 6858000"/>
              <a:gd name="connsiteX290" fmla="*/ 979248 w 7467600"/>
              <a:gd name="connsiteY290" fmla="*/ 3221003 h 6858000"/>
              <a:gd name="connsiteX291" fmla="*/ 1053282 w 7467600"/>
              <a:gd name="connsiteY291" fmla="*/ 3185247 h 6858000"/>
              <a:gd name="connsiteX292" fmla="*/ 1320603 w 7467600"/>
              <a:gd name="connsiteY292" fmla="*/ 3081281 h 6858000"/>
              <a:gd name="connsiteX293" fmla="*/ 1238695 w 7467600"/>
              <a:gd name="connsiteY293" fmla="*/ 3076820 h 6858000"/>
              <a:gd name="connsiteX294" fmla="*/ 5425627 w 7467600"/>
              <a:gd name="connsiteY294" fmla="*/ 2954192 h 6858000"/>
              <a:gd name="connsiteX295" fmla="*/ 5470770 w 7467600"/>
              <a:gd name="connsiteY295" fmla="*/ 3005435 h 6858000"/>
              <a:gd name="connsiteX296" fmla="*/ 5519779 w 7467600"/>
              <a:gd name="connsiteY296" fmla="*/ 4359223 h 6858000"/>
              <a:gd name="connsiteX297" fmla="*/ 5520293 w 7467600"/>
              <a:gd name="connsiteY297" fmla="*/ 4360602 h 6858000"/>
              <a:gd name="connsiteX298" fmla="*/ 5767221 w 7467600"/>
              <a:gd name="connsiteY298" fmla="*/ 4665564 h 6858000"/>
              <a:gd name="connsiteX299" fmla="*/ 6937169 w 7467600"/>
              <a:gd name="connsiteY299" fmla="*/ 4815941 h 6858000"/>
              <a:gd name="connsiteX300" fmla="*/ 6953922 w 7467600"/>
              <a:gd name="connsiteY300" fmla="*/ 4890068 h 6858000"/>
              <a:gd name="connsiteX301" fmla="*/ 6071359 w 7467600"/>
              <a:gd name="connsiteY301" fmla="*/ 4770770 h 6858000"/>
              <a:gd name="connsiteX302" fmla="*/ 6038839 w 7467600"/>
              <a:gd name="connsiteY302" fmla="*/ 4764474 h 6858000"/>
              <a:gd name="connsiteX303" fmla="*/ 6038706 w 7467600"/>
              <a:gd name="connsiteY303" fmla="*/ 4763847 h 6858000"/>
              <a:gd name="connsiteX304" fmla="*/ 6037784 w 7467600"/>
              <a:gd name="connsiteY304" fmla="*/ 4764270 h 6858000"/>
              <a:gd name="connsiteX305" fmla="*/ 6038839 w 7467600"/>
              <a:gd name="connsiteY305" fmla="*/ 4764474 h 6858000"/>
              <a:gd name="connsiteX306" fmla="*/ 6040338 w 7467600"/>
              <a:gd name="connsiteY306" fmla="*/ 4771418 h 6858000"/>
              <a:gd name="connsiteX307" fmla="*/ 6024488 w 7467600"/>
              <a:gd name="connsiteY307" fmla="*/ 4809903 h 6858000"/>
              <a:gd name="connsiteX308" fmla="*/ 5599771 w 7467600"/>
              <a:gd name="connsiteY308" fmla="*/ 5509652 h 6858000"/>
              <a:gd name="connsiteX309" fmla="*/ 5548843 w 7467600"/>
              <a:gd name="connsiteY309" fmla="*/ 5563845 h 6858000"/>
              <a:gd name="connsiteX310" fmla="*/ 5940952 w 7467600"/>
              <a:gd name="connsiteY310" fmla="*/ 6250028 h 6858000"/>
              <a:gd name="connsiteX311" fmla="*/ 6043441 w 7467600"/>
              <a:gd name="connsiteY311" fmla="*/ 6665847 h 6858000"/>
              <a:gd name="connsiteX312" fmla="*/ 6093432 w 7467600"/>
              <a:gd name="connsiteY312" fmla="*/ 6858000 h 6858000"/>
              <a:gd name="connsiteX313" fmla="*/ 6034344 w 7467600"/>
              <a:gd name="connsiteY313" fmla="*/ 6858000 h 6858000"/>
              <a:gd name="connsiteX314" fmla="*/ 6026679 w 7467600"/>
              <a:gd name="connsiteY314" fmla="*/ 6836959 h 6858000"/>
              <a:gd name="connsiteX315" fmla="*/ 5800441 w 7467600"/>
              <a:gd name="connsiteY315" fmla="*/ 6335286 h 6858000"/>
              <a:gd name="connsiteX316" fmla="*/ 5526562 w 7467600"/>
              <a:gd name="connsiteY316" fmla="*/ 5705388 h 6858000"/>
              <a:gd name="connsiteX317" fmla="*/ 5519640 w 7467600"/>
              <a:gd name="connsiteY317" fmla="*/ 5683774 h 6858000"/>
              <a:gd name="connsiteX318" fmla="*/ 5844559 w 7467600"/>
              <a:gd name="connsiteY318" fmla="*/ 6553349 h 6858000"/>
              <a:gd name="connsiteX319" fmla="*/ 5975994 w 7467600"/>
              <a:gd name="connsiteY319" fmla="*/ 6858000 h 6858000"/>
              <a:gd name="connsiteX320" fmla="*/ 5898547 w 7467600"/>
              <a:gd name="connsiteY320" fmla="*/ 6858000 h 6858000"/>
              <a:gd name="connsiteX321" fmla="*/ 5682041 w 7467600"/>
              <a:gd name="connsiteY321" fmla="*/ 6355860 h 6858000"/>
              <a:gd name="connsiteX322" fmla="*/ 5461758 w 7467600"/>
              <a:gd name="connsiteY322" fmla="*/ 5820220 h 6858000"/>
              <a:gd name="connsiteX323" fmla="*/ 5237282 w 7467600"/>
              <a:gd name="connsiteY323" fmla="*/ 6579086 h 6858000"/>
              <a:gd name="connsiteX324" fmla="*/ 5115009 w 7467600"/>
              <a:gd name="connsiteY324" fmla="*/ 6858000 h 6858000"/>
              <a:gd name="connsiteX325" fmla="*/ 5028074 w 7467600"/>
              <a:gd name="connsiteY325" fmla="*/ 6858000 h 6858000"/>
              <a:gd name="connsiteX326" fmla="*/ 5079508 w 7467600"/>
              <a:gd name="connsiteY326" fmla="*/ 6749074 h 6858000"/>
              <a:gd name="connsiteX327" fmla="*/ 5371846 w 7467600"/>
              <a:gd name="connsiteY327" fmla="*/ 5924413 h 6858000"/>
              <a:gd name="connsiteX328" fmla="*/ 5270512 w 7467600"/>
              <a:gd name="connsiteY328" fmla="*/ 6138975 h 6858000"/>
              <a:gd name="connsiteX329" fmla="*/ 5062409 w 7467600"/>
              <a:gd name="connsiteY329" fmla="*/ 6653544 h 6858000"/>
              <a:gd name="connsiteX330" fmla="*/ 5036628 w 7467600"/>
              <a:gd name="connsiteY330" fmla="*/ 6754247 h 6858000"/>
              <a:gd name="connsiteX331" fmla="*/ 5009112 w 7467600"/>
              <a:gd name="connsiteY331" fmla="*/ 6858000 h 6858000"/>
              <a:gd name="connsiteX332" fmla="*/ 4976679 w 7467600"/>
              <a:gd name="connsiteY332" fmla="*/ 6858000 h 6858000"/>
              <a:gd name="connsiteX333" fmla="*/ 5006537 w 7467600"/>
              <a:gd name="connsiteY333" fmla="*/ 6747068 h 6858000"/>
              <a:gd name="connsiteX334" fmla="*/ 5032723 w 7467600"/>
              <a:gd name="connsiteY334" fmla="*/ 6644957 h 6858000"/>
              <a:gd name="connsiteX335" fmla="*/ 5242949 w 7467600"/>
              <a:gd name="connsiteY335" fmla="*/ 6125175 h 6858000"/>
              <a:gd name="connsiteX336" fmla="*/ 5286321 w 7467600"/>
              <a:gd name="connsiteY336" fmla="*/ 6033555 h 6858000"/>
              <a:gd name="connsiteX337" fmla="*/ 5008210 w 7467600"/>
              <a:gd name="connsiteY337" fmla="*/ 6649194 h 6858000"/>
              <a:gd name="connsiteX338" fmla="*/ 4986321 w 7467600"/>
              <a:gd name="connsiteY338" fmla="*/ 6765687 h 6858000"/>
              <a:gd name="connsiteX339" fmla="*/ 4973474 w 7467600"/>
              <a:gd name="connsiteY339" fmla="*/ 6858000 h 6858000"/>
              <a:gd name="connsiteX340" fmla="*/ 4907178 w 7467600"/>
              <a:gd name="connsiteY340" fmla="*/ 6858000 h 6858000"/>
              <a:gd name="connsiteX341" fmla="*/ 4910810 w 7467600"/>
              <a:gd name="connsiteY341" fmla="*/ 6829660 h 6858000"/>
              <a:gd name="connsiteX342" fmla="*/ 4987461 w 7467600"/>
              <a:gd name="connsiteY342" fmla="*/ 6432994 h 6858000"/>
              <a:gd name="connsiteX343" fmla="*/ 5179262 w 7467600"/>
              <a:gd name="connsiteY343" fmla="*/ 6035044 h 6858000"/>
              <a:gd name="connsiteX344" fmla="*/ 4689678 w 7467600"/>
              <a:gd name="connsiteY344" fmla="*/ 6440241 h 6858000"/>
              <a:gd name="connsiteX345" fmla="*/ 4477543 w 7467600"/>
              <a:gd name="connsiteY345" fmla="*/ 6674836 h 6858000"/>
              <a:gd name="connsiteX346" fmla="*/ 4329957 w 7467600"/>
              <a:gd name="connsiteY346" fmla="*/ 6858000 h 6858000"/>
              <a:gd name="connsiteX347" fmla="*/ 4218595 w 7467600"/>
              <a:gd name="connsiteY347" fmla="*/ 6858000 h 6858000"/>
              <a:gd name="connsiteX348" fmla="*/ 4368888 w 7467600"/>
              <a:gd name="connsiteY348" fmla="*/ 6668412 h 6858000"/>
              <a:gd name="connsiteX349" fmla="*/ 4563091 w 7467600"/>
              <a:gd name="connsiteY349" fmla="*/ 6442508 h 6858000"/>
              <a:gd name="connsiteX350" fmla="*/ 5387324 w 7467600"/>
              <a:gd name="connsiteY350" fmla="*/ 5705830 h 6858000"/>
              <a:gd name="connsiteX351" fmla="*/ 5073620 w 7467600"/>
              <a:gd name="connsiteY351" fmla="*/ 5955437 h 6858000"/>
              <a:gd name="connsiteX352" fmla="*/ 4689789 w 7467600"/>
              <a:gd name="connsiteY352" fmla="*/ 6268382 h 6858000"/>
              <a:gd name="connsiteX353" fmla="*/ 4418722 w 7467600"/>
              <a:gd name="connsiteY353" fmla="*/ 6570886 h 6858000"/>
              <a:gd name="connsiteX354" fmla="*/ 4214944 w 7467600"/>
              <a:gd name="connsiteY354" fmla="*/ 6858000 h 6858000"/>
              <a:gd name="connsiteX355" fmla="*/ 4177898 w 7467600"/>
              <a:gd name="connsiteY355" fmla="*/ 6858000 h 6858000"/>
              <a:gd name="connsiteX356" fmla="*/ 4391597 w 7467600"/>
              <a:gd name="connsiteY356" fmla="*/ 6556370 h 6858000"/>
              <a:gd name="connsiteX357" fmla="*/ 4668889 w 7467600"/>
              <a:gd name="connsiteY357" fmla="*/ 6246399 h 6858000"/>
              <a:gd name="connsiteX358" fmla="*/ 5055427 w 7467600"/>
              <a:gd name="connsiteY358" fmla="*/ 5931476 h 6858000"/>
              <a:gd name="connsiteX359" fmla="*/ 5371814 w 7467600"/>
              <a:gd name="connsiteY359" fmla="*/ 5678975 h 6858000"/>
              <a:gd name="connsiteX360" fmla="*/ 4987918 w 7467600"/>
              <a:gd name="connsiteY360" fmla="*/ 5838701 h 6858000"/>
              <a:gd name="connsiteX361" fmla="*/ 4317146 w 7467600"/>
              <a:gd name="connsiteY361" fmla="*/ 6587716 h 6858000"/>
              <a:gd name="connsiteX362" fmla="*/ 4171627 w 7467600"/>
              <a:gd name="connsiteY362" fmla="*/ 6858000 h 6858000"/>
              <a:gd name="connsiteX363" fmla="*/ 4081585 w 7467600"/>
              <a:gd name="connsiteY363" fmla="*/ 6858000 h 6858000"/>
              <a:gd name="connsiteX364" fmla="*/ 4238603 w 7467600"/>
              <a:gd name="connsiteY364" fmla="*/ 6559341 h 6858000"/>
              <a:gd name="connsiteX365" fmla="*/ 4778333 w 7467600"/>
              <a:gd name="connsiteY365" fmla="*/ 5873626 h 6858000"/>
              <a:gd name="connsiteX366" fmla="*/ 5414185 w 7467600"/>
              <a:gd name="connsiteY366" fmla="*/ 5573882 h 6858000"/>
              <a:gd name="connsiteX367" fmla="*/ 5959648 w 7467600"/>
              <a:gd name="connsiteY367" fmla="*/ 4760797 h 6858000"/>
              <a:gd name="connsiteX368" fmla="*/ 5355019 w 7467600"/>
              <a:gd name="connsiteY368" fmla="*/ 4734672 h 6858000"/>
              <a:gd name="connsiteX369" fmla="*/ 5083565 w 7467600"/>
              <a:gd name="connsiteY369" fmla="*/ 5179121 h 6858000"/>
              <a:gd name="connsiteX370" fmla="*/ 4713577 w 7467600"/>
              <a:gd name="connsiteY370" fmla="*/ 5616803 h 6858000"/>
              <a:gd name="connsiteX371" fmla="*/ 3989559 w 7467600"/>
              <a:gd name="connsiteY371" fmla="*/ 6145945 h 6858000"/>
              <a:gd name="connsiteX372" fmla="*/ 3939824 w 7467600"/>
              <a:gd name="connsiteY372" fmla="*/ 6066900 h 6858000"/>
              <a:gd name="connsiteX373" fmla="*/ 4584537 w 7467600"/>
              <a:gd name="connsiteY373" fmla="*/ 5324826 h 6858000"/>
              <a:gd name="connsiteX374" fmla="*/ 5037105 w 7467600"/>
              <a:gd name="connsiteY374" fmla="*/ 5088765 h 6858000"/>
              <a:gd name="connsiteX375" fmla="*/ 5039930 w 7467600"/>
              <a:gd name="connsiteY375" fmla="*/ 5089585 h 6858000"/>
              <a:gd name="connsiteX376" fmla="*/ 5263764 w 7467600"/>
              <a:gd name="connsiteY376" fmla="*/ 4735525 h 6858000"/>
              <a:gd name="connsiteX377" fmla="*/ 4086300 w 7467600"/>
              <a:gd name="connsiteY377" fmla="*/ 4884599 h 6858000"/>
              <a:gd name="connsiteX378" fmla="*/ 4085485 w 7467600"/>
              <a:gd name="connsiteY378" fmla="*/ 4899070 h 6858000"/>
              <a:gd name="connsiteX379" fmla="*/ 3871915 w 7467600"/>
              <a:gd name="connsiteY379" fmla="*/ 5253645 h 6858000"/>
              <a:gd name="connsiteX380" fmla="*/ 3799374 w 7467600"/>
              <a:gd name="connsiteY380" fmla="*/ 5466127 h 6858000"/>
              <a:gd name="connsiteX381" fmla="*/ 3498850 w 7467600"/>
              <a:gd name="connsiteY381" fmla="*/ 6661888 h 6858000"/>
              <a:gd name="connsiteX382" fmla="*/ 3399216 w 7467600"/>
              <a:gd name="connsiteY382" fmla="*/ 6858000 h 6858000"/>
              <a:gd name="connsiteX383" fmla="*/ 3303688 w 7467600"/>
              <a:gd name="connsiteY383" fmla="*/ 6858000 h 6858000"/>
              <a:gd name="connsiteX384" fmla="*/ 3391774 w 7467600"/>
              <a:gd name="connsiteY384" fmla="*/ 6697181 h 6858000"/>
              <a:gd name="connsiteX385" fmla="*/ 3735540 w 7467600"/>
              <a:gd name="connsiteY385" fmla="*/ 5546923 h 6858000"/>
              <a:gd name="connsiteX386" fmla="*/ 3729438 w 7467600"/>
              <a:gd name="connsiteY386" fmla="*/ 5569058 h 6858000"/>
              <a:gd name="connsiteX387" fmla="*/ 3707782 w 7467600"/>
              <a:gd name="connsiteY387" fmla="*/ 5644908 h 6858000"/>
              <a:gd name="connsiteX388" fmla="*/ 3583827 w 7467600"/>
              <a:gd name="connsiteY388" fmla="*/ 6039215 h 6858000"/>
              <a:gd name="connsiteX389" fmla="*/ 3547861 w 7467600"/>
              <a:gd name="connsiteY389" fmla="*/ 6129609 h 6858000"/>
              <a:gd name="connsiteX390" fmla="*/ 3490905 w 7467600"/>
              <a:gd name="connsiteY390" fmla="*/ 6277660 h 6858000"/>
              <a:gd name="connsiteX391" fmla="*/ 3455859 w 7467600"/>
              <a:gd name="connsiteY391" fmla="*/ 6391301 h 6858000"/>
              <a:gd name="connsiteX392" fmla="*/ 3429112 w 7467600"/>
              <a:gd name="connsiteY392" fmla="*/ 6479469 h 6858000"/>
              <a:gd name="connsiteX393" fmla="*/ 3304862 w 7467600"/>
              <a:gd name="connsiteY393" fmla="*/ 6796476 h 6858000"/>
              <a:gd name="connsiteX394" fmla="*/ 3276071 w 7467600"/>
              <a:gd name="connsiteY394" fmla="*/ 6858000 h 6858000"/>
              <a:gd name="connsiteX395" fmla="*/ 3240805 w 7467600"/>
              <a:gd name="connsiteY395" fmla="*/ 6858000 h 6858000"/>
              <a:gd name="connsiteX396" fmla="*/ 3275917 w 7467600"/>
              <a:gd name="connsiteY396" fmla="*/ 6783192 h 6858000"/>
              <a:gd name="connsiteX397" fmla="*/ 3399358 w 7467600"/>
              <a:gd name="connsiteY397" fmla="*/ 6469011 h 6858000"/>
              <a:gd name="connsiteX398" fmla="*/ 3425650 w 7467600"/>
              <a:gd name="connsiteY398" fmla="*/ 6381333 h 6858000"/>
              <a:gd name="connsiteX399" fmla="*/ 3460661 w 7467600"/>
              <a:gd name="connsiteY399" fmla="*/ 6266763 h 6858000"/>
              <a:gd name="connsiteX400" fmla="*/ 3518021 w 7467600"/>
              <a:gd name="connsiteY400" fmla="*/ 6117298 h 6858000"/>
              <a:gd name="connsiteX401" fmla="*/ 3554035 w 7467600"/>
              <a:gd name="connsiteY401" fmla="*/ 6027832 h 6858000"/>
              <a:gd name="connsiteX402" fmla="*/ 3677174 w 7467600"/>
              <a:gd name="connsiteY402" fmla="*/ 5636351 h 6858000"/>
              <a:gd name="connsiteX403" fmla="*/ 3698819 w 7467600"/>
              <a:gd name="connsiteY403" fmla="*/ 5560503 h 6858000"/>
              <a:gd name="connsiteX404" fmla="*/ 3702094 w 7467600"/>
              <a:gd name="connsiteY404" fmla="*/ 5549194 h 6858000"/>
              <a:gd name="connsiteX405" fmla="*/ 3398355 w 7467600"/>
              <a:gd name="connsiteY405" fmla="*/ 6094603 h 6858000"/>
              <a:gd name="connsiteX406" fmla="*/ 3193941 w 7467600"/>
              <a:gd name="connsiteY406" fmla="*/ 6798775 h 6858000"/>
              <a:gd name="connsiteX407" fmla="*/ 3184140 w 7467600"/>
              <a:gd name="connsiteY407" fmla="*/ 6858000 h 6858000"/>
              <a:gd name="connsiteX408" fmla="*/ 3099978 w 7467600"/>
              <a:gd name="connsiteY408" fmla="*/ 6858000 h 6858000"/>
              <a:gd name="connsiteX409" fmla="*/ 3101556 w 7467600"/>
              <a:gd name="connsiteY409" fmla="*/ 6843337 h 6858000"/>
              <a:gd name="connsiteX410" fmla="*/ 3370162 w 7467600"/>
              <a:gd name="connsiteY410" fmla="*/ 5785550 h 6858000"/>
              <a:gd name="connsiteX411" fmla="*/ 3746477 w 7467600"/>
              <a:gd name="connsiteY411" fmla="*/ 5377889 h 6858000"/>
              <a:gd name="connsiteX412" fmla="*/ 3863399 w 7467600"/>
              <a:gd name="connsiteY412" fmla="*/ 5087257 h 6858000"/>
              <a:gd name="connsiteX413" fmla="*/ 3968712 w 7467600"/>
              <a:gd name="connsiteY413" fmla="*/ 4913989 h 6858000"/>
              <a:gd name="connsiteX414" fmla="*/ 2792390 w 7467600"/>
              <a:gd name="connsiteY414" fmla="*/ 5382974 h 6858000"/>
              <a:gd name="connsiteX415" fmla="*/ 2714982 w 7467600"/>
              <a:gd name="connsiteY415" fmla="*/ 5427051 h 6858000"/>
              <a:gd name="connsiteX416" fmla="*/ 2813361 w 7467600"/>
              <a:gd name="connsiteY416" fmla="*/ 6023912 h 6858000"/>
              <a:gd name="connsiteX417" fmla="*/ 2688430 w 7467600"/>
              <a:gd name="connsiteY417" fmla="*/ 6801564 h 6858000"/>
              <a:gd name="connsiteX418" fmla="*/ 2629626 w 7467600"/>
              <a:gd name="connsiteY418" fmla="*/ 6763394 h 6858000"/>
              <a:gd name="connsiteX419" fmla="*/ 2565328 w 7467600"/>
              <a:gd name="connsiteY419" fmla="*/ 5516399 h 6858000"/>
              <a:gd name="connsiteX420" fmla="*/ 1922999 w 7467600"/>
              <a:gd name="connsiteY420" fmla="*/ 5980343 h 6858000"/>
              <a:gd name="connsiteX421" fmla="*/ 1950261 w 7467600"/>
              <a:gd name="connsiteY421" fmla="*/ 6405858 h 6858000"/>
              <a:gd name="connsiteX422" fmla="*/ 2365554 w 7467600"/>
              <a:gd name="connsiteY422" fmla="*/ 6759107 h 6858000"/>
              <a:gd name="connsiteX423" fmla="*/ 2424142 w 7467600"/>
              <a:gd name="connsiteY423" fmla="*/ 6858000 h 6858000"/>
              <a:gd name="connsiteX424" fmla="*/ 2395994 w 7467600"/>
              <a:gd name="connsiteY424" fmla="*/ 6858000 h 6858000"/>
              <a:gd name="connsiteX425" fmla="*/ 2392863 w 7467600"/>
              <a:gd name="connsiteY425" fmla="*/ 6852964 h 6858000"/>
              <a:gd name="connsiteX426" fmla="*/ 2017589 w 7467600"/>
              <a:gd name="connsiteY426" fmla="*/ 6493982 h 6858000"/>
              <a:gd name="connsiteX427" fmla="*/ 2147336 w 7467600"/>
              <a:gd name="connsiteY427" fmla="*/ 6594052 h 6858000"/>
              <a:gd name="connsiteX428" fmla="*/ 2207047 w 7467600"/>
              <a:gd name="connsiteY428" fmla="*/ 6654540 h 6858000"/>
              <a:gd name="connsiteX429" fmla="*/ 2299106 w 7467600"/>
              <a:gd name="connsiteY429" fmla="*/ 6778931 h 6858000"/>
              <a:gd name="connsiteX430" fmla="*/ 2314430 w 7467600"/>
              <a:gd name="connsiteY430" fmla="*/ 6801144 h 6858000"/>
              <a:gd name="connsiteX431" fmla="*/ 2352406 w 7467600"/>
              <a:gd name="connsiteY431" fmla="*/ 6858000 h 6858000"/>
              <a:gd name="connsiteX432" fmla="*/ 2314492 w 7467600"/>
              <a:gd name="connsiteY432" fmla="*/ 6858000 h 6858000"/>
              <a:gd name="connsiteX433" fmla="*/ 2288095 w 7467600"/>
              <a:gd name="connsiteY433" fmla="*/ 6818030 h 6858000"/>
              <a:gd name="connsiteX434" fmla="*/ 2272768 w 7467600"/>
              <a:gd name="connsiteY434" fmla="*/ 6795822 h 6858000"/>
              <a:gd name="connsiteX435" fmla="*/ 2182715 w 7467600"/>
              <a:gd name="connsiteY435" fmla="*/ 6675071 h 6858000"/>
              <a:gd name="connsiteX436" fmla="*/ 2032061 w 7467600"/>
              <a:gd name="connsiteY436" fmla="*/ 6541380 h 6858000"/>
              <a:gd name="connsiteX437" fmla="*/ 2257220 w 7467600"/>
              <a:gd name="connsiteY437" fmla="*/ 6826257 h 6858000"/>
              <a:gd name="connsiteX438" fmla="*/ 2281324 w 7467600"/>
              <a:gd name="connsiteY438" fmla="*/ 6858000 h 6858000"/>
              <a:gd name="connsiteX439" fmla="*/ 2242860 w 7467600"/>
              <a:gd name="connsiteY439" fmla="*/ 6858000 h 6858000"/>
              <a:gd name="connsiteX440" fmla="*/ 2232818 w 7467600"/>
              <a:gd name="connsiteY440" fmla="*/ 6844926 h 6858000"/>
              <a:gd name="connsiteX441" fmla="*/ 1990172 w 7467600"/>
              <a:gd name="connsiteY441" fmla="*/ 6542121 h 6858000"/>
              <a:gd name="connsiteX442" fmla="*/ 2124090 w 7467600"/>
              <a:gd name="connsiteY442" fmla="*/ 6761017 h 6858000"/>
              <a:gd name="connsiteX443" fmla="*/ 2200380 w 7467600"/>
              <a:gd name="connsiteY443" fmla="*/ 6858000 h 6858000"/>
              <a:gd name="connsiteX444" fmla="*/ 2147507 w 7467600"/>
              <a:gd name="connsiteY444" fmla="*/ 6858000 h 6858000"/>
              <a:gd name="connsiteX445" fmla="*/ 2070668 w 7467600"/>
              <a:gd name="connsiteY445" fmla="*/ 6761520 h 6858000"/>
              <a:gd name="connsiteX446" fmla="*/ 1975142 w 7467600"/>
              <a:gd name="connsiteY446" fmla="*/ 6585570 h 6858000"/>
              <a:gd name="connsiteX447" fmla="*/ 2050035 w 7467600"/>
              <a:gd name="connsiteY447" fmla="*/ 6813345 h 6858000"/>
              <a:gd name="connsiteX448" fmla="*/ 2063025 w 7467600"/>
              <a:gd name="connsiteY448" fmla="*/ 6858000 h 6858000"/>
              <a:gd name="connsiteX449" fmla="*/ 2021675 w 7467600"/>
              <a:gd name="connsiteY449" fmla="*/ 6858000 h 6858000"/>
              <a:gd name="connsiteX450" fmla="*/ 2019308 w 7467600"/>
              <a:gd name="connsiteY450" fmla="*/ 6847118 h 6858000"/>
              <a:gd name="connsiteX451" fmla="*/ 1938835 w 7467600"/>
              <a:gd name="connsiteY451" fmla="*/ 6551160 h 6858000"/>
              <a:gd name="connsiteX452" fmla="*/ 1953230 w 7467600"/>
              <a:gd name="connsiteY452" fmla="*/ 6759699 h 6858000"/>
              <a:gd name="connsiteX453" fmla="*/ 1956763 w 7467600"/>
              <a:gd name="connsiteY453" fmla="*/ 6778191 h 6858000"/>
              <a:gd name="connsiteX454" fmla="*/ 1967925 w 7467600"/>
              <a:gd name="connsiteY454" fmla="*/ 6858000 h 6858000"/>
              <a:gd name="connsiteX455" fmla="*/ 1936622 w 7467600"/>
              <a:gd name="connsiteY455" fmla="*/ 6858000 h 6858000"/>
              <a:gd name="connsiteX456" fmla="*/ 1926261 w 7467600"/>
              <a:gd name="connsiteY456" fmla="*/ 6784064 h 6858000"/>
              <a:gd name="connsiteX457" fmla="*/ 1922724 w 7467600"/>
              <a:gd name="connsiteY457" fmla="*/ 6765577 h 6858000"/>
              <a:gd name="connsiteX458" fmla="*/ 1904650 w 7467600"/>
              <a:gd name="connsiteY458" fmla="*/ 6639616 h 6858000"/>
              <a:gd name="connsiteX459" fmla="*/ 1885273 w 7467600"/>
              <a:gd name="connsiteY459" fmla="*/ 6858000 h 6858000"/>
              <a:gd name="connsiteX460" fmla="*/ 1854363 w 7467600"/>
              <a:gd name="connsiteY460" fmla="*/ 6858000 h 6858000"/>
              <a:gd name="connsiteX461" fmla="*/ 1880391 w 7467600"/>
              <a:gd name="connsiteY461" fmla="*/ 6603796 h 6858000"/>
              <a:gd name="connsiteX462" fmla="*/ 1818273 w 7467600"/>
              <a:gd name="connsiteY462" fmla="*/ 6715729 h 6858000"/>
              <a:gd name="connsiteX463" fmla="*/ 1794691 w 7467600"/>
              <a:gd name="connsiteY463" fmla="*/ 6843239 h 6858000"/>
              <a:gd name="connsiteX464" fmla="*/ 1794914 w 7467600"/>
              <a:gd name="connsiteY464" fmla="*/ 6858000 h 6858000"/>
              <a:gd name="connsiteX465" fmla="*/ 1746128 w 7467600"/>
              <a:gd name="connsiteY465" fmla="*/ 6858000 h 6858000"/>
              <a:gd name="connsiteX466" fmla="*/ 1753934 w 7467600"/>
              <a:gd name="connsiteY466" fmla="*/ 6724796 h 6858000"/>
              <a:gd name="connsiteX467" fmla="*/ 1792053 w 7467600"/>
              <a:gd name="connsiteY467" fmla="*/ 6572396 h 6858000"/>
              <a:gd name="connsiteX468" fmla="*/ 1862248 w 7467600"/>
              <a:gd name="connsiteY468" fmla="*/ 6266397 h 6858000"/>
              <a:gd name="connsiteX469" fmla="*/ 1862250 w 7467600"/>
              <a:gd name="connsiteY469" fmla="*/ 6033531 h 6858000"/>
              <a:gd name="connsiteX470" fmla="*/ 1211999 w 7467600"/>
              <a:gd name="connsiteY470" fmla="*/ 6683610 h 6858000"/>
              <a:gd name="connsiteX471" fmla="*/ 1213266 w 7467600"/>
              <a:gd name="connsiteY471" fmla="*/ 6691947 h 6858000"/>
              <a:gd name="connsiteX472" fmla="*/ 1203370 w 7467600"/>
              <a:gd name="connsiteY472" fmla="*/ 6850676 h 6858000"/>
              <a:gd name="connsiteX473" fmla="*/ 1203671 w 7467600"/>
              <a:gd name="connsiteY473" fmla="*/ 6858000 h 6858000"/>
              <a:gd name="connsiteX474" fmla="*/ 1143180 w 7467600"/>
              <a:gd name="connsiteY474" fmla="*/ 6858000 h 6858000"/>
              <a:gd name="connsiteX475" fmla="*/ 1142176 w 7467600"/>
              <a:gd name="connsiteY475" fmla="*/ 6766045 h 6858000"/>
              <a:gd name="connsiteX476" fmla="*/ 1067484 w 7467600"/>
              <a:gd name="connsiteY476" fmla="*/ 6858000 h 6858000"/>
              <a:gd name="connsiteX477" fmla="*/ 953928 w 7467600"/>
              <a:gd name="connsiteY477" fmla="*/ 6858000 h 6858000"/>
              <a:gd name="connsiteX478" fmla="*/ 959715 w 7467600"/>
              <a:gd name="connsiteY478" fmla="*/ 6850185 h 6858000"/>
              <a:gd name="connsiteX479" fmla="*/ 1483788 w 7467600"/>
              <a:gd name="connsiteY479" fmla="*/ 6259174 h 6858000"/>
              <a:gd name="connsiteX480" fmla="*/ 1100671 w 7467600"/>
              <a:gd name="connsiteY480" fmla="*/ 6252137 h 6858000"/>
              <a:gd name="connsiteX481" fmla="*/ 1090144 w 7467600"/>
              <a:gd name="connsiteY481" fmla="*/ 6256748 h 6858000"/>
              <a:gd name="connsiteX482" fmla="*/ 1095872 w 7467600"/>
              <a:gd name="connsiteY482" fmla="*/ 6271892 h 6858000"/>
              <a:gd name="connsiteX483" fmla="*/ 262785 w 7467600"/>
              <a:gd name="connsiteY483" fmla="*/ 6845450 h 6858000"/>
              <a:gd name="connsiteX484" fmla="*/ 209968 w 7467600"/>
              <a:gd name="connsiteY484" fmla="*/ 6770713 h 6858000"/>
              <a:gd name="connsiteX485" fmla="*/ 873460 w 7467600"/>
              <a:gd name="connsiteY485" fmla="*/ 6253768 h 6858000"/>
              <a:gd name="connsiteX486" fmla="*/ 192686 w 7467600"/>
              <a:gd name="connsiteY486" fmla="*/ 5849257 h 6858000"/>
              <a:gd name="connsiteX487" fmla="*/ 4696 w 7467600"/>
              <a:gd name="connsiteY487" fmla="*/ 5697668 h 6858000"/>
              <a:gd name="connsiteX488" fmla="*/ 0 w 7467600"/>
              <a:gd name="connsiteY488" fmla="*/ 5689984 h 6858000"/>
              <a:gd name="connsiteX489" fmla="*/ 0 w 7467600"/>
              <a:gd name="connsiteY489" fmla="*/ 5513472 h 6858000"/>
              <a:gd name="connsiteX490" fmla="*/ 174101 w 7467600"/>
              <a:gd name="connsiteY490" fmla="*/ 5620277 h 6858000"/>
              <a:gd name="connsiteX491" fmla="*/ 891800 w 7467600"/>
              <a:gd name="connsiteY491" fmla="*/ 6036935 h 6858000"/>
              <a:gd name="connsiteX492" fmla="*/ 1072219 w 7467600"/>
              <a:gd name="connsiteY492" fmla="*/ 6169443 h 6858000"/>
              <a:gd name="connsiteX493" fmla="*/ 1074117 w 7467600"/>
              <a:gd name="connsiteY493" fmla="*/ 6170301 h 6858000"/>
              <a:gd name="connsiteX494" fmla="*/ 1083114 w 7467600"/>
              <a:gd name="connsiteY494" fmla="*/ 6174131 h 6858000"/>
              <a:gd name="connsiteX495" fmla="*/ 1543010 w 7467600"/>
              <a:gd name="connsiteY495" fmla="*/ 6191140 h 6858000"/>
              <a:gd name="connsiteX496" fmla="*/ 1551080 w 7467600"/>
              <a:gd name="connsiteY496" fmla="*/ 6195006 h 6858000"/>
              <a:gd name="connsiteX497" fmla="*/ 2345443 w 7467600"/>
              <a:gd name="connsiteY497" fmla="*/ 5549882 h 6858000"/>
              <a:gd name="connsiteX498" fmla="*/ 1721499 w 7467600"/>
              <a:gd name="connsiteY498" fmla="*/ 5599969 h 6858000"/>
              <a:gd name="connsiteX499" fmla="*/ 767716 w 7467600"/>
              <a:gd name="connsiteY499" fmla="*/ 5472768 h 6858000"/>
              <a:gd name="connsiteX500" fmla="*/ 722147 w 7467600"/>
              <a:gd name="connsiteY500" fmla="*/ 5393091 h 6858000"/>
              <a:gd name="connsiteX501" fmla="*/ 1485552 w 7467600"/>
              <a:gd name="connsiteY501" fmla="*/ 5313202 h 6858000"/>
              <a:gd name="connsiteX502" fmla="*/ 2143004 w 7467600"/>
              <a:gd name="connsiteY502" fmla="*/ 5402420 h 6858000"/>
              <a:gd name="connsiteX503" fmla="*/ 1933391 w 7467600"/>
              <a:gd name="connsiteY503" fmla="*/ 5156971 h 6858000"/>
              <a:gd name="connsiteX504" fmla="*/ 1827118 w 7467600"/>
              <a:gd name="connsiteY504" fmla="*/ 4968410 h 6858000"/>
              <a:gd name="connsiteX505" fmla="*/ 1837349 w 7467600"/>
              <a:gd name="connsiteY505" fmla="*/ 4956357 h 6858000"/>
              <a:gd name="connsiteX506" fmla="*/ 2162835 w 7467600"/>
              <a:gd name="connsiteY506" fmla="*/ 5187853 h 6858000"/>
              <a:gd name="connsiteX507" fmla="*/ 2257167 w 7467600"/>
              <a:gd name="connsiteY507" fmla="*/ 5462123 h 6858000"/>
              <a:gd name="connsiteX508" fmla="*/ 2261598 w 7467600"/>
              <a:gd name="connsiteY508" fmla="*/ 5467998 h 6858000"/>
              <a:gd name="connsiteX509" fmla="*/ 2437177 w 7467600"/>
              <a:gd name="connsiteY509" fmla="*/ 5479608 h 6858000"/>
              <a:gd name="connsiteX510" fmla="*/ 2445247 w 7467600"/>
              <a:gd name="connsiteY510" fmla="*/ 5483476 h 6858000"/>
              <a:gd name="connsiteX511" fmla="*/ 2743626 w 7467600"/>
              <a:gd name="connsiteY511" fmla="*/ 5304819 h 6858000"/>
              <a:gd name="connsiteX512" fmla="*/ 3048102 w 7467600"/>
              <a:gd name="connsiteY512" fmla="*/ 5150595 h 6858000"/>
              <a:gd name="connsiteX513" fmla="*/ 1799414 w 7467600"/>
              <a:gd name="connsiteY513" fmla="*/ 4694732 h 6858000"/>
              <a:gd name="connsiteX514" fmla="*/ 1771735 w 7467600"/>
              <a:gd name="connsiteY514" fmla="*/ 4619929 h 6858000"/>
              <a:gd name="connsiteX515" fmla="*/ 3104273 w 7467600"/>
              <a:gd name="connsiteY515" fmla="*/ 5076159 h 6858000"/>
              <a:gd name="connsiteX516" fmla="*/ 3113245 w 7467600"/>
              <a:gd name="connsiteY516" fmla="*/ 5090705 h 6858000"/>
              <a:gd name="connsiteX517" fmla="*/ 3126294 w 7467600"/>
              <a:gd name="connsiteY517" fmla="*/ 5114400 h 6858000"/>
              <a:gd name="connsiteX518" fmla="*/ 3937433 w 7467600"/>
              <a:gd name="connsiteY518" fmla="*/ 4830473 h 6858000"/>
              <a:gd name="connsiteX519" fmla="*/ 3590475 w 7467600"/>
              <a:gd name="connsiteY519" fmla="*/ 4597974 h 6858000"/>
              <a:gd name="connsiteX520" fmla="*/ 3100264 w 7467600"/>
              <a:gd name="connsiteY520" fmla="*/ 4579845 h 6858000"/>
              <a:gd name="connsiteX521" fmla="*/ 2183576 w 7467600"/>
              <a:gd name="connsiteY521" fmla="*/ 4227150 h 6858000"/>
              <a:gd name="connsiteX522" fmla="*/ 2151029 w 7467600"/>
              <a:gd name="connsiteY522" fmla="*/ 4146947 h 6858000"/>
              <a:gd name="connsiteX523" fmla="*/ 3563434 w 7467600"/>
              <a:gd name="connsiteY523" fmla="*/ 4469115 h 6858000"/>
              <a:gd name="connsiteX524" fmla="*/ 3177952 w 7467600"/>
              <a:gd name="connsiteY524" fmla="*/ 3657386 h 6858000"/>
              <a:gd name="connsiteX525" fmla="*/ 3189263 w 7467600"/>
              <a:gd name="connsiteY525" fmla="*/ 3625726 h 6858000"/>
              <a:gd name="connsiteX526" fmla="*/ 3560912 w 7467600"/>
              <a:gd name="connsiteY526" fmla="*/ 4079863 h 6858000"/>
              <a:gd name="connsiteX527" fmla="*/ 3626636 w 7467600"/>
              <a:gd name="connsiteY527" fmla="*/ 4512230 h 6858000"/>
              <a:gd name="connsiteX528" fmla="*/ 3653088 w 7467600"/>
              <a:gd name="connsiteY528" fmla="*/ 4521417 h 6858000"/>
              <a:gd name="connsiteX529" fmla="*/ 3988128 w 7467600"/>
              <a:gd name="connsiteY529" fmla="*/ 4817267 h 6858000"/>
              <a:gd name="connsiteX530" fmla="*/ 4830582 w 7467600"/>
              <a:gd name="connsiteY530" fmla="*/ 4676000 h 6858000"/>
              <a:gd name="connsiteX531" fmla="*/ 4830100 w 7467600"/>
              <a:gd name="connsiteY531" fmla="*/ 4675554 h 6858000"/>
              <a:gd name="connsiteX532" fmla="*/ 4036318 w 7467600"/>
              <a:gd name="connsiteY532" fmla="*/ 4147013 h 6858000"/>
              <a:gd name="connsiteX533" fmla="*/ 3432098 w 7467600"/>
              <a:gd name="connsiteY533" fmla="*/ 3537312 h 6858000"/>
              <a:gd name="connsiteX534" fmla="*/ 3446761 w 7467600"/>
              <a:gd name="connsiteY534" fmla="*/ 3461278 h 6858000"/>
              <a:gd name="connsiteX535" fmla="*/ 4419733 w 7467600"/>
              <a:gd name="connsiteY535" fmla="*/ 3963555 h 6858000"/>
              <a:gd name="connsiteX536" fmla="*/ 4781371 w 7467600"/>
              <a:gd name="connsiteY536" fmla="*/ 4458604 h 6858000"/>
              <a:gd name="connsiteX537" fmla="*/ 4780440 w 7467600"/>
              <a:gd name="connsiteY537" fmla="*/ 4470290 h 6858000"/>
              <a:gd name="connsiteX538" fmla="*/ 4898954 w 7467600"/>
              <a:gd name="connsiteY538" fmla="*/ 4662092 h 6858000"/>
              <a:gd name="connsiteX539" fmla="*/ 4900699 w 7467600"/>
              <a:gd name="connsiteY539" fmla="*/ 4670867 h 6858000"/>
              <a:gd name="connsiteX540" fmla="*/ 5714511 w 7467600"/>
              <a:gd name="connsiteY540" fmla="*/ 4663483 h 6858000"/>
              <a:gd name="connsiteX541" fmla="*/ 5464793 w 7467600"/>
              <a:gd name="connsiteY541" fmla="*/ 4393556 h 6858000"/>
              <a:gd name="connsiteX542" fmla="*/ 5461897 w 7467600"/>
              <a:gd name="connsiteY542" fmla="*/ 4390879 h 6858000"/>
              <a:gd name="connsiteX543" fmla="*/ 4294126 w 7467600"/>
              <a:gd name="connsiteY543" fmla="*/ 3303048 h 6858000"/>
              <a:gd name="connsiteX544" fmla="*/ 4305321 w 7467600"/>
              <a:gd name="connsiteY544" fmla="*/ 3256953 h 6858000"/>
              <a:gd name="connsiteX545" fmla="*/ 4949299 w 7467600"/>
              <a:gd name="connsiteY545" fmla="*/ 3766336 h 6858000"/>
              <a:gd name="connsiteX546" fmla="*/ 5291452 w 7467600"/>
              <a:gd name="connsiteY546" fmla="*/ 4076801 h 6858000"/>
              <a:gd name="connsiteX547" fmla="*/ 5434998 w 7467600"/>
              <a:gd name="connsiteY547" fmla="*/ 4254100 h 6858000"/>
              <a:gd name="connsiteX548" fmla="*/ 5351015 w 7467600"/>
              <a:gd name="connsiteY548" fmla="*/ 3760989 h 6858000"/>
              <a:gd name="connsiteX549" fmla="*/ 5413780 w 7467600"/>
              <a:gd name="connsiteY549" fmla="*/ 2966265 h 6858000"/>
              <a:gd name="connsiteX550" fmla="*/ 5425627 w 7467600"/>
              <a:gd name="connsiteY550" fmla="*/ 2954192 h 6858000"/>
              <a:gd name="connsiteX551" fmla="*/ 6604735 w 7467600"/>
              <a:gd name="connsiteY551" fmla="*/ 2041381 h 6858000"/>
              <a:gd name="connsiteX552" fmla="*/ 7204487 w 7467600"/>
              <a:gd name="connsiteY552" fmla="*/ 2742112 h 6858000"/>
              <a:gd name="connsiteX553" fmla="*/ 7131592 w 7467600"/>
              <a:gd name="connsiteY553" fmla="*/ 2672096 h 6858000"/>
              <a:gd name="connsiteX554" fmla="*/ 6996344 w 7467600"/>
              <a:gd name="connsiteY554" fmla="*/ 2518310 h 6858000"/>
              <a:gd name="connsiteX555" fmla="*/ 6735495 w 7467600"/>
              <a:gd name="connsiteY555" fmla="*/ 2196890 h 6858000"/>
              <a:gd name="connsiteX556" fmla="*/ 6721901 w 7467600"/>
              <a:gd name="connsiteY556" fmla="*/ 2179274 h 6858000"/>
              <a:gd name="connsiteX557" fmla="*/ 6604735 w 7467600"/>
              <a:gd name="connsiteY557" fmla="*/ 2041381 h 6858000"/>
              <a:gd name="connsiteX558" fmla="*/ 6591670 w 7467600"/>
              <a:gd name="connsiteY558" fmla="*/ 1988277 h 6858000"/>
              <a:gd name="connsiteX559" fmla="*/ 6747349 w 7467600"/>
              <a:gd name="connsiteY559" fmla="*/ 2160069 h 6858000"/>
              <a:gd name="connsiteX560" fmla="*/ 6760943 w 7467600"/>
              <a:gd name="connsiteY560" fmla="*/ 2177686 h 6858000"/>
              <a:gd name="connsiteX561" fmla="*/ 7021065 w 7467600"/>
              <a:gd name="connsiteY561" fmla="*/ 2498102 h 6858000"/>
              <a:gd name="connsiteX562" fmla="*/ 7155223 w 7467600"/>
              <a:gd name="connsiteY562" fmla="*/ 2650386 h 6858000"/>
              <a:gd name="connsiteX563" fmla="*/ 7203167 w 7467600"/>
              <a:gd name="connsiteY563" fmla="*/ 2697288 h 6858000"/>
              <a:gd name="connsiteX564" fmla="*/ 6937703 w 7467600"/>
              <a:gd name="connsiteY564" fmla="*/ 2321981 h 6858000"/>
              <a:gd name="connsiteX565" fmla="*/ 6591670 w 7467600"/>
              <a:gd name="connsiteY565" fmla="*/ 1988277 h 6858000"/>
              <a:gd name="connsiteX566" fmla="*/ 5798671 w 7467600"/>
              <a:gd name="connsiteY566" fmla="*/ 1981601 h 6858000"/>
              <a:gd name="connsiteX567" fmla="*/ 5754709 w 7467600"/>
              <a:gd name="connsiteY567" fmla="*/ 2071454 h 6858000"/>
              <a:gd name="connsiteX568" fmla="*/ 5763044 w 7467600"/>
              <a:gd name="connsiteY568" fmla="*/ 2842206 h 6858000"/>
              <a:gd name="connsiteX569" fmla="*/ 5764974 w 7467600"/>
              <a:gd name="connsiteY569" fmla="*/ 2799609 h 6858000"/>
              <a:gd name="connsiteX570" fmla="*/ 5767665 w 7467600"/>
              <a:gd name="connsiteY570" fmla="*/ 2666409 h 6858000"/>
              <a:gd name="connsiteX571" fmla="*/ 5763055 w 7467600"/>
              <a:gd name="connsiteY571" fmla="*/ 2579705 h 6858000"/>
              <a:gd name="connsiteX572" fmla="*/ 5758079 w 7467600"/>
              <a:gd name="connsiteY572" fmla="*/ 2492508 h 6858000"/>
              <a:gd name="connsiteX573" fmla="*/ 5779325 w 7467600"/>
              <a:gd name="connsiteY573" fmla="*/ 2197069 h 6858000"/>
              <a:gd name="connsiteX574" fmla="*/ 5798671 w 7467600"/>
              <a:gd name="connsiteY574" fmla="*/ 1981601 h 6858000"/>
              <a:gd name="connsiteX575" fmla="*/ 5829202 w 7467600"/>
              <a:gd name="connsiteY575" fmla="*/ 1971679 h 6858000"/>
              <a:gd name="connsiteX576" fmla="*/ 5809558 w 7467600"/>
              <a:gd name="connsiteY576" fmla="*/ 2198043 h 6858000"/>
              <a:gd name="connsiteX577" fmla="*/ 5788653 w 7467600"/>
              <a:gd name="connsiteY577" fmla="*/ 2489430 h 6858000"/>
              <a:gd name="connsiteX578" fmla="*/ 5793439 w 7467600"/>
              <a:gd name="connsiteY578" fmla="*/ 2575235 h 6858000"/>
              <a:gd name="connsiteX579" fmla="*/ 5796837 w 7467600"/>
              <a:gd name="connsiteY579" fmla="*/ 2637633 h 6858000"/>
              <a:gd name="connsiteX580" fmla="*/ 5818614 w 7467600"/>
              <a:gd name="connsiteY580" fmla="*/ 2473055 h 6858000"/>
              <a:gd name="connsiteX581" fmla="*/ 5829202 w 7467600"/>
              <a:gd name="connsiteY581" fmla="*/ 1971679 h 6858000"/>
              <a:gd name="connsiteX582" fmla="*/ 5911389 w 7467600"/>
              <a:gd name="connsiteY582" fmla="*/ 1898371 h 6858000"/>
              <a:gd name="connsiteX583" fmla="*/ 6237627 w 7467600"/>
              <a:gd name="connsiteY583" fmla="*/ 2231921 h 6858000"/>
              <a:gd name="connsiteX584" fmla="*/ 5911389 w 7467600"/>
              <a:gd name="connsiteY584" fmla="*/ 1898371 h 6858000"/>
              <a:gd name="connsiteX585" fmla="*/ 6944437 w 7467600"/>
              <a:gd name="connsiteY585" fmla="*/ 1575402 h 6858000"/>
              <a:gd name="connsiteX586" fmla="*/ 6304730 w 7467600"/>
              <a:gd name="connsiteY586" fmla="*/ 1766654 h 6858000"/>
              <a:gd name="connsiteX587" fmla="*/ 6944437 w 7467600"/>
              <a:gd name="connsiteY587" fmla="*/ 1575402 h 6858000"/>
              <a:gd name="connsiteX588" fmla="*/ 7019523 w 7467600"/>
              <a:gd name="connsiteY588" fmla="*/ 1519450 h 6858000"/>
              <a:gd name="connsiteX589" fmla="*/ 6298091 w 7467600"/>
              <a:gd name="connsiteY589" fmla="*/ 1737122 h 6858000"/>
              <a:gd name="connsiteX590" fmla="*/ 7019523 w 7467600"/>
              <a:gd name="connsiteY590" fmla="*/ 1519450 h 6858000"/>
              <a:gd name="connsiteX591" fmla="*/ 2399523 w 7467600"/>
              <a:gd name="connsiteY591" fmla="*/ 1428234 h 6858000"/>
              <a:gd name="connsiteX592" fmla="*/ 2224982 w 7467600"/>
              <a:gd name="connsiteY592" fmla="*/ 1826201 h 6858000"/>
              <a:gd name="connsiteX593" fmla="*/ 2096099 w 7467600"/>
              <a:gd name="connsiteY593" fmla="*/ 2345900 h 6858000"/>
              <a:gd name="connsiteX594" fmla="*/ 2283317 w 7467600"/>
              <a:gd name="connsiteY594" fmla="*/ 1796925 h 6858000"/>
              <a:gd name="connsiteX595" fmla="*/ 2399523 w 7467600"/>
              <a:gd name="connsiteY595" fmla="*/ 1428234 h 6858000"/>
              <a:gd name="connsiteX596" fmla="*/ 2448558 w 7467600"/>
              <a:gd name="connsiteY596" fmla="*/ 1373435 h 6858000"/>
              <a:gd name="connsiteX597" fmla="*/ 2312521 w 7467600"/>
              <a:gd name="connsiteY597" fmla="*/ 1806140 h 6858000"/>
              <a:gd name="connsiteX598" fmla="*/ 2127533 w 7467600"/>
              <a:gd name="connsiteY598" fmla="*/ 2348380 h 6858000"/>
              <a:gd name="connsiteX599" fmla="*/ 2358080 w 7467600"/>
              <a:gd name="connsiteY599" fmla="*/ 1866134 h 6858000"/>
              <a:gd name="connsiteX600" fmla="*/ 2407436 w 7467600"/>
              <a:gd name="connsiteY600" fmla="*/ 1651070 h 6858000"/>
              <a:gd name="connsiteX601" fmla="*/ 2448558 w 7467600"/>
              <a:gd name="connsiteY601" fmla="*/ 1373435 h 6858000"/>
              <a:gd name="connsiteX602" fmla="*/ 278707 w 7467600"/>
              <a:gd name="connsiteY602" fmla="*/ 1352270 h 6858000"/>
              <a:gd name="connsiteX603" fmla="*/ 321570 w 7467600"/>
              <a:gd name="connsiteY603" fmla="*/ 1861610 h 6858000"/>
              <a:gd name="connsiteX604" fmla="*/ 294281 w 7467600"/>
              <a:gd name="connsiteY604" fmla="*/ 1440658 h 6858000"/>
              <a:gd name="connsiteX605" fmla="*/ 278707 w 7467600"/>
              <a:gd name="connsiteY605" fmla="*/ 1352270 h 6858000"/>
              <a:gd name="connsiteX606" fmla="*/ 1423821 w 7467600"/>
              <a:gd name="connsiteY606" fmla="*/ 1351958 h 6858000"/>
              <a:gd name="connsiteX607" fmla="*/ 1638521 w 7467600"/>
              <a:gd name="connsiteY607" fmla="*/ 1908470 h 6858000"/>
              <a:gd name="connsiteX608" fmla="*/ 1754199 w 7467600"/>
              <a:gd name="connsiteY608" fmla="*/ 2149284 h 6858000"/>
              <a:gd name="connsiteX609" fmla="*/ 1908359 w 7467600"/>
              <a:gd name="connsiteY609" fmla="*/ 2364988 h 6858000"/>
              <a:gd name="connsiteX610" fmla="*/ 1647661 w 7467600"/>
              <a:gd name="connsiteY610" fmla="*/ 1825945 h 6858000"/>
              <a:gd name="connsiteX611" fmla="*/ 1423821 w 7467600"/>
              <a:gd name="connsiteY611" fmla="*/ 1351958 h 6858000"/>
              <a:gd name="connsiteX612" fmla="*/ 1431890 w 7467600"/>
              <a:gd name="connsiteY612" fmla="*/ 1306475 h 6858000"/>
              <a:gd name="connsiteX613" fmla="*/ 1507597 w 7467600"/>
              <a:gd name="connsiteY613" fmla="*/ 1446132 h 6858000"/>
              <a:gd name="connsiteX614" fmla="*/ 1674586 w 7467600"/>
              <a:gd name="connsiteY614" fmla="*/ 1813832 h 6858000"/>
              <a:gd name="connsiteX615" fmla="*/ 1815950 w 7467600"/>
              <a:gd name="connsiteY615" fmla="*/ 2128564 h 6858000"/>
              <a:gd name="connsiteX616" fmla="*/ 1984242 w 7467600"/>
              <a:gd name="connsiteY616" fmla="*/ 2430829 h 6858000"/>
              <a:gd name="connsiteX617" fmla="*/ 2014023 w 7467600"/>
              <a:gd name="connsiteY617" fmla="*/ 2450995 h 6858000"/>
              <a:gd name="connsiteX618" fmla="*/ 1747337 w 7467600"/>
              <a:gd name="connsiteY618" fmla="*/ 1855264 h 6858000"/>
              <a:gd name="connsiteX619" fmla="*/ 1533749 w 7467600"/>
              <a:gd name="connsiteY619" fmla="*/ 1478656 h 6858000"/>
              <a:gd name="connsiteX620" fmla="*/ 1431890 w 7467600"/>
              <a:gd name="connsiteY620" fmla="*/ 1306475 h 6858000"/>
              <a:gd name="connsiteX621" fmla="*/ 5052692 w 7467600"/>
              <a:gd name="connsiteY621" fmla="*/ 1292994 h 6858000"/>
              <a:gd name="connsiteX622" fmla="*/ 5200661 w 7467600"/>
              <a:gd name="connsiteY622" fmla="*/ 1635186 h 6858000"/>
              <a:gd name="connsiteX623" fmla="*/ 5297138 w 7467600"/>
              <a:gd name="connsiteY623" fmla="*/ 1906351 h 6858000"/>
              <a:gd name="connsiteX624" fmla="*/ 5052692 w 7467600"/>
              <a:gd name="connsiteY624" fmla="*/ 1292994 h 6858000"/>
              <a:gd name="connsiteX625" fmla="*/ 5009948 w 7467600"/>
              <a:gd name="connsiteY625" fmla="*/ 1273619 h 6858000"/>
              <a:gd name="connsiteX626" fmla="*/ 5121777 w 7467600"/>
              <a:gd name="connsiteY626" fmla="*/ 1654213 h 6858000"/>
              <a:gd name="connsiteX627" fmla="*/ 5293545 w 7467600"/>
              <a:gd name="connsiteY627" fmla="*/ 2072247 h 6858000"/>
              <a:gd name="connsiteX628" fmla="*/ 5294042 w 7467600"/>
              <a:gd name="connsiteY628" fmla="*/ 2065019 h 6858000"/>
              <a:gd name="connsiteX629" fmla="*/ 5171936 w 7467600"/>
              <a:gd name="connsiteY629" fmla="*/ 1647613 h 6858000"/>
              <a:gd name="connsiteX630" fmla="*/ 5009948 w 7467600"/>
              <a:gd name="connsiteY630" fmla="*/ 1273619 h 6858000"/>
              <a:gd name="connsiteX631" fmla="*/ 655236 w 7467600"/>
              <a:gd name="connsiteY631" fmla="*/ 1268632 h 6858000"/>
              <a:gd name="connsiteX632" fmla="*/ 839521 w 7467600"/>
              <a:gd name="connsiteY632" fmla="*/ 1685315 h 6858000"/>
              <a:gd name="connsiteX633" fmla="*/ 1109416 w 7467600"/>
              <a:gd name="connsiteY633" fmla="*/ 2061663 h 6858000"/>
              <a:gd name="connsiteX634" fmla="*/ 1298300 w 7467600"/>
              <a:gd name="connsiteY634" fmla="*/ 2247742 h 6858000"/>
              <a:gd name="connsiteX635" fmla="*/ 1125871 w 7467600"/>
              <a:gd name="connsiteY635" fmla="*/ 1989513 h 6858000"/>
              <a:gd name="connsiteX636" fmla="*/ 981574 w 7467600"/>
              <a:gd name="connsiteY636" fmla="*/ 1783157 h 6858000"/>
              <a:gd name="connsiteX637" fmla="*/ 922198 w 7467600"/>
              <a:gd name="connsiteY637" fmla="*/ 1677437 h 6858000"/>
              <a:gd name="connsiteX638" fmla="*/ 869293 w 7467600"/>
              <a:gd name="connsiteY638" fmla="*/ 1583214 h 6858000"/>
              <a:gd name="connsiteX639" fmla="*/ 751431 w 7467600"/>
              <a:gd name="connsiteY639" fmla="*/ 1405731 h 6858000"/>
              <a:gd name="connsiteX640" fmla="*/ 655236 w 7467600"/>
              <a:gd name="connsiteY640" fmla="*/ 1268632 h 6858000"/>
              <a:gd name="connsiteX641" fmla="*/ 6516292 w 7467600"/>
              <a:gd name="connsiteY641" fmla="*/ 1263064 h 6858000"/>
              <a:gd name="connsiteX642" fmla="*/ 5736320 w 7467600"/>
              <a:gd name="connsiteY642" fmla="*/ 1501803 h 6858000"/>
              <a:gd name="connsiteX643" fmla="*/ 6516292 w 7467600"/>
              <a:gd name="connsiteY643" fmla="*/ 1263064 h 6858000"/>
              <a:gd name="connsiteX644" fmla="*/ 291466 w 7467600"/>
              <a:gd name="connsiteY644" fmla="*/ 1250369 h 6858000"/>
              <a:gd name="connsiteX645" fmla="*/ 323180 w 7467600"/>
              <a:gd name="connsiteY645" fmla="*/ 1435283 h 6858000"/>
              <a:gd name="connsiteX646" fmla="*/ 349381 w 7467600"/>
              <a:gd name="connsiteY646" fmla="*/ 1875041 h 6858000"/>
              <a:gd name="connsiteX647" fmla="*/ 374363 w 7467600"/>
              <a:gd name="connsiteY647" fmla="*/ 1506494 h 6858000"/>
              <a:gd name="connsiteX648" fmla="*/ 302168 w 7467600"/>
              <a:gd name="connsiteY648" fmla="*/ 1274495 h 6858000"/>
              <a:gd name="connsiteX649" fmla="*/ 291466 w 7467600"/>
              <a:gd name="connsiteY649" fmla="*/ 1250369 h 6858000"/>
              <a:gd name="connsiteX650" fmla="*/ 678222 w 7467600"/>
              <a:gd name="connsiteY650" fmla="*/ 1248670 h 6858000"/>
              <a:gd name="connsiteX651" fmla="*/ 775536 w 7467600"/>
              <a:gd name="connsiteY651" fmla="*/ 1388015 h 6858000"/>
              <a:gd name="connsiteX652" fmla="*/ 894529 w 7467600"/>
              <a:gd name="connsiteY652" fmla="*/ 1567739 h 6858000"/>
              <a:gd name="connsiteX653" fmla="*/ 948000 w 7467600"/>
              <a:gd name="connsiteY653" fmla="*/ 1663088 h 6858000"/>
              <a:gd name="connsiteX654" fmla="*/ 1006812 w 7467600"/>
              <a:gd name="connsiteY654" fmla="*/ 1767683 h 6858000"/>
              <a:gd name="connsiteX655" fmla="*/ 1149133 w 7467600"/>
              <a:gd name="connsiteY655" fmla="*/ 1971513 h 6858000"/>
              <a:gd name="connsiteX656" fmla="*/ 1333952 w 7467600"/>
              <a:gd name="connsiteY656" fmla="*/ 2251620 h 6858000"/>
              <a:gd name="connsiteX657" fmla="*/ 1337329 w 7467600"/>
              <a:gd name="connsiteY657" fmla="*/ 2258350 h 6858000"/>
              <a:gd name="connsiteX658" fmla="*/ 1014726 w 7467600"/>
              <a:gd name="connsiteY658" fmla="*/ 1615556 h 6858000"/>
              <a:gd name="connsiteX659" fmla="*/ 678222 w 7467600"/>
              <a:gd name="connsiteY659" fmla="*/ 1248670 h 6858000"/>
              <a:gd name="connsiteX660" fmla="*/ 6691602 w 7467600"/>
              <a:gd name="connsiteY660" fmla="*/ 1140573 h 6858000"/>
              <a:gd name="connsiteX661" fmla="*/ 6571100 w 7467600"/>
              <a:gd name="connsiteY661" fmla="*/ 1183662 h 6858000"/>
              <a:gd name="connsiteX662" fmla="*/ 6241687 w 7467600"/>
              <a:gd name="connsiteY662" fmla="*/ 1257600 h 6858000"/>
              <a:gd name="connsiteX663" fmla="*/ 5693009 w 7467600"/>
              <a:gd name="connsiteY663" fmla="*/ 1478256 h 6858000"/>
              <a:gd name="connsiteX664" fmla="*/ 6548420 w 7467600"/>
              <a:gd name="connsiteY664" fmla="*/ 1214599 h 6858000"/>
              <a:gd name="connsiteX665" fmla="*/ 6605473 w 7467600"/>
              <a:gd name="connsiteY665" fmla="*/ 1184686 h 6858000"/>
              <a:gd name="connsiteX666" fmla="*/ 6691602 w 7467600"/>
              <a:gd name="connsiteY666" fmla="*/ 1140573 h 6858000"/>
              <a:gd name="connsiteX667" fmla="*/ 4002475 w 7467600"/>
              <a:gd name="connsiteY667" fmla="*/ 1037802 h 6858000"/>
              <a:gd name="connsiteX668" fmla="*/ 4000324 w 7467600"/>
              <a:gd name="connsiteY668" fmla="*/ 1039362 h 6858000"/>
              <a:gd name="connsiteX669" fmla="*/ 4002862 w 7467600"/>
              <a:gd name="connsiteY669" fmla="*/ 1042866 h 6858000"/>
              <a:gd name="connsiteX670" fmla="*/ 4002475 w 7467600"/>
              <a:gd name="connsiteY670" fmla="*/ 1037802 h 6858000"/>
              <a:gd name="connsiteX671" fmla="*/ 506322 w 7467600"/>
              <a:gd name="connsiteY671" fmla="*/ 1020997 h 6858000"/>
              <a:gd name="connsiteX672" fmla="*/ 533068 w 7467600"/>
              <a:gd name="connsiteY672" fmla="*/ 1029409 h 6858000"/>
              <a:gd name="connsiteX673" fmla="*/ 1232525 w 7467600"/>
              <a:gd name="connsiteY673" fmla="*/ 1804675 h 6858000"/>
              <a:gd name="connsiteX674" fmla="*/ 1388858 w 7467600"/>
              <a:gd name="connsiteY674" fmla="*/ 2368011 h 6858000"/>
              <a:gd name="connsiteX675" fmla="*/ 1384098 w 7467600"/>
              <a:gd name="connsiteY675" fmla="*/ 2378125 h 6858000"/>
              <a:gd name="connsiteX676" fmla="*/ 1425393 w 7467600"/>
              <a:gd name="connsiteY676" fmla="*/ 2589124 h 6858000"/>
              <a:gd name="connsiteX677" fmla="*/ 1424001 w 7467600"/>
              <a:gd name="connsiteY677" fmla="*/ 2597541 h 6858000"/>
              <a:gd name="connsiteX678" fmla="*/ 2152729 w 7467600"/>
              <a:gd name="connsiteY678" fmla="*/ 2864487 h 6858000"/>
              <a:gd name="connsiteX679" fmla="*/ 2020609 w 7467600"/>
              <a:gd name="connsiteY679" fmla="*/ 2539671 h 6858000"/>
              <a:gd name="connsiteX680" fmla="*/ 2018920 w 7467600"/>
              <a:gd name="connsiteY680" fmla="*/ 2536309 h 6858000"/>
              <a:gd name="connsiteX681" fmla="*/ 1342441 w 7467600"/>
              <a:gd name="connsiteY681" fmla="*/ 1173017 h 6858000"/>
              <a:gd name="connsiteX682" fmla="*/ 1367925 w 7467600"/>
              <a:gd name="connsiteY682" fmla="*/ 1135648 h 6858000"/>
              <a:gd name="connsiteX683" fmla="*/ 1771401 w 7467600"/>
              <a:gd name="connsiteY683" fmla="*/ 1806673 h 6858000"/>
              <a:gd name="connsiteX684" fmla="*/ 1972385 w 7467600"/>
              <a:gd name="connsiteY684" fmla="*/ 2198735 h 6858000"/>
              <a:gd name="connsiteX685" fmla="*/ 2040892 w 7467600"/>
              <a:gd name="connsiteY685" fmla="*/ 2405205 h 6858000"/>
              <a:gd name="connsiteX686" fmla="*/ 2131689 w 7467600"/>
              <a:gd name="connsiteY686" fmla="*/ 1936926 h 6858000"/>
              <a:gd name="connsiteX687" fmla="*/ 2454820 w 7467600"/>
              <a:gd name="connsiteY687" fmla="*/ 1248808 h 6858000"/>
              <a:gd name="connsiteX688" fmla="*/ 2492512 w 7467600"/>
              <a:gd name="connsiteY688" fmla="*/ 1302920 h 6858000"/>
              <a:gd name="connsiteX689" fmla="*/ 2081216 w 7467600"/>
              <a:gd name="connsiteY689" fmla="*/ 2527513 h 6858000"/>
              <a:gd name="connsiteX690" fmla="*/ 2081211 w 7467600"/>
              <a:gd name="connsiteY690" fmla="*/ 2528916 h 6858000"/>
              <a:gd name="connsiteX691" fmla="*/ 2199067 w 7467600"/>
              <a:gd name="connsiteY691" fmla="*/ 2884061 h 6858000"/>
              <a:gd name="connsiteX692" fmla="*/ 3192586 w 7467600"/>
              <a:gd name="connsiteY692" fmla="*/ 3411496 h 6858000"/>
              <a:gd name="connsiteX693" fmla="*/ 3182620 w 7467600"/>
              <a:gd name="connsiteY693" fmla="*/ 3483279 h 6858000"/>
              <a:gd name="connsiteX694" fmla="*/ 2435119 w 7467600"/>
              <a:gd name="connsiteY694" fmla="*/ 3080173 h 6858000"/>
              <a:gd name="connsiteX695" fmla="*/ 2410152 w 7467600"/>
              <a:gd name="connsiteY695" fmla="*/ 3063751 h 6858000"/>
              <a:gd name="connsiteX696" fmla="*/ 2408099 w 7467600"/>
              <a:gd name="connsiteY696" fmla="*/ 3064403 h 6858000"/>
              <a:gd name="connsiteX697" fmla="*/ 2407218 w 7467600"/>
              <a:gd name="connsiteY697" fmla="*/ 3070324 h 6858000"/>
              <a:gd name="connsiteX698" fmla="*/ 2380138 w 7467600"/>
              <a:gd name="connsiteY698" fmla="*/ 3099341 h 6858000"/>
              <a:gd name="connsiteX699" fmla="*/ 1765923 w 7467600"/>
              <a:gd name="connsiteY699" fmla="*/ 3581043 h 6858000"/>
              <a:gd name="connsiteX700" fmla="*/ 1702258 w 7467600"/>
              <a:gd name="connsiteY700" fmla="*/ 3612286 h 6858000"/>
              <a:gd name="connsiteX701" fmla="*/ 1538370 w 7467600"/>
              <a:gd name="connsiteY701" fmla="*/ 3811804 h 6858000"/>
              <a:gd name="connsiteX702" fmla="*/ 542867 w 7467600"/>
              <a:gd name="connsiteY702" fmla="*/ 4944092 h 6858000"/>
              <a:gd name="connsiteX703" fmla="*/ 515800 w 7467600"/>
              <a:gd name="connsiteY703" fmla="*/ 4862180 h 6858000"/>
              <a:gd name="connsiteX704" fmla="*/ 909145 w 7467600"/>
              <a:gd name="connsiteY704" fmla="*/ 4199225 h 6858000"/>
              <a:gd name="connsiteX705" fmla="*/ 1214067 w 7467600"/>
              <a:gd name="connsiteY705" fmla="*/ 3908561 h 6858000"/>
              <a:gd name="connsiteX706" fmla="*/ 640967 w 7467600"/>
              <a:gd name="connsiteY706" fmla="*/ 4105601 h 6858000"/>
              <a:gd name="connsiteX707" fmla="*/ 112563 w 7467600"/>
              <a:gd name="connsiteY707" fmla="*/ 4396952 h 6858000"/>
              <a:gd name="connsiteX708" fmla="*/ 0 w 7467600"/>
              <a:gd name="connsiteY708" fmla="*/ 4466006 h 6858000"/>
              <a:gd name="connsiteX709" fmla="*/ 0 w 7467600"/>
              <a:gd name="connsiteY709" fmla="*/ 4233763 h 6858000"/>
              <a:gd name="connsiteX710" fmla="*/ 36881 w 7467600"/>
              <a:gd name="connsiteY710" fmla="*/ 4200118 h 6858000"/>
              <a:gd name="connsiteX711" fmla="*/ 910534 w 7467600"/>
              <a:gd name="connsiteY711" fmla="*/ 3629753 h 6858000"/>
              <a:gd name="connsiteX712" fmla="*/ 1578717 w 7467600"/>
              <a:gd name="connsiteY712" fmla="*/ 3575982 h 6858000"/>
              <a:gd name="connsiteX713" fmla="*/ 2338780 w 7467600"/>
              <a:gd name="connsiteY713" fmla="*/ 3033725 h 6858000"/>
              <a:gd name="connsiteX714" fmla="*/ 1807991 w 7467600"/>
              <a:gd name="connsiteY714" fmla="*/ 2807184 h 6858000"/>
              <a:gd name="connsiteX715" fmla="*/ 1416358 w 7467600"/>
              <a:gd name="connsiteY715" fmla="*/ 3112571 h 6858000"/>
              <a:gd name="connsiteX716" fmla="*/ 939066 w 7467600"/>
              <a:gd name="connsiteY716" fmla="*/ 3378798 h 6858000"/>
              <a:gd name="connsiteX717" fmla="*/ 115099 w 7467600"/>
              <a:gd name="connsiteY717" fmla="*/ 3607650 h 6858000"/>
              <a:gd name="connsiteX718" fmla="*/ 97284 w 7467600"/>
              <a:gd name="connsiteY718" fmla="*/ 3520393 h 6858000"/>
              <a:gd name="connsiteX719" fmla="*/ 922050 w 7467600"/>
              <a:gd name="connsiteY719" fmla="*/ 3074867 h 6858000"/>
              <a:gd name="connsiteX720" fmla="*/ 1405265 w 7467600"/>
              <a:gd name="connsiteY720" fmla="*/ 3016319 h 6858000"/>
              <a:gd name="connsiteX721" fmla="*/ 1407512 w 7467600"/>
              <a:gd name="connsiteY721" fmla="*/ 3018001 h 6858000"/>
              <a:gd name="connsiteX722" fmla="*/ 1726266 w 7467600"/>
              <a:gd name="connsiteY722" fmla="*/ 2777274 h 6858000"/>
              <a:gd name="connsiteX723" fmla="*/ 625390 w 7467600"/>
              <a:gd name="connsiteY723" fmla="*/ 2514541 h 6858000"/>
              <a:gd name="connsiteX724" fmla="*/ 619799 w 7467600"/>
              <a:gd name="connsiteY724" fmla="*/ 2527180 h 6858000"/>
              <a:gd name="connsiteX725" fmla="*/ 310030 w 7467600"/>
              <a:gd name="connsiteY725" fmla="*/ 2771818 h 6858000"/>
              <a:gd name="connsiteX726" fmla="*/ 173877 w 7467600"/>
              <a:gd name="connsiteY726" fmla="*/ 2937056 h 6858000"/>
              <a:gd name="connsiteX727" fmla="*/ 77889 w 7467600"/>
              <a:gd name="connsiteY727" fmla="*/ 3138440 h 6858000"/>
              <a:gd name="connsiteX728" fmla="*/ 0 w 7467600"/>
              <a:gd name="connsiteY728" fmla="*/ 3271395 h 6858000"/>
              <a:gd name="connsiteX729" fmla="*/ 0 w 7467600"/>
              <a:gd name="connsiteY729" fmla="*/ 3153002 h 6858000"/>
              <a:gd name="connsiteX730" fmla="*/ 2386 w 7467600"/>
              <a:gd name="connsiteY730" fmla="*/ 3149203 h 6858000"/>
              <a:gd name="connsiteX731" fmla="*/ 89753 w 7467600"/>
              <a:gd name="connsiteY731" fmla="*/ 2987702 h 6858000"/>
              <a:gd name="connsiteX732" fmla="*/ 76869 w 7467600"/>
              <a:gd name="connsiteY732" fmla="*/ 3005404 h 6858000"/>
              <a:gd name="connsiteX733" fmla="*/ 32049 w 7467600"/>
              <a:gd name="connsiteY733" fmla="*/ 3065814 h 6858000"/>
              <a:gd name="connsiteX734" fmla="*/ 0 w 7467600"/>
              <a:gd name="connsiteY734" fmla="*/ 3108744 h 6858000"/>
              <a:gd name="connsiteX735" fmla="*/ 0 w 7467600"/>
              <a:gd name="connsiteY735" fmla="*/ 3058059 h 6858000"/>
              <a:gd name="connsiteX736" fmla="*/ 7610 w 7467600"/>
              <a:gd name="connsiteY736" fmla="*/ 3047889 h 6858000"/>
              <a:gd name="connsiteX737" fmla="*/ 52419 w 7467600"/>
              <a:gd name="connsiteY737" fmla="*/ 2987479 h 6858000"/>
              <a:gd name="connsiteX738" fmla="*/ 59142 w 7467600"/>
              <a:gd name="connsiteY738" fmla="*/ 2978488 h 6858000"/>
              <a:gd name="connsiteX739" fmla="*/ 0 w 7467600"/>
              <a:gd name="connsiteY739" fmla="*/ 3015334 h 6858000"/>
              <a:gd name="connsiteX740" fmla="*/ 0 w 7467600"/>
              <a:gd name="connsiteY740" fmla="*/ 2914286 h 6858000"/>
              <a:gd name="connsiteX741" fmla="*/ 36383 w 7467600"/>
              <a:gd name="connsiteY741" fmla="*/ 2901128 h 6858000"/>
              <a:gd name="connsiteX742" fmla="*/ 156329 w 7467600"/>
              <a:gd name="connsiteY742" fmla="*/ 2840533 h 6858000"/>
              <a:gd name="connsiteX743" fmla="*/ 358355 w 7467600"/>
              <a:gd name="connsiteY743" fmla="*/ 2620471 h 6858000"/>
              <a:gd name="connsiteX744" fmla="*/ 510577 w 7467600"/>
              <a:gd name="connsiteY744" fmla="*/ 2501244 h 6858000"/>
              <a:gd name="connsiteX745" fmla="*/ 211967 w 7467600"/>
              <a:gd name="connsiteY745" fmla="*/ 2479171 h 6858000"/>
              <a:gd name="connsiteX746" fmla="*/ 0 w 7467600"/>
              <a:gd name="connsiteY746" fmla="*/ 2476398 h 6858000"/>
              <a:gd name="connsiteX747" fmla="*/ 0 w 7467600"/>
              <a:gd name="connsiteY747" fmla="*/ 2389189 h 6858000"/>
              <a:gd name="connsiteX748" fmla="*/ 103062 w 7467600"/>
              <a:gd name="connsiteY748" fmla="*/ 2389518 h 6858000"/>
              <a:gd name="connsiteX749" fmla="*/ 510734 w 7467600"/>
              <a:gd name="connsiteY749" fmla="*/ 2416201 h 6858000"/>
              <a:gd name="connsiteX750" fmla="*/ 279257 w 7467600"/>
              <a:gd name="connsiteY750" fmla="*/ 2092102 h 6858000"/>
              <a:gd name="connsiteX751" fmla="*/ 65265 w 7467600"/>
              <a:gd name="connsiteY751" fmla="*/ 2006049 h 6858000"/>
              <a:gd name="connsiteX752" fmla="*/ 0 w 7467600"/>
              <a:gd name="connsiteY752" fmla="*/ 1982532 h 6858000"/>
              <a:gd name="connsiteX753" fmla="*/ 0 w 7467600"/>
              <a:gd name="connsiteY753" fmla="*/ 1912789 h 6858000"/>
              <a:gd name="connsiteX754" fmla="*/ 97460 w 7467600"/>
              <a:gd name="connsiteY754" fmla="*/ 1953725 h 6858000"/>
              <a:gd name="connsiteX755" fmla="*/ 221272 w 7467600"/>
              <a:gd name="connsiteY755" fmla="*/ 1980766 h 6858000"/>
              <a:gd name="connsiteX756" fmla="*/ 116765 w 7467600"/>
              <a:gd name="connsiteY756" fmla="*/ 1911033 h 6858000"/>
              <a:gd name="connsiteX757" fmla="*/ 16405 w 7467600"/>
              <a:gd name="connsiteY757" fmla="*/ 1803412 h 6858000"/>
              <a:gd name="connsiteX758" fmla="*/ 0 w 7467600"/>
              <a:gd name="connsiteY758" fmla="*/ 1784777 h 6858000"/>
              <a:gd name="connsiteX759" fmla="*/ 0 w 7467600"/>
              <a:gd name="connsiteY759" fmla="*/ 1740082 h 6858000"/>
              <a:gd name="connsiteX760" fmla="*/ 39394 w 7467600"/>
              <a:gd name="connsiteY760" fmla="*/ 1784856 h 6858000"/>
              <a:gd name="connsiteX761" fmla="*/ 135813 w 7467600"/>
              <a:gd name="connsiteY761" fmla="*/ 1888838 h 6858000"/>
              <a:gd name="connsiteX762" fmla="*/ 242575 w 7467600"/>
              <a:gd name="connsiteY762" fmla="*/ 1958841 h 6858000"/>
              <a:gd name="connsiteX763" fmla="*/ 82197 w 7467600"/>
              <a:gd name="connsiteY763" fmla="*/ 1754826 h 6858000"/>
              <a:gd name="connsiteX764" fmla="*/ 0 w 7467600"/>
              <a:gd name="connsiteY764" fmla="*/ 1679650 h 6858000"/>
              <a:gd name="connsiteX765" fmla="*/ 0 w 7467600"/>
              <a:gd name="connsiteY765" fmla="*/ 1602463 h 6858000"/>
              <a:gd name="connsiteX766" fmla="*/ 84689 w 7467600"/>
              <a:gd name="connsiteY766" fmla="*/ 1677442 h 6858000"/>
              <a:gd name="connsiteX767" fmla="*/ 298437 w 7467600"/>
              <a:gd name="connsiteY767" fmla="*/ 1968019 h 6858000"/>
              <a:gd name="connsiteX768" fmla="*/ 227269 w 7467600"/>
              <a:gd name="connsiteY768" fmla="*/ 1114064 h 6858000"/>
              <a:gd name="connsiteX769" fmla="*/ 248003 w 7467600"/>
              <a:gd name="connsiteY769" fmla="*/ 1089613 h 6858000"/>
              <a:gd name="connsiteX770" fmla="*/ 427020 w 7467600"/>
              <a:gd name="connsiteY770" fmla="*/ 1619803 h 6858000"/>
              <a:gd name="connsiteX771" fmla="*/ 340345 w 7467600"/>
              <a:gd name="connsiteY771" fmla="*/ 2027739 h 6858000"/>
              <a:gd name="connsiteX772" fmla="*/ 360865 w 7467600"/>
              <a:gd name="connsiteY772" fmla="*/ 2044827 h 6858000"/>
              <a:gd name="connsiteX773" fmla="*/ 560414 w 7467600"/>
              <a:gd name="connsiteY773" fmla="*/ 2421457 h 6858000"/>
              <a:gd name="connsiteX774" fmla="*/ 1359703 w 7467600"/>
              <a:gd name="connsiteY774" fmla="*/ 2578554 h 6858000"/>
              <a:gd name="connsiteX775" fmla="*/ 1359422 w 7467600"/>
              <a:gd name="connsiteY775" fmla="*/ 2577994 h 6858000"/>
              <a:gd name="connsiteX776" fmla="*/ 828701 w 7467600"/>
              <a:gd name="connsiteY776" fmla="*/ 1839520 h 6858000"/>
              <a:gd name="connsiteX777" fmla="*/ 494427 w 7467600"/>
              <a:gd name="connsiteY777" fmla="*/ 1092333 h 6858000"/>
              <a:gd name="connsiteX778" fmla="*/ 506322 w 7467600"/>
              <a:gd name="connsiteY778" fmla="*/ 1020997 h 6858000"/>
              <a:gd name="connsiteX779" fmla="*/ 4570198 w 7467600"/>
              <a:gd name="connsiteY779" fmla="*/ 978081 h 6858000"/>
              <a:gd name="connsiteX780" fmla="*/ 4523691 w 7467600"/>
              <a:gd name="connsiteY780" fmla="*/ 1127776 h 6858000"/>
              <a:gd name="connsiteX781" fmla="*/ 4509875 w 7467600"/>
              <a:gd name="connsiteY781" fmla="*/ 1167552 h 6858000"/>
              <a:gd name="connsiteX782" fmla="*/ 4478168 w 7467600"/>
              <a:gd name="connsiteY782" fmla="*/ 1260735 h 6858000"/>
              <a:gd name="connsiteX783" fmla="*/ 4409309 w 7467600"/>
              <a:gd name="connsiteY783" fmla="*/ 1666996 h 6858000"/>
              <a:gd name="connsiteX784" fmla="*/ 4370031 w 7467600"/>
              <a:gd name="connsiteY784" fmla="*/ 1955666 h 6858000"/>
              <a:gd name="connsiteX785" fmla="*/ 4570198 w 7467600"/>
              <a:gd name="connsiteY785" fmla="*/ 978081 h 6858000"/>
              <a:gd name="connsiteX786" fmla="*/ 4557898 w 7467600"/>
              <a:gd name="connsiteY786" fmla="*/ 900011 h 6858000"/>
              <a:gd name="connsiteX787" fmla="*/ 4344840 w 7467600"/>
              <a:gd name="connsiteY787" fmla="*/ 1922038 h 6858000"/>
              <a:gd name="connsiteX788" fmla="*/ 4378710 w 7467600"/>
              <a:gd name="connsiteY788" fmla="*/ 1665516 h 6858000"/>
              <a:gd name="connsiteX789" fmla="*/ 4448798 w 7467600"/>
              <a:gd name="connsiteY789" fmla="*/ 1253024 h 6858000"/>
              <a:gd name="connsiteX790" fmla="*/ 4480315 w 7467600"/>
              <a:gd name="connsiteY790" fmla="*/ 1158454 h 6858000"/>
              <a:gd name="connsiteX791" fmla="*/ 4494133 w 7467600"/>
              <a:gd name="connsiteY791" fmla="*/ 1118676 h 6858000"/>
              <a:gd name="connsiteX792" fmla="*/ 4557898 w 7467600"/>
              <a:gd name="connsiteY792" fmla="*/ 900011 h 6858000"/>
              <a:gd name="connsiteX793" fmla="*/ 5870151 w 7467600"/>
              <a:gd name="connsiteY793" fmla="*/ 898890 h 6858000"/>
              <a:gd name="connsiteX794" fmla="*/ 5861335 w 7467600"/>
              <a:gd name="connsiteY794" fmla="*/ 899177 h 6858000"/>
              <a:gd name="connsiteX795" fmla="*/ 5843702 w 7467600"/>
              <a:gd name="connsiteY795" fmla="*/ 899748 h 6858000"/>
              <a:gd name="connsiteX796" fmla="*/ 5651107 w 7467600"/>
              <a:gd name="connsiteY796" fmla="*/ 920306 h 6858000"/>
              <a:gd name="connsiteX797" fmla="*/ 5459407 w 7467600"/>
              <a:gd name="connsiteY797" fmla="*/ 940975 h 6858000"/>
              <a:gd name="connsiteX798" fmla="*/ 5374846 w 7467600"/>
              <a:gd name="connsiteY798" fmla="*/ 941988 h 6858000"/>
              <a:gd name="connsiteX799" fmla="*/ 5256105 w 7467600"/>
              <a:gd name="connsiteY799" fmla="*/ 945632 h 6858000"/>
              <a:gd name="connsiteX800" fmla="*/ 5107071 w 7467600"/>
              <a:gd name="connsiteY800" fmla="*/ 969720 h 6858000"/>
              <a:gd name="connsiteX801" fmla="*/ 4998681 w 7467600"/>
              <a:gd name="connsiteY801" fmla="*/ 988771 h 6858000"/>
              <a:gd name="connsiteX802" fmla="*/ 5870151 w 7467600"/>
              <a:gd name="connsiteY802" fmla="*/ 898890 h 6858000"/>
              <a:gd name="connsiteX803" fmla="*/ 5504425 w 7467600"/>
              <a:gd name="connsiteY803" fmla="*/ 848067 h 6858000"/>
              <a:gd name="connsiteX804" fmla="*/ 4968849 w 7467600"/>
              <a:gd name="connsiteY804" fmla="*/ 962318 h 6858000"/>
              <a:gd name="connsiteX805" fmla="*/ 5104039 w 7467600"/>
              <a:gd name="connsiteY805" fmla="*/ 940634 h 6858000"/>
              <a:gd name="connsiteX806" fmla="*/ 5256311 w 7467600"/>
              <a:gd name="connsiteY806" fmla="*/ 916490 h 6858000"/>
              <a:gd name="connsiteX807" fmla="*/ 5377381 w 7467600"/>
              <a:gd name="connsiteY807" fmla="*/ 912671 h 6858000"/>
              <a:gd name="connsiteX808" fmla="*/ 5460148 w 7467600"/>
              <a:gd name="connsiteY808" fmla="*/ 911442 h 6858000"/>
              <a:gd name="connsiteX809" fmla="*/ 5648971 w 7467600"/>
              <a:gd name="connsiteY809" fmla="*/ 891331 h 6858000"/>
              <a:gd name="connsiteX810" fmla="*/ 5844807 w 7467600"/>
              <a:gd name="connsiteY810" fmla="*/ 870718 h 6858000"/>
              <a:gd name="connsiteX811" fmla="*/ 5862975 w 7467600"/>
              <a:gd name="connsiteY811" fmla="*/ 869756 h 6858000"/>
              <a:gd name="connsiteX812" fmla="*/ 5920887 w 7467600"/>
              <a:gd name="connsiteY812" fmla="*/ 865929 h 6858000"/>
              <a:gd name="connsiteX813" fmla="*/ 5504425 w 7467600"/>
              <a:gd name="connsiteY813" fmla="*/ 848067 h 6858000"/>
              <a:gd name="connsiteX814" fmla="*/ 3607114 w 7467600"/>
              <a:gd name="connsiteY814" fmla="*/ 467441 h 6858000"/>
              <a:gd name="connsiteX815" fmla="*/ 3296242 w 7467600"/>
              <a:gd name="connsiteY815" fmla="*/ 807991 h 6858000"/>
              <a:gd name="connsiteX816" fmla="*/ 3174674 w 7467600"/>
              <a:gd name="connsiteY816" fmla="*/ 919759 h 6858000"/>
              <a:gd name="connsiteX817" fmla="*/ 3042978 w 7467600"/>
              <a:gd name="connsiteY817" fmla="*/ 1054894 h 6858000"/>
              <a:gd name="connsiteX818" fmla="*/ 2968914 w 7467600"/>
              <a:gd name="connsiteY818" fmla="*/ 1133756 h 6858000"/>
              <a:gd name="connsiteX819" fmla="*/ 3103823 w 7467600"/>
              <a:gd name="connsiteY819" fmla="*/ 1026814 h 6858000"/>
              <a:gd name="connsiteX820" fmla="*/ 3607114 w 7467600"/>
              <a:gd name="connsiteY820" fmla="*/ 467441 h 6858000"/>
              <a:gd name="connsiteX821" fmla="*/ 3744487 w 7467600"/>
              <a:gd name="connsiteY821" fmla="*/ 383136 h 6858000"/>
              <a:gd name="connsiteX822" fmla="*/ 3970213 w 7467600"/>
              <a:gd name="connsiteY822" fmla="*/ 995559 h 6858000"/>
              <a:gd name="connsiteX823" fmla="*/ 3744487 w 7467600"/>
              <a:gd name="connsiteY823" fmla="*/ 383136 h 6858000"/>
              <a:gd name="connsiteX824" fmla="*/ 3624562 w 7467600"/>
              <a:gd name="connsiteY824" fmla="*/ 367041 h 6858000"/>
              <a:gd name="connsiteX825" fmla="*/ 3489712 w 7467600"/>
              <a:gd name="connsiteY825" fmla="*/ 485386 h 6858000"/>
              <a:gd name="connsiteX826" fmla="*/ 3182994 w 7467600"/>
              <a:gd name="connsiteY826" fmla="*/ 828265 h 6858000"/>
              <a:gd name="connsiteX827" fmla="*/ 2892114 w 7467600"/>
              <a:gd name="connsiteY827" fmla="*/ 1172635 h 6858000"/>
              <a:gd name="connsiteX828" fmla="*/ 3021459 w 7467600"/>
              <a:gd name="connsiteY828" fmla="*/ 1035385 h 6858000"/>
              <a:gd name="connsiteX829" fmla="*/ 3153873 w 7467600"/>
              <a:gd name="connsiteY829" fmla="*/ 898971 h 6858000"/>
              <a:gd name="connsiteX830" fmla="*/ 3276511 w 7467600"/>
              <a:gd name="connsiteY830" fmla="*/ 786423 h 6858000"/>
              <a:gd name="connsiteX831" fmla="*/ 3584154 w 7467600"/>
              <a:gd name="connsiteY831" fmla="*/ 448218 h 6858000"/>
              <a:gd name="connsiteX832" fmla="*/ 3624562 w 7467600"/>
              <a:gd name="connsiteY832" fmla="*/ 367041 h 6858000"/>
              <a:gd name="connsiteX833" fmla="*/ 3766672 w 7467600"/>
              <a:gd name="connsiteY833" fmla="*/ 359429 h 6858000"/>
              <a:gd name="connsiteX834" fmla="*/ 3996338 w 7467600"/>
              <a:gd name="connsiteY834" fmla="*/ 968237 h 6858000"/>
              <a:gd name="connsiteX835" fmla="*/ 3766672 w 7467600"/>
              <a:gd name="connsiteY835" fmla="*/ 359429 h 6858000"/>
              <a:gd name="connsiteX836" fmla="*/ 5805386 w 7467600"/>
              <a:gd name="connsiteY836" fmla="*/ 239240 h 6858000"/>
              <a:gd name="connsiteX837" fmla="*/ 5736947 w 7467600"/>
              <a:gd name="connsiteY837" fmla="*/ 261367 h 6858000"/>
              <a:gd name="connsiteX838" fmla="*/ 5427012 w 7467600"/>
              <a:gd name="connsiteY838" fmla="*/ 311272 h 6858000"/>
              <a:gd name="connsiteX839" fmla="*/ 5147818 w 7467600"/>
              <a:gd name="connsiteY839" fmla="*/ 322112 h 6858000"/>
              <a:gd name="connsiteX840" fmla="*/ 5060854 w 7467600"/>
              <a:gd name="connsiteY840" fmla="*/ 311882 h 6858000"/>
              <a:gd name="connsiteX841" fmla="*/ 4945989 w 7467600"/>
              <a:gd name="connsiteY841" fmla="*/ 300516 h 6858000"/>
              <a:gd name="connsiteX842" fmla="*/ 5410479 w 7467600"/>
              <a:gd name="connsiteY842" fmla="*/ 348434 h 6858000"/>
              <a:gd name="connsiteX843" fmla="*/ 5805386 w 7467600"/>
              <a:gd name="connsiteY843" fmla="*/ 239240 h 6858000"/>
              <a:gd name="connsiteX844" fmla="*/ 5905192 w 7467600"/>
              <a:gd name="connsiteY844" fmla="*/ 163079 h 6858000"/>
              <a:gd name="connsiteX845" fmla="*/ 5865655 w 7467600"/>
              <a:gd name="connsiteY845" fmla="*/ 171901 h 6858000"/>
              <a:gd name="connsiteX846" fmla="*/ 5259740 w 7467600"/>
              <a:gd name="connsiteY846" fmla="*/ 257013 h 6858000"/>
              <a:gd name="connsiteX847" fmla="*/ 5208466 w 7467600"/>
              <a:gd name="connsiteY847" fmla="*/ 257550 h 6858000"/>
              <a:gd name="connsiteX848" fmla="*/ 4980204 w 7467600"/>
              <a:gd name="connsiteY848" fmla="*/ 271903 h 6858000"/>
              <a:gd name="connsiteX849" fmla="*/ 5068068 w 7467600"/>
              <a:gd name="connsiteY849" fmla="*/ 282244 h 6858000"/>
              <a:gd name="connsiteX850" fmla="*/ 5153231 w 7467600"/>
              <a:gd name="connsiteY850" fmla="*/ 292240 h 6858000"/>
              <a:gd name="connsiteX851" fmla="*/ 5426491 w 7467600"/>
              <a:gd name="connsiteY851" fmla="*/ 281128 h 6858000"/>
              <a:gd name="connsiteX852" fmla="*/ 5731212 w 7467600"/>
              <a:gd name="connsiteY852" fmla="*/ 231951 h 6858000"/>
              <a:gd name="connsiteX853" fmla="*/ 5905192 w 7467600"/>
              <a:gd name="connsiteY853" fmla="*/ 163079 h 6858000"/>
              <a:gd name="connsiteX854" fmla="*/ 5944437 w 7467600"/>
              <a:gd name="connsiteY854" fmla="*/ 113829 h 6858000"/>
              <a:gd name="connsiteX855" fmla="*/ 5825032 w 7467600"/>
              <a:gd name="connsiteY855" fmla="*/ 146405 h 6858000"/>
              <a:gd name="connsiteX856" fmla="*/ 4955599 w 7467600"/>
              <a:gd name="connsiteY856" fmla="*/ 247008 h 6858000"/>
              <a:gd name="connsiteX857" fmla="*/ 5210104 w 7467600"/>
              <a:gd name="connsiteY857" fmla="*/ 228123 h 6858000"/>
              <a:gd name="connsiteX858" fmla="*/ 5261015 w 7467600"/>
              <a:gd name="connsiteY858" fmla="*/ 227087 h 6858000"/>
              <a:gd name="connsiteX859" fmla="*/ 5861181 w 7467600"/>
              <a:gd name="connsiteY859" fmla="*/ 143093 h 6858000"/>
              <a:gd name="connsiteX860" fmla="*/ 5961252 w 7467600"/>
              <a:gd name="connsiteY860" fmla="*/ 114820 h 6858000"/>
              <a:gd name="connsiteX861" fmla="*/ 5944437 w 7467600"/>
              <a:gd name="connsiteY861" fmla="*/ 113829 h 6858000"/>
              <a:gd name="connsiteX862" fmla="*/ 3882765 w 7467600"/>
              <a:gd name="connsiteY862" fmla="*/ 0 h 6858000"/>
              <a:gd name="connsiteX863" fmla="*/ 3995099 w 7467600"/>
              <a:gd name="connsiteY863" fmla="*/ 0 h 6858000"/>
              <a:gd name="connsiteX864" fmla="*/ 4163818 w 7467600"/>
              <a:gd name="connsiteY864" fmla="*/ 234104 h 6858000"/>
              <a:gd name="connsiteX865" fmla="*/ 4172099 w 7467600"/>
              <a:gd name="connsiteY865" fmla="*/ 234207 h 6858000"/>
              <a:gd name="connsiteX866" fmla="*/ 4784282 w 7467600"/>
              <a:gd name="connsiteY866" fmla="*/ 276561 h 6858000"/>
              <a:gd name="connsiteX867" fmla="*/ 4801687 w 7467600"/>
              <a:gd name="connsiteY867" fmla="*/ 267764 h 6858000"/>
              <a:gd name="connsiteX868" fmla="*/ 6082788 w 7467600"/>
              <a:gd name="connsiteY868" fmla="*/ 64119 h 6858000"/>
              <a:gd name="connsiteX869" fmla="*/ 6099442 w 7467600"/>
              <a:gd name="connsiteY869" fmla="*/ 82568 h 6858000"/>
              <a:gd name="connsiteX870" fmla="*/ 4804137 w 7467600"/>
              <a:gd name="connsiteY870" fmla="*/ 320931 h 6858000"/>
              <a:gd name="connsiteX871" fmla="*/ 4227047 w 7467600"/>
              <a:gd name="connsiteY871" fmla="*/ 313415 h 6858000"/>
              <a:gd name="connsiteX872" fmla="*/ 4346041 w 7467600"/>
              <a:gd name="connsiteY872" fmla="*/ 456086 h 6858000"/>
              <a:gd name="connsiteX873" fmla="*/ 4870967 w 7467600"/>
              <a:gd name="connsiteY873" fmla="*/ 963061 h 6858000"/>
              <a:gd name="connsiteX874" fmla="*/ 4889647 w 7467600"/>
              <a:gd name="connsiteY874" fmla="*/ 957147 h 6858000"/>
              <a:gd name="connsiteX875" fmla="*/ 5422504 w 7467600"/>
              <a:gd name="connsiteY875" fmla="*/ 805191 h 6858000"/>
              <a:gd name="connsiteX876" fmla="*/ 6087656 w 7467600"/>
              <a:gd name="connsiteY876" fmla="*/ 826703 h 6858000"/>
              <a:gd name="connsiteX877" fmla="*/ 6058717 w 7467600"/>
              <a:gd name="connsiteY877" fmla="*/ 865992 h 6858000"/>
              <a:gd name="connsiteX878" fmla="*/ 4974153 w 7467600"/>
              <a:gd name="connsiteY878" fmla="*/ 1045456 h 6858000"/>
              <a:gd name="connsiteX879" fmla="*/ 5627835 w 7467600"/>
              <a:gd name="connsiteY879" fmla="*/ 1472077 h 6858000"/>
              <a:gd name="connsiteX880" fmla="*/ 5629817 w 7467600"/>
              <a:gd name="connsiteY880" fmla="*/ 1471412 h 6858000"/>
              <a:gd name="connsiteX881" fmla="*/ 5634124 w 7467600"/>
              <a:gd name="connsiteY881" fmla="*/ 1470572 h 6858000"/>
              <a:gd name="connsiteX882" fmla="*/ 5755832 w 7467600"/>
              <a:gd name="connsiteY882" fmla="*/ 1383886 h 6858000"/>
              <a:gd name="connsiteX883" fmla="*/ 6014186 w 7467600"/>
              <a:gd name="connsiteY883" fmla="*/ 1279799 h 6858000"/>
              <a:gd name="connsiteX884" fmla="*/ 6901619 w 7467600"/>
              <a:gd name="connsiteY884" fmla="*/ 1047874 h 6858000"/>
              <a:gd name="connsiteX885" fmla="*/ 6931566 w 7467600"/>
              <a:gd name="connsiteY885" fmla="*/ 1062034 h 6858000"/>
              <a:gd name="connsiteX886" fmla="*/ 5790982 w 7467600"/>
              <a:gd name="connsiteY886" fmla="*/ 1561380 h 6858000"/>
              <a:gd name="connsiteX887" fmla="*/ 6188971 w 7467600"/>
              <a:gd name="connsiteY887" fmla="*/ 1755168 h 6858000"/>
              <a:gd name="connsiteX888" fmla="*/ 6202446 w 7467600"/>
              <a:gd name="connsiteY888" fmla="*/ 1752268 h 6858000"/>
              <a:gd name="connsiteX889" fmla="*/ 7179560 w 7467600"/>
              <a:gd name="connsiteY889" fmla="*/ 1467551 h 6858000"/>
              <a:gd name="connsiteX890" fmla="*/ 7158730 w 7467600"/>
              <a:gd name="connsiteY890" fmla="*/ 1507835 h 6858000"/>
              <a:gd name="connsiteX891" fmla="*/ 6326959 w 7467600"/>
              <a:gd name="connsiteY891" fmla="*/ 1817686 h 6858000"/>
              <a:gd name="connsiteX892" fmla="*/ 6537433 w 7467600"/>
              <a:gd name="connsiteY892" fmla="*/ 1907790 h 6858000"/>
              <a:gd name="connsiteX893" fmla="*/ 6550221 w 7467600"/>
              <a:gd name="connsiteY893" fmla="*/ 1910729 h 6858000"/>
              <a:gd name="connsiteX894" fmla="*/ 6964438 w 7467600"/>
              <a:gd name="connsiteY894" fmla="*/ 2209505 h 6858000"/>
              <a:gd name="connsiteX895" fmla="*/ 7367862 w 7467600"/>
              <a:gd name="connsiteY895" fmla="*/ 2806833 h 6858000"/>
              <a:gd name="connsiteX896" fmla="*/ 7364329 w 7467600"/>
              <a:gd name="connsiteY896" fmla="*/ 2826907 h 6858000"/>
              <a:gd name="connsiteX897" fmla="*/ 7290545 w 7467600"/>
              <a:gd name="connsiteY897" fmla="*/ 2850663 h 6858000"/>
              <a:gd name="connsiteX898" fmla="*/ 6472036 w 7467600"/>
              <a:gd name="connsiteY898" fmla="*/ 1959003 h 6858000"/>
              <a:gd name="connsiteX899" fmla="*/ 5792897 w 7467600"/>
              <a:gd name="connsiteY899" fmla="*/ 1647747 h 6858000"/>
              <a:gd name="connsiteX900" fmla="*/ 5842751 w 7467600"/>
              <a:gd name="connsiteY900" fmla="*/ 1816112 h 6858000"/>
              <a:gd name="connsiteX901" fmla="*/ 5847424 w 7467600"/>
              <a:gd name="connsiteY901" fmla="*/ 1815776 h 6858000"/>
              <a:gd name="connsiteX902" fmla="*/ 6399821 w 7467600"/>
              <a:gd name="connsiteY902" fmla="*/ 2344799 h 6858000"/>
              <a:gd name="connsiteX903" fmla="*/ 6323232 w 7467600"/>
              <a:gd name="connsiteY903" fmla="*/ 2389634 h 6858000"/>
              <a:gd name="connsiteX904" fmla="*/ 5942958 w 7467600"/>
              <a:gd name="connsiteY904" fmla="*/ 2077708 h 6858000"/>
              <a:gd name="connsiteX905" fmla="*/ 5921559 w 7467600"/>
              <a:gd name="connsiteY905" fmla="*/ 2378596 h 6858000"/>
              <a:gd name="connsiteX906" fmla="*/ 5817651 w 7467600"/>
              <a:gd name="connsiteY906" fmla="*/ 3023919 h 6858000"/>
              <a:gd name="connsiteX907" fmla="*/ 5729634 w 7467600"/>
              <a:gd name="connsiteY907" fmla="*/ 3051849 h 6858000"/>
              <a:gd name="connsiteX908" fmla="*/ 5611018 w 7467600"/>
              <a:gd name="connsiteY908" fmla="*/ 2316769 h 6858000"/>
              <a:gd name="connsiteX909" fmla="*/ 5687608 w 7467600"/>
              <a:gd name="connsiteY909" fmla="*/ 2039972 h 6858000"/>
              <a:gd name="connsiteX910" fmla="*/ 5657554 w 7467600"/>
              <a:gd name="connsiteY910" fmla="*/ 1576445 h 6858000"/>
              <a:gd name="connsiteX911" fmla="*/ 5150475 w 7467600"/>
              <a:gd name="connsiteY911" fmla="*/ 1274012 h 6858000"/>
              <a:gd name="connsiteX912" fmla="*/ 5349142 w 7467600"/>
              <a:gd name="connsiteY912" fmla="*/ 2204405 h 6858000"/>
              <a:gd name="connsiteX913" fmla="*/ 5262214 w 7467600"/>
              <a:gd name="connsiteY913" fmla="*/ 2233836 h 6858000"/>
              <a:gd name="connsiteX914" fmla="*/ 4981539 w 7467600"/>
              <a:gd name="connsiteY914" fmla="*/ 1542201 h 6858000"/>
              <a:gd name="connsiteX915" fmla="*/ 4958461 w 7467600"/>
              <a:gd name="connsiteY915" fmla="*/ 1136957 h 6858000"/>
              <a:gd name="connsiteX916" fmla="*/ 4655015 w 7467600"/>
              <a:gd name="connsiteY916" fmla="*/ 891426 h 6858000"/>
              <a:gd name="connsiteX917" fmla="*/ 4348002 w 7467600"/>
              <a:gd name="connsiteY917" fmla="*/ 2205895 h 6858000"/>
              <a:gd name="connsiteX918" fmla="*/ 4262250 w 7467600"/>
              <a:gd name="connsiteY918" fmla="*/ 2219972 h 6858000"/>
              <a:gd name="connsiteX919" fmla="*/ 4550611 w 7467600"/>
              <a:gd name="connsiteY919" fmla="*/ 817540 h 6858000"/>
              <a:gd name="connsiteX920" fmla="*/ 4564418 w 7467600"/>
              <a:gd name="connsiteY920" fmla="*/ 808293 h 6858000"/>
              <a:gd name="connsiteX921" fmla="*/ 4266388 w 7467600"/>
              <a:gd name="connsiteY921" fmla="*/ 500083 h 6858000"/>
              <a:gd name="connsiteX922" fmla="*/ 4032842 w 7467600"/>
              <a:gd name="connsiteY922" fmla="*/ 211809 h 6858000"/>
              <a:gd name="connsiteX923" fmla="*/ 3882765 w 7467600"/>
              <a:gd name="connsiteY923" fmla="*/ 0 h 6858000"/>
              <a:gd name="connsiteX924" fmla="*/ 3721337 w 7467600"/>
              <a:gd name="connsiteY924" fmla="*/ 0 h 6858000"/>
              <a:gd name="connsiteX925" fmla="*/ 3797544 w 7467600"/>
              <a:gd name="connsiteY925" fmla="*/ 0 h 6858000"/>
              <a:gd name="connsiteX926" fmla="*/ 3775734 w 7467600"/>
              <a:gd name="connsiteY926" fmla="*/ 95131 h 6858000"/>
              <a:gd name="connsiteX927" fmla="*/ 3724807 w 7467600"/>
              <a:gd name="connsiteY927" fmla="*/ 272257 h 6858000"/>
              <a:gd name="connsiteX928" fmla="*/ 3726844 w 7467600"/>
              <a:gd name="connsiteY928" fmla="*/ 282988 h 6858000"/>
              <a:gd name="connsiteX929" fmla="*/ 3742664 w 7467600"/>
              <a:gd name="connsiteY929" fmla="*/ 279918 h 6858000"/>
              <a:gd name="connsiteX930" fmla="*/ 4103910 w 7467600"/>
              <a:gd name="connsiteY930" fmla="*/ 1161917 h 6858000"/>
              <a:gd name="connsiteX931" fmla="*/ 4020269 w 7467600"/>
              <a:gd name="connsiteY931" fmla="*/ 1200406 h 6858000"/>
              <a:gd name="connsiteX932" fmla="*/ 3674882 w 7467600"/>
              <a:gd name="connsiteY932" fmla="*/ 488524 h 6858000"/>
              <a:gd name="connsiteX933" fmla="*/ 3132682 w 7467600"/>
              <a:gd name="connsiteY933" fmla="*/ 1072284 h 6858000"/>
              <a:gd name="connsiteX934" fmla="*/ 2716346 w 7467600"/>
              <a:gd name="connsiteY934" fmla="*/ 1276376 h 6858000"/>
              <a:gd name="connsiteX935" fmla="*/ 2716772 w 7467600"/>
              <a:gd name="connsiteY935" fmla="*/ 1255462 h 6858000"/>
              <a:gd name="connsiteX936" fmla="*/ 3471096 w 7467600"/>
              <a:gd name="connsiteY936" fmla="*/ 437072 h 6858000"/>
              <a:gd name="connsiteX937" fmla="*/ 3639057 w 7467600"/>
              <a:gd name="connsiteY937" fmla="*/ 286334 h 6858000"/>
              <a:gd name="connsiteX938" fmla="*/ 3640309 w 7467600"/>
              <a:gd name="connsiteY938" fmla="*/ 284664 h 6858000"/>
              <a:gd name="connsiteX939" fmla="*/ 3646022 w 7467600"/>
              <a:gd name="connsiteY939" fmla="*/ 276711 h 6858000"/>
              <a:gd name="connsiteX940" fmla="*/ 3707943 w 7467600"/>
              <a:gd name="connsiteY940" fmla="*/ 65958 h 6858000"/>
              <a:gd name="connsiteX941" fmla="*/ 3721337 w 7467600"/>
              <a:gd name="connsiteY941" fmla="*/ 0 h 6858000"/>
              <a:gd name="connsiteX942" fmla="*/ 2867960 w 7467600"/>
              <a:gd name="connsiteY942" fmla="*/ 0 h 6858000"/>
              <a:gd name="connsiteX943" fmla="*/ 2926351 w 7467600"/>
              <a:gd name="connsiteY943" fmla="*/ 0 h 6858000"/>
              <a:gd name="connsiteX944" fmla="*/ 2902823 w 7467600"/>
              <a:gd name="connsiteY944" fmla="*/ 262929 h 6858000"/>
              <a:gd name="connsiteX945" fmla="*/ 2940663 w 7467600"/>
              <a:gd name="connsiteY945" fmla="*/ 140884 h 6858000"/>
              <a:gd name="connsiteX946" fmla="*/ 2947039 w 7467600"/>
              <a:gd name="connsiteY946" fmla="*/ 122524 h 6858000"/>
              <a:gd name="connsiteX947" fmla="*/ 2984316 w 7467600"/>
              <a:gd name="connsiteY947" fmla="*/ 0 h 6858000"/>
              <a:gd name="connsiteX948" fmla="*/ 3016114 w 7467600"/>
              <a:gd name="connsiteY948" fmla="*/ 0 h 6858000"/>
              <a:gd name="connsiteX949" fmla="*/ 2979949 w 7467600"/>
              <a:gd name="connsiteY949" fmla="*/ 119274 h 6858000"/>
              <a:gd name="connsiteX950" fmla="*/ 3023879 w 7467600"/>
              <a:gd name="connsiteY950" fmla="*/ 0 h 6858000"/>
              <a:gd name="connsiteX951" fmla="*/ 3105400 w 7467600"/>
              <a:gd name="connsiteY951" fmla="*/ 0 h 6858000"/>
              <a:gd name="connsiteX952" fmla="*/ 3094669 w 7467600"/>
              <a:gd name="connsiteY952" fmla="*/ 30308 h 6858000"/>
              <a:gd name="connsiteX953" fmla="*/ 2901945 w 7467600"/>
              <a:gd name="connsiteY953" fmla="*/ 466538 h 6858000"/>
              <a:gd name="connsiteX954" fmla="*/ 2815209 w 7467600"/>
              <a:gd name="connsiteY954" fmla="*/ 497361 h 6858000"/>
              <a:gd name="connsiteX955" fmla="*/ 2844845 w 7467600"/>
              <a:gd name="connsiteY955" fmla="*/ 127638 h 6858000"/>
              <a:gd name="connsiteX956" fmla="*/ 2867960 w 7467600"/>
              <a:gd name="connsiteY956" fmla="*/ 0 h 6858000"/>
              <a:gd name="connsiteX957" fmla="*/ 1057230 w 7467600"/>
              <a:gd name="connsiteY957" fmla="*/ 0 h 6858000"/>
              <a:gd name="connsiteX958" fmla="*/ 1111003 w 7467600"/>
              <a:gd name="connsiteY958" fmla="*/ 0 h 6858000"/>
              <a:gd name="connsiteX959" fmla="*/ 1125553 w 7467600"/>
              <a:gd name="connsiteY959" fmla="*/ 52588 h 6858000"/>
              <a:gd name="connsiteX960" fmla="*/ 1304276 w 7467600"/>
              <a:gd name="connsiteY960" fmla="*/ 476275 h 6858000"/>
              <a:gd name="connsiteX961" fmla="*/ 1492066 w 7467600"/>
              <a:gd name="connsiteY961" fmla="*/ 886333 h 6858000"/>
              <a:gd name="connsiteX962" fmla="*/ 1423698 w 7467600"/>
              <a:gd name="connsiteY962" fmla="*/ 710817 h 6858000"/>
              <a:gd name="connsiteX963" fmla="*/ 1357609 w 7467600"/>
              <a:gd name="connsiteY963" fmla="*/ 532892 h 6858000"/>
              <a:gd name="connsiteX964" fmla="*/ 1309550 w 7467600"/>
              <a:gd name="connsiteY964" fmla="*/ 374031 h 6858000"/>
              <a:gd name="connsiteX965" fmla="*/ 1193673 w 7467600"/>
              <a:gd name="connsiteY965" fmla="*/ 49533 h 6858000"/>
              <a:gd name="connsiteX966" fmla="*/ 1164391 w 7467600"/>
              <a:gd name="connsiteY966" fmla="*/ 0 h 6858000"/>
              <a:gd name="connsiteX967" fmla="*/ 1200666 w 7467600"/>
              <a:gd name="connsiteY967" fmla="*/ 0 h 6858000"/>
              <a:gd name="connsiteX968" fmla="*/ 1223408 w 7467600"/>
              <a:gd name="connsiteY968" fmla="*/ 38996 h 6858000"/>
              <a:gd name="connsiteX969" fmla="*/ 1339635 w 7467600"/>
              <a:gd name="connsiteY969" fmla="*/ 365517 h 6858000"/>
              <a:gd name="connsiteX970" fmla="*/ 1387469 w 7467600"/>
              <a:gd name="connsiteY970" fmla="*/ 523079 h 6858000"/>
              <a:gd name="connsiteX971" fmla="*/ 1452685 w 7467600"/>
              <a:gd name="connsiteY971" fmla="*/ 699806 h 6858000"/>
              <a:gd name="connsiteX972" fmla="*/ 1492092 w 7467600"/>
              <a:gd name="connsiteY972" fmla="*/ 800424 h 6858000"/>
              <a:gd name="connsiteX973" fmla="*/ 1455302 w 7467600"/>
              <a:gd name="connsiteY973" fmla="*/ 632913 h 6858000"/>
              <a:gd name="connsiteX974" fmla="*/ 1222336 w 7467600"/>
              <a:gd name="connsiteY974" fmla="*/ 9480 h 6858000"/>
              <a:gd name="connsiteX975" fmla="*/ 1214634 w 7467600"/>
              <a:gd name="connsiteY975" fmla="*/ 0 h 6858000"/>
              <a:gd name="connsiteX976" fmla="*/ 1289827 w 7467600"/>
              <a:gd name="connsiteY976" fmla="*/ 0 h 6858000"/>
              <a:gd name="connsiteX977" fmla="*/ 1321076 w 7467600"/>
              <a:gd name="connsiteY977" fmla="*/ 59722 h 6858000"/>
              <a:gd name="connsiteX978" fmla="*/ 1512579 w 7467600"/>
              <a:gd name="connsiteY978" fmla="*/ 626441 h 6858000"/>
              <a:gd name="connsiteX979" fmla="*/ 1506076 w 7467600"/>
              <a:gd name="connsiteY979" fmla="*/ 1089289 h 6858000"/>
              <a:gd name="connsiteX980" fmla="*/ 1486346 w 7467600"/>
              <a:gd name="connsiteY980" fmla="*/ 1079919 h 6858000"/>
              <a:gd name="connsiteX981" fmla="*/ 1070511 w 7467600"/>
              <a:gd name="connsiteY981" fmla="*/ 48609 h 6858000"/>
              <a:gd name="connsiteX982" fmla="*/ 1057230 w 7467600"/>
              <a:gd name="connsiteY982" fmla="*/ 0 h 6858000"/>
              <a:gd name="connsiteX983" fmla="*/ 43151 w 7467600"/>
              <a:gd name="connsiteY983" fmla="*/ 0 h 6858000"/>
              <a:gd name="connsiteX984" fmla="*/ 95283 w 7467600"/>
              <a:gd name="connsiteY984" fmla="*/ 0 h 6858000"/>
              <a:gd name="connsiteX985" fmla="*/ 300708 w 7467600"/>
              <a:gd name="connsiteY985" fmla="*/ 154571 h 6858000"/>
              <a:gd name="connsiteX986" fmla="*/ 530414 w 7467600"/>
              <a:gd name="connsiteY986" fmla="*/ 354673 h 6858000"/>
              <a:gd name="connsiteX987" fmla="*/ 333785 w 7467600"/>
              <a:gd name="connsiteY987" fmla="*/ 161564 h 6858000"/>
              <a:gd name="connsiteX988" fmla="*/ 147005 w 7467600"/>
              <a:gd name="connsiteY988" fmla="*/ 0 h 6858000"/>
              <a:gd name="connsiteX989" fmla="*/ 272509 w 7467600"/>
              <a:gd name="connsiteY989" fmla="*/ 0 h 6858000"/>
              <a:gd name="connsiteX990" fmla="*/ 326276 w 7467600"/>
              <a:gd name="connsiteY990" fmla="*/ 45847 h 6858000"/>
              <a:gd name="connsiteX991" fmla="*/ 823759 w 7467600"/>
              <a:gd name="connsiteY991" fmla="*/ 574145 h 6858000"/>
              <a:gd name="connsiteX992" fmla="*/ 811254 w 7467600"/>
              <a:gd name="connsiteY992" fmla="*/ 665546 h 6858000"/>
              <a:gd name="connsiteX993" fmla="*/ 154042 w 7467600"/>
              <a:gd name="connsiteY993" fmla="*/ 261522 h 6858000"/>
              <a:gd name="connsiteX994" fmla="*/ 13550 w 7467600"/>
              <a:gd name="connsiteY994" fmla="*/ 158423 h 6858000"/>
              <a:gd name="connsiteX995" fmla="*/ 0 w 7467600"/>
              <a:gd name="connsiteY995" fmla="*/ 146618 h 6858000"/>
              <a:gd name="connsiteX996" fmla="*/ 0 w 7467600"/>
              <a:gd name="connsiteY996" fmla="*/ 59161 h 6858000"/>
              <a:gd name="connsiteX997" fmla="*/ 45427 w 7467600"/>
              <a:gd name="connsiteY997" fmla="*/ 101078 h 6858000"/>
              <a:gd name="connsiteX998" fmla="*/ 630103 w 7467600"/>
              <a:gd name="connsiteY998" fmla="*/ 485885 h 6858000"/>
              <a:gd name="connsiteX999" fmla="*/ 532040 w 7467600"/>
              <a:gd name="connsiteY999" fmla="*/ 399359 h 6858000"/>
              <a:gd name="connsiteX1000" fmla="*/ 517618 w 7467600"/>
              <a:gd name="connsiteY1000" fmla="*/ 385726 h 6858000"/>
              <a:gd name="connsiteX1001" fmla="*/ 285074 w 7467600"/>
              <a:gd name="connsiteY1001" fmla="*/ 182755 h 6858000"/>
              <a:gd name="connsiteX1002" fmla="*/ 43151 w 7467600"/>
              <a:gd name="connsiteY1002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131946 w 7467600"/>
              <a:gd name="connsiteY127" fmla="*/ 5075653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41225 h 6858000"/>
              <a:gd name="connsiteX138" fmla="*/ 7467600 w 7467600"/>
              <a:gd name="connsiteY138" fmla="*/ 5277736 h 6858000"/>
              <a:gd name="connsiteX139" fmla="*/ 7327465 w 7467600"/>
              <a:gd name="connsiteY139" fmla="*/ 5174181 h 6858000"/>
              <a:gd name="connsiteX140" fmla="*/ 7244057 w 7467600"/>
              <a:gd name="connsiteY140" fmla="*/ 5124233 h 6858000"/>
              <a:gd name="connsiteX141" fmla="*/ 7353035 w 7467600"/>
              <a:gd name="connsiteY141" fmla="*/ 5197318 h 6858000"/>
              <a:gd name="connsiteX142" fmla="*/ 7467600 w 7467600"/>
              <a:gd name="connsiteY142" fmla="*/ 5297634 h 6858000"/>
              <a:gd name="connsiteX143" fmla="*/ 7467600 w 7467600"/>
              <a:gd name="connsiteY143" fmla="*/ 5361850 h 6858000"/>
              <a:gd name="connsiteX144" fmla="*/ 7368569 w 7467600"/>
              <a:gd name="connsiteY144" fmla="*/ 5270182 h 6858000"/>
              <a:gd name="connsiteX145" fmla="*/ 7131946 w 7467600"/>
              <a:gd name="connsiteY145" fmla="*/ 5075653 h 6858000"/>
              <a:gd name="connsiteX146" fmla="*/ 1903353 w 7467600"/>
              <a:gd name="connsiteY146" fmla="*/ 5044827 h 6858000"/>
              <a:gd name="connsiteX147" fmla="*/ 1936931 w 7467600"/>
              <a:gd name="connsiteY147" fmla="*/ 5093954 h 6858000"/>
              <a:gd name="connsiteX148" fmla="*/ 2195868 w 7467600"/>
              <a:gd name="connsiteY148" fmla="*/ 5396574 h 6858000"/>
              <a:gd name="connsiteX149" fmla="*/ 2088852 w 7467600"/>
              <a:gd name="connsiteY149" fmla="*/ 5166123 h 6858000"/>
              <a:gd name="connsiteX150" fmla="*/ 1958241 w 7467600"/>
              <a:gd name="connsiteY150" fmla="*/ 5067955 h 6858000"/>
              <a:gd name="connsiteX151" fmla="*/ 1903353 w 7467600"/>
              <a:gd name="connsiteY151" fmla="*/ 5044827 h 6858000"/>
              <a:gd name="connsiteX152" fmla="*/ 1979378 w 7467600"/>
              <a:gd name="connsiteY152" fmla="*/ 4769504 h 6858000"/>
              <a:gd name="connsiteX153" fmla="*/ 2882120 w 7467600"/>
              <a:gd name="connsiteY153" fmla="*/ 5064547 h 6858000"/>
              <a:gd name="connsiteX154" fmla="*/ 2793103 w 7467600"/>
              <a:gd name="connsiteY154" fmla="*/ 5039699 h 6858000"/>
              <a:gd name="connsiteX155" fmla="*/ 2770041 w 7467600"/>
              <a:gd name="connsiteY155" fmla="*/ 5033634 h 6858000"/>
              <a:gd name="connsiteX156" fmla="*/ 1979378 w 7467600"/>
              <a:gd name="connsiteY156" fmla="*/ 4769504 h 6858000"/>
              <a:gd name="connsiteX157" fmla="*/ 1927410 w 7467600"/>
              <a:gd name="connsiteY157" fmla="*/ 4716164 h 6858000"/>
              <a:gd name="connsiteX158" fmla="*/ 1959587 w 7467600"/>
              <a:gd name="connsiteY158" fmla="*/ 4728849 h 6858000"/>
              <a:gd name="connsiteX159" fmla="*/ 2777707 w 7467600"/>
              <a:gd name="connsiteY159" fmla="*/ 5003991 h 6858000"/>
              <a:gd name="connsiteX160" fmla="*/ 2800768 w 7467600"/>
              <a:gd name="connsiteY160" fmla="*/ 5010056 h 6858000"/>
              <a:gd name="connsiteX161" fmla="*/ 2879408 w 7467600"/>
              <a:gd name="connsiteY161" fmla="*/ 5031590 h 6858000"/>
              <a:gd name="connsiteX162" fmla="*/ 2862295 w 7467600"/>
              <a:gd name="connsiteY162" fmla="*/ 5022958 h 6858000"/>
              <a:gd name="connsiteX163" fmla="*/ 2813343 w 7467600"/>
              <a:gd name="connsiteY163" fmla="*/ 4998369 h 6858000"/>
              <a:gd name="connsiteX164" fmla="*/ 2646245 w 7467600"/>
              <a:gd name="connsiteY164" fmla="*/ 4930999 h 6858000"/>
              <a:gd name="connsiteX165" fmla="*/ 1999243 w 7467600"/>
              <a:gd name="connsiteY165" fmla="*/ 4730524 h 6858000"/>
              <a:gd name="connsiteX166" fmla="*/ 1979527 w 7467600"/>
              <a:gd name="connsiteY166" fmla="*/ 4726651 h 6858000"/>
              <a:gd name="connsiteX167" fmla="*/ 1927410 w 7467600"/>
              <a:gd name="connsiteY167" fmla="*/ 4716164 h 6858000"/>
              <a:gd name="connsiteX168" fmla="*/ 1997014 w 7467600"/>
              <a:gd name="connsiteY168" fmla="*/ 4698007 h 6858000"/>
              <a:gd name="connsiteX169" fmla="*/ 2005458 w 7467600"/>
              <a:gd name="connsiteY169" fmla="*/ 4699540 h 6858000"/>
              <a:gd name="connsiteX170" fmla="*/ 2657186 w 7467600"/>
              <a:gd name="connsiteY170" fmla="*/ 4901687 h 6858000"/>
              <a:gd name="connsiteX171" fmla="*/ 2826662 w 7467600"/>
              <a:gd name="connsiteY171" fmla="*/ 4970362 h 6858000"/>
              <a:gd name="connsiteX172" fmla="*/ 2876100 w 7467600"/>
              <a:gd name="connsiteY172" fmla="*/ 4995397 h 6858000"/>
              <a:gd name="connsiteX173" fmla="*/ 3042600 w 7467600"/>
              <a:gd name="connsiteY173" fmla="*/ 5059532 h 6858000"/>
              <a:gd name="connsiteX174" fmla="*/ 1997014 w 7467600"/>
              <a:gd name="connsiteY174" fmla="*/ 4698007 h 6858000"/>
              <a:gd name="connsiteX175" fmla="*/ 2305292 w 7467600"/>
              <a:gd name="connsiteY175" fmla="*/ 4219492 h 6858000"/>
              <a:gd name="connsiteX176" fmla="*/ 3360922 w 7467600"/>
              <a:gd name="connsiteY176" fmla="*/ 4529373 h 6858000"/>
              <a:gd name="connsiteX177" fmla="*/ 3492420 w 7467600"/>
              <a:gd name="connsiteY177" fmla="*/ 4510145 h 6858000"/>
              <a:gd name="connsiteX178" fmla="*/ 3364086 w 7467600"/>
              <a:gd name="connsiteY178" fmla="*/ 4480340 h 6858000"/>
              <a:gd name="connsiteX179" fmla="*/ 3225818 w 7467600"/>
              <a:gd name="connsiteY179" fmla="*/ 4411822 h 6858000"/>
              <a:gd name="connsiteX180" fmla="*/ 3129696 w 7467600"/>
              <a:gd name="connsiteY180" fmla="*/ 4360704 h 6858000"/>
              <a:gd name="connsiteX181" fmla="*/ 2814545 w 7467600"/>
              <a:gd name="connsiteY181" fmla="*/ 4282955 h 6858000"/>
              <a:gd name="connsiteX182" fmla="*/ 2305292 w 7467600"/>
              <a:gd name="connsiteY182" fmla="*/ 4219492 h 6858000"/>
              <a:gd name="connsiteX183" fmla="*/ 2626982 w 7467600"/>
              <a:gd name="connsiteY183" fmla="*/ 4206450 h 6858000"/>
              <a:gd name="connsiteX184" fmla="*/ 2490617 w 7467600"/>
              <a:gd name="connsiteY184" fmla="*/ 4206951 h 6858000"/>
              <a:gd name="connsiteX185" fmla="*/ 2819869 w 7467600"/>
              <a:gd name="connsiteY185" fmla="*/ 4252936 h 6858000"/>
              <a:gd name="connsiteX186" fmla="*/ 3143018 w 7467600"/>
              <a:gd name="connsiteY186" fmla="*/ 4332698 h 6858000"/>
              <a:gd name="connsiteX187" fmla="*/ 3241520 w 7467600"/>
              <a:gd name="connsiteY187" fmla="*/ 4385112 h 6858000"/>
              <a:gd name="connsiteX188" fmla="*/ 3374575 w 7467600"/>
              <a:gd name="connsiteY188" fmla="*/ 4451517 h 6858000"/>
              <a:gd name="connsiteX189" fmla="*/ 3505221 w 7467600"/>
              <a:gd name="connsiteY189" fmla="*/ 4480757 h 6858000"/>
              <a:gd name="connsiteX190" fmla="*/ 2626982 w 7467600"/>
              <a:gd name="connsiteY190" fmla="*/ 4206450 h 6858000"/>
              <a:gd name="connsiteX191" fmla="*/ 1310106 w 7467600"/>
              <a:gd name="connsiteY191" fmla="*/ 3943217 h 6858000"/>
              <a:gd name="connsiteX192" fmla="*/ 854994 w 7467600"/>
              <a:gd name="connsiteY192" fmla="*/ 4399136 h 6858000"/>
              <a:gd name="connsiteX193" fmla="*/ 742462 w 7467600"/>
              <a:gd name="connsiteY193" fmla="*/ 4594648 h 6858000"/>
              <a:gd name="connsiteX194" fmla="*/ 820602 w 7467600"/>
              <a:gd name="connsiteY194" fmla="*/ 4485915 h 6858000"/>
              <a:gd name="connsiteX195" fmla="*/ 878295 w 7467600"/>
              <a:gd name="connsiteY195" fmla="*/ 4403594 h 6858000"/>
              <a:gd name="connsiteX196" fmla="*/ 1240607 w 7467600"/>
              <a:gd name="connsiteY196" fmla="*/ 4010401 h 6858000"/>
              <a:gd name="connsiteX197" fmla="*/ 1310106 w 7467600"/>
              <a:gd name="connsiteY197" fmla="*/ 3943217 h 6858000"/>
              <a:gd name="connsiteX198" fmla="*/ 1423113 w 7467600"/>
              <a:gd name="connsiteY198" fmla="*/ 3874565 h 6858000"/>
              <a:gd name="connsiteX199" fmla="*/ 1260565 w 7467600"/>
              <a:gd name="connsiteY199" fmla="*/ 4031982 h 6858000"/>
              <a:gd name="connsiteX200" fmla="*/ 901900 w 7467600"/>
              <a:gd name="connsiteY200" fmla="*/ 4421236 h 6858000"/>
              <a:gd name="connsiteX201" fmla="*/ 845044 w 7467600"/>
              <a:gd name="connsiteY201" fmla="*/ 4502436 h 6858000"/>
              <a:gd name="connsiteX202" fmla="*/ 685926 w 7467600"/>
              <a:gd name="connsiteY202" fmla="*/ 4703069 h 6858000"/>
              <a:gd name="connsiteX203" fmla="*/ 684248 w 7467600"/>
              <a:gd name="connsiteY203" fmla="*/ 4706721 h 6858000"/>
              <a:gd name="connsiteX204" fmla="*/ 1423113 w 7467600"/>
              <a:gd name="connsiteY204" fmla="*/ 3874565 h 6858000"/>
              <a:gd name="connsiteX205" fmla="*/ 3316479 w 7467600"/>
              <a:gd name="connsiteY205" fmla="*/ 3872136 h 6858000"/>
              <a:gd name="connsiteX206" fmla="*/ 3546806 w 7467600"/>
              <a:gd name="connsiteY206" fmla="*/ 4356139 h 6858000"/>
              <a:gd name="connsiteX207" fmla="*/ 3364433 w 7467600"/>
              <a:gd name="connsiteY207" fmla="*/ 3953121 h 6858000"/>
              <a:gd name="connsiteX208" fmla="*/ 3316479 w 7467600"/>
              <a:gd name="connsiteY208" fmla="*/ 3872136 h 6858000"/>
              <a:gd name="connsiteX209" fmla="*/ 3291335 w 7467600"/>
              <a:gd name="connsiteY209" fmla="*/ 3767420 h 6858000"/>
              <a:gd name="connsiteX210" fmla="*/ 3390805 w 7467600"/>
              <a:gd name="connsiteY210" fmla="*/ 3937163 h 6858000"/>
              <a:gd name="connsiteX211" fmla="*/ 3579062 w 7467600"/>
              <a:gd name="connsiteY211" fmla="*/ 4359040 h 6858000"/>
              <a:gd name="connsiteX212" fmla="*/ 3467355 w 7467600"/>
              <a:gd name="connsiteY212" fmla="*/ 3988130 h 6858000"/>
              <a:gd name="connsiteX213" fmla="*/ 3310753 w 7467600"/>
              <a:gd name="connsiteY213" fmla="*/ 3787140 h 6858000"/>
              <a:gd name="connsiteX214" fmla="*/ 3291335 w 7467600"/>
              <a:gd name="connsiteY214" fmla="*/ 3767420 h 6858000"/>
              <a:gd name="connsiteX215" fmla="*/ 1635889 w 7467600"/>
              <a:gd name="connsiteY215" fmla="*/ 3709494 h 6858000"/>
              <a:gd name="connsiteX216" fmla="*/ 1634800 w 7467600"/>
              <a:gd name="connsiteY216" fmla="*/ 3731111 h 6858000"/>
              <a:gd name="connsiteX217" fmla="*/ 1635889 w 7467600"/>
              <a:gd name="connsiteY217" fmla="*/ 3709494 h 6858000"/>
              <a:gd name="connsiteX218" fmla="*/ 1510397 w 7467600"/>
              <a:gd name="connsiteY218" fmla="*/ 3684705 h 6858000"/>
              <a:gd name="connsiteX219" fmla="*/ 1146550 w 7467600"/>
              <a:gd name="connsiteY219" fmla="*/ 3802012 h 6858000"/>
              <a:gd name="connsiteX220" fmla="*/ 698834 w 7467600"/>
              <a:gd name="connsiteY220" fmla="*/ 3952272 h 6858000"/>
              <a:gd name="connsiteX221" fmla="*/ 34256 w 7467600"/>
              <a:gd name="connsiteY221" fmla="*/ 4347603 h 6858000"/>
              <a:gd name="connsiteX222" fmla="*/ 527241 w 7467600"/>
              <a:gd name="connsiteY222" fmla="*/ 4065078 h 6858000"/>
              <a:gd name="connsiteX223" fmla="*/ 1510397 w 7467600"/>
              <a:gd name="connsiteY223" fmla="*/ 3684705 h 6858000"/>
              <a:gd name="connsiteX224" fmla="*/ 1313114 w 7467600"/>
              <a:gd name="connsiteY224" fmla="*/ 3655216 h 6858000"/>
              <a:gd name="connsiteX225" fmla="*/ 1109304 w 7467600"/>
              <a:gd name="connsiteY225" fmla="*/ 3669030 h 6858000"/>
              <a:gd name="connsiteX226" fmla="*/ 8129 w 7467600"/>
              <a:gd name="connsiteY226" fmla="*/ 4330519 h 6858000"/>
              <a:gd name="connsiteX227" fmla="*/ 687572 w 7467600"/>
              <a:gd name="connsiteY227" fmla="*/ 3925629 h 6858000"/>
              <a:gd name="connsiteX228" fmla="*/ 1138365 w 7467600"/>
              <a:gd name="connsiteY228" fmla="*/ 3774515 h 6858000"/>
              <a:gd name="connsiteX229" fmla="*/ 1505579 w 7467600"/>
              <a:gd name="connsiteY229" fmla="*/ 3655526 h 6858000"/>
              <a:gd name="connsiteX230" fmla="*/ 1313114 w 7467600"/>
              <a:gd name="connsiteY230" fmla="*/ 3655216 h 6858000"/>
              <a:gd name="connsiteX231" fmla="*/ 3655073 w 7467600"/>
              <a:gd name="connsiteY231" fmla="*/ 3650884 h 6858000"/>
              <a:gd name="connsiteX232" fmla="*/ 3989938 w 7467600"/>
              <a:gd name="connsiteY232" fmla="*/ 3991685 h 6858000"/>
              <a:gd name="connsiteX233" fmla="*/ 4393907 w 7467600"/>
              <a:gd name="connsiteY233" fmla="*/ 4261258 h 6858000"/>
              <a:gd name="connsiteX234" fmla="*/ 4648051 w 7467600"/>
              <a:gd name="connsiteY234" fmla="*/ 4374051 h 6858000"/>
              <a:gd name="connsiteX235" fmla="*/ 4383389 w 7467600"/>
              <a:gd name="connsiteY235" fmla="*/ 4184369 h 6858000"/>
              <a:gd name="connsiteX236" fmla="*/ 4165508 w 7467600"/>
              <a:gd name="connsiteY236" fmla="*/ 4035196 h 6858000"/>
              <a:gd name="connsiteX237" fmla="*/ 4068162 w 7467600"/>
              <a:gd name="connsiteY237" fmla="*/ 3953394 h 6858000"/>
              <a:gd name="connsiteX238" fmla="*/ 3981416 w 7467600"/>
              <a:gd name="connsiteY238" fmla="*/ 3880482 h 6858000"/>
              <a:gd name="connsiteX239" fmla="*/ 3800147 w 7467600"/>
              <a:gd name="connsiteY239" fmla="*/ 3749872 h 6858000"/>
              <a:gd name="connsiteX240" fmla="*/ 3655073 w 7467600"/>
              <a:gd name="connsiteY240" fmla="*/ 3650884 h 6858000"/>
              <a:gd name="connsiteX241" fmla="*/ 3670252 w 7467600"/>
              <a:gd name="connsiteY241" fmla="*/ 3622798 h 6858000"/>
              <a:gd name="connsiteX242" fmla="*/ 3817258 w 7467600"/>
              <a:gd name="connsiteY242" fmla="*/ 3723577 h 6858000"/>
              <a:gd name="connsiteX243" fmla="*/ 4000461 w 7467600"/>
              <a:gd name="connsiteY243" fmla="*/ 3855966 h 6858000"/>
              <a:gd name="connsiteX244" fmla="*/ 4088180 w 7467600"/>
              <a:gd name="connsiteY244" fmla="*/ 3929774 h 6858000"/>
              <a:gd name="connsiteX245" fmla="*/ 4184555 w 7467600"/>
              <a:gd name="connsiteY245" fmla="*/ 4010683 h 6858000"/>
              <a:gd name="connsiteX246" fmla="*/ 4399563 w 7467600"/>
              <a:gd name="connsiteY246" fmla="*/ 4158106 h 6858000"/>
              <a:gd name="connsiteX247" fmla="*/ 4684469 w 7467600"/>
              <a:gd name="connsiteY247" fmla="*/ 4364680 h 6858000"/>
              <a:gd name="connsiteX248" fmla="*/ 4690271 w 7467600"/>
              <a:gd name="connsiteY248" fmla="*/ 4370034 h 6858000"/>
              <a:gd name="connsiteX249" fmla="*/ 4136093 w 7467600"/>
              <a:gd name="connsiteY249" fmla="*/ 3858466 h 6858000"/>
              <a:gd name="connsiteX250" fmla="*/ 3670252 w 7467600"/>
              <a:gd name="connsiteY250" fmla="*/ 3622798 h 6858000"/>
              <a:gd name="connsiteX251" fmla="*/ 4440129 w 7467600"/>
              <a:gd name="connsiteY251" fmla="*/ 3448571 h 6858000"/>
              <a:gd name="connsiteX252" fmla="*/ 4856525 w 7467600"/>
              <a:gd name="connsiteY252" fmla="*/ 3915351 h 6858000"/>
              <a:gd name="connsiteX253" fmla="*/ 5059055 w 7467600"/>
              <a:gd name="connsiteY253" fmla="*/ 4108918 h 6858000"/>
              <a:gd name="connsiteX254" fmla="*/ 5290070 w 7467600"/>
              <a:gd name="connsiteY254" fmla="*/ 4263619 h 6858000"/>
              <a:gd name="connsiteX255" fmla="*/ 4834991 w 7467600"/>
              <a:gd name="connsiteY255" fmla="*/ 3830985 h 6858000"/>
              <a:gd name="connsiteX256" fmla="*/ 4440129 w 7467600"/>
              <a:gd name="connsiteY256" fmla="*/ 3448571 h 6858000"/>
              <a:gd name="connsiteX257" fmla="*/ 4441737 w 7467600"/>
              <a:gd name="connsiteY257" fmla="*/ 3399734 h 6858000"/>
              <a:gd name="connsiteX258" fmla="*/ 4431236 w 7467600"/>
              <a:gd name="connsiteY258" fmla="*/ 3400954 h 6858000"/>
              <a:gd name="connsiteX259" fmla="*/ 4557150 w 7467600"/>
              <a:gd name="connsiteY259" fmla="*/ 3510023 h 6858000"/>
              <a:gd name="connsiteX260" fmla="*/ 4856936 w 7467600"/>
              <a:gd name="connsiteY260" fmla="*/ 3809146 h 6858000"/>
              <a:gd name="connsiteX261" fmla="*/ 5111996 w 7467600"/>
              <a:gd name="connsiteY261" fmla="*/ 4065759 h 6858000"/>
              <a:gd name="connsiteX262" fmla="*/ 5388878 w 7467600"/>
              <a:gd name="connsiteY262" fmla="*/ 4300185 h 6858000"/>
              <a:gd name="connsiteX263" fmla="*/ 5425556 w 7467600"/>
              <a:gd name="connsiteY263" fmla="*/ 4308967 h 6858000"/>
              <a:gd name="connsiteX264" fmla="*/ 4943646 w 7467600"/>
              <a:gd name="connsiteY264" fmla="*/ 3822916 h 6858000"/>
              <a:gd name="connsiteX265" fmla="*/ 4594837 w 7467600"/>
              <a:gd name="connsiteY265" fmla="*/ 3532274 h 6858000"/>
              <a:gd name="connsiteX266" fmla="*/ 4441737 w 7467600"/>
              <a:gd name="connsiteY266" fmla="*/ 3399734 h 6858000"/>
              <a:gd name="connsiteX267" fmla="*/ 5425834 w 7467600"/>
              <a:gd name="connsiteY267" fmla="*/ 3162785 h 6858000"/>
              <a:gd name="connsiteX268" fmla="*/ 5401644 w 7467600"/>
              <a:gd name="connsiteY268" fmla="*/ 3617847 h 6858000"/>
              <a:gd name="connsiteX269" fmla="*/ 5467256 w 7467600"/>
              <a:gd name="connsiteY269" fmla="*/ 4175494 h 6858000"/>
              <a:gd name="connsiteX270" fmla="*/ 5448069 w 7467600"/>
              <a:gd name="connsiteY270" fmla="*/ 3567554 h 6858000"/>
              <a:gd name="connsiteX271" fmla="*/ 5425834 w 7467600"/>
              <a:gd name="connsiteY271" fmla="*/ 3162785 h 6858000"/>
              <a:gd name="connsiteX272" fmla="*/ 1318687 w 7467600"/>
              <a:gd name="connsiteY272" fmla="*/ 3113840 h 6858000"/>
              <a:gd name="connsiteX273" fmla="*/ 1066793 w 7467600"/>
              <a:gd name="connsiteY273" fmla="*/ 3212171 h 6858000"/>
              <a:gd name="connsiteX274" fmla="*/ 993319 w 7467600"/>
              <a:gd name="connsiteY274" fmla="*/ 3247648 h 6858000"/>
              <a:gd name="connsiteX275" fmla="*/ 853081 w 7467600"/>
              <a:gd name="connsiteY275" fmla="*/ 3312410 h 6858000"/>
              <a:gd name="connsiteX276" fmla="*/ 805957 w 7467600"/>
              <a:gd name="connsiteY276" fmla="*/ 3330443 h 6858000"/>
              <a:gd name="connsiteX277" fmla="*/ 1318687 w 7467600"/>
              <a:gd name="connsiteY277" fmla="*/ 3113840 h 6858000"/>
              <a:gd name="connsiteX278" fmla="*/ 5453702 w 7467600"/>
              <a:gd name="connsiteY278" fmla="*/ 3090882 h 6858000"/>
              <a:gd name="connsiteX279" fmla="*/ 5480135 w 7467600"/>
              <a:gd name="connsiteY279" fmla="*/ 3565802 h 6858000"/>
              <a:gd name="connsiteX280" fmla="*/ 5499023 w 7467600"/>
              <a:gd name="connsiteY280" fmla="*/ 4166310 h 6858000"/>
              <a:gd name="connsiteX281" fmla="*/ 5547022 w 7467600"/>
              <a:gd name="connsiteY281" fmla="*/ 3607838 h 6858000"/>
              <a:gd name="connsiteX282" fmla="*/ 5515964 w 7467600"/>
              <a:gd name="connsiteY282" fmla="*/ 3378541 h 6858000"/>
              <a:gd name="connsiteX283" fmla="*/ 5453702 w 7467600"/>
              <a:gd name="connsiteY283" fmla="*/ 3090882 h 6858000"/>
              <a:gd name="connsiteX284" fmla="*/ 1238695 w 7467600"/>
              <a:gd name="connsiteY284" fmla="*/ 3076820 h 6858000"/>
              <a:gd name="connsiteX285" fmla="*/ 716371 w 7467600"/>
              <a:gd name="connsiteY285" fmla="*/ 3293249 h 6858000"/>
              <a:gd name="connsiteX286" fmla="*/ 579522 w 7467600"/>
              <a:gd name="connsiteY286" fmla="*/ 3371759 h 6858000"/>
              <a:gd name="connsiteX287" fmla="*/ 600288 w 7467600"/>
              <a:gd name="connsiteY287" fmla="*/ 3365555 h 6858000"/>
              <a:gd name="connsiteX288" fmla="*/ 840692 w 7467600"/>
              <a:gd name="connsiteY288" fmla="*/ 3284921 h 6858000"/>
              <a:gd name="connsiteX289" fmla="*/ 979248 w 7467600"/>
              <a:gd name="connsiteY289" fmla="*/ 3221003 h 6858000"/>
              <a:gd name="connsiteX290" fmla="*/ 1053282 w 7467600"/>
              <a:gd name="connsiteY290" fmla="*/ 3185247 h 6858000"/>
              <a:gd name="connsiteX291" fmla="*/ 1320603 w 7467600"/>
              <a:gd name="connsiteY291" fmla="*/ 3081281 h 6858000"/>
              <a:gd name="connsiteX292" fmla="*/ 1238695 w 7467600"/>
              <a:gd name="connsiteY292" fmla="*/ 3076820 h 6858000"/>
              <a:gd name="connsiteX293" fmla="*/ 5425627 w 7467600"/>
              <a:gd name="connsiteY293" fmla="*/ 2954192 h 6858000"/>
              <a:gd name="connsiteX294" fmla="*/ 5470770 w 7467600"/>
              <a:gd name="connsiteY294" fmla="*/ 3005435 h 6858000"/>
              <a:gd name="connsiteX295" fmla="*/ 5519779 w 7467600"/>
              <a:gd name="connsiteY295" fmla="*/ 4359223 h 6858000"/>
              <a:gd name="connsiteX296" fmla="*/ 5520293 w 7467600"/>
              <a:gd name="connsiteY296" fmla="*/ 4360602 h 6858000"/>
              <a:gd name="connsiteX297" fmla="*/ 5767221 w 7467600"/>
              <a:gd name="connsiteY297" fmla="*/ 4665564 h 6858000"/>
              <a:gd name="connsiteX298" fmla="*/ 6937169 w 7467600"/>
              <a:gd name="connsiteY298" fmla="*/ 4815941 h 6858000"/>
              <a:gd name="connsiteX299" fmla="*/ 6953922 w 7467600"/>
              <a:gd name="connsiteY299" fmla="*/ 4890068 h 6858000"/>
              <a:gd name="connsiteX300" fmla="*/ 6071359 w 7467600"/>
              <a:gd name="connsiteY300" fmla="*/ 4770770 h 6858000"/>
              <a:gd name="connsiteX301" fmla="*/ 6038839 w 7467600"/>
              <a:gd name="connsiteY301" fmla="*/ 4764474 h 6858000"/>
              <a:gd name="connsiteX302" fmla="*/ 6038706 w 7467600"/>
              <a:gd name="connsiteY302" fmla="*/ 4763847 h 6858000"/>
              <a:gd name="connsiteX303" fmla="*/ 6037784 w 7467600"/>
              <a:gd name="connsiteY303" fmla="*/ 4764270 h 6858000"/>
              <a:gd name="connsiteX304" fmla="*/ 6038839 w 7467600"/>
              <a:gd name="connsiteY304" fmla="*/ 4764474 h 6858000"/>
              <a:gd name="connsiteX305" fmla="*/ 6040338 w 7467600"/>
              <a:gd name="connsiteY305" fmla="*/ 4771418 h 6858000"/>
              <a:gd name="connsiteX306" fmla="*/ 6024488 w 7467600"/>
              <a:gd name="connsiteY306" fmla="*/ 4809903 h 6858000"/>
              <a:gd name="connsiteX307" fmla="*/ 5599771 w 7467600"/>
              <a:gd name="connsiteY307" fmla="*/ 5509652 h 6858000"/>
              <a:gd name="connsiteX308" fmla="*/ 5548843 w 7467600"/>
              <a:gd name="connsiteY308" fmla="*/ 5563845 h 6858000"/>
              <a:gd name="connsiteX309" fmla="*/ 5940952 w 7467600"/>
              <a:gd name="connsiteY309" fmla="*/ 6250028 h 6858000"/>
              <a:gd name="connsiteX310" fmla="*/ 6043441 w 7467600"/>
              <a:gd name="connsiteY310" fmla="*/ 6665847 h 6858000"/>
              <a:gd name="connsiteX311" fmla="*/ 6093432 w 7467600"/>
              <a:gd name="connsiteY311" fmla="*/ 6858000 h 6858000"/>
              <a:gd name="connsiteX312" fmla="*/ 6034344 w 7467600"/>
              <a:gd name="connsiteY312" fmla="*/ 6858000 h 6858000"/>
              <a:gd name="connsiteX313" fmla="*/ 6026679 w 7467600"/>
              <a:gd name="connsiteY313" fmla="*/ 6836959 h 6858000"/>
              <a:gd name="connsiteX314" fmla="*/ 5800441 w 7467600"/>
              <a:gd name="connsiteY314" fmla="*/ 6335286 h 6858000"/>
              <a:gd name="connsiteX315" fmla="*/ 5526562 w 7467600"/>
              <a:gd name="connsiteY315" fmla="*/ 5705388 h 6858000"/>
              <a:gd name="connsiteX316" fmla="*/ 5519640 w 7467600"/>
              <a:gd name="connsiteY316" fmla="*/ 5683774 h 6858000"/>
              <a:gd name="connsiteX317" fmla="*/ 5844559 w 7467600"/>
              <a:gd name="connsiteY317" fmla="*/ 6553349 h 6858000"/>
              <a:gd name="connsiteX318" fmla="*/ 5975994 w 7467600"/>
              <a:gd name="connsiteY318" fmla="*/ 6858000 h 6858000"/>
              <a:gd name="connsiteX319" fmla="*/ 5898547 w 7467600"/>
              <a:gd name="connsiteY319" fmla="*/ 6858000 h 6858000"/>
              <a:gd name="connsiteX320" fmla="*/ 5682041 w 7467600"/>
              <a:gd name="connsiteY320" fmla="*/ 6355860 h 6858000"/>
              <a:gd name="connsiteX321" fmla="*/ 5461758 w 7467600"/>
              <a:gd name="connsiteY321" fmla="*/ 5820220 h 6858000"/>
              <a:gd name="connsiteX322" fmla="*/ 5237282 w 7467600"/>
              <a:gd name="connsiteY322" fmla="*/ 6579086 h 6858000"/>
              <a:gd name="connsiteX323" fmla="*/ 5115009 w 7467600"/>
              <a:gd name="connsiteY323" fmla="*/ 6858000 h 6858000"/>
              <a:gd name="connsiteX324" fmla="*/ 5028074 w 7467600"/>
              <a:gd name="connsiteY324" fmla="*/ 6858000 h 6858000"/>
              <a:gd name="connsiteX325" fmla="*/ 5079508 w 7467600"/>
              <a:gd name="connsiteY325" fmla="*/ 6749074 h 6858000"/>
              <a:gd name="connsiteX326" fmla="*/ 5371846 w 7467600"/>
              <a:gd name="connsiteY326" fmla="*/ 5924413 h 6858000"/>
              <a:gd name="connsiteX327" fmla="*/ 5270512 w 7467600"/>
              <a:gd name="connsiteY327" fmla="*/ 6138975 h 6858000"/>
              <a:gd name="connsiteX328" fmla="*/ 5062409 w 7467600"/>
              <a:gd name="connsiteY328" fmla="*/ 6653544 h 6858000"/>
              <a:gd name="connsiteX329" fmla="*/ 5036628 w 7467600"/>
              <a:gd name="connsiteY329" fmla="*/ 6754247 h 6858000"/>
              <a:gd name="connsiteX330" fmla="*/ 5009112 w 7467600"/>
              <a:gd name="connsiteY330" fmla="*/ 6858000 h 6858000"/>
              <a:gd name="connsiteX331" fmla="*/ 4976679 w 7467600"/>
              <a:gd name="connsiteY331" fmla="*/ 6858000 h 6858000"/>
              <a:gd name="connsiteX332" fmla="*/ 5006537 w 7467600"/>
              <a:gd name="connsiteY332" fmla="*/ 6747068 h 6858000"/>
              <a:gd name="connsiteX333" fmla="*/ 5032723 w 7467600"/>
              <a:gd name="connsiteY333" fmla="*/ 6644957 h 6858000"/>
              <a:gd name="connsiteX334" fmla="*/ 5242949 w 7467600"/>
              <a:gd name="connsiteY334" fmla="*/ 6125175 h 6858000"/>
              <a:gd name="connsiteX335" fmla="*/ 5286321 w 7467600"/>
              <a:gd name="connsiteY335" fmla="*/ 6033555 h 6858000"/>
              <a:gd name="connsiteX336" fmla="*/ 5008210 w 7467600"/>
              <a:gd name="connsiteY336" fmla="*/ 6649194 h 6858000"/>
              <a:gd name="connsiteX337" fmla="*/ 4986321 w 7467600"/>
              <a:gd name="connsiteY337" fmla="*/ 6765687 h 6858000"/>
              <a:gd name="connsiteX338" fmla="*/ 4973474 w 7467600"/>
              <a:gd name="connsiteY338" fmla="*/ 6858000 h 6858000"/>
              <a:gd name="connsiteX339" fmla="*/ 4907178 w 7467600"/>
              <a:gd name="connsiteY339" fmla="*/ 6858000 h 6858000"/>
              <a:gd name="connsiteX340" fmla="*/ 4910810 w 7467600"/>
              <a:gd name="connsiteY340" fmla="*/ 6829660 h 6858000"/>
              <a:gd name="connsiteX341" fmla="*/ 4987461 w 7467600"/>
              <a:gd name="connsiteY341" fmla="*/ 6432994 h 6858000"/>
              <a:gd name="connsiteX342" fmla="*/ 5179262 w 7467600"/>
              <a:gd name="connsiteY342" fmla="*/ 6035044 h 6858000"/>
              <a:gd name="connsiteX343" fmla="*/ 4689678 w 7467600"/>
              <a:gd name="connsiteY343" fmla="*/ 6440241 h 6858000"/>
              <a:gd name="connsiteX344" fmla="*/ 4477543 w 7467600"/>
              <a:gd name="connsiteY344" fmla="*/ 6674836 h 6858000"/>
              <a:gd name="connsiteX345" fmla="*/ 4329957 w 7467600"/>
              <a:gd name="connsiteY345" fmla="*/ 6858000 h 6858000"/>
              <a:gd name="connsiteX346" fmla="*/ 4218595 w 7467600"/>
              <a:gd name="connsiteY346" fmla="*/ 6858000 h 6858000"/>
              <a:gd name="connsiteX347" fmla="*/ 4368888 w 7467600"/>
              <a:gd name="connsiteY347" fmla="*/ 6668412 h 6858000"/>
              <a:gd name="connsiteX348" fmla="*/ 4563091 w 7467600"/>
              <a:gd name="connsiteY348" fmla="*/ 6442508 h 6858000"/>
              <a:gd name="connsiteX349" fmla="*/ 5387324 w 7467600"/>
              <a:gd name="connsiteY349" fmla="*/ 5705830 h 6858000"/>
              <a:gd name="connsiteX350" fmla="*/ 5073620 w 7467600"/>
              <a:gd name="connsiteY350" fmla="*/ 5955437 h 6858000"/>
              <a:gd name="connsiteX351" fmla="*/ 4689789 w 7467600"/>
              <a:gd name="connsiteY351" fmla="*/ 6268382 h 6858000"/>
              <a:gd name="connsiteX352" fmla="*/ 4418722 w 7467600"/>
              <a:gd name="connsiteY352" fmla="*/ 6570886 h 6858000"/>
              <a:gd name="connsiteX353" fmla="*/ 4214944 w 7467600"/>
              <a:gd name="connsiteY353" fmla="*/ 6858000 h 6858000"/>
              <a:gd name="connsiteX354" fmla="*/ 4177898 w 7467600"/>
              <a:gd name="connsiteY354" fmla="*/ 6858000 h 6858000"/>
              <a:gd name="connsiteX355" fmla="*/ 4391597 w 7467600"/>
              <a:gd name="connsiteY355" fmla="*/ 6556370 h 6858000"/>
              <a:gd name="connsiteX356" fmla="*/ 4668889 w 7467600"/>
              <a:gd name="connsiteY356" fmla="*/ 6246399 h 6858000"/>
              <a:gd name="connsiteX357" fmla="*/ 5055427 w 7467600"/>
              <a:gd name="connsiteY357" fmla="*/ 5931476 h 6858000"/>
              <a:gd name="connsiteX358" fmla="*/ 5371814 w 7467600"/>
              <a:gd name="connsiteY358" fmla="*/ 5678975 h 6858000"/>
              <a:gd name="connsiteX359" fmla="*/ 4987918 w 7467600"/>
              <a:gd name="connsiteY359" fmla="*/ 5838701 h 6858000"/>
              <a:gd name="connsiteX360" fmla="*/ 4317146 w 7467600"/>
              <a:gd name="connsiteY360" fmla="*/ 6587716 h 6858000"/>
              <a:gd name="connsiteX361" fmla="*/ 4171627 w 7467600"/>
              <a:gd name="connsiteY361" fmla="*/ 6858000 h 6858000"/>
              <a:gd name="connsiteX362" fmla="*/ 4081585 w 7467600"/>
              <a:gd name="connsiteY362" fmla="*/ 6858000 h 6858000"/>
              <a:gd name="connsiteX363" fmla="*/ 4238603 w 7467600"/>
              <a:gd name="connsiteY363" fmla="*/ 6559341 h 6858000"/>
              <a:gd name="connsiteX364" fmla="*/ 4778333 w 7467600"/>
              <a:gd name="connsiteY364" fmla="*/ 5873626 h 6858000"/>
              <a:gd name="connsiteX365" fmla="*/ 5414185 w 7467600"/>
              <a:gd name="connsiteY365" fmla="*/ 5573882 h 6858000"/>
              <a:gd name="connsiteX366" fmla="*/ 5959648 w 7467600"/>
              <a:gd name="connsiteY366" fmla="*/ 4760797 h 6858000"/>
              <a:gd name="connsiteX367" fmla="*/ 5355019 w 7467600"/>
              <a:gd name="connsiteY367" fmla="*/ 4734672 h 6858000"/>
              <a:gd name="connsiteX368" fmla="*/ 5083565 w 7467600"/>
              <a:gd name="connsiteY368" fmla="*/ 5179121 h 6858000"/>
              <a:gd name="connsiteX369" fmla="*/ 4713577 w 7467600"/>
              <a:gd name="connsiteY369" fmla="*/ 5616803 h 6858000"/>
              <a:gd name="connsiteX370" fmla="*/ 3989559 w 7467600"/>
              <a:gd name="connsiteY370" fmla="*/ 6145945 h 6858000"/>
              <a:gd name="connsiteX371" fmla="*/ 3939824 w 7467600"/>
              <a:gd name="connsiteY371" fmla="*/ 6066900 h 6858000"/>
              <a:gd name="connsiteX372" fmla="*/ 4584537 w 7467600"/>
              <a:gd name="connsiteY372" fmla="*/ 5324826 h 6858000"/>
              <a:gd name="connsiteX373" fmla="*/ 5037105 w 7467600"/>
              <a:gd name="connsiteY373" fmla="*/ 5088765 h 6858000"/>
              <a:gd name="connsiteX374" fmla="*/ 5039930 w 7467600"/>
              <a:gd name="connsiteY374" fmla="*/ 5089585 h 6858000"/>
              <a:gd name="connsiteX375" fmla="*/ 5263764 w 7467600"/>
              <a:gd name="connsiteY375" fmla="*/ 4735525 h 6858000"/>
              <a:gd name="connsiteX376" fmla="*/ 4086300 w 7467600"/>
              <a:gd name="connsiteY376" fmla="*/ 4884599 h 6858000"/>
              <a:gd name="connsiteX377" fmla="*/ 4085485 w 7467600"/>
              <a:gd name="connsiteY377" fmla="*/ 4899070 h 6858000"/>
              <a:gd name="connsiteX378" fmla="*/ 3871915 w 7467600"/>
              <a:gd name="connsiteY378" fmla="*/ 5253645 h 6858000"/>
              <a:gd name="connsiteX379" fmla="*/ 3799374 w 7467600"/>
              <a:gd name="connsiteY379" fmla="*/ 5466127 h 6858000"/>
              <a:gd name="connsiteX380" fmla="*/ 3498850 w 7467600"/>
              <a:gd name="connsiteY380" fmla="*/ 6661888 h 6858000"/>
              <a:gd name="connsiteX381" fmla="*/ 3399216 w 7467600"/>
              <a:gd name="connsiteY381" fmla="*/ 6858000 h 6858000"/>
              <a:gd name="connsiteX382" fmla="*/ 3303688 w 7467600"/>
              <a:gd name="connsiteY382" fmla="*/ 6858000 h 6858000"/>
              <a:gd name="connsiteX383" fmla="*/ 3391774 w 7467600"/>
              <a:gd name="connsiteY383" fmla="*/ 6697181 h 6858000"/>
              <a:gd name="connsiteX384" fmla="*/ 3735540 w 7467600"/>
              <a:gd name="connsiteY384" fmla="*/ 5546923 h 6858000"/>
              <a:gd name="connsiteX385" fmla="*/ 3729438 w 7467600"/>
              <a:gd name="connsiteY385" fmla="*/ 5569058 h 6858000"/>
              <a:gd name="connsiteX386" fmla="*/ 3707782 w 7467600"/>
              <a:gd name="connsiteY386" fmla="*/ 5644908 h 6858000"/>
              <a:gd name="connsiteX387" fmla="*/ 3583827 w 7467600"/>
              <a:gd name="connsiteY387" fmla="*/ 6039215 h 6858000"/>
              <a:gd name="connsiteX388" fmla="*/ 3547861 w 7467600"/>
              <a:gd name="connsiteY388" fmla="*/ 6129609 h 6858000"/>
              <a:gd name="connsiteX389" fmla="*/ 3490905 w 7467600"/>
              <a:gd name="connsiteY389" fmla="*/ 6277660 h 6858000"/>
              <a:gd name="connsiteX390" fmla="*/ 3455859 w 7467600"/>
              <a:gd name="connsiteY390" fmla="*/ 6391301 h 6858000"/>
              <a:gd name="connsiteX391" fmla="*/ 3429112 w 7467600"/>
              <a:gd name="connsiteY391" fmla="*/ 6479469 h 6858000"/>
              <a:gd name="connsiteX392" fmla="*/ 3304862 w 7467600"/>
              <a:gd name="connsiteY392" fmla="*/ 6796476 h 6858000"/>
              <a:gd name="connsiteX393" fmla="*/ 3276071 w 7467600"/>
              <a:gd name="connsiteY393" fmla="*/ 6858000 h 6858000"/>
              <a:gd name="connsiteX394" fmla="*/ 3240805 w 7467600"/>
              <a:gd name="connsiteY394" fmla="*/ 6858000 h 6858000"/>
              <a:gd name="connsiteX395" fmla="*/ 3275917 w 7467600"/>
              <a:gd name="connsiteY395" fmla="*/ 6783192 h 6858000"/>
              <a:gd name="connsiteX396" fmla="*/ 3399358 w 7467600"/>
              <a:gd name="connsiteY396" fmla="*/ 6469011 h 6858000"/>
              <a:gd name="connsiteX397" fmla="*/ 3425650 w 7467600"/>
              <a:gd name="connsiteY397" fmla="*/ 6381333 h 6858000"/>
              <a:gd name="connsiteX398" fmla="*/ 3460661 w 7467600"/>
              <a:gd name="connsiteY398" fmla="*/ 6266763 h 6858000"/>
              <a:gd name="connsiteX399" fmla="*/ 3518021 w 7467600"/>
              <a:gd name="connsiteY399" fmla="*/ 6117298 h 6858000"/>
              <a:gd name="connsiteX400" fmla="*/ 3554035 w 7467600"/>
              <a:gd name="connsiteY400" fmla="*/ 6027832 h 6858000"/>
              <a:gd name="connsiteX401" fmla="*/ 3677174 w 7467600"/>
              <a:gd name="connsiteY401" fmla="*/ 5636351 h 6858000"/>
              <a:gd name="connsiteX402" fmla="*/ 3698819 w 7467600"/>
              <a:gd name="connsiteY402" fmla="*/ 5560503 h 6858000"/>
              <a:gd name="connsiteX403" fmla="*/ 3702094 w 7467600"/>
              <a:gd name="connsiteY403" fmla="*/ 5549194 h 6858000"/>
              <a:gd name="connsiteX404" fmla="*/ 3398355 w 7467600"/>
              <a:gd name="connsiteY404" fmla="*/ 6094603 h 6858000"/>
              <a:gd name="connsiteX405" fmla="*/ 3193941 w 7467600"/>
              <a:gd name="connsiteY405" fmla="*/ 6798775 h 6858000"/>
              <a:gd name="connsiteX406" fmla="*/ 3184140 w 7467600"/>
              <a:gd name="connsiteY406" fmla="*/ 6858000 h 6858000"/>
              <a:gd name="connsiteX407" fmla="*/ 3099978 w 7467600"/>
              <a:gd name="connsiteY407" fmla="*/ 6858000 h 6858000"/>
              <a:gd name="connsiteX408" fmla="*/ 3101556 w 7467600"/>
              <a:gd name="connsiteY408" fmla="*/ 6843337 h 6858000"/>
              <a:gd name="connsiteX409" fmla="*/ 3370162 w 7467600"/>
              <a:gd name="connsiteY409" fmla="*/ 5785550 h 6858000"/>
              <a:gd name="connsiteX410" fmla="*/ 3746477 w 7467600"/>
              <a:gd name="connsiteY410" fmla="*/ 5377889 h 6858000"/>
              <a:gd name="connsiteX411" fmla="*/ 3863399 w 7467600"/>
              <a:gd name="connsiteY411" fmla="*/ 5087257 h 6858000"/>
              <a:gd name="connsiteX412" fmla="*/ 3968712 w 7467600"/>
              <a:gd name="connsiteY412" fmla="*/ 4913989 h 6858000"/>
              <a:gd name="connsiteX413" fmla="*/ 2792390 w 7467600"/>
              <a:gd name="connsiteY413" fmla="*/ 5382974 h 6858000"/>
              <a:gd name="connsiteX414" fmla="*/ 2714982 w 7467600"/>
              <a:gd name="connsiteY414" fmla="*/ 5427051 h 6858000"/>
              <a:gd name="connsiteX415" fmla="*/ 2813361 w 7467600"/>
              <a:gd name="connsiteY415" fmla="*/ 6023912 h 6858000"/>
              <a:gd name="connsiteX416" fmla="*/ 2688430 w 7467600"/>
              <a:gd name="connsiteY416" fmla="*/ 6801564 h 6858000"/>
              <a:gd name="connsiteX417" fmla="*/ 2629626 w 7467600"/>
              <a:gd name="connsiteY417" fmla="*/ 6763394 h 6858000"/>
              <a:gd name="connsiteX418" fmla="*/ 2565328 w 7467600"/>
              <a:gd name="connsiteY418" fmla="*/ 5516399 h 6858000"/>
              <a:gd name="connsiteX419" fmla="*/ 1922999 w 7467600"/>
              <a:gd name="connsiteY419" fmla="*/ 5980343 h 6858000"/>
              <a:gd name="connsiteX420" fmla="*/ 1950261 w 7467600"/>
              <a:gd name="connsiteY420" fmla="*/ 6405858 h 6858000"/>
              <a:gd name="connsiteX421" fmla="*/ 2365554 w 7467600"/>
              <a:gd name="connsiteY421" fmla="*/ 6759107 h 6858000"/>
              <a:gd name="connsiteX422" fmla="*/ 2424142 w 7467600"/>
              <a:gd name="connsiteY422" fmla="*/ 6858000 h 6858000"/>
              <a:gd name="connsiteX423" fmla="*/ 2395994 w 7467600"/>
              <a:gd name="connsiteY423" fmla="*/ 6858000 h 6858000"/>
              <a:gd name="connsiteX424" fmla="*/ 2392863 w 7467600"/>
              <a:gd name="connsiteY424" fmla="*/ 6852964 h 6858000"/>
              <a:gd name="connsiteX425" fmla="*/ 2017589 w 7467600"/>
              <a:gd name="connsiteY425" fmla="*/ 6493982 h 6858000"/>
              <a:gd name="connsiteX426" fmla="*/ 2147336 w 7467600"/>
              <a:gd name="connsiteY426" fmla="*/ 6594052 h 6858000"/>
              <a:gd name="connsiteX427" fmla="*/ 2207047 w 7467600"/>
              <a:gd name="connsiteY427" fmla="*/ 6654540 h 6858000"/>
              <a:gd name="connsiteX428" fmla="*/ 2299106 w 7467600"/>
              <a:gd name="connsiteY428" fmla="*/ 6778931 h 6858000"/>
              <a:gd name="connsiteX429" fmla="*/ 2314430 w 7467600"/>
              <a:gd name="connsiteY429" fmla="*/ 6801144 h 6858000"/>
              <a:gd name="connsiteX430" fmla="*/ 2352406 w 7467600"/>
              <a:gd name="connsiteY430" fmla="*/ 6858000 h 6858000"/>
              <a:gd name="connsiteX431" fmla="*/ 2314492 w 7467600"/>
              <a:gd name="connsiteY431" fmla="*/ 6858000 h 6858000"/>
              <a:gd name="connsiteX432" fmla="*/ 2288095 w 7467600"/>
              <a:gd name="connsiteY432" fmla="*/ 6818030 h 6858000"/>
              <a:gd name="connsiteX433" fmla="*/ 2272768 w 7467600"/>
              <a:gd name="connsiteY433" fmla="*/ 6795822 h 6858000"/>
              <a:gd name="connsiteX434" fmla="*/ 2182715 w 7467600"/>
              <a:gd name="connsiteY434" fmla="*/ 6675071 h 6858000"/>
              <a:gd name="connsiteX435" fmla="*/ 2032061 w 7467600"/>
              <a:gd name="connsiteY435" fmla="*/ 6541380 h 6858000"/>
              <a:gd name="connsiteX436" fmla="*/ 2257220 w 7467600"/>
              <a:gd name="connsiteY436" fmla="*/ 6826257 h 6858000"/>
              <a:gd name="connsiteX437" fmla="*/ 2281324 w 7467600"/>
              <a:gd name="connsiteY437" fmla="*/ 6858000 h 6858000"/>
              <a:gd name="connsiteX438" fmla="*/ 2242860 w 7467600"/>
              <a:gd name="connsiteY438" fmla="*/ 6858000 h 6858000"/>
              <a:gd name="connsiteX439" fmla="*/ 2232818 w 7467600"/>
              <a:gd name="connsiteY439" fmla="*/ 6844926 h 6858000"/>
              <a:gd name="connsiteX440" fmla="*/ 1990172 w 7467600"/>
              <a:gd name="connsiteY440" fmla="*/ 6542121 h 6858000"/>
              <a:gd name="connsiteX441" fmla="*/ 2124090 w 7467600"/>
              <a:gd name="connsiteY441" fmla="*/ 6761017 h 6858000"/>
              <a:gd name="connsiteX442" fmla="*/ 2200380 w 7467600"/>
              <a:gd name="connsiteY442" fmla="*/ 6858000 h 6858000"/>
              <a:gd name="connsiteX443" fmla="*/ 2147507 w 7467600"/>
              <a:gd name="connsiteY443" fmla="*/ 6858000 h 6858000"/>
              <a:gd name="connsiteX444" fmla="*/ 2070668 w 7467600"/>
              <a:gd name="connsiteY444" fmla="*/ 6761520 h 6858000"/>
              <a:gd name="connsiteX445" fmla="*/ 1975142 w 7467600"/>
              <a:gd name="connsiteY445" fmla="*/ 6585570 h 6858000"/>
              <a:gd name="connsiteX446" fmla="*/ 2050035 w 7467600"/>
              <a:gd name="connsiteY446" fmla="*/ 6813345 h 6858000"/>
              <a:gd name="connsiteX447" fmla="*/ 2063025 w 7467600"/>
              <a:gd name="connsiteY447" fmla="*/ 6858000 h 6858000"/>
              <a:gd name="connsiteX448" fmla="*/ 2021675 w 7467600"/>
              <a:gd name="connsiteY448" fmla="*/ 6858000 h 6858000"/>
              <a:gd name="connsiteX449" fmla="*/ 2019308 w 7467600"/>
              <a:gd name="connsiteY449" fmla="*/ 6847118 h 6858000"/>
              <a:gd name="connsiteX450" fmla="*/ 1938835 w 7467600"/>
              <a:gd name="connsiteY450" fmla="*/ 6551160 h 6858000"/>
              <a:gd name="connsiteX451" fmla="*/ 1953230 w 7467600"/>
              <a:gd name="connsiteY451" fmla="*/ 6759699 h 6858000"/>
              <a:gd name="connsiteX452" fmla="*/ 1956763 w 7467600"/>
              <a:gd name="connsiteY452" fmla="*/ 6778191 h 6858000"/>
              <a:gd name="connsiteX453" fmla="*/ 1967925 w 7467600"/>
              <a:gd name="connsiteY453" fmla="*/ 6858000 h 6858000"/>
              <a:gd name="connsiteX454" fmla="*/ 1936622 w 7467600"/>
              <a:gd name="connsiteY454" fmla="*/ 6858000 h 6858000"/>
              <a:gd name="connsiteX455" fmla="*/ 1926261 w 7467600"/>
              <a:gd name="connsiteY455" fmla="*/ 6784064 h 6858000"/>
              <a:gd name="connsiteX456" fmla="*/ 1922724 w 7467600"/>
              <a:gd name="connsiteY456" fmla="*/ 6765577 h 6858000"/>
              <a:gd name="connsiteX457" fmla="*/ 1904650 w 7467600"/>
              <a:gd name="connsiteY457" fmla="*/ 6639616 h 6858000"/>
              <a:gd name="connsiteX458" fmla="*/ 1885273 w 7467600"/>
              <a:gd name="connsiteY458" fmla="*/ 6858000 h 6858000"/>
              <a:gd name="connsiteX459" fmla="*/ 1854363 w 7467600"/>
              <a:gd name="connsiteY459" fmla="*/ 6858000 h 6858000"/>
              <a:gd name="connsiteX460" fmla="*/ 1880391 w 7467600"/>
              <a:gd name="connsiteY460" fmla="*/ 6603796 h 6858000"/>
              <a:gd name="connsiteX461" fmla="*/ 1818273 w 7467600"/>
              <a:gd name="connsiteY461" fmla="*/ 6715729 h 6858000"/>
              <a:gd name="connsiteX462" fmla="*/ 1794691 w 7467600"/>
              <a:gd name="connsiteY462" fmla="*/ 6843239 h 6858000"/>
              <a:gd name="connsiteX463" fmla="*/ 1794914 w 7467600"/>
              <a:gd name="connsiteY463" fmla="*/ 6858000 h 6858000"/>
              <a:gd name="connsiteX464" fmla="*/ 1746128 w 7467600"/>
              <a:gd name="connsiteY464" fmla="*/ 6858000 h 6858000"/>
              <a:gd name="connsiteX465" fmla="*/ 1753934 w 7467600"/>
              <a:gd name="connsiteY465" fmla="*/ 6724796 h 6858000"/>
              <a:gd name="connsiteX466" fmla="*/ 1792053 w 7467600"/>
              <a:gd name="connsiteY466" fmla="*/ 6572396 h 6858000"/>
              <a:gd name="connsiteX467" fmla="*/ 1862248 w 7467600"/>
              <a:gd name="connsiteY467" fmla="*/ 6266397 h 6858000"/>
              <a:gd name="connsiteX468" fmla="*/ 1862250 w 7467600"/>
              <a:gd name="connsiteY468" fmla="*/ 6033531 h 6858000"/>
              <a:gd name="connsiteX469" fmla="*/ 1211999 w 7467600"/>
              <a:gd name="connsiteY469" fmla="*/ 6683610 h 6858000"/>
              <a:gd name="connsiteX470" fmla="*/ 1213266 w 7467600"/>
              <a:gd name="connsiteY470" fmla="*/ 6691947 h 6858000"/>
              <a:gd name="connsiteX471" fmla="*/ 1203370 w 7467600"/>
              <a:gd name="connsiteY471" fmla="*/ 6850676 h 6858000"/>
              <a:gd name="connsiteX472" fmla="*/ 1203671 w 7467600"/>
              <a:gd name="connsiteY472" fmla="*/ 6858000 h 6858000"/>
              <a:gd name="connsiteX473" fmla="*/ 1143180 w 7467600"/>
              <a:gd name="connsiteY473" fmla="*/ 6858000 h 6858000"/>
              <a:gd name="connsiteX474" fmla="*/ 1142176 w 7467600"/>
              <a:gd name="connsiteY474" fmla="*/ 6766045 h 6858000"/>
              <a:gd name="connsiteX475" fmla="*/ 1067484 w 7467600"/>
              <a:gd name="connsiteY475" fmla="*/ 6858000 h 6858000"/>
              <a:gd name="connsiteX476" fmla="*/ 953928 w 7467600"/>
              <a:gd name="connsiteY476" fmla="*/ 6858000 h 6858000"/>
              <a:gd name="connsiteX477" fmla="*/ 959715 w 7467600"/>
              <a:gd name="connsiteY477" fmla="*/ 6850185 h 6858000"/>
              <a:gd name="connsiteX478" fmla="*/ 1483788 w 7467600"/>
              <a:gd name="connsiteY478" fmla="*/ 6259174 h 6858000"/>
              <a:gd name="connsiteX479" fmla="*/ 1100671 w 7467600"/>
              <a:gd name="connsiteY479" fmla="*/ 6252137 h 6858000"/>
              <a:gd name="connsiteX480" fmla="*/ 1090144 w 7467600"/>
              <a:gd name="connsiteY480" fmla="*/ 6256748 h 6858000"/>
              <a:gd name="connsiteX481" fmla="*/ 1095872 w 7467600"/>
              <a:gd name="connsiteY481" fmla="*/ 6271892 h 6858000"/>
              <a:gd name="connsiteX482" fmla="*/ 262785 w 7467600"/>
              <a:gd name="connsiteY482" fmla="*/ 6845450 h 6858000"/>
              <a:gd name="connsiteX483" fmla="*/ 209968 w 7467600"/>
              <a:gd name="connsiteY483" fmla="*/ 6770713 h 6858000"/>
              <a:gd name="connsiteX484" fmla="*/ 873460 w 7467600"/>
              <a:gd name="connsiteY484" fmla="*/ 6253768 h 6858000"/>
              <a:gd name="connsiteX485" fmla="*/ 192686 w 7467600"/>
              <a:gd name="connsiteY485" fmla="*/ 5849257 h 6858000"/>
              <a:gd name="connsiteX486" fmla="*/ 4696 w 7467600"/>
              <a:gd name="connsiteY486" fmla="*/ 5697668 h 6858000"/>
              <a:gd name="connsiteX487" fmla="*/ 0 w 7467600"/>
              <a:gd name="connsiteY487" fmla="*/ 5689984 h 6858000"/>
              <a:gd name="connsiteX488" fmla="*/ 0 w 7467600"/>
              <a:gd name="connsiteY488" fmla="*/ 5513472 h 6858000"/>
              <a:gd name="connsiteX489" fmla="*/ 174101 w 7467600"/>
              <a:gd name="connsiteY489" fmla="*/ 5620277 h 6858000"/>
              <a:gd name="connsiteX490" fmla="*/ 891800 w 7467600"/>
              <a:gd name="connsiteY490" fmla="*/ 6036935 h 6858000"/>
              <a:gd name="connsiteX491" fmla="*/ 1072219 w 7467600"/>
              <a:gd name="connsiteY491" fmla="*/ 6169443 h 6858000"/>
              <a:gd name="connsiteX492" fmla="*/ 1074117 w 7467600"/>
              <a:gd name="connsiteY492" fmla="*/ 6170301 h 6858000"/>
              <a:gd name="connsiteX493" fmla="*/ 1083114 w 7467600"/>
              <a:gd name="connsiteY493" fmla="*/ 6174131 h 6858000"/>
              <a:gd name="connsiteX494" fmla="*/ 1543010 w 7467600"/>
              <a:gd name="connsiteY494" fmla="*/ 6191140 h 6858000"/>
              <a:gd name="connsiteX495" fmla="*/ 1551080 w 7467600"/>
              <a:gd name="connsiteY495" fmla="*/ 6195006 h 6858000"/>
              <a:gd name="connsiteX496" fmla="*/ 2345443 w 7467600"/>
              <a:gd name="connsiteY496" fmla="*/ 5549882 h 6858000"/>
              <a:gd name="connsiteX497" fmla="*/ 1721499 w 7467600"/>
              <a:gd name="connsiteY497" fmla="*/ 5599969 h 6858000"/>
              <a:gd name="connsiteX498" fmla="*/ 767716 w 7467600"/>
              <a:gd name="connsiteY498" fmla="*/ 5472768 h 6858000"/>
              <a:gd name="connsiteX499" fmla="*/ 722147 w 7467600"/>
              <a:gd name="connsiteY499" fmla="*/ 5393091 h 6858000"/>
              <a:gd name="connsiteX500" fmla="*/ 1485552 w 7467600"/>
              <a:gd name="connsiteY500" fmla="*/ 5313202 h 6858000"/>
              <a:gd name="connsiteX501" fmla="*/ 2143004 w 7467600"/>
              <a:gd name="connsiteY501" fmla="*/ 5402420 h 6858000"/>
              <a:gd name="connsiteX502" fmla="*/ 1933391 w 7467600"/>
              <a:gd name="connsiteY502" fmla="*/ 5156971 h 6858000"/>
              <a:gd name="connsiteX503" fmla="*/ 1827118 w 7467600"/>
              <a:gd name="connsiteY503" fmla="*/ 4968410 h 6858000"/>
              <a:gd name="connsiteX504" fmla="*/ 1837349 w 7467600"/>
              <a:gd name="connsiteY504" fmla="*/ 4956357 h 6858000"/>
              <a:gd name="connsiteX505" fmla="*/ 2162835 w 7467600"/>
              <a:gd name="connsiteY505" fmla="*/ 5187853 h 6858000"/>
              <a:gd name="connsiteX506" fmla="*/ 2257167 w 7467600"/>
              <a:gd name="connsiteY506" fmla="*/ 5462123 h 6858000"/>
              <a:gd name="connsiteX507" fmla="*/ 2261598 w 7467600"/>
              <a:gd name="connsiteY507" fmla="*/ 5467998 h 6858000"/>
              <a:gd name="connsiteX508" fmla="*/ 2437177 w 7467600"/>
              <a:gd name="connsiteY508" fmla="*/ 5479608 h 6858000"/>
              <a:gd name="connsiteX509" fmla="*/ 2445247 w 7467600"/>
              <a:gd name="connsiteY509" fmla="*/ 5483476 h 6858000"/>
              <a:gd name="connsiteX510" fmla="*/ 2743626 w 7467600"/>
              <a:gd name="connsiteY510" fmla="*/ 5304819 h 6858000"/>
              <a:gd name="connsiteX511" fmla="*/ 3048102 w 7467600"/>
              <a:gd name="connsiteY511" fmla="*/ 5150595 h 6858000"/>
              <a:gd name="connsiteX512" fmla="*/ 1799414 w 7467600"/>
              <a:gd name="connsiteY512" fmla="*/ 4694732 h 6858000"/>
              <a:gd name="connsiteX513" fmla="*/ 1771735 w 7467600"/>
              <a:gd name="connsiteY513" fmla="*/ 4619929 h 6858000"/>
              <a:gd name="connsiteX514" fmla="*/ 3104273 w 7467600"/>
              <a:gd name="connsiteY514" fmla="*/ 5076159 h 6858000"/>
              <a:gd name="connsiteX515" fmla="*/ 3113245 w 7467600"/>
              <a:gd name="connsiteY515" fmla="*/ 5090705 h 6858000"/>
              <a:gd name="connsiteX516" fmla="*/ 3126294 w 7467600"/>
              <a:gd name="connsiteY516" fmla="*/ 5114400 h 6858000"/>
              <a:gd name="connsiteX517" fmla="*/ 3937433 w 7467600"/>
              <a:gd name="connsiteY517" fmla="*/ 4830473 h 6858000"/>
              <a:gd name="connsiteX518" fmla="*/ 3590475 w 7467600"/>
              <a:gd name="connsiteY518" fmla="*/ 4597974 h 6858000"/>
              <a:gd name="connsiteX519" fmla="*/ 3100264 w 7467600"/>
              <a:gd name="connsiteY519" fmla="*/ 4579845 h 6858000"/>
              <a:gd name="connsiteX520" fmla="*/ 2183576 w 7467600"/>
              <a:gd name="connsiteY520" fmla="*/ 4227150 h 6858000"/>
              <a:gd name="connsiteX521" fmla="*/ 2151029 w 7467600"/>
              <a:gd name="connsiteY521" fmla="*/ 4146947 h 6858000"/>
              <a:gd name="connsiteX522" fmla="*/ 3563434 w 7467600"/>
              <a:gd name="connsiteY522" fmla="*/ 4469115 h 6858000"/>
              <a:gd name="connsiteX523" fmla="*/ 3177952 w 7467600"/>
              <a:gd name="connsiteY523" fmla="*/ 3657386 h 6858000"/>
              <a:gd name="connsiteX524" fmla="*/ 3189263 w 7467600"/>
              <a:gd name="connsiteY524" fmla="*/ 3625726 h 6858000"/>
              <a:gd name="connsiteX525" fmla="*/ 3560912 w 7467600"/>
              <a:gd name="connsiteY525" fmla="*/ 4079863 h 6858000"/>
              <a:gd name="connsiteX526" fmla="*/ 3626636 w 7467600"/>
              <a:gd name="connsiteY526" fmla="*/ 4512230 h 6858000"/>
              <a:gd name="connsiteX527" fmla="*/ 3653088 w 7467600"/>
              <a:gd name="connsiteY527" fmla="*/ 4521417 h 6858000"/>
              <a:gd name="connsiteX528" fmla="*/ 3988128 w 7467600"/>
              <a:gd name="connsiteY528" fmla="*/ 4817267 h 6858000"/>
              <a:gd name="connsiteX529" fmla="*/ 4830582 w 7467600"/>
              <a:gd name="connsiteY529" fmla="*/ 4676000 h 6858000"/>
              <a:gd name="connsiteX530" fmla="*/ 4830100 w 7467600"/>
              <a:gd name="connsiteY530" fmla="*/ 4675554 h 6858000"/>
              <a:gd name="connsiteX531" fmla="*/ 4036318 w 7467600"/>
              <a:gd name="connsiteY531" fmla="*/ 4147013 h 6858000"/>
              <a:gd name="connsiteX532" fmla="*/ 3432098 w 7467600"/>
              <a:gd name="connsiteY532" fmla="*/ 3537312 h 6858000"/>
              <a:gd name="connsiteX533" fmla="*/ 3446761 w 7467600"/>
              <a:gd name="connsiteY533" fmla="*/ 3461278 h 6858000"/>
              <a:gd name="connsiteX534" fmla="*/ 4419733 w 7467600"/>
              <a:gd name="connsiteY534" fmla="*/ 3963555 h 6858000"/>
              <a:gd name="connsiteX535" fmla="*/ 4781371 w 7467600"/>
              <a:gd name="connsiteY535" fmla="*/ 4458604 h 6858000"/>
              <a:gd name="connsiteX536" fmla="*/ 4780440 w 7467600"/>
              <a:gd name="connsiteY536" fmla="*/ 4470290 h 6858000"/>
              <a:gd name="connsiteX537" fmla="*/ 4898954 w 7467600"/>
              <a:gd name="connsiteY537" fmla="*/ 4662092 h 6858000"/>
              <a:gd name="connsiteX538" fmla="*/ 4900699 w 7467600"/>
              <a:gd name="connsiteY538" fmla="*/ 4670867 h 6858000"/>
              <a:gd name="connsiteX539" fmla="*/ 5714511 w 7467600"/>
              <a:gd name="connsiteY539" fmla="*/ 4663483 h 6858000"/>
              <a:gd name="connsiteX540" fmla="*/ 5464793 w 7467600"/>
              <a:gd name="connsiteY540" fmla="*/ 4393556 h 6858000"/>
              <a:gd name="connsiteX541" fmla="*/ 5461897 w 7467600"/>
              <a:gd name="connsiteY541" fmla="*/ 4390879 h 6858000"/>
              <a:gd name="connsiteX542" fmla="*/ 4294126 w 7467600"/>
              <a:gd name="connsiteY542" fmla="*/ 3303048 h 6858000"/>
              <a:gd name="connsiteX543" fmla="*/ 4305321 w 7467600"/>
              <a:gd name="connsiteY543" fmla="*/ 3256953 h 6858000"/>
              <a:gd name="connsiteX544" fmla="*/ 4949299 w 7467600"/>
              <a:gd name="connsiteY544" fmla="*/ 3766336 h 6858000"/>
              <a:gd name="connsiteX545" fmla="*/ 5291452 w 7467600"/>
              <a:gd name="connsiteY545" fmla="*/ 4076801 h 6858000"/>
              <a:gd name="connsiteX546" fmla="*/ 5434998 w 7467600"/>
              <a:gd name="connsiteY546" fmla="*/ 4254100 h 6858000"/>
              <a:gd name="connsiteX547" fmla="*/ 5351015 w 7467600"/>
              <a:gd name="connsiteY547" fmla="*/ 3760989 h 6858000"/>
              <a:gd name="connsiteX548" fmla="*/ 5413780 w 7467600"/>
              <a:gd name="connsiteY548" fmla="*/ 2966265 h 6858000"/>
              <a:gd name="connsiteX549" fmla="*/ 5425627 w 7467600"/>
              <a:gd name="connsiteY549" fmla="*/ 2954192 h 6858000"/>
              <a:gd name="connsiteX550" fmla="*/ 6604735 w 7467600"/>
              <a:gd name="connsiteY550" fmla="*/ 2041381 h 6858000"/>
              <a:gd name="connsiteX551" fmla="*/ 7204487 w 7467600"/>
              <a:gd name="connsiteY551" fmla="*/ 2742112 h 6858000"/>
              <a:gd name="connsiteX552" fmla="*/ 7131592 w 7467600"/>
              <a:gd name="connsiteY552" fmla="*/ 2672096 h 6858000"/>
              <a:gd name="connsiteX553" fmla="*/ 6996344 w 7467600"/>
              <a:gd name="connsiteY553" fmla="*/ 2518310 h 6858000"/>
              <a:gd name="connsiteX554" fmla="*/ 6735495 w 7467600"/>
              <a:gd name="connsiteY554" fmla="*/ 2196890 h 6858000"/>
              <a:gd name="connsiteX555" fmla="*/ 6721901 w 7467600"/>
              <a:gd name="connsiteY555" fmla="*/ 2179274 h 6858000"/>
              <a:gd name="connsiteX556" fmla="*/ 6604735 w 7467600"/>
              <a:gd name="connsiteY556" fmla="*/ 2041381 h 6858000"/>
              <a:gd name="connsiteX557" fmla="*/ 6591670 w 7467600"/>
              <a:gd name="connsiteY557" fmla="*/ 1988277 h 6858000"/>
              <a:gd name="connsiteX558" fmla="*/ 6747349 w 7467600"/>
              <a:gd name="connsiteY558" fmla="*/ 2160069 h 6858000"/>
              <a:gd name="connsiteX559" fmla="*/ 6760943 w 7467600"/>
              <a:gd name="connsiteY559" fmla="*/ 2177686 h 6858000"/>
              <a:gd name="connsiteX560" fmla="*/ 7021065 w 7467600"/>
              <a:gd name="connsiteY560" fmla="*/ 2498102 h 6858000"/>
              <a:gd name="connsiteX561" fmla="*/ 7155223 w 7467600"/>
              <a:gd name="connsiteY561" fmla="*/ 2650386 h 6858000"/>
              <a:gd name="connsiteX562" fmla="*/ 7203167 w 7467600"/>
              <a:gd name="connsiteY562" fmla="*/ 2697288 h 6858000"/>
              <a:gd name="connsiteX563" fmla="*/ 6937703 w 7467600"/>
              <a:gd name="connsiteY563" fmla="*/ 2321981 h 6858000"/>
              <a:gd name="connsiteX564" fmla="*/ 6591670 w 7467600"/>
              <a:gd name="connsiteY564" fmla="*/ 1988277 h 6858000"/>
              <a:gd name="connsiteX565" fmla="*/ 5798671 w 7467600"/>
              <a:gd name="connsiteY565" fmla="*/ 1981601 h 6858000"/>
              <a:gd name="connsiteX566" fmla="*/ 5754709 w 7467600"/>
              <a:gd name="connsiteY566" fmla="*/ 2071454 h 6858000"/>
              <a:gd name="connsiteX567" fmla="*/ 5763044 w 7467600"/>
              <a:gd name="connsiteY567" fmla="*/ 2842206 h 6858000"/>
              <a:gd name="connsiteX568" fmla="*/ 5764974 w 7467600"/>
              <a:gd name="connsiteY568" fmla="*/ 2799609 h 6858000"/>
              <a:gd name="connsiteX569" fmla="*/ 5767665 w 7467600"/>
              <a:gd name="connsiteY569" fmla="*/ 2666409 h 6858000"/>
              <a:gd name="connsiteX570" fmla="*/ 5763055 w 7467600"/>
              <a:gd name="connsiteY570" fmla="*/ 2579705 h 6858000"/>
              <a:gd name="connsiteX571" fmla="*/ 5758079 w 7467600"/>
              <a:gd name="connsiteY571" fmla="*/ 2492508 h 6858000"/>
              <a:gd name="connsiteX572" fmla="*/ 5779325 w 7467600"/>
              <a:gd name="connsiteY572" fmla="*/ 2197069 h 6858000"/>
              <a:gd name="connsiteX573" fmla="*/ 5798671 w 7467600"/>
              <a:gd name="connsiteY573" fmla="*/ 1981601 h 6858000"/>
              <a:gd name="connsiteX574" fmla="*/ 5829202 w 7467600"/>
              <a:gd name="connsiteY574" fmla="*/ 1971679 h 6858000"/>
              <a:gd name="connsiteX575" fmla="*/ 5809558 w 7467600"/>
              <a:gd name="connsiteY575" fmla="*/ 2198043 h 6858000"/>
              <a:gd name="connsiteX576" fmla="*/ 5788653 w 7467600"/>
              <a:gd name="connsiteY576" fmla="*/ 2489430 h 6858000"/>
              <a:gd name="connsiteX577" fmla="*/ 5793439 w 7467600"/>
              <a:gd name="connsiteY577" fmla="*/ 2575235 h 6858000"/>
              <a:gd name="connsiteX578" fmla="*/ 5796837 w 7467600"/>
              <a:gd name="connsiteY578" fmla="*/ 2637633 h 6858000"/>
              <a:gd name="connsiteX579" fmla="*/ 5818614 w 7467600"/>
              <a:gd name="connsiteY579" fmla="*/ 2473055 h 6858000"/>
              <a:gd name="connsiteX580" fmla="*/ 5829202 w 7467600"/>
              <a:gd name="connsiteY580" fmla="*/ 1971679 h 6858000"/>
              <a:gd name="connsiteX581" fmla="*/ 5911389 w 7467600"/>
              <a:gd name="connsiteY581" fmla="*/ 1898371 h 6858000"/>
              <a:gd name="connsiteX582" fmla="*/ 6237627 w 7467600"/>
              <a:gd name="connsiteY582" fmla="*/ 2231921 h 6858000"/>
              <a:gd name="connsiteX583" fmla="*/ 5911389 w 7467600"/>
              <a:gd name="connsiteY583" fmla="*/ 1898371 h 6858000"/>
              <a:gd name="connsiteX584" fmla="*/ 6944437 w 7467600"/>
              <a:gd name="connsiteY584" fmla="*/ 1575402 h 6858000"/>
              <a:gd name="connsiteX585" fmla="*/ 6304730 w 7467600"/>
              <a:gd name="connsiteY585" fmla="*/ 1766654 h 6858000"/>
              <a:gd name="connsiteX586" fmla="*/ 6944437 w 7467600"/>
              <a:gd name="connsiteY586" fmla="*/ 1575402 h 6858000"/>
              <a:gd name="connsiteX587" fmla="*/ 7019523 w 7467600"/>
              <a:gd name="connsiteY587" fmla="*/ 1519450 h 6858000"/>
              <a:gd name="connsiteX588" fmla="*/ 6298091 w 7467600"/>
              <a:gd name="connsiteY588" fmla="*/ 1737122 h 6858000"/>
              <a:gd name="connsiteX589" fmla="*/ 7019523 w 7467600"/>
              <a:gd name="connsiteY589" fmla="*/ 1519450 h 6858000"/>
              <a:gd name="connsiteX590" fmla="*/ 2399523 w 7467600"/>
              <a:gd name="connsiteY590" fmla="*/ 1428234 h 6858000"/>
              <a:gd name="connsiteX591" fmla="*/ 2224982 w 7467600"/>
              <a:gd name="connsiteY591" fmla="*/ 1826201 h 6858000"/>
              <a:gd name="connsiteX592" fmla="*/ 2096099 w 7467600"/>
              <a:gd name="connsiteY592" fmla="*/ 2345900 h 6858000"/>
              <a:gd name="connsiteX593" fmla="*/ 2283317 w 7467600"/>
              <a:gd name="connsiteY593" fmla="*/ 1796925 h 6858000"/>
              <a:gd name="connsiteX594" fmla="*/ 2399523 w 7467600"/>
              <a:gd name="connsiteY594" fmla="*/ 1428234 h 6858000"/>
              <a:gd name="connsiteX595" fmla="*/ 2448558 w 7467600"/>
              <a:gd name="connsiteY595" fmla="*/ 1373435 h 6858000"/>
              <a:gd name="connsiteX596" fmla="*/ 2312521 w 7467600"/>
              <a:gd name="connsiteY596" fmla="*/ 1806140 h 6858000"/>
              <a:gd name="connsiteX597" fmla="*/ 2127533 w 7467600"/>
              <a:gd name="connsiteY597" fmla="*/ 2348380 h 6858000"/>
              <a:gd name="connsiteX598" fmla="*/ 2358080 w 7467600"/>
              <a:gd name="connsiteY598" fmla="*/ 1866134 h 6858000"/>
              <a:gd name="connsiteX599" fmla="*/ 2407436 w 7467600"/>
              <a:gd name="connsiteY599" fmla="*/ 1651070 h 6858000"/>
              <a:gd name="connsiteX600" fmla="*/ 2448558 w 7467600"/>
              <a:gd name="connsiteY600" fmla="*/ 1373435 h 6858000"/>
              <a:gd name="connsiteX601" fmla="*/ 278707 w 7467600"/>
              <a:gd name="connsiteY601" fmla="*/ 1352270 h 6858000"/>
              <a:gd name="connsiteX602" fmla="*/ 321570 w 7467600"/>
              <a:gd name="connsiteY602" fmla="*/ 1861610 h 6858000"/>
              <a:gd name="connsiteX603" fmla="*/ 294281 w 7467600"/>
              <a:gd name="connsiteY603" fmla="*/ 1440658 h 6858000"/>
              <a:gd name="connsiteX604" fmla="*/ 278707 w 7467600"/>
              <a:gd name="connsiteY604" fmla="*/ 1352270 h 6858000"/>
              <a:gd name="connsiteX605" fmla="*/ 1423821 w 7467600"/>
              <a:gd name="connsiteY605" fmla="*/ 1351958 h 6858000"/>
              <a:gd name="connsiteX606" fmla="*/ 1638521 w 7467600"/>
              <a:gd name="connsiteY606" fmla="*/ 1908470 h 6858000"/>
              <a:gd name="connsiteX607" fmla="*/ 1754199 w 7467600"/>
              <a:gd name="connsiteY607" fmla="*/ 2149284 h 6858000"/>
              <a:gd name="connsiteX608" fmla="*/ 1908359 w 7467600"/>
              <a:gd name="connsiteY608" fmla="*/ 2364988 h 6858000"/>
              <a:gd name="connsiteX609" fmla="*/ 1647661 w 7467600"/>
              <a:gd name="connsiteY609" fmla="*/ 1825945 h 6858000"/>
              <a:gd name="connsiteX610" fmla="*/ 1423821 w 7467600"/>
              <a:gd name="connsiteY610" fmla="*/ 1351958 h 6858000"/>
              <a:gd name="connsiteX611" fmla="*/ 1431890 w 7467600"/>
              <a:gd name="connsiteY611" fmla="*/ 1306475 h 6858000"/>
              <a:gd name="connsiteX612" fmla="*/ 1507597 w 7467600"/>
              <a:gd name="connsiteY612" fmla="*/ 1446132 h 6858000"/>
              <a:gd name="connsiteX613" fmla="*/ 1674586 w 7467600"/>
              <a:gd name="connsiteY613" fmla="*/ 1813832 h 6858000"/>
              <a:gd name="connsiteX614" fmla="*/ 1815950 w 7467600"/>
              <a:gd name="connsiteY614" fmla="*/ 2128564 h 6858000"/>
              <a:gd name="connsiteX615" fmla="*/ 1984242 w 7467600"/>
              <a:gd name="connsiteY615" fmla="*/ 2430829 h 6858000"/>
              <a:gd name="connsiteX616" fmla="*/ 2014023 w 7467600"/>
              <a:gd name="connsiteY616" fmla="*/ 2450995 h 6858000"/>
              <a:gd name="connsiteX617" fmla="*/ 1747337 w 7467600"/>
              <a:gd name="connsiteY617" fmla="*/ 1855264 h 6858000"/>
              <a:gd name="connsiteX618" fmla="*/ 1533749 w 7467600"/>
              <a:gd name="connsiteY618" fmla="*/ 1478656 h 6858000"/>
              <a:gd name="connsiteX619" fmla="*/ 1431890 w 7467600"/>
              <a:gd name="connsiteY619" fmla="*/ 1306475 h 6858000"/>
              <a:gd name="connsiteX620" fmla="*/ 5052692 w 7467600"/>
              <a:gd name="connsiteY620" fmla="*/ 1292994 h 6858000"/>
              <a:gd name="connsiteX621" fmla="*/ 5200661 w 7467600"/>
              <a:gd name="connsiteY621" fmla="*/ 1635186 h 6858000"/>
              <a:gd name="connsiteX622" fmla="*/ 5297138 w 7467600"/>
              <a:gd name="connsiteY622" fmla="*/ 1906351 h 6858000"/>
              <a:gd name="connsiteX623" fmla="*/ 5052692 w 7467600"/>
              <a:gd name="connsiteY623" fmla="*/ 1292994 h 6858000"/>
              <a:gd name="connsiteX624" fmla="*/ 5009948 w 7467600"/>
              <a:gd name="connsiteY624" fmla="*/ 1273619 h 6858000"/>
              <a:gd name="connsiteX625" fmla="*/ 5121777 w 7467600"/>
              <a:gd name="connsiteY625" fmla="*/ 1654213 h 6858000"/>
              <a:gd name="connsiteX626" fmla="*/ 5293545 w 7467600"/>
              <a:gd name="connsiteY626" fmla="*/ 2072247 h 6858000"/>
              <a:gd name="connsiteX627" fmla="*/ 5294042 w 7467600"/>
              <a:gd name="connsiteY627" fmla="*/ 2065019 h 6858000"/>
              <a:gd name="connsiteX628" fmla="*/ 5171936 w 7467600"/>
              <a:gd name="connsiteY628" fmla="*/ 1647613 h 6858000"/>
              <a:gd name="connsiteX629" fmla="*/ 5009948 w 7467600"/>
              <a:gd name="connsiteY629" fmla="*/ 1273619 h 6858000"/>
              <a:gd name="connsiteX630" fmla="*/ 655236 w 7467600"/>
              <a:gd name="connsiteY630" fmla="*/ 1268632 h 6858000"/>
              <a:gd name="connsiteX631" fmla="*/ 839521 w 7467600"/>
              <a:gd name="connsiteY631" fmla="*/ 1685315 h 6858000"/>
              <a:gd name="connsiteX632" fmla="*/ 1109416 w 7467600"/>
              <a:gd name="connsiteY632" fmla="*/ 2061663 h 6858000"/>
              <a:gd name="connsiteX633" fmla="*/ 1298300 w 7467600"/>
              <a:gd name="connsiteY633" fmla="*/ 2247742 h 6858000"/>
              <a:gd name="connsiteX634" fmla="*/ 1125871 w 7467600"/>
              <a:gd name="connsiteY634" fmla="*/ 1989513 h 6858000"/>
              <a:gd name="connsiteX635" fmla="*/ 981574 w 7467600"/>
              <a:gd name="connsiteY635" fmla="*/ 1783157 h 6858000"/>
              <a:gd name="connsiteX636" fmla="*/ 922198 w 7467600"/>
              <a:gd name="connsiteY636" fmla="*/ 1677437 h 6858000"/>
              <a:gd name="connsiteX637" fmla="*/ 869293 w 7467600"/>
              <a:gd name="connsiteY637" fmla="*/ 1583214 h 6858000"/>
              <a:gd name="connsiteX638" fmla="*/ 751431 w 7467600"/>
              <a:gd name="connsiteY638" fmla="*/ 1405731 h 6858000"/>
              <a:gd name="connsiteX639" fmla="*/ 655236 w 7467600"/>
              <a:gd name="connsiteY639" fmla="*/ 1268632 h 6858000"/>
              <a:gd name="connsiteX640" fmla="*/ 6516292 w 7467600"/>
              <a:gd name="connsiteY640" fmla="*/ 1263064 h 6858000"/>
              <a:gd name="connsiteX641" fmla="*/ 5736320 w 7467600"/>
              <a:gd name="connsiteY641" fmla="*/ 1501803 h 6858000"/>
              <a:gd name="connsiteX642" fmla="*/ 6516292 w 7467600"/>
              <a:gd name="connsiteY642" fmla="*/ 1263064 h 6858000"/>
              <a:gd name="connsiteX643" fmla="*/ 291466 w 7467600"/>
              <a:gd name="connsiteY643" fmla="*/ 1250369 h 6858000"/>
              <a:gd name="connsiteX644" fmla="*/ 323180 w 7467600"/>
              <a:gd name="connsiteY644" fmla="*/ 1435283 h 6858000"/>
              <a:gd name="connsiteX645" fmla="*/ 349381 w 7467600"/>
              <a:gd name="connsiteY645" fmla="*/ 1875041 h 6858000"/>
              <a:gd name="connsiteX646" fmla="*/ 374363 w 7467600"/>
              <a:gd name="connsiteY646" fmla="*/ 1506494 h 6858000"/>
              <a:gd name="connsiteX647" fmla="*/ 302168 w 7467600"/>
              <a:gd name="connsiteY647" fmla="*/ 1274495 h 6858000"/>
              <a:gd name="connsiteX648" fmla="*/ 291466 w 7467600"/>
              <a:gd name="connsiteY648" fmla="*/ 1250369 h 6858000"/>
              <a:gd name="connsiteX649" fmla="*/ 678222 w 7467600"/>
              <a:gd name="connsiteY649" fmla="*/ 1248670 h 6858000"/>
              <a:gd name="connsiteX650" fmla="*/ 775536 w 7467600"/>
              <a:gd name="connsiteY650" fmla="*/ 1388015 h 6858000"/>
              <a:gd name="connsiteX651" fmla="*/ 894529 w 7467600"/>
              <a:gd name="connsiteY651" fmla="*/ 1567739 h 6858000"/>
              <a:gd name="connsiteX652" fmla="*/ 948000 w 7467600"/>
              <a:gd name="connsiteY652" fmla="*/ 1663088 h 6858000"/>
              <a:gd name="connsiteX653" fmla="*/ 1006812 w 7467600"/>
              <a:gd name="connsiteY653" fmla="*/ 1767683 h 6858000"/>
              <a:gd name="connsiteX654" fmla="*/ 1149133 w 7467600"/>
              <a:gd name="connsiteY654" fmla="*/ 1971513 h 6858000"/>
              <a:gd name="connsiteX655" fmla="*/ 1333952 w 7467600"/>
              <a:gd name="connsiteY655" fmla="*/ 2251620 h 6858000"/>
              <a:gd name="connsiteX656" fmla="*/ 1337329 w 7467600"/>
              <a:gd name="connsiteY656" fmla="*/ 2258350 h 6858000"/>
              <a:gd name="connsiteX657" fmla="*/ 1014726 w 7467600"/>
              <a:gd name="connsiteY657" fmla="*/ 1615556 h 6858000"/>
              <a:gd name="connsiteX658" fmla="*/ 678222 w 7467600"/>
              <a:gd name="connsiteY658" fmla="*/ 1248670 h 6858000"/>
              <a:gd name="connsiteX659" fmla="*/ 6691602 w 7467600"/>
              <a:gd name="connsiteY659" fmla="*/ 1140573 h 6858000"/>
              <a:gd name="connsiteX660" fmla="*/ 6571100 w 7467600"/>
              <a:gd name="connsiteY660" fmla="*/ 1183662 h 6858000"/>
              <a:gd name="connsiteX661" fmla="*/ 6241687 w 7467600"/>
              <a:gd name="connsiteY661" fmla="*/ 1257600 h 6858000"/>
              <a:gd name="connsiteX662" fmla="*/ 5693009 w 7467600"/>
              <a:gd name="connsiteY662" fmla="*/ 1478256 h 6858000"/>
              <a:gd name="connsiteX663" fmla="*/ 6548420 w 7467600"/>
              <a:gd name="connsiteY663" fmla="*/ 1214599 h 6858000"/>
              <a:gd name="connsiteX664" fmla="*/ 6605473 w 7467600"/>
              <a:gd name="connsiteY664" fmla="*/ 1184686 h 6858000"/>
              <a:gd name="connsiteX665" fmla="*/ 6691602 w 7467600"/>
              <a:gd name="connsiteY665" fmla="*/ 1140573 h 6858000"/>
              <a:gd name="connsiteX666" fmla="*/ 4002475 w 7467600"/>
              <a:gd name="connsiteY666" fmla="*/ 1037802 h 6858000"/>
              <a:gd name="connsiteX667" fmla="*/ 4000324 w 7467600"/>
              <a:gd name="connsiteY667" fmla="*/ 1039362 h 6858000"/>
              <a:gd name="connsiteX668" fmla="*/ 4002862 w 7467600"/>
              <a:gd name="connsiteY668" fmla="*/ 1042866 h 6858000"/>
              <a:gd name="connsiteX669" fmla="*/ 4002475 w 7467600"/>
              <a:gd name="connsiteY669" fmla="*/ 1037802 h 6858000"/>
              <a:gd name="connsiteX670" fmla="*/ 506322 w 7467600"/>
              <a:gd name="connsiteY670" fmla="*/ 1020997 h 6858000"/>
              <a:gd name="connsiteX671" fmla="*/ 533068 w 7467600"/>
              <a:gd name="connsiteY671" fmla="*/ 1029409 h 6858000"/>
              <a:gd name="connsiteX672" fmla="*/ 1232525 w 7467600"/>
              <a:gd name="connsiteY672" fmla="*/ 1804675 h 6858000"/>
              <a:gd name="connsiteX673" fmla="*/ 1388858 w 7467600"/>
              <a:gd name="connsiteY673" fmla="*/ 2368011 h 6858000"/>
              <a:gd name="connsiteX674" fmla="*/ 1384098 w 7467600"/>
              <a:gd name="connsiteY674" fmla="*/ 2378125 h 6858000"/>
              <a:gd name="connsiteX675" fmla="*/ 1425393 w 7467600"/>
              <a:gd name="connsiteY675" fmla="*/ 2589124 h 6858000"/>
              <a:gd name="connsiteX676" fmla="*/ 1424001 w 7467600"/>
              <a:gd name="connsiteY676" fmla="*/ 2597541 h 6858000"/>
              <a:gd name="connsiteX677" fmla="*/ 2152729 w 7467600"/>
              <a:gd name="connsiteY677" fmla="*/ 2864487 h 6858000"/>
              <a:gd name="connsiteX678" fmla="*/ 2020609 w 7467600"/>
              <a:gd name="connsiteY678" fmla="*/ 2539671 h 6858000"/>
              <a:gd name="connsiteX679" fmla="*/ 2018920 w 7467600"/>
              <a:gd name="connsiteY679" fmla="*/ 2536309 h 6858000"/>
              <a:gd name="connsiteX680" fmla="*/ 1342441 w 7467600"/>
              <a:gd name="connsiteY680" fmla="*/ 1173017 h 6858000"/>
              <a:gd name="connsiteX681" fmla="*/ 1367925 w 7467600"/>
              <a:gd name="connsiteY681" fmla="*/ 1135648 h 6858000"/>
              <a:gd name="connsiteX682" fmla="*/ 1771401 w 7467600"/>
              <a:gd name="connsiteY682" fmla="*/ 1806673 h 6858000"/>
              <a:gd name="connsiteX683" fmla="*/ 1972385 w 7467600"/>
              <a:gd name="connsiteY683" fmla="*/ 2198735 h 6858000"/>
              <a:gd name="connsiteX684" fmla="*/ 2040892 w 7467600"/>
              <a:gd name="connsiteY684" fmla="*/ 2405205 h 6858000"/>
              <a:gd name="connsiteX685" fmla="*/ 2131689 w 7467600"/>
              <a:gd name="connsiteY685" fmla="*/ 1936926 h 6858000"/>
              <a:gd name="connsiteX686" fmla="*/ 2454820 w 7467600"/>
              <a:gd name="connsiteY686" fmla="*/ 1248808 h 6858000"/>
              <a:gd name="connsiteX687" fmla="*/ 2492512 w 7467600"/>
              <a:gd name="connsiteY687" fmla="*/ 1302920 h 6858000"/>
              <a:gd name="connsiteX688" fmla="*/ 2081216 w 7467600"/>
              <a:gd name="connsiteY688" fmla="*/ 2527513 h 6858000"/>
              <a:gd name="connsiteX689" fmla="*/ 2081211 w 7467600"/>
              <a:gd name="connsiteY689" fmla="*/ 2528916 h 6858000"/>
              <a:gd name="connsiteX690" fmla="*/ 2199067 w 7467600"/>
              <a:gd name="connsiteY690" fmla="*/ 2884061 h 6858000"/>
              <a:gd name="connsiteX691" fmla="*/ 3192586 w 7467600"/>
              <a:gd name="connsiteY691" fmla="*/ 3411496 h 6858000"/>
              <a:gd name="connsiteX692" fmla="*/ 3182620 w 7467600"/>
              <a:gd name="connsiteY692" fmla="*/ 3483279 h 6858000"/>
              <a:gd name="connsiteX693" fmla="*/ 2435119 w 7467600"/>
              <a:gd name="connsiteY693" fmla="*/ 3080173 h 6858000"/>
              <a:gd name="connsiteX694" fmla="*/ 2410152 w 7467600"/>
              <a:gd name="connsiteY694" fmla="*/ 3063751 h 6858000"/>
              <a:gd name="connsiteX695" fmla="*/ 2408099 w 7467600"/>
              <a:gd name="connsiteY695" fmla="*/ 3064403 h 6858000"/>
              <a:gd name="connsiteX696" fmla="*/ 2407218 w 7467600"/>
              <a:gd name="connsiteY696" fmla="*/ 3070324 h 6858000"/>
              <a:gd name="connsiteX697" fmla="*/ 2380138 w 7467600"/>
              <a:gd name="connsiteY697" fmla="*/ 3099341 h 6858000"/>
              <a:gd name="connsiteX698" fmla="*/ 1765923 w 7467600"/>
              <a:gd name="connsiteY698" fmla="*/ 3581043 h 6858000"/>
              <a:gd name="connsiteX699" fmla="*/ 1702258 w 7467600"/>
              <a:gd name="connsiteY699" fmla="*/ 3612286 h 6858000"/>
              <a:gd name="connsiteX700" fmla="*/ 1538370 w 7467600"/>
              <a:gd name="connsiteY700" fmla="*/ 3811804 h 6858000"/>
              <a:gd name="connsiteX701" fmla="*/ 542867 w 7467600"/>
              <a:gd name="connsiteY701" fmla="*/ 4944092 h 6858000"/>
              <a:gd name="connsiteX702" fmla="*/ 515800 w 7467600"/>
              <a:gd name="connsiteY702" fmla="*/ 4862180 h 6858000"/>
              <a:gd name="connsiteX703" fmla="*/ 909145 w 7467600"/>
              <a:gd name="connsiteY703" fmla="*/ 4199225 h 6858000"/>
              <a:gd name="connsiteX704" fmla="*/ 1214067 w 7467600"/>
              <a:gd name="connsiteY704" fmla="*/ 3908561 h 6858000"/>
              <a:gd name="connsiteX705" fmla="*/ 640967 w 7467600"/>
              <a:gd name="connsiteY705" fmla="*/ 4105601 h 6858000"/>
              <a:gd name="connsiteX706" fmla="*/ 112563 w 7467600"/>
              <a:gd name="connsiteY706" fmla="*/ 4396952 h 6858000"/>
              <a:gd name="connsiteX707" fmla="*/ 0 w 7467600"/>
              <a:gd name="connsiteY707" fmla="*/ 4466006 h 6858000"/>
              <a:gd name="connsiteX708" fmla="*/ 0 w 7467600"/>
              <a:gd name="connsiteY708" fmla="*/ 4233763 h 6858000"/>
              <a:gd name="connsiteX709" fmla="*/ 36881 w 7467600"/>
              <a:gd name="connsiteY709" fmla="*/ 4200118 h 6858000"/>
              <a:gd name="connsiteX710" fmla="*/ 910534 w 7467600"/>
              <a:gd name="connsiteY710" fmla="*/ 3629753 h 6858000"/>
              <a:gd name="connsiteX711" fmla="*/ 1578717 w 7467600"/>
              <a:gd name="connsiteY711" fmla="*/ 3575982 h 6858000"/>
              <a:gd name="connsiteX712" fmla="*/ 2338780 w 7467600"/>
              <a:gd name="connsiteY712" fmla="*/ 3033725 h 6858000"/>
              <a:gd name="connsiteX713" fmla="*/ 1807991 w 7467600"/>
              <a:gd name="connsiteY713" fmla="*/ 2807184 h 6858000"/>
              <a:gd name="connsiteX714" fmla="*/ 1416358 w 7467600"/>
              <a:gd name="connsiteY714" fmla="*/ 3112571 h 6858000"/>
              <a:gd name="connsiteX715" fmla="*/ 939066 w 7467600"/>
              <a:gd name="connsiteY715" fmla="*/ 3378798 h 6858000"/>
              <a:gd name="connsiteX716" fmla="*/ 115099 w 7467600"/>
              <a:gd name="connsiteY716" fmla="*/ 3607650 h 6858000"/>
              <a:gd name="connsiteX717" fmla="*/ 97284 w 7467600"/>
              <a:gd name="connsiteY717" fmla="*/ 3520393 h 6858000"/>
              <a:gd name="connsiteX718" fmla="*/ 922050 w 7467600"/>
              <a:gd name="connsiteY718" fmla="*/ 3074867 h 6858000"/>
              <a:gd name="connsiteX719" fmla="*/ 1405265 w 7467600"/>
              <a:gd name="connsiteY719" fmla="*/ 3016319 h 6858000"/>
              <a:gd name="connsiteX720" fmla="*/ 1407512 w 7467600"/>
              <a:gd name="connsiteY720" fmla="*/ 3018001 h 6858000"/>
              <a:gd name="connsiteX721" fmla="*/ 1726266 w 7467600"/>
              <a:gd name="connsiteY721" fmla="*/ 2777274 h 6858000"/>
              <a:gd name="connsiteX722" fmla="*/ 625390 w 7467600"/>
              <a:gd name="connsiteY722" fmla="*/ 2514541 h 6858000"/>
              <a:gd name="connsiteX723" fmla="*/ 619799 w 7467600"/>
              <a:gd name="connsiteY723" fmla="*/ 2527180 h 6858000"/>
              <a:gd name="connsiteX724" fmla="*/ 310030 w 7467600"/>
              <a:gd name="connsiteY724" fmla="*/ 2771818 h 6858000"/>
              <a:gd name="connsiteX725" fmla="*/ 173877 w 7467600"/>
              <a:gd name="connsiteY725" fmla="*/ 2937056 h 6858000"/>
              <a:gd name="connsiteX726" fmla="*/ 77889 w 7467600"/>
              <a:gd name="connsiteY726" fmla="*/ 3138440 h 6858000"/>
              <a:gd name="connsiteX727" fmla="*/ 0 w 7467600"/>
              <a:gd name="connsiteY727" fmla="*/ 3271395 h 6858000"/>
              <a:gd name="connsiteX728" fmla="*/ 0 w 7467600"/>
              <a:gd name="connsiteY728" fmla="*/ 3153002 h 6858000"/>
              <a:gd name="connsiteX729" fmla="*/ 2386 w 7467600"/>
              <a:gd name="connsiteY729" fmla="*/ 3149203 h 6858000"/>
              <a:gd name="connsiteX730" fmla="*/ 89753 w 7467600"/>
              <a:gd name="connsiteY730" fmla="*/ 2987702 h 6858000"/>
              <a:gd name="connsiteX731" fmla="*/ 76869 w 7467600"/>
              <a:gd name="connsiteY731" fmla="*/ 3005404 h 6858000"/>
              <a:gd name="connsiteX732" fmla="*/ 32049 w 7467600"/>
              <a:gd name="connsiteY732" fmla="*/ 3065814 h 6858000"/>
              <a:gd name="connsiteX733" fmla="*/ 0 w 7467600"/>
              <a:gd name="connsiteY733" fmla="*/ 3108744 h 6858000"/>
              <a:gd name="connsiteX734" fmla="*/ 0 w 7467600"/>
              <a:gd name="connsiteY734" fmla="*/ 3058059 h 6858000"/>
              <a:gd name="connsiteX735" fmla="*/ 7610 w 7467600"/>
              <a:gd name="connsiteY735" fmla="*/ 3047889 h 6858000"/>
              <a:gd name="connsiteX736" fmla="*/ 52419 w 7467600"/>
              <a:gd name="connsiteY736" fmla="*/ 2987479 h 6858000"/>
              <a:gd name="connsiteX737" fmla="*/ 59142 w 7467600"/>
              <a:gd name="connsiteY737" fmla="*/ 2978488 h 6858000"/>
              <a:gd name="connsiteX738" fmla="*/ 0 w 7467600"/>
              <a:gd name="connsiteY738" fmla="*/ 3015334 h 6858000"/>
              <a:gd name="connsiteX739" fmla="*/ 0 w 7467600"/>
              <a:gd name="connsiteY739" fmla="*/ 2914286 h 6858000"/>
              <a:gd name="connsiteX740" fmla="*/ 36383 w 7467600"/>
              <a:gd name="connsiteY740" fmla="*/ 2901128 h 6858000"/>
              <a:gd name="connsiteX741" fmla="*/ 156329 w 7467600"/>
              <a:gd name="connsiteY741" fmla="*/ 2840533 h 6858000"/>
              <a:gd name="connsiteX742" fmla="*/ 358355 w 7467600"/>
              <a:gd name="connsiteY742" fmla="*/ 2620471 h 6858000"/>
              <a:gd name="connsiteX743" fmla="*/ 510577 w 7467600"/>
              <a:gd name="connsiteY743" fmla="*/ 2501244 h 6858000"/>
              <a:gd name="connsiteX744" fmla="*/ 211967 w 7467600"/>
              <a:gd name="connsiteY744" fmla="*/ 2479171 h 6858000"/>
              <a:gd name="connsiteX745" fmla="*/ 0 w 7467600"/>
              <a:gd name="connsiteY745" fmla="*/ 2476398 h 6858000"/>
              <a:gd name="connsiteX746" fmla="*/ 0 w 7467600"/>
              <a:gd name="connsiteY746" fmla="*/ 2389189 h 6858000"/>
              <a:gd name="connsiteX747" fmla="*/ 103062 w 7467600"/>
              <a:gd name="connsiteY747" fmla="*/ 2389518 h 6858000"/>
              <a:gd name="connsiteX748" fmla="*/ 510734 w 7467600"/>
              <a:gd name="connsiteY748" fmla="*/ 2416201 h 6858000"/>
              <a:gd name="connsiteX749" fmla="*/ 279257 w 7467600"/>
              <a:gd name="connsiteY749" fmla="*/ 2092102 h 6858000"/>
              <a:gd name="connsiteX750" fmla="*/ 65265 w 7467600"/>
              <a:gd name="connsiteY750" fmla="*/ 2006049 h 6858000"/>
              <a:gd name="connsiteX751" fmla="*/ 0 w 7467600"/>
              <a:gd name="connsiteY751" fmla="*/ 1982532 h 6858000"/>
              <a:gd name="connsiteX752" fmla="*/ 0 w 7467600"/>
              <a:gd name="connsiteY752" fmla="*/ 1912789 h 6858000"/>
              <a:gd name="connsiteX753" fmla="*/ 97460 w 7467600"/>
              <a:gd name="connsiteY753" fmla="*/ 1953725 h 6858000"/>
              <a:gd name="connsiteX754" fmla="*/ 221272 w 7467600"/>
              <a:gd name="connsiteY754" fmla="*/ 1980766 h 6858000"/>
              <a:gd name="connsiteX755" fmla="*/ 116765 w 7467600"/>
              <a:gd name="connsiteY755" fmla="*/ 1911033 h 6858000"/>
              <a:gd name="connsiteX756" fmla="*/ 16405 w 7467600"/>
              <a:gd name="connsiteY756" fmla="*/ 1803412 h 6858000"/>
              <a:gd name="connsiteX757" fmla="*/ 0 w 7467600"/>
              <a:gd name="connsiteY757" fmla="*/ 1784777 h 6858000"/>
              <a:gd name="connsiteX758" fmla="*/ 0 w 7467600"/>
              <a:gd name="connsiteY758" fmla="*/ 1740082 h 6858000"/>
              <a:gd name="connsiteX759" fmla="*/ 39394 w 7467600"/>
              <a:gd name="connsiteY759" fmla="*/ 1784856 h 6858000"/>
              <a:gd name="connsiteX760" fmla="*/ 135813 w 7467600"/>
              <a:gd name="connsiteY760" fmla="*/ 1888838 h 6858000"/>
              <a:gd name="connsiteX761" fmla="*/ 242575 w 7467600"/>
              <a:gd name="connsiteY761" fmla="*/ 1958841 h 6858000"/>
              <a:gd name="connsiteX762" fmla="*/ 82197 w 7467600"/>
              <a:gd name="connsiteY762" fmla="*/ 1754826 h 6858000"/>
              <a:gd name="connsiteX763" fmla="*/ 0 w 7467600"/>
              <a:gd name="connsiteY763" fmla="*/ 1679650 h 6858000"/>
              <a:gd name="connsiteX764" fmla="*/ 0 w 7467600"/>
              <a:gd name="connsiteY764" fmla="*/ 1602463 h 6858000"/>
              <a:gd name="connsiteX765" fmla="*/ 84689 w 7467600"/>
              <a:gd name="connsiteY765" fmla="*/ 1677442 h 6858000"/>
              <a:gd name="connsiteX766" fmla="*/ 298437 w 7467600"/>
              <a:gd name="connsiteY766" fmla="*/ 1968019 h 6858000"/>
              <a:gd name="connsiteX767" fmla="*/ 227269 w 7467600"/>
              <a:gd name="connsiteY767" fmla="*/ 1114064 h 6858000"/>
              <a:gd name="connsiteX768" fmla="*/ 248003 w 7467600"/>
              <a:gd name="connsiteY768" fmla="*/ 1089613 h 6858000"/>
              <a:gd name="connsiteX769" fmla="*/ 427020 w 7467600"/>
              <a:gd name="connsiteY769" fmla="*/ 1619803 h 6858000"/>
              <a:gd name="connsiteX770" fmla="*/ 340345 w 7467600"/>
              <a:gd name="connsiteY770" fmla="*/ 2027739 h 6858000"/>
              <a:gd name="connsiteX771" fmla="*/ 360865 w 7467600"/>
              <a:gd name="connsiteY771" fmla="*/ 2044827 h 6858000"/>
              <a:gd name="connsiteX772" fmla="*/ 560414 w 7467600"/>
              <a:gd name="connsiteY772" fmla="*/ 2421457 h 6858000"/>
              <a:gd name="connsiteX773" fmla="*/ 1359703 w 7467600"/>
              <a:gd name="connsiteY773" fmla="*/ 2578554 h 6858000"/>
              <a:gd name="connsiteX774" fmla="*/ 1359422 w 7467600"/>
              <a:gd name="connsiteY774" fmla="*/ 2577994 h 6858000"/>
              <a:gd name="connsiteX775" fmla="*/ 828701 w 7467600"/>
              <a:gd name="connsiteY775" fmla="*/ 1839520 h 6858000"/>
              <a:gd name="connsiteX776" fmla="*/ 494427 w 7467600"/>
              <a:gd name="connsiteY776" fmla="*/ 1092333 h 6858000"/>
              <a:gd name="connsiteX777" fmla="*/ 506322 w 7467600"/>
              <a:gd name="connsiteY777" fmla="*/ 1020997 h 6858000"/>
              <a:gd name="connsiteX778" fmla="*/ 4570198 w 7467600"/>
              <a:gd name="connsiteY778" fmla="*/ 978081 h 6858000"/>
              <a:gd name="connsiteX779" fmla="*/ 4523691 w 7467600"/>
              <a:gd name="connsiteY779" fmla="*/ 1127776 h 6858000"/>
              <a:gd name="connsiteX780" fmla="*/ 4509875 w 7467600"/>
              <a:gd name="connsiteY780" fmla="*/ 1167552 h 6858000"/>
              <a:gd name="connsiteX781" fmla="*/ 4478168 w 7467600"/>
              <a:gd name="connsiteY781" fmla="*/ 1260735 h 6858000"/>
              <a:gd name="connsiteX782" fmla="*/ 4409309 w 7467600"/>
              <a:gd name="connsiteY782" fmla="*/ 1666996 h 6858000"/>
              <a:gd name="connsiteX783" fmla="*/ 4370031 w 7467600"/>
              <a:gd name="connsiteY783" fmla="*/ 1955666 h 6858000"/>
              <a:gd name="connsiteX784" fmla="*/ 4570198 w 7467600"/>
              <a:gd name="connsiteY784" fmla="*/ 978081 h 6858000"/>
              <a:gd name="connsiteX785" fmla="*/ 4557898 w 7467600"/>
              <a:gd name="connsiteY785" fmla="*/ 900011 h 6858000"/>
              <a:gd name="connsiteX786" fmla="*/ 4344840 w 7467600"/>
              <a:gd name="connsiteY786" fmla="*/ 1922038 h 6858000"/>
              <a:gd name="connsiteX787" fmla="*/ 4378710 w 7467600"/>
              <a:gd name="connsiteY787" fmla="*/ 1665516 h 6858000"/>
              <a:gd name="connsiteX788" fmla="*/ 4448798 w 7467600"/>
              <a:gd name="connsiteY788" fmla="*/ 1253024 h 6858000"/>
              <a:gd name="connsiteX789" fmla="*/ 4480315 w 7467600"/>
              <a:gd name="connsiteY789" fmla="*/ 1158454 h 6858000"/>
              <a:gd name="connsiteX790" fmla="*/ 4494133 w 7467600"/>
              <a:gd name="connsiteY790" fmla="*/ 1118676 h 6858000"/>
              <a:gd name="connsiteX791" fmla="*/ 4557898 w 7467600"/>
              <a:gd name="connsiteY791" fmla="*/ 900011 h 6858000"/>
              <a:gd name="connsiteX792" fmla="*/ 5870151 w 7467600"/>
              <a:gd name="connsiteY792" fmla="*/ 898890 h 6858000"/>
              <a:gd name="connsiteX793" fmla="*/ 5861335 w 7467600"/>
              <a:gd name="connsiteY793" fmla="*/ 899177 h 6858000"/>
              <a:gd name="connsiteX794" fmla="*/ 5843702 w 7467600"/>
              <a:gd name="connsiteY794" fmla="*/ 899748 h 6858000"/>
              <a:gd name="connsiteX795" fmla="*/ 5651107 w 7467600"/>
              <a:gd name="connsiteY795" fmla="*/ 920306 h 6858000"/>
              <a:gd name="connsiteX796" fmla="*/ 5459407 w 7467600"/>
              <a:gd name="connsiteY796" fmla="*/ 940975 h 6858000"/>
              <a:gd name="connsiteX797" fmla="*/ 5374846 w 7467600"/>
              <a:gd name="connsiteY797" fmla="*/ 941988 h 6858000"/>
              <a:gd name="connsiteX798" fmla="*/ 5256105 w 7467600"/>
              <a:gd name="connsiteY798" fmla="*/ 945632 h 6858000"/>
              <a:gd name="connsiteX799" fmla="*/ 5107071 w 7467600"/>
              <a:gd name="connsiteY799" fmla="*/ 969720 h 6858000"/>
              <a:gd name="connsiteX800" fmla="*/ 4998681 w 7467600"/>
              <a:gd name="connsiteY800" fmla="*/ 988771 h 6858000"/>
              <a:gd name="connsiteX801" fmla="*/ 5870151 w 7467600"/>
              <a:gd name="connsiteY801" fmla="*/ 898890 h 6858000"/>
              <a:gd name="connsiteX802" fmla="*/ 5504425 w 7467600"/>
              <a:gd name="connsiteY802" fmla="*/ 848067 h 6858000"/>
              <a:gd name="connsiteX803" fmla="*/ 4968849 w 7467600"/>
              <a:gd name="connsiteY803" fmla="*/ 962318 h 6858000"/>
              <a:gd name="connsiteX804" fmla="*/ 5104039 w 7467600"/>
              <a:gd name="connsiteY804" fmla="*/ 940634 h 6858000"/>
              <a:gd name="connsiteX805" fmla="*/ 5256311 w 7467600"/>
              <a:gd name="connsiteY805" fmla="*/ 916490 h 6858000"/>
              <a:gd name="connsiteX806" fmla="*/ 5377381 w 7467600"/>
              <a:gd name="connsiteY806" fmla="*/ 912671 h 6858000"/>
              <a:gd name="connsiteX807" fmla="*/ 5460148 w 7467600"/>
              <a:gd name="connsiteY807" fmla="*/ 911442 h 6858000"/>
              <a:gd name="connsiteX808" fmla="*/ 5648971 w 7467600"/>
              <a:gd name="connsiteY808" fmla="*/ 891331 h 6858000"/>
              <a:gd name="connsiteX809" fmla="*/ 5844807 w 7467600"/>
              <a:gd name="connsiteY809" fmla="*/ 870718 h 6858000"/>
              <a:gd name="connsiteX810" fmla="*/ 5862975 w 7467600"/>
              <a:gd name="connsiteY810" fmla="*/ 869756 h 6858000"/>
              <a:gd name="connsiteX811" fmla="*/ 5920887 w 7467600"/>
              <a:gd name="connsiteY811" fmla="*/ 865929 h 6858000"/>
              <a:gd name="connsiteX812" fmla="*/ 5504425 w 7467600"/>
              <a:gd name="connsiteY812" fmla="*/ 848067 h 6858000"/>
              <a:gd name="connsiteX813" fmla="*/ 3607114 w 7467600"/>
              <a:gd name="connsiteY813" fmla="*/ 467441 h 6858000"/>
              <a:gd name="connsiteX814" fmla="*/ 3296242 w 7467600"/>
              <a:gd name="connsiteY814" fmla="*/ 807991 h 6858000"/>
              <a:gd name="connsiteX815" fmla="*/ 3174674 w 7467600"/>
              <a:gd name="connsiteY815" fmla="*/ 919759 h 6858000"/>
              <a:gd name="connsiteX816" fmla="*/ 3042978 w 7467600"/>
              <a:gd name="connsiteY816" fmla="*/ 1054894 h 6858000"/>
              <a:gd name="connsiteX817" fmla="*/ 2968914 w 7467600"/>
              <a:gd name="connsiteY817" fmla="*/ 1133756 h 6858000"/>
              <a:gd name="connsiteX818" fmla="*/ 3103823 w 7467600"/>
              <a:gd name="connsiteY818" fmla="*/ 1026814 h 6858000"/>
              <a:gd name="connsiteX819" fmla="*/ 3607114 w 7467600"/>
              <a:gd name="connsiteY819" fmla="*/ 467441 h 6858000"/>
              <a:gd name="connsiteX820" fmla="*/ 3744487 w 7467600"/>
              <a:gd name="connsiteY820" fmla="*/ 383136 h 6858000"/>
              <a:gd name="connsiteX821" fmla="*/ 3970213 w 7467600"/>
              <a:gd name="connsiteY821" fmla="*/ 995559 h 6858000"/>
              <a:gd name="connsiteX822" fmla="*/ 3744487 w 7467600"/>
              <a:gd name="connsiteY822" fmla="*/ 383136 h 6858000"/>
              <a:gd name="connsiteX823" fmla="*/ 3624562 w 7467600"/>
              <a:gd name="connsiteY823" fmla="*/ 367041 h 6858000"/>
              <a:gd name="connsiteX824" fmla="*/ 3489712 w 7467600"/>
              <a:gd name="connsiteY824" fmla="*/ 485386 h 6858000"/>
              <a:gd name="connsiteX825" fmla="*/ 3182994 w 7467600"/>
              <a:gd name="connsiteY825" fmla="*/ 828265 h 6858000"/>
              <a:gd name="connsiteX826" fmla="*/ 2892114 w 7467600"/>
              <a:gd name="connsiteY826" fmla="*/ 1172635 h 6858000"/>
              <a:gd name="connsiteX827" fmla="*/ 3021459 w 7467600"/>
              <a:gd name="connsiteY827" fmla="*/ 1035385 h 6858000"/>
              <a:gd name="connsiteX828" fmla="*/ 3153873 w 7467600"/>
              <a:gd name="connsiteY828" fmla="*/ 898971 h 6858000"/>
              <a:gd name="connsiteX829" fmla="*/ 3276511 w 7467600"/>
              <a:gd name="connsiteY829" fmla="*/ 786423 h 6858000"/>
              <a:gd name="connsiteX830" fmla="*/ 3584154 w 7467600"/>
              <a:gd name="connsiteY830" fmla="*/ 448218 h 6858000"/>
              <a:gd name="connsiteX831" fmla="*/ 3624562 w 7467600"/>
              <a:gd name="connsiteY831" fmla="*/ 367041 h 6858000"/>
              <a:gd name="connsiteX832" fmla="*/ 3766672 w 7467600"/>
              <a:gd name="connsiteY832" fmla="*/ 359429 h 6858000"/>
              <a:gd name="connsiteX833" fmla="*/ 3996338 w 7467600"/>
              <a:gd name="connsiteY833" fmla="*/ 968237 h 6858000"/>
              <a:gd name="connsiteX834" fmla="*/ 3766672 w 7467600"/>
              <a:gd name="connsiteY834" fmla="*/ 359429 h 6858000"/>
              <a:gd name="connsiteX835" fmla="*/ 5805386 w 7467600"/>
              <a:gd name="connsiteY835" fmla="*/ 239240 h 6858000"/>
              <a:gd name="connsiteX836" fmla="*/ 5736947 w 7467600"/>
              <a:gd name="connsiteY836" fmla="*/ 261367 h 6858000"/>
              <a:gd name="connsiteX837" fmla="*/ 5427012 w 7467600"/>
              <a:gd name="connsiteY837" fmla="*/ 311272 h 6858000"/>
              <a:gd name="connsiteX838" fmla="*/ 5147818 w 7467600"/>
              <a:gd name="connsiteY838" fmla="*/ 322112 h 6858000"/>
              <a:gd name="connsiteX839" fmla="*/ 5060854 w 7467600"/>
              <a:gd name="connsiteY839" fmla="*/ 311882 h 6858000"/>
              <a:gd name="connsiteX840" fmla="*/ 4945989 w 7467600"/>
              <a:gd name="connsiteY840" fmla="*/ 300516 h 6858000"/>
              <a:gd name="connsiteX841" fmla="*/ 5410479 w 7467600"/>
              <a:gd name="connsiteY841" fmla="*/ 348434 h 6858000"/>
              <a:gd name="connsiteX842" fmla="*/ 5805386 w 7467600"/>
              <a:gd name="connsiteY842" fmla="*/ 239240 h 6858000"/>
              <a:gd name="connsiteX843" fmla="*/ 5905192 w 7467600"/>
              <a:gd name="connsiteY843" fmla="*/ 163079 h 6858000"/>
              <a:gd name="connsiteX844" fmla="*/ 5865655 w 7467600"/>
              <a:gd name="connsiteY844" fmla="*/ 171901 h 6858000"/>
              <a:gd name="connsiteX845" fmla="*/ 5259740 w 7467600"/>
              <a:gd name="connsiteY845" fmla="*/ 257013 h 6858000"/>
              <a:gd name="connsiteX846" fmla="*/ 5208466 w 7467600"/>
              <a:gd name="connsiteY846" fmla="*/ 257550 h 6858000"/>
              <a:gd name="connsiteX847" fmla="*/ 4980204 w 7467600"/>
              <a:gd name="connsiteY847" fmla="*/ 271903 h 6858000"/>
              <a:gd name="connsiteX848" fmla="*/ 5068068 w 7467600"/>
              <a:gd name="connsiteY848" fmla="*/ 282244 h 6858000"/>
              <a:gd name="connsiteX849" fmla="*/ 5153231 w 7467600"/>
              <a:gd name="connsiteY849" fmla="*/ 292240 h 6858000"/>
              <a:gd name="connsiteX850" fmla="*/ 5426491 w 7467600"/>
              <a:gd name="connsiteY850" fmla="*/ 281128 h 6858000"/>
              <a:gd name="connsiteX851" fmla="*/ 5731212 w 7467600"/>
              <a:gd name="connsiteY851" fmla="*/ 231951 h 6858000"/>
              <a:gd name="connsiteX852" fmla="*/ 5905192 w 7467600"/>
              <a:gd name="connsiteY852" fmla="*/ 163079 h 6858000"/>
              <a:gd name="connsiteX853" fmla="*/ 5944437 w 7467600"/>
              <a:gd name="connsiteY853" fmla="*/ 113829 h 6858000"/>
              <a:gd name="connsiteX854" fmla="*/ 5825032 w 7467600"/>
              <a:gd name="connsiteY854" fmla="*/ 146405 h 6858000"/>
              <a:gd name="connsiteX855" fmla="*/ 4955599 w 7467600"/>
              <a:gd name="connsiteY855" fmla="*/ 247008 h 6858000"/>
              <a:gd name="connsiteX856" fmla="*/ 5210104 w 7467600"/>
              <a:gd name="connsiteY856" fmla="*/ 228123 h 6858000"/>
              <a:gd name="connsiteX857" fmla="*/ 5261015 w 7467600"/>
              <a:gd name="connsiteY857" fmla="*/ 227087 h 6858000"/>
              <a:gd name="connsiteX858" fmla="*/ 5861181 w 7467600"/>
              <a:gd name="connsiteY858" fmla="*/ 143093 h 6858000"/>
              <a:gd name="connsiteX859" fmla="*/ 5961252 w 7467600"/>
              <a:gd name="connsiteY859" fmla="*/ 114820 h 6858000"/>
              <a:gd name="connsiteX860" fmla="*/ 5944437 w 7467600"/>
              <a:gd name="connsiteY860" fmla="*/ 113829 h 6858000"/>
              <a:gd name="connsiteX861" fmla="*/ 3882765 w 7467600"/>
              <a:gd name="connsiteY861" fmla="*/ 0 h 6858000"/>
              <a:gd name="connsiteX862" fmla="*/ 3995099 w 7467600"/>
              <a:gd name="connsiteY862" fmla="*/ 0 h 6858000"/>
              <a:gd name="connsiteX863" fmla="*/ 4163818 w 7467600"/>
              <a:gd name="connsiteY863" fmla="*/ 234104 h 6858000"/>
              <a:gd name="connsiteX864" fmla="*/ 4172099 w 7467600"/>
              <a:gd name="connsiteY864" fmla="*/ 234207 h 6858000"/>
              <a:gd name="connsiteX865" fmla="*/ 4784282 w 7467600"/>
              <a:gd name="connsiteY865" fmla="*/ 276561 h 6858000"/>
              <a:gd name="connsiteX866" fmla="*/ 4801687 w 7467600"/>
              <a:gd name="connsiteY866" fmla="*/ 267764 h 6858000"/>
              <a:gd name="connsiteX867" fmla="*/ 6082788 w 7467600"/>
              <a:gd name="connsiteY867" fmla="*/ 64119 h 6858000"/>
              <a:gd name="connsiteX868" fmla="*/ 6099442 w 7467600"/>
              <a:gd name="connsiteY868" fmla="*/ 82568 h 6858000"/>
              <a:gd name="connsiteX869" fmla="*/ 4804137 w 7467600"/>
              <a:gd name="connsiteY869" fmla="*/ 320931 h 6858000"/>
              <a:gd name="connsiteX870" fmla="*/ 4227047 w 7467600"/>
              <a:gd name="connsiteY870" fmla="*/ 313415 h 6858000"/>
              <a:gd name="connsiteX871" fmla="*/ 4346041 w 7467600"/>
              <a:gd name="connsiteY871" fmla="*/ 456086 h 6858000"/>
              <a:gd name="connsiteX872" fmla="*/ 4870967 w 7467600"/>
              <a:gd name="connsiteY872" fmla="*/ 963061 h 6858000"/>
              <a:gd name="connsiteX873" fmla="*/ 4889647 w 7467600"/>
              <a:gd name="connsiteY873" fmla="*/ 957147 h 6858000"/>
              <a:gd name="connsiteX874" fmla="*/ 5422504 w 7467600"/>
              <a:gd name="connsiteY874" fmla="*/ 805191 h 6858000"/>
              <a:gd name="connsiteX875" fmla="*/ 6087656 w 7467600"/>
              <a:gd name="connsiteY875" fmla="*/ 826703 h 6858000"/>
              <a:gd name="connsiteX876" fmla="*/ 6058717 w 7467600"/>
              <a:gd name="connsiteY876" fmla="*/ 865992 h 6858000"/>
              <a:gd name="connsiteX877" fmla="*/ 4974153 w 7467600"/>
              <a:gd name="connsiteY877" fmla="*/ 1045456 h 6858000"/>
              <a:gd name="connsiteX878" fmla="*/ 5627835 w 7467600"/>
              <a:gd name="connsiteY878" fmla="*/ 1472077 h 6858000"/>
              <a:gd name="connsiteX879" fmla="*/ 5629817 w 7467600"/>
              <a:gd name="connsiteY879" fmla="*/ 1471412 h 6858000"/>
              <a:gd name="connsiteX880" fmla="*/ 5634124 w 7467600"/>
              <a:gd name="connsiteY880" fmla="*/ 1470572 h 6858000"/>
              <a:gd name="connsiteX881" fmla="*/ 5755832 w 7467600"/>
              <a:gd name="connsiteY881" fmla="*/ 1383886 h 6858000"/>
              <a:gd name="connsiteX882" fmla="*/ 6014186 w 7467600"/>
              <a:gd name="connsiteY882" fmla="*/ 1279799 h 6858000"/>
              <a:gd name="connsiteX883" fmla="*/ 6901619 w 7467600"/>
              <a:gd name="connsiteY883" fmla="*/ 1047874 h 6858000"/>
              <a:gd name="connsiteX884" fmla="*/ 6931566 w 7467600"/>
              <a:gd name="connsiteY884" fmla="*/ 1062034 h 6858000"/>
              <a:gd name="connsiteX885" fmla="*/ 5790982 w 7467600"/>
              <a:gd name="connsiteY885" fmla="*/ 1561380 h 6858000"/>
              <a:gd name="connsiteX886" fmla="*/ 6188971 w 7467600"/>
              <a:gd name="connsiteY886" fmla="*/ 1755168 h 6858000"/>
              <a:gd name="connsiteX887" fmla="*/ 6202446 w 7467600"/>
              <a:gd name="connsiteY887" fmla="*/ 1752268 h 6858000"/>
              <a:gd name="connsiteX888" fmla="*/ 7179560 w 7467600"/>
              <a:gd name="connsiteY888" fmla="*/ 1467551 h 6858000"/>
              <a:gd name="connsiteX889" fmla="*/ 7158730 w 7467600"/>
              <a:gd name="connsiteY889" fmla="*/ 1507835 h 6858000"/>
              <a:gd name="connsiteX890" fmla="*/ 6326959 w 7467600"/>
              <a:gd name="connsiteY890" fmla="*/ 1817686 h 6858000"/>
              <a:gd name="connsiteX891" fmla="*/ 6537433 w 7467600"/>
              <a:gd name="connsiteY891" fmla="*/ 1907790 h 6858000"/>
              <a:gd name="connsiteX892" fmla="*/ 6550221 w 7467600"/>
              <a:gd name="connsiteY892" fmla="*/ 1910729 h 6858000"/>
              <a:gd name="connsiteX893" fmla="*/ 6964438 w 7467600"/>
              <a:gd name="connsiteY893" fmla="*/ 2209505 h 6858000"/>
              <a:gd name="connsiteX894" fmla="*/ 7367862 w 7467600"/>
              <a:gd name="connsiteY894" fmla="*/ 2806833 h 6858000"/>
              <a:gd name="connsiteX895" fmla="*/ 7364329 w 7467600"/>
              <a:gd name="connsiteY895" fmla="*/ 2826907 h 6858000"/>
              <a:gd name="connsiteX896" fmla="*/ 7290545 w 7467600"/>
              <a:gd name="connsiteY896" fmla="*/ 2850663 h 6858000"/>
              <a:gd name="connsiteX897" fmla="*/ 6472036 w 7467600"/>
              <a:gd name="connsiteY897" fmla="*/ 1959003 h 6858000"/>
              <a:gd name="connsiteX898" fmla="*/ 5792897 w 7467600"/>
              <a:gd name="connsiteY898" fmla="*/ 1647747 h 6858000"/>
              <a:gd name="connsiteX899" fmla="*/ 5842751 w 7467600"/>
              <a:gd name="connsiteY899" fmla="*/ 1816112 h 6858000"/>
              <a:gd name="connsiteX900" fmla="*/ 5847424 w 7467600"/>
              <a:gd name="connsiteY900" fmla="*/ 1815776 h 6858000"/>
              <a:gd name="connsiteX901" fmla="*/ 6399821 w 7467600"/>
              <a:gd name="connsiteY901" fmla="*/ 2344799 h 6858000"/>
              <a:gd name="connsiteX902" fmla="*/ 6323232 w 7467600"/>
              <a:gd name="connsiteY902" fmla="*/ 2389634 h 6858000"/>
              <a:gd name="connsiteX903" fmla="*/ 5942958 w 7467600"/>
              <a:gd name="connsiteY903" fmla="*/ 2077708 h 6858000"/>
              <a:gd name="connsiteX904" fmla="*/ 5921559 w 7467600"/>
              <a:gd name="connsiteY904" fmla="*/ 2378596 h 6858000"/>
              <a:gd name="connsiteX905" fmla="*/ 5817651 w 7467600"/>
              <a:gd name="connsiteY905" fmla="*/ 3023919 h 6858000"/>
              <a:gd name="connsiteX906" fmla="*/ 5729634 w 7467600"/>
              <a:gd name="connsiteY906" fmla="*/ 3051849 h 6858000"/>
              <a:gd name="connsiteX907" fmla="*/ 5611018 w 7467600"/>
              <a:gd name="connsiteY907" fmla="*/ 2316769 h 6858000"/>
              <a:gd name="connsiteX908" fmla="*/ 5687608 w 7467600"/>
              <a:gd name="connsiteY908" fmla="*/ 2039972 h 6858000"/>
              <a:gd name="connsiteX909" fmla="*/ 5657554 w 7467600"/>
              <a:gd name="connsiteY909" fmla="*/ 1576445 h 6858000"/>
              <a:gd name="connsiteX910" fmla="*/ 5150475 w 7467600"/>
              <a:gd name="connsiteY910" fmla="*/ 1274012 h 6858000"/>
              <a:gd name="connsiteX911" fmla="*/ 5349142 w 7467600"/>
              <a:gd name="connsiteY911" fmla="*/ 2204405 h 6858000"/>
              <a:gd name="connsiteX912" fmla="*/ 5262214 w 7467600"/>
              <a:gd name="connsiteY912" fmla="*/ 2233836 h 6858000"/>
              <a:gd name="connsiteX913" fmla="*/ 4981539 w 7467600"/>
              <a:gd name="connsiteY913" fmla="*/ 1542201 h 6858000"/>
              <a:gd name="connsiteX914" fmla="*/ 4958461 w 7467600"/>
              <a:gd name="connsiteY914" fmla="*/ 1136957 h 6858000"/>
              <a:gd name="connsiteX915" fmla="*/ 4655015 w 7467600"/>
              <a:gd name="connsiteY915" fmla="*/ 891426 h 6858000"/>
              <a:gd name="connsiteX916" fmla="*/ 4348002 w 7467600"/>
              <a:gd name="connsiteY916" fmla="*/ 2205895 h 6858000"/>
              <a:gd name="connsiteX917" fmla="*/ 4262250 w 7467600"/>
              <a:gd name="connsiteY917" fmla="*/ 2219972 h 6858000"/>
              <a:gd name="connsiteX918" fmla="*/ 4550611 w 7467600"/>
              <a:gd name="connsiteY918" fmla="*/ 817540 h 6858000"/>
              <a:gd name="connsiteX919" fmla="*/ 4564418 w 7467600"/>
              <a:gd name="connsiteY919" fmla="*/ 808293 h 6858000"/>
              <a:gd name="connsiteX920" fmla="*/ 4266388 w 7467600"/>
              <a:gd name="connsiteY920" fmla="*/ 500083 h 6858000"/>
              <a:gd name="connsiteX921" fmla="*/ 4032842 w 7467600"/>
              <a:gd name="connsiteY921" fmla="*/ 211809 h 6858000"/>
              <a:gd name="connsiteX922" fmla="*/ 3882765 w 7467600"/>
              <a:gd name="connsiteY922" fmla="*/ 0 h 6858000"/>
              <a:gd name="connsiteX923" fmla="*/ 3721337 w 7467600"/>
              <a:gd name="connsiteY923" fmla="*/ 0 h 6858000"/>
              <a:gd name="connsiteX924" fmla="*/ 3797544 w 7467600"/>
              <a:gd name="connsiteY924" fmla="*/ 0 h 6858000"/>
              <a:gd name="connsiteX925" fmla="*/ 3775734 w 7467600"/>
              <a:gd name="connsiteY925" fmla="*/ 95131 h 6858000"/>
              <a:gd name="connsiteX926" fmla="*/ 3724807 w 7467600"/>
              <a:gd name="connsiteY926" fmla="*/ 272257 h 6858000"/>
              <a:gd name="connsiteX927" fmla="*/ 3726844 w 7467600"/>
              <a:gd name="connsiteY927" fmla="*/ 282988 h 6858000"/>
              <a:gd name="connsiteX928" fmla="*/ 3742664 w 7467600"/>
              <a:gd name="connsiteY928" fmla="*/ 279918 h 6858000"/>
              <a:gd name="connsiteX929" fmla="*/ 4103910 w 7467600"/>
              <a:gd name="connsiteY929" fmla="*/ 1161917 h 6858000"/>
              <a:gd name="connsiteX930" fmla="*/ 4020269 w 7467600"/>
              <a:gd name="connsiteY930" fmla="*/ 1200406 h 6858000"/>
              <a:gd name="connsiteX931" fmla="*/ 3674882 w 7467600"/>
              <a:gd name="connsiteY931" fmla="*/ 488524 h 6858000"/>
              <a:gd name="connsiteX932" fmla="*/ 3132682 w 7467600"/>
              <a:gd name="connsiteY932" fmla="*/ 1072284 h 6858000"/>
              <a:gd name="connsiteX933" fmla="*/ 2716346 w 7467600"/>
              <a:gd name="connsiteY933" fmla="*/ 1276376 h 6858000"/>
              <a:gd name="connsiteX934" fmla="*/ 2716772 w 7467600"/>
              <a:gd name="connsiteY934" fmla="*/ 1255462 h 6858000"/>
              <a:gd name="connsiteX935" fmla="*/ 3471096 w 7467600"/>
              <a:gd name="connsiteY935" fmla="*/ 437072 h 6858000"/>
              <a:gd name="connsiteX936" fmla="*/ 3639057 w 7467600"/>
              <a:gd name="connsiteY936" fmla="*/ 286334 h 6858000"/>
              <a:gd name="connsiteX937" fmla="*/ 3640309 w 7467600"/>
              <a:gd name="connsiteY937" fmla="*/ 284664 h 6858000"/>
              <a:gd name="connsiteX938" fmla="*/ 3646022 w 7467600"/>
              <a:gd name="connsiteY938" fmla="*/ 276711 h 6858000"/>
              <a:gd name="connsiteX939" fmla="*/ 3707943 w 7467600"/>
              <a:gd name="connsiteY939" fmla="*/ 65958 h 6858000"/>
              <a:gd name="connsiteX940" fmla="*/ 3721337 w 7467600"/>
              <a:gd name="connsiteY940" fmla="*/ 0 h 6858000"/>
              <a:gd name="connsiteX941" fmla="*/ 2867960 w 7467600"/>
              <a:gd name="connsiteY941" fmla="*/ 0 h 6858000"/>
              <a:gd name="connsiteX942" fmla="*/ 2926351 w 7467600"/>
              <a:gd name="connsiteY942" fmla="*/ 0 h 6858000"/>
              <a:gd name="connsiteX943" fmla="*/ 2902823 w 7467600"/>
              <a:gd name="connsiteY943" fmla="*/ 262929 h 6858000"/>
              <a:gd name="connsiteX944" fmla="*/ 2940663 w 7467600"/>
              <a:gd name="connsiteY944" fmla="*/ 140884 h 6858000"/>
              <a:gd name="connsiteX945" fmla="*/ 2947039 w 7467600"/>
              <a:gd name="connsiteY945" fmla="*/ 122524 h 6858000"/>
              <a:gd name="connsiteX946" fmla="*/ 2984316 w 7467600"/>
              <a:gd name="connsiteY946" fmla="*/ 0 h 6858000"/>
              <a:gd name="connsiteX947" fmla="*/ 3016114 w 7467600"/>
              <a:gd name="connsiteY947" fmla="*/ 0 h 6858000"/>
              <a:gd name="connsiteX948" fmla="*/ 2979949 w 7467600"/>
              <a:gd name="connsiteY948" fmla="*/ 119274 h 6858000"/>
              <a:gd name="connsiteX949" fmla="*/ 3023879 w 7467600"/>
              <a:gd name="connsiteY949" fmla="*/ 0 h 6858000"/>
              <a:gd name="connsiteX950" fmla="*/ 3105400 w 7467600"/>
              <a:gd name="connsiteY950" fmla="*/ 0 h 6858000"/>
              <a:gd name="connsiteX951" fmla="*/ 3094669 w 7467600"/>
              <a:gd name="connsiteY951" fmla="*/ 30308 h 6858000"/>
              <a:gd name="connsiteX952" fmla="*/ 2901945 w 7467600"/>
              <a:gd name="connsiteY952" fmla="*/ 466538 h 6858000"/>
              <a:gd name="connsiteX953" fmla="*/ 2815209 w 7467600"/>
              <a:gd name="connsiteY953" fmla="*/ 497361 h 6858000"/>
              <a:gd name="connsiteX954" fmla="*/ 2844845 w 7467600"/>
              <a:gd name="connsiteY954" fmla="*/ 127638 h 6858000"/>
              <a:gd name="connsiteX955" fmla="*/ 2867960 w 7467600"/>
              <a:gd name="connsiteY955" fmla="*/ 0 h 6858000"/>
              <a:gd name="connsiteX956" fmla="*/ 1057230 w 7467600"/>
              <a:gd name="connsiteY956" fmla="*/ 0 h 6858000"/>
              <a:gd name="connsiteX957" fmla="*/ 1111003 w 7467600"/>
              <a:gd name="connsiteY957" fmla="*/ 0 h 6858000"/>
              <a:gd name="connsiteX958" fmla="*/ 1125553 w 7467600"/>
              <a:gd name="connsiteY958" fmla="*/ 52588 h 6858000"/>
              <a:gd name="connsiteX959" fmla="*/ 1304276 w 7467600"/>
              <a:gd name="connsiteY959" fmla="*/ 476275 h 6858000"/>
              <a:gd name="connsiteX960" fmla="*/ 1492066 w 7467600"/>
              <a:gd name="connsiteY960" fmla="*/ 886333 h 6858000"/>
              <a:gd name="connsiteX961" fmla="*/ 1423698 w 7467600"/>
              <a:gd name="connsiteY961" fmla="*/ 710817 h 6858000"/>
              <a:gd name="connsiteX962" fmla="*/ 1357609 w 7467600"/>
              <a:gd name="connsiteY962" fmla="*/ 532892 h 6858000"/>
              <a:gd name="connsiteX963" fmla="*/ 1309550 w 7467600"/>
              <a:gd name="connsiteY963" fmla="*/ 374031 h 6858000"/>
              <a:gd name="connsiteX964" fmla="*/ 1193673 w 7467600"/>
              <a:gd name="connsiteY964" fmla="*/ 49533 h 6858000"/>
              <a:gd name="connsiteX965" fmla="*/ 1164391 w 7467600"/>
              <a:gd name="connsiteY965" fmla="*/ 0 h 6858000"/>
              <a:gd name="connsiteX966" fmla="*/ 1200666 w 7467600"/>
              <a:gd name="connsiteY966" fmla="*/ 0 h 6858000"/>
              <a:gd name="connsiteX967" fmla="*/ 1223408 w 7467600"/>
              <a:gd name="connsiteY967" fmla="*/ 38996 h 6858000"/>
              <a:gd name="connsiteX968" fmla="*/ 1339635 w 7467600"/>
              <a:gd name="connsiteY968" fmla="*/ 365517 h 6858000"/>
              <a:gd name="connsiteX969" fmla="*/ 1387469 w 7467600"/>
              <a:gd name="connsiteY969" fmla="*/ 523079 h 6858000"/>
              <a:gd name="connsiteX970" fmla="*/ 1452685 w 7467600"/>
              <a:gd name="connsiteY970" fmla="*/ 699806 h 6858000"/>
              <a:gd name="connsiteX971" fmla="*/ 1492092 w 7467600"/>
              <a:gd name="connsiteY971" fmla="*/ 800424 h 6858000"/>
              <a:gd name="connsiteX972" fmla="*/ 1455302 w 7467600"/>
              <a:gd name="connsiteY972" fmla="*/ 632913 h 6858000"/>
              <a:gd name="connsiteX973" fmla="*/ 1222336 w 7467600"/>
              <a:gd name="connsiteY973" fmla="*/ 9480 h 6858000"/>
              <a:gd name="connsiteX974" fmla="*/ 1214634 w 7467600"/>
              <a:gd name="connsiteY974" fmla="*/ 0 h 6858000"/>
              <a:gd name="connsiteX975" fmla="*/ 1289827 w 7467600"/>
              <a:gd name="connsiteY975" fmla="*/ 0 h 6858000"/>
              <a:gd name="connsiteX976" fmla="*/ 1321076 w 7467600"/>
              <a:gd name="connsiteY976" fmla="*/ 59722 h 6858000"/>
              <a:gd name="connsiteX977" fmla="*/ 1512579 w 7467600"/>
              <a:gd name="connsiteY977" fmla="*/ 626441 h 6858000"/>
              <a:gd name="connsiteX978" fmla="*/ 1506076 w 7467600"/>
              <a:gd name="connsiteY978" fmla="*/ 1089289 h 6858000"/>
              <a:gd name="connsiteX979" fmla="*/ 1486346 w 7467600"/>
              <a:gd name="connsiteY979" fmla="*/ 1079919 h 6858000"/>
              <a:gd name="connsiteX980" fmla="*/ 1070511 w 7467600"/>
              <a:gd name="connsiteY980" fmla="*/ 48609 h 6858000"/>
              <a:gd name="connsiteX981" fmla="*/ 1057230 w 7467600"/>
              <a:gd name="connsiteY981" fmla="*/ 0 h 6858000"/>
              <a:gd name="connsiteX982" fmla="*/ 43151 w 7467600"/>
              <a:gd name="connsiteY982" fmla="*/ 0 h 6858000"/>
              <a:gd name="connsiteX983" fmla="*/ 95283 w 7467600"/>
              <a:gd name="connsiteY983" fmla="*/ 0 h 6858000"/>
              <a:gd name="connsiteX984" fmla="*/ 300708 w 7467600"/>
              <a:gd name="connsiteY984" fmla="*/ 154571 h 6858000"/>
              <a:gd name="connsiteX985" fmla="*/ 530414 w 7467600"/>
              <a:gd name="connsiteY985" fmla="*/ 354673 h 6858000"/>
              <a:gd name="connsiteX986" fmla="*/ 333785 w 7467600"/>
              <a:gd name="connsiteY986" fmla="*/ 161564 h 6858000"/>
              <a:gd name="connsiteX987" fmla="*/ 147005 w 7467600"/>
              <a:gd name="connsiteY987" fmla="*/ 0 h 6858000"/>
              <a:gd name="connsiteX988" fmla="*/ 272509 w 7467600"/>
              <a:gd name="connsiteY988" fmla="*/ 0 h 6858000"/>
              <a:gd name="connsiteX989" fmla="*/ 326276 w 7467600"/>
              <a:gd name="connsiteY989" fmla="*/ 45847 h 6858000"/>
              <a:gd name="connsiteX990" fmla="*/ 823759 w 7467600"/>
              <a:gd name="connsiteY990" fmla="*/ 574145 h 6858000"/>
              <a:gd name="connsiteX991" fmla="*/ 811254 w 7467600"/>
              <a:gd name="connsiteY991" fmla="*/ 665546 h 6858000"/>
              <a:gd name="connsiteX992" fmla="*/ 154042 w 7467600"/>
              <a:gd name="connsiteY992" fmla="*/ 261522 h 6858000"/>
              <a:gd name="connsiteX993" fmla="*/ 13550 w 7467600"/>
              <a:gd name="connsiteY993" fmla="*/ 158423 h 6858000"/>
              <a:gd name="connsiteX994" fmla="*/ 0 w 7467600"/>
              <a:gd name="connsiteY994" fmla="*/ 146618 h 6858000"/>
              <a:gd name="connsiteX995" fmla="*/ 0 w 7467600"/>
              <a:gd name="connsiteY995" fmla="*/ 59161 h 6858000"/>
              <a:gd name="connsiteX996" fmla="*/ 45427 w 7467600"/>
              <a:gd name="connsiteY996" fmla="*/ 101078 h 6858000"/>
              <a:gd name="connsiteX997" fmla="*/ 630103 w 7467600"/>
              <a:gd name="connsiteY997" fmla="*/ 485885 h 6858000"/>
              <a:gd name="connsiteX998" fmla="*/ 532040 w 7467600"/>
              <a:gd name="connsiteY998" fmla="*/ 399359 h 6858000"/>
              <a:gd name="connsiteX999" fmla="*/ 517618 w 7467600"/>
              <a:gd name="connsiteY999" fmla="*/ 385726 h 6858000"/>
              <a:gd name="connsiteX1000" fmla="*/ 285074 w 7467600"/>
              <a:gd name="connsiteY1000" fmla="*/ 182755 h 6858000"/>
              <a:gd name="connsiteX1001" fmla="*/ 43151 w 7467600"/>
              <a:gd name="connsiteY1001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368569 w 7467600"/>
              <a:gd name="connsiteY127" fmla="*/ 5270182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41225 h 6858000"/>
              <a:gd name="connsiteX138" fmla="*/ 7467600 w 7467600"/>
              <a:gd name="connsiteY138" fmla="*/ 5277736 h 6858000"/>
              <a:gd name="connsiteX139" fmla="*/ 7327465 w 7467600"/>
              <a:gd name="connsiteY139" fmla="*/ 5174181 h 6858000"/>
              <a:gd name="connsiteX140" fmla="*/ 7244057 w 7467600"/>
              <a:gd name="connsiteY140" fmla="*/ 5124233 h 6858000"/>
              <a:gd name="connsiteX141" fmla="*/ 7353035 w 7467600"/>
              <a:gd name="connsiteY141" fmla="*/ 5197318 h 6858000"/>
              <a:gd name="connsiteX142" fmla="*/ 7467600 w 7467600"/>
              <a:gd name="connsiteY142" fmla="*/ 5297634 h 6858000"/>
              <a:gd name="connsiteX143" fmla="*/ 7467600 w 7467600"/>
              <a:gd name="connsiteY143" fmla="*/ 5361850 h 6858000"/>
              <a:gd name="connsiteX144" fmla="*/ 7368569 w 7467600"/>
              <a:gd name="connsiteY144" fmla="*/ 5270182 h 6858000"/>
              <a:gd name="connsiteX145" fmla="*/ 1903353 w 7467600"/>
              <a:gd name="connsiteY145" fmla="*/ 5044827 h 6858000"/>
              <a:gd name="connsiteX146" fmla="*/ 1936931 w 7467600"/>
              <a:gd name="connsiteY146" fmla="*/ 5093954 h 6858000"/>
              <a:gd name="connsiteX147" fmla="*/ 2195868 w 7467600"/>
              <a:gd name="connsiteY147" fmla="*/ 5396574 h 6858000"/>
              <a:gd name="connsiteX148" fmla="*/ 2088852 w 7467600"/>
              <a:gd name="connsiteY148" fmla="*/ 5166123 h 6858000"/>
              <a:gd name="connsiteX149" fmla="*/ 1958241 w 7467600"/>
              <a:gd name="connsiteY149" fmla="*/ 5067955 h 6858000"/>
              <a:gd name="connsiteX150" fmla="*/ 1903353 w 7467600"/>
              <a:gd name="connsiteY150" fmla="*/ 5044827 h 6858000"/>
              <a:gd name="connsiteX151" fmla="*/ 1979378 w 7467600"/>
              <a:gd name="connsiteY151" fmla="*/ 4769504 h 6858000"/>
              <a:gd name="connsiteX152" fmla="*/ 2882120 w 7467600"/>
              <a:gd name="connsiteY152" fmla="*/ 5064547 h 6858000"/>
              <a:gd name="connsiteX153" fmla="*/ 2793103 w 7467600"/>
              <a:gd name="connsiteY153" fmla="*/ 5039699 h 6858000"/>
              <a:gd name="connsiteX154" fmla="*/ 2770041 w 7467600"/>
              <a:gd name="connsiteY154" fmla="*/ 5033634 h 6858000"/>
              <a:gd name="connsiteX155" fmla="*/ 1979378 w 7467600"/>
              <a:gd name="connsiteY155" fmla="*/ 4769504 h 6858000"/>
              <a:gd name="connsiteX156" fmla="*/ 1927410 w 7467600"/>
              <a:gd name="connsiteY156" fmla="*/ 4716164 h 6858000"/>
              <a:gd name="connsiteX157" fmla="*/ 1959587 w 7467600"/>
              <a:gd name="connsiteY157" fmla="*/ 4728849 h 6858000"/>
              <a:gd name="connsiteX158" fmla="*/ 2777707 w 7467600"/>
              <a:gd name="connsiteY158" fmla="*/ 5003991 h 6858000"/>
              <a:gd name="connsiteX159" fmla="*/ 2800768 w 7467600"/>
              <a:gd name="connsiteY159" fmla="*/ 5010056 h 6858000"/>
              <a:gd name="connsiteX160" fmla="*/ 2879408 w 7467600"/>
              <a:gd name="connsiteY160" fmla="*/ 5031590 h 6858000"/>
              <a:gd name="connsiteX161" fmla="*/ 2862295 w 7467600"/>
              <a:gd name="connsiteY161" fmla="*/ 5022958 h 6858000"/>
              <a:gd name="connsiteX162" fmla="*/ 2813343 w 7467600"/>
              <a:gd name="connsiteY162" fmla="*/ 4998369 h 6858000"/>
              <a:gd name="connsiteX163" fmla="*/ 2646245 w 7467600"/>
              <a:gd name="connsiteY163" fmla="*/ 4930999 h 6858000"/>
              <a:gd name="connsiteX164" fmla="*/ 1999243 w 7467600"/>
              <a:gd name="connsiteY164" fmla="*/ 4730524 h 6858000"/>
              <a:gd name="connsiteX165" fmla="*/ 1979527 w 7467600"/>
              <a:gd name="connsiteY165" fmla="*/ 4726651 h 6858000"/>
              <a:gd name="connsiteX166" fmla="*/ 1927410 w 7467600"/>
              <a:gd name="connsiteY166" fmla="*/ 4716164 h 6858000"/>
              <a:gd name="connsiteX167" fmla="*/ 1997014 w 7467600"/>
              <a:gd name="connsiteY167" fmla="*/ 4698007 h 6858000"/>
              <a:gd name="connsiteX168" fmla="*/ 2005458 w 7467600"/>
              <a:gd name="connsiteY168" fmla="*/ 4699540 h 6858000"/>
              <a:gd name="connsiteX169" fmla="*/ 2657186 w 7467600"/>
              <a:gd name="connsiteY169" fmla="*/ 4901687 h 6858000"/>
              <a:gd name="connsiteX170" fmla="*/ 2826662 w 7467600"/>
              <a:gd name="connsiteY170" fmla="*/ 4970362 h 6858000"/>
              <a:gd name="connsiteX171" fmla="*/ 2876100 w 7467600"/>
              <a:gd name="connsiteY171" fmla="*/ 4995397 h 6858000"/>
              <a:gd name="connsiteX172" fmla="*/ 3042600 w 7467600"/>
              <a:gd name="connsiteY172" fmla="*/ 5059532 h 6858000"/>
              <a:gd name="connsiteX173" fmla="*/ 1997014 w 7467600"/>
              <a:gd name="connsiteY173" fmla="*/ 4698007 h 6858000"/>
              <a:gd name="connsiteX174" fmla="*/ 2305292 w 7467600"/>
              <a:gd name="connsiteY174" fmla="*/ 4219492 h 6858000"/>
              <a:gd name="connsiteX175" fmla="*/ 3360922 w 7467600"/>
              <a:gd name="connsiteY175" fmla="*/ 4529373 h 6858000"/>
              <a:gd name="connsiteX176" fmla="*/ 3492420 w 7467600"/>
              <a:gd name="connsiteY176" fmla="*/ 4510145 h 6858000"/>
              <a:gd name="connsiteX177" fmla="*/ 3364086 w 7467600"/>
              <a:gd name="connsiteY177" fmla="*/ 4480340 h 6858000"/>
              <a:gd name="connsiteX178" fmla="*/ 3225818 w 7467600"/>
              <a:gd name="connsiteY178" fmla="*/ 4411822 h 6858000"/>
              <a:gd name="connsiteX179" fmla="*/ 3129696 w 7467600"/>
              <a:gd name="connsiteY179" fmla="*/ 4360704 h 6858000"/>
              <a:gd name="connsiteX180" fmla="*/ 2814545 w 7467600"/>
              <a:gd name="connsiteY180" fmla="*/ 4282955 h 6858000"/>
              <a:gd name="connsiteX181" fmla="*/ 2305292 w 7467600"/>
              <a:gd name="connsiteY181" fmla="*/ 4219492 h 6858000"/>
              <a:gd name="connsiteX182" fmla="*/ 2626982 w 7467600"/>
              <a:gd name="connsiteY182" fmla="*/ 4206450 h 6858000"/>
              <a:gd name="connsiteX183" fmla="*/ 2490617 w 7467600"/>
              <a:gd name="connsiteY183" fmla="*/ 4206951 h 6858000"/>
              <a:gd name="connsiteX184" fmla="*/ 2819869 w 7467600"/>
              <a:gd name="connsiteY184" fmla="*/ 4252936 h 6858000"/>
              <a:gd name="connsiteX185" fmla="*/ 3143018 w 7467600"/>
              <a:gd name="connsiteY185" fmla="*/ 4332698 h 6858000"/>
              <a:gd name="connsiteX186" fmla="*/ 3241520 w 7467600"/>
              <a:gd name="connsiteY186" fmla="*/ 4385112 h 6858000"/>
              <a:gd name="connsiteX187" fmla="*/ 3374575 w 7467600"/>
              <a:gd name="connsiteY187" fmla="*/ 4451517 h 6858000"/>
              <a:gd name="connsiteX188" fmla="*/ 3505221 w 7467600"/>
              <a:gd name="connsiteY188" fmla="*/ 4480757 h 6858000"/>
              <a:gd name="connsiteX189" fmla="*/ 2626982 w 7467600"/>
              <a:gd name="connsiteY189" fmla="*/ 4206450 h 6858000"/>
              <a:gd name="connsiteX190" fmla="*/ 1310106 w 7467600"/>
              <a:gd name="connsiteY190" fmla="*/ 3943217 h 6858000"/>
              <a:gd name="connsiteX191" fmla="*/ 854994 w 7467600"/>
              <a:gd name="connsiteY191" fmla="*/ 4399136 h 6858000"/>
              <a:gd name="connsiteX192" fmla="*/ 742462 w 7467600"/>
              <a:gd name="connsiteY192" fmla="*/ 4594648 h 6858000"/>
              <a:gd name="connsiteX193" fmla="*/ 820602 w 7467600"/>
              <a:gd name="connsiteY193" fmla="*/ 4485915 h 6858000"/>
              <a:gd name="connsiteX194" fmla="*/ 878295 w 7467600"/>
              <a:gd name="connsiteY194" fmla="*/ 4403594 h 6858000"/>
              <a:gd name="connsiteX195" fmla="*/ 1240607 w 7467600"/>
              <a:gd name="connsiteY195" fmla="*/ 4010401 h 6858000"/>
              <a:gd name="connsiteX196" fmla="*/ 1310106 w 7467600"/>
              <a:gd name="connsiteY196" fmla="*/ 3943217 h 6858000"/>
              <a:gd name="connsiteX197" fmla="*/ 1423113 w 7467600"/>
              <a:gd name="connsiteY197" fmla="*/ 3874565 h 6858000"/>
              <a:gd name="connsiteX198" fmla="*/ 1260565 w 7467600"/>
              <a:gd name="connsiteY198" fmla="*/ 4031982 h 6858000"/>
              <a:gd name="connsiteX199" fmla="*/ 901900 w 7467600"/>
              <a:gd name="connsiteY199" fmla="*/ 4421236 h 6858000"/>
              <a:gd name="connsiteX200" fmla="*/ 845044 w 7467600"/>
              <a:gd name="connsiteY200" fmla="*/ 4502436 h 6858000"/>
              <a:gd name="connsiteX201" fmla="*/ 685926 w 7467600"/>
              <a:gd name="connsiteY201" fmla="*/ 4703069 h 6858000"/>
              <a:gd name="connsiteX202" fmla="*/ 684248 w 7467600"/>
              <a:gd name="connsiteY202" fmla="*/ 4706721 h 6858000"/>
              <a:gd name="connsiteX203" fmla="*/ 1423113 w 7467600"/>
              <a:gd name="connsiteY203" fmla="*/ 3874565 h 6858000"/>
              <a:gd name="connsiteX204" fmla="*/ 3316479 w 7467600"/>
              <a:gd name="connsiteY204" fmla="*/ 3872136 h 6858000"/>
              <a:gd name="connsiteX205" fmla="*/ 3546806 w 7467600"/>
              <a:gd name="connsiteY205" fmla="*/ 4356139 h 6858000"/>
              <a:gd name="connsiteX206" fmla="*/ 3364433 w 7467600"/>
              <a:gd name="connsiteY206" fmla="*/ 3953121 h 6858000"/>
              <a:gd name="connsiteX207" fmla="*/ 3316479 w 7467600"/>
              <a:gd name="connsiteY207" fmla="*/ 3872136 h 6858000"/>
              <a:gd name="connsiteX208" fmla="*/ 3291335 w 7467600"/>
              <a:gd name="connsiteY208" fmla="*/ 3767420 h 6858000"/>
              <a:gd name="connsiteX209" fmla="*/ 3390805 w 7467600"/>
              <a:gd name="connsiteY209" fmla="*/ 3937163 h 6858000"/>
              <a:gd name="connsiteX210" fmla="*/ 3579062 w 7467600"/>
              <a:gd name="connsiteY210" fmla="*/ 4359040 h 6858000"/>
              <a:gd name="connsiteX211" fmla="*/ 3467355 w 7467600"/>
              <a:gd name="connsiteY211" fmla="*/ 3988130 h 6858000"/>
              <a:gd name="connsiteX212" fmla="*/ 3310753 w 7467600"/>
              <a:gd name="connsiteY212" fmla="*/ 3787140 h 6858000"/>
              <a:gd name="connsiteX213" fmla="*/ 3291335 w 7467600"/>
              <a:gd name="connsiteY213" fmla="*/ 3767420 h 6858000"/>
              <a:gd name="connsiteX214" fmla="*/ 1635889 w 7467600"/>
              <a:gd name="connsiteY214" fmla="*/ 3709494 h 6858000"/>
              <a:gd name="connsiteX215" fmla="*/ 1634800 w 7467600"/>
              <a:gd name="connsiteY215" fmla="*/ 3731111 h 6858000"/>
              <a:gd name="connsiteX216" fmla="*/ 1635889 w 7467600"/>
              <a:gd name="connsiteY216" fmla="*/ 3709494 h 6858000"/>
              <a:gd name="connsiteX217" fmla="*/ 1510397 w 7467600"/>
              <a:gd name="connsiteY217" fmla="*/ 3684705 h 6858000"/>
              <a:gd name="connsiteX218" fmla="*/ 1146550 w 7467600"/>
              <a:gd name="connsiteY218" fmla="*/ 3802012 h 6858000"/>
              <a:gd name="connsiteX219" fmla="*/ 698834 w 7467600"/>
              <a:gd name="connsiteY219" fmla="*/ 3952272 h 6858000"/>
              <a:gd name="connsiteX220" fmla="*/ 34256 w 7467600"/>
              <a:gd name="connsiteY220" fmla="*/ 4347603 h 6858000"/>
              <a:gd name="connsiteX221" fmla="*/ 527241 w 7467600"/>
              <a:gd name="connsiteY221" fmla="*/ 4065078 h 6858000"/>
              <a:gd name="connsiteX222" fmla="*/ 1510397 w 7467600"/>
              <a:gd name="connsiteY222" fmla="*/ 3684705 h 6858000"/>
              <a:gd name="connsiteX223" fmla="*/ 1313114 w 7467600"/>
              <a:gd name="connsiteY223" fmla="*/ 3655216 h 6858000"/>
              <a:gd name="connsiteX224" fmla="*/ 1109304 w 7467600"/>
              <a:gd name="connsiteY224" fmla="*/ 3669030 h 6858000"/>
              <a:gd name="connsiteX225" fmla="*/ 8129 w 7467600"/>
              <a:gd name="connsiteY225" fmla="*/ 4330519 h 6858000"/>
              <a:gd name="connsiteX226" fmla="*/ 687572 w 7467600"/>
              <a:gd name="connsiteY226" fmla="*/ 3925629 h 6858000"/>
              <a:gd name="connsiteX227" fmla="*/ 1138365 w 7467600"/>
              <a:gd name="connsiteY227" fmla="*/ 3774515 h 6858000"/>
              <a:gd name="connsiteX228" fmla="*/ 1505579 w 7467600"/>
              <a:gd name="connsiteY228" fmla="*/ 3655526 h 6858000"/>
              <a:gd name="connsiteX229" fmla="*/ 1313114 w 7467600"/>
              <a:gd name="connsiteY229" fmla="*/ 3655216 h 6858000"/>
              <a:gd name="connsiteX230" fmla="*/ 3655073 w 7467600"/>
              <a:gd name="connsiteY230" fmla="*/ 3650884 h 6858000"/>
              <a:gd name="connsiteX231" fmla="*/ 3989938 w 7467600"/>
              <a:gd name="connsiteY231" fmla="*/ 3991685 h 6858000"/>
              <a:gd name="connsiteX232" fmla="*/ 4393907 w 7467600"/>
              <a:gd name="connsiteY232" fmla="*/ 4261258 h 6858000"/>
              <a:gd name="connsiteX233" fmla="*/ 4648051 w 7467600"/>
              <a:gd name="connsiteY233" fmla="*/ 4374051 h 6858000"/>
              <a:gd name="connsiteX234" fmla="*/ 4383389 w 7467600"/>
              <a:gd name="connsiteY234" fmla="*/ 4184369 h 6858000"/>
              <a:gd name="connsiteX235" fmla="*/ 4165508 w 7467600"/>
              <a:gd name="connsiteY235" fmla="*/ 4035196 h 6858000"/>
              <a:gd name="connsiteX236" fmla="*/ 4068162 w 7467600"/>
              <a:gd name="connsiteY236" fmla="*/ 3953394 h 6858000"/>
              <a:gd name="connsiteX237" fmla="*/ 3981416 w 7467600"/>
              <a:gd name="connsiteY237" fmla="*/ 3880482 h 6858000"/>
              <a:gd name="connsiteX238" fmla="*/ 3800147 w 7467600"/>
              <a:gd name="connsiteY238" fmla="*/ 3749872 h 6858000"/>
              <a:gd name="connsiteX239" fmla="*/ 3655073 w 7467600"/>
              <a:gd name="connsiteY239" fmla="*/ 3650884 h 6858000"/>
              <a:gd name="connsiteX240" fmla="*/ 3670252 w 7467600"/>
              <a:gd name="connsiteY240" fmla="*/ 3622798 h 6858000"/>
              <a:gd name="connsiteX241" fmla="*/ 3817258 w 7467600"/>
              <a:gd name="connsiteY241" fmla="*/ 3723577 h 6858000"/>
              <a:gd name="connsiteX242" fmla="*/ 4000461 w 7467600"/>
              <a:gd name="connsiteY242" fmla="*/ 3855966 h 6858000"/>
              <a:gd name="connsiteX243" fmla="*/ 4088180 w 7467600"/>
              <a:gd name="connsiteY243" fmla="*/ 3929774 h 6858000"/>
              <a:gd name="connsiteX244" fmla="*/ 4184555 w 7467600"/>
              <a:gd name="connsiteY244" fmla="*/ 4010683 h 6858000"/>
              <a:gd name="connsiteX245" fmla="*/ 4399563 w 7467600"/>
              <a:gd name="connsiteY245" fmla="*/ 4158106 h 6858000"/>
              <a:gd name="connsiteX246" fmla="*/ 4684469 w 7467600"/>
              <a:gd name="connsiteY246" fmla="*/ 4364680 h 6858000"/>
              <a:gd name="connsiteX247" fmla="*/ 4690271 w 7467600"/>
              <a:gd name="connsiteY247" fmla="*/ 4370034 h 6858000"/>
              <a:gd name="connsiteX248" fmla="*/ 4136093 w 7467600"/>
              <a:gd name="connsiteY248" fmla="*/ 3858466 h 6858000"/>
              <a:gd name="connsiteX249" fmla="*/ 3670252 w 7467600"/>
              <a:gd name="connsiteY249" fmla="*/ 3622798 h 6858000"/>
              <a:gd name="connsiteX250" fmla="*/ 4440129 w 7467600"/>
              <a:gd name="connsiteY250" fmla="*/ 3448571 h 6858000"/>
              <a:gd name="connsiteX251" fmla="*/ 4856525 w 7467600"/>
              <a:gd name="connsiteY251" fmla="*/ 3915351 h 6858000"/>
              <a:gd name="connsiteX252" fmla="*/ 5059055 w 7467600"/>
              <a:gd name="connsiteY252" fmla="*/ 4108918 h 6858000"/>
              <a:gd name="connsiteX253" fmla="*/ 5290070 w 7467600"/>
              <a:gd name="connsiteY253" fmla="*/ 4263619 h 6858000"/>
              <a:gd name="connsiteX254" fmla="*/ 4834991 w 7467600"/>
              <a:gd name="connsiteY254" fmla="*/ 3830985 h 6858000"/>
              <a:gd name="connsiteX255" fmla="*/ 4440129 w 7467600"/>
              <a:gd name="connsiteY255" fmla="*/ 3448571 h 6858000"/>
              <a:gd name="connsiteX256" fmla="*/ 4441737 w 7467600"/>
              <a:gd name="connsiteY256" fmla="*/ 3399734 h 6858000"/>
              <a:gd name="connsiteX257" fmla="*/ 4431236 w 7467600"/>
              <a:gd name="connsiteY257" fmla="*/ 3400954 h 6858000"/>
              <a:gd name="connsiteX258" fmla="*/ 4557150 w 7467600"/>
              <a:gd name="connsiteY258" fmla="*/ 3510023 h 6858000"/>
              <a:gd name="connsiteX259" fmla="*/ 4856936 w 7467600"/>
              <a:gd name="connsiteY259" fmla="*/ 3809146 h 6858000"/>
              <a:gd name="connsiteX260" fmla="*/ 5111996 w 7467600"/>
              <a:gd name="connsiteY260" fmla="*/ 4065759 h 6858000"/>
              <a:gd name="connsiteX261" fmla="*/ 5388878 w 7467600"/>
              <a:gd name="connsiteY261" fmla="*/ 4300185 h 6858000"/>
              <a:gd name="connsiteX262" fmla="*/ 5425556 w 7467600"/>
              <a:gd name="connsiteY262" fmla="*/ 4308967 h 6858000"/>
              <a:gd name="connsiteX263" fmla="*/ 4943646 w 7467600"/>
              <a:gd name="connsiteY263" fmla="*/ 3822916 h 6858000"/>
              <a:gd name="connsiteX264" fmla="*/ 4594837 w 7467600"/>
              <a:gd name="connsiteY264" fmla="*/ 3532274 h 6858000"/>
              <a:gd name="connsiteX265" fmla="*/ 4441737 w 7467600"/>
              <a:gd name="connsiteY265" fmla="*/ 3399734 h 6858000"/>
              <a:gd name="connsiteX266" fmla="*/ 5425834 w 7467600"/>
              <a:gd name="connsiteY266" fmla="*/ 3162785 h 6858000"/>
              <a:gd name="connsiteX267" fmla="*/ 5401644 w 7467600"/>
              <a:gd name="connsiteY267" fmla="*/ 3617847 h 6858000"/>
              <a:gd name="connsiteX268" fmla="*/ 5467256 w 7467600"/>
              <a:gd name="connsiteY268" fmla="*/ 4175494 h 6858000"/>
              <a:gd name="connsiteX269" fmla="*/ 5448069 w 7467600"/>
              <a:gd name="connsiteY269" fmla="*/ 3567554 h 6858000"/>
              <a:gd name="connsiteX270" fmla="*/ 5425834 w 7467600"/>
              <a:gd name="connsiteY270" fmla="*/ 3162785 h 6858000"/>
              <a:gd name="connsiteX271" fmla="*/ 1318687 w 7467600"/>
              <a:gd name="connsiteY271" fmla="*/ 3113840 h 6858000"/>
              <a:gd name="connsiteX272" fmla="*/ 1066793 w 7467600"/>
              <a:gd name="connsiteY272" fmla="*/ 3212171 h 6858000"/>
              <a:gd name="connsiteX273" fmla="*/ 993319 w 7467600"/>
              <a:gd name="connsiteY273" fmla="*/ 3247648 h 6858000"/>
              <a:gd name="connsiteX274" fmla="*/ 853081 w 7467600"/>
              <a:gd name="connsiteY274" fmla="*/ 3312410 h 6858000"/>
              <a:gd name="connsiteX275" fmla="*/ 805957 w 7467600"/>
              <a:gd name="connsiteY275" fmla="*/ 3330443 h 6858000"/>
              <a:gd name="connsiteX276" fmla="*/ 1318687 w 7467600"/>
              <a:gd name="connsiteY276" fmla="*/ 3113840 h 6858000"/>
              <a:gd name="connsiteX277" fmla="*/ 5453702 w 7467600"/>
              <a:gd name="connsiteY277" fmla="*/ 3090882 h 6858000"/>
              <a:gd name="connsiteX278" fmla="*/ 5480135 w 7467600"/>
              <a:gd name="connsiteY278" fmla="*/ 3565802 h 6858000"/>
              <a:gd name="connsiteX279" fmla="*/ 5499023 w 7467600"/>
              <a:gd name="connsiteY279" fmla="*/ 4166310 h 6858000"/>
              <a:gd name="connsiteX280" fmla="*/ 5547022 w 7467600"/>
              <a:gd name="connsiteY280" fmla="*/ 3607838 h 6858000"/>
              <a:gd name="connsiteX281" fmla="*/ 5515964 w 7467600"/>
              <a:gd name="connsiteY281" fmla="*/ 3378541 h 6858000"/>
              <a:gd name="connsiteX282" fmla="*/ 5453702 w 7467600"/>
              <a:gd name="connsiteY282" fmla="*/ 3090882 h 6858000"/>
              <a:gd name="connsiteX283" fmla="*/ 1238695 w 7467600"/>
              <a:gd name="connsiteY283" fmla="*/ 3076820 h 6858000"/>
              <a:gd name="connsiteX284" fmla="*/ 716371 w 7467600"/>
              <a:gd name="connsiteY284" fmla="*/ 3293249 h 6858000"/>
              <a:gd name="connsiteX285" fmla="*/ 579522 w 7467600"/>
              <a:gd name="connsiteY285" fmla="*/ 3371759 h 6858000"/>
              <a:gd name="connsiteX286" fmla="*/ 600288 w 7467600"/>
              <a:gd name="connsiteY286" fmla="*/ 3365555 h 6858000"/>
              <a:gd name="connsiteX287" fmla="*/ 840692 w 7467600"/>
              <a:gd name="connsiteY287" fmla="*/ 3284921 h 6858000"/>
              <a:gd name="connsiteX288" fmla="*/ 979248 w 7467600"/>
              <a:gd name="connsiteY288" fmla="*/ 3221003 h 6858000"/>
              <a:gd name="connsiteX289" fmla="*/ 1053282 w 7467600"/>
              <a:gd name="connsiteY289" fmla="*/ 3185247 h 6858000"/>
              <a:gd name="connsiteX290" fmla="*/ 1320603 w 7467600"/>
              <a:gd name="connsiteY290" fmla="*/ 3081281 h 6858000"/>
              <a:gd name="connsiteX291" fmla="*/ 1238695 w 7467600"/>
              <a:gd name="connsiteY291" fmla="*/ 3076820 h 6858000"/>
              <a:gd name="connsiteX292" fmla="*/ 5425627 w 7467600"/>
              <a:gd name="connsiteY292" fmla="*/ 2954192 h 6858000"/>
              <a:gd name="connsiteX293" fmla="*/ 5470770 w 7467600"/>
              <a:gd name="connsiteY293" fmla="*/ 3005435 h 6858000"/>
              <a:gd name="connsiteX294" fmla="*/ 5519779 w 7467600"/>
              <a:gd name="connsiteY294" fmla="*/ 4359223 h 6858000"/>
              <a:gd name="connsiteX295" fmla="*/ 5520293 w 7467600"/>
              <a:gd name="connsiteY295" fmla="*/ 4360602 h 6858000"/>
              <a:gd name="connsiteX296" fmla="*/ 5767221 w 7467600"/>
              <a:gd name="connsiteY296" fmla="*/ 4665564 h 6858000"/>
              <a:gd name="connsiteX297" fmla="*/ 6937169 w 7467600"/>
              <a:gd name="connsiteY297" fmla="*/ 4815941 h 6858000"/>
              <a:gd name="connsiteX298" fmla="*/ 6953922 w 7467600"/>
              <a:gd name="connsiteY298" fmla="*/ 4890068 h 6858000"/>
              <a:gd name="connsiteX299" fmla="*/ 6071359 w 7467600"/>
              <a:gd name="connsiteY299" fmla="*/ 4770770 h 6858000"/>
              <a:gd name="connsiteX300" fmla="*/ 6038839 w 7467600"/>
              <a:gd name="connsiteY300" fmla="*/ 4764474 h 6858000"/>
              <a:gd name="connsiteX301" fmla="*/ 6038706 w 7467600"/>
              <a:gd name="connsiteY301" fmla="*/ 4763847 h 6858000"/>
              <a:gd name="connsiteX302" fmla="*/ 6037784 w 7467600"/>
              <a:gd name="connsiteY302" fmla="*/ 4764270 h 6858000"/>
              <a:gd name="connsiteX303" fmla="*/ 6038839 w 7467600"/>
              <a:gd name="connsiteY303" fmla="*/ 4764474 h 6858000"/>
              <a:gd name="connsiteX304" fmla="*/ 6040338 w 7467600"/>
              <a:gd name="connsiteY304" fmla="*/ 4771418 h 6858000"/>
              <a:gd name="connsiteX305" fmla="*/ 6024488 w 7467600"/>
              <a:gd name="connsiteY305" fmla="*/ 4809903 h 6858000"/>
              <a:gd name="connsiteX306" fmla="*/ 5599771 w 7467600"/>
              <a:gd name="connsiteY306" fmla="*/ 5509652 h 6858000"/>
              <a:gd name="connsiteX307" fmla="*/ 5548843 w 7467600"/>
              <a:gd name="connsiteY307" fmla="*/ 5563845 h 6858000"/>
              <a:gd name="connsiteX308" fmla="*/ 5940952 w 7467600"/>
              <a:gd name="connsiteY308" fmla="*/ 6250028 h 6858000"/>
              <a:gd name="connsiteX309" fmla="*/ 6043441 w 7467600"/>
              <a:gd name="connsiteY309" fmla="*/ 6665847 h 6858000"/>
              <a:gd name="connsiteX310" fmla="*/ 6093432 w 7467600"/>
              <a:gd name="connsiteY310" fmla="*/ 6858000 h 6858000"/>
              <a:gd name="connsiteX311" fmla="*/ 6034344 w 7467600"/>
              <a:gd name="connsiteY311" fmla="*/ 6858000 h 6858000"/>
              <a:gd name="connsiteX312" fmla="*/ 6026679 w 7467600"/>
              <a:gd name="connsiteY312" fmla="*/ 6836959 h 6858000"/>
              <a:gd name="connsiteX313" fmla="*/ 5800441 w 7467600"/>
              <a:gd name="connsiteY313" fmla="*/ 6335286 h 6858000"/>
              <a:gd name="connsiteX314" fmla="*/ 5526562 w 7467600"/>
              <a:gd name="connsiteY314" fmla="*/ 5705388 h 6858000"/>
              <a:gd name="connsiteX315" fmla="*/ 5519640 w 7467600"/>
              <a:gd name="connsiteY315" fmla="*/ 5683774 h 6858000"/>
              <a:gd name="connsiteX316" fmla="*/ 5844559 w 7467600"/>
              <a:gd name="connsiteY316" fmla="*/ 6553349 h 6858000"/>
              <a:gd name="connsiteX317" fmla="*/ 5975994 w 7467600"/>
              <a:gd name="connsiteY317" fmla="*/ 6858000 h 6858000"/>
              <a:gd name="connsiteX318" fmla="*/ 5898547 w 7467600"/>
              <a:gd name="connsiteY318" fmla="*/ 6858000 h 6858000"/>
              <a:gd name="connsiteX319" fmla="*/ 5682041 w 7467600"/>
              <a:gd name="connsiteY319" fmla="*/ 6355860 h 6858000"/>
              <a:gd name="connsiteX320" fmla="*/ 5461758 w 7467600"/>
              <a:gd name="connsiteY320" fmla="*/ 5820220 h 6858000"/>
              <a:gd name="connsiteX321" fmla="*/ 5237282 w 7467600"/>
              <a:gd name="connsiteY321" fmla="*/ 6579086 h 6858000"/>
              <a:gd name="connsiteX322" fmla="*/ 5115009 w 7467600"/>
              <a:gd name="connsiteY322" fmla="*/ 6858000 h 6858000"/>
              <a:gd name="connsiteX323" fmla="*/ 5028074 w 7467600"/>
              <a:gd name="connsiteY323" fmla="*/ 6858000 h 6858000"/>
              <a:gd name="connsiteX324" fmla="*/ 5079508 w 7467600"/>
              <a:gd name="connsiteY324" fmla="*/ 6749074 h 6858000"/>
              <a:gd name="connsiteX325" fmla="*/ 5371846 w 7467600"/>
              <a:gd name="connsiteY325" fmla="*/ 5924413 h 6858000"/>
              <a:gd name="connsiteX326" fmla="*/ 5270512 w 7467600"/>
              <a:gd name="connsiteY326" fmla="*/ 6138975 h 6858000"/>
              <a:gd name="connsiteX327" fmla="*/ 5062409 w 7467600"/>
              <a:gd name="connsiteY327" fmla="*/ 6653544 h 6858000"/>
              <a:gd name="connsiteX328" fmla="*/ 5036628 w 7467600"/>
              <a:gd name="connsiteY328" fmla="*/ 6754247 h 6858000"/>
              <a:gd name="connsiteX329" fmla="*/ 5009112 w 7467600"/>
              <a:gd name="connsiteY329" fmla="*/ 6858000 h 6858000"/>
              <a:gd name="connsiteX330" fmla="*/ 4976679 w 7467600"/>
              <a:gd name="connsiteY330" fmla="*/ 6858000 h 6858000"/>
              <a:gd name="connsiteX331" fmla="*/ 5006537 w 7467600"/>
              <a:gd name="connsiteY331" fmla="*/ 6747068 h 6858000"/>
              <a:gd name="connsiteX332" fmla="*/ 5032723 w 7467600"/>
              <a:gd name="connsiteY332" fmla="*/ 6644957 h 6858000"/>
              <a:gd name="connsiteX333" fmla="*/ 5242949 w 7467600"/>
              <a:gd name="connsiteY333" fmla="*/ 6125175 h 6858000"/>
              <a:gd name="connsiteX334" fmla="*/ 5286321 w 7467600"/>
              <a:gd name="connsiteY334" fmla="*/ 6033555 h 6858000"/>
              <a:gd name="connsiteX335" fmla="*/ 5008210 w 7467600"/>
              <a:gd name="connsiteY335" fmla="*/ 6649194 h 6858000"/>
              <a:gd name="connsiteX336" fmla="*/ 4986321 w 7467600"/>
              <a:gd name="connsiteY336" fmla="*/ 6765687 h 6858000"/>
              <a:gd name="connsiteX337" fmla="*/ 4973474 w 7467600"/>
              <a:gd name="connsiteY337" fmla="*/ 6858000 h 6858000"/>
              <a:gd name="connsiteX338" fmla="*/ 4907178 w 7467600"/>
              <a:gd name="connsiteY338" fmla="*/ 6858000 h 6858000"/>
              <a:gd name="connsiteX339" fmla="*/ 4910810 w 7467600"/>
              <a:gd name="connsiteY339" fmla="*/ 6829660 h 6858000"/>
              <a:gd name="connsiteX340" fmla="*/ 4987461 w 7467600"/>
              <a:gd name="connsiteY340" fmla="*/ 6432994 h 6858000"/>
              <a:gd name="connsiteX341" fmla="*/ 5179262 w 7467600"/>
              <a:gd name="connsiteY341" fmla="*/ 6035044 h 6858000"/>
              <a:gd name="connsiteX342" fmla="*/ 4689678 w 7467600"/>
              <a:gd name="connsiteY342" fmla="*/ 6440241 h 6858000"/>
              <a:gd name="connsiteX343" fmla="*/ 4477543 w 7467600"/>
              <a:gd name="connsiteY343" fmla="*/ 6674836 h 6858000"/>
              <a:gd name="connsiteX344" fmla="*/ 4329957 w 7467600"/>
              <a:gd name="connsiteY344" fmla="*/ 6858000 h 6858000"/>
              <a:gd name="connsiteX345" fmla="*/ 4218595 w 7467600"/>
              <a:gd name="connsiteY345" fmla="*/ 6858000 h 6858000"/>
              <a:gd name="connsiteX346" fmla="*/ 4368888 w 7467600"/>
              <a:gd name="connsiteY346" fmla="*/ 6668412 h 6858000"/>
              <a:gd name="connsiteX347" fmla="*/ 4563091 w 7467600"/>
              <a:gd name="connsiteY347" fmla="*/ 6442508 h 6858000"/>
              <a:gd name="connsiteX348" fmla="*/ 5387324 w 7467600"/>
              <a:gd name="connsiteY348" fmla="*/ 5705830 h 6858000"/>
              <a:gd name="connsiteX349" fmla="*/ 5073620 w 7467600"/>
              <a:gd name="connsiteY349" fmla="*/ 5955437 h 6858000"/>
              <a:gd name="connsiteX350" fmla="*/ 4689789 w 7467600"/>
              <a:gd name="connsiteY350" fmla="*/ 6268382 h 6858000"/>
              <a:gd name="connsiteX351" fmla="*/ 4418722 w 7467600"/>
              <a:gd name="connsiteY351" fmla="*/ 6570886 h 6858000"/>
              <a:gd name="connsiteX352" fmla="*/ 4214944 w 7467600"/>
              <a:gd name="connsiteY352" fmla="*/ 6858000 h 6858000"/>
              <a:gd name="connsiteX353" fmla="*/ 4177898 w 7467600"/>
              <a:gd name="connsiteY353" fmla="*/ 6858000 h 6858000"/>
              <a:gd name="connsiteX354" fmla="*/ 4391597 w 7467600"/>
              <a:gd name="connsiteY354" fmla="*/ 6556370 h 6858000"/>
              <a:gd name="connsiteX355" fmla="*/ 4668889 w 7467600"/>
              <a:gd name="connsiteY355" fmla="*/ 6246399 h 6858000"/>
              <a:gd name="connsiteX356" fmla="*/ 5055427 w 7467600"/>
              <a:gd name="connsiteY356" fmla="*/ 5931476 h 6858000"/>
              <a:gd name="connsiteX357" fmla="*/ 5371814 w 7467600"/>
              <a:gd name="connsiteY357" fmla="*/ 5678975 h 6858000"/>
              <a:gd name="connsiteX358" fmla="*/ 4987918 w 7467600"/>
              <a:gd name="connsiteY358" fmla="*/ 5838701 h 6858000"/>
              <a:gd name="connsiteX359" fmla="*/ 4317146 w 7467600"/>
              <a:gd name="connsiteY359" fmla="*/ 6587716 h 6858000"/>
              <a:gd name="connsiteX360" fmla="*/ 4171627 w 7467600"/>
              <a:gd name="connsiteY360" fmla="*/ 6858000 h 6858000"/>
              <a:gd name="connsiteX361" fmla="*/ 4081585 w 7467600"/>
              <a:gd name="connsiteY361" fmla="*/ 6858000 h 6858000"/>
              <a:gd name="connsiteX362" fmla="*/ 4238603 w 7467600"/>
              <a:gd name="connsiteY362" fmla="*/ 6559341 h 6858000"/>
              <a:gd name="connsiteX363" fmla="*/ 4778333 w 7467600"/>
              <a:gd name="connsiteY363" fmla="*/ 5873626 h 6858000"/>
              <a:gd name="connsiteX364" fmla="*/ 5414185 w 7467600"/>
              <a:gd name="connsiteY364" fmla="*/ 5573882 h 6858000"/>
              <a:gd name="connsiteX365" fmla="*/ 5959648 w 7467600"/>
              <a:gd name="connsiteY365" fmla="*/ 4760797 h 6858000"/>
              <a:gd name="connsiteX366" fmla="*/ 5355019 w 7467600"/>
              <a:gd name="connsiteY366" fmla="*/ 4734672 h 6858000"/>
              <a:gd name="connsiteX367" fmla="*/ 5083565 w 7467600"/>
              <a:gd name="connsiteY367" fmla="*/ 5179121 h 6858000"/>
              <a:gd name="connsiteX368" fmla="*/ 4713577 w 7467600"/>
              <a:gd name="connsiteY368" fmla="*/ 5616803 h 6858000"/>
              <a:gd name="connsiteX369" fmla="*/ 3989559 w 7467600"/>
              <a:gd name="connsiteY369" fmla="*/ 6145945 h 6858000"/>
              <a:gd name="connsiteX370" fmla="*/ 3939824 w 7467600"/>
              <a:gd name="connsiteY370" fmla="*/ 6066900 h 6858000"/>
              <a:gd name="connsiteX371" fmla="*/ 4584537 w 7467600"/>
              <a:gd name="connsiteY371" fmla="*/ 5324826 h 6858000"/>
              <a:gd name="connsiteX372" fmla="*/ 5037105 w 7467600"/>
              <a:gd name="connsiteY372" fmla="*/ 5088765 h 6858000"/>
              <a:gd name="connsiteX373" fmla="*/ 5039930 w 7467600"/>
              <a:gd name="connsiteY373" fmla="*/ 5089585 h 6858000"/>
              <a:gd name="connsiteX374" fmla="*/ 5263764 w 7467600"/>
              <a:gd name="connsiteY374" fmla="*/ 4735525 h 6858000"/>
              <a:gd name="connsiteX375" fmla="*/ 4086300 w 7467600"/>
              <a:gd name="connsiteY375" fmla="*/ 4884599 h 6858000"/>
              <a:gd name="connsiteX376" fmla="*/ 4085485 w 7467600"/>
              <a:gd name="connsiteY376" fmla="*/ 4899070 h 6858000"/>
              <a:gd name="connsiteX377" fmla="*/ 3871915 w 7467600"/>
              <a:gd name="connsiteY377" fmla="*/ 5253645 h 6858000"/>
              <a:gd name="connsiteX378" fmla="*/ 3799374 w 7467600"/>
              <a:gd name="connsiteY378" fmla="*/ 5466127 h 6858000"/>
              <a:gd name="connsiteX379" fmla="*/ 3498850 w 7467600"/>
              <a:gd name="connsiteY379" fmla="*/ 6661888 h 6858000"/>
              <a:gd name="connsiteX380" fmla="*/ 3399216 w 7467600"/>
              <a:gd name="connsiteY380" fmla="*/ 6858000 h 6858000"/>
              <a:gd name="connsiteX381" fmla="*/ 3303688 w 7467600"/>
              <a:gd name="connsiteY381" fmla="*/ 6858000 h 6858000"/>
              <a:gd name="connsiteX382" fmla="*/ 3391774 w 7467600"/>
              <a:gd name="connsiteY382" fmla="*/ 6697181 h 6858000"/>
              <a:gd name="connsiteX383" fmla="*/ 3735540 w 7467600"/>
              <a:gd name="connsiteY383" fmla="*/ 5546923 h 6858000"/>
              <a:gd name="connsiteX384" fmla="*/ 3729438 w 7467600"/>
              <a:gd name="connsiteY384" fmla="*/ 5569058 h 6858000"/>
              <a:gd name="connsiteX385" fmla="*/ 3707782 w 7467600"/>
              <a:gd name="connsiteY385" fmla="*/ 5644908 h 6858000"/>
              <a:gd name="connsiteX386" fmla="*/ 3583827 w 7467600"/>
              <a:gd name="connsiteY386" fmla="*/ 6039215 h 6858000"/>
              <a:gd name="connsiteX387" fmla="*/ 3547861 w 7467600"/>
              <a:gd name="connsiteY387" fmla="*/ 6129609 h 6858000"/>
              <a:gd name="connsiteX388" fmla="*/ 3490905 w 7467600"/>
              <a:gd name="connsiteY388" fmla="*/ 6277660 h 6858000"/>
              <a:gd name="connsiteX389" fmla="*/ 3455859 w 7467600"/>
              <a:gd name="connsiteY389" fmla="*/ 6391301 h 6858000"/>
              <a:gd name="connsiteX390" fmla="*/ 3429112 w 7467600"/>
              <a:gd name="connsiteY390" fmla="*/ 6479469 h 6858000"/>
              <a:gd name="connsiteX391" fmla="*/ 3304862 w 7467600"/>
              <a:gd name="connsiteY391" fmla="*/ 6796476 h 6858000"/>
              <a:gd name="connsiteX392" fmla="*/ 3276071 w 7467600"/>
              <a:gd name="connsiteY392" fmla="*/ 6858000 h 6858000"/>
              <a:gd name="connsiteX393" fmla="*/ 3240805 w 7467600"/>
              <a:gd name="connsiteY393" fmla="*/ 6858000 h 6858000"/>
              <a:gd name="connsiteX394" fmla="*/ 3275917 w 7467600"/>
              <a:gd name="connsiteY394" fmla="*/ 6783192 h 6858000"/>
              <a:gd name="connsiteX395" fmla="*/ 3399358 w 7467600"/>
              <a:gd name="connsiteY395" fmla="*/ 6469011 h 6858000"/>
              <a:gd name="connsiteX396" fmla="*/ 3425650 w 7467600"/>
              <a:gd name="connsiteY396" fmla="*/ 6381333 h 6858000"/>
              <a:gd name="connsiteX397" fmla="*/ 3460661 w 7467600"/>
              <a:gd name="connsiteY397" fmla="*/ 6266763 h 6858000"/>
              <a:gd name="connsiteX398" fmla="*/ 3518021 w 7467600"/>
              <a:gd name="connsiteY398" fmla="*/ 6117298 h 6858000"/>
              <a:gd name="connsiteX399" fmla="*/ 3554035 w 7467600"/>
              <a:gd name="connsiteY399" fmla="*/ 6027832 h 6858000"/>
              <a:gd name="connsiteX400" fmla="*/ 3677174 w 7467600"/>
              <a:gd name="connsiteY400" fmla="*/ 5636351 h 6858000"/>
              <a:gd name="connsiteX401" fmla="*/ 3698819 w 7467600"/>
              <a:gd name="connsiteY401" fmla="*/ 5560503 h 6858000"/>
              <a:gd name="connsiteX402" fmla="*/ 3702094 w 7467600"/>
              <a:gd name="connsiteY402" fmla="*/ 5549194 h 6858000"/>
              <a:gd name="connsiteX403" fmla="*/ 3398355 w 7467600"/>
              <a:gd name="connsiteY403" fmla="*/ 6094603 h 6858000"/>
              <a:gd name="connsiteX404" fmla="*/ 3193941 w 7467600"/>
              <a:gd name="connsiteY404" fmla="*/ 6798775 h 6858000"/>
              <a:gd name="connsiteX405" fmla="*/ 3184140 w 7467600"/>
              <a:gd name="connsiteY405" fmla="*/ 6858000 h 6858000"/>
              <a:gd name="connsiteX406" fmla="*/ 3099978 w 7467600"/>
              <a:gd name="connsiteY406" fmla="*/ 6858000 h 6858000"/>
              <a:gd name="connsiteX407" fmla="*/ 3101556 w 7467600"/>
              <a:gd name="connsiteY407" fmla="*/ 6843337 h 6858000"/>
              <a:gd name="connsiteX408" fmla="*/ 3370162 w 7467600"/>
              <a:gd name="connsiteY408" fmla="*/ 5785550 h 6858000"/>
              <a:gd name="connsiteX409" fmla="*/ 3746477 w 7467600"/>
              <a:gd name="connsiteY409" fmla="*/ 5377889 h 6858000"/>
              <a:gd name="connsiteX410" fmla="*/ 3863399 w 7467600"/>
              <a:gd name="connsiteY410" fmla="*/ 5087257 h 6858000"/>
              <a:gd name="connsiteX411" fmla="*/ 3968712 w 7467600"/>
              <a:gd name="connsiteY411" fmla="*/ 4913989 h 6858000"/>
              <a:gd name="connsiteX412" fmla="*/ 2792390 w 7467600"/>
              <a:gd name="connsiteY412" fmla="*/ 5382974 h 6858000"/>
              <a:gd name="connsiteX413" fmla="*/ 2714982 w 7467600"/>
              <a:gd name="connsiteY413" fmla="*/ 5427051 h 6858000"/>
              <a:gd name="connsiteX414" fmla="*/ 2813361 w 7467600"/>
              <a:gd name="connsiteY414" fmla="*/ 6023912 h 6858000"/>
              <a:gd name="connsiteX415" fmla="*/ 2688430 w 7467600"/>
              <a:gd name="connsiteY415" fmla="*/ 6801564 h 6858000"/>
              <a:gd name="connsiteX416" fmla="*/ 2629626 w 7467600"/>
              <a:gd name="connsiteY416" fmla="*/ 6763394 h 6858000"/>
              <a:gd name="connsiteX417" fmla="*/ 2565328 w 7467600"/>
              <a:gd name="connsiteY417" fmla="*/ 5516399 h 6858000"/>
              <a:gd name="connsiteX418" fmla="*/ 1922999 w 7467600"/>
              <a:gd name="connsiteY418" fmla="*/ 5980343 h 6858000"/>
              <a:gd name="connsiteX419" fmla="*/ 1950261 w 7467600"/>
              <a:gd name="connsiteY419" fmla="*/ 6405858 h 6858000"/>
              <a:gd name="connsiteX420" fmla="*/ 2365554 w 7467600"/>
              <a:gd name="connsiteY420" fmla="*/ 6759107 h 6858000"/>
              <a:gd name="connsiteX421" fmla="*/ 2424142 w 7467600"/>
              <a:gd name="connsiteY421" fmla="*/ 6858000 h 6858000"/>
              <a:gd name="connsiteX422" fmla="*/ 2395994 w 7467600"/>
              <a:gd name="connsiteY422" fmla="*/ 6858000 h 6858000"/>
              <a:gd name="connsiteX423" fmla="*/ 2392863 w 7467600"/>
              <a:gd name="connsiteY423" fmla="*/ 6852964 h 6858000"/>
              <a:gd name="connsiteX424" fmla="*/ 2017589 w 7467600"/>
              <a:gd name="connsiteY424" fmla="*/ 6493982 h 6858000"/>
              <a:gd name="connsiteX425" fmla="*/ 2147336 w 7467600"/>
              <a:gd name="connsiteY425" fmla="*/ 6594052 h 6858000"/>
              <a:gd name="connsiteX426" fmla="*/ 2207047 w 7467600"/>
              <a:gd name="connsiteY426" fmla="*/ 6654540 h 6858000"/>
              <a:gd name="connsiteX427" fmla="*/ 2299106 w 7467600"/>
              <a:gd name="connsiteY427" fmla="*/ 6778931 h 6858000"/>
              <a:gd name="connsiteX428" fmla="*/ 2314430 w 7467600"/>
              <a:gd name="connsiteY428" fmla="*/ 6801144 h 6858000"/>
              <a:gd name="connsiteX429" fmla="*/ 2352406 w 7467600"/>
              <a:gd name="connsiteY429" fmla="*/ 6858000 h 6858000"/>
              <a:gd name="connsiteX430" fmla="*/ 2314492 w 7467600"/>
              <a:gd name="connsiteY430" fmla="*/ 6858000 h 6858000"/>
              <a:gd name="connsiteX431" fmla="*/ 2288095 w 7467600"/>
              <a:gd name="connsiteY431" fmla="*/ 6818030 h 6858000"/>
              <a:gd name="connsiteX432" fmla="*/ 2272768 w 7467600"/>
              <a:gd name="connsiteY432" fmla="*/ 6795822 h 6858000"/>
              <a:gd name="connsiteX433" fmla="*/ 2182715 w 7467600"/>
              <a:gd name="connsiteY433" fmla="*/ 6675071 h 6858000"/>
              <a:gd name="connsiteX434" fmla="*/ 2032061 w 7467600"/>
              <a:gd name="connsiteY434" fmla="*/ 6541380 h 6858000"/>
              <a:gd name="connsiteX435" fmla="*/ 2257220 w 7467600"/>
              <a:gd name="connsiteY435" fmla="*/ 6826257 h 6858000"/>
              <a:gd name="connsiteX436" fmla="*/ 2281324 w 7467600"/>
              <a:gd name="connsiteY436" fmla="*/ 6858000 h 6858000"/>
              <a:gd name="connsiteX437" fmla="*/ 2242860 w 7467600"/>
              <a:gd name="connsiteY437" fmla="*/ 6858000 h 6858000"/>
              <a:gd name="connsiteX438" fmla="*/ 2232818 w 7467600"/>
              <a:gd name="connsiteY438" fmla="*/ 6844926 h 6858000"/>
              <a:gd name="connsiteX439" fmla="*/ 1990172 w 7467600"/>
              <a:gd name="connsiteY439" fmla="*/ 6542121 h 6858000"/>
              <a:gd name="connsiteX440" fmla="*/ 2124090 w 7467600"/>
              <a:gd name="connsiteY440" fmla="*/ 6761017 h 6858000"/>
              <a:gd name="connsiteX441" fmla="*/ 2200380 w 7467600"/>
              <a:gd name="connsiteY441" fmla="*/ 6858000 h 6858000"/>
              <a:gd name="connsiteX442" fmla="*/ 2147507 w 7467600"/>
              <a:gd name="connsiteY442" fmla="*/ 6858000 h 6858000"/>
              <a:gd name="connsiteX443" fmla="*/ 2070668 w 7467600"/>
              <a:gd name="connsiteY443" fmla="*/ 6761520 h 6858000"/>
              <a:gd name="connsiteX444" fmla="*/ 1975142 w 7467600"/>
              <a:gd name="connsiteY444" fmla="*/ 6585570 h 6858000"/>
              <a:gd name="connsiteX445" fmla="*/ 2050035 w 7467600"/>
              <a:gd name="connsiteY445" fmla="*/ 6813345 h 6858000"/>
              <a:gd name="connsiteX446" fmla="*/ 2063025 w 7467600"/>
              <a:gd name="connsiteY446" fmla="*/ 6858000 h 6858000"/>
              <a:gd name="connsiteX447" fmla="*/ 2021675 w 7467600"/>
              <a:gd name="connsiteY447" fmla="*/ 6858000 h 6858000"/>
              <a:gd name="connsiteX448" fmla="*/ 2019308 w 7467600"/>
              <a:gd name="connsiteY448" fmla="*/ 6847118 h 6858000"/>
              <a:gd name="connsiteX449" fmla="*/ 1938835 w 7467600"/>
              <a:gd name="connsiteY449" fmla="*/ 6551160 h 6858000"/>
              <a:gd name="connsiteX450" fmla="*/ 1953230 w 7467600"/>
              <a:gd name="connsiteY450" fmla="*/ 6759699 h 6858000"/>
              <a:gd name="connsiteX451" fmla="*/ 1956763 w 7467600"/>
              <a:gd name="connsiteY451" fmla="*/ 6778191 h 6858000"/>
              <a:gd name="connsiteX452" fmla="*/ 1967925 w 7467600"/>
              <a:gd name="connsiteY452" fmla="*/ 6858000 h 6858000"/>
              <a:gd name="connsiteX453" fmla="*/ 1936622 w 7467600"/>
              <a:gd name="connsiteY453" fmla="*/ 6858000 h 6858000"/>
              <a:gd name="connsiteX454" fmla="*/ 1926261 w 7467600"/>
              <a:gd name="connsiteY454" fmla="*/ 6784064 h 6858000"/>
              <a:gd name="connsiteX455" fmla="*/ 1922724 w 7467600"/>
              <a:gd name="connsiteY455" fmla="*/ 6765577 h 6858000"/>
              <a:gd name="connsiteX456" fmla="*/ 1904650 w 7467600"/>
              <a:gd name="connsiteY456" fmla="*/ 6639616 h 6858000"/>
              <a:gd name="connsiteX457" fmla="*/ 1885273 w 7467600"/>
              <a:gd name="connsiteY457" fmla="*/ 6858000 h 6858000"/>
              <a:gd name="connsiteX458" fmla="*/ 1854363 w 7467600"/>
              <a:gd name="connsiteY458" fmla="*/ 6858000 h 6858000"/>
              <a:gd name="connsiteX459" fmla="*/ 1880391 w 7467600"/>
              <a:gd name="connsiteY459" fmla="*/ 6603796 h 6858000"/>
              <a:gd name="connsiteX460" fmla="*/ 1818273 w 7467600"/>
              <a:gd name="connsiteY460" fmla="*/ 6715729 h 6858000"/>
              <a:gd name="connsiteX461" fmla="*/ 1794691 w 7467600"/>
              <a:gd name="connsiteY461" fmla="*/ 6843239 h 6858000"/>
              <a:gd name="connsiteX462" fmla="*/ 1794914 w 7467600"/>
              <a:gd name="connsiteY462" fmla="*/ 6858000 h 6858000"/>
              <a:gd name="connsiteX463" fmla="*/ 1746128 w 7467600"/>
              <a:gd name="connsiteY463" fmla="*/ 6858000 h 6858000"/>
              <a:gd name="connsiteX464" fmla="*/ 1753934 w 7467600"/>
              <a:gd name="connsiteY464" fmla="*/ 6724796 h 6858000"/>
              <a:gd name="connsiteX465" fmla="*/ 1792053 w 7467600"/>
              <a:gd name="connsiteY465" fmla="*/ 6572396 h 6858000"/>
              <a:gd name="connsiteX466" fmla="*/ 1862248 w 7467600"/>
              <a:gd name="connsiteY466" fmla="*/ 6266397 h 6858000"/>
              <a:gd name="connsiteX467" fmla="*/ 1862250 w 7467600"/>
              <a:gd name="connsiteY467" fmla="*/ 6033531 h 6858000"/>
              <a:gd name="connsiteX468" fmla="*/ 1211999 w 7467600"/>
              <a:gd name="connsiteY468" fmla="*/ 6683610 h 6858000"/>
              <a:gd name="connsiteX469" fmla="*/ 1213266 w 7467600"/>
              <a:gd name="connsiteY469" fmla="*/ 6691947 h 6858000"/>
              <a:gd name="connsiteX470" fmla="*/ 1203370 w 7467600"/>
              <a:gd name="connsiteY470" fmla="*/ 6850676 h 6858000"/>
              <a:gd name="connsiteX471" fmla="*/ 1203671 w 7467600"/>
              <a:gd name="connsiteY471" fmla="*/ 6858000 h 6858000"/>
              <a:gd name="connsiteX472" fmla="*/ 1143180 w 7467600"/>
              <a:gd name="connsiteY472" fmla="*/ 6858000 h 6858000"/>
              <a:gd name="connsiteX473" fmla="*/ 1142176 w 7467600"/>
              <a:gd name="connsiteY473" fmla="*/ 6766045 h 6858000"/>
              <a:gd name="connsiteX474" fmla="*/ 1067484 w 7467600"/>
              <a:gd name="connsiteY474" fmla="*/ 6858000 h 6858000"/>
              <a:gd name="connsiteX475" fmla="*/ 953928 w 7467600"/>
              <a:gd name="connsiteY475" fmla="*/ 6858000 h 6858000"/>
              <a:gd name="connsiteX476" fmla="*/ 959715 w 7467600"/>
              <a:gd name="connsiteY476" fmla="*/ 6850185 h 6858000"/>
              <a:gd name="connsiteX477" fmla="*/ 1483788 w 7467600"/>
              <a:gd name="connsiteY477" fmla="*/ 6259174 h 6858000"/>
              <a:gd name="connsiteX478" fmla="*/ 1100671 w 7467600"/>
              <a:gd name="connsiteY478" fmla="*/ 6252137 h 6858000"/>
              <a:gd name="connsiteX479" fmla="*/ 1090144 w 7467600"/>
              <a:gd name="connsiteY479" fmla="*/ 6256748 h 6858000"/>
              <a:gd name="connsiteX480" fmla="*/ 1095872 w 7467600"/>
              <a:gd name="connsiteY480" fmla="*/ 6271892 h 6858000"/>
              <a:gd name="connsiteX481" fmla="*/ 262785 w 7467600"/>
              <a:gd name="connsiteY481" fmla="*/ 6845450 h 6858000"/>
              <a:gd name="connsiteX482" fmla="*/ 209968 w 7467600"/>
              <a:gd name="connsiteY482" fmla="*/ 6770713 h 6858000"/>
              <a:gd name="connsiteX483" fmla="*/ 873460 w 7467600"/>
              <a:gd name="connsiteY483" fmla="*/ 6253768 h 6858000"/>
              <a:gd name="connsiteX484" fmla="*/ 192686 w 7467600"/>
              <a:gd name="connsiteY484" fmla="*/ 5849257 h 6858000"/>
              <a:gd name="connsiteX485" fmla="*/ 4696 w 7467600"/>
              <a:gd name="connsiteY485" fmla="*/ 5697668 h 6858000"/>
              <a:gd name="connsiteX486" fmla="*/ 0 w 7467600"/>
              <a:gd name="connsiteY486" fmla="*/ 5689984 h 6858000"/>
              <a:gd name="connsiteX487" fmla="*/ 0 w 7467600"/>
              <a:gd name="connsiteY487" fmla="*/ 5513472 h 6858000"/>
              <a:gd name="connsiteX488" fmla="*/ 174101 w 7467600"/>
              <a:gd name="connsiteY488" fmla="*/ 5620277 h 6858000"/>
              <a:gd name="connsiteX489" fmla="*/ 891800 w 7467600"/>
              <a:gd name="connsiteY489" fmla="*/ 6036935 h 6858000"/>
              <a:gd name="connsiteX490" fmla="*/ 1072219 w 7467600"/>
              <a:gd name="connsiteY490" fmla="*/ 6169443 h 6858000"/>
              <a:gd name="connsiteX491" fmla="*/ 1074117 w 7467600"/>
              <a:gd name="connsiteY491" fmla="*/ 6170301 h 6858000"/>
              <a:gd name="connsiteX492" fmla="*/ 1083114 w 7467600"/>
              <a:gd name="connsiteY492" fmla="*/ 6174131 h 6858000"/>
              <a:gd name="connsiteX493" fmla="*/ 1543010 w 7467600"/>
              <a:gd name="connsiteY493" fmla="*/ 6191140 h 6858000"/>
              <a:gd name="connsiteX494" fmla="*/ 1551080 w 7467600"/>
              <a:gd name="connsiteY494" fmla="*/ 6195006 h 6858000"/>
              <a:gd name="connsiteX495" fmla="*/ 2345443 w 7467600"/>
              <a:gd name="connsiteY495" fmla="*/ 5549882 h 6858000"/>
              <a:gd name="connsiteX496" fmla="*/ 1721499 w 7467600"/>
              <a:gd name="connsiteY496" fmla="*/ 5599969 h 6858000"/>
              <a:gd name="connsiteX497" fmla="*/ 767716 w 7467600"/>
              <a:gd name="connsiteY497" fmla="*/ 5472768 h 6858000"/>
              <a:gd name="connsiteX498" fmla="*/ 722147 w 7467600"/>
              <a:gd name="connsiteY498" fmla="*/ 5393091 h 6858000"/>
              <a:gd name="connsiteX499" fmla="*/ 1485552 w 7467600"/>
              <a:gd name="connsiteY499" fmla="*/ 5313202 h 6858000"/>
              <a:gd name="connsiteX500" fmla="*/ 2143004 w 7467600"/>
              <a:gd name="connsiteY500" fmla="*/ 5402420 h 6858000"/>
              <a:gd name="connsiteX501" fmla="*/ 1933391 w 7467600"/>
              <a:gd name="connsiteY501" fmla="*/ 5156971 h 6858000"/>
              <a:gd name="connsiteX502" fmla="*/ 1827118 w 7467600"/>
              <a:gd name="connsiteY502" fmla="*/ 4968410 h 6858000"/>
              <a:gd name="connsiteX503" fmla="*/ 1837349 w 7467600"/>
              <a:gd name="connsiteY503" fmla="*/ 4956357 h 6858000"/>
              <a:gd name="connsiteX504" fmla="*/ 2162835 w 7467600"/>
              <a:gd name="connsiteY504" fmla="*/ 5187853 h 6858000"/>
              <a:gd name="connsiteX505" fmla="*/ 2257167 w 7467600"/>
              <a:gd name="connsiteY505" fmla="*/ 5462123 h 6858000"/>
              <a:gd name="connsiteX506" fmla="*/ 2261598 w 7467600"/>
              <a:gd name="connsiteY506" fmla="*/ 5467998 h 6858000"/>
              <a:gd name="connsiteX507" fmla="*/ 2437177 w 7467600"/>
              <a:gd name="connsiteY507" fmla="*/ 5479608 h 6858000"/>
              <a:gd name="connsiteX508" fmla="*/ 2445247 w 7467600"/>
              <a:gd name="connsiteY508" fmla="*/ 5483476 h 6858000"/>
              <a:gd name="connsiteX509" fmla="*/ 2743626 w 7467600"/>
              <a:gd name="connsiteY509" fmla="*/ 5304819 h 6858000"/>
              <a:gd name="connsiteX510" fmla="*/ 3048102 w 7467600"/>
              <a:gd name="connsiteY510" fmla="*/ 5150595 h 6858000"/>
              <a:gd name="connsiteX511" fmla="*/ 1799414 w 7467600"/>
              <a:gd name="connsiteY511" fmla="*/ 4694732 h 6858000"/>
              <a:gd name="connsiteX512" fmla="*/ 1771735 w 7467600"/>
              <a:gd name="connsiteY512" fmla="*/ 4619929 h 6858000"/>
              <a:gd name="connsiteX513" fmla="*/ 3104273 w 7467600"/>
              <a:gd name="connsiteY513" fmla="*/ 5076159 h 6858000"/>
              <a:gd name="connsiteX514" fmla="*/ 3113245 w 7467600"/>
              <a:gd name="connsiteY514" fmla="*/ 5090705 h 6858000"/>
              <a:gd name="connsiteX515" fmla="*/ 3126294 w 7467600"/>
              <a:gd name="connsiteY515" fmla="*/ 5114400 h 6858000"/>
              <a:gd name="connsiteX516" fmla="*/ 3937433 w 7467600"/>
              <a:gd name="connsiteY516" fmla="*/ 4830473 h 6858000"/>
              <a:gd name="connsiteX517" fmla="*/ 3590475 w 7467600"/>
              <a:gd name="connsiteY517" fmla="*/ 4597974 h 6858000"/>
              <a:gd name="connsiteX518" fmla="*/ 3100264 w 7467600"/>
              <a:gd name="connsiteY518" fmla="*/ 4579845 h 6858000"/>
              <a:gd name="connsiteX519" fmla="*/ 2183576 w 7467600"/>
              <a:gd name="connsiteY519" fmla="*/ 4227150 h 6858000"/>
              <a:gd name="connsiteX520" fmla="*/ 2151029 w 7467600"/>
              <a:gd name="connsiteY520" fmla="*/ 4146947 h 6858000"/>
              <a:gd name="connsiteX521" fmla="*/ 3563434 w 7467600"/>
              <a:gd name="connsiteY521" fmla="*/ 4469115 h 6858000"/>
              <a:gd name="connsiteX522" fmla="*/ 3177952 w 7467600"/>
              <a:gd name="connsiteY522" fmla="*/ 3657386 h 6858000"/>
              <a:gd name="connsiteX523" fmla="*/ 3189263 w 7467600"/>
              <a:gd name="connsiteY523" fmla="*/ 3625726 h 6858000"/>
              <a:gd name="connsiteX524" fmla="*/ 3560912 w 7467600"/>
              <a:gd name="connsiteY524" fmla="*/ 4079863 h 6858000"/>
              <a:gd name="connsiteX525" fmla="*/ 3626636 w 7467600"/>
              <a:gd name="connsiteY525" fmla="*/ 4512230 h 6858000"/>
              <a:gd name="connsiteX526" fmla="*/ 3653088 w 7467600"/>
              <a:gd name="connsiteY526" fmla="*/ 4521417 h 6858000"/>
              <a:gd name="connsiteX527" fmla="*/ 3988128 w 7467600"/>
              <a:gd name="connsiteY527" fmla="*/ 4817267 h 6858000"/>
              <a:gd name="connsiteX528" fmla="*/ 4830582 w 7467600"/>
              <a:gd name="connsiteY528" fmla="*/ 4676000 h 6858000"/>
              <a:gd name="connsiteX529" fmla="*/ 4830100 w 7467600"/>
              <a:gd name="connsiteY529" fmla="*/ 4675554 h 6858000"/>
              <a:gd name="connsiteX530" fmla="*/ 4036318 w 7467600"/>
              <a:gd name="connsiteY530" fmla="*/ 4147013 h 6858000"/>
              <a:gd name="connsiteX531" fmla="*/ 3432098 w 7467600"/>
              <a:gd name="connsiteY531" fmla="*/ 3537312 h 6858000"/>
              <a:gd name="connsiteX532" fmla="*/ 3446761 w 7467600"/>
              <a:gd name="connsiteY532" fmla="*/ 3461278 h 6858000"/>
              <a:gd name="connsiteX533" fmla="*/ 4419733 w 7467600"/>
              <a:gd name="connsiteY533" fmla="*/ 3963555 h 6858000"/>
              <a:gd name="connsiteX534" fmla="*/ 4781371 w 7467600"/>
              <a:gd name="connsiteY534" fmla="*/ 4458604 h 6858000"/>
              <a:gd name="connsiteX535" fmla="*/ 4780440 w 7467600"/>
              <a:gd name="connsiteY535" fmla="*/ 4470290 h 6858000"/>
              <a:gd name="connsiteX536" fmla="*/ 4898954 w 7467600"/>
              <a:gd name="connsiteY536" fmla="*/ 4662092 h 6858000"/>
              <a:gd name="connsiteX537" fmla="*/ 4900699 w 7467600"/>
              <a:gd name="connsiteY537" fmla="*/ 4670867 h 6858000"/>
              <a:gd name="connsiteX538" fmla="*/ 5714511 w 7467600"/>
              <a:gd name="connsiteY538" fmla="*/ 4663483 h 6858000"/>
              <a:gd name="connsiteX539" fmla="*/ 5464793 w 7467600"/>
              <a:gd name="connsiteY539" fmla="*/ 4393556 h 6858000"/>
              <a:gd name="connsiteX540" fmla="*/ 5461897 w 7467600"/>
              <a:gd name="connsiteY540" fmla="*/ 4390879 h 6858000"/>
              <a:gd name="connsiteX541" fmla="*/ 4294126 w 7467600"/>
              <a:gd name="connsiteY541" fmla="*/ 3303048 h 6858000"/>
              <a:gd name="connsiteX542" fmla="*/ 4305321 w 7467600"/>
              <a:gd name="connsiteY542" fmla="*/ 3256953 h 6858000"/>
              <a:gd name="connsiteX543" fmla="*/ 4949299 w 7467600"/>
              <a:gd name="connsiteY543" fmla="*/ 3766336 h 6858000"/>
              <a:gd name="connsiteX544" fmla="*/ 5291452 w 7467600"/>
              <a:gd name="connsiteY544" fmla="*/ 4076801 h 6858000"/>
              <a:gd name="connsiteX545" fmla="*/ 5434998 w 7467600"/>
              <a:gd name="connsiteY545" fmla="*/ 4254100 h 6858000"/>
              <a:gd name="connsiteX546" fmla="*/ 5351015 w 7467600"/>
              <a:gd name="connsiteY546" fmla="*/ 3760989 h 6858000"/>
              <a:gd name="connsiteX547" fmla="*/ 5413780 w 7467600"/>
              <a:gd name="connsiteY547" fmla="*/ 2966265 h 6858000"/>
              <a:gd name="connsiteX548" fmla="*/ 5425627 w 7467600"/>
              <a:gd name="connsiteY548" fmla="*/ 2954192 h 6858000"/>
              <a:gd name="connsiteX549" fmla="*/ 6604735 w 7467600"/>
              <a:gd name="connsiteY549" fmla="*/ 2041381 h 6858000"/>
              <a:gd name="connsiteX550" fmla="*/ 7204487 w 7467600"/>
              <a:gd name="connsiteY550" fmla="*/ 2742112 h 6858000"/>
              <a:gd name="connsiteX551" fmla="*/ 7131592 w 7467600"/>
              <a:gd name="connsiteY551" fmla="*/ 2672096 h 6858000"/>
              <a:gd name="connsiteX552" fmla="*/ 6996344 w 7467600"/>
              <a:gd name="connsiteY552" fmla="*/ 2518310 h 6858000"/>
              <a:gd name="connsiteX553" fmla="*/ 6735495 w 7467600"/>
              <a:gd name="connsiteY553" fmla="*/ 2196890 h 6858000"/>
              <a:gd name="connsiteX554" fmla="*/ 6721901 w 7467600"/>
              <a:gd name="connsiteY554" fmla="*/ 2179274 h 6858000"/>
              <a:gd name="connsiteX555" fmla="*/ 6604735 w 7467600"/>
              <a:gd name="connsiteY555" fmla="*/ 2041381 h 6858000"/>
              <a:gd name="connsiteX556" fmla="*/ 6591670 w 7467600"/>
              <a:gd name="connsiteY556" fmla="*/ 1988277 h 6858000"/>
              <a:gd name="connsiteX557" fmla="*/ 6747349 w 7467600"/>
              <a:gd name="connsiteY557" fmla="*/ 2160069 h 6858000"/>
              <a:gd name="connsiteX558" fmla="*/ 6760943 w 7467600"/>
              <a:gd name="connsiteY558" fmla="*/ 2177686 h 6858000"/>
              <a:gd name="connsiteX559" fmla="*/ 7021065 w 7467600"/>
              <a:gd name="connsiteY559" fmla="*/ 2498102 h 6858000"/>
              <a:gd name="connsiteX560" fmla="*/ 7155223 w 7467600"/>
              <a:gd name="connsiteY560" fmla="*/ 2650386 h 6858000"/>
              <a:gd name="connsiteX561" fmla="*/ 7203167 w 7467600"/>
              <a:gd name="connsiteY561" fmla="*/ 2697288 h 6858000"/>
              <a:gd name="connsiteX562" fmla="*/ 6937703 w 7467600"/>
              <a:gd name="connsiteY562" fmla="*/ 2321981 h 6858000"/>
              <a:gd name="connsiteX563" fmla="*/ 6591670 w 7467600"/>
              <a:gd name="connsiteY563" fmla="*/ 1988277 h 6858000"/>
              <a:gd name="connsiteX564" fmla="*/ 5798671 w 7467600"/>
              <a:gd name="connsiteY564" fmla="*/ 1981601 h 6858000"/>
              <a:gd name="connsiteX565" fmla="*/ 5754709 w 7467600"/>
              <a:gd name="connsiteY565" fmla="*/ 2071454 h 6858000"/>
              <a:gd name="connsiteX566" fmla="*/ 5763044 w 7467600"/>
              <a:gd name="connsiteY566" fmla="*/ 2842206 h 6858000"/>
              <a:gd name="connsiteX567" fmla="*/ 5764974 w 7467600"/>
              <a:gd name="connsiteY567" fmla="*/ 2799609 h 6858000"/>
              <a:gd name="connsiteX568" fmla="*/ 5767665 w 7467600"/>
              <a:gd name="connsiteY568" fmla="*/ 2666409 h 6858000"/>
              <a:gd name="connsiteX569" fmla="*/ 5763055 w 7467600"/>
              <a:gd name="connsiteY569" fmla="*/ 2579705 h 6858000"/>
              <a:gd name="connsiteX570" fmla="*/ 5758079 w 7467600"/>
              <a:gd name="connsiteY570" fmla="*/ 2492508 h 6858000"/>
              <a:gd name="connsiteX571" fmla="*/ 5779325 w 7467600"/>
              <a:gd name="connsiteY571" fmla="*/ 2197069 h 6858000"/>
              <a:gd name="connsiteX572" fmla="*/ 5798671 w 7467600"/>
              <a:gd name="connsiteY572" fmla="*/ 1981601 h 6858000"/>
              <a:gd name="connsiteX573" fmla="*/ 5829202 w 7467600"/>
              <a:gd name="connsiteY573" fmla="*/ 1971679 h 6858000"/>
              <a:gd name="connsiteX574" fmla="*/ 5809558 w 7467600"/>
              <a:gd name="connsiteY574" fmla="*/ 2198043 h 6858000"/>
              <a:gd name="connsiteX575" fmla="*/ 5788653 w 7467600"/>
              <a:gd name="connsiteY575" fmla="*/ 2489430 h 6858000"/>
              <a:gd name="connsiteX576" fmla="*/ 5793439 w 7467600"/>
              <a:gd name="connsiteY576" fmla="*/ 2575235 h 6858000"/>
              <a:gd name="connsiteX577" fmla="*/ 5796837 w 7467600"/>
              <a:gd name="connsiteY577" fmla="*/ 2637633 h 6858000"/>
              <a:gd name="connsiteX578" fmla="*/ 5818614 w 7467600"/>
              <a:gd name="connsiteY578" fmla="*/ 2473055 h 6858000"/>
              <a:gd name="connsiteX579" fmla="*/ 5829202 w 7467600"/>
              <a:gd name="connsiteY579" fmla="*/ 1971679 h 6858000"/>
              <a:gd name="connsiteX580" fmla="*/ 5911389 w 7467600"/>
              <a:gd name="connsiteY580" fmla="*/ 1898371 h 6858000"/>
              <a:gd name="connsiteX581" fmla="*/ 6237627 w 7467600"/>
              <a:gd name="connsiteY581" fmla="*/ 2231921 h 6858000"/>
              <a:gd name="connsiteX582" fmla="*/ 5911389 w 7467600"/>
              <a:gd name="connsiteY582" fmla="*/ 1898371 h 6858000"/>
              <a:gd name="connsiteX583" fmla="*/ 6944437 w 7467600"/>
              <a:gd name="connsiteY583" fmla="*/ 1575402 h 6858000"/>
              <a:gd name="connsiteX584" fmla="*/ 6304730 w 7467600"/>
              <a:gd name="connsiteY584" fmla="*/ 1766654 h 6858000"/>
              <a:gd name="connsiteX585" fmla="*/ 6944437 w 7467600"/>
              <a:gd name="connsiteY585" fmla="*/ 1575402 h 6858000"/>
              <a:gd name="connsiteX586" fmla="*/ 7019523 w 7467600"/>
              <a:gd name="connsiteY586" fmla="*/ 1519450 h 6858000"/>
              <a:gd name="connsiteX587" fmla="*/ 6298091 w 7467600"/>
              <a:gd name="connsiteY587" fmla="*/ 1737122 h 6858000"/>
              <a:gd name="connsiteX588" fmla="*/ 7019523 w 7467600"/>
              <a:gd name="connsiteY588" fmla="*/ 1519450 h 6858000"/>
              <a:gd name="connsiteX589" fmla="*/ 2399523 w 7467600"/>
              <a:gd name="connsiteY589" fmla="*/ 1428234 h 6858000"/>
              <a:gd name="connsiteX590" fmla="*/ 2224982 w 7467600"/>
              <a:gd name="connsiteY590" fmla="*/ 1826201 h 6858000"/>
              <a:gd name="connsiteX591" fmla="*/ 2096099 w 7467600"/>
              <a:gd name="connsiteY591" fmla="*/ 2345900 h 6858000"/>
              <a:gd name="connsiteX592" fmla="*/ 2283317 w 7467600"/>
              <a:gd name="connsiteY592" fmla="*/ 1796925 h 6858000"/>
              <a:gd name="connsiteX593" fmla="*/ 2399523 w 7467600"/>
              <a:gd name="connsiteY593" fmla="*/ 1428234 h 6858000"/>
              <a:gd name="connsiteX594" fmla="*/ 2448558 w 7467600"/>
              <a:gd name="connsiteY594" fmla="*/ 1373435 h 6858000"/>
              <a:gd name="connsiteX595" fmla="*/ 2312521 w 7467600"/>
              <a:gd name="connsiteY595" fmla="*/ 1806140 h 6858000"/>
              <a:gd name="connsiteX596" fmla="*/ 2127533 w 7467600"/>
              <a:gd name="connsiteY596" fmla="*/ 2348380 h 6858000"/>
              <a:gd name="connsiteX597" fmla="*/ 2358080 w 7467600"/>
              <a:gd name="connsiteY597" fmla="*/ 1866134 h 6858000"/>
              <a:gd name="connsiteX598" fmla="*/ 2407436 w 7467600"/>
              <a:gd name="connsiteY598" fmla="*/ 1651070 h 6858000"/>
              <a:gd name="connsiteX599" fmla="*/ 2448558 w 7467600"/>
              <a:gd name="connsiteY599" fmla="*/ 1373435 h 6858000"/>
              <a:gd name="connsiteX600" fmla="*/ 278707 w 7467600"/>
              <a:gd name="connsiteY600" fmla="*/ 1352270 h 6858000"/>
              <a:gd name="connsiteX601" fmla="*/ 321570 w 7467600"/>
              <a:gd name="connsiteY601" fmla="*/ 1861610 h 6858000"/>
              <a:gd name="connsiteX602" fmla="*/ 294281 w 7467600"/>
              <a:gd name="connsiteY602" fmla="*/ 1440658 h 6858000"/>
              <a:gd name="connsiteX603" fmla="*/ 278707 w 7467600"/>
              <a:gd name="connsiteY603" fmla="*/ 1352270 h 6858000"/>
              <a:gd name="connsiteX604" fmla="*/ 1423821 w 7467600"/>
              <a:gd name="connsiteY604" fmla="*/ 1351958 h 6858000"/>
              <a:gd name="connsiteX605" fmla="*/ 1638521 w 7467600"/>
              <a:gd name="connsiteY605" fmla="*/ 1908470 h 6858000"/>
              <a:gd name="connsiteX606" fmla="*/ 1754199 w 7467600"/>
              <a:gd name="connsiteY606" fmla="*/ 2149284 h 6858000"/>
              <a:gd name="connsiteX607" fmla="*/ 1908359 w 7467600"/>
              <a:gd name="connsiteY607" fmla="*/ 2364988 h 6858000"/>
              <a:gd name="connsiteX608" fmla="*/ 1647661 w 7467600"/>
              <a:gd name="connsiteY608" fmla="*/ 1825945 h 6858000"/>
              <a:gd name="connsiteX609" fmla="*/ 1423821 w 7467600"/>
              <a:gd name="connsiteY609" fmla="*/ 1351958 h 6858000"/>
              <a:gd name="connsiteX610" fmla="*/ 1431890 w 7467600"/>
              <a:gd name="connsiteY610" fmla="*/ 1306475 h 6858000"/>
              <a:gd name="connsiteX611" fmla="*/ 1507597 w 7467600"/>
              <a:gd name="connsiteY611" fmla="*/ 1446132 h 6858000"/>
              <a:gd name="connsiteX612" fmla="*/ 1674586 w 7467600"/>
              <a:gd name="connsiteY612" fmla="*/ 1813832 h 6858000"/>
              <a:gd name="connsiteX613" fmla="*/ 1815950 w 7467600"/>
              <a:gd name="connsiteY613" fmla="*/ 2128564 h 6858000"/>
              <a:gd name="connsiteX614" fmla="*/ 1984242 w 7467600"/>
              <a:gd name="connsiteY614" fmla="*/ 2430829 h 6858000"/>
              <a:gd name="connsiteX615" fmla="*/ 2014023 w 7467600"/>
              <a:gd name="connsiteY615" fmla="*/ 2450995 h 6858000"/>
              <a:gd name="connsiteX616" fmla="*/ 1747337 w 7467600"/>
              <a:gd name="connsiteY616" fmla="*/ 1855264 h 6858000"/>
              <a:gd name="connsiteX617" fmla="*/ 1533749 w 7467600"/>
              <a:gd name="connsiteY617" fmla="*/ 1478656 h 6858000"/>
              <a:gd name="connsiteX618" fmla="*/ 1431890 w 7467600"/>
              <a:gd name="connsiteY618" fmla="*/ 1306475 h 6858000"/>
              <a:gd name="connsiteX619" fmla="*/ 5052692 w 7467600"/>
              <a:gd name="connsiteY619" fmla="*/ 1292994 h 6858000"/>
              <a:gd name="connsiteX620" fmla="*/ 5200661 w 7467600"/>
              <a:gd name="connsiteY620" fmla="*/ 1635186 h 6858000"/>
              <a:gd name="connsiteX621" fmla="*/ 5297138 w 7467600"/>
              <a:gd name="connsiteY621" fmla="*/ 1906351 h 6858000"/>
              <a:gd name="connsiteX622" fmla="*/ 5052692 w 7467600"/>
              <a:gd name="connsiteY622" fmla="*/ 1292994 h 6858000"/>
              <a:gd name="connsiteX623" fmla="*/ 5009948 w 7467600"/>
              <a:gd name="connsiteY623" fmla="*/ 1273619 h 6858000"/>
              <a:gd name="connsiteX624" fmla="*/ 5121777 w 7467600"/>
              <a:gd name="connsiteY624" fmla="*/ 1654213 h 6858000"/>
              <a:gd name="connsiteX625" fmla="*/ 5293545 w 7467600"/>
              <a:gd name="connsiteY625" fmla="*/ 2072247 h 6858000"/>
              <a:gd name="connsiteX626" fmla="*/ 5294042 w 7467600"/>
              <a:gd name="connsiteY626" fmla="*/ 2065019 h 6858000"/>
              <a:gd name="connsiteX627" fmla="*/ 5171936 w 7467600"/>
              <a:gd name="connsiteY627" fmla="*/ 1647613 h 6858000"/>
              <a:gd name="connsiteX628" fmla="*/ 5009948 w 7467600"/>
              <a:gd name="connsiteY628" fmla="*/ 1273619 h 6858000"/>
              <a:gd name="connsiteX629" fmla="*/ 655236 w 7467600"/>
              <a:gd name="connsiteY629" fmla="*/ 1268632 h 6858000"/>
              <a:gd name="connsiteX630" fmla="*/ 839521 w 7467600"/>
              <a:gd name="connsiteY630" fmla="*/ 1685315 h 6858000"/>
              <a:gd name="connsiteX631" fmla="*/ 1109416 w 7467600"/>
              <a:gd name="connsiteY631" fmla="*/ 2061663 h 6858000"/>
              <a:gd name="connsiteX632" fmla="*/ 1298300 w 7467600"/>
              <a:gd name="connsiteY632" fmla="*/ 2247742 h 6858000"/>
              <a:gd name="connsiteX633" fmla="*/ 1125871 w 7467600"/>
              <a:gd name="connsiteY633" fmla="*/ 1989513 h 6858000"/>
              <a:gd name="connsiteX634" fmla="*/ 981574 w 7467600"/>
              <a:gd name="connsiteY634" fmla="*/ 1783157 h 6858000"/>
              <a:gd name="connsiteX635" fmla="*/ 922198 w 7467600"/>
              <a:gd name="connsiteY635" fmla="*/ 1677437 h 6858000"/>
              <a:gd name="connsiteX636" fmla="*/ 869293 w 7467600"/>
              <a:gd name="connsiteY636" fmla="*/ 1583214 h 6858000"/>
              <a:gd name="connsiteX637" fmla="*/ 751431 w 7467600"/>
              <a:gd name="connsiteY637" fmla="*/ 1405731 h 6858000"/>
              <a:gd name="connsiteX638" fmla="*/ 655236 w 7467600"/>
              <a:gd name="connsiteY638" fmla="*/ 1268632 h 6858000"/>
              <a:gd name="connsiteX639" fmla="*/ 6516292 w 7467600"/>
              <a:gd name="connsiteY639" fmla="*/ 1263064 h 6858000"/>
              <a:gd name="connsiteX640" fmla="*/ 5736320 w 7467600"/>
              <a:gd name="connsiteY640" fmla="*/ 1501803 h 6858000"/>
              <a:gd name="connsiteX641" fmla="*/ 6516292 w 7467600"/>
              <a:gd name="connsiteY641" fmla="*/ 1263064 h 6858000"/>
              <a:gd name="connsiteX642" fmla="*/ 291466 w 7467600"/>
              <a:gd name="connsiteY642" fmla="*/ 1250369 h 6858000"/>
              <a:gd name="connsiteX643" fmla="*/ 323180 w 7467600"/>
              <a:gd name="connsiteY643" fmla="*/ 1435283 h 6858000"/>
              <a:gd name="connsiteX644" fmla="*/ 349381 w 7467600"/>
              <a:gd name="connsiteY644" fmla="*/ 1875041 h 6858000"/>
              <a:gd name="connsiteX645" fmla="*/ 374363 w 7467600"/>
              <a:gd name="connsiteY645" fmla="*/ 1506494 h 6858000"/>
              <a:gd name="connsiteX646" fmla="*/ 302168 w 7467600"/>
              <a:gd name="connsiteY646" fmla="*/ 1274495 h 6858000"/>
              <a:gd name="connsiteX647" fmla="*/ 291466 w 7467600"/>
              <a:gd name="connsiteY647" fmla="*/ 1250369 h 6858000"/>
              <a:gd name="connsiteX648" fmla="*/ 678222 w 7467600"/>
              <a:gd name="connsiteY648" fmla="*/ 1248670 h 6858000"/>
              <a:gd name="connsiteX649" fmla="*/ 775536 w 7467600"/>
              <a:gd name="connsiteY649" fmla="*/ 1388015 h 6858000"/>
              <a:gd name="connsiteX650" fmla="*/ 894529 w 7467600"/>
              <a:gd name="connsiteY650" fmla="*/ 1567739 h 6858000"/>
              <a:gd name="connsiteX651" fmla="*/ 948000 w 7467600"/>
              <a:gd name="connsiteY651" fmla="*/ 1663088 h 6858000"/>
              <a:gd name="connsiteX652" fmla="*/ 1006812 w 7467600"/>
              <a:gd name="connsiteY652" fmla="*/ 1767683 h 6858000"/>
              <a:gd name="connsiteX653" fmla="*/ 1149133 w 7467600"/>
              <a:gd name="connsiteY653" fmla="*/ 1971513 h 6858000"/>
              <a:gd name="connsiteX654" fmla="*/ 1333952 w 7467600"/>
              <a:gd name="connsiteY654" fmla="*/ 2251620 h 6858000"/>
              <a:gd name="connsiteX655" fmla="*/ 1337329 w 7467600"/>
              <a:gd name="connsiteY655" fmla="*/ 2258350 h 6858000"/>
              <a:gd name="connsiteX656" fmla="*/ 1014726 w 7467600"/>
              <a:gd name="connsiteY656" fmla="*/ 1615556 h 6858000"/>
              <a:gd name="connsiteX657" fmla="*/ 678222 w 7467600"/>
              <a:gd name="connsiteY657" fmla="*/ 1248670 h 6858000"/>
              <a:gd name="connsiteX658" fmla="*/ 6691602 w 7467600"/>
              <a:gd name="connsiteY658" fmla="*/ 1140573 h 6858000"/>
              <a:gd name="connsiteX659" fmla="*/ 6571100 w 7467600"/>
              <a:gd name="connsiteY659" fmla="*/ 1183662 h 6858000"/>
              <a:gd name="connsiteX660" fmla="*/ 6241687 w 7467600"/>
              <a:gd name="connsiteY660" fmla="*/ 1257600 h 6858000"/>
              <a:gd name="connsiteX661" fmla="*/ 5693009 w 7467600"/>
              <a:gd name="connsiteY661" fmla="*/ 1478256 h 6858000"/>
              <a:gd name="connsiteX662" fmla="*/ 6548420 w 7467600"/>
              <a:gd name="connsiteY662" fmla="*/ 1214599 h 6858000"/>
              <a:gd name="connsiteX663" fmla="*/ 6605473 w 7467600"/>
              <a:gd name="connsiteY663" fmla="*/ 1184686 h 6858000"/>
              <a:gd name="connsiteX664" fmla="*/ 6691602 w 7467600"/>
              <a:gd name="connsiteY664" fmla="*/ 1140573 h 6858000"/>
              <a:gd name="connsiteX665" fmla="*/ 4002475 w 7467600"/>
              <a:gd name="connsiteY665" fmla="*/ 1037802 h 6858000"/>
              <a:gd name="connsiteX666" fmla="*/ 4000324 w 7467600"/>
              <a:gd name="connsiteY666" fmla="*/ 1039362 h 6858000"/>
              <a:gd name="connsiteX667" fmla="*/ 4002862 w 7467600"/>
              <a:gd name="connsiteY667" fmla="*/ 1042866 h 6858000"/>
              <a:gd name="connsiteX668" fmla="*/ 4002475 w 7467600"/>
              <a:gd name="connsiteY668" fmla="*/ 1037802 h 6858000"/>
              <a:gd name="connsiteX669" fmla="*/ 506322 w 7467600"/>
              <a:gd name="connsiteY669" fmla="*/ 1020997 h 6858000"/>
              <a:gd name="connsiteX670" fmla="*/ 533068 w 7467600"/>
              <a:gd name="connsiteY670" fmla="*/ 1029409 h 6858000"/>
              <a:gd name="connsiteX671" fmla="*/ 1232525 w 7467600"/>
              <a:gd name="connsiteY671" fmla="*/ 1804675 h 6858000"/>
              <a:gd name="connsiteX672" fmla="*/ 1388858 w 7467600"/>
              <a:gd name="connsiteY672" fmla="*/ 2368011 h 6858000"/>
              <a:gd name="connsiteX673" fmla="*/ 1384098 w 7467600"/>
              <a:gd name="connsiteY673" fmla="*/ 2378125 h 6858000"/>
              <a:gd name="connsiteX674" fmla="*/ 1425393 w 7467600"/>
              <a:gd name="connsiteY674" fmla="*/ 2589124 h 6858000"/>
              <a:gd name="connsiteX675" fmla="*/ 1424001 w 7467600"/>
              <a:gd name="connsiteY675" fmla="*/ 2597541 h 6858000"/>
              <a:gd name="connsiteX676" fmla="*/ 2152729 w 7467600"/>
              <a:gd name="connsiteY676" fmla="*/ 2864487 h 6858000"/>
              <a:gd name="connsiteX677" fmla="*/ 2020609 w 7467600"/>
              <a:gd name="connsiteY677" fmla="*/ 2539671 h 6858000"/>
              <a:gd name="connsiteX678" fmla="*/ 2018920 w 7467600"/>
              <a:gd name="connsiteY678" fmla="*/ 2536309 h 6858000"/>
              <a:gd name="connsiteX679" fmla="*/ 1342441 w 7467600"/>
              <a:gd name="connsiteY679" fmla="*/ 1173017 h 6858000"/>
              <a:gd name="connsiteX680" fmla="*/ 1367925 w 7467600"/>
              <a:gd name="connsiteY680" fmla="*/ 1135648 h 6858000"/>
              <a:gd name="connsiteX681" fmla="*/ 1771401 w 7467600"/>
              <a:gd name="connsiteY681" fmla="*/ 1806673 h 6858000"/>
              <a:gd name="connsiteX682" fmla="*/ 1972385 w 7467600"/>
              <a:gd name="connsiteY682" fmla="*/ 2198735 h 6858000"/>
              <a:gd name="connsiteX683" fmla="*/ 2040892 w 7467600"/>
              <a:gd name="connsiteY683" fmla="*/ 2405205 h 6858000"/>
              <a:gd name="connsiteX684" fmla="*/ 2131689 w 7467600"/>
              <a:gd name="connsiteY684" fmla="*/ 1936926 h 6858000"/>
              <a:gd name="connsiteX685" fmla="*/ 2454820 w 7467600"/>
              <a:gd name="connsiteY685" fmla="*/ 1248808 h 6858000"/>
              <a:gd name="connsiteX686" fmla="*/ 2492512 w 7467600"/>
              <a:gd name="connsiteY686" fmla="*/ 1302920 h 6858000"/>
              <a:gd name="connsiteX687" fmla="*/ 2081216 w 7467600"/>
              <a:gd name="connsiteY687" fmla="*/ 2527513 h 6858000"/>
              <a:gd name="connsiteX688" fmla="*/ 2081211 w 7467600"/>
              <a:gd name="connsiteY688" fmla="*/ 2528916 h 6858000"/>
              <a:gd name="connsiteX689" fmla="*/ 2199067 w 7467600"/>
              <a:gd name="connsiteY689" fmla="*/ 2884061 h 6858000"/>
              <a:gd name="connsiteX690" fmla="*/ 3192586 w 7467600"/>
              <a:gd name="connsiteY690" fmla="*/ 3411496 h 6858000"/>
              <a:gd name="connsiteX691" fmla="*/ 3182620 w 7467600"/>
              <a:gd name="connsiteY691" fmla="*/ 3483279 h 6858000"/>
              <a:gd name="connsiteX692" fmla="*/ 2435119 w 7467600"/>
              <a:gd name="connsiteY692" fmla="*/ 3080173 h 6858000"/>
              <a:gd name="connsiteX693" fmla="*/ 2410152 w 7467600"/>
              <a:gd name="connsiteY693" fmla="*/ 3063751 h 6858000"/>
              <a:gd name="connsiteX694" fmla="*/ 2408099 w 7467600"/>
              <a:gd name="connsiteY694" fmla="*/ 3064403 h 6858000"/>
              <a:gd name="connsiteX695" fmla="*/ 2407218 w 7467600"/>
              <a:gd name="connsiteY695" fmla="*/ 3070324 h 6858000"/>
              <a:gd name="connsiteX696" fmla="*/ 2380138 w 7467600"/>
              <a:gd name="connsiteY696" fmla="*/ 3099341 h 6858000"/>
              <a:gd name="connsiteX697" fmla="*/ 1765923 w 7467600"/>
              <a:gd name="connsiteY697" fmla="*/ 3581043 h 6858000"/>
              <a:gd name="connsiteX698" fmla="*/ 1702258 w 7467600"/>
              <a:gd name="connsiteY698" fmla="*/ 3612286 h 6858000"/>
              <a:gd name="connsiteX699" fmla="*/ 1538370 w 7467600"/>
              <a:gd name="connsiteY699" fmla="*/ 3811804 h 6858000"/>
              <a:gd name="connsiteX700" fmla="*/ 542867 w 7467600"/>
              <a:gd name="connsiteY700" fmla="*/ 4944092 h 6858000"/>
              <a:gd name="connsiteX701" fmla="*/ 515800 w 7467600"/>
              <a:gd name="connsiteY701" fmla="*/ 4862180 h 6858000"/>
              <a:gd name="connsiteX702" fmla="*/ 909145 w 7467600"/>
              <a:gd name="connsiteY702" fmla="*/ 4199225 h 6858000"/>
              <a:gd name="connsiteX703" fmla="*/ 1214067 w 7467600"/>
              <a:gd name="connsiteY703" fmla="*/ 3908561 h 6858000"/>
              <a:gd name="connsiteX704" fmla="*/ 640967 w 7467600"/>
              <a:gd name="connsiteY704" fmla="*/ 4105601 h 6858000"/>
              <a:gd name="connsiteX705" fmla="*/ 112563 w 7467600"/>
              <a:gd name="connsiteY705" fmla="*/ 4396952 h 6858000"/>
              <a:gd name="connsiteX706" fmla="*/ 0 w 7467600"/>
              <a:gd name="connsiteY706" fmla="*/ 4466006 h 6858000"/>
              <a:gd name="connsiteX707" fmla="*/ 0 w 7467600"/>
              <a:gd name="connsiteY707" fmla="*/ 4233763 h 6858000"/>
              <a:gd name="connsiteX708" fmla="*/ 36881 w 7467600"/>
              <a:gd name="connsiteY708" fmla="*/ 4200118 h 6858000"/>
              <a:gd name="connsiteX709" fmla="*/ 910534 w 7467600"/>
              <a:gd name="connsiteY709" fmla="*/ 3629753 h 6858000"/>
              <a:gd name="connsiteX710" fmla="*/ 1578717 w 7467600"/>
              <a:gd name="connsiteY710" fmla="*/ 3575982 h 6858000"/>
              <a:gd name="connsiteX711" fmla="*/ 2338780 w 7467600"/>
              <a:gd name="connsiteY711" fmla="*/ 3033725 h 6858000"/>
              <a:gd name="connsiteX712" fmla="*/ 1807991 w 7467600"/>
              <a:gd name="connsiteY712" fmla="*/ 2807184 h 6858000"/>
              <a:gd name="connsiteX713" fmla="*/ 1416358 w 7467600"/>
              <a:gd name="connsiteY713" fmla="*/ 3112571 h 6858000"/>
              <a:gd name="connsiteX714" fmla="*/ 939066 w 7467600"/>
              <a:gd name="connsiteY714" fmla="*/ 3378798 h 6858000"/>
              <a:gd name="connsiteX715" fmla="*/ 115099 w 7467600"/>
              <a:gd name="connsiteY715" fmla="*/ 3607650 h 6858000"/>
              <a:gd name="connsiteX716" fmla="*/ 97284 w 7467600"/>
              <a:gd name="connsiteY716" fmla="*/ 3520393 h 6858000"/>
              <a:gd name="connsiteX717" fmla="*/ 922050 w 7467600"/>
              <a:gd name="connsiteY717" fmla="*/ 3074867 h 6858000"/>
              <a:gd name="connsiteX718" fmla="*/ 1405265 w 7467600"/>
              <a:gd name="connsiteY718" fmla="*/ 3016319 h 6858000"/>
              <a:gd name="connsiteX719" fmla="*/ 1407512 w 7467600"/>
              <a:gd name="connsiteY719" fmla="*/ 3018001 h 6858000"/>
              <a:gd name="connsiteX720" fmla="*/ 1726266 w 7467600"/>
              <a:gd name="connsiteY720" fmla="*/ 2777274 h 6858000"/>
              <a:gd name="connsiteX721" fmla="*/ 625390 w 7467600"/>
              <a:gd name="connsiteY721" fmla="*/ 2514541 h 6858000"/>
              <a:gd name="connsiteX722" fmla="*/ 619799 w 7467600"/>
              <a:gd name="connsiteY722" fmla="*/ 2527180 h 6858000"/>
              <a:gd name="connsiteX723" fmla="*/ 310030 w 7467600"/>
              <a:gd name="connsiteY723" fmla="*/ 2771818 h 6858000"/>
              <a:gd name="connsiteX724" fmla="*/ 173877 w 7467600"/>
              <a:gd name="connsiteY724" fmla="*/ 2937056 h 6858000"/>
              <a:gd name="connsiteX725" fmla="*/ 77889 w 7467600"/>
              <a:gd name="connsiteY725" fmla="*/ 3138440 h 6858000"/>
              <a:gd name="connsiteX726" fmla="*/ 0 w 7467600"/>
              <a:gd name="connsiteY726" fmla="*/ 3271395 h 6858000"/>
              <a:gd name="connsiteX727" fmla="*/ 0 w 7467600"/>
              <a:gd name="connsiteY727" fmla="*/ 3153002 h 6858000"/>
              <a:gd name="connsiteX728" fmla="*/ 2386 w 7467600"/>
              <a:gd name="connsiteY728" fmla="*/ 3149203 h 6858000"/>
              <a:gd name="connsiteX729" fmla="*/ 89753 w 7467600"/>
              <a:gd name="connsiteY729" fmla="*/ 2987702 h 6858000"/>
              <a:gd name="connsiteX730" fmla="*/ 76869 w 7467600"/>
              <a:gd name="connsiteY730" fmla="*/ 3005404 h 6858000"/>
              <a:gd name="connsiteX731" fmla="*/ 32049 w 7467600"/>
              <a:gd name="connsiteY731" fmla="*/ 3065814 h 6858000"/>
              <a:gd name="connsiteX732" fmla="*/ 0 w 7467600"/>
              <a:gd name="connsiteY732" fmla="*/ 3108744 h 6858000"/>
              <a:gd name="connsiteX733" fmla="*/ 0 w 7467600"/>
              <a:gd name="connsiteY733" fmla="*/ 3058059 h 6858000"/>
              <a:gd name="connsiteX734" fmla="*/ 7610 w 7467600"/>
              <a:gd name="connsiteY734" fmla="*/ 3047889 h 6858000"/>
              <a:gd name="connsiteX735" fmla="*/ 52419 w 7467600"/>
              <a:gd name="connsiteY735" fmla="*/ 2987479 h 6858000"/>
              <a:gd name="connsiteX736" fmla="*/ 59142 w 7467600"/>
              <a:gd name="connsiteY736" fmla="*/ 2978488 h 6858000"/>
              <a:gd name="connsiteX737" fmla="*/ 0 w 7467600"/>
              <a:gd name="connsiteY737" fmla="*/ 3015334 h 6858000"/>
              <a:gd name="connsiteX738" fmla="*/ 0 w 7467600"/>
              <a:gd name="connsiteY738" fmla="*/ 2914286 h 6858000"/>
              <a:gd name="connsiteX739" fmla="*/ 36383 w 7467600"/>
              <a:gd name="connsiteY739" fmla="*/ 2901128 h 6858000"/>
              <a:gd name="connsiteX740" fmla="*/ 156329 w 7467600"/>
              <a:gd name="connsiteY740" fmla="*/ 2840533 h 6858000"/>
              <a:gd name="connsiteX741" fmla="*/ 358355 w 7467600"/>
              <a:gd name="connsiteY741" fmla="*/ 2620471 h 6858000"/>
              <a:gd name="connsiteX742" fmla="*/ 510577 w 7467600"/>
              <a:gd name="connsiteY742" fmla="*/ 2501244 h 6858000"/>
              <a:gd name="connsiteX743" fmla="*/ 211967 w 7467600"/>
              <a:gd name="connsiteY743" fmla="*/ 2479171 h 6858000"/>
              <a:gd name="connsiteX744" fmla="*/ 0 w 7467600"/>
              <a:gd name="connsiteY744" fmla="*/ 2476398 h 6858000"/>
              <a:gd name="connsiteX745" fmla="*/ 0 w 7467600"/>
              <a:gd name="connsiteY745" fmla="*/ 2389189 h 6858000"/>
              <a:gd name="connsiteX746" fmla="*/ 103062 w 7467600"/>
              <a:gd name="connsiteY746" fmla="*/ 2389518 h 6858000"/>
              <a:gd name="connsiteX747" fmla="*/ 510734 w 7467600"/>
              <a:gd name="connsiteY747" fmla="*/ 2416201 h 6858000"/>
              <a:gd name="connsiteX748" fmla="*/ 279257 w 7467600"/>
              <a:gd name="connsiteY748" fmla="*/ 2092102 h 6858000"/>
              <a:gd name="connsiteX749" fmla="*/ 65265 w 7467600"/>
              <a:gd name="connsiteY749" fmla="*/ 2006049 h 6858000"/>
              <a:gd name="connsiteX750" fmla="*/ 0 w 7467600"/>
              <a:gd name="connsiteY750" fmla="*/ 1982532 h 6858000"/>
              <a:gd name="connsiteX751" fmla="*/ 0 w 7467600"/>
              <a:gd name="connsiteY751" fmla="*/ 1912789 h 6858000"/>
              <a:gd name="connsiteX752" fmla="*/ 97460 w 7467600"/>
              <a:gd name="connsiteY752" fmla="*/ 1953725 h 6858000"/>
              <a:gd name="connsiteX753" fmla="*/ 221272 w 7467600"/>
              <a:gd name="connsiteY753" fmla="*/ 1980766 h 6858000"/>
              <a:gd name="connsiteX754" fmla="*/ 116765 w 7467600"/>
              <a:gd name="connsiteY754" fmla="*/ 1911033 h 6858000"/>
              <a:gd name="connsiteX755" fmla="*/ 16405 w 7467600"/>
              <a:gd name="connsiteY755" fmla="*/ 1803412 h 6858000"/>
              <a:gd name="connsiteX756" fmla="*/ 0 w 7467600"/>
              <a:gd name="connsiteY756" fmla="*/ 1784777 h 6858000"/>
              <a:gd name="connsiteX757" fmla="*/ 0 w 7467600"/>
              <a:gd name="connsiteY757" fmla="*/ 1740082 h 6858000"/>
              <a:gd name="connsiteX758" fmla="*/ 39394 w 7467600"/>
              <a:gd name="connsiteY758" fmla="*/ 1784856 h 6858000"/>
              <a:gd name="connsiteX759" fmla="*/ 135813 w 7467600"/>
              <a:gd name="connsiteY759" fmla="*/ 1888838 h 6858000"/>
              <a:gd name="connsiteX760" fmla="*/ 242575 w 7467600"/>
              <a:gd name="connsiteY760" fmla="*/ 1958841 h 6858000"/>
              <a:gd name="connsiteX761" fmla="*/ 82197 w 7467600"/>
              <a:gd name="connsiteY761" fmla="*/ 1754826 h 6858000"/>
              <a:gd name="connsiteX762" fmla="*/ 0 w 7467600"/>
              <a:gd name="connsiteY762" fmla="*/ 1679650 h 6858000"/>
              <a:gd name="connsiteX763" fmla="*/ 0 w 7467600"/>
              <a:gd name="connsiteY763" fmla="*/ 1602463 h 6858000"/>
              <a:gd name="connsiteX764" fmla="*/ 84689 w 7467600"/>
              <a:gd name="connsiteY764" fmla="*/ 1677442 h 6858000"/>
              <a:gd name="connsiteX765" fmla="*/ 298437 w 7467600"/>
              <a:gd name="connsiteY765" fmla="*/ 1968019 h 6858000"/>
              <a:gd name="connsiteX766" fmla="*/ 227269 w 7467600"/>
              <a:gd name="connsiteY766" fmla="*/ 1114064 h 6858000"/>
              <a:gd name="connsiteX767" fmla="*/ 248003 w 7467600"/>
              <a:gd name="connsiteY767" fmla="*/ 1089613 h 6858000"/>
              <a:gd name="connsiteX768" fmla="*/ 427020 w 7467600"/>
              <a:gd name="connsiteY768" fmla="*/ 1619803 h 6858000"/>
              <a:gd name="connsiteX769" fmla="*/ 340345 w 7467600"/>
              <a:gd name="connsiteY769" fmla="*/ 2027739 h 6858000"/>
              <a:gd name="connsiteX770" fmla="*/ 360865 w 7467600"/>
              <a:gd name="connsiteY770" fmla="*/ 2044827 h 6858000"/>
              <a:gd name="connsiteX771" fmla="*/ 560414 w 7467600"/>
              <a:gd name="connsiteY771" fmla="*/ 2421457 h 6858000"/>
              <a:gd name="connsiteX772" fmla="*/ 1359703 w 7467600"/>
              <a:gd name="connsiteY772" fmla="*/ 2578554 h 6858000"/>
              <a:gd name="connsiteX773" fmla="*/ 1359422 w 7467600"/>
              <a:gd name="connsiteY773" fmla="*/ 2577994 h 6858000"/>
              <a:gd name="connsiteX774" fmla="*/ 828701 w 7467600"/>
              <a:gd name="connsiteY774" fmla="*/ 1839520 h 6858000"/>
              <a:gd name="connsiteX775" fmla="*/ 494427 w 7467600"/>
              <a:gd name="connsiteY775" fmla="*/ 1092333 h 6858000"/>
              <a:gd name="connsiteX776" fmla="*/ 506322 w 7467600"/>
              <a:gd name="connsiteY776" fmla="*/ 1020997 h 6858000"/>
              <a:gd name="connsiteX777" fmla="*/ 4570198 w 7467600"/>
              <a:gd name="connsiteY777" fmla="*/ 978081 h 6858000"/>
              <a:gd name="connsiteX778" fmla="*/ 4523691 w 7467600"/>
              <a:gd name="connsiteY778" fmla="*/ 1127776 h 6858000"/>
              <a:gd name="connsiteX779" fmla="*/ 4509875 w 7467600"/>
              <a:gd name="connsiteY779" fmla="*/ 1167552 h 6858000"/>
              <a:gd name="connsiteX780" fmla="*/ 4478168 w 7467600"/>
              <a:gd name="connsiteY780" fmla="*/ 1260735 h 6858000"/>
              <a:gd name="connsiteX781" fmla="*/ 4409309 w 7467600"/>
              <a:gd name="connsiteY781" fmla="*/ 1666996 h 6858000"/>
              <a:gd name="connsiteX782" fmla="*/ 4370031 w 7467600"/>
              <a:gd name="connsiteY782" fmla="*/ 1955666 h 6858000"/>
              <a:gd name="connsiteX783" fmla="*/ 4570198 w 7467600"/>
              <a:gd name="connsiteY783" fmla="*/ 978081 h 6858000"/>
              <a:gd name="connsiteX784" fmla="*/ 4557898 w 7467600"/>
              <a:gd name="connsiteY784" fmla="*/ 900011 h 6858000"/>
              <a:gd name="connsiteX785" fmla="*/ 4344840 w 7467600"/>
              <a:gd name="connsiteY785" fmla="*/ 1922038 h 6858000"/>
              <a:gd name="connsiteX786" fmla="*/ 4378710 w 7467600"/>
              <a:gd name="connsiteY786" fmla="*/ 1665516 h 6858000"/>
              <a:gd name="connsiteX787" fmla="*/ 4448798 w 7467600"/>
              <a:gd name="connsiteY787" fmla="*/ 1253024 h 6858000"/>
              <a:gd name="connsiteX788" fmla="*/ 4480315 w 7467600"/>
              <a:gd name="connsiteY788" fmla="*/ 1158454 h 6858000"/>
              <a:gd name="connsiteX789" fmla="*/ 4494133 w 7467600"/>
              <a:gd name="connsiteY789" fmla="*/ 1118676 h 6858000"/>
              <a:gd name="connsiteX790" fmla="*/ 4557898 w 7467600"/>
              <a:gd name="connsiteY790" fmla="*/ 900011 h 6858000"/>
              <a:gd name="connsiteX791" fmla="*/ 5870151 w 7467600"/>
              <a:gd name="connsiteY791" fmla="*/ 898890 h 6858000"/>
              <a:gd name="connsiteX792" fmla="*/ 5861335 w 7467600"/>
              <a:gd name="connsiteY792" fmla="*/ 899177 h 6858000"/>
              <a:gd name="connsiteX793" fmla="*/ 5843702 w 7467600"/>
              <a:gd name="connsiteY793" fmla="*/ 899748 h 6858000"/>
              <a:gd name="connsiteX794" fmla="*/ 5651107 w 7467600"/>
              <a:gd name="connsiteY794" fmla="*/ 920306 h 6858000"/>
              <a:gd name="connsiteX795" fmla="*/ 5459407 w 7467600"/>
              <a:gd name="connsiteY795" fmla="*/ 940975 h 6858000"/>
              <a:gd name="connsiteX796" fmla="*/ 5374846 w 7467600"/>
              <a:gd name="connsiteY796" fmla="*/ 941988 h 6858000"/>
              <a:gd name="connsiteX797" fmla="*/ 5256105 w 7467600"/>
              <a:gd name="connsiteY797" fmla="*/ 945632 h 6858000"/>
              <a:gd name="connsiteX798" fmla="*/ 5107071 w 7467600"/>
              <a:gd name="connsiteY798" fmla="*/ 969720 h 6858000"/>
              <a:gd name="connsiteX799" fmla="*/ 4998681 w 7467600"/>
              <a:gd name="connsiteY799" fmla="*/ 988771 h 6858000"/>
              <a:gd name="connsiteX800" fmla="*/ 5870151 w 7467600"/>
              <a:gd name="connsiteY800" fmla="*/ 898890 h 6858000"/>
              <a:gd name="connsiteX801" fmla="*/ 5504425 w 7467600"/>
              <a:gd name="connsiteY801" fmla="*/ 848067 h 6858000"/>
              <a:gd name="connsiteX802" fmla="*/ 4968849 w 7467600"/>
              <a:gd name="connsiteY802" fmla="*/ 962318 h 6858000"/>
              <a:gd name="connsiteX803" fmla="*/ 5104039 w 7467600"/>
              <a:gd name="connsiteY803" fmla="*/ 940634 h 6858000"/>
              <a:gd name="connsiteX804" fmla="*/ 5256311 w 7467600"/>
              <a:gd name="connsiteY804" fmla="*/ 916490 h 6858000"/>
              <a:gd name="connsiteX805" fmla="*/ 5377381 w 7467600"/>
              <a:gd name="connsiteY805" fmla="*/ 912671 h 6858000"/>
              <a:gd name="connsiteX806" fmla="*/ 5460148 w 7467600"/>
              <a:gd name="connsiteY806" fmla="*/ 911442 h 6858000"/>
              <a:gd name="connsiteX807" fmla="*/ 5648971 w 7467600"/>
              <a:gd name="connsiteY807" fmla="*/ 891331 h 6858000"/>
              <a:gd name="connsiteX808" fmla="*/ 5844807 w 7467600"/>
              <a:gd name="connsiteY808" fmla="*/ 870718 h 6858000"/>
              <a:gd name="connsiteX809" fmla="*/ 5862975 w 7467600"/>
              <a:gd name="connsiteY809" fmla="*/ 869756 h 6858000"/>
              <a:gd name="connsiteX810" fmla="*/ 5920887 w 7467600"/>
              <a:gd name="connsiteY810" fmla="*/ 865929 h 6858000"/>
              <a:gd name="connsiteX811" fmla="*/ 5504425 w 7467600"/>
              <a:gd name="connsiteY811" fmla="*/ 848067 h 6858000"/>
              <a:gd name="connsiteX812" fmla="*/ 3607114 w 7467600"/>
              <a:gd name="connsiteY812" fmla="*/ 467441 h 6858000"/>
              <a:gd name="connsiteX813" fmla="*/ 3296242 w 7467600"/>
              <a:gd name="connsiteY813" fmla="*/ 807991 h 6858000"/>
              <a:gd name="connsiteX814" fmla="*/ 3174674 w 7467600"/>
              <a:gd name="connsiteY814" fmla="*/ 919759 h 6858000"/>
              <a:gd name="connsiteX815" fmla="*/ 3042978 w 7467600"/>
              <a:gd name="connsiteY815" fmla="*/ 1054894 h 6858000"/>
              <a:gd name="connsiteX816" fmla="*/ 2968914 w 7467600"/>
              <a:gd name="connsiteY816" fmla="*/ 1133756 h 6858000"/>
              <a:gd name="connsiteX817" fmla="*/ 3103823 w 7467600"/>
              <a:gd name="connsiteY817" fmla="*/ 1026814 h 6858000"/>
              <a:gd name="connsiteX818" fmla="*/ 3607114 w 7467600"/>
              <a:gd name="connsiteY818" fmla="*/ 467441 h 6858000"/>
              <a:gd name="connsiteX819" fmla="*/ 3744487 w 7467600"/>
              <a:gd name="connsiteY819" fmla="*/ 383136 h 6858000"/>
              <a:gd name="connsiteX820" fmla="*/ 3970213 w 7467600"/>
              <a:gd name="connsiteY820" fmla="*/ 995559 h 6858000"/>
              <a:gd name="connsiteX821" fmla="*/ 3744487 w 7467600"/>
              <a:gd name="connsiteY821" fmla="*/ 383136 h 6858000"/>
              <a:gd name="connsiteX822" fmla="*/ 3624562 w 7467600"/>
              <a:gd name="connsiteY822" fmla="*/ 367041 h 6858000"/>
              <a:gd name="connsiteX823" fmla="*/ 3489712 w 7467600"/>
              <a:gd name="connsiteY823" fmla="*/ 485386 h 6858000"/>
              <a:gd name="connsiteX824" fmla="*/ 3182994 w 7467600"/>
              <a:gd name="connsiteY824" fmla="*/ 828265 h 6858000"/>
              <a:gd name="connsiteX825" fmla="*/ 2892114 w 7467600"/>
              <a:gd name="connsiteY825" fmla="*/ 1172635 h 6858000"/>
              <a:gd name="connsiteX826" fmla="*/ 3021459 w 7467600"/>
              <a:gd name="connsiteY826" fmla="*/ 1035385 h 6858000"/>
              <a:gd name="connsiteX827" fmla="*/ 3153873 w 7467600"/>
              <a:gd name="connsiteY827" fmla="*/ 898971 h 6858000"/>
              <a:gd name="connsiteX828" fmla="*/ 3276511 w 7467600"/>
              <a:gd name="connsiteY828" fmla="*/ 786423 h 6858000"/>
              <a:gd name="connsiteX829" fmla="*/ 3584154 w 7467600"/>
              <a:gd name="connsiteY829" fmla="*/ 448218 h 6858000"/>
              <a:gd name="connsiteX830" fmla="*/ 3624562 w 7467600"/>
              <a:gd name="connsiteY830" fmla="*/ 367041 h 6858000"/>
              <a:gd name="connsiteX831" fmla="*/ 3766672 w 7467600"/>
              <a:gd name="connsiteY831" fmla="*/ 359429 h 6858000"/>
              <a:gd name="connsiteX832" fmla="*/ 3996338 w 7467600"/>
              <a:gd name="connsiteY832" fmla="*/ 968237 h 6858000"/>
              <a:gd name="connsiteX833" fmla="*/ 3766672 w 7467600"/>
              <a:gd name="connsiteY833" fmla="*/ 359429 h 6858000"/>
              <a:gd name="connsiteX834" fmla="*/ 5805386 w 7467600"/>
              <a:gd name="connsiteY834" fmla="*/ 239240 h 6858000"/>
              <a:gd name="connsiteX835" fmla="*/ 5736947 w 7467600"/>
              <a:gd name="connsiteY835" fmla="*/ 261367 h 6858000"/>
              <a:gd name="connsiteX836" fmla="*/ 5427012 w 7467600"/>
              <a:gd name="connsiteY836" fmla="*/ 311272 h 6858000"/>
              <a:gd name="connsiteX837" fmla="*/ 5147818 w 7467600"/>
              <a:gd name="connsiteY837" fmla="*/ 322112 h 6858000"/>
              <a:gd name="connsiteX838" fmla="*/ 5060854 w 7467600"/>
              <a:gd name="connsiteY838" fmla="*/ 311882 h 6858000"/>
              <a:gd name="connsiteX839" fmla="*/ 4945989 w 7467600"/>
              <a:gd name="connsiteY839" fmla="*/ 300516 h 6858000"/>
              <a:gd name="connsiteX840" fmla="*/ 5410479 w 7467600"/>
              <a:gd name="connsiteY840" fmla="*/ 348434 h 6858000"/>
              <a:gd name="connsiteX841" fmla="*/ 5805386 w 7467600"/>
              <a:gd name="connsiteY841" fmla="*/ 239240 h 6858000"/>
              <a:gd name="connsiteX842" fmla="*/ 5905192 w 7467600"/>
              <a:gd name="connsiteY842" fmla="*/ 163079 h 6858000"/>
              <a:gd name="connsiteX843" fmla="*/ 5865655 w 7467600"/>
              <a:gd name="connsiteY843" fmla="*/ 171901 h 6858000"/>
              <a:gd name="connsiteX844" fmla="*/ 5259740 w 7467600"/>
              <a:gd name="connsiteY844" fmla="*/ 257013 h 6858000"/>
              <a:gd name="connsiteX845" fmla="*/ 5208466 w 7467600"/>
              <a:gd name="connsiteY845" fmla="*/ 257550 h 6858000"/>
              <a:gd name="connsiteX846" fmla="*/ 4980204 w 7467600"/>
              <a:gd name="connsiteY846" fmla="*/ 271903 h 6858000"/>
              <a:gd name="connsiteX847" fmla="*/ 5068068 w 7467600"/>
              <a:gd name="connsiteY847" fmla="*/ 282244 h 6858000"/>
              <a:gd name="connsiteX848" fmla="*/ 5153231 w 7467600"/>
              <a:gd name="connsiteY848" fmla="*/ 292240 h 6858000"/>
              <a:gd name="connsiteX849" fmla="*/ 5426491 w 7467600"/>
              <a:gd name="connsiteY849" fmla="*/ 281128 h 6858000"/>
              <a:gd name="connsiteX850" fmla="*/ 5731212 w 7467600"/>
              <a:gd name="connsiteY850" fmla="*/ 231951 h 6858000"/>
              <a:gd name="connsiteX851" fmla="*/ 5905192 w 7467600"/>
              <a:gd name="connsiteY851" fmla="*/ 163079 h 6858000"/>
              <a:gd name="connsiteX852" fmla="*/ 5944437 w 7467600"/>
              <a:gd name="connsiteY852" fmla="*/ 113829 h 6858000"/>
              <a:gd name="connsiteX853" fmla="*/ 5825032 w 7467600"/>
              <a:gd name="connsiteY853" fmla="*/ 146405 h 6858000"/>
              <a:gd name="connsiteX854" fmla="*/ 4955599 w 7467600"/>
              <a:gd name="connsiteY854" fmla="*/ 247008 h 6858000"/>
              <a:gd name="connsiteX855" fmla="*/ 5210104 w 7467600"/>
              <a:gd name="connsiteY855" fmla="*/ 228123 h 6858000"/>
              <a:gd name="connsiteX856" fmla="*/ 5261015 w 7467600"/>
              <a:gd name="connsiteY856" fmla="*/ 227087 h 6858000"/>
              <a:gd name="connsiteX857" fmla="*/ 5861181 w 7467600"/>
              <a:gd name="connsiteY857" fmla="*/ 143093 h 6858000"/>
              <a:gd name="connsiteX858" fmla="*/ 5961252 w 7467600"/>
              <a:gd name="connsiteY858" fmla="*/ 114820 h 6858000"/>
              <a:gd name="connsiteX859" fmla="*/ 5944437 w 7467600"/>
              <a:gd name="connsiteY859" fmla="*/ 113829 h 6858000"/>
              <a:gd name="connsiteX860" fmla="*/ 3882765 w 7467600"/>
              <a:gd name="connsiteY860" fmla="*/ 0 h 6858000"/>
              <a:gd name="connsiteX861" fmla="*/ 3995099 w 7467600"/>
              <a:gd name="connsiteY861" fmla="*/ 0 h 6858000"/>
              <a:gd name="connsiteX862" fmla="*/ 4163818 w 7467600"/>
              <a:gd name="connsiteY862" fmla="*/ 234104 h 6858000"/>
              <a:gd name="connsiteX863" fmla="*/ 4172099 w 7467600"/>
              <a:gd name="connsiteY863" fmla="*/ 234207 h 6858000"/>
              <a:gd name="connsiteX864" fmla="*/ 4784282 w 7467600"/>
              <a:gd name="connsiteY864" fmla="*/ 276561 h 6858000"/>
              <a:gd name="connsiteX865" fmla="*/ 4801687 w 7467600"/>
              <a:gd name="connsiteY865" fmla="*/ 267764 h 6858000"/>
              <a:gd name="connsiteX866" fmla="*/ 6082788 w 7467600"/>
              <a:gd name="connsiteY866" fmla="*/ 64119 h 6858000"/>
              <a:gd name="connsiteX867" fmla="*/ 6099442 w 7467600"/>
              <a:gd name="connsiteY867" fmla="*/ 82568 h 6858000"/>
              <a:gd name="connsiteX868" fmla="*/ 4804137 w 7467600"/>
              <a:gd name="connsiteY868" fmla="*/ 320931 h 6858000"/>
              <a:gd name="connsiteX869" fmla="*/ 4227047 w 7467600"/>
              <a:gd name="connsiteY869" fmla="*/ 313415 h 6858000"/>
              <a:gd name="connsiteX870" fmla="*/ 4346041 w 7467600"/>
              <a:gd name="connsiteY870" fmla="*/ 456086 h 6858000"/>
              <a:gd name="connsiteX871" fmla="*/ 4870967 w 7467600"/>
              <a:gd name="connsiteY871" fmla="*/ 963061 h 6858000"/>
              <a:gd name="connsiteX872" fmla="*/ 4889647 w 7467600"/>
              <a:gd name="connsiteY872" fmla="*/ 957147 h 6858000"/>
              <a:gd name="connsiteX873" fmla="*/ 5422504 w 7467600"/>
              <a:gd name="connsiteY873" fmla="*/ 805191 h 6858000"/>
              <a:gd name="connsiteX874" fmla="*/ 6087656 w 7467600"/>
              <a:gd name="connsiteY874" fmla="*/ 826703 h 6858000"/>
              <a:gd name="connsiteX875" fmla="*/ 6058717 w 7467600"/>
              <a:gd name="connsiteY875" fmla="*/ 865992 h 6858000"/>
              <a:gd name="connsiteX876" fmla="*/ 4974153 w 7467600"/>
              <a:gd name="connsiteY876" fmla="*/ 1045456 h 6858000"/>
              <a:gd name="connsiteX877" fmla="*/ 5627835 w 7467600"/>
              <a:gd name="connsiteY877" fmla="*/ 1472077 h 6858000"/>
              <a:gd name="connsiteX878" fmla="*/ 5629817 w 7467600"/>
              <a:gd name="connsiteY878" fmla="*/ 1471412 h 6858000"/>
              <a:gd name="connsiteX879" fmla="*/ 5634124 w 7467600"/>
              <a:gd name="connsiteY879" fmla="*/ 1470572 h 6858000"/>
              <a:gd name="connsiteX880" fmla="*/ 5755832 w 7467600"/>
              <a:gd name="connsiteY880" fmla="*/ 1383886 h 6858000"/>
              <a:gd name="connsiteX881" fmla="*/ 6014186 w 7467600"/>
              <a:gd name="connsiteY881" fmla="*/ 1279799 h 6858000"/>
              <a:gd name="connsiteX882" fmla="*/ 6901619 w 7467600"/>
              <a:gd name="connsiteY882" fmla="*/ 1047874 h 6858000"/>
              <a:gd name="connsiteX883" fmla="*/ 6931566 w 7467600"/>
              <a:gd name="connsiteY883" fmla="*/ 1062034 h 6858000"/>
              <a:gd name="connsiteX884" fmla="*/ 5790982 w 7467600"/>
              <a:gd name="connsiteY884" fmla="*/ 1561380 h 6858000"/>
              <a:gd name="connsiteX885" fmla="*/ 6188971 w 7467600"/>
              <a:gd name="connsiteY885" fmla="*/ 1755168 h 6858000"/>
              <a:gd name="connsiteX886" fmla="*/ 6202446 w 7467600"/>
              <a:gd name="connsiteY886" fmla="*/ 1752268 h 6858000"/>
              <a:gd name="connsiteX887" fmla="*/ 7179560 w 7467600"/>
              <a:gd name="connsiteY887" fmla="*/ 1467551 h 6858000"/>
              <a:gd name="connsiteX888" fmla="*/ 7158730 w 7467600"/>
              <a:gd name="connsiteY888" fmla="*/ 1507835 h 6858000"/>
              <a:gd name="connsiteX889" fmla="*/ 6326959 w 7467600"/>
              <a:gd name="connsiteY889" fmla="*/ 1817686 h 6858000"/>
              <a:gd name="connsiteX890" fmla="*/ 6537433 w 7467600"/>
              <a:gd name="connsiteY890" fmla="*/ 1907790 h 6858000"/>
              <a:gd name="connsiteX891" fmla="*/ 6550221 w 7467600"/>
              <a:gd name="connsiteY891" fmla="*/ 1910729 h 6858000"/>
              <a:gd name="connsiteX892" fmla="*/ 6964438 w 7467600"/>
              <a:gd name="connsiteY892" fmla="*/ 2209505 h 6858000"/>
              <a:gd name="connsiteX893" fmla="*/ 7367862 w 7467600"/>
              <a:gd name="connsiteY893" fmla="*/ 2806833 h 6858000"/>
              <a:gd name="connsiteX894" fmla="*/ 7364329 w 7467600"/>
              <a:gd name="connsiteY894" fmla="*/ 2826907 h 6858000"/>
              <a:gd name="connsiteX895" fmla="*/ 7290545 w 7467600"/>
              <a:gd name="connsiteY895" fmla="*/ 2850663 h 6858000"/>
              <a:gd name="connsiteX896" fmla="*/ 6472036 w 7467600"/>
              <a:gd name="connsiteY896" fmla="*/ 1959003 h 6858000"/>
              <a:gd name="connsiteX897" fmla="*/ 5792897 w 7467600"/>
              <a:gd name="connsiteY897" fmla="*/ 1647747 h 6858000"/>
              <a:gd name="connsiteX898" fmla="*/ 5842751 w 7467600"/>
              <a:gd name="connsiteY898" fmla="*/ 1816112 h 6858000"/>
              <a:gd name="connsiteX899" fmla="*/ 5847424 w 7467600"/>
              <a:gd name="connsiteY899" fmla="*/ 1815776 h 6858000"/>
              <a:gd name="connsiteX900" fmla="*/ 6399821 w 7467600"/>
              <a:gd name="connsiteY900" fmla="*/ 2344799 h 6858000"/>
              <a:gd name="connsiteX901" fmla="*/ 6323232 w 7467600"/>
              <a:gd name="connsiteY901" fmla="*/ 2389634 h 6858000"/>
              <a:gd name="connsiteX902" fmla="*/ 5942958 w 7467600"/>
              <a:gd name="connsiteY902" fmla="*/ 2077708 h 6858000"/>
              <a:gd name="connsiteX903" fmla="*/ 5921559 w 7467600"/>
              <a:gd name="connsiteY903" fmla="*/ 2378596 h 6858000"/>
              <a:gd name="connsiteX904" fmla="*/ 5817651 w 7467600"/>
              <a:gd name="connsiteY904" fmla="*/ 3023919 h 6858000"/>
              <a:gd name="connsiteX905" fmla="*/ 5729634 w 7467600"/>
              <a:gd name="connsiteY905" fmla="*/ 3051849 h 6858000"/>
              <a:gd name="connsiteX906" fmla="*/ 5611018 w 7467600"/>
              <a:gd name="connsiteY906" fmla="*/ 2316769 h 6858000"/>
              <a:gd name="connsiteX907" fmla="*/ 5687608 w 7467600"/>
              <a:gd name="connsiteY907" fmla="*/ 2039972 h 6858000"/>
              <a:gd name="connsiteX908" fmla="*/ 5657554 w 7467600"/>
              <a:gd name="connsiteY908" fmla="*/ 1576445 h 6858000"/>
              <a:gd name="connsiteX909" fmla="*/ 5150475 w 7467600"/>
              <a:gd name="connsiteY909" fmla="*/ 1274012 h 6858000"/>
              <a:gd name="connsiteX910" fmla="*/ 5349142 w 7467600"/>
              <a:gd name="connsiteY910" fmla="*/ 2204405 h 6858000"/>
              <a:gd name="connsiteX911" fmla="*/ 5262214 w 7467600"/>
              <a:gd name="connsiteY911" fmla="*/ 2233836 h 6858000"/>
              <a:gd name="connsiteX912" fmla="*/ 4981539 w 7467600"/>
              <a:gd name="connsiteY912" fmla="*/ 1542201 h 6858000"/>
              <a:gd name="connsiteX913" fmla="*/ 4958461 w 7467600"/>
              <a:gd name="connsiteY913" fmla="*/ 1136957 h 6858000"/>
              <a:gd name="connsiteX914" fmla="*/ 4655015 w 7467600"/>
              <a:gd name="connsiteY914" fmla="*/ 891426 h 6858000"/>
              <a:gd name="connsiteX915" fmla="*/ 4348002 w 7467600"/>
              <a:gd name="connsiteY915" fmla="*/ 2205895 h 6858000"/>
              <a:gd name="connsiteX916" fmla="*/ 4262250 w 7467600"/>
              <a:gd name="connsiteY916" fmla="*/ 2219972 h 6858000"/>
              <a:gd name="connsiteX917" fmla="*/ 4550611 w 7467600"/>
              <a:gd name="connsiteY917" fmla="*/ 817540 h 6858000"/>
              <a:gd name="connsiteX918" fmla="*/ 4564418 w 7467600"/>
              <a:gd name="connsiteY918" fmla="*/ 808293 h 6858000"/>
              <a:gd name="connsiteX919" fmla="*/ 4266388 w 7467600"/>
              <a:gd name="connsiteY919" fmla="*/ 500083 h 6858000"/>
              <a:gd name="connsiteX920" fmla="*/ 4032842 w 7467600"/>
              <a:gd name="connsiteY920" fmla="*/ 211809 h 6858000"/>
              <a:gd name="connsiteX921" fmla="*/ 3882765 w 7467600"/>
              <a:gd name="connsiteY921" fmla="*/ 0 h 6858000"/>
              <a:gd name="connsiteX922" fmla="*/ 3721337 w 7467600"/>
              <a:gd name="connsiteY922" fmla="*/ 0 h 6858000"/>
              <a:gd name="connsiteX923" fmla="*/ 3797544 w 7467600"/>
              <a:gd name="connsiteY923" fmla="*/ 0 h 6858000"/>
              <a:gd name="connsiteX924" fmla="*/ 3775734 w 7467600"/>
              <a:gd name="connsiteY924" fmla="*/ 95131 h 6858000"/>
              <a:gd name="connsiteX925" fmla="*/ 3724807 w 7467600"/>
              <a:gd name="connsiteY925" fmla="*/ 272257 h 6858000"/>
              <a:gd name="connsiteX926" fmla="*/ 3726844 w 7467600"/>
              <a:gd name="connsiteY926" fmla="*/ 282988 h 6858000"/>
              <a:gd name="connsiteX927" fmla="*/ 3742664 w 7467600"/>
              <a:gd name="connsiteY927" fmla="*/ 279918 h 6858000"/>
              <a:gd name="connsiteX928" fmla="*/ 4103910 w 7467600"/>
              <a:gd name="connsiteY928" fmla="*/ 1161917 h 6858000"/>
              <a:gd name="connsiteX929" fmla="*/ 4020269 w 7467600"/>
              <a:gd name="connsiteY929" fmla="*/ 1200406 h 6858000"/>
              <a:gd name="connsiteX930" fmla="*/ 3674882 w 7467600"/>
              <a:gd name="connsiteY930" fmla="*/ 488524 h 6858000"/>
              <a:gd name="connsiteX931" fmla="*/ 3132682 w 7467600"/>
              <a:gd name="connsiteY931" fmla="*/ 1072284 h 6858000"/>
              <a:gd name="connsiteX932" fmla="*/ 2716346 w 7467600"/>
              <a:gd name="connsiteY932" fmla="*/ 1276376 h 6858000"/>
              <a:gd name="connsiteX933" fmla="*/ 2716772 w 7467600"/>
              <a:gd name="connsiteY933" fmla="*/ 1255462 h 6858000"/>
              <a:gd name="connsiteX934" fmla="*/ 3471096 w 7467600"/>
              <a:gd name="connsiteY934" fmla="*/ 437072 h 6858000"/>
              <a:gd name="connsiteX935" fmla="*/ 3639057 w 7467600"/>
              <a:gd name="connsiteY935" fmla="*/ 286334 h 6858000"/>
              <a:gd name="connsiteX936" fmla="*/ 3640309 w 7467600"/>
              <a:gd name="connsiteY936" fmla="*/ 284664 h 6858000"/>
              <a:gd name="connsiteX937" fmla="*/ 3646022 w 7467600"/>
              <a:gd name="connsiteY937" fmla="*/ 276711 h 6858000"/>
              <a:gd name="connsiteX938" fmla="*/ 3707943 w 7467600"/>
              <a:gd name="connsiteY938" fmla="*/ 65958 h 6858000"/>
              <a:gd name="connsiteX939" fmla="*/ 3721337 w 7467600"/>
              <a:gd name="connsiteY939" fmla="*/ 0 h 6858000"/>
              <a:gd name="connsiteX940" fmla="*/ 2867960 w 7467600"/>
              <a:gd name="connsiteY940" fmla="*/ 0 h 6858000"/>
              <a:gd name="connsiteX941" fmla="*/ 2926351 w 7467600"/>
              <a:gd name="connsiteY941" fmla="*/ 0 h 6858000"/>
              <a:gd name="connsiteX942" fmla="*/ 2902823 w 7467600"/>
              <a:gd name="connsiteY942" fmla="*/ 262929 h 6858000"/>
              <a:gd name="connsiteX943" fmla="*/ 2940663 w 7467600"/>
              <a:gd name="connsiteY943" fmla="*/ 140884 h 6858000"/>
              <a:gd name="connsiteX944" fmla="*/ 2947039 w 7467600"/>
              <a:gd name="connsiteY944" fmla="*/ 122524 h 6858000"/>
              <a:gd name="connsiteX945" fmla="*/ 2984316 w 7467600"/>
              <a:gd name="connsiteY945" fmla="*/ 0 h 6858000"/>
              <a:gd name="connsiteX946" fmla="*/ 3016114 w 7467600"/>
              <a:gd name="connsiteY946" fmla="*/ 0 h 6858000"/>
              <a:gd name="connsiteX947" fmla="*/ 2979949 w 7467600"/>
              <a:gd name="connsiteY947" fmla="*/ 119274 h 6858000"/>
              <a:gd name="connsiteX948" fmla="*/ 3023879 w 7467600"/>
              <a:gd name="connsiteY948" fmla="*/ 0 h 6858000"/>
              <a:gd name="connsiteX949" fmla="*/ 3105400 w 7467600"/>
              <a:gd name="connsiteY949" fmla="*/ 0 h 6858000"/>
              <a:gd name="connsiteX950" fmla="*/ 3094669 w 7467600"/>
              <a:gd name="connsiteY950" fmla="*/ 30308 h 6858000"/>
              <a:gd name="connsiteX951" fmla="*/ 2901945 w 7467600"/>
              <a:gd name="connsiteY951" fmla="*/ 466538 h 6858000"/>
              <a:gd name="connsiteX952" fmla="*/ 2815209 w 7467600"/>
              <a:gd name="connsiteY952" fmla="*/ 497361 h 6858000"/>
              <a:gd name="connsiteX953" fmla="*/ 2844845 w 7467600"/>
              <a:gd name="connsiteY953" fmla="*/ 127638 h 6858000"/>
              <a:gd name="connsiteX954" fmla="*/ 2867960 w 7467600"/>
              <a:gd name="connsiteY954" fmla="*/ 0 h 6858000"/>
              <a:gd name="connsiteX955" fmla="*/ 1057230 w 7467600"/>
              <a:gd name="connsiteY955" fmla="*/ 0 h 6858000"/>
              <a:gd name="connsiteX956" fmla="*/ 1111003 w 7467600"/>
              <a:gd name="connsiteY956" fmla="*/ 0 h 6858000"/>
              <a:gd name="connsiteX957" fmla="*/ 1125553 w 7467600"/>
              <a:gd name="connsiteY957" fmla="*/ 52588 h 6858000"/>
              <a:gd name="connsiteX958" fmla="*/ 1304276 w 7467600"/>
              <a:gd name="connsiteY958" fmla="*/ 476275 h 6858000"/>
              <a:gd name="connsiteX959" fmla="*/ 1492066 w 7467600"/>
              <a:gd name="connsiteY959" fmla="*/ 886333 h 6858000"/>
              <a:gd name="connsiteX960" fmla="*/ 1423698 w 7467600"/>
              <a:gd name="connsiteY960" fmla="*/ 710817 h 6858000"/>
              <a:gd name="connsiteX961" fmla="*/ 1357609 w 7467600"/>
              <a:gd name="connsiteY961" fmla="*/ 532892 h 6858000"/>
              <a:gd name="connsiteX962" fmla="*/ 1309550 w 7467600"/>
              <a:gd name="connsiteY962" fmla="*/ 374031 h 6858000"/>
              <a:gd name="connsiteX963" fmla="*/ 1193673 w 7467600"/>
              <a:gd name="connsiteY963" fmla="*/ 49533 h 6858000"/>
              <a:gd name="connsiteX964" fmla="*/ 1164391 w 7467600"/>
              <a:gd name="connsiteY964" fmla="*/ 0 h 6858000"/>
              <a:gd name="connsiteX965" fmla="*/ 1200666 w 7467600"/>
              <a:gd name="connsiteY965" fmla="*/ 0 h 6858000"/>
              <a:gd name="connsiteX966" fmla="*/ 1223408 w 7467600"/>
              <a:gd name="connsiteY966" fmla="*/ 38996 h 6858000"/>
              <a:gd name="connsiteX967" fmla="*/ 1339635 w 7467600"/>
              <a:gd name="connsiteY967" fmla="*/ 365517 h 6858000"/>
              <a:gd name="connsiteX968" fmla="*/ 1387469 w 7467600"/>
              <a:gd name="connsiteY968" fmla="*/ 523079 h 6858000"/>
              <a:gd name="connsiteX969" fmla="*/ 1452685 w 7467600"/>
              <a:gd name="connsiteY969" fmla="*/ 699806 h 6858000"/>
              <a:gd name="connsiteX970" fmla="*/ 1492092 w 7467600"/>
              <a:gd name="connsiteY970" fmla="*/ 800424 h 6858000"/>
              <a:gd name="connsiteX971" fmla="*/ 1455302 w 7467600"/>
              <a:gd name="connsiteY971" fmla="*/ 632913 h 6858000"/>
              <a:gd name="connsiteX972" fmla="*/ 1222336 w 7467600"/>
              <a:gd name="connsiteY972" fmla="*/ 9480 h 6858000"/>
              <a:gd name="connsiteX973" fmla="*/ 1214634 w 7467600"/>
              <a:gd name="connsiteY973" fmla="*/ 0 h 6858000"/>
              <a:gd name="connsiteX974" fmla="*/ 1289827 w 7467600"/>
              <a:gd name="connsiteY974" fmla="*/ 0 h 6858000"/>
              <a:gd name="connsiteX975" fmla="*/ 1321076 w 7467600"/>
              <a:gd name="connsiteY975" fmla="*/ 59722 h 6858000"/>
              <a:gd name="connsiteX976" fmla="*/ 1512579 w 7467600"/>
              <a:gd name="connsiteY976" fmla="*/ 626441 h 6858000"/>
              <a:gd name="connsiteX977" fmla="*/ 1506076 w 7467600"/>
              <a:gd name="connsiteY977" fmla="*/ 1089289 h 6858000"/>
              <a:gd name="connsiteX978" fmla="*/ 1486346 w 7467600"/>
              <a:gd name="connsiteY978" fmla="*/ 1079919 h 6858000"/>
              <a:gd name="connsiteX979" fmla="*/ 1070511 w 7467600"/>
              <a:gd name="connsiteY979" fmla="*/ 48609 h 6858000"/>
              <a:gd name="connsiteX980" fmla="*/ 1057230 w 7467600"/>
              <a:gd name="connsiteY980" fmla="*/ 0 h 6858000"/>
              <a:gd name="connsiteX981" fmla="*/ 43151 w 7467600"/>
              <a:gd name="connsiteY981" fmla="*/ 0 h 6858000"/>
              <a:gd name="connsiteX982" fmla="*/ 95283 w 7467600"/>
              <a:gd name="connsiteY982" fmla="*/ 0 h 6858000"/>
              <a:gd name="connsiteX983" fmla="*/ 300708 w 7467600"/>
              <a:gd name="connsiteY983" fmla="*/ 154571 h 6858000"/>
              <a:gd name="connsiteX984" fmla="*/ 530414 w 7467600"/>
              <a:gd name="connsiteY984" fmla="*/ 354673 h 6858000"/>
              <a:gd name="connsiteX985" fmla="*/ 333785 w 7467600"/>
              <a:gd name="connsiteY985" fmla="*/ 161564 h 6858000"/>
              <a:gd name="connsiteX986" fmla="*/ 147005 w 7467600"/>
              <a:gd name="connsiteY986" fmla="*/ 0 h 6858000"/>
              <a:gd name="connsiteX987" fmla="*/ 272509 w 7467600"/>
              <a:gd name="connsiteY987" fmla="*/ 0 h 6858000"/>
              <a:gd name="connsiteX988" fmla="*/ 326276 w 7467600"/>
              <a:gd name="connsiteY988" fmla="*/ 45847 h 6858000"/>
              <a:gd name="connsiteX989" fmla="*/ 823759 w 7467600"/>
              <a:gd name="connsiteY989" fmla="*/ 574145 h 6858000"/>
              <a:gd name="connsiteX990" fmla="*/ 811254 w 7467600"/>
              <a:gd name="connsiteY990" fmla="*/ 665546 h 6858000"/>
              <a:gd name="connsiteX991" fmla="*/ 154042 w 7467600"/>
              <a:gd name="connsiteY991" fmla="*/ 261522 h 6858000"/>
              <a:gd name="connsiteX992" fmla="*/ 13550 w 7467600"/>
              <a:gd name="connsiteY992" fmla="*/ 158423 h 6858000"/>
              <a:gd name="connsiteX993" fmla="*/ 0 w 7467600"/>
              <a:gd name="connsiteY993" fmla="*/ 146618 h 6858000"/>
              <a:gd name="connsiteX994" fmla="*/ 0 w 7467600"/>
              <a:gd name="connsiteY994" fmla="*/ 59161 h 6858000"/>
              <a:gd name="connsiteX995" fmla="*/ 45427 w 7467600"/>
              <a:gd name="connsiteY995" fmla="*/ 101078 h 6858000"/>
              <a:gd name="connsiteX996" fmla="*/ 630103 w 7467600"/>
              <a:gd name="connsiteY996" fmla="*/ 485885 h 6858000"/>
              <a:gd name="connsiteX997" fmla="*/ 532040 w 7467600"/>
              <a:gd name="connsiteY997" fmla="*/ 399359 h 6858000"/>
              <a:gd name="connsiteX998" fmla="*/ 517618 w 7467600"/>
              <a:gd name="connsiteY998" fmla="*/ 385726 h 6858000"/>
              <a:gd name="connsiteX999" fmla="*/ 285074 w 7467600"/>
              <a:gd name="connsiteY999" fmla="*/ 182755 h 6858000"/>
              <a:gd name="connsiteX1000" fmla="*/ 43151 w 7467600"/>
              <a:gd name="connsiteY1000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368569 w 7467600"/>
              <a:gd name="connsiteY127" fmla="*/ 5270182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41225 h 6858000"/>
              <a:gd name="connsiteX138" fmla="*/ 7467600 w 7467600"/>
              <a:gd name="connsiteY138" fmla="*/ 5277736 h 6858000"/>
              <a:gd name="connsiteX139" fmla="*/ 7327465 w 7467600"/>
              <a:gd name="connsiteY139" fmla="*/ 5174181 h 6858000"/>
              <a:gd name="connsiteX140" fmla="*/ 7353035 w 7467600"/>
              <a:gd name="connsiteY140" fmla="*/ 5197318 h 6858000"/>
              <a:gd name="connsiteX141" fmla="*/ 7467600 w 7467600"/>
              <a:gd name="connsiteY141" fmla="*/ 5297634 h 6858000"/>
              <a:gd name="connsiteX142" fmla="*/ 7467600 w 7467600"/>
              <a:gd name="connsiteY142" fmla="*/ 5361850 h 6858000"/>
              <a:gd name="connsiteX143" fmla="*/ 7368569 w 7467600"/>
              <a:gd name="connsiteY143" fmla="*/ 5270182 h 6858000"/>
              <a:gd name="connsiteX144" fmla="*/ 1903353 w 7467600"/>
              <a:gd name="connsiteY144" fmla="*/ 5044827 h 6858000"/>
              <a:gd name="connsiteX145" fmla="*/ 1936931 w 7467600"/>
              <a:gd name="connsiteY145" fmla="*/ 5093954 h 6858000"/>
              <a:gd name="connsiteX146" fmla="*/ 2195868 w 7467600"/>
              <a:gd name="connsiteY146" fmla="*/ 5396574 h 6858000"/>
              <a:gd name="connsiteX147" fmla="*/ 2088852 w 7467600"/>
              <a:gd name="connsiteY147" fmla="*/ 5166123 h 6858000"/>
              <a:gd name="connsiteX148" fmla="*/ 1958241 w 7467600"/>
              <a:gd name="connsiteY148" fmla="*/ 5067955 h 6858000"/>
              <a:gd name="connsiteX149" fmla="*/ 1903353 w 7467600"/>
              <a:gd name="connsiteY149" fmla="*/ 5044827 h 6858000"/>
              <a:gd name="connsiteX150" fmla="*/ 1979378 w 7467600"/>
              <a:gd name="connsiteY150" fmla="*/ 4769504 h 6858000"/>
              <a:gd name="connsiteX151" fmla="*/ 2882120 w 7467600"/>
              <a:gd name="connsiteY151" fmla="*/ 5064547 h 6858000"/>
              <a:gd name="connsiteX152" fmla="*/ 2793103 w 7467600"/>
              <a:gd name="connsiteY152" fmla="*/ 5039699 h 6858000"/>
              <a:gd name="connsiteX153" fmla="*/ 2770041 w 7467600"/>
              <a:gd name="connsiteY153" fmla="*/ 5033634 h 6858000"/>
              <a:gd name="connsiteX154" fmla="*/ 1979378 w 7467600"/>
              <a:gd name="connsiteY154" fmla="*/ 4769504 h 6858000"/>
              <a:gd name="connsiteX155" fmla="*/ 1927410 w 7467600"/>
              <a:gd name="connsiteY155" fmla="*/ 4716164 h 6858000"/>
              <a:gd name="connsiteX156" fmla="*/ 1959587 w 7467600"/>
              <a:gd name="connsiteY156" fmla="*/ 4728849 h 6858000"/>
              <a:gd name="connsiteX157" fmla="*/ 2777707 w 7467600"/>
              <a:gd name="connsiteY157" fmla="*/ 5003991 h 6858000"/>
              <a:gd name="connsiteX158" fmla="*/ 2800768 w 7467600"/>
              <a:gd name="connsiteY158" fmla="*/ 5010056 h 6858000"/>
              <a:gd name="connsiteX159" fmla="*/ 2879408 w 7467600"/>
              <a:gd name="connsiteY159" fmla="*/ 5031590 h 6858000"/>
              <a:gd name="connsiteX160" fmla="*/ 2862295 w 7467600"/>
              <a:gd name="connsiteY160" fmla="*/ 5022958 h 6858000"/>
              <a:gd name="connsiteX161" fmla="*/ 2813343 w 7467600"/>
              <a:gd name="connsiteY161" fmla="*/ 4998369 h 6858000"/>
              <a:gd name="connsiteX162" fmla="*/ 2646245 w 7467600"/>
              <a:gd name="connsiteY162" fmla="*/ 4930999 h 6858000"/>
              <a:gd name="connsiteX163" fmla="*/ 1999243 w 7467600"/>
              <a:gd name="connsiteY163" fmla="*/ 4730524 h 6858000"/>
              <a:gd name="connsiteX164" fmla="*/ 1979527 w 7467600"/>
              <a:gd name="connsiteY164" fmla="*/ 4726651 h 6858000"/>
              <a:gd name="connsiteX165" fmla="*/ 1927410 w 7467600"/>
              <a:gd name="connsiteY165" fmla="*/ 4716164 h 6858000"/>
              <a:gd name="connsiteX166" fmla="*/ 1997014 w 7467600"/>
              <a:gd name="connsiteY166" fmla="*/ 4698007 h 6858000"/>
              <a:gd name="connsiteX167" fmla="*/ 2005458 w 7467600"/>
              <a:gd name="connsiteY167" fmla="*/ 4699540 h 6858000"/>
              <a:gd name="connsiteX168" fmla="*/ 2657186 w 7467600"/>
              <a:gd name="connsiteY168" fmla="*/ 4901687 h 6858000"/>
              <a:gd name="connsiteX169" fmla="*/ 2826662 w 7467600"/>
              <a:gd name="connsiteY169" fmla="*/ 4970362 h 6858000"/>
              <a:gd name="connsiteX170" fmla="*/ 2876100 w 7467600"/>
              <a:gd name="connsiteY170" fmla="*/ 4995397 h 6858000"/>
              <a:gd name="connsiteX171" fmla="*/ 3042600 w 7467600"/>
              <a:gd name="connsiteY171" fmla="*/ 5059532 h 6858000"/>
              <a:gd name="connsiteX172" fmla="*/ 1997014 w 7467600"/>
              <a:gd name="connsiteY172" fmla="*/ 4698007 h 6858000"/>
              <a:gd name="connsiteX173" fmla="*/ 2305292 w 7467600"/>
              <a:gd name="connsiteY173" fmla="*/ 4219492 h 6858000"/>
              <a:gd name="connsiteX174" fmla="*/ 3360922 w 7467600"/>
              <a:gd name="connsiteY174" fmla="*/ 4529373 h 6858000"/>
              <a:gd name="connsiteX175" fmla="*/ 3492420 w 7467600"/>
              <a:gd name="connsiteY175" fmla="*/ 4510145 h 6858000"/>
              <a:gd name="connsiteX176" fmla="*/ 3364086 w 7467600"/>
              <a:gd name="connsiteY176" fmla="*/ 4480340 h 6858000"/>
              <a:gd name="connsiteX177" fmla="*/ 3225818 w 7467600"/>
              <a:gd name="connsiteY177" fmla="*/ 4411822 h 6858000"/>
              <a:gd name="connsiteX178" fmla="*/ 3129696 w 7467600"/>
              <a:gd name="connsiteY178" fmla="*/ 4360704 h 6858000"/>
              <a:gd name="connsiteX179" fmla="*/ 2814545 w 7467600"/>
              <a:gd name="connsiteY179" fmla="*/ 4282955 h 6858000"/>
              <a:gd name="connsiteX180" fmla="*/ 2305292 w 7467600"/>
              <a:gd name="connsiteY180" fmla="*/ 4219492 h 6858000"/>
              <a:gd name="connsiteX181" fmla="*/ 2626982 w 7467600"/>
              <a:gd name="connsiteY181" fmla="*/ 4206450 h 6858000"/>
              <a:gd name="connsiteX182" fmla="*/ 2490617 w 7467600"/>
              <a:gd name="connsiteY182" fmla="*/ 4206951 h 6858000"/>
              <a:gd name="connsiteX183" fmla="*/ 2819869 w 7467600"/>
              <a:gd name="connsiteY183" fmla="*/ 4252936 h 6858000"/>
              <a:gd name="connsiteX184" fmla="*/ 3143018 w 7467600"/>
              <a:gd name="connsiteY184" fmla="*/ 4332698 h 6858000"/>
              <a:gd name="connsiteX185" fmla="*/ 3241520 w 7467600"/>
              <a:gd name="connsiteY185" fmla="*/ 4385112 h 6858000"/>
              <a:gd name="connsiteX186" fmla="*/ 3374575 w 7467600"/>
              <a:gd name="connsiteY186" fmla="*/ 4451517 h 6858000"/>
              <a:gd name="connsiteX187" fmla="*/ 3505221 w 7467600"/>
              <a:gd name="connsiteY187" fmla="*/ 4480757 h 6858000"/>
              <a:gd name="connsiteX188" fmla="*/ 2626982 w 7467600"/>
              <a:gd name="connsiteY188" fmla="*/ 4206450 h 6858000"/>
              <a:gd name="connsiteX189" fmla="*/ 1310106 w 7467600"/>
              <a:gd name="connsiteY189" fmla="*/ 3943217 h 6858000"/>
              <a:gd name="connsiteX190" fmla="*/ 854994 w 7467600"/>
              <a:gd name="connsiteY190" fmla="*/ 4399136 h 6858000"/>
              <a:gd name="connsiteX191" fmla="*/ 742462 w 7467600"/>
              <a:gd name="connsiteY191" fmla="*/ 4594648 h 6858000"/>
              <a:gd name="connsiteX192" fmla="*/ 820602 w 7467600"/>
              <a:gd name="connsiteY192" fmla="*/ 4485915 h 6858000"/>
              <a:gd name="connsiteX193" fmla="*/ 878295 w 7467600"/>
              <a:gd name="connsiteY193" fmla="*/ 4403594 h 6858000"/>
              <a:gd name="connsiteX194" fmla="*/ 1240607 w 7467600"/>
              <a:gd name="connsiteY194" fmla="*/ 4010401 h 6858000"/>
              <a:gd name="connsiteX195" fmla="*/ 1310106 w 7467600"/>
              <a:gd name="connsiteY195" fmla="*/ 3943217 h 6858000"/>
              <a:gd name="connsiteX196" fmla="*/ 1423113 w 7467600"/>
              <a:gd name="connsiteY196" fmla="*/ 3874565 h 6858000"/>
              <a:gd name="connsiteX197" fmla="*/ 1260565 w 7467600"/>
              <a:gd name="connsiteY197" fmla="*/ 4031982 h 6858000"/>
              <a:gd name="connsiteX198" fmla="*/ 901900 w 7467600"/>
              <a:gd name="connsiteY198" fmla="*/ 4421236 h 6858000"/>
              <a:gd name="connsiteX199" fmla="*/ 845044 w 7467600"/>
              <a:gd name="connsiteY199" fmla="*/ 4502436 h 6858000"/>
              <a:gd name="connsiteX200" fmla="*/ 685926 w 7467600"/>
              <a:gd name="connsiteY200" fmla="*/ 4703069 h 6858000"/>
              <a:gd name="connsiteX201" fmla="*/ 684248 w 7467600"/>
              <a:gd name="connsiteY201" fmla="*/ 4706721 h 6858000"/>
              <a:gd name="connsiteX202" fmla="*/ 1423113 w 7467600"/>
              <a:gd name="connsiteY202" fmla="*/ 3874565 h 6858000"/>
              <a:gd name="connsiteX203" fmla="*/ 3316479 w 7467600"/>
              <a:gd name="connsiteY203" fmla="*/ 3872136 h 6858000"/>
              <a:gd name="connsiteX204" fmla="*/ 3546806 w 7467600"/>
              <a:gd name="connsiteY204" fmla="*/ 4356139 h 6858000"/>
              <a:gd name="connsiteX205" fmla="*/ 3364433 w 7467600"/>
              <a:gd name="connsiteY205" fmla="*/ 3953121 h 6858000"/>
              <a:gd name="connsiteX206" fmla="*/ 3316479 w 7467600"/>
              <a:gd name="connsiteY206" fmla="*/ 3872136 h 6858000"/>
              <a:gd name="connsiteX207" fmla="*/ 3291335 w 7467600"/>
              <a:gd name="connsiteY207" fmla="*/ 3767420 h 6858000"/>
              <a:gd name="connsiteX208" fmla="*/ 3390805 w 7467600"/>
              <a:gd name="connsiteY208" fmla="*/ 3937163 h 6858000"/>
              <a:gd name="connsiteX209" fmla="*/ 3579062 w 7467600"/>
              <a:gd name="connsiteY209" fmla="*/ 4359040 h 6858000"/>
              <a:gd name="connsiteX210" fmla="*/ 3467355 w 7467600"/>
              <a:gd name="connsiteY210" fmla="*/ 3988130 h 6858000"/>
              <a:gd name="connsiteX211" fmla="*/ 3310753 w 7467600"/>
              <a:gd name="connsiteY211" fmla="*/ 3787140 h 6858000"/>
              <a:gd name="connsiteX212" fmla="*/ 3291335 w 7467600"/>
              <a:gd name="connsiteY212" fmla="*/ 3767420 h 6858000"/>
              <a:gd name="connsiteX213" fmla="*/ 1635889 w 7467600"/>
              <a:gd name="connsiteY213" fmla="*/ 3709494 h 6858000"/>
              <a:gd name="connsiteX214" fmla="*/ 1634800 w 7467600"/>
              <a:gd name="connsiteY214" fmla="*/ 3731111 h 6858000"/>
              <a:gd name="connsiteX215" fmla="*/ 1635889 w 7467600"/>
              <a:gd name="connsiteY215" fmla="*/ 3709494 h 6858000"/>
              <a:gd name="connsiteX216" fmla="*/ 1510397 w 7467600"/>
              <a:gd name="connsiteY216" fmla="*/ 3684705 h 6858000"/>
              <a:gd name="connsiteX217" fmla="*/ 1146550 w 7467600"/>
              <a:gd name="connsiteY217" fmla="*/ 3802012 h 6858000"/>
              <a:gd name="connsiteX218" fmla="*/ 698834 w 7467600"/>
              <a:gd name="connsiteY218" fmla="*/ 3952272 h 6858000"/>
              <a:gd name="connsiteX219" fmla="*/ 34256 w 7467600"/>
              <a:gd name="connsiteY219" fmla="*/ 4347603 h 6858000"/>
              <a:gd name="connsiteX220" fmla="*/ 527241 w 7467600"/>
              <a:gd name="connsiteY220" fmla="*/ 4065078 h 6858000"/>
              <a:gd name="connsiteX221" fmla="*/ 1510397 w 7467600"/>
              <a:gd name="connsiteY221" fmla="*/ 3684705 h 6858000"/>
              <a:gd name="connsiteX222" fmla="*/ 1313114 w 7467600"/>
              <a:gd name="connsiteY222" fmla="*/ 3655216 h 6858000"/>
              <a:gd name="connsiteX223" fmla="*/ 1109304 w 7467600"/>
              <a:gd name="connsiteY223" fmla="*/ 3669030 h 6858000"/>
              <a:gd name="connsiteX224" fmla="*/ 8129 w 7467600"/>
              <a:gd name="connsiteY224" fmla="*/ 4330519 h 6858000"/>
              <a:gd name="connsiteX225" fmla="*/ 687572 w 7467600"/>
              <a:gd name="connsiteY225" fmla="*/ 3925629 h 6858000"/>
              <a:gd name="connsiteX226" fmla="*/ 1138365 w 7467600"/>
              <a:gd name="connsiteY226" fmla="*/ 3774515 h 6858000"/>
              <a:gd name="connsiteX227" fmla="*/ 1505579 w 7467600"/>
              <a:gd name="connsiteY227" fmla="*/ 3655526 h 6858000"/>
              <a:gd name="connsiteX228" fmla="*/ 1313114 w 7467600"/>
              <a:gd name="connsiteY228" fmla="*/ 3655216 h 6858000"/>
              <a:gd name="connsiteX229" fmla="*/ 3655073 w 7467600"/>
              <a:gd name="connsiteY229" fmla="*/ 3650884 h 6858000"/>
              <a:gd name="connsiteX230" fmla="*/ 3989938 w 7467600"/>
              <a:gd name="connsiteY230" fmla="*/ 3991685 h 6858000"/>
              <a:gd name="connsiteX231" fmla="*/ 4393907 w 7467600"/>
              <a:gd name="connsiteY231" fmla="*/ 4261258 h 6858000"/>
              <a:gd name="connsiteX232" fmla="*/ 4648051 w 7467600"/>
              <a:gd name="connsiteY232" fmla="*/ 4374051 h 6858000"/>
              <a:gd name="connsiteX233" fmla="*/ 4383389 w 7467600"/>
              <a:gd name="connsiteY233" fmla="*/ 4184369 h 6858000"/>
              <a:gd name="connsiteX234" fmla="*/ 4165508 w 7467600"/>
              <a:gd name="connsiteY234" fmla="*/ 4035196 h 6858000"/>
              <a:gd name="connsiteX235" fmla="*/ 4068162 w 7467600"/>
              <a:gd name="connsiteY235" fmla="*/ 3953394 h 6858000"/>
              <a:gd name="connsiteX236" fmla="*/ 3981416 w 7467600"/>
              <a:gd name="connsiteY236" fmla="*/ 3880482 h 6858000"/>
              <a:gd name="connsiteX237" fmla="*/ 3800147 w 7467600"/>
              <a:gd name="connsiteY237" fmla="*/ 3749872 h 6858000"/>
              <a:gd name="connsiteX238" fmla="*/ 3655073 w 7467600"/>
              <a:gd name="connsiteY238" fmla="*/ 3650884 h 6858000"/>
              <a:gd name="connsiteX239" fmla="*/ 3670252 w 7467600"/>
              <a:gd name="connsiteY239" fmla="*/ 3622798 h 6858000"/>
              <a:gd name="connsiteX240" fmla="*/ 3817258 w 7467600"/>
              <a:gd name="connsiteY240" fmla="*/ 3723577 h 6858000"/>
              <a:gd name="connsiteX241" fmla="*/ 4000461 w 7467600"/>
              <a:gd name="connsiteY241" fmla="*/ 3855966 h 6858000"/>
              <a:gd name="connsiteX242" fmla="*/ 4088180 w 7467600"/>
              <a:gd name="connsiteY242" fmla="*/ 3929774 h 6858000"/>
              <a:gd name="connsiteX243" fmla="*/ 4184555 w 7467600"/>
              <a:gd name="connsiteY243" fmla="*/ 4010683 h 6858000"/>
              <a:gd name="connsiteX244" fmla="*/ 4399563 w 7467600"/>
              <a:gd name="connsiteY244" fmla="*/ 4158106 h 6858000"/>
              <a:gd name="connsiteX245" fmla="*/ 4684469 w 7467600"/>
              <a:gd name="connsiteY245" fmla="*/ 4364680 h 6858000"/>
              <a:gd name="connsiteX246" fmla="*/ 4690271 w 7467600"/>
              <a:gd name="connsiteY246" fmla="*/ 4370034 h 6858000"/>
              <a:gd name="connsiteX247" fmla="*/ 4136093 w 7467600"/>
              <a:gd name="connsiteY247" fmla="*/ 3858466 h 6858000"/>
              <a:gd name="connsiteX248" fmla="*/ 3670252 w 7467600"/>
              <a:gd name="connsiteY248" fmla="*/ 3622798 h 6858000"/>
              <a:gd name="connsiteX249" fmla="*/ 4440129 w 7467600"/>
              <a:gd name="connsiteY249" fmla="*/ 3448571 h 6858000"/>
              <a:gd name="connsiteX250" fmla="*/ 4856525 w 7467600"/>
              <a:gd name="connsiteY250" fmla="*/ 3915351 h 6858000"/>
              <a:gd name="connsiteX251" fmla="*/ 5059055 w 7467600"/>
              <a:gd name="connsiteY251" fmla="*/ 4108918 h 6858000"/>
              <a:gd name="connsiteX252" fmla="*/ 5290070 w 7467600"/>
              <a:gd name="connsiteY252" fmla="*/ 4263619 h 6858000"/>
              <a:gd name="connsiteX253" fmla="*/ 4834991 w 7467600"/>
              <a:gd name="connsiteY253" fmla="*/ 3830985 h 6858000"/>
              <a:gd name="connsiteX254" fmla="*/ 4440129 w 7467600"/>
              <a:gd name="connsiteY254" fmla="*/ 3448571 h 6858000"/>
              <a:gd name="connsiteX255" fmla="*/ 4441737 w 7467600"/>
              <a:gd name="connsiteY255" fmla="*/ 3399734 h 6858000"/>
              <a:gd name="connsiteX256" fmla="*/ 4431236 w 7467600"/>
              <a:gd name="connsiteY256" fmla="*/ 3400954 h 6858000"/>
              <a:gd name="connsiteX257" fmla="*/ 4557150 w 7467600"/>
              <a:gd name="connsiteY257" fmla="*/ 3510023 h 6858000"/>
              <a:gd name="connsiteX258" fmla="*/ 4856936 w 7467600"/>
              <a:gd name="connsiteY258" fmla="*/ 3809146 h 6858000"/>
              <a:gd name="connsiteX259" fmla="*/ 5111996 w 7467600"/>
              <a:gd name="connsiteY259" fmla="*/ 4065759 h 6858000"/>
              <a:gd name="connsiteX260" fmla="*/ 5388878 w 7467600"/>
              <a:gd name="connsiteY260" fmla="*/ 4300185 h 6858000"/>
              <a:gd name="connsiteX261" fmla="*/ 5425556 w 7467600"/>
              <a:gd name="connsiteY261" fmla="*/ 4308967 h 6858000"/>
              <a:gd name="connsiteX262" fmla="*/ 4943646 w 7467600"/>
              <a:gd name="connsiteY262" fmla="*/ 3822916 h 6858000"/>
              <a:gd name="connsiteX263" fmla="*/ 4594837 w 7467600"/>
              <a:gd name="connsiteY263" fmla="*/ 3532274 h 6858000"/>
              <a:gd name="connsiteX264" fmla="*/ 4441737 w 7467600"/>
              <a:gd name="connsiteY264" fmla="*/ 3399734 h 6858000"/>
              <a:gd name="connsiteX265" fmla="*/ 5425834 w 7467600"/>
              <a:gd name="connsiteY265" fmla="*/ 3162785 h 6858000"/>
              <a:gd name="connsiteX266" fmla="*/ 5401644 w 7467600"/>
              <a:gd name="connsiteY266" fmla="*/ 3617847 h 6858000"/>
              <a:gd name="connsiteX267" fmla="*/ 5467256 w 7467600"/>
              <a:gd name="connsiteY267" fmla="*/ 4175494 h 6858000"/>
              <a:gd name="connsiteX268" fmla="*/ 5448069 w 7467600"/>
              <a:gd name="connsiteY268" fmla="*/ 3567554 h 6858000"/>
              <a:gd name="connsiteX269" fmla="*/ 5425834 w 7467600"/>
              <a:gd name="connsiteY269" fmla="*/ 3162785 h 6858000"/>
              <a:gd name="connsiteX270" fmla="*/ 1318687 w 7467600"/>
              <a:gd name="connsiteY270" fmla="*/ 3113840 h 6858000"/>
              <a:gd name="connsiteX271" fmla="*/ 1066793 w 7467600"/>
              <a:gd name="connsiteY271" fmla="*/ 3212171 h 6858000"/>
              <a:gd name="connsiteX272" fmla="*/ 993319 w 7467600"/>
              <a:gd name="connsiteY272" fmla="*/ 3247648 h 6858000"/>
              <a:gd name="connsiteX273" fmla="*/ 853081 w 7467600"/>
              <a:gd name="connsiteY273" fmla="*/ 3312410 h 6858000"/>
              <a:gd name="connsiteX274" fmla="*/ 805957 w 7467600"/>
              <a:gd name="connsiteY274" fmla="*/ 3330443 h 6858000"/>
              <a:gd name="connsiteX275" fmla="*/ 1318687 w 7467600"/>
              <a:gd name="connsiteY275" fmla="*/ 3113840 h 6858000"/>
              <a:gd name="connsiteX276" fmla="*/ 5453702 w 7467600"/>
              <a:gd name="connsiteY276" fmla="*/ 3090882 h 6858000"/>
              <a:gd name="connsiteX277" fmla="*/ 5480135 w 7467600"/>
              <a:gd name="connsiteY277" fmla="*/ 3565802 h 6858000"/>
              <a:gd name="connsiteX278" fmla="*/ 5499023 w 7467600"/>
              <a:gd name="connsiteY278" fmla="*/ 4166310 h 6858000"/>
              <a:gd name="connsiteX279" fmla="*/ 5547022 w 7467600"/>
              <a:gd name="connsiteY279" fmla="*/ 3607838 h 6858000"/>
              <a:gd name="connsiteX280" fmla="*/ 5515964 w 7467600"/>
              <a:gd name="connsiteY280" fmla="*/ 3378541 h 6858000"/>
              <a:gd name="connsiteX281" fmla="*/ 5453702 w 7467600"/>
              <a:gd name="connsiteY281" fmla="*/ 3090882 h 6858000"/>
              <a:gd name="connsiteX282" fmla="*/ 1238695 w 7467600"/>
              <a:gd name="connsiteY282" fmla="*/ 3076820 h 6858000"/>
              <a:gd name="connsiteX283" fmla="*/ 716371 w 7467600"/>
              <a:gd name="connsiteY283" fmla="*/ 3293249 h 6858000"/>
              <a:gd name="connsiteX284" fmla="*/ 579522 w 7467600"/>
              <a:gd name="connsiteY284" fmla="*/ 3371759 h 6858000"/>
              <a:gd name="connsiteX285" fmla="*/ 600288 w 7467600"/>
              <a:gd name="connsiteY285" fmla="*/ 3365555 h 6858000"/>
              <a:gd name="connsiteX286" fmla="*/ 840692 w 7467600"/>
              <a:gd name="connsiteY286" fmla="*/ 3284921 h 6858000"/>
              <a:gd name="connsiteX287" fmla="*/ 979248 w 7467600"/>
              <a:gd name="connsiteY287" fmla="*/ 3221003 h 6858000"/>
              <a:gd name="connsiteX288" fmla="*/ 1053282 w 7467600"/>
              <a:gd name="connsiteY288" fmla="*/ 3185247 h 6858000"/>
              <a:gd name="connsiteX289" fmla="*/ 1320603 w 7467600"/>
              <a:gd name="connsiteY289" fmla="*/ 3081281 h 6858000"/>
              <a:gd name="connsiteX290" fmla="*/ 1238695 w 7467600"/>
              <a:gd name="connsiteY290" fmla="*/ 3076820 h 6858000"/>
              <a:gd name="connsiteX291" fmla="*/ 5425627 w 7467600"/>
              <a:gd name="connsiteY291" fmla="*/ 2954192 h 6858000"/>
              <a:gd name="connsiteX292" fmla="*/ 5470770 w 7467600"/>
              <a:gd name="connsiteY292" fmla="*/ 3005435 h 6858000"/>
              <a:gd name="connsiteX293" fmla="*/ 5519779 w 7467600"/>
              <a:gd name="connsiteY293" fmla="*/ 4359223 h 6858000"/>
              <a:gd name="connsiteX294" fmla="*/ 5520293 w 7467600"/>
              <a:gd name="connsiteY294" fmla="*/ 4360602 h 6858000"/>
              <a:gd name="connsiteX295" fmla="*/ 5767221 w 7467600"/>
              <a:gd name="connsiteY295" fmla="*/ 4665564 h 6858000"/>
              <a:gd name="connsiteX296" fmla="*/ 6937169 w 7467600"/>
              <a:gd name="connsiteY296" fmla="*/ 4815941 h 6858000"/>
              <a:gd name="connsiteX297" fmla="*/ 6953922 w 7467600"/>
              <a:gd name="connsiteY297" fmla="*/ 4890068 h 6858000"/>
              <a:gd name="connsiteX298" fmla="*/ 6071359 w 7467600"/>
              <a:gd name="connsiteY298" fmla="*/ 4770770 h 6858000"/>
              <a:gd name="connsiteX299" fmla="*/ 6038839 w 7467600"/>
              <a:gd name="connsiteY299" fmla="*/ 4764474 h 6858000"/>
              <a:gd name="connsiteX300" fmla="*/ 6038706 w 7467600"/>
              <a:gd name="connsiteY300" fmla="*/ 4763847 h 6858000"/>
              <a:gd name="connsiteX301" fmla="*/ 6037784 w 7467600"/>
              <a:gd name="connsiteY301" fmla="*/ 4764270 h 6858000"/>
              <a:gd name="connsiteX302" fmla="*/ 6038839 w 7467600"/>
              <a:gd name="connsiteY302" fmla="*/ 4764474 h 6858000"/>
              <a:gd name="connsiteX303" fmla="*/ 6040338 w 7467600"/>
              <a:gd name="connsiteY303" fmla="*/ 4771418 h 6858000"/>
              <a:gd name="connsiteX304" fmla="*/ 6024488 w 7467600"/>
              <a:gd name="connsiteY304" fmla="*/ 4809903 h 6858000"/>
              <a:gd name="connsiteX305" fmla="*/ 5599771 w 7467600"/>
              <a:gd name="connsiteY305" fmla="*/ 5509652 h 6858000"/>
              <a:gd name="connsiteX306" fmla="*/ 5548843 w 7467600"/>
              <a:gd name="connsiteY306" fmla="*/ 5563845 h 6858000"/>
              <a:gd name="connsiteX307" fmla="*/ 5940952 w 7467600"/>
              <a:gd name="connsiteY307" fmla="*/ 6250028 h 6858000"/>
              <a:gd name="connsiteX308" fmla="*/ 6043441 w 7467600"/>
              <a:gd name="connsiteY308" fmla="*/ 6665847 h 6858000"/>
              <a:gd name="connsiteX309" fmla="*/ 6093432 w 7467600"/>
              <a:gd name="connsiteY309" fmla="*/ 6858000 h 6858000"/>
              <a:gd name="connsiteX310" fmla="*/ 6034344 w 7467600"/>
              <a:gd name="connsiteY310" fmla="*/ 6858000 h 6858000"/>
              <a:gd name="connsiteX311" fmla="*/ 6026679 w 7467600"/>
              <a:gd name="connsiteY311" fmla="*/ 6836959 h 6858000"/>
              <a:gd name="connsiteX312" fmla="*/ 5800441 w 7467600"/>
              <a:gd name="connsiteY312" fmla="*/ 6335286 h 6858000"/>
              <a:gd name="connsiteX313" fmla="*/ 5526562 w 7467600"/>
              <a:gd name="connsiteY313" fmla="*/ 5705388 h 6858000"/>
              <a:gd name="connsiteX314" fmla="*/ 5519640 w 7467600"/>
              <a:gd name="connsiteY314" fmla="*/ 5683774 h 6858000"/>
              <a:gd name="connsiteX315" fmla="*/ 5844559 w 7467600"/>
              <a:gd name="connsiteY315" fmla="*/ 6553349 h 6858000"/>
              <a:gd name="connsiteX316" fmla="*/ 5975994 w 7467600"/>
              <a:gd name="connsiteY316" fmla="*/ 6858000 h 6858000"/>
              <a:gd name="connsiteX317" fmla="*/ 5898547 w 7467600"/>
              <a:gd name="connsiteY317" fmla="*/ 6858000 h 6858000"/>
              <a:gd name="connsiteX318" fmla="*/ 5682041 w 7467600"/>
              <a:gd name="connsiteY318" fmla="*/ 6355860 h 6858000"/>
              <a:gd name="connsiteX319" fmla="*/ 5461758 w 7467600"/>
              <a:gd name="connsiteY319" fmla="*/ 5820220 h 6858000"/>
              <a:gd name="connsiteX320" fmla="*/ 5237282 w 7467600"/>
              <a:gd name="connsiteY320" fmla="*/ 6579086 h 6858000"/>
              <a:gd name="connsiteX321" fmla="*/ 5115009 w 7467600"/>
              <a:gd name="connsiteY321" fmla="*/ 6858000 h 6858000"/>
              <a:gd name="connsiteX322" fmla="*/ 5028074 w 7467600"/>
              <a:gd name="connsiteY322" fmla="*/ 6858000 h 6858000"/>
              <a:gd name="connsiteX323" fmla="*/ 5079508 w 7467600"/>
              <a:gd name="connsiteY323" fmla="*/ 6749074 h 6858000"/>
              <a:gd name="connsiteX324" fmla="*/ 5371846 w 7467600"/>
              <a:gd name="connsiteY324" fmla="*/ 5924413 h 6858000"/>
              <a:gd name="connsiteX325" fmla="*/ 5270512 w 7467600"/>
              <a:gd name="connsiteY325" fmla="*/ 6138975 h 6858000"/>
              <a:gd name="connsiteX326" fmla="*/ 5062409 w 7467600"/>
              <a:gd name="connsiteY326" fmla="*/ 6653544 h 6858000"/>
              <a:gd name="connsiteX327" fmla="*/ 5036628 w 7467600"/>
              <a:gd name="connsiteY327" fmla="*/ 6754247 h 6858000"/>
              <a:gd name="connsiteX328" fmla="*/ 5009112 w 7467600"/>
              <a:gd name="connsiteY328" fmla="*/ 6858000 h 6858000"/>
              <a:gd name="connsiteX329" fmla="*/ 4976679 w 7467600"/>
              <a:gd name="connsiteY329" fmla="*/ 6858000 h 6858000"/>
              <a:gd name="connsiteX330" fmla="*/ 5006537 w 7467600"/>
              <a:gd name="connsiteY330" fmla="*/ 6747068 h 6858000"/>
              <a:gd name="connsiteX331" fmla="*/ 5032723 w 7467600"/>
              <a:gd name="connsiteY331" fmla="*/ 6644957 h 6858000"/>
              <a:gd name="connsiteX332" fmla="*/ 5242949 w 7467600"/>
              <a:gd name="connsiteY332" fmla="*/ 6125175 h 6858000"/>
              <a:gd name="connsiteX333" fmla="*/ 5286321 w 7467600"/>
              <a:gd name="connsiteY333" fmla="*/ 6033555 h 6858000"/>
              <a:gd name="connsiteX334" fmla="*/ 5008210 w 7467600"/>
              <a:gd name="connsiteY334" fmla="*/ 6649194 h 6858000"/>
              <a:gd name="connsiteX335" fmla="*/ 4986321 w 7467600"/>
              <a:gd name="connsiteY335" fmla="*/ 6765687 h 6858000"/>
              <a:gd name="connsiteX336" fmla="*/ 4973474 w 7467600"/>
              <a:gd name="connsiteY336" fmla="*/ 6858000 h 6858000"/>
              <a:gd name="connsiteX337" fmla="*/ 4907178 w 7467600"/>
              <a:gd name="connsiteY337" fmla="*/ 6858000 h 6858000"/>
              <a:gd name="connsiteX338" fmla="*/ 4910810 w 7467600"/>
              <a:gd name="connsiteY338" fmla="*/ 6829660 h 6858000"/>
              <a:gd name="connsiteX339" fmla="*/ 4987461 w 7467600"/>
              <a:gd name="connsiteY339" fmla="*/ 6432994 h 6858000"/>
              <a:gd name="connsiteX340" fmla="*/ 5179262 w 7467600"/>
              <a:gd name="connsiteY340" fmla="*/ 6035044 h 6858000"/>
              <a:gd name="connsiteX341" fmla="*/ 4689678 w 7467600"/>
              <a:gd name="connsiteY341" fmla="*/ 6440241 h 6858000"/>
              <a:gd name="connsiteX342" fmla="*/ 4477543 w 7467600"/>
              <a:gd name="connsiteY342" fmla="*/ 6674836 h 6858000"/>
              <a:gd name="connsiteX343" fmla="*/ 4329957 w 7467600"/>
              <a:gd name="connsiteY343" fmla="*/ 6858000 h 6858000"/>
              <a:gd name="connsiteX344" fmla="*/ 4218595 w 7467600"/>
              <a:gd name="connsiteY344" fmla="*/ 6858000 h 6858000"/>
              <a:gd name="connsiteX345" fmla="*/ 4368888 w 7467600"/>
              <a:gd name="connsiteY345" fmla="*/ 6668412 h 6858000"/>
              <a:gd name="connsiteX346" fmla="*/ 4563091 w 7467600"/>
              <a:gd name="connsiteY346" fmla="*/ 6442508 h 6858000"/>
              <a:gd name="connsiteX347" fmla="*/ 5387324 w 7467600"/>
              <a:gd name="connsiteY347" fmla="*/ 5705830 h 6858000"/>
              <a:gd name="connsiteX348" fmla="*/ 5073620 w 7467600"/>
              <a:gd name="connsiteY348" fmla="*/ 5955437 h 6858000"/>
              <a:gd name="connsiteX349" fmla="*/ 4689789 w 7467600"/>
              <a:gd name="connsiteY349" fmla="*/ 6268382 h 6858000"/>
              <a:gd name="connsiteX350" fmla="*/ 4418722 w 7467600"/>
              <a:gd name="connsiteY350" fmla="*/ 6570886 h 6858000"/>
              <a:gd name="connsiteX351" fmla="*/ 4214944 w 7467600"/>
              <a:gd name="connsiteY351" fmla="*/ 6858000 h 6858000"/>
              <a:gd name="connsiteX352" fmla="*/ 4177898 w 7467600"/>
              <a:gd name="connsiteY352" fmla="*/ 6858000 h 6858000"/>
              <a:gd name="connsiteX353" fmla="*/ 4391597 w 7467600"/>
              <a:gd name="connsiteY353" fmla="*/ 6556370 h 6858000"/>
              <a:gd name="connsiteX354" fmla="*/ 4668889 w 7467600"/>
              <a:gd name="connsiteY354" fmla="*/ 6246399 h 6858000"/>
              <a:gd name="connsiteX355" fmla="*/ 5055427 w 7467600"/>
              <a:gd name="connsiteY355" fmla="*/ 5931476 h 6858000"/>
              <a:gd name="connsiteX356" fmla="*/ 5371814 w 7467600"/>
              <a:gd name="connsiteY356" fmla="*/ 5678975 h 6858000"/>
              <a:gd name="connsiteX357" fmla="*/ 4987918 w 7467600"/>
              <a:gd name="connsiteY357" fmla="*/ 5838701 h 6858000"/>
              <a:gd name="connsiteX358" fmla="*/ 4317146 w 7467600"/>
              <a:gd name="connsiteY358" fmla="*/ 6587716 h 6858000"/>
              <a:gd name="connsiteX359" fmla="*/ 4171627 w 7467600"/>
              <a:gd name="connsiteY359" fmla="*/ 6858000 h 6858000"/>
              <a:gd name="connsiteX360" fmla="*/ 4081585 w 7467600"/>
              <a:gd name="connsiteY360" fmla="*/ 6858000 h 6858000"/>
              <a:gd name="connsiteX361" fmla="*/ 4238603 w 7467600"/>
              <a:gd name="connsiteY361" fmla="*/ 6559341 h 6858000"/>
              <a:gd name="connsiteX362" fmla="*/ 4778333 w 7467600"/>
              <a:gd name="connsiteY362" fmla="*/ 5873626 h 6858000"/>
              <a:gd name="connsiteX363" fmla="*/ 5414185 w 7467600"/>
              <a:gd name="connsiteY363" fmla="*/ 5573882 h 6858000"/>
              <a:gd name="connsiteX364" fmla="*/ 5959648 w 7467600"/>
              <a:gd name="connsiteY364" fmla="*/ 4760797 h 6858000"/>
              <a:gd name="connsiteX365" fmla="*/ 5355019 w 7467600"/>
              <a:gd name="connsiteY365" fmla="*/ 4734672 h 6858000"/>
              <a:gd name="connsiteX366" fmla="*/ 5083565 w 7467600"/>
              <a:gd name="connsiteY366" fmla="*/ 5179121 h 6858000"/>
              <a:gd name="connsiteX367" fmla="*/ 4713577 w 7467600"/>
              <a:gd name="connsiteY367" fmla="*/ 5616803 h 6858000"/>
              <a:gd name="connsiteX368" fmla="*/ 3989559 w 7467600"/>
              <a:gd name="connsiteY368" fmla="*/ 6145945 h 6858000"/>
              <a:gd name="connsiteX369" fmla="*/ 3939824 w 7467600"/>
              <a:gd name="connsiteY369" fmla="*/ 6066900 h 6858000"/>
              <a:gd name="connsiteX370" fmla="*/ 4584537 w 7467600"/>
              <a:gd name="connsiteY370" fmla="*/ 5324826 h 6858000"/>
              <a:gd name="connsiteX371" fmla="*/ 5037105 w 7467600"/>
              <a:gd name="connsiteY371" fmla="*/ 5088765 h 6858000"/>
              <a:gd name="connsiteX372" fmla="*/ 5039930 w 7467600"/>
              <a:gd name="connsiteY372" fmla="*/ 5089585 h 6858000"/>
              <a:gd name="connsiteX373" fmla="*/ 5263764 w 7467600"/>
              <a:gd name="connsiteY373" fmla="*/ 4735525 h 6858000"/>
              <a:gd name="connsiteX374" fmla="*/ 4086300 w 7467600"/>
              <a:gd name="connsiteY374" fmla="*/ 4884599 h 6858000"/>
              <a:gd name="connsiteX375" fmla="*/ 4085485 w 7467600"/>
              <a:gd name="connsiteY375" fmla="*/ 4899070 h 6858000"/>
              <a:gd name="connsiteX376" fmla="*/ 3871915 w 7467600"/>
              <a:gd name="connsiteY376" fmla="*/ 5253645 h 6858000"/>
              <a:gd name="connsiteX377" fmla="*/ 3799374 w 7467600"/>
              <a:gd name="connsiteY377" fmla="*/ 5466127 h 6858000"/>
              <a:gd name="connsiteX378" fmla="*/ 3498850 w 7467600"/>
              <a:gd name="connsiteY378" fmla="*/ 6661888 h 6858000"/>
              <a:gd name="connsiteX379" fmla="*/ 3399216 w 7467600"/>
              <a:gd name="connsiteY379" fmla="*/ 6858000 h 6858000"/>
              <a:gd name="connsiteX380" fmla="*/ 3303688 w 7467600"/>
              <a:gd name="connsiteY380" fmla="*/ 6858000 h 6858000"/>
              <a:gd name="connsiteX381" fmla="*/ 3391774 w 7467600"/>
              <a:gd name="connsiteY381" fmla="*/ 6697181 h 6858000"/>
              <a:gd name="connsiteX382" fmla="*/ 3735540 w 7467600"/>
              <a:gd name="connsiteY382" fmla="*/ 5546923 h 6858000"/>
              <a:gd name="connsiteX383" fmla="*/ 3729438 w 7467600"/>
              <a:gd name="connsiteY383" fmla="*/ 5569058 h 6858000"/>
              <a:gd name="connsiteX384" fmla="*/ 3707782 w 7467600"/>
              <a:gd name="connsiteY384" fmla="*/ 5644908 h 6858000"/>
              <a:gd name="connsiteX385" fmla="*/ 3583827 w 7467600"/>
              <a:gd name="connsiteY385" fmla="*/ 6039215 h 6858000"/>
              <a:gd name="connsiteX386" fmla="*/ 3547861 w 7467600"/>
              <a:gd name="connsiteY386" fmla="*/ 6129609 h 6858000"/>
              <a:gd name="connsiteX387" fmla="*/ 3490905 w 7467600"/>
              <a:gd name="connsiteY387" fmla="*/ 6277660 h 6858000"/>
              <a:gd name="connsiteX388" fmla="*/ 3455859 w 7467600"/>
              <a:gd name="connsiteY388" fmla="*/ 6391301 h 6858000"/>
              <a:gd name="connsiteX389" fmla="*/ 3429112 w 7467600"/>
              <a:gd name="connsiteY389" fmla="*/ 6479469 h 6858000"/>
              <a:gd name="connsiteX390" fmla="*/ 3304862 w 7467600"/>
              <a:gd name="connsiteY390" fmla="*/ 6796476 h 6858000"/>
              <a:gd name="connsiteX391" fmla="*/ 3276071 w 7467600"/>
              <a:gd name="connsiteY391" fmla="*/ 6858000 h 6858000"/>
              <a:gd name="connsiteX392" fmla="*/ 3240805 w 7467600"/>
              <a:gd name="connsiteY392" fmla="*/ 6858000 h 6858000"/>
              <a:gd name="connsiteX393" fmla="*/ 3275917 w 7467600"/>
              <a:gd name="connsiteY393" fmla="*/ 6783192 h 6858000"/>
              <a:gd name="connsiteX394" fmla="*/ 3399358 w 7467600"/>
              <a:gd name="connsiteY394" fmla="*/ 6469011 h 6858000"/>
              <a:gd name="connsiteX395" fmla="*/ 3425650 w 7467600"/>
              <a:gd name="connsiteY395" fmla="*/ 6381333 h 6858000"/>
              <a:gd name="connsiteX396" fmla="*/ 3460661 w 7467600"/>
              <a:gd name="connsiteY396" fmla="*/ 6266763 h 6858000"/>
              <a:gd name="connsiteX397" fmla="*/ 3518021 w 7467600"/>
              <a:gd name="connsiteY397" fmla="*/ 6117298 h 6858000"/>
              <a:gd name="connsiteX398" fmla="*/ 3554035 w 7467600"/>
              <a:gd name="connsiteY398" fmla="*/ 6027832 h 6858000"/>
              <a:gd name="connsiteX399" fmla="*/ 3677174 w 7467600"/>
              <a:gd name="connsiteY399" fmla="*/ 5636351 h 6858000"/>
              <a:gd name="connsiteX400" fmla="*/ 3698819 w 7467600"/>
              <a:gd name="connsiteY400" fmla="*/ 5560503 h 6858000"/>
              <a:gd name="connsiteX401" fmla="*/ 3702094 w 7467600"/>
              <a:gd name="connsiteY401" fmla="*/ 5549194 h 6858000"/>
              <a:gd name="connsiteX402" fmla="*/ 3398355 w 7467600"/>
              <a:gd name="connsiteY402" fmla="*/ 6094603 h 6858000"/>
              <a:gd name="connsiteX403" fmla="*/ 3193941 w 7467600"/>
              <a:gd name="connsiteY403" fmla="*/ 6798775 h 6858000"/>
              <a:gd name="connsiteX404" fmla="*/ 3184140 w 7467600"/>
              <a:gd name="connsiteY404" fmla="*/ 6858000 h 6858000"/>
              <a:gd name="connsiteX405" fmla="*/ 3099978 w 7467600"/>
              <a:gd name="connsiteY405" fmla="*/ 6858000 h 6858000"/>
              <a:gd name="connsiteX406" fmla="*/ 3101556 w 7467600"/>
              <a:gd name="connsiteY406" fmla="*/ 6843337 h 6858000"/>
              <a:gd name="connsiteX407" fmla="*/ 3370162 w 7467600"/>
              <a:gd name="connsiteY407" fmla="*/ 5785550 h 6858000"/>
              <a:gd name="connsiteX408" fmla="*/ 3746477 w 7467600"/>
              <a:gd name="connsiteY408" fmla="*/ 5377889 h 6858000"/>
              <a:gd name="connsiteX409" fmla="*/ 3863399 w 7467600"/>
              <a:gd name="connsiteY409" fmla="*/ 5087257 h 6858000"/>
              <a:gd name="connsiteX410" fmla="*/ 3968712 w 7467600"/>
              <a:gd name="connsiteY410" fmla="*/ 4913989 h 6858000"/>
              <a:gd name="connsiteX411" fmla="*/ 2792390 w 7467600"/>
              <a:gd name="connsiteY411" fmla="*/ 5382974 h 6858000"/>
              <a:gd name="connsiteX412" fmla="*/ 2714982 w 7467600"/>
              <a:gd name="connsiteY412" fmla="*/ 5427051 h 6858000"/>
              <a:gd name="connsiteX413" fmla="*/ 2813361 w 7467600"/>
              <a:gd name="connsiteY413" fmla="*/ 6023912 h 6858000"/>
              <a:gd name="connsiteX414" fmla="*/ 2688430 w 7467600"/>
              <a:gd name="connsiteY414" fmla="*/ 6801564 h 6858000"/>
              <a:gd name="connsiteX415" fmla="*/ 2629626 w 7467600"/>
              <a:gd name="connsiteY415" fmla="*/ 6763394 h 6858000"/>
              <a:gd name="connsiteX416" fmla="*/ 2565328 w 7467600"/>
              <a:gd name="connsiteY416" fmla="*/ 5516399 h 6858000"/>
              <a:gd name="connsiteX417" fmla="*/ 1922999 w 7467600"/>
              <a:gd name="connsiteY417" fmla="*/ 5980343 h 6858000"/>
              <a:gd name="connsiteX418" fmla="*/ 1950261 w 7467600"/>
              <a:gd name="connsiteY418" fmla="*/ 6405858 h 6858000"/>
              <a:gd name="connsiteX419" fmla="*/ 2365554 w 7467600"/>
              <a:gd name="connsiteY419" fmla="*/ 6759107 h 6858000"/>
              <a:gd name="connsiteX420" fmla="*/ 2424142 w 7467600"/>
              <a:gd name="connsiteY420" fmla="*/ 6858000 h 6858000"/>
              <a:gd name="connsiteX421" fmla="*/ 2395994 w 7467600"/>
              <a:gd name="connsiteY421" fmla="*/ 6858000 h 6858000"/>
              <a:gd name="connsiteX422" fmla="*/ 2392863 w 7467600"/>
              <a:gd name="connsiteY422" fmla="*/ 6852964 h 6858000"/>
              <a:gd name="connsiteX423" fmla="*/ 2017589 w 7467600"/>
              <a:gd name="connsiteY423" fmla="*/ 6493982 h 6858000"/>
              <a:gd name="connsiteX424" fmla="*/ 2147336 w 7467600"/>
              <a:gd name="connsiteY424" fmla="*/ 6594052 h 6858000"/>
              <a:gd name="connsiteX425" fmla="*/ 2207047 w 7467600"/>
              <a:gd name="connsiteY425" fmla="*/ 6654540 h 6858000"/>
              <a:gd name="connsiteX426" fmla="*/ 2299106 w 7467600"/>
              <a:gd name="connsiteY426" fmla="*/ 6778931 h 6858000"/>
              <a:gd name="connsiteX427" fmla="*/ 2314430 w 7467600"/>
              <a:gd name="connsiteY427" fmla="*/ 6801144 h 6858000"/>
              <a:gd name="connsiteX428" fmla="*/ 2352406 w 7467600"/>
              <a:gd name="connsiteY428" fmla="*/ 6858000 h 6858000"/>
              <a:gd name="connsiteX429" fmla="*/ 2314492 w 7467600"/>
              <a:gd name="connsiteY429" fmla="*/ 6858000 h 6858000"/>
              <a:gd name="connsiteX430" fmla="*/ 2288095 w 7467600"/>
              <a:gd name="connsiteY430" fmla="*/ 6818030 h 6858000"/>
              <a:gd name="connsiteX431" fmla="*/ 2272768 w 7467600"/>
              <a:gd name="connsiteY431" fmla="*/ 6795822 h 6858000"/>
              <a:gd name="connsiteX432" fmla="*/ 2182715 w 7467600"/>
              <a:gd name="connsiteY432" fmla="*/ 6675071 h 6858000"/>
              <a:gd name="connsiteX433" fmla="*/ 2032061 w 7467600"/>
              <a:gd name="connsiteY433" fmla="*/ 6541380 h 6858000"/>
              <a:gd name="connsiteX434" fmla="*/ 2257220 w 7467600"/>
              <a:gd name="connsiteY434" fmla="*/ 6826257 h 6858000"/>
              <a:gd name="connsiteX435" fmla="*/ 2281324 w 7467600"/>
              <a:gd name="connsiteY435" fmla="*/ 6858000 h 6858000"/>
              <a:gd name="connsiteX436" fmla="*/ 2242860 w 7467600"/>
              <a:gd name="connsiteY436" fmla="*/ 6858000 h 6858000"/>
              <a:gd name="connsiteX437" fmla="*/ 2232818 w 7467600"/>
              <a:gd name="connsiteY437" fmla="*/ 6844926 h 6858000"/>
              <a:gd name="connsiteX438" fmla="*/ 1990172 w 7467600"/>
              <a:gd name="connsiteY438" fmla="*/ 6542121 h 6858000"/>
              <a:gd name="connsiteX439" fmla="*/ 2124090 w 7467600"/>
              <a:gd name="connsiteY439" fmla="*/ 6761017 h 6858000"/>
              <a:gd name="connsiteX440" fmla="*/ 2200380 w 7467600"/>
              <a:gd name="connsiteY440" fmla="*/ 6858000 h 6858000"/>
              <a:gd name="connsiteX441" fmla="*/ 2147507 w 7467600"/>
              <a:gd name="connsiteY441" fmla="*/ 6858000 h 6858000"/>
              <a:gd name="connsiteX442" fmla="*/ 2070668 w 7467600"/>
              <a:gd name="connsiteY442" fmla="*/ 6761520 h 6858000"/>
              <a:gd name="connsiteX443" fmla="*/ 1975142 w 7467600"/>
              <a:gd name="connsiteY443" fmla="*/ 6585570 h 6858000"/>
              <a:gd name="connsiteX444" fmla="*/ 2050035 w 7467600"/>
              <a:gd name="connsiteY444" fmla="*/ 6813345 h 6858000"/>
              <a:gd name="connsiteX445" fmla="*/ 2063025 w 7467600"/>
              <a:gd name="connsiteY445" fmla="*/ 6858000 h 6858000"/>
              <a:gd name="connsiteX446" fmla="*/ 2021675 w 7467600"/>
              <a:gd name="connsiteY446" fmla="*/ 6858000 h 6858000"/>
              <a:gd name="connsiteX447" fmla="*/ 2019308 w 7467600"/>
              <a:gd name="connsiteY447" fmla="*/ 6847118 h 6858000"/>
              <a:gd name="connsiteX448" fmla="*/ 1938835 w 7467600"/>
              <a:gd name="connsiteY448" fmla="*/ 6551160 h 6858000"/>
              <a:gd name="connsiteX449" fmla="*/ 1953230 w 7467600"/>
              <a:gd name="connsiteY449" fmla="*/ 6759699 h 6858000"/>
              <a:gd name="connsiteX450" fmla="*/ 1956763 w 7467600"/>
              <a:gd name="connsiteY450" fmla="*/ 6778191 h 6858000"/>
              <a:gd name="connsiteX451" fmla="*/ 1967925 w 7467600"/>
              <a:gd name="connsiteY451" fmla="*/ 6858000 h 6858000"/>
              <a:gd name="connsiteX452" fmla="*/ 1936622 w 7467600"/>
              <a:gd name="connsiteY452" fmla="*/ 6858000 h 6858000"/>
              <a:gd name="connsiteX453" fmla="*/ 1926261 w 7467600"/>
              <a:gd name="connsiteY453" fmla="*/ 6784064 h 6858000"/>
              <a:gd name="connsiteX454" fmla="*/ 1922724 w 7467600"/>
              <a:gd name="connsiteY454" fmla="*/ 6765577 h 6858000"/>
              <a:gd name="connsiteX455" fmla="*/ 1904650 w 7467600"/>
              <a:gd name="connsiteY455" fmla="*/ 6639616 h 6858000"/>
              <a:gd name="connsiteX456" fmla="*/ 1885273 w 7467600"/>
              <a:gd name="connsiteY456" fmla="*/ 6858000 h 6858000"/>
              <a:gd name="connsiteX457" fmla="*/ 1854363 w 7467600"/>
              <a:gd name="connsiteY457" fmla="*/ 6858000 h 6858000"/>
              <a:gd name="connsiteX458" fmla="*/ 1880391 w 7467600"/>
              <a:gd name="connsiteY458" fmla="*/ 6603796 h 6858000"/>
              <a:gd name="connsiteX459" fmla="*/ 1818273 w 7467600"/>
              <a:gd name="connsiteY459" fmla="*/ 6715729 h 6858000"/>
              <a:gd name="connsiteX460" fmla="*/ 1794691 w 7467600"/>
              <a:gd name="connsiteY460" fmla="*/ 6843239 h 6858000"/>
              <a:gd name="connsiteX461" fmla="*/ 1794914 w 7467600"/>
              <a:gd name="connsiteY461" fmla="*/ 6858000 h 6858000"/>
              <a:gd name="connsiteX462" fmla="*/ 1746128 w 7467600"/>
              <a:gd name="connsiteY462" fmla="*/ 6858000 h 6858000"/>
              <a:gd name="connsiteX463" fmla="*/ 1753934 w 7467600"/>
              <a:gd name="connsiteY463" fmla="*/ 6724796 h 6858000"/>
              <a:gd name="connsiteX464" fmla="*/ 1792053 w 7467600"/>
              <a:gd name="connsiteY464" fmla="*/ 6572396 h 6858000"/>
              <a:gd name="connsiteX465" fmla="*/ 1862248 w 7467600"/>
              <a:gd name="connsiteY465" fmla="*/ 6266397 h 6858000"/>
              <a:gd name="connsiteX466" fmla="*/ 1862250 w 7467600"/>
              <a:gd name="connsiteY466" fmla="*/ 6033531 h 6858000"/>
              <a:gd name="connsiteX467" fmla="*/ 1211999 w 7467600"/>
              <a:gd name="connsiteY467" fmla="*/ 6683610 h 6858000"/>
              <a:gd name="connsiteX468" fmla="*/ 1213266 w 7467600"/>
              <a:gd name="connsiteY468" fmla="*/ 6691947 h 6858000"/>
              <a:gd name="connsiteX469" fmla="*/ 1203370 w 7467600"/>
              <a:gd name="connsiteY469" fmla="*/ 6850676 h 6858000"/>
              <a:gd name="connsiteX470" fmla="*/ 1203671 w 7467600"/>
              <a:gd name="connsiteY470" fmla="*/ 6858000 h 6858000"/>
              <a:gd name="connsiteX471" fmla="*/ 1143180 w 7467600"/>
              <a:gd name="connsiteY471" fmla="*/ 6858000 h 6858000"/>
              <a:gd name="connsiteX472" fmla="*/ 1142176 w 7467600"/>
              <a:gd name="connsiteY472" fmla="*/ 6766045 h 6858000"/>
              <a:gd name="connsiteX473" fmla="*/ 1067484 w 7467600"/>
              <a:gd name="connsiteY473" fmla="*/ 6858000 h 6858000"/>
              <a:gd name="connsiteX474" fmla="*/ 953928 w 7467600"/>
              <a:gd name="connsiteY474" fmla="*/ 6858000 h 6858000"/>
              <a:gd name="connsiteX475" fmla="*/ 959715 w 7467600"/>
              <a:gd name="connsiteY475" fmla="*/ 6850185 h 6858000"/>
              <a:gd name="connsiteX476" fmla="*/ 1483788 w 7467600"/>
              <a:gd name="connsiteY476" fmla="*/ 6259174 h 6858000"/>
              <a:gd name="connsiteX477" fmla="*/ 1100671 w 7467600"/>
              <a:gd name="connsiteY477" fmla="*/ 6252137 h 6858000"/>
              <a:gd name="connsiteX478" fmla="*/ 1090144 w 7467600"/>
              <a:gd name="connsiteY478" fmla="*/ 6256748 h 6858000"/>
              <a:gd name="connsiteX479" fmla="*/ 1095872 w 7467600"/>
              <a:gd name="connsiteY479" fmla="*/ 6271892 h 6858000"/>
              <a:gd name="connsiteX480" fmla="*/ 262785 w 7467600"/>
              <a:gd name="connsiteY480" fmla="*/ 6845450 h 6858000"/>
              <a:gd name="connsiteX481" fmla="*/ 209968 w 7467600"/>
              <a:gd name="connsiteY481" fmla="*/ 6770713 h 6858000"/>
              <a:gd name="connsiteX482" fmla="*/ 873460 w 7467600"/>
              <a:gd name="connsiteY482" fmla="*/ 6253768 h 6858000"/>
              <a:gd name="connsiteX483" fmla="*/ 192686 w 7467600"/>
              <a:gd name="connsiteY483" fmla="*/ 5849257 h 6858000"/>
              <a:gd name="connsiteX484" fmla="*/ 4696 w 7467600"/>
              <a:gd name="connsiteY484" fmla="*/ 5697668 h 6858000"/>
              <a:gd name="connsiteX485" fmla="*/ 0 w 7467600"/>
              <a:gd name="connsiteY485" fmla="*/ 5689984 h 6858000"/>
              <a:gd name="connsiteX486" fmla="*/ 0 w 7467600"/>
              <a:gd name="connsiteY486" fmla="*/ 5513472 h 6858000"/>
              <a:gd name="connsiteX487" fmla="*/ 174101 w 7467600"/>
              <a:gd name="connsiteY487" fmla="*/ 5620277 h 6858000"/>
              <a:gd name="connsiteX488" fmla="*/ 891800 w 7467600"/>
              <a:gd name="connsiteY488" fmla="*/ 6036935 h 6858000"/>
              <a:gd name="connsiteX489" fmla="*/ 1072219 w 7467600"/>
              <a:gd name="connsiteY489" fmla="*/ 6169443 h 6858000"/>
              <a:gd name="connsiteX490" fmla="*/ 1074117 w 7467600"/>
              <a:gd name="connsiteY490" fmla="*/ 6170301 h 6858000"/>
              <a:gd name="connsiteX491" fmla="*/ 1083114 w 7467600"/>
              <a:gd name="connsiteY491" fmla="*/ 6174131 h 6858000"/>
              <a:gd name="connsiteX492" fmla="*/ 1543010 w 7467600"/>
              <a:gd name="connsiteY492" fmla="*/ 6191140 h 6858000"/>
              <a:gd name="connsiteX493" fmla="*/ 1551080 w 7467600"/>
              <a:gd name="connsiteY493" fmla="*/ 6195006 h 6858000"/>
              <a:gd name="connsiteX494" fmla="*/ 2345443 w 7467600"/>
              <a:gd name="connsiteY494" fmla="*/ 5549882 h 6858000"/>
              <a:gd name="connsiteX495" fmla="*/ 1721499 w 7467600"/>
              <a:gd name="connsiteY495" fmla="*/ 5599969 h 6858000"/>
              <a:gd name="connsiteX496" fmla="*/ 767716 w 7467600"/>
              <a:gd name="connsiteY496" fmla="*/ 5472768 h 6858000"/>
              <a:gd name="connsiteX497" fmla="*/ 722147 w 7467600"/>
              <a:gd name="connsiteY497" fmla="*/ 5393091 h 6858000"/>
              <a:gd name="connsiteX498" fmla="*/ 1485552 w 7467600"/>
              <a:gd name="connsiteY498" fmla="*/ 5313202 h 6858000"/>
              <a:gd name="connsiteX499" fmla="*/ 2143004 w 7467600"/>
              <a:gd name="connsiteY499" fmla="*/ 5402420 h 6858000"/>
              <a:gd name="connsiteX500" fmla="*/ 1933391 w 7467600"/>
              <a:gd name="connsiteY500" fmla="*/ 5156971 h 6858000"/>
              <a:gd name="connsiteX501" fmla="*/ 1827118 w 7467600"/>
              <a:gd name="connsiteY501" fmla="*/ 4968410 h 6858000"/>
              <a:gd name="connsiteX502" fmla="*/ 1837349 w 7467600"/>
              <a:gd name="connsiteY502" fmla="*/ 4956357 h 6858000"/>
              <a:gd name="connsiteX503" fmla="*/ 2162835 w 7467600"/>
              <a:gd name="connsiteY503" fmla="*/ 5187853 h 6858000"/>
              <a:gd name="connsiteX504" fmla="*/ 2257167 w 7467600"/>
              <a:gd name="connsiteY504" fmla="*/ 5462123 h 6858000"/>
              <a:gd name="connsiteX505" fmla="*/ 2261598 w 7467600"/>
              <a:gd name="connsiteY505" fmla="*/ 5467998 h 6858000"/>
              <a:gd name="connsiteX506" fmla="*/ 2437177 w 7467600"/>
              <a:gd name="connsiteY506" fmla="*/ 5479608 h 6858000"/>
              <a:gd name="connsiteX507" fmla="*/ 2445247 w 7467600"/>
              <a:gd name="connsiteY507" fmla="*/ 5483476 h 6858000"/>
              <a:gd name="connsiteX508" fmla="*/ 2743626 w 7467600"/>
              <a:gd name="connsiteY508" fmla="*/ 5304819 h 6858000"/>
              <a:gd name="connsiteX509" fmla="*/ 3048102 w 7467600"/>
              <a:gd name="connsiteY509" fmla="*/ 5150595 h 6858000"/>
              <a:gd name="connsiteX510" fmla="*/ 1799414 w 7467600"/>
              <a:gd name="connsiteY510" fmla="*/ 4694732 h 6858000"/>
              <a:gd name="connsiteX511" fmla="*/ 1771735 w 7467600"/>
              <a:gd name="connsiteY511" fmla="*/ 4619929 h 6858000"/>
              <a:gd name="connsiteX512" fmla="*/ 3104273 w 7467600"/>
              <a:gd name="connsiteY512" fmla="*/ 5076159 h 6858000"/>
              <a:gd name="connsiteX513" fmla="*/ 3113245 w 7467600"/>
              <a:gd name="connsiteY513" fmla="*/ 5090705 h 6858000"/>
              <a:gd name="connsiteX514" fmla="*/ 3126294 w 7467600"/>
              <a:gd name="connsiteY514" fmla="*/ 5114400 h 6858000"/>
              <a:gd name="connsiteX515" fmla="*/ 3937433 w 7467600"/>
              <a:gd name="connsiteY515" fmla="*/ 4830473 h 6858000"/>
              <a:gd name="connsiteX516" fmla="*/ 3590475 w 7467600"/>
              <a:gd name="connsiteY516" fmla="*/ 4597974 h 6858000"/>
              <a:gd name="connsiteX517" fmla="*/ 3100264 w 7467600"/>
              <a:gd name="connsiteY517" fmla="*/ 4579845 h 6858000"/>
              <a:gd name="connsiteX518" fmla="*/ 2183576 w 7467600"/>
              <a:gd name="connsiteY518" fmla="*/ 4227150 h 6858000"/>
              <a:gd name="connsiteX519" fmla="*/ 2151029 w 7467600"/>
              <a:gd name="connsiteY519" fmla="*/ 4146947 h 6858000"/>
              <a:gd name="connsiteX520" fmla="*/ 3563434 w 7467600"/>
              <a:gd name="connsiteY520" fmla="*/ 4469115 h 6858000"/>
              <a:gd name="connsiteX521" fmla="*/ 3177952 w 7467600"/>
              <a:gd name="connsiteY521" fmla="*/ 3657386 h 6858000"/>
              <a:gd name="connsiteX522" fmla="*/ 3189263 w 7467600"/>
              <a:gd name="connsiteY522" fmla="*/ 3625726 h 6858000"/>
              <a:gd name="connsiteX523" fmla="*/ 3560912 w 7467600"/>
              <a:gd name="connsiteY523" fmla="*/ 4079863 h 6858000"/>
              <a:gd name="connsiteX524" fmla="*/ 3626636 w 7467600"/>
              <a:gd name="connsiteY524" fmla="*/ 4512230 h 6858000"/>
              <a:gd name="connsiteX525" fmla="*/ 3653088 w 7467600"/>
              <a:gd name="connsiteY525" fmla="*/ 4521417 h 6858000"/>
              <a:gd name="connsiteX526" fmla="*/ 3988128 w 7467600"/>
              <a:gd name="connsiteY526" fmla="*/ 4817267 h 6858000"/>
              <a:gd name="connsiteX527" fmla="*/ 4830582 w 7467600"/>
              <a:gd name="connsiteY527" fmla="*/ 4676000 h 6858000"/>
              <a:gd name="connsiteX528" fmla="*/ 4830100 w 7467600"/>
              <a:gd name="connsiteY528" fmla="*/ 4675554 h 6858000"/>
              <a:gd name="connsiteX529" fmla="*/ 4036318 w 7467600"/>
              <a:gd name="connsiteY529" fmla="*/ 4147013 h 6858000"/>
              <a:gd name="connsiteX530" fmla="*/ 3432098 w 7467600"/>
              <a:gd name="connsiteY530" fmla="*/ 3537312 h 6858000"/>
              <a:gd name="connsiteX531" fmla="*/ 3446761 w 7467600"/>
              <a:gd name="connsiteY531" fmla="*/ 3461278 h 6858000"/>
              <a:gd name="connsiteX532" fmla="*/ 4419733 w 7467600"/>
              <a:gd name="connsiteY532" fmla="*/ 3963555 h 6858000"/>
              <a:gd name="connsiteX533" fmla="*/ 4781371 w 7467600"/>
              <a:gd name="connsiteY533" fmla="*/ 4458604 h 6858000"/>
              <a:gd name="connsiteX534" fmla="*/ 4780440 w 7467600"/>
              <a:gd name="connsiteY534" fmla="*/ 4470290 h 6858000"/>
              <a:gd name="connsiteX535" fmla="*/ 4898954 w 7467600"/>
              <a:gd name="connsiteY535" fmla="*/ 4662092 h 6858000"/>
              <a:gd name="connsiteX536" fmla="*/ 4900699 w 7467600"/>
              <a:gd name="connsiteY536" fmla="*/ 4670867 h 6858000"/>
              <a:gd name="connsiteX537" fmla="*/ 5714511 w 7467600"/>
              <a:gd name="connsiteY537" fmla="*/ 4663483 h 6858000"/>
              <a:gd name="connsiteX538" fmla="*/ 5464793 w 7467600"/>
              <a:gd name="connsiteY538" fmla="*/ 4393556 h 6858000"/>
              <a:gd name="connsiteX539" fmla="*/ 5461897 w 7467600"/>
              <a:gd name="connsiteY539" fmla="*/ 4390879 h 6858000"/>
              <a:gd name="connsiteX540" fmla="*/ 4294126 w 7467600"/>
              <a:gd name="connsiteY540" fmla="*/ 3303048 h 6858000"/>
              <a:gd name="connsiteX541" fmla="*/ 4305321 w 7467600"/>
              <a:gd name="connsiteY541" fmla="*/ 3256953 h 6858000"/>
              <a:gd name="connsiteX542" fmla="*/ 4949299 w 7467600"/>
              <a:gd name="connsiteY542" fmla="*/ 3766336 h 6858000"/>
              <a:gd name="connsiteX543" fmla="*/ 5291452 w 7467600"/>
              <a:gd name="connsiteY543" fmla="*/ 4076801 h 6858000"/>
              <a:gd name="connsiteX544" fmla="*/ 5434998 w 7467600"/>
              <a:gd name="connsiteY544" fmla="*/ 4254100 h 6858000"/>
              <a:gd name="connsiteX545" fmla="*/ 5351015 w 7467600"/>
              <a:gd name="connsiteY545" fmla="*/ 3760989 h 6858000"/>
              <a:gd name="connsiteX546" fmla="*/ 5413780 w 7467600"/>
              <a:gd name="connsiteY546" fmla="*/ 2966265 h 6858000"/>
              <a:gd name="connsiteX547" fmla="*/ 5425627 w 7467600"/>
              <a:gd name="connsiteY547" fmla="*/ 2954192 h 6858000"/>
              <a:gd name="connsiteX548" fmla="*/ 6604735 w 7467600"/>
              <a:gd name="connsiteY548" fmla="*/ 2041381 h 6858000"/>
              <a:gd name="connsiteX549" fmla="*/ 7204487 w 7467600"/>
              <a:gd name="connsiteY549" fmla="*/ 2742112 h 6858000"/>
              <a:gd name="connsiteX550" fmla="*/ 7131592 w 7467600"/>
              <a:gd name="connsiteY550" fmla="*/ 2672096 h 6858000"/>
              <a:gd name="connsiteX551" fmla="*/ 6996344 w 7467600"/>
              <a:gd name="connsiteY551" fmla="*/ 2518310 h 6858000"/>
              <a:gd name="connsiteX552" fmla="*/ 6735495 w 7467600"/>
              <a:gd name="connsiteY552" fmla="*/ 2196890 h 6858000"/>
              <a:gd name="connsiteX553" fmla="*/ 6721901 w 7467600"/>
              <a:gd name="connsiteY553" fmla="*/ 2179274 h 6858000"/>
              <a:gd name="connsiteX554" fmla="*/ 6604735 w 7467600"/>
              <a:gd name="connsiteY554" fmla="*/ 2041381 h 6858000"/>
              <a:gd name="connsiteX555" fmla="*/ 6591670 w 7467600"/>
              <a:gd name="connsiteY555" fmla="*/ 1988277 h 6858000"/>
              <a:gd name="connsiteX556" fmla="*/ 6747349 w 7467600"/>
              <a:gd name="connsiteY556" fmla="*/ 2160069 h 6858000"/>
              <a:gd name="connsiteX557" fmla="*/ 6760943 w 7467600"/>
              <a:gd name="connsiteY557" fmla="*/ 2177686 h 6858000"/>
              <a:gd name="connsiteX558" fmla="*/ 7021065 w 7467600"/>
              <a:gd name="connsiteY558" fmla="*/ 2498102 h 6858000"/>
              <a:gd name="connsiteX559" fmla="*/ 7155223 w 7467600"/>
              <a:gd name="connsiteY559" fmla="*/ 2650386 h 6858000"/>
              <a:gd name="connsiteX560" fmla="*/ 7203167 w 7467600"/>
              <a:gd name="connsiteY560" fmla="*/ 2697288 h 6858000"/>
              <a:gd name="connsiteX561" fmla="*/ 6937703 w 7467600"/>
              <a:gd name="connsiteY561" fmla="*/ 2321981 h 6858000"/>
              <a:gd name="connsiteX562" fmla="*/ 6591670 w 7467600"/>
              <a:gd name="connsiteY562" fmla="*/ 1988277 h 6858000"/>
              <a:gd name="connsiteX563" fmla="*/ 5798671 w 7467600"/>
              <a:gd name="connsiteY563" fmla="*/ 1981601 h 6858000"/>
              <a:gd name="connsiteX564" fmla="*/ 5754709 w 7467600"/>
              <a:gd name="connsiteY564" fmla="*/ 2071454 h 6858000"/>
              <a:gd name="connsiteX565" fmla="*/ 5763044 w 7467600"/>
              <a:gd name="connsiteY565" fmla="*/ 2842206 h 6858000"/>
              <a:gd name="connsiteX566" fmla="*/ 5764974 w 7467600"/>
              <a:gd name="connsiteY566" fmla="*/ 2799609 h 6858000"/>
              <a:gd name="connsiteX567" fmla="*/ 5767665 w 7467600"/>
              <a:gd name="connsiteY567" fmla="*/ 2666409 h 6858000"/>
              <a:gd name="connsiteX568" fmla="*/ 5763055 w 7467600"/>
              <a:gd name="connsiteY568" fmla="*/ 2579705 h 6858000"/>
              <a:gd name="connsiteX569" fmla="*/ 5758079 w 7467600"/>
              <a:gd name="connsiteY569" fmla="*/ 2492508 h 6858000"/>
              <a:gd name="connsiteX570" fmla="*/ 5779325 w 7467600"/>
              <a:gd name="connsiteY570" fmla="*/ 2197069 h 6858000"/>
              <a:gd name="connsiteX571" fmla="*/ 5798671 w 7467600"/>
              <a:gd name="connsiteY571" fmla="*/ 1981601 h 6858000"/>
              <a:gd name="connsiteX572" fmla="*/ 5829202 w 7467600"/>
              <a:gd name="connsiteY572" fmla="*/ 1971679 h 6858000"/>
              <a:gd name="connsiteX573" fmla="*/ 5809558 w 7467600"/>
              <a:gd name="connsiteY573" fmla="*/ 2198043 h 6858000"/>
              <a:gd name="connsiteX574" fmla="*/ 5788653 w 7467600"/>
              <a:gd name="connsiteY574" fmla="*/ 2489430 h 6858000"/>
              <a:gd name="connsiteX575" fmla="*/ 5793439 w 7467600"/>
              <a:gd name="connsiteY575" fmla="*/ 2575235 h 6858000"/>
              <a:gd name="connsiteX576" fmla="*/ 5796837 w 7467600"/>
              <a:gd name="connsiteY576" fmla="*/ 2637633 h 6858000"/>
              <a:gd name="connsiteX577" fmla="*/ 5818614 w 7467600"/>
              <a:gd name="connsiteY577" fmla="*/ 2473055 h 6858000"/>
              <a:gd name="connsiteX578" fmla="*/ 5829202 w 7467600"/>
              <a:gd name="connsiteY578" fmla="*/ 1971679 h 6858000"/>
              <a:gd name="connsiteX579" fmla="*/ 5911389 w 7467600"/>
              <a:gd name="connsiteY579" fmla="*/ 1898371 h 6858000"/>
              <a:gd name="connsiteX580" fmla="*/ 6237627 w 7467600"/>
              <a:gd name="connsiteY580" fmla="*/ 2231921 h 6858000"/>
              <a:gd name="connsiteX581" fmla="*/ 5911389 w 7467600"/>
              <a:gd name="connsiteY581" fmla="*/ 1898371 h 6858000"/>
              <a:gd name="connsiteX582" fmla="*/ 6944437 w 7467600"/>
              <a:gd name="connsiteY582" fmla="*/ 1575402 h 6858000"/>
              <a:gd name="connsiteX583" fmla="*/ 6304730 w 7467600"/>
              <a:gd name="connsiteY583" fmla="*/ 1766654 h 6858000"/>
              <a:gd name="connsiteX584" fmla="*/ 6944437 w 7467600"/>
              <a:gd name="connsiteY584" fmla="*/ 1575402 h 6858000"/>
              <a:gd name="connsiteX585" fmla="*/ 7019523 w 7467600"/>
              <a:gd name="connsiteY585" fmla="*/ 1519450 h 6858000"/>
              <a:gd name="connsiteX586" fmla="*/ 6298091 w 7467600"/>
              <a:gd name="connsiteY586" fmla="*/ 1737122 h 6858000"/>
              <a:gd name="connsiteX587" fmla="*/ 7019523 w 7467600"/>
              <a:gd name="connsiteY587" fmla="*/ 1519450 h 6858000"/>
              <a:gd name="connsiteX588" fmla="*/ 2399523 w 7467600"/>
              <a:gd name="connsiteY588" fmla="*/ 1428234 h 6858000"/>
              <a:gd name="connsiteX589" fmla="*/ 2224982 w 7467600"/>
              <a:gd name="connsiteY589" fmla="*/ 1826201 h 6858000"/>
              <a:gd name="connsiteX590" fmla="*/ 2096099 w 7467600"/>
              <a:gd name="connsiteY590" fmla="*/ 2345900 h 6858000"/>
              <a:gd name="connsiteX591" fmla="*/ 2283317 w 7467600"/>
              <a:gd name="connsiteY591" fmla="*/ 1796925 h 6858000"/>
              <a:gd name="connsiteX592" fmla="*/ 2399523 w 7467600"/>
              <a:gd name="connsiteY592" fmla="*/ 1428234 h 6858000"/>
              <a:gd name="connsiteX593" fmla="*/ 2448558 w 7467600"/>
              <a:gd name="connsiteY593" fmla="*/ 1373435 h 6858000"/>
              <a:gd name="connsiteX594" fmla="*/ 2312521 w 7467600"/>
              <a:gd name="connsiteY594" fmla="*/ 1806140 h 6858000"/>
              <a:gd name="connsiteX595" fmla="*/ 2127533 w 7467600"/>
              <a:gd name="connsiteY595" fmla="*/ 2348380 h 6858000"/>
              <a:gd name="connsiteX596" fmla="*/ 2358080 w 7467600"/>
              <a:gd name="connsiteY596" fmla="*/ 1866134 h 6858000"/>
              <a:gd name="connsiteX597" fmla="*/ 2407436 w 7467600"/>
              <a:gd name="connsiteY597" fmla="*/ 1651070 h 6858000"/>
              <a:gd name="connsiteX598" fmla="*/ 2448558 w 7467600"/>
              <a:gd name="connsiteY598" fmla="*/ 1373435 h 6858000"/>
              <a:gd name="connsiteX599" fmla="*/ 278707 w 7467600"/>
              <a:gd name="connsiteY599" fmla="*/ 1352270 h 6858000"/>
              <a:gd name="connsiteX600" fmla="*/ 321570 w 7467600"/>
              <a:gd name="connsiteY600" fmla="*/ 1861610 h 6858000"/>
              <a:gd name="connsiteX601" fmla="*/ 294281 w 7467600"/>
              <a:gd name="connsiteY601" fmla="*/ 1440658 h 6858000"/>
              <a:gd name="connsiteX602" fmla="*/ 278707 w 7467600"/>
              <a:gd name="connsiteY602" fmla="*/ 1352270 h 6858000"/>
              <a:gd name="connsiteX603" fmla="*/ 1423821 w 7467600"/>
              <a:gd name="connsiteY603" fmla="*/ 1351958 h 6858000"/>
              <a:gd name="connsiteX604" fmla="*/ 1638521 w 7467600"/>
              <a:gd name="connsiteY604" fmla="*/ 1908470 h 6858000"/>
              <a:gd name="connsiteX605" fmla="*/ 1754199 w 7467600"/>
              <a:gd name="connsiteY605" fmla="*/ 2149284 h 6858000"/>
              <a:gd name="connsiteX606" fmla="*/ 1908359 w 7467600"/>
              <a:gd name="connsiteY606" fmla="*/ 2364988 h 6858000"/>
              <a:gd name="connsiteX607" fmla="*/ 1647661 w 7467600"/>
              <a:gd name="connsiteY607" fmla="*/ 1825945 h 6858000"/>
              <a:gd name="connsiteX608" fmla="*/ 1423821 w 7467600"/>
              <a:gd name="connsiteY608" fmla="*/ 1351958 h 6858000"/>
              <a:gd name="connsiteX609" fmla="*/ 1431890 w 7467600"/>
              <a:gd name="connsiteY609" fmla="*/ 1306475 h 6858000"/>
              <a:gd name="connsiteX610" fmla="*/ 1507597 w 7467600"/>
              <a:gd name="connsiteY610" fmla="*/ 1446132 h 6858000"/>
              <a:gd name="connsiteX611" fmla="*/ 1674586 w 7467600"/>
              <a:gd name="connsiteY611" fmla="*/ 1813832 h 6858000"/>
              <a:gd name="connsiteX612" fmla="*/ 1815950 w 7467600"/>
              <a:gd name="connsiteY612" fmla="*/ 2128564 h 6858000"/>
              <a:gd name="connsiteX613" fmla="*/ 1984242 w 7467600"/>
              <a:gd name="connsiteY613" fmla="*/ 2430829 h 6858000"/>
              <a:gd name="connsiteX614" fmla="*/ 2014023 w 7467600"/>
              <a:gd name="connsiteY614" fmla="*/ 2450995 h 6858000"/>
              <a:gd name="connsiteX615" fmla="*/ 1747337 w 7467600"/>
              <a:gd name="connsiteY615" fmla="*/ 1855264 h 6858000"/>
              <a:gd name="connsiteX616" fmla="*/ 1533749 w 7467600"/>
              <a:gd name="connsiteY616" fmla="*/ 1478656 h 6858000"/>
              <a:gd name="connsiteX617" fmla="*/ 1431890 w 7467600"/>
              <a:gd name="connsiteY617" fmla="*/ 1306475 h 6858000"/>
              <a:gd name="connsiteX618" fmla="*/ 5052692 w 7467600"/>
              <a:gd name="connsiteY618" fmla="*/ 1292994 h 6858000"/>
              <a:gd name="connsiteX619" fmla="*/ 5200661 w 7467600"/>
              <a:gd name="connsiteY619" fmla="*/ 1635186 h 6858000"/>
              <a:gd name="connsiteX620" fmla="*/ 5297138 w 7467600"/>
              <a:gd name="connsiteY620" fmla="*/ 1906351 h 6858000"/>
              <a:gd name="connsiteX621" fmla="*/ 5052692 w 7467600"/>
              <a:gd name="connsiteY621" fmla="*/ 1292994 h 6858000"/>
              <a:gd name="connsiteX622" fmla="*/ 5009948 w 7467600"/>
              <a:gd name="connsiteY622" fmla="*/ 1273619 h 6858000"/>
              <a:gd name="connsiteX623" fmla="*/ 5121777 w 7467600"/>
              <a:gd name="connsiteY623" fmla="*/ 1654213 h 6858000"/>
              <a:gd name="connsiteX624" fmla="*/ 5293545 w 7467600"/>
              <a:gd name="connsiteY624" fmla="*/ 2072247 h 6858000"/>
              <a:gd name="connsiteX625" fmla="*/ 5294042 w 7467600"/>
              <a:gd name="connsiteY625" fmla="*/ 2065019 h 6858000"/>
              <a:gd name="connsiteX626" fmla="*/ 5171936 w 7467600"/>
              <a:gd name="connsiteY626" fmla="*/ 1647613 h 6858000"/>
              <a:gd name="connsiteX627" fmla="*/ 5009948 w 7467600"/>
              <a:gd name="connsiteY627" fmla="*/ 1273619 h 6858000"/>
              <a:gd name="connsiteX628" fmla="*/ 655236 w 7467600"/>
              <a:gd name="connsiteY628" fmla="*/ 1268632 h 6858000"/>
              <a:gd name="connsiteX629" fmla="*/ 839521 w 7467600"/>
              <a:gd name="connsiteY629" fmla="*/ 1685315 h 6858000"/>
              <a:gd name="connsiteX630" fmla="*/ 1109416 w 7467600"/>
              <a:gd name="connsiteY630" fmla="*/ 2061663 h 6858000"/>
              <a:gd name="connsiteX631" fmla="*/ 1298300 w 7467600"/>
              <a:gd name="connsiteY631" fmla="*/ 2247742 h 6858000"/>
              <a:gd name="connsiteX632" fmla="*/ 1125871 w 7467600"/>
              <a:gd name="connsiteY632" fmla="*/ 1989513 h 6858000"/>
              <a:gd name="connsiteX633" fmla="*/ 981574 w 7467600"/>
              <a:gd name="connsiteY633" fmla="*/ 1783157 h 6858000"/>
              <a:gd name="connsiteX634" fmla="*/ 922198 w 7467600"/>
              <a:gd name="connsiteY634" fmla="*/ 1677437 h 6858000"/>
              <a:gd name="connsiteX635" fmla="*/ 869293 w 7467600"/>
              <a:gd name="connsiteY635" fmla="*/ 1583214 h 6858000"/>
              <a:gd name="connsiteX636" fmla="*/ 751431 w 7467600"/>
              <a:gd name="connsiteY636" fmla="*/ 1405731 h 6858000"/>
              <a:gd name="connsiteX637" fmla="*/ 655236 w 7467600"/>
              <a:gd name="connsiteY637" fmla="*/ 1268632 h 6858000"/>
              <a:gd name="connsiteX638" fmla="*/ 6516292 w 7467600"/>
              <a:gd name="connsiteY638" fmla="*/ 1263064 h 6858000"/>
              <a:gd name="connsiteX639" fmla="*/ 5736320 w 7467600"/>
              <a:gd name="connsiteY639" fmla="*/ 1501803 h 6858000"/>
              <a:gd name="connsiteX640" fmla="*/ 6516292 w 7467600"/>
              <a:gd name="connsiteY640" fmla="*/ 1263064 h 6858000"/>
              <a:gd name="connsiteX641" fmla="*/ 291466 w 7467600"/>
              <a:gd name="connsiteY641" fmla="*/ 1250369 h 6858000"/>
              <a:gd name="connsiteX642" fmla="*/ 323180 w 7467600"/>
              <a:gd name="connsiteY642" fmla="*/ 1435283 h 6858000"/>
              <a:gd name="connsiteX643" fmla="*/ 349381 w 7467600"/>
              <a:gd name="connsiteY643" fmla="*/ 1875041 h 6858000"/>
              <a:gd name="connsiteX644" fmla="*/ 374363 w 7467600"/>
              <a:gd name="connsiteY644" fmla="*/ 1506494 h 6858000"/>
              <a:gd name="connsiteX645" fmla="*/ 302168 w 7467600"/>
              <a:gd name="connsiteY645" fmla="*/ 1274495 h 6858000"/>
              <a:gd name="connsiteX646" fmla="*/ 291466 w 7467600"/>
              <a:gd name="connsiteY646" fmla="*/ 1250369 h 6858000"/>
              <a:gd name="connsiteX647" fmla="*/ 678222 w 7467600"/>
              <a:gd name="connsiteY647" fmla="*/ 1248670 h 6858000"/>
              <a:gd name="connsiteX648" fmla="*/ 775536 w 7467600"/>
              <a:gd name="connsiteY648" fmla="*/ 1388015 h 6858000"/>
              <a:gd name="connsiteX649" fmla="*/ 894529 w 7467600"/>
              <a:gd name="connsiteY649" fmla="*/ 1567739 h 6858000"/>
              <a:gd name="connsiteX650" fmla="*/ 948000 w 7467600"/>
              <a:gd name="connsiteY650" fmla="*/ 1663088 h 6858000"/>
              <a:gd name="connsiteX651" fmla="*/ 1006812 w 7467600"/>
              <a:gd name="connsiteY651" fmla="*/ 1767683 h 6858000"/>
              <a:gd name="connsiteX652" fmla="*/ 1149133 w 7467600"/>
              <a:gd name="connsiteY652" fmla="*/ 1971513 h 6858000"/>
              <a:gd name="connsiteX653" fmla="*/ 1333952 w 7467600"/>
              <a:gd name="connsiteY653" fmla="*/ 2251620 h 6858000"/>
              <a:gd name="connsiteX654" fmla="*/ 1337329 w 7467600"/>
              <a:gd name="connsiteY654" fmla="*/ 2258350 h 6858000"/>
              <a:gd name="connsiteX655" fmla="*/ 1014726 w 7467600"/>
              <a:gd name="connsiteY655" fmla="*/ 1615556 h 6858000"/>
              <a:gd name="connsiteX656" fmla="*/ 678222 w 7467600"/>
              <a:gd name="connsiteY656" fmla="*/ 1248670 h 6858000"/>
              <a:gd name="connsiteX657" fmla="*/ 6691602 w 7467600"/>
              <a:gd name="connsiteY657" fmla="*/ 1140573 h 6858000"/>
              <a:gd name="connsiteX658" fmla="*/ 6571100 w 7467600"/>
              <a:gd name="connsiteY658" fmla="*/ 1183662 h 6858000"/>
              <a:gd name="connsiteX659" fmla="*/ 6241687 w 7467600"/>
              <a:gd name="connsiteY659" fmla="*/ 1257600 h 6858000"/>
              <a:gd name="connsiteX660" fmla="*/ 5693009 w 7467600"/>
              <a:gd name="connsiteY660" fmla="*/ 1478256 h 6858000"/>
              <a:gd name="connsiteX661" fmla="*/ 6548420 w 7467600"/>
              <a:gd name="connsiteY661" fmla="*/ 1214599 h 6858000"/>
              <a:gd name="connsiteX662" fmla="*/ 6605473 w 7467600"/>
              <a:gd name="connsiteY662" fmla="*/ 1184686 h 6858000"/>
              <a:gd name="connsiteX663" fmla="*/ 6691602 w 7467600"/>
              <a:gd name="connsiteY663" fmla="*/ 1140573 h 6858000"/>
              <a:gd name="connsiteX664" fmla="*/ 4002475 w 7467600"/>
              <a:gd name="connsiteY664" fmla="*/ 1037802 h 6858000"/>
              <a:gd name="connsiteX665" fmla="*/ 4000324 w 7467600"/>
              <a:gd name="connsiteY665" fmla="*/ 1039362 h 6858000"/>
              <a:gd name="connsiteX666" fmla="*/ 4002862 w 7467600"/>
              <a:gd name="connsiteY666" fmla="*/ 1042866 h 6858000"/>
              <a:gd name="connsiteX667" fmla="*/ 4002475 w 7467600"/>
              <a:gd name="connsiteY667" fmla="*/ 1037802 h 6858000"/>
              <a:gd name="connsiteX668" fmla="*/ 506322 w 7467600"/>
              <a:gd name="connsiteY668" fmla="*/ 1020997 h 6858000"/>
              <a:gd name="connsiteX669" fmla="*/ 533068 w 7467600"/>
              <a:gd name="connsiteY669" fmla="*/ 1029409 h 6858000"/>
              <a:gd name="connsiteX670" fmla="*/ 1232525 w 7467600"/>
              <a:gd name="connsiteY670" fmla="*/ 1804675 h 6858000"/>
              <a:gd name="connsiteX671" fmla="*/ 1388858 w 7467600"/>
              <a:gd name="connsiteY671" fmla="*/ 2368011 h 6858000"/>
              <a:gd name="connsiteX672" fmla="*/ 1384098 w 7467600"/>
              <a:gd name="connsiteY672" fmla="*/ 2378125 h 6858000"/>
              <a:gd name="connsiteX673" fmla="*/ 1425393 w 7467600"/>
              <a:gd name="connsiteY673" fmla="*/ 2589124 h 6858000"/>
              <a:gd name="connsiteX674" fmla="*/ 1424001 w 7467600"/>
              <a:gd name="connsiteY674" fmla="*/ 2597541 h 6858000"/>
              <a:gd name="connsiteX675" fmla="*/ 2152729 w 7467600"/>
              <a:gd name="connsiteY675" fmla="*/ 2864487 h 6858000"/>
              <a:gd name="connsiteX676" fmla="*/ 2020609 w 7467600"/>
              <a:gd name="connsiteY676" fmla="*/ 2539671 h 6858000"/>
              <a:gd name="connsiteX677" fmla="*/ 2018920 w 7467600"/>
              <a:gd name="connsiteY677" fmla="*/ 2536309 h 6858000"/>
              <a:gd name="connsiteX678" fmla="*/ 1342441 w 7467600"/>
              <a:gd name="connsiteY678" fmla="*/ 1173017 h 6858000"/>
              <a:gd name="connsiteX679" fmla="*/ 1367925 w 7467600"/>
              <a:gd name="connsiteY679" fmla="*/ 1135648 h 6858000"/>
              <a:gd name="connsiteX680" fmla="*/ 1771401 w 7467600"/>
              <a:gd name="connsiteY680" fmla="*/ 1806673 h 6858000"/>
              <a:gd name="connsiteX681" fmla="*/ 1972385 w 7467600"/>
              <a:gd name="connsiteY681" fmla="*/ 2198735 h 6858000"/>
              <a:gd name="connsiteX682" fmla="*/ 2040892 w 7467600"/>
              <a:gd name="connsiteY682" fmla="*/ 2405205 h 6858000"/>
              <a:gd name="connsiteX683" fmla="*/ 2131689 w 7467600"/>
              <a:gd name="connsiteY683" fmla="*/ 1936926 h 6858000"/>
              <a:gd name="connsiteX684" fmla="*/ 2454820 w 7467600"/>
              <a:gd name="connsiteY684" fmla="*/ 1248808 h 6858000"/>
              <a:gd name="connsiteX685" fmla="*/ 2492512 w 7467600"/>
              <a:gd name="connsiteY685" fmla="*/ 1302920 h 6858000"/>
              <a:gd name="connsiteX686" fmla="*/ 2081216 w 7467600"/>
              <a:gd name="connsiteY686" fmla="*/ 2527513 h 6858000"/>
              <a:gd name="connsiteX687" fmla="*/ 2081211 w 7467600"/>
              <a:gd name="connsiteY687" fmla="*/ 2528916 h 6858000"/>
              <a:gd name="connsiteX688" fmla="*/ 2199067 w 7467600"/>
              <a:gd name="connsiteY688" fmla="*/ 2884061 h 6858000"/>
              <a:gd name="connsiteX689" fmla="*/ 3192586 w 7467600"/>
              <a:gd name="connsiteY689" fmla="*/ 3411496 h 6858000"/>
              <a:gd name="connsiteX690" fmla="*/ 3182620 w 7467600"/>
              <a:gd name="connsiteY690" fmla="*/ 3483279 h 6858000"/>
              <a:gd name="connsiteX691" fmla="*/ 2435119 w 7467600"/>
              <a:gd name="connsiteY691" fmla="*/ 3080173 h 6858000"/>
              <a:gd name="connsiteX692" fmla="*/ 2410152 w 7467600"/>
              <a:gd name="connsiteY692" fmla="*/ 3063751 h 6858000"/>
              <a:gd name="connsiteX693" fmla="*/ 2408099 w 7467600"/>
              <a:gd name="connsiteY693" fmla="*/ 3064403 h 6858000"/>
              <a:gd name="connsiteX694" fmla="*/ 2407218 w 7467600"/>
              <a:gd name="connsiteY694" fmla="*/ 3070324 h 6858000"/>
              <a:gd name="connsiteX695" fmla="*/ 2380138 w 7467600"/>
              <a:gd name="connsiteY695" fmla="*/ 3099341 h 6858000"/>
              <a:gd name="connsiteX696" fmla="*/ 1765923 w 7467600"/>
              <a:gd name="connsiteY696" fmla="*/ 3581043 h 6858000"/>
              <a:gd name="connsiteX697" fmla="*/ 1702258 w 7467600"/>
              <a:gd name="connsiteY697" fmla="*/ 3612286 h 6858000"/>
              <a:gd name="connsiteX698" fmla="*/ 1538370 w 7467600"/>
              <a:gd name="connsiteY698" fmla="*/ 3811804 h 6858000"/>
              <a:gd name="connsiteX699" fmla="*/ 542867 w 7467600"/>
              <a:gd name="connsiteY699" fmla="*/ 4944092 h 6858000"/>
              <a:gd name="connsiteX700" fmla="*/ 515800 w 7467600"/>
              <a:gd name="connsiteY700" fmla="*/ 4862180 h 6858000"/>
              <a:gd name="connsiteX701" fmla="*/ 909145 w 7467600"/>
              <a:gd name="connsiteY701" fmla="*/ 4199225 h 6858000"/>
              <a:gd name="connsiteX702" fmla="*/ 1214067 w 7467600"/>
              <a:gd name="connsiteY702" fmla="*/ 3908561 h 6858000"/>
              <a:gd name="connsiteX703" fmla="*/ 640967 w 7467600"/>
              <a:gd name="connsiteY703" fmla="*/ 4105601 h 6858000"/>
              <a:gd name="connsiteX704" fmla="*/ 112563 w 7467600"/>
              <a:gd name="connsiteY704" fmla="*/ 4396952 h 6858000"/>
              <a:gd name="connsiteX705" fmla="*/ 0 w 7467600"/>
              <a:gd name="connsiteY705" fmla="*/ 4466006 h 6858000"/>
              <a:gd name="connsiteX706" fmla="*/ 0 w 7467600"/>
              <a:gd name="connsiteY706" fmla="*/ 4233763 h 6858000"/>
              <a:gd name="connsiteX707" fmla="*/ 36881 w 7467600"/>
              <a:gd name="connsiteY707" fmla="*/ 4200118 h 6858000"/>
              <a:gd name="connsiteX708" fmla="*/ 910534 w 7467600"/>
              <a:gd name="connsiteY708" fmla="*/ 3629753 h 6858000"/>
              <a:gd name="connsiteX709" fmla="*/ 1578717 w 7467600"/>
              <a:gd name="connsiteY709" fmla="*/ 3575982 h 6858000"/>
              <a:gd name="connsiteX710" fmla="*/ 2338780 w 7467600"/>
              <a:gd name="connsiteY710" fmla="*/ 3033725 h 6858000"/>
              <a:gd name="connsiteX711" fmla="*/ 1807991 w 7467600"/>
              <a:gd name="connsiteY711" fmla="*/ 2807184 h 6858000"/>
              <a:gd name="connsiteX712" fmla="*/ 1416358 w 7467600"/>
              <a:gd name="connsiteY712" fmla="*/ 3112571 h 6858000"/>
              <a:gd name="connsiteX713" fmla="*/ 939066 w 7467600"/>
              <a:gd name="connsiteY713" fmla="*/ 3378798 h 6858000"/>
              <a:gd name="connsiteX714" fmla="*/ 115099 w 7467600"/>
              <a:gd name="connsiteY714" fmla="*/ 3607650 h 6858000"/>
              <a:gd name="connsiteX715" fmla="*/ 97284 w 7467600"/>
              <a:gd name="connsiteY715" fmla="*/ 3520393 h 6858000"/>
              <a:gd name="connsiteX716" fmla="*/ 922050 w 7467600"/>
              <a:gd name="connsiteY716" fmla="*/ 3074867 h 6858000"/>
              <a:gd name="connsiteX717" fmla="*/ 1405265 w 7467600"/>
              <a:gd name="connsiteY717" fmla="*/ 3016319 h 6858000"/>
              <a:gd name="connsiteX718" fmla="*/ 1407512 w 7467600"/>
              <a:gd name="connsiteY718" fmla="*/ 3018001 h 6858000"/>
              <a:gd name="connsiteX719" fmla="*/ 1726266 w 7467600"/>
              <a:gd name="connsiteY719" fmla="*/ 2777274 h 6858000"/>
              <a:gd name="connsiteX720" fmla="*/ 625390 w 7467600"/>
              <a:gd name="connsiteY720" fmla="*/ 2514541 h 6858000"/>
              <a:gd name="connsiteX721" fmla="*/ 619799 w 7467600"/>
              <a:gd name="connsiteY721" fmla="*/ 2527180 h 6858000"/>
              <a:gd name="connsiteX722" fmla="*/ 310030 w 7467600"/>
              <a:gd name="connsiteY722" fmla="*/ 2771818 h 6858000"/>
              <a:gd name="connsiteX723" fmla="*/ 173877 w 7467600"/>
              <a:gd name="connsiteY723" fmla="*/ 2937056 h 6858000"/>
              <a:gd name="connsiteX724" fmla="*/ 77889 w 7467600"/>
              <a:gd name="connsiteY724" fmla="*/ 3138440 h 6858000"/>
              <a:gd name="connsiteX725" fmla="*/ 0 w 7467600"/>
              <a:gd name="connsiteY725" fmla="*/ 3271395 h 6858000"/>
              <a:gd name="connsiteX726" fmla="*/ 0 w 7467600"/>
              <a:gd name="connsiteY726" fmla="*/ 3153002 h 6858000"/>
              <a:gd name="connsiteX727" fmla="*/ 2386 w 7467600"/>
              <a:gd name="connsiteY727" fmla="*/ 3149203 h 6858000"/>
              <a:gd name="connsiteX728" fmla="*/ 89753 w 7467600"/>
              <a:gd name="connsiteY728" fmla="*/ 2987702 h 6858000"/>
              <a:gd name="connsiteX729" fmla="*/ 76869 w 7467600"/>
              <a:gd name="connsiteY729" fmla="*/ 3005404 h 6858000"/>
              <a:gd name="connsiteX730" fmla="*/ 32049 w 7467600"/>
              <a:gd name="connsiteY730" fmla="*/ 3065814 h 6858000"/>
              <a:gd name="connsiteX731" fmla="*/ 0 w 7467600"/>
              <a:gd name="connsiteY731" fmla="*/ 3108744 h 6858000"/>
              <a:gd name="connsiteX732" fmla="*/ 0 w 7467600"/>
              <a:gd name="connsiteY732" fmla="*/ 3058059 h 6858000"/>
              <a:gd name="connsiteX733" fmla="*/ 7610 w 7467600"/>
              <a:gd name="connsiteY733" fmla="*/ 3047889 h 6858000"/>
              <a:gd name="connsiteX734" fmla="*/ 52419 w 7467600"/>
              <a:gd name="connsiteY734" fmla="*/ 2987479 h 6858000"/>
              <a:gd name="connsiteX735" fmla="*/ 59142 w 7467600"/>
              <a:gd name="connsiteY735" fmla="*/ 2978488 h 6858000"/>
              <a:gd name="connsiteX736" fmla="*/ 0 w 7467600"/>
              <a:gd name="connsiteY736" fmla="*/ 3015334 h 6858000"/>
              <a:gd name="connsiteX737" fmla="*/ 0 w 7467600"/>
              <a:gd name="connsiteY737" fmla="*/ 2914286 h 6858000"/>
              <a:gd name="connsiteX738" fmla="*/ 36383 w 7467600"/>
              <a:gd name="connsiteY738" fmla="*/ 2901128 h 6858000"/>
              <a:gd name="connsiteX739" fmla="*/ 156329 w 7467600"/>
              <a:gd name="connsiteY739" fmla="*/ 2840533 h 6858000"/>
              <a:gd name="connsiteX740" fmla="*/ 358355 w 7467600"/>
              <a:gd name="connsiteY740" fmla="*/ 2620471 h 6858000"/>
              <a:gd name="connsiteX741" fmla="*/ 510577 w 7467600"/>
              <a:gd name="connsiteY741" fmla="*/ 2501244 h 6858000"/>
              <a:gd name="connsiteX742" fmla="*/ 211967 w 7467600"/>
              <a:gd name="connsiteY742" fmla="*/ 2479171 h 6858000"/>
              <a:gd name="connsiteX743" fmla="*/ 0 w 7467600"/>
              <a:gd name="connsiteY743" fmla="*/ 2476398 h 6858000"/>
              <a:gd name="connsiteX744" fmla="*/ 0 w 7467600"/>
              <a:gd name="connsiteY744" fmla="*/ 2389189 h 6858000"/>
              <a:gd name="connsiteX745" fmla="*/ 103062 w 7467600"/>
              <a:gd name="connsiteY745" fmla="*/ 2389518 h 6858000"/>
              <a:gd name="connsiteX746" fmla="*/ 510734 w 7467600"/>
              <a:gd name="connsiteY746" fmla="*/ 2416201 h 6858000"/>
              <a:gd name="connsiteX747" fmla="*/ 279257 w 7467600"/>
              <a:gd name="connsiteY747" fmla="*/ 2092102 h 6858000"/>
              <a:gd name="connsiteX748" fmla="*/ 65265 w 7467600"/>
              <a:gd name="connsiteY748" fmla="*/ 2006049 h 6858000"/>
              <a:gd name="connsiteX749" fmla="*/ 0 w 7467600"/>
              <a:gd name="connsiteY749" fmla="*/ 1982532 h 6858000"/>
              <a:gd name="connsiteX750" fmla="*/ 0 w 7467600"/>
              <a:gd name="connsiteY750" fmla="*/ 1912789 h 6858000"/>
              <a:gd name="connsiteX751" fmla="*/ 97460 w 7467600"/>
              <a:gd name="connsiteY751" fmla="*/ 1953725 h 6858000"/>
              <a:gd name="connsiteX752" fmla="*/ 221272 w 7467600"/>
              <a:gd name="connsiteY752" fmla="*/ 1980766 h 6858000"/>
              <a:gd name="connsiteX753" fmla="*/ 116765 w 7467600"/>
              <a:gd name="connsiteY753" fmla="*/ 1911033 h 6858000"/>
              <a:gd name="connsiteX754" fmla="*/ 16405 w 7467600"/>
              <a:gd name="connsiteY754" fmla="*/ 1803412 h 6858000"/>
              <a:gd name="connsiteX755" fmla="*/ 0 w 7467600"/>
              <a:gd name="connsiteY755" fmla="*/ 1784777 h 6858000"/>
              <a:gd name="connsiteX756" fmla="*/ 0 w 7467600"/>
              <a:gd name="connsiteY756" fmla="*/ 1740082 h 6858000"/>
              <a:gd name="connsiteX757" fmla="*/ 39394 w 7467600"/>
              <a:gd name="connsiteY757" fmla="*/ 1784856 h 6858000"/>
              <a:gd name="connsiteX758" fmla="*/ 135813 w 7467600"/>
              <a:gd name="connsiteY758" fmla="*/ 1888838 h 6858000"/>
              <a:gd name="connsiteX759" fmla="*/ 242575 w 7467600"/>
              <a:gd name="connsiteY759" fmla="*/ 1958841 h 6858000"/>
              <a:gd name="connsiteX760" fmla="*/ 82197 w 7467600"/>
              <a:gd name="connsiteY760" fmla="*/ 1754826 h 6858000"/>
              <a:gd name="connsiteX761" fmla="*/ 0 w 7467600"/>
              <a:gd name="connsiteY761" fmla="*/ 1679650 h 6858000"/>
              <a:gd name="connsiteX762" fmla="*/ 0 w 7467600"/>
              <a:gd name="connsiteY762" fmla="*/ 1602463 h 6858000"/>
              <a:gd name="connsiteX763" fmla="*/ 84689 w 7467600"/>
              <a:gd name="connsiteY763" fmla="*/ 1677442 h 6858000"/>
              <a:gd name="connsiteX764" fmla="*/ 298437 w 7467600"/>
              <a:gd name="connsiteY764" fmla="*/ 1968019 h 6858000"/>
              <a:gd name="connsiteX765" fmla="*/ 227269 w 7467600"/>
              <a:gd name="connsiteY765" fmla="*/ 1114064 h 6858000"/>
              <a:gd name="connsiteX766" fmla="*/ 248003 w 7467600"/>
              <a:gd name="connsiteY766" fmla="*/ 1089613 h 6858000"/>
              <a:gd name="connsiteX767" fmla="*/ 427020 w 7467600"/>
              <a:gd name="connsiteY767" fmla="*/ 1619803 h 6858000"/>
              <a:gd name="connsiteX768" fmla="*/ 340345 w 7467600"/>
              <a:gd name="connsiteY768" fmla="*/ 2027739 h 6858000"/>
              <a:gd name="connsiteX769" fmla="*/ 360865 w 7467600"/>
              <a:gd name="connsiteY769" fmla="*/ 2044827 h 6858000"/>
              <a:gd name="connsiteX770" fmla="*/ 560414 w 7467600"/>
              <a:gd name="connsiteY770" fmla="*/ 2421457 h 6858000"/>
              <a:gd name="connsiteX771" fmla="*/ 1359703 w 7467600"/>
              <a:gd name="connsiteY771" fmla="*/ 2578554 h 6858000"/>
              <a:gd name="connsiteX772" fmla="*/ 1359422 w 7467600"/>
              <a:gd name="connsiteY772" fmla="*/ 2577994 h 6858000"/>
              <a:gd name="connsiteX773" fmla="*/ 828701 w 7467600"/>
              <a:gd name="connsiteY773" fmla="*/ 1839520 h 6858000"/>
              <a:gd name="connsiteX774" fmla="*/ 494427 w 7467600"/>
              <a:gd name="connsiteY774" fmla="*/ 1092333 h 6858000"/>
              <a:gd name="connsiteX775" fmla="*/ 506322 w 7467600"/>
              <a:gd name="connsiteY775" fmla="*/ 1020997 h 6858000"/>
              <a:gd name="connsiteX776" fmla="*/ 4570198 w 7467600"/>
              <a:gd name="connsiteY776" fmla="*/ 978081 h 6858000"/>
              <a:gd name="connsiteX777" fmla="*/ 4523691 w 7467600"/>
              <a:gd name="connsiteY777" fmla="*/ 1127776 h 6858000"/>
              <a:gd name="connsiteX778" fmla="*/ 4509875 w 7467600"/>
              <a:gd name="connsiteY778" fmla="*/ 1167552 h 6858000"/>
              <a:gd name="connsiteX779" fmla="*/ 4478168 w 7467600"/>
              <a:gd name="connsiteY779" fmla="*/ 1260735 h 6858000"/>
              <a:gd name="connsiteX780" fmla="*/ 4409309 w 7467600"/>
              <a:gd name="connsiteY780" fmla="*/ 1666996 h 6858000"/>
              <a:gd name="connsiteX781" fmla="*/ 4370031 w 7467600"/>
              <a:gd name="connsiteY781" fmla="*/ 1955666 h 6858000"/>
              <a:gd name="connsiteX782" fmla="*/ 4570198 w 7467600"/>
              <a:gd name="connsiteY782" fmla="*/ 978081 h 6858000"/>
              <a:gd name="connsiteX783" fmla="*/ 4557898 w 7467600"/>
              <a:gd name="connsiteY783" fmla="*/ 900011 h 6858000"/>
              <a:gd name="connsiteX784" fmla="*/ 4344840 w 7467600"/>
              <a:gd name="connsiteY784" fmla="*/ 1922038 h 6858000"/>
              <a:gd name="connsiteX785" fmla="*/ 4378710 w 7467600"/>
              <a:gd name="connsiteY785" fmla="*/ 1665516 h 6858000"/>
              <a:gd name="connsiteX786" fmla="*/ 4448798 w 7467600"/>
              <a:gd name="connsiteY786" fmla="*/ 1253024 h 6858000"/>
              <a:gd name="connsiteX787" fmla="*/ 4480315 w 7467600"/>
              <a:gd name="connsiteY787" fmla="*/ 1158454 h 6858000"/>
              <a:gd name="connsiteX788" fmla="*/ 4494133 w 7467600"/>
              <a:gd name="connsiteY788" fmla="*/ 1118676 h 6858000"/>
              <a:gd name="connsiteX789" fmla="*/ 4557898 w 7467600"/>
              <a:gd name="connsiteY789" fmla="*/ 900011 h 6858000"/>
              <a:gd name="connsiteX790" fmla="*/ 5870151 w 7467600"/>
              <a:gd name="connsiteY790" fmla="*/ 898890 h 6858000"/>
              <a:gd name="connsiteX791" fmla="*/ 5861335 w 7467600"/>
              <a:gd name="connsiteY791" fmla="*/ 899177 h 6858000"/>
              <a:gd name="connsiteX792" fmla="*/ 5843702 w 7467600"/>
              <a:gd name="connsiteY792" fmla="*/ 899748 h 6858000"/>
              <a:gd name="connsiteX793" fmla="*/ 5651107 w 7467600"/>
              <a:gd name="connsiteY793" fmla="*/ 920306 h 6858000"/>
              <a:gd name="connsiteX794" fmla="*/ 5459407 w 7467600"/>
              <a:gd name="connsiteY794" fmla="*/ 940975 h 6858000"/>
              <a:gd name="connsiteX795" fmla="*/ 5374846 w 7467600"/>
              <a:gd name="connsiteY795" fmla="*/ 941988 h 6858000"/>
              <a:gd name="connsiteX796" fmla="*/ 5256105 w 7467600"/>
              <a:gd name="connsiteY796" fmla="*/ 945632 h 6858000"/>
              <a:gd name="connsiteX797" fmla="*/ 5107071 w 7467600"/>
              <a:gd name="connsiteY797" fmla="*/ 969720 h 6858000"/>
              <a:gd name="connsiteX798" fmla="*/ 4998681 w 7467600"/>
              <a:gd name="connsiteY798" fmla="*/ 988771 h 6858000"/>
              <a:gd name="connsiteX799" fmla="*/ 5870151 w 7467600"/>
              <a:gd name="connsiteY799" fmla="*/ 898890 h 6858000"/>
              <a:gd name="connsiteX800" fmla="*/ 5504425 w 7467600"/>
              <a:gd name="connsiteY800" fmla="*/ 848067 h 6858000"/>
              <a:gd name="connsiteX801" fmla="*/ 4968849 w 7467600"/>
              <a:gd name="connsiteY801" fmla="*/ 962318 h 6858000"/>
              <a:gd name="connsiteX802" fmla="*/ 5104039 w 7467600"/>
              <a:gd name="connsiteY802" fmla="*/ 940634 h 6858000"/>
              <a:gd name="connsiteX803" fmla="*/ 5256311 w 7467600"/>
              <a:gd name="connsiteY803" fmla="*/ 916490 h 6858000"/>
              <a:gd name="connsiteX804" fmla="*/ 5377381 w 7467600"/>
              <a:gd name="connsiteY804" fmla="*/ 912671 h 6858000"/>
              <a:gd name="connsiteX805" fmla="*/ 5460148 w 7467600"/>
              <a:gd name="connsiteY805" fmla="*/ 911442 h 6858000"/>
              <a:gd name="connsiteX806" fmla="*/ 5648971 w 7467600"/>
              <a:gd name="connsiteY806" fmla="*/ 891331 h 6858000"/>
              <a:gd name="connsiteX807" fmla="*/ 5844807 w 7467600"/>
              <a:gd name="connsiteY807" fmla="*/ 870718 h 6858000"/>
              <a:gd name="connsiteX808" fmla="*/ 5862975 w 7467600"/>
              <a:gd name="connsiteY808" fmla="*/ 869756 h 6858000"/>
              <a:gd name="connsiteX809" fmla="*/ 5920887 w 7467600"/>
              <a:gd name="connsiteY809" fmla="*/ 865929 h 6858000"/>
              <a:gd name="connsiteX810" fmla="*/ 5504425 w 7467600"/>
              <a:gd name="connsiteY810" fmla="*/ 848067 h 6858000"/>
              <a:gd name="connsiteX811" fmla="*/ 3607114 w 7467600"/>
              <a:gd name="connsiteY811" fmla="*/ 467441 h 6858000"/>
              <a:gd name="connsiteX812" fmla="*/ 3296242 w 7467600"/>
              <a:gd name="connsiteY812" fmla="*/ 807991 h 6858000"/>
              <a:gd name="connsiteX813" fmla="*/ 3174674 w 7467600"/>
              <a:gd name="connsiteY813" fmla="*/ 919759 h 6858000"/>
              <a:gd name="connsiteX814" fmla="*/ 3042978 w 7467600"/>
              <a:gd name="connsiteY814" fmla="*/ 1054894 h 6858000"/>
              <a:gd name="connsiteX815" fmla="*/ 2968914 w 7467600"/>
              <a:gd name="connsiteY815" fmla="*/ 1133756 h 6858000"/>
              <a:gd name="connsiteX816" fmla="*/ 3103823 w 7467600"/>
              <a:gd name="connsiteY816" fmla="*/ 1026814 h 6858000"/>
              <a:gd name="connsiteX817" fmla="*/ 3607114 w 7467600"/>
              <a:gd name="connsiteY817" fmla="*/ 467441 h 6858000"/>
              <a:gd name="connsiteX818" fmla="*/ 3744487 w 7467600"/>
              <a:gd name="connsiteY818" fmla="*/ 383136 h 6858000"/>
              <a:gd name="connsiteX819" fmla="*/ 3970213 w 7467600"/>
              <a:gd name="connsiteY819" fmla="*/ 995559 h 6858000"/>
              <a:gd name="connsiteX820" fmla="*/ 3744487 w 7467600"/>
              <a:gd name="connsiteY820" fmla="*/ 383136 h 6858000"/>
              <a:gd name="connsiteX821" fmla="*/ 3624562 w 7467600"/>
              <a:gd name="connsiteY821" fmla="*/ 367041 h 6858000"/>
              <a:gd name="connsiteX822" fmla="*/ 3489712 w 7467600"/>
              <a:gd name="connsiteY822" fmla="*/ 485386 h 6858000"/>
              <a:gd name="connsiteX823" fmla="*/ 3182994 w 7467600"/>
              <a:gd name="connsiteY823" fmla="*/ 828265 h 6858000"/>
              <a:gd name="connsiteX824" fmla="*/ 2892114 w 7467600"/>
              <a:gd name="connsiteY824" fmla="*/ 1172635 h 6858000"/>
              <a:gd name="connsiteX825" fmla="*/ 3021459 w 7467600"/>
              <a:gd name="connsiteY825" fmla="*/ 1035385 h 6858000"/>
              <a:gd name="connsiteX826" fmla="*/ 3153873 w 7467600"/>
              <a:gd name="connsiteY826" fmla="*/ 898971 h 6858000"/>
              <a:gd name="connsiteX827" fmla="*/ 3276511 w 7467600"/>
              <a:gd name="connsiteY827" fmla="*/ 786423 h 6858000"/>
              <a:gd name="connsiteX828" fmla="*/ 3584154 w 7467600"/>
              <a:gd name="connsiteY828" fmla="*/ 448218 h 6858000"/>
              <a:gd name="connsiteX829" fmla="*/ 3624562 w 7467600"/>
              <a:gd name="connsiteY829" fmla="*/ 367041 h 6858000"/>
              <a:gd name="connsiteX830" fmla="*/ 3766672 w 7467600"/>
              <a:gd name="connsiteY830" fmla="*/ 359429 h 6858000"/>
              <a:gd name="connsiteX831" fmla="*/ 3996338 w 7467600"/>
              <a:gd name="connsiteY831" fmla="*/ 968237 h 6858000"/>
              <a:gd name="connsiteX832" fmla="*/ 3766672 w 7467600"/>
              <a:gd name="connsiteY832" fmla="*/ 359429 h 6858000"/>
              <a:gd name="connsiteX833" fmla="*/ 5805386 w 7467600"/>
              <a:gd name="connsiteY833" fmla="*/ 239240 h 6858000"/>
              <a:gd name="connsiteX834" fmla="*/ 5736947 w 7467600"/>
              <a:gd name="connsiteY834" fmla="*/ 261367 h 6858000"/>
              <a:gd name="connsiteX835" fmla="*/ 5427012 w 7467600"/>
              <a:gd name="connsiteY835" fmla="*/ 311272 h 6858000"/>
              <a:gd name="connsiteX836" fmla="*/ 5147818 w 7467600"/>
              <a:gd name="connsiteY836" fmla="*/ 322112 h 6858000"/>
              <a:gd name="connsiteX837" fmla="*/ 5060854 w 7467600"/>
              <a:gd name="connsiteY837" fmla="*/ 311882 h 6858000"/>
              <a:gd name="connsiteX838" fmla="*/ 4945989 w 7467600"/>
              <a:gd name="connsiteY838" fmla="*/ 300516 h 6858000"/>
              <a:gd name="connsiteX839" fmla="*/ 5410479 w 7467600"/>
              <a:gd name="connsiteY839" fmla="*/ 348434 h 6858000"/>
              <a:gd name="connsiteX840" fmla="*/ 5805386 w 7467600"/>
              <a:gd name="connsiteY840" fmla="*/ 239240 h 6858000"/>
              <a:gd name="connsiteX841" fmla="*/ 5905192 w 7467600"/>
              <a:gd name="connsiteY841" fmla="*/ 163079 h 6858000"/>
              <a:gd name="connsiteX842" fmla="*/ 5865655 w 7467600"/>
              <a:gd name="connsiteY842" fmla="*/ 171901 h 6858000"/>
              <a:gd name="connsiteX843" fmla="*/ 5259740 w 7467600"/>
              <a:gd name="connsiteY843" fmla="*/ 257013 h 6858000"/>
              <a:gd name="connsiteX844" fmla="*/ 5208466 w 7467600"/>
              <a:gd name="connsiteY844" fmla="*/ 257550 h 6858000"/>
              <a:gd name="connsiteX845" fmla="*/ 4980204 w 7467600"/>
              <a:gd name="connsiteY845" fmla="*/ 271903 h 6858000"/>
              <a:gd name="connsiteX846" fmla="*/ 5068068 w 7467600"/>
              <a:gd name="connsiteY846" fmla="*/ 282244 h 6858000"/>
              <a:gd name="connsiteX847" fmla="*/ 5153231 w 7467600"/>
              <a:gd name="connsiteY847" fmla="*/ 292240 h 6858000"/>
              <a:gd name="connsiteX848" fmla="*/ 5426491 w 7467600"/>
              <a:gd name="connsiteY848" fmla="*/ 281128 h 6858000"/>
              <a:gd name="connsiteX849" fmla="*/ 5731212 w 7467600"/>
              <a:gd name="connsiteY849" fmla="*/ 231951 h 6858000"/>
              <a:gd name="connsiteX850" fmla="*/ 5905192 w 7467600"/>
              <a:gd name="connsiteY850" fmla="*/ 163079 h 6858000"/>
              <a:gd name="connsiteX851" fmla="*/ 5944437 w 7467600"/>
              <a:gd name="connsiteY851" fmla="*/ 113829 h 6858000"/>
              <a:gd name="connsiteX852" fmla="*/ 5825032 w 7467600"/>
              <a:gd name="connsiteY852" fmla="*/ 146405 h 6858000"/>
              <a:gd name="connsiteX853" fmla="*/ 4955599 w 7467600"/>
              <a:gd name="connsiteY853" fmla="*/ 247008 h 6858000"/>
              <a:gd name="connsiteX854" fmla="*/ 5210104 w 7467600"/>
              <a:gd name="connsiteY854" fmla="*/ 228123 h 6858000"/>
              <a:gd name="connsiteX855" fmla="*/ 5261015 w 7467600"/>
              <a:gd name="connsiteY855" fmla="*/ 227087 h 6858000"/>
              <a:gd name="connsiteX856" fmla="*/ 5861181 w 7467600"/>
              <a:gd name="connsiteY856" fmla="*/ 143093 h 6858000"/>
              <a:gd name="connsiteX857" fmla="*/ 5961252 w 7467600"/>
              <a:gd name="connsiteY857" fmla="*/ 114820 h 6858000"/>
              <a:gd name="connsiteX858" fmla="*/ 5944437 w 7467600"/>
              <a:gd name="connsiteY858" fmla="*/ 113829 h 6858000"/>
              <a:gd name="connsiteX859" fmla="*/ 3882765 w 7467600"/>
              <a:gd name="connsiteY859" fmla="*/ 0 h 6858000"/>
              <a:gd name="connsiteX860" fmla="*/ 3995099 w 7467600"/>
              <a:gd name="connsiteY860" fmla="*/ 0 h 6858000"/>
              <a:gd name="connsiteX861" fmla="*/ 4163818 w 7467600"/>
              <a:gd name="connsiteY861" fmla="*/ 234104 h 6858000"/>
              <a:gd name="connsiteX862" fmla="*/ 4172099 w 7467600"/>
              <a:gd name="connsiteY862" fmla="*/ 234207 h 6858000"/>
              <a:gd name="connsiteX863" fmla="*/ 4784282 w 7467600"/>
              <a:gd name="connsiteY863" fmla="*/ 276561 h 6858000"/>
              <a:gd name="connsiteX864" fmla="*/ 4801687 w 7467600"/>
              <a:gd name="connsiteY864" fmla="*/ 267764 h 6858000"/>
              <a:gd name="connsiteX865" fmla="*/ 6082788 w 7467600"/>
              <a:gd name="connsiteY865" fmla="*/ 64119 h 6858000"/>
              <a:gd name="connsiteX866" fmla="*/ 6099442 w 7467600"/>
              <a:gd name="connsiteY866" fmla="*/ 82568 h 6858000"/>
              <a:gd name="connsiteX867" fmla="*/ 4804137 w 7467600"/>
              <a:gd name="connsiteY867" fmla="*/ 320931 h 6858000"/>
              <a:gd name="connsiteX868" fmla="*/ 4227047 w 7467600"/>
              <a:gd name="connsiteY868" fmla="*/ 313415 h 6858000"/>
              <a:gd name="connsiteX869" fmla="*/ 4346041 w 7467600"/>
              <a:gd name="connsiteY869" fmla="*/ 456086 h 6858000"/>
              <a:gd name="connsiteX870" fmla="*/ 4870967 w 7467600"/>
              <a:gd name="connsiteY870" fmla="*/ 963061 h 6858000"/>
              <a:gd name="connsiteX871" fmla="*/ 4889647 w 7467600"/>
              <a:gd name="connsiteY871" fmla="*/ 957147 h 6858000"/>
              <a:gd name="connsiteX872" fmla="*/ 5422504 w 7467600"/>
              <a:gd name="connsiteY872" fmla="*/ 805191 h 6858000"/>
              <a:gd name="connsiteX873" fmla="*/ 6087656 w 7467600"/>
              <a:gd name="connsiteY873" fmla="*/ 826703 h 6858000"/>
              <a:gd name="connsiteX874" fmla="*/ 6058717 w 7467600"/>
              <a:gd name="connsiteY874" fmla="*/ 865992 h 6858000"/>
              <a:gd name="connsiteX875" fmla="*/ 4974153 w 7467600"/>
              <a:gd name="connsiteY875" fmla="*/ 1045456 h 6858000"/>
              <a:gd name="connsiteX876" fmla="*/ 5627835 w 7467600"/>
              <a:gd name="connsiteY876" fmla="*/ 1472077 h 6858000"/>
              <a:gd name="connsiteX877" fmla="*/ 5629817 w 7467600"/>
              <a:gd name="connsiteY877" fmla="*/ 1471412 h 6858000"/>
              <a:gd name="connsiteX878" fmla="*/ 5634124 w 7467600"/>
              <a:gd name="connsiteY878" fmla="*/ 1470572 h 6858000"/>
              <a:gd name="connsiteX879" fmla="*/ 5755832 w 7467600"/>
              <a:gd name="connsiteY879" fmla="*/ 1383886 h 6858000"/>
              <a:gd name="connsiteX880" fmla="*/ 6014186 w 7467600"/>
              <a:gd name="connsiteY880" fmla="*/ 1279799 h 6858000"/>
              <a:gd name="connsiteX881" fmla="*/ 6901619 w 7467600"/>
              <a:gd name="connsiteY881" fmla="*/ 1047874 h 6858000"/>
              <a:gd name="connsiteX882" fmla="*/ 6931566 w 7467600"/>
              <a:gd name="connsiteY882" fmla="*/ 1062034 h 6858000"/>
              <a:gd name="connsiteX883" fmla="*/ 5790982 w 7467600"/>
              <a:gd name="connsiteY883" fmla="*/ 1561380 h 6858000"/>
              <a:gd name="connsiteX884" fmla="*/ 6188971 w 7467600"/>
              <a:gd name="connsiteY884" fmla="*/ 1755168 h 6858000"/>
              <a:gd name="connsiteX885" fmla="*/ 6202446 w 7467600"/>
              <a:gd name="connsiteY885" fmla="*/ 1752268 h 6858000"/>
              <a:gd name="connsiteX886" fmla="*/ 7179560 w 7467600"/>
              <a:gd name="connsiteY886" fmla="*/ 1467551 h 6858000"/>
              <a:gd name="connsiteX887" fmla="*/ 7158730 w 7467600"/>
              <a:gd name="connsiteY887" fmla="*/ 1507835 h 6858000"/>
              <a:gd name="connsiteX888" fmla="*/ 6326959 w 7467600"/>
              <a:gd name="connsiteY888" fmla="*/ 1817686 h 6858000"/>
              <a:gd name="connsiteX889" fmla="*/ 6537433 w 7467600"/>
              <a:gd name="connsiteY889" fmla="*/ 1907790 h 6858000"/>
              <a:gd name="connsiteX890" fmla="*/ 6550221 w 7467600"/>
              <a:gd name="connsiteY890" fmla="*/ 1910729 h 6858000"/>
              <a:gd name="connsiteX891" fmla="*/ 6964438 w 7467600"/>
              <a:gd name="connsiteY891" fmla="*/ 2209505 h 6858000"/>
              <a:gd name="connsiteX892" fmla="*/ 7367862 w 7467600"/>
              <a:gd name="connsiteY892" fmla="*/ 2806833 h 6858000"/>
              <a:gd name="connsiteX893" fmla="*/ 7364329 w 7467600"/>
              <a:gd name="connsiteY893" fmla="*/ 2826907 h 6858000"/>
              <a:gd name="connsiteX894" fmla="*/ 7290545 w 7467600"/>
              <a:gd name="connsiteY894" fmla="*/ 2850663 h 6858000"/>
              <a:gd name="connsiteX895" fmla="*/ 6472036 w 7467600"/>
              <a:gd name="connsiteY895" fmla="*/ 1959003 h 6858000"/>
              <a:gd name="connsiteX896" fmla="*/ 5792897 w 7467600"/>
              <a:gd name="connsiteY896" fmla="*/ 1647747 h 6858000"/>
              <a:gd name="connsiteX897" fmla="*/ 5842751 w 7467600"/>
              <a:gd name="connsiteY897" fmla="*/ 1816112 h 6858000"/>
              <a:gd name="connsiteX898" fmla="*/ 5847424 w 7467600"/>
              <a:gd name="connsiteY898" fmla="*/ 1815776 h 6858000"/>
              <a:gd name="connsiteX899" fmla="*/ 6399821 w 7467600"/>
              <a:gd name="connsiteY899" fmla="*/ 2344799 h 6858000"/>
              <a:gd name="connsiteX900" fmla="*/ 6323232 w 7467600"/>
              <a:gd name="connsiteY900" fmla="*/ 2389634 h 6858000"/>
              <a:gd name="connsiteX901" fmla="*/ 5942958 w 7467600"/>
              <a:gd name="connsiteY901" fmla="*/ 2077708 h 6858000"/>
              <a:gd name="connsiteX902" fmla="*/ 5921559 w 7467600"/>
              <a:gd name="connsiteY902" fmla="*/ 2378596 h 6858000"/>
              <a:gd name="connsiteX903" fmla="*/ 5817651 w 7467600"/>
              <a:gd name="connsiteY903" fmla="*/ 3023919 h 6858000"/>
              <a:gd name="connsiteX904" fmla="*/ 5729634 w 7467600"/>
              <a:gd name="connsiteY904" fmla="*/ 3051849 h 6858000"/>
              <a:gd name="connsiteX905" fmla="*/ 5611018 w 7467600"/>
              <a:gd name="connsiteY905" fmla="*/ 2316769 h 6858000"/>
              <a:gd name="connsiteX906" fmla="*/ 5687608 w 7467600"/>
              <a:gd name="connsiteY906" fmla="*/ 2039972 h 6858000"/>
              <a:gd name="connsiteX907" fmla="*/ 5657554 w 7467600"/>
              <a:gd name="connsiteY907" fmla="*/ 1576445 h 6858000"/>
              <a:gd name="connsiteX908" fmla="*/ 5150475 w 7467600"/>
              <a:gd name="connsiteY908" fmla="*/ 1274012 h 6858000"/>
              <a:gd name="connsiteX909" fmla="*/ 5349142 w 7467600"/>
              <a:gd name="connsiteY909" fmla="*/ 2204405 h 6858000"/>
              <a:gd name="connsiteX910" fmla="*/ 5262214 w 7467600"/>
              <a:gd name="connsiteY910" fmla="*/ 2233836 h 6858000"/>
              <a:gd name="connsiteX911" fmla="*/ 4981539 w 7467600"/>
              <a:gd name="connsiteY911" fmla="*/ 1542201 h 6858000"/>
              <a:gd name="connsiteX912" fmla="*/ 4958461 w 7467600"/>
              <a:gd name="connsiteY912" fmla="*/ 1136957 h 6858000"/>
              <a:gd name="connsiteX913" fmla="*/ 4655015 w 7467600"/>
              <a:gd name="connsiteY913" fmla="*/ 891426 h 6858000"/>
              <a:gd name="connsiteX914" fmla="*/ 4348002 w 7467600"/>
              <a:gd name="connsiteY914" fmla="*/ 2205895 h 6858000"/>
              <a:gd name="connsiteX915" fmla="*/ 4262250 w 7467600"/>
              <a:gd name="connsiteY915" fmla="*/ 2219972 h 6858000"/>
              <a:gd name="connsiteX916" fmla="*/ 4550611 w 7467600"/>
              <a:gd name="connsiteY916" fmla="*/ 817540 h 6858000"/>
              <a:gd name="connsiteX917" fmla="*/ 4564418 w 7467600"/>
              <a:gd name="connsiteY917" fmla="*/ 808293 h 6858000"/>
              <a:gd name="connsiteX918" fmla="*/ 4266388 w 7467600"/>
              <a:gd name="connsiteY918" fmla="*/ 500083 h 6858000"/>
              <a:gd name="connsiteX919" fmla="*/ 4032842 w 7467600"/>
              <a:gd name="connsiteY919" fmla="*/ 211809 h 6858000"/>
              <a:gd name="connsiteX920" fmla="*/ 3882765 w 7467600"/>
              <a:gd name="connsiteY920" fmla="*/ 0 h 6858000"/>
              <a:gd name="connsiteX921" fmla="*/ 3721337 w 7467600"/>
              <a:gd name="connsiteY921" fmla="*/ 0 h 6858000"/>
              <a:gd name="connsiteX922" fmla="*/ 3797544 w 7467600"/>
              <a:gd name="connsiteY922" fmla="*/ 0 h 6858000"/>
              <a:gd name="connsiteX923" fmla="*/ 3775734 w 7467600"/>
              <a:gd name="connsiteY923" fmla="*/ 95131 h 6858000"/>
              <a:gd name="connsiteX924" fmla="*/ 3724807 w 7467600"/>
              <a:gd name="connsiteY924" fmla="*/ 272257 h 6858000"/>
              <a:gd name="connsiteX925" fmla="*/ 3726844 w 7467600"/>
              <a:gd name="connsiteY925" fmla="*/ 282988 h 6858000"/>
              <a:gd name="connsiteX926" fmla="*/ 3742664 w 7467600"/>
              <a:gd name="connsiteY926" fmla="*/ 279918 h 6858000"/>
              <a:gd name="connsiteX927" fmla="*/ 4103910 w 7467600"/>
              <a:gd name="connsiteY927" fmla="*/ 1161917 h 6858000"/>
              <a:gd name="connsiteX928" fmla="*/ 4020269 w 7467600"/>
              <a:gd name="connsiteY928" fmla="*/ 1200406 h 6858000"/>
              <a:gd name="connsiteX929" fmla="*/ 3674882 w 7467600"/>
              <a:gd name="connsiteY929" fmla="*/ 488524 h 6858000"/>
              <a:gd name="connsiteX930" fmla="*/ 3132682 w 7467600"/>
              <a:gd name="connsiteY930" fmla="*/ 1072284 h 6858000"/>
              <a:gd name="connsiteX931" fmla="*/ 2716346 w 7467600"/>
              <a:gd name="connsiteY931" fmla="*/ 1276376 h 6858000"/>
              <a:gd name="connsiteX932" fmla="*/ 2716772 w 7467600"/>
              <a:gd name="connsiteY932" fmla="*/ 1255462 h 6858000"/>
              <a:gd name="connsiteX933" fmla="*/ 3471096 w 7467600"/>
              <a:gd name="connsiteY933" fmla="*/ 437072 h 6858000"/>
              <a:gd name="connsiteX934" fmla="*/ 3639057 w 7467600"/>
              <a:gd name="connsiteY934" fmla="*/ 286334 h 6858000"/>
              <a:gd name="connsiteX935" fmla="*/ 3640309 w 7467600"/>
              <a:gd name="connsiteY935" fmla="*/ 284664 h 6858000"/>
              <a:gd name="connsiteX936" fmla="*/ 3646022 w 7467600"/>
              <a:gd name="connsiteY936" fmla="*/ 276711 h 6858000"/>
              <a:gd name="connsiteX937" fmla="*/ 3707943 w 7467600"/>
              <a:gd name="connsiteY937" fmla="*/ 65958 h 6858000"/>
              <a:gd name="connsiteX938" fmla="*/ 3721337 w 7467600"/>
              <a:gd name="connsiteY938" fmla="*/ 0 h 6858000"/>
              <a:gd name="connsiteX939" fmla="*/ 2867960 w 7467600"/>
              <a:gd name="connsiteY939" fmla="*/ 0 h 6858000"/>
              <a:gd name="connsiteX940" fmla="*/ 2926351 w 7467600"/>
              <a:gd name="connsiteY940" fmla="*/ 0 h 6858000"/>
              <a:gd name="connsiteX941" fmla="*/ 2902823 w 7467600"/>
              <a:gd name="connsiteY941" fmla="*/ 262929 h 6858000"/>
              <a:gd name="connsiteX942" fmla="*/ 2940663 w 7467600"/>
              <a:gd name="connsiteY942" fmla="*/ 140884 h 6858000"/>
              <a:gd name="connsiteX943" fmla="*/ 2947039 w 7467600"/>
              <a:gd name="connsiteY943" fmla="*/ 122524 h 6858000"/>
              <a:gd name="connsiteX944" fmla="*/ 2984316 w 7467600"/>
              <a:gd name="connsiteY944" fmla="*/ 0 h 6858000"/>
              <a:gd name="connsiteX945" fmla="*/ 3016114 w 7467600"/>
              <a:gd name="connsiteY945" fmla="*/ 0 h 6858000"/>
              <a:gd name="connsiteX946" fmla="*/ 2979949 w 7467600"/>
              <a:gd name="connsiteY946" fmla="*/ 119274 h 6858000"/>
              <a:gd name="connsiteX947" fmla="*/ 3023879 w 7467600"/>
              <a:gd name="connsiteY947" fmla="*/ 0 h 6858000"/>
              <a:gd name="connsiteX948" fmla="*/ 3105400 w 7467600"/>
              <a:gd name="connsiteY948" fmla="*/ 0 h 6858000"/>
              <a:gd name="connsiteX949" fmla="*/ 3094669 w 7467600"/>
              <a:gd name="connsiteY949" fmla="*/ 30308 h 6858000"/>
              <a:gd name="connsiteX950" fmla="*/ 2901945 w 7467600"/>
              <a:gd name="connsiteY950" fmla="*/ 466538 h 6858000"/>
              <a:gd name="connsiteX951" fmla="*/ 2815209 w 7467600"/>
              <a:gd name="connsiteY951" fmla="*/ 497361 h 6858000"/>
              <a:gd name="connsiteX952" fmla="*/ 2844845 w 7467600"/>
              <a:gd name="connsiteY952" fmla="*/ 127638 h 6858000"/>
              <a:gd name="connsiteX953" fmla="*/ 2867960 w 7467600"/>
              <a:gd name="connsiteY953" fmla="*/ 0 h 6858000"/>
              <a:gd name="connsiteX954" fmla="*/ 1057230 w 7467600"/>
              <a:gd name="connsiteY954" fmla="*/ 0 h 6858000"/>
              <a:gd name="connsiteX955" fmla="*/ 1111003 w 7467600"/>
              <a:gd name="connsiteY955" fmla="*/ 0 h 6858000"/>
              <a:gd name="connsiteX956" fmla="*/ 1125553 w 7467600"/>
              <a:gd name="connsiteY956" fmla="*/ 52588 h 6858000"/>
              <a:gd name="connsiteX957" fmla="*/ 1304276 w 7467600"/>
              <a:gd name="connsiteY957" fmla="*/ 476275 h 6858000"/>
              <a:gd name="connsiteX958" fmla="*/ 1492066 w 7467600"/>
              <a:gd name="connsiteY958" fmla="*/ 886333 h 6858000"/>
              <a:gd name="connsiteX959" fmla="*/ 1423698 w 7467600"/>
              <a:gd name="connsiteY959" fmla="*/ 710817 h 6858000"/>
              <a:gd name="connsiteX960" fmla="*/ 1357609 w 7467600"/>
              <a:gd name="connsiteY960" fmla="*/ 532892 h 6858000"/>
              <a:gd name="connsiteX961" fmla="*/ 1309550 w 7467600"/>
              <a:gd name="connsiteY961" fmla="*/ 374031 h 6858000"/>
              <a:gd name="connsiteX962" fmla="*/ 1193673 w 7467600"/>
              <a:gd name="connsiteY962" fmla="*/ 49533 h 6858000"/>
              <a:gd name="connsiteX963" fmla="*/ 1164391 w 7467600"/>
              <a:gd name="connsiteY963" fmla="*/ 0 h 6858000"/>
              <a:gd name="connsiteX964" fmla="*/ 1200666 w 7467600"/>
              <a:gd name="connsiteY964" fmla="*/ 0 h 6858000"/>
              <a:gd name="connsiteX965" fmla="*/ 1223408 w 7467600"/>
              <a:gd name="connsiteY965" fmla="*/ 38996 h 6858000"/>
              <a:gd name="connsiteX966" fmla="*/ 1339635 w 7467600"/>
              <a:gd name="connsiteY966" fmla="*/ 365517 h 6858000"/>
              <a:gd name="connsiteX967" fmla="*/ 1387469 w 7467600"/>
              <a:gd name="connsiteY967" fmla="*/ 523079 h 6858000"/>
              <a:gd name="connsiteX968" fmla="*/ 1452685 w 7467600"/>
              <a:gd name="connsiteY968" fmla="*/ 699806 h 6858000"/>
              <a:gd name="connsiteX969" fmla="*/ 1492092 w 7467600"/>
              <a:gd name="connsiteY969" fmla="*/ 800424 h 6858000"/>
              <a:gd name="connsiteX970" fmla="*/ 1455302 w 7467600"/>
              <a:gd name="connsiteY970" fmla="*/ 632913 h 6858000"/>
              <a:gd name="connsiteX971" fmla="*/ 1222336 w 7467600"/>
              <a:gd name="connsiteY971" fmla="*/ 9480 h 6858000"/>
              <a:gd name="connsiteX972" fmla="*/ 1214634 w 7467600"/>
              <a:gd name="connsiteY972" fmla="*/ 0 h 6858000"/>
              <a:gd name="connsiteX973" fmla="*/ 1289827 w 7467600"/>
              <a:gd name="connsiteY973" fmla="*/ 0 h 6858000"/>
              <a:gd name="connsiteX974" fmla="*/ 1321076 w 7467600"/>
              <a:gd name="connsiteY974" fmla="*/ 59722 h 6858000"/>
              <a:gd name="connsiteX975" fmla="*/ 1512579 w 7467600"/>
              <a:gd name="connsiteY975" fmla="*/ 626441 h 6858000"/>
              <a:gd name="connsiteX976" fmla="*/ 1506076 w 7467600"/>
              <a:gd name="connsiteY976" fmla="*/ 1089289 h 6858000"/>
              <a:gd name="connsiteX977" fmla="*/ 1486346 w 7467600"/>
              <a:gd name="connsiteY977" fmla="*/ 1079919 h 6858000"/>
              <a:gd name="connsiteX978" fmla="*/ 1070511 w 7467600"/>
              <a:gd name="connsiteY978" fmla="*/ 48609 h 6858000"/>
              <a:gd name="connsiteX979" fmla="*/ 1057230 w 7467600"/>
              <a:gd name="connsiteY979" fmla="*/ 0 h 6858000"/>
              <a:gd name="connsiteX980" fmla="*/ 43151 w 7467600"/>
              <a:gd name="connsiteY980" fmla="*/ 0 h 6858000"/>
              <a:gd name="connsiteX981" fmla="*/ 95283 w 7467600"/>
              <a:gd name="connsiteY981" fmla="*/ 0 h 6858000"/>
              <a:gd name="connsiteX982" fmla="*/ 300708 w 7467600"/>
              <a:gd name="connsiteY982" fmla="*/ 154571 h 6858000"/>
              <a:gd name="connsiteX983" fmla="*/ 530414 w 7467600"/>
              <a:gd name="connsiteY983" fmla="*/ 354673 h 6858000"/>
              <a:gd name="connsiteX984" fmla="*/ 333785 w 7467600"/>
              <a:gd name="connsiteY984" fmla="*/ 161564 h 6858000"/>
              <a:gd name="connsiteX985" fmla="*/ 147005 w 7467600"/>
              <a:gd name="connsiteY985" fmla="*/ 0 h 6858000"/>
              <a:gd name="connsiteX986" fmla="*/ 272509 w 7467600"/>
              <a:gd name="connsiteY986" fmla="*/ 0 h 6858000"/>
              <a:gd name="connsiteX987" fmla="*/ 326276 w 7467600"/>
              <a:gd name="connsiteY987" fmla="*/ 45847 h 6858000"/>
              <a:gd name="connsiteX988" fmla="*/ 823759 w 7467600"/>
              <a:gd name="connsiteY988" fmla="*/ 574145 h 6858000"/>
              <a:gd name="connsiteX989" fmla="*/ 811254 w 7467600"/>
              <a:gd name="connsiteY989" fmla="*/ 665546 h 6858000"/>
              <a:gd name="connsiteX990" fmla="*/ 154042 w 7467600"/>
              <a:gd name="connsiteY990" fmla="*/ 261522 h 6858000"/>
              <a:gd name="connsiteX991" fmla="*/ 13550 w 7467600"/>
              <a:gd name="connsiteY991" fmla="*/ 158423 h 6858000"/>
              <a:gd name="connsiteX992" fmla="*/ 0 w 7467600"/>
              <a:gd name="connsiteY992" fmla="*/ 146618 h 6858000"/>
              <a:gd name="connsiteX993" fmla="*/ 0 w 7467600"/>
              <a:gd name="connsiteY993" fmla="*/ 59161 h 6858000"/>
              <a:gd name="connsiteX994" fmla="*/ 45427 w 7467600"/>
              <a:gd name="connsiteY994" fmla="*/ 101078 h 6858000"/>
              <a:gd name="connsiteX995" fmla="*/ 630103 w 7467600"/>
              <a:gd name="connsiteY995" fmla="*/ 485885 h 6858000"/>
              <a:gd name="connsiteX996" fmla="*/ 532040 w 7467600"/>
              <a:gd name="connsiteY996" fmla="*/ 399359 h 6858000"/>
              <a:gd name="connsiteX997" fmla="*/ 517618 w 7467600"/>
              <a:gd name="connsiteY997" fmla="*/ 385726 h 6858000"/>
              <a:gd name="connsiteX998" fmla="*/ 285074 w 7467600"/>
              <a:gd name="connsiteY998" fmla="*/ 182755 h 6858000"/>
              <a:gd name="connsiteX999" fmla="*/ 43151 w 7467600"/>
              <a:gd name="connsiteY999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467600 w 7467600"/>
              <a:gd name="connsiteY127" fmla="*/ 5361850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41225 h 6858000"/>
              <a:gd name="connsiteX138" fmla="*/ 7467600 w 7467600"/>
              <a:gd name="connsiteY138" fmla="*/ 5277736 h 6858000"/>
              <a:gd name="connsiteX139" fmla="*/ 7327465 w 7467600"/>
              <a:gd name="connsiteY139" fmla="*/ 5174181 h 6858000"/>
              <a:gd name="connsiteX140" fmla="*/ 7353035 w 7467600"/>
              <a:gd name="connsiteY140" fmla="*/ 5197318 h 6858000"/>
              <a:gd name="connsiteX141" fmla="*/ 7467600 w 7467600"/>
              <a:gd name="connsiteY141" fmla="*/ 5297634 h 6858000"/>
              <a:gd name="connsiteX142" fmla="*/ 7467600 w 7467600"/>
              <a:gd name="connsiteY142" fmla="*/ 5361850 h 6858000"/>
              <a:gd name="connsiteX143" fmla="*/ 1903353 w 7467600"/>
              <a:gd name="connsiteY143" fmla="*/ 5044827 h 6858000"/>
              <a:gd name="connsiteX144" fmla="*/ 1936931 w 7467600"/>
              <a:gd name="connsiteY144" fmla="*/ 5093954 h 6858000"/>
              <a:gd name="connsiteX145" fmla="*/ 2195868 w 7467600"/>
              <a:gd name="connsiteY145" fmla="*/ 5396574 h 6858000"/>
              <a:gd name="connsiteX146" fmla="*/ 2088852 w 7467600"/>
              <a:gd name="connsiteY146" fmla="*/ 5166123 h 6858000"/>
              <a:gd name="connsiteX147" fmla="*/ 1958241 w 7467600"/>
              <a:gd name="connsiteY147" fmla="*/ 5067955 h 6858000"/>
              <a:gd name="connsiteX148" fmla="*/ 1903353 w 7467600"/>
              <a:gd name="connsiteY148" fmla="*/ 5044827 h 6858000"/>
              <a:gd name="connsiteX149" fmla="*/ 1979378 w 7467600"/>
              <a:gd name="connsiteY149" fmla="*/ 4769504 h 6858000"/>
              <a:gd name="connsiteX150" fmla="*/ 2882120 w 7467600"/>
              <a:gd name="connsiteY150" fmla="*/ 5064547 h 6858000"/>
              <a:gd name="connsiteX151" fmla="*/ 2793103 w 7467600"/>
              <a:gd name="connsiteY151" fmla="*/ 5039699 h 6858000"/>
              <a:gd name="connsiteX152" fmla="*/ 2770041 w 7467600"/>
              <a:gd name="connsiteY152" fmla="*/ 5033634 h 6858000"/>
              <a:gd name="connsiteX153" fmla="*/ 1979378 w 7467600"/>
              <a:gd name="connsiteY153" fmla="*/ 4769504 h 6858000"/>
              <a:gd name="connsiteX154" fmla="*/ 1927410 w 7467600"/>
              <a:gd name="connsiteY154" fmla="*/ 4716164 h 6858000"/>
              <a:gd name="connsiteX155" fmla="*/ 1959587 w 7467600"/>
              <a:gd name="connsiteY155" fmla="*/ 4728849 h 6858000"/>
              <a:gd name="connsiteX156" fmla="*/ 2777707 w 7467600"/>
              <a:gd name="connsiteY156" fmla="*/ 5003991 h 6858000"/>
              <a:gd name="connsiteX157" fmla="*/ 2800768 w 7467600"/>
              <a:gd name="connsiteY157" fmla="*/ 5010056 h 6858000"/>
              <a:gd name="connsiteX158" fmla="*/ 2879408 w 7467600"/>
              <a:gd name="connsiteY158" fmla="*/ 5031590 h 6858000"/>
              <a:gd name="connsiteX159" fmla="*/ 2862295 w 7467600"/>
              <a:gd name="connsiteY159" fmla="*/ 5022958 h 6858000"/>
              <a:gd name="connsiteX160" fmla="*/ 2813343 w 7467600"/>
              <a:gd name="connsiteY160" fmla="*/ 4998369 h 6858000"/>
              <a:gd name="connsiteX161" fmla="*/ 2646245 w 7467600"/>
              <a:gd name="connsiteY161" fmla="*/ 4930999 h 6858000"/>
              <a:gd name="connsiteX162" fmla="*/ 1999243 w 7467600"/>
              <a:gd name="connsiteY162" fmla="*/ 4730524 h 6858000"/>
              <a:gd name="connsiteX163" fmla="*/ 1979527 w 7467600"/>
              <a:gd name="connsiteY163" fmla="*/ 4726651 h 6858000"/>
              <a:gd name="connsiteX164" fmla="*/ 1927410 w 7467600"/>
              <a:gd name="connsiteY164" fmla="*/ 4716164 h 6858000"/>
              <a:gd name="connsiteX165" fmla="*/ 1997014 w 7467600"/>
              <a:gd name="connsiteY165" fmla="*/ 4698007 h 6858000"/>
              <a:gd name="connsiteX166" fmla="*/ 2005458 w 7467600"/>
              <a:gd name="connsiteY166" fmla="*/ 4699540 h 6858000"/>
              <a:gd name="connsiteX167" fmla="*/ 2657186 w 7467600"/>
              <a:gd name="connsiteY167" fmla="*/ 4901687 h 6858000"/>
              <a:gd name="connsiteX168" fmla="*/ 2826662 w 7467600"/>
              <a:gd name="connsiteY168" fmla="*/ 4970362 h 6858000"/>
              <a:gd name="connsiteX169" fmla="*/ 2876100 w 7467600"/>
              <a:gd name="connsiteY169" fmla="*/ 4995397 h 6858000"/>
              <a:gd name="connsiteX170" fmla="*/ 3042600 w 7467600"/>
              <a:gd name="connsiteY170" fmla="*/ 5059532 h 6858000"/>
              <a:gd name="connsiteX171" fmla="*/ 1997014 w 7467600"/>
              <a:gd name="connsiteY171" fmla="*/ 4698007 h 6858000"/>
              <a:gd name="connsiteX172" fmla="*/ 2305292 w 7467600"/>
              <a:gd name="connsiteY172" fmla="*/ 4219492 h 6858000"/>
              <a:gd name="connsiteX173" fmla="*/ 3360922 w 7467600"/>
              <a:gd name="connsiteY173" fmla="*/ 4529373 h 6858000"/>
              <a:gd name="connsiteX174" fmla="*/ 3492420 w 7467600"/>
              <a:gd name="connsiteY174" fmla="*/ 4510145 h 6858000"/>
              <a:gd name="connsiteX175" fmla="*/ 3364086 w 7467600"/>
              <a:gd name="connsiteY175" fmla="*/ 4480340 h 6858000"/>
              <a:gd name="connsiteX176" fmla="*/ 3225818 w 7467600"/>
              <a:gd name="connsiteY176" fmla="*/ 4411822 h 6858000"/>
              <a:gd name="connsiteX177" fmla="*/ 3129696 w 7467600"/>
              <a:gd name="connsiteY177" fmla="*/ 4360704 h 6858000"/>
              <a:gd name="connsiteX178" fmla="*/ 2814545 w 7467600"/>
              <a:gd name="connsiteY178" fmla="*/ 4282955 h 6858000"/>
              <a:gd name="connsiteX179" fmla="*/ 2305292 w 7467600"/>
              <a:gd name="connsiteY179" fmla="*/ 4219492 h 6858000"/>
              <a:gd name="connsiteX180" fmla="*/ 2626982 w 7467600"/>
              <a:gd name="connsiteY180" fmla="*/ 4206450 h 6858000"/>
              <a:gd name="connsiteX181" fmla="*/ 2490617 w 7467600"/>
              <a:gd name="connsiteY181" fmla="*/ 4206951 h 6858000"/>
              <a:gd name="connsiteX182" fmla="*/ 2819869 w 7467600"/>
              <a:gd name="connsiteY182" fmla="*/ 4252936 h 6858000"/>
              <a:gd name="connsiteX183" fmla="*/ 3143018 w 7467600"/>
              <a:gd name="connsiteY183" fmla="*/ 4332698 h 6858000"/>
              <a:gd name="connsiteX184" fmla="*/ 3241520 w 7467600"/>
              <a:gd name="connsiteY184" fmla="*/ 4385112 h 6858000"/>
              <a:gd name="connsiteX185" fmla="*/ 3374575 w 7467600"/>
              <a:gd name="connsiteY185" fmla="*/ 4451517 h 6858000"/>
              <a:gd name="connsiteX186" fmla="*/ 3505221 w 7467600"/>
              <a:gd name="connsiteY186" fmla="*/ 4480757 h 6858000"/>
              <a:gd name="connsiteX187" fmla="*/ 2626982 w 7467600"/>
              <a:gd name="connsiteY187" fmla="*/ 4206450 h 6858000"/>
              <a:gd name="connsiteX188" fmla="*/ 1310106 w 7467600"/>
              <a:gd name="connsiteY188" fmla="*/ 3943217 h 6858000"/>
              <a:gd name="connsiteX189" fmla="*/ 854994 w 7467600"/>
              <a:gd name="connsiteY189" fmla="*/ 4399136 h 6858000"/>
              <a:gd name="connsiteX190" fmla="*/ 742462 w 7467600"/>
              <a:gd name="connsiteY190" fmla="*/ 4594648 h 6858000"/>
              <a:gd name="connsiteX191" fmla="*/ 820602 w 7467600"/>
              <a:gd name="connsiteY191" fmla="*/ 4485915 h 6858000"/>
              <a:gd name="connsiteX192" fmla="*/ 878295 w 7467600"/>
              <a:gd name="connsiteY192" fmla="*/ 4403594 h 6858000"/>
              <a:gd name="connsiteX193" fmla="*/ 1240607 w 7467600"/>
              <a:gd name="connsiteY193" fmla="*/ 4010401 h 6858000"/>
              <a:gd name="connsiteX194" fmla="*/ 1310106 w 7467600"/>
              <a:gd name="connsiteY194" fmla="*/ 3943217 h 6858000"/>
              <a:gd name="connsiteX195" fmla="*/ 1423113 w 7467600"/>
              <a:gd name="connsiteY195" fmla="*/ 3874565 h 6858000"/>
              <a:gd name="connsiteX196" fmla="*/ 1260565 w 7467600"/>
              <a:gd name="connsiteY196" fmla="*/ 4031982 h 6858000"/>
              <a:gd name="connsiteX197" fmla="*/ 901900 w 7467600"/>
              <a:gd name="connsiteY197" fmla="*/ 4421236 h 6858000"/>
              <a:gd name="connsiteX198" fmla="*/ 845044 w 7467600"/>
              <a:gd name="connsiteY198" fmla="*/ 4502436 h 6858000"/>
              <a:gd name="connsiteX199" fmla="*/ 685926 w 7467600"/>
              <a:gd name="connsiteY199" fmla="*/ 4703069 h 6858000"/>
              <a:gd name="connsiteX200" fmla="*/ 684248 w 7467600"/>
              <a:gd name="connsiteY200" fmla="*/ 4706721 h 6858000"/>
              <a:gd name="connsiteX201" fmla="*/ 1423113 w 7467600"/>
              <a:gd name="connsiteY201" fmla="*/ 3874565 h 6858000"/>
              <a:gd name="connsiteX202" fmla="*/ 3316479 w 7467600"/>
              <a:gd name="connsiteY202" fmla="*/ 3872136 h 6858000"/>
              <a:gd name="connsiteX203" fmla="*/ 3546806 w 7467600"/>
              <a:gd name="connsiteY203" fmla="*/ 4356139 h 6858000"/>
              <a:gd name="connsiteX204" fmla="*/ 3364433 w 7467600"/>
              <a:gd name="connsiteY204" fmla="*/ 3953121 h 6858000"/>
              <a:gd name="connsiteX205" fmla="*/ 3316479 w 7467600"/>
              <a:gd name="connsiteY205" fmla="*/ 3872136 h 6858000"/>
              <a:gd name="connsiteX206" fmla="*/ 3291335 w 7467600"/>
              <a:gd name="connsiteY206" fmla="*/ 3767420 h 6858000"/>
              <a:gd name="connsiteX207" fmla="*/ 3390805 w 7467600"/>
              <a:gd name="connsiteY207" fmla="*/ 3937163 h 6858000"/>
              <a:gd name="connsiteX208" fmla="*/ 3579062 w 7467600"/>
              <a:gd name="connsiteY208" fmla="*/ 4359040 h 6858000"/>
              <a:gd name="connsiteX209" fmla="*/ 3467355 w 7467600"/>
              <a:gd name="connsiteY209" fmla="*/ 3988130 h 6858000"/>
              <a:gd name="connsiteX210" fmla="*/ 3310753 w 7467600"/>
              <a:gd name="connsiteY210" fmla="*/ 3787140 h 6858000"/>
              <a:gd name="connsiteX211" fmla="*/ 3291335 w 7467600"/>
              <a:gd name="connsiteY211" fmla="*/ 3767420 h 6858000"/>
              <a:gd name="connsiteX212" fmla="*/ 1635889 w 7467600"/>
              <a:gd name="connsiteY212" fmla="*/ 3709494 h 6858000"/>
              <a:gd name="connsiteX213" fmla="*/ 1634800 w 7467600"/>
              <a:gd name="connsiteY213" fmla="*/ 3731111 h 6858000"/>
              <a:gd name="connsiteX214" fmla="*/ 1635889 w 7467600"/>
              <a:gd name="connsiteY214" fmla="*/ 3709494 h 6858000"/>
              <a:gd name="connsiteX215" fmla="*/ 1510397 w 7467600"/>
              <a:gd name="connsiteY215" fmla="*/ 3684705 h 6858000"/>
              <a:gd name="connsiteX216" fmla="*/ 1146550 w 7467600"/>
              <a:gd name="connsiteY216" fmla="*/ 3802012 h 6858000"/>
              <a:gd name="connsiteX217" fmla="*/ 698834 w 7467600"/>
              <a:gd name="connsiteY217" fmla="*/ 3952272 h 6858000"/>
              <a:gd name="connsiteX218" fmla="*/ 34256 w 7467600"/>
              <a:gd name="connsiteY218" fmla="*/ 4347603 h 6858000"/>
              <a:gd name="connsiteX219" fmla="*/ 527241 w 7467600"/>
              <a:gd name="connsiteY219" fmla="*/ 4065078 h 6858000"/>
              <a:gd name="connsiteX220" fmla="*/ 1510397 w 7467600"/>
              <a:gd name="connsiteY220" fmla="*/ 3684705 h 6858000"/>
              <a:gd name="connsiteX221" fmla="*/ 1313114 w 7467600"/>
              <a:gd name="connsiteY221" fmla="*/ 3655216 h 6858000"/>
              <a:gd name="connsiteX222" fmla="*/ 1109304 w 7467600"/>
              <a:gd name="connsiteY222" fmla="*/ 3669030 h 6858000"/>
              <a:gd name="connsiteX223" fmla="*/ 8129 w 7467600"/>
              <a:gd name="connsiteY223" fmla="*/ 4330519 h 6858000"/>
              <a:gd name="connsiteX224" fmla="*/ 687572 w 7467600"/>
              <a:gd name="connsiteY224" fmla="*/ 3925629 h 6858000"/>
              <a:gd name="connsiteX225" fmla="*/ 1138365 w 7467600"/>
              <a:gd name="connsiteY225" fmla="*/ 3774515 h 6858000"/>
              <a:gd name="connsiteX226" fmla="*/ 1505579 w 7467600"/>
              <a:gd name="connsiteY226" fmla="*/ 3655526 h 6858000"/>
              <a:gd name="connsiteX227" fmla="*/ 1313114 w 7467600"/>
              <a:gd name="connsiteY227" fmla="*/ 3655216 h 6858000"/>
              <a:gd name="connsiteX228" fmla="*/ 3655073 w 7467600"/>
              <a:gd name="connsiteY228" fmla="*/ 3650884 h 6858000"/>
              <a:gd name="connsiteX229" fmla="*/ 3989938 w 7467600"/>
              <a:gd name="connsiteY229" fmla="*/ 3991685 h 6858000"/>
              <a:gd name="connsiteX230" fmla="*/ 4393907 w 7467600"/>
              <a:gd name="connsiteY230" fmla="*/ 4261258 h 6858000"/>
              <a:gd name="connsiteX231" fmla="*/ 4648051 w 7467600"/>
              <a:gd name="connsiteY231" fmla="*/ 4374051 h 6858000"/>
              <a:gd name="connsiteX232" fmla="*/ 4383389 w 7467600"/>
              <a:gd name="connsiteY232" fmla="*/ 4184369 h 6858000"/>
              <a:gd name="connsiteX233" fmla="*/ 4165508 w 7467600"/>
              <a:gd name="connsiteY233" fmla="*/ 4035196 h 6858000"/>
              <a:gd name="connsiteX234" fmla="*/ 4068162 w 7467600"/>
              <a:gd name="connsiteY234" fmla="*/ 3953394 h 6858000"/>
              <a:gd name="connsiteX235" fmla="*/ 3981416 w 7467600"/>
              <a:gd name="connsiteY235" fmla="*/ 3880482 h 6858000"/>
              <a:gd name="connsiteX236" fmla="*/ 3800147 w 7467600"/>
              <a:gd name="connsiteY236" fmla="*/ 3749872 h 6858000"/>
              <a:gd name="connsiteX237" fmla="*/ 3655073 w 7467600"/>
              <a:gd name="connsiteY237" fmla="*/ 3650884 h 6858000"/>
              <a:gd name="connsiteX238" fmla="*/ 3670252 w 7467600"/>
              <a:gd name="connsiteY238" fmla="*/ 3622798 h 6858000"/>
              <a:gd name="connsiteX239" fmla="*/ 3817258 w 7467600"/>
              <a:gd name="connsiteY239" fmla="*/ 3723577 h 6858000"/>
              <a:gd name="connsiteX240" fmla="*/ 4000461 w 7467600"/>
              <a:gd name="connsiteY240" fmla="*/ 3855966 h 6858000"/>
              <a:gd name="connsiteX241" fmla="*/ 4088180 w 7467600"/>
              <a:gd name="connsiteY241" fmla="*/ 3929774 h 6858000"/>
              <a:gd name="connsiteX242" fmla="*/ 4184555 w 7467600"/>
              <a:gd name="connsiteY242" fmla="*/ 4010683 h 6858000"/>
              <a:gd name="connsiteX243" fmla="*/ 4399563 w 7467600"/>
              <a:gd name="connsiteY243" fmla="*/ 4158106 h 6858000"/>
              <a:gd name="connsiteX244" fmla="*/ 4684469 w 7467600"/>
              <a:gd name="connsiteY244" fmla="*/ 4364680 h 6858000"/>
              <a:gd name="connsiteX245" fmla="*/ 4690271 w 7467600"/>
              <a:gd name="connsiteY245" fmla="*/ 4370034 h 6858000"/>
              <a:gd name="connsiteX246" fmla="*/ 4136093 w 7467600"/>
              <a:gd name="connsiteY246" fmla="*/ 3858466 h 6858000"/>
              <a:gd name="connsiteX247" fmla="*/ 3670252 w 7467600"/>
              <a:gd name="connsiteY247" fmla="*/ 3622798 h 6858000"/>
              <a:gd name="connsiteX248" fmla="*/ 4440129 w 7467600"/>
              <a:gd name="connsiteY248" fmla="*/ 3448571 h 6858000"/>
              <a:gd name="connsiteX249" fmla="*/ 4856525 w 7467600"/>
              <a:gd name="connsiteY249" fmla="*/ 3915351 h 6858000"/>
              <a:gd name="connsiteX250" fmla="*/ 5059055 w 7467600"/>
              <a:gd name="connsiteY250" fmla="*/ 4108918 h 6858000"/>
              <a:gd name="connsiteX251" fmla="*/ 5290070 w 7467600"/>
              <a:gd name="connsiteY251" fmla="*/ 4263619 h 6858000"/>
              <a:gd name="connsiteX252" fmla="*/ 4834991 w 7467600"/>
              <a:gd name="connsiteY252" fmla="*/ 3830985 h 6858000"/>
              <a:gd name="connsiteX253" fmla="*/ 4440129 w 7467600"/>
              <a:gd name="connsiteY253" fmla="*/ 3448571 h 6858000"/>
              <a:gd name="connsiteX254" fmla="*/ 4441737 w 7467600"/>
              <a:gd name="connsiteY254" fmla="*/ 3399734 h 6858000"/>
              <a:gd name="connsiteX255" fmla="*/ 4431236 w 7467600"/>
              <a:gd name="connsiteY255" fmla="*/ 3400954 h 6858000"/>
              <a:gd name="connsiteX256" fmla="*/ 4557150 w 7467600"/>
              <a:gd name="connsiteY256" fmla="*/ 3510023 h 6858000"/>
              <a:gd name="connsiteX257" fmla="*/ 4856936 w 7467600"/>
              <a:gd name="connsiteY257" fmla="*/ 3809146 h 6858000"/>
              <a:gd name="connsiteX258" fmla="*/ 5111996 w 7467600"/>
              <a:gd name="connsiteY258" fmla="*/ 4065759 h 6858000"/>
              <a:gd name="connsiteX259" fmla="*/ 5388878 w 7467600"/>
              <a:gd name="connsiteY259" fmla="*/ 4300185 h 6858000"/>
              <a:gd name="connsiteX260" fmla="*/ 5425556 w 7467600"/>
              <a:gd name="connsiteY260" fmla="*/ 4308967 h 6858000"/>
              <a:gd name="connsiteX261" fmla="*/ 4943646 w 7467600"/>
              <a:gd name="connsiteY261" fmla="*/ 3822916 h 6858000"/>
              <a:gd name="connsiteX262" fmla="*/ 4594837 w 7467600"/>
              <a:gd name="connsiteY262" fmla="*/ 3532274 h 6858000"/>
              <a:gd name="connsiteX263" fmla="*/ 4441737 w 7467600"/>
              <a:gd name="connsiteY263" fmla="*/ 3399734 h 6858000"/>
              <a:gd name="connsiteX264" fmla="*/ 5425834 w 7467600"/>
              <a:gd name="connsiteY264" fmla="*/ 3162785 h 6858000"/>
              <a:gd name="connsiteX265" fmla="*/ 5401644 w 7467600"/>
              <a:gd name="connsiteY265" fmla="*/ 3617847 h 6858000"/>
              <a:gd name="connsiteX266" fmla="*/ 5467256 w 7467600"/>
              <a:gd name="connsiteY266" fmla="*/ 4175494 h 6858000"/>
              <a:gd name="connsiteX267" fmla="*/ 5448069 w 7467600"/>
              <a:gd name="connsiteY267" fmla="*/ 3567554 h 6858000"/>
              <a:gd name="connsiteX268" fmla="*/ 5425834 w 7467600"/>
              <a:gd name="connsiteY268" fmla="*/ 3162785 h 6858000"/>
              <a:gd name="connsiteX269" fmla="*/ 1318687 w 7467600"/>
              <a:gd name="connsiteY269" fmla="*/ 3113840 h 6858000"/>
              <a:gd name="connsiteX270" fmla="*/ 1066793 w 7467600"/>
              <a:gd name="connsiteY270" fmla="*/ 3212171 h 6858000"/>
              <a:gd name="connsiteX271" fmla="*/ 993319 w 7467600"/>
              <a:gd name="connsiteY271" fmla="*/ 3247648 h 6858000"/>
              <a:gd name="connsiteX272" fmla="*/ 853081 w 7467600"/>
              <a:gd name="connsiteY272" fmla="*/ 3312410 h 6858000"/>
              <a:gd name="connsiteX273" fmla="*/ 805957 w 7467600"/>
              <a:gd name="connsiteY273" fmla="*/ 3330443 h 6858000"/>
              <a:gd name="connsiteX274" fmla="*/ 1318687 w 7467600"/>
              <a:gd name="connsiteY274" fmla="*/ 3113840 h 6858000"/>
              <a:gd name="connsiteX275" fmla="*/ 5453702 w 7467600"/>
              <a:gd name="connsiteY275" fmla="*/ 3090882 h 6858000"/>
              <a:gd name="connsiteX276" fmla="*/ 5480135 w 7467600"/>
              <a:gd name="connsiteY276" fmla="*/ 3565802 h 6858000"/>
              <a:gd name="connsiteX277" fmla="*/ 5499023 w 7467600"/>
              <a:gd name="connsiteY277" fmla="*/ 4166310 h 6858000"/>
              <a:gd name="connsiteX278" fmla="*/ 5547022 w 7467600"/>
              <a:gd name="connsiteY278" fmla="*/ 3607838 h 6858000"/>
              <a:gd name="connsiteX279" fmla="*/ 5515964 w 7467600"/>
              <a:gd name="connsiteY279" fmla="*/ 3378541 h 6858000"/>
              <a:gd name="connsiteX280" fmla="*/ 5453702 w 7467600"/>
              <a:gd name="connsiteY280" fmla="*/ 3090882 h 6858000"/>
              <a:gd name="connsiteX281" fmla="*/ 1238695 w 7467600"/>
              <a:gd name="connsiteY281" fmla="*/ 3076820 h 6858000"/>
              <a:gd name="connsiteX282" fmla="*/ 716371 w 7467600"/>
              <a:gd name="connsiteY282" fmla="*/ 3293249 h 6858000"/>
              <a:gd name="connsiteX283" fmla="*/ 579522 w 7467600"/>
              <a:gd name="connsiteY283" fmla="*/ 3371759 h 6858000"/>
              <a:gd name="connsiteX284" fmla="*/ 600288 w 7467600"/>
              <a:gd name="connsiteY284" fmla="*/ 3365555 h 6858000"/>
              <a:gd name="connsiteX285" fmla="*/ 840692 w 7467600"/>
              <a:gd name="connsiteY285" fmla="*/ 3284921 h 6858000"/>
              <a:gd name="connsiteX286" fmla="*/ 979248 w 7467600"/>
              <a:gd name="connsiteY286" fmla="*/ 3221003 h 6858000"/>
              <a:gd name="connsiteX287" fmla="*/ 1053282 w 7467600"/>
              <a:gd name="connsiteY287" fmla="*/ 3185247 h 6858000"/>
              <a:gd name="connsiteX288" fmla="*/ 1320603 w 7467600"/>
              <a:gd name="connsiteY288" fmla="*/ 3081281 h 6858000"/>
              <a:gd name="connsiteX289" fmla="*/ 1238695 w 7467600"/>
              <a:gd name="connsiteY289" fmla="*/ 3076820 h 6858000"/>
              <a:gd name="connsiteX290" fmla="*/ 5425627 w 7467600"/>
              <a:gd name="connsiteY290" fmla="*/ 2954192 h 6858000"/>
              <a:gd name="connsiteX291" fmla="*/ 5470770 w 7467600"/>
              <a:gd name="connsiteY291" fmla="*/ 3005435 h 6858000"/>
              <a:gd name="connsiteX292" fmla="*/ 5519779 w 7467600"/>
              <a:gd name="connsiteY292" fmla="*/ 4359223 h 6858000"/>
              <a:gd name="connsiteX293" fmla="*/ 5520293 w 7467600"/>
              <a:gd name="connsiteY293" fmla="*/ 4360602 h 6858000"/>
              <a:gd name="connsiteX294" fmla="*/ 5767221 w 7467600"/>
              <a:gd name="connsiteY294" fmla="*/ 4665564 h 6858000"/>
              <a:gd name="connsiteX295" fmla="*/ 6937169 w 7467600"/>
              <a:gd name="connsiteY295" fmla="*/ 4815941 h 6858000"/>
              <a:gd name="connsiteX296" fmla="*/ 6953922 w 7467600"/>
              <a:gd name="connsiteY296" fmla="*/ 4890068 h 6858000"/>
              <a:gd name="connsiteX297" fmla="*/ 6071359 w 7467600"/>
              <a:gd name="connsiteY297" fmla="*/ 4770770 h 6858000"/>
              <a:gd name="connsiteX298" fmla="*/ 6038839 w 7467600"/>
              <a:gd name="connsiteY298" fmla="*/ 4764474 h 6858000"/>
              <a:gd name="connsiteX299" fmla="*/ 6038706 w 7467600"/>
              <a:gd name="connsiteY299" fmla="*/ 4763847 h 6858000"/>
              <a:gd name="connsiteX300" fmla="*/ 6037784 w 7467600"/>
              <a:gd name="connsiteY300" fmla="*/ 4764270 h 6858000"/>
              <a:gd name="connsiteX301" fmla="*/ 6038839 w 7467600"/>
              <a:gd name="connsiteY301" fmla="*/ 4764474 h 6858000"/>
              <a:gd name="connsiteX302" fmla="*/ 6040338 w 7467600"/>
              <a:gd name="connsiteY302" fmla="*/ 4771418 h 6858000"/>
              <a:gd name="connsiteX303" fmla="*/ 6024488 w 7467600"/>
              <a:gd name="connsiteY303" fmla="*/ 4809903 h 6858000"/>
              <a:gd name="connsiteX304" fmla="*/ 5599771 w 7467600"/>
              <a:gd name="connsiteY304" fmla="*/ 5509652 h 6858000"/>
              <a:gd name="connsiteX305" fmla="*/ 5548843 w 7467600"/>
              <a:gd name="connsiteY305" fmla="*/ 5563845 h 6858000"/>
              <a:gd name="connsiteX306" fmla="*/ 5940952 w 7467600"/>
              <a:gd name="connsiteY306" fmla="*/ 6250028 h 6858000"/>
              <a:gd name="connsiteX307" fmla="*/ 6043441 w 7467600"/>
              <a:gd name="connsiteY307" fmla="*/ 6665847 h 6858000"/>
              <a:gd name="connsiteX308" fmla="*/ 6093432 w 7467600"/>
              <a:gd name="connsiteY308" fmla="*/ 6858000 h 6858000"/>
              <a:gd name="connsiteX309" fmla="*/ 6034344 w 7467600"/>
              <a:gd name="connsiteY309" fmla="*/ 6858000 h 6858000"/>
              <a:gd name="connsiteX310" fmla="*/ 6026679 w 7467600"/>
              <a:gd name="connsiteY310" fmla="*/ 6836959 h 6858000"/>
              <a:gd name="connsiteX311" fmla="*/ 5800441 w 7467600"/>
              <a:gd name="connsiteY311" fmla="*/ 6335286 h 6858000"/>
              <a:gd name="connsiteX312" fmla="*/ 5526562 w 7467600"/>
              <a:gd name="connsiteY312" fmla="*/ 5705388 h 6858000"/>
              <a:gd name="connsiteX313" fmla="*/ 5519640 w 7467600"/>
              <a:gd name="connsiteY313" fmla="*/ 5683774 h 6858000"/>
              <a:gd name="connsiteX314" fmla="*/ 5844559 w 7467600"/>
              <a:gd name="connsiteY314" fmla="*/ 6553349 h 6858000"/>
              <a:gd name="connsiteX315" fmla="*/ 5975994 w 7467600"/>
              <a:gd name="connsiteY315" fmla="*/ 6858000 h 6858000"/>
              <a:gd name="connsiteX316" fmla="*/ 5898547 w 7467600"/>
              <a:gd name="connsiteY316" fmla="*/ 6858000 h 6858000"/>
              <a:gd name="connsiteX317" fmla="*/ 5682041 w 7467600"/>
              <a:gd name="connsiteY317" fmla="*/ 6355860 h 6858000"/>
              <a:gd name="connsiteX318" fmla="*/ 5461758 w 7467600"/>
              <a:gd name="connsiteY318" fmla="*/ 5820220 h 6858000"/>
              <a:gd name="connsiteX319" fmla="*/ 5237282 w 7467600"/>
              <a:gd name="connsiteY319" fmla="*/ 6579086 h 6858000"/>
              <a:gd name="connsiteX320" fmla="*/ 5115009 w 7467600"/>
              <a:gd name="connsiteY320" fmla="*/ 6858000 h 6858000"/>
              <a:gd name="connsiteX321" fmla="*/ 5028074 w 7467600"/>
              <a:gd name="connsiteY321" fmla="*/ 6858000 h 6858000"/>
              <a:gd name="connsiteX322" fmla="*/ 5079508 w 7467600"/>
              <a:gd name="connsiteY322" fmla="*/ 6749074 h 6858000"/>
              <a:gd name="connsiteX323" fmla="*/ 5371846 w 7467600"/>
              <a:gd name="connsiteY323" fmla="*/ 5924413 h 6858000"/>
              <a:gd name="connsiteX324" fmla="*/ 5270512 w 7467600"/>
              <a:gd name="connsiteY324" fmla="*/ 6138975 h 6858000"/>
              <a:gd name="connsiteX325" fmla="*/ 5062409 w 7467600"/>
              <a:gd name="connsiteY325" fmla="*/ 6653544 h 6858000"/>
              <a:gd name="connsiteX326" fmla="*/ 5036628 w 7467600"/>
              <a:gd name="connsiteY326" fmla="*/ 6754247 h 6858000"/>
              <a:gd name="connsiteX327" fmla="*/ 5009112 w 7467600"/>
              <a:gd name="connsiteY327" fmla="*/ 6858000 h 6858000"/>
              <a:gd name="connsiteX328" fmla="*/ 4976679 w 7467600"/>
              <a:gd name="connsiteY328" fmla="*/ 6858000 h 6858000"/>
              <a:gd name="connsiteX329" fmla="*/ 5006537 w 7467600"/>
              <a:gd name="connsiteY329" fmla="*/ 6747068 h 6858000"/>
              <a:gd name="connsiteX330" fmla="*/ 5032723 w 7467600"/>
              <a:gd name="connsiteY330" fmla="*/ 6644957 h 6858000"/>
              <a:gd name="connsiteX331" fmla="*/ 5242949 w 7467600"/>
              <a:gd name="connsiteY331" fmla="*/ 6125175 h 6858000"/>
              <a:gd name="connsiteX332" fmla="*/ 5286321 w 7467600"/>
              <a:gd name="connsiteY332" fmla="*/ 6033555 h 6858000"/>
              <a:gd name="connsiteX333" fmla="*/ 5008210 w 7467600"/>
              <a:gd name="connsiteY333" fmla="*/ 6649194 h 6858000"/>
              <a:gd name="connsiteX334" fmla="*/ 4986321 w 7467600"/>
              <a:gd name="connsiteY334" fmla="*/ 6765687 h 6858000"/>
              <a:gd name="connsiteX335" fmla="*/ 4973474 w 7467600"/>
              <a:gd name="connsiteY335" fmla="*/ 6858000 h 6858000"/>
              <a:gd name="connsiteX336" fmla="*/ 4907178 w 7467600"/>
              <a:gd name="connsiteY336" fmla="*/ 6858000 h 6858000"/>
              <a:gd name="connsiteX337" fmla="*/ 4910810 w 7467600"/>
              <a:gd name="connsiteY337" fmla="*/ 6829660 h 6858000"/>
              <a:gd name="connsiteX338" fmla="*/ 4987461 w 7467600"/>
              <a:gd name="connsiteY338" fmla="*/ 6432994 h 6858000"/>
              <a:gd name="connsiteX339" fmla="*/ 5179262 w 7467600"/>
              <a:gd name="connsiteY339" fmla="*/ 6035044 h 6858000"/>
              <a:gd name="connsiteX340" fmla="*/ 4689678 w 7467600"/>
              <a:gd name="connsiteY340" fmla="*/ 6440241 h 6858000"/>
              <a:gd name="connsiteX341" fmla="*/ 4477543 w 7467600"/>
              <a:gd name="connsiteY341" fmla="*/ 6674836 h 6858000"/>
              <a:gd name="connsiteX342" fmla="*/ 4329957 w 7467600"/>
              <a:gd name="connsiteY342" fmla="*/ 6858000 h 6858000"/>
              <a:gd name="connsiteX343" fmla="*/ 4218595 w 7467600"/>
              <a:gd name="connsiteY343" fmla="*/ 6858000 h 6858000"/>
              <a:gd name="connsiteX344" fmla="*/ 4368888 w 7467600"/>
              <a:gd name="connsiteY344" fmla="*/ 6668412 h 6858000"/>
              <a:gd name="connsiteX345" fmla="*/ 4563091 w 7467600"/>
              <a:gd name="connsiteY345" fmla="*/ 6442508 h 6858000"/>
              <a:gd name="connsiteX346" fmla="*/ 5387324 w 7467600"/>
              <a:gd name="connsiteY346" fmla="*/ 5705830 h 6858000"/>
              <a:gd name="connsiteX347" fmla="*/ 5073620 w 7467600"/>
              <a:gd name="connsiteY347" fmla="*/ 5955437 h 6858000"/>
              <a:gd name="connsiteX348" fmla="*/ 4689789 w 7467600"/>
              <a:gd name="connsiteY348" fmla="*/ 6268382 h 6858000"/>
              <a:gd name="connsiteX349" fmla="*/ 4418722 w 7467600"/>
              <a:gd name="connsiteY349" fmla="*/ 6570886 h 6858000"/>
              <a:gd name="connsiteX350" fmla="*/ 4214944 w 7467600"/>
              <a:gd name="connsiteY350" fmla="*/ 6858000 h 6858000"/>
              <a:gd name="connsiteX351" fmla="*/ 4177898 w 7467600"/>
              <a:gd name="connsiteY351" fmla="*/ 6858000 h 6858000"/>
              <a:gd name="connsiteX352" fmla="*/ 4391597 w 7467600"/>
              <a:gd name="connsiteY352" fmla="*/ 6556370 h 6858000"/>
              <a:gd name="connsiteX353" fmla="*/ 4668889 w 7467600"/>
              <a:gd name="connsiteY353" fmla="*/ 6246399 h 6858000"/>
              <a:gd name="connsiteX354" fmla="*/ 5055427 w 7467600"/>
              <a:gd name="connsiteY354" fmla="*/ 5931476 h 6858000"/>
              <a:gd name="connsiteX355" fmla="*/ 5371814 w 7467600"/>
              <a:gd name="connsiteY355" fmla="*/ 5678975 h 6858000"/>
              <a:gd name="connsiteX356" fmla="*/ 4987918 w 7467600"/>
              <a:gd name="connsiteY356" fmla="*/ 5838701 h 6858000"/>
              <a:gd name="connsiteX357" fmla="*/ 4317146 w 7467600"/>
              <a:gd name="connsiteY357" fmla="*/ 6587716 h 6858000"/>
              <a:gd name="connsiteX358" fmla="*/ 4171627 w 7467600"/>
              <a:gd name="connsiteY358" fmla="*/ 6858000 h 6858000"/>
              <a:gd name="connsiteX359" fmla="*/ 4081585 w 7467600"/>
              <a:gd name="connsiteY359" fmla="*/ 6858000 h 6858000"/>
              <a:gd name="connsiteX360" fmla="*/ 4238603 w 7467600"/>
              <a:gd name="connsiteY360" fmla="*/ 6559341 h 6858000"/>
              <a:gd name="connsiteX361" fmla="*/ 4778333 w 7467600"/>
              <a:gd name="connsiteY361" fmla="*/ 5873626 h 6858000"/>
              <a:gd name="connsiteX362" fmla="*/ 5414185 w 7467600"/>
              <a:gd name="connsiteY362" fmla="*/ 5573882 h 6858000"/>
              <a:gd name="connsiteX363" fmla="*/ 5959648 w 7467600"/>
              <a:gd name="connsiteY363" fmla="*/ 4760797 h 6858000"/>
              <a:gd name="connsiteX364" fmla="*/ 5355019 w 7467600"/>
              <a:gd name="connsiteY364" fmla="*/ 4734672 h 6858000"/>
              <a:gd name="connsiteX365" fmla="*/ 5083565 w 7467600"/>
              <a:gd name="connsiteY365" fmla="*/ 5179121 h 6858000"/>
              <a:gd name="connsiteX366" fmla="*/ 4713577 w 7467600"/>
              <a:gd name="connsiteY366" fmla="*/ 5616803 h 6858000"/>
              <a:gd name="connsiteX367" fmla="*/ 3989559 w 7467600"/>
              <a:gd name="connsiteY367" fmla="*/ 6145945 h 6858000"/>
              <a:gd name="connsiteX368" fmla="*/ 3939824 w 7467600"/>
              <a:gd name="connsiteY368" fmla="*/ 6066900 h 6858000"/>
              <a:gd name="connsiteX369" fmla="*/ 4584537 w 7467600"/>
              <a:gd name="connsiteY369" fmla="*/ 5324826 h 6858000"/>
              <a:gd name="connsiteX370" fmla="*/ 5037105 w 7467600"/>
              <a:gd name="connsiteY370" fmla="*/ 5088765 h 6858000"/>
              <a:gd name="connsiteX371" fmla="*/ 5039930 w 7467600"/>
              <a:gd name="connsiteY371" fmla="*/ 5089585 h 6858000"/>
              <a:gd name="connsiteX372" fmla="*/ 5263764 w 7467600"/>
              <a:gd name="connsiteY372" fmla="*/ 4735525 h 6858000"/>
              <a:gd name="connsiteX373" fmla="*/ 4086300 w 7467600"/>
              <a:gd name="connsiteY373" fmla="*/ 4884599 h 6858000"/>
              <a:gd name="connsiteX374" fmla="*/ 4085485 w 7467600"/>
              <a:gd name="connsiteY374" fmla="*/ 4899070 h 6858000"/>
              <a:gd name="connsiteX375" fmla="*/ 3871915 w 7467600"/>
              <a:gd name="connsiteY375" fmla="*/ 5253645 h 6858000"/>
              <a:gd name="connsiteX376" fmla="*/ 3799374 w 7467600"/>
              <a:gd name="connsiteY376" fmla="*/ 5466127 h 6858000"/>
              <a:gd name="connsiteX377" fmla="*/ 3498850 w 7467600"/>
              <a:gd name="connsiteY377" fmla="*/ 6661888 h 6858000"/>
              <a:gd name="connsiteX378" fmla="*/ 3399216 w 7467600"/>
              <a:gd name="connsiteY378" fmla="*/ 6858000 h 6858000"/>
              <a:gd name="connsiteX379" fmla="*/ 3303688 w 7467600"/>
              <a:gd name="connsiteY379" fmla="*/ 6858000 h 6858000"/>
              <a:gd name="connsiteX380" fmla="*/ 3391774 w 7467600"/>
              <a:gd name="connsiteY380" fmla="*/ 6697181 h 6858000"/>
              <a:gd name="connsiteX381" fmla="*/ 3735540 w 7467600"/>
              <a:gd name="connsiteY381" fmla="*/ 5546923 h 6858000"/>
              <a:gd name="connsiteX382" fmla="*/ 3729438 w 7467600"/>
              <a:gd name="connsiteY382" fmla="*/ 5569058 h 6858000"/>
              <a:gd name="connsiteX383" fmla="*/ 3707782 w 7467600"/>
              <a:gd name="connsiteY383" fmla="*/ 5644908 h 6858000"/>
              <a:gd name="connsiteX384" fmla="*/ 3583827 w 7467600"/>
              <a:gd name="connsiteY384" fmla="*/ 6039215 h 6858000"/>
              <a:gd name="connsiteX385" fmla="*/ 3547861 w 7467600"/>
              <a:gd name="connsiteY385" fmla="*/ 6129609 h 6858000"/>
              <a:gd name="connsiteX386" fmla="*/ 3490905 w 7467600"/>
              <a:gd name="connsiteY386" fmla="*/ 6277660 h 6858000"/>
              <a:gd name="connsiteX387" fmla="*/ 3455859 w 7467600"/>
              <a:gd name="connsiteY387" fmla="*/ 6391301 h 6858000"/>
              <a:gd name="connsiteX388" fmla="*/ 3429112 w 7467600"/>
              <a:gd name="connsiteY388" fmla="*/ 6479469 h 6858000"/>
              <a:gd name="connsiteX389" fmla="*/ 3304862 w 7467600"/>
              <a:gd name="connsiteY389" fmla="*/ 6796476 h 6858000"/>
              <a:gd name="connsiteX390" fmla="*/ 3276071 w 7467600"/>
              <a:gd name="connsiteY390" fmla="*/ 6858000 h 6858000"/>
              <a:gd name="connsiteX391" fmla="*/ 3240805 w 7467600"/>
              <a:gd name="connsiteY391" fmla="*/ 6858000 h 6858000"/>
              <a:gd name="connsiteX392" fmla="*/ 3275917 w 7467600"/>
              <a:gd name="connsiteY392" fmla="*/ 6783192 h 6858000"/>
              <a:gd name="connsiteX393" fmla="*/ 3399358 w 7467600"/>
              <a:gd name="connsiteY393" fmla="*/ 6469011 h 6858000"/>
              <a:gd name="connsiteX394" fmla="*/ 3425650 w 7467600"/>
              <a:gd name="connsiteY394" fmla="*/ 6381333 h 6858000"/>
              <a:gd name="connsiteX395" fmla="*/ 3460661 w 7467600"/>
              <a:gd name="connsiteY395" fmla="*/ 6266763 h 6858000"/>
              <a:gd name="connsiteX396" fmla="*/ 3518021 w 7467600"/>
              <a:gd name="connsiteY396" fmla="*/ 6117298 h 6858000"/>
              <a:gd name="connsiteX397" fmla="*/ 3554035 w 7467600"/>
              <a:gd name="connsiteY397" fmla="*/ 6027832 h 6858000"/>
              <a:gd name="connsiteX398" fmla="*/ 3677174 w 7467600"/>
              <a:gd name="connsiteY398" fmla="*/ 5636351 h 6858000"/>
              <a:gd name="connsiteX399" fmla="*/ 3698819 w 7467600"/>
              <a:gd name="connsiteY399" fmla="*/ 5560503 h 6858000"/>
              <a:gd name="connsiteX400" fmla="*/ 3702094 w 7467600"/>
              <a:gd name="connsiteY400" fmla="*/ 5549194 h 6858000"/>
              <a:gd name="connsiteX401" fmla="*/ 3398355 w 7467600"/>
              <a:gd name="connsiteY401" fmla="*/ 6094603 h 6858000"/>
              <a:gd name="connsiteX402" fmla="*/ 3193941 w 7467600"/>
              <a:gd name="connsiteY402" fmla="*/ 6798775 h 6858000"/>
              <a:gd name="connsiteX403" fmla="*/ 3184140 w 7467600"/>
              <a:gd name="connsiteY403" fmla="*/ 6858000 h 6858000"/>
              <a:gd name="connsiteX404" fmla="*/ 3099978 w 7467600"/>
              <a:gd name="connsiteY404" fmla="*/ 6858000 h 6858000"/>
              <a:gd name="connsiteX405" fmla="*/ 3101556 w 7467600"/>
              <a:gd name="connsiteY405" fmla="*/ 6843337 h 6858000"/>
              <a:gd name="connsiteX406" fmla="*/ 3370162 w 7467600"/>
              <a:gd name="connsiteY406" fmla="*/ 5785550 h 6858000"/>
              <a:gd name="connsiteX407" fmla="*/ 3746477 w 7467600"/>
              <a:gd name="connsiteY407" fmla="*/ 5377889 h 6858000"/>
              <a:gd name="connsiteX408" fmla="*/ 3863399 w 7467600"/>
              <a:gd name="connsiteY408" fmla="*/ 5087257 h 6858000"/>
              <a:gd name="connsiteX409" fmla="*/ 3968712 w 7467600"/>
              <a:gd name="connsiteY409" fmla="*/ 4913989 h 6858000"/>
              <a:gd name="connsiteX410" fmla="*/ 2792390 w 7467600"/>
              <a:gd name="connsiteY410" fmla="*/ 5382974 h 6858000"/>
              <a:gd name="connsiteX411" fmla="*/ 2714982 w 7467600"/>
              <a:gd name="connsiteY411" fmla="*/ 5427051 h 6858000"/>
              <a:gd name="connsiteX412" fmla="*/ 2813361 w 7467600"/>
              <a:gd name="connsiteY412" fmla="*/ 6023912 h 6858000"/>
              <a:gd name="connsiteX413" fmla="*/ 2688430 w 7467600"/>
              <a:gd name="connsiteY413" fmla="*/ 6801564 h 6858000"/>
              <a:gd name="connsiteX414" fmla="*/ 2629626 w 7467600"/>
              <a:gd name="connsiteY414" fmla="*/ 6763394 h 6858000"/>
              <a:gd name="connsiteX415" fmla="*/ 2565328 w 7467600"/>
              <a:gd name="connsiteY415" fmla="*/ 5516399 h 6858000"/>
              <a:gd name="connsiteX416" fmla="*/ 1922999 w 7467600"/>
              <a:gd name="connsiteY416" fmla="*/ 5980343 h 6858000"/>
              <a:gd name="connsiteX417" fmla="*/ 1950261 w 7467600"/>
              <a:gd name="connsiteY417" fmla="*/ 6405858 h 6858000"/>
              <a:gd name="connsiteX418" fmla="*/ 2365554 w 7467600"/>
              <a:gd name="connsiteY418" fmla="*/ 6759107 h 6858000"/>
              <a:gd name="connsiteX419" fmla="*/ 2424142 w 7467600"/>
              <a:gd name="connsiteY419" fmla="*/ 6858000 h 6858000"/>
              <a:gd name="connsiteX420" fmla="*/ 2395994 w 7467600"/>
              <a:gd name="connsiteY420" fmla="*/ 6858000 h 6858000"/>
              <a:gd name="connsiteX421" fmla="*/ 2392863 w 7467600"/>
              <a:gd name="connsiteY421" fmla="*/ 6852964 h 6858000"/>
              <a:gd name="connsiteX422" fmla="*/ 2017589 w 7467600"/>
              <a:gd name="connsiteY422" fmla="*/ 6493982 h 6858000"/>
              <a:gd name="connsiteX423" fmla="*/ 2147336 w 7467600"/>
              <a:gd name="connsiteY423" fmla="*/ 6594052 h 6858000"/>
              <a:gd name="connsiteX424" fmla="*/ 2207047 w 7467600"/>
              <a:gd name="connsiteY424" fmla="*/ 6654540 h 6858000"/>
              <a:gd name="connsiteX425" fmla="*/ 2299106 w 7467600"/>
              <a:gd name="connsiteY425" fmla="*/ 6778931 h 6858000"/>
              <a:gd name="connsiteX426" fmla="*/ 2314430 w 7467600"/>
              <a:gd name="connsiteY426" fmla="*/ 6801144 h 6858000"/>
              <a:gd name="connsiteX427" fmla="*/ 2352406 w 7467600"/>
              <a:gd name="connsiteY427" fmla="*/ 6858000 h 6858000"/>
              <a:gd name="connsiteX428" fmla="*/ 2314492 w 7467600"/>
              <a:gd name="connsiteY428" fmla="*/ 6858000 h 6858000"/>
              <a:gd name="connsiteX429" fmla="*/ 2288095 w 7467600"/>
              <a:gd name="connsiteY429" fmla="*/ 6818030 h 6858000"/>
              <a:gd name="connsiteX430" fmla="*/ 2272768 w 7467600"/>
              <a:gd name="connsiteY430" fmla="*/ 6795822 h 6858000"/>
              <a:gd name="connsiteX431" fmla="*/ 2182715 w 7467600"/>
              <a:gd name="connsiteY431" fmla="*/ 6675071 h 6858000"/>
              <a:gd name="connsiteX432" fmla="*/ 2032061 w 7467600"/>
              <a:gd name="connsiteY432" fmla="*/ 6541380 h 6858000"/>
              <a:gd name="connsiteX433" fmla="*/ 2257220 w 7467600"/>
              <a:gd name="connsiteY433" fmla="*/ 6826257 h 6858000"/>
              <a:gd name="connsiteX434" fmla="*/ 2281324 w 7467600"/>
              <a:gd name="connsiteY434" fmla="*/ 6858000 h 6858000"/>
              <a:gd name="connsiteX435" fmla="*/ 2242860 w 7467600"/>
              <a:gd name="connsiteY435" fmla="*/ 6858000 h 6858000"/>
              <a:gd name="connsiteX436" fmla="*/ 2232818 w 7467600"/>
              <a:gd name="connsiteY436" fmla="*/ 6844926 h 6858000"/>
              <a:gd name="connsiteX437" fmla="*/ 1990172 w 7467600"/>
              <a:gd name="connsiteY437" fmla="*/ 6542121 h 6858000"/>
              <a:gd name="connsiteX438" fmla="*/ 2124090 w 7467600"/>
              <a:gd name="connsiteY438" fmla="*/ 6761017 h 6858000"/>
              <a:gd name="connsiteX439" fmla="*/ 2200380 w 7467600"/>
              <a:gd name="connsiteY439" fmla="*/ 6858000 h 6858000"/>
              <a:gd name="connsiteX440" fmla="*/ 2147507 w 7467600"/>
              <a:gd name="connsiteY440" fmla="*/ 6858000 h 6858000"/>
              <a:gd name="connsiteX441" fmla="*/ 2070668 w 7467600"/>
              <a:gd name="connsiteY441" fmla="*/ 6761520 h 6858000"/>
              <a:gd name="connsiteX442" fmla="*/ 1975142 w 7467600"/>
              <a:gd name="connsiteY442" fmla="*/ 6585570 h 6858000"/>
              <a:gd name="connsiteX443" fmla="*/ 2050035 w 7467600"/>
              <a:gd name="connsiteY443" fmla="*/ 6813345 h 6858000"/>
              <a:gd name="connsiteX444" fmla="*/ 2063025 w 7467600"/>
              <a:gd name="connsiteY444" fmla="*/ 6858000 h 6858000"/>
              <a:gd name="connsiteX445" fmla="*/ 2021675 w 7467600"/>
              <a:gd name="connsiteY445" fmla="*/ 6858000 h 6858000"/>
              <a:gd name="connsiteX446" fmla="*/ 2019308 w 7467600"/>
              <a:gd name="connsiteY446" fmla="*/ 6847118 h 6858000"/>
              <a:gd name="connsiteX447" fmla="*/ 1938835 w 7467600"/>
              <a:gd name="connsiteY447" fmla="*/ 6551160 h 6858000"/>
              <a:gd name="connsiteX448" fmla="*/ 1953230 w 7467600"/>
              <a:gd name="connsiteY448" fmla="*/ 6759699 h 6858000"/>
              <a:gd name="connsiteX449" fmla="*/ 1956763 w 7467600"/>
              <a:gd name="connsiteY449" fmla="*/ 6778191 h 6858000"/>
              <a:gd name="connsiteX450" fmla="*/ 1967925 w 7467600"/>
              <a:gd name="connsiteY450" fmla="*/ 6858000 h 6858000"/>
              <a:gd name="connsiteX451" fmla="*/ 1936622 w 7467600"/>
              <a:gd name="connsiteY451" fmla="*/ 6858000 h 6858000"/>
              <a:gd name="connsiteX452" fmla="*/ 1926261 w 7467600"/>
              <a:gd name="connsiteY452" fmla="*/ 6784064 h 6858000"/>
              <a:gd name="connsiteX453" fmla="*/ 1922724 w 7467600"/>
              <a:gd name="connsiteY453" fmla="*/ 6765577 h 6858000"/>
              <a:gd name="connsiteX454" fmla="*/ 1904650 w 7467600"/>
              <a:gd name="connsiteY454" fmla="*/ 6639616 h 6858000"/>
              <a:gd name="connsiteX455" fmla="*/ 1885273 w 7467600"/>
              <a:gd name="connsiteY455" fmla="*/ 6858000 h 6858000"/>
              <a:gd name="connsiteX456" fmla="*/ 1854363 w 7467600"/>
              <a:gd name="connsiteY456" fmla="*/ 6858000 h 6858000"/>
              <a:gd name="connsiteX457" fmla="*/ 1880391 w 7467600"/>
              <a:gd name="connsiteY457" fmla="*/ 6603796 h 6858000"/>
              <a:gd name="connsiteX458" fmla="*/ 1818273 w 7467600"/>
              <a:gd name="connsiteY458" fmla="*/ 6715729 h 6858000"/>
              <a:gd name="connsiteX459" fmla="*/ 1794691 w 7467600"/>
              <a:gd name="connsiteY459" fmla="*/ 6843239 h 6858000"/>
              <a:gd name="connsiteX460" fmla="*/ 1794914 w 7467600"/>
              <a:gd name="connsiteY460" fmla="*/ 6858000 h 6858000"/>
              <a:gd name="connsiteX461" fmla="*/ 1746128 w 7467600"/>
              <a:gd name="connsiteY461" fmla="*/ 6858000 h 6858000"/>
              <a:gd name="connsiteX462" fmla="*/ 1753934 w 7467600"/>
              <a:gd name="connsiteY462" fmla="*/ 6724796 h 6858000"/>
              <a:gd name="connsiteX463" fmla="*/ 1792053 w 7467600"/>
              <a:gd name="connsiteY463" fmla="*/ 6572396 h 6858000"/>
              <a:gd name="connsiteX464" fmla="*/ 1862248 w 7467600"/>
              <a:gd name="connsiteY464" fmla="*/ 6266397 h 6858000"/>
              <a:gd name="connsiteX465" fmla="*/ 1862250 w 7467600"/>
              <a:gd name="connsiteY465" fmla="*/ 6033531 h 6858000"/>
              <a:gd name="connsiteX466" fmla="*/ 1211999 w 7467600"/>
              <a:gd name="connsiteY466" fmla="*/ 6683610 h 6858000"/>
              <a:gd name="connsiteX467" fmla="*/ 1213266 w 7467600"/>
              <a:gd name="connsiteY467" fmla="*/ 6691947 h 6858000"/>
              <a:gd name="connsiteX468" fmla="*/ 1203370 w 7467600"/>
              <a:gd name="connsiteY468" fmla="*/ 6850676 h 6858000"/>
              <a:gd name="connsiteX469" fmla="*/ 1203671 w 7467600"/>
              <a:gd name="connsiteY469" fmla="*/ 6858000 h 6858000"/>
              <a:gd name="connsiteX470" fmla="*/ 1143180 w 7467600"/>
              <a:gd name="connsiteY470" fmla="*/ 6858000 h 6858000"/>
              <a:gd name="connsiteX471" fmla="*/ 1142176 w 7467600"/>
              <a:gd name="connsiteY471" fmla="*/ 6766045 h 6858000"/>
              <a:gd name="connsiteX472" fmla="*/ 1067484 w 7467600"/>
              <a:gd name="connsiteY472" fmla="*/ 6858000 h 6858000"/>
              <a:gd name="connsiteX473" fmla="*/ 953928 w 7467600"/>
              <a:gd name="connsiteY473" fmla="*/ 6858000 h 6858000"/>
              <a:gd name="connsiteX474" fmla="*/ 959715 w 7467600"/>
              <a:gd name="connsiteY474" fmla="*/ 6850185 h 6858000"/>
              <a:gd name="connsiteX475" fmla="*/ 1483788 w 7467600"/>
              <a:gd name="connsiteY475" fmla="*/ 6259174 h 6858000"/>
              <a:gd name="connsiteX476" fmla="*/ 1100671 w 7467600"/>
              <a:gd name="connsiteY476" fmla="*/ 6252137 h 6858000"/>
              <a:gd name="connsiteX477" fmla="*/ 1090144 w 7467600"/>
              <a:gd name="connsiteY477" fmla="*/ 6256748 h 6858000"/>
              <a:gd name="connsiteX478" fmla="*/ 1095872 w 7467600"/>
              <a:gd name="connsiteY478" fmla="*/ 6271892 h 6858000"/>
              <a:gd name="connsiteX479" fmla="*/ 262785 w 7467600"/>
              <a:gd name="connsiteY479" fmla="*/ 6845450 h 6858000"/>
              <a:gd name="connsiteX480" fmla="*/ 209968 w 7467600"/>
              <a:gd name="connsiteY480" fmla="*/ 6770713 h 6858000"/>
              <a:gd name="connsiteX481" fmla="*/ 873460 w 7467600"/>
              <a:gd name="connsiteY481" fmla="*/ 6253768 h 6858000"/>
              <a:gd name="connsiteX482" fmla="*/ 192686 w 7467600"/>
              <a:gd name="connsiteY482" fmla="*/ 5849257 h 6858000"/>
              <a:gd name="connsiteX483" fmla="*/ 4696 w 7467600"/>
              <a:gd name="connsiteY483" fmla="*/ 5697668 h 6858000"/>
              <a:gd name="connsiteX484" fmla="*/ 0 w 7467600"/>
              <a:gd name="connsiteY484" fmla="*/ 5689984 h 6858000"/>
              <a:gd name="connsiteX485" fmla="*/ 0 w 7467600"/>
              <a:gd name="connsiteY485" fmla="*/ 5513472 h 6858000"/>
              <a:gd name="connsiteX486" fmla="*/ 174101 w 7467600"/>
              <a:gd name="connsiteY486" fmla="*/ 5620277 h 6858000"/>
              <a:gd name="connsiteX487" fmla="*/ 891800 w 7467600"/>
              <a:gd name="connsiteY487" fmla="*/ 6036935 h 6858000"/>
              <a:gd name="connsiteX488" fmla="*/ 1072219 w 7467600"/>
              <a:gd name="connsiteY488" fmla="*/ 6169443 h 6858000"/>
              <a:gd name="connsiteX489" fmla="*/ 1074117 w 7467600"/>
              <a:gd name="connsiteY489" fmla="*/ 6170301 h 6858000"/>
              <a:gd name="connsiteX490" fmla="*/ 1083114 w 7467600"/>
              <a:gd name="connsiteY490" fmla="*/ 6174131 h 6858000"/>
              <a:gd name="connsiteX491" fmla="*/ 1543010 w 7467600"/>
              <a:gd name="connsiteY491" fmla="*/ 6191140 h 6858000"/>
              <a:gd name="connsiteX492" fmla="*/ 1551080 w 7467600"/>
              <a:gd name="connsiteY492" fmla="*/ 6195006 h 6858000"/>
              <a:gd name="connsiteX493" fmla="*/ 2345443 w 7467600"/>
              <a:gd name="connsiteY493" fmla="*/ 5549882 h 6858000"/>
              <a:gd name="connsiteX494" fmla="*/ 1721499 w 7467600"/>
              <a:gd name="connsiteY494" fmla="*/ 5599969 h 6858000"/>
              <a:gd name="connsiteX495" fmla="*/ 767716 w 7467600"/>
              <a:gd name="connsiteY495" fmla="*/ 5472768 h 6858000"/>
              <a:gd name="connsiteX496" fmla="*/ 722147 w 7467600"/>
              <a:gd name="connsiteY496" fmla="*/ 5393091 h 6858000"/>
              <a:gd name="connsiteX497" fmla="*/ 1485552 w 7467600"/>
              <a:gd name="connsiteY497" fmla="*/ 5313202 h 6858000"/>
              <a:gd name="connsiteX498" fmla="*/ 2143004 w 7467600"/>
              <a:gd name="connsiteY498" fmla="*/ 5402420 h 6858000"/>
              <a:gd name="connsiteX499" fmla="*/ 1933391 w 7467600"/>
              <a:gd name="connsiteY499" fmla="*/ 5156971 h 6858000"/>
              <a:gd name="connsiteX500" fmla="*/ 1827118 w 7467600"/>
              <a:gd name="connsiteY500" fmla="*/ 4968410 h 6858000"/>
              <a:gd name="connsiteX501" fmla="*/ 1837349 w 7467600"/>
              <a:gd name="connsiteY501" fmla="*/ 4956357 h 6858000"/>
              <a:gd name="connsiteX502" fmla="*/ 2162835 w 7467600"/>
              <a:gd name="connsiteY502" fmla="*/ 5187853 h 6858000"/>
              <a:gd name="connsiteX503" fmla="*/ 2257167 w 7467600"/>
              <a:gd name="connsiteY503" fmla="*/ 5462123 h 6858000"/>
              <a:gd name="connsiteX504" fmla="*/ 2261598 w 7467600"/>
              <a:gd name="connsiteY504" fmla="*/ 5467998 h 6858000"/>
              <a:gd name="connsiteX505" fmla="*/ 2437177 w 7467600"/>
              <a:gd name="connsiteY505" fmla="*/ 5479608 h 6858000"/>
              <a:gd name="connsiteX506" fmla="*/ 2445247 w 7467600"/>
              <a:gd name="connsiteY506" fmla="*/ 5483476 h 6858000"/>
              <a:gd name="connsiteX507" fmla="*/ 2743626 w 7467600"/>
              <a:gd name="connsiteY507" fmla="*/ 5304819 h 6858000"/>
              <a:gd name="connsiteX508" fmla="*/ 3048102 w 7467600"/>
              <a:gd name="connsiteY508" fmla="*/ 5150595 h 6858000"/>
              <a:gd name="connsiteX509" fmla="*/ 1799414 w 7467600"/>
              <a:gd name="connsiteY509" fmla="*/ 4694732 h 6858000"/>
              <a:gd name="connsiteX510" fmla="*/ 1771735 w 7467600"/>
              <a:gd name="connsiteY510" fmla="*/ 4619929 h 6858000"/>
              <a:gd name="connsiteX511" fmla="*/ 3104273 w 7467600"/>
              <a:gd name="connsiteY511" fmla="*/ 5076159 h 6858000"/>
              <a:gd name="connsiteX512" fmla="*/ 3113245 w 7467600"/>
              <a:gd name="connsiteY512" fmla="*/ 5090705 h 6858000"/>
              <a:gd name="connsiteX513" fmla="*/ 3126294 w 7467600"/>
              <a:gd name="connsiteY513" fmla="*/ 5114400 h 6858000"/>
              <a:gd name="connsiteX514" fmla="*/ 3937433 w 7467600"/>
              <a:gd name="connsiteY514" fmla="*/ 4830473 h 6858000"/>
              <a:gd name="connsiteX515" fmla="*/ 3590475 w 7467600"/>
              <a:gd name="connsiteY515" fmla="*/ 4597974 h 6858000"/>
              <a:gd name="connsiteX516" fmla="*/ 3100264 w 7467600"/>
              <a:gd name="connsiteY516" fmla="*/ 4579845 h 6858000"/>
              <a:gd name="connsiteX517" fmla="*/ 2183576 w 7467600"/>
              <a:gd name="connsiteY517" fmla="*/ 4227150 h 6858000"/>
              <a:gd name="connsiteX518" fmla="*/ 2151029 w 7467600"/>
              <a:gd name="connsiteY518" fmla="*/ 4146947 h 6858000"/>
              <a:gd name="connsiteX519" fmla="*/ 3563434 w 7467600"/>
              <a:gd name="connsiteY519" fmla="*/ 4469115 h 6858000"/>
              <a:gd name="connsiteX520" fmla="*/ 3177952 w 7467600"/>
              <a:gd name="connsiteY520" fmla="*/ 3657386 h 6858000"/>
              <a:gd name="connsiteX521" fmla="*/ 3189263 w 7467600"/>
              <a:gd name="connsiteY521" fmla="*/ 3625726 h 6858000"/>
              <a:gd name="connsiteX522" fmla="*/ 3560912 w 7467600"/>
              <a:gd name="connsiteY522" fmla="*/ 4079863 h 6858000"/>
              <a:gd name="connsiteX523" fmla="*/ 3626636 w 7467600"/>
              <a:gd name="connsiteY523" fmla="*/ 4512230 h 6858000"/>
              <a:gd name="connsiteX524" fmla="*/ 3653088 w 7467600"/>
              <a:gd name="connsiteY524" fmla="*/ 4521417 h 6858000"/>
              <a:gd name="connsiteX525" fmla="*/ 3988128 w 7467600"/>
              <a:gd name="connsiteY525" fmla="*/ 4817267 h 6858000"/>
              <a:gd name="connsiteX526" fmla="*/ 4830582 w 7467600"/>
              <a:gd name="connsiteY526" fmla="*/ 4676000 h 6858000"/>
              <a:gd name="connsiteX527" fmla="*/ 4830100 w 7467600"/>
              <a:gd name="connsiteY527" fmla="*/ 4675554 h 6858000"/>
              <a:gd name="connsiteX528" fmla="*/ 4036318 w 7467600"/>
              <a:gd name="connsiteY528" fmla="*/ 4147013 h 6858000"/>
              <a:gd name="connsiteX529" fmla="*/ 3432098 w 7467600"/>
              <a:gd name="connsiteY529" fmla="*/ 3537312 h 6858000"/>
              <a:gd name="connsiteX530" fmla="*/ 3446761 w 7467600"/>
              <a:gd name="connsiteY530" fmla="*/ 3461278 h 6858000"/>
              <a:gd name="connsiteX531" fmla="*/ 4419733 w 7467600"/>
              <a:gd name="connsiteY531" fmla="*/ 3963555 h 6858000"/>
              <a:gd name="connsiteX532" fmla="*/ 4781371 w 7467600"/>
              <a:gd name="connsiteY532" fmla="*/ 4458604 h 6858000"/>
              <a:gd name="connsiteX533" fmla="*/ 4780440 w 7467600"/>
              <a:gd name="connsiteY533" fmla="*/ 4470290 h 6858000"/>
              <a:gd name="connsiteX534" fmla="*/ 4898954 w 7467600"/>
              <a:gd name="connsiteY534" fmla="*/ 4662092 h 6858000"/>
              <a:gd name="connsiteX535" fmla="*/ 4900699 w 7467600"/>
              <a:gd name="connsiteY535" fmla="*/ 4670867 h 6858000"/>
              <a:gd name="connsiteX536" fmla="*/ 5714511 w 7467600"/>
              <a:gd name="connsiteY536" fmla="*/ 4663483 h 6858000"/>
              <a:gd name="connsiteX537" fmla="*/ 5464793 w 7467600"/>
              <a:gd name="connsiteY537" fmla="*/ 4393556 h 6858000"/>
              <a:gd name="connsiteX538" fmla="*/ 5461897 w 7467600"/>
              <a:gd name="connsiteY538" fmla="*/ 4390879 h 6858000"/>
              <a:gd name="connsiteX539" fmla="*/ 4294126 w 7467600"/>
              <a:gd name="connsiteY539" fmla="*/ 3303048 h 6858000"/>
              <a:gd name="connsiteX540" fmla="*/ 4305321 w 7467600"/>
              <a:gd name="connsiteY540" fmla="*/ 3256953 h 6858000"/>
              <a:gd name="connsiteX541" fmla="*/ 4949299 w 7467600"/>
              <a:gd name="connsiteY541" fmla="*/ 3766336 h 6858000"/>
              <a:gd name="connsiteX542" fmla="*/ 5291452 w 7467600"/>
              <a:gd name="connsiteY542" fmla="*/ 4076801 h 6858000"/>
              <a:gd name="connsiteX543" fmla="*/ 5434998 w 7467600"/>
              <a:gd name="connsiteY543" fmla="*/ 4254100 h 6858000"/>
              <a:gd name="connsiteX544" fmla="*/ 5351015 w 7467600"/>
              <a:gd name="connsiteY544" fmla="*/ 3760989 h 6858000"/>
              <a:gd name="connsiteX545" fmla="*/ 5413780 w 7467600"/>
              <a:gd name="connsiteY545" fmla="*/ 2966265 h 6858000"/>
              <a:gd name="connsiteX546" fmla="*/ 5425627 w 7467600"/>
              <a:gd name="connsiteY546" fmla="*/ 2954192 h 6858000"/>
              <a:gd name="connsiteX547" fmla="*/ 6604735 w 7467600"/>
              <a:gd name="connsiteY547" fmla="*/ 2041381 h 6858000"/>
              <a:gd name="connsiteX548" fmla="*/ 7204487 w 7467600"/>
              <a:gd name="connsiteY548" fmla="*/ 2742112 h 6858000"/>
              <a:gd name="connsiteX549" fmla="*/ 7131592 w 7467600"/>
              <a:gd name="connsiteY549" fmla="*/ 2672096 h 6858000"/>
              <a:gd name="connsiteX550" fmla="*/ 6996344 w 7467600"/>
              <a:gd name="connsiteY550" fmla="*/ 2518310 h 6858000"/>
              <a:gd name="connsiteX551" fmla="*/ 6735495 w 7467600"/>
              <a:gd name="connsiteY551" fmla="*/ 2196890 h 6858000"/>
              <a:gd name="connsiteX552" fmla="*/ 6721901 w 7467600"/>
              <a:gd name="connsiteY552" fmla="*/ 2179274 h 6858000"/>
              <a:gd name="connsiteX553" fmla="*/ 6604735 w 7467600"/>
              <a:gd name="connsiteY553" fmla="*/ 2041381 h 6858000"/>
              <a:gd name="connsiteX554" fmla="*/ 6591670 w 7467600"/>
              <a:gd name="connsiteY554" fmla="*/ 1988277 h 6858000"/>
              <a:gd name="connsiteX555" fmla="*/ 6747349 w 7467600"/>
              <a:gd name="connsiteY555" fmla="*/ 2160069 h 6858000"/>
              <a:gd name="connsiteX556" fmla="*/ 6760943 w 7467600"/>
              <a:gd name="connsiteY556" fmla="*/ 2177686 h 6858000"/>
              <a:gd name="connsiteX557" fmla="*/ 7021065 w 7467600"/>
              <a:gd name="connsiteY557" fmla="*/ 2498102 h 6858000"/>
              <a:gd name="connsiteX558" fmla="*/ 7155223 w 7467600"/>
              <a:gd name="connsiteY558" fmla="*/ 2650386 h 6858000"/>
              <a:gd name="connsiteX559" fmla="*/ 7203167 w 7467600"/>
              <a:gd name="connsiteY559" fmla="*/ 2697288 h 6858000"/>
              <a:gd name="connsiteX560" fmla="*/ 6937703 w 7467600"/>
              <a:gd name="connsiteY560" fmla="*/ 2321981 h 6858000"/>
              <a:gd name="connsiteX561" fmla="*/ 6591670 w 7467600"/>
              <a:gd name="connsiteY561" fmla="*/ 1988277 h 6858000"/>
              <a:gd name="connsiteX562" fmla="*/ 5798671 w 7467600"/>
              <a:gd name="connsiteY562" fmla="*/ 1981601 h 6858000"/>
              <a:gd name="connsiteX563" fmla="*/ 5754709 w 7467600"/>
              <a:gd name="connsiteY563" fmla="*/ 2071454 h 6858000"/>
              <a:gd name="connsiteX564" fmla="*/ 5763044 w 7467600"/>
              <a:gd name="connsiteY564" fmla="*/ 2842206 h 6858000"/>
              <a:gd name="connsiteX565" fmla="*/ 5764974 w 7467600"/>
              <a:gd name="connsiteY565" fmla="*/ 2799609 h 6858000"/>
              <a:gd name="connsiteX566" fmla="*/ 5767665 w 7467600"/>
              <a:gd name="connsiteY566" fmla="*/ 2666409 h 6858000"/>
              <a:gd name="connsiteX567" fmla="*/ 5763055 w 7467600"/>
              <a:gd name="connsiteY567" fmla="*/ 2579705 h 6858000"/>
              <a:gd name="connsiteX568" fmla="*/ 5758079 w 7467600"/>
              <a:gd name="connsiteY568" fmla="*/ 2492508 h 6858000"/>
              <a:gd name="connsiteX569" fmla="*/ 5779325 w 7467600"/>
              <a:gd name="connsiteY569" fmla="*/ 2197069 h 6858000"/>
              <a:gd name="connsiteX570" fmla="*/ 5798671 w 7467600"/>
              <a:gd name="connsiteY570" fmla="*/ 1981601 h 6858000"/>
              <a:gd name="connsiteX571" fmla="*/ 5829202 w 7467600"/>
              <a:gd name="connsiteY571" fmla="*/ 1971679 h 6858000"/>
              <a:gd name="connsiteX572" fmla="*/ 5809558 w 7467600"/>
              <a:gd name="connsiteY572" fmla="*/ 2198043 h 6858000"/>
              <a:gd name="connsiteX573" fmla="*/ 5788653 w 7467600"/>
              <a:gd name="connsiteY573" fmla="*/ 2489430 h 6858000"/>
              <a:gd name="connsiteX574" fmla="*/ 5793439 w 7467600"/>
              <a:gd name="connsiteY574" fmla="*/ 2575235 h 6858000"/>
              <a:gd name="connsiteX575" fmla="*/ 5796837 w 7467600"/>
              <a:gd name="connsiteY575" fmla="*/ 2637633 h 6858000"/>
              <a:gd name="connsiteX576" fmla="*/ 5818614 w 7467600"/>
              <a:gd name="connsiteY576" fmla="*/ 2473055 h 6858000"/>
              <a:gd name="connsiteX577" fmla="*/ 5829202 w 7467600"/>
              <a:gd name="connsiteY577" fmla="*/ 1971679 h 6858000"/>
              <a:gd name="connsiteX578" fmla="*/ 5911389 w 7467600"/>
              <a:gd name="connsiteY578" fmla="*/ 1898371 h 6858000"/>
              <a:gd name="connsiteX579" fmla="*/ 6237627 w 7467600"/>
              <a:gd name="connsiteY579" fmla="*/ 2231921 h 6858000"/>
              <a:gd name="connsiteX580" fmla="*/ 5911389 w 7467600"/>
              <a:gd name="connsiteY580" fmla="*/ 1898371 h 6858000"/>
              <a:gd name="connsiteX581" fmla="*/ 6944437 w 7467600"/>
              <a:gd name="connsiteY581" fmla="*/ 1575402 h 6858000"/>
              <a:gd name="connsiteX582" fmla="*/ 6304730 w 7467600"/>
              <a:gd name="connsiteY582" fmla="*/ 1766654 h 6858000"/>
              <a:gd name="connsiteX583" fmla="*/ 6944437 w 7467600"/>
              <a:gd name="connsiteY583" fmla="*/ 1575402 h 6858000"/>
              <a:gd name="connsiteX584" fmla="*/ 7019523 w 7467600"/>
              <a:gd name="connsiteY584" fmla="*/ 1519450 h 6858000"/>
              <a:gd name="connsiteX585" fmla="*/ 6298091 w 7467600"/>
              <a:gd name="connsiteY585" fmla="*/ 1737122 h 6858000"/>
              <a:gd name="connsiteX586" fmla="*/ 7019523 w 7467600"/>
              <a:gd name="connsiteY586" fmla="*/ 1519450 h 6858000"/>
              <a:gd name="connsiteX587" fmla="*/ 2399523 w 7467600"/>
              <a:gd name="connsiteY587" fmla="*/ 1428234 h 6858000"/>
              <a:gd name="connsiteX588" fmla="*/ 2224982 w 7467600"/>
              <a:gd name="connsiteY588" fmla="*/ 1826201 h 6858000"/>
              <a:gd name="connsiteX589" fmla="*/ 2096099 w 7467600"/>
              <a:gd name="connsiteY589" fmla="*/ 2345900 h 6858000"/>
              <a:gd name="connsiteX590" fmla="*/ 2283317 w 7467600"/>
              <a:gd name="connsiteY590" fmla="*/ 1796925 h 6858000"/>
              <a:gd name="connsiteX591" fmla="*/ 2399523 w 7467600"/>
              <a:gd name="connsiteY591" fmla="*/ 1428234 h 6858000"/>
              <a:gd name="connsiteX592" fmla="*/ 2448558 w 7467600"/>
              <a:gd name="connsiteY592" fmla="*/ 1373435 h 6858000"/>
              <a:gd name="connsiteX593" fmla="*/ 2312521 w 7467600"/>
              <a:gd name="connsiteY593" fmla="*/ 1806140 h 6858000"/>
              <a:gd name="connsiteX594" fmla="*/ 2127533 w 7467600"/>
              <a:gd name="connsiteY594" fmla="*/ 2348380 h 6858000"/>
              <a:gd name="connsiteX595" fmla="*/ 2358080 w 7467600"/>
              <a:gd name="connsiteY595" fmla="*/ 1866134 h 6858000"/>
              <a:gd name="connsiteX596" fmla="*/ 2407436 w 7467600"/>
              <a:gd name="connsiteY596" fmla="*/ 1651070 h 6858000"/>
              <a:gd name="connsiteX597" fmla="*/ 2448558 w 7467600"/>
              <a:gd name="connsiteY597" fmla="*/ 1373435 h 6858000"/>
              <a:gd name="connsiteX598" fmla="*/ 278707 w 7467600"/>
              <a:gd name="connsiteY598" fmla="*/ 1352270 h 6858000"/>
              <a:gd name="connsiteX599" fmla="*/ 321570 w 7467600"/>
              <a:gd name="connsiteY599" fmla="*/ 1861610 h 6858000"/>
              <a:gd name="connsiteX600" fmla="*/ 294281 w 7467600"/>
              <a:gd name="connsiteY600" fmla="*/ 1440658 h 6858000"/>
              <a:gd name="connsiteX601" fmla="*/ 278707 w 7467600"/>
              <a:gd name="connsiteY601" fmla="*/ 1352270 h 6858000"/>
              <a:gd name="connsiteX602" fmla="*/ 1423821 w 7467600"/>
              <a:gd name="connsiteY602" fmla="*/ 1351958 h 6858000"/>
              <a:gd name="connsiteX603" fmla="*/ 1638521 w 7467600"/>
              <a:gd name="connsiteY603" fmla="*/ 1908470 h 6858000"/>
              <a:gd name="connsiteX604" fmla="*/ 1754199 w 7467600"/>
              <a:gd name="connsiteY604" fmla="*/ 2149284 h 6858000"/>
              <a:gd name="connsiteX605" fmla="*/ 1908359 w 7467600"/>
              <a:gd name="connsiteY605" fmla="*/ 2364988 h 6858000"/>
              <a:gd name="connsiteX606" fmla="*/ 1647661 w 7467600"/>
              <a:gd name="connsiteY606" fmla="*/ 1825945 h 6858000"/>
              <a:gd name="connsiteX607" fmla="*/ 1423821 w 7467600"/>
              <a:gd name="connsiteY607" fmla="*/ 1351958 h 6858000"/>
              <a:gd name="connsiteX608" fmla="*/ 1431890 w 7467600"/>
              <a:gd name="connsiteY608" fmla="*/ 1306475 h 6858000"/>
              <a:gd name="connsiteX609" fmla="*/ 1507597 w 7467600"/>
              <a:gd name="connsiteY609" fmla="*/ 1446132 h 6858000"/>
              <a:gd name="connsiteX610" fmla="*/ 1674586 w 7467600"/>
              <a:gd name="connsiteY610" fmla="*/ 1813832 h 6858000"/>
              <a:gd name="connsiteX611" fmla="*/ 1815950 w 7467600"/>
              <a:gd name="connsiteY611" fmla="*/ 2128564 h 6858000"/>
              <a:gd name="connsiteX612" fmla="*/ 1984242 w 7467600"/>
              <a:gd name="connsiteY612" fmla="*/ 2430829 h 6858000"/>
              <a:gd name="connsiteX613" fmla="*/ 2014023 w 7467600"/>
              <a:gd name="connsiteY613" fmla="*/ 2450995 h 6858000"/>
              <a:gd name="connsiteX614" fmla="*/ 1747337 w 7467600"/>
              <a:gd name="connsiteY614" fmla="*/ 1855264 h 6858000"/>
              <a:gd name="connsiteX615" fmla="*/ 1533749 w 7467600"/>
              <a:gd name="connsiteY615" fmla="*/ 1478656 h 6858000"/>
              <a:gd name="connsiteX616" fmla="*/ 1431890 w 7467600"/>
              <a:gd name="connsiteY616" fmla="*/ 1306475 h 6858000"/>
              <a:gd name="connsiteX617" fmla="*/ 5052692 w 7467600"/>
              <a:gd name="connsiteY617" fmla="*/ 1292994 h 6858000"/>
              <a:gd name="connsiteX618" fmla="*/ 5200661 w 7467600"/>
              <a:gd name="connsiteY618" fmla="*/ 1635186 h 6858000"/>
              <a:gd name="connsiteX619" fmla="*/ 5297138 w 7467600"/>
              <a:gd name="connsiteY619" fmla="*/ 1906351 h 6858000"/>
              <a:gd name="connsiteX620" fmla="*/ 5052692 w 7467600"/>
              <a:gd name="connsiteY620" fmla="*/ 1292994 h 6858000"/>
              <a:gd name="connsiteX621" fmla="*/ 5009948 w 7467600"/>
              <a:gd name="connsiteY621" fmla="*/ 1273619 h 6858000"/>
              <a:gd name="connsiteX622" fmla="*/ 5121777 w 7467600"/>
              <a:gd name="connsiteY622" fmla="*/ 1654213 h 6858000"/>
              <a:gd name="connsiteX623" fmla="*/ 5293545 w 7467600"/>
              <a:gd name="connsiteY623" fmla="*/ 2072247 h 6858000"/>
              <a:gd name="connsiteX624" fmla="*/ 5294042 w 7467600"/>
              <a:gd name="connsiteY624" fmla="*/ 2065019 h 6858000"/>
              <a:gd name="connsiteX625" fmla="*/ 5171936 w 7467600"/>
              <a:gd name="connsiteY625" fmla="*/ 1647613 h 6858000"/>
              <a:gd name="connsiteX626" fmla="*/ 5009948 w 7467600"/>
              <a:gd name="connsiteY626" fmla="*/ 1273619 h 6858000"/>
              <a:gd name="connsiteX627" fmla="*/ 655236 w 7467600"/>
              <a:gd name="connsiteY627" fmla="*/ 1268632 h 6858000"/>
              <a:gd name="connsiteX628" fmla="*/ 839521 w 7467600"/>
              <a:gd name="connsiteY628" fmla="*/ 1685315 h 6858000"/>
              <a:gd name="connsiteX629" fmla="*/ 1109416 w 7467600"/>
              <a:gd name="connsiteY629" fmla="*/ 2061663 h 6858000"/>
              <a:gd name="connsiteX630" fmla="*/ 1298300 w 7467600"/>
              <a:gd name="connsiteY630" fmla="*/ 2247742 h 6858000"/>
              <a:gd name="connsiteX631" fmla="*/ 1125871 w 7467600"/>
              <a:gd name="connsiteY631" fmla="*/ 1989513 h 6858000"/>
              <a:gd name="connsiteX632" fmla="*/ 981574 w 7467600"/>
              <a:gd name="connsiteY632" fmla="*/ 1783157 h 6858000"/>
              <a:gd name="connsiteX633" fmla="*/ 922198 w 7467600"/>
              <a:gd name="connsiteY633" fmla="*/ 1677437 h 6858000"/>
              <a:gd name="connsiteX634" fmla="*/ 869293 w 7467600"/>
              <a:gd name="connsiteY634" fmla="*/ 1583214 h 6858000"/>
              <a:gd name="connsiteX635" fmla="*/ 751431 w 7467600"/>
              <a:gd name="connsiteY635" fmla="*/ 1405731 h 6858000"/>
              <a:gd name="connsiteX636" fmla="*/ 655236 w 7467600"/>
              <a:gd name="connsiteY636" fmla="*/ 1268632 h 6858000"/>
              <a:gd name="connsiteX637" fmla="*/ 6516292 w 7467600"/>
              <a:gd name="connsiteY637" fmla="*/ 1263064 h 6858000"/>
              <a:gd name="connsiteX638" fmla="*/ 5736320 w 7467600"/>
              <a:gd name="connsiteY638" fmla="*/ 1501803 h 6858000"/>
              <a:gd name="connsiteX639" fmla="*/ 6516292 w 7467600"/>
              <a:gd name="connsiteY639" fmla="*/ 1263064 h 6858000"/>
              <a:gd name="connsiteX640" fmla="*/ 291466 w 7467600"/>
              <a:gd name="connsiteY640" fmla="*/ 1250369 h 6858000"/>
              <a:gd name="connsiteX641" fmla="*/ 323180 w 7467600"/>
              <a:gd name="connsiteY641" fmla="*/ 1435283 h 6858000"/>
              <a:gd name="connsiteX642" fmla="*/ 349381 w 7467600"/>
              <a:gd name="connsiteY642" fmla="*/ 1875041 h 6858000"/>
              <a:gd name="connsiteX643" fmla="*/ 374363 w 7467600"/>
              <a:gd name="connsiteY643" fmla="*/ 1506494 h 6858000"/>
              <a:gd name="connsiteX644" fmla="*/ 302168 w 7467600"/>
              <a:gd name="connsiteY644" fmla="*/ 1274495 h 6858000"/>
              <a:gd name="connsiteX645" fmla="*/ 291466 w 7467600"/>
              <a:gd name="connsiteY645" fmla="*/ 1250369 h 6858000"/>
              <a:gd name="connsiteX646" fmla="*/ 678222 w 7467600"/>
              <a:gd name="connsiteY646" fmla="*/ 1248670 h 6858000"/>
              <a:gd name="connsiteX647" fmla="*/ 775536 w 7467600"/>
              <a:gd name="connsiteY647" fmla="*/ 1388015 h 6858000"/>
              <a:gd name="connsiteX648" fmla="*/ 894529 w 7467600"/>
              <a:gd name="connsiteY648" fmla="*/ 1567739 h 6858000"/>
              <a:gd name="connsiteX649" fmla="*/ 948000 w 7467600"/>
              <a:gd name="connsiteY649" fmla="*/ 1663088 h 6858000"/>
              <a:gd name="connsiteX650" fmla="*/ 1006812 w 7467600"/>
              <a:gd name="connsiteY650" fmla="*/ 1767683 h 6858000"/>
              <a:gd name="connsiteX651" fmla="*/ 1149133 w 7467600"/>
              <a:gd name="connsiteY651" fmla="*/ 1971513 h 6858000"/>
              <a:gd name="connsiteX652" fmla="*/ 1333952 w 7467600"/>
              <a:gd name="connsiteY652" fmla="*/ 2251620 h 6858000"/>
              <a:gd name="connsiteX653" fmla="*/ 1337329 w 7467600"/>
              <a:gd name="connsiteY653" fmla="*/ 2258350 h 6858000"/>
              <a:gd name="connsiteX654" fmla="*/ 1014726 w 7467600"/>
              <a:gd name="connsiteY654" fmla="*/ 1615556 h 6858000"/>
              <a:gd name="connsiteX655" fmla="*/ 678222 w 7467600"/>
              <a:gd name="connsiteY655" fmla="*/ 1248670 h 6858000"/>
              <a:gd name="connsiteX656" fmla="*/ 6691602 w 7467600"/>
              <a:gd name="connsiteY656" fmla="*/ 1140573 h 6858000"/>
              <a:gd name="connsiteX657" fmla="*/ 6571100 w 7467600"/>
              <a:gd name="connsiteY657" fmla="*/ 1183662 h 6858000"/>
              <a:gd name="connsiteX658" fmla="*/ 6241687 w 7467600"/>
              <a:gd name="connsiteY658" fmla="*/ 1257600 h 6858000"/>
              <a:gd name="connsiteX659" fmla="*/ 5693009 w 7467600"/>
              <a:gd name="connsiteY659" fmla="*/ 1478256 h 6858000"/>
              <a:gd name="connsiteX660" fmla="*/ 6548420 w 7467600"/>
              <a:gd name="connsiteY660" fmla="*/ 1214599 h 6858000"/>
              <a:gd name="connsiteX661" fmla="*/ 6605473 w 7467600"/>
              <a:gd name="connsiteY661" fmla="*/ 1184686 h 6858000"/>
              <a:gd name="connsiteX662" fmla="*/ 6691602 w 7467600"/>
              <a:gd name="connsiteY662" fmla="*/ 1140573 h 6858000"/>
              <a:gd name="connsiteX663" fmla="*/ 4002475 w 7467600"/>
              <a:gd name="connsiteY663" fmla="*/ 1037802 h 6858000"/>
              <a:gd name="connsiteX664" fmla="*/ 4000324 w 7467600"/>
              <a:gd name="connsiteY664" fmla="*/ 1039362 h 6858000"/>
              <a:gd name="connsiteX665" fmla="*/ 4002862 w 7467600"/>
              <a:gd name="connsiteY665" fmla="*/ 1042866 h 6858000"/>
              <a:gd name="connsiteX666" fmla="*/ 4002475 w 7467600"/>
              <a:gd name="connsiteY666" fmla="*/ 1037802 h 6858000"/>
              <a:gd name="connsiteX667" fmla="*/ 506322 w 7467600"/>
              <a:gd name="connsiteY667" fmla="*/ 1020997 h 6858000"/>
              <a:gd name="connsiteX668" fmla="*/ 533068 w 7467600"/>
              <a:gd name="connsiteY668" fmla="*/ 1029409 h 6858000"/>
              <a:gd name="connsiteX669" fmla="*/ 1232525 w 7467600"/>
              <a:gd name="connsiteY669" fmla="*/ 1804675 h 6858000"/>
              <a:gd name="connsiteX670" fmla="*/ 1388858 w 7467600"/>
              <a:gd name="connsiteY670" fmla="*/ 2368011 h 6858000"/>
              <a:gd name="connsiteX671" fmla="*/ 1384098 w 7467600"/>
              <a:gd name="connsiteY671" fmla="*/ 2378125 h 6858000"/>
              <a:gd name="connsiteX672" fmla="*/ 1425393 w 7467600"/>
              <a:gd name="connsiteY672" fmla="*/ 2589124 h 6858000"/>
              <a:gd name="connsiteX673" fmla="*/ 1424001 w 7467600"/>
              <a:gd name="connsiteY673" fmla="*/ 2597541 h 6858000"/>
              <a:gd name="connsiteX674" fmla="*/ 2152729 w 7467600"/>
              <a:gd name="connsiteY674" fmla="*/ 2864487 h 6858000"/>
              <a:gd name="connsiteX675" fmla="*/ 2020609 w 7467600"/>
              <a:gd name="connsiteY675" fmla="*/ 2539671 h 6858000"/>
              <a:gd name="connsiteX676" fmla="*/ 2018920 w 7467600"/>
              <a:gd name="connsiteY676" fmla="*/ 2536309 h 6858000"/>
              <a:gd name="connsiteX677" fmla="*/ 1342441 w 7467600"/>
              <a:gd name="connsiteY677" fmla="*/ 1173017 h 6858000"/>
              <a:gd name="connsiteX678" fmla="*/ 1367925 w 7467600"/>
              <a:gd name="connsiteY678" fmla="*/ 1135648 h 6858000"/>
              <a:gd name="connsiteX679" fmla="*/ 1771401 w 7467600"/>
              <a:gd name="connsiteY679" fmla="*/ 1806673 h 6858000"/>
              <a:gd name="connsiteX680" fmla="*/ 1972385 w 7467600"/>
              <a:gd name="connsiteY680" fmla="*/ 2198735 h 6858000"/>
              <a:gd name="connsiteX681" fmla="*/ 2040892 w 7467600"/>
              <a:gd name="connsiteY681" fmla="*/ 2405205 h 6858000"/>
              <a:gd name="connsiteX682" fmla="*/ 2131689 w 7467600"/>
              <a:gd name="connsiteY682" fmla="*/ 1936926 h 6858000"/>
              <a:gd name="connsiteX683" fmla="*/ 2454820 w 7467600"/>
              <a:gd name="connsiteY683" fmla="*/ 1248808 h 6858000"/>
              <a:gd name="connsiteX684" fmla="*/ 2492512 w 7467600"/>
              <a:gd name="connsiteY684" fmla="*/ 1302920 h 6858000"/>
              <a:gd name="connsiteX685" fmla="*/ 2081216 w 7467600"/>
              <a:gd name="connsiteY685" fmla="*/ 2527513 h 6858000"/>
              <a:gd name="connsiteX686" fmla="*/ 2081211 w 7467600"/>
              <a:gd name="connsiteY686" fmla="*/ 2528916 h 6858000"/>
              <a:gd name="connsiteX687" fmla="*/ 2199067 w 7467600"/>
              <a:gd name="connsiteY687" fmla="*/ 2884061 h 6858000"/>
              <a:gd name="connsiteX688" fmla="*/ 3192586 w 7467600"/>
              <a:gd name="connsiteY688" fmla="*/ 3411496 h 6858000"/>
              <a:gd name="connsiteX689" fmla="*/ 3182620 w 7467600"/>
              <a:gd name="connsiteY689" fmla="*/ 3483279 h 6858000"/>
              <a:gd name="connsiteX690" fmla="*/ 2435119 w 7467600"/>
              <a:gd name="connsiteY690" fmla="*/ 3080173 h 6858000"/>
              <a:gd name="connsiteX691" fmla="*/ 2410152 w 7467600"/>
              <a:gd name="connsiteY691" fmla="*/ 3063751 h 6858000"/>
              <a:gd name="connsiteX692" fmla="*/ 2408099 w 7467600"/>
              <a:gd name="connsiteY692" fmla="*/ 3064403 h 6858000"/>
              <a:gd name="connsiteX693" fmla="*/ 2407218 w 7467600"/>
              <a:gd name="connsiteY693" fmla="*/ 3070324 h 6858000"/>
              <a:gd name="connsiteX694" fmla="*/ 2380138 w 7467600"/>
              <a:gd name="connsiteY694" fmla="*/ 3099341 h 6858000"/>
              <a:gd name="connsiteX695" fmla="*/ 1765923 w 7467600"/>
              <a:gd name="connsiteY695" fmla="*/ 3581043 h 6858000"/>
              <a:gd name="connsiteX696" fmla="*/ 1702258 w 7467600"/>
              <a:gd name="connsiteY696" fmla="*/ 3612286 h 6858000"/>
              <a:gd name="connsiteX697" fmla="*/ 1538370 w 7467600"/>
              <a:gd name="connsiteY697" fmla="*/ 3811804 h 6858000"/>
              <a:gd name="connsiteX698" fmla="*/ 542867 w 7467600"/>
              <a:gd name="connsiteY698" fmla="*/ 4944092 h 6858000"/>
              <a:gd name="connsiteX699" fmla="*/ 515800 w 7467600"/>
              <a:gd name="connsiteY699" fmla="*/ 4862180 h 6858000"/>
              <a:gd name="connsiteX700" fmla="*/ 909145 w 7467600"/>
              <a:gd name="connsiteY700" fmla="*/ 4199225 h 6858000"/>
              <a:gd name="connsiteX701" fmla="*/ 1214067 w 7467600"/>
              <a:gd name="connsiteY701" fmla="*/ 3908561 h 6858000"/>
              <a:gd name="connsiteX702" fmla="*/ 640967 w 7467600"/>
              <a:gd name="connsiteY702" fmla="*/ 4105601 h 6858000"/>
              <a:gd name="connsiteX703" fmla="*/ 112563 w 7467600"/>
              <a:gd name="connsiteY703" fmla="*/ 4396952 h 6858000"/>
              <a:gd name="connsiteX704" fmla="*/ 0 w 7467600"/>
              <a:gd name="connsiteY704" fmla="*/ 4466006 h 6858000"/>
              <a:gd name="connsiteX705" fmla="*/ 0 w 7467600"/>
              <a:gd name="connsiteY705" fmla="*/ 4233763 h 6858000"/>
              <a:gd name="connsiteX706" fmla="*/ 36881 w 7467600"/>
              <a:gd name="connsiteY706" fmla="*/ 4200118 h 6858000"/>
              <a:gd name="connsiteX707" fmla="*/ 910534 w 7467600"/>
              <a:gd name="connsiteY707" fmla="*/ 3629753 h 6858000"/>
              <a:gd name="connsiteX708" fmla="*/ 1578717 w 7467600"/>
              <a:gd name="connsiteY708" fmla="*/ 3575982 h 6858000"/>
              <a:gd name="connsiteX709" fmla="*/ 2338780 w 7467600"/>
              <a:gd name="connsiteY709" fmla="*/ 3033725 h 6858000"/>
              <a:gd name="connsiteX710" fmla="*/ 1807991 w 7467600"/>
              <a:gd name="connsiteY710" fmla="*/ 2807184 h 6858000"/>
              <a:gd name="connsiteX711" fmla="*/ 1416358 w 7467600"/>
              <a:gd name="connsiteY711" fmla="*/ 3112571 h 6858000"/>
              <a:gd name="connsiteX712" fmla="*/ 939066 w 7467600"/>
              <a:gd name="connsiteY712" fmla="*/ 3378798 h 6858000"/>
              <a:gd name="connsiteX713" fmla="*/ 115099 w 7467600"/>
              <a:gd name="connsiteY713" fmla="*/ 3607650 h 6858000"/>
              <a:gd name="connsiteX714" fmla="*/ 97284 w 7467600"/>
              <a:gd name="connsiteY714" fmla="*/ 3520393 h 6858000"/>
              <a:gd name="connsiteX715" fmla="*/ 922050 w 7467600"/>
              <a:gd name="connsiteY715" fmla="*/ 3074867 h 6858000"/>
              <a:gd name="connsiteX716" fmla="*/ 1405265 w 7467600"/>
              <a:gd name="connsiteY716" fmla="*/ 3016319 h 6858000"/>
              <a:gd name="connsiteX717" fmla="*/ 1407512 w 7467600"/>
              <a:gd name="connsiteY717" fmla="*/ 3018001 h 6858000"/>
              <a:gd name="connsiteX718" fmla="*/ 1726266 w 7467600"/>
              <a:gd name="connsiteY718" fmla="*/ 2777274 h 6858000"/>
              <a:gd name="connsiteX719" fmla="*/ 625390 w 7467600"/>
              <a:gd name="connsiteY719" fmla="*/ 2514541 h 6858000"/>
              <a:gd name="connsiteX720" fmla="*/ 619799 w 7467600"/>
              <a:gd name="connsiteY720" fmla="*/ 2527180 h 6858000"/>
              <a:gd name="connsiteX721" fmla="*/ 310030 w 7467600"/>
              <a:gd name="connsiteY721" fmla="*/ 2771818 h 6858000"/>
              <a:gd name="connsiteX722" fmla="*/ 173877 w 7467600"/>
              <a:gd name="connsiteY722" fmla="*/ 2937056 h 6858000"/>
              <a:gd name="connsiteX723" fmla="*/ 77889 w 7467600"/>
              <a:gd name="connsiteY723" fmla="*/ 3138440 h 6858000"/>
              <a:gd name="connsiteX724" fmla="*/ 0 w 7467600"/>
              <a:gd name="connsiteY724" fmla="*/ 3271395 h 6858000"/>
              <a:gd name="connsiteX725" fmla="*/ 0 w 7467600"/>
              <a:gd name="connsiteY725" fmla="*/ 3153002 h 6858000"/>
              <a:gd name="connsiteX726" fmla="*/ 2386 w 7467600"/>
              <a:gd name="connsiteY726" fmla="*/ 3149203 h 6858000"/>
              <a:gd name="connsiteX727" fmla="*/ 89753 w 7467600"/>
              <a:gd name="connsiteY727" fmla="*/ 2987702 h 6858000"/>
              <a:gd name="connsiteX728" fmla="*/ 76869 w 7467600"/>
              <a:gd name="connsiteY728" fmla="*/ 3005404 h 6858000"/>
              <a:gd name="connsiteX729" fmla="*/ 32049 w 7467600"/>
              <a:gd name="connsiteY729" fmla="*/ 3065814 h 6858000"/>
              <a:gd name="connsiteX730" fmla="*/ 0 w 7467600"/>
              <a:gd name="connsiteY730" fmla="*/ 3108744 h 6858000"/>
              <a:gd name="connsiteX731" fmla="*/ 0 w 7467600"/>
              <a:gd name="connsiteY731" fmla="*/ 3058059 h 6858000"/>
              <a:gd name="connsiteX732" fmla="*/ 7610 w 7467600"/>
              <a:gd name="connsiteY732" fmla="*/ 3047889 h 6858000"/>
              <a:gd name="connsiteX733" fmla="*/ 52419 w 7467600"/>
              <a:gd name="connsiteY733" fmla="*/ 2987479 h 6858000"/>
              <a:gd name="connsiteX734" fmla="*/ 59142 w 7467600"/>
              <a:gd name="connsiteY734" fmla="*/ 2978488 h 6858000"/>
              <a:gd name="connsiteX735" fmla="*/ 0 w 7467600"/>
              <a:gd name="connsiteY735" fmla="*/ 3015334 h 6858000"/>
              <a:gd name="connsiteX736" fmla="*/ 0 w 7467600"/>
              <a:gd name="connsiteY736" fmla="*/ 2914286 h 6858000"/>
              <a:gd name="connsiteX737" fmla="*/ 36383 w 7467600"/>
              <a:gd name="connsiteY737" fmla="*/ 2901128 h 6858000"/>
              <a:gd name="connsiteX738" fmla="*/ 156329 w 7467600"/>
              <a:gd name="connsiteY738" fmla="*/ 2840533 h 6858000"/>
              <a:gd name="connsiteX739" fmla="*/ 358355 w 7467600"/>
              <a:gd name="connsiteY739" fmla="*/ 2620471 h 6858000"/>
              <a:gd name="connsiteX740" fmla="*/ 510577 w 7467600"/>
              <a:gd name="connsiteY740" fmla="*/ 2501244 h 6858000"/>
              <a:gd name="connsiteX741" fmla="*/ 211967 w 7467600"/>
              <a:gd name="connsiteY741" fmla="*/ 2479171 h 6858000"/>
              <a:gd name="connsiteX742" fmla="*/ 0 w 7467600"/>
              <a:gd name="connsiteY742" fmla="*/ 2476398 h 6858000"/>
              <a:gd name="connsiteX743" fmla="*/ 0 w 7467600"/>
              <a:gd name="connsiteY743" fmla="*/ 2389189 h 6858000"/>
              <a:gd name="connsiteX744" fmla="*/ 103062 w 7467600"/>
              <a:gd name="connsiteY744" fmla="*/ 2389518 h 6858000"/>
              <a:gd name="connsiteX745" fmla="*/ 510734 w 7467600"/>
              <a:gd name="connsiteY745" fmla="*/ 2416201 h 6858000"/>
              <a:gd name="connsiteX746" fmla="*/ 279257 w 7467600"/>
              <a:gd name="connsiteY746" fmla="*/ 2092102 h 6858000"/>
              <a:gd name="connsiteX747" fmla="*/ 65265 w 7467600"/>
              <a:gd name="connsiteY747" fmla="*/ 2006049 h 6858000"/>
              <a:gd name="connsiteX748" fmla="*/ 0 w 7467600"/>
              <a:gd name="connsiteY748" fmla="*/ 1982532 h 6858000"/>
              <a:gd name="connsiteX749" fmla="*/ 0 w 7467600"/>
              <a:gd name="connsiteY749" fmla="*/ 1912789 h 6858000"/>
              <a:gd name="connsiteX750" fmla="*/ 97460 w 7467600"/>
              <a:gd name="connsiteY750" fmla="*/ 1953725 h 6858000"/>
              <a:gd name="connsiteX751" fmla="*/ 221272 w 7467600"/>
              <a:gd name="connsiteY751" fmla="*/ 1980766 h 6858000"/>
              <a:gd name="connsiteX752" fmla="*/ 116765 w 7467600"/>
              <a:gd name="connsiteY752" fmla="*/ 1911033 h 6858000"/>
              <a:gd name="connsiteX753" fmla="*/ 16405 w 7467600"/>
              <a:gd name="connsiteY753" fmla="*/ 1803412 h 6858000"/>
              <a:gd name="connsiteX754" fmla="*/ 0 w 7467600"/>
              <a:gd name="connsiteY754" fmla="*/ 1784777 h 6858000"/>
              <a:gd name="connsiteX755" fmla="*/ 0 w 7467600"/>
              <a:gd name="connsiteY755" fmla="*/ 1740082 h 6858000"/>
              <a:gd name="connsiteX756" fmla="*/ 39394 w 7467600"/>
              <a:gd name="connsiteY756" fmla="*/ 1784856 h 6858000"/>
              <a:gd name="connsiteX757" fmla="*/ 135813 w 7467600"/>
              <a:gd name="connsiteY757" fmla="*/ 1888838 h 6858000"/>
              <a:gd name="connsiteX758" fmla="*/ 242575 w 7467600"/>
              <a:gd name="connsiteY758" fmla="*/ 1958841 h 6858000"/>
              <a:gd name="connsiteX759" fmla="*/ 82197 w 7467600"/>
              <a:gd name="connsiteY759" fmla="*/ 1754826 h 6858000"/>
              <a:gd name="connsiteX760" fmla="*/ 0 w 7467600"/>
              <a:gd name="connsiteY760" fmla="*/ 1679650 h 6858000"/>
              <a:gd name="connsiteX761" fmla="*/ 0 w 7467600"/>
              <a:gd name="connsiteY761" fmla="*/ 1602463 h 6858000"/>
              <a:gd name="connsiteX762" fmla="*/ 84689 w 7467600"/>
              <a:gd name="connsiteY762" fmla="*/ 1677442 h 6858000"/>
              <a:gd name="connsiteX763" fmla="*/ 298437 w 7467600"/>
              <a:gd name="connsiteY763" fmla="*/ 1968019 h 6858000"/>
              <a:gd name="connsiteX764" fmla="*/ 227269 w 7467600"/>
              <a:gd name="connsiteY764" fmla="*/ 1114064 h 6858000"/>
              <a:gd name="connsiteX765" fmla="*/ 248003 w 7467600"/>
              <a:gd name="connsiteY765" fmla="*/ 1089613 h 6858000"/>
              <a:gd name="connsiteX766" fmla="*/ 427020 w 7467600"/>
              <a:gd name="connsiteY766" fmla="*/ 1619803 h 6858000"/>
              <a:gd name="connsiteX767" fmla="*/ 340345 w 7467600"/>
              <a:gd name="connsiteY767" fmla="*/ 2027739 h 6858000"/>
              <a:gd name="connsiteX768" fmla="*/ 360865 w 7467600"/>
              <a:gd name="connsiteY768" fmla="*/ 2044827 h 6858000"/>
              <a:gd name="connsiteX769" fmla="*/ 560414 w 7467600"/>
              <a:gd name="connsiteY769" fmla="*/ 2421457 h 6858000"/>
              <a:gd name="connsiteX770" fmla="*/ 1359703 w 7467600"/>
              <a:gd name="connsiteY770" fmla="*/ 2578554 h 6858000"/>
              <a:gd name="connsiteX771" fmla="*/ 1359422 w 7467600"/>
              <a:gd name="connsiteY771" fmla="*/ 2577994 h 6858000"/>
              <a:gd name="connsiteX772" fmla="*/ 828701 w 7467600"/>
              <a:gd name="connsiteY772" fmla="*/ 1839520 h 6858000"/>
              <a:gd name="connsiteX773" fmla="*/ 494427 w 7467600"/>
              <a:gd name="connsiteY773" fmla="*/ 1092333 h 6858000"/>
              <a:gd name="connsiteX774" fmla="*/ 506322 w 7467600"/>
              <a:gd name="connsiteY774" fmla="*/ 1020997 h 6858000"/>
              <a:gd name="connsiteX775" fmla="*/ 4570198 w 7467600"/>
              <a:gd name="connsiteY775" fmla="*/ 978081 h 6858000"/>
              <a:gd name="connsiteX776" fmla="*/ 4523691 w 7467600"/>
              <a:gd name="connsiteY776" fmla="*/ 1127776 h 6858000"/>
              <a:gd name="connsiteX777" fmla="*/ 4509875 w 7467600"/>
              <a:gd name="connsiteY777" fmla="*/ 1167552 h 6858000"/>
              <a:gd name="connsiteX778" fmla="*/ 4478168 w 7467600"/>
              <a:gd name="connsiteY778" fmla="*/ 1260735 h 6858000"/>
              <a:gd name="connsiteX779" fmla="*/ 4409309 w 7467600"/>
              <a:gd name="connsiteY779" fmla="*/ 1666996 h 6858000"/>
              <a:gd name="connsiteX780" fmla="*/ 4370031 w 7467600"/>
              <a:gd name="connsiteY780" fmla="*/ 1955666 h 6858000"/>
              <a:gd name="connsiteX781" fmla="*/ 4570198 w 7467600"/>
              <a:gd name="connsiteY781" fmla="*/ 978081 h 6858000"/>
              <a:gd name="connsiteX782" fmla="*/ 4557898 w 7467600"/>
              <a:gd name="connsiteY782" fmla="*/ 900011 h 6858000"/>
              <a:gd name="connsiteX783" fmla="*/ 4344840 w 7467600"/>
              <a:gd name="connsiteY783" fmla="*/ 1922038 h 6858000"/>
              <a:gd name="connsiteX784" fmla="*/ 4378710 w 7467600"/>
              <a:gd name="connsiteY784" fmla="*/ 1665516 h 6858000"/>
              <a:gd name="connsiteX785" fmla="*/ 4448798 w 7467600"/>
              <a:gd name="connsiteY785" fmla="*/ 1253024 h 6858000"/>
              <a:gd name="connsiteX786" fmla="*/ 4480315 w 7467600"/>
              <a:gd name="connsiteY786" fmla="*/ 1158454 h 6858000"/>
              <a:gd name="connsiteX787" fmla="*/ 4494133 w 7467600"/>
              <a:gd name="connsiteY787" fmla="*/ 1118676 h 6858000"/>
              <a:gd name="connsiteX788" fmla="*/ 4557898 w 7467600"/>
              <a:gd name="connsiteY788" fmla="*/ 900011 h 6858000"/>
              <a:gd name="connsiteX789" fmla="*/ 5870151 w 7467600"/>
              <a:gd name="connsiteY789" fmla="*/ 898890 h 6858000"/>
              <a:gd name="connsiteX790" fmla="*/ 5861335 w 7467600"/>
              <a:gd name="connsiteY790" fmla="*/ 899177 h 6858000"/>
              <a:gd name="connsiteX791" fmla="*/ 5843702 w 7467600"/>
              <a:gd name="connsiteY791" fmla="*/ 899748 h 6858000"/>
              <a:gd name="connsiteX792" fmla="*/ 5651107 w 7467600"/>
              <a:gd name="connsiteY792" fmla="*/ 920306 h 6858000"/>
              <a:gd name="connsiteX793" fmla="*/ 5459407 w 7467600"/>
              <a:gd name="connsiteY793" fmla="*/ 940975 h 6858000"/>
              <a:gd name="connsiteX794" fmla="*/ 5374846 w 7467600"/>
              <a:gd name="connsiteY794" fmla="*/ 941988 h 6858000"/>
              <a:gd name="connsiteX795" fmla="*/ 5256105 w 7467600"/>
              <a:gd name="connsiteY795" fmla="*/ 945632 h 6858000"/>
              <a:gd name="connsiteX796" fmla="*/ 5107071 w 7467600"/>
              <a:gd name="connsiteY796" fmla="*/ 969720 h 6858000"/>
              <a:gd name="connsiteX797" fmla="*/ 4998681 w 7467600"/>
              <a:gd name="connsiteY797" fmla="*/ 988771 h 6858000"/>
              <a:gd name="connsiteX798" fmla="*/ 5870151 w 7467600"/>
              <a:gd name="connsiteY798" fmla="*/ 898890 h 6858000"/>
              <a:gd name="connsiteX799" fmla="*/ 5504425 w 7467600"/>
              <a:gd name="connsiteY799" fmla="*/ 848067 h 6858000"/>
              <a:gd name="connsiteX800" fmla="*/ 4968849 w 7467600"/>
              <a:gd name="connsiteY800" fmla="*/ 962318 h 6858000"/>
              <a:gd name="connsiteX801" fmla="*/ 5104039 w 7467600"/>
              <a:gd name="connsiteY801" fmla="*/ 940634 h 6858000"/>
              <a:gd name="connsiteX802" fmla="*/ 5256311 w 7467600"/>
              <a:gd name="connsiteY802" fmla="*/ 916490 h 6858000"/>
              <a:gd name="connsiteX803" fmla="*/ 5377381 w 7467600"/>
              <a:gd name="connsiteY803" fmla="*/ 912671 h 6858000"/>
              <a:gd name="connsiteX804" fmla="*/ 5460148 w 7467600"/>
              <a:gd name="connsiteY804" fmla="*/ 911442 h 6858000"/>
              <a:gd name="connsiteX805" fmla="*/ 5648971 w 7467600"/>
              <a:gd name="connsiteY805" fmla="*/ 891331 h 6858000"/>
              <a:gd name="connsiteX806" fmla="*/ 5844807 w 7467600"/>
              <a:gd name="connsiteY806" fmla="*/ 870718 h 6858000"/>
              <a:gd name="connsiteX807" fmla="*/ 5862975 w 7467600"/>
              <a:gd name="connsiteY807" fmla="*/ 869756 h 6858000"/>
              <a:gd name="connsiteX808" fmla="*/ 5920887 w 7467600"/>
              <a:gd name="connsiteY808" fmla="*/ 865929 h 6858000"/>
              <a:gd name="connsiteX809" fmla="*/ 5504425 w 7467600"/>
              <a:gd name="connsiteY809" fmla="*/ 848067 h 6858000"/>
              <a:gd name="connsiteX810" fmla="*/ 3607114 w 7467600"/>
              <a:gd name="connsiteY810" fmla="*/ 467441 h 6858000"/>
              <a:gd name="connsiteX811" fmla="*/ 3296242 w 7467600"/>
              <a:gd name="connsiteY811" fmla="*/ 807991 h 6858000"/>
              <a:gd name="connsiteX812" fmla="*/ 3174674 w 7467600"/>
              <a:gd name="connsiteY812" fmla="*/ 919759 h 6858000"/>
              <a:gd name="connsiteX813" fmla="*/ 3042978 w 7467600"/>
              <a:gd name="connsiteY813" fmla="*/ 1054894 h 6858000"/>
              <a:gd name="connsiteX814" fmla="*/ 2968914 w 7467600"/>
              <a:gd name="connsiteY814" fmla="*/ 1133756 h 6858000"/>
              <a:gd name="connsiteX815" fmla="*/ 3103823 w 7467600"/>
              <a:gd name="connsiteY815" fmla="*/ 1026814 h 6858000"/>
              <a:gd name="connsiteX816" fmla="*/ 3607114 w 7467600"/>
              <a:gd name="connsiteY816" fmla="*/ 467441 h 6858000"/>
              <a:gd name="connsiteX817" fmla="*/ 3744487 w 7467600"/>
              <a:gd name="connsiteY817" fmla="*/ 383136 h 6858000"/>
              <a:gd name="connsiteX818" fmla="*/ 3970213 w 7467600"/>
              <a:gd name="connsiteY818" fmla="*/ 995559 h 6858000"/>
              <a:gd name="connsiteX819" fmla="*/ 3744487 w 7467600"/>
              <a:gd name="connsiteY819" fmla="*/ 383136 h 6858000"/>
              <a:gd name="connsiteX820" fmla="*/ 3624562 w 7467600"/>
              <a:gd name="connsiteY820" fmla="*/ 367041 h 6858000"/>
              <a:gd name="connsiteX821" fmla="*/ 3489712 w 7467600"/>
              <a:gd name="connsiteY821" fmla="*/ 485386 h 6858000"/>
              <a:gd name="connsiteX822" fmla="*/ 3182994 w 7467600"/>
              <a:gd name="connsiteY822" fmla="*/ 828265 h 6858000"/>
              <a:gd name="connsiteX823" fmla="*/ 2892114 w 7467600"/>
              <a:gd name="connsiteY823" fmla="*/ 1172635 h 6858000"/>
              <a:gd name="connsiteX824" fmla="*/ 3021459 w 7467600"/>
              <a:gd name="connsiteY824" fmla="*/ 1035385 h 6858000"/>
              <a:gd name="connsiteX825" fmla="*/ 3153873 w 7467600"/>
              <a:gd name="connsiteY825" fmla="*/ 898971 h 6858000"/>
              <a:gd name="connsiteX826" fmla="*/ 3276511 w 7467600"/>
              <a:gd name="connsiteY826" fmla="*/ 786423 h 6858000"/>
              <a:gd name="connsiteX827" fmla="*/ 3584154 w 7467600"/>
              <a:gd name="connsiteY827" fmla="*/ 448218 h 6858000"/>
              <a:gd name="connsiteX828" fmla="*/ 3624562 w 7467600"/>
              <a:gd name="connsiteY828" fmla="*/ 367041 h 6858000"/>
              <a:gd name="connsiteX829" fmla="*/ 3766672 w 7467600"/>
              <a:gd name="connsiteY829" fmla="*/ 359429 h 6858000"/>
              <a:gd name="connsiteX830" fmla="*/ 3996338 w 7467600"/>
              <a:gd name="connsiteY830" fmla="*/ 968237 h 6858000"/>
              <a:gd name="connsiteX831" fmla="*/ 3766672 w 7467600"/>
              <a:gd name="connsiteY831" fmla="*/ 359429 h 6858000"/>
              <a:gd name="connsiteX832" fmla="*/ 5805386 w 7467600"/>
              <a:gd name="connsiteY832" fmla="*/ 239240 h 6858000"/>
              <a:gd name="connsiteX833" fmla="*/ 5736947 w 7467600"/>
              <a:gd name="connsiteY833" fmla="*/ 261367 h 6858000"/>
              <a:gd name="connsiteX834" fmla="*/ 5427012 w 7467600"/>
              <a:gd name="connsiteY834" fmla="*/ 311272 h 6858000"/>
              <a:gd name="connsiteX835" fmla="*/ 5147818 w 7467600"/>
              <a:gd name="connsiteY835" fmla="*/ 322112 h 6858000"/>
              <a:gd name="connsiteX836" fmla="*/ 5060854 w 7467600"/>
              <a:gd name="connsiteY836" fmla="*/ 311882 h 6858000"/>
              <a:gd name="connsiteX837" fmla="*/ 4945989 w 7467600"/>
              <a:gd name="connsiteY837" fmla="*/ 300516 h 6858000"/>
              <a:gd name="connsiteX838" fmla="*/ 5410479 w 7467600"/>
              <a:gd name="connsiteY838" fmla="*/ 348434 h 6858000"/>
              <a:gd name="connsiteX839" fmla="*/ 5805386 w 7467600"/>
              <a:gd name="connsiteY839" fmla="*/ 239240 h 6858000"/>
              <a:gd name="connsiteX840" fmla="*/ 5905192 w 7467600"/>
              <a:gd name="connsiteY840" fmla="*/ 163079 h 6858000"/>
              <a:gd name="connsiteX841" fmla="*/ 5865655 w 7467600"/>
              <a:gd name="connsiteY841" fmla="*/ 171901 h 6858000"/>
              <a:gd name="connsiteX842" fmla="*/ 5259740 w 7467600"/>
              <a:gd name="connsiteY842" fmla="*/ 257013 h 6858000"/>
              <a:gd name="connsiteX843" fmla="*/ 5208466 w 7467600"/>
              <a:gd name="connsiteY843" fmla="*/ 257550 h 6858000"/>
              <a:gd name="connsiteX844" fmla="*/ 4980204 w 7467600"/>
              <a:gd name="connsiteY844" fmla="*/ 271903 h 6858000"/>
              <a:gd name="connsiteX845" fmla="*/ 5068068 w 7467600"/>
              <a:gd name="connsiteY845" fmla="*/ 282244 h 6858000"/>
              <a:gd name="connsiteX846" fmla="*/ 5153231 w 7467600"/>
              <a:gd name="connsiteY846" fmla="*/ 292240 h 6858000"/>
              <a:gd name="connsiteX847" fmla="*/ 5426491 w 7467600"/>
              <a:gd name="connsiteY847" fmla="*/ 281128 h 6858000"/>
              <a:gd name="connsiteX848" fmla="*/ 5731212 w 7467600"/>
              <a:gd name="connsiteY848" fmla="*/ 231951 h 6858000"/>
              <a:gd name="connsiteX849" fmla="*/ 5905192 w 7467600"/>
              <a:gd name="connsiteY849" fmla="*/ 163079 h 6858000"/>
              <a:gd name="connsiteX850" fmla="*/ 5944437 w 7467600"/>
              <a:gd name="connsiteY850" fmla="*/ 113829 h 6858000"/>
              <a:gd name="connsiteX851" fmla="*/ 5825032 w 7467600"/>
              <a:gd name="connsiteY851" fmla="*/ 146405 h 6858000"/>
              <a:gd name="connsiteX852" fmla="*/ 4955599 w 7467600"/>
              <a:gd name="connsiteY852" fmla="*/ 247008 h 6858000"/>
              <a:gd name="connsiteX853" fmla="*/ 5210104 w 7467600"/>
              <a:gd name="connsiteY853" fmla="*/ 228123 h 6858000"/>
              <a:gd name="connsiteX854" fmla="*/ 5261015 w 7467600"/>
              <a:gd name="connsiteY854" fmla="*/ 227087 h 6858000"/>
              <a:gd name="connsiteX855" fmla="*/ 5861181 w 7467600"/>
              <a:gd name="connsiteY855" fmla="*/ 143093 h 6858000"/>
              <a:gd name="connsiteX856" fmla="*/ 5961252 w 7467600"/>
              <a:gd name="connsiteY856" fmla="*/ 114820 h 6858000"/>
              <a:gd name="connsiteX857" fmla="*/ 5944437 w 7467600"/>
              <a:gd name="connsiteY857" fmla="*/ 113829 h 6858000"/>
              <a:gd name="connsiteX858" fmla="*/ 3882765 w 7467600"/>
              <a:gd name="connsiteY858" fmla="*/ 0 h 6858000"/>
              <a:gd name="connsiteX859" fmla="*/ 3995099 w 7467600"/>
              <a:gd name="connsiteY859" fmla="*/ 0 h 6858000"/>
              <a:gd name="connsiteX860" fmla="*/ 4163818 w 7467600"/>
              <a:gd name="connsiteY860" fmla="*/ 234104 h 6858000"/>
              <a:gd name="connsiteX861" fmla="*/ 4172099 w 7467600"/>
              <a:gd name="connsiteY861" fmla="*/ 234207 h 6858000"/>
              <a:gd name="connsiteX862" fmla="*/ 4784282 w 7467600"/>
              <a:gd name="connsiteY862" fmla="*/ 276561 h 6858000"/>
              <a:gd name="connsiteX863" fmla="*/ 4801687 w 7467600"/>
              <a:gd name="connsiteY863" fmla="*/ 267764 h 6858000"/>
              <a:gd name="connsiteX864" fmla="*/ 6082788 w 7467600"/>
              <a:gd name="connsiteY864" fmla="*/ 64119 h 6858000"/>
              <a:gd name="connsiteX865" fmla="*/ 6099442 w 7467600"/>
              <a:gd name="connsiteY865" fmla="*/ 82568 h 6858000"/>
              <a:gd name="connsiteX866" fmla="*/ 4804137 w 7467600"/>
              <a:gd name="connsiteY866" fmla="*/ 320931 h 6858000"/>
              <a:gd name="connsiteX867" fmla="*/ 4227047 w 7467600"/>
              <a:gd name="connsiteY867" fmla="*/ 313415 h 6858000"/>
              <a:gd name="connsiteX868" fmla="*/ 4346041 w 7467600"/>
              <a:gd name="connsiteY868" fmla="*/ 456086 h 6858000"/>
              <a:gd name="connsiteX869" fmla="*/ 4870967 w 7467600"/>
              <a:gd name="connsiteY869" fmla="*/ 963061 h 6858000"/>
              <a:gd name="connsiteX870" fmla="*/ 4889647 w 7467600"/>
              <a:gd name="connsiteY870" fmla="*/ 957147 h 6858000"/>
              <a:gd name="connsiteX871" fmla="*/ 5422504 w 7467600"/>
              <a:gd name="connsiteY871" fmla="*/ 805191 h 6858000"/>
              <a:gd name="connsiteX872" fmla="*/ 6087656 w 7467600"/>
              <a:gd name="connsiteY872" fmla="*/ 826703 h 6858000"/>
              <a:gd name="connsiteX873" fmla="*/ 6058717 w 7467600"/>
              <a:gd name="connsiteY873" fmla="*/ 865992 h 6858000"/>
              <a:gd name="connsiteX874" fmla="*/ 4974153 w 7467600"/>
              <a:gd name="connsiteY874" fmla="*/ 1045456 h 6858000"/>
              <a:gd name="connsiteX875" fmla="*/ 5627835 w 7467600"/>
              <a:gd name="connsiteY875" fmla="*/ 1472077 h 6858000"/>
              <a:gd name="connsiteX876" fmla="*/ 5629817 w 7467600"/>
              <a:gd name="connsiteY876" fmla="*/ 1471412 h 6858000"/>
              <a:gd name="connsiteX877" fmla="*/ 5634124 w 7467600"/>
              <a:gd name="connsiteY877" fmla="*/ 1470572 h 6858000"/>
              <a:gd name="connsiteX878" fmla="*/ 5755832 w 7467600"/>
              <a:gd name="connsiteY878" fmla="*/ 1383886 h 6858000"/>
              <a:gd name="connsiteX879" fmla="*/ 6014186 w 7467600"/>
              <a:gd name="connsiteY879" fmla="*/ 1279799 h 6858000"/>
              <a:gd name="connsiteX880" fmla="*/ 6901619 w 7467600"/>
              <a:gd name="connsiteY880" fmla="*/ 1047874 h 6858000"/>
              <a:gd name="connsiteX881" fmla="*/ 6931566 w 7467600"/>
              <a:gd name="connsiteY881" fmla="*/ 1062034 h 6858000"/>
              <a:gd name="connsiteX882" fmla="*/ 5790982 w 7467600"/>
              <a:gd name="connsiteY882" fmla="*/ 1561380 h 6858000"/>
              <a:gd name="connsiteX883" fmla="*/ 6188971 w 7467600"/>
              <a:gd name="connsiteY883" fmla="*/ 1755168 h 6858000"/>
              <a:gd name="connsiteX884" fmla="*/ 6202446 w 7467600"/>
              <a:gd name="connsiteY884" fmla="*/ 1752268 h 6858000"/>
              <a:gd name="connsiteX885" fmla="*/ 7179560 w 7467600"/>
              <a:gd name="connsiteY885" fmla="*/ 1467551 h 6858000"/>
              <a:gd name="connsiteX886" fmla="*/ 7158730 w 7467600"/>
              <a:gd name="connsiteY886" fmla="*/ 1507835 h 6858000"/>
              <a:gd name="connsiteX887" fmla="*/ 6326959 w 7467600"/>
              <a:gd name="connsiteY887" fmla="*/ 1817686 h 6858000"/>
              <a:gd name="connsiteX888" fmla="*/ 6537433 w 7467600"/>
              <a:gd name="connsiteY888" fmla="*/ 1907790 h 6858000"/>
              <a:gd name="connsiteX889" fmla="*/ 6550221 w 7467600"/>
              <a:gd name="connsiteY889" fmla="*/ 1910729 h 6858000"/>
              <a:gd name="connsiteX890" fmla="*/ 6964438 w 7467600"/>
              <a:gd name="connsiteY890" fmla="*/ 2209505 h 6858000"/>
              <a:gd name="connsiteX891" fmla="*/ 7367862 w 7467600"/>
              <a:gd name="connsiteY891" fmla="*/ 2806833 h 6858000"/>
              <a:gd name="connsiteX892" fmla="*/ 7364329 w 7467600"/>
              <a:gd name="connsiteY892" fmla="*/ 2826907 h 6858000"/>
              <a:gd name="connsiteX893" fmla="*/ 7290545 w 7467600"/>
              <a:gd name="connsiteY893" fmla="*/ 2850663 h 6858000"/>
              <a:gd name="connsiteX894" fmla="*/ 6472036 w 7467600"/>
              <a:gd name="connsiteY894" fmla="*/ 1959003 h 6858000"/>
              <a:gd name="connsiteX895" fmla="*/ 5792897 w 7467600"/>
              <a:gd name="connsiteY895" fmla="*/ 1647747 h 6858000"/>
              <a:gd name="connsiteX896" fmla="*/ 5842751 w 7467600"/>
              <a:gd name="connsiteY896" fmla="*/ 1816112 h 6858000"/>
              <a:gd name="connsiteX897" fmla="*/ 5847424 w 7467600"/>
              <a:gd name="connsiteY897" fmla="*/ 1815776 h 6858000"/>
              <a:gd name="connsiteX898" fmla="*/ 6399821 w 7467600"/>
              <a:gd name="connsiteY898" fmla="*/ 2344799 h 6858000"/>
              <a:gd name="connsiteX899" fmla="*/ 6323232 w 7467600"/>
              <a:gd name="connsiteY899" fmla="*/ 2389634 h 6858000"/>
              <a:gd name="connsiteX900" fmla="*/ 5942958 w 7467600"/>
              <a:gd name="connsiteY900" fmla="*/ 2077708 h 6858000"/>
              <a:gd name="connsiteX901" fmla="*/ 5921559 w 7467600"/>
              <a:gd name="connsiteY901" fmla="*/ 2378596 h 6858000"/>
              <a:gd name="connsiteX902" fmla="*/ 5817651 w 7467600"/>
              <a:gd name="connsiteY902" fmla="*/ 3023919 h 6858000"/>
              <a:gd name="connsiteX903" fmla="*/ 5729634 w 7467600"/>
              <a:gd name="connsiteY903" fmla="*/ 3051849 h 6858000"/>
              <a:gd name="connsiteX904" fmla="*/ 5611018 w 7467600"/>
              <a:gd name="connsiteY904" fmla="*/ 2316769 h 6858000"/>
              <a:gd name="connsiteX905" fmla="*/ 5687608 w 7467600"/>
              <a:gd name="connsiteY905" fmla="*/ 2039972 h 6858000"/>
              <a:gd name="connsiteX906" fmla="*/ 5657554 w 7467600"/>
              <a:gd name="connsiteY906" fmla="*/ 1576445 h 6858000"/>
              <a:gd name="connsiteX907" fmla="*/ 5150475 w 7467600"/>
              <a:gd name="connsiteY907" fmla="*/ 1274012 h 6858000"/>
              <a:gd name="connsiteX908" fmla="*/ 5349142 w 7467600"/>
              <a:gd name="connsiteY908" fmla="*/ 2204405 h 6858000"/>
              <a:gd name="connsiteX909" fmla="*/ 5262214 w 7467600"/>
              <a:gd name="connsiteY909" fmla="*/ 2233836 h 6858000"/>
              <a:gd name="connsiteX910" fmla="*/ 4981539 w 7467600"/>
              <a:gd name="connsiteY910" fmla="*/ 1542201 h 6858000"/>
              <a:gd name="connsiteX911" fmla="*/ 4958461 w 7467600"/>
              <a:gd name="connsiteY911" fmla="*/ 1136957 h 6858000"/>
              <a:gd name="connsiteX912" fmla="*/ 4655015 w 7467600"/>
              <a:gd name="connsiteY912" fmla="*/ 891426 h 6858000"/>
              <a:gd name="connsiteX913" fmla="*/ 4348002 w 7467600"/>
              <a:gd name="connsiteY913" fmla="*/ 2205895 h 6858000"/>
              <a:gd name="connsiteX914" fmla="*/ 4262250 w 7467600"/>
              <a:gd name="connsiteY914" fmla="*/ 2219972 h 6858000"/>
              <a:gd name="connsiteX915" fmla="*/ 4550611 w 7467600"/>
              <a:gd name="connsiteY915" fmla="*/ 817540 h 6858000"/>
              <a:gd name="connsiteX916" fmla="*/ 4564418 w 7467600"/>
              <a:gd name="connsiteY916" fmla="*/ 808293 h 6858000"/>
              <a:gd name="connsiteX917" fmla="*/ 4266388 w 7467600"/>
              <a:gd name="connsiteY917" fmla="*/ 500083 h 6858000"/>
              <a:gd name="connsiteX918" fmla="*/ 4032842 w 7467600"/>
              <a:gd name="connsiteY918" fmla="*/ 211809 h 6858000"/>
              <a:gd name="connsiteX919" fmla="*/ 3882765 w 7467600"/>
              <a:gd name="connsiteY919" fmla="*/ 0 h 6858000"/>
              <a:gd name="connsiteX920" fmla="*/ 3721337 w 7467600"/>
              <a:gd name="connsiteY920" fmla="*/ 0 h 6858000"/>
              <a:gd name="connsiteX921" fmla="*/ 3797544 w 7467600"/>
              <a:gd name="connsiteY921" fmla="*/ 0 h 6858000"/>
              <a:gd name="connsiteX922" fmla="*/ 3775734 w 7467600"/>
              <a:gd name="connsiteY922" fmla="*/ 95131 h 6858000"/>
              <a:gd name="connsiteX923" fmla="*/ 3724807 w 7467600"/>
              <a:gd name="connsiteY923" fmla="*/ 272257 h 6858000"/>
              <a:gd name="connsiteX924" fmla="*/ 3726844 w 7467600"/>
              <a:gd name="connsiteY924" fmla="*/ 282988 h 6858000"/>
              <a:gd name="connsiteX925" fmla="*/ 3742664 w 7467600"/>
              <a:gd name="connsiteY925" fmla="*/ 279918 h 6858000"/>
              <a:gd name="connsiteX926" fmla="*/ 4103910 w 7467600"/>
              <a:gd name="connsiteY926" fmla="*/ 1161917 h 6858000"/>
              <a:gd name="connsiteX927" fmla="*/ 4020269 w 7467600"/>
              <a:gd name="connsiteY927" fmla="*/ 1200406 h 6858000"/>
              <a:gd name="connsiteX928" fmla="*/ 3674882 w 7467600"/>
              <a:gd name="connsiteY928" fmla="*/ 488524 h 6858000"/>
              <a:gd name="connsiteX929" fmla="*/ 3132682 w 7467600"/>
              <a:gd name="connsiteY929" fmla="*/ 1072284 h 6858000"/>
              <a:gd name="connsiteX930" fmla="*/ 2716346 w 7467600"/>
              <a:gd name="connsiteY930" fmla="*/ 1276376 h 6858000"/>
              <a:gd name="connsiteX931" fmla="*/ 2716772 w 7467600"/>
              <a:gd name="connsiteY931" fmla="*/ 1255462 h 6858000"/>
              <a:gd name="connsiteX932" fmla="*/ 3471096 w 7467600"/>
              <a:gd name="connsiteY932" fmla="*/ 437072 h 6858000"/>
              <a:gd name="connsiteX933" fmla="*/ 3639057 w 7467600"/>
              <a:gd name="connsiteY933" fmla="*/ 286334 h 6858000"/>
              <a:gd name="connsiteX934" fmla="*/ 3640309 w 7467600"/>
              <a:gd name="connsiteY934" fmla="*/ 284664 h 6858000"/>
              <a:gd name="connsiteX935" fmla="*/ 3646022 w 7467600"/>
              <a:gd name="connsiteY935" fmla="*/ 276711 h 6858000"/>
              <a:gd name="connsiteX936" fmla="*/ 3707943 w 7467600"/>
              <a:gd name="connsiteY936" fmla="*/ 65958 h 6858000"/>
              <a:gd name="connsiteX937" fmla="*/ 3721337 w 7467600"/>
              <a:gd name="connsiteY937" fmla="*/ 0 h 6858000"/>
              <a:gd name="connsiteX938" fmla="*/ 2867960 w 7467600"/>
              <a:gd name="connsiteY938" fmla="*/ 0 h 6858000"/>
              <a:gd name="connsiteX939" fmla="*/ 2926351 w 7467600"/>
              <a:gd name="connsiteY939" fmla="*/ 0 h 6858000"/>
              <a:gd name="connsiteX940" fmla="*/ 2902823 w 7467600"/>
              <a:gd name="connsiteY940" fmla="*/ 262929 h 6858000"/>
              <a:gd name="connsiteX941" fmla="*/ 2940663 w 7467600"/>
              <a:gd name="connsiteY941" fmla="*/ 140884 h 6858000"/>
              <a:gd name="connsiteX942" fmla="*/ 2947039 w 7467600"/>
              <a:gd name="connsiteY942" fmla="*/ 122524 h 6858000"/>
              <a:gd name="connsiteX943" fmla="*/ 2984316 w 7467600"/>
              <a:gd name="connsiteY943" fmla="*/ 0 h 6858000"/>
              <a:gd name="connsiteX944" fmla="*/ 3016114 w 7467600"/>
              <a:gd name="connsiteY944" fmla="*/ 0 h 6858000"/>
              <a:gd name="connsiteX945" fmla="*/ 2979949 w 7467600"/>
              <a:gd name="connsiteY945" fmla="*/ 119274 h 6858000"/>
              <a:gd name="connsiteX946" fmla="*/ 3023879 w 7467600"/>
              <a:gd name="connsiteY946" fmla="*/ 0 h 6858000"/>
              <a:gd name="connsiteX947" fmla="*/ 3105400 w 7467600"/>
              <a:gd name="connsiteY947" fmla="*/ 0 h 6858000"/>
              <a:gd name="connsiteX948" fmla="*/ 3094669 w 7467600"/>
              <a:gd name="connsiteY948" fmla="*/ 30308 h 6858000"/>
              <a:gd name="connsiteX949" fmla="*/ 2901945 w 7467600"/>
              <a:gd name="connsiteY949" fmla="*/ 466538 h 6858000"/>
              <a:gd name="connsiteX950" fmla="*/ 2815209 w 7467600"/>
              <a:gd name="connsiteY950" fmla="*/ 497361 h 6858000"/>
              <a:gd name="connsiteX951" fmla="*/ 2844845 w 7467600"/>
              <a:gd name="connsiteY951" fmla="*/ 127638 h 6858000"/>
              <a:gd name="connsiteX952" fmla="*/ 2867960 w 7467600"/>
              <a:gd name="connsiteY952" fmla="*/ 0 h 6858000"/>
              <a:gd name="connsiteX953" fmla="*/ 1057230 w 7467600"/>
              <a:gd name="connsiteY953" fmla="*/ 0 h 6858000"/>
              <a:gd name="connsiteX954" fmla="*/ 1111003 w 7467600"/>
              <a:gd name="connsiteY954" fmla="*/ 0 h 6858000"/>
              <a:gd name="connsiteX955" fmla="*/ 1125553 w 7467600"/>
              <a:gd name="connsiteY955" fmla="*/ 52588 h 6858000"/>
              <a:gd name="connsiteX956" fmla="*/ 1304276 w 7467600"/>
              <a:gd name="connsiteY956" fmla="*/ 476275 h 6858000"/>
              <a:gd name="connsiteX957" fmla="*/ 1492066 w 7467600"/>
              <a:gd name="connsiteY957" fmla="*/ 886333 h 6858000"/>
              <a:gd name="connsiteX958" fmla="*/ 1423698 w 7467600"/>
              <a:gd name="connsiteY958" fmla="*/ 710817 h 6858000"/>
              <a:gd name="connsiteX959" fmla="*/ 1357609 w 7467600"/>
              <a:gd name="connsiteY959" fmla="*/ 532892 h 6858000"/>
              <a:gd name="connsiteX960" fmla="*/ 1309550 w 7467600"/>
              <a:gd name="connsiteY960" fmla="*/ 374031 h 6858000"/>
              <a:gd name="connsiteX961" fmla="*/ 1193673 w 7467600"/>
              <a:gd name="connsiteY961" fmla="*/ 49533 h 6858000"/>
              <a:gd name="connsiteX962" fmla="*/ 1164391 w 7467600"/>
              <a:gd name="connsiteY962" fmla="*/ 0 h 6858000"/>
              <a:gd name="connsiteX963" fmla="*/ 1200666 w 7467600"/>
              <a:gd name="connsiteY963" fmla="*/ 0 h 6858000"/>
              <a:gd name="connsiteX964" fmla="*/ 1223408 w 7467600"/>
              <a:gd name="connsiteY964" fmla="*/ 38996 h 6858000"/>
              <a:gd name="connsiteX965" fmla="*/ 1339635 w 7467600"/>
              <a:gd name="connsiteY965" fmla="*/ 365517 h 6858000"/>
              <a:gd name="connsiteX966" fmla="*/ 1387469 w 7467600"/>
              <a:gd name="connsiteY966" fmla="*/ 523079 h 6858000"/>
              <a:gd name="connsiteX967" fmla="*/ 1452685 w 7467600"/>
              <a:gd name="connsiteY967" fmla="*/ 699806 h 6858000"/>
              <a:gd name="connsiteX968" fmla="*/ 1492092 w 7467600"/>
              <a:gd name="connsiteY968" fmla="*/ 800424 h 6858000"/>
              <a:gd name="connsiteX969" fmla="*/ 1455302 w 7467600"/>
              <a:gd name="connsiteY969" fmla="*/ 632913 h 6858000"/>
              <a:gd name="connsiteX970" fmla="*/ 1222336 w 7467600"/>
              <a:gd name="connsiteY970" fmla="*/ 9480 h 6858000"/>
              <a:gd name="connsiteX971" fmla="*/ 1214634 w 7467600"/>
              <a:gd name="connsiteY971" fmla="*/ 0 h 6858000"/>
              <a:gd name="connsiteX972" fmla="*/ 1289827 w 7467600"/>
              <a:gd name="connsiteY972" fmla="*/ 0 h 6858000"/>
              <a:gd name="connsiteX973" fmla="*/ 1321076 w 7467600"/>
              <a:gd name="connsiteY973" fmla="*/ 59722 h 6858000"/>
              <a:gd name="connsiteX974" fmla="*/ 1512579 w 7467600"/>
              <a:gd name="connsiteY974" fmla="*/ 626441 h 6858000"/>
              <a:gd name="connsiteX975" fmla="*/ 1506076 w 7467600"/>
              <a:gd name="connsiteY975" fmla="*/ 1089289 h 6858000"/>
              <a:gd name="connsiteX976" fmla="*/ 1486346 w 7467600"/>
              <a:gd name="connsiteY976" fmla="*/ 1079919 h 6858000"/>
              <a:gd name="connsiteX977" fmla="*/ 1070511 w 7467600"/>
              <a:gd name="connsiteY977" fmla="*/ 48609 h 6858000"/>
              <a:gd name="connsiteX978" fmla="*/ 1057230 w 7467600"/>
              <a:gd name="connsiteY978" fmla="*/ 0 h 6858000"/>
              <a:gd name="connsiteX979" fmla="*/ 43151 w 7467600"/>
              <a:gd name="connsiteY979" fmla="*/ 0 h 6858000"/>
              <a:gd name="connsiteX980" fmla="*/ 95283 w 7467600"/>
              <a:gd name="connsiteY980" fmla="*/ 0 h 6858000"/>
              <a:gd name="connsiteX981" fmla="*/ 300708 w 7467600"/>
              <a:gd name="connsiteY981" fmla="*/ 154571 h 6858000"/>
              <a:gd name="connsiteX982" fmla="*/ 530414 w 7467600"/>
              <a:gd name="connsiteY982" fmla="*/ 354673 h 6858000"/>
              <a:gd name="connsiteX983" fmla="*/ 333785 w 7467600"/>
              <a:gd name="connsiteY983" fmla="*/ 161564 h 6858000"/>
              <a:gd name="connsiteX984" fmla="*/ 147005 w 7467600"/>
              <a:gd name="connsiteY984" fmla="*/ 0 h 6858000"/>
              <a:gd name="connsiteX985" fmla="*/ 272509 w 7467600"/>
              <a:gd name="connsiteY985" fmla="*/ 0 h 6858000"/>
              <a:gd name="connsiteX986" fmla="*/ 326276 w 7467600"/>
              <a:gd name="connsiteY986" fmla="*/ 45847 h 6858000"/>
              <a:gd name="connsiteX987" fmla="*/ 823759 w 7467600"/>
              <a:gd name="connsiteY987" fmla="*/ 574145 h 6858000"/>
              <a:gd name="connsiteX988" fmla="*/ 811254 w 7467600"/>
              <a:gd name="connsiteY988" fmla="*/ 665546 h 6858000"/>
              <a:gd name="connsiteX989" fmla="*/ 154042 w 7467600"/>
              <a:gd name="connsiteY989" fmla="*/ 261522 h 6858000"/>
              <a:gd name="connsiteX990" fmla="*/ 13550 w 7467600"/>
              <a:gd name="connsiteY990" fmla="*/ 158423 h 6858000"/>
              <a:gd name="connsiteX991" fmla="*/ 0 w 7467600"/>
              <a:gd name="connsiteY991" fmla="*/ 146618 h 6858000"/>
              <a:gd name="connsiteX992" fmla="*/ 0 w 7467600"/>
              <a:gd name="connsiteY992" fmla="*/ 59161 h 6858000"/>
              <a:gd name="connsiteX993" fmla="*/ 45427 w 7467600"/>
              <a:gd name="connsiteY993" fmla="*/ 101078 h 6858000"/>
              <a:gd name="connsiteX994" fmla="*/ 630103 w 7467600"/>
              <a:gd name="connsiteY994" fmla="*/ 485885 h 6858000"/>
              <a:gd name="connsiteX995" fmla="*/ 532040 w 7467600"/>
              <a:gd name="connsiteY995" fmla="*/ 399359 h 6858000"/>
              <a:gd name="connsiteX996" fmla="*/ 517618 w 7467600"/>
              <a:gd name="connsiteY996" fmla="*/ 385726 h 6858000"/>
              <a:gd name="connsiteX997" fmla="*/ 285074 w 7467600"/>
              <a:gd name="connsiteY997" fmla="*/ 182755 h 6858000"/>
              <a:gd name="connsiteX998" fmla="*/ 43151 w 7467600"/>
              <a:gd name="connsiteY998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467600 w 7467600"/>
              <a:gd name="connsiteY127" fmla="*/ 5297634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41225 h 6858000"/>
              <a:gd name="connsiteX138" fmla="*/ 7467600 w 7467600"/>
              <a:gd name="connsiteY138" fmla="*/ 5277736 h 6858000"/>
              <a:gd name="connsiteX139" fmla="*/ 7327465 w 7467600"/>
              <a:gd name="connsiteY139" fmla="*/ 5174181 h 6858000"/>
              <a:gd name="connsiteX140" fmla="*/ 7353035 w 7467600"/>
              <a:gd name="connsiteY140" fmla="*/ 5197318 h 6858000"/>
              <a:gd name="connsiteX141" fmla="*/ 7467600 w 7467600"/>
              <a:gd name="connsiteY141" fmla="*/ 5297634 h 6858000"/>
              <a:gd name="connsiteX142" fmla="*/ 1903353 w 7467600"/>
              <a:gd name="connsiteY142" fmla="*/ 5044827 h 6858000"/>
              <a:gd name="connsiteX143" fmla="*/ 1936931 w 7467600"/>
              <a:gd name="connsiteY143" fmla="*/ 5093954 h 6858000"/>
              <a:gd name="connsiteX144" fmla="*/ 2195868 w 7467600"/>
              <a:gd name="connsiteY144" fmla="*/ 5396574 h 6858000"/>
              <a:gd name="connsiteX145" fmla="*/ 2088852 w 7467600"/>
              <a:gd name="connsiteY145" fmla="*/ 5166123 h 6858000"/>
              <a:gd name="connsiteX146" fmla="*/ 1958241 w 7467600"/>
              <a:gd name="connsiteY146" fmla="*/ 5067955 h 6858000"/>
              <a:gd name="connsiteX147" fmla="*/ 1903353 w 7467600"/>
              <a:gd name="connsiteY147" fmla="*/ 5044827 h 6858000"/>
              <a:gd name="connsiteX148" fmla="*/ 1979378 w 7467600"/>
              <a:gd name="connsiteY148" fmla="*/ 4769504 h 6858000"/>
              <a:gd name="connsiteX149" fmla="*/ 2882120 w 7467600"/>
              <a:gd name="connsiteY149" fmla="*/ 5064547 h 6858000"/>
              <a:gd name="connsiteX150" fmla="*/ 2793103 w 7467600"/>
              <a:gd name="connsiteY150" fmla="*/ 5039699 h 6858000"/>
              <a:gd name="connsiteX151" fmla="*/ 2770041 w 7467600"/>
              <a:gd name="connsiteY151" fmla="*/ 5033634 h 6858000"/>
              <a:gd name="connsiteX152" fmla="*/ 1979378 w 7467600"/>
              <a:gd name="connsiteY152" fmla="*/ 4769504 h 6858000"/>
              <a:gd name="connsiteX153" fmla="*/ 1927410 w 7467600"/>
              <a:gd name="connsiteY153" fmla="*/ 4716164 h 6858000"/>
              <a:gd name="connsiteX154" fmla="*/ 1959587 w 7467600"/>
              <a:gd name="connsiteY154" fmla="*/ 4728849 h 6858000"/>
              <a:gd name="connsiteX155" fmla="*/ 2777707 w 7467600"/>
              <a:gd name="connsiteY155" fmla="*/ 5003991 h 6858000"/>
              <a:gd name="connsiteX156" fmla="*/ 2800768 w 7467600"/>
              <a:gd name="connsiteY156" fmla="*/ 5010056 h 6858000"/>
              <a:gd name="connsiteX157" fmla="*/ 2879408 w 7467600"/>
              <a:gd name="connsiteY157" fmla="*/ 5031590 h 6858000"/>
              <a:gd name="connsiteX158" fmla="*/ 2862295 w 7467600"/>
              <a:gd name="connsiteY158" fmla="*/ 5022958 h 6858000"/>
              <a:gd name="connsiteX159" fmla="*/ 2813343 w 7467600"/>
              <a:gd name="connsiteY159" fmla="*/ 4998369 h 6858000"/>
              <a:gd name="connsiteX160" fmla="*/ 2646245 w 7467600"/>
              <a:gd name="connsiteY160" fmla="*/ 4930999 h 6858000"/>
              <a:gd name="connsiteX161" fmla="*/ 1999243 w 7467600"/>
              <a:gd name="connsiteY161" fmla="*/ 4730524 h 6858000"/>
              <a:gd name="connsiteX162" fmla="*/ 1979527 w 7467600"/>
              <a:gd name="connsiteY162" fmla="*/ 4726651 h 6858000"/>
              <a:gd name="connsiteX163" fmla="*/ 1927410 w 7467600"/>
              <a:gd name="connsiteY163" fmla="*/ 4716164 h 6858000"/>
              <a:gd name="connsiteX164" fmla="*/ 1997014 w 7467600"/>
              <a:gd name="connsiteY164" fmla="*/ 4698007 h 6858000"/>
              <a:gd name="connsiteX165" fmla="*/ 2005458 w 7467600"/>
              <a:gd name="connsiteY165" fmla="*/ 4699540 h 6858000"/>
              <a:gd name="connsiteX166" fmla="*/ 2657186 w 7467600"/>
              <a:gd name="connsiteY166" fmla="*/ 4901687 h 6858000"/>
              <a:gd name="connsiteX167" fmla="*/ 2826662 w 7467600"/>
              <a:gd name="connsiteY167" fmla="*/ 4970362 h 6858000"/>
              <a:gd name="connsiteX168" fmla="*/ 2876100 w 7467600"/>
              <a:gd name="connsiteY168" fmla="*/ 4995397 h 6858000"/>
              <a:gd name="connsiteX169" fmla="*/ 3042600 w 7467600"/>
              <a:gd name="connsiteY169" fmla="*/ 5059532 h 6858000"/>
              <a:gd name="connsiteX170" fmla="*/ 1997014 w 7467600"/>
              <a:gd name="connsiteY170" fmla="*/ 4698007 h 6858000"/>
              <a:gd name="connsiteX171" fmla="*/ 2305292 w 7467600"/>
              <a:gd name="connsiteY171" fmla="*/ 4219492 h 6858000"/>
              <a:gd name="connsiteX172" fmla="*/ 3360922 w 7467600"/>
              <a:gd name="connsiteY172" fmla="*/ 4529373 h 6858000"/>
              <a:gd name="connsiteX173" fmla="*/ 3492420 w 7467600"/>
              <a:gd name="connsiteY173" fmla="*/ 4510145 h 6858000"/>
              <a:gd name="connsiteX174" fmla="*/ 3364086 w 7467600"/>
              <a:gd name="connsiteY174" fmla="*/ 4480340 h 6858000"/>
              <a:gd name="connsiteX175" fmla="*/ 3225818 w 7467600"/>
              <a:gd name="connsiteY175" fmla="*/ 4411822 h 6858000"/>
              <a:gd name="connsiteX176" fmla="*/ 3129696 w 7467600"/>
              <a:gd name="connsiteY176" fmla="*/ 4360704 h 6858000"/>
              <a:gd name="connsiteX177" fmla="*/ 2814545 w 7467600"/>
              <a:gd name="connsiteY177" fmla="*/ 4282955 h 6858000"/>
              <a:gd name="connsiteX178" fmla="*/ 2305292 w 7467600"/>
              <a:gd name="connsiteY178" fmla="*/ 4219492 h 6858000"/>
              <a:gd name="connsiteX179" fmla="*/ 2626982 w 7467600"/>
              <a:gd name="connsiteY179" fmla="*/ 4206450 h 6858000"/>
              <a:gd name="connsiteX180" fmla="*/ 2490617 w 7467600"/>
              <a:gd name="connsiteY180" fmla="*/ 4206951 h 6858000"/>
              <a:gd name="connsiteX181" fmla="*/ 2819869 w 7467600"/>
              <a:gd name="connsiteY181" fmla="*/ 4252936 h 6858000"/>
              <a:gd name="connsiteX182" fmla="*/ 3143018 w 7467600"/>
              <a:gd name="connsiteY182" fmla="*/ 4332698 h 6858000"/>
              <a:gd name="connsiteX183" fmla="*/ 3241520 w 7467600"/>
              <a:gd name="connsiteY183" fmla="*/ 4385112 h 6858000"/>
              <a:gd name="connsiteX184" fmla="*/ 3374575 w 7467600"/>
              <a:gd name="connsiteY184" fmla="*/ 4451517 h 6858000"/>
              <a:gd name="connsiteX185" fmla="*/ 3505221 w 7467600"/>
              <a:gd name="connsiteY185" fmla="*/ 4480757 h 6858000"/>
              <a:gd name="connsiteX186" fmla="*/ 2626982 w 7467600"/>
              <a:gd name="connsiteY186" fmla="*/ 4206450 h 6858000"/>
              <a:gd name="connsiteX187" fmla="*/ 1310106 w 7467600"/>
              <a:gd name="connsiteY187" fmla="*/ 3943217 h 6858000"/>
              <a:gd name="connsiteX188" fmla="*/ 854994 w 7467600"/>
              <a:gd name="connsiteY188" fmla="*/ 4399136 h 6858000"/>
              <a:gd name="connsiteX189" fmla="*/ 742462 w 7467600"/>
              <a:gd name="connsiteY189" fmla="*/ 4594648 h 6858000"/>
              <a:gd name="connsiteX190" fmla="*/ 820602 w 7467600"/>
              <a:gd name="connsiteY190" fmla="*/ 4485915 h 6858000"/>
              <a:gd name="connsiteX191" fmla="*/ 878295 w 7467600"/>
              <a:gd name="connsiteY191" fmla="*/ 4403594 h 6858000"/>
              <a:gd name="connsiteX192" fmla="*/ 1240607 w 7467600"/>
              <a:gd name="connsiteY192" fmla="*/ 4010401 h 6858000"/>
              <a:gd name="connsiteX193" fmla="*/ 1310106 w 7467600"/>
              <a:gd name="connsiteY193" fmla="*/ 3943217 h 6858000"/>
              <a:gd name="connsiteX194" fmla="*/ 1423113 w 7467600"/>
              <a:gd name="connsiteY194" fmla="*/ 3874565 h 6858000"/>
              <a:gd name="connsiteX195" fmla="*/ 1260565 w 7467600"/>
              <a:gd name="connsiteY195" fmla="*/ 4031982 h 6858000"/>
              <a:gd name="connsiteX196" fmla="*/ 901900 w 7467600"/>
              <a:gd name="connsiteY196" fmla="*/ 4421236 h 6858000"/>
              <a:gd name="connsiteX197" fmla="*/ 845044 w 7467600"/>
              <a:gd name="connsiteY197" fmla="*/ 4502436 h 6858000"/>
              <a:gd name="connsiteX198" fmla="*/ 685926 w 7467600"/>
              <a:gd name="connsiteY198" fmla="*/ 4703069 h 6858000"/>
              <a:gd name="connsiteX199" fmla="*/ 684248 w 7467600"/>
              <a:gd name="connsiteY199" fmla="*/ 4706721 h 6858000"/>
              <a:gd name="connsiteX200" fmla="*/ 1423113 w 7467600"/>
              <a:gd name="connsiteY200" fmla="*/ 3874565 h 6858000"/>
              <a:gd name="connsiteX201" fmla="*/ 3316479 w 7467600"/>
              <a:gd name="connsiteY201" fmla="*/ 3872136 h 6858000"/>
              <a:gd name="connsiteX202" fmla="*/ 3546806 w 7467600"/>
              <a:gd name="connsiteY202" fmla="*/ 4356139 h 6858000"/>
              <a:gd name="connsiteX203" fmla="*/ 3364433 w 7467600"/>
              <a:gd name="connsiteY203" fmla="*/ 3953121 h 6858000"/>
              <a:gd name="connsiteX204" fmla="*/ 3316479 w 7467600"/>
              <a:gd name="connsiteY204" fmla="*/ 3872136 h 6858000"/>
              <a:gd name="connsiteX205" fmla="*/ 3291335 w 7467600"/>
              <a:gd name="connsiteY205" fmla="*/ 3767420 h 6858000"/>
              <a:gd name="connsiteX206" fmla="*/ 3390805 w 7467600"/>
              <a:gd name="connsiteY206" fmla="*/ 3937163 h 6858000"/>
              <a:gd name="connsiteX207" fmla="*/ 3579062 w 7467600"/>
              <a:gd name="connsiteY207" fmla="*/ 4359040 h 6858000"/>
              <a:gd name="connsiteX208" fmla="*/ 3467355 w 7467600"/>
              <a:gd name="connsiteY208" fmla="*/ 3988130 h 6858000"/>
              <a:gd name="connsiteX209" fmla="*/ 3310753 w 7467600"/>
              <a:gd name="connsiteY209" fmla="*/ 3787140 h 6858000"/>
              <a:gd name="connsiteX210" fmla="*/ 3291335 w 7467600"/>
              <a:gd name="connsiteY210" fmla="*/ 3767420 h 6858000"/>
              <a:gd name="connsiteX211" fmla="*/ 1635889 w 7467600"/>
              <a:gd name="connsiteY211" fmla="*/ 3709494 h 6858000"/>
              <a:gd name="connsiteX212" fmla="*/ 1634800 w 7467600"/>
              <a:gd name="connsiteY212" fmla="*/ 3731111 h 6858000"/>
              <a:gd name="connsiteX213" fmla="*/ 1635889 w 7467600"/>
              <a:gd name="connsiteY213" fmla="*/ 3709494 h 6858000"/>
              <a:gd name="connsiteX214" fmla="*/ 1510397 w 7467600"/>
              <a:gd name="connsiteY214" fmla="*/ 3684705 h 6858000"/>
              <a:gd name="connsiteX215" fmla="*/ 1146550 w 7467600"/>
              <a:gd name="connsiteY215" fmla="*/ 3802012 h 6858000"/>
              <a:gd name="connsiteX216" fmla="*/ 698834 w 7467600"/>
              <a:gd name="connsiteY216" fmla="*/ 3952272 h 6858000"/>
              <a:gd name="connsiteX217" fmla="*/ 34256 w 7467600"/>
              <a:gd name="connsiteY217" fmla="*/ 4347603 h 6858000"/>
              <a:gd name="connsiteX218" fmla="*/ 527241 w 7467600"/>
              <a:gd name="connsiteY218" fmla="*/ 4065078 h 6858000"/>
              <a:gd name="connsiteX219" fmla="*/ 1510397 w 7467600"/>
              <a:gd name="connsiteY219" fmla="*/ 3684705 h 6858000"/>
              <a:gd name="connsiteX220" fmla="*/ 1313114 w 7467600"/>
              <a:gd name="connsiteY220" fmla="*/ 3655216 h 6858000"/>
              <a:gd name="connsiteX221" fmla="*/ 1109304 w 7467600"/>
              <a:gd name="connsiteY221" fmla="*/ 3669030 h 6858000"/>
              <a:gd name="connsiteX222" fmla="*/ 8129 w 7467600"/>
              <a:gd name="connsiteY222" fmla="*/ 4330519 h 6858000"/>
              <a:gd name="connsiteX223" fmla="*/ 687572 w 7467600"/>
              <a:gd name="connsiteY223" fmla="*/ 3925629 h 6858000"/>
              <a:gd name="connsiteX224" fmla="*/ 1138365 w 7467600"/>
              <a:gd name="connsiteY224" fmla="*/ 3774515 h 6858000"/>
              <a:gd name="connsiteX225" fmla="*/ 1505579 w 7467600"/>
              <a:gd name="connsiteY225" fmla="*/ 3655526 h 6858000"/>
              <a:gd name="connsiteX226" fmla="*/ 1313114 w 7467600"/>
              <a:gd name="connsiteY226" fmla="*/ 3655216 h 6858000"/>
              <a:gd name="connsiteX227" fmla="*/ 3655073 w 7467600"/>
              <a:gd name="connsiteY227" fmla="*/ 3650884 h 6858000"/>
              <a:gd name="connsiteX228" fmla="*/ 3989938 w 7467600"/>
              <a:gd name="connsiteY228" fmla="*/ 3991685 h 6858000"/>
              <a:gd name="connsiteX229" fmla="*/ 4393907 w 7467600"/>
              <a:gd name="connsiteY229" fmla="*/ 4261258 h 6858000"/>
              <a:gd name="connsiteX230" fmla="*/ 4648051 w 7467600"/>
              <a:gd name="connsiteY230" fmla="*/ 4374051 h 6858000"/>
              <a:gd name="connsiteX231" fmla="*/ 4383389 w 7467600"/>
              <a:gd name="connsiteY231" fmla="*/ 4184369 h 6858000"/>
              <a:gd name="connsiteX232" fmla="*/ 4165508 w 7467600"/>
              <a:gd name="connsiteY232" fmla="*/ 4035196 h 6858000"/>
              <a:gd name="connsiteX233" fmla="*/ 4068162 w 7467600"/>
              <a:gd name="connsiteY233" fmla="*/ 3953394 h 6858000"/>
              <a:gd name="connsiteX234" fmla="*/ 3981416 w 7467600"/>
              <a:gd name="connsiteY234" fmla="*/ 3880482 h 6858000"/>
              <a:gd name="connsiteX235" fmla="*/ 3800147 w 7467600"/>
              <a:gd name="connsiteY235" fmla="*/ 3749872 h 6858000"/>
              <a:gd name="connsiteX236" fmla="*/ 3655073 w 7467600"/>
              <a:gd name="connsiteY236" fmla="*/ 3650884 h 6858000"/>
              <a:gd name="connsiteX237" fmla="*/ 3670252 w 7467600"/>
              <a:gd name="connsiteY237" fmla="*/ 3622798 h 6858000"/>
              <a:gd name="connsiteX238" fmla="*/ 3817258 w 7467600"/>
              <a:gd name="connsiteY238" fmla="*/ 3723577 h 6858000"/>
              <a:gd name="connsiteX239" fmla="*/ 4000461 w 7467600"/>
              <a:gd name="connsiteY239" fmla="*/ 3855966 h 6858000"/>
              <a:gd name="connsiteX240" fmla="*/ 4088180 w 7467600"/>
              <a:gd name="connsiteY240" fmla="*/ 3929774 h 6858000"/>
              <a:gd name="connsiteX241" fmla="*/ 4184555 w 7467600"/>
              <a:gd name="connsiteY241" fmla="*/ 4010683 h 6858000"/>
              <a:gd name="connsiteX242" fmla="*/ 4399563 w 7467600"/>
              <a:gd name="connsiteY242" fmla="*/ 4158106 h 6858000"/>
              <a:gd name="connsiteX243" fmla="*/ 4684469 w 7467600"/>
              <a:gd name="connsiteY243" fmla="*/ 4364680 h 6858000"/>
              <a:gd name="connsiteX244" fmla="*/ 4690271 w 7467600"/>
              <a:gd name="connsiteY244" fmla="*/ 4370034 h 6858000"/>
              <a:gd name="connsiteX245" fmla="*/ 4136093 w 7467600"/>
              <a:gd name="connsiteY245" fmla="*/ 3858466 h 6858000"/>
              <a:gd name="connsiteX246" fmla="*/ 3670252 w 7467600"/>
              <a:gd name="connsiteY246" fmla="*/ 3622798 h 6858000"/>
              <a:gd name="connsiteX247" fmla="*/ 4440129 w 7467600"/>
              <a:gd name="connsiteY247" fmla="*/ 3448571 h 6858000"/>
              <a:gd name="connsiteX248" fmla="*/ 4856525 w 7467600"/>
              <a:gd name="connsiteY248" fmla="*/ 3915351 h 6858000"/>
              <a:gd name="connsiteX249" fmla="*/ 5059055 w 7467600"/>
              <a:gd name="connsiteY249" fmla="*/ 4108918 h 6858000"/>
              <a:gd name="connsiteX250" fmla="*/ 5290070 w 7467600"/>
              <a:gd name="connsiteY250" fmla="*/ 4263619 h 6858000"/>
              <a:gd name="connsiteX251" fmla="*/ 4834991 w 7467600"/>
              <a:gd name="connsiteY251" fmla="*/ 3830985 h 6858000"/>
              <a:gd name="connsiteX252" fmla="*/ 4440129 w 7467600"/>
              <a:gd name="connsiteY252" fmla="*/ 3448571 h 6858000"/>
              <a:gd name="connsiteX253" fmla="*/ 4441737 w 7467600"/>
              <a:gd name="connsiteY253" fmla="*/ 3399734 h 6858000"/>
              <a:gd name="connsiteX254" fmla="*/ 4431236 w 7467600"/>
              <a:gd name="connsiteY254" fmla="*/ 3400954 h 6858000"/>
              <a:gd name="connsiteX255" fmla="*/ 4557150 w 7467600"/>
              <a:gd name="connsiteY255" fmla="*/ 3510023 h 6858000"/>
              <a:gd name="connsiteX256" fmla="*/ 4856936 w 7467600"/>
              <a:gd name="connsiteY256" fmla="*/ 3809146 h 6858000"/>
              <a:gd name="connsiteX257" fmla="*/ 5111996 w 7467600"/>
              <a:gd name="connsiteY257" fmla="*/ 4065759 h 6858000"/>
              <a:gd name="connsiteX258" fmla="*/ 5388878 w 7467600"/>
              <a:gd name="connsiteY258" fmla="*/ 4300185 h 6858000"/>
              <a:gd name="connsiteX259" fmla="*/ 5425556 w 7467600"/>
              <a:gd name="connsiteY259" fmla="*/ 4308967 h 6858000"/>
              <a:gd name="connsiteX260" fmla="*/ 4943646 w 7467600"/>
              <a:gd name="connsiteY260" fmla="*/ 3822916 h 6858000"/>
              <a:gd name="connsiteX261" fmla="*/ 4594837 w 7467600"/>
              <a:gd name="connsiteY261" fmla="*/ 3532274 h 6858000"/>
              <a:gd name="connsiteX262" fmla="*/ 4441737 w 7467600"/>
              <a:gd name="connsiteY262" fmla="*/ 3399734 h 6858000"/>
              <a:gd name="connsiteX263" fmla="*/ 5425834 w 7467600"/>
              <a:gd name="connsiteY263" fmla="*/ 3162785 h 6858000"/>
              <a:gd name="connsiteX264" fmla="*/ 5401644 w 7467600"/>
              <a:gd name="connsiteY264" fmla="*/ 3617847 h 6858000"/>
              <a:gd name="connsiteX265" fmla="*/ 5467256 w 7467600"/>
              <a:gd name="connsiteY265" fmla="*/ 4175494 h 6858000"/>
              <a:gd name="connsiteX266" fmla="*/ 5448069 w 7467600"/>
              <a:gd name="connsiteY266" fmla="*/ 3567554 h 6858000"/>
              <a:gd name="connsiteX267" fmla="*/ 5425834 w 7467600"/>
              <a:gd name="connsiteY267" fmla="*/ 3162785 h 6858000"/>
              <a:gd name="connsiteX268" fmla="*/ 1318687 w 7467600"/>
              <a:gd name="connsiteY268" fmla="*/ 3113840 h 6858000"/>
              <a:gd name="connsiteX269" fmla="*/ 1066793 w 7467600"/>
              <a:gd name="connsiteY269" fmla="*/ 3212171 h 6858000"/>
              <a:gd name="connsiteX270" fmla="*/ 993319 w 7467600"/>
              <a:gd name="connsiteY270" fmla="*/ 3247648 h 6858000"/>
              <a:gd name="connsiteX271" fmla="*/ 853081 w 7467600"/>
              <a:gd name="connsiteY271" fmla="*/ 3312410 h 6858000"/>
              <a:gd name="connsiteX272" fmla="*/ 805957 w 7467600"/>
              <a:gd name="connsiteY272" fmla="*/ 3330443 h 6858000"/>
              <a:gd name="connsiteX273" fmla="*/ 1318687 w 7467600"/>
              <a:gd name="connsiteY273" fmla="*/ 3113840 h 6858000"/>
              <a:gd name="connsiteX274" fmla="*/ 5453702 w 7467600"/>
              <a:gd name="connsiteY274" fmla="*/ 3090882 h 6858000"/>
              <a:gd name="connsiteX275" fmla="*/ 5480135 w 7467600"/>
              <a:gd name="connsiteY275" fmla="*/ 3565802 h 6858000"/>
              <a:gd name="connsiteX276" fmla="*/ 5499023 w 7467600"/>
              <a:gd name="connsiteY276" fmla="*/ 4166310 h 6858000"/>
              <a:gd name="connsiteX277" fmla="*/ 5547022 w 7467600"/>
              <a:gd name="connsiteY277" fmla="*/ 3607838 h 6858000"/>
              <a:gd name="connsiteX278" fmla="*/ 5515964 w 7467600"/>
              <a:gd name="connsiteY278" fmla="*/ 3378541 h 6858000"/>
              <a:gd name="connsiteX279" fmla="*/ 5453702 w 7467600"/>
              <a:gd name="connsiteY279" fmla="*/ 3090882 h 6858000"/>
              <a:gd name="connsiteX280" fmla="*/ 1238695 w 7467600"/>
              <a:gd name="connsiteY280" fmla="*/ 3076820 h 6858000"/>
              <a:gd name="connsiteX281" fmla="*/ 716371 w 7467600"/>
              <a:gd name="connsiteY281" fmla="*/ 3293249 h 6858000"/>
              <a:gd name="connsiteX282" fmla="*/ 579522 w 7467600"/>
              <a:gd name="connsiteY282" fmla="*/ 3371759 h 6858000"/>
              <a:gd name="connsiteX283" fmla="*/ 600288 w 7467600"/>
              <a:gd name="connsiteY283" fmla="*/ 3365555 h 6858000"/>
              <a:gd name="connsiteX284" fmla="*/ 840692 w 7467600"/>
              <a:gd name="connsiteY284" fmla="*/ 3284921 h 6858000"/>
              <a:gd name="connsiteX285" fmla="*/ 979248 w 7467600"/>
              <a:gd name="connsiteY285" fmla="*/ 3221003 h 6858000"/>
              <a:gd name="connsiteX286" fmla="*/ 1053282 w 7467600"/>
              <a:gd name="connsiteY286" fmla="*/ 3185247 h 6858000"/>
              <a:gd name="connsiteX287" fmla="*/ 1320603 w 7467600"/>
              <a:gd name="connsiteY287" fmla="*/ 3081281 h 6858000"/>
              <a:gd name="connsiteX288" fmla="*/ 1238695 w 7467600"/>
              <a:gd name="connsiteY288" fmla="*/ 3076820 h 6858000"/>
              <a:gd name="connsiteX289" fmla="*/ 5425627 w 7467600"/>
              <a:gd name="connsiteY289" fmla="*/ 2954192 h 6858000"/>
              <a:gd name="connsiteX290" fmla="*/ 5470770 w 7467600"/>
              <a:gd name="connsiteY290" fmla="*/ 3005435 h 6858000"/>
              <a:gd name="connsiteX291" fmla="*/ 5519779 w 7467600"/>
              <a:gd name="connsiteY291" fmla="*/ 4359223 h 6858000"/>
              <a:gd name="connsiteX292" fmla="*/ 5520293 w 7467600"/>
              <a:gd name="connsiteY292" fmla="*/ 4360602 h 6858000"/>
              <a:gd name="connsiteX293" fmla="*/ 5767221 w 7467600"/>
              <a:gd name="connsiteY293" fmla="*/ 4665564 h 6858000"/>
              <a:gd name="connsiteX294" fmla="*/ 6937169 w 7467600"/>
              <a:gd name="connsiteY294" fmla="*/ 4815941 h 6858000"/>
              <a:gd name="connsiteX295" fmla="*/ 6953922 w 7467600"/>
              <a:gd name="connsiteY295" fmla="*/ 4890068 h 6858000"/>
              <a:gd name="connsiteX296" fmla="*/ 6071359 w 7467600"/>
              <a:gd name="connsiteY296" fmla="*/ 4770770 h 6858000"/>
              <a:gd name="connsiteX297" fmla="*/ 6038839 w 7467600"/>
              <a:gd name="connsiteY297" fmla="*/ 4764474 h 6858000"/>
              <a:gd name="connsiteX298" fmla="*/ 6038706 w 7467600"/>
              <a:gd name="connsiteY298" fmla="*/ 4763847 h 6858000"/>
              <a:gd name="connsiteX299" fmla="*/ 6037784 w 7467600"/>
              <a:gd name="connsiteY299" fmla="*/ 4764270 h 6858000"/>
              <a:gd name="connsiteX300" fmla="*/ 6038839 w 7467600"/>
              <a:gd name="connsiteY300" fmla="*/ 4764474 h 6858000"/>
              <a:gd name="connsiteX301" fmla="*/ 6040338 w 7467600"/>
              <a:gd name="connsiteY301" fmla="*/ 4771418 h 6858000"/>
              <a:gd name="connsiteX302" fmla="*/ 6024488 w 7467600"/>
              <a:gd name="connsiteY302" fmla="*/ 4809903 h 6858000"/>
              <a:gd name="connsiteX303" fmla="*/ 5599771 w 7467600"/>
              <a:gd name="connsiteY303" fmla="*/ 5509652 h 6858000"/>
              <a:gd name="connsiteX304" fmla="*/ 5548843 w 7467600"/>
              <a:gd name="connsiteY304" fmla="*/ 5563845 h 6858000"/>
              <a:gd name="connsiteX305" fmla="*/ 5940952 w 7467600"/>
              <a:gd name="connsiteY305" fmla="*/ 6250028 h 6858000"/>
              <a:gd name="connsiteX306" fmla="*/ 6043441 w 7467600"/>
              <a:gd name="connsiteY306" fmla="*/ 6665847 h 6858000"/>
              <a:gd name="connsiteX307" fmla="*/ 6093432 w 7467600"/>
              <a:gd name="connsiteY307" fmla="*/ 6858000 h 6858000"/>
              <a:gd name="connsiteX308" fmla="*/ 6034344 w 7467600"/>
              <a:gd name="connsiteY308" fmla="*/ 6858000 h 6858000"/>
              <a:gd name="connsiteX309" fmla="*/ 6026679 w 7467600"/>
              <a:gd name="connsiteY309" fmla="*/ 6836959 h 6858000"/>
              <a:gd name="connsiteX310" fmla="*/ 5800441 w 7467600"/>
              <a:gd name="connsiteY310" fmla="*/ 6335286 h 6858000"/>
              <a:gd name="connsiteX311" fmla="*/ 5526562 w 7467600"/>
              <a:gd name="connsiteY311" fmla="*/ 5705388 h 6858000"/>
              <a:gd name="connsiteX312" fmla="*/ 5519640 w 7467600"/>
              <a:gd name="connsiteY312" fmla="*/ 5683774 h 6858000"/>
              <a:gd name="connsiteX313" fmla="*/ 5844559 w 7467600"/>
              <a:gd name="connsiteY313" fmla="*/ 6553349 h 6858000"/>
              <a:gd name="connsiteX314" fmla="*/ 5975994 w 7467600"/>
              <a:gd name="connsiteY314" fmla="*/ 6858000 h 6858000"/>
              <a:gd name="connsiteX315" fmla="*/ 5898547 w 7467600"/>
              <a:gd name="connsiteY315" fmla="*/ 6858000 h 6858000"/>
              <a:gd name="connsiteX316" fmla="*/ 5682041 w 7467600"/>
              <a:gd name="connsiteY316" fmla="*/ 6355860 h 6858000"/>
              <a:gd name="connsiteX317" fmla="*/ 5461758 w 7467600"/>
              <a:gd name="connsiteY317" fmla="*/ 5820220 h 6858000"/>
              <a:gd name="connsiteX318" fmla="*/ 5237282 w 7467600"/>
              <a:gd name="connsiteY318" fmla="*/ 6579086 h 6858000"/>
              <a:gd name="connsiteX319" fmla="*/ 5115009 w 7467600"/>
              <a:gd name="connsiteY319" fmla="*/ 6858000 h 6858000"/>
              <a:gd name="connsiteX320" fmla="*/ 5028074 w 7467600"/>
              <a:gd name="connsiteY320" fmla="*/ 6858000 h 6858000"/>
              <a:gd name="connsiteX321" fmla="*/ 5079508 w 7467600"/>
              <a:gd name="connsiteY321" fmla="*/ 6749074 h 6858000"/>
              <a:gd name="connsiteX322" fmla="*/ 5371846 w 7467600"/>
              <a:gd name="connsiteY322" fmla="*/ 5924413 h 6858000"/>
              <a:gd name="connsiteX323" fmla="*/ 5270512 w 7467600"/>
              <a:gd name="connsiteY323" fmla="*/ 6138975 h 6858000"/>
              <a:gd name="connsiteX324" fmla="*/ 5062409 w 7467600"/>
              <a:gd name="connsiteY324" fmla="*/ 6653544 h 6858000"/>
              <a:gd name="connsiteX325" fmla="*/ 5036628 w 7467600"/>
              <a:gd name="connsiteY325" fmla="*/ 6754247 h 6858000"/>
              <a:gd name="connsiteX326" fmla="*/ 5009112 w 7467600"/>
              <a:gd name="connsiteY326" fmla="*/ 6858000 h 6858000"/>
              <a:gd name="connsiteX327" fmla="*/ 4976679 w 7467600"/>
              <a:gd name="connsiteY327" fmla="*/ 6858000 h 6858000"/>
              <a:gd name="connsiteX328" fmla="*/ 5006537 w 7467600"/>
              <a:gd name="connsiteY328" fmla="*/ 6747068 h 6858000"/>
              <a:gd name="connsiteX329" fmla="*/ 5032723 w 7467600"/>
              <a:gd name="connsiteY329" fmla="*/ 6644957 h 6858000"/>
              <a:gd name="connsiteX330" fmla="*/ 5242949 w 7467600"/>
              <a:gd name="connsiteY330" fmla="*/ 6125175 h 6858000"/>
              <a:gd name="connsiteX331" fmla="*/ 5286321 w 7467600"/>
              <a:gd name="connsiteY331" fmla="*/ 6033555 h 6858000"/>
              <a:gd name="connsiteX332" fmla="*/ 5008210 w 7467600"/>
              <a:gd name="connsiteY332" fmla="*/ 6649194 h 6858000"/>
              <a:gd name="connsiteX333" fmla="*/ 4986321 w 7467600"/>
              <a:gd name="connsiteY333" fmla="*/ 6765687 h 6858000"/>
              <a:gd name="connsiteX334" fmla="*/ 4973474 w 7467600"/>
              <a:gd name="connsiteY334" fmla="*/ 6858000 h 6858000"/>
              <a:gd name="connsiteX335" fmla="*/ 4907178 w 7467600"/>
              <a:gd name="connsiteY335" fmla="*/ 6858000 h 6858000"/>
              <a:gd name="connsiteX336" fmla="*/ 4910810 w 7467600"/>
              <a:gd name="connsiteY336" fmla="*/ 6829660 h 6858000"/>
              <a:gd name="connsiteX337" fmla="*/ 4987461 w 7467600"/>
              <a:gd name="connsiteY337" fmla="*/ 6432994 h 6858000"/>
              <a:gd name="connsiteX338" fmla="*/ 5179262 w 7467600"/>
              <a:gd name="connsiteY338" fmla="*/ 6035044 h 6858000"/>
              <a:gd name="connsiteX339" fmla="*/ 4689678 w 7467600"/>
              <a:gd name="connsiteY339" fmla="*/ 6440241 h 6858000"/>
              <a:gd name="connsiteX340" fmla="*/ 4477543 w 7467600"/>
              <a:gd name="connsiteY340" fmla="*/ 6674836 h 6858000"/>
              <a:gd name="connsiteX341" fmla="*/ 4329957 w 7467600"/>
              <a:gd name="connsiteY341" fmla="*/ 6858000 h 6858000"/>
              <a:gd name="connsiteX342" fmla="*/ 4218595 w 7467600"/>
              <a:gd name="connsiteY342" fmla="*/ 6858000 h 6858000"/>
              <a:gd name="connsiteX343" fmla="*/ 4368888 w 7467600"/>
              <a:gd name="connsiteY343" fmla="*/ 6668412 h 6858000"/>
              <a:gd name="connsiteX344" fmla="*/ 4563091 w 7467600"/>
              <a:gd name="connsiteY344" fmla="*/ 6442508 h 6858000"/>
              <a:gd name="connsiteX345" fmla="*/ 5387324 w 7467600"/>
              <a:gd name="connsiteY345" fmla="*/ 5705830 h 6858000"/>
              <a:gd name="connsiteX346" fmla="*/ 5073620 w 7467600"/>
              <a:gd name="connsiteY346" fmla="*/ 5955437 h 6858000"/>
              <a:gd name="connsiteX347" fmla="*/ 4689789 w 7467600"/>
              <a:gd name="connsiteY347" fmla="*/ 6268382 h 6858000"/>
              <a:gd name="connsiteX348" fmla="*/ 4418722 w 7467600"/>
              <a:gd name="connsiteY348" fmla="*/ 6570886 h 6858000"/>
              <a:gd name="connsiteX349" fmla="*/ 4214944 w 7467600"/>
              <a:gd name="connsiteY349" fmla="*/ 6858000 h 6858000"/>
              <a:gd name="connsiteX350" fmla="*/ 4177898 w 7467600"/>
              <a:gd name="connsiteY350" fmla="*/ 6858000 h 6858000"/>
              <a:gd name="connsiteX351" fmla="*/ 4391597 w 7467600"/>
              <a:gd name="connsiteY351" fmla="*/ 6556370 h 6858000"/>
              <a:gd name="connsiteX352" fmla="*/ 4668889 w 7467600"/>
              <a:gd name="connsiteY352" fmla="*/ 6246399 h 6858000"/>
              <a:gd name="connsiteX353" fmla="*/ 5055427 w 7467600"/>
              <a:gd name="connsiteY353" fmla="*/ 5931476 h 6858000"/>
              <a:gd name="connsiteX354" fmla="*/ 5371814 w 7467600"/>
              <a:gd name="connsiteY354" fmla="*/ 5678975 h 6858000"/>
              <a:gd name="connsiteX355" fmla="*/ 4987918 w 7467600"/>
              <a:gd name="connsiteY355" fmla="*/ 5838701 h 6858000"/>
              <a:gd name="connsiteX356" fmla="*/ 4317146 w 7467600"/>
              <a:gd name="connsiteY356" fmla="*/ 6587716 h 6858000"/>
              <a:gd name="connsiteX357" fmla="*/ 4171627 w 7467600"/>
              <a:gd name="connsiteY357" fmla="*/ 6858000 h 6858000"/>
              <a:gd name="connsiteX358" fmla="*/ 4081585 w 7467600"/>
              <a:gd name="connsiteY358" fmla="*/ 6858000 h 6858000"/>
              <a:gd name="connsiteX359" fmla="*/ 4238603 w 7467600"/>
              <a:gd name="connsiteY359" fmla="*/ 6559341 h 6858000"/>
              <a:gd name="connsiteX360" fmla="*/ 4778333 w 7467600"/>
              <a:gd name="connsiteY360" fmla="*/ 5873626 h 6858000"/>
              <a:gd name="connsiteX361" fmla="*/ 5414185 w 7467600"/>
              <a:gd name="connsiteY361" fmla="*/ 5573882 h 6858000"/>
              <a:gd name="connsiteX362" fmla="*/ 5959648 w 7467600"/>
              <a:gd name="connsiteY362" fmla="*/ 4760797 h 6858000"/>
              <a:gd name="connsiteX363" fmla="*/ 5355019 w 7467600"/>
              <a:gd name="connsiteY363" fmla="*/ 4734672 h 6858000"/>
              <a:gd name="connsiteX364" fmla="*/ 5083565 w 7467600"/>
              <a:gd name="connsiteY364" fmla="*/ 5179121 h 6858000"/>
              <a:gd name="connsiteX365" fmla="*/ 4713577 w 7467600"/>
              <a:gd name="connsiteY365" fmla="*/ 5616803 h 6858000"/>
              <a:gd name="connsiteX366" fmla="*/ 3989559 w 7467600"/>
              <a:gd name="connsiteY366" fmla="*/ 6145945 h 6858000"/>
              <a:gd name="connsiteX367" fmla="*/ 3939824 w 7467600"/>
              <a:gd name="connsiteY367" fmla="*/ 6066900 h 6858000"/>
              <a:gd name="connsiteX368" fmla="*/ 4584537 w 7467600"/>
              <a:gd name="connsiteY368" fmla="*/ 5324826 h 6858000"/>
              <a:gd name="connsiteX369" fmla="*/ 5037105 w 7467600"/>
              <a:gd name="connsiteY369" fmla="*/ 5088765 h 6858000"/>
              <a:gd name="connsiteX370" fmla="*/ 5039930 w 7467600"/>
              <a:gd name="connsiteY370" fmla="*/ 5089585 h 6858000"/>
              <a:gd name="connsiteX371" fmla="*/ 5263764 w 7467600"/>
              <a:gd name="connsiteY371" fmla="*/ 4735525 h 6858000"/>
              <a:gd name="connsiteX372" fmla="*/ 4086300 w 7467600"/>
              <a:gd name="connsiteY372" fmla="*/ 4884599 h 6858000"/>
              <a:gd name="connsiteX373" fmla="*/ 4085485 w 7467600"/>
              <a:gd name="connsiteY373" fmla="*/ 4899070 h 6858000"/>
              <a:gd name="connsiteX374" fmla="*/ 3871915 w 7467600"/>
              <a:gd name="connsiteY374" fmla="*/ 5253645 h 6858000"/>
              <a:gd name="connsiteX375" fmla="*/ 3799374 w 7467600"/>
              <a:gd name="connsiteY375" fmla="*/ 5466127 h 6858000"/>
              <a:gd name="connsiteX376" fmla="*/ 3498850 w 7467600"/>
              <a:gd name="connsiteY376" fmla="*/ 6661888 h 6858000"/>
              <a:gd name="connsiteX377" fmla="*/ 3399216 w 7467600"/>
              <a:gd name="connsiteY377" fmla="*/ 6858000 h 6858000"/>
              <a:gd name="connsiteX378" fmla="*/ 3303688 w 7467600"/>
              <a:gd name="connsiteY378" fmla="*/ 6858000 h 6858000"/>
              <a:gd name="connsiteX379" fmla="*/ 3391774 w 7467600"/>
              <a:gd name="connsiteY379" fmla="*/ 6697181 h 6858000"/>
              <a:gd name="connsiteX380" fmla="*/ 3735540 w 7467600"/>
              <a:gd name="connsiteY380" fmla="*/ 5546923 h 6858000"/>
              <a:gd name="connsiteX381" fmla="*/ 3729438 w 7467600"/>
              <a:gd name="connsiteY381" fmla="*/ 5569058 h 6858000"/>
              <a:gd name="connsiteX382" fmla="*/ 3707782 w 7467600"/>
              <a:gd name="connsiteY382" fmla="*/ 5644908 h 6858000"/>
              <a:gd name="connsiteX383" fmla="*/ 3583827 w 7467600"/>
              <a:gd name="connsiteY383" fmla="*/ 6039215 h 6858000"/>
              <a:gd name="connsiteX384" fmla="*/ 3547861 w 7467600"/>
              <a:gd name="connsiteY384" fmla="*/ 6129609 h 6858000"/>
              <a:gd name="connsiteX385" fmla="*/ 3490905 w 7467600"/>
              <a:gd name="connsiteY385" fmla="*/ 6277660 h 6858000"/>
              <a:gd name="connsiteX386" fmla="*/ 3455859 w 7467600"/>
              <a:gd name="connsiteY386" fmla="*/ 6391301 h 6858000"/>
              <a:gd name="connsiteX387" fmla="*/ 3429112 w 7467600"/>
              <a:gd name="connsiteY387" fmla="*/ 6479469 h 6858000"/>
              <a:gd name="connsiteX388" fmla="*/ 3304862 w 7467600"/>
              <a:gd name="connsiteY388" fmla="*/ 6796476 h 6858000"/>
              <a:gd name="connsiteX389" fmla="*/ 3276071 w 7467600"/>
              <a:gd name="connsiteY389" fmla="*/ 6858000 h 6858000"/>
              <a:gd name="connsiteX390" fmla="*/ 3240805 w 7467600"/>
              <a:gd name="connsiteY390" fmla="*/ 6858000 h 6858000"/>
              <a:gd name="connsiteX391" fmla="*/ 3275917 w 7467600"/>
              <a:gd name="connsiteY391" fmla="*/ 6783192 h 6858000"/>
              <a:gd name="connsiteX392" fmla="*/ 3399358 w 7467600"/>
              <a:gd name="connsiteY392" fmla="*/ 6469011 h 6858000"/>
              <a:gd name="connsiteX393" fmla="*/ 3425650 w 7467600"/>
              <a:gd name="connsiteY393" fmla="*/ 6381333 h 6858000"/>
              <a:gd name="connsiteX394" fmla="*/ 3460661 w 7467600"/>
              <a:gd name="connsiteY394" fmla="*/ 6266763 h 6858000"/>
              <a:gd name="connsiteX395" fmla="*/ 3518021 w 7467600"/>
              <a:gd name="connsiteY395" fmla="*/ 6117298 h 6858000"/>
              <a:gd name="connsiteX396" fmla="*/ 3554035 w 7467600"/>
              <a:gd name="connsiteY396" fmla="*/ 6027832 h 6858000"/>
              <a:gd name="connsiteX397" fmla="*/ 3677174 w 7467600"/>
              <a:gd name="connsiteY397" fmla="*/ 5636351 h 6858000"/>
              <a:gd name="connsiteX398" fmla="*/ 3698819 w 7467600"/>
              <a:gd name="connsiteY398" fmla="*/ 5560503 h 6858000"/>
              <a:gd name="connsiteX399" fmla="*/ 3702094 w 7467600"/>
              <a:gd name="connsiteY399" fmla="*/ 5549194 h 6858000"/>
              <a:gd name="connsiteX400" fmla="*/ 3398355 w 7467600"/>
              <a:gd name="connsiteY400" fmla="*/ 6094603 h 6858000"/>
              <a:gd name="connsiteX401" fmla="*/ 3193941 w 7467600"/>
              <a:gd name="connsiteY401" fmla="*/ 6798775 h 6858000"/>
              <a:gd name="connsiteX402" fmla="*/ 3184140 w 7467600"/>
              <a:gd name="connsiteY402" fmla="*/ 6858000 h 6858000"/>
              <a:gd name="connsiteX403" fmla="*/ 3099978 w 7467600"/>
              <a:gd name="connsiteY403" fmla="*/ 6858000 h 6858000"/>
              <a:gd name="connsiteX404" fmla="*/ 3101556 w 7467600"/>
              <a:gd name="connsiteY404" fmla="*/ 6843337 h 6858000"/>
              <a:gd name="connsiteX405" fmla="*/ 3370162 w 7467600"/>
              <a:gd name="connsiteY405" fmla="*/ 5785550 h 6858000"/>
              <a:gd name="connsiteX406" fmla="*/ 3746477 w 7467600"/>
              <a:gd name="connsiteY406" fmla="*/ 5377889 h 6858000"/>
              <a:gd name="connsiteX407" fmla="*/ 3863399 w 7467600"/>
              <a:gd name="connsiteY407" fmla="*/ 5087257 h 6858000"/>
              <a:gd name="connsiteX408" fmla="*/ 3968712 w 7467600"/>
              <a:gd name="connsiteY408" fmla="*/ 4913989 h 6858000"/>
              <a:gd name="connsiteX409" fmla="*/ 2792390 w 7467600"/>
              <a:gd name="connsiteY409" fmla="*/ 5382974 h 6858000"/>
              <a:gd name="connsiteX410" fmla="*/ 2714982 w 7467600"/>
              <a:gd name="connsiteY410" fmla="*/ 5427051 h 6858000"/>
              <a:gd name="connsiteX411" fmla="*/ 2813361 w 7467600"/>
              <a:gd name="connsiteY411" fmla="*/ 6023912 h 6858000"/>
              <a:gd name="connsiteX412" fmla="*/ 2688430 w 7467600"/>
              <a:gd name="connsiteY412" fmla="*/ 6801564 h 6858000"/>
              <a:gd name="connsiteX413" fmla="*/ 2629626 w 7467600"/>
              <a:gd name="connsiteY413" fmla="*/ 6763394 h 6858000"/>
              <a:gd name="connsiteX414" fmla="*/ 2565328 w 7467600"/>
              <a:gd name="connsiteY414" fmla="*/ 5516399 h 6858000"/>
              <a:gd name="connsiteX415" fmla="*/ 1922999 w 7467600"/>
              <a:gd name="connsiteY415" fmla="*/ 5980343 h 6858000"/>
              <a:gd name="connsiteX416" fmla="*/ 1950261 w 7467600"/>
              <a:gd name="connsiteY416" fmla="*/ 6405858 h 6858000"/>
              <a:gd name="connsiteX417" fmla="*/ 2365554 w 7467600"/>
              <a:gd name="connsiteY417" fmla="*/ 6759107 h 6858000"/>
              <a:gd name="connsiteX418" fmla="*/ 2424142 w 7467600"/>
              <a:gd name="connsiteY418" fmla="*/ 6858000 h 6858000"/>
              <a:gd name="connsiteX419" fmla="*/ 2395994 w 7467600"/>
              <a:gd name="connsiteY419" fmla="*/ 6858000 h 6858000"/>
              <a:gd name="connsiteX420" fmla="*/ 2392863 w 7467600"/>
              <a:gd name="connsiteY420" fmla="*/ 6852964 h 6858000"/>
              <a:gd name="connsiteX421" fmla="*/ 2017589 w 7467600"/>
              <a:gd name="connsiteY421" fmla="*/ 6493982 h 6858000"/>
              <a:gd name="connsiteX422" fmla="*/ 2147336 w 7467600"/>
              <a:gd name="connsiteY422" fmla="*/ 6594052 h 6858000"/>
              <a:gd name="connsiteX423" fmla="*/ 2207047 w 7467600"/>
              <a:gd name="connsiteY423" fmla="*/ 6654540 h 6858000"/>
              <a:gd name="connsiteX424" fmla="*/ 2299106 w 7467600"/>
              <a:gd name="connsiteY424" fmla="*/ 6778931 h 6858000"/>
              <a:gd name="connsiteX425" fmla="*/ 2314430 w 7467600"/>
              <a:gd name="connsiteY425" fmla="*/ 6801144 h 6858000"/>
              <a:gd name="connsiteX426" fmla="*/ 2352406 w 7467600"/>
              <a:gd name="connsiteY426" fmla="*/ 6858000 h 6858000"/>
              <a:gd name="connsiteX427" fmla="*/ 2314492 w 7467600"/>
              <a:gd name="connsiteY427" fmla="*/ 6858000 h 6858000"/>
              <a:gd name="connsiteX428" fmla="*/ 2288095 w 7467600"/>
              <a:gd name="connsiteY428" fmla="*/ 6818030 h 6858000"/>
              <a:gd name="connsiteX429" fmla="*/ 2272768 w 7467600"/>
              <a:gd name="connsiteY429" fmla="*/ 6795822 h 6858000"/>
              <a:gd name="connsiteX430" fmla="*/ 2182715 w 7467600"/>
              <a:gd name="connsiteY430" fmla="*/ 6675071 h 6858000"/>
              <a:gd name="connsiteX431" fmla="*/ 2032061 w 7467600"/>
              <a:gd name="connsiteY431" fmla="*/ 6541380 h 6858000"/>
              <a:gd name="connsiteX432" fmla="*/ 2257220 w 7467600"/>
              <a:gd name="connsiteY432" fmla="*/ 6826257 h 6858000"/>
              <a:gd name="connsiteX433" fmla="*/ 2281324 w 7467600"/>
              <a:gd name="connsiteY433" fmla="*/ 6858000 h 6858000"/>
              <a:gd name="connsiteX434" fmla="*/ 2242860 w 7467600"/>
              <a:gd name="connsiteY434" fmla="*/ 6858000 h 6858000"/>
              <a:gd name="connsiteX435" fmla="*/ 2232818 w 7467600"/>
              <a:gd name="connsiteY435" fmla="*/ 6844926 h 6858000"/>
              <a:gd name="connsiteX436" fmla="*/ 1990172 w 7467600"/>
              <a:gd name="connsiteY436" fmla="*/ 6542121 h 6858000"/>
              <a:gd name="connsiteX437" fmla="*/ 2124090 w 7467600"/>
              <a:gd name="connsiteY437" fmla="*/ 6761017 h 6858000"/>
              <a:gd name="connsiteX438" fmla="*/ 2200380 w 7467600"/>
              <a:gd name="connsiteY438" fmla="*/ 6858000 h 6858000"/>
              <a:gd name="connsiteX439" fmla="*/ 2147507 w 7467600"/>
              <a:gd name="connsiteY439" fmla="*/ 6858000 h 6858000"/>
              <a:gd name="connsiteX440" fmla="*/ 2070668 w 7467600"/>
              <a:gd name="connsiteY440" fmla="*/ 6761520 h 6858000"/>
              <a:gd name="connsiteX441" fmla="*/ 1975142 w 7467600"/>
              <a:gd name="connsiteY441" fmla="*/ 6585570 h 6858000"/>
              <a:gd name="connsiteX442" fmla="*/ 2050035 w 7467600"/>
              <a:gd name="connsiteY442" fmla="*/ 6813345 h 6858000"/>
              <a:gd name="connsiteX443" fmla="*/ 2063025 w 7467600"/>
              <a:gd name="connsiteY443" fmla="*/ 6858000 h 6858000"/>
              <a:gd name="connsiteX444" fmla="*/ 2021675 w 7467600"/>
              <a:gd name="connsiteY444" fmla="*/ 6858000 h 6858000"/>
              <a:gd name="connsiteX445" fmla="*/ 2019308 w 7467600"/>
              <a:gd name="connsiteY445" fmla="*/ 6847118 h 6858000"/>
              <a:gd name="connsiteX446" fmla="*/ 1938835 w 7467600"/>
              <a:gd name="connsiteY446" fmla="*/ 6551160 h 6858000"/>
              <a:gd name="connsiteX447" fmla="*/ 1953230 w 7467600"/>
              <a:gd name="connsiteY447" fmla="*/ 6759699 h 6858000"/>
              <a:gd name="connsiteX448" fmla="*/ 1956763 w 7467600"/>
              <a:gd name="connsiteY448" fmla="*/ 6778191 h 6858000"/>
              <a:gd name="connsiteX449" fmla="*/ 1967925 w 7467600"/>
              <a:gd name="connsiteY449" fmla="*/ 6858000 h 6858000"/>
              <a:gd name="connsiteX450" fmla="*/ 1936622 w 7467600"/>
              <a:gd name="connsiteY450" fmla="*/ 6858000 h 6858000"/>
              <a:gd name="connsiteX451" fmla="*/ 1926261 w 7467600"/>
              <a:gd name="connsiteY451" fmla="*/ 6784064 h 6858000"/>
              <a:gd name="connsiteX452" fmla="*/ 1922724 w 7467600"/>
              <a:gd name="connsiteY452" fmla="*/ 6765577 h 6858000"/>
              <a:gd name="connsiteX453" fmla="*/ 1904650 w 7467600"/>
              <a:gd name="connsiteY453" fmla="*/ 6639616 h 6858000"/>
              <a:gd name="connsiteX454" fmla="*/ 1885273 w 7467600"/>
              <a:gd name="connsiteY454" fmla="*/ 6858000 h 6858000"/>
              <a:gd name="connsiteX455" fmla="*/ 1854363 w 7467600"/>
              <a:gd name="connsiteY455" fmla="*/ 6858000 h 6858000"/>
              <a:gd name="connsiteX456" fmla="*/ 1880391 w 7467600"/>
              <a:gd name="connsiteY456" fmla="*/ 6603796 h 6858000"/>
              <a:gd name="connsiteX457" fmla="*/ 1818273 w 7467600"/>
              <a:gd name="connsiteY457" fmla="*/ 6715729 h 6858000"/>
              <a:gd name="connsiteX458" fmla="*/ 1794691 w 7467600"/>
              <a:gd name="connsiteY458" fmla="*/ 6843239 h 6858000"/>
              <a:gd name="connsiteX459" fmla="*/ 1794914 w 7467600"/>
              <a:gd name="connsiteY459" fmla="*/ 6858000 h 6858000"/>
              <a:gd name="connsiteX460" fmla="*/ 1746128 w 7467600"/>
              <a:gd name="connsiteY460" fmla="*/ 6858000 h 6858000"/>
              <a:gd name="connsiteX461" fmla="*/ 1753934 w 7467600"/>
              <a:gd name="connsiteY461" fmla="*/ 6724796 h 6858000"/>
              <a:gd name="connsiteX462" fmla="*/ 1792053 w 7467600"/>
              <a:gd name="connsiteY462" fmla="*/ 6572396 h 6858000"/>
              <a:gd name="connsiteX463" fmla="*/ 1862248 w 7467600"/>
              <a:gd name="connsiteY463" fmla="*/ 6266397 h 6858000"/>
              <a:gd name="connsiteX464" fmla="*/ 1862250 w 7467600"/>
              <a:gd name="connsiteY464" fmla="*/ 6033531 h 6858000"/>
              <a:gd name="connsiteX465" fmla="*/ 1211999 w 7467600"/>
              <a:gd name="connsiteY465" fmla="*/ 6683610 h 6858000"/>
              <a:gd name="connsiteX466" fmla="*/ 1213266 w 7467600"/>
              <a:gd name="connsiteY466" fmla="*/ 6691947 h 6858000"/>
              <a:gd name="connsiteX467" fmla="*/ 1203370 w 7467600"/>
              <a:gd name="connsiteY467" fmla="*/ 6850676 h 6858000"/>
              <a:gd name="connsiteX468" fmla="*/ 1203671 w 7467600"/>
              <a:gd name="connsiteY468" fmla="*/ 6858000 h 6858000"/>
              <a:gd name="connsiteX469" fmla="*/ 1143180 w 7467600"/>
              <a:gd name="connsiteY469" fmla="*/ 6858000 h 6858000"/>
              <a:gd name="connsiteX470" fmla="*/ 1142176 w 7467600"/>
              <a:gd name="connsiteY470" fmla="*/ 6766045 h 6858000"/>
              <a:gd name="connsiteX471" fmla="*/ 1067484 w 7467600"/>
              <a:gd name="connsiteY471" fmla="*/ 6858000 h 6858000"/>
              <a:gd name="connsiteX472" fmla="*/ 953928 w 7467600"/>
              <a:gd name="connsiteY472" fmla="*/ 6858000 h 6858000"/>
              <a:gd name="connsiteX473" fmla="*/ 959715 w 7467600"/>
              <a:gd name="connsiteY473" fmla="*/ 6850185 h 6858000"/>
              <a:gd name="connsiteX474" fmla="*/ 1483788 w 7467600"/>
              <a:gd name="connsiteY474" fmla="*/ 6259174 h 6858000"/>
              <a:gd name="connsiteX475" fmla="*/ 1100671 w 7467600"/>
              <a:gd name="connsiteY475" fmla="*/ 6252137 h 6858000"/>
              <a:gd name="connsiteX476" fmla="*/ 1090144 w 7467600"/>
              <a:gd name="connsiteY476" fmla="*/ 6256748 h 6858000"/>
              <a:gd name="connsiteX477" fmla="*/ 1095872 w 7467600"/>
              <a:gd name="connsiteY477" fmla="*/ 6271892 h 6858000"/>
              <a:gd name="connsiteX478" fmla="*/ 262785 w 7467600"/>
              <a:gd name="connsiteY478" fmla="*/ 6845450 h 6858000"/>
              <a:gd name="connsiteX479" fmla="*/ 209968 w 7467600"/>
              <a:gd name="connsiteY479" fmla="*/ 6770713 h 6858000"/>
              <a:gd name="connsiteX480" fmla="*/ 873460 w 7467600"/>
              <a:gd name="connsiteY480" fmla="*/ 6253768 h 6858000"/>
              <a:gd name="connsiteX481" fmla="*/ 192686 w 7467600"/>
              <a:gd name="connsiteY481" fmla="*/ 5849257 h 6858000"/>
              <a:gd name="connsiteX482" fmla="*/ 4696 w 7467600"/>
              <a:gd name="connsiteY482" fmla="*/ 5697668 h 6858000"/>
              <a:gd name="connsiteX483" fmla="*/ 0 w 7467600"/>
              <a:gd name="connsiteY483" fmla="*/ 5689984 h 6858000"/>
              <a:gd name="connsiteX484" fmla="*/ 0 w 7467600"/>
              <a:gd name="connsiteY484" fmla="*/ 5513472 h 6858000"/>
              <a:gd name="connsiteX485" fmla="*/ 174101 w 7467600"/>
              <a:gd name="connsiteY485" fmla="*/ 5620277 h 6858000"/>
              <a:gd name="connsiteX486" fmla="*/ 891800 w 7467600"/>
              <a:gd name="connsiteY486" fmla="*/ 6036935 h 6858000"/>
              <a:gd name="connsiteX487" fmla="*/ 1072219 w 7467600"/>
              <a:gd name="connsiteY487" fmla="*/ 6169443 h 6858000"/>
              <a:gd name="connsiteX488" fmla="*/ 1074117 w 7467600"/>
              <a:gd name="connsiteY488" fmla="*/ 6170301 h 6858000"/>
              <a:gd name="connsiteX489" fmla="*/ 1083114 w 7467600"/>
              <a:gd name="connsiteY489" fmla="*/ 6174131 h 6858000"/>
              <a:gd name="connsiteX490" fmla="*/ 1543010 w 7467600"/>
              <a:gd name="connsiteY490" fmla="*/ 6191140 h 6858000"/>
              <a:gd name="connsiteX491" fmla="*/ 1551080 w 7467600"/>
              <a:gd name="connsiteY491" fmla="*/ 6195006 h 6858000"/>
              <a:gd name="connsiteX492" fmla="*/ 2345443 w 7467600"/>
              <a:gd name="connsiteY492" fmla="*/ 5549882 h 6858000"/>
              <a:gd name="connsiteX493" fmla="*/ 1721499 w 7467600"/>
              <a:gd name="connsiteY493" fmla="*/ 5599969 h 6858000"/>
              <a:gd name="connsiteX494" fmla="*/ 767716 w 7467600"/>
              <a:gd name="connsiteY494" fmla="*/ 5472768 h 6858000"/>
              <a:gd name="connsiteX495" fmla="*/ 722147 w 7467600"/>
              <a:gd name="connsiteY495" fmla="*/ 5393091 h 6858000"/>
              <a:gd name="connsiteX496" fmla="*/ 1485552 w 7467600"/>
              <a:gd name="connsiteY496" fmla="*/ 5313202 h 6858000"/>
              <a:gd name="connsiteX497" fmla="*/ 2143004 w 7467600"/>
              <a:gd name="connsiteY497" fmla="*/ 5402420 h 6858000"/>
              <a:gd name="connsiteX498" fmla="*/ 1933391 w 7467600"/>
              <a:gd name="connsiteY498" fmla="*/ 5156971 h 6858000"/>
              <a:gd name="connsiteX499" fmla="*/ 1827118 w 7467600"/>
              <a:gd name="connsiteY499" fmla="*/ 4968410 h 6858000"/>
              <a:gd name="connsiteX500" fmla="*/ 1837349 w 7467600"/>
              <a:gd name="connsiteY500" fmla="*/ 4956357 h 6858000"/>
              <a:gd name="connsiteX501" fmla="*/ 2162835 w 7467600"/>
              <a:gd name="connsiteY501" fmla="*/ 5187853 h 6858000"/>
              <a:gd name="connsiteX502" fmla="*/ 2257167 w 7467600"/>
              <a:gd name="connsiteY502" fmla="*/ 5462123 h 6858000"/>
              <a:gd name="connsiteX503" fmla="*/ 2261598 w 7467600"/>
              <a:gd name="connsiteY503" fmla="*/ 5467998 h 6858000"/>
              <a:gd name="connsiteX504" fmla="*/ 2437177 w 7467600"/>
              <a:gd name="connsiteY504" fmla="*/ 5479608 h 6858000"/>
              <a:gd name="connsiteX505" fmla="*/ 2445247 w 7467600"/>
              <a:gd name="connsiteY505" fmla="*/ 5483476 h 6858000"/>
              <a:gd name="connsiteX506" fmla="*/ 2743626 w 7467600"/>
              <a:gd name="connsiteY506" fmla="*/ 5304819 h 6858000"/>
              <a:gd name="connsiteX507" fmla="*/ 3048102 w 7467600"/>
              <a:gd name="connsiteY507" fmla="*/ 5150595 h 6858000"/>
              <a:gd name="connsiteX508" fmla="*/ 1799414 w 7467600"/>
              <a:gd name="connsiteY508" fmla="*/ 4694732 h 6858000"/>
              <a:gd name="connsiteX509" fmla="*/ 1771735 w 7467600"/>
              <a:gd name="connsiteY509" fmla="*/ 4619929 h 6858000"/>
              <a:gd name="connsiteX510" fmla="*/ 3104273 w 7467600"/>
              <a:gd name="connsiteY510" fmla="*/ 5076159 h 6858000"/>
              <a:gd name="connsiteX511" fmla="*/ 3113245 w 7467600"/>
              <a:gd name="connsiteY511" fmla="*/ 5090705 h 6858000"/>
              <a:gd name="connsiteX512" fmla="*/ 3126294 w 7467600"/>
              <a:gd name="connsiteY512" fmla="*/ 5114400 h 6858000"/>
              <a:gd name="connsiteX513" fmla="*/ 3937433 w 7467600"/>
              <a:gd name="connsiteY513" fmla="*/ 4830473 h 6858000"/>
              <a:gd name="connsiteX514" fmla="*/ 3590475 w 7467600"/>
              <a:gd name="connsiteY514" fmla="*/ 4597974 h 6858000"/>
              <a:gd name="connsiteX515" fmla="*/ 3100264 w 7467600"/>
              <a:gd name="connsiteY515" fmla="*/ 4579845 h 6858000"/>
              <a:gd name="connsiteX516" fmla="*/ 2183576 w 7467600"/>
              <a:gd name="connsiteY516" fmla="*/ 4227150 h 6858000"/>
              <a:gd name="connsiteX517" fmla="*/ 2151029 w 7467600"/>
              <a:gd name="connsiteY517" fmla="*/ 4146947 h 6858000"/>
              <a:gd name="connsiteX518" fmla="*/ 3563434 w 7467600"/>
              <a:gd name="connsiteY518" fmla="*/ 4469115 h 6858000"/>
              <a:gd name="connsiteX519" fmla="*/ 3177952 w 7467600"/>
              <a:gd name="connsiteY519" fmla="*/ 3657386 h 6858000"/>
              <a:gd name="connsiteX520" fmla="*/ 3189263 w 7467600"/>
              <a:gd name="connsiteY520" fmla="*/ 3625726 h 6858000"/>
              <a:gd name="connsiteX521" fmla="*/ 3560912 w 7467600"/>
              <a:gd name="connsiteY521" fmla="*/ 4079863 h 6858000"/>
              <a:gd name="connsiteX522" fmla="*/ 3626636 w 7467600"/>
              <a:gd name="connsiteY522" fmla="*/ 4512230 h 6858000"/>
              <a:gd name="connsiteX523" fmla="*/ 3653088 w 7467600"/>
              <a:gd name="connsiteY523" fmla="*/ 4521417 h 6858000"/>
              <a:gd name="connsiteX524" fmla="*/ 3988128 w 7467600"/>
              <a:gd name="connsiteY524" fmla="*/ 4817267 h 6858000"/>
              <a:gd name="connsiteX525" fmla="*/ 4830582 w 7467600"/>
              <a:gd name="connsiteY525" fmla="*/ 4676000 h 6858000"/>
              <a:gd name="connsiteX526" fmla="*/ 4830100 w 7467600"/>
              <a:gd name="connsiteY526" fmla="*/ 4675554 h 6858000"/>
              <a:gd name="connsiteX527" fmla="*/ 4036318 w 7467600"/>
              <a:gd name="connsiteY527" fmla="*/ 4147013 h 6858000"/>
              <a:gd name="connsiteX528" fmla="*/ 3432098 w 7467600"/>
              <a:gd name="connsiteY528" fmla="*/ 3537312 h 6858000"/>
              <a:gd name="connsiteX529" fmla="*/ 3446761 w 7467600"/>
              <a:gd name="connsiteY529" fmla="*/ 3461278 h 6858000"/>
              <a:gd name="connsiteX530" fmla="*/ 4419733 w 7467600"/>
              <a:gd name="connsiteY530" fmla="*/ 3963555 h 6858000"/>
              <a:gd name="connsiteX531" fmla="*/ 4781371 w 7467600"/>
              <a:gd name="connsiteY531" fmla="*/ 4458604 h 6858000"/>
              <a:gd name="connsiteX532" fmla="*/ 4780440 w 7467600"/>
              <a:gd name="connsiteY532" fmla="*/ 4470290 h 6858000"/>
              <a:gd name="connsiteX533" fmla="*/ 4898954 w 7467600"/>
              <a:gd name="connsiteY533" fmla="*/ 4662092 h 6858000"/>
              <a:gd name="connsiteX534" fmla="*/ 4900699 w 7467600"/>
              <a:gd name="connsiteY534" fmla="*/ 4670867 h 6858000"/>
              <a:gd name="connsiteX535" fmla="*/ 5714511 w 7467600"/>
              <a:gd name="connsiteY535" fmla="*/ 4663483 h 6858000"/>
              <a:gd name="connsiteX536" fmla="*/ 5464793 w 7467600"/>
              <a:gd name="connsiteY536" fmla="*/ 4393556 h 6858000"/>
              <a:gd name="connsiteX537" fmla="*/ 5461897 w 7467600"/>
              <a:gd name="connsiteY537" fmla="*/ 4390879 h 6858000"/>
              <a:gd name="connsiteX538" fmla="*/ 4294126 w 7467600"/>
              <a:gd name="connsiteY538" fmla="*/ 3303048 h 6858000"/>
              <a:gd name="connsiteX539" fmla="*/ 4305321 w 7467600"/>
              <a:gd name="connsiteY539" fmla="*/ 3256953 h 6858000"/>
              <a:gd name="connsiteX540" fmla="*/ 4949299 w 7467600"/>
              <a:gd name="connsiteY540" fmla="*/ 3766336 h 6858000"/>
              <a:gd name="connsiteX541" fmla="*/ 5291452 w 7467600"/>
              <a:gd name="connsiteY541" fmla="*/ 4076801 h 6858000"/>
              <a:gd name="connsiteX542" fmla="*/ 5434998 w 7467600"/>
              <a:gd name="connsiteY542" fmla="*/ 4254100 h 6858000"/>
              <a:gd name="connsiteX543" fmla="*/ 5351015 w 7467600"/>
              <a:gd name="connsiteY543" fmla="*/ 3760989 h 6858000"/>
              <a:gd name="connsiteX544" fmla="*/ 5413780 w 7467600"/>
              <a:gd name="connsiteY544" fmla="*/ 2966265 h 6858000"/>
              <a:gd name="connsiteX545" fmla="*/ 5425627 w 7467600"/>
              <a:gd name="connsiteY545" fmla="*/ 2954192 h 6858000"/>
              <a:gd name="connsiteX546" fmla="*/ 6604735 w 7467600"/>
              <a:gd name="connsiteY546" fmla="*/ 2041381 h 6858000"/>
              <a:gd name="connsiteX547" fmla="*/ 7204487 w 7467600"/>
              <a:gd name="connsiteY547" fmla="*/ 2742112 h 6858000"/>
              <a:gd name="connsiteX548" fmla="*/ 7131592 w 7467600"/>
              <a:gd name="connsiteY548" fmla="*/ 2672096 h 6858000"/>
              <a:gd name="connsiteX549" fmla="*/ 6996344 w 7467600"/>
              <a:gd name="connsiteY549" fmla="*/ 2518310 h 6858000"/>
              <a:gd name="connsiteX550" fmla="*/ 6735495 w 7467600"/>
              <a:gd name="connsiteY550" fmla="*/ 2196890 h 6858000"/>
              <a:gd name="connsiteX551" fmla="*/ 6721901 w 7467600"/>
              <a:gd name="connsiteY551" fmla="*/ 2179274 h 6858000"/>
              <a:gd name="connsiteX552" fmla="*/ 6604735 w 7467600"/>
              <a:gd name="connsiteY552" fmla="*/ 2041381 h 6858000"/>
              <a:gd name="connsiteX553" fmla="*/ 6591670 w 7467600"/>
              <a:gd name="connsiteY553" fmla="*/ 1988277 h 6858000"/>
              <a:gd name="connsiteX554" fmla="*/ 6747349 w 7467600"/>
              <a:gd name="connsiteY554" fmla="*/ 2160069 h 6858000"/>
              <a:gd name="connsiteX555" fmla="*/ 6760943 w 7467600"/>
              <a:gd name="connsiteY555" fmla="*/ 2177686 h 6858000"/>
              <a:gd name="connsiteX556" fmla="*/ 7021065 w 7467600"/>
              <a:gd name="connsiteY556" fmla="*/ 2498102 h 6858000"/>
              <a:gd name="connsiteX557" fmla="*/ 7155223 w 7467600"/>
              <a:gd name="connsiteY557" fmla="*/ 2650386 h 6858000"/>
              <a:gd name="connsiteX558" fmla="*/ 7203167 w 7467600"/>
              <a:gd name="connsiteY558" fmla="*/ 2697288 h 6858000"/>
              <a:gd name="connsiteX559" fmla="*/ 6937703 w 7467600"/>
              <a:gd name="connsiteY559" fmla="*/ 2321981 h 6858000"/>
              <a:gd name="connsiteX560" fmla="*/ 6591670 w 7467600"/>
              <a:gd name="connsiteY560" fmla="*/ 1988277 h 6858000"/>
              <a:gd name="connsiteX561" fmla="*/ 5798671 w 7467600"/>
              <a:gd name="connsiteY561" fmla="*/ 1981601 h 6858000"/>
              <a:gd name="connsiteX562" fmla="*/ 5754709 w 7467600"/>
              <a:gd name="connsiteY562" fmla="*/ 2071454 h 6858000"/>
              <a:gd name="connsiteX563" fmla="*/ 5763044 w 7467600"/>
              <a:gd name="connsiteY563" fmla="*/ 2842206 h 6858000"/>
              <a:gd name="connsiteX564" fmla="*/ 5764974 w 7467600"/>
              <a:gd name="connsiteY564" fmla="*/ 2799609 h 6858000"/>
              <a:gd name="connsiteX565" fmla="*/ 5767665 w 7467600"/>
              <a:gd name="connsiteY565" fmla="*/ 2666409 h 6858000"/>
              <a:gd name="connsiteX566" fmla="*/ 5763055 w 7467600"/>
              <a:gd name="connsiteY566" fmla="*/ 2579705 h 6858000"/>
              <a:gd name="connsiteX567" fmla="*/ 5758079 w 7467600"/>
              <a:gd name="connsiteY567" fmla="*/ 2492508 h 6858000"/>
              <a:gd name="connsiteX568" fmla="*/ 5779325 w 7467600"/>
              <a:gd name="connsiteY568" fmla="*/ 2197069 h 6858000"/>
              <a:gd name="connsiteX569" fmla="*/ 5798671 w 7467600"/>
              <a:gd name="connsiteY569" fmla="*/ 1981601 h 6858000"/>
              <a:gd name="connsiteX570" fmla="*/ 5829202 w 7467600"/>
              <a:gd name="connsiteY570" fmla="*/ 1971679 h 6858000"/>
              <a:gd name="connsiteX571" fmla="*/ 5809558 w 7467600"/>
              <a:gd name="connsiteY571" fmla="*/ 2198043 h 6858000"/>
              <a:gd name="connsiteX572" fmla="*/ 5788653 w 7467600"/>
              <a:gd name="connsiteY572" fmla="*/ 2489430 h 6858000"/>
              <a:gd name="connsiteX573" fmla="*/ 5793439 w 7467600"/>
              <a:gd name="connsiteY573" fmla="*/ 2575235 h 6858000"/>
              <a:gd name="connsiteX574" fmla="*/ 5796837 w 7467600"/>
              <a:gd name="connsiteY574" fmla="*/ 2637633 h 6858000"/>
              <a:gd name="connsiteX575" fmla="*/ 5818614 w 7467600"/>
              <a:gd name="connsiteY575" fmla="*/ 2473055 h 6858000"/>
              <a:gd name="connsiteX576" fmla="*/ 5829202 w 7467600"/>
              <a:gd name="connsiteY576" fmla="*/ 1971679 h 6858000"/>
              <a:gd name="connsiteX577" fmla="*/ 5911389 w 7467600"/>
              <a:gd name="connsiteY577" fmla="*/ 1898371 h 6858000"/>
              <a:gd name="connsiteX578" fmla="*/ 6237627 w 7467600"/>
              <a:gd name="connsiteY578" fmla="*/ 2231921 h 6858000"/>
              <a:gd name="connsiteX579" fmla="*/ 5911389 w 7467600"/>
              <a:gd name="connsiteY579" fmla="*/ 1898371 h 6858000"/>
              <a:gd name="connsiteX580" fmla="*/ 6944437 w 7467600"/>
              <a:gd name="connsiteY580" fmla="*/ 1575402 h 6858000"/>
              <a:gd name="connsiteX581" fmla="*/ 6304730 w 7467600"/>
              <a:gd name="connsiteY581" fmla="*/ 1766654 h 6858000"/>
              <a:gd name="connsiteX582" fmla="*/ 6944437 w 7467600"/>
              <a:gd name="connsiteY582" fmla="*/ 1575402 h 6858000"/>
              <a:gd name="connsiteX583" fmla="*/ 7019523 w 7467600"/>
              <a:gd name="connsiteY583" fmla="*/ 1519450 h 6858000"/>
              <a:gd name="connsiteX584" fmla="*/ 6298091 w 7467600"/>
              <a:gd name="connsiteY584" fmla="*/ 1737122 h 6858000"/>
              <a:gd name="connsiteX585" fmla="*/ 7019523 w 7467600"/>
              <a:gd name="connsiteY585" fmla="*/ 1519450 h 6858000"/>
              <a:gd name="connsiteX586" fmla="*/ 2399523 w 7467600"/>
              <a:gd name="connsiteY586" fmla="*/ 1428234 h 6858000"/>
              <a:gd name="connsiteX587" fmla="*/ 2224982 w 7467600"/>
              <a:gd name="connsiteY587" fmla="*/ 1826201 h 6858000"/>
              <a:gd name="connsiteX588" fmla="*/ 2096099 w 7467600"/>
              <a:gd name="connsiteY588" fmla="*/ 2345900 h 6858000"/>
              <a:gd name="connsiteX589" fmla="*/ 2283317 w 7467600"/>
              <a:gd name="connsiteY589" fmla="*/ 1796925 h 6858000"/>
              <a:gd name="connsiteX590" fmla="*/ 2399523 w 7467600"/>
              <a:gd name="connsiteY590" fmla="*/ 1428234 h 6858000"/>
              <a:gd name="connsiteX591" fmla="*/ 2448558 w 7467600"/>
              <a:gd name="connsiteY591" fmla="*/ 1373435 h 6858000"/>
              <a:gd name="connsiteX592" fmla="*/ 2312521 w 7467600"/>
              <a:gd name="connsiteY592" fmla="*/ 1806140 h 6858000"/>
              <a:gd name="connsiteX593" fmla="*/ 2127533 w 7467600"/>
              <a:gd name="connsiteY593" fmla="*/ 2348380 h 6858000"/>
              <a:gd name="connsiteX594" fmla="*/ 2358080 w 7467600"/>
              <a:gd name="connsiteY594" fmla="*/ 1866134 h 6858000"/>
              <a:gd name="connsiteX595" fmla="*/ 2407436 w 7467600"/>
              <a:gd name="connsiteY595" fmla="*/ 1651070 h 6858000"/>
              <a:gd name="connsiteX596" fmla="*/ 2448558 w 7467600"/>
              <a:gd name="connsiteY596" fmla="*/ 1373435 h 6858000"/>
              <a:gd name="connsiteX597" fmla="*/ 278707 w 7467600"/>
              <a:gd name="connsiteY597" fmla="*/ 1352270 h 6858000"/>
              <a:gd name="connsiteX598" fmla="*/ 321570 w 7467600"/>
              <a:gd name="connsiteY598" fmla="*/ 1861610 h 6858000"/>
              <a:gd name="connsiteX599" fmla="*/ 294281 w 7467600"/>
              <a:gd name="connsiteY599" fmla="*/ 1440658 h 6858000"/>
              <a:gd name="connsiteX600" fmla="*/ 278707 w 7467600"/>
              <a:gd name="connsiteY600" fmla="*/ 1352270 h 6858000"/>
              <a:gd name="connsiteX601" fmla="*/ 1423821 w 7467600"/>
              <a:gd name="connsiteY601" fmla="*/ 1351958 h 6858000"/>
              <a:gd name="connsiteX602" fmla="*/ 1638521 w 7467600"/>
              <a:gd name="connsiteY602" fmla="*/ 1908470 h 6858000"/>
              <a:gd name="connsiteX603" fmla="*/ 1754199 w 7467600"/>
              <a:gd name="connsiteY603" fmla="*/ 2149284 h 6858000"/>
              <a:gd name="connsiteX604" fmla="*/ 1908359 w 7467600"/>
              <a:gd name="connsiteY604" fmla="*/ 2364988 h 6858000"/>
              <a:gd name="connsiteX605" fmla="*/ 1647661 w 7467600"/>
              <a:gd name="connsiteY605" fmla="*/ 1825945 h 6858000"/>
              <a:gd name="connsiteX606" fmla="*/ 1423821 w 7467600"/>
              <a:gd name="connsiteY606" fmla="*/ 1351958 h 6858000"/>
              <a:gd name="connsiteX607" fmla="*/ 1431890 w 7467600"/>
              <a:gd name="connsiteY607" fmla="*/ 1306475 h 6858000"/>
              <a:gd name="connsiteX608" fmla="*/ 1507597 w 7467600"/>
              <a:gd name="connsiteY608" fmla="*/ 1446132 h 6858000"/>
              <a:gd name="connsiteX609" fmla="*/ 1674586 w 7467600"/>
              <a:gd name="connsiteY609" fmla="*/ 1813832 h 6858000"/>
              <a:gd name="connsiteX610" fmla="*/ 1815950 w 7467600"/>
              <a:gd name="connsiteY610" fmla="*/ 2128564 h 6858000"/>
              <a:gd name="connsiteX611" fmla="*/ 1984242 w 7467600"/>
              <a:gd name="connsiteY611" fmla="*/ 2430829 h 6858000"/>
              <a:gd name="connsiteX612" fmla="*/ 2014023 w 7467600"/>
              <a:gd name="connsiteY612" fmla="*/ 2450995 h 6858000"/>
              <a:gd name="connsiteX613" fmla="*/ 1747337 w 7467600"/>
              <a:gd name="connsiteY613" fmla="*/ 1855264 h 6858000"/>
              <a:gd name="connsiteX614" fmla="*/ 1533749 w 7467600"/>
              <a:gd name="connsiteY614" fmla="*/ 1478656 h 6858000"/>
              <a:gd name="connsiteX615" fmla="*/ 1431890 w 7467600"/>
              <a:gd name="connsiteY615" fmla="*/ 1306475 h 6858000"/>
              <a:gd name="connsiteX616" fmla="*/ 5052692 w 7467600"/>
              <a:gd name="connsiteY616" fmla="*/ 1292994 h 6858000"/>
              <a:gd name="connsiteX617" fmla="*/ 5200661 w 7467600"/>
              <a:gd name="connsiteY617" fmla="*/ 1635186 h 6858000"/>
              <a:gd name="connsiteX618" fmla="*/ 5297138 w 7467600"/>
              <a:gd name="connsiteY618" fmla="*/ 1906351 h 6858000"/>
              <a:gd name="connsiteX619" fmla="*/ 5052692 w 7467600"/>
              <a:gd name="connsiteY619" fmla="*/ 1292994 h 6858000"/>
              <a:gd name="connsiteX620" fmla="*/ 5009948 w 7467600"/>
              <a:gd name="connsiteY620" fmla="*/ 1273619 h 6858000"/>
              <a:gd name="connsiteX621" fmla="*/ 5121777 w 7467600"/>
              <a:gd name="connsiteY621" fmla="*/ 1654213 h 6858000"/>
              <a:gd name="connsiteX622" fmla="*/ 5293545 w 7467600"/>
              <a:gd name="connsiteY622" fmla="*/ 2072247 h 6858000"/>
              <a:gd name="connsiteX623" fmla="*/ 5294042 w 7467600"/>
              <a:gd name="connsiteY623" fmla="*/ 2065019 h 6858000"/>
              <a:gd name="connsiteX624" fmla="*/ 5171936 w 7467600"/>
              <a:gd name="connsiteY624" fmla="*/ 1647613 h 6858000"/>
              <a:gd name="connsiteX625" fmla="*/ 5009948 w 7467600"/>
              <a:gd name="connsiteY625" fmla="*/ 1273619 h 6858000"/>
              <a:gd name="connsiteX626" fmla="*/ 655236 w 7467600"/>
              <a:gd name="connsiteY626" fmla="*/ 1268632 h 6858000"/>
              <a:gd name="connsiteX627" fmla="*/ 839521 w 7467600"/>
              <a:gd name="connsiteY627" fmla="*/ 1685315 h 6858000"/>
              <a:gd name="connsiteX628" fmla="*/ 1109416 w 7467600"/>
              <a:gd name="connsiteY628" fmla="*/ 2061663 h 6858000"/>
              <a:gd name="connsiteX629" fmla="*/ 1298300 w 7467600"/>
              <a:gd name="connsiteY629" fmla="*/ 2247742 h 6858000"/>
              <a:gd name="connsiteX630" fmla="*/ 1125871 w 7467600"/>
              <a:gd name="connsiteY630" fmla="*/ 1989513 h 6858000"/>
              <a:gd name="connsiteX631" fmla="*/ 981574 w 7467600"/>
              <a:gd name="connsiteY631" fmla="*/ 1783157 h 6858000"/>
              <a:gd name="connsiteX632" fmla="*/ 922198 w 7467600"/>
              <a:gd name="connsiteY632" fmla="*/ 1677437 h 6858000"/>
              <a:gd name="connsiteX633" fmla="*/ 869293 w 7467600"/>
              <a:gd name="connsiteY633" fmla="*/ 1583214 h 6858000"/>
              <a:gd name="connsiteX634" fmla="*/ 751431 w 7467600"/>
              <a:gd name="connsiteY634" fmla="*/ 1405731 h 6858000"/>
              <a:gd name="connsiteX635" fmla="*/ 655236 w 7467600"/>
              <a:gd name="connsiteY635" fmla="*/ 1268632 h 6858000"/>
              <a:gd name="connsiteX636" fmla="*/ 6516292 w 7467600"/>
              <a:gd name="connsiteY636" fmla="*/ 1263064 h 6858000"/>
              <a:gd name="connsiteX637" fmla="*/ 5736320 w 7467600"/>
              <a:gd name="connsiteY637" fmla="*/ 1501803 h 6858000"/>
              <a:gd name="connsiteX638" fmla="*/ 6516292 w 7467600"/>
              <a:gd name="connsiteY638" fmla="*/ 1263064 h 6858000"/>
              <a:gd name="connsiteX639" fmla="*/ 291466 w 7467600"/>
              <a:gd name="connsiteY639" fmla="*/ 1250369 h 6858000"/>
              <a:gd name="connsiteX640" fmla="*/ 323180 w 7467600"/>
              <a:gd name="connsiteY640" fmla="*/ 1435283 h 6858000"/>
              <a:gd name="connsiteX641" fmla="*/ 349381 w 7467600"/>
              <a:gd name="connsiteY641" fmla="*/ 1875041 h 6858000"/>
              <a:gd name="connsiteX642" fmla="*/ 374363 w 7467600"/>
              <a:gd name="connsiteY642" fmla="*/ 1506494 h 6858000"/>
              <a:gd name="connsiteX643" fmla="*/ 302168 w 7467600"/>
              <a:gd name="connsiteY643" fmla="*/ 1274495 h 6858000"/>
              <a:gd name="connsiteX644" fmla="*/ 291466 w 7467600"/>
              <a:gd name="connsiteY644" fmla="*/ 1250369 h 6858000"/>
              <a:gd name="connsiteX645" fmla="*/ 678222 w 7467600"/>
              <a:gd name="connsiteY645" fmla="*/ 1248670 h 6858000"/>
              <a:gd name="connsiteX646" fmla="*/ 775536 w 7467600"/>
              <a:gd name="connsiteY646" fmla="*/ 1388015 h 6858000"/>
              <a:gd name="connsiteX647" fmla="*/ 894529 w 7467600"/>
              <a:gd name="connsiteY647" fmla="*/ 1567739 h 6858000"/>
              <a:gd name="connsiteX648" fmla="*/ 948000 w 7467600"/>
              <a:gd name="connsiteY648" fmla="*/ 1663088 h 6858000"/>
              <a:gd name="connsiteX649" fmla="*/ 1006812 w 7467600"/>
              <a:gd name="connsiteY649" fmla="*/ 1767683 h 6858000"/>
              <a:gd name="connsiteX650" fmla="*/ 1149133 w 7467600"/>
              <a:gd name="connsiteY650" fmla="*/ 1971513 h 6858000"/>
              <a:gd name="connsiteX651" fmla="*/ 1333952 w 7467600"/>
              <a:gd name="connsiteY651" fmla="*/ 2251620 h 6858000"/>
              <a:gd name="connsiteX652" fmla="*/ 1337329 w 7467600"/>
              <a:gd name="connsiteY652" fmla="*/ 2258350 h 6858000"/>
              <a:gd name="connsiteX653" fmla="*/ 1014726 w 7467600"/>
              <a:gd name="connsiteY653" fmla="*/ 1615556 h 6858000"/>
              <a:gd name="connsiteX654" fmla="*/ 678222 w 7467600"/>
              <a:gd name="connsiteY654" fmla="*/ 1248670 h 6858000"/>
              <a:gd name="connsiteX655" fmla="*/ 6691602 w 7467600"/>
              <a:gd name="connsiteY655" fmla="*/ 1140573 h 6858000"/>
              <a:gd name="connsiteX656" fmla="*/ 6571100 w 7467600"/>
              <a:gd name="connsiteY656" fmla="*/ 1183662 h 6858000"/>
              <a:gd name="connsiteX657" fmla="*/ 6241687 w 7467600"/>
              <a:gd name="connsiteY657" fmla="*/ 1257600 h 6858000"/>
              <a:gd name="connsiteX658" fmla="*/ 5693009 w 7467600"/>
              <a:gd name="connsiteY658" fmla="*/ 1478256 h 6858000"/>
              <a:gd name="connsiteX659" fmla="*/ 6548420 w 7467600"/>
              <a:gd name="connsiteY659" fmla="*/ 1214599 h 6858000"/>
              <a:gd name="connsiteX660" fmla="*/ 6605473 w 7467600"/>
              <a:gd name="connsiteY660" fmla="*/ 1184686 h 6858000"/>
              <a:gd name="connsiteX661" fmla="*/ 6691602 w 7467600"/>
              <a:gd name="connsiteY661" fmla="*/ 1140573 h 6858000"/>
              <a:gd name="connsiteX662" fmla="*/ 4002475 w 7467600"/>
              <a:gd name="connsiteY662" fmla="*/ 1037802 h 6858000"/>
              <a:gd name="connsiteX663" fmla="*/ 4000324 w 7467600"/>
              <a:gd name="connsiteY663" fmla="*/ 1039362 h 6858000"/>
              <a:gd name="connsiteX664" fmla="*/ 4002862 w 7467600"/>
              <a:gd name="connsiteY664" fmla="*/ 1042866 h 6858000"/>
              <a:gd name="connsiteX665" fmla="*/ 4002475 w 7467600"/>
              <a:gd name="connsiteY665" fmla="*/ 1037802 h 6858000"/>
              <a:gd name="connsiteX666" fmla="*/ 506322 w 7467600"/>
              <a:gd name="connsiteY666" fmla="*/ 1020997 h 6858000"/>
              <a:gd name="connsiteX667" fmla="*/ 533068 w 7467600"/>
              <a:gd name="connsiteY667" fmla="*/ 1029409 h 6858000"/>
              <a:gd name="connsiteX668" fmla="*/ 1232525 w 7467600"/>
              <a:gd name="connsiteY668" fmla="*/ 1804675 h 6858000"/>
              <a:gd name="connsiteX669" fmla="*/ 1388858 w 7467600"/>
              <a:gd name="connsiteY669" fmla="*/ 2368011 h 6858000"/>
              <a:gd name="connsiteX670" fmla="*/ 1384098 w 7467600"/>
              <a:gd name="connsiteY670" fmla="*/ 2378125 h 6858000"/>
              <a:gd name="connsiteX671" fmla="*/ 1425393 w 7467600"/>
              <a:gd name="connsiteY671" fmla="*/ 2589124 h 6858000"/>
              <a:gd name="connsiteX672" fmla="*/ 1424001 w 7467600"/>
              <a:gd name="connsiteY672" fmla="*/ 2597541 h 6858000"/>
              <a:gd name="connsiteX673" fmla="*/ 2152729 w 7467600"/>
              <a:gd name="connsiteY673" fmla="*/ 2864487 h 6858000"/>
              <a:gd name="connsiteX674" fmla="*/ 2020609 w 7467600"/>
              <a:gd name="connsiteY674" fmla="*/ 2539671 h 6858000"/>
              <a:gd name="connsiteX675" fmla="*/ 2018920 w 7467600"/>
              <a:gd name="connsiteY675" fmla="*/ 2536309 h 6858000"/>
              <a:gd name="connsiteX676" fmla="*/ 1342441 w 7467600"/>
              <a:gd name="connsiteY676" fmla="*/ 1173017 h 6858000"/>
              <a:gd name="connsiteX677" fmla="*/ 1367925 w 7467600"/>
              <a:gd name="connsiteY677" fmla="*/ 1135648 h 6858000"/>
              <a:gd name="connsiteX678" fmla="*/ 1771401 w 7467600"/>
              <a:gd name="connsiteY678" fmla="*/ 1806673 h 6858000"/>
              <a:gd name="connsiteX679" fmla="*/ 1972385 w 7467600"/>
              <a:gd name="connsiteY679" fmla="*/ 2198735 h 6858000"/>
              <a:gd name="connsiteX680" fmla="*/ 2040892 w 7467600"/>
              <a:gd name="connsiteY680" fmla="*/ 2405205 h 6858000"/>
              <a:gd name="connsiteX681" fmla="*/ 2131689 w 7467600"/>
              <a:gd name="connsiteY681" fmla="*/ 1936926 h 6858000"/>
              <a:gd name="connsiteX682" fmla="*/ 2454820 w 7467600"/>
              <a:gd name="connsiteY682" fmla="*/ 1248808 h 6858000"/>
              <a:gd name="connsiteX683" fmla="*/ 2492512 w 7467600"/>
              <a:gd name="connsiteY683" fmla="*/ 1302920 h 6858000"/>
              <a:gd name="connsiteX684" fmla="*/ 2081216 w 7467600"/>
              <a:gd name="connsiteY684" fmla="*/ 2527513 h 6858000"/>
              <a:gd name="connsiteX685" fmla="*/ 2081211 w 7467600"/>
              <a:gd name="connsiteY685" fmla="*/ 2528916 h 6858000"/>
              <a:gd name="connsiteX686" fmla="*/ 2199067 w 7467600"/>
              <a:gd name="connsiteY686" fmla="*/ 2884061 h 6858000"/>
              <a:gd name="connsiteX687" fmla="*/ 3192586 w 7467600"/>
              <a:gd name="connsiteY687" fmla="*/ 3411496 h 6858000"/>
              <a:gd name="connsiteX688" fmla="*/ 3182620 w 7467600"/>
              <a:gd name="connsiteY688" fmla="*/ 3483279 h 6858000"/>
              <a:gd name="connsiteX689" fmla="*/ 2435119 w 7467600"/>
              <a:gd name="connsiteY689" fmla="*/ 3080173 h 6858000"/>
              <a:gd name="connsiteX690" fmla="*/ 2410152 w 7467600"/>
              <a:gd name="connsiteY690" fmla="*/ 3063751 h 6858000"/>
              <a:gd name="connsiteX691" fmla="*/ 2408099 w 7467600"/>
              <a:gd name="connsiteY691" fmla="*/ 3064403 h 6858000"/>
              <a:gd name="connsiteX692" fmla="*/ 2407218 w 7467600"/>
              <a:gd name="connsiteY692" fmla="*/ 3070324 h 6858000"/>
              <a:gd name="connsiteX693" fmla="*/ 2380138 w 7467600"/>
              <a:gd name="connsiteY693" fmla="*/ 3099341 h 6858000"/>
              <a:gd name="connsiteX694" fmla="*/ 1765923 w 7467600"/>
              <a:gd name="connsiteY694" fmla="*/ 3581043 h 6858000"/>
              <a:gd name="connsiteX695" fmla="*/ 1702258 w 7467600"/>
              <a:gd name="connsiteY695" fmla="*/ 3612286 h 6858000"/>
              <a:gd name="connsiteX696" fmla="*/ 1538370 w 7467600"/>
              <a:gd name="connsiteY696" fmla="*/ 3811804 h 6858000"/>
              <a:gd name="connsiteX697" fmla="*/ 542867 w 7467600"/>
              <a:gd name="connsiteY697" fmla="*/ 4944092 h 6858000"/>
              <a:gd name="connsiteX698" fmla="*/ 515800 w 7467600"/>
              <a:gd name="connsiteY698" fmla="*/ 4862180 h 6858000"/>
              <a:gd name="connsiteX699" fmla="*/ 909145 w 7467600"/>
              <a:gd name="connsiteY699" fmla="*/ 4199225 h 6858000"/>
              <a:gd name="connsiteX700" fmla="*/ 1214067 w 7467600"/>
              <a:gd name="connsiteY700" fmla="*/ 3908561 h 6858000"/>
              <a:gd name="connsiteX701" fmla="*/ 640967 w 7467600"/>
              <a:gd name="connsiteY701" fmla="*/ 4105601 h 6858000"/>
              <a:gd name="connsiteX702" fmla="*/ 112563 w 7467600"/>
              <a:gd name="connsiteY702" fmla="*/ 4396952 h 6858000"/>
              <a:gd name="connsiteX703" fmla="*/ 0 w 7467600"/>
              <a:gd name="connsiteY703" fmla="*/ 4466006 h 6858000"/>
              <a:gd name="connsiteX704" fmla="*/ 0 w 7467600"/>
              <a:gd name="connsiteY704" fmla="*/ 4233763 h 6858000"/>
              <a:gd name="connsiteX705" fmla="*/ 36881 w 7467600"/>
              <a:gd name="connsiteY705" fmla="*/ 4200118 h 6858000"/>
              <a:gd name="connsiteX706" fmla="*/ 910534 w 7467600"/>
              <a:gd name="connsiteY706" fmla="*/ 3629753 h 6858000"/>
              <a:gd name="connsiteX707" fmla="*/ 1578717 w 7467600"/>
              <a:gd name="connsiteY707" fmla="*/ 3575982 h 6858000"/>
              <a:gd name="connsiteX708" fmla="*/ 2338780 w 7467600"/>
              <a:gd name="connsiteY708" fmla="*/ 3033725 h 6858000"/>
              <a:gd name="connsiteX709" fmla="*/ 1807991 w 7467600"/>
              <a:gd name="connsiteY709" fmla="*/ 2807184 h 6858000"/>
              <a:gd name="connsiteX710" fmla="*/ 1416358 w 7467600"/>
              <a:gd name="connsiteY710" fmla="*/ 3112571 h 6858000"/>
              <a:gd name="connsiteX711" fmla="*/ 939066 w 7467600"/>
              <a:gd name="connsiteY711" fmla="*/ 3378798 h 6858000"/>
              <a:gd name="connsiteX712" fmla="*/ 115099 w 7467600"/>
              <a:gd name="connsiteY712" fmla="*/ 3607650 h 6858000"/>
              <a:gd name="connsiteX713" fmla="*/ 97284 w 7467600"/>
              <a:gd name="connsiteY713" fmla="*/ 3520393 h 6858000"/>
              <a:gd name="connsiteX714" fmla="*/ 922050 w 7467600"/>
              <a:gd name="connsiteY714" fmla="*/ 3074867 h 6858000"/>
              <a:gd name="connsiteX715" fmla="*/ 1405265 w 7467600"/>
              <a:gd name="connsiteY715" fmla="*/ 3016319 h 6858000"/>
              <a:gd name="connsiteX716" fmla="*/ 1407512 w 7467600"/>
              <a:gd name="connsiteY716" fmla="*/ 3018001 h 6858000"/>
              <a:gd name="connsiteX717" fmla="*/ 1726266 w 7467600"/>
              <a:gd name="connsiteY717" fmla="*/ 2777274 h 6858000"/>
              <a:gd name="connsiteX718" fmla="*/ 625390 w 7467600"/>
              <a:gd name="connsiteY718" fmla="*/ 2514541 h 6858000"/>
              <a:gd name="connsiteX719" fmla="*/ 619799 w 7467600"/>
              <a:gd name="connsiteY719" fmla="*/ 2527180 h 6858000"/>
              <a:gd name="connsiteX720" fmla="*/ 310030 w 7467600"/>
              <a:gd name="connsiteY720" fmla="*/ 2771818 h 6858000"/>
              <a:gd name="connsiteX721" fmla="*/ 173877 w 7467600"/>
              <a:gd name="connsiteY721" fmla="*/ 2937056 h 6858000"/>
              <a:gd name="connsiteX722" fmla="*/ 77889 w 7467600"/>
              <a:gd name="connsiteY722" fmla="*/ 3138440 h 6858000"/>
              <a:gd name="connsiteX723" fmla="*/ 0 w 7467600"/>
              <a:gd name="connsiteY723" fmla="*/ 3271395 h 6858000"/>
              <a:gd name="connsiteX724" fmla="*/ 0 w 7467600"/>
              <a:gd name="connsiteY724" fmla="*/ 3153002 h 6858000"/>
              <a:gd name="connsiteX725" fmla="*/ 2386 w 7467600"/>
              <a:gd name="connsiteY725" fmla="*/ 3149203 h 6858000"/>
              <a:gd name="connsiteX726" fmla="*/ 89753 w 7467600"/>
              <a:gd name="connsiteY726" fmla="*/ 2987702 h 6858000"/>
              <a:gd name="connsiteX727" fmla="*/ 76869 w 7467600"/>
              <a:gd name="connsiteY727" fmla="*/ 3005404 h 6858000"/>
              <a:gd name="connsiteX728" fmla="*/ 32049 w 7467600"/>
              <a:gd name="connsiteY728" fmla="*/ 3065814 h 6858000"/>
              <a:gd name="connsiteX729" fmla="*/ 0 w 7467600"/>
              <a:gd name="connsiteY729" fmla="*/ 3108744 h 6858000"/>
              <a:gd name="connsiteX730" fmla="*/ 0 w 7467600"/>
              <a:gd name="connsiteY730" fmla="*/ 3058059 h 6858000"/>
              <a:gd name="connsiteX731" fmla="*/ 7610 w 7467600"/>
              <a:gd name="connsiteY731" fmla="*/ 3047889 h 6858000"/>
              <a:gd name="connsiteX732" fmla="*/ 52419 w 7467600"/>
              <a:gd name="connsiteY732" fmla="*/ 2987479 h 6858000"/>
              <a:gd name="connsiteX733" fmla="*/ 59142 w 7467600"/>
              <a:gd name="connsiteY733" fmla="*/ 2978488 h 6858000"/>
              <a:gd name="connsiteX734" fmla="*/ 0 w 7467600"/>
              <a:gd name="connsiteY734" fmla="*/ 3015334 h 6858000"/>
              <a:gd name="connsiteX735" fmla="*/ 0 w 7467600"/>
              <a:gd name="connsiteY735" fmla="*/ 2914286 h 6858000"/>
              <a:gd name="connsiteX736" fmla="*/ 36383 w 7467600"/>
              <a:gd name="connsiteY736" fmla="*/ 2901128 h 6858000"/>
              <a:gd name="connsiteX737" fmla="*/ 156329 w 7467600"/>
              <a:gd name="connsiteY737" fmla="*/ 2840533 h 6858000"/>
              <a:gd name="connsiteX738" fmla="*/ 358355 w 7467600"/>
              <a:gd name="connsiteY738" fmla="*/ 2620471 h 6858000"/>
              <a:gd name="connsiteX739" fmla="*/ 510577 w 7467600"/>
              <a:gd name="connsiteY739" fmla="*/ 2501244 h 6858000"/>
              <a:gd name="connsiteX740" fmla="*/ 211967 w 7467600"/>
              <a:gd name="connsiteY740" fmla="*/ 2479171 h 6858000"/>
              <a:gd name="connsiteX741" fmla="*/ 0 w 7467600"/>
              <a:gd name="connsiteY741" fmla="*/ 2476398 h 6858000"/>
              <a:gd name="connsiteX742" fmla="*/ 0 w 7467600"/>
              <a:gd name="connsiteY742" fmla="*/ 2389189 h 6858000"/>
              <a:gd name="connsiteX743" fmla="*/ 103062 w 7467600"/>
              <a:gd name="connsiteY743" fmla="*/ 2389518 h 6858000"/>
              <a:gd name="connsiteX744" fmla="*/ 510734 w 7467600"/>
              <a:gd name="connsiteY744" fmla="*/ 2416201 h 6858000"/>
              <a:gd name="connsiteX745" fmla="*/ 279257 w 7467600"/>
              <a:gd name="connsiteY745" fmla="*/ 2092102 h 6858000"/>
              <a:gd name="connsiteX746" fmla="*/ 65265 w 7467600"/>
              <a:gd name="connsiteY746" fmla="*/ 2006049 h 6858000"/>
              <a:gd name="connsiteX747" fmla="*/ 0 w 7467600"/>
              <a:gd name="connsiteY747" fmla="*/ 1982532 h 6858000"/>
              <a:gd name="connsiteX748" fmla="*/ 0 w 7467600"/>
              <a:gd name="connsiteY748" fmla="*/ 1912789 h 6858000"/>
              <a:gd name="connsiteX749" fmla="*/ 97460 w 7467600"/>
              <a:gd name="connsiteY749" fmla="*/ 1953725 h 6858000"/>
              <a:gd name="connsiteX750" fmla="*/ 221272 w 7467600"/>
              <a:gd name="connsiteY750" fmla="*/ 1980766 h 6858000"/>
              <a:gd name="connsiteX751" fmla="*/ 116765 w 7467600"/>
              <a:gd name="connsiteY751" fmla="*/ 1911033 h 6858000"/>
              <a:gd name="connsiteX752" fmla="*/ 16405 w 7467600"/>
              <a:gd name="connsiteY752" fmla="*/ 1803412 h 6858000"/>
              <a:gd name="connsiteX753" fmla="*/ 0 w 7467600"/>
              <a:gd name="connsiteY753" fmla="*/ 1784777 h 6858000"/>
              <a:gd name="connsiteX754" fmla="*/ 0 w 7467600"/>
              <a:gd name="connsiteY754" fmla="*/ 1740082 h 6858000"/>
              <a:gd name="connsiteX755" fmla="*/ 39394 w 7467600"/>
              <a:gd name="connsiteY755" fmla="*/ 1784856 h 6858000"/>
              <a:gd name="connsiteX756" fmla="*/ 135813 w 7467600"/>
              <a:gd name="connsiteY756" fmla="*/ 1888838 h 6858000"/>
              <a:gd name="connsiteX757" fmla="*/ 242575 w 7467600"/>
              <a:gd name="connsiteY757" fmla="*/ 1958841 h 6858000"/>
              <a:gd name="connsiteX758" fmla="*/ 82197 w 7467600"/>
              <a:gd name="connsiteY758" fmla="*/ 1754826 h 6858000"/>
              <a:gd name="connsiteX759" fmla="*/ 0 w 7467600"/>
              <a:gd name="connsiteY759" fmla="*/ 1679650 h 6858000"/>
              <a:gd name="connsiteX760" fmla="*/ 0 w 7467600"/>
              <a:gd name="connsiteY760" fmla="*/ 1602463 h 6858000"/>
              <a:gd name="connsiteX761" fmla="*/ 84689 w 7467600"/>
              <a:gd name="connsiteY761" fmla="*/ 1677442 h 6858000"/>
              <a:gd name="connsiteX762" fmla="*/ 298437 w 7467600"/>
              <a:gd name="connsiteY762" fmla="*/ 1968019 h 6858000"/>
              <a:gd name="connsiteX763" fmla="*/ 227269 w 7467600"/>
              <a:gd name="connsiteY763" fmla="*/ 1114064 h 6858000"/>
              <a:gd name="connsiteX764" fmla="*/ 248003 w 7467600"/>
              <a:gd name="connsiteY764" fmla="*/ 1089613 h 6858000"/>
              <a:gd name="connsiteX765" fmla="*/ 427020 w 7467600"/>
              <a:gd name="connsiteY765" fmla="*/ 1619803 h 6858000"/>
              <a:gd name="connsiteX766" fmla="*/ 340345 w 7467600"/>
              <a:gd name="connsiteY766" fmla="*/ 2027739 h 6858000"/>
              <a:gd name="connsiteX767" fmla="*/ 360865 w 7467600"/>
              <a:gd name="connsiteY767" fmla="*/ 2044827 h 6858000"/>
              <a:gd name="connsiteX768" fmla="*/ 560414 w 7467600"/>
              <a:gd name="connsiteY768" fmla="*/ 2421457 h 6858000"/>
              <a:gd name="connsiteX769" fmla="*/ 1359703 w 7467600"/>
              <a:gd name="connsiteY769" fmla="*/ 2578554 h 6858000"/>
              <a:gd name="connsiteX770" fmla="*/ 1359422 w 7467600"/>
              <a:gd name="connsiteY770" fmla="*/ 2577994 h 6858000"/>
              <a:gd name="connsiteX771" fmla="*/ 828701 w 7467600"/>
              <a:gd name="connsiteY771" fmla="*/ 1839520 h 6858000"/>
              <a:gd name="connsiteX772" fmla="*/ 494427 w 7467600"/>
              <a:gd name="connsiteY772" fmla="*/ 1092333 h 6858000"/>
              <a:gd name="connsiteX773" fmla="*/ 506322 w 7467600"/>
              <a:gd name="connsiteY773" fmla="*/ 1020997 h 6858000"/>
              <a:gd name="connsiteX774" fmla="*/ 4570198 w 7467600"/>
              <a:gd name="connsiteY774" fmla="*/ 978081 h 6858000"/>
              <a:gd name="connsiteX775" fmla="*/ 4523691 w 7467600"/>
              <a:gd name="connsiteY775" fmla="*/ 1127776 h 6858000"/>
              <a:gd name="connsiteX776" fmla="*/ 4509875 w 7467600"/>
              <a:gd name="connsiteY776" fmla="*/ 1167552 h 6858000"/>
              <a:gd name="connsiteX777" fmla="*/ 4478168 w 7467600"/>
              <a:gd name="connsiteY777" fmla="*/ 1260735 h 6858000"/>
              <a:gd name="connsiteX778" fmla="*/ 4409309 w 7467600"/>
              <a:gd name="connsiteY778" fmla="*/ 1666996 h 6858000"/>
              <a:gd name="connsiteX779" fmla="*/ 4370031 w 7467600"/>
              <a:gd name="connsiteY779" fmla="*/ 1955666 h 6858000"/>
              <a:gd name="connsiteX780" fmla="*/ 4570198 w 7467600"/>
              <a:gd name="connsiteY780" fmla="*/ 978081 h 6858000"/>
              <a:gd name="connsiteX781" fmla="*/ 4557898 w 7467600"/>
              <a:gd name="connsiteY781" fmla="*/ 900011 h 6858000"/>
              <a:gd name="connsiteX782" fmla="*/ 4344840 w 7467600"/>
              <a:gd name="connsiteY782" fmla="*/ 1922038 h 6858000"/>
              <a:gd name="connsiteX783" fmla="*/ 4378710 w 7467600"/>
              <a:gd name="connsiteY783" fmla="*/ 1665516 h 6858000"/>
              <a:gd name="connsiteX784" fmla="*/ 4448798 w 7467600"/>
              <a:gd name="connsiteY784" fmla="*/ 1253024 h 6858000"/>
              <a:gd name="connsiteX785" fmla="*/ 4480315 w 7467600"/>
              <a:gd name="connsiteY785" fmla="*/ 1158454 h 6858000"/>
              <a:gd name="connsiteX786" fmla="*/ 4494133 w 7467600"/>
              <a:gd name="connsiteY786" fmla="*/ 1118676 h 6858000"/>
              <a:gd name="connsiteX787" fmla="*/ 4557898 w 7467600"/>
              <a:gd name="connsiteY787" fmla="*/ 900011 h 6858000"/>
              <a:gd name="connsiteX788" fmla="*/ 5870151 w 7467600"/>
              <a:gd name="connsiteY788" fmla="*/ 898890 h 6858000"/>
              <a:gd name="connsiteX789" fmla="*/ 5861335 w 7467600"/>
              <a:gd name="connsiteY789" fmla="*/ 899177 h 6858000"/>
              <a:gd name="connsiteX790" fmla="*/ 5843702 w 7467600"/>
              <a:gd name="connsiteY790" fmla="*/ 899748 h 6858000"/>
              <a:gd name="connsiteX791" fmla="*/ 5651107 w 7467600"/>
              <a:gd name="connsiteY791" fmla="*/ 920306 h 6858000"/>
              <a:gd name="connsiteX792" fmla="*/ 5459407 w 7467600"/>
              <a:gd name="connsiteY792" fmla="*/ 940975 h 6858000"/>
              <a:gd name="connsiteX793" fmla="*/ 5374846 w 7467600"/>
              <a:gd name="connsiteY793" fmla="*/ 941988 h 6858000"/>
              <a:gd name="connsiteX794" fmla="*/ 5256105 w 7467600"/>
              <a:gd name="connsiteY794" fmla="*/ 945632 h 6858000"/>
              <a:gd name="connsiteX795" fmla="*/ 5107071 w 7467600"/>
              <a:gd name="connsiteY795" fmla="*/ 969720 h 6858000"/>
              <a:gd name="connsiteX796" fmla="*/ 4998681 w 7467600"/>
              <a:gd name="connsiteY796" fmla="*/ 988771 h 6858000"/>
              <a:gd name="connsiteX797" fmla="*/ 5870151 w 7467600"/>
              <a:gd name="connsiteY797" fmla="*/ 898890 h 6858000"/>
              <a:gd name="connsiteX798" fmla="*/ 5504425 w 7467600"/>
              <a:gd name="connsiteY798" fmla="*/ 848067 h 6858000"/>
              <a:gd name="connsiteX799" fmla="*/ 4968849 w 7467600"/>
              <a:gd name="connsiteY799" fmla="*/ 962318 h 6858000"/>
              <a:gd name="connsiteX800" fmla="*/ 5104039 w 7467600"/>
              <a:gd name="connsiteY800" fmla="*/ 940634 h 6858000"/>
              <a:gd name="connsiteX801" fmla="*/ 5256311 w 7467600"/>
              <a:gd name="connsiteY801" fmla="*/ 916490 h 6858000"/>
              <a:gd name="connsiteX802" fmla="*/ 5377381 w 7467600"/>
              <a:gd name="connsiteY802" fmla="*/ 912671 h 6858000"/>
              <a:gd name="connsiteX803" fmla="*/ 5460148 w 7467600"/>
              <a:gd name="connsiteY803" fmla="*/ 911442 h 6858000"/>
              <a:gd name="connsiteX804" fmla="*/ 5648971 w 7467600"/>
              <a:gd name="connsiteY804" fmla="*/ 891331 h 6858000"/>
              <a:gd name="connsiteX805" fmla="*/ 5844807 w 7467600"/>
              <a:gd name="connsiteY805" fmla="*/ 870718 h 6858000"/>
              <a:gd name="connsiteX806" fmla="*/ 5862975 w 7467600"/>
              <a:gd name="connsiteY806" fmla="*/ 869756 h 6858000"/>
              <a:gd name="connsiteX807" fmla="*/ 5920887 w 7467600"/>
              <a:gd name="connsiteY807" fmla="*/ 865929 h 6858000"/>
              <a:gd name="connsiteX808" fmla="*/ 5504425 w 7467600"/>
              <a:gd name="connsiteY808" fmla="*/ 848067 h 6858000"/>
              <a:gd name="connsiteX809" fmla="*/ 3607114 w 7467600"/>
              <a:gd name="connsiteY809" fmla="*/ 467441 h 6858000"/>
              <a:gd name="connsiteX810" fmla="*/ 3296242 w 7467600"/>
              <a:gd name="connsiteY810" fmla="*/ 807991 h 6858000"/>
              <a:gd name="connsiteX811" fmla="*/ 3174674 w 7467600"/>
              <a:gd name="connsiteY811" fmla="*/ 919759 h 6858000"/>
              <a:gd name="connsiteX812" fmla="*/ 3042978 w 7467600"/>
              <a:gd name="connsiteY812" fmla="*/ 1054894 h 6858000"/>
              <a:gd name="connsiteX813" fmla="*/ 2968914 w 7467600"/>
              <a:gd name="connsiteY813" fmla="*/ 1133756 h 6858000"/>
              <a:gd name="connsiteX814" fmla="*/ 3103823 w 7467600"/>
              <a:gd name="connsiteY814" fmla="*/ 1026814 h 6858000"/>
              <a:gd name="connsiteX815" fmla="*/ 3607114 w 7467600"/>
              <a:gd name="connsiteY815" fmla="*/ 467441 h 6858000"/>
              <a:gd name="connsiteX816" fmla="*/ 3744487 w 7467600"/>
              <a:gd name="connsiteY816" fmla="*/ 383136 h 6858000"/>
              <a:gd name="connsiteX817" fmla="*/ 3970213 w 7467600"/>
              <a:gd name="connsiteY817" fmla="*/ 995559 h 6858000"/>
              <a:gd name="connsiteX818" fmla="*/ 3744487 w 7467600"/>
              <a:gd name="connsiteY818" fmla="*/ 383136 h 6858000"/>
              <a:gd name="connsiteX819" fmla="*/ 3624562 w 7467600"/>
              <a:gd name="connsiteY819" fmla="*/ 367041 h 6858000"/>
              <a:gd name="connsiteX820" fmla="*/ 3489712 w 7467600"/>
              <a:gd name="connsiteY820" fmla="*/ 485386 h 6858000"/>
              <a:gd name="connsiteX821" fmla="*/ 3182994 w 7467600"/>
              <a:gd name="connsiteY821" fmla="*/ 828265 h 6858000"/>
              <a:gd name="connsiteX822" fmla="*/ 2892114 w 7467600"/>
              <a:gd name="connsiteY822" fmla="*/ 1172635 h 6858000"/>
              <a:gd name="connsiteX823" fmla="*/ 3021459 w 7467600"/>
              <a:gd name="connsiteY823" fmla="*/ 1035385 h 6858000"/>
              <a:gd name="connsiteX824" fmla="*/ 3153873 w 7467600"/>
              <a:gd name="connsiteY824" fmla="*/ 898971 h 6858000"/>
              <a:gd name="connsiteX825" fmla="*/ 3276511 w 7467600"/>
              <a:gd name="connsiteY825" fmla="*/ 786423 h 6858000"/>
              <a:gd name="connsiteX826" fmla="*/ 3584154 w 7467600"/>
              <a:gd name="connsiteY826" fmla="*/ 448218 h 6858000"/>
              <a:gd name="connsiteX827" fmla="*/ 3624562 w 7467600"/>
              <a:gd name="connsiteY827" fmla="*/ 367041 h 6858000"/>
              <a:gd name="connsiteX828" fmla="*/ 3766672 w 7467600"/>
              <a:gd name="connsiteY828" fmla="*/ 359429 h 6858000"/>
              <a:gd name="connsiteX829" fmla="*/ 3996338 w 7467600"/>
              <a:gd name="connsiteY829" fmla="*/ 968237 h 6858000"/>
              <a:gd name="connsiteX830" fmla="*/ 3766672 w 7467600"/>
              <a:gd name="connsiteY830" fmla="*/ 359429 h 6858000"/>
              <a:gd name="connsiteX831" fmla="*/ 5805386 w 7467600"/>
              <a:gd name="connsiteY831" fmla="*/ 239240 h 6858000"/>
              <a:gd name="connsiteX832" fmla="*/ 5736947 w 7467600"/>
              <a:gd name="connsiteY832" fmla="*/ 261367 h 6858000"/>
              <a:gd name="connsiteX833" fmla="*/ 5427012 w 7467600"/>
              <a:gd name="connsiteY833" fmla="*/ 311272 h 6858000"/>
              <a:gd name="connsiteX834" fmla="*/ 5147818 w 7467600"/>
              <a:gd name="connsiteY834" fmla="*/ 322112 h 6858000"/>
              <a:gd name="connsiteX835" fmla="*/ 5060854 w 7467600"/>
              <a:gd name="connsiteY835" fmla="*/ 311882 h 6858000"/>
              <a:gd name="connsiteX836" fmla="*/ 4945989 w 7467600"/>
              <a:gd name="connsiteY836" fmla="*/ 300516 h 6858000"/>
              <a:gd name="connsiteX837" fmla="*/ 5410479 w 7467600"/>
              <a:gd name="connsiteY837" fmla="*/ 348434 h 6858000"/>
              <a:gd name="connsiteX838" fmla="*/ 5805386 w 7467600"/>
              <a:gd name="connsiteY838" fmla="*/ 239240 h 6858000"/>
              <a:gd name="connsiteX839" fmla="*/ 5905192 w 7467600"/>
              <a:gd name="connsiteY839" fmla="*/ 163079 h 6858000"/>
              <a:gd name="connsiteX840" fmla="*/ 5865655 w 7467600"/>
              <a:gd name="connsiteY840" fmla="*/ 171901 h 6858000"/>
              <a:gd name="connsiteX841" fmla="*/ 5259740 w 7467600"/>
              <a:gd name="connsiteY841" fmla="*/ 257013 h 6858000"/>
              <a:gd name="connsiteX842" fmla="*/ 5208466 w 7467600"/>
              <a:gd name="connsiteY842" fmla="*/ 257550 h 6858000"/>
              <a:gd name="connsiteX843" fmla="*/ 4980204 w 7467600"/>
              <a:gd name="connsiteY843" fmla="*/ 271903 h 6858000"/>
              <a:gd name="connsiteX844" fmla="*/ 5068068 w 7467600"/>
              <a:gd name="connsiteY844" fmla="*/ 282244 h 6858000"/>
              <a:gd name="connsiteX845" fmla="*/ 5153231 w 7467600"/>
              <a:gd name="connsiteY845" fmla="*/ 292240 h 6858000"/>
              <a:gd name="connsiteX846" fmla="*/ 5426491 w 7467600"/>
              <a:gd name="connsiteY846" fmla="*/ 281128 h 6858000"/>
              <a:gd name="connsiteX847" fmla="*/ 5731212 w 7467600"/>
              <a:gd name="connsiteY847" fmla="*/ 231951 h 6858000"/>
              <a:gd name="connsiteX848" fmla="*/ 5905192 w 7467600"/>
              <a:gd name="connsiteY848" fmla="*/ 163079 h 6858000"/>
              <a:gd name="connsiteX849" fmla="*/ 5944437 w 7467600"/>
              <a:gd name="connsiteY849" fmla="*/ 113829 h 6858000"/>
              <a:gd name="connsiteX850" fmla="*/ 5825032 w 7467600"/>
              <a:gd name="connsiteY850" fmla="*/ 146405 h 6858000"/>
              <a:gd name="connsiteX851" fmla="*/ 4955599 w 7467600"/>
              <a:gd name="connsiteY851" fmla="*/ 247008 h 6858000"/>
              <a:gd name="connsiteX852" fmla="*/ 5210104 w 7467600"/>
              <a:gd name="connsiteY852" fmla="*/ 228123 h 6858000"/>
              <a:gd name="connsiteX853" fmla="*/ 5261015 w 7467600"/>
              <a:gd name="connsiteY853" fmla="*/ 227087 h 6858000"/>
              <a:gd name="connsiteX854" fmla="*/ 5861181 w 7467600"/>
              <a:gd name="connsiteY854" fmla="*/ 143093 h 6858000"/>
              <a:gd name="connsiteX855" fmla="*/ 5961252 w 7467600"/>
              <a:gd name="connsiteY855" fmla="*/ 114820 h 6858000"/>
              <a:gd name="connsiteX856" fmla="*/ 5944437 w 7467600"/>
              <a:gd name="connsiteY856" fmla="*/ 113829 h 6858000"/>
              <a:gd name="connsiteX857" fmla="*/ 3882765 w 7467600"/>
              <a:gd name="connsiteY857" fmla="*/ 0 h 6858000"/>
              <a:gd name="connsiteX858" fmla="*/ 3995099 w 7467600"/>
              <a:gd name="connsiteY858" fmla="*/ 0 h 6858000"/>
              <a:gd name="connsiteX859" fmla="*/ 4163818 w 7467600"/>
              <a:gd name="connsiteY859" fmla="*/ 234104 h 6858000"/>
              <a:gd name="connsiteX860" fmla="*/ 4172099 w 7467600"/>
              <a:gd name="connsiteY860" fmla="*/ 234207 h 6858000"/>
              <a:gd name="connsiteX861" fmla="*/ 4784282 w 7467600"/>
              <a:gd name="connsiteY861" fmla="*/ 276561 h 6858000"/>
              <a:gd name="connsiteX862" fmla="*/ 4801687 w 7467600"/>
              <a:gd name="connsiteY862" fmla="*/ 267764 h 6858000"/>
              <a:gd name="connsiteX863" fmla="*/ 6082788 w 7467600"/>
              <a:gd name="connsiteY863" fmla="*/ 64119 h 6858000"/>
              <a:gd name="connsiteX864" fmla="*/ 6099442 w 7467600"/>
              <a:gd name="connsiteY864" fmla="*/ 82568 h 6858000"/>
              <a:gd name="connsiteX865" fmla="*/ 4804137 w 7467600"/>
              <a:gd name="connsiteY865" fmla="*/ 320931 h 6858000"/>
              <a:gd name="connsiteX866" fmla="*/ 4227047 w 7467600"/>
              <a:gd name="connsiteY866" fmla="*/ 313415 h 6858000"/>
              <a:gd name="connsiteX867" fmla="*/ 4346041 w 7467600"/>
              <a:gd name="connsiteY867" fmla="*/ 456086 h 6858000"/>
              <a:gd name="connsiteX868" fmla="*/ 4870967 w 7467600"/>
              <a:gd name="connsiteY868" fmla="*/ 963061 h 6858000"/>
              <a:gd name="connsiteX869" fmla="*/ 4889647 w 7467600"/>
              <a:gd name="connsiteY869" fmla="*/ 957147 h 6858000"/>
              <a:gd name="connsiteX870" fmla="*/ 5422504 w 7467600"/>
              <a:gd name="connsiteY870" fmla="*/ 805191 h 6858000"/>
              <a:gd name="connsiteX871" fmla="*/ 6087656 w 7467600"/>
              <a:gd name="connsiteY871" fmla="*/ 826703 h 6858000"/>
              <a:gd name="connsiteX872" fmla="*/ 6058717 w 7467600"/>
              <a:gd name="connsiteY872" fmla="*/ 865992 h 6858000"/>
              <a:gd name="connsiteX873" fmla="*/ 4974153 w 7467600"/>
              <a:gd name="connsiteY873" fmla="*/ 1045456 h 6858000"/>
              <a:gd name="connsiteX874" fmla="*/ 5627835 w 7467600"/>
              <a:gd name="connsiteY874" fmla="*/ 1472077 h 6858000"/>
              <a:gd name="connsiteX875" fmla="*/ 5629817 w 7467600"/>
              <a:gd name="connsiteY875" fmla="*/ 1471412 h 6858000"/>
              <a:gd name="connsiteX876" fmla="*/ 5634124 w 7467600"/>
              <a:gd name="connsiteY876" fmla="*/ 1470572 h 6858000"/>
              <a:gd name="connsiteX877" fmla="*/ 5755832 w 7467600"/>
              <a:gd name="connsiteY877" fmla="*/ 1383886 h 6858000"/>
              <a:gd name="connsiteX878" fmla="*/ 6014186 w 7467600"/>
              <a:gd name="connsiteY878" fmla="*/ 1279799 h 6858000"/>
              <a:gd name="connsiteX879" fmla="*/ 6901619 w 7467600"/>
              <a:gd name="connsiteY879" fmla="*/ 1047874 h 6858000"/>
              <a:gd name="connsiteX880" fmla="*/ 6931566 w 7467600"/>
              <a:gd name="connsiteY880" fmla="*/ 1062034 h 6858000"/>
              <a:gd name="connsiteX881" fmla="*/ 5790982 w 7467600"/>
              <a:gd name="connsiteY881" fmla="*/ 1561380 h 6858000"/>
              <a:gd name="connsiteX882" fmla="*/ 6188971 w 7467600"/>
              <a:gd name="connsiteY882" fmla="*/ 1755168 h 6858000"/>
              <a:gd name="connsiteX883" fmla="*/ 6202446 w 7467600"/>
              <a:gd name="connsiteY883" fmla="*/ 1752268 h 6858000"/>
              <a:gd name="connsiteX884" fmla="*/ 7179560 w 7467600"/>
              <a:gd name="connsiteY884" fmla="*/ 1467551 h 6858000"/>
              <a:gd name="connsiteX885" fmla="*/ 7158730 w 7467600"/>
              <a:gd name="connsiteY885" fmla="*/ 1507835 h 6858000"/>
              <a:gd name="connsiteX886" fmla="*/ 6326959 w 7467600"/>
              <a:gd name="connsiteY886" fmla="*/ 1817686 h 6858000"/>
              <a:gd name="connsiteX887" fmla="*/ 6537433 w 7467600"/>
              <a:gd name="connsiteY887" fmla="*/ 1907790 h 6858000"/>
              <a:gd name="connsiteX888" fmla="*/ 6550221 w 7467600"/>
              <a:gd name="connsiteY888" fmla="*/ 1910729 h 6858000"/>
              <a:gd name="connsiteX889" fmla="*/ 6964438 w 7467600"/>
              <a:gd name="connsiteY889" fmla="*/ 2209505 h 6858000"/>
              <a:gd name="connsiteX890" fmla="*/ 7367862 w 7467600"/>
              <a:gd name="connsiteY890" fmla="*/ 2806833 h 6858000"/>
              <a:gd name="connsiteX891" fmla="*/ 7364329 w 7467600"/>
              <a:gd name="connsiteY891" fmla="*/ 2826907 h 6858000"/>
              <a:gd name="connsiteX892" fmla="*/ 7290545 w 7467600"/>
              <a:gd name="connsiteY892" fmla="*/ 2850663 h 6858000"/>
              <a:gd name="connsiteX893" fmla="*/ 6472036 w 7467600"/>
              <a:gd name="connsiteY893" fmla="*/ 1959003 h 6858000"/>
              <a:gd name="connsiteX894" fmla="*/ 5792897 w 7467600"/>
              <a:gd name="connsiteY894" fmla="*/ 1647747 h 6858000"/>
              <a:gd name="connsiteX895" fmla="*/ 5842751 w 7467600"/>
              <a:gd name="connsiteY895" fmla="*/ 1816112 h 6858000"/>
              <a:gd name="connsiteX896" fmla="*/ 5847424 w 7467600"/>
              <a:gd name="connsiteY896" fmla="*/ 1815776 h 6858000"/>
              <a:gd name="connsiteX897" fmla="*/ 6399821 w 7467600"/>
              <a:gd name="connsiteY897" fmla="*/ 2344799 h 6858000"/>
              <a:gd name="connsiteX898" fmla="*/ 6323232 w 7467600"/>
              <a:gd name="connsiteY898" fmla="*/ 2389634 h 6858000"/>
              <a:gd name="connsiteX899" fmla="*/ 5942958 w 7467600"/>
              <a:gd name="connsiteY899" fmla="*/ 2077708 h 6858000"/>
              <a:gd name="connsiteX900" fmla="*/ 5921559 w 7467600"/>
              <a:gd name="connsiteY900" fmla="*/ 2378596 h 6858000"/>
              <a:gd name="connsiteX901" fmla="*/ 5817651 w 7467600"/>
              <a:gd name="connsiteY901" fmla="*/ 3023919 h 6858000"/>
              <a:gd name="connsiteX902" fmla="*/ 5729634 w 7467600"/>
              <a:gd name="connsiteY902" fmla="*/ 3051849 h 6858000"/>
              <a:gd name="connsiteX903" fmla="*/ 5611018 w 7467600"/>
              <a:gd name="connsiteY903" fmla="*/ 2316769 h 6858000"/>
              <a:gd name="connsiteX904" fmla="*/ 5687608 w 7467600"/>
              <a:gd name="connsiteY904" fmla="*/ 2039972 h 6858000"/>
              <a:gd name="connsiteX905" fmla="*/ 5657554 w 7467600"/>
              <a:gd name="connsiteY905" fmla="*/ 1576445 h 6858000"/>
              <a:gd name="connsiteX906" fmla="*/ 5150475 w 7467600"/>
              <a:gd name="connsiteY906" fmla="*/ 1274012 h 6858000"/>
              <a:gd name="connsiteX907" fmla="*/ 5349142 w 7467600"/>
              <a:gd name="connsiteY907" fmla="*/ 2204405 h 6858000"/>
              <a:gd name="connsiteX908" fmla="*/ 5262214 w 7467600"/>
              <a:gd name="connsiteY908" fmla="*/ 2233836 h 6858000"/>
              <a:gd name="connsiteX909" fmla="*/ 4981539 w 7467600"/>
              <a:gd name="connsiteY909" fmla="*/ 1542201 h 6858000"/>
              <a:gd name="connsiteX910" fmla="*/ 4958461 w 7467600"/>
              <a:gd name="connsiteY910" fmla="*/ 1136957 h 6858000"/>
              <a:gd name="connsiteX911" fmla="*/ 4655015 w 7467600"/>
              <a:gd name="connsiteY911" fmla="*/ 891426 h 6858000"/>
              <a:gd name="connsiteX912" fmla="*/ 4348002 w 7467600"/>
              <a:gd name="connsiteY912" fmla="*/ 2205895 h 6858000"/>
              <a:gd name="connsiteX913" fmla="*/ 4262250 w 7467600"/>
              <a:gd name="connsiteY913" fmla="*/ 2219972 h 6858000"/>
              <a:gd name="connsiteX914" fmla="*/ 4550611 w 7467600"/>
              <a:gd name="connsiteY914" fmla="*/ 817540 h 6858000"/>
              <a:gd name="connsiteX915" fmla="*/ 4564418 w 7467600"/>
              <a:gd name="connsiteY915" fmla="*/ 808293 h 6858000"/>
              <a:gd name="connsiteX916" fmla="*/ 4266388 w 7467600"/>
              <a:gd name="connsiteY916" fmla="*/ 500083 h 6858000"/>
              <a:gd name="connsiteX917" fmla="*/ 4032842 w 7467600"/>
              <a:gd name="connsiteY917" fmla="*/ 211809 h 6858000"/>
              <a:gd name="connsiteX918" fmla="*/ 3882765 w 7467600"/>
              <a:gd name="connsiteY918" fmla="*/ 0 h 6858000"/>
              <a:gd name="connsiteX919" fmla="*/ 3721337 w 7467600"/>
              <a:gd name="connsiteY919" fmla="*/ 0 h 6858000"/>
              <a:gd name="connsiteX920" fmla="*/ 3797544 w 7467600"/>
              <a:gd name="connsiteY920" fmla="*/ 0 h 6858000"/>
              <a:gd name="connsiteX921" fmla="*/ 3775734 w 7467600"/>
              <a:gd name="connsiteY921" fmla="*/ 95131 h 6858000"/>
              <a:gd name="connsiteX922" fmla="*/ 3724807 w 7467600"/>
              <a:gd name="connsiteY922" fmla="*/ 272257 h 6858000"/>
              <a:gd name="connsiteX923" fmla="*/ 3726844 w 7467600"/>
              <a:gd name="connsiteY923" fmla="*/ 282988 h 6858000"/>
              <a:gd name="connsiteX924" fmla="*/ 3742664 w 7467600"/>
              <a:gd name="connsiteY924" fmla="*/ 279918 h 6858000"/>
              <a:gd name="connsiteX925" fmla="*/ 4103910 w 7467600"/>
              <a:gd name="connsiteY925" fmla="*/ 1161917 h 6858000"/>
              <a:gd name="connsiteX926" fmla="*/ 4020269 w 7467600"/>
              <a:gd name="connsiteY926" fmla="*/ 1200406 h 6858000"/>
              <a:gd name="connsiteX927" fmla="*/ 3674882 w 7467600"/>
              <a:gd name="connsiteY927" fmla="*/ 488524 h 6858000"/>
              <a:gd name="connsiteX928" fmla="*/ 3132682 w 7467600"/>
              <a:gd name="connsiteY928" fmla="*/ 1072284 h 6858000"/>
              <a:gd name="connsiteX929" fmla="*/ 2716346 w 7467600"/>
              <a:gd name="connsiteY929" fmla="*/ 1276376 h 6858000"/>
              <a:gd name="connsiteX930" fmla="*/ 2716772 w 7467600"/>
              <a:gd name="connsiteY930" fmla="*/ 1255462 h 6858000"/>
              <a:gd name="connsiteX931" fmla="*/ 3471096 w 7467600"/>
              <a:gd name="connsiteY931" fmla="*/ 437072 h 6858000"/>
              <a:gd name="connsiteX932" fmla="*/ 3639057 w 7467600"/>
              <a:gd name="connsiteY932" fmla="*/ 286334 h 6858000"/>
              <a:gd name="connsiteX933" fmla="*/ 3640309 w 7467600"/>
              <a:gd name="connsiteY933" fmla="*/ 284664 h 6858000"/>
              <a:gd name="connsiteX934" fmla="*/ 3646022 w 7467600"/>
              <a:gd name="connsiteY934" fmla="*/ 276711 h 6858000"/>
              <a:gd name="connsiteX935" fmla="*/ 3707943 w 7467600"/>
              <a:gd name="connsiteY935" fmla="*/ 65958 h 6858000"/>
              <a:gd name="connsiteX936" fmla="*/ 3721337 w 7467600"/>
              <a:gd name="connsiteY936" fmla="*/ 0 h 6858000"/>
              <a:gd name="connsiteX937" fmla="*/ 2867960 w 7467600"/>
              <a:gd name="connsiteY937" fmla="*/ 0 h 6858000"/>
              <a:gd name="connsiteX938" fmla="*/ 2926351 w 7467600"/>
              <a:gd name="connsiteY938" fmla="*/ 0 h 6858000"/>
              <a:gd name="connsiteX939" fmla="*/ 2902823 w 7467600"/>
              <a:gd name="connsiteY939" fmla="*/ 262929 h 6858000"/>
              <a:gd name="connsiteX940" fmla="*/ 2940663 w 7467600"/>
              <a:gd name="connsiteY940" fmla="*/ 140884 h 6858000"/>
              <a:gd name="connsiteX941" fmla="*/ 2947039 w 7467600"/>
              <a:gd name="connsiteY941" fmla="*/ 122524 h 6858000"/>
              <a:gd name="connsiteX942" fmla="*/ 2984316 w 7467600"/>
              <a:gd name="connsiteY942" fmla="*/ 0 h 6858000"/>
              <a:gd name="connsiteX943" fmla="*/ 3016114 w 7467600"/>
              <a:gd name="connsiteY943" fmla="*/ 0 h 6858000"/>
              <a:gd name="connsiteX944" fmla="*/ 2979949 w 7467600"/>
              <a:gd name="connsiteY944" fmla="*/ 119274 h 6858000"/>
              <a:gd name="connsiteX945" fmla="*/ 3023879 w 7467600"/>
              <a:gd name="connsiteY945" fmla="*/ 0 h 6858000"/>
              <a:gd name="connsiteX946" fmla="*/ 3105400 w 7467600"/>
              <a:gd name="connsiteY946" fmla="*/ 0 h 6858000"/>
              <a:gd name="connsiteX947" fmla="*/ 3094669 w 7467600"/>
              <a:gd name="connsiteY947" fmla="*/ 30308 h 6858000"/>
              <a:gd name="connsiteX948" fmla="*/ 2901945 w 7467600"/>
              <a:gd name="connsiteY948" fmla="*/ 466538 h 6858000"/>
              <a:gd name="connsiteX949" fmla="*/ 2815209 w 7467600"/>
              <a:gd name="connsiteY949" fmla="*/ 497361 h 6858000"/>
              <a:gd name="connsiteX950" fmla="*/ 2844845 w 7467600"/>
              <a:gd name="connsiteY950" fmla="*/ 127638 h 6858000"/>
              <a:gd name="connsiteX951" fmla="*/ 2867960 w 7467600"/>
              <a:gd name="connsiteY951" fmla="*/ 0 h 6858000"/>
              <a:gd name="connsiteX952" fmla="*/ 1057230 w 7467600"/>
              <a:gd name="connsiteY952" fmla="*/ 0 h 6858000"/>
              <a:gd name="connsiteX953" fmla="*/ 1111003 w 7467600"/>
              <a:gd name="connsiteY953" fmla="*/ 0 h 6858000"/>
              <a:gd name="connsiteX954" fmla="*/ 1125553 w 7467600"/>
              <a:gd name="connsiteY954" fmla="*/ 52588 h 6858000"/>
              <a:gd name="connsiteX955" fmla="*/ 1304276 w 7467600"/>
              <a:gd name="connsiteY955" fmla="*/ 476275 h 6858000"/>
              <a:gd name="connsiteX956" fmla="*/ 1492066 w 7467600"/>
              <a:gd name="connsiteY956" fmla="*/ 886333 h 6858000"/>
              <a:gd name="connsiteX957" fmla="*/ 1423698 w 7467600"/>
              <a:gd name="connsiteY957" fmla="*/ 710817 h 6858000"/>
              <a:gd name="connsiteX958" fmla="*/ 1357609 w 7467600"/>
              <a:gd name="connsiteY958" fmla="*/ 532892 h 6858000"/>
              <a:gd name="connsiteX959" fmla="*/ 1309550 w 7467600"/>
              <a:gd name="connsiteY959" fmla="*/ 374031 h 6858000"/>
              <a:gd name="connsiteX960" fmla="*/ 1193673 w 7467600"/>
              <a:gd name="connsiteY960" fmla="*/ 49533 h 6858000"/>
              <a:gd name="connsiteX961" fmla="*/ 1164391 w 7467600"/>
              <a:gd name="connsiteY961" fmla="*/ 0 h 6858000"/>
              <a:gd name="connsiteX962" fmla="*/ 1200666 w 7467600"/>
              <a:gd name="connsiteY962" fmla="*/ 0 h 6858000"/>
              <a:gd name="connsiteX963" fmla="*/ 1223408 w 7467600"/>
              <a:gd name="connsiteY963" fmla="*/ 38996 h 6858000"/>
              <a:gd name="connsiteX964" fmla="*/ 1339635 w 7467600"/>
              <a:gd name="connsiteY964" fmla="*/ 365517 h 6858000"/>
              <a:gd name="connsiteX965" fmla="*/ 1387469 w 7467600"/>
              <a:gd name="connsiteY965" fmla="*/ 523079 h 6858000"/>
              <a:gd name="connsiteX966" fmla="*/ 1452685 w 7467600"/>
              <a:gd name="connsiteY966" fmla="*/ 699806 h 6858000"/>
              <a:gd name="connsiteX967" fmla="*/ 1492092 w 7467600"/>
              <a:gd name="connsiteY967" fmla="*/ 800424 h 6858000"/>
              <a:gd name="connsiteX968" fmla="*/ 1455302 w 7467600"/>
              <a:gd name="connsiteY968" fmla="*/ 632913 h 6858000"/>
              <a:gd name="connsiteX969" fmla="*/ 1222336 w 7467600"/>
              <a:gd name="connsiteY969" fmla="*/ 9480 h 6858000"/>
              <a:gd name="connsiteX970" fmla="*/ 1214634 w 7467600"/>
              <a:gd name="connsiteY970" fmla="*/ 0 h 6858000"/>
              <a:gd name="connsiteX971" fmla="*/ 1289827 w 7467600"/>
              <a:gd name="connsiteY971" fmla="*/ 0 h 6858000"/>
              <a:gd name="connsiteX972" fmla="*/ 1321076 w 7467600"/>
              <a:gd name="connsiteY972" fmla="*/ 59722 h 6858000"/>
              <a:gd name="connsiteX973" fmla="*/ 1512579 w 7467600"/>
              <a:gd name="connsiteY973" fmla="*/ 626441 h 6858000"/>
              <a:gd name="connsiteX974" fmla="*/ 1506076 w 7467600"/>
              <a:gd name="connsiteY974" fmla="*/ 1089289 h 6858000"/>
              <a:gd name="connsiteX975" fmla="*/ 1486346 w 7467600"/>
              <a:gd name="connsiteY975" fmla="*/ 1079919 h 6858000"/>
              <a:gd name="connsiteX976" fmla="*/ 1070511 w 7467600"/>
              <a:gd name="connsiteY976" fmla="*/ 48609 h 6858000"/>
              <a:gd name="connsiteX977" fmla="*/ 1057230 w 7467600"/>
              <a:gd name="connsiteY977" fmla="*/ 0 h 6858000"/>
              <a:gd name="connsiteX978" fmla="*/ 43151 w 7467600"/>
              <a:gd name="connsiteY978" fmla="*/ 0 h 6858000"/>
              <a:gd name="connsiteX979" fmla="*/ 95283 w 7467600"/>
              <a:gd name="connsiteY979" fmla="*/ 0 h 6858000"/>
              <a:gd name="connsiteX980" fmla="*/ 300708 w 7467600"/>
              <a:gd name="connsiteY980" fmla="*/ 154571 h 6858000"/>
              <a:gd name="connsiteX981" fmla="*/ 530414 w 7467600"/>
              <a:gd name="connsiteY981" fmla="*/ 354673 h 6858000"/>
              <a:gd name="connsiteX982" fmla="*/ 333785 w 7467600"/>
              <a:gd name="connsiteY982" fmla="*/ 161564 h 6858000"/>
              <a:gd name="connsiteX983" fmla="*/ 147005 w 7467600"/>
              <a:gd name="connsiteY983" fmla="*/ 0 h 6858000"/>
              <a:gd name="connsiteX984" fmla="*/ 272509 w 7467600"/>
              <a:gd name="connsiteY984" fmla="*/ 0 h 6858000"/>
              <a:gd name="connsiteX985" fmla="*/ 326276 w 7467600"/>
              <a:gd name="connsiteY985" fmla="*/ 45847 h 6858000"/>
              <a:gd name="connsiteX986" fmla="*/ 823759 w 7467600"/>
              <a:gd name="connsiteY986" fmla="*/ 574145 h 6858000"/>
              <a:gd name="connsiteX987" fmla="*/ 811254 w 7467600"/>
              <a:gd name="connsiteY987" fmla="*/ 665546 h 6858000"/>
              <a:gd name="connsiteX988" fmla="*/ 154042 w 7467600"/>
              <a:gd name="connsiteY988" fmla="*/ 261522 h 6858000"/>
              <a:gd name="connsiteX989" fmla="*/ 13550 w 7467600"/>
              <a:gd name="connsiteY989" fmla="*/ 158423 h 6858000"/>
              <a:gd name="connsiteX990" fmla="*/ 0 w 7467600"/>
              <a:gd name="connsiteY990" fmla="*/ 146618 h 6858000"/>
              <a:gd name="connsiteX991" fmla="*/ 0 w 7467600"/>
              <a:gd name="connsiteY991" fmla="*/ 59161 h 6858000"/>
              <a:gd name="connsiteX992" fmla="*/ 45427 w 7467600"/>
              <a:gd name="connsiteY992" fmla="*/ 101078 h 6858000"/>
              <a:gd name="connsiteX993" fmla="*/ 630103 w 7467600"/>
              <a:gd name="connsiteY993" fmla="*/ 485885 h 6858000"/>
              <a:gd name="connsiteX994" fmla="*/ 532040 w 7467600"/>
              <a:gd name="connsiteY994" fmla="*/ 399359 h 6858000"/>
              <a:gd name="connsiteX995" fmla="*/ 517618 w 7467600"/>
              <a:gd name="connsiteY995" fmla="*/ 385726 h 6858000"/>
              <a:gd name="connsiteX996" fmla="*/ 285074 w 7467600"/>
              <a:gd name="connsiteY996" fmla="*/ 182755 h 6858000"/>
              <a:gd name="connsiteX997" fmla="*/ 43151 w 7467600"/>
              <a:gd name="connsiteY997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353035 w 7467600"/>
              <a:gd name="connsiteY127" fmla="*/ 5197318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41225 h 6858000"/>
              <a:gd name="connsiteX138" fmla="*/ 7467600 w 7467600"/>
              <a:gd name="connsiteY138" fmla="*/ 5277736 h 6858000"/>
              <a:gd name="connsiteX139" fmla="*/ 7327465 w 7467600"/>
              <a:gd name="connsiteY139" fmla="*/ 5174181 h 6858000"/>
              <a:gd name="connsiteX140" fmla="*/ 7353035 w 7467600"/>
              <a:gd name="connsiteY140" fmla="*/ 5197318 h 6858000"/>
              <a:gd name="connsiteX141" fmla="*/ 1903353 w 7467600"/>
              <a:gd name="connsiteY141" fmla="*/ 5044827 h 6858000"/>
              <a:gd name="connsiteX142" fmla="*/ 1936931 w 7467600"/>
              <a:gd name="connsiteY142" fmla="*/ 5093954 h 6858000"/>
              <a:gd name="connsiteX143" fmla="*/ 2195868 w 7467600"/>
              <a:gd name="connsiteY143" fmla="*/ 5396574 h 6858000"/>
              <a:gd name="connsiteX144" fmla="*/ 2088852 w 7467600"/>
              <a:gd name="connsiteY144" fmla="*/ 5166123 h 6858000"/>
              <a:gd name="connsiteX145" fmla="*/ 1958241 w 7467600"/>
              <a:gd name="connsiteY145" fmla="*/ 5067955 h 6858000"/>
              <a:gd name="connsiteX146" fmla="*/ 1903353 w 7467600"/>
              <a:gd name="connsiteY146" fmla="*/ 5044827 h 6858000"/>
              <a:gd name="connsiteX147" fmla="*/ 1979378 w 7467600"/>
              <a:gd name="connsiteY147" fmla="*/ 4769504 h 6858000"/>
              <a:gd name="connsiteX148" fmla="*/ 2882120 w 7467600"/>
              <a:gd name="connsiteY148" fmla="*/ 5064547 h 6858000"/>
              <a:gd name="connsiteX149" fmla="*/ 2793103 w 7467600"/>
              <a:gd name="connsiteY149" fmla="*/ 5039699 h 6858000"/>
              <a:gd name="connsiteX150" fmla="*/ 2770041 w 7467600"/>
              <a:gd name="connsiteY150" fmla="*/ 5033634 h 6858000"/>
              <a:gd name="connsiteX151" fmla="*/ 1979378 w 7467600"/>
              <a:gd name="connsiteY151" fmla="*/ 4769504 h 6858000"/>
              <a:gd name="connsiteX152" fmla="*/ 1927410 w 7467600"/>
              <a:gd name="connsiteY152" fmla="*/ 4716164 h 6858000"/>
              <a:gd name="connsiteX153" fmla="*/ 1959587 w 7467600"/>
              <a:gd name="connsiteY153" fmla="*/ 4728849 h 6858000"/>
              <a:gd name="connsiteX154" fmla="*/ 2777707 w 7467600"/>
              <a:gd name="connsiteY154" fmla="*/ 5003991 h 6858000"/>
              <a:gd name="connsiteX155" fmla="*/ 2800768 w 7467600"/>
              <a:gd name="connsiteY155" fmla="*/ 5010056 h 6858000"/>
              <a:gd name="connsiteX156" fmla="*/ 2879408 w 7467600"/>
              <a:gd name="connsiteY156" fmla="*/ 5031590 h 6858000"/>
              <a:gd name="connsiteX157" fmla="*/ 2862295 w 7467600"/>
              <a:gd name="connsiteY157" fmla="*/ 5022958 h 6858000"/>
              <a:gd name="connsiteX158" fmla="*/ 2813343 w 7467600"/>
              <a:gd name="connsiteY158" fmla="*/ 4998369 h 6858000"/>
              <a:gd name="connsiteX159" fmla="*/ 2646245 w 7467600"/>
              <a:gd name="connsiteY159" fmla="*/ 4930999 h 6858000"/>
              <a:gd name="connsiteX160" fmla="*/ 1999243 w 7467600"/>
              <a:gd name="connsiteY160" fmla="*/ 4730524 h 6858000"/>
              <a:gd name="connsiteX161" fmla="*/ 1979527 w 7467600"/>
              <a:gd name="connsiteY161" fmla="*/ 4726651 h 6858000"/>
              <a:gd name="connsiteX162" fmla="*/ 1927410 w 7467600"/>
              <a:gd name="connsiteY162" fmla="*/ 4716164 h 6858000"/>
              <a:gd name="connsiteX163" fmla="*/ 1997014 w 7467600"/>
              <a:gd name="connsiteY163" fmla="*/ 4698007 h 6858000"/>
              <a:gd name="connsiteX164" fmla="*/ 2005458 w 7467600"/>
              <a:gd name="connsiteY164" fmla="*/ 4699540 h 6858000"/>
              <a:gd name="connsiteX165" fmla="*/ 2657186 w 7467600"/>
              <a:gd name="connsiteY165" fmla="*/ 4901687 h 6858000"/>
              <a:gd name="connsiteX166" fmla="*/ 2826662 w 7467600"/>
              <a:gd name="connsiteY166" fmla="*/ 4970362 h 6858000"/>
              <a:gd name="connsiteX167" fmla="*/ 2876100 w 7467600"/>
              <a:gd name="connsiteY167" fmla="*/ 4995397 h 6858000"/>
              <a:gd name="connsiteX168" fmla="*/ 3042600 w 7467600"/>
              <a:gd name="connsiteY168" fmla="*/ 5059532 h 6858000"/>
              <a:gd name="connsiteX169" fmla="*/ 1997014 w 7467600"/>
              <a:gd name="connsiteY169" fmla="*/ 4698007 h 6858000"/>
              <a:gd name="connsiteX170" fmla="*/ 2305292 w 7467600"/>
              <a:gd name="connsiteY170" fmla="*/ 4219492 h 6858000"/>
              <a:gd name="connsiteX171" fmla="*/ 3360922 w 7467600"/>
              <a:gd name="connsiteY171" fmla="*/ 4529373 h 6858000"/>
              <a:gd name="connsiteX172" fmla="*/ 3492420 w 7467600"/>
              <a:gd name="connsiteY172" fmla="*/ 4510145 h 6858000"/>
              <a:gd name="connsiteX173" fmla="*/ 3364086 w 7467600"/>
              <a:gd name="connsiteY173" fmla="*/ 4480340 h 6858000"/>
              <a:gd name="connsiteX174" fmla="*/ 3225818 w 7467600"/>
              <a:gd name="connsiteY174" fmla="*/ 4411822 h 6858000"/>
              <a:gd name="connsiteX175" fmla="*/ 3129696 w 7467600"/>
              <a:gd name="connsiteY175" fmla="*/ 4360704 h 6858000"/>
              <a:gd name="connsiteX176" fmla="*/ 2814545 w 7467600"/>
              <a:gd name="connsiteY176" fmla="*/ 4282955 h 6858000"/>
              <a:gd name="connsiteX177" fmla="*/ 2305292 w 7467600"/>
              <a:gd name="connsiteY177" fmla="*/ 4219492 h 6858000"/>
              <a:gd name="connsiteX178" fmla="*/ 2626982 w 7467600"/>
              <a:gd name="connsiteY178" fmla="*/ 4206450 h 6858000"/>
              <a:gd name="connsiteX179" fmla="*/ 2490617 w 7467600"/>
              <a:gd name="connsiteY179" fmla="*/ 4206951 h 6858000"/>
              <a:gd name="connsiteX180" fmla="*/ 2819869 w 7467600"/>
              <a:gd name="connsiteY180" fmla="*/ 4252936 h 6858000"/>
              <a:gd name="connsiteX181" fmla="*/ 3143018 w 7467600"/>
              <a:gd name="connsiteY181" fmla="*/ 4332698 h 6858000"/>
              <a:gd name="connsiteX182" fmla="*/ 3241520 w 7467600"/>
              <a:gd name="connsiteY182" fmla="*/ 4385112 h 6858000"/>
              <a:gd name="connsiteX183" fmla="*/ 3374575 w 7467600"/>
              <a:gd name="connsiteY183" fmla="*/ 4451517 h 6858000"/>
              <a:gd name="connsiteX184" fmla="*/ 3505221 w 7467600"/>
              <a:gd name="connsiteY184" fmla="*/ 4480757 h 6858000"/>
              <a:gd name="connsiteX185" fmla="*/ 2626982 w 7467600"/>
              <a:gd name="connsiteY185" fmla="*/ 4206450 h 6858000"/>
              <a:gd name="connsiteX186" fmla="*/ 1310106 w 7467600"/>
              <a:gd name="connsiteY186" fmla="*/ 3943217 h 6858000"/>
              <a:gd name="connsiteX187" fmla="*/ 854994 w 7467600"/>
              <a:gd name="connsiteY187" fmla="*/ 4399136 h 6858000"/>
              <a:gd name="connsiteX188" fmla="*/ 742462 w 7467600"/>
              <a:gd name="connsiteY188" fmla="*/ 4594648 h 6858000"/>
              <a:gd name="connsiteX189" fmla="*/ 820602 w 7467600"/>
              <a:gd name="connsiteY189" fmla="*/ 4485915 h 6858000"/>
              <a:gd name="connsiteX190" fmla="*/ 878295 w 7467600"/>
              <a:gd name="connsiteY190" fmla="*/ 4403594 h 6858000"/>
              <a:gd name="connsiteX191" fmla="*/ 1240607 w 7467600"/>
              <a:gd name="connsiteY191" fmla="*/ 4010401 h 6858000"/>
              <a:gd name="connsiteX192" fmla="*/ 1310106 w 7467600"/>
              <a:gd name="connsiteY192" fmla="*/ 3943217 h 6858000"/>
              <a:gd name="connsiteX193" fmla="*/ 1423113 w 7467600"/>
              <a:gd name="connsiteY193" fmla="*/ 3874565 h 6858000"/>
              <a:gd name="connsiteX194" fmla="*/ 1260565 w 7467600"/>
              <a:gd name="connsiteY194" fmla="*/ 4031982 h 6858000"/>
              <a:gd name="connsiteX195" fmla="*/ 901900 w 7467600"/>
              <a:gd name="connsiteY195" fmla="*/ 4421236 h 6858000"/>
              <a:gd name="connsiteX196" fmla="*/ 845044 w 7467600"/>
              <a:gd name="connsiteY196" fmla="*/ 4502436 h 6858000"/>
              <a:gd name="connsiteX197" fmla="*/ 685926 w 7467600"/>
              <a:gd name="connsiteY197" fmla="*/ 4703069 h 6858000"/>
              <a:gd name="connsiteX198" fmla="*/ 684248 w 7467600"/>
              <a:gd name="connsiteY198" fmla="*/ 4706721 h 6858000"/>
              <a:gd name="connsiteX199" fmla="*/ 1423113 w 7467600"/>
              <a:gd name="connsiteY199" fmla="*/ 3874565 h 6858000"/>
              <a:gd name="connsiteX200" fmla="*/ 3316479 w 7467600"/>
              <a:gd name="connsiteY200" fmla="*/ 3872136 h 6858000"/>
              <a:gd name="connsiteX201" fmla="*/ 3546806 w 7467600"/>
              <a:gd name="connsiteY201" fmla="*/ 4356139 h 6858000"/>
              <a:gd name="connsiteX202" fmla="*/ 3364433 w 7467600"/>
              <a:gd name="connsiteY202" fmla="*/ 3953121 h 6858000"/>
              <a:gd name="connsiteX203" fmla="*/ 3316479 w 7467600"/>
              <a:gd name="connsiteY203" fmla="*/ 3872136 h 6858000"/>
              <a:gd name="connsiteX204" fmla="*/ 3291335 w 7467600"/>
              <a:gd name="connsiteY204" fmla="*/ 3767420 h 6858000"/>
              <a:gd name="connsiteX205" fmla="*/ 3390805 w 7467600"/>
              <a:gd name="connsiteY205" fmla="*/ 3937163 h 6858000"/>
              <a:gd name="connsiteX206" fmla="*/ 3579062 w 7467600"/>
              <a:gd name="connsiteY206" fmla="*/ 4359040 h 6858000"/>
              <a:gd name="connsiteX207" fmla="*/ 3467355 w 7467600"/>
              <a:gd name="connsiteY207" fmla="*/ 3988130 h 6858000"/>
              <a:gd name="connsiteX208" fmla="*/ 3310753 w 7467600"/>
              <a:gd name="connsiteY208" fmla="*/ 3787140 h 6858000"/>
              <a:gd name="connsiteX209" fmla="*/ 3291335 w 7467600"/>
              <a:gd name="connsiteY209" fmla="*/ 3767420 h 6858000"/>
              <a:gd name="connsiteX210" fmla="*/ 1635889 w 7467600"/>
              <a:gd name="connsiteY210" fmla="*/ 3709494 h 6858000"/>
              <a:gd name="connsiteX211" fmla="*/ 1634800 w 7467600"/>
              <a:gd name="connsiteY211" fmla="*/ 3731111 h 6858000"/>
              <a:gd name="connsiteX212" fmla="*/ 1635889 w 7467600"/>
              <a:gd name="connsiteY212" fmla="*/ 3709494 h 6858000"/>
              <a:gd name="connsiteX213" fmla="*/ 1510397 w 7467600"/>
              <a:gd name="connsiteY213" fmla="*/ 3684705 h 6858000"/>
              <a:gd name="connsiteX214" fmla="*/ 1146550 w 7467600"/>
              <a:gd name="connsiteY214" fmla="*/ 3802012 h 6858000"/>
              <a:gd name="connsiteX215" fmla="*/ 698834 w 7467600"/>
              <a:gd name="connsiteY215" fmla="*/ 3952272 h 6858000"/>
              <a:gd name="connsiteX216" fmla="*/ 34256 w 7467600"/>
              <a:gd name="connsiteY216" fmla="*/ 4347603 h 6858000"/>
              <a:gd name="connsiteX217" fmla="*/ 527241 w 7467600"/>
              <a:gd name="connsiteY217" fmla="*/ 4065078 h 6858000"/>
              <a:gd name="connsiteX218" fmla="*/ 1510397 w 7467600"/>
              <a:gd name="connsiteY218" fmla="*/ 3684705 h 6858000"/>
              <a:gd name="connsiteX219" fmla="*/ 1313114 w 7467600"/>
              <a:gd name="connsiteY219" fmla="*/ 3655216 h 6858000"/>
              <a:gd name="connsiteX220" fmla="*/ 1109304 w 7467600"/>
              <a:gd name="connsiteY220" fmla="*/ 3669030 h 6858000"/>
              <a:gd name="connsiteX221" fmla="*/ 8129 w 7467600"/>
              <a:gd name="connsiteY221" fmla="*/ 4330519 h 6858000"/>
              <a:gd name="connsiteX222" fmla="*/ 687572 w 7467600"/>
              <a:gd name="connsiteY222" fmla="*/ 3925629 h 6858000"/>
              <a:gd name="connsiteX223" fmla="*/ 1138365 w 7467600"/>
              <a:gd name="connsiteY223" fmla="*/ 3774515 h 6858000"/>
              <a:gd name="connsiteX224" fmla="*/ 1505579 w 7467600"/>
              <a:gd name="connsiteY224" fmla="*/ 3655526 h 6858000"/>
              <a:gd name="connsiteX225" fmla="*/ 1313114 w 7467600"/>
              <a:gd name="connsiteY225" fmla="*/ 3655216 h 6858000"/>
              <a:gd name="connsiteX226" fmla="*/ 3655073 w 7467600"/>
              <a:gd name="connsiteY226" fmla="*/ 3650884 h 6858000"/>
              <a:gd name="connsiteX227" fmla="*/ 3989938 w 7467600"/>
              <a:gd name="connsiteY227" fmla="*/ 3991685 h 6858000"/>
              <a:gd name="connsiteX228" fmla="*/ 4393907 w 7467600"/>
              <a:gd name="connsiteY228" fmla="*/ 4261258 h 6858000"/>
              <a:gd name="connsiteX229" fmla="*/ 4648051 w 7467600"/>
              <a:gd name="connsiteY229" fmla="*/ 4374051 h 6858000"/>
              <a:gd name="connsiteX230" fmla="*/ 4383389 w 7467600"/>
              <a:gd name="connsiteY230" fmla="*/ 4184369 h 6858000"/>
              <a:gd name="connsiteX231" fmla="*/ 4165508 w 7467600"/>
              <a:gd name="connsiteY231" fmla="*/ 4035196 h 6858000"/>
              <a:gd name="connsiteX232" fmla="*/ 4068162 w 7467600"/>
              <a:gd name="connsiteY232" fmla="*/ 3953394 h 6858000"/>
              <a:gd name="connsiteX233" fmla="*/ 3981416 w 7467600"/>
              <a:gd name="connsiteY233" fmla="*/ 3880482 h 6858000"/>
              <a:gd name="connsiteX234" fmla="*/ 3800147 w 7467600"/>
              <a:gd name="connsiteY234" fmla="*/ 3749872 h 6858000"/>
              <a:gd name="connsiteX235" fmla="*/ 3655073 w 7467600"/>
              <a:gd name="connsiteY235" fmla="*/ 3650884 h 6858000"/>
              <a:gd name="connsiteX236" fmla="*/ 3670252 w 7467600"/>
              <a:gd name="connsiteY236" fmla="*/ 3622798 h 6858000"/>
              <a:gd name="connsiteX237" fmla="*/ 3817258 w 7467600"/>
              <a:gd name="connsiteY237" fmla="*/ 3723577 h 6858000"/>
              <a:gd name="connsiteX238" fmla="*/ 4000461 w 7467600"/>
              <a:gd name="connsiteY238" fmla="*/ 3855966 h 6858000"/>
              <a:gd name="connsiteX239" fmla="*/ 4088180 w 7467600"/>
              <a:gd name="connsiteY239" fmla="*/ 3929774 h 6858000"/>
              <a:gd name="connsiteX240" fmla="*/ 4184555 w 7467600"/>
              <a:gd name="connsiteY240" fmla="*/ 4010683 h 6858000"/>
              <a:gd name="connsiteX241" fmla="*/ 4399563 w 7467600"/>
              <a:gd name="connsiteY241" fmla="*/ 4158106 h 6858000"/>
              <a:gd name="connsiteX242" fmla="*/ 4684469 w 7467600"/>
              <a:gd name="connsiteY242" fmla="*/ 4364680 h 6858000"/>
              <a:gd name="connsiteX243" fmla="*/ 4690271 w 7467600"/>
              <a:gd name="connsiteY243" fmla="*/ 4370034 h 6858000"/>
              <a:gd name="connsiteX244" fmla="*/ 4136093 w 7467600"/>
              <a:gd name="connsiteY244" fmla="*/ 3858466 h 6858000"/>
              <a:gd name="connsiteX245" fmla="*/ 3670252 w 7467600"/>
              <a:gd name="connsiteY245" fmla="*/ 3622798 h 6858000"/>
              <a:gd name="connsiteX246" fmla="*/ 4440129 w 7467600"/>
              <a:gd name="connsiteY246" fmla="*/ 3448571 h 6858000"/>
              <a:gd name="connsiteX247" fmla="*/ 4856525 w 7467600"/>
              <a:gd name="connsiteY247" fmla="*/ 3915351 h 6858000"/>
              <a:gd name="connsiteX248" fmla="*/ 5059055 w 7467600"/>
              <a:gd name="connsiteY248" fmla="*/ 4108918 h 6858000"/>
              <a:gd name="connsiteX249" fmla="*/ 5290070 w 7467600"/>
              <a:gd name="connsiteY249" fmla="*/ 4263619 h 6858000"/>
              <a:gd name="connsiteX250" fmla="*/ 4834991 w 7467600"/>
              <a:gd name="connsiteY250" fmla="*/ 3830985 h 6858000"/>
              <a:gd name="connsiteX251" fmla="*/ 4440129 w 7467600"/>
              <a:gd name="connsiteY251" fmla="*/ 3448571 h 6858000"/>
              <a:gd name="connsiteX252" fmla="*/ 4441737 w 7467600"/>
              <a:gd name="connsiteY252" fmla="*/ 3399734 h 6858000"/>
              <a:gd name="connsiteX253" fmla="*/ 4431236 w 7467600"/>
              <a:gd name="connsiteY253" fmla="*/ 3400954 h 6858000"/>
              <a:gd name="connsiteX254" fmla="*/ 4557150 w 7467600"/>
              <a:gd name="connsiteY254" fmla="*/ 3510023 h 6858000"/>
              <a:gd name="connsiteX255" fmla="*/ 4856936 w 7467600"/>
              <a:gd name="connsiteY255" fmla="*/ 3809146 h 6858000"/>
              <a:gd name="connsiteX256" fmla="*/ 5111996 w 7467600"/>
              <a:gd name="connsiteY256" fmla="*/ 4065759 h 6858000"/>
              <a:gd name="connsiteX257" fmla="*/ 5388878 w 7467600"/>
              <a:gd name="connsiteY257" fmla="*/ 4300185 h 6858000"/>
              <a:gd name="connsiteX258" fmla="*/ 5425556 w 7467600"/>
              <a:gd name="connsiteY258" fmla="*/ 4308967 h 6858000"/>
              <a:gd name="connsiteX259" fmla="*/ 4943646 w 7467600"/>
              <a:gd name="connsiteY259" fmla="*/ 3822916 h 6858000"/>
              <a:gd name="connsiteX260" fmla="*/ 4594837 w 7467600"/>
              <a:gd name="connsiteY260" fmla="*/ 3532274 h 6858000"/>
              <a:gd name="connsiteX261" fmla="*/ 4441737 w 7467600"/>
              <a:gd name="connsiteY261" fmla="*/ 3399734 h 6858000"/>
              <a:gd name="connsiteX262" fmla="*/ 5425834 w 7467600"/>
              <a:gd name="connsiteY262" fmla="*/ 3162785 h 6858000"/>
              <a:gd name="connsiteX263" fmla="*/ 5401644 w 7467600"/>
              <a:gd name="connsiteY263" fmla="*/ 3617847 h 6858000"/>
              <a:gd name="connsiteX264" fmla="*/ 5467256 w 7467600"/>
              <a:gd name="connsiteY264" fmla="*/ 4175494 h 6858000"/>
              <a:gd name="connsiteX265" fmla="*/ 5448069 w 7467600"/>
              <a:gd name="connsiteY265" fmla="*/ 3567554 h 6858000"/>
              <a:gd name="connsiteX266" fmla="*/ 5425834 w 7467600"/>
              <a:gd name="connsiteY266" fmla="*/ 3162785 h 6858000"/>
              <a:gd name="connsiteX267" fmla="*/ 1318687 w 7467600"/>
              <a:gd name="connsiteY267" fmla="*/ 3113840 h 6858000"/>
              <a:gd name="connsiteX268" fmla="*/ 1066793 w 7467600"/>
              <a:gd name="connsiteY268" fmla="*/ 3212171 h 6858000"/>
              <a:gd name="connsiteX269" fmla="*/ 993319 w 7467600"/>
              <a:gd name="connsiteY269" fmla="*/ 3247648 h 6858000"/>
              <a:gd name="connsiteX270" fmla="*/ 853081 w 7467600"/>
              <a:gd name="connsiteY270" fmla="*/ 3312410 h 6858000"/>
              <a:gd name="connsiteX271" fmla="*/ 805957 w 7467600"/>
              <a:gd name="connsiteY271" fmla="*/ 3330443 h 6858000"/>
              <a:gd name="connsiteX272" fmla="*/ 1318687 w 7467600"/>
              <a:gd name="connsiteY272" fmla="*/ 3113840 h 6858000"/>
              <a:gd name="connsiteX273" fmla="*/ 5453702 w 7467600"/>
              <a:gd name="connsiteY273" fmla="*/ 3090882 h 6858000"/>
              <a:gd name="connsiteX274" fmla="*/ 5480135 w 7467600"/>
              <a:gd name="connsiteY274" fmla="*/ 3565802 h 6858000"/>
              <a:gd name="connsiteX275" fmla="*/ 5499023 w 7467600"/>
              <a:gd name="connsiteY275" fmla="*/ 4166310 h 6858000"/>
              <a:gd name="connsiteX276" fmla="*/ 5547022 w 7467600"/>
              <a:gd name="connsiteY276" fmla="*/ 3607838 h 6858000"/>
              <a:gd name="connsiteX277" fmla="*/ 5515964 w 7467600"/>
              <a:gd name="connsiteY277" fmla="*/ 3378541 h 6858000"/>
              <a:gd name="connsiteX278" fmla="*/ 5453702 w 7467600"/>
              <a:gd name="connsiteY278" fmla="*/ 3090882 h 6858000"/>
              <a:gd name="connsiteX279" fmla="*/ 1238695 w 7467600"/>
              <a:gd name="connsiteY279" fmla="*/ 3076820 h 6858000"/>
              <a:gd name="connsiteX280" fmla="*/ 716371 w 7467600"/>
              <a:gd name="connsiteY280" fmla="*/ 3293249 h 6858000"/>
              <a:gd name="connsiteX281" fmla="*/ 579522 w 7467600"/>
              <a:gd name="connsiteY281" fmla="*/ 3371759 h 6858000"/>
              <a:gd name="connsiteX282" fmla="*/ 600288 w 7467600"/>
              <a:gd name="connsiteY282" fmla="*/ 3365555 h 6858000"/>
              <a:gd name="connsiteX283" fmla="*/ 840692 w 7467600"/>
              <a:gd name="connsiteY283" fmla="*/ 3284921 h 6858000"/>
              <a:gd name="connsiteX284" fmla="*/ 979248 w 7467600"/>
              <a:gd name="connsiteY284" fmla="*/ 3221003 h 6858000"/>
              <a:gd name="connsiteX285" fmla="*/ 1053282 w 7467600"/>
              <a:gd name="connsiteY285" fmla="*/ 3185247 h 6858000"/>
              <a:gd name="connsiteX286" fmla="*/ 1320603 w 7467600"/>
              <a:gd name="connsiteY286" fmla="*/ 3081281 h 6858000"/>
              <a:gd name="connsiteX287" fmla="*/ 1238695 w 7467600"/>
              <a:gd name="connsiteY287" fmla="*/ 3076820 h 6858000"/>
              <a:gd name="connsiteX288" fmla="*/ 5425627 w 7467600"/>
              <a:gd name="connsiteY288" fmla="*/ 2954192 h 6858000"/>
              <a:gd name="connsiteX289" fmla="*/ 5470770 w 7467600"/>
              <a:gd name="connsiteY289" fmla="*/ 3005435 h 6858000"/>
              <a:gd name="connsiteX290" fmla="*/ 5519779 w 7467600"/>
              <a:gd name="connsiteY290" fmla="*/ 4359223 h 6858000"/>
              <a:gd name="connsiteX291" fmla="*/ 5520293 w 7467600"/>
              <a:gd name="connsiteY291" fmla="*/ 4360602 h 6858000"/>
              <a:gd name="connsiteX292" fmla="*/ 5767221 w 7467600"/>
              <a:gd name="connsiteY292" fmla="*/ 4665564 h 6858000"/>
              <a:gd name="connsiteX293" fmla="*/ 6937169 w 7467600"/>
              <a:gd name="connsiteY293" fmla="*/ 4815941 h 6858000"/>
              <a:gd name="connsiteX294" fmla="*/ 6953922 w 7467600"/>
              <a:gd name="connsiteY294" fmla="*/ 4890068 h 6858000"/>
              <a:gd name="connsiteX295" fmla="*/ 6071359 w 7467600"/>
              <a:gd name="connsiteY295" fmla="*/ 4770770 h 6858000"/>
              <a:gd name="connsiteX296" fmla="*/ 6038839 w 7467600"/>
              <a:gd name="connsiteY296" fmla="*/ 4764474 h 6858000"/>
              <a:gd name="connsiteX297" fmla="*/ 6038706 w 7467600"/>
              <a:gd name="connsiteY297" fmla="*/ 4763847 h 6858000"/>
              <a:gd name="connsiteX298" fmla="*/ 6037784 w 7467600"/>
              <a:gd name="connsiteY298" fmla="*/ 4764270 h 6858000"/>
              <a:gd name="connsiteX299" fmla="*/ 6038839 w 7467600"/>
              <a:gd name="connsiteY299" fmla="*/ 4764474 h 6858000"/>
              <a:gd name="connsiteX300" fmla="*/ 6040338 w 7467600"/>
              <a:gd name="connsiteY300" fmla="*/ 4771418 h 6858000"/>
              <a:gd name="connsiteX301" fmla="*/ 6024488 w 7467600"/>
              <a:gd name="connsiteY301" fmla="*/ 4809903 h 6858000"/>
              <a:gd name="connsiteX302" fmla="*/ 5599771 w 7467600"/>
              <a:gd name="connsiteY302" fmla="*/ 5509652 h 6858000"/>
              <a:gd name="connsiteX303" fmla="*/ 5548843 w 7467600"/>
              <a:gd name="connsiteY303" fmla="*/ 5563845 h 6858000"/>
              <a:gd name="connsiteX304" fmla="*/ 5940952 w 7467600"/>
              <a:gd name="connsiteY304" fmla="*/ 6250028 h 6858000"/>
              <a:gd name="connsiteX305" fmla="*/ 6043441 w 7467600"/>
              <a:gd name="connsiteY305" fmla="*/ 6665847 h 6858000"/>
              <a:gd name="connsiteX306" fmla="*/ 6093432 w 7467600"/>
              <a:gd name="connsiteY306" fmla="*/ 6858000 h 6858000"/>
              <a:gd name="connsiteX307" fmla="*/ 6034344 w 7467600"/>
              <a:gd name="connsiteY307" fmla="*/ 6858000 h 6858000"/>
              <a:gd name="connsiteX308" fmla="*/ 6026679 w 7467600"/>
              <a:gd name="connsiteY308" fmla="*/ 6836959 h 6858000"/>
              <a:gd name="connsiteX309" fmla="*/ 5800441 w 7467600"/>
              <a:gd name="connsiteY309" fmla="*/ 6335286 h 6858000"/>
              <a:gd name="connsiteX310" fmla="*/ 5526562 w 7467600"/>
              <a:gd name="connsiteY310" fmla="*/ 5705388 h 6858000"/>
              <a:gd name="connsiteX311" fmla="*/ 5519640 w 7467600"/>
              <a:gd name="connsiteY311" fmla="*/ 5683774 h 6858000"/>
              <a:gd name="connsiteX312" fmla="*/ 5844559 w 7467600"/>
              <a:gd name="connsiteY312" fmla="*/ 6553349 h 6858000"/>
              <a:gd name="connsiteX313" fmla="*/ 5975994 w 7467600"/>
              <a:gd name="connsiteY313" fmla="*/ 6858000 h 6858000"/>
              <a:gd name="connsiteX314" fmla="*/ 5898547 w 7467600"/>
              <a:gd name="connsiteY314" fmla="*/ 6858000 h 6858000"/>
              <a:gd name="connsiteX315" fmla="*/ 5682041 w 7467600"/>
              <a:gd name="connsiteY315" fmla="*/ 6355860 h 6858000"/>
              <a:gd name="connsiteX316" fmla="*/ 5461758 w 7467600"/>
              <a:gd name="connsiteY316" fmla="*/ 5820220 h 6858000"/>
              <a:gd name="connsiteX317" fmla="*/ 5237282 w 7467600"/>
              <a:gd name="connsiteY317" fmla="*/ 6579086 h 6858000"/>
              <a:gd name="connsiteX318" fmla="*/ 5115009 w 7467600"/>
              <a:gd name="connsiteY318" fmla="*/ 6858000 h 6858000"/>
              <a:gd name="connsiteX319" fmla="*/ 5028074 w 7467600"/>
              <a:gd name="connsiteY319" fmla="*/ 6858000 h 6858000"/>
              <a:gd name="connsiteX320" fmla="*/ 5079508 w 7467600"/>
              <a:gd name="connsiteY320" fmla="*/ 6749074 h 6858000"/>
              <a:gd name="connsiteX321" fmla="*/ 5371846 w 7467600"/>
              <a:gd name="connsiteY321" fmla="*/ 5924413 h 6858000"/>
              <a:gd name="connsiteX322" fmla="*/ 5270512 w 7467600"/>
              <a:gd name="connsiteY322" fmla="*/ 6138975 h 6858000"/>
              <a:gd name="connsiteX323" fmla="*/ 5062409 w 7467600"/>
              <a:gd name="connsiteY323" fmla="*/ 6653544 h 6858000"/>
              <a:gd name="connsiteX324" fmla="*/ 5036628 w 7467600"/>
              <a:gd name="connsiteY324" fmla="*/ 6754247 h 6858000"/>
              <a:gd name="connsiteX325" fmla="*/ 5009112 w 7467600"/>
              <a:gd name="connsiteY325" fmla="*/ 6858000 h 6858000"/>
              <a:gd name="connsiteX326" fmla="*/ 4976679 w 7467600"/>
              <a:gd name="connsiteY326" fmla="*/ 6858000 h 6858000"/>
              <a:gd name="connsiteX327" fmla="*/ 5006537 w 7467600"/>
              <a:gd name="connsiteY327" fmla="*/ 6747068 h 6858000"/>
              <a:gd name="connsiteX328" fmla="*/ 5032723 w 7467600"/>
              <a:gd name="connsiteY328" fmla="*/ 6644957 h 6858000"/>
              <a:gd name="connsiteX329" fmla="*/ 5242949 w 7467600"/>
              <a:gd name="connsiteY329" fmla="*/ 6125175 h 6858000"/>
              <a:gd name="connsiteX330" fmla="*/ 5286321 w 7467600"/>
              <a:gd name="connsiteY330" fmla="*/ 6033555 h 6858000"/>
              <a:gd name="connsiteX331" fmla="*/ 5008210 w 7467600"/>
              <a:gd name="connsiteY331" fmla="*/ 6649194 h 6858000"/>
              <a:gd name="connsiteX332" fmla="*/ 4986321 w 7467600"/>
              <a:gd name="connsiteY332" fmla="*/ 6765687 h 6858000"/>
              <a:gd name="connsiteX333" fmla="*/ 4973474 w 7467600"/>
              <a:gd name="connsiteY333" fmla="*/ 6858000 h 6858000"/>
              <a:gd name="connsiteX334" fmla="*/ 4907178 w 7467600"/>
              <a:gd name="connsiteY334" fmla="*/ 6858000 h 6858000"/>
              <a:gd name="connsiteX335" fmla="*/ 4910810 w 7467600"/>
              <a:gd name="connsiteY335" fmla="*/ 6829660 h 6858000"/>
              <a:gd name="connsiteX336" fmla="*/ 4987461 w 7467600"/>
              <a:gd name="connsiteY336" fmla="*/ 6432994 h 6858000"/>
              <a:gd name="connsiteX337" fmla="*/ 5179262 w 7467600"/>
              <a:gd name="connsiteY337" fmla="*/ 6035044 h 6858000"/>
              <a:gd name="connsiteX338" fmla="*/ 4689678 w 7467600"/>
              <a:gd name="connsiteY338" fmla="*/ 6440241 h 6858000"/>
              <a:gd name="connsiteX339" fmla="*/ 4477543 w 7467600"/>
              <a:gd name="connsiteY339" fmla="*/ 6674836 h 6858000"/>
              <a:gd name="connsiteX340" fmla="*/ 4329957 w 7467600"/>
              <a:gd name="connsiteY340" fmla="*/ 6858000 h 6858000"/>
              <a:gd name="connsiteX341" fmla="*/ 4218595 w 7467600"/>
              <a:gd name="connsiteY341" fmla="*/ 6858000 h 6858000"/>
              <a:gd name="connsiteX342" fmla="*/ 4368888 w 7467600"/>
              <a:gd name="connsiteY342" fmla="*/ 6668412 h 6858000"/>
              <a:gd name="connsiteX343" fmla="*/ 4563091 w 7467600"/>
              <a:gd name="connsiteY343" fmla="*/ 6442508 h 6858000"/>
              <a:gd name="connsiteX344" fmla="*/ 5387324 w 7467600"/>
              <a:gd name="connsiteY344" fmla="*/ 5705830 h 6858000"/>
              <a:gd name="connsiteX345" fmla="*/ 5073620 w 7467600"/>
              <a:gd name="connsiteY345" fmla="*/ 5955437 h 6858000"/>
              <a:gd name="connsiteX346" fmla="*/ 4689789 w 7467600"/>
              <a:gd name="connsiteY346" fmla="*/ 6268382 h 6858000"/>
              <a:gd name="connsiteX347" fmla="*/ 4418722 w 7467600"/>
              <a:gd name="connsiteY347" fmla="*/ 6570886 h 6858000"/>
              <a:gd name="connsiteX348" fmla="*/ 4214944 w 7467600"/>
              <a:gd name="connsiteY348" fmla="*/ 6858000 h 6858000"/>
              <a:gd name="connsiteX349" fmla="*/ 4177898 w 7467600"/>
              <a:gd name="connsiteY349" fmla="*/ 6858000 h 6858000"/>
              <a:gd name="connsiteX350" fmla="*/ 4391597 w 7467600"/>
              <a:gd name="connsiteY350" fmla="*/ 6556370 h 6858000"/>
              <a:gd name="connsiteX351" fmla="*/ 4668889 w 7467600"/>
              <a:gd name="connsiteY351" fmla="*/ 6246399 h 6858000"/>
              <a:gd name="connsiteX352" fmla="*/ 5055427 w 7467600"/>
              <a:gd name="connsiteY352" fmla="*/ 5931476 h 6858000"/>
              <a:gd name="connsiteX353" fmla="*/ 5371814 w 7467600"/>
              <a:gd name="connsiteY353" fmla="*/ 5678975 h 6858000"/>
              <a:gd name="connsiteX354" fmla="*/ 4987918 w 7467600"/>
              <a:gd name="connsiteY354" fmla="*/ 5838701 h 6858000"/>
              <a:gd name="connsiteX355" fmla="*/ 4317146 w 7467600"/>
              <a:gd name="connsiteY355" fmla="*/ 6587716 h 6858000"/>
              <a:gd name="connsiteX356" fmla="*/ 4171627 w 7467600"/>
              <a:gd name="connsiteY356" fmla="*/ 6858000 h 6858000"/>
              <a:gd name="connsiteX357" fmla="*/ 4081585 w 7467600"/>
              <a:gd name="connsiteY357" fmla="*/ 6858000 h 6858000"/>
              <a:gd name="connsiteX358" fmla="*/ 4238603 w 7467600"/>
              <a:gd name="connsiteY358" fmla="*/ 6559341 h 6858000"/>
              <a:gd name="connsiteX359" fmla="*/ 4778333 w 7467600"/>
              <a:gd name="connsiteY359" fmla="*/ 5873626 h 6858000"/>
              <a:gd name="connsiteX360" fmla="*/ 5414185 w 7467600"/>
              <a:gd name="connsiteY360" fmla="*/ 5573882 h 6858000"/>
              <a:gd name="connsiteX361" fmla="*/ 5959648 w 7467600"/>
              <a:gd name="connsiteY361" fmla="*/ 4760797 h 6858000"/>
              <a:gd name="connsiteX362" fmla="*/ 5355019 w 7467600"/>
              <a:gd name="connsiteY362" fmla="*/ 4734672 h 6858000"/>
              <a:gd name="connsiteX363" fmla="*/ 5083565 w 7467600"/>
              <a:gd name="connsiteY363" fmla="*/ 5179121 h 6858000"/>
              <a:gd name="connsiteX364" fmla="*/ 4713577 w 7467600"/>
              <a:gd name="connsiteY364" fmla="*/ 5616803 h 6858000"/>
              <a:gd name="connsiteX365" fmla="*/ 3989559 w 7467600"/>
              <a:gd name="connsiteY365" fmla="*/ 6145945 h 6858000"/>
              <a:gd name="connsiteX366" fmla="*/ 3939824 w 7467600"/>
              <a:gd name="connsiteY366" fmla="*/ 6066900 h 6858000"/>
              <a:gd name="connsiteX367" fmla="*/ 4584537 w 7467600"/>
              <a:gd name="connsiteY367" fmla="*/ 5324826 h 6858000"/>
              <a:gd name="connsiteX368" fmla="*/ 5037105 w 7467600"/>
              <a:gd name="connsiteY368" fmla="*/ 5088765 h 6858000"/>
              <a:gd name="connsiteX369" fmla="*/ 5039930 w 7467600"/>
              <a:gd name="connsiteY369" fmla="*/ 5089585 h 6858000"/>
              <a:gd name="connsiteX370" fmla="*/ 5263764 w 7467600"/>
              <a:gd name="connsiteY370" fmla="*/ 4735525 h 6858000"/>
              <a:gd name="connsiteX371" fmla="*/ 4086300 w 7467600"/>
              <a:gd name="connsiteY371" fmla="*/ 4884599 h 6858000"/>
              <a:gd name="connsiteX372" fmla="*/ 4085485 w 7467600"/>
              <a:gd name="connsiteY372" fmla="*/ 4899070 h 6858000"/>
              <a:gd name="connsiteX373" fmla="*/ 3871915 w 7467600"/>
              <a:gd name="connsiteY373" fmla="*/ 5253645 h 6858000"/>
              <a:gd name="connsiteX374" fmla="*/ 3799374 w 7467600"/>
              <a:gd name="connsiteY374" fmla="*/ 5466127 h 6858000"/>
              <a:gd name="connsiteX375" fmla="*/ 3498850 w 7467600"/>
              <a:gd name="connsiteY375" fmla="*/ 6661888 h 6858000"/>
              <a:gd name="connsiteX376" fmla="*/ 3399216 w 7467600"/>
              <a:gd name="connsiteY376" fmla="*/ 6858000 h 6858000"/>
              <a:gd name="connsiteX377" fmla="*/ 3303688 w 7467600"/>
              <a:gd name="connsiteY377" fmla="*/ 6858000 h 6858000"/>
              <a:gd name="connsiteX378" fmla="*/ 3391774 w 7467600"/>
              <a:gd name="connsiteY378" fmla="*/ 6697181 h 6858000"/>
              <a:gd name="connsiteX379" fmla="*/ 3735540 w 7467600"/>
              <a:gd name="connsiteY379" fmla="*/ 5546923 h 6858000"/>
              <a:gd name="connsiteX380" fmla="*/ 3729438 w 7467600"/>
              <a:gd name="connsiteY380" fmla="*/ 5569058 h 6858000"/>
              <a:gd name="connsiteX381" fmla="*/ 3707782 w 7467600"/>
              <a:gd name="connsiteY381" fmla="*/ 5644908 h 6858000"/>
              <a:gd name="connsiteX382" fmla="*/ 3583827 w 7467600"/>
              <a:gd name="connsiteY382" fmla="*/ 6039215 h 6858000"/>
              <a:gd name="connsiteX383" fmla="*/ 3547861 w 7467600"/>
              <a:gd name="connsiteY383" fmla="*/ 6129609 h 6858000"/>
              <a:gd name="connsiteX384" fmla="*/ 3490905 w 7467600"/>
              <a:gd name="connsiteY384" fmla="*/ 6277660 h 6858000"/>
              <a:gd name="connsiteX385" fmla="*/ 3455859 w 7467600"/>
              <a:gd name="connsiteY385" fmla="*/ 6391301 h 6858000"/>
              <a:gd name="connsiteX386" fmla="*/ 3429112 w 7467600"/>
              <a:gd name="connsiteY386" fmla="*/ 6479469 h 6858000"/>
              <a:gd name="connsiteX387" fmla="*/ 3304862 w 7467600"/>
              <a:gd name="connsiteY387" fmla="*/ 6796476 h 6858000"/>
              <a:gd name="connsiteX388" fmla="*/ 3276071 w 7467600"/>
              <a:gd name="connsiteY388" fmla="*/ 6858000 h 6858000"/>
              <a:gd name="connsiteX389" fmla="*/ 3240805 w 7467600"/>
              <a:gd name="connsiteY389" fmla="*/ 6858000 h 6858000"/>
              <a:gd name="connsiteX390" fmla="*/ 3275917 w 7467600"/>
              <a:gd name="connsiteY390" fmla="*/ 6783192 h 6858000"/>
              <a:gd name="connsiteX391" fmla="*/ 3399358 w 7467600"/>
              <a:gd name="connsiteY391" fmla="*/ 6469011 h 6858000"/>
              <a:gd name="connsiteX392" fmla="*/ 3425650 w 7467600"/>
              <a:gd name="connsiteY392" fmla="*/ 6381333 h 6858000"/>
              <a:gd name="connsiteX393" fmla="*/ 3460661 w 7467600"/>
              <a:gd name="connsiteY393" fmla="*/ 6266763 h 6858000"/>
              <a:gd name="connsiteX394" fmla="*/ 3518021 w 7467600"/>
              <a:gd name="connsiteY394" fmla="*/ 6117298 h 6858000"/>
              <a:gd name="connsiteX395" fmla="*/ 3554035 w 7467600"/>
              <a:gd name="connsiteY395" fmla="*/ 6027832 h 6858000"/>
              <a:gd name="connsiteX396" fmla="*/ 3677174 w 7467600"/>
              <a:gd name="connsiteY396" fmla="*/ 5636351 h 6858000"/>
              <a:gd name="connsiteX397" fmla="*/ 3698819 w 7467600"/>
              <a:gd name="connsiteY397" fmla="*/ 5560503 h 6858000"/>
              <a:gd name="connsiteX398" fmla="*/ 3702094 w 7467600"/>
              <a:gd name="connsiteY398" fmla="*/ 5549194 h 6858000"/>
              <a:gd name="connsiteX399" fmla="*/ 3398355 w 7467600"/>
              <a:gd name="connsiteY399" fmla="*/ 6094603 h 6858000"/>
              <a:gd name="connsiteX400" fmla="*/ 3193941 w 7467600"/>
              <a:gd name="connsiteY400" fmla="*/ 6798775 h 6858000"/>
              <a:gd name="connsiteX401" fmla="*/ 3184140 w 7467600"/>
              <a:gd name="connsiteY401" fmla="*/ 6858000 h 6858000"/>
              <a:gd name="connsiteX402" fmla="*/ 3099978 w 7467600"/>
              <a:gd name="connsiteY402" fmla="*/ 6858000 h 6858000"/>
              <a:gd name="connsiteX403" fmla="*/ 3101556 w 7467600"/>
              <a:gd name="connsiteY403" fmla="*/ 6843337 h 6858000"/>
              <a:gd name="connsiteX404" fmla="*/ 3370162 w 7467600"/>
              <a:gd name="connsiteY404" fmla="*/ 5785550 h 6858000"/>
              <a:gd name="connsiteX405" fmla="*/ 3746477 w 7467600"/>
              <a:gd name="connsiteY405" fmla="*/ 5377889 h 6858000"/>
              <a:gd name="connsiteX406" fmla="*/ 3863399 w 7467600"/>
              <a:gd name="connsiteY406" fmla="*/ 5087257 h 6858000"/>
              <a:gd name="connsiteX407" fmla="*/ 3968712 w 7467600"/>
              <a:gd name="connsiteY407" fmla="*/ 4913989 h 6858000"/>
              <a:gd name="connsiteX408" fmla="*/ 2792390 w 7467600"/>
              <a:gd name="connsiteY408" fmla="*/ 5382974 h 6858000"/>
              <a:gd name="connsiteX409" fmla="*/ 2714982 w 7467600"/>
              <a:gd name="connsiteY409" fmla="*/ 5427051 h 6858000"/>
              <a:gd name="connsiteX410" fmla="*/ 2813361 w 7467600"/>
              <a:gd name="connsiteY410" fmla="*/ 6023912 h 6858000"/>
              <a:gd name="connsiteX411" fmla="*/ 2688430 w 7467600"/>
              <a:gd name="connsiteY411" fmla="*/ 6801564 h 6858000"/>
              <a:gd name="connsiteX412" fmla="*/ 2629626 w 7467600"/>
              <a:gd name="connsiteY412" fmla="*/ 6763394 h 6858000"/>
              <a:gd name="connsiteX413" fmla="*/ 2565328 w 7467600"/>
              <a:gd name="connsiteY413" fmla="*/ 5516399 h 6858000"/>
              <a:gd name="connsiteX414" fmla="*/ 1922999 w 7467600"/>
              <a:gd name="connsiteY414" fmla="*/ 5980343 h 6858000"/>
              <a:gd name="connsiteX415" fmla="*/ 1950261 w 7467600"/>
              <a:gd name="connsiteY415" fmla="*/ 6405858 h 6858000"/>
              <a:gd name="connsiteX416" fmla="*/ 2365554 w 7467600"/>
              <a:gd name="connsiteY416" fmla="*/ 6759107 h 6858000"/>
              <a:gd name="connsiteX417" fmla="*/ 2424142 w 7467600"/>
              <a:gd name="connsiteY417" fmla="*/ 6858000 h 6858000"/>
              <a:gd name="connsiteX418" fmla="*/ 2395994 w 7467600"/>
              <a:gd name="connsiteY418" fmla="*/ 6858000 h 6858000"/>
              <a:gd name="connsiteX419" fmla="*/ 2392863 w 7467600"/>
              <a:gd name="connsiteY419" fmla="*/ 6852964 h 6858000"/>
              <a:gd name="connsiteX420" fmla="*/ 2017589 w 7467600"/>
              <a:gd name="connsiteY420" fmla="*/ 6493982 h 6858000"/>
              <a:gd name="connsiteX421" fmla="*/ 2147336 w 7467600"/>
              <a:gd name="connsiteY421" fmla="*/ 6594052 h 6858000"/>
              <a:gd name="connsiteX422" fmla="*/ 2207047 w 7467600"/>
              <a:gd name="connsiteY422" fmla="*/ 6654540 h 6858000"/>
              <a:gd name="connsiteX423" fmla="*/ 2299106 w 7467600"/>
              <a:gd name="connsiteY423" fmla="*/ 6778931 h 6858000"/>
              <a:gd name="connsiteX424" fmla="*/ 2314430 w 7467600"/>
              <a:gd name="connsiteY424" fmla="*/ 6801144 h 6858000"/>
              <a:gd name="connsiteX425" fmla="*/ 2352406 w 7467600"/>
              <a:gd name="connsiteY425" fmla="*/ 6858000 h 6858000"/>
              <a:gd name="connsiteX426" fmla="*/ 2314492 w 7467600"/>
              <a:gd name="connsiteY426" fmla="*/ 6858000 h 6858000"/>
              <a:gd name="connsiteX427" fmla="*/ 2288095 w 7467600"/>
              <a:gd name="connsiteY427" fmla="*/ 6818030 h 6858000"/>
              <a:gd name="connsiteX428" fmla="*/ 2272768 w 7467600"/>
              <a:gd name="connsiteY428" fmla="*/ 6795822 h 6858000"/>
              <a:gd name="connsiteX429" fmla="*/ 2182715 w 7467600"/>
              <a:gd name="connsiteY429" fmla="*/ 6675071 h 6858000"/>
              <a:gd name="connsiteX430" fmla="*/ 2032061 w 7467600"/>
              <a:gd name="connsiteY430" fmla="*/ 6541380 h 6858000"/>
              <a:gd name="connsiteX431" fmla="*/ 2257220 w 7467600"/>
              <a:gd name="connsiteY431" fmla="*/ 6826257 h 6858000"/>
              <a:gd name="connsiteX432" fmla="*/ 2281324 w 7467600"/>
              <a:gd name="connsiteY432" fmla="*/ 6858000 h 6858000"/>
              <a:gd name="connsiteX433" fmla="*/ 2242860 w 7467600"/>
              <a:gd name="connsiteY433" fmla="*/ 6858000 h 6858000"/>
              <a:gd name="connsiteX434" fmla="*/ 2232818 w 7467600"/>
              <a:gd name="connsiteY434" fmla="*/ 6844926 h 6858000"/>
              <a:gd name="connsiteX435" fmla="*/ 1990172 w 7467600"/>
              <a:gd name="connsiteY435" fmla="*/ 6542121 h 6858000"/>
              <a:gd name="connsiteX436" fmla="*/ 2124090 w 7467600"/>
              <a:gd name="connsiteY436" fmla="*/ 6761017 h 6858000"/>
              <a:gd name="connsiteX437" fmla="*/ 2200380 w 7467600"/>
              <a:gd name="connsiteY437" fmla="*/ 6858000 h 6858000"/>
              <a:gd name="connsiteX438" fmla="*/ 2147507 w 7467600"/>
              <a:gd name="connsiteY438" fmla="*/ 6858000 h 6858000"/>
              <a:gd name="connsiteX439" fmla="*/ 2070668 w 7467600"/>
              <a:gd name="connsiteY439" fmla="*/ 6761520 h 6858000"/>
              <a:gd name="connsiteX440" fmla="*/ 1975142 w 7467600"/>
              <a:gd name="connsiteY440" fmla="*/ 6585570 h 6858000"/>
              <a:gd name="connsiteX441" fmla="*/ 2050035 w 7467600"/>
              <a:gd name="connsiteY441" fmla="*/ 6813345 h 6858000"/>
              <a:gd name="connsiteX442" fmla="*/ 2063025 w 7467600"/>
              <a:gd name="connsiteY442" fmla="*/ 6858000 h 6858000"/>
              <a:gd name="connsiteX443" fmla="*/ 2021675 w 7467600"/>
              <a:gd name="connsiteY443" fmla="*/ 6858000 h 6858000"/>
              <a:gd name="connsiteX444" fmla="*/ 2019308 w 7467600"/>
              <a:gd name="connsiteY444" fmla="*/ 6847118 h 6858000"/>
              <a:gd name="connsiteX445" fmla="*/ 1938835 w 7467600"/>
              <a:gd name="connsiteY445" fmla="*/ 6551160 h 6858000"/>
              <a:gd name="connsiteX446" fmla="*/ 1953230 w 7467600"/>
              <a:gd name="connsiteY446" fmla="*/ 6759699 h 6858000"/>
              <a:gd name="connsiteX447" fmla="*/ 1956763 w 7467600"/>
              <a:gd name="connsiteY447" fmla="*/ 6778191 h 6858000"/>
              <a:gd name="connsiteX448" fmla="*/ 1967925 w 7467600"/>
              <a:gd name="connsiteY448" fmla="*/ 6858000 h 6858000"/>
              <a:gd name="connsiteX449" fmla="*/ 1936622 w 7467600"/>
              <a:gd name="connsiteY449" fmla="*/ 6858000 h 6858000"/>
              <a:gd name="connsiteX450" fmla="*/ 1926261 w 7467600"/>
              <a:gd name="connsiteY450" fmla="*/ 6784064 h 6858000"/>
              <a:gd name="connsiteX451" fmla="*/ 1922724 w 7467600"/>
              <a:gd name="connsiteY451" fmla="*/ 6765577 h 6858000"/>
              <a:gd name="connsiteX452" fmla="*/ 1904650 w 7467600"/>
              <a:gd name="connsiteY452" fmla="*/ 6639616 h 6858000"/>
              <a:gd name="connsiteX453" fmla="*/ 1885273 w 7467600"/>
              <a:gd name="connsiteY453" fmla="*/ 6858000 h 6858000"/>
              <a:gd name="connsiteX454" fmla="*/ 1854363 w 7467600"/>
              <a:gd name="connsiteY454" fmla="*/ 6858000 h 6858000"/>
              <a:gd name="connsiteX455" fmla="*/ 1880391 w 7467600"/>
              <a:gd name="connsiteY455" fmla="*/ 6603796 h 6858000"/>
              <a:gd name="connsiteX456" fmla="*/ 1818273 w 7467600"/>
              <a:gd name="connsiteY456" fmla="*/ 6715729 h 6858000"/>
              <a:gd name="connsiteX457" fmla="*/ 1794691 w 7467600"/>
              <a:gd name="connsiteY457" fmla="*/ 6843239 h 6858000"/>
              <a:gd name="connsiteX458" fmla="*/ 1794914 w 7467600"/>
              <a:gd name="connsiteY458" fmla="*/ 6858000 h 6858000"/>
              <a:gd name="connsiteX459" fmla="*/ 1746128 w 7467600"/>
              <a:gd name="connsiteY459" fmla="*/ 6858000 h 6858000"/>
              <a:gd name="connsiteX460" fmla="*/ 1753934 w 7467600"/>
              <a:gd name="connsiteY460" fmla="*/ 6724796 h 6858000"/>
              <a:gd name="connsiteX461" fmla="*/ 1792053 w 7467600"/>
              <a:gd name="connsiteY461" fmla="*/ 6572396 h 6858000"/>
              <a:gd name="connsiteX462" fmla="*/ 1862248 w 7467600"/>
              <a:gd name="connsiteY462" fmla="*/ 6266397 h 6858000"/>
              <a:gd name="connsiteX463" fmla="*/ 1862250 w 7467600"/>
              <a:gd name="connsiteY463" fmla="*/ 6033531 h 6858000"/>
              <a:gd name="connsiteX464" fmla="*/ 1211999 w 7467600"/>
              <a:gd name="connsiteY464" fmla="*/ 6683610 h 6858000"/>
              <a:gd name="connsiteX465" fmla="*/ 1213266 w 7467600"/>
              <a:gd name="connsiteY465" fmla="*/ 6691947 h 6858000"/>
              <a:gd name="connsiteX466" fmla="*/ 1203370 w 7467600"/>
              <a:gd name="connsiteY466" fmla="*/ 6850676 h 6858000"/>
              <a:gd name="connsiteX467" fmla="*/ 1203671 w 7467600"/>
              <a:gd name="connsiteY467" fmla="*/ 6858000 h 6858000"/>
              <a:gd name="connsiteX468" fmla="*/ 1143180 w 7467600"/>
              <a:gd name="connsiteY468" fmla="*/ 6858000 h 6858000"/>
              <a:gd name="connsiteX469" fmla="*/ 1142176 w 7467600"/>
              <a:gd name="connsiteY469" fmla="*/ 6766045 h 6858000"/>
              <a:gd name="connsiteX470" fmla="*/ 1067484 w 7467600"/>
              <a:gd name="connsiteY470" fmla="*/ 6858000 h 6858000"/>
              <a:gd name="connsiteX471" fmla="*/ 953928 w 7467600"/>
              <a:gd name="connsiteY471" fmla="*/ 6858000 h 6858000"/>
              <a:gd name="connsiteX472" fmla="*/ 959715 w 7467600"/>
              <a:gd name="connsiteY472" fmla="*/ 6850185 h 6858000"/>
              <a:gd name="connsiteX473" fmla="*/ 1483788 w 7467600"/>
              <a:gd name="connsiteY473" fmla="*/ 6259174 h 6858000"/>
              <a:gd name="connsiteX474" fmla="*/ 1100671 w 7467600"/>
              <a:gd name="connsiteY474" fmla="*/ 6252137 h 6858000"/>
              <a:gd name="connsiteX475" fmla="*/ 1090144 w 7467600"/>
              <a:gd name="connsiteY475" fmla="*/ 6256748 h 6858000"/>
              <a:gd name="connsiteX476" fmla="*/ 1095872 w 7467600"/>
              <a:gd name="connsiteY476" fmla="*/ 6271892 h 6858000"/>
              <a:gd name="connsiteX477" fmla="*/ 262785 w 7467600"/>
              <a:gd name="connsiteY477" fmla="*/ 6845450 h 6858000"/>
              <a:gd name="connsiteX478" fmla="*/ 209968 w 7467600"/>
              <a:gd name="connsiteY478" fmla="*/ 6770713 h 6858000"/>
              <a:gd name="connsiteX479" fmla="*/ 873460 w 7467600"/>
              <a:gd name="connsiteY479" fmla="*/ 6253768 h 6858000"/>
              <a:gd name="connsiteX480" fmla="*/ 192686 w 7467600"/>
              <a:gd name="connsiteY480" fmla="*/ 5849257 h 6858000"/>
              <a:gd name="connsiteX481" fmla="*/ 4696 w 7467600"/>
              <a:gd name="connsiteY481" fmla="*/ 5697668 h 6858000"/>
              <a:gd name="connsiteX482" fmla="*/ 0 w 7467600"/>
              <a:gd name="connsiteY482" fmla="*/ 5689984 h 6858000"/>
              <a:gd name="connsiteX483" fmla="*/ 0 w 7467600"/>
              <a:gd name="connsiteY483" fmla="*/ 5513472 h 6858000"/>
              <a:gd name="connsiteX484" fmla="*/ 174101 w 7467600"/>
              <a:gd name="connsiteY484" fmla="*/ 5620277 h 6858000"/>
              <a:gd name="connsiteX485" fmla="*/ 891800 w 7467600"/>
              <a:gd name="connsiteY485" fmla="*/ 6036935 h 6858000"/>
              <a:gd name="connsiteX486" fmla="*/ 1072219 w 7467600"/>
              <a:gd name="connsiteY486" fmla="*/ 6169443 h 6858000"/>
              <a:gd name="connsiteX487" fmla="*/ 1074117 w 7467600"/>
              <a:gd name="connsiteY487" fmla="*/ 6170301 h 6858000"/>
              <a:gd name="connsiteX488" fmla="*/ 1083114 w 7467600"/>
              <a:gd name="connsiteY488" fmla="*/ 6174131 h 6858000"/>
              <a:gd name="connsiteX489" fmla="*/ 1543010 w 7467600"/>
              <a:gd name="connsiteY489" fmla="*/ 6191140 h 6858000"/>
              <a:gd name="connsiteX490" fmla="*/ 1551080 w 7467600"/>
              <a:gd name="connsiteY490" fmla="*/ 6195006 h 6858000"/>
              <a:gd name="connsiteX491" fmla="*/ 2345443 w 7467600"/>
              <a:gd name="connsiteY491" fmla="*/ 5549882 h 6858000"/>
              <a:gd name="connsiteX492" fmla="*/ 1721499 w 7467600"/>
              <a:gd name="connsiteY492" fmla="*/ 5599969 h 6858000"/>
              <a:gd name="connsiteX493" fmla="*/ 767716 w 7467600"/>
              <a:gd name="connsiteY493" fmla="*/ 5472768 h 6858000"/>
              <a:gd name="connsiteX494" fmla="*/ 722147 w 7467600"/>
              <a:gd name="connsiteY494" fmla="*/ 5393091 h 6858000"/>
              <a:gd name="connsiteX495" fmla="*/ 1485552 w 7467600"/>
              <a:gd name="connsiteY495" fmla="*/ 5313202 h 6858000"/>
              <a:gd name="connsiteX496" fmla="*/ 2143004 w 7467600"/>
              <a:gd name="connsiteY496" fmla="*/ 5402420 h 6858000"/>
              <a:gd name="connsiteX497" fmla="*/ 1933391 w 7467600"/>
              <a:gd name="connsiteY497" fmla="*/ 5156971 h 6858000"/>
              <a:gd name="connsiteX498" fmla="*/ 1827118 w 7467600"/>
              <a:gd name="connsiteY498" fmla="*/ 4968410 h 6858000"/>
              <a:gd name="connsiteX499" fmla="*/ 1837349 w 7467600"/>
              <a:gd name="connsiteY499" fmla="*/ 4956357 h 6858000"/>
              <a:gd name="connsiteX500" fmla="*/ 2162835 w 7467600"/>
              <a:gd name="connsiteY500" fmla="*/ 5187853 h 6858000"/>
              <a:gd name="connsiteX501" fmla="*/ 2257167 w 7467600"/>
              <a:gd name="connsiteY501" fmla="*/ 5462123 h 6858000"/>
              <a:gd name="connsiteX502" fmla="*/ 2261598 w 7467600"/>
              <a:gd name="connsiteY502" fmla="*/ 5467998 h 6858000"/>
              <a:gd name="connsiteX503" fmla="*/ 2437177 w 7467600"/>
              <a:gd name="connsiteY503" fmla="*/ 5479608 h 6858000"/>
              <a:gd name="connsiteX504" fmla="*/ 2445247 w 7467600"/>
              <a:gd name="connsiteY504" fmla="*/ 5483476 h 6858000"/>
              <a:gd name="connsiteX505" fmla="*/ 2743626 w 7467600"/>
              <a:gd name="connsiteY505" fmla="*/ 5304819 h 6858000"/>
              <a:gd name="connsiteX506" fmla="*/ 3048102 w 7467600"/>
              <a:gd name="connsiteY506" fmla="*/ 5150595 h 6858000"/>
              <a:gd name="connsiteX507" fmla="*/ 1799414 w 7467600"/>
              <a:gd name="connsiteY507" fmla="*/ 4694732 h 6858000"/>
              <a:gd name="connsiteX508" fmla="*/ 1771735 w 7467600"/>
              <a:gd name="connsiteY508" fmla="*/ 4619929 h 6858000"/>
              <a:gd name="connsiteX509" fmla="*/ 3104273 w 7467600"/>
              <a:gd name="connsiteY509" fmla="*/ 5076159 h 6858000"/>
              <a:gd name="connsiteX510" fmla="*/ 3113245 w 7467600"/>
              <a:gd name="connsiteY510" fmla="*/ 5090705 h 6858000"/>
              <a:gd name="connsiteX511" fmla="*/ 3126294 w 7467600"/>
              <a:gd name="connsiteY511" fmla="*/ 5114400 h 6858000"/>
              <a:gd name="connsiteX512" fmla="*/ 3937433 w 7467600"/>
              <a:gd name="connsiteY512" fmla="*/ 4830473 h 6858000"/>
              <a:gd name="connsiteX513" fmla="*/ 3590475 w 7467600"/>
              <a:gd name="connsiteY513" fmla="*/ 4597974 h 6858000"/>
              <a:gd name="connsiteX514" fmla="*/ 3100264 w 7467600"/>
              <a:gd name="connsiteY514" fmla="*/ 4579845 h 6858000"/>
              <a:gd name="connsiteX515" fmla="*/ 2183576 w 7467600"/>
              <a:gd name="connsiteY515" fmla="*/ 4227150 h 6858000"/>
              <a:gd name="connsiteX516" fmla="*/ 2151029 w 7467600"/>
              <a:gd name="connsiteY516" fmla="*/ 4146947 h 6858000"/>
              <a:gd name="connsiteX517" fmla="*/ 3563434 w 7467600"/>
              <a:gd name="connsiteY517" fmla="*/ 4469115 h 6858000"/>
              <a:gd name="connsiteX518" fmla="*/ 3177952 w 7467600"/>
              <a:gd name="connsiteY518" fmla="*/ 3657386 h 6858000"/>
              <a:gd name="connsiteX519" fmla="*/ 3189263 w 7467600"/>
              <a:gd name="connsiteY519" fmla="*/ 3625726 h 6858000"/>
              <a:gd name="connsiteX520" fmla="*/ 3560912 w 7467600"/>
              <a:gd name="connsiteY520" fmla="*/ 4079863 h 6858000"/>
              <a:gd name="connsiteX521" fmla="*/ 3626636 w 7467600"/>
              <a:gd name="connsiteY521" fmla="*/ 4512230 h 6858000"/>
              <a:gd name="connsiteX522" fmla="*/ 3653088 w 7467600"/>
              <a:gd name="connsiteY522" fmla="*/ 4521417 h 6858000"/>
              <a:gd name="connsiteX523" fmla="*/ 3988128 w 7467600"/>
              <a:gd name="connsiteY523" fmla="*/ 4817267 h 6858000"/>
              <a:gd name="connsiteX524" fmla="*/ 4830582 w 7467600"/>
              <a:gd name="connsiteY524" fmla="*/ 4676000 h 6858000"/>
              <a:gd name="connsiteX525" fmla="*/ 4830100 w 7467600"/>
              <a:gd name="connsiteY525" fmla="*/ 4675554 h 6858000"/>
              <a:gd name="connsiteX526" fmla="*/ 4036318 w 7467600"/>
              <a:gd name="connsiteY526" fmla="*/ 4147013 h 6858000"/>
              <a:gd name="connsiteX527" fmla="*/ 3432098 w 7467600"/>
              <a:gd name="connsiteY527" fmla="*/ 3537312 h 6858000"/>
              <a:gd name="connsiteX528" fmla="*/ 3446761 w 7467600"/>
              <a:gd name="connsiteY528" fmla="*/ 3461278 h 6858000"/>
              <a:gd name="connsiteX529" fmla="*/ 4419733 w 7467600"/>
              <a:gd name="connsiteY529" fmla="*/ 3963555 h 6858000"/>
              <a:gd name="connsiteX530" fmla="*/ 4781371 w 7467600"/>
              <a:gd name="connsiteY530" fmla="*/ 4458604 h 6858000"/>
              <a:gd name="connsiteX531" fmla="*/ 4780440 w 7467600"/>
              <a:gd name="connsiteY531" fmla="*/ 4470290 h 6858000"/>
              <a:gd name="connsiteX532" fmla="*/ 4898954 w 7467600"/>
              <a:gd name="connsiteY532" fmla="*/ 4662092 h 6858000"/>
              <a:gd name="connsiteX533" fmla="*/ 4900699 w 7467600"/>
              <a:gd name="connsiteY533" fmla="*/ 4670867 h 6858000"/>
              <a:gd name="connsiteX534" fmla="*/ 5714511 w 7467600"/>
              <a:gd name="connsiteY534" fmla="*/ 4663483 h 6858000"/>
              <a:gd name="connsiteX535" fmla="*/ 5464793 w 7467600"/>
              <a:gd name="connsiteY535" fmla="*/ 4393556 h 6858000"/>
              <a:gd name="connsiteX536" fmla="*/ 5461897 w 7467600"/>
              <a:gd name="connsiteY536" fmla="*/ 4390879 h 6858000"/>
              <a:gd name="connsiteX537" fmla="*/ 4294126 w 7467600"/>
              <a:gd name="connsiteY537" fmla="*/ 3303048 h 6858000"/>
              <a:gd name="connsiteX538" fmla="*/ 4305321 w 7467600"/>
              <a:gd name="connsiteY538" fmla="*/ 3256953 h 6858000"/>
              <a:gd name="connsiteX539" fmla="*/ 4949299 w 7467600"/>
              <a:gd name="connsiteY539" fmla="*/ 3766336 h 6858000"/>
              <a:gd name="connsiteX540" fmla="*/ 5291452 w 7467600"/>
              <a:gd name="connsiteY540" fmla="*/ 4076801 h 6858000"/>
              <a:gd name="connsiteX541" fmla="*/ 5434998 w 7467600"/>
              <a:gd name="connsiteY541" fmla="*/ 4254100 h 6858000"/>
              <a:gd name="connsiteX542" fmla="*/ 5351015 w 7467600"/>
              <a:gd name="connsiteY542" fmla="*/ 3760989 h 6858000"/>
              <a:gd name="connsiteX543" fmla="*/ 5413780 w 7467600"/>
              <a:gd name="connsiteY543" fmla="*/ 2966265 h 6858000"/>
              <a:gd name="connsiteX544" fmla="*/ 5425627 w 7467600"/>
              <a:gd name="connsiteY544" fmla="*/ 2954192 h 6858000"/>
              <a:gd name="connsiteX545" fmla="*/ 6604735 w 7467600"/>
              <a:gd name="connsiteY545" fmla="*/ 2041381 h 6858000"/>
              <a:gd name="connsiteX546" fmla="*/ 7204487 w 7467600"/>
              <a:gd name="connsiteY546" fmla="*/ 2742112 h 6858000"/>
              <a:gd name="connsiteX547" fmla="*/ 7131592 w 7467600"/>
              <a:gd name="connsiteY547" fmla="*/ 2672096 h 6858000"/>
              <a:gd name="connsiteX548" fmla="*/ 6996344 w 7467600"/>
              <a:gd name="connsiteY548" fmla="*/ 2518310 h 6858000"/>
              <a:gd name="connsiteX549" fmla="*/ 6735495 w 7467600"/>
              <a:gd name="connsiteY549" fmla="*/ 2196890 h 6858000"/>
              <a:gd name="connsiteX550" fmla="*/ 6721901 w 7467600"/>
              <a:gd name="connsiteY550" fmla="*/ 2179274 h 6858000"/>
              <a:gd name="connsiteX551" fmla="*/ 6604735 w 7467600"/>
              <a:gd name="connsiteY551" fmla="*/ 2041381 h 6858000"/>
              <a:gd name="connsiteX552" fmla="*/ 6591670 w 7467600"/>
              <a:gd name="connsiteY552" fmla="*/ 1988277 h 6858000"/>
              <a:gd name="connsiteX553" fmla="*/ 6747349 w 7467600"/>
              <a:gd name="connsiteY553" fmla="*/ 2160069 h 6858000"/>
              <a:gd name="connsiteX554" fmla="*/ 6760943 w 7467600"/>
              <a:gd name="connsiteY554" fmla="*/ 2177686 h 6858000"/>
              <a:gd name="connsiteX555" fmla="*/ 7021065 w 7467600"/>
              <a:gd name="connsiteY555" fmla="*/ 2498102 h 6858000"/>
              <a:gd name="connsiteX556" fmla="*/ 7155223 w 7467600"/>
              <a:gd name="connsiteY556" fmla="*/ 2650386 h 6858000"/>
              <a:gd name="connsiteX557" fmla="*/ 7203167 w 7467600"/>
              <a:gd name="connsiteY557" fmla="*/ 2697288 h 6858000"/>
              <a:gd name="connsiteX558" fmla="*/ 6937703 w 7467600"/>
              <a:gd name="connsiteY558" fmla="*/ 2321981 h 6858000"/>
              <a:gd name="connsiteX559" fmla="*/ 6591670 w 7467600"/>
              <a:gd name="connsiteY559" fmla="*/ 1988277 h 6858000"/>
              <a:gd name="connsiteX560" fmla="*/ 5798671 w 7467600"/>
              <a:gd name="connsiteY560" fmla="*/ 1981601 h 6858000"/>
              <a:gd name="connsiteX561" fmla="*/ 5754709 w 7467600"/>
              <a:gd name="connsiteY561" fmla="*/ 2071454 h 6858000"/>
              <a:gd name="connsiteX562" fmla="*/ 5763044 w 7467600"/>
              <a:gd name="connsiteY562" fmla="*/ 2842206 h 6858000"/>
              <a:gd name="connsiteX563" fmla="*/ 5764974 w 7467600"/>
              <a:gd name="connsiteY563" fmla="*/ 2799609 h 6858000"/>
              <a:gd name="connsiteX564" fmla="*/ 5767665 w 7467600"/>
              <a:gd name="connsiteY564" fmla="*/ 2666409 h 6858000"/>
              <a:gd name="connsiteX565" fmla="*/ 5763055 w 7467600"/>
              <a:gd name="connsiteY565" fmla="*/ 2579705 h 6858000"/>
              <a:gd name="connsiteX566" fmla="*/ 5758079 w 7467600"/>
              <a:gd name="connsiteY566" fmla="*/ 2492508 h 6858000"/>
              <a:gd name="connsiteX567" fmla="*/ 5779325 w 7467600"/>
              <a:gd name="connsiteY567" fmla="*/ 2197069 h 6858000"/>
              <a:gd name="connsiteX568" fmla="*/ 5798671 w 7467600"/>
              <a:gd name="connsiteY568" fmla="*/ 1981601 h 6858000"/>
              <a:gd name="connsiteX569" fmla="*/ 5829202 w 7467600"/>
              <a:gd name="connsiteY569" fmla="*/ 1971679 h 6858000"/>
              <a:gd name="connsiteX570" fmla="*/ 5809558 w 7467600"/>
              <a:gd name="connsiteY570" fmla="*/ 2198043 h 6858000"/>
              <a:gd name="connsiteX571" fmla="*/ 5788653 w 7467600"/>
              <a:gd name="connsiteY571" fmla="*/ 2489430 h 6858000"/>
              <a:gd name="connsiteX572" fmla="*/ 5793439 w 7467600"/>
              <a:gd name="connsiteY572" fmla="*/ 2575235 h 6858000"/>
              <a:gd name="connsiteX573" fmla="*/ 5796837 w 7467600"/>
              <a:gd name="connsiteY573" fmla="*/ 2637633 h 6858000"/>
              <a:gd name="connsiteX574" fmla="*/ 5818614 w 7467600"/>
              <a:gd name="connsiteY574" fmla="*/ 2473055 h 6858000"/>
              <a:gd name="connsiteX575" fmla="*/ 5829202 w 7467600"/>
              <a:gd name="connsiteY575" fmla="*/ 1971679 h 6858000"/>
              <a:gd name="connsiteX576" fmla="*/ 5911389 w 7467600"/>
              <a:gd name="connsiteY576" fmla="*/ 1898371 h 6858000"/>
              <a:gd name="connsiteX577" fmla="*/ 6237627 w 7467600"/>
              <a:gd name="connsiteY577" fmla="*/ 2231921 h 6858000"/>
              <a:gd name="connsiteX578" fmla="*/ 5911389 w 7467600"/>
              <a:gd name="connsiteY578" fmla="*/ 1898371 h 6858000"/>
              <a:gd name="connsiteX579" fmla="*/ 6944437 w 7467600"/>
              <a:gd name="connsiteY579" fmla="*/ 1575402 h 6858000"/>
              <a:gd name="connsiteX580" fmla="*/ 6304730 w 7467600"/>
              <a:gd name="connsiteY580" fmla="*/ 1766654 h 6858000"/>
              <a:gd name="connsiteX581" fmla="*/ 6944437 w 7467600"/>
              <a:gd name="connsiteY581" fmla="*/ 1575402 h 6858000"/>
              <a:gd name="connsiteX582" fmla="*/ 7019523 w 7467600"/>
              <a:gd name="connsiteY582" fmla="*/ 1519450 h 6858000"/>
              <a:gd name="connsiteX583" fmla="*/ 6298091 w 7467600"/>
              <a:gd name="connsiteY583" fmla="*/ 1737122 h 6858000"/>
              <a:gd name="connsiteX584" fmla="*/ 7019523 w 7467600"/>
              <a:gd name="connsiteY584" fmla="*/ 1519450 h 6858000"/>
              <a:gd name="connsiteX585" fmla="*/ 2399523 w 7467600"/>
              <a:gd name="connsiteY585" fmla="*/ 1428234 h 6858000"/>
              <a:gd name="connsiteX586" fmla="*/ 2224982 w 7467600"/>
              <a:gd name="connsiteY586" fmla="*/ 1826201 h 6858000"/>
              <a:gd name="connsiteX587" fmla="*/ 2096099 w 7467600"/>
              <a:gd name="connsiteY587" fmla="*/ 2345900 h 6858000"/>
              <a:gd name="connsiteX588" fmla="*/ 2283317 w 7467600"/>
              <a:gd name="connsiteY588" fmla="*/ 1796925 h 6858000"/>
              <a:gd name="connsiteX589" fmla="*/ 2399523 w 7467600"/>
              <a:gd name="connsiteY589" fmla="*/ 1428234 h 6858000"/>
              <a:gd name="connsiteX590" fmla="*/ 2448558 w 7467600"/>
              <a:gd name="connsiteY590" fmla="*/ 1373435 h 6858000"/>
              <a:gd name="connsiteX591" fmla="*/ 2312521 w 7467600"/>
              <a:gd name="connsiteY591" fmla="*/ 1806140 h 6858000"/>
              <a:gd name="connsiteX592" fmla="*/ 2127533 w 7467600"/>
              <a:gd name="connsiteY592" fmla="*/ 2348380 h 6858000"/>
              <a:gd name="connsiteX593" fmla="*/ 2358080 w 7467600"/>
              <a:gd name="connsiteY593" fmla="*/ 1866134 h 6858000"/>
              <a:gd name="connsiteX594" fmla="*/ 2407436 w 7467600"/>
              <a:gd name="connsiteY594" fmla="*/ 1651070 h 6858000"/>
              <a:gd name="connsiteX595" fmla="*/ 2448558 w 7467600"/>
              <a:gd name="connsiteY595" fmla="*/ 1373435 h 6858000"/>
              <a:gd name="connsiteX596" fmla="*/ 278707 w 7467600"/>
              <a:gd name="connsiteY596" fmla="*/ 1352270 h 6858000"/>
              <a:gd name="connsiteX597" fmla="*/ 321570 w 7467600"/>
              <a:gd name="connsiteY597" fmla="*/ 1861610 h 6858000"/>
              <a:gd name="connsiteX598" fmla="*/ 294281 w 7467600"/>
              <a:gd name="connsiteY598" fmla="*/ 1440658 h 6858000"/>
              <a:gd name="connsiteX599" fmla="*/ 278707 w 7467600"/>
              <a:gd name="connsiteY599" fmla="*/ 1352270 h 6858000"/>
              <a:gd name="connsiteX600" fmla="*/ 1423821 w 7467600"/>
              <a:gd name="connsiteY600" fmla="*/ 1351958 h 6858000"/>
              <a:gd name="connsiteX601" fmla="*/ 1638521 w 7467600"/>
              <a:gd name="connsiteY601" fmla="*/ 1908470 h 6858000"/>
              <a:gd name="connsiteX602" fmla="*/ 1754199 w 7467600"/>
              <a:gd name="connsiteY602" fmla="*/ 2149284 h 6858000"/>
              <a:gd name="connsiteX603" fmla="*/ 1908359 w 7467600"/>
              <a:gd name="connsiteY603" fmla="*/ 2364988 h 6858000"/>
              <a:gd name="connsiteX604" fmla="*/ 1647661 w 7467600"/>
              <a:gd name="connsiteY604" fmla="*/ 1825945 h 6858000"/>
              <a:gd name="connsiteX605" fmla="*/ 1423821 w 7467600"/>
              <a:gd name="connsiteY605" fmla="*/ 1351958 h 6858000"/>
              <a:gd name="connsiteX606" fmla="*/ 1431890 w 7467600"/>
              <a:gd name="connsiteY606" fmla="*/ 1306475 h 6858000"/>
              <a:gd name="connsiteX607" fmla="*/ 1507597 w 7467600"/>
              <a:gd name="connsiteY607" fmla="*/ 1446132 h 6858000"/>
              <a:gd name="connsiteX608" fmla="*/ 1674586 w 7467600"/>
              <a:gd name="connsiteY608" fmla="*/ 1813832 h 6858000"/>
              <a:gd name="connsiteX609" fmla="*/ 1815950 w 7467600"/>
              <a:gd name="connsiteY609" fmla="*/ 2128564 h 6858000"/>
              <a:gd name="connsiteX610" fmla="*/ 1984242 w 7467600"/>
              <a:gd name="connsiteY610" fmla="*/ 2430829 h 6858000"/>
              <a:gd name="connsiteX611" fmla="*/ 2014023 w 7467600"/>
              <a:gd name="connsiteY611" fmla="*/ 2450995 h 6858000"/>
              <a:gd name="connsiteX612" fmla="*/ 1747337 w 7467600"/>
              <a:gd name="connsiteY612" fmla="*/ 1855264 h 6858000"/>
              <a:gd name="connsiteX613" fmla="*/ 1533749 w 7467600"/>
              <a:gd name="connsiteY613" fmla="*/ 1478656 h 6858000"/>
              <a:gd name="connsiteX614" fmla="*/ 1431890 w 7467600"/>
              <a:gd name="connsiteY614" fmla="*/ 1306475 h 6858000"/>
              <a:gd name="connsiteX615" fmla="*/ 5052692 w 7467600"/>
              <a:gd name="connsiteY615" fmla="*/ 1292994 h 6858000"/>
              <a:gd name="connsiteX616" fmla="*/ 5200661 w 7467600"/>
              <a:gd name="connsiteY616" fmla="*/ 1635186 h 6858000"/>
              <a:gd name="connsiteX617" fmla="*/ 5297138 w 7467600"/>
              <a:gd name="connsiteY617" fmla="*/ 1906351 h 6858000"/>
              <a:gd name="connsiteX618" fmla="*/ 5052692 w 7467600"/>
              <a:gd name="connsiteY618" fmla="*/ 1292994 h 6858000"/>
              <a:gd name="connsiteX619" fmla="*/ 5009948 w 7467600"/>
              <a:gd name="connsiteY619" fmla="*/ 1273619 h 6858000"/>
              <a:gd name="connsiteX620" fmla="*/ 5121777 w 7467600"/>
              <a:gd name="connsiteY620" fmla="*/ 1654213 h 6858000"/>
              <a:gd name="connsiteX621" fmla="*/ 5293545 w 7467600"/>
              <a:gd name="connsiteY621" fmla="*/ 2072247 h 6858000"/>
              <a:gd name="connsiteX622" fmla="*/ 5294042 w 7467600"/>
              <a:gd name="connsiteY622" fmla="*/ 2065019 h 6858000"/>
              <a:gd name="connsiteX623" fmla="*/ 5171936 w 7467600"/>
              <a:gd name="connsiteY623" fmla="*/ 1647613 h 6858000"/>
              <a:gd name="connsiteX624" fmla="*/ 5009948 w 7467600"/>
              <a:gd name="connsiteY624" fmla="*/ 1273619 h 6858000"/>
              <a:gd name="connsiteX625" fmla="*/ 655236 w 7467600"/>
              <a:gd name="connsiteY625" fmla="*/ 1268632 h 6858000"/>
              <a:gd name="connsiteX626" fmla="*/ 839521 w 7467600"/>
              <a:gd name="connsiteY626" fmla="*/ 1685315 h 6858000"/>
              <a:gd name="connsiteX627" fmla="*/ 1109416 w 7467600"/>
              <a:gd name="connsiteY627" fmla="*/ 2061663 h 6858000"/>
              <a:gd name="connsiteX628" fmla="*/ 1298300 w 7467600"/>
              <a:gd name="connsiteY628" fmla="*/ 2247742 h 6858000"/>
              <a:gd name="connsiteX629" fmla="*/ 1125871 w 7467600"/>
              <a:gd name="connsiteY629" fmla="*/ 1989513 h 6858000"/>
              <a:gd name="connsiteX630" fmla="*/ 981574 w 7467600"/>
              <a:gd name="connsiteY630" fmla="*/ 1783157 h 6858000"/>
              <a:gd name="connsiteX631" fmla="*/ 922198 w 7467600"/>
              <a:gd name="connsiteY631" fmla="*/ 1677437 h 6858000"/>
              <a:gd name="connsiteX632" fmla="*/ 869293 w 7467600"/>
              <a:gd name="connsiteY632" fmla="*/ 1583214 h 6858000"/>
              <a:gd name="connsiteX633" fmla="*/ 751431 w 7467600"/>
              <a:gd name="connsiteY633" fmla="*/ 1405731 h 6858000"/>
              <a:gd name="connsiteX634" fmla="*/ 655236 w 7467600"/>
              <a:gd name="connsiteY634" fmla="*/ 1268632 h 6858000"/>
              <a:gd name="connsiteX635" fmla="*/ 6516292 w 7467600"/>
              <a:gd name="connsiteY635" fmla="*/ 1263064 h 6858000"/>
              <a:gd name="connsiteX636" fmla="*/ 5736320 w 7467600"/>
              <a:gd name="connsiteY636" fmla="*/ 1501803 h 6858000"/>
              <a:gd name="connsiteX637" fmla="*/ 6516292 w 7467600"/>
              <a:gd name="connsiteY637" fmla="*/ 1263064 h 6858000"/>
              <a:gd name="connsiteX638" fmla="*/ 291466 w 7467600"/>
              <a:gd name="connsiteY638" fmla="*/ 1250369 h 6858000"/>
              <a:gd name="connsiteX639" fmla="*/ 323180 w 7467600"/>
              <a:gd name="connsiteY639" fmla="*/ 1435283 h 6858000"/>
              <a:gd name="connsiteX640" fmla="*/ 349381 w 7467600"/>
              <a:gd name="connsiteY640" fmla="*/ 1875041 h 6858000"/>
              <a:gd name="connsiteX641" fmla="*/ 374363 w 7467600"/>
              <a:gd name="connsiteY641" fmla="*/ 1506494 h 6858000"/>
              <a:gd name="connsiteX642" fmla="*/ 302168 w 7467600"/>
              <a:gd name="connsiteY642" fmla="*/ 1274495 h 6858000"/>
              <a:gd name="connsiteX643" fmla="*/ 291466 w 7467600"/>
              <a:gd name="connsiteY643" fmla="*/ 1250369 h 6858000"/>
              <a:gd name="connsiteX644" fmla="*/ 678222 w 7467600"/>
              <a:gd name="connsiteY644" fmla="*/ 1248670 h 6858000"/>
              <a:gd name="connsiteX645" fmla="*/ 775536 w 7467600"/>
              <a:gd name="connsiteY645" fmla="*/ 1388015 h 6858000"/>
              <a:gd name="connsiteX646" fmla="*/ 894529 w 7467600"/>
              <a:gd name="connsiteY646" fmla="*/ 1567739 h 6858000"/>
              <a:gd name="connsiteX647" fmla="*/ 948000 w 7467600"/>
              <a:gd name="connsiteY647" fmla="*/ 1663088 h 6858000"/>
              <a:gd name="connsiteX648" fmla="*/ 1006812 w 7467600"/>
              <a:gd name="connsiteY648" fmla="*/ 1767683 h 6858000"/>
              <a:gd name="connsiteX649" fmla="*/ 1149133 w 7467600"/>
              <a:gd name="connsiteY649" fmla="*/ 1971513 h 6858000"/>
              <a:gd name="connsiteX650" fmla="*/ 1333952 w 7467600"/>
              <a:gd name="connsiteY650" fmla="*/ 2251620 h 6858000"/>
              <a:gd name="connsiteX651" fmla="*/ 1337329 w 7467600"/>
              <a:gd name="connsiteY651" fmla="*/ 2258350 h 6858000"/>
              <a:gd name="connsiteX652" fmla="*/ 1014726 w 7467600"/>
              <a:gd name="connsiteY652" fmla="*/ 1615556 h 6858000"/>
              <a:gd name="connsiteX653" fmla="*/ 678222 w 7467600"/>
              <a:gd name="connsiteY653" fmla="*/ 1248670 h 6858000"/>
              <a:gd name="connsiteX654" fmla="*/ 6691602 w 7467600"/>
              <a:gd name="connsiteY654" fmla="*/ 1140573 h 6858000"/>
              <a:gd name="connsiteX655" fmla="*/ 6571100 w 7467600"/>
              <a:gd name="connsiteY655" fmla="*/ 1183662 h 6858000"/>
              <a:gd name="connsiteX656" fmla="*/ 6241687 w 7467600"/>
              <a:gd name="connsiteY656" fmla="*/ 1257600 h 6858000"/>
              <a:gd name="connsiteX657" fmla="*/ 5693009 w 7467600"/>
              <a:gd name="connsiteY657" fmla="*/ 1478256 h 6858000"/>
              <a:gd name="connsiteX658" fmla="*/ 6548420 w 7467600"/>
              <a:gd name="connsiteY658" fmla="*/ 1214599 h 6858000"/>
              <a:gd name="connsiteX659" fmla="*/ 6605473 w 7467600"/>
              <a:gd name="connsiteY659" fmla="*/ 1184686 h 6858000"/>
              <a:gd name="connsiteX660" fmla="*/ 6691602 w 7467600"/>
              <a:gd name="connsiteY660" fmla="*/ 1140573 h 6858000"/>
              <a:gd name="connsiteX661" fmla="*/ 4002475 w 7467600"/>
              <a:gd name="connsiteY661" fmla="*/ 1037802 h 6858000"/>
              <a:gd name="connsiteX662" fmla="*/ 4000324 w 7467600"/>
              <a:gd name="connsiteY662" fmla="*/ 1039362 h 6858000"/>
              <a:gd name="connsiteX663" fmla="*/ 4002862 w 7467600"/>
              <a:gd name="connsiteY663" fmla="*/ 1042866 h 6858000"/>
              <a:gd name="connsiteX664" fmla="*/ 4002475 w 7467600"/>
              <a:gd name="connsiteY664" fmla="*/ 1037802 h 6858000"/>
              <a:gd name="connsiteX665" fmla="*/ 506322 w 7467600"/>
              <a:gd name="connsiteY665" fmla="*/ 1020997 h 6858000"/>
              <a:gd name="connsiteX666" fmla="*/ 533068 w 7467600"/>
              <a:gd name="connsiteY666" fmla="*/ 1029409 h 6858000"/>
              <a:gd name="connsiteX667" fmla="*/ 1232525 w 7467600"/>
              <a:gd name="connsiteY667" fmla="*/ 1804675 h 6858000"/>
              <a:gd name="connsiteX668" fmla="*/ 1388858 w 7467600"/>
              <a:gd name="connsiteY668" fmla="*/ 2368011 h 6858000"/>
              <a:gd name="connsiteX669" fmla="*/ 1384098 w 7467600"/>
              <a:gd name="connsiteY669" fmla="*/ 2378125 h 6858000"/>
              <a:gd name="connsiteX670" fmla="*/ 1425393 w 7467600"/>
              <a:gd name="connsiteY670" fmla="*/ 2589124 h 6858000"/>
              <a:gd name="connsiteX671" fmla="*/ 1424001 w 7467600"/>
              <a:gd name="connsiteY671" fmla="*/ 2597541 h 6858000"/>
              <a:gd name="connsiteX672" fmla="*/ 2152729 w 7467600"/>
              <a:gd name="connsiteY672" fmla="*/ 2864487 h 6858000"/>
              <a:gd name="connsiteX673" fmla="*/ 2020609 w 7467600"/>
              <a:gd name="connsiteY673" fmla="*/ 2539671 h 6858000"/>
              <a:gd name="connsiteX674" fmla="*/ 2018920 w 7467600"/>
              <a:gd name="connsiteY674" fmla="*/ 2536309 h 6858000"/>
              <a:gd name="connsiteX675" fmla="*/ 1342441 w 7467600"/>
              <a:gd name="connsiteY675" fmla="*/ 1173017 h 6858000"/>
              <a:gd name="connsiteX676" fmla="*/ 1367925 w 7467600"/>
              <a:gd name="connsiteY676" fmla="*/ 1135648 h 6858000"/>
              <a:gd name="connsiteX677" fmla="*/ 1771401 w 7467600"/>
              <a:gd name="connsiteY677" fmla="*/ 1806673 h 6858000"/>
              <a:gd name="connsiteX678" fmla="*/ 1972385 w 7467600"/>
              <a:gd name="connsiteY678" fmla="*/ 2198735 h 6858000"/>
              <a:gd name="connsiteX679" fmla="*/ 2040892 w 7467600"/>
              <a:gd name="connsiteY679" fmla="*/ 2405205 h 6858000"/>
              <a:gd name="connsiteX680" fmla="*/ 2131689 w 7467600"/>
              <a:gd name="connsiteY680" fmla="*/ 1936926 h 6858000"/>
              <a:gd name="connsiteX681" fmla="*/ 2454820 w 7467600"/>
              <a:gd name="connsiteY681" fmla="*/ 1248808 h 6858000"/>
              <a:gd name="connsiteX682" fmla="*/ 2492512 w 7467600"/>
              <a:gd name="connsiteY682" fmla="*/ 1302920 h 6858000"/>
              <a:gd name="connsiteX683" fmla="*/ 2081216 w 7467600"/>
              <a:gd name="connsiteY683" fmla="*/ 2527513 h 6858000"/>
              <a:gd name="connsiteX684" fmla="*/ 2081211 w 7467600"/>
              <a:gd name="connsiteY684" fmla="*/ 2528916 h 6858000"/>
              <a:gd name="connsiteX685" fmla="*/ 2199067 w 7467600"/>
              <a:gd name="connsiteY685" fmla="*/ 2884061 h 6858000"/>
              <a:gd name="connsiteX686" fmla="*/ 3192586 w 7467600"/>
              <a:gd name="connsiteY686" fmla="*/ 3411496 h 6858000"/>
              <a:gd name="connsiteX687" fmla="*/ 3182620 w 7467600"/>
              <a:gd name="connsiteY687" fmla="*/ 3483279 h 6858000"/>
              <a:gd name="connsiteX688" fmla="*/ 2435119 w 7467600"/>
              <a:gd name="connsiteY688" fmla="*/ 3080173 h 6858000"/>
              <a:gd name="connsiteX689" fmla="*/ 2410152 w 7467600"/>
              <a:gd name="connsiteY689" fmla="*/ 3063751 h 6858000"/>
              <a:gd name="connsiteX690" fmla="*/ 2408099 w 7467600"/>
              <a:gd name="connsiteY690" fmla="*/ 3064403 h 6858000"/>
              <a:gd name="connsiteX691" fmla="*/ 2407218 w 7467600"/>
              <a:gd name="connsiteY691" fmla="*/ 3070324 h 6858000"/>
              <a:gd name="connsiteX692" fmla="*/ 2380138 w 7467600"/>
              <a:gd name="connsiteY692" fmla="*/ 3099341 h 6858000"/>
              <a:gd name="connsiteX693" fmla="*/ 1765923 w 7467600"/>
              <a:gd name="connsiteY693" fmla="*/ 3581043 h 6858000"/>
              <a:gd name="connsiteX694" fmla="*/ 1702258 w 7467600"/>
              <a:gd name="connsiteY694" fmla="*/ 3612286 h 6858000"/>
              <a:gd name="connsiteX695" fmla="*/ 1538370 w 7467600"/>
              <a:gd name="connsiteY695" fmla="*/ 3811804 h 6858000"/>
              <a:gd name="connsiteX696" fmla="*/ 542867 w 7467600"/>
              <a:gd name="connsiteY696" fmla="*/ 4944092 h 6858000"/>
              <a:gd name="connsiteX697" fmla="*/ 515800 w 7467600"/>
              <a:gd name="connsiteY697" fmla="*/ 4862180 h 6858000"/>
              <a:gd name="connsiteX698" fmla="*/ 909145 w 7467600"/>
              <a:gd name="connsiteY698" fmla="*/ 4199225 h 6858000"/>
              <a:gd name="connsiteX699" fmla="*/ 1214067 w 7467600"/>
              <a:gd name="connsiteY699" fmla="*/ 3908561 h 6858000"/>
              <a:gd name="connsiteX700" fmla="*/ 640967 w 7467600"/>
              <a:gd name="connsiteY700" fmla="*/ 4105601 h 6858000"/>
              <a:gd name="connsiteX701" fmla="*/ 112563 w 7467600"/>
              <a:gd name="connsiteY701" fmla="*/ 4396952 h 6858000"/>
              <a:gd name="connsiteX702" fmla="*/ 0 w 7467600"/>
              <a:gd name="connsiteY702" fmla="*/ 4466006 h 6858000"/>
              <a:gd name="connsiteX703" fmla="*/ 0 w 7467600"/>
              <a:gd name="connsiteY703" fmla="*/ 4233763 h 6858000"/>
              <a:gd name="connsiteX704" fmla="*/ 36881 w 7467600"/>
              <a:gd name="connsiteY704" fmla="*/ 4200118 h 6858000"/>
              <a:gd name="connsiteX705" fmla="*/ 910534 w 7467600"/>
              <a:gd name="connsiteY705" fmla="*/ 3629753 h 6858000"/>
              <a:gd name="connsiteX706" fmla="*/ 1578717 w 7467600"/>
              <a:gd name="connsiteY706" fmla="*/ 3575982 h 6858000"/>
              <a:gd name="connsiteX707" fmla="*/ 2338780 w 7467600"/>
              <a:gd name="connsiteY707" fmla="*/ 3033725 h 6858000"/>
              <a:gd name="connsiteX708" fmla="*/ 1807991 w 7467600"/>
              <a:gd name="connsiteY708" fmla="*/ 2807184 h 6858000"/>
              <a:gd name="connsiteX709" fmla="*/ 1416358 w 7467600"/>
              <a:gd name="connsiteY709" fmla="*/ 3112571 h 6858000"/>
              <a:gd name="connsiteX710" fmla="*/ 939066 w 7467600"/>
              <a:gd name="connsiteY710" fmla="*/ 3378798 h 6858000"/>
              <a:gd name="connsiteX711" fmla="*/ 115099 w 7467600"/>
              <a:gd name="connsiteY711" fmla="*/ 3607650 h 6858000"/>
              <a:gd name="connsiteX712" fmla="*/ 97284 w 7467600"/>
              <a:gd name="connsiteY712" fmla="*/ 3520393 h 6858000"/>
              <a:gd name="connsiteX713" fmla="*/ 922050 w 7467600"/>
              <a:gd name="connsiteY713" fmla="*/ 3074867 h 6858000"/>
              <a:gd name="connsiteX714" fmla="*/ 1405265 w 7467600"/>
              <a:gd name="connsiteY714" fmla="*/ 3016319 h 6858000"/>
              <a:gd name="connsiteX715" fmla="*/ 1407512 w 7467600"/>
              <a:gd name="connsiteY715" fmla="*/ 3018001 h 6858000"/>
              <a:gd name="connsiteX716" fmla="*/ 1726266 w 7467600"/>
              <a:gd name="connsiteY716" fmla="*/ 2777274 h 6858000"/>
              <a:gd name="connsiteX717" fmla="*/ 625390 w 7467600"/>
              <a:gd name="connsiteY717" fmla="*/ 2514541 h 6858000"/>
              <a:gd name="connsiteX718" fmla="*/ 619799 w 7467600"/>
              <a:gd name="connsiteY718" fmla="*/ 2527180 h 6858000"/>
              <a:gd name="connsiteX719" fmla="*/ 310030 w 7467600"/>
              <a:gd name="connsiteY719" fmla="*/ 2771818 h 6858000"/>
              <a:gd name="connsiteX720" fmla="*/ 173877 w 7467600"/>
              <a:gd name="connsiteY720" fmla="*/ 2937056 h 6858000"/>
              <a:gd name="connsiteX721" fmla="*/ 77889 w 7467600"/>
              <a:gd name="connsiteY721" fmla="*/ 3138440 h 6858000"/>
              <a:gd name="connsiteX722" fmla="*/ 0 w 7467600"/>
              <a:gd name="connsiteY722" fmla="*/ 3271395 h 6858000"/>
              <a:gd name="connsiteX723" fmla="*/ 0 w 7467600"/>
              <a:gd name="connsiteY723" fmla="*/ 3153002 h 6858000"/>
              <a:gd name="connsiteX724" fmla="*/ 2386 w 7467600"/>
              <a:gd name="connsiteY724" fmla="*/ 3149203 h 6858000"/>
              <a:gd name="connsiteX725" fmla="*/ 89753 w 7467600"/>
              <a:gd name="connsiteY725" fmla="*/ 2987702 h 6858000"/>
              <a:gd name="connsiteX726" fmla="*/ 76869 w 7467600"/>
              <a:gd name="connsiteY726" fmla="*/ 3005404 h 6858000"/>
              <a:gd name="connsiteX727" fmla="*/ 32049 w 7467600"/>
              <a:gd name="connsiteY727" fmla="*/ 3065814 h 6858000"/>
              <a:gd name="connsiteX728" fmla="*/ 0 w 7467600"/>
              <a:gd name="connsiteY728" fmla="*/ 3108744 h 6858000"/>
              <a:gd name="connsiteX729" fmla="*/ 0 w 7467600"/>
              <a:gd name="connsiteY729" fmla="*/ 3058059 h 6858000"/>
              <a:gd name="connsiteX730" fmla="*/ 7610 w 7467600"/>
              <a:gd name="connsiteY730" fmla="*/ 3047889 h 6858000"/>
              <a:gd name="connsiteX731" fmla="*/ 52419 w 7467600"/>
              <a:gd name="connsiteY731" fmla="*/ 2987479 h 6858000"/>
              <a:gd name="connsiteX732" fmla="*/ 59142 w 7467600"/>
              <a:gd name="connsiteY732" fmla="*/ 2978488 h 6858000"/>
              <a:gd name="connsiteX733" fmla="*/ 0 w 7467600"/>
              <a:gd name="connsiteY733" fmla="*/ 3015334 h 6858000"/>
              <a:gd name="connsiteX734" fmla="*/ 0 w 7467600"/>
              <a:gd name="connsiteY734" fmla="*/ 2914286 h 6858000"/>
              <a:gd name="connsiteX735" fmla="*/ 36383 w 7467600"/>
              <a:gd name="connsiteY735" fmla="*/ 2901128 h 6858000"/>
              <a:gd name="connsiteX736" fmla="*/ 156329 w 7467600"/>
              <a:gd name="connsiteY736" fmla="*/ 2840533 h 6858000"/>
              <a:gd name="connsiteX737" fmla="*/ 358355 w 7467600"/>
              <a:gd name="connsiteY737" fmla="*/ 2620471 h 6858000"/>
              <a:gd name="connsiteX738" fmla="*/ 510577 w 7467600"/>
              <a:gd name="connsiteY738" fmla="*/ 2501244 h 6858000"/>
              <a:gd name="connsiteX739" fmla="*/ 211967 w 7467600"/>
              <a:gd name="connsiteY739" fmla="*/ 2479171 h 6858000"/>
              <a:gd name="connsiteX740" fmla="*/ 0 w 7467600"/>
              <a:gd name="connsiteY740" fmla="*/ 2476398 h 6858000"/>
              <a:gd name="connsiteX741" fmla="*/ 0 w 7467600"/>
              <a:gd name="connsiteY741" fmla="*/ 2389189 h 6858000"/>
              <a:gd name="connsiteX742" fmla="*/ 103062 w 7467600"/>
              <a:gd name="connsiteY742" fmla="*/ 2389518 h 6858000"/>
              <a:gd name="connsiteX743" fmla="*/ 510734 w 7467600"/>
              <a:gd name="connsiteY743" fmla="*/ 2416201 h 6858000"/>
              <a:gd name="connsiteX744" fmla="*/ 279257 w 7467600"/>
              <a:gd name="connsiteY744" fmla="*/ 2092102 h 6858000"/>
              <a:gd name="connsiteX745" fmla="*/ 65265 w 7467600"/>
              <a:gd name="connsiteY745" fmla="*/ 2006049 h 6858000"/>
              <a:gd name="connsiteX746" fmla="*/ 0 w 7467600"/>
              <a:gd name="connsiteY746" fmla="*/ 1982532 h 6858000"/>
              <a:gd name="connsiteX747" fmla="*/ 0 w 7467600"/>
              <a:gd name="connsiteY747" fmla="*/ 1912789 h 6858000"/>
              <a:gd name="connsiteX748" fmla="*/ 97460 w 7467600"/>
              <a:gd name="connsiteY748" fmla="*/ 1953725 h 6858000"/>
              <a:gd name="connsiteX749" fmla="*/ 221272 w 7467600"/>
              <a:gd name="connsiteY749" fmla="*/ 1980766 h 6858000"/>
              <a:gd name="connsiteX750" fmla="*/ 116765 w 7467600"/>
              <a:gd name="connsiteY750" fmla="*/ 1911033 h 6858000"/>
              <a:gd name="connsiteX751" fmla="*/ 16405 w 7467600"/>
              <a:gd name="connsiteY751" fmla="*/ 1803412 h 6858000"/>
              <a:gd name="connsiteX752" fmla="*/ 0 w 7467600"/>
              <a:gd name="connsiteY752" fmla="*/ 1784777 h 6858000"/>
              <a:gd name="connsiteX753" fmla="*/ 0 w 7467600"/>
              <a:gd name="connsiteY753" fmla="*/ 1740082 h 6858000"/>
              <a:gd name="connsiteX754" fmla="*/ 39394 w 7467600"/>
              <a:gd name="connsiteY754" fmla="*/ 1784856 h 6858000"/>
              <a:gd name="connsiteX755" fmla="*/ 135813 w 7467600"/>
              <a:gd name="connsiteY755" fmla="*/ 1888838 h 6858000"/>
              <a:gd name="connsiteX756" fmla="*/ 242575 w 7467600"/>
              <a:gd name="connsiteY756" fmla="*/ 1958841 h 6858000"/>
              <a:gd name="connsiteX757" fmla="*/ 82197 w 7467600"/>
              <a:gd name="connsiteY757" fmla="*/ 1754826 h 6858000"/>
              <a:gd name="connsiteX758" fmla="*/ 0 w 7467600"/>
              <a:gd name="connsiteY758" fmla="*/ 1679650 h 6858000"/>
              <a:gd name="connsiteX759" fmla="*/ 0 w 7467600"/>
              <a:gd name="connsiteY759" fmla="*/ 1602463 h 6858000"/>
              <a:gd name="connsiteX760" fmla="*/ 84689 w 7467600"/>
              <a:gd name="connsiteY760" fmla="*/ 1677442 h 6858000"/>
              <a:gd name="connsiteX761" fmla="*/ 298437 w 7467600"/>
              <a:gd name="connsiteY761" fmla="*/ 1968019 h 6858000"/>
              <a:gd name="connsiteX762" fmla="*/ 227269 w 7467600"/>
              <a:gd name="connsiteY762" fmla="*/ 1114064 h 6858000"/>
              <a:gd name="connsiteX763" fmla="*/ 248003 w 7467600"/>
              <a:gd name="connsiteY763" fmla="*/ 1089613 h 6858000"/>
              <a:gd name="connsiteX764" fmla="*/ 427020 w 7467600"/>
              <a:gd name="connsiteY764" fmla="*/ 1619803 h 6858000"/>
              <a:gd name="connsiteX765" fmla="*/ 340345 w 7467600"/>
              <a:gd name="connsiteY765" fmla="*/ 2027739 h 6858000"/>
              <a:gd name="connsiteX766" fmla="*/ 360865 w 7467600"/>
              <a:gd name="connsiteY766" fmla="*/ 2044827 h 6858000"/>
              <a:gd name="connsiteX767" fmla="*/ 560414 w 7467600"/>
              <a:gd name="connsiteY767" fmla="*/ 2421457 h 6858000"/>
              <a:gd name="connsiteX768" fmla="*/ 1359703 w 7467600"/>
              <a:gd name="connsiteY768" fmla="*/ 2578554 h 6858000"/>
              <a:gd name="connsiteX769" fmla="*/ 1359422 w 7467600"/>
              <a:gd name="connsiteY769" fmla="*/ 2577994 h 6858000"/>
              <a:gd name="connsiteX770" fmla="*/ 828701 w 7467600"/>
              <a:gd name="connsiteY770" fmla="*/ 1839520 h 6858000"/>
              <a:gd name="connsiteX771" fmla="*/ 494427 w 7467600"/>
              <a:gd name="connsiteY771" fmla="*/ 1092333 h 6858000"/>
              <a:gd name="connsiteX772" fmla="*/ 506322 w 7467600"/>
              <a:gd name="connsiteY772" fmla="*/ 1020997 h 6858000"/>
              <a:gd name="connsiteX773" fmla="*/ 4570198 w 7467600"/>
              <a:gd name="connsiteY773" fmla="*/ 978081 h 6858000"/>
              <a:gd name="connsiteX774" fmla="*/ 4523691 w 7467600"/>
              <a:gd name="connsiteY774" fmla="*/ 1127776 h 6858000"/>
              <a:gd name="connsiteX775" fmla="*/ 4509875 w 7467600"/>
              <a:gd name="connsiteY775" fmla="*/ 1167552 h 6858000"/>
              <a:gd name="connsiteX776" fmla="*/ 4478168 w 7467600"/>
              <a:gd name="connsiteY776" fmla="*/ 1260735 h 6858000"/>
              <a:gd name="connsiteX777" fmla="*/ 4409309 w 7467600"/>
              <a:gd name="connsiteY777" fmla="*/ 1666996 h 6858000"/>
              <a:gd name="connsiteX778" fmla="*/ 4370031 w 7467600"/>
              <a:gd name="connsiteY778" fmla="*/ 1955666 h 6858000"/>
              <a:gd name="connsiteX779" fmla="*/ 4570198 w 7467600"/>
              <a:gd name="connsiteY779" fmla="*/ 978081 h 6858000"/>
              <a:gd name="connsiteX780" fmla="*/ 4557898 w 7467600"/>
              <a:gd name="connsiteY780" fmla="*/ 900011 h 6858000"/>
              <a:gd name="connsiteX781" fmla="*/ 4344840 w 7467600"/>
              <a:gd name="connsiteY781" fmla="*/ 1922038 h 6858000"/>
              <a:gd name="connsiteX782" fmla="*/ 4378710 w 7467600"/>
              <a:gd name="connsiteY782" fmla="*/ 1665516 h 6858000"/>
              <a:gd name="connsiteX783" fmla="*/ 4448798 w 7467600"/>
              <a:gd name="connsiteY783" fmla="*/ 1253024 h 6858000"/>
              <a:gd name="connsiteX784" fmla="*/ 4480315 w 7467600"/>
              <a:gd name="connsiteY784" fmla="*/ 1158454 h 6858000"/>
              <a:gd name="connsiteX785" fmla="*/ 4494133 w 7467600"/>
              <a:gd name="connsiteY785" fmla="*/ 1118676 h 6858000"/>
              <a:gd name="connsiteX786" fmla="*/ 4557898 w 7467600"/>
              <a:gd name="connsiteY786" fmla="*/ 900011 h 6858000"/>
              <a:gd name="connsiteX787" fmla="*/ 5870151 w 7467600"/>
              <a:gd name="connsiteY787" fmla="*/ 898890 h 6858000"/>
              <a:gd name="connsiteX788" fmla="*/ 5861335 w 7467600"/>
              <a:gd name="connsiteY788" fmla="*/ 899177 h 6858000"/>
              <a:gd name="connsiteX789" fmla="*/ 5843702 w 7467600"/>
              <a:gd name="connsiteY789" fmla="*/ 899748 h 6858000"/>
              <a:gd name="connsiteX790" fmla="*/ 5651107 w 7467600"/>
              <a:gd name="connsiteY790" fmla="*/ 920306 h 6858000"/>
              <a:gd name="connsiteX791" fmla="*/ 5459407 w 7467600"/>
              <a:gd name="connsiteY791" fmla="*/ 940975 h 6858000"/>
              <a:gd name="connsiteX792" fmla="*/ 5374846 w 7467600"/>
              <a:gd name="connsiteY792" fmla="*/ 941988 h 6858000"/>
              <a:gd name="connsiteX793" fmla="*/ 5256105 w 7467600"/>
              <a:gd name="connsiteY793" fmla="*/ 945632 h 6858000"/>
              <a:gd name="connsiteX794" fmla="*/ 5107071 w 7467600"/>
              <a:gd name="connsiteY794" fmla="*/ 969720 h 6858000"/>
              <a:gd name="connsiteX795" fmla="*/ 4998681 w 7467600"/>
              <a:gd name="connsiteY795" fmla="*/ 988771 h 6858000"/>
              <a:gd name="connsiteX796" fmla="*/ 5870151 w 7467600"/>
              <a:gd name="connsiteY796" fmla="*/ 898890 h 6858000"/>
              <a:gd name="connsiteX797" fmla="*/ 5504425 w 7467600"/>
              <a:gd name="connsiteY797" fmla="*/ 848067 h 6858000"/>
              <a:gd name="connsiteX798" fmla="*/ 4968849 w 7467600"/>
              <a:gd name="connsiteY798" fmla="*/ 962318 h 6858000"/>
              <a:gd name="connsiteX799" fmla="*/ 5104039 w 7467600"/>
              <a:gd name="connsiteY799" fmla="*/ 940634 h 6858000"/>
              <a:gd name="connsiteX800" fmla="*/ 5256311 w 7467600"/>
              <a:gd name="connsiteY800" fmla="*/ 916490 h 6858000"/>
              <a:gd name="connsiteX801" fmla="*/ 5377381 w 7467600"/>
              <a:gd name="connsiteY801" fmla="*/ 912671 h 6858000"/>
              <a:gd name="connsiteX802" fmla="*/ 5460148 w 7467600"/>
              <a:gd name="connsiteY802" fmla="*/ 911442 h 6858000"/>
              <a:gd name="connsiteX803" fmla="*/ 5648971 w 7467600"/>
              <a:gd name="connsiteY803" fmla="*/ 891331 h 6858000"/>
              <a:gd name="connsiteX804" fmla="*/ 5844807 w 7467600"/>
              <a:gd name="connsiteY804" fmla="*/ 870718 h 6858000"/>
              <a:gd name="connsiteX805" fmla="*/ 5862975 w 7467600"/>
              <a:gd name="connsiteY805" fmla="*/ 869756 h 6858000"/>
              <a:gd name="connsiteX806" fmla="*/ 5920887 w 7467600"/>
              <a:gd name="connsiteY806" fmla="*/ 865929 h 6858000"/>
              <a:gd name="connsiteX807" fmla="*/ 5504425 w 7467600"/>
              <a:gd name="connsiteY807" fmla="*/ 848067 h 6858000"/>
              <a:gd name="connsiteX808" fmla="*/ 3607114 w 7467600"/>
              <a:gd name="connsiteY808" fmla="*/ 467441 h 6858000"/>
              <a:gd name="connsiteX809" fmla="*/ 3296242 w 7467600"/>
              <a:gd name="connsiteY809" fmla="*/ 807991 h 6858000"/>
              <a:gd name="connsiteX810" fmla="*/ 3174674 w 7467600"/>
              <a:gd name="connsiteY810" fmla="*/ 919759 h 6858000"/>
              <a:gd name="connsiteX811" fmla="*/ 3042978 w 7467600"/>
              <a:gd name="connsiteY811" fmla="*/ 1054894 h 6858000"/>
              <a:gd name="connsiteX812" fmla="*/ 2968914 w 7467600"/>
              <a:gd name="connsiteY812" fmla="*/ 1133756 h 6858000"/>
              <a:gd name="connsiteX813" fmla="*/ 3103823 w 7467600"/>
              <a:gd name="connsiteY813" fmla="*/ 1026814 h 6858000"/>
              <a:gd name="connsiteX814" fmla="*/ 3607114 w 7467600"/>
              <a:gd name="connsiteY814" fmla="*/ 467441 h 6858000"/>
              <a:gd name="connsiteX815" fmla="*/ 3744487 w 7467600"/>
              <a:gd name="connsiteY815" fmla="*/ 383136 h 6858000"/>
              <a:gd name="connsiteX816" fmla="*/ 3970213 w 7467600"/>
              <a:gd name="connsiteY816" fmla="*/ 995559 h 6858000"/>
              <a:gd name="connsiteX817" fmla="*/ 3744487 w 7467600"/>
              <a:gd name="connsiteY817" fmla="*/ 383136 h 6858000"/>
              <a:gd name="connsiteX818" fmla="*/ 3624562 w 7467600"/>
              <a:gd name="connsiteY818" fmla="*/ 367041 h 6858000"/>
              <a:gd name="connsiteX819" fmla="*/ 3489712 w 7467600"/>
              <a:gd name="connsiteY819" fmla="*/ 485386 h 6858000"/>
              <a:gd name="connsiteX820" fmla="*/ 3182994 w 7467600"/>
              <a:gd name="connsiteY820" fmla="*/ 828265 h 6858000"/>
              <a:gd name="connsiteX821" fmla="*/ 2892114 w 7467600"/>
              <a:gd name="connsiteY821" fmla="*/ 1172635 h 6858000"/>
              <a:gd name="connsiteX822" fmla="*/ 3021459 w 7467600"/>
              <a:gd name="connsiteY822" fmla="*/ 1035385 h 6858000"/>
              <a:gd name="connsiteX823" fmla="*/ 3153873 w 7467600"/>
              <a:gd name="connsiteY823" fmla="*/ 898971 h 6858000"/>
              <a:gd name="connsiteX824" fmla="*/ 3276511 w 7467600"/>
              <a:gd name="connsiteY824" fmla="*/ 786423 h 6858000"/>
              <a:gd name="connsiteX825" fmla="*/ 3584154 w 7467600"/>
              <a:gd name="connsiteY825" fmla="*/ 448218 h 6858000"/>
              <a:gd name="connsiteX826" fmla="*/ 3624562 w 7467600"/>
              <a:gd name="connsiteY826" fmla="*/ 367041 h 6858000"/>
              <a:gd name="connsiteX827" fmla="*/ 3766672 w 7467600"/>
              <a:gd name="connsiteY827" fmla="*/ 359429 h 6858000"/>
              <a:gd name="connsiteX828" fmla="*/ 3996338 w 7467600"/>
              <a:gd name="connsiteY828" fmla="*/ 968237 h 6858000"/>
              <a:gd name="connsiteX829" fmla="*/ 3766672 w 7467600"/>
              <a:gd name="connsiteY829" fmla="*/ 359429 h 6858000"/>
              <a:gd name="connsiteX830" fmla="*/ 5805386 w 7467600"/>
              <a:gd name="connsiteY830" fmla="*/ 239240 h 6858000"/>
              <a:gd name="connsiteX831" fmla="*/ 5736947 w 7467600"/>
              <a:gd name="connsiteY831" fmla="*/ 261367 h 6858000"/>
              <a:gd name="connsiteX832" fmla="*/ 5427012 w 7467600"/>
              <a:gd name="connsiteY832" fmla="*/ 311272 h 6858000"/>
              <a:gd name="connsiteX833" fmla="*/ 5147818 w 7467600"/>
              <a:gd name="connsiteY833" fmla="*/ 322112 h 6858000"/>
              <a:gd name="connsiteX834" fmla="*/ 5060854 w 7467600"/>
              <a:gd name="connsiteY834" fmla="*/ 311882 h 6858000"/>
              <a:gd name="connsiteX835" fmla="*/ 4945989 w 7467600"/>
              <a:gd name="connsiteY835" fmla="*/ 300516 h 6858000"/>
              <a:gd name="connsiteX836" fmla="*/ 5410479 w 7467600"/>
              <a:gd name="connsiteY836" fmla="*/ 348434 h 6858000"/>
              <a:gd name="connsiteX837" fmla="*/ 5805386 w 7467600"/>
              <a:gd name="connsiteY837" fmla="*/ 239240 h 6858000"/>
              <a:gd name="connsiteX838" fmla="*/ 5905192 w 7467600"/>
              <a:gd name="connsiteY838" fmla="*/ 163079 h 6858000"/>
              <a:gd name="connsiteX839" fmla="*/ 5865655 w 7467600"/>
              <a:gd name="connsiteY839" fmla="*/ 171901 h 6858000"/>
              <a:gd name="connsiteX840" fmla="*/ 5259740 w 7467600"/>
              <a:gd name="connsiteY840" fmla="*/ 257013 h 6858000"/>
              <a:gd name="connsiteX841" fmla="*/ 5208466 w 7467600"/>
              <a:gd name="connsiteY841" fmla="*/ 257550 h 6858000"/>
              <a:gd name="connsiteX842" fmla="*/ 4980204 w 7467600"/>
              <a:gd name="connsiteY842" fmla="*/ 271903 h 6858000"/>
              <a:gd name="connsiteX843" fmla="*/ 5068068 w 7467600"/>
              <a:gd name="connsiteY843" fmla="*/ 282244 h 6858000"/>
              <a:gd name="connsiteX844" fmla="*/ 5153231 w 7467600"/>
              <a:gd name="connsiteY844" fmla="*/ 292240 h 6858000"/>
              <a:gd name="connsiteX845" fmla="*/ 5426491 w 7467600"/>
              <a:gd name="connsiteY845" fmla="*/ 281128 h 6858000"/>
              <a:gd name="connsiteX846" fmla="*/ 5731212 w 7467600"/>
              <a:gd name="connsiteY846" fmla="*/ 231951 h 6858000"/>
              <a:gd name="connsiteX847" fmla="*/ 5905192 w 7467600"/>
              <a:gd name="connsiteY847" fmla="*/ 163079 h 6858000"/>
              <a:gd name="connsiteX848" fmla="*/ 5944437 w 7467600"/>
              <a:gd name="connsiteY848" fmla="*/ 113829 h 6858000"/>
              <a:gd name="connsiteX849" fmla="*/ 5825032 w 7467600"/>
              <a:gd name="connsiteY849" fmla="*/ 146405 h 6858000"/>
              <a:gd name="connsiteX850" fmla="*/ 4955599 w 7467600"/>
              <a:gd name="connsiteY850" fmla="*/ 247008 h 6858000"/>
              <a:gd name="connsiteX851" fmla="*/ 5210104 w 7467600"/>
              <a:gd name="connsiteY851" fmla="*/ 228123 h 6858000"/>
              <a:gd name="connsiteX852" fmla="*/ 5261015 w 7467600"/>
              <a:gd name="connsiteY852" fmla="*/ 227087 h 6858000"/>
              <a:gd name="connsiteX853" fmla="*/ 5861181 w 7467600"/>
              <a:gd name="connsiteY853" fmla="*/ 143093 h 6858000"/>
              <a:gd name="connsiteX854" fmla="*/ 5961252 w 7467600"/>
              <a:gd name="connsiteY854" fmla="*/ 114820 h 6858000"/>
              <a:gd name="connsiteX855" fmla="*/ 5944437 w 7467600"/>
              <a:gd name="connsiteY855" fmla="*/ 113829 h 6858000"/>
              <a:gd name="connsiteX856" fmla="*/ 3882765 w 7467600"/>
              <a:gd name="connsiteY856" fmla="*/ 0 h 6858000"/>
              <a:gd name="connsiteX857" fmla="*/ 3995099 w 7467600"/>
              <a:gd name="connsiteY857" fmla="*/ 0 h 6858000"/>
              <a:gd name="connsiteX858" fmla="*/ 4163818 w 7467600"/>
              <a:gd name="connsiteY858" fmla="*/ 234104 h 6858000"/>
              <a:gd name="connsiteX859" fmla="*/ 4172099 w 7467600"/>
              <a:gd name="connsiteY859" fmla="*/ 234207 h 6858000"/>
              <a:gd name="connsiteX860" fmla="*/ 4784282 w 7467600"/>
              <a:gd name="connsiteY860" fmla="*/ 276561 h 6858000"/>
              <a:gd name="connsiteX861" fmla="*/ 4801687 w 7467600"/>
              <a:gd name="connsiteY861" fmla="*/ 267764 h 6858000"/>
              <a:gd name="connsiteX862" fmla="*/ 6082788 w 7467600"/>
              <a:gd name="connsiteY862" fmla="*/ 64119 h 6858000"/>
              <a:gd name="connsiteX863" fmla="*/ 6099442 w 7467600"/>
              <a:gd name="connsiteY863" fmla="*/ 82568 h 6858000"/>
              <a:gd name="connsiteX864" fmla="*/ 4804137 w 7467600"/>
              <a:gd name="connsiteY864" fmla="*/ 320931 h 6858000"/>
              <a:gd name="connsiteX865" fmla="*/ 4227047 w 7467600"/>
              <a:gd name="connsiteY865" fmla="*/ 313415 h 6858000"/>
              <a:gd name="connsiteX866" fmla="*/ 4346041 w 7467600"/>
              <a:gd name="connsiteY866" fmla="*/ 456086 h 6858000"/>
              <a:gd name="connsiteX867" fmla="*/ 4870967 w 7467600"/>
              <a:gd name="connsiteY867" fmla="*/ 963061 h 6858000"/>
              <a:gd name="connsiteX868" fmla="*/ 4889647 w 7467600"/>
              <a:gd name="connsiteY868" fmla="*/ 957147 h 6858000"/>
              <a:gd name="connsiteX869" fmla="*/ 5422504 w 7467600"/>
              <a:gd name="connsiteY869" fmla="*/ 805191 h 6858000"/>
              <a:gd name="connsiteX870" fmla="*/ 6087656 w 7467600"/>
              <a:gd name="connsiteY870" fmla="*/ 826703 h 6858000"/>
              <a:gd name="connsiteX871" fmla="*/ 6058717 w 7467600"/>
              <a:gd name="connsiteY871" fmla="*/ 865992 h 6858000"/>
              <a:gd name="connsiteX872" fmla="*/ 4974153 w 7467600"/>
              <a:gd name="connsiteY872" fmla="*/ 1045456 h 6858000"/>
              <a:gd name="connsiteX873" fmla="*/ 5627835 w 7467600"/>
              <a:gd name="connsiteY873" fmla="*/ 1472077 h 6858000"/>
              <a:gd name="connsiteX874" fmla="*/ 5629817 w 7467600"/>
              <a:gd name="connsiteY874" fmla="*/ 1471412 h 6858000"/>
              <a:gd name="connsiteX875" fmla="*/ 5634124 w 7467600"/>
              <a:gd name="connsiteY875" fmla="*/ 1470572 h 6858000"/>
              <a:gd name="connsiteX876" fmla="*/ 5755832 w 7467600"/>
              <a:gd name="connsiteY876" fmla="*/ 1383886 h 6858000"/>
              <a:gd name="connsiteX877" fmla="*/ 6014186 w 7467600"/>
              <a:gd name="connsiteY877" fmla="*/ 1279799 h 6858000"/>
              <a:gd name="connsiteX878" fmla="*/ 6901619 w 7467600"/>
              <a:gd name="connsiteY878" fmla="*/ 1047874 h 6858000"/>
              <a:gd name="connsiteX879" fmla="*/ 6931566 w 7467600"/>
              <a:gd name="connsiteY879" fmla="*/ 1062034 h 6858000"/>
              <a:gd name="connsiteX880" fmla="*/ 5790982 w 7467600"/>
              <a:gd name="connsiteY880" fmla="*/ 1561380 h 6858000"/>
              <a:gd name="connsiteX881" fmla="*/ 6188971 w 7467600"/>
              <a:gd name="connsiteY881" fmla="*/ 1755168 h 6858000"/>
              <a:gd name="connsiteX882" fmla="*/ 6202446 w 7467600"/>
              <a:gd name="connsiteY882" fmla="*/ 1752268 h 6858000"/>
              <a:gd name="connsiteX883" fmla="*/ 7179560 w 7467600"/>
              <a:gd name="connsiteY883" fmla="*/ 1467551 h 6858000"/>
              <a:gd name="connsiteX884" fmla="*/ 7158730 w 7467600"/>
              <a:gd name="connsiteY884" fmla="*/ 1507835 h 6858000"/>
              <a:gd name="connsiteX885" fmla="*/ 6326959 w 7467600"/>
              <a:gd name="connsiteY885" fmla="*/ 1817686 h 6858000"/>
              <a:gd name="connsiteX886" fmla="*/ 6537433 w 7467600"/>
              <a:gd name="connsiteY886" fmla="*/ 1907790 h 6858000"/>
              <a:gd name="connsiteX887" fmla="*/ 6550221 w 7467600"/>
              <a:gd name="connsiteY887" fmla="*/ 1910729 h 6858000"/>
              <a:gd name="connsiteX888" fmla="*/ 6964438 w 7467600"/>
              <a:gd name="connsiteY888" fmla="*/ 2209505 h 6858000"/>
              <a:gd name="connsiteX889" fmla="*/ 7367862 w 7467600"/>
              <a:gd name="connsiteY889" fmla="*/ 2806833 h 6858000"/>
              <a:gd name="connsiteX890" fmla="*/ 7364329 w 7467600"/>
              <a:gd name="connsiteY890" fmla="*/ 2826907 h 6858000"/>
              <a:gd name="connsiteX891" fmla="*/ 7290545 w 7467600"/>
              <a:gd name="connsiteY891" fmla="*/ 2850663 h 6858000"/>
              <a:gd name="connsiteX892" fmla="*/ 6472036 w 7467600"/>
              <a:gd name="connsiteY892" fmla="*/ 1959003 h 6858000"/>
              <a:gd name="connsiteX893" fmla="*/ 5792897 w 7467600"/>
              <a:gd name="connsiteY893" fmla="*/ 1647747 h 6858000"/>
              <a:gd name="connsiteX894" fmla="*/ 5842751 w 7467600"/>
              <a:gd name="connsiteY894" fmla="*/ 1816112 h 6858000"/>
              <a:gd name="connsiteX895" fmla="*/ 5847424 w 7467600"/>
              <a:gd name="connsiteY895" fmla="*/ 1815776 h 6858000"/>
              <a:gd name="connsiteX896" fmla="*/ 6399821 w 7467600"/>
              <a:gd name="connsiteY896" fmla="*/ 2344799 h 6858000"/>
              <a:gd name="connsiteX897" fmla="*/ 6323232 w 7467600"/>
              <a:gd name="connsiteY897" fmla="*/ 2389634 h 6858000"/>
              <a:gd name="connsiteX898" fmla="*/ 5942958 w 7467600"/>
              <a:gd name="connsiteY898" fmla="*/ 2077708 h 6858000"/>
              <a:gd name="connsiteX899" fmla="*/ 5921559 w 7467600"/>
              <a:gd name="connsiteY899" fmla="*/ 2378596 h 6858000"/>
              <a:gd name="connsiteX900" fmla="*/ 5817651 w 7467600"/>
              <a:gd name="connsiteY900" fmla="*/ 3023919 h 6858000"/>
              <a:gd name="connsiteX901" fmla="*/ 5729634 w 7467600"/>
              <a:gd name="connsiteY901" fmla="*/ 3051849 h 6858000"/>
              <a:gd name="connsiteX902" fmla="*/ 5611018 w 7467600"/>
              <a:gd name="connsiteY902" fmla="*/ 2316769 h 6858000"/>
              <a:gd name="connsiteX903" fmla="*/ 5687608 w 7467600"/>
              <a:gd name="connsiteY903" fmla="*/ 2039972 h 6858000"/>
              <a:gd name="connsiteX904" fmla="*/ 5657554 w 7467600"/>
              <a:gd name="connsiteY904" fmla="*/ 1576445 h 6858000"/>
              <a:gd name="connsiteX905" fmla="*/ 5150475 w 7467600"/>
              <a:gd name="connsiteY905" fmla="*/ 1274012 h 6858000"/>
              <a:gd name="connsiteX906" fmla="*/ 5349142 w 7467600"/>
              <a:gd name="connsiteY906" fmla="*/ 2204405 h 6858000"/>
              <a:gd name="connsiteX907" fmla="*/ 5262214 w 7467600"/>
              <a:gd name="connsiteY907" fmla="*/ 2233836 h 6858000"/>
              <a:gd name="connsiteX908" fmla="*/ 4981539 w 7467600"/>
              <a:gd name="connsiteY908" fmla="*/ 1542201 h 6858000"/>
              <a:gd name="connsiteX909" fmla="*/ 4958461 w 7467600"/>
              <a:gd name="connsiteY909" fmla="*/ 1136957 h 6858000"/>
              <a:gd name="connsiteX910" fmla="*/ 4655015 w 7467600"/>
              <a:gd name="connsiteY910" fmla="*/ 891426 h 6858000"/>
              <a:gd name="connsiteX911" fmla="*/ 4348002 w 7467600"/>
              <a:gd name="connsiteY911" fmla="*/ 2205895 h 6858000"/>
              <a:gd name="connsiteX912" fmla="*/ 4262250 w 7467600"/>
              <a:gd name="connsiteY912" fmla="*/ 2219972 h 6858000"/>
              <a:gd name="connsiteX913" fmla="*/ 4550611 w 7467600"/>
              <a:gd name="connsiteY913" fmla="*/ 817540 h 6858000"/>
              <a:gd name="connsiteX914" fmla="*/ 4564418 w 7467600"/>
              <a:gd name="connsiteY914" fmla="*/ 808293 h 6858000"/>
              <a:gd name="connsiteX915" fmla="*/ 4266388 w 7467600"/>
              <a:gd name="connsiteY915" fmla="*/ 500083 h 6858000"/>
              <a:gd name="connsiteX916" fmla="*/ 4032842 w 7467600"/>
              <a:gd name="connsiteY916" fmla="*/ 211809 h 6858000"/>
              <a:gd name="connsiteX917" fmla="*/ 3882765 w 7467600"/>
              <a:gd name="connsiteY917" fmla="*/ 0 h 6858000"/>
              <a:gd name="connsiteX918" fmla="*/ 3721337 w 7467600"/>
              <a:gd name="connsiteY918" fmla="*/ 0 h 6858000"/>
              <a:gd name="connsiteX919" fmla="*/ 3797544 w 7467600"/>
              <a:gd name="connsiteY919" fmla="*/ 0 h 6858000"/>
              <a:gd name="connsiteX920" fmla="*/ 3775734 w 7467600"/>
              <a:gd name="connsiteY920" fmla="*/ 95131 h 6858000"/>
              <a:gd name="connsiteX921" fmla="*/ 3724807 w 7467600"/>
              <a:gd name="connsiteY921" fmla="*/ 272257 h 6858000"/>
              <a:gd name="connsiteX922" fmla="*/ 3726844 w 7467600"/>
              <a:gd name="connsiteY922" fmla="*/ 282988 h 6858000"/>
              <a:gd name="connsiteX923" fmla="*/ 3742664 w 7467600"/>
              <a:gd name="connsiteY923" fmla="*/ 279918 h 6858000"/>
              <a:gd name="connsiteX924" fmla="*/ 4103910 w 7467600"/>
              <a:gd name="connsiteY924" fmla="*/ 1161917 h 6858000"/>
              <a:gd name="connsiteX925" fmla="*/ 4020269 w 7467600"/>
              <a:gd name="connsiteY925" fmla="*/ 1200406 h 6858000"/>
              <a:gd name="connsiteX926" fmla="*/ 3674882 w 7467600"/>
              <a:gd name="connsiteY926" fmla="*/ 488524 h 6858000"/>
              <a:gd name="connsiteX927" fmla="*/ 3132682 w 7467600"/>
              <a:gd name="connsiteY927" fmla="*/ 1072284 h 6858000"/>
              <a:gd name="connsiteX928" fmla="*/ 2716346 w 7467600"/>
              <a:gd name="connsiteY928" fmla="*/ 1276376 h 6858000"/>
              <a:gd name="connsiteX929" fmla="*/ 2716772 w 7467600"/>
              <a:gd name="connsiteY929" fmla="*/ 1255462 h 6858000"/>
              <a:gd name="connsiteX930" fmla="*/ 3471096 w 7467600"/>
              <a:gd name="connsiteY930" fmla="*/ 437072 h 6858000"/>
              <a:gd name="connsiteX931" fmla="*/ 3639057 w 7467600"/>
              <a:gd name="connsiteY931" fmla="*/ 286334 h 6858000"/>
              <a:gd name="connsiteX932" fmla="*/ 3640309 w 7467600"/>
              <a:gd name="connsiteY932" fmla="*/ 284664 h 6858000"/>
              <a:gd name="connsiteX933" fmla="*/ 3646022 w 7467600"/>
              <a:gd name="connsiteY933" fmla="*/ 276711 h 6858000"/>
              <a:gd name="connsiteX934" fmla="*/ 3707943 w 7467600"/>
              <a:gd name="connsiteY934" fmla="*/ 65958 h 6858000"/>
              <a:gd name="connsiteX935" fmla="*/ 3721337 w 7467600"/>
              <a:gd name="connsiteY935" fmla="*/ 0 h 6858000"/>
              <a:gd name="connsiteX936" fmla="*/ 2867960 w 7467600"/>
              <a:gd name="connsiteY936" fmla="*/ 0 h 6858000"/>
              <a:gd name="connsiteX937" fmla="*/ 2926351 w 7467600"/>
              <a:gd name="connsiteY937" fmla="*/ 0 h 6858000"/>
              <a:gd name="connsiteX938" fmla="*/ 2902823 w 7467600"/>
              <a:gd name="connsiteY938" fmla="*/ 262929 h 6858000"/>
              <a:gd name="connsiteX939" fmla="*/ 2940663 w 7467600"/>
              <a:gd name="connsiteY939" fmla="*/ 140884 h 6858000"/>
              <a:gd name="connsiteX940" fmla="*/ 2947039 w 7467600"/>
              <a:gd name="connsiteY940" fmla="*/ 122524 h 6858000"/>
              <a:gd name="connsiteX941" fmla="*/ 2984316 w 7467600"/>
              <a:gd name="connsiteY941" fmla="*/ 0 h 6858000"/>
              <a:gd name="connsiteX942" fmla="*/ 3016114 w 7467600"/>
              <a:gd name="connsiteY942" fmla="*/ 0 h 6858000"/>
              <a:gd name="connsiteX943" fmla="*/ 2979949 w 7467600"/>
              <a:gd name="connsiteY943" fmla="*/ 119274 h 6858000"/>
              <a:gd name="connsiteX944" fmla="*/ 3023879 w 7467600"/>
              <a:gd name="connsiteY944" fmla="*/ 0 h 6858000"/>
              <a:gd name="connsiteX945" fmla="*/ 3105400 w 7467600"/>
              <a:gd name="connsiteY945" fmla="*/ 0 h 6858000"/>
              <a:gd name="connsiteX946" fmla="*/ 3094669 w 7467600"/>
              <a:gd name="connsiteY946" fmla="*/ 30308 h 6858000"/>
              <a:gd name="connsiteX947" fmla="*/ 2901945 w 7467600"/>
              <a:gd name="connsiteY947" fmla="*/ 466538 h 6858000"/>
              <a:gd name="connsiteX948" fmla="*/ 2815209 w 7467600"/>
              <a:gd name="connsiteY948" fmla="*/ 497361 h 6858000"/>
              <a:gd name="connsiteX949" fmla="*/ 2844845 w 7467600"/>
              <a:gd name="connsiteY949" fmla="*/ 127638 h 6858000"/>
              <a:gd name="connsiteX950" fmla="*/ 2867960 w 7467600"/>
              <a:gd name="connsiteY950" fmla="*/ 0 h 6858000"/>
              <a:gd name="connsiteX951" fmla="*/ 1057230 w 7467600"/>
              <a:gd name="connsiteY951" fmla="*/ 0 h 6858000"/>
              <a:gd name="connsiteX952" fmla="*/ 1111003 w 7467600"/>
              <a:gd name="connsiteY952" fmla="*/ 0 h 6858000"/>
              <a:gd name="connsiteX953" fmla="*/ 1125553 w 7467600"/>
              <a:gd name="connsiteY953" fmla="*/ 52588 h 6858000"/>
              <a:gd name="connsiteX954" fmla="*/ 1304276 w 7467600"/>
              <a:gd name="connsiteY954" fmla="*/ 476275 h 6858000"/>
              <a:gd name="connsiteX955" fmla="*/ 1492066 w 7467600"/>
              <a:gd name="connsiteY955" fmla="*/ 886333 h 6858000"/>
              <a:gd name="connsiteX956" fmla="*/ 1423698 w 7467600"/>
              <a:gd name="connsiteY956" fmla="*/ 710817 h 6858000"/>
              <a:gd name="connsiteX957" fmla="*/ 1357609 w 7467600"/>
              <a:gd name="connsiteY957" fmla="*/ 532892 h 6858000"/>
              <a:gd name="connsiteX958" fmla="*/ 1309550 w 7467600"/>
              <a:gd name="connsiteY958" fmla="*/ 374031 h 6858000"/>
              <a:gd name="connsiteX959" fmla="*/ 1193673 w 7467600"/>
              <a:gd name="connsiteY959" fmla="*/ 49533 h 6858000"/>
              <a:gd name="connsiteX960" fmla="*/ 1164391 w 7467600"/>
              <a:gd name="connsiteY960" fmla="*/ 0 h 6858000"/>
              <a:gd name="connsiteX961" fmla="*/ 1200666 w 7467600"/>
              <a:gd name="connsiteY961" fmla="*/ 0 h 6858000"/>
              <a:gd name="connsiteX962" fmla="*/ 1223408 w 7467600"/>
              <a:gd name="connsiteY962" fmla="*/ 38996 h 6858000"/>
              <a:gd name="connsiteX963" fmla="*/ 1339635 w 7467600"/>
              <a:gd name="connsiteY963" fmla="*/ 365517 h 6858000"/>
              <a:gd name="connsiteX964" fmla="*/ 1387469 w 7467600"/>
              <a:gd name="connsiteY964" fmla="*/ 523079 h 6858000"/>
              <a:gd name="connsiteX965" fmla="*/ 1452685 w 7467600"/>
              <a:gd name="connsiteY965" fmla="*/ 699806 h 6858000"/>
              <a:gd name="connsiteX966" fmla="*/ 1492092 w 7467600"/>
              <a:gd name="connsiteY966" fmla="*/ 800424 h 6858000"/>
              <a:gd name="connsiteX967" fmla="*/ 1455302 w 7467600"/>
              <a:gd name="connsiteY967" fmla="*/ 632913 h 6858000"/>
              <a:gd name="connsiteX968" fmla="*/ 1222336 w 7467600"/>
              <a:gd name="connsiteY968" fmla="*/ 9480 h 6858000"/>
              <a:gd name="connsiteX969" fmla="*/ 1214634 w 7467600"/>
              <a:gd name="connsiteY969" fmla="*/ 0 h 6858000"/>
              <a:gd name="connsiteX970" fmla="*/ 1289827 w 7467600"/>
              <a:gd name="connsiteY970" fmla="*/ 0 h 6858000"/>
              <a:gd name="connsiteX971" fmla="*/ 1321076 w 7467600"/>
              <a:gd name="connsiteY971" fmla="*/ 59722 h 6858000"/>
              <a:gd name="connsiteX972" fmla="*/ 1512579 w 7467600"/>
              <a:gd name="connsiteY972" fmla="*/ 626441 h 6858000"/>
              <a:gd name="connsiteX973" fmla="*/ 1506076 w 7467600"/>
              <a:gd name="connsiteY973" fmla="*/ 1089289 h 6858000"/>
              <a:gd name="connsiteX974" fmla="*/ 1486346 w 7467600"/>
              <a:gd name="connsiteY974" fmla="*/ 1079919 h 6858000"/>
              <a:gd name="connsiteX975" fmla="*/ 1070511 w 7467600"/>
              <a:gd name="connsiteY975" fmla="*/ 48609 h 6858000"/>
              <a:gd name="connsiteX976" fmla="*/ 1057230 w 7467600"/>
              <a:gd name="connsiteY976" fmla="*/ 0 h 6858000"/>
              <a:gd name="connsiteX977" fmla="*/ 43151 w 7467600"/>
              <a:gd name="connsiteY977" fmla="*/ 0 h 6858000"/>
              <a:gd name="connsiteX978" fmla="*/ 95283 w 7467600"/>
              <a:gd name="connsiteY978" fmla="*/ 0 h 6858000"/>
              <a:gd name="connsiteX979" fmla="*/ 300708 w 7467600"/>
              <a:gd name="connsiteY979" fmla="*/ 154571 h 6858000"/>
              <a:gd name="connsiteX980" fmla="*/ 530414 w 7467600"/>
              <a:gd name="connsiteY980" fmla="*/ 354673 h 6858000"/>
              <a:gd name="connsiteX981" fmla="*/ 333785 w 7467600"/>
              <a:gd name="connsiteY981" fmla="*/ 161564 h 6858000"/>
              <a:gd name="connsiteX982" fmla="*/ 147005 w 7467600"/>
              <a:gd name="connsiteY982" fmla="*/ 0 h 6858000"/>
              <a:gd name="connsiteX983" fmla="*/ 272509 w 7467600"/>
              <a:gd name="connsiteY983" fmla="*/ 0 h 6858000"/>
              <a:gd name="connsiteX984" fmla="*/ 326276 w 7467600"/>
              <a:gd name="connsiteY984" fmla="*/ 45847 h 6858000"/>
              <a:gd name="connsiteX985" fmla="*/ 823759 w 7467600"/>
              <a:gd name="connsiteY985" fmla="*/ 574145 h 6858000"/>
              <a:gd name="connsiteX986" fmla="*/ 811254 w 7467600"/>
              <a:gd name="connsiteY986" fmla="*/ 665546 h 6858000"/>
              <a:gd name="connsiteX987" fmla="*/ 154042 w 7467600"/>
              <a:gd name="connsiteY987" fmla="*/ 261522 h 6858000"/>
              <a:gd name="connsiteX988" fmla="*/ 13550 w 7467600"/>
              <a:gd name="connsiteY988" fmla="*/ 158423 h 6858000"/>
              <a:gd name="connsiteX989" fmla="*/ 0 w 7467600"/>
              <a:gd name="connsiteY989" fmla="*/ 146618 h 6858000"/>
              <a:gd name="connsiteX990" fmla="*/ 0 w 7467600"/>
              <a:gd name="connsiteY990" fmla="*/ 59161 h 6858000"/>
              <a:gd name="connsiteX991" fmla="*/ 45427 w 7467600"/>
              <a:gd name="connsiteY991" fmla="*/ 101078 h 6858000"/>
              <a:gd name="connsiteX992" fmla="*/ 630103 w 7467600"/>
              <a:gd name="connsiteY992" fmla="*/ 485885 h 6858000"/>
              <a:gd name="connsiteX993" fmla="*/ 532040 w 7467600"/>
              <a:gd name="connsiteY993" fmla="*/ 399359 h 6858000"/>
              <a:gd name="connsiteX994" fmla="*/ 517618 w 7467600"/>
              <a:gd name="connsiteY994" fmla="*/ 385726 h 6858000"/>
              <a:gd name="connsiteX995" fmla="*/ 285074 w 7467600"/>
              <a:gd name="connsiteY995" fmla="*/ 182755 h 6858000"/>
              <a:gd name="connsiteX996" fmla="*/ 43151 w 7467600"/>
              <a:gd name="connsiteY996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327465 w 7467600"/>
              <a:gd name="connsiteY127" fmla="*/ 5174181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41225 h 6858000"/>
              <a:gd name="connsiteX138" fmla="*/ 7467600 w 7467600"/>
              <a:gd name="connsiteY138" fmla="*/ 5277736 h 6858000"/>
              <a:gd name="connsiteX139" fmla="*/ 7327465 w 7467600"/>
              <a:gd name="connsiteY139" fmla="*/ 5174181 h 6858000"/>
              <a:gd name="connsiteX140" fmla="*/ 1903353 w 7467600"/>
              <a:gd name="connsiteY140" fmla="*/ 5044827 h 6858000"/>
              <a:gd name="connsiteX141" fmla="*/ 1936931 w 7467600"/>
              <a:gd name="connsiteY141" fmla="*/ 5093954 h 6858000"/>
              <a:gd name="connsiteX142" fmla="*/ 2195868 w 7467600"/>
              <a:gd name="connsiteY142" fmla="*/ 5396574 h 6858000"/>
              <a:gd name="connsiteX143" fmla="*/ 2088852 w 7467600"/>
              <a:gd name="connsiteY143" fmla="*/ 5166123 h 6858000"/>
              <a:gd name="connsiteX144" fmla="*/ 1958241 w 7467600"/>
              <a:gd name="connsiteY144" fmla="*/ 5067955 h 6858000"/>
              <a:gd name="connsiteX145" fmla="*/ 1903353 w 7467600"/>
              <a:gd name="connsiteY145" fmla="*/ 5044827 h 6858000"/>
              <a:gd name="connsiteX146" fmla="*/ 1979378 w 7467600"/>
              <a:gd name="connsiteY146" fmla="*/ 4769504 h 6858000"/>
              <a:gd name="connsiteX147" fmla="*/ 2882120 w 7467600"/>
              <a:gd name="connsiteY147" fmla="*/ 5064547 h 6858000"/>
              <a:gd name="connsiteX148" fmla="*/ 2793103 w 7467600"/>
              <a:gd name="connsiteY148" fmla="*/ 5039699 h 6858000"/>
              <a:gd name="connsiteX149" fmla="*/ 2770041 w 7467600"/>
              <a:gd name="connsiteY149" fmla="*/ 5033634 h 6858000"/>
              <a:gd name="connsiteX150" fmla="*/ 1979378 w 7467600"/>
              <a:gd name="connsiteY150" fmla="*/ 4769504 h 6858000"/>
              <a:gd name="connsiteX151" fmla="*/ 1927410 w 7467600"/>
              <a:gd name="connsiteY151" fmla="*/ 4716164 h 6858000"/>
              <a:gd name="connsiteX152" fmla="*/ 1959587 w 7467600"/>
              <a:gd name="connsiteY152" fmla="*/ 4728849 h 6858000"/>
              <a:gd name="connsiteX153" fmla="*/ 2777707 w 7467600"/>
              <a:gd name="connsiteY153" fmla="*/ 5003991 h 6858000"/>
              <a:gd name="connsiteX154" fmla="*/ 2800768 w 7467600"/>
              <a:gd name="connsiteY154" fmla="*/ 5010056 h 6858000"/>
              <a:gd name="connsiteX155" fmla="*/ 2879408 w 7467600"/>
              <a:gd name="connsiteY155" fmla="*/ 5031590 h 6858000"/>
              <a:gd name="connsiteX156" fmla="*/ 2862295 w 7467600"/>
              <a:gd name="connsiteY156" fmla="*/ 5022958 h 6858000"/>
              <a:gd name="connsiteX157" fmla="*/ 2813343 w 7467600"/>
              <a:gd name="connsiteY157" fmla="*/ 4998369 h 6858000"/>
              <a:gd name="connsiteX158" fmla="*/ 2646245 w 7467600"/>
              <a:gd name="connsiteY158" fmla="*/ 4930999 h 6858000"/>
              <a:gd name="connsiteX159" fmla="*/ 1999243 w 7467600"/>
              <a:gd name="connsiteY159" fmla="*/ 4730524 h 6858000"/>
              <a:gd name="connsiteX160" fmla="*/ 1979527 w 7467600"/>
              <a:gd name="connsiteY160" fmla="*/ 4726651 h 6858000"/>
              <a:gd name="connsiteX161" fmla="*/ 1927410 w 7467600"/>
              <a:gd name="connsiteY161" fmla="*/ 4716164 h 6858000"/>
              <a:gd name="connsiteX162" fmla="*/ 1997014 w 7467600"/>
              <a:gd name="connsiteY162" fmla="*/ 4698007 h 6858000"/>
              <a:gd name="connsiteX163" fmla="*/ 2005458 w 7467600"/>
              <a:gd name="connsiteY163" fmla="*/ 4699540 h 6858000"/>
              <a:gd name="connsiteX164" fmla="*/ 2657186 w 7467600"/>
              <a:gd name="connsiteY164" fmla="*/ 4901687 h 6858000"/>
              <a:gd name="connsiteX165" fmla="*/ 2826662 w 7467600"/>
              <a:gd name="connsiteY165" fmla="*/ 4970362 h 6858000"/>
              <a:gd name="connsiteX166" fmla="*/ 2876100 w 7467600"/>
              <a:gd name="connsiteY166" fmla="*/ 4995397 h 6858000"/>
              <a:gd name="connsiteX167" fmla="*/ 3042600 w 7467600"/>
              <a:gd name="connsiteY167" fmla="*/ 5059532 h 6858000"/>
              <a:gd name="connsiteX168" fmla="*/ 1997014 w 7467600"/>
              <a:gd name="connsiteY168" fmla="*/ 4698007 h 6858000"/>
              <a:gd name="connsiteX169" fmla="*/ 2305292 w 7467600"/>
              <a:gd name="connsiteY169" fmla="*/ 4219492 h 6858000"/>
              <a:gd name="connsiteX170" fmla="*/ 3360922 w 7467600"/>
              <a:gd name="connsiteY170" fmla="*/ 4529373 h 6858000"/>
              <a:gd name="connsiteX171" fmla="*/ 3492420 w 7467600"/>
              <a:gd name="connsiteY171" fmla="*/ 4510145 h 6858000"/>
              <a:gd name="connsiteX172" fmla="*/ 3364086 w 7467600"/>
              <a:gd name="connsiteY172" fmla="*/ 4480340 h 6858000"/>
              <a:gd name="connsiteX173" fmla="*/ 3225818 w 7467600"/>
              <a:gd name="connsiteY173" fmla="*/ 4411822 h 6858000"/>
              <a:gd name="connsiteX174" fmla="*/ 3129696 w 7467600"/>
              <a:gd name="connsiteY174" fmla="*/ 4360704 h 6858000"/>
              <a:gd name="connsiteX175" fmla="*/ 2814545 w 7467600"/>
              <a:gd name="connsiteY175" fmla="*/ 4282955 h 6858000"/>
              <a:gd name="connsiteX176" fmla="*/ 2305292 w 7467600"/>
              <a:gd name="connsiteY176" fmla="*/ 4219492 h 6858000"/>
              <a:gd name="connsiteX177" fmla="*/ 2626982 w 7467600"/>
              <a:gd name="connsiteY177" fmla="*/ 4206450 h 6858000"/>
              <a:gd name="connsiteX178" fmla="*/ 2490617 w 7467600"/>
              <a:gd name="connsiteY178" fmla="*/ 4206951 h 6858000"/>
              <a:gd name="connsiteX179" fmla="*/ 2819869 w 7467600"/>
              <a:gd name="connsiteY179" fmla="*/ 4252936 h 6858000"/>
              <a:gd name="connsiteX180" fmla="*/ 3143018 w 7467600"/>
              <a:gd name="connsiteY180" fmla="*/ 4332698 h 6858000"/>
              <a:gd name="connsiteX181" fmla="*/ 3241520 w 7467600"/>
              <a:gd name="connsiteY181" fmla="*/ 4385112 h 6858000"/>
              <a:gd name="connsiteX182" fmla="*/ 3374575 w 7467600"/>
              <a:gd name="connsiteY182" fmla="*/ 4451517 h 6858000"/>
              <a:gd name="connsiteX183" fmla="*/ 3505221 w 7467600"/>
              <a:gd name="connsiteY183" fmla="*/ 4480757 h 6858000"/>
              <a:gd name="connsiteX184" fmla="*/ 2626982 w 7467600"/>
              <a:gd name="connsiteY184" fmla="*/ 4206450 h 6858000"/>
              <a:gd name="connsiteX185" fmla="*/ 1310106 w 7467600"/>
              <a:gd name="connsiteY185" fmla="*/ 3943217 h 6858000"/>
              <a:gd name="connsiteX186" fmla="*/ 854994 w 7467600"/>
              <a:gd name="connsiteY186" fmla="*/ 4399136 h 6858000"/>
              <a:gd name="connsiteX187" fmla="*/ 742462 w 7467600"/>
              <a:gd name="connsiteY187" fmla="*/ 4594648 h 6858000"/>
              <a:gd name="connsiteX188" fmla="*/ 820602 w 7467600"/>
              <a:gd name="connsiteY188" fmla="*/ 4485915 h 6858000"/>
              <a:gd name="connsiteX189" fmla="*/ 878295 w 7467600"/>
              <a:gd name="connsiteY189" fmla="*/ 4403594 h 6858000"/>
              <a:gd name="connsiteX190" fmla="*/ 1240607 w 7467600"/>
              <a:gd name="connsiteY190" fmla="*/ 4010401 h 6858000"/>
              <a:gd name="connsiteX191" fmla="*/ 1310106 w 7467600"/>
              <a:gd name="connsiteY191" fmla="*/ 3943217 h 6858000"/>
              <a:gd name="connsiteX192" fmla="*/ 1423113 w 7467600"/>
              <a:gd name="connsiteY192" fmla="*/ 3874565 h 6858000"/>
              <a:gd name="connsiteX193" fmla="*/ 1260565 w 7467600"/>
              <a:gd name="connsiteY193" fmla="*/ 4031982 h 6858000"/>
              <a:gd name="connsiteX194" fmla="*/ 901900 w 7467600"/>
              <a:gd name="connsiteY194" fmla="*/ 4421236 h 6858000"/>
              <a:gd name="connsiteX195" fmla="*/ 845044 w 7467600"/>
              <a:gd name="connsiteY195" fmla="*/ 4502436 h 6858000"/>
              <a:gd name="connsiteX196" fmla="*/ 685926 w 7467600"/>
              <a:gd name="connsiteY196" fmla="*/ 4703069 h 6858000"/>
              <a:gd name="connsiteX197" fmla="*/ 684248 w 7467600"/>
              <a:gd name="connsiteY197" fmla="*/ 4706721 h 6858000"/>
              <a:gd name="connsiteX198" fmla="*/ 1423113 w 7467600"/>
              <a:gd name="connsiteY198" fmla="*/ 3874565 h 6858000"/>
              <a:gd name="connsiteX199" fmla="*/ 3316479 w 7467600"/>
              <a:gd name="connsiteY199" fmla="*/ 3872136 h 6858000"/>
              <a:gd name="connsiteX200" fmla="*/ 3546806 w 7467600"/>
              <a:gd name="connsiteY200" fmla="*/ 4356139 h 6858000"/>
              <a:gd name="connsiteX201" fmla="*/ 3364433 w 7467600"/>
              <a:gd name="connsiteY201" fmla="*/ 3953121 h 6858000"/>
              <a:gd name="connsiteX202" fmla="*/ 3316479 w 7467600"/>
              <a:gd name="connsiteY202" fmla="*/ 3872136 h 6858000"/>
              <a:gd name="connsiteX203" fmla="*/ 3291335 w 7467600"/>
              <a:gd name="connsiteY203" fmla="*/ 3767420 h 6858000"/>
              <a:gd name="connsiteX204" fmla="*/ 3390805 w 7467600"/>
              <a:gd name="connsiteY204" fmla="*/ 3937163 h 6858000"/>
              <a:gd name="connsiteX205" fmla="*/ 3579062 w 7467600"/>
              <a:gd name="connsiteY205" fmla="*/ 4359040 h 6858000"/>
              <a:gd name="connsiteX206" fmla="*/ 3467355 w 7467600"/>
              <a:gd name="connsiteY206" fmla="*/ 3988130 h 6858000"/>
              <a:gd name="connsiteX207" fmla="*/ 3310753 w 7467600"/>
              <a:gd name="connsiteY207" fmla="*/ 3787140 h 6858000"/>
              <a:gd name="connsiteX208" fmla="*/ 3291335 w 7467600"/>
              <a:gd name="connsiteY208" fmla="*/ 3767420 h 6858000"/>
              <a:gd name="connsiteX209" fmla="*/ 1635889 w 7467600"/>
              <a:gd name="connsiteY209" fmla="*/ 3709494 h 6858000"/>
              <a:gd name="connsiteX210" fmla="*/ 1634800 w 7467600"/>
              <a:gd name="connsiteY210" fmla="*/ 3731111 h 6858000"/>
              <a:gd name="connsiteX211" fmla="*/ 1635889 w 7467600"/>
              <a:gd name="connsiteY211" fmla="*/ 3709494 h 6858000"/>
              <a:gd name="connsiteX212" fmla="*/ 1510397 w 7467600"/>
              <a:gd name="connsiteY212" fmla="*/ 3684705 h 6858000"/>
              <a:gd name="connsiteX213" fmla="*/ 1146550 w 7467600"/>
              <a:gd name="connsiteY213" fmla="*/ 3802012 h 6858000"/>
              <a:gd name="connsiteX214" fmla="*/ 698834 w 7467600"/>
              <a:gd name="connsiteY214" fmla="*/ 3952272 h 6858000"/>
              <a:gd name="connsiteX215" fmla="*/ 34256 w 7467600"/>
              <a:gd name="connsiteY215" fmla="*/ 4347603 h 6858000"/>
              <a:gd name="connsiteX216" fmla="*/ 527241 w 7467600"/>
              <a:gd name="connsiteY216" fmla="*/ 4065078 h 6858000"/>
              <a:gd name="connsiteX217" fmla="*/ 1510397 w 7467600"/>
              <a:gd name="connsiteY217" fmla="*/ 3684705 h 6858000"/>
              <a:gd name="connsiteX218" fmla="*/ 1313114 w 7467600"/>
              <a:gd name="connsiteY218" fmla="*/ 3655216 h 6858000"/>
              <a:gd name="connsiteX219" fmla="*/ 1109304 w 7467600"/>
              <a:gd name="connsiteY219" fmla="*/ 3669030 h 6858000"/>
              <a:gd name="connsiteX220" fmla="*/ 8129 w 7467600"/>
              <a:gd name="connsiteY220" fmla="*/ 4330519 h 6858000"/>
              <a:gd name="connsiteX221" fmla="*/ 687572 w 7467600"/>
              <a:gd name="connsiteY221" fmla="*/ 3925629 h 6858000"/>
              <a:gd name="connsiteX222" fmla="*/ 1138365 w 7467600"/>
              <a:gd name="connsiteY222" fmla="*/ 3774515 h 6858000"/>
              <a:gd name="connsiteX223" fmla="*/ 1505579 w 7467600"/>
              <a:gd name="connsiteY223" fmla="*/ 3655526 h 6858000"/>
              <a:gd name="connsiteX224" fmla="*/ 1313114 w 7467600"/>
              <a:gd name="connsiteY224" fmla="*/ 3655216 h 6858000"/>
              <a:gd name="connsiteX225" fmla="*/ 3655073 w 7467600"/>
              <a:gd name="connsiteY225" fmla="*/ 3650884 h 6858000"/>
              <a:gd name="connsiteX226" fmla="*/ 3989938 w 7467600"/>
              <a:gd name="connsiteY226" fmla="*/ 3991685 h 6858000"/>
              <a:gd name="connsiteX227" fmla="*/ 4393907 w 7467600"/>
              <a:gd name="connsiteY227" fmla="*/ 4261258 h 6858000"/>
              <a:gd name="connsiteX228" fmla="*/ 4648051 w 7467600"/>
              <a:gd name="connsiteY228" fmla="*/ 4374051 h 6858000"/>
              <a:gd name="connsiteX229" fmla="*/ 4383389 w 7467600"/>
              <a:gd name="connsiteY229" fmla="*/ 4184369 h 6858000"/>
              <a:gd name="connsiteX230" fmla="*/ 4165508 w 7467600"/>
              <a:gd name="connsiteY230" fmla="*/ 4035196 h 6858000"/>
              <a:gd name="connsiteX231" fmla="*/ 4068162 w 7467600"/>
              <a:gd name="connsiteY231" fmla="*/ 3953394 h 6858000"/>
              <a:gd name="connsiteX232" fmla="*/ 3981416 w 7467600"/>
              <a:gd name="connsiteY232" fmla="*/ 3880482 h 6858000"/>
              <a:gd name="connsiteX233" fmla="*/ 3800147 w 7467600"/>
              <a:gd name="connsiteY233" fmla="*/ 3749872 h 6858000"/>
              <a:gd name="connsiteX234" fmla="*/ 3655073 w 7467600"/>
              <a:gd name="connsiteY234" fmla="*/ 3650884 h 6858000"/>
              <a:gd name="connsiteX235" fmla="*/ 3670252 w 7467600"/>
              <a:gd name="connsiteY235" fmla="*/ 3622798 h 6858000"/>
              <a:gd name="connsiteX236" fmla="*/ 3817258 w 7467600"/>
              <a:gd name="connsiteY236" fmla="*/ 3723577 h 6858000"/>
              <a:gd name="connsiteX237" fmla="*/ 4000461 w 7467600"/>
              <a:gd name="connsiteY237" fmla="*/ 3855966 h 6858000"/>
              <a:gd name="connsiteX238" fmla="*/ 4088180 w 7467600"/>
              <a:gd name="connsiteY238" fmla="*/ 3929774 h 6858000"/>
              <a:gd name="connsiteX239" fmla="*/ 4184555 w 7467600"/>
              <a:gd name="connsiteY239" fmla="*/ 4010683 h 6858000"/>
              <a:gd name="connsiteX240" fmla="*/ 4399563 w 7467600"/>
              <a:gd name="connsiteY240" fmla="*/ 4158106 h 6858000"/>
              <a:gd name="connsiteX241" fmla="*/ 4684469 w 7467600"/>
              <a:gd name="connsiteY241" fmla="*/ 4364680 h 6858000"/>
              <a:gd name="connsiteX242" fmla="*/ 4690271 w 7467600"/>
              <a:gd name="connsiteY242" fmla="*/ 4370034 h 6858000"/>
              <a:gd name="connsiteX243" fmla="*/ 4136093 w 7467600"/>
              <a:gd name="connsiteY243" fmla="*/ 3858466 h 6858000"/>
              <a:gd name="connsiteX244" fmla="*/ 3670252 w 7467600"/>
              <a:gd name="connsiteY244" fmla="*/ 3622798 h 6858000"/>
              <a:gd name="connsiteX245" fmla="*/ 4440129 w 7467600"/>
              <a:gd name="connsiteY245" fmla="*/ 3448571 h 6858000"/>
              <a:gd name="connsiteX246" fmla="*/ 4856525 w 7467600"/>
              <a:gd name="connsiteY246" fmla="*/ 3915351 h 6858000"/>
              <a:gd name="connsiteX247" fmla="*/ 5059055 w 7467600"/>
              <a:gd name="connsiteY247" fmla="*/ 4108918 h 6858000"/>
              <a:gd name="connsiteX248" fmla="*/ 5290070 w 7467600"/>
              <a:gd name="connsiteY248" fmla="*/ 4263619 h 6858000"/>
              <a:gd name="connsiteX249" fmla="*/ 4834991 w 7467600"/>
              <a:gd name="connsiteY249" fmla="*/ 3830985 h 6858000"/>
              <a:gd name="connsiteX250" fmla="*/ 4440129 w 7467600"/>
              <a:gd name="connsiteY250" fmla="*/ 3448571 h 6858000"/>
              <a:gd name="connsiteX251" fmla="*/ 4441737 w 7467600"/>
              <a:gd name="connsiteY251" fmla="*/ 3399734 h 6858000"/>
              <a:gd name="connsiteX252" fmla="*/ 4431236 w 7467600"/>
              <a:gd name="connsiteY252" fmla="*/ 3400954 h 6858000"/>
              <a:gd name="connsiteX253" fmla="*/ 4557150 w 7467600"/>
              <a:gd name="connsiteY253" fmla="*/ 3510023 h 6858000"/>
              <a:gd name="connsiteX254" fmla="*/ 4856936 w 7467600"/>
              <a:gd name="connsiteY254" fmla="*/ 3809146 h 6858000"/>
              <a:gd name="connsiteX255" fmla="*/ 5111996 w 7467600"/>
              <a:gd name="connsiteY255" fmla="*/ 4065759 h 6858000"/>
              <a:gd name="connsiteX256" fmla="*/ 5388878 w 7467600"/>
              <a:gd name="connsiteY256" fmla="*/ 4300185 h 6858000"/>
              <a:gd name="connsiteX257" fmla="*/ 5425556 w 7467600"/>
              <a:gd name="connsiteY257" fmla="*/ 4308967 h 6858000"/>
              <a:gd name="connsiteX258" fmla="*/ 4943646 w 7467600"/>
              <a:gd name="connsiteY258" fmla="*/ 3822916 h 6858000"/>
              <a:gd name="connsiteX259" fmla="*/ 4594837 w 7467600"/>
              <a:gd name="connsiteY259" fmla="*/ 3532274 h 6858000"/>
              <a:gd name="connsiteX260" fmla="*/ 4441737 w 7467600"/>
              <a:gd name="connsiteY260" fmla="*/ 3399734 h 6858000"/>
              <a:gd name="connsiteX261" fmla="*/ 5425834 w 7467600"/>
              <a:gd name="connsiteY261" fmla="*/ 3162785 h 6858000"/>
              <a:gd name="connsiteX262" fmla="*/ 5401644 w 7467600"/>
              <a:gd name="connsiteY262" fmla="*/ 3617847 h 6858000"/>
              <a:gd name="connsiteX263" fmla="*/ 5467256 w 7467600"/>
              <a:gd name="connsiteY263" fmla="*/ 4175494 h 6858000"/>
              <a:gd name="connsiteX264" fmla="*/ 5448069 w 7467600"/>
              <a:gd name="connsiteY264" fmla="*/ 3567554 h 6858000"/>
              <a:gd name="connsiteX265" fmla="*/ 5425834 w 7467600"/>
              <a:gd name="connsiteY265" fmla="*/ 3162785 h 6858000"/>
              <a:gd name="connsiteX266" fmla="*/ 1318687 w 7467600"/>
              <a:gd name="connsiteY266" fmla="*/ 3113840 h 6858000"/>
              <a:gd name="connsiteX267" fmla="*/ 1066793 w 7467600"/>
              <a:gd name="connsiteY267" fmla="*/ 3212171 h 6858000"/>
              <a:gd name="connsiteX268" fmla="*/ 993319 w 7467600"/>
              <a:gd name="connsiteY268" fmla="*/ 3247648 h 6858000"/>
              <a:gd name="connsiteX269" fmla="*/ 853081 w 7467600"/>
              <a:gd name="connsiteY269" fmla="*/ 3312410 h 6858000"/>
              <a:gd name="connsiteX270" fmla="*/ 805957 w 7467600"/>
              <a:gd name="connsiteY270" fmla="*/ 3330443 h 6858000"/>
              <a:gd name="connsiteX271" fmla="*/ 1318687 w 7467600"/>
              <a:gd name="connsiteY271" fmla="*/ 3113840 h 6858000"/>
              <a:gd name="connsiteX272" fmla="*/ 5453702 w 7467600"/>
              <a:gd name="connsiteY272" fmla="*/ 3090882 h 6858000"/>
              <a:gd name="connsiteX273" fmla="*/ 5480135 w 7467600"/>
              <a:gd name="connsiteY273" fmla="*/ 3565802 h 6858000"/>
              <a:gd name="connsiteX274" fmla="*/ 5499023 w 7467600"/>
              <a:gd name="connsiteY274" fmla="*/ 4166310 h 6858000"/>
              <a:gd name="connsiteX275" fmla="*/ 5547022 w 7467600"/>
              <a:gd name="connsiteY275" fmla="*/ 3607838 h 6858000"/>
              <a:gd name="connsiteX276" fmla="*/ 5515964 w 7467600"/>
              <a:gd name="connsiteY276" fmla="*/ 3378541 h 6858000"/>
              <a:gd name="connsiteX277" fmla="*/ 5453702 w 7467600"/>
              <a:gd name="connsiteY277" fmla="*/ 3090882 h 6858000"/>
              <a:gd name="connsiteX278" fmla="*/ 1238695 w 7467600"/>
              <a:gd name="connsiteY278" fmla="*/ 3076820 h 6858000"/>
              <a:gd name="connsiteX279" fmla="*/ 716371 w 7467600"/>
              <a:gd name="connsiteY279" fmla="*/ 3293249 h 6858000"/>
              <a:gd name="connsiteX280" fmla="*/ 579522 w 7467600"/>
              <a:gd name="connsiteY280" fmla="*/ 3371759 h 6858000"/>
              <a:gd name="connsiteX281" fmla="*/ 600288 w 7467600"/>
              <a:gd name="connsiteY281" fmla="*/ 3365555 h 6858000"/>
              <a:gd name="connsiteX282" fmla="*/ 840692 w 7467600"/>
              <a:gd name="connsiteY282" fmla="*/ 3284921 h 6858000"/>
              <a:gd name="connsiteX283" fmla="*/ 979248 w 7467600"/>
              <a:gd name="connsiteY283" fmla="*/ 3221003 h 6858000"/>
              <a:gd name="connsiteX284" fmla="*/ 1053282 w 7467600"/>
              <a:gd name="connsiteY284" fmla="*/ 3185247 h 6858000"/>
              <a:gd name="connsiteX285" fmla="*/ 1320603 w 7467600"/>
              <a:gd name="connsiteY285" fmla="*/ 3081281 h 6858000"/>
              <a:gd name="connsiteX286" fmla="*/ 1238695 w 7467600"/>
              <a:gd name="connsiteY286" fmla="*/ 3076820 h 6858000"/>
              <a:gd name="connsiteX287" fmla="*/ 5425627 w 7467600"/>
              <a:gd name="connsiteY287" fmla="*/ 2954192 h 6858000"/>
              <a:gd name="connsiteX288" fmla="*/ 5470770 w 7467600"/>
              <a:gd name="connsiteY288" fmla="*/ 3005435 h 6858000"/>
              <a:gd name="connsiteX289" fmla="*/ 5519779 w 7467600"/>
              <a:gd name="connsiteY289" fmla="*/ 4359223 h 6858000"/>
              <a:gd name="connsiteX290" fmla="*/ 5520293 w 7467600"/>
              <a:gd name="connsiteY290" fmla="*/ 4360602 h 6858000"/>
              <a:gd name="connsiteX291" fmla="*/ 5767221 w 7467600"/>
              <a:gd name="connsiteY291" fmla="*/ 4665564 h 6858000"/>
              <a:gd name="connsiteX292" fmla="*/ 6937169 w 7467600"/>
              <a:gd name="connsiteY292" fmla="*/ 4815941 h 6858000"/>
              <a:gd name="connsiteX293" fmla="*/ 6953922 w 7467600"/>
              <a:gd name="connsiteY293" fmla="*/ 4890068 h 6858000"/>
              <a:gd name="connsiteX294" fmla="*/ 6071359 w 7467600"/>
              <a:gd name="connsiteY294" fmla="*/ 4770770 h 6858000"/>
              <a:gd name="connsiteX295" fmla="*/ 6038839 w 7467600"/>
              <a:gd name="connsiteY295" fmla="*/ 4764474 h 6858000"/>
              <a:gd name="connsiteX296" fmla="*/ 6038706 w 7467600"/>
              <a:gd name="connsiteY296" fmla="*/ 4763847 h 6858000"/>
              <a:gd name="connsiteX297" fmla="*/ 6037784 w 7467600"/>
              <a:gd name="connsiteY297" fmla="*/ 4764270 h 6858000"/>
              <a:gd name="connsiteX298" fmla="*/ 6038839 w 7467600"/>
              <a:gd name="connsiteY298" fmla="*/ 4764474 h 6858000"/>
              <a:gd name="connsiteX299" fmla="*/ 6040338 w 7467600"/>
              <a:gd name="connsiteY299" fmla="*/ 4771418 h 6858000"/>
              <a:gd name="connsiteX300" fmla="*/ 6024488 w 7467600"/>
              <a:gd name="connsiteY300" fmla="*/ 4809903 h 6858000"/>
              <a:gd name="connsiteX301" fmla="*/ 5599771 w 7467600"/>
              <a:gd name="connsiteY301" fmla="*/ 5509652 h 6858000"/>
              <a:gd name="connsiteX302" fmla="*/ 5548843 w 7467600"/>
              <a:gd name="connsiteY302" fmla="*/ 5563845 h 6858000"/>
              <a:gd name="connsiteX303" fmla="*/ 5940952 w 7467600"/>
              <a:gd name="connsiteY303" fmla="*/ 6250028 h 6858000"/>
              <a:gd name="connsiteX304" fmla="*/ 6043441 w 7467600"/>
              <a:gd name="connsiteY304" fmla="*/ 6665847 h 6858000"/>
              <a:gd name="connsiteX305" fmla="*/ 6093432 w 7467600"/>
              <a:gd name="connsiteY305" fmla="*/ 6858000 h 6858000"/>
              <a:gd name="connsiteX306" fmla="*/ 6034344 w 7467600"/>
              <a:gd name="connsiteY306" fmla="*/ 6858000 h 6858000"/>
              <a:gd name="connsiteX307" fmla="*/ 6026679 w 7467600"/>
              <a:gd name="connsiteY307" fmla="*/ 6836959 h 6858000"/>
              <a:gd name="connsiteX308" fmla="*/ 5800441 w 7467600"/>
              <a:gd name="connsiteY308" fmla="*/ 6335286 h 6858000"/>
              <a:gd name="connsiteX309" fmla="*/ 5526562 w 7467600"/>
              <a:gd name="connsiteY309" fmla="*/ 5705388 h 6858000"/>
              <a:gd name="connsiteX310" fmla="*/ 5519640 w 7467600"/>
              <a:gd name="connsiteY310" fmla="*/ 5683774 h 6858000"/>
              <a:gd name="connsiteX311" fmla="*/ 5844559 w 7467600"/>
              <a:gd name="connsiteY311" fmla="*/ 6553349 h 6858000"/>
              <a:gd name="connsiteX312" fmla="*/ 5975994 w 7467600"/>
              <a:gd name="connsiteY312" fmla="*/ 6858000 h 6858000"/>
              <a:gd name="connsiteX313" fmla="*/ 5898547 w 7467600"/>
              <a:gd name="connsiteY313" fmla="*/ 6858000 h 6858000"/>
              <a:gd name="connsiteX314" fmla="*/ 5682041 w 7467600"/>
              <a:gd name="connsiteY314" fmla="*/ 6355860 h 6858000"/>
              <a:gd name="connsiteX315" fmla="*/ 5461758 w 7467600"/>
              <a:gd name="connsiteY315" fmla="*/ 5820220 h 6858000"/>
              <a:gd name="connsiteX316" fmla="*/ 5237282 w 7467600"/>
              <a:gd name="connsiteY316" fmla="*/ 6579086 h 6858000"/>
              <a:gd name="connsiteX317" fmla="*/ 5115009 w 7467600"/>
              <a:gd name="connsiteY317" fmla="*/ 6858000 h 6858000"/>
              <a:gd name="connsiteX318" fmla="*/ 5028074 w 7467600"/>
              <a:gd name="connsiteY318" fmla="*/ 6858000 h 6858000"/>
              <a:gd name="connsiteX319" fmla="*/ 5079508 w 7467600"/>
              <a:gd name="connsiteY319" fmla="*/ 6749074 h 6858000"/>
              <a:gd name="connsiteX320" fmla="*/ 5371846 w 7467600"/>
              <a:gd name="connsiteY320" fmla="*/ 5924413 h 6858000"/>
              <a:gd name="connsiteX321" fmla="*/ 5270512 w 7467600"/>
              <a:gd name="connsiteY321" fmla="*/ 6138975 h 6858000"/>
              <a:gd name="connsiteX322" fmla="*/ 5062409 w 7467600"/>
              <a:gd name="connsiteY322" fmla="*/ 6653544 h 6858000"/>
              <a:gd name="connsiteX323" fmla="*/ 5036628 w 7467600"/>
              <a:gd name="connsiteY323" fmla="*/ 6754247 h 6858000"/>
              <a:gd name="connsiteX324" fmla="*/ 5009112 w 7467600"/>
              <a:gd name="connsiteY324" fmla="*/ 6858000 h 6858000"/>
              <a:gd name="connsiteX325" fmla="*/ 4976679 w 7467600"/>
              <a:gd name="connsiteY325" fmla="*/ 6858000 h 6858000"/>
              <a:gd name="connsiteX326" fmla="*/ 5006537 w 7467600"/>
              <a:gd name="connsiteY326" fmla="*/ 6747068 h 6858000"/>
              <a:gd name="connsiteX327" fmla="*/ 5032723 w 7467600"/>
              <a:gd name="connsiteY327" fmla="*/ 6644957 h 6858000"/>
              <a:gd name="connsiteX328" fmla="*/ 5242949 w 7467600"/>
              <a:gd name="connsiteY328" fmla="*/ 6125175 h 6858000"/>
              <a:gd name="connsiteX329" fmla="*/ 5286321 w 7467600"/>
              <a:gd name="connsiteY329" fmla="*/ 6033555 h 6858000"/>
              <a:gd name="connsiteX330" fmla="*/ 5008210 w 7467600"/>
              <a:gd name="connsiteY330" fmla="*/ 6649194 h 6858000"/>
              <a:gd name="connsiteX331" fmla="*/ 4986321 w 7467600"/>
              <a:gd name="connsiteY331" fmla="*/ 6765687 h 6858000"/>
              <a:gd name="connsiteX332" fmla="*/ 4973474 w 7467600"/>
              <a:gd name="connsiteY332" fmla="*/ 6858000 h 6858000"/>
              <a:gd name="connsiteX333" fmla="*/ 4907178 w 7467600"/>
              <a:gd name="connsiteY333" fmla="*/ 6858000 h 6858000"/>
              <a:gd name="connsiteX334" fmla="*/ 4910810 w 7467600"/>
              <a:gd name="connsiteY334" fmla="*/ 6829660 h 6858000"/>
              <a:gd name="connsiteX335" fmla="*/ 4987461 w 7467600"/>
              <a:gd name="connsiteY335" fmla="*/ 6432994 h 6858000"/>
              <a:gd name="connsiteX336" fmla="*/ 5179262 w 7467600"/>
              <a:gd name="connsiteY336" fmla="*/ 6035044 h 6858000"/>
              <a:gd name="connsiteX337" fmla="*/ 4689678 w 7467600"/>
              <a:gd name="connsiteY337" fmla="*/ 6440241 h 6858000"/>
              <a:gd name="connsiteX338" fmla="*/ 4477543 w 7467600"/>
              <a:gd name="connsiteY338" fmla="*/ 6674836 h 6858000"/>
              <a:gd name="connsiteX339" fmla="*/ 4329957 w 7467600"/>
              <a:gd name="connsiteY339" fmla="*/ 6858000 h 6858000"/>
              <a:gd name="connsiteX340" fmla="*/ 4218595 w 7467600"/>
              <a:gd name="connsiteY340" fmla="*/ 6858000 h 6858000"/>
              <a:gd name="connsiteX341" fmla="*/ 4368888 w 7467600"/>
              <a:gd name="connsiteY341" fmla="*/ 6668412 h 6858000"/>
              <a:gd name="connsiteX342" fmla="*/ 4563091 w 7467600"/>
              <a:gd name="connsiteY342" fmla="*/ 6442508 h 6858000"/>
              <a:gd name="connsiteX343" fmla="*/ 5387324 w 7467600"/>
              <a:gd name="connsiteY343" fmla="*/ 5705830 h 6858000"/>
              <a:gd name="connsiteX344" fmla="*/ 5073620 w 7467600"/>
              <a:gd name="connsiteY344" fmla="*/ 5955437 h 6858000"/>
              <a:gd name="connsiteX345" fmla="*/ 4689789 w 7467600"/>
              <a:gd name="connsiteY345" fmla="*/ 6268382 h 6858000"/>
              <a:gd name="connsiteX346" fmla="*/ 4418722 w 7467600"/>
              <a:gd name="connsiteY346" fmla="*/ 6570886 h 6858000"/>
              <a:gd name="connsiteX347" fmla="*/ 4214944 w 7467600"/>
              <a:gd name="connsiteY347" fmla="*/ 6858000 h 6858000"/>
              <a:gd name="connsiteX348" fmla="*/ 4177898 w 7467600"/>
              <a:gd name="connsiteY348" fmla="*/ 6858000 h 6858000"/>
              <a:gd name="connsiteX349" fmla="*/ 4391597 w 7467600"/>
              <a:gd name="connsiteY349" fmla="*/ 6556370 h 6858000"/>
              <a:gd name="connsiteX350" fmla="*/ 4668889 w 7467600"/>
              <a:gd name="connsiteY350" fmla="*/ 6246399 h 6858000"/>
              <a:gd name="connsiteX351" fmla="*/ 5055427 w 7467600"/>
              <a:gd name="connsiteY351" fmla="*/ 5931476 h 6858000"/>
              <a:gd name="connsiteX352" fmla="*/ 5371814 w 7467600"/>
              <a:gd name="connsiteY352" fmla="*/ 5678975 h 6858000"/>
              <a:gd name="connsiteX353" fmla="*/ 4987918 w 7467600"/>
              <a:gd name="connsiteY353" fmla="*/ 5838701 h 6858000"/>
              <a:gd name="connsiteX354" fmla="*/ 4317146 w 7467600"/>
              <a:gd name="connsiteY354" fmla="*/ 6587716 h 6858000"/>
              <a:gd name="connsiteX355" fmla="*/ 4171627 w 7467600"/>
              <a:gd name="connsiteY355" fmla="*/ 6858000 h 6858000"/>
              <a:gd name="connsiteX356" fmla="*/ 4081585 w 7467600"/>
              <a:gd name="connsiteY356" fmla="*/ 6858000 h 6858000"/>
              <a:gd name="connsiteX357" fmla="*/ 4238603 w 7467600"/>
              <a:gd name="connsiteY357" fmla="*/ 6559341 h 6858000"/>
              <a:gd name="connsiteX358" fmla="*/ 4778333 w 7467600"/>
              <a:gd name="connsiteY358" fmla="*/ 5873626 h 6858000"/>
              <a:gd name="connsiteX359" fmla="*/ 5414185 w 7467600"/>
              <a:gd name="connsiteY359" fmla="*/ 5573882 h 6858000"/>
              <a:gd name="connsiteX360" fmla="*/ 5959648 w 7467600"/>
              <a:gd name="connsiteY360" fmla="*/ 4760797 h 6858000"/>
              <a:gd name="connsiteX361" fmla="*/ 5355019 w 7467600"/>
              <a:gd name="connsiteY361" fmla="*/ 4734672 h 6858000"/>
              <a:gd name="connsiteX362" fmla="*/ 5083565 w 7467600"/>
              <a:gd name="connsiteY362" fmla="*/ 5179121 h 6858000"/>
              <a:gd name="connsiteX363" fmla="*/ 4713577 w 7467600"/>
              <a:gd name="connsiteY363" fmla="*/ 5616803 h 6858000"/>
              <a:gd name="connsiteX364" fmla="*/ 3989559 w 7467600"/>
              <a:gd name="connsiteY364" fmla="*/ 6145945 h 6858000"/>
              <a:gd name="connsiteX365" fmla="*/ 3939824 w 7467600"/>
              <a:gd name="connsiteY365" fmla="*/ 6066900 h 6858000"/>
              <a:gd name="connsiteX366" fmla="*/ 4584537 w 7467600"/>
              <a:gd name="connsiteY366" fmla="*/ 5324826 h 6858000"/>
              <a:gd name="connsiteX367" fmla="*/ 5037105 w 7467600"/>
              <a:gd name="connsiteY367" fmla="*/ 5088765 h 6858000"/>
              <a:gd name="connsiteX368" fmla="*/ 5039930 w 7467600"/>
              <a:gd name="connsiteY368" fmla="*/ 5089585 h 6858000"/>
              <a:gd name="connsiteX369" fmla="*/ 5263764 w 7467600"/>
              <a:gd name="connsiteY369" fmla="*/ 4735525 h 6858000"/>
              <a:gd name="connsiteX370" fmla="*/ 4086300 w 7467600"/>
              <a:gd name="connsiteY370" fmla="*/ 4884599 h 6858000"/>
              <a:gd name="connsiteX371" fmla="*/ 4085485 w 7467600"/>
              <a:gd name="connsiteY371" fmla="*/ 4899070 h 6858000"/>
              <a:gd name="connsiteX372" fmla="*/ 3871915 w 7467600"/>
              <a:gd name="connsiteY372" fmla="*/ 5253645 h 6858000"/>
              <a:gd name="connsiteX373" fmla="*/ 3799374 w 7467600"/>
              <a:gd name="connsiteY373" fmla="*/ 5466127 h 6858000"/>
              <a:gd name="connsiteX374" fmla="*/ 3498850 w 7467600"/>
              <a:gd name="connsiteY374" fmla="*/ 6661888 h 6858000"/>
              <a:gd name="connsiteX375" fmla="*/ 3399216 w 7467600"/>
              <a:gd name="connsiteY375" fmla="*/ 6858000 h 6858000"/>
              <a:gd name="connsiteX376" fmla="*/ 3303688 w 7467600"/>
              <a:gd name="connsiteY376" fmla="*/ 6858000 h 6858000"/>
              <a:gd name="connsiteX377" fmla="*/ 3391774 w 7467600"/>
              <a:gd name="connsiteY377" fmla="*/ 6697181 h 6858000"/>
              <a:gd name="connsiteX378" fmla="*/ 3735540 w 7467600"/>
              <a:gd name="connsiteY378" fmla="*/ 5546923 h 6858000"/>
              <a:gd name="connsiteX379" fmla="*/ 3729438 w 7467600"/>
              <a:gd name="connsiteY379" fmla="*/ 5569058 h 6858000"/>
              <a:gd name="connsiteX380" fmla="*/ 3707782 w 7467600"/>
              <a:gd name="connsiteY380" fmla="*/ 5644908 h 6858000"/>
              <a:gd name="connsiteX381" fmla="*/ 3583827 w 7467600"/>
              <a:gd name="connsiteY381" fmla="*/ 6039215 h 6858000"/>
              <a:gd name="connsiteX382" fmla="*/ 3547861 w 7467600"/>
              <a:gd name="connsiteY382" fmla="*/ 6129609 h 6858000"/>
              <a:gd name="connsiteX383" fmla="*/ 3490905 w 7467600"/>
              <a:gd name="connsiteY383" fmla="*/ 6277660 h 6858000"/>
              <a:gd name="connsiteX384" fmla="*/ 3455859 w 7467600"/>
              <a:gd name="connsiteY384" fmla="*/ 6391301 h 6858000"/>
              <a:gd name="connsiteX385" fmla="*/ 3429112 w 7467600"/>
              <a:gd name="connsiteY385" fmla="*/ 6479469 h 6858000"/>
              <a:gd name="connsiteX386" fmla="*/ 3304862 w 7467600"/>
              <a:gd name="connsiteY386" fmla="*/ 6796476 h 6858000"/>
              <a:gd name="connsiteX387" fmla="*/ 3276071 w 7467600"/>
              <a:gd name="connsiteY387" fmla="*/ 6858000 h 6858000"/>
              <a:gd name="connsiteX388" fmla="*/ 3240805 w 7467600"/>
              <a:gd name="connsiteY388" fmla="*/ 6858000 h 6858000"/>
              <a:gd name="connsiteX389" fmla="*/ 3275917 w 7467600"/>
              <a:gd name="connsiteY389" fmla="*/ 6783192 h 6858000"/>
              <a:gd name="connsiteX390" fmla="*/ 3399358 w 7467600"/>
              <a:gd name="connsiteY390" fmla="*/ 6469011 h 6858000"/>
              <a:gd name="connsiteX391" fmla="*/ 3425650 w 7467600"/>
              <a:gd name="connsiteY391" fmla="*/ 6381333 h 6858000"/>
              <a:gd name="connsiteX392" fmla="*/ 3460661 w 7467600"/>
              <a:gd name="connsiteY392" fmla="*/ 6266763 h 6858000"/>
              <a:gd name="connsiteX393" fmla="*/ 3518021 w 7467600"/>
              <a:gd name="connsiteY393" fmla="*/ 6117298 h 6858000"/>
              <a:gd name="connsiteX394" fmla="*/ 3554035 w 7467600"/>
              <a:gd name="connsiteY394" fmla="*/ 6027832 h 6858000"/>
              <a:gd name="connsiteX395" fmla="*/ 3677174 w 7467600"/>
              <a:gd name="connsiteY395" fmla="*/ 5636351 h 6858000"/>
              <a:gd name="connsiteX396" fmla="*/ 3698819 w 7467600"/>
              <a:gd name="connsiteY396" fmla="*/ 5560503 h 6858000"/>
              <a:gd name="connsiteX397" fmla="*/ 3702094 w 7467600"/>
              <a:gd name="connsiteY397" fmla="*/ 5549194 h 6858000"/>
              <a:gd name="connsiteX398" fmla="*/ 3398355 w 7467600"/>
              <a:gd name="connsiteY398" fmla="*/ 6094603 h 6858000"/>
              <a:gd name="connsiteX399" fmla="*/ 3193941 w 7467600"/>
              <a:gd name="connsiteY399" fmla="*/ 6798775 h 6858000"/>
              <a:gd name="connsiteX400" fmla="*/ 3184140 w 7467600"/>
              <a:gd name="connsiteY400" fmla="*/ 6858000 h 6858000"/>
              <a:gd name="connsiteX401" fmla="*/ 3099978 w 7467600"/>
              <a:gd name="connsiteY401" fmla="*/ 6858000 h 6858000"/>
              <a:gd name="connsiteX402" fmla="*/ 3101556 w 7467600"/>
              <a:gd name="connsiteY402" fmla="*/ 6843337 h 6858000"/>
              <a:gd name="connsiteX403" fmla="*/ 3370162 w 7467600"/>
              <a:gd name="connsiteY403" fmla="*/ 5785550 h 6858000"/>
              <a:gd name="connsiteX404" fmla="*/ 3746477 w 7467600"/>
              <a:gd name="connsiteY404" fmla="*/ 5377889 h 6858000"/>
              <a:gd name="connsiteX405" fmla="*/ 3863399 w 7467600"/>
              <a:gd name="connsiteY405" fmla="*/ 5087257 h 6858000"/>
              <a:gd name="connsiteX406" fmla="*/ 3968712 w 7467600"/>
              <a:gd name="connsiteY406" fmla="*/ 4913989 h 6858000"/>
              <a:gd name="connsiteX407" fmla="*/ 2792390 w 7467600"/>
              <a:gd name="connsiteY407" fmla="*/ 5382974 h 6858000"/>
              <a:gd name="connsiteX408" fmla="*/ 2714982 w 7467600"/>
              <a:gd name="connsiteY408" fmla="*/ 5427051 h 6858000"/>
              <a:gd name="connsiteX409" fmla="*/ 2813361 w 7467600"/>
              <a:gd name="connsiteY409" fmla="*/ 6023912 h 6858000"/>
              <a:gd name="connsiteX410" fmla="*/ 2688430 w 7467600"/>
              <a:gd name="connsiteY410" fmla="*/ 6801564 h 6858000"/>
              <a:gd name="connsiteX411" fmla="*/ 2629626 w 7467600"/>
              <a:gd name="connsiteY411" fmla="*/ 6763394 h 6858000"/>
              <a:gd name="connsiteX412" fmla="*/ 2565328 w 7467600"/>
              <a:gd name="connsiteY412" fmla="*/ 5516399 h 6858000"/>
              <a:gd name="connsiteX413" fmla="*/ 1922999 w 7467600"/>
              <a:gd name="connsiteY413" fmla="*/ 5980343 h 6858000"/>
              <a:gd name="connsiteX414" fmla="*/ 1950261 w 7467600"/>
              <a:gd name="connsiteY414" fmla="*/ 6405858 h 6858000"/>
              <a:gd name="connsiteX415" fmla="*/ 2365554 w 7467600"/>
              <a:gd name="connsiteY415" fmla="*/ 6759107 h 6858000"/>
              <a:gd name="connsiteX416" fmla="*/ 2424142 w 7467600"/>
              <a:gd name="connsiteY416" fmla="*/ 6858000 h 6858000"/>
              <a:gd name="connsiteX417" fmla="*/ 2395994 w 7467600"/>
              <a:gd name="connsiteY417" fmla="*/ 6858000 h 6858000"/>
              <a:gd name="connsiteX418" fmla="*/ 2392863 w 7467600"/>
              <a:gd name="connsiteY418" fmla="*/ 6852964 h 6858000"/>
              <a:gd name="connsiteX419" fmla="*/ 2017589 w 7467600"/>
              <a:gd name="connsiteY419" fmla="*/ 6493982 h 6858000"/>
              <a:gd name="connsiteX420" fmla="*/ 2147336 w 7467600"/>
              <a:gd name="connsiteY420" fmla="*/ 6594052 h 6858000"/>
              <a:gd name="connsiteX421" fmla="*/ 2207047 w 7467600"/>
              <a:gd name="connsiteY421" fmla="*/ 6654540 h 6858000"/>
              <a:gd name="connsiteX422" fmla="*/ 2299106 w 7467600"/>
              <a:gd name="connsiteY422" fmla="*/ 6778931 h 6858000"/>
              <a:gd name="connsiteX423" fmla="*/ 2314430 w 7467600"/>
              <a:gd name="connsiteY423" fmla="*/ 6801144 h 6858000"/>
              <a:gd name="connsiteX424" fmla="*/ 2352406 w 7467600"/>
              <a:gd name="connsiteY424" fmla="*/ 6858000 h 6858000"/>
              <a:gd name="connsiteX425" fmla="*/ 2314492 w 7467600"/>
              <a:gd name="connsiteY425" fmla="*/ 6858000 h 6858000"/>
              <a:gd name="connsiteX426" fmla="*/ 2288095 w 7467600"/>
              <a:gd name="connsiteY426" fmla="*/ 6818030 h 6858000"/>
              <a:gd name="connsiteX427" fmla="*/ 2272768 w 7467600"/>
              <a:gd name="connsiteY427" fmla="*/ 6795822 h 6858000"/>
              <a:gd name="connsiteX428" fmla="*/ 2182715 w 7467600"/>
              <a:gd name="connsiteY428" fmla="*/ 6675071 h 6858000"/>
              <a:gd name="connsiteX429" fmla="*/ 2032061 w 7467600"/>
              <a:gd name="connsiteY429" fmla="*/ 6541380 h 6858000"/>
              <a:gd name="connsiteX430" fmla="*/ 2257220 w 7467600"/>
              <a:gd name="connsiteY430" fmla="*/ 6826257 h 6858000"/>
              <a:gd name="connsiteX431" fmla="*/ 2281324 w 7467600"/>
              <a:gd name="connsiteY431" fmla="*/ 6858000 h 6858000"/>
              <a:gd name="connsiteX432" fmla="*/ 2242860 w 7467600"/>
              <a:gd name="connsiteY432" fmla="*/ 6858000 h 6858000"/>
              <a:gd name="connsiteX433" fmla="*/ 2232818 w 7467600"/>
              <a:gd name="connsiteY433" fmla="*/ 6844926 h 6858000"/>
              <a:gd name="connsiteX434" fmla="*/ 1990172 w 7467600"/>
              <a:gd name="connsiteY434" fmla="*/ 6542121 h 6858000"/>
              <a:gd name="connsiteX435" fmla="*/ 2124090 w 7467600"/>
              <a:gd name="connsiteY435" fmla="*/ 6761017 h 6858000"/>
              <a:gd name="connsiteX436" fmla="*/ 2200380 w 7467600"/>
              <a:gd name="connsiteY436" fmla="*/ 6858000 h 6858000"/>
              <a:gd name="connsiteX437" fmla="*/ 2147507 w 7467600"/>
              <a:gd name="connsiteY437" fmla="*/ 6858000 h 6858000"/>
              <a:gd name="connsiteX438" fmla="*/ 2070668 w 7467600"/>
              <a:gd name="connsiteY438" fmla="*/ 6761520 h 6858000"/>
              <a:gd name="connsiteX439" fmla="*/ 1975142 w 7467600"/>
              <a:gd name="connsiteY439" fmla="*/ 6585570 h 6858000"/>
              <a:gd name="connsiteX440" fmla="*/ 2050035 w 7467600"/>
              <a:gd name="connsiteY440" fmla="*/ 6813345 h 6858000"/>
              <a:gd name="connsiteX441" fmla="*/ 2063025 w 7467600"/>
              <a:gd name="connsiteY441" fmla="*/ 6858000 h 6858000"/>
              <a:gd name="connsiteX442" fmla="*/ 2021675 w 7467600"/>
              <a:gd name="connsiteY442" fmla="*/ 6858000 h 6858000"/>
              <a:gd name="connsiteX443" fmla="*/ 2019308 w 7467600"/>
              <a:gd name="connsiteY443" fmla="*/ 6847118 h 6858000"/>
              <a:gd name="connsiteX444" fmla="*/ 1938835 w 7467600"/>
              <a:gd name="connsiteY444" fmla="*/ 6551160 h 6858000"/>
              <a:gd name="connsiteX445" fmla="*/ 1953230 w 7467600"/>
              <a:gd name="connsiteY445" fmla="*/ 6759699 h 6858000"/>
              <a:gd name="connsiteX446" fmla="*/ 1956763 w 7467600"/>
              <a:gd name="connsiteY446" fmla="*/ 6778191 h 6858000"/>
              <a:gd name="connsiteX447" fmla="*/ 1967925 w 7467600"/>
              <a:gd name="connsiteY447" fmla="*/ 6858000 h 6858000"/>
              <a:gd name="connsiteX448" fmla="*/ 1936622 w 7467600"/>
              <a:gd name="connsiteY448" fmla="*/ 6858000 h 6858000"/>
              <a:gd name="connsiteX449" fmla="*/ 1926261 w 7467600"/>
              <a:gd name="connsiteY449" fmla="*/ 6784064 h 6858000"/>
              <a:gd name="connsiteX450" fmla="*/ 1922724 w 7467600"/>
              <a:gd name="connsiteY450" fmla="*/ 6765577 h 6858000"/>
              <a:gd name="connsiteX451" fmla="*/ 1904650 w 7467600"/>
              <a:gd name="connsiteY451" fmla="*/ 6639616 h 6858000"/>
              <a:gd name="connsiteX452" fmla="*/ 1885273 w 7467600"/>
              <a:gd name="connsiteY452" fmla="*/ 6858000 h 6858000"/>
              <a:gd name="connsiteX453" fmla="*/ 1854363 w 7467600"/>
              <a:gd name="connsiteY453" fmla="*/ 6858000 h 6858000"/>
              <a:gd name="connsiteX454" fmla="*/ 1880391 w 7467600"/>
              <a:gd name="connsiteY454" fmla="*/ 6603796 h 6858000"/>
              <a:gd name="connsiteX455" fmla="*/ 1818273 w 7467600"/>
              <a:gd name="connsiteY455" fmla="*/ 6715729 h 6858000"/>
              <a:gd name="connsiteX456" fmla="*/ 1794691 w 7467600"/>
              <a:gd name="connsiteY456" fmla="*/ 6843239 h 6858000"/>
              <a:gd name="connsiteX457" fmla="*/ 1794914 w 7467600"/>
              <a:gd name="connsiteY457" fmla="*/ 6858000 h 6858000"/>
              <a:gd name="connsiteX458" fmla="*/ 1746128 w 7467600"/>
              <a:gd name="connsiteY458" fmla="*/ 6858000 h 6858000"/>
              <a:gd name="connsiteX459" fmla="*/ 1753934 w 7467600"/>
              <a:gd name="connsiteY459" fmla="*/ 6724796 h 6858000"/>
              <a:gd name="connsiteX460" fmla="*/ 1792053 w 7467600"/>
              <a:gd name="connsiteY460" fmla="*/ 6572396 h 6858000"/>
              <a:gd name="connsiteX461" fmla="*/ 1862248 w 7467600"/>
              <a:gd name="connsiteY461" fmla="*/ 6266397 h 6858000"/>
              <a:gd name="connsiteX462" fmla="*/ 1862250 w 7467600"/>
              <a:gd name="connsiteY462" fmla="*/ 6033531 h 6858000"/>
              <a:gd name="connsiteX463" fmla="*/ 1211999 w 7467600"/>
              <a:gd name="connsiteY463" fmla="*/ 6683610 h 6858000"/>
              <a:gd name="connsiteX464" fmla="*/ 1213266 w 7467600"/>
              <a:gd name="connsiteY464" fmla="*/ 6691947 h 6858000"/>
              <a:gd name="connsiteX465" fmla="*/ 1203370 w 7467600"/>
              <a:gd name="connsiteY465" fmla="*/ 6850676 h 6858000"/>
              <a:gd name="connsiteX466" fmla="*/ 1203671 w 7467600"/>
              <a:gd name="connsiteY466" fmla="*/ 6858000 h 6858000"/>
              <a:gd name="connsiteX467" fmla="*/ 1143180 w 7467600"/>
              <a:gd name="connsiteY467" fmla="*/ 6858000 h 6858000"/>
              <a:gd name="connsiteX468" fmla="*/ 1142176 w 7467600"/>
              <a:gd name="connsiteY468" fmla="*/ 6766045 h 6858000"/>
              <a:gd name="connsiteX469" fmla="*/ 1067484 w 7467600"/>
              <a:gd name="connsiteY469" fmla="*/ 6858000 h 6858000"/>
              <a:gd name="connsiteX470" fmla="*/ 953928 w 7467600"/>
              <a:gd name="connsiteY470" fmla="*/ 6858000 h 6858000"/>
              <a:gd name="connsiteX471" fmla="*/ 959715 w 7467600"/>
              <a:gd name="connsiteY471" fmla="*/ 6850185 h 6858000"/>
              <a:gd name="connsiteX472" fmla="*/ 1483788 w 7467600"/>
              <a:gd name="connsiteY472" fmla="*/ 6259174 h 6858000"/>
              <a:gd name="connsiteX473" fmla="*/ 1100671 w 7467600"/>
              <a:gd name="connsiteY473" fmla="*/ 6252137 h 6858000"/>
              <a:gd name="connsiteX474" fmla="*/ 1090144 w 7467600"/>
              <a:gd name="connsiteY474" fmla="*/ 6256748 h 6858000"/>
              <a:gd name="connsiteX475" fmla="*/ 1095872 w 7467600"/>
              <a:gd name="connsiteY475" fmla="*/ 6271892 h 6858000"/>
              <a:gd name="connsiteX476" fmla="*/ 262785 w 7467600"/>
              <a:gd name="connsiteY476" fmla="*/ 6845450 h 6858000"/>
              <a:gd name="connsiteX477" fmla="*/ 209968 w 7467600"/>
              <a:gd name="connsiteY477" fmla="*/ 6770713 h 6858000"/>
              <a:gd name="connsiteX478" fmla="*/ 873460 w 7467600"/>
              <a:gd name="connsiteY478" fmla="*/ 6253768 h 6858000"/>
              <a:gd name="connsiteX479" fmla="*/ 192686 w 7467600"/>
              <a:gd name="connsiteY479" fmla="*/ 5849257 h 6858000"/>
              <a:gd name="connsiteX480" fmla="*/ 4696 w 7467600"/>
              <a:gd name="connsiteY480" fmla="*/ 5697668 h 6858000"/>
              <a:gd name="connsiteX481" fmla="*/ 0 w 7467600"/>
              <a:gd name="connsiteY481" fmla="*/ 5689984 h 6858000"/>
              <a:gd name="connsiteX482" fmla="*/ 0 w 7467600"/>
              <a:gd name="connsiteY482" fmla="*/ 5513472 h 6858000"/>
              <a:gd name="connsiteX483" fmla="*/ 174101 w 7467600"/>
              <a:gd name="connsiteY483" fmla="*/ 5620277 h 6858000"/>
              <a:gd name="connsiteX484" fmla="*/ 891800 w 7467600"/>
              <a:gd name="connsiteY484" fmla="*/ 6036935 h 6858000"/>
              <a:gd name="connsiteX485" fmla="*/ 1072219 w 7467600"/>
              <a:gd name="connsiteY485" fmla="*/ 6169443 h 6858000"/>
              <a:gd name="connsiteX486" fmla="*/ 1074117 w 7467600"/>
              <a:gd name="connsiteY486" fmla="*/ 6170301 h 6858000"/>
              <a:gd name="connsiteX487" fmla="*/ 1083114 w 7467600"/>
              <a:gd name="connsiteY487" fmla="*/ 6174131 h 6858000"/>
              <a:gd name="connsiteX488" fmla="*/ 1543010 w 7467600"/>
              <a:gd name="connsiteY488" fmla="*/ 6191140 h 6858000"/>
              <a:gd name="connsiteX489" fmla="*/ 1551080 w 7467600"/>
              <a:gd name="connsiteY489" fmla="*/ 6195006 h 6858000"/>
              <a:gd name="connsiteX490" fmla="*/ 2345443 w 7467600"/>
              <a:gd name="connsiteY490" fmla="*/ 5549882 h 6858000"/>
              <a:gd name="connsiteX491" fmla="*/ 1721499 w 7467600"/>
              <a:gd name="connsiteY491" fmla="*/ 5599969 h 6858000"/>
              <a:gd name="connsiteX492" fmla="*/ 767716 w 7467600"/>
              <a:gd name="connsiteY492" fmla="*/ 5472768 h 6858000"/>
              <a:gd name="connsiteX493" fmla="*/ 722147 w 7467600"/>
              <a:gd name="connsiteY493" fmla="*/ 5393091 h 6858000"/>
              <a:gd name="connsiteX494" fmla="*/ 1485552 w 7467600"/>
              <a:gd name="connsiteY494" fmla="*/ 5313202 h 6858000"/>
              <a:gd name="connsiteX495" fmla="*/ 2143004 w 7467600"/>
              <a:gd name="connsiteY495" fmla="*/ 5402420 h 6858000"/>
              <a:gd name="connsiteX496" fmla="*/ 1933391 w 7467600"/>
              <a:gd name="connsiteY496" fmla="*/ 5156971 h 6858000"/>
              <a:gd name="connsiteX497" fmla="*/ 1827118 w 7467600"/>
              <a:gd name="connsiteY497" fmla="*/ 4968410 h 6858000"/>
              <a:gd name="connsiteX498" fmla="*/ 1837349 w 7467600"/>
              <a:gd name="connsiteY498" fmla="*/ 4956357 h 6858000"/>
              <a:gd name="connsiteX499" fmla="*/ 2162835 w 7467600"/>
              <a:gd name="connsiteY499" fmla="*/ 5187853 h 6858000"/>
              <a:gd name="connsiteX500" fmla="*/ 2257167 w 7467600"/>
              <a:gd name="connsiteY500" fmla="*/ 5462123 h 6858000"/>
              <a:gd name="connsiteX501" fmla="*/ 2261598 w 7467600"/>
              <a:gd name="connsiteY501" fmla="*/ 5467998 h 6858000"/>
              <a:gd name="connsiteX502" fmla="*/ 2437177 w 7467600"/>
              <a:gd name="connsiteY502" fmla="*/ 5479608 h 6858000"/>
              <a:gd name="connsiteX503" fmla="*/ 2445247 w 7467600"/>
              <a:gd name="connsiteY503" fmla="*/ 5483476 h 6858000"/>
              <a:gd name="connsiteX504" fmla="*/ 2743626 w 7467600"/>
              <a:gd name="connsiteY504" fmla="*/ 5304819 h 6858000"/>
              <a:gd name="connsiteX505" fmla="*/ 3048102 w 7467600"/>
              <a:gd name="connsiteY505" fmla="*/ 5150595 h 6858000"/>
              <a:gd name="connsiteX506" fmla="*/ 1799414 w 7467600"/>
              <a:gd name="connsiteY506" fmla="*/ 4694732 h 6858000"/>
              <a:gd name="connsiteX507" fmla="*/ 1771735 w 7467600"/>
              <a:gd name="connsiteY507" fmla="*/ 4619929 h 6858000"/>
              <a:gd name="connsiteX508" fmla="*/ 3104273 w 7467600"/>
              <a:gd name="connsiteY508" fmla="*/ 5076159 h 6858000"/>
              <a:gd name="connsiteX509" fmla="*/ 3113245 w 7467600"/>
              <a:gd name="connsiteY509" fmla="*/ 5090705 h 6858000"/>
              <a:gd name="connsiteX510" fmla="*/ 3126294 w 7467600"/>
              <a:gd name="connsiteY510" fmla="*/ 5114400 h 6858000"/>
              <a:gd name="connsiteX511" fmla="*/ 3937433 w 7467600"/>
              <a:gd name="connsiteY511" fmla="*/ 4830473 h 6858000"/>
              <a:gd name="connsiteX512" fmla="*/ 3590475 w 7467600"/>
              <a:gd name="connsiteY512" fmla="*/ 4597974 h 6858000"/>
              <a:gd name="connsiteX513" fmla="*/ 3100264 w 7467600"/>
              <a:gd name="connsiteY513" fmla="*/ 4579845 h 6858000"/>
              <a:gd name="connsiteX514" fmla="*/ 2183576 w 7467600"/>
              <a:gd name="connsiteY514" fmla="*/ 4227150 h 6858000"/>
              <a:gd name="connsiteX515" fmla="*/ 2151029 w 7467600"/>
              <a:gd name="connsiteY515" fmla="*/ 4146947 h 6858000"/>
              <a:gd name="connsiteX516" fmla="*/ 3563434 w 7467600"/>
              <a:gd name="connsiteY516" fmla="*/ 4469115 h 6858000"/>
              <a:gd name="connsiteX517" fmla="*/ 3177952 w 7467600"/>
              <a:gd name="connsiteY517" fmla="*/ 3657386 h 6858000"/>
              <a:gd name="connsiteX518" fmla="*/ 3189263 w 7467600"/>
              <a:gd name="connsiteY518" fmla="*/ 3625726 h 6858000"/>
              <a:gd name="connsiteX519" fmla="*/ 3560912 w 7467600"/>
              <a:gd name="connsiteY519" fmla="*/ 4079863 h 6858000"/>
              <a:gd name="connsiteX520" fmla="*/ 3626636 w 7467600"/>
              <a:gd name="connsiteY520" fmla="*/ 4512230 h 6858000"/>
              <a:gd name="connsiteX521" fmla="*/ 3653088 w 7467600"/>
              <a:gd name="connsiteY521" fmla="*/ 4521417 h 6858000"/>
              <a:gd name="connsiteX522" fmla="*/ 3988128 w 7467600"/>
              <a:gd name="connsiteY522" fmla="*/ 4817267 h 6858000"/>
              <a:gd name="connsiteX523" fmla="*/ 4830582 w 7467600"/>
              <a:gd name="connsiteY523" fmla="*/ 4676000 h 6858000"/>
              <a:gd name="connsiteX524" fmla="*/ 4830100 w 7467600"/>
              <a:gd name="connsiteY524" fmla="*/ 4675554 h 6858000"/>
              <a:gd name="connsiteX525" fmla="*/ 4036318 w 7467600"/>
              <a:gd name="connsiteY525" fmla="*/ 4147013 h 6858000"/>
              <a:gd name="connsiteX526" fmla="*/ 3432098 w 7467600"/>
              <a:gd name="connsiteY526" fmla="*/ 3537312 h 6858000"/>
              <a:gd name="connsiteX527" fmla="*/ 3446761 w 7467600"/>
              <a:gd name="connsiteY527" fmla="*/ 3461278 h 6858000"/>
              <a:gd name="connsiteX528" fmla="*/ 4419733 w 7467600"/>
              <a:gd name="connsiteY528" fmla="*/ 3963555 h 6858000"/>
              <a:gd name="connsiteX529" fmla="*/ 4781371 w 7467600"/>
              <a:gd name="connsiteY529" fmla="*/ 4458604 h 6858000"/>
              <a:gd name="connsiteX530" fmla="*/ 4780440 w 7467600"/>
              <a:gd name="connsiteY530" fmla="*/ 4470290 h 6858000"/>
              <a:gd name="connsiteX531" fmla="*/ 4898954 w 7467600"/>
              <a:gd name="connsiteY531" fmla="*/ 4662092 h 6858000"/>
              <a:gd name="connsiteX532" fmla="*/ 4900699 w 7467600"/>
              <a:gd name="connsiteY532" fmla="*/ 4670867 h 6858000"/>
              <a:gd name="connsiteX533" fmla="*/ 5714511 w 7467600"/>
              <a:gd name="connsiteY533" fmla="*/ 4663483 h 6858000"/>
              <a:gd name="connsiteX534" fmla="*/ 5464793 w 7467600"/>
              <a:gd name="connsiteY534" fmla="*/ 4393556 h 6858000"/>
              <a:gd name="connsiteX535" fmla="*/ 5461897 w 7467600"/>
              <a:gd name="connsiteY535" fmla="*/ 4390879 h 6858000"/>
              <a:gd name="connsiteX536" fmla="*/ 4294126 w 7467600"/>
              <a:gd name="connsiteY536" fmla="*/ 3303048 h 6858000"/>
              <a:gd name="connsiteX537" fmla="*/ 4305321 w 7467600"/>
              <a:gd name="connsiteY537" fmla="*/ 3256953 h 6858000"/>
              <a:gd name="connsiteX538" fmla="*/ 4949299 w 7467600"/>
              <a:gd name="connsiteY538" fmla="*/ 3766336 h 6858000"/>
              <a:gd name="connsiteX539" fmla="*/ 5291452 w 7467600"/>
              <a:gd name="connsiteY539" fmla="*/ 4076801 h 6858000"/>
              <a:gd name="connsiteX540" fmla="*/ 5434998 w 7467600"/>
              <a:gd name="connsiteY540" fmla="*/ 4254100 h 6858000"/>
              <a:gd name="connsiteX541" fmla="*/ 5351015 w 7467600"/>
              <a:gd name="connsiteY541" fmla="*/ 3760989 h 6858000"/>
              <a:gd name="connsiteX542" fmla="*/ 5413780 w 7467600"/>
              <a:gd name="connsiteY542" fmla="*/ 2966265 h 6858000"/>
              <a:gd name="connsiteX543" fmla="*/ 5425627 w 7467600"/>
              <a:gd name="connsiteY543" fmla="*/ 2954192 h 6858000"/>
              <a:gd name="connsiteX544" fmla="*/ 6604735 w 7467600"/>
              <a:gd name="connsiteY544" fmla="*/ 2041381 h 6858000"/>
              <a:gd name="connsiteX545" fmla="*/ 7204487 w 7467600"/>
              <a:gd name="connsiteY545" fmla="*/ 2742112 h 6858000"/>
              <a:gd name="connsiteX546" fmla="*/ 7131592 w 7467600"/>
              <a:gd name="connsiteY546" fmla="*/ 2672096 h 6858000"/>
              <a:gd name="connsiteX547" fmla="*/ 6996344 w 7467600"/>
              <a:gd name="connsiteY547" fmla="*/ 2518310 h 6858000"/>
              <a:gd name="connsiteX548" fmla="*/ 6735495 w 7467600"/>
              <a:gd name="connsiteY548" fmla="*/ 2196890 h 6858000"/>
              <a:gd name="connsiteX549" fmla="*/ 6721901 w 7467600"/>
              <a:gd name="connsiteY549" fmla="*/ 2179274 h 6858000"/>
              <a:gd name="connsiteX550" fmla="*/ 6604735 w 7467600"/>
              <a:gd name="connsiteY550" fmla="*/ 2041381 h 6858000"/>
              <a:gd name="connsiteX551" fmla="*/ 6591670 w 7467600"/>
              <a:gd name="connsiteY551" fmla="*/ 1988277 h 6858000"/>
              <a:gd name="connsiteX552" fmla="*/ 6747349 w 7467600"/>
              <a:gd name="connsiteY552" fmla="*/ 2160069 h 6858000"/>
              <a:gd name="connsiteX553" fmla="*/ 6760943 w 7467600"/>
              <a:gd name="connsiteY553" fmla="*/ 2177686 h 6858000"/>
              <a:gd name="connsiteX554" fmla="*/ 7021065 w 7467600"/>
              <a:gd name="connsiteY554" fmla="*/ 2498102 h 6858000"/>
              <a:gd name="connsiteX555" fmla="*/ 7155223 w 7467600"/>
              <a:gd name="connsiteY555" fmla="*/ 2650386 h 6858000"/>
              <a:gd name="connsiteX556" fmla="*/ 7203167 w 7467600"/>
              <a:gd name="connsiteY556" fmla="*/ 2697288 h 6858000"/>
              <a:gd name="connsiteX557" fmla="*/ 6937703 w 7467600"/>
              <a:gd name="connsiteY557" fmla="*/ 2321981 h 6858000"/>
              <a:gd name="connsiteX558" fmla="*/ 6591670 w 7467600"/>
              <a:gd name="connsiteY558" fmla="*/ 1988277 h 6858000"/>
              <a:gd name="connsiteX559" fmla="*/ 5798671 w 7467600"/>
              <a:gd name="connsiteY559" fmla="*/ 1981601 h 6858000"/>
              <a:gd name="connsiteX560" fmla="*/ 5754709 w 7467600"/>
              <a:gd name="connsiteY560" fmla="*/ 2071454 h 6858000"/>
              <a:gd name="connsiteX561" fmla="*/ 5763044 w 7467600"/>
              <a:gd name="connsiteY561" fmla="*/ 2842206 h 6858000"/>
              <a:gd name="connsiteX562" fmla="*/ 5764974 w 7467600"/>
              <a:gd name="connsiteY562" fmla="*/ 2799609 h 6858000"/>
              <a:gd name="connsiteX563" fmla="*/ 5767665 w 7467600"/>
              <a:gd name="connsiteY563" fmla="*/ 2666409 h 6858000"/>
              <a:gd name="connsiteX564" fmla="*/ 5763055 w 7467600"/>
              <a:gd name="connsiteY564" fmla="*/ 2579705 h 6858000"/>
              <a:gd name="connsiteX565" fmla="*/ 5758079 w 7467600"/>
              <a:gd name="connsiteY565" fmla="*/ 2492508 h 6858000"/>
              <a:gd name="connsiteX566" fmla="*/ 5779325 w 7467600"/>
              <a:gd name="connsiteY566" fmla="*/ 2197069 h 6858000"/>
              <a:gd name="connsiteX567" fmla="*/ 5798671 w 7467600"/>
              <a:gd name="connsiteY567" fmla="*/ 1981601 h 6858000"/>
              <a:gd name="connsiteX568" fmla="*/ 5829202 w 7467600"/>
              <a:gd name="connsiteY568" fmla="*/ 1971679 h 6858000"/>
              <a:gd name="connsiteX569" fmla="*/ 5809558 w 7467600"/>
              <a:gd name="connsiteY569" fmla="*/ 2198043 h 6858000"/>
              <a:gd name="connsiteX570" fmla="*/ 5788653 w 7467600"/>
              <a:gd name="connsiteY570" fmla="*/ 2489430 h 6858000"/>
              <a:gd name="connsiteX571" fmla="*/ 5793439 w 7467600"/>
              <a:gd name="connsiteY571" fmla="*/ 2575235 h 6858000"/>
              <a:gd name="connsiteX572" fmla="*/ 5796837 w 7467600"/>
              <a:gd name="connsiteY572" fmla="*/ 2637633 h 6858000"/>
              <a:gd name="connsiteX573" fmla="*/ 5818614 w 7467600"/>
              <a:gd name="connsiteY573" fmla="*/ 2473055 h 6858000"/>
              <a:gd name="connsiteX574" fmla="*/ 5829202 w 7467600"/>
              <a:gd name="connsiteY574" fmla="*/ 1971679 h 6858000"/>
              <a:gd name="connsiteX575" fmla="*/ 5911389 w 7467600"/>
              <a:gd name="connsiteY575" fmla="*/ 1898371 h 6858000"/>
              <a:gd name="connsiteX576" fmla="*/ 6237627 w 7467600"/>
              <a:gd name="connsiteY576" fmla="*/ 2231921 h 6858000"/>
              <a:gd name="connsiteX577" fmla="*/ 5911389 w 7467600"/>
              <a:gd name="connsiteY577" fmla="*/ 1898371 h 6858000"/>
              <a:gd name="connsiteX578" fmla="*/ 6944437 w 7467600"/>
              <a:gd name="connsiteY578" fmla="*/ 1575402 h 6858000"/>
              <a:gd name="connsiteX579" fmla="*/ 6304730 w 7467600"/>
              <a:gd name="connsiteY579" fmla="*/ 1766654 h 6858000"/>
              <a:gd name="connsiteX580" fmla="*/ 6944437 w 7467600"/>
              <a:gd name="connsiteY580" fmla="*/ 1575402 h 6858000"/>
              <a:gd name="connsiteX581" fmla="*/ 7019523 w 7467600"/>
              <a:gd name="connsiteY581" fmla="*/ 1519450 h 6858000"/>
              <a:gd name="connsiteX582" fmla="*/ 6298091 w 7467600"/>
              <a:gd name="connsiteY582" fmla="*/ 1737122 h 6858000"/>
              <a:gd name="connsiteX583" fmla="*/ 7019523 w 7467600"/>
              <a:gd name="connsiteY583" fmla="*/ 1519450 h 6858000"/>
              <a:gd name="connsiteX584" fmla="*/ 2399523 w 7467600"/>
              <a:gd name="connsiteY584" fmla="*/ 1428234 h 6858000"/>
              <a:gd name="connsiteX585" fmla="*/ 2224982 w 7467600"/>
              <a:gd name="connsiteY585" fmla="*/ 1826201 h 6858000"/>
              <a:gd name="connsiteX586" fmla="*/ 2096099 w 7467600"/>
              <a:gd name="connsiteY586" fmla="*/ 2345900 h 6858000"/>
              <a:gd name="connsiteX587" fmla="*/ 2283317 w 7467600"/>
              <a:gd name="connsiteY587" fmla="*/ 1796925 h 6858000"/>
              <a:gd name="connsiteX588" fmla="*/ 2399523 w 7467600"/>
              <a:gd name="connsiteY588" fmla="*/ 1428234 h 6858000"/>
              <a:gd name="connsiteX589" fmla="*/ 2448558 w 7467600"/>
              <a:gd name="connsiteY589" fmla="*/ 1373435 h 6858000"/>
              <a:gd name="connsiteX590" fmla="*/ 2312521 w 7467600"/>
              <a:gd name="connsiteY590" fmla="*/ 1806140 h 6858000"/>
              <a:gd name="connsiteX591" fmla="*/ 2127533 w 7467600"/>
              <a:gd name="connsiteY591" fmla="*/ 2348380 h 6858000"/>
              <a:gd name="connsiteX592" fmla="*/ 2358080 w 7467600"/>
              <a:gd name="connsiteY592" fmla="*/ 1866134 h 6858000"/>
              <a:gd name="connsiteX593" fmla="*/ 2407436 w 7467600"/>
              <a:gd name="connsiteY593" fmla="*/ 1651070 h 6858000"/>
              <a:gd name="connsiteX594" fmla="*/ 2448558 w 7467600"/>
              <a:gd name="connsiteY594" fmla="*/ 1373435 h 6858000"/>
              <a:gd name="connsiteX595" fmla="*/ 278707 w 7467600"/>
              <a:gd name="connsiteY595" fmla="*/ 1352270 h 6858000"/>
              <a:gd name="connsiteX596" fmla="*/ 321570 w 7467600"/>
              <a:gd name="connsiteY596" fmla="*/ 1861610 h 6858000"/>
              <a:gd name="connsiteX597" fmla="*/ 294281 w 7467600"/>
              <a:gd name="connsiteY597" fmla="*/ 1440658 h 6858000"/>
              <a:gd name="connsiteX598" fmla="*/ 278707 w 7467600"/>
              <a:gd name="connsiteY598" fmla="*/ 1352270 h 6858000"/>
              <a:gd name="connsiteX599" fmla="*/ 1423821 w 7467600"/>
              <a:gd name="connsiteY599" fmla="*/ 1351958 h 6858000"/>
              <a:gd name="connsiteX600" fmla="*/ 1638521 w 7467600"/>
              <a:gd name="connsiteY600" fmla="*/ 1908470 h 6858000"/>
              <a:gd name="connsiteX601" fmla="*/ 1754199 w 7467600"/>
              <a:gd name="connsiteY601" fmla="*/ 2149284 h 6858000"/>
              <a:gd name="connsiteX602" fmla="*/ 1908359 w 7467600"/>
              <a:gd name="connsiteY602" fmla="*/ 2364988 h 6858000"/>
              <a:gd name="connsiteX603" fmla="*/ 1647661 w 7467600"/>
              <a:gd name="connsiteY603" fmla="*/ 1825945 h 6858000"/>
              <a:gd name="connsiteX604" fmla="*/ 1423821 w 7467600"/>
              <a:gd name="connsiteY604" fmla="*/ 1351958 h 6858000"/>
              <a:gd name="connsiteX605" fmla="*/ 1431890 w 7467600"/>
              <a:gd name="connsiteY605" fmla="*/ 1306475 h 6858000"/>
              <a:gd name="connsiteX606" fmla="*/ 1507597 w 7467600"/>
              <a:gd name="connsiteY606" fmla="*/ 1446132 h 6858000"/>
              <a:gd name="connsiteX607" fmla="*/ 1674586 w 7467600"/>
              <a:gd name="connsiteY607" fmla="*/ 1813832 h 6858000"/>
              <a:gd name="connsiteX608" fmla="*/ 1815950 w 7467600"/>
              <a:gd name="connsiteY608" fmla="*/ 2128564 h 6858000"/>
              <a:gd name="connsiteX609" fmla="*/ 1984242 w 7467600"/>
              <a:gd name="connsiteY609" fmla="*/ 2430829 h 6858000"/>
              <a:gd name="connsiteX610" fmla="*/ 2014023 w 7467600"/>
              <a:gd name="connsiteY610" fmla="*/ 2450995 h 6858000"/>
              <a:gd name="connsiteX611" fmla="*/ 1747337 w 7467600"/>
              <a:gd name="connsiteY611" fmla="*/ 1855264 h 6858000"/>
              <a:gd name="connsiteX612" fmla="*/ 1533749 w 7467600"/>
              <a:gd name="connsiteY612" fmla="*/ 1478656 h 6858000"/>
              <a:gd name="connsiteX613" fmla="*/ 1431890 w 7467600"/>
              <a:gd name="connsiteY613" fmla="*/ 1306475 h 6858000"/>
              <a:gd name="connsiteX614" fmla="*/ 5052692 w 7467600"/>
              <a:gd name="connsiteY614" fmla="*/ 1292994 h 6858000"/>
              <a:gd name="connsiteX615" fmla="*/ 5200661 w 7467600"/>
              <a:gd name="connsiteY615" fmla="*/ 1635186 h 6858000"/>
              <a:gd name="connsiteX616" fmla="*/ 5297138 w 7467600"/>
              <a:gd name="connsiteY616" fmla="*/ 1906351 h 6858000"/>
              <a:gd name="connsiteX617" fmla="*/ 5052692 w 7467600"/>
              <a:gd name="connsiteY617" fmla="*/ 1292994 h 6858000"/>
              <a:gd name="connsiteX618" fmla="*/ 5009948 w 7467600"/>
              <a:gd name="connsiteY618" fmla="*/ 1273619 h 6858000"/>
              <a:gd name="connsiteX619" fmla="*/ 5121777 w 7467600"/>
              <a:gd name="connsiteY619" fmla="*/ 1654213 h 6858000"/>
              <a:gd name="connsiteX620" fmla="*/ 5293545 w 7467600"/>
              <a:gd name="connsiteY620" fmla="*/ 2072247 h 6858000"/>
              <a:gd name="connsiteX621" fmla="*/ 5294042 w 7467600"/>
              <a:gd name="connsiteY621" fmla="*/ 2065019 h 6858000"/>
              <a:gd name="connsiteX622" fmla="*/ 5171936 w 7467600"/>
              <a:gd name="connsiteY622" fmla="*/ 1647613 h 6858000"/>
              <a:gd name="connsiteX623" fmla="*/ 5009948 w 7467600"/>
              <a:gd name="connsiteY623" fmla="*/ 1273619 h 6858000"/>
              <a:gd name="connsiteX624" fmla="*/ 655236 w 7467600"/>
              <a:gd name="connsiteY624" fmla="*/ 1268632 h 6858000"/>
              <a:gd name="connsiteX625" fmla="*/ 839521 w 7467600"/>
              <a:gd name="connsiteY625" fmla="*/ 1685315 h 6858000"/>
              <a:gd name="connsiteX626" fmla="*/ 1109416 w 7467600"/>
              <a:gd name="connsiteY626" fmla="*/ 2061663 h 6858000"/>
              <a:gd name="connsiteX627" fmla="*/ 1298300 w 7467600"/>
              <a:gd name="connsiteY627" fmla="*/ 2247742 h 6858000"/>
              <a:gd name="connsiteX628" fmla="*/ 1125871 w 7467600"/>
              <a:gd name="connsiteY628" fmla="*/ 1989513 h 6858000"/>
              <a:gd name="connsiteX629" fmla="*/ 981574 w 7467600"/>
              <a:gd name="connsiteY629" fmla="*/ 1783157 h 6858000"/>
              <a:gd name="connsiteX630" fmla="*/ 922198 w 7467600"/>
              <a:gd name="connsiteY630" fmla="*/ 1677437 h 6858000"/>
              <a:gd name="connsiteX631" fmla="*/ 869293 w 7467600"/>
              <a:gd name="connsiteY631" fmla="*/ 1583214 h 6858000"/>
              <a:gd name="connsiteX632" fmla="*/ 751431 w 7467600"/>
              <a:gd name="connsiteY632" fmla="*/ 1405731 h 6858000"/>
              <a:gd name="connsiteX633" fmla="*/ 655236 w 7467600"/>
              <a:gd name="connsiteY633" fmla="*/ 1268632 h 6858000"/>
              <a:gd name="connsiteX634" fmla="*/ 6516292 w 7467600"/>
              <a:gd name="connsiteY634" fmla="*/ 1263064 h 6858000"/>
              <a:gd name="connsiteX635" fmla="*/ 5736320 w 7467600"/>
              <a:gd name="connsiteY635" fmla="*/ 1501803 h 6858000"/>
              <a:gd name="connsiteX636" fmla="*/ 6516292 w 7467600"/>
              <a:gd name="connsiteY636" fmla="*/ 1263064 h 6858000"/>
              <a:gd name="connsiteX637" fmla="*/ 291466 w 7467600"/>
              <a:gd name="connsiteY637" fmla="*/ 1250369 h 6858000"/>
              <a:gd name="connsiteX638" fmla="*/ 323180 w 7467600"/>
              <a:gd name="connsiteY638" fmla="*/ 1435283 h 6858000"/>
              <a:gd name="connsiteX639" fmla="*/ 349381 w 7467600"/>
              <a:gd name="connsiteY639" fmla="*/ 1875041 h 6858000"/>
              <a:gd name="connsiteX640" fmla="*/ 374363 w 7467600"/>
              <a:gd name="connsiteY640" fmla="*/ 1506494 h 6858000"/>
              <a:gd name="connsiteX641" fmla="*/ 302168 w 7467600"/>
              <a:gd name="connsiteY641" fmla="*/ 1274495 h 6858000"/>
              <a:gd name="connsiteX642" fmla="*/ 291466 w 7467600"/>
              <a:gd name="connsiteY642" fmla="*/ 1250369 h 6858000"/>
              <a:gd name="connsiteX643" fmla="*/ 678222 w 7467600"/>
              <a:gd name="connsiteY643" fmla="*/ 1248670 h 6858000"/>
              <a:gd name="connsiteX644" fmla="*/ 775536 w 7467600"/>
              <a:gd name="connsiteY644" fmla="*/ 1388015 h 6858000"/>
              <a:gd name="connsiteX645" fmla="*/ 894529 w 7467600"/>
              <a:gd name="connsiteY645" fmla="*/ 1567739 h 6858000"/>
              <a:gd name="connsiteX646" fmla="*/ 948000 w 7467600"/>
              <a:gd name="connsiteY646" fmla="*/ 1663088 h 6858000"/>
              <a:gd name="connsiteX647" fmla="*/ 1006812 w 7467600"/>
              <a:gd name="connsiteY647" fmla="*/ 1767683 h 6858000"/>
              <a:gd name="connsiteX648" fmla="*/ 1149133 w 7467600"/>
              <a:gd name="connsiteY648" fmla="*/ 1971513 h 6858000"/>
              <a:gd name="connsiteX649" fmla="*/ 1333952 w 7467600"/>
              <a:gd name="connsiteY649" fmla="*/ 2251620 h 6858000"/>
              <a:gd name="connsiteX650" fmla="*/ 1337329 w 7467600"/>
              <a:gd name="connsiteY650" fmla="*/ 2258350 h 6858000"/>
              <a:gd name="connsiteX651" fmla="*/ 1014726 w 7467600"/>
              <a:gd name="connsiteY651" fmla="*/ 1615556 h 6858000"/>
              <a:gd name="connsiteX652" fmla="*/ 678222 w 7467600"/>
              <a:gd name="connsiteY652" fmla="*/ 1248670 h 6858000"/>
              <a:gd name="connsiteX653" fmla="*/ 6691602 w 7467600"/>
              <a:gd name="connsiteY653" fmla="*/ 1140573 h 6858000"/>
              <a:gd name="connsiteX654" fmla="*/ 6571100 w 7467600"/>
              <a:gd name="connsiteY654" fmla="*/ 1183662 h 6858000"/>
              <a:gd name="connsiteX655" fmla="*/ 6241687 w 7467600"/>
              <a:gd name="connsiteY655" fmla="*/ 1257600 h 6858000"/>
              <a:gd name="connsiteX656" fmla="*/ 5693009 w 7467600"/>
              <a:gd name="connsiteY656" fmla="*/ 1478256 h 6858000"/>
              <a:gd name="connsiteX657" fmla="*/ 6548420 w 7467600"/>
              <a:gd name="connsiteY657" fmla="*/ 1214599 h 6858000"/>
              <a:gd name="connsiteX658" fmla="*/ 6605473 w 7467600"/>
              <a:gd name="connsiteY658" fmla="*/ 1184686 h 6858000"/>
              <a:gd name="connsiteX659" fmla="*/ 6691602 w 7467600"/>
              <a:gd name="connsiteY659" fmla="*/ 1140573 h 6858000"/>
              <a:gd name="connsiteX660" fmla="*/ 4002475 w 7467600"/>
              <a:gd name="connsiteY660" fmla="*/ 1037802 h 6858000"/>
              <a:gd name="connsiteX661" fmla="*/ 4000324 w 7467600"/>
              <a:gd name="connsiteY661" fmla="*/ 1039362 h 6858000"/>
              <a:gd name="connsiteX662" fmla="*/ 4002862 w 7467600"/>
              <a:gd name="connsiteY662" fmla="*/ 1042866 h 6858000"/>
              <a:gd name="connsiteX663" fmla="*/ 4002475 w 7467600"/>
              <a:gd name="connsiteY663" fmla="*/ 1037802 h 6858000"/>
              <a:gd name="connsiteX664" fmla="*/ 506322 w 7467600"/>
              <a:gd name="connsiteY664" fmla="*/ 1020997 h 6858000"/>
              <a:gd name="connsiteX665" fmla="*/ 533068 w 7467600"/>
              <a:gd name="connsiteY665" fmla="*/ 1029409 h 6858000"/>
              <a:gd name="connsiteX666" fmla="*/ 1232525 w 7467600"/>
              <a:gd name="connsiteY666" fmla="*/ 1804675 h 6858000"/>
              <a:gd name="connsiteX667" fmla="*/ 1388858 w 7467600"/>
              <a:gd name="connsiteY667" fmla="*/ 2368011 h 6858000"/>
              <a:gd name="connsiteX668" fmla="*/ 1384098 w 7467600"/>
              <a:gd name="connsiteY668" fmla="*/ 2378125 h 6858000"/>
              <a:gd name="connsiteX669" fmla="*/ 1425393 w 7467600"/>
              <a:gd name="connsiteY669" fmla="*/ 2589124 h 6858000"/>
              <a:gd name="connsiteX670" fmla="*/ 1424001 w 7467600"/>
              <a:gd name="connsiteY670" fmla="*/ 2597541 h 6858000"/>
              <a:gd name="connsiteX671" fmla="*/ 2152729 w 7467600"/>
              <a:gd name="connsiteY671" fmla="*/ 2864487 h 6858000"/>
              <a:gd name="connsiteX672" fmla="*/ 2020609 w 7467600"/>
              <a:gd name="connsiteY672" fmla="*/ 2539671 h 6858000"/>
              <a:gd name="connsiteX673" fmla="*/ 2018920 w 7467600"/>
              <a:gd name="connsiteY673" fmla="*/ 2536309 h 6858000"/>
              <a:gd name="connsiteX674" fmla="*/ 1342441 w 7467600"/>
              <a:gd name="connsiteY674" fmla="*/ 1173017 h 6858000"/>
              <a:gd name="connsiteX675" fmla="*/ 1367925 w 7467600"/>
              <a:gd name="connsiteY675" fmla="*/ 1135648 h 6858000"/>
              <a:gd name="connsiteX676" fmla="*/ 1771401 w 7467600"/>
              <a:gd name="connsiteY676" fmla="*/ 1806673 h 6858000"/>
              <a:gd name="connsiteX677" fmla="*/ 1972385 w 7467600"/>
              <a:gd name="connsiteY677" fmla="*/ 2198735 h 6858000"/>
              <a:gd name="connsiteX678" fmla="*/ 2040892 w 7467600"/>
              <a:gd name="connsiteY678" fmla="*/ 2405205 h 6858000"/>
              <a:gd name="connsiteX679" fmla="*/ 2131689 w 7467600"/>
              <a:gd name="connsiteY679" fmla="*/ 1936926 h 6858000"/>
              <a:gd name="connsiteX680" fmla="*/ 2454820 w 7467600"/>
              <a:gd name="connsiteY680" fmla="*/ 1248808 h 6858000"/>
              <a:gd name="connsiteX681" fmla="*/ 2492512 w 7467600"/>
              <a:gd name="connsiteY681" fmla="*/ 1302920 h 6858000"/>
              <a:gd name="connsiteX682" fmla="*/ 2081216 w 7467600"/>
              <a:gd name="connsiteY682" fmla="*/ 2527513 h 6858000"/>
              <a:gd name="connsiteX683" fmla="*/ 2081211 w 7467600"/>
              <a:gd name="connsiteY683" fmla="*/ 2528916 h 6858000"/>
              <a:gd name="connsiteX684" fmla="*/ 2199067 w 7467600"/>
              <a:gd name="connsiteY684" fmla="*/ 2884061 h 6858000"/>
              <a:gd name="connsiteX685" fmla="*/ 3192586 w 7467600"/>
              <a:gd name="connsiteY685" fmla="*/ 3411496 h 6858000"/>
              <a:gd name="connsiteX686" fmla="*/ 3182620 w 7467600"/>
              <a:gd name="connsiteY686" fmla="*/ 3483279 h 6858000"/>
              <a:gd name="connsiteX687" fmla="*/ 2435119 w 7467600"/>
              <a:gd name="connsiteY687" fmla="*/ 3080173 h 6858000"/>
              <a:gd name="connsiteX688" fmla="*/ 2410152 w 7467600"/>
              <a:gd name="connsiteY688" fmla="*/ 3063751 h 6858000"/>
              <a:gd name="connsiteX689" fmla="*/ 2408099 w 7467600"/>
              <a:gd name="connsiteY689" fmla="*/ 3064403 h 6858000"/>
              <a:gd name="connsiteX690" fmla="*/ 2407218 w 7467600"/>
              <a:gd name="connsiteY690" fmla="*/ 3070324 h 6858000"/>
              <a:gd name="connsiteX691" fmla="*/ 2380138 w 7467600"/>
              <a:gd name="connsiteY691" fmla="*/ 3099341 h 6858000"/>
              <a:gd name="connsiteX692" fmla="*/ 1765923 w 7467600"/>
              <a:gd name="connsiteY692" fmla="*/ 3581043 h 6858000"/>
              <a:gd name="connsiteX693" fmla="*/ 1702258 w 7467600"/>
              <a:gd name="connsiteY693" fmla="*/ 3612286 h 6858000"/>
              <a:gd name="connsiteX694" fmla="*/ 1538370 w 7467600"/>
              <a:gd name="connsiteY694" fmla="*/ 3811804 h 6858000"/>
              <a:gd name="connsiteX695" fmla="*/ 542867 w 7467600"/>
              <a:gd name="connsiteY695" fmla="*/ 4944092 h 6858000"/>
              <a:gd name="connsiteX696" fmla="*/ 515800 w 7467600"/>
              <a:gd name="connsiteY696" fmla="*/ 4862180 h 6858000"/>
              <a:gd name="connsiteX697" fmla="*/ 909145 w 7467600"/>
              <a:gd name="connsiteY697" fmla="*/ 4199225 h 6858000"/>
              <a:gd name="connsiteX698" fmla="*/ 1214067 w 7467600"/>
              <a:gd name="connsiteY698" fmla="*/ 3908561 h 6858000"/>
              <a:gd name="connsiteX699" fmla="*/ 640967 w 7467600"/>
              <a:gd name="connsiteY699" fmla="*/ 4105601 h 6858000"/>
              <a:gd name="connsiteX700" fmla="*/ 112563 w 7467600"/>
              <a:gd name="connsiteY700" fmla="*/ 4396952 h 6858000"/>
              <a:gd name="connsiteX701" fmla="*/ 0 w 7467600"/>
              <a:gd name="connsiteY701" fmla="*/ 4466006 h 6858000"/>
              <a:gd name="connsiteX702" fmla="*/ 0 w 7467600"/>
              <a:gd name="connsiteY702" fmla="*/ 4233763 h 6858000"/>
              <a:gd name="connsiteX703" fmla="*/ 36881 w 7467600"/>
              <a:gd name="connsiteY703" fmla="*/ 4200118 h 6858000"/>
              <a:gd name="connsiteX704" fmla="*/ 910534 w 7467600"/>
              <a:gd name="connsiteY704" fmla="*/ 3629753 h 6858000"/>
              <a:gd name="connsiteX705" fmla="*/ 1578717 w 7467600"/>
              <a:gd name="connsiteY705" fmla="*/ 3575982 h 6858000"/>
              <a:gd name="connsiteX706" fmla="*/ 2338780 w 7467600"/>
              <a:gd name="connsiteY706" fmla="*/ 3033725 h 6858000"/>
              <a:gd name="connsiteX707" fmla="*/ 1807991 w 7467600"/>
              <a:gd name="connsiteY707" fmla="*/ 2807184 h 6858000"/>
              <a:gd name="connsiteX708" fmla="*/ 1416358 w 7467600"/>
              <a:gd name="connsiteY708" fmla="*/ 3112571 h 6858000"/>
              <a:gd name="connsiteX709" fmla="*/ 939066 w 7467600"/>
              <a:gd name="connsiteY709" fmla="*/ 3378798 h 6858000"/>
              <a:gd name="connsiteX710" fmla="*/ 115099 w 7467600"/>
              <a:gd name="connsiteY710" fmla="*/ 3607650 h 6858000"/>
              <a:gd name="connsiteX711" fmla="*/ 97284 w 7467600"/>
              <a:gd name="connsiteY711" fmla="*/ 3520393 h 6858000"/>
              <a:gd name="connsiteX712" fmla="*/ 922050 w 7467600"/>
              <a:gd name="connsiteY712" fmla="*/ 3074867 h 6858000"/>
              <a:gd name="connsiteX713" fmla="*/ 1405265 w 7467600"/>
              <a:gd name="connsiteY713" fmla="*/ 3016319 h 6858000"/>
              <a:gd name="connsiteX714" fmla="*/ 1407512 w 7467600"/>
              <a:gd name="connsiteY714" fmla="*/ 3018001 h 6858000"/>
              <a:gd name="connsiteX715" fmla="*/ 1726266 w 7467600"/>
              <a:gd name="connsiteY715" fmla="*/ 2777274 h 6858000"/>
              <a:gd name="connsiteX716" fmla="*/ 625390 w 7467600"/>
              <a:gd name="connsiteY716" fmla="*/ 2514541 h 6858000"/>
              <a:gd name="connsiteX717" fmla="*/ 619799 w 7467600"/>
              <a:gd name="connsiteY717" fmla="*/ 2527180 h 6858000"/>
              <a:gd name="connsiteX718" fmla="*/ 310030 w 7467600"/>
              <a:gd name="connsiteY718" fmla="*/ 2771818 h 6858000"/>
              <a:gd name="connsiteX719" fmla="*/ 173877 w 7467600"/>
              <a:gd name="connsiteY719" fmla="*/ 2937056 h 6858000"/>
              <a:gd name="connsiteX720" fmla="*/ 77889 w 7467600"/>
              <a:gd name="connsiteY720" fmla="*/ 3138440 h 6858000"/>
              <a:gd name="connsiteX721" fmla="*/ 0 w 7467600"/>
              <a:gd name="connsiteY721" fmla="*/ 3271395 h 6858000"/>
              <a:gd name="connsiteX722" fmla="*/ 0 w 7467600"/>
              <a:gd name="connsiteY722" fmla="*/ 3153002 h 6858000"/>
              <a:gd name="connsiteX723" fmla="*/ 2386 w 7467600"/>
              <a:gd name="connsiteY723" fmla="*/ 3149203 h 6858000"/>
              <a:gd name="connsiteX724" fmla="*/ 89753 w 7467600"/>
              <a:gd name="connsiteY724" fmla="*/ 2987702 h 6858000"/>
              <a:gd name="connsiteX725" fmla="*/ 76869 w 7467600"/>
              <a:gd name="connsiteY725" fmla="*/ 3005404 h 6858000"/>
              <a:gd name="connsiteX726" fmla="*/ 32049 w 7467600"/>
              <a:gd name="connsiteY726" fmla="*/ 3065814 h 6858000"/>
              <a:gd name="connsiteX727" fmla="*/ 0 w 7467600"/>
              <a:gd name="connsiteY727" fmla="*/ 3108744 h 6858000"/>
              <a:gd name="connsiteX728" fmla="*/ 0 w 7467600"/>
              <a:gd name="connsiteY728" fmla="*/ 3058059 h 6858000"/>
              <a:gd name="connsiteX729" fmla="*/ 7610 w 7467600"/>
              <a:gd name="connsiteY729" fmla="*/ 3047889 h 6858000"/>
              <a:gd name="connsiteX730" fmla="*/ 52419 w 7467600"/>
              <a:gd name="connsiteY730" fmla="*/ 2987479 h 6858000"/>
              <a:gd name="connsiteX731" fmla="*/ 59142 w 7467600"/>
              <a:gd name="connsiteY731" fmla="*/ 2978488 h 6858000"/>
              <a:gd name="connsiteX732" fmla="*/ 0 w 7467600"/>
              <a:gd name="connsiteY732" fmla="*/ 3015334 h 6858000"/>
              <a:gd name="connsiteX733" fmla="*/ 0 w 7467600"/>
              <a:gd name="connsiteY733" fmla="*/ 2914286 h 6858000"/>
              <a:gd name="connsiteX734" fmla="*/ 36383 w 7467600"/>
              <a:gd name="connsiteY734" fmla="*/ 2901128 h 6858000"/>
              <a:gd name="connsiteX735" fmla="*/ 156329 w 7467600"/>
              <a:gd name="connsiteY735" fmla="*/ 2840533 h 6858000"/>
              <a:gd name="connsiteX736" fmla="*/ 358355 w 7467600"/>
              <a:gd name="connsiteY736" fmla="*/ 2620471 h 6858000"/>
              <a:gd name="connsiteX737" fmla="*/ 510577 w 7467600"/>
              <a:gd name="connsiteY737" fmla="*/ 2501244 h 6858000"/>
              <a:gd name="connsiteX738" fmla="*/ 211967 w 7467600"/>
              <a:gd name="connsiteY738" fmla="*/ 2479171 h 6858000"/>
              <a:gd name="connsiteX739" fmla="*/ 0 w 7467600"/>
              <a:gd name="connsiteY739" fmla="*/ 2476398 h 6858000"/>
              <a:gd name="connsiteX740" fmla="*/ 0 w 7467600"/>
              <a:gd name="connsiteY740" fmla="*/ 2389189 h 6858000"/>
              <a:gd name="connsiteX741" fmla="*/ 103062 w 7467600"/>
              <a:gd name="connsiteY741" fmla="*/ 2389518 h 6858000"/>
              <a:gd name="connsiteX742" fmla="*/ 510734 w 7467600"/>
              <a:gd name="connsiteY742" fmla="*/ 2416201 h 6858000"/>
              <a:gd name="connsiteX743" fmla="*/ 279257 w 7467600"/>
              <a:gd name="connsiteY743" fmla="*/ 2092102 h 6858000"/>
              <a:gd name="connsiteX744" fmla="*/ 65265 w 7467600"/>
              <a:gd name="connsiteY744" fmla="*/ 2006049 h 6858000"/>
              <a:gd name="connsiteX745" fmla="*/ 0 w 7467600"/>
              <a:gd name="connsiteY745" fmla="*/ 1982532 h 6858000"/>
              <a:gd name="connsiteX746" fmla="*/ 0 w 7467600"/>
              <a:gd name="connsiteY746" fmla="*/ 1912789 h 6858000"/>
              <a:gd name="connsiteX747" fmla="*/ 97460 w 7467600"/>
              <a:gd name="connsiteY747" fmla="*/ 1953725 h 6858000"/>
              <a:gd name="connsiteX748" fmla="*/ 221272 w 7467600"/>
              <a:gd name="connsiteY748" fmla="*/ 1980766 h 6858000"/>
              <a:gd name="connsiteX749" fmla="*/ 116765 w 7467600"/>
              <a:gd name="connsiteY749" fmla="*/ 1911033 h 6858000"/>
              <a:gd name="connsiteX750" fmla="*/ 16405 w 7467600"/>
              <a:gd name="connsiteY750" fmla="*/ 1803412 h 6858000"/>
              <a:gd name="connsiteX751" fmla="*/ 0 w 7467600"/>
              <a:gd name="connsiteY751" fmla="*/ 1784777 h 6858000"/>
              <a:gd name="connsiteX752" fmla="*/ 0 w 7467600"/>
              <a:gd name="connsiteY752" fmla="*/ 1740082 h 6858000"/>
              <a:gd name="connsiteX753" fmla="*/ 39394 w 7467600"/>
              <a:gd name="connsiteY753" fmla="*/ 1784856 h 6858000"/>
              <a:gd name="connsiteX754" fmla="*/ 135813 w 7467600"/>
              <a:gd name="connsiteY754" fmla="*/ 1888838 h 6858000"/>
              <a:gd name="connsiteX755" fmla="*/ 242575 w 7467600"/>
              <a:gd name="connsiteY755" fmla="*/ 1958841 h 6858000"/>
              <a:gd name="connsiteX756" fmla="*/ 82197 w 7467600"/>
              <a:gd name="connsiteY756" fmla="*/ 1754826 h 6858000"/>
              <a:gd name="connsiteX757" fmla="*/ 0 w 7467600"/>
              <a:gd name="connsiteY757" fmla="*/ 1679650 h 6858000"/>
              <a:gd name="connsiteX758" fmla="*/ 0 w 7467600"/>
              <a:gd name="connsiteY758" fmla="*/ 1602463 h 6858000"/>
              <a:gd name="connsiteX759" fmla="*/ 84689 w 7467600"/>
              <a:gd name="connsiteY759" fmla="*/ 1677442 h 6858000"/>
              <a:gd name="connsiteX760" fmla="*/ 298437 w 7467600"/>
              <a:gd name="connsiteY760" fmla="*/ 1968019 h 6858000"/>
              <a:gd name="connsiteX761" fmla="*/ 227269 w 7467600"/>
              <a:gd name="connsiteY761" fmla="*/ 1114064 h 6858000"/>
              <a:gd name="connsiteX762" fmla="*/ 248003 w 7467600"/>
              <a:gd name="connsiteY762" fmla="*/ 1089613 h 6858000"/>
              <a:gd name="connsiteX763" fmla="*/ 427020 w 7467600"/>
              <a:gd name="connsiteY763" fmla="*/ 1619803 h 6858000"/>
              <a:gd name="connsiteX764" fmla="*/ 340345 w 7467600"/>
              <a:gd name="connsiteY764" fmla="*/ 2027739 h 6858000"/>
              <a:gd name="connsiteX765" fmla="*/ 360865 w 7467600"/>
              <a:gd name="connsiteY765" fmla="*/ 2044827 h 6858000"/>
              <a:gd name="connsiteX766" fmla="*/ 560414 w 7467600"/>
              <a:gd name="connsiteY766" fmla="*/ 2421457 h 6858000"/>
              <a:gd name="connsiteX767" fmla="*/ 1359703 w 7467600"/>
              <a:gd name="connsiteY767" fmla="*/ 2578554 h 6858000"/>
              <a:gd name="connsiteX768" fmla="*/ 1359422 w 7467600"/>
              <a:gd name="connsiteY768" fmla="*/ 2577994 h 6858000"/>
              <a:gd name="connsiteX769" fmla="*/ 828701 w 7467600"/>
              <a:gd name="connsiteY769" fmla="*/ 1839520 h 6858000"/>
              <a:gd name="connsiteX770" fmla="*/ 494427 w 7467600"/>
              <a:gd name="connsiteY770" fmla="*/ 1092333 h 6858000"/>
              <a:gd name="connsiteX771" fmla="*/ 506322 w 7467600"/>
              <a:gd name="connsiteY771" fmla="*/ 1020997 h 6858000"/>
              <a:gd name="connsiteX772" fmla="*/ 4570198 w 7467600"/>
              <a:gd name="connsiteY772" fmla="*/ 978081 h 6858000"/>
              <a:gd name="connsiteX773" fmla="*/ 4523691 w 7467600"/>
              <a:gd name="connsiteY773" fmla="*/ 1127776 h 6858000"/>
              <a:gd name="connsiteX774" fmla="*/ 4509875 w 7467600"/>
              <a:gd name="connsiteY774" fmla="*/ 1167552 h 6858000"/>
              <a:gd name="connsiteX775" fmla="*/ 4478168 w 7467600"/>
              <a:gd name="connsiteY775" fmla="*/ 1260735 h 6858000"/>
              <a:gd name="connsiteX776" fmla="*/ 4409309 w 7467600"/>
              <a:gd name="connsiteY776" fmla="*/ 1666996 h 6858000"/>
              <a:gd name="connsiteX777" fmla="*/ 4370031 w 7467600"/>
              <a:gd name="connsiteY777" fmla="*/ 1955666 h 6858000"/>
              <a:gd name="connsiteX778" fmla="*/ 4570198 w 7467600"/>
              <a:gd name="connsiteY778" fmla="*/ 978081 h 6858000"/>
              <a:gd name="connsiteX779" fmla="*/ 4557898 w 7467600"/>
              <a:gd name="connsiteY779" fmla="*/ 900011 h 6858000"/>
              <a:gd name="connsiteX780" fmla="*/ 4344840 w 7467600"/>
              <a:gd name="connsiteY780" fmla="*/ 1922038 h 6858000"/>
              <a:gd name="connsiteX781" fmla="*/ 4378710 w 7467600"/>
              <a:gd name="connsiteY781" fmla="*/ 1665516 h 6858000"/>
              <a:gd name="connsiteX782" fmla="*/ 4448798 w 7467600"/>
              <a:gd name="connsiteY782" fmla="*/ 1253024 h 6858000"/>
              <a:gd name="connsiteX783" fmla="*/ 4480315 w 7467600"/>
              <a:gd name="connsiteY783" fmla="*/ 1158454 h 6858000"/>
              <a:gd name="connsiteX784" fmla="*/ 4494133 w 7467600"/>
              <a:gd name="connsiteY784" fmla="*/ 1118676 h 6858000"/>
              <a:gd name="connsiteX785" fmla="*/ 4557898 w 7467600"/>
              <a:gd name="connsiteY785" fmla="*/ 900011 h 6858000"/>
              <a:gd name="connsiteX786" fmla="*/ 5870151 w 7467600"/>
              <a:gd name="connsiteY786" fmla="*/ 898890 h 6858000"/>
              <a:gd name="connsiteX787" fmla="*/ 5861335 w 7467600"/>
              <a:gd name="connsiteY787" fmla="*/ 899177 h 6858000"/>
              <a:gd name="connsiteX788" fmla="*/ 5843702 w 7467600"/>
              <a:gd name="connsiteY788" fmla="*/ 899748 h 6858000"/>
              <a:gd name="connsiteX789" fmla="*/ 5651107 w 7467600"/>
              <a:gd name="connsiteY789" fmla="*/ 920306 h 6858000"/>
              <a:gd name="connsiteX790" fmla="*/ 5459407 w 7467600"/>
              <a:gd name="connsiteY790" fmla="*/ 940975 h 6858000"/>
              <a:gd name="connsiteX791" fmla="*/ 5374846 w 7467600"/>
              <a:gd name="connsiteY791" fmla="*/ 941988 h 6858000"/>
              <a:gd name="connsiteX792" fmla="*/ 5256105 w 7467600"/>
              <a:gd name="connsiteY792" fmla="*/ 945632 h 6858000"/>
              <a:gd name="connsiteX793" fmla="*/ 5107071 w 7467600"/>
              <a:gd name="connsiteY793" fmla="*/ 969720 h 6858000"/>
              <a:gd name="connsiteX794" fmla="*/ 4998681 w 7467600"/>
              <a:gd name="connsiteY794" fmla="*/ 988771 h 6858000"/>
              <a:gd name="connsiteX795" fmla="*/ 5870151 w 7467600"/>
              <a:gd name="connsiteY795" fmla="*/ 898890 h 6858000"/>
              <a:gd name="connsiteX796" fmla="*/ 5504425 w 7467600"/>
              <a:gd name="connsiteY796" fmla="*/ 848067 h 6858000"/>
              <a:gd name="connsiteX797" fmla="*/ 4968849 w 7467600"/>
              <a:gd name="connsiteY797" fmla="*/ 962318 h 6858000"/>
              <a:gd name="connsiteX798" fmla="*/ 5104039 w 7467600"/>
              <a:gd name="connsiteY798" fmla="*/ 940634 h 6858000"/>
              <a:gd name="connsiteX799" fmla="*/ 5256311 w 7467600"/>
              <a:gd name="connsiteY799" fmla="*/ 916490 h 6858000"/>
              <a:gd name="connsiteX800" fmla="*/ 5377381 w 7467600"/>
              <a:gd name="connsiteY800" fmla="*/ 912671 h 6858000"/>
              <a:gd name="connsiteX801" fmla="*/ 5460148 w 7467600"/>
              <a:gd name="connsiteY801" fmla="*/ 911442 h 6858000"/>
              <a:gd name="connsiteX802" fmla="*/ 5648971 w 7467600"/>
              <a:gd name="connsiteY802" fmla="*/ 891331 h 6858000"/>
              <a:gd name="connsiteX803" fmla="*/ 5844807 w 7467600"/>
              <a:gd name="connsiteY803" fmla="*/ 870718 h 6858000"/>
              <a:gd name="connsiteX804" fmla="*/ 5862975 w 7467600"/>
              <a:gd name="connsiteY804" fmla="*/ 869756 h 6858000"/>
              <a:gd name="connsiteX805" fmla="*/ 5920887 w 7467600"/>
              <a:gd name="connsiteY805" fmla="*/ 865929 h 6858000"/>
              <a:gd name="connsiteX806" fmla="*/ 5504425 w 7467600"/>
              <a:gd name="connsiteY806" fmla="*/ 848067 h 6858000"/>
              <a:gd name="connsiteX807" fmla="*/ 3607114 w 7467600"/>
              <a:gd name="connsiteY807" fmla="*/ 467441 h 6858000"/>
              <a:gd name="connsiteX808" fmla="*/ 3296242 w 7467600"/>
              <a:gd name="connsiteY808" fmla="*/ 807991 h 6858000"/>
              <a:gd name="connsiteX809" fmla="*/ 3174674 w 7467600"/>
              <a:gd name="connsiteY809" fmla="*/ 919759 h 6858000"/>
              <a:gd name="connsiteX810" fmla="*/ 3042978 w 7467600"/>
              <a:gd name="connsiteY810" fmla="*/ 1054894 h 6858000"/>
              <a:gd name="connsiteX811" fmla="*/ 2968914 w 7467600"/>
              <a:gd name="connsiteY811" fmla="*/ 1133756 h 6858000"/>
              <a:gd name="connsiteX812" fmla="*/ 3103823 w 7467600"/>
              <a:gd name="connsiteY812" fmla="*/ 1026814 h 6858000"/>
              <a:gd name="connsiteX813" fmla="*/ 3607114 w 7467600"/>
              <a:gd name="connsiteY813" fmla="*/ 467441 h 6858000"/>
              <a:gd name="connsiteX814" fmla="*/ 3744487 w 7467600"/>
              <a:gd name="connsiteY814" fmla="*/ 383136 h 6858000"/>
              <a:gd name="connsiteX815" fmla="*/ 3970213 w 7467600"/>
              <a:gd name="connsiteY815" fmla="*/ 995559 h 6858000"/>
              <a:gd name="connsiteX816" fmla="*/ 3744487 w 7467600"/>
              <a:gd name="connsiteY816" fmla="*/ 383136 h 6858000"/>
              <a:gd name="connsiteX817" fmla="*/ 3624562 w 7467600"/>
              <a:gd name="connsiteY817" fmla="*/ 367041 h 6858000"/>
              <a:gd name="connsiteX818" fmla="*/ 3489712 w 7467600"/>
              <a:gd name="connsiteY818" fmla="*/ 485386 h 6858000"/>
              <a:gd name="connsiteX819" fmla="*/ 3182994 w 7467600"/>
              <a:gd name="connsiteY819" fmla="*/ 828265 h 6858000"/>
              <a:gd name="connsiteX820" fmla="*/ 2892114 w 7467600"/>
              <a:gd name="connsiteY820" fmla="*/ 1172635 h 6858000"/>
              <a:gd name="connsiteX821" fmla="*/ 3021459 w 7467600"/>
              <a:gd name="connsiteY821" fmla="*/ 1035385 h 6858000"/>
              <a:gd name="connsiteX822" fmla="*/ 3153873 w 7467600"/>
              <a:gd name="connsiteY822" fmla="*/ 898971 h 6858000"/>
              <a:gd name="connsiteX823" fmla="*/ 3276511 w 7467600"/>
              <a:gd name="connsiteY823" fmla="*/ 786423 h 6858000"/>
              <a:gd name="connsiteX824" fmla="*/ 3584154 w 7467600"/>
              <a:gd name="connsiteY824" fmla="*/ 448218 h 6858000"/>
              <a:gd name="connsiteX825" fmla="*/ 3624562 w 7467600"/>
              <a:gd name="connsiteY825" fmla="*/ 367041 h 6858000"/>
              <a:gd name="connsiteX826" fmla="*/ 3766672 w 7467600"/>
              <a:gd name="connsiteY826" fmla="*/ 359429 h 6858000"/>
              <a:gd name="connsiteX827" fmla="*/ 3996338 w 7467600"/>
              <a:gd name="connsiteY827" fmla="*/ 968237 h 6858000"/>
              <a:gd name="connsiteX828" fmla="*/ 3766672 w 7467600"/>
              <a:gd name="connsiteY828" fmla="*/ 359429 h 6858000"/>
              <a:gd name="connsiteX829" fmla="*/ 5805386 w 7467600"/>
              <a:gd name="connsiteY829" fmla="*/ 239240 h 6858000"/>
              <a:gd name="connsiteX830" fmla="*/ 5736947 w 7467600"/>
              <a:gd name="connsiteY830" fmla="*/ 261367 h 6858000"/>
              <a:gd name="connsiteX831" fmla="*/ 5427012 w 7467600"/>
              <a:gd name="connsiteY831" fmla="*/ 311272 h 6858000"/>
              <a:gd name="connsiteX832" fmla="*/ 5147818 w 7467600"/>
              <a:gd name="connsiteY832" fmla="*/ 322112 h 6858000"/>
              <a:gd name="connsiteX833" fmla="*/ 5060854 w 7467600"/>
              <a:gd name="connsiteY833" fmla="*/ 311882 h 6858000"/>
              <a:gd name="connsiteX834" fmla="*/ 4945989 w 7467600"/>
              <a:gd name="connsiteY834" fmla="*/ 300516 h 6858000"/>
              <a:gd name="connsiteX835" fmla="*/ 5410479 w 7467600"/>
              <a:gd name="connsiteY835" fmla="*/ 348434 h 6858000"/>
              <a:gd name="connsiteX836" fmla="*/ 5805386 w 7467600"/>
              <a:gd name="connsiteY836" fmla="*/ 239240 h 6858000"/>
              <a:gd name="connsiteX837" fmla="*/ 5905192 w 7467600"/>
              <a:gd name="connsiteY837" fmla="*/ 163079 h 6858000"/>
              <a:gd name="connsiteX838" fmla="*/ 5865655 w 7467600"/>
              <a:gd name="connsiteY838" fmla="*/ 171901 h 6858000"/>
              <a:gd name="connsiteX839" fmla="*/ 5259740 w 7467600"/>
              <a:gd name="connsiteY839" fmla="*/ 257013 h 6858000"/>
              <a:gd name="connsiteX840" fmla="*/ 5208466 w 7467600"/>
              <a:gd name="connsiteY840" fmla="*/ 257550 h 6858000"/>
              <a:gd name="connsiteX841" fmla="*/ 4980204 w 7467600"/>
              <a:gd name="connsiteY841" fmla="*/ 271903 h 6858000"/>
              <a:gd name="connsiteX842" fmla="*/ 5068068 w 7467600"/>
              <a:gd name="connsiteY842" fmla="*/ 282244 h 6858000"/>
              <a:gd name="connsiteX843" fmla="*/ 5153231 w 7467600"/>
              <a:gd name="connsiteY843" fmla="*/ 292240 h 6858000"/>
              <a:gd name="connsiteX844" fmla="*/ 5426491 w 7467600"/>
              <a:gd name="connsiteY844" fmla="*/ 281128 h 6858000"/>
              <a:gd name="connsiteX845" fmla="*/ 5731212 w 7467600"/>
              <a:gd name="connsiteY845" fmla="*/ 231951 h 6858000"/>
              <a:gd name="connsiteX846" fmla="*/ 5905192 w 7467600"/>
              <a:gd name="connsiteY846" fmla="*/ 163079 h 6858000"/>
              <a:gd name="connsiteX847" fmla="*/ 5944437 w 7467600"/>
              <a:gd name="connsiteY847" fmla="*/ 113829 h 6858000"/>
              <a:gd name="connsiteX848" fmla="*/ 5825032 w 7467600"/>
              <a:gd name="connsiteY848" fmla="*/ 146405 h 6858000"/>
              <a:gd name="connsiteX849" fmla="*/ 4955599 w 7467600"/>
              <a:gd name="connsiteY849" fmla="*/ 247008 h 6858000"/>
              <a:gd name="connsiteX850" fmla="*/ 5210104 w 7467600"/>
              <a:gd name="connsiteY850" fmla="*/ 228123 h 6858000"/>
              <a:gd name="connsiteX851" fmla="*/ 5261015 w 7467600"/>
              <a:gd name="connsiteY851" fmla="*/ 227087 h 6858000"/>
              <a:gd name="connsiteX852" fmla="*/ 5861181 w 7467600"/>
              <a:gd name="connsiteY852" fmla="*/ 143093 h 6858000"/>
              <a:gd name="connsiteX853" fmla="*/ 5961252 w 7467600"/>
              <a:gd name="connsiteY853" fmla="*/ 114820 h 6858000"/>
              <a:gd name="connsiteX854" fmla="*/ 5944437 w 7467600"/>
              <a:gd name="connsiteY854" fmla="*/ 113829 h 6858000"/>
              <a:gd name="connsiteX855" fmla="*/ 3882765 w 7467600"/>
              <a:gd name="connsiteY855" fmla="*/ 0 h 6858000"/>
              <a:gd name="connsiteX856" fmla="*/ 3995099 w 7467600"/>
              <a:gd name="connsiteY856" fmla="*/ 0 h 6858000"/>
              <a:gd name="connsiteX857" fmla="*/ 4163818 w 7467600"/>
              <a:gd name="connsiteY857" fmla="*/ 234104 h 6858000"/>
              <a:gd name="connsiteX858" fmla="*/ 4172099 w 7467600"/>
              <a:gd name="connsiteY858" fmla="*/ 234207 h 6858000"/>
              <a:gd name="connsiteX859" fmla="*/ 4784282 w 7467600"/>
              <a:gd name="connsiteY859" fmla="*/ 276561 h 6858000"/>
              <a:gd name="connsiteX860" fmla="*/ 4801687 w 7467600"/>
              <a:gd name="connsiteY860" fmla="*/ 267764 h 6858000"/>
              <a:gd name="connsiteX861" fmla="*/ 6082788 w 7467600"/>
              <a:gd name="connsiteY861" fmla="*/ 64119 h 6858000"/>
              <a:gd name="connsiteX862" fmla="*/ 6099442 w 7467600"/>
              <a:gd name="connsiteY862" fmla="*/ 82568 h 6858000"/>
              <a:gd name="connsiteX863" fmla="*/ 4804137 w 7467600"/>
              <a:gd name="connsiteY863" fmla="*/ 320931 h 6858000"/>
              <a:gd name="connsiteX864" fmla="*/ 4227047 w 7467600"/>
              <a:gd name="connsiteY864" fmla="*/ 313415 h 6858000"/>
              <a:gd name="connsiteX865" fmla="*/ 4346041 w 7467600"/>
              <a:gd name="connsiteY865" fmla="*/ 456086 h 6858000"/>
              <a:gd name="connsiteX866" fmla="*/ 4870967 w 7467600"/>
              <a:gd name="connsiteY866" fmla="*/ 963061 h 6858000"/>
              <a:gd name="connsiteX867" fmla="*/ 4889647 w 7467600"/>
              <a:gd name="connsiteY867" fmla="*/ 957147 h 6858000"/>
              <a:gd name="connsiteX868" fmla="*/ 5422504 w 7467600"/>
              <a:gd name="connsiteY868" fmla="*/ 805191 h 6858000"/>
              <a:gd name="connsiteX869" fmla="*/ 6087656 w 7467600"/>
              <a:gd name="connsiteY869" fmla="*/ 826703 h 6858000"/>
              <a:gd name="connsiteX870" fmla="*/ 6058717 w 7467600"/>
              <a:gd name="connsiteY870" fmla="*/ 865992 h 6858000"/>
              <a:gd name="connsiteX871" fmla="*/ 4974153 w 7467600"/>
              <a:gd name="connsiteY871" fmla="*/ 1045456 h 6858000"/>
              <a:gd name="connsiteX872" fmla="*/ 5627835 w 7467600"/>
              <a:gd name="connsiteY872" fmla="*/ 1472077 h 6858000"/>
              <a:gd name="connsiteX873" fmla="*/ 5629817 w 7467600"/>
              <a:gd name="connsiteY873" fmla="*/ 1471412 h 6858000"/>
              <a:gd name="connsiteX874" fmla="*/ 5634124 w 7467600"/>
              <a:gd name="connsiteY874" fmla="*/ 1470572 h 6858000"/>
              <a:gd name="connsiteX875" fmla="*/ 5755832 w 7467600"/>
              <a:gd name="connsiteY875" fmla="*/ 1383886 h 6858000"/>
              <a:gd name="connsiteX876" fmla="*/ 6014186 w 7467600"/>
              <a:gd name="connsiteY876" fmla="*/ 1279799 h 6858000"/>
              <a:gd name="connsiteX877" fmla="*/ 6901619 w 7467600"/>
              <a:gd name="connsiteY877" fmla="*/ 1047874 h 6858000"/>
              <a:gd name="connsiteX878" fmla="*/ 6931566 w 7467600"/>
              <a:gd name="connsiteY878" fmla="*/ 1062034 h 6858000"/>
              <a:gd name="connsiteX879" fmla="*/ 5790982 w 7467600"/>
              <a:gd name="connsiteY879" fmla="*/ 1561380 h 6858000"/>
              <a:gd name="connsiteX880" fmla="*/ 6188971 w 7467600"/>
              <a:gd name="connsiteY880" fmla="*/ 1755168 h 6858000"/>
              <a:gd name="connsiteX881" fmla="*/ 6202446 w 7467600"/>
              <a:gd name="connsiteY881" fmla="*/ 1752268 h 6858000"/>
              <a:gd name="connsiteX882" fmla="*/ 7179560 w 7467600"/>
              <a:gd name="connsiteY882" fmla="*/ 1467551 h 6858000"/>
              <a:gd name="connsiteX883" fmla="*/ 7158730 w 7467600"/>
              <a:gd name="connsiteY883" fmla="*/ 1507835 h 6858000"/>
              <a:gd name="connsiteX884" fmla="*/ 6326959 w 7467600"/>
              <a:gd name="connsiteY884" fmla="*/ 1817686 h 6858000"/>
              <a:gd name="connsiteX885" fmla="*/ 6537433 w 7467600"/>
              <a:gd name="connsiteY885" fmla="*/ 1907790 h 6858000"/>
              <a:gd name="connsiteX886" fmla="*/ 6550221 w 7467600"/>
              <a:gd name="connsiteY886" fmla="*/ 1910729 h 6858000"/>
              <a:gd name="connsiteX887" fmla="*/ 6964438 w 7467600"/>
              <a:gd name="connsiteY887" fmla="*/ 2209505 h 6858000"/>
              <a:gd name="connsiteX888" fmla="*/ 7367862 w 7467600"/>
              <a:gd name="connsiteY888" fmla="*/ 2806833 h 6858000"/>
              <a:gd name="connsiteX889" fmla="*/ 7364329 w 7467600"/>
              <a:gd name="connsiteY889" fmla="*/ 2826907 h 6858000"/>
              <a:gd name="connsiteX890" fmla="*/ 7290545 w 7467600"/>
              <a:gd name="connsiteY890" fmla="*/ 2850663 h 6858000"/>
              <a:gd name="connsiteX891" fmla="*/ 6472036 w 7467600"/>
              <a:gd name="connsiteY891" fmla="*/ 1959003 h 6858000"/>
              <a:gd name="connsiteX892" fmla="*/ 5792897 w 7467600"/>
              <a:gd name="connsiteY892" fmla="*/ 1647747 h 6858000"/>
              <a:gd name="connsiteX893" fmla="*/ 5842751 w 7467600"/>
              <a:gd name="connsiteY893" fmla="*/ 1816112 h 6858000"/>
              <a:gd name="connsiteX894" fmla="*/ 5847424 w 7467600"/>
              <a:gd name="connsiteY894" fmla="*/ 1815776 h 6858000"/>
              <a:gd name="connsiteX895" fmla="*/ 6399821 w 7467600"/>
              <a:gd name="connsiteY895" fmla="*/ 2344799 h 6858000"/>
              <a:gd name="connsiteX896" fmla="*/ 6323232 w 7467600"/>
              <a:gd name="connsiteY896" fmla="*/ 2389634 h 6858000"/>
              <a:gd name="connsiteX897" fmla="*/ 5942958 w 7467600"/>
              <a:gd name="connsiteY897" fmla="*/ 2077708 h 6858000"/>
              <a:gd name="connsiteX898" fmla="*/ 5921559 w 7467600"/>
              <a:gd name="connsiteY898" fmla="*/ 2378596 h 6858000"/>
              <a:gd name="connsiteX899" fmla="*/ 5817651 w 7467600"/>
              <a:gd name="connsiteY899" fmla="*/ 3023919 h 6858000"/>
              <a:gd name="connsiteX900" fmla="*/ 5729634 w 7467600"/>
              <a:gd name="connsiteY900" fmla="*/ 3051849 h 6858000"/>
              <a:gd name="connsiteX901" fmla="*/ 5611018 w 7467600"/>
              <a:gd name="connsiteY901" fmla="*/ 2316769 h 6858000"/>
              <a:gd name="connsiteX902" fmla="*/ 5687608 w 7467600"/>
              <a:gd name="connsiteY902" fmla="*/ 2039972 h 6858000"/>
              <a:gd name="connsiteX903" fmla="*/ 5657554 w 7467600"/>
              <a:gd name="connsiteY903" fmla="*/ 1576445 h 6858000"/>
              <a:gd name="connsiteX904" fmla="*/ 5150475 w 7467600"/>
              <a:gd name="connsiteY904" fmla="*/ 1274012 h 6858000"/>
              <a:gd name="connsiteX905" fmla="*/ 5349142 w 7467600"/>
              <a:gd name="connsiteY905" fmla="*/ 2204405 h 6858000"/>
              <a:gd name="connsiteX906" fmla="*/ 5262214 w 7467600"/>
              <a:gd name="connsiteY906" fmla="*/ 2233836 h 6858000"/>
              <a:gd name="connsiteX907" fmla="*/ 4981539 w 7467600"/>
              <a:gd name="connsiteY907" fmla="*/ 1542201 h 6858000"/>
              <a:gd name="connsiteX908" fmla="*/ 4958461 w 7467600"/>
              <a:gd name="connsiteY908" fmla="*/ 1136957 h 6858000"/>
              <a:gd name="connsiteX909" fmla="*/ 4655015 w 7467600"/>
              <a:gd name="connsiteY909" fmla="*/ 891426 h 6858000"/>
              <a:gd name="connsiteX910" fmla="*/ 4348002 w 7467600"/>
              <a:gd name="connsiteY910" fmla="*/ 2205895 h 6858000"/>
              <a:gd name="connsiteX911" fmla="*/ 4262250 w 7467600"/>
              <a:gd name="connsiteY911" fmla="*/ 2219972 h 6858000"/>
              <a:gd name="connsiteX912" fmla="*/ 4550611 w 7467600"/>
              <a:gd name="connsiteY912" fmla="*/ 817540 h 6858000"/>
              <a:gd name="connsiteX913" fmla="*/ 4564418 w 7467600"/>
              <a:gd name="connsiteY913" fmla="*/ 808293 h 6858000"/>
              <a:gd name="connsiteX914" fmla="*/ 4266388 w 7467600"/>
              <a:gd name="connsiteY914" fmla="*/ 500083 h 6858000"/>
              <a:gd name="connsiteX915" fmla="*/ 4032842 w 7467600"/>
              <a:gd name="connsiteY915" fmla="*/ 211809 h 6858000"/>
              <a:gd name="connsiteX916" fmla="*/ 3882765 w 7467600"/>
              <a:gd name="connsiteY916" fmla="*/ 0 h 6858000"/>
              <a:gd name="connsiteX917" fmla="*/ 3721337 w 7467600"/>
              <a:gd name="connsiteY917" fmla="*/ 0 h 6858000"/>
              <a:gd name="connsiteX918" fmla="*/ 3797544 w 7467600"/>
              <a:gd name="connsiteY918" fmla="*/ 0 h 6858000"/>
              <a:gd name="connsiteX919" fmla="*/ 3775734 w 7467600"/>
              <a:gd name="connsiteY919" fmla="*/ 95131 h 6858000"/>
              <a:gd name="connsiteX920" fmla="*/ 3724807 w 7467600"/>
              <a:gd name="connsiteY920" fmla="*/ 272257 h 6858000"/>
              <a:gd name="connsiteX921" fmla="*/ 3726844 w 7467600"/>
              <a:gd name="connsiteY921" fmla="*/ 282988 h 6858000"/>
              <a:gd name="connsiteX922" fmla="*/ 3742664 w 7467600"/>
              <a:gd name="connsiteY922" fmla="*/ 279918 h 6858000"/>
              <a:gd name="connsiteX923" fmla="*/ 4103910 w 7467600"/>
              <a:gd name="connsiteY923" fmla="*/ 1161917 h 6858000"/>
              <a:gd name="connsiteX924" fmla="*/ 4020269 w 7467600"/>
              <a:gd name="connsiteY924" fmla="*/ 1200406 h 6858000"/>
              <a:gd name="connsiteX925" fmla="*/ 3674882 w 7467600"/>
              <a:gd name="connsiteY925" fmla="*/ 488524 h 6858000"/>
              <a:gd name="connsiteX926" fmla="*/ 3132682 w 7467600"/>
              <a:gd name="connsiteY926" fmla="*/ 1072284 h 6858000"/>
              <a:gd name="connsiteX927" fmla="*/ 2716346 w 7467600"/>
              <a:gd name="connsiteY927" fmla="*/ 1276376 h 6858000"/>
              <a:gd name="connsiteX928" fmla="*/ 2716772 w 7467600"/>
              <a:gd name="connsiteY928" fmla="*/ 1255462 h 6858000"/>
              <a:gd name="connsiteX929" fmla="*/ 3471096 w 7467600"/>
              <a:gd name="connsiteY929" fmla="*/ 437072 h 6858000"/>
              <a:gd name="connsiteX930" fmla="*/ 3639057 w 7467600"/>
              <a:gd name="connsiteY930" fmla="*/ 286334 h 6858000"/>
              <a:gd name="connsiteX931" fmla="*/ 3640309 w 7467600"/>
              <a:gd name="connsiteY931" fmla="*/ 284664 h 6858000"/>
              <a:gd name="connsiteX932" fmla="*/ 3646022 w 7467600"/>
              <a:gd name="connsiteY932" fmla="*/ 276711 h 6858000"/>
              <a:gd name="connsiteX933" fmla="*/ 3707943 w 7467600"/>
              <a:gd name="connsiteY933" fmla="*/ 65958 h 6858000"/>
              <a:gd name="connsiteX934" fmla="*/ 3721337 w 7467600"/>
              <a:gd name="connsiteY934" fmla="*/ 0 h 6858000"/>
              <a:gd name="connsiteX935" fmla="*/ 2867960 w 7467600"/>
              <a:gd name="connsiteY935" fmla="*/ 0 h 6858000"/>
              <a:gd name="connsiteX936" fmla="*/ 2926351 w 7467600"/>
              <a:gd name="connsiteY936" fmla="*/ 0 h 6858000"/>
              <a:gd name="connsiteX937" fmla="*/ 2902823 w 7467600"/>
              <a:gd name="connsiteY937" fmla="*/ 262929 h 6858000"/>
              <a:gd name="connsiteX938" fmla="*/ 2940663 w 7467600"/>
              <a:gd name="connsiteY938" fmla="*/ 140884 h 6858000"/>
              <a:gd name="connsiteX939" fmla="*/ 2947039 w 7467600"/>
              <a:gd name="connsiteY939" fmla="*/ 122524 h 6858000"/>
              <a:gd name="connsiteX940" fmla="*/ 2984316 w 7467600"/>
              <a:gd name="connsiteY940" fmla="*/ 0 h 6858000"/>
              <a:gd name="connsiteX941" fmla="*/ 3016114 w 7467600"/>
              <a:gd name="connsiteY941" fmla="*/ 0 h 6858000"/>
              <a:gd name="connsiteX942" fmla="*/ 2979949 w 7467600"/>
              <a:gd name="connsiteY942" fmla="*/ 119274 h 6858000"/>
              <a:gd name="connsiteX943" fmla="*/ 3023879 w 7467600"/>
              <a:gd name="connsiteY943" fmla="*/ 0 h 6858000"/>
              <a:gd name="connsiteX944" fmla="*/ 3105400 w 7467600"/>
              <a:gd name="connsiteY944" fmla="*/ 0 h 6858000"/>
              <a:gd name="connsiteX945" fmla="*/ 3094669 w 7467600"/>
              <a:gd name="connsiteY945" fmla="*/ 30308 h 6858000"/>
              <a:gd name="connsiteX946" fmla="*/ 2901945 w 7467600"/>
              <a:gd name="connsiteY946" fmla="*/ 466538 h 6858000"/>
              <a:gd name="connsiteX947" fmla="*/ 2815209 w 7467600"/>
              <a:gd name="connsiteY947" fmla="*/ 497361 h 6858000"/>
              <a:gd name="connsiteX948" fmla="*/ 2844845 w 7467600"/>
              <a:gd name="connsiteY948" fmla="*/ 127638 h 6858000"/>
              <a:gd name="connsiteX949" fmla="*/ 2867960 w 7467600"/>
              <a:gd name="connsiteY949" fmla="*/ 0 h 6858000"/>
              <a:gd name="connsiteX950" fmla="*/ 1057230 w 7467600"/>
              <a:gd name="connsiteY950" fmla="*/ 0 h 6858000"/>
              <a:gd name="connsiteX951" fmla="*/ 1111003 w 7467600"/>
              <a:gd name="connsiteY951" fmla="*/ 0 h 6858000"/>
              <a:gd name="connsiteX952" fmla="*/ 1125553 w 7467600"/>
              <a:gd name="connsiteY952" fmla="*/ 52588 h 6858000"/>
              <a:gd name="connsiteX953" fmla="*/ 1304276 w 7467600"/>
              <a:gd name="connsiteY953" fmla="*/ 476275 h 6858000"/>
              <a:gd name="connsiteX954" fmla="*/ 1492066 w 7467600"/>
              <a:gd name="connsiteY954" fmla="*/ 886333 h 6858000"/>
              <a:gd name="connsiteX955" fmla="*/ 1423698 w 7467600"/>
              <a:gd name="connsiteY955" fmla="*/ 710817 h 6858000"/>
              <a:gd name="connsiteX956" fmla="*/ 1357609 w 7467600"/>
              <a:gd name="connsiteY956" fmla="*/ 532892 h 6858000"/>
              <a:gd name="connsiteX957" fmla="*/ 1309550 w 7467600"/>
              <a:gd name="connsiteY957" fmla="*/ 374031 h 6858000"/>
              <a:gd name="connsiteX958" fmla="*/ 1193673 w 7467600"/>
              <a:gd name="connsiteY958" fmla="*/ 49533 h 6858000"/>
              <a:gd name="connsiteX959" fmla="*/ 1164391 w 7467600"/>
              <a:gd name="connsiteY959" fmla="*/ 0 h 6858000"/>
              <a:gd name="connsiteX960" fmla="*/ 1200666 w 7467600"/>
              <a:gd name="connsiteY960" fmla="*/ 0 h 6858000"/>
              <a:gd name="connsiteX961" fmla="*/ 1223408 w 7467600"/>
              <a:gd name="connsiteY961" fmla="*/ 38996 h 6858000"/>
              <a:gd name="connsiteX962" fmla="*/ 1339635 w 7467600"/>
              <a:gd name="connsiteY962" fmla="*/ 365517 h 6858000"/>
              <a:gd name="connsiteX963" fmla="*/ 1387469 w 7467600"/>
              <a:gd name="connsiteY963" fmla="*/ 523079 h 6858000"/>
              <a:gd name="connsiteX964" fmla="*/ 1452685 w 7467600"/>
              <a:gd name="connsiteY964" fmla="*/ 699806 h 6858000"/>
              <a:gd name="connsiteX965" fmla="*/ 1492092 w 7467600"/>
              <a:gd name="connsiteY965" fmla="*/ 800424 h 6858000"/>
              <a:gd name="connsiteX966" fmla="*/ 1455302 w 7467600"/>
              <a:gd name="connsiteY966" fmla="*/ 632913 h 6858000"/>
              <a:gd name="connsiteX967" fmla="*/ 1222336 w 7467600"/>
              <a:gd name="connsiteY967" fmla="*/ 9480 h 6858000"/>
              <a:gd name="connsiteX968" fmla="*/ 1214634 w 7467600"/>
              <a:gd name="connsiteY968" fmla="*/ 0 h 6858000"/>
              <a:gd name="connsiteX969" fmla="*/ 1289827 w 7467600"/>
              <a:gd name="connsiteY969" fmla="*/ 0 h 6858000"/>
              <a:gd name="connsiteX970" fmla="*/ 1321076 w 7467600"/>
              <a:gd name="connsiteY970" fmla="*/ 59722 h 6858000"/>
              <a:gd name="connsiteX971" fmla="*/ 1512579 w 7467600"/>
              <a:gd name="connsiteY971" fmla="*/ 626441 h 6858000"/>
              <a:gd name="connsiteX972" fmla="*/ 1506076 w 7467600"/>
              <a:gd name="connsiteY972" fmla="*/ 1089289 h 6858000"/>
              <a:gd name="connsiteX973" fmla="*/ 1486346 w 7467600"/>
              <a:gd name="connsiteY973" fmla="*/ 1079919 h 6858000"/>
              <a:gd name="connsiteX974" fmla="*/ 1070511 w 7467600"/>
              <a:gd name="connsiteY974" fmla="*/ 48609 h 6858000"/>
              <a:gd name="connsiteX975" fmla="*/ 1057230 w 7467600"/>
              <a:gd name="connsiteY975" fmla="*/ 0 h 6858000"/>
              <a:gd name="connsiteX976" fmla="*/ 43151 w 7467600"/>
              <a:gd name="connsiteY976" fmla="*/ 0 h 6858000"/>
              <a:gd name="connsiteX977" fmla="*/ 95283 w 7467600"/>
              <a:gd name="connsiteY977" fmla="*/ 0 h 6858000"/>
              <a:gd name="connsiteX978" fmla="*/ 300708 w 7467600"/>
              <a:gd name="connsiteY978" fmla="*/ 154571 h 6858000"/>
              <a:gd name="connsiteX979" fmla="*/ 530414 w 7467600"/>
              <a:gd name="connsiteY979" fmla="*/ 354673 h 6858000"/>
              <a:gd name="connsiteX980" fmla="*/ 333785 w 7467600"/>
              <a:gd name="connsiteY980" fmla="*/ 161564 h 6858000"/>
              <a:gd name="connsiteX981" fmla="*/ 147005 w 7467600"/>
              <a:gd name="connsiteY981" fmla="*/ 0 h 6858000"/>
              <a:gd name="connsiteX982" fmla="*/ 272509 w 7467600"/>
              <a:gd name="connsiteY982" fmla="*/ 0 h 6858000"/>
              <a:gd name="connsiteX983" fmla="*/ 326276 w 7467600"/>
              <a:gd name="connsiteY983" fmla="*/ 45847 h 6858000"/>
              <a:gd name="connsiteX984" fmla="*/ 823759 w 7467600"/>
              <a:gd name="connsiteY984" fmla="*/ 574145 h 6858000"/>
              <a:gd name="connsiteX985" fmla="*/ 811254 w 7467600"/>
              <a:gd name="connsiteY985" fmla="*/ 665546 h 6858000"/>
              <a:gd name="connsiteX986" fmla="*/ 154042 w 7467600"/>
              <a:gd name="connsiteY986" fmla="*/ 261522 h 6858000"/>
              <a:gd name="connsiteX987" fmla="*/ 13550 w 7467600"/>
              <a:gd name="connsiteY987" fmla="*/ 158423 h 6858000"/>
              <a:gd name="connsiteX988" fmla="*/ 0 w 7467600"/>
              <a:gd name="connsiteY988" fmla="*/ 146618 h 6858000"/>
              <a:gd name="connsiteX989" fmla="*/ 0 w 7467600"/>
              <a:gd name="connsiteY989" fmla="*/ 59161 h 6858000"/>
              <a:gd name="connsiteX990" fmla="*/ 45427 w 7467600"/>
              <a:gd name="connsiteY990" fmla="*/ 101078 h 6858000"/>
              <a:gd name="connsiteX991" fmla="*/ 630103 w 7467600"/>
              <a:gd name="connsiteY991" fmla="*/ 485885 h 6858000"/>
              <a:gd name="connsiteX992" fmla="*/ 532040 w 7467600"/>
              <a:gd name="connsiteY992" fmla="*/ 399359 h 6858000"/>
              <a:gd name="connsiteX993" fmla="*/ 517618 w 7467600"/>
              <a:gd name="connsiteY993" fmla="*/ 385726 h 6858000"/>
              <a:gd name="connsiteX994" fmla="*/ 285074 w 7467600"/>
              <a:gd name="connsiteY994" fmla="*/ 182755 h 6858000"/>
              <a:gd name="connsiteX995" fmla="*/ 43151 w 7467600"/>
              <a:gd name="connsiteY995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467600 w 7467600"/>
              <a:gd name="connsiteY127" fmla="*/ 5277736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41225 h 6858000"/>
              <a:gd name="connsiteX138" fmla="*/ 7467600 w 7467600"/>
              <a:gd name="connsiteY138" fmla="*/ 5277736 h 6858000"/>
              <a:gd name="connsiteX139" fmla="*/ 1903353 w 7467600"/>
              <a:gd name="connsiteY139" fmla="*/ 5044827 h 6858000"/>
              <a:gd name="connsiteX140" fmla="*/ 1936931 w 7467600"/>
              <a:gd name="connsiteY140" fmla="*/ 5093954 h 6858000"/>
              <a:gd name="connsiteX141" fmla="*/ 2195868 w 7467600"/>
              <a:gd name="connsiteY141" fmla="*/ 5396574 h 6858000"/>
              <a:gd name="connsiteX142" fmla="*/ 2088852 w 7467600"/>
              <a:gd name="connsiteY142" fmla="*/ 5166123 h 6858000"/>
              <a:gd name="connsiteX143" fmla="*/ 1958241 w 7467600"/>
              <a:gd name="connsiteY143" fmla="*/ 5067955 h 6858000"/>
              <a:gd name="connsiteX144" fmla="*/ 1903353 w 7467600"/>
              <a:gd name="connsiteY144" fmla="*/ 5044827 h 6858000"/>
              <a:gd name="connsiteX145" fmla="*/ 1979378 w 7467600"/>
              <a:gd name="connsiteY145" fmla="*/ 4769504 h 6858000"/>
              <a:gd name="connsiteX146" fmla="*/ 2882120 w 7467600"/>
              <a:gd name="connsiteY146" fmla="*/ 5064547 h 6858000"/>
              <a:gd name="connsiteX147" fmla="*/ 2793103 w 7467600"/>
              <a:gd name="connsiteY147" fmla="*/ 5039699 h 6858000"/>
              <a:gd name="connsiteX148" fmla="*/ 2770041 w 7467600"/>
              <a:gd name="connsiteY148" fmla="*/ 5033634 h 6858000"/>
              <a:gd name="connsiteX149" fmla="*/ 1979378 w 7467600"/>
              <a:gd name="connsiteY149" fmla="*/ 4769504 h 6858000"/>
              <a:gd name="connsiteX150" fmla="*/ 1927410 w 7467600"/>
              <a:gd name="connsiteY150" fmla="*/ 4716164 h 6858000"/>
              <a:gd name="connsiteX151" fmla="*/ 1959587 w 7467600"/>
              <a:gd name="connsiteY151" fmla="*/ 4728849 h 6858000"/>
              <a:gd name="connsiteX152" fmla="*/ 2777707 w 7467600"/>
              <a:gd name="connsiteY152" fmla="*/ 5003991 h 6858000"/>
              <a:gd name="connsiteX153" fmla="*/ 2800768 w 7467600"/>
              <a:gd name="connsiteY153" fmla="*/ 5010056 h 6858000"/>
              <a:gd name="connsiteX154" fmla="*/ 2879408 w 7467600"/>
              <a:gd name="connsiteY154" fmla="*/ 5031590 h 6858000"/>
              <a:gd name="connsiteX155" fmla="*/ 2862295 w 7467600"/>
              <a:gd name="connsiteY155" fmla="*/ 5022958 h 6858000"/>
              <a:gd name="connsiteX156" fmla="*/ 2813343 w 7467600"/>
              <a:gd name="connsiteY156" fmla="*/ 4998369 h 6858000"/>
              <a:gd name="connsiteX157" fmla="*/ 2646245 w 7467600"/>
              <a:gd name="connsiteY157" fmla="*/ 4930999 h 6858000"/>
              <a:gd name="connsiteX158" fmla="*/ 1999243 w 7467600"/>
              <a:gd name="connsiteY158" fmla="*/ 4730524 h 6858000"/>
              <a:gd name="connsiteX159" fmla="*/ 1979527 w 7467600"/>
              <a:gd name="connsiteY159" fmla="*/ 4726651 h 6858000"/>
              <a:gd name="connsiteX160" fmla="*/ 1927410 w 7467600"/>
              <a:gd name="connsiteY160" fmla="*/ 4716164 h 6858000"/>
              <a:gd name="connsiteX161" fmla="*/ 1997014 w 7467600"/>
              <a:gd name="connsiteY161" fmla="*/ 4698007 h 6858000"/>
              <a:gd name="connsiteX162" fmla="*/ 2005458 w 7467600"/>
              <a:gd name="connsiteY162" fmla="*/ 4699540 h 6858000"/>
              <a:gd name="connsiteX163" fmla="*/ 2657186 w 7467600"/>
              <a:gd name="connsiteY163" fmla="*/ 4901687 h 6858000"/>
              <a:gd name="connsiteX164" fmla="*/ 2826662 w 7467600"/>
              <a:gd name="connsiteY164" fmla="*/ 4970362 h 6858000"/>
              <a:gd name="connsiteX165" fmla="*/ 2876100 w 7467600"/>
              <a:gd name="connsiteY165" fmla="*/ 4995397 h 6858000"/>
              <a:gd name="connsiteX166" fmla="*/ 3042600 w 7467600"/>
              <a:gd name="connsiteY166" fmla="*/ 5059532 h 6858000"/>
              <a:gd name="connsiteX167" fmla="*/ 1997014 w 7467600"/>
              <a:gd name="connsiteY167" fmla="*/ 4698007 h 6858000"/>
              <a:gd name="connsiteX168" fmla="*/ 2305292 w 7467600"/>
              <a:gd name="connsiteY168" fmla="*/ 4219492 h 6858000"/>
              <a:gd name="connsiteX169" fmla="*/ 3360922 w 7467600"/>
              <a:gd name="connsiteY169" fmla="*/ 4529373 h 6858000"/>
              <a:gd name="connsiteX170" fmla="*/ 3492420 w 7467600"/>
              <a:gd name="connsiteY170" fmla="*/ 4510145 h 6858000"/>
              <a:gd name="connsiteX171" fmla="*/ 3364086 w 7467600"/>
              <a:gd name="connsiteY171" fmla="*/ 4480340 h 6858000"/>
              <a:gd name="connsiteX172" fmla="*/ 3225818 w 7467600"/>
              <a:gd name="connsiteY172" fmla="*/ 4411822 h 6858000"/>
              <a:gd name="connsiteX173" fmla="*/ 3129696 w 7467600"/>
              <a:gd name="connsiteY173" fmla="*/ 4360704 h 6858000"/>
              <a:gd name="connsiteX174" fmla="*/ 2814545 w 7467600"/>
              <a:gd name="connsiteY174" fmla="*/ 4282955 h 6858000"/>
              <a:gd name="connsiteX175" fmla="*/ 2305292 w 7467600"/>
              <a:gd name="connsiteY175" fmla="*/ 4219492 h 6858000"/>
              <a:gd name="connsiteX176" fmla="*/ 2626982 w 7467600"/>
              <a:gd name="connsiteY176" fmla="*/ 4206450 h 6858000"/>
              <a:gd name="connsiteX177" fmla="*/ 2490617 w 7467600"/>
              <a:gd name="connsiteY177" fmla="*/ 4206951 h 6858000"/>
              <a:gd name="connsiteX178" fmla="*/ 2819869 w 7467600"/>
              <a:gd name="connsiteY178" fmla="*/ 4252936 h 6858000"/>
              <a:gd name="connsiteX179" fmla="*/ 3143018 w 7467600"/>
              <a:gd name="connsiteY179" fmla="*/ 4332698 h 6858000"/>
              <a:gd name="connsiteX180" fmla="*/ 3241520 w 7467600"/>
              <a:gd name="connsiteY180" fmla="*/ 4385112 h 6858000"/>
              <a:gd name="connsiteX181" fmla="*/ 3374575 w 7467600"/>
              <a:gd name="connsiteY181" fmla="*/ 4451517 h 6858000"/>
              <a:gd name="connsiteX182" fmla="*/ 3505221 w 7467600"/>
              <a:gd name="connsiteY182" fmla="*/ 4480757 h 6858000"/>
              <a:gd name="connsiteX183" fmla="*/ 2626982 w 7467600"/>
              <a:gd name="connsiteY183" fmla="*/ 4206450 h 6858000"/>
              <a:gd name="connsiteX184" fmla="*/ 1310106 w 7467600"/>
              <a:gd name="connsiteY184" fmla="*/ 3943217 h 6858000"/>
              <a:gd name="connsiteX185" fmla="*/ 854994 w 7467600"/>
              <a:gd name="connsiteY185" fmla="*/ 4399136 h 6858000"/>
              <a:gd name="connsiteX186" fmla="*/ 742462 w 7467600"/>
              <a:gd name="connsiteY186" fmla="*/ 4594648 h 6858000"/>
              <a:gd name="connsiteX187" fmla="*/ 820602 w 7467600"/>
              <a:gd name="connsiteY187" fmla="*/ 4485915 h 6858000"/>
              <a:gd name="connsiteX188" fmla="*/ 878295 w 7467600"/>
              <a:gd name="connsiteY188" fmla="*/ 4403594 h 6858000"/>
              <a:gd name="connsiteX189" fmla="*/ 1240607 w 7467600"/>
              <a:gd name="connsiteY189" fmla="*/ 4010401 h 6858000"/>
              <a:gd name="connsiteX190" fmla="*/ 1310106 w 7467600"/>
              <a:gd name="connsiteY190" fmla="*/ 3943217 h 6858000"/>
              <a:gd name="connsiteX191" fmla="*/ 1423113 w 7467600"/>
              <a:gd name="connsiteY191" fmla="*/ 3874565 h 6858000"/>
              <a:gd name="connsiteX192" fmla="*/ 1260565 w 7467600"/>
              <a:gd name="connsiteY192" fmla="*/ 4031982 h 6858000"/>
              <a:gd name="connsiteX193" fmla="*/ 901900 w 7467600"/>
              <a:gd name="connsiteY193" fmla="*/ 4421236 h 6858000"/>
              <a:gd name="connsiteX194" fmla="*/ 845044 w 7467600"/>
              <a:gd name="connsiteY194" fmla="*/ 4502436 h 6858000"/>
              <a:gd name="connsiteX195" fmla="*/ 685926 w 7467600"/>
              <a:gd name="connsiteY195" fmla="*/ 4703069 h 6858000"/>
              <a:gd name="connsiteX196" fmla="*/ 684248 w 7467600"/>
              <a:gd name="connsiteY196" fmla="*/ 4706721 h 6858000"/>
              <a:gd name="connsiteX197" fmla="*/ 1423113 w 7467600"/>
              <a:gd name="connsiteY197" fmla="*/ 3874565 h 6858000"/>
              <a:gd name="connsiteX198" fmla="*/ 3316479 w 7467600"/>
              <a:gd name="connsiteY198" fmla="*/ 3872136 h 6858000"/>
              <a:gd name="connsiteX199" fmla="*/ 3546806 w 7467600"/>
              <a:gd name="connsiteY199" fmla="*/ 4356139 h 6858000"/>
              <a:gd name="connsiteX200" fmla="*/ 3364433 w 7467600"/>
              <a:gd name="connsiteY200" fmla="*/ 3953121 h 6858000"/>
              <a:gd name="connsiteX201" fmla="*/ 3316479 w 7467600"/>
              <a:gd name="connsiteY201" fmla="*/ 3872136 h 6858000"/>
              <a:gd name="connsiteX202" fmla="*/ 3291335 w 7467600"/>
              <a:gd name="connsiteY202" fmla="*/ 3767420 h 6858000"/>
              <a:gd name="connsiteX203" fmla="*/ 3390805 w 7467600"/>
              <a:gd name="connsiteY203" fmla="*/ 3937163 h 6858000"/>
              <a:gd name="connsiteX204" fmla="*/ 3579062 w 7467600"/>
              <a:gd name="connsiteY204" fmla="*/ 4359040 h 6858000"/>
              <a:gd name="connsiteX205" fmla="*/ 3467355 w 7467600"/>
              <a:gd name="connsiteY205" fmla="*/ 3988130 h 6858000"/>
              <a:gd name="connsiteX206" fmla="*/ 3310753 w 7467600"/>
              <a:gd name="connsiteY206" fmla="*/ 3787140 h 6858000"/>
              <a:gd name="connsiteX207" fmla="*/ 3291335 w 7467600"/>
              <a:gd name="connsiteY207" fmla="*/ 3767420 h 6858000"/>
              <a:gd name="connsiteX208" fmla="*/ 1635889 w 7467600"/>
              <a:gd name="connsiteY208" fmla="*/ 3709494 h 6858000"/>
              <a:gd name="connsiteX209" fmla="*/ 1634800 w 7467600"/>
              <a:gd name="connsiteY209" fmla="*/ 3731111 h 6858000"/>
              <a:gd name="connsiteX210" fmla="*/ 1635889 w 7467600"/>
              <a:gd name="connsiteY210" fmla="*/ 3709494 h 6858000"/>
              <a:gd name="connsiteX211" fmla="*/ 1510397 w 7467600"/>
              <a:gd name="connsiteY211" fmla="*/ 3684705 h 6858000"/>
              <a:gd name="connsiteX212" fmla="*/ 1146550 w 7467600"/>
              <a:gd name="connsiteY212" fmla="*/ 3802012 h 6858000"/>
              <a:gd name="connsiteX213" fmla="*/ 698834 w 7467600"/>
              <a:gd name="connsiteY213" fmla="*/ 3952272 h 6858000"/>
              <a:gd name="connsiteX214" fmla="*/ 34256 w 7467600"/>
              <a:gd name="connsiteY214" fmla="*/ 4347603 h 6858000"/>
              <a:gd name="connsiteX215" fmla="*/ 527241 w 7467600"/>
              <a:gd name="connsiteY215" fmla="*/ 4065078 h 6858000"/>
              <a:gd name="connsiteX216" fmla="*/ 1510397 w 7467600"/>
              <a:gd name="connsiteY216" fmla="*/ 3684705 h 6858000"/>
              <a:gd name="connsiteX217" fmla="*/ 1313114 w 7467600"/>
              <a:gd name="connsiteY217" fmla="*/ 3655216 h 6858000"/>
              <a:gd name="connsiteX218" fmla="*/ 1109304 w 7467600"/>
              <a:gd name="connsiteY218" fmla="*/ 3669030 h 6858000"/>
              <a:gd name="connsiteX219" fmla="*/ 8129 w 7467600"/>
              <a:gd name="connsiteY219" fmla="*/ 4330519 h 6858000"/>
              <a:gd name="connsiteX220" fmla="*/ 687572 w 7467600"/>
              <a:gd name="connsiteY220" fmla="*/ 3925629 h 6858000"/>
              <a:gd name="connsiteX221" fmla="*/ 1138365 w 7467600"/>
              <a:gd name="connsiteY221" fmla="*/ 3774515 h 6858000"/>
              <a:gd name="connsiteX222" fmla="*/ 1505579 w 7467600"/>
              <a:gd name="connsiteY222" fmla="*/ 3655526 h 6858000"/>
              <a:gd name="connsiteX223" fmla="*/ 1313114 w 7467600"/>
              <a:gd name="connsiteY223" fmla="*/ 3655216 h 6858000"/>
              <a:gd name="connsiteX224" fmla="*/ 3655073 w 7467600"/>
              <a:gd name="connsiteY224" fmla="*/ 3650884 h 6858000"/>
              <a:gd name="connsiteX225" fmla="*/ 3989938 w 7467600"/>
              <a:gd name="connsiteY225" fmla="*/ 3991685 h 6858000"/>
              <a:gd name="connsiteX226" fmla="*/ 4393907 w 7467600"/>
              <a:gd name="connsiteY226" fmla="*/ 4261258 h 6858000"/>
              <a:gd name="connsiteX227" fmla="*/ 4648051 w 7467600"/>
              <a:gd name="connsiteY227" fmla="*/ 4374051 h 6858000"/>
              <a:gd name="connsiteX228" fmla="*/ 4383389 w 7467600"/>
              <a:gd name="connsiteY228" fmla="*/ 4184369 h 6858000"/>
              <a:gd name="connsiteX229" fmla="*/ 4165508 w 7467600"/>
              <a:gd name="connsiteY229" fmla="*/ 4035196 h 6858000"/>
              <a:gd name="connsiteX230" fmla="*/ 4068162 w 7467600"/>
              <a:gd name="connsiteY230" fmla="*/ 3953394 h 6858000"/>
              <a:gd name="connsiteX231" fmla="*/ 3981416 w 7467600"/>
              <a:gd name="connsiteY231" fmla="*/ 3880482 h 6858000"/>
              <a:gd name="connsiteX232" fmla="*/ 3800147 w 7467600"/>
              <a:gd name="connsiteY232" fmla="*/ 3749872 h 6858000"/>
              <a:gd name="connsiteX233" fmla="*/ 3655073 w 7467600"/>
              <a:gd name="connsiteY233" fmla="*/ 3650884 h 6858000"/>
              <a:gd name="connsiteX234" fmla="*/ 3670252 w 7467600"/>
              <a:gd name="connsiteY234" fmla="*/ 3622798 h 6858000"/>
              <a:gd name="connsiteX235" fmla="*/ 3817258 w 7467600"/>
              <a:gd name="connsiteY235" fmla="*/ 3723577 h 6858000"/>
              <a:gd name="connsiteX236" fmla="*/ 4000461 w 7467600"/>
              <a:gd name="connsiteY236" fmla="*/ 3855966 h 6858000"/>
              <a:gd name="connsiteX237" fmla="*/ 4088180 w 7467600"/>
              <a:gd name="connsiteY237" fmla="*/ 3929774 h 6858000"/>
              <a:gd name="connsiteX238" fmla="*/ 4184555 w 7467600"/>
              <a:gd name="connsiteY238" fmla="*/ 4010683 h 6858000"/>
              <a:gd name="connsiteX239" fmla="*/ 4399563 w 7467600"/>
              <a:gd name="connsiteY239" fmla="*/ 4158106 h 6858000"/>
              <a:gd name="connsiteX240" fmla="*/ 4684469 w 7467600"/>
              <a:gd name="connsiteY240" fmla="*/ 4364680 h 6858000"/>
              <a:gd name="connsiteX241" fmla="*/ 4690271 w 7467600"/>
              <a:gd name="connsiteY241" fmla="*/ 4370034 h 6858000"/>
              <a:gd name="connsiteX242" fmla="*/ 4136093 w 7467600"/>
              <a:gd name="connsiteY242" fmla="*/ 3858466 h 6858000"/>
              <a:gd name="connsiteX243" fmla="*/ 3670252 w 7467600"/>
              <a:gd name="connsiteY243" fmla="*/ 3622798 h 6858000"/>
              <a:gd name="connsiteX244" fmla="*/ 4440129 w 7467600"/>
              <a:gd name="connsiteY244" fmla="*/ 3448571 h 6858000"/>
              <a:gd name="connsiteX245" fmla="*/ 4856525 w 7467600"/>
              <a:gd name="connsiteY245" fmla="*/ 3915351 h 6858000"/>
              <a:gd name="connsiteX246" fmla="*/ 5059055 w 7467600"/>
              <a:gd name="connsiteY246" fmla="*/ 4108918 h 6858000"/>
              <a:gd name="connsiteX247" fmla="*/ 5290070 w 7467600"/>
              <a:gd name="connsiteY247" fmla="*/ 4263619 h 6858000"/>
              <a:gd name="connsiteX248" fmla="*/ 4834991 w 7467600"/>
              <a:gd name="connsiteY248" fmla="*/ 3830985 h 6858000"/>
              <a:gd name="connsiteX249" fmla="*/ 4440129 w 7467600"/>
              <a:gd name="connsiteY249" fmla="*/ 3448571 h 6858000"/>
              <a:gd name="connsiteX250" fmla="*/ 4441737 w 7467600"/>
              <a:gd name="connsiteY250" fmla="*/ 3399734 h 6858000"/>
              <a:gd name="connsiteX251" fmla="*/ 4431236 w 7467600"/>
              <a:gd name="connsiteY251" fmla="*/ 3400954 h 6858000"/>
              <a:gd name="connsiteX252" fmla="*/ 4557150 w 7467600"/>
              <a:gd name="connsiteY252" fmla="*/ 3510023 h 6858000"/>
              <a:gd name="connsiteX253" fmla="*/ 4856936 w 7467600"/>
              <a:gd name="connsiteY253" fmla="*/ 3809146 h 6858000"/>
              <a:gd name="connsiteX254" fmla="*/ 5111996 w 7467600"/>
              <a:gd name="connsiteY254" fmla="*/ 4065759 h 6858000"/>
              <a:gd name="connsiteX255" fmla="*/ 5388878 w 7467600"/>
              <a:gd name="connsiteY255" fmla="*/ 4300185 h 6858000"/>
              <a:gd name="connsiteX256" fmla="*/ 5425556 w 7467600"/>
              <a:gd name="connsiteY256" fmla="*/ 4308967 h 6858000"/>
              <a:gd name="connsiteX257" fmla="*/ 4943646 w 7467600"/>
              <a:gd name="connsiteY257" fmla="*/ 3822916 h 6858000"/>
              <a:gd name="connsiteX258" fmla="*/ 4594837 w 7467600"/>
              <a:gd name="connsiteY258" fmla="*/ 3532274 h 6858000"/>
              <a:gd name="connsiteX259" fmla="*/ 4441737 w 7467600"/>
              <a:gd name="connsiteY259" fmla="*/ 3399734 h 6858000"/>
              <a:gd name="connsiteX260" fmla="*/ 5425834 w 7467600"/>
              <a:gd name="connsiteY260" fmla="*/ 3162785 h 6858000"/>
              <a:gd name="connsiteX261" fmla="*/ 5401644 w 7467600"/>
              <a:gd name="connsiteY261" fmla="*/ 3617847 h 6858000"/>
              <a:gd name="connsiteX262" fmla="*/ 5467256 w 7467600"/>
              <a:gd name="connsiteY262" fmla="*/ 4175494 h 6858000"/>
              <a:gd name="connsiteX263" fmla="*/ 5448069 w 7467600"/>
              <a:gd name="connsiteY263" fmla="*/ 3567554 h 6858000"/>
              <a:gd name="connsiteX264" fmla="*/ 5425834 w 7467600"/>
              <a:gd name="connsiteY264" fmla="*/ 3162785 h 6858000"/>
              <a:gd name="connsiteX265" fmla="*/ 1318687 w 7467600"/>
              <a:gd name="connsiteY265" fmla="*/ 3113840 h 6858000"/>
              <a:gd name="connsiteX266" fmla="*/ 1066793 w 7467600"/>
              <a:gd name="connsiteY266" fmla="*/ 3212171 h 6858000"/>
              <a:gd name="connsiteX267" fmla="*/ 993319 w 7467600"/>
              <a:gd name="connsiteY267" fmla="*/ 3247648 h 6858000"/>
              <a:gd name="connsiteX268" fmla="*/ 853081 w 7467600"/>
              <a:gd name="connsiteY268" fmla="*/ 3312410 h 6858000"/>
              <a:gd name="connsiteX269" fmla="*/ 805957 w 7467600"/>
              <a:gd name="connsiteY269" fmla="*/ 3330443 h 6858000"/>
              <a:gd name="connsiteX270" fmla="*/ 1318687 w 7467600"/>
              <a:gd name="connsiteY270" fmla="*/ 3113840 h 6858000"/>
              <a:gd name="connsiteX271" fmla="*/ 5453702 w 7467600"/>
              <a:gd name="connsiteY271" fmla="*/ 3090882 h 6858000"/>
              <a:gd name="connsiteX272" fmla="*/ 5480135 w 7467600"/>
              <a:gd name="connsiteY272" fmla="*/ 3565802 h 6858000"/>
              <a:gd name="connsiteX273" fmla="*/ 5499023 w 7467600"/>
              <a:gd name="connsiteY273" fmla="*/ 4166310 h 6858000"/>
              <a:gd name="connsiteX274" fmla="*/ 5547022 w 7467600"/>
              <a:gd name="connsiteY274" fmla="*/ 3607838 h 6858000"/>
              <a:gd name="connsiteX275" fmla="*/ 5515964 w 7467600"/>
              <a:gd name="connsiteY275" fmla="*/ 3378541 h 6858000"/>
              <a:gd name="connsiteX276" fmla="*/ 5453702 w 7467600"/>
              <a:gd name="connsiteY276" fmla="*/ 3090882 h 6858000"/>
              <a:gd name="connsiteX277" fmla="*/ 1238695 w 7467600"/>
              <a:gd name="connsiteY277" fmla="*/ 3076820 h 6858000"/>
              <a:gd name="connsiteX278" fmla="*/ 716371 w 7467600"/>
              <a:gd name="connsiteY278" fmla="*/ 3293249 h 6858000"/>
              <a:gd name="connsiteX279" fmla="*/ 579522 w 7467600"/>
              <a:gd name="connsiteY279" fmla="*/ 3371759 h 6858000"/>
              <a:gd name="connsiteX280" fmla="*/ 600288 w 7467600"/>
              <a:gd name="connsiteY280" fmla="*/ 3365555 h 6858000"/>
              <a:gd name="connsiteX281" fmla="*/ 840692 w 7467600"/>
              <a:gd name="connsiteY281" fmla="*/ 3284921 h 6858000"/>
              <a:gd name="connsiteX282" fmla="*/ 979248 w 7467600"/>
              <a:gd name="connsiteY282" fmla="*/ 3221003 h 6858000"/>
              <a:gd name="connsiteX283" fmla="*/ 1053282 w 7467600"/>
              <a:gd name="connsiteY283" fmla="*/ 3185247 h 6858000"/>
              <a:gd name="connsiteX284" fmla="*/ 1320603 w 7467600"/>
              <a:gd name="connsiteY284" fmla="*/ 3081281 h 6858000"/>
              <a:gd name="connsiteX285" fmla="*/ 1238695 w 7467600"/>
              <a:gd name="connsiteY285" fmla="*/ 3076820 h 6858000"/>
              <a:gd name="connsiteX286" fmla="*/ 5425627 w 7467600"/>
              <a:gd name="connsiteY286" fmla="*/ 2954192 h 6858000"/>
              <a:gd name="connsiteX287" fmla="*/ 5470770 w 7467600"/>
              <a:gd name="connsiteY287" fmla="*/ 3005435 h 6858000"/>
              <a:gd name="connsiteX288" fmla="*/ 5519779 w 7467600"/>
              <a:gd name="connsiteY288" fmla="*/ 4359223 h 6858000"/>
              <a:gd name="connsiteX289" fmla="*/ 5520293 w 7467600"/>
              <a:gd name="connsiteY289" fmla="*/ 4360602 h 6858000"/>
              <a:gd name="connsiteX290" fmla="*/ 5767221 w 7467600"/>
              <a:gd name="connsiteY290" fmla="*/ 4665564 h 6858000"/>
              <a:gd name="connsiteX291" fmla="*/ 6937169 w 7467600"/>
              <a:gd name="connsiteY291" fmla="*/ 4815941 h 6858000"/>
              <a:gd name="connsiteX292" fmla="*/ 6953922 w 7467600"/>
              <a:gd name="connsiteY292" fmla="*/ 4890068 h 6858000"/>
              <a:gd name="connsiteX293" fmla="*/ 6071359 w 7467600"/>
              <a:gd name="connsiteY293" fmla="*/ 4770770 h 6858000"/>
              <a:gd name="connsiteX294" fmla="*/ 6038839 w 7467600"/>
              <a:gd name="connsiteY294" fmla="*/ 4764474 h 6858000"/>
              <a:gd name="connsiteX295" fmla="*/ 6038706 w 7467600"/>
              <a:gd name="connsiteY295" fmla="*/ 4763847 h 6858000"/>
              <a:gd name="connsiteX296" fmla="*/ 6037784 w 7467600"/>
              <a:gd name="connsiteY296" fmla="*/ 4764270 h 6858000"/>
              <a:gd name="connsiteX297" fmla="*/ 6038839 w 7467600"/>
              <a:gd name="connsiteY297" fmla="*/ 4764474 h 6858000"/>
              <a:gd name="connsiteX298" fmla="*/ 6040338 w 7467600"/>
              <a:gd name="connsiteY298" fmla="*/ 4771418 h 6858000"/>
              <a:gd name="connsiteX299" fmla="*/ 6024488 w 7467600"/>
              <a:gd name="connsiteY299" fmla="*/ 4809903 h 6858000"/>
              <a:gd name="connsiteX300" fmla="*/ 5599771 w 7467600"/>
              <a:gd name="connsiteY300" fmla="*/ 5509652 h 6858000"/>
              <a:gd name="connsiteX301" fmla="*/ 5548843 w 7467600"/>
              <a:gd name="connsiteY301" fmla="*/ 5563845 h 6858000"/>
              <a:gd name="connsiteX302" fmla="*/ 5940952 w 7467600"/>
              <a:gd name="connsiteY302" fmla="*/ 6250028 h 6858000"/>
              <a:gd name="connsiteX303" fmla="*/ 6043441 w 7467600"/>
              <a:gd name="connsiteY303" fmla="*/ 6665847 h 6858000"/>
              <a:gd name="connsiteX304" fmla="*/ 6093432 w 7467600"/>
              <a:gd name="connsiteY304" fmla="*/ 6858000 h 6858000"/>
              <a:gd name="connsiteX305" fmla="*/ 6034344 w 7467600"/>
              <a:gd name="connsiteY305" fmla="*/ 6858000 h 6858000"/>
              <a:gd name="connsiteX306" fmla="*/ 6026679 w 7467600"/>
              <a:gd name="connsiteY306" fmla="*/ 6836959 h 6858000"/>
              <a:gd name="connsiteX307" fmla="*/ 5800441 w 7467600"/>
              <a:gd name="connsiteY307" fmla="*/ 6335286 h 6858000"/>
              <a:gd name="connsiteX308" fmla="*/ 5526562 w 7467600"/>
              <a:gd name="connsiteY308" fmla="*/ 5705388 h 6858000"/>
              <a:gd name="connsiteX309" fmla="*/ 5519640 w 7467600"/>
              <a:gd name="connsiteY309" fmla="*/ 5683774 h 6858000"/>
              <a:gd name="connsiteX310" fmla="*/ 5844559 w 7467600"/>
              <a:gd name="connsiteY310" fmla="*/ 6553349 h 6858000"/>
              <a:gd name="connsiteX311" fmla="*/ 5975994 w 7467600"/>
              <a:gd name="connsiteY311" fmla="*/ 6858000 h 6858000"/>
              <a:gd name="connsiteX312" fmla="*/ 5898547 w 7467600"/>
              <a:gd name="connsiteY312" fmla="*/ 6858000 h 6858000"/>
              <a:gd name="connsiteX313" fmla="*/ 5682041 w 7467600"/>
              <a:gd name="connsiteY313" fmla="*/ 6355860 h 6858000"/>
              <a:gd name="connsiteX314" fmla="*/ 5461758 w 7467600"/>
              <a:gd name="connsiteY314" fmla="*/ 5820220 h 6858000"/>
              <a:gd name="connsiteX315" fmla="*/ 5237282 w 7467600"/>
              <a:gd name="connsiteY315" fmla="*/ 6579086 h 6858000"/>
              <a:gd name="connsiteX316" fmla="*/ 5115009 w 7467600"/>
              <a:gd name="connsiteY316" fmla="*/ 6858000 h 6858000"/>
              <a:gd name="connsiteX317" fmla="*/ 5028074 w 7467600"/>
              <a:gd name="connsiteY317" fmla="*/ 6858000 h 6858000"/>
              <a:gd name="connsiteX318" fmla="*/ 5079508 w 7467600"/>
              <a:gd name="connsiteY318" fmla="*/ 6749074 h 6858000"/>
              <a:gd name="connsiteX319" fmla="*/ 5371846 w 7467600"/>
              <a:gd name="connsiteY319" fmla="*/ 5924413 h 6858000"/>
              <a:gd name="connsiteX320" fmla="*/ 5270512 w 7467600"/>
              <a:gd name="connsiteY320" fmla="*/ 6138975 h 6858000"/>
              <a:gd name="connsiteX321" fmla="*/ 5062409 w 7467600"/>
              <a:gd name="connsiteY321" fmla="*/ 6653544 h 6858000"/>
              <a:gd name="connsiteX322" fmla="*/ 5036628 w 7467600"/>
              <a:gd name="connsiteY322" fmla="*/ 6754247 h 6858000"/>
              <a:gd name="connsiteX323" fmla="*/ 5009112 w 7467600"/>
              <a:gd name="connsiteY323" fmla="*/ 6858000 h 6858000"/>
              <a:gd name="connsiteX324" fmla="*/ 4976679 w 7467600"/>
              <a:gd name="connsiteY324" fmla="*/ 6858000 h 6858000"/>
              <a:gd name="connsiteX325" fmla="*/ 5006537 w 7467600"/>
              <a:gd name="connsiteY325" fmla="*/ 6747068 h 6858000"/>
              <a:gd name="connsiteX326" fmla="*/ 5032723 w 7467600"/>
              <a:gd name="connsiteY326" fmla="*/ 6644957 h 6858000"/>
              <a:gd name="connsiteX327" fmla="*/ 5242949 w 7467600"/>
              <a:gd name="connsiteY327" fmla="*/ 6125175 h 6858000"/>
              <a:gd name="connsiteX328" fmla="*/ 5286321 w 7467600"/>
              <a:gd name="connsiteY328" fmla="*/ 6033555 h 6858000"/>
              <a:gd name="connsiteX329" fmla="*/ 5008210 w 7467600"/>
              <a:gd name="connsiteY329" fmla="*/ 6649194 h 6858000"/>
              <a:gd name="connsiteX330" fmla="*/ 4986321 w 7467600"/>
              <a:gd name="connsiteY330" fmla="*/ 6765687 h 6858000"/>
              <a:gd name="connsiteX331" fmla="*/ 4973474 w 7467600"/>
              <a:gd name="connsiteY331" fmla="*/ 6858000 h 6858000"/>
              <a:gd name="connsiteX332" fmla="*/ 4907178 w 7467600"/>
              <a:gd name="connsiteY332" fmla="*/ 6858000 h 6858000"/>
              <a:gd name="connsiteX333" fmla="*/ 4910810 w 7467600"/>
              <a:gd name="connsiteY333" fmla="*/ 6829660 h 6858000"/>
              <a:gd name="connsiteX334" fmla="*/ 4987461 w 7467600"/>
              <a:gd name="connsiteY334" fmla="*/ 6432994 h 6858000"/>
              <a:gd name="connsiteX335" fmla="*/ 5179262 w 7467600"/>
              <a:gd name="connsiteY335" fmla="*/ 6035044 h 6858000"/>
              <a:gd name="connsiteX336" fmla="*/ 4689678 w 7467600"/>
              <a:gd name="connsiteY336" fmla="*/ 6440241 h 6858000"/>
              <a:gd name="connsiteX337" fmla="*/ 4477543 w 7467600"/>
              <a:gd name="connsiteY337" fmla="*/ 6674836 h 6858000"/>
              <a:gd name="connsiteX338" fmla="*/ 4329957 w 7467600"/>
              <a:gd name="connsiteY338" fmla="*/ 6858000 h 6858000"/>
              <a:gd name="connsiteX339" fmla="*/ 4218595 w 7467600"/>
              <a:gd name="connsiteY339" fmla="*/ 6858000 h 6858000"/>
              <a:gd name="connsiteX340" fmla="*/ 4368888 w 7467600"/>
              <a:gd name="connsiteY340" fmla="*/ 6668412 h 6858000"/>
              <a:gd name="connsiteX341" fmla="*/ 4563091 w 7467600"/>
              <a:gd name="connsiteY341" fmla="*/ 6442508 h 6858000"/>
              <a:gd name="connsiteX342" fmla="*/ 5387324 w 7467600"/>
              <a:gd name="connsiteY342" fmla="*/ 5705830 h 6858000"/>
              <a:gd name="connsiteX343" fmla="*/ 5073620 w 7467600"/>
              <a:gd name="connsiteY343" fmla="*/ 5955437 h 6858000"/>
              <a:gd name="connsiteX344" fmla="*/ 4689789 w 7467600"/>
              <a:gd name="connsiteY344" fmla="*/ 6268382 h 6858000"/>
              <a:gd name="connsiteX345" fmla="*/ 4418722 w 7467600"/>
              <a:gd name="connsiteY345" fmla="*/ 6570886 h 6858000"/>
              <a:gd name="connsiteX346" fmla="*/ 4214944 w 7467600"/>
              <a:gd name="connsiteY346" fmla="*/ 6858000 h 6858000"/>
              <a:gd name="connsiteX347" fmla="*/ 4177898 w 7467600"/>
              <a:gd name="connsiteY347" fmla="*/ 6858000 h 6858000"/>
              <a:gd name="connsiteX348" fmla="*/ 4391597 w 7467600"/>
              <a:gd name="connsiteY348" fmla="*/ 6556370 h 6858000"/>
              <a:gd name="connsiteX349" fmla="*/ 4668889 w 7467600"/>
              <a:gd name="connsiteY349" fmla="*/ 6246399 h 6858000"/>
              <a:gd name="connsiteX350" fmla="*/ 5055427 w 7467600"/>
              <a:gd name="connsiteY350" fmla="*/ 5931476 h 6858000"/>
              <a:gd name="connsiteX351" fmla="*/ 5371814 w 7467600"/>
              <a:gd name="connsiteY351" fmla="*/ 5678975 h 6858000"/>
              <a:gd name="connsiteX352" fmla="*/ 4987918 w 7467600"/>
              <a:gd name="connsiteY352" fmla="*/ 5838701 h 6858000"/>
              <a:gd name="connsiteX353" fmla="*/ 4317146 w 7467600"/>
              <a:gd name="connsiteY353" fmla="*/ 6587716 h 6858000"/>
              <a:gd name="connsiteX354" fmla="*/ 4171627 w 7467600"/>
              <a:gd name="connsiteY354" fmla="*/ 6858000 h 6858000"/>
              <a:gd name="connsiteX355" fmla="*/ 4081585 w 7467600"/>
              <a:gd name="connsiteY355" fmla="*/ 6858000 h 6858000"/>
              <a:gd name="connsiteX356" fmla="*/ 4238603 w 7467600"/>
              <a:gd name="connsiteY356" fmla="*/ 6559341 h 6858000"/>
              <a:gd name="connsiteX357" fmla="*/ 4778333 w 7467600"/>
              <a:gd name="connsiteY357" fmla="*/ 5873626 h 6858000"/>
              <a:gd name="connsiteX358" fmla="*/ 5414185 w 7467600"/>
              <a:gd name="connsiteY358" fmla="*/ 5573882 h 6858000"/>
              <a:gd name="connsiteX359" fmla="*/ 5959648 w 7467600"/>
              <a:gd name="connsiteY359" fmla="*/ 4760797 h 6858000"/>
              <a:gd name="connsiteX360" fmla="*/ 5355019 w 7467600"/>
              <a:gd name="connsiteY360" fmla="*/ 4734672 h 6858000"/>
              <a:gd name="connsiteX361" fmla="*/ 5083565 w 7467600"/>
              <a:gd name="connsiteY361" fmla="*/ 5179121 h 6858000"/>
              <a:gd name="connsiteX362" fmla="*/ 4713577 w 7467600"/>
              <a:gd name="connsiteY362" fmla="*/ 5616803 h 6858000"/>
              <a:gd name="connsiteX363" fmla="*/ 3989559 w 7467600"/>
              <a:gd name="connsiteY363" fmla="*/ 6145945 h 6858000"/>
              <a:gd name="connsiteX364" fmla="*/ 3939824 w 7467600"/>
              <a:gd name="connsiteY364" fmla="*/ 6066900 h 6858000"/>
              <a:gd name="connsiteX365" fmla="*/ 4584537 w 7467600"/>
              <a:gd name="connsiteY365" fmla="*/ 5324826 h 6858000"/>
              <a:gd name="connsiteX366" fmla="*/ 5037105 w 7467600"/>
              <a:gd name="connsiteY366" fmla="*/ 5088765 h 6858000"/>
              <a:gd name="connsiteX367" fmla="*/ 5039930 w 7467600"/>
              <a:gd name="connsiteY367" fmla="*/ 5089585 h 6858000"/>
              <a:gd name="connsiteX368" fmla="*/ 5263764 w 7467600"/>
              <a:gd name="connsiteY368" fmla="*/ 4735525 h 6858000"/>
              <a:gd name="connsiteX369" fmla="*/ 4086300 w 7467600"/>
              <a:gd name="connsiteY369" fmla="*/ 4884599 h 6858000"/>
              <a:gd name="connsiteX370" fmla="*/ 4085485 w 7467600"/>
              <a:gd name="connsiteY370" fmla="*/ 4899070 h 6858000"/>
              <a:gd name="connsiteX371" fmla="*/ 3871915 w 7467600"/>
              <a:gd name="connsiteY371" fmla="*/ 5253645 h 6858000"/>
              <a:gd name="connsiteX372" fmla="*/ 3799374 w 7467600"/>
              <a:gd name="connsiteY372" fmla="*/ 5466127 h 6858000"/>
              <a:gd name="connsiteX373" fmla="*/ 3498850 w 7467600"/>
              <a:gd name="connsiteY373" fmla="*/ 6661888 h 6858000"/>
              <a:gd name="connsiteX374" fmla="*/ 3399216 w 7467600"/>
              <a:gd name="connsiteY374" fmla="*/ 6858000 h 6858000"/>
              <a:gd name="connsiteX375" fmla="*/ 3303688 w 7467600"/>
              <a:gd name="connsiteY375" fmla="*/ 6858000 h 6858000"/>
              <a:gd name="connsiteX376" fmla="*/ 3391774 w 7467600"/>
              <a:gd name="connsiteY376" fmla="*/ 6697181 h 6858000"/>
              <a:gd name="connsiteX377" fmla="*/ 3735540 w 7467600"/>
              <a:gd name="connsiteY377" fmla="*/ 5546923 h 6858000"/>
              <a:gd name="connsiteX378" fmla="*/ 3729438 w 7467600"/>
              <a:gd name="connsiteY378" fmla="*/ 5569058 h 6858000"/>
              <a:gd name="connsiteX379" fmla="*/ 3707782 w 7467600"/>
              <a:gd name="connsiteY379" fmla="*/ 5644908 h 6858000"/>
              <a:gd name="connsiteX380" fmla="*/ 3583827 w 7467600"/>
              <a:gd name="connsiteY380" fmla="*/ 6039215 h 6858000"/>
              <a:gd name="connsiteX381" fmla="*/ 3547861 w 7467600"/>
              <a:gd name="connsiteY381" fmla="*/ 6129609 h 6858000"/>
              <a:gd name="connsiteX382" fmla="*/ 3490905 w 7467600"/>
              <a:gd name="connsiteY382" fmla="*/ 6277660 h 6858000"/>
              <a:gd name="connsiteX383" fmla="*/ 3455859 w 7467600"/>
              <a:gd name="connsiteY383" fmla="*/ 6391301 h 6858000"/>
              <a:gd name="connsiteX384" fmla="*/ 3429112 w 7467600"/>
              <a:gd name="connsiteY384" fmla="*/ 6479469 h 6858000"/>
              <a:gd name="connsiteX385" fmla="*/ 3304862 w 7467600"/>
              <a:gd name="connsiteY385" fmla="*/ 6796476 h 6858000"/>
              <a:gd name="connsiteX386" fmla="*/ 3276071 w 7467600"/>
              <a:gd name="connsiteY386" fmla="*/ 6858000 h 6858000"/>
              <a:gd name="connsiteX387" fmla="*/ 3240805 w 7467600"/>
              <a:gd name="connsiteY387" fmla="*/ 6858000 h 6858000"/>
              <a:gd name="connsiteX388" fmla="*/ 3275917 w 7467600"/>
              <a:gd name="connsiteY388" fmla="*/ 6783192 h 6858000"/>
              <a:gd name="connsiteX389" fmla="*/ 3399358 w 7467600"/>
              <a:gd name="connsiteY389" fmla="*/ 6469011 h 6858000"/>
              <a:gd name="connsiteX390" fmla="*/ 3425650 w 7467600"/>
              <a:gd name="connsiteY390" fmla="*/ 6381333 h 6858000"/>
              <a:gd name="connsiteX391" fmla="*/ 3460661 w 7467600"/>
              <a:gd name="connsiteY391" fmla="*/ 6266763 h 6858000"/>
              <a:gd name="connsiteX392" fmla="*/ 3518021 w 7467600"/>
              <a:gd name="connsiteY392" fmla="*/ 6117298 h 6858000"/>
              <a:gd name="connsiteX393" fmla="*/ 3554035 w 7467600"/>
              <a:gd name="connsiteY393" fmla="*/ 6027832 h 6858000"/>
              <a:gd name="connsiteX394" fmla="*/ 3677174 w 7467600"/>
              <a:gd name="connsiteY394" fmla="*/ 5636351 h 6858000"/>
              <a:gd name="connsiteX395" fmla="*/ 3698819 w 7467600"/>
              <a:gd name="connsiteY395" fmla="*/ 5560503 h 6858000"/>
              <a:gd name="connsiteX396" fmla="*/ 3702094 w 7467600"/>
              <a:gd name="connsiteY396" fmla="*/ 5549194 h 6858000"/>
              <a:gd name="connsiteX397" fmla="*/ 3398355 w 7467600"/>
              <a:gd name="connsiteY397" fmla="*/ 6094603 h 6858000"/>
              <a:gd name="connsiteX398" fmla="*/ 3193941 w 7467600"/>
              <a:gd name="connsiteY398" fmla="*/ 6798775 h 6858000"/>
              <a:gd name="connsiteX399" fmla="*/ 3184140 w 7467600"/>
              <a:gd name="connsiteY399" fmla="*/ 6858000 h 6858000"/>
              <a:gd name="connsiteX400" fmla="*/ 3099978 w 7467600"/>
              <a:gd name="connsiteY400" fmla="*/ 6858000 h 6858000"/>
              <a:gd name="connsiteX401" fmla="*/ 3101556 w 7467600"/>
              <a:gd name="connsiteY401" fmla="*/ 6843337 h 6858000"/>
              <a:gd name="connsiteX402" fmla="*/ 3370162 w 7467600"/>
              <a:gd name="connsiteY402" fmla="*/ 5785550 h 6858000"/>
              <a:gd name="connsiteX403" fmla="*/ 3746477 w 7467600"/>
              <a:gd name="connsiteY403" fmla="*/ 5377889 h 6858000"/>
              <a:gd name="connsiteX404" fmla="*/ 3863399 w 7467600"/>
              <a:gd name="connsiteY404" fmla="*/ 5087257 h 6858000"/>
              <a:gd name="connsiteX405" fmla="*/ 3968712 w 7467600"/>
              <a:gd name="connsiteY405" fmla="*/ 4913989 h 6858000"/>
              <a:gd name="connsiteX406" fmla="*/ 2792390 w 7467600"/>
              <a:gd name="connsiteY406" fmla="*/ 5382974 h 6858000"/>
              <a:gd name="connsiteX407" fmla="*/ 2714982 w 7467600"/>
              <a:gd name="connsiteY407" fmla="*/ 5427051 h 6858000"/>
              <a:gd name="connsiteX408" fmla="*/ 2813361 w 7467600"/>
              <a:gd name="connsiteY408" fmla="*/ 6023912 h 6858000"/>
              <a:gd name="connsiteX409" fmla="*/ 2688430 w 7467600"/>
              <a:gd name="connsiteY409" fmla="*/ 6801564 h 6858000"/>
              <a:gd name="connsiteX410" fmla="*/ 2629626 w 7467600"/>
              <a:gd name="connsiteY410" fmla="*/ 6763394 h 6858000"/>
              <a:gd name="connsiteX411" fmla="*/ 2565328 w 7467600"/>
              <a:gd name="connsiteY411" fmla="*/ 5516399 h 6858000"/>
              <a:gd name="connsiteX412" fmla="*/ 1922999 w 7467600"/>
              <a:gd name="connsiteY412" fmla="*/ 5980343 h 6858000"/>
              <a:gd name="connsiteX413" fmla="*/ 1950261 w 7467600"/>
              <a:gd name="connsiteY413" fmla="*/ 6405858 h 6858000"/>
              <a:gd name="connsiteX414" fmla="*/ 2365554 w 7467600"/>
              <a:gd name="connsiteY414" fmla="*/ 6759107 h 6858000"/>
              <a:gd name="connsiteX415" fmla="*/ 2424142 w 7467600"/>
              <a:gd name="connsiteY415" fmla="*/ 6858000 h 6858000"/>
              <a:gd name="connsiteX416" fmla="*/ 2395994 w 7467600"/>
              <a:gd name="connsiteY416" fmla="*/ 6858000 h 6858000"/>
              <a:gd name="connsiteX417" fmla="*/ 2392863 w 7467600"/>
              <a:gd name="connsiteY417" fmla="*/ 6852964 h 6858000"/>
              <a:gd name="connsiteX418" fmla="*/ 2017589 w 7467600"/>
              <a:gd name="connsiteY418" fmla="*/ 6493982 h 6858000"/>
              <a:gd name="connsiteX419" fmla="*/ 2147336 w 7467600"/>
              <a:gd name="connsiteY419" fmla="*/ 6594052 h 6858000"/>
              <a:gd name="connsiteX420" fmla="*/ 2207047 w 7467600"/>
              <a:gd name="connsiteY420" fmla="*/ 6654540 h 6858000"/>
              <a:gd name="connsiteX421" fmla="*/ 2299106 w 7467600"/>
              <a:gd name="connsiteY421" fmla="*/ 6778931 h 6858000"/>
              <a:gd name="connsiteX422" fmla="*/ 2314430 w 7467600"/>
              <a:gd name="connsiteY422" fmla="*/ 6801144 h 6858000"/>
              <a:gd name="connsiteX423" fmla="*/ 2352406 w 7467600"/>
              <a:gd name="connsiteY423" fmla="*/ 6858000 h 6858000"/>
              <a:gd name="connsiteX424" fmla="*/ 2314492 w 7467600"/>
              <a:gd name="connsiteY424" fmla="*/ 6858000 h 6858000"/>
              <a:gd name="connsiteX425" fmla="*/ 2288095 w 7467600"/>
              <a:gd name="connsiteY425" fmla="*/ 6818030 h 6858000"/>
              <a:gd name="connsiteX426" fmla="*/ 2272768 w 7467600"/>
              <a:gd name="connsiteY426" fmla="*/ 6795822 h 6858000"/>
              <a:gd name="connsiteX427" fmla="*/ 2182715 w 7467600"/>
              <a:gd name="connsiteY427" fmla="*/ 6675071 h 6858000"/>
              <a:gd name="connsiteX428" fmla="*/ 2032061 w 7467600"/>
              <a:gd name="connsiteY428" fmla="*/ 6541380 h 6858000"/>
              <a:gd name="connsiteX429" fmla="*/ 2257220 w 7467600"/>
              <a:gd name="connsiteY429" fmla="*/ 6826257 h 6858000"/>
              <a:gd name="connsiteX430" fmla="*/ 2281324 w 7467600"/>
              <a:gd name="connsiteY430" fmla="*/ 6858000 h 6858000"/>
              <a:gd name="connsiteX431" fmla="*/ 2242860 w 7467600"/>
              <a:gd name="connsiteY431" fmla="*/ 6858000 h 6858000"/>
              <a:gd name="connsiteX432" fmla="*/ 2232818 w 7467600"/>
              <a:gd name="connsiteY432" fmla="*/ 6844926 h 6858000"/>
              <a:gd name="connsiteX433" fmla="*/ 1990172 w 7467600"/>
              <a:gd name="connsiteY433" fmla="*/ 6542121 h 6858000"/>
              <a:gd name="connsiteX434" fmla="*/ 2124090 w 7467600"/>
              <a:gd name="connsiteY434" fmla="*/ 6761017 h 6858000"/>
              <a:gd name="connsiteX435" fmla="*/ 2200380 w 7467600"/>
              <a:gd name="connsiteY435" fmla="*/ 6858000 h 6858000"/>
              <a:gd name="connsiteX436" fmla="*/ 2147507 w 7467600"/>
              <a:gd name="connsiteY436" fmla="*/ 6858000 h 6858000"/>
              <a:gd name="connsiteX437" fmla="*/ 2070668 w 7467600"/>
              <a:gd name="connsiteY437" fmla="*/ 6761520 h 6858000"/>
              <a:gd name="connsiteX438" fmla="*/ 1975142 w 7467600"/>
              <a:gd name="connsiteY438" fmla="*/ 6585570 h 6858000"/>
              <a:gd name="connsiteX439" fmla="*/ 2050035 w 7467600"/>
              <a:gd name="connsiteY439" fmla="*/ 6813345 h 6858000"/>
              <a:gd name="connsiteX440" fmla="*/ 2063025 w 7467600"/>
              <a:gd name="connsiteY440" fmla="*/ 6858000 h 6858000"/>
              <a:gd name="connsiteX441" fmla="*/ 2021675 w 7467600"/>
              <a:gd name="connsiteY441" fmla="*/ 6858000 h 6858000"/>
              <a:gd name="connsiteX442" fmla="*/ 2019308 w 7467600"/>
              <a:gd name="connsiteY442" fmla="*/ 6847118 h 6858000"/>
              <a:gd name="connsiteX443" fmla="*/ 1938835 w 7467600"/>
              <a:gd name="connsiteY443" fmla="*/ 6551160 h 6858000"/>
              <a:gd name="connsiteX444" fmla="*/ 1953230 w 7467600"/>
              <a:gd name="connsiteY444" fmla="*/ 6759699 h 6858000"/>
              <a:gd name="connsiteX445" fmla="*/ 1956763 w 7467600"/>
              <a:gd name="connsiteY445" fmla="*/ 6778191 h 6858000"/>
              <a:gd name="connsiteX446" fmla="*/ 1967925 w 7467600"/>
              <a:gd name="connsiteY446" fmla="*/ 6858000 h 6858000"/>
              <a:gd name="connsiteX447" fmla="*/ 1936622 w 7467600"/>
              <a:gd name="connsiteY447" fmla="*/ 6858000 h 6858000"/>
              <a:gd name="connsiteX448" fmla="*/ 1926261 w 7467600"/>
              <a:gd name="connsiteY448" fmla="*/ 6784064 h 6858000"/>
              <a:gd name="connsiteX449" fmla="*/ 1922724 w 7467600"/>
              <a:gd name="connsiteY449" fmla="*/ 6765577 h 6858000"/>
              <a:gd name="connsiteX450" fmla="*/ 1904650 w 7467600"/>
              <a:gd name="connsiteY450" fmla="*/ 6639616 h 6858000"/>
              <a:gd name="connsiteX451" fmla="*/ 1885273 w 7467600"/>
              <a:gd name="connsiteY451" fmla="*/ 6858000 h 6858000"/>
              <a:gd name="connsiteX452" fmla="*/ 1854363 w 7467600"/>
              <a:gd name="connsiteY452" fmla="*/ 6858000 h 6858000"/>
              <a:gd name="connsiteX453" fmla="*/ 1880391 w 7467600"/>
              <a:gd name="connsiteY453" fmla="*/ 6603796 h 6858000"/>
              <a:gd name="connsiteX454" fmla="*/ 1818273 w 7467600"/>
              <a:gd name="connsiteY454" fmla="*/ 6715729 h 6858000"/>
              <a:gd name="connsiteX455" fmla="*/ 1794691 w 7467600"/>
              <a:gd name="connsiteY455" fmla="*/ 6843239 h 6858000"/>
              <a:gd name="connsiteX456" fmla="*/ 1794914 w 7467600"/>
              <a:gd name="connsiteY456" fmla="*/ 6858000 h 6858000"/>
              <a:gd name="connsiteX457" fmla="*/ 1746128 w 7467600"/>
              <a:gd name="connsiteY457" fmla="*/ 6858000 h 6858000"/>
              <a:gd name="connsiteX458" fmla="*/ 1753934 w 7467600"/>
              <a:gd name="connsiteY458" fmla="*/ 6724796 h 6858000"/>
              <a:gd name="connsiteX459" fmla="*/ 1792053 w 7467600"/>
              <a:gd name="connsiteY459" fmla="*/ 6572396 h 6858000"/>
              <a:gd name="connsiteX460" fmla="*/ 1862248 w 7467600"/>
              <a:gd name="connsiteY460" fmla="*/ 6266397 h 6858000"/>
              <a:gd name="connsiteX461" fmla="*/ 1862250 w 7467600"/>
              <a:gd name="connsiteY461" fmla="*/ 6033531 h 6858000"/>
              <a:gd name="connsiteX462" fmla="*/ 1211999 w 7467600"/>
              <a:gd name="connsiteY462" fmla="*/ 6683610 h 6858000"/>
              <a:gd name="connsiteX463" fmla="*/ 1213266 w 7467600"/>
              <a:gd name="connsiteY463" fmla="*/ 6691947 h 6858000"/>
              <a:gd name="connsiteX464" fmla="*/ 1203370 w 7467600"/>
              <a:gd name="connsiteY464" fmla="*/ 6850676 h 6858000"/>
              <a:gd name="connsiteX465" fmla="*/ 1203671 w 7467600"/>
              <a:gd name="connsiteY465" fmla="*/ 6858000 h 6858000"/>
              <a:gd name="connsiteX466" fmla="*/ 1143180 w 7467600"/>
              <a:gd name="connsiteY466" fmla="*/ 6858000 h 6858000"/>
              <a:gd name="connsiteX467" fmla="*/ 1142176 w 7467600"/>
              <a:gd name="connsiteY467" fmla="*/ 6766045 h 6858000"/>
              <a:gd name="connsiteX468" fmla="*/ 1067484 w 7467600"/>
              <a:gd name="connsiteY468" fmla="*/ 6858000 h 6858000"/>
              <a:gd name="connsiteX469" fmla="*/ 953928 w 7467600"/>
              <a:gd name="connsiteY469" fmla="*/ 6858000 h 6858000"/>
              <a:gd name="connsiteX470" fmla="*/ 959715 w 7467600"/>
              <a:gd name="connsiteY470" fmla="*/ 6850185 h 6858000"/>
              <a:gd name="connsiteX471" fmla="*/ 1483788 w 7467600"/>
              <a:gd name="connsiteY471" fmla="*/ 6259174 h 6858000"/>
              <a:gd name="connsiteX472" fmla="*/ 1100671 w 7467600"/>
              <a:gd name="connsiteY472" fmla="*/ 6252137 h 6858000"/>
              <a:gd name="connsiteX473" fmla="*/ 1090144 w 7467600"/>
              <a:gd name="connsiteY473" fmla="*/ 6256748 h 6858000"/>
              <a:gd name="connsiteX474" fmla="*/ 1095872 w 7467600"/>
              <a:gd name="connsiteY474" fmla="*/ 6271892 h 6858000"/>
              <a:gd name="connsiteX475" fmla="*/ 262785 w 7467600"/>
              <a:gd name="connsiteY475" fmla="*/ 6845450 h 6858000"/>
              <a:gd name="connsiteX476" fmla="*/ 209968 w 7467600"/>
              <a:gd name="connsiteY476" fmla="*/ 6770713 h 6858000"/>
              <a:gd name="connsiteX477" fmla="*/ 873460 w 7467600"/>
              <a:gd name="connsiteY477" fmla="*/ 6253768 h 6858000"/>
              <a:gd name="connsiteX478" fmla="*/ 192686 w 7467600"/>
              <a:gd name="connsiteY478" fmla="*/ 5849257 h 6858000"/>
              <a:gd name="connsiteX479" fmla="*/ 4696 w 7467600"/>
              <a:gd name="connsiteY479" fmla="*/ 5697668 h 6858000"/>
              <a:gd name="connsiteX480" fmla="*/ 0 w 7467600"/>
              <a:gd name="connsiteY480" fmla="*/ 5689984 h 6858000"/>
              <a:gd name="connsiteX481" fmla="*/ 0 w 7467600"/>
              <a:gd name="connsiteY481" fmla="*/ 5513472 h 6858000"/>
              <a:gd name="connsiteX482" fmla="*/ 174101 w 7467600"/>
              <a:gd name="connsiteY482" fmla="*/ 5620277 h 6858000"/>
              <a:gd name="connsiteX483" fmla="*/ 891800 w 7467600"/>
              <a:gd name="connsiteY483" fmla="*/ 6036935 h 6858000"/>
              <a:gd name="connsiteX484" fmla="*/ 1072219 w 7467600"/>
              <a:gd name="connsiteY484" fmla="*/ 6169443 h 6858000"/>
              <a:gd name="connsiteX485" fmla="*/ 1074117 w 7467600"/>
              <a:gd name="connsiteY485" fmla="*/ 6170301 h 6858000"/>
              <a:gd name="connsiteX486" fmla="*/ 1083114 w 7467600"/>
              <a:gd name="connsiteY486" fmla="*/ 6174131 h 6858000"/>
              <a:gd name="connsiteX487" fmla="*/ 1543010 w 7467600"/>
              <a:gd name="connsiteY487" fmla="*/ 6191140 h 6858000"/>
              <a:gd name="connsiteX488" fmla="*/ 1551080 w 7467600"/>
              <a:gd name="connsiteY488" fmla="*/ 6195006 h 6858000"/>
              <a:gd name="connsiteX489" fmla="*/ 2345443 w 7467600"/>
              <a:gd name="connsiteY489" fmla="*/ 5549882 h 6858000"/>
              <a:gd name="connsiteX490" fmla="*/ 1721499 w 7467600"/>
              <a:gd name="connsiteY490" fmla="*/ 5599969 h 6858000"/>
              <a:gd name="connsiteX491" fmla="*/ 767716 w 7467600"/>
              <a:gd name="connsiteY491" fmla="*/ 5472768 h 6858000"/>
              <a:gd name="connsiteX492" fmla="*/ 722147 w 7467600"/>
              <a:gd name="connsiteY492" fmla="*/ 5393091 h 6858000"/>
              <a:gd name="connsiteX493" fmla="*/ 1485552 w 7467600"/>
              <a:gd name="connsiteY493" fmla="*/ 5313202 h 6858000"/>
              <a:gd name="connsiteX494" fmla="*/ 2143004 w 7467600"/>
              <a:gd name="connsiteY494" fmla="*/ 5402420 h 6858000"/>
              <a:gd name="connsiteX495" fmla="*/ 1933391 w 7467600"/>
              <a:gd name="connsiteY495" fmla="*/ 5156971 h 6858000"/>
              <a:gd name="connsiteX496" fmla="*/ 1827118 w 7467600"/>
              <a:gd name="connsiteY496" fmla="*/ 4968410 h 6858000"/>
              <a:gd name="connsiteX497" fmla="*/ 1837349 w 7467600"/>
              <a:gd name="connsiteY497" fmla="*/ 4956357 h 6858000"/>
              <a:gd name="connsiteX498" fmla="*/ 2162835 w 7467600"/>
              <a:gd name="connsiteY498" fmla="*/ 5187853 h 6858000"/>
              <a:gd name="connsiteX499" fmla="*/ 2257167 w 7467600"/>
              <a:gd name="connsiteY499" fmla="*/ 5462123 h 6858000"/>
              <a:gd name="connsiteX500" fmla="*/ 2261598 w 7467600"/>
              <a:gd name="connsiteY500" fmla="*/ 5467998 h 6858000"/>
              <a:gd name="connsiteX501" fmla="*/ 2437177 w 7467600"/>
              <a:gd name="connsiteY501" fmla="*/ 5479608 h 6858000"/>
              <a:gd name="connsiteX502" fmla="*/ 2445247 w 7467600"/>
              <a:gd name="connsiteY502" fmla="*/ 5483476 h 6858000"/>
              <a:gd name="connsiteX503" fmla="*/ 2743626 w 7467600"/>
              <a:gd name="connsiteY503" fmla="*/ 5304819 h 6858000"/>
              <a:gd name="connsiteX504" fmla="*/ 3048102 w 7467600"/>
              <a:gd name="connsiteY504" fmla="*/ 5150595 h 6858000"/>
              <a:gd name="connsiteX505" fmla="*/ 1799414 w 7467600"/>
              <a:gd name="connsiteY505" fmla="*/ 4694732 h 6858000"/>
              <a:gd name="connsiteX506" fmla="*/ 1771735 w 7467600"/>
              <a:gd name="connsiteY506" fmla="*/ 4619929 h 6858000"/>
              <a:gd name="connsiteX507" fmla="*/ 3104273 w 7467600"/>
              <a:gd name="connsiteY507" fmla="*/ 5076159 h 6858000"/>
              <a:gd name="connsiteX508" fmla="*/ 3113245 w 7467600"/>
              <a:gd name="connsiteY508" fmla="*/ 5090705 h 6858000"/>
              <a:gd name="connsiteX509" fmla="*/ 3126294 w 7467600"/>
              <a:gd name="connsiteY509" fmla="*/ 5114400 h 6858000"/>
              <a:gd name="connsiteX510" fmla="*/ 3937433 w 7467600"/>
              <a:gd name="connsiteY510" fmla="*/ 4830473 h 6858000"/>
              <a:gd name="connsiteX511" fmla="*/ 3590475 w 7467600"/>
              <a:gd name="connsiteY511" fmla="*/ 4597974 h 6858000"/>
              <a:gd name="connsiteX512" fmla="*/ 3100264 w 7467600"/>
              <a:gd name="connsiteY512" fmla="*/ 4579845 h 6858000"/>
              <a:gd name="connsiteX513" fmla="*/ 2183576 w 7467600"/>
              <a:gd name="connsiteY513" fmla="*/ 4227150 h 6858000"/>
              <a:gd name="connsiteX514" fmla="*/ 2151029 w 7467600"/>
              <a:gd name="connsiteY514" fmla="*/ 4146947 h 6858000"/>
              <a:gd name="connsiteX515" fmla="*/ 3563434 w 7467600"/>
              <a:gd name="connsiteY515" fmla="*/ 4469115 h 6858000"/>
              <a:gd name="connsiteX516" fmla="*/ 3177952 w 7467600"/>
              <a:gd name="connsiteY516" fmla="*/ 3657386 h 6858000"/>
              <a:gd name="connsiteX517" fmla="*/ 3189263 w 7467600"/>
              <a:gd name="connsiteY517" fmla="*/ 3625726 h 6858000"/>
              <a:gd name="connsiteX518" fmla="*/ 3560912 w 7467600"/>
              <a:gd name="connsiteY518" fmla="*/ 4079863 h 6858000"/>
              <a:gd name="connsiteX519" fmla="*/ 3626636 w 7467600"/>
              <a:gd name="connsiteY519" fmla="*/ 4512230 h 6858000"/>
              <a:gd name="connsiteX520" fmla="*/ 3653088 w 7467600"/>
              <a:gd name="connsiteY520" fmla="*/ 4521417 h 6858000"/>
              <a:gd name="connsiteX521" fmla="*/ 3988128 w 7467600"/>
              <a:gd name="connsiteY521" fmla="*/ 4817267 h 6858000"/>
              <a:gd name="connsiteX522" fmla="*/ 4830582 w 7467600"/>
              <a:gd name="connsiteY522" fmla="*/ 4676000 h 6858000"/>
              <a:gd name="connsiteX523" fmla="*/ 4830100 w 7467600"/>
              <a:gd name="connsiteY523" fmla="*/ 4675554 h 6858000"/>
              <a:gd name="connsiteX524" fmla="*/ 4036318 w 7467600"/>
              <a:gd name="connsiteY524" fmla="*/ 4147013 h 6858000"/>
              <a:gd name="connsiteX525" fmla="*/ 3432098 w 7467600"/>
              <a:gd name="connsiteY525" fmla="*/ 3537312 h 6858000"/>
              <a:gd name="connsiteX526" fmla="*/ 3446761 w 7467600"/>
              <a:gd name="connsiteY526" fmla="*/ 3461278 h 6858000"/>
              <a:gd name="connsiteX527" fmla="*/ 4419733 w 7467600"/>
              <a:gd name="connsiteY527" fmla="*/ 3963555 h 6858000"/>
              <a:gd name="connsiteX528" fmla="*/ 4781371 w 7467600"/>
              <a:gd name="connsiteY528" fmla="*/ 4458604 h 6858000"/>
              <a:gd name="connsiteX529" fmla="*/ 4780440 w 7467600"/>
              <a:gd name="connsiteY529" fmla="*/ 4470290 h 6858000"/>
              <a:gd name="connsiteX530" fmla="*/ 4898954 w 7467600"/>
              <a:gd name="connsiteY530" fmla="*/ 4662092 h 6858000"/>
              <a:gd name="connsiteX531" fmla="*/ 4900699 w 7467600"/>
              <a:gd name="connsiteY531" fmla="*/ 4670867 h 6858000"/>
              <a:gd name="connsiteX532" fmla="*/ 5714511 w 7467600"/>
              <a:gd name="connsiteY532" fmla="*/ 4663483 h 6858000"/>
              <a:gd name="connsiteX533" fmla="*/ 5464793 w 7467600"/>
              <a:gd name="connsiteY533" fmla="*/ 4393556 h 6858000"/>
              <a:gd name="connsiteX534" fmla="*/ 5461897 w 7467600"/>
              <a:gd name="connsiteY534" fmla="*/ 4390879 h 6858000"/>
              <a:gd name="connsiteX535" fmla="*/ 4294126 w 7467600"/>
              <a:gd name="connsiteY535" fmla="*/ 3303048 h 6858000"/>
              <a:gd name="connsiteX536" fmla="*/ 4305321 w 7467600"/>
              <a:gd name="connsiteY536" fmla="*/ 3256953 h 6858000"/>
              <a:gd name="connsiteX537" fmla="*/ 4949299 w 7467600"/>
              <a:gd name="connsiteY537" fmla="*/ 3766336 h 6858000"/>
              <a:gd name="connsiteX538" fmla="*/ 5291452 w 7467600"/>
              <a:gd name="connsiteY538" fmla="*/ 4076801 h 6858000"/>
              <a:gd name="connsiteX539" fmla="*/ 5434998 w 7467600"/>
              <a:gd name="connsiteY539" fmla="*/ 4254100 h 6858000"/>
              <a:gd name="connsiteX540" fmla="*/ 5351015 w 7467600"/>
              <a:gd name="connsiteY540" fmla="*/ 3760989 h 6858000"/>
              <a:gd name="connsiteX541" fmla="*/ 5413780 w 7467600"/>
              <a:gd name="connsiteY541" fmla="*/ 2966265 h 6858000"/>
              <a:gd name="connsiteX542" fmla="*/ 5425627 w 7467600"/>
              <a:gd name="connsiteY542" fmla="*/ 2954192 h 6858000"/>
              <a:gd name="connsiteX543" fmla="*/ 6604735 w 7467600"/>
              <a:gd name="connsiteY543" fmla="*/ 2041381 h 6858000"/>
              <a:gd name="connsiteX544" fmla="*/ 7204487 w 7467600"/>
              <a:gd name="connsiteY544" fmla="*/ 2742112 h 6858000"/>
              <a:gd name="connsiteX545" fmla="*/ 7131592 w 7467600"/>
              <a:gd name="connsiteY545" fmla="*/ 2672096 h 6858000"/>
              <a:gd name="connsiteX546" fmla="*/ 6996344 w 7467600"/>
              <a:gd name="connsiteY546" fmla="*/ 2518310 h 6858000"/>
              <a:gd name="connsiteX547" fmla="*/ 6735495 w 7467600"/>
              <a:gd name="connsiteY547" fmla="*/ 2196890 h 6858000"/>
              <a:gd name="connsiteX548" fmla="*/ 6721901 w 7467600"/>
              <a:gd name="connsiteY548" fmla="*/ 2179274 h 6858000"/>
              <a:gd name="connsiteX549" fmla="*/ 6604735 w 7467600"/>
              <a:gd name="connsiteY549" fmla="*/ 2041381 h 6858000"/>
              <a:gd name="connsiteX550" fmla="*/ 6591670 w 7467600"/>
              <a:gd name="connsiteY550" fmla="*/ 1988277 h 6858000"/>
              <a:gd name="connsiteX551" fmla="*/ 6747349 w 7467600"/>
              <a:gd name="connsiteY551" fmla="*/ 2160069 h 6858000"/>
              <a:gd name="connsiteX552" fmla="*/ 6760943 w 7467600"/>
              <a:gd name="connsiteY552" fmla="*/ 2177686 h 6858000"/>
              <a:gd name="connsiteX553" fmla="*/ 7021065 w 7467600"/>
              <a:gd name="connsiteY553" fmla="*/ 2498102 h 6858000"/>
              <a:gd name="connsiteX554" fmla="*/ 7155223 w 7467600"/>
              <a:gd name="connsiteY554" fmla="*/ 2650386 h 6858000"/>
              <a:gd name="connsiteX555" fmla="*/ 7203167 w 7467600"/>
              <a:gd name="connsiteY555" fmla="*/ 2697288 h 6858000"/>
              <a:gd name="connsiteX556" fmla="*/ 6937703 w 7467600"/>
              <a:gd name="connsiteY556" fmla="*/ 2321981 h 6858000"/>
              <a:gd name="connsiteX557" fmla="*/ 6591670 w 7467600"/>
              <a:gd name="connsiteY557" fmla="*/ 1988277 h 6858000"/>
              <a:gd name="connsiteX558" fmla="*/ 5798671 w 7467600"/>
              <a:gd name="connsiteY558" fmla="*/ 1981601 h 6858000"/>
              <a:gd name="connsiteX559" fmla="*/ 5754709 w 7467600"/>
              <a:gd name="connsiteY559" fmla="*/ 2071454 h 6858000"/>
              <a:gd name="connsiteX560" fmla="*/ 5763044 w 7467600"/>
              <a:gd name="connsiteY560" fmla="*/ 2842206 h 6858000"/>
              <a:gd name="connsiteX561" fmla="*/ 5764974 w 7467600"/>
              <a:gd name="connsiteY561" fmla="*/ 2799609 h 6858000"/>
              <a:gd name="connsiteX562" fmla="*/ 5767665 w 7467600"/>
              <a:gd name="connsiteY562" fmla="*/ 2666409 h 6858000"/>
              <a:gd name="connsiteX563" fmla="*/ 5763055 w 7467600"/>
              <a:gd name="connsiteY563" fmla="*/ 2579705 h 6858000"/>
              <a:gd name="connsiteX564" fmla="*/ 5758079 w 7467600"/>
              <a:gd name="connsiteY564" fmla="*/ 2492508 h 6858000"/>
              <a:gd name="connsiteX565" fmla="*/ 5779325 w 7467600"/>
              <a:gd name="connsiteY565" fmla="*/ 2197069 h 6858000"/>
              <a:gd name="connsiteX566" fmla="*/ 5798671 w 7467600"/>
              <a:gd name="connsiteY566" fmla="*/ 1981601 h 6858000"/>
              <a:gd name="connsiteX567" fmla="*/ 5829202 w 7467600"/>
              <a:gd name="connsiteY567" fmla="*/ 1971679 h 6858000"/>
              <a:gd name="connsiteX568" fmla="*/ 5809558 w 7467600"/>
              <a:gd name="connsiteY568" fmla="*/ 2198043 h 6858000"/>
              <a:gd name="connsiteX569" fmla="*/ 5788653 w 7467600"/>
              <a:gd name="connsiteY569" fmla="*/ 2489430 h 6858000"/>
              <a:gd name="connsiteX570" fmla="*/ 5793439 w 7467600"/>
              <a:gd name="connsiteY570" fmla="*/ 2575235 h 6858000"/>
              <a:gd name="connsiteX571" fmla="*/ 5796837 w 7467600"/>
              <a:gd name="connsiteY571" fmla="*/ 2637633 h 6858000"/>
              <a:gd name="connsiteX572" fmla="*/ 5818614 w 7467600"/>
              <a:gd name="connsiteY572" fmla="*/ 2473055 h 6858000"/>
              <a:gd name="connsiteX573" fmla="*/ 5829202 w 7467600"/>
              <a:gd name="connsiteY573" fmla="*/ 1971679 h 6858000"/>
              <a:gd name="connsiteX574" fmla="*/ 5911389 w 7467600"/>
              <a:gd name="connsiteY574" fmla="*/ 1898371 h 6858000"/>
              <a:gd name="connsiteX575" fmla="*/ 6237627 w 7467600"/>
              <a:gd name="connsiteY575" fmla="*/ 2231921 h 6858000"/>
              <a:gd name="connsiteX576" fmla="*/ 5911389 w 7467600"/>
              <a:gd name="connsiteY576" fmla="*/ 1898371 h 6858000"/>
              <a:gd name="connsiteX577" fmla="*/ 6944437 w 7467600"/>
              <a:gd name="connsiteY577" fmla="*/ 1575402 h 6858000"/>
              <a:gd name="connsiteX578" fmla="*/ 6304730 w 7467600"/>
              <a:gd name="connsiteY578" fmla="*/ 1766654 h 6858000"/>
              <a:gd name="connsiteX579" fmla="*/ 6944437 w 7467600"/>
              <a:gd name="connsiteY579" fmla="*/ 1575402 h 6858000"/>
              <a:gd name="connsiteX580" fmla="*/ 7019523 w 7467600"/>
              <a:gd name="connsiteY580" fmla="*/ 1519450 h 6858000"/>
              <a:gd name="connsiteX581" fmla="*/ 6298091 w 7467600"/>
              <a:gd name="connsiteY581" fmla="*/ 1737122 h 6858000"/>
              <a:gd name="connsiteX582" fmla="*/ 7019523 w 7467600"/>
              <a:gd name="connsiteY582" fmla="*/ 1519450 h 6858000"/>
              <a:gd name="connsiteX583" fmla="*/ 2399523 w 7467600"/>
              <a:gd name="connsiteY583" fmla="*/ 1428234 h 6858000"/>
              <a:gd name="connsiteX584" fmla="*/ 2224982 w 7467600"/>
              <a:gd name="connsiteY584" fmla="*/ 1826201 h 6858000"/>
              <a:gd name="connsiteX585" fmla="*/ 2096099 w 7467600"/>
              <a:gd name="connsiteY585" fmla="*/ 2345900 h 6858000"/>
              <a:gd name="connsiteX586" fmla="*/ 2283317 w 7467600"/>
              <a:gd name="connsiteY586" fmla="*/ 1796925 h 6858000"/>
              <a:gd name="connsiteX587" fmla="*/ 2399523 w 7467600"/>
              <a:gd name="connsiteY587" fmla="*/ 1428234 h 6858000"/>
              <a:gd name="connsiteX588" fmla="*/ 2448558 w 7467600"/>
              <a:gd name="connsiteY588" fmla="*/ 1373435 h 6858000"/>
              <a:gd name="connsiteX589" fmla="*/ 2312521 w 7467600"/>
              <a:gd name="connsiteY589" fmla="*/ 1806140 h 6858000"/>
              <a:gd name="connsiteX590" fmla="*/ 2127533 w 7467600"/>
              <a:gd name="connsiteY590" fmla="*/ 2348380 h 6858000"/>
              <a:gd name="connsiteX591" fmla="*/ 2358080 w 7467600"/>
              <a:gd name="connsiteY591" fmla="*/ 1866134 h 6858000"/>
              <a:gd name="connsiteX592" fmla="*/ 2407436 w 7467600"/>
              <a:gd name="connsiteY592" fmla="*/ 1651070 h 6858000"/>
              <a:gd name="connsiteX593" fmla="*/ 2448558 w 7467600"/>
              <a:gd name="connsiteY593" fmla="*/ 1373435 h 6858000"/>
              <a:gd name="connsiteX594" fmla="*/ 278707 w 7467600"/>
              <a:gd name="connsiteY594" fmla="*/ 1352270 h 6858000"/>
              <a:gd name="connsiteX595" fmla="*/ 321570 w 7467600"/>
              <a:gd name="connsiteY595" fmla="*/ 1861610 h 6858000"/>
              <a:gd name="connsiteX596" fmla="*/ 294281 w 7467600"/>
              <a:gd name="connsiteY596" fmla="*/ 1440658 h 6858000"/>
              <a:gd name="connsiteX597" fmla="*/ 278707 w 7467600"/>
              <a:gd name="connsiteY597" fmla="*/ 1352270 h 6858000"/>
              <a:gd name="connsiteX598" fmla="*/ 1423821 w 7467600"/>
              <a:gd name="connsiteY598" fmla="*/ 1351958 h 6858000"/>
              <a:gd name="connsiteX599" fmla="*/ 1638521 w 7467600"/>
              <a:gd name="connsiteY599" fmla="*/ 1908470 h 6858000"/>
              <a:gd name="connsiteX600" fmla="*/ 1754199 w 7467600"/>
              <a:gd name="connsiteY600" fmla="*/ 2149284 h 6858000"/>
              <a:gd name="connsiteX601" fmla="*/ 1908359 w 7467600"/>
              <a:gd name="connsiteY601" fmla="*/ 2364988 h 6858000"/>
              <a:gd name="connsiteX602" fmla="*/ 1647661 w 7467600"/>
              <a:gd name="connsiteY602" fmla="*/ 1825945 h 6858000"/>
              <a:gd name="connsiteX603" fmla="*/ 1423821 w 7467600"/>
              <a:gd name="connsiteY603" fmla="*/ 1351958 h 6858000"/>
              <a:gd name="connsiteX604" fmla="*/ 1431890 w 7467600"/>
              <a:gd name="connsiteY604" fmla="*/ 1306475 h 6858000"/>
              <a:gd name="connsiteX605" fmla="*/ 1507597 w 7467600"/>
              <a:gd name="connsiteY605" fmla="*/ 1446132 h 6858000"/>
              <a:gd name="connsiteX606" fmla="*/ 1674586 w 7467600"/>
              <a:gd name="connsiteY606" fmla="*/ 1813832 h 6858000"/>
              <a:gd name="connsiteX607" fmla="*/ 1815950 w 7467600"/>
              <a:gd name="connsiteY607" fmla="*/ 2128564 h 6858000"/>
              <a:gd name="connsiteX608" fmla="*/ 1984242 w 7467600"/>
              <a:gd name="connsiteY608" fmla="*/ 2430829 h 6858000"/>
              <a:gd name="connsiteX609" fmla="*/ 2014023 w 7467600"/>
              <a:gd name="connsiteY609" fmla="*/ 2450995 h 6858000"/>
              <a:gd name="connsiteX610" fmla="*/ 1747337 w 7467600"/>
              <a:gd name="connsiteY610" fmla="*/ 1855264 h 6858000"/>
              <a:gd name="connsiteX611" fmla="*/ 1533749 w 7467600"/>
              <a:gd name="connsiteY611" fmla="*/ 1478656 h 6858000"/>
              <a:gd name="connsiteX612" fmla="*/ 1431890 w 7467600"/>
              <a:gd name="connsiteY612" fmla="*/ 1306475 h 6858000"/>
              <a:gd name="connsiteX613" fmla="*/ 5052692 w 7467600"/>
              <a:gd name="connsiteY613" fmla="*/ 1292994 h 6858000"/>
              <a:gd name="connsiteX614" fmla="*/ 5200661 w 7467600"/>
              <a:gd name="connsiteY614" fmla="*/ 1635186 h 6858000"/>
              <a:gd name="connsiteX615" fmla="*/ 5297138 w 7467600"/>
              <a:gd name="connsiteY615" fmla="*/ 1906351 h 6858000"/>
              <a:gd name="connsiteX616" fmla="*/ 5052692 w 7467600"/>
              <a:gd name="connsiteY616" fmla="*/ 1292994 h 6858000"/>
              <a:gd name="connsiteX617" fmla="*/ 5009948 w 7467600"/>
              <a:gd name="connsiteY617" fmla="*/ 1273619 h 6858000"/>
              <a:gd name="connsiteX618" fmla="*/ 5121777 w 7467600"/>
              <a:gd name="connsiteY618" fmla="*/ 1654213 h 6858000"/>
              <a:gd name="connsiteX619" fmla="*/ 5293545 w 7467600"/>
              <a:gd name="connsiteY619" fmla="*/ 2072247 h 6858000"/>
              <a:gd name="connsiteX620" fmla="*/ 5294042 w 7467600"/>
              <a:gd name="connsiteY620" fmla="*/ 2065019 h 6858000"/>
              <a:gd name="connsiteX621" fmla="*/ 5171936 w 7467600"/>
              <a:gd name="connsiteY621" fmla="*/ 1647613 h 6858000"/>
              <a:gd name="connsiteX622" fmla="*/ 5009948 w 7467600"/>
              <a:gd name="connsiteY622" fmla="*/ 1273619 h 6858000"/>
              <a:gd name="connsiteX623" fmla="*/ 655236 w 7467600"/>
              <a:gd name="connsiteY623" fmla="*/ 1268632 h 6858000"/>
              <a:gd name="connsiteX624" fmla="*/ 839521 w 7467600"/>
              <a:gd name="connsiteY624" fmla="*/ 1685315 h 6858000"/>
              <a:gd name="connsiteX625" fmla="*/ 1109416 w 7467600"/>
              <a:gd name="connsiteY625" fmla="*/ 2061663 h 6858000"/>
              <a:gd name="connsiteX626" fmla="*/ 1298300 w 7467600"/>
              <a:gd name="connsiteY626" fmla="*/ 2247742 h 6858000"/>
              <a:gd name="connsiteX627" fmla="*/ 1125871 w 7467600"/>
              <a:gd name="connsiteY627" fmla="*/ 1989513 h 6858000"/>
              <a:gd name="connsiteX628" fmla="*/ 981574 w 7467600"/>
              <a:gd name="connsiteY628" fmla="*/ 1783157 h 6858000"/>
              <a:gd name="connsiteX629" fmla="*/ 922198 w 7467600"/>
              <a:gd name="connsiteY629" fmla="*/ 1677437 h 6858000"/>
              <a:gd name="connsiteX630" fmla="*/ 869293 w 7467600"/>
              <a:gd name="connsiteY630" fmla="*/ 1583214 h 6858000"/>
              <a:gd name="connsiteX631" fmla="*/ 751431 w 7467600"/>
              <a:gd name="connsiteY631" fmla="*/ 1405731 h 6858000"/>
              <a:gd name="connsiteX632" fmla="*/ 655236 w 7467600"/>
              <a:gd name="connsiteY632" fmla="*/ 1268632 h 6858000"/>
              <a:gd name="connsiteX633" fmla="*/ 6516292 w 7467600"/>
              <a:gd name="connsiteY633" fmla="*/ 1263064 h 6858000"/>
              <a:gd name="connsiteX634" fmla="*/ 5736320 w 7467600"/>
              <a:gd name="connsiteY634" fmla="*/ 1501803 h 6858000"/>
              <a:gd name="connsiteX635" fmla="*/ 6516292 w 7467600"/>
              <a:gd name="connsiteY635" fmla="*/ 1263064 h 6858000"/>
              <a:gd name="connsiteX636" fmla="*/ 291466 w 7467600"/>
              <a:gd name="connsiteY636" fmla="*/ 1250369 h 6858000"/>
              <a:gd name="connsiteX637" fmla="*/ 323180 w 7467600"/>
              <a:gd name="connsiteY637" fmla="*/ 1435283 h 6858000"/>
              <a:gd name="connsiteX638" fmla="*/ 349381 w 7467600"/>
              <a:gd name="connsiteY638" fmla="*/ 1875041 h 6858000"/>
              <a:gd name="connsiteX639" fmla="*/ 374363 w 7467600"/>
              <a:gd name="connsiteY639" fmla="*/ 1506494 h 6858000"/>
              <a:gd name="connsiteX640" fmla="*/ 302168 w 7467600"/>
              <a:gd name="connsiteY640" fmla="*/ 1274495 h 6858000"/>
              <a:gd name="connsiteX641" fmla="*/ 291466 w 7467600"/>
              <a:gd name="connsiteY641" fmla="*/ 1250369 h 6858000"/>
              <a:gd name="connsiteX642" fmla="*/ 678222 w 7467600"/>
              <a:gd name="connsiteY642" fmla="*/ 1248670 h 6858000"/>
              <a:gd name="connsiteX643" fmla="*/ 775536 w 7467600"/>
              <a:gd name="connsiteY643" fmla="*/ 1388015 h 6858000"/>
              <a:gd name="connsiteX644" fmla="*/ 894529 w 7467600"/>
              <a:gd name="connsiteY644" fmla="*/ 1567739 h 6858000"/>
              <a:gd name="connsiteX645" fmla="*/ 948000 w 7467600"/>
              <a:gd name="connsiteY645" fmla="*/ 1663088 h 6858000"/>
              <a:gd name="connsiteX646" fmla="*/ 1006812 w 7467600"/>
              <a:gd name="connsiteY646" fmla="*/ 1767683 h 6858000"/>
              <a:gd name="connsiteX647" fmla="*/ 1149133 w 7467600"/>
              <a:gd name="connsiteY647" fmla="*/ 1971513 h 6858000"/>
              <a:gd name="connsiteX648" fmla="*/ 1333952 w 7467600"/>
              <a:gd name="connsiteY648" fmla="*/ 2251620 h 6858000"/>
              <a:gd name="connsiteX649" fmla="*/ 1337329 w 7467600"/>
              <a:gd name="connsiteY649" fmla="*/ 2258350 h 6858000"/>
              <a:gd name="connsiteX650" fmla="*/ 1014726 w 7467600"/>
              <a:gd name="connsiteY650" fmla="*/ 1615556 h 6858000"/>
              <a:gd name="connsiteX651" fmla="*/ 678222 w 7467600"/>
              <a:gd name="connsiteY651" fmla="*/ 1248670 h 6858000"/>
              <a:gd name="connsiteX652" fmla="*/ 6691602 w 7467600"/>
              <a:gd name="connsiteY652" fmla="*/ 1140573 h 6858000"/>
              <a:gd name="connsiteX653" fmla="*/ 6571100 w 7467600"/>
              <a:gd name="connsiteY653" fmla="*/ 1183662 h 6858000"/>
              <a:gd name="connsiteX654" fmla="*/ 6241687 w 7467600"/>
              <a:gd name="connsiteY654" fmla="*/ 1257600 h 6858000"/>
              <a:gd name="connsiteX655" fmla="*/ 5693009 w 7467600"/>
              <a:gd name="connsiteY655" fmla="*/ 1478256 h 6858000"/>
              <a:gd name="connsiteX656" fmla="*/ 6548420 w 7467600"/>
              <a:gd name="connsiteY656" fmla="*/ 1214599 h 6858000"/>
              <a:gd name="connsiteX657" fmla="*/ 6605473 w 7467600"/>
              <a:gd name="connsiteY657" fmla="*/ 1184686 h 6858000"/>
              <a:gd name="connsiteX658" fmla="*/ 6691602 w 7467600"/>
              <a:gd name="connsiteY658" fmla="*/ 1140573 h 6858000"/>
              <a:gd name="connsiteX659" fmla="*/ 4002475 w 7467600"/>
              <a:gd name="connsiteY659" fmla="*/ 1037802 h 6858000"/>
              <a:gd name="connsiteX660" fmla="*/ 4000324 w 7467600"/>
              <a:gd name="connsiteY660" fmla="*/ 1039362 h 6858000"/>
              <a:gd name="connsiteX661" fmla="*/ 4002862 w 7467600"/>
              <a:gd name="connsiteY661" fmla="*/ 1042866 h 6858000"/>
              <a:gd name="connsiteX662" fmla="*/ 4002475 w 7467600"/>
              <a:gd name="connsiteY662" fmla="*/ 1037802 h 6858000"/>
              <a:gd name="connsiteX663" fmla="*/ 506322 w 7467600"/>
              <a:gd name="connsiteY663" fmla="*/ 1020997 h 6858000"/>
              <a:gd name="connsiteX664" fmla="*/ 533068 w 7467600"/>
              <a:gd name="connsiteY664" fmla="*/ 1029409 h 6858000"/>
              <a:gd name="connsiteX665" fmla="*/ 1232525 w 7467600"/>
              <a:gd name="connsiteY665" fmla="*/ 1804675 h 6858000"/>
              <a:gd name="connsiteX666" fmla="*/ 1388858 w 7467600"/>
              <a:gd name="connsiteY666" fmla="*/ 2368011 h 6858000"/>
              <a:gd name="connsiteX667" fmla="*/ 1384098 w 7467600"/>
              <a:gd name="connsiteY667" fmla="*/ 2378125 h 6858000"/>
              <a:gd name="connsiteX668" fmla="*/ 1425393 w 7467600"/>
              <a:gd name="connsiteY668" fmla="*/ 2589124 h 6858000"/>
              <a:gd name="connsiteX669" fmla="*/ 1424001 w 7467600"/>
              <a:gd name="connsiteY669" fmla="*/ 2597541 h 6858000"/>
              <a:gd name="connsiteX670" fmla="*/ 2152729 w 7467600"/>
              <a:gd name="connsiteY670" fmla="*/ 2864487 h 6858000"/>
              <a:gd name="connsiteX671" fmla="*/ 2020609 w 7467600"/>
              <a:gd name="connsiteY671" fmla="*/ 2539671 h 6858000"/>
              <a:gd name="connsiteX672" fmla="*/ 2018920 w 7467600"/>
              <a:gd name="connsiteY672" fmla="*/ 2536309 h 6858000"/>
              <a:gd name="connsiteX673" fmla="*/ 1342441 w 7467600"/>
              <a:gd name="connsiteY673" fmla="*/ 1173017 h 6858000"/>
              <a:gd name="connsiteX674" fmla="*/ 1367925 w 7467600"/>
              <a:gd name="connsiteY674" fmla="*/ 1135648 h 6858000"/>
              <a:gd name="connsiteX675" fmla="*/ 1771401 w 7467600"/>
              <a:gd name="connsiteY675" fmla="*/ 1806673 h 6858000"/>
              <a:gd name="connsiteX676" fmla="*/ 1972385 w 7467600"/>
              <a:gd name="connsiteY676" fmla="*/ 2198735 h 6858000"/>
              <a:gd name="connsiteX677" fmla="*/ 2040892 w 7467600"/>
              <a:gd name="connsiteY677" fmla="*/ 2405205 h 6858000"/>
              <a:gd name="connsiteX678" fmla="*/ 2131689 w 7467600"/>
              <a:gd name="connsiteY678" fmla="*/ 1936926 h 6858000"/>
              <a:gd name="connsiteX679" fmla="*/ 2454820 w 7467600"/>
              <a:gd name="connsiteY679" fmla="*/ 1248808 h 6858000"/>
              <a:gd name="connsiteX680" fmla="*/ 2492512 w 7467600"/>
              <a:gd name="connsiteY680" fmla="*/ 1302920 h 6858000"/>
              <a:gd name="connsiteX681" fmla="*/ 2081216 w 7467600"/>
              <a:gd name="connsiteY681" fmla="*/ 2527513 h 6858000"/>
              <a:gd name="connsiteX682" fmla="*/ 2081211 w 7467600"/>
              <a:gd name="connsiteY682" fmla="*/ 2528916 h 6858000"/>
              <a:gd name="connsiteX683" fmla="*/ 2199067 w 7467600"/>
              <a:gd name="connsiteY683" fmla="*/ 2884061 h 6858000"/>
              <a:gd name="connsiteX684" fmla="*/ 3192586 w 7467600"/>
              <a:gd name="connsiteY684" fmla="*/ 3411496 h 6858000"/>
              <a:gd name="connsiteX685" fmla="*/ 3182620 w 7467600"/>
              <a:gd name="connsiteY685" fmla="*/ 3483279 h 6858000"/>
              <a:gd name="connsiteX686" fmla="*/ 2435119 w 7467600"/>
              <a:gd name="connsiteY686" fmla="*/ 3080173 h 6858000"/>
              <a:gd name="connsiteX687" fmla="*/ 2410152 w 7467600"/>
              <a:gd name="connsiteY687" fmla="*/ 3063751 h 6858000"/>
              <a:gd name="connsiteX688" fmla="*/ 2408099 w 7467600"/>
              <a:gd name="connsiteY688" fmla="*/ 3064403 h 6858000"/>
              <a:gd name="connsiteX689" fmla="*/ 2407218 w 7467600"/>
              <a:gd name="connsiteY689" fmla="*/ 3070324 h 6858000"/>
              <a:gd name="connsiteX690" fmla="*/ 2380138 w 7467600"/>
              <a:gd name="connsiteY690" fmla="*/ 3099341 h 6858000"/>
              <a:gd name="connsiteX691" fmla="*/ 1765923 w 7467600"/>
              <a:gd name="connsiteY691" fmla="*/ 3581043 h 6858000"/>
              <a:gd name="connsiteX692" fmla="*/ 1702258 w 7467600"/>
              <a:gd name="connsiteY692" fmla="*/ 3612286 h 6858000"/>
              <a:gd name="connsiteX693" fmla="*/ 1538370 w 7467600"/>
              <a:gd name="connsiteY693" fmla="*/ 3811804 h 6858000"/>
              <a:gd name="connsiteX694" fmla="*/ 542867 w 7467600"/>
              <a:gd name="connsiteY694" fmla="*/ 4944092 h 6858000"/>
              <a:gd name="connsiteX695" fmla="*/ 515800 w 7467600"/>
              <a:gd name="connsiteY695" fmla="*/ 4862180 h 6858000"/>
              <a:gd name="connsiteX696" fmla="*/ 909145 w 7467600"/>
              <a:gd name="connsiteY696" fmla="*/ 4199225 h 6858000"/>
              <a:gd name="connsiteX697" fmla="*/ 1214067 w 7467600"/>
              <a:gd name="connsiteY697" fmla="*/ 3908561 h 6858000"/>
              <a:gd name="connsiteX698" fmla="*/ 640967 w 7467600"/>
              <a:gd name="connsiteY698" fmla="*/ 4105601 h 6858000"/>
              <a:gd name="connsiteX699" fmla="*/ 112563 w 7467600"/>
              <a:gd name="connsiteY699" fmla="*/ 4396952 h 6858000"/>
              <a:gd name="connsiteX700" fmla="*/ 0 w 7467600"/>
              <a:gd name="connsiteY700" fmla="*/ 4466006 h 6858000"/>
              <a:gd name="connsiteX701" fmla="*/ 0 w 7467600"/>
              <a:gd name="connsiteY701" fmla="*/ 4233763 h 6858000"/>
              <a:gd name="connsiteX702" fmla="*/ 36881 w 7467600"/>
              <a:gd name="connsiteY702" fmla="*/ 4200118 h 6858000"/>
              <a:gd name="connsiteX703" fmla="*/ 910534 w 7467600"/>
              <a:gd name="connsiteY703" fmla="*/ 3629753 h 6858000"/>
              <a:gd name="connsiteX704" fmla="*/ 1578717 w 7467600"/>
              <a:gd name="connsiteY704" fmla="*/ 3575982 h 6858000"/>
              <a:gd name="connsiteX705" fmla="*/ 2338780 w 7467600"/>
              <a:gd name="connsiteY705" fmla="*/ 3033725 h 6858000"/>
              <a:gd name="connsiteX706" fmla="*/ 1807991 w 7467600"/>
              <a:gd name="connsiteY706" fmla="*/ 2807184 h 6858000"/>
              <a:gd name="connsiteX707" fmla="*/ 1416358 w 7467600"/>
              <a:gd name="connsiteY707" fmla="*/ 3112571 h 6858000"/>
              <a:gd name="connsiteX708" fmla="*/ 939066 w 7467600"/>
              <a:gd name="connsiteY708" fmla="*/ 3378798 h 6858000"/>
              <a:gd name="connsiteX709" fmla="*/ 115099 w 7467600"/>
              <a:gd name="connsiteY709" fmla="*/ 3607650 h 6858000"/>
              <a:gd name="connsiteX710" fmla="*/ 97284 w 7467600"/>
              <a:gd name="connsiteY710" fmla="*/ 3520393 h 6858000"/>
              <a:gd name="connsiteX711" fmla="*/ 922050 w 7467600"/>
              <a:gd name="connsiteY711" fmla="*/ 3074867 h 6858000"/>
              <a:gd name="connsiteX712" fmla="*/ 1405265 w 7467600"/>
              <a:gd name="connsiteY712" fmla="*/ 3016319 h 6858000"/>
              <a:gd name="connsiteX713" fmla="*/ 1407512 w 7467600"/>
              <a:gd name="connsiteY713" fmla="*/ 3018001 h 6858000"/>
              <a:gd name="connsiteX714" fmla="*/ 1726266 w 7467600"/>
              <a:gd name="connsiteY714" fmla="*/ 2777274 h 6858000"/>
              <a:gd name="connsiteX715" fmla="*/ 625390 w 7467600"/>
              <a:gd name="connsiteY715" fmla="*/ 2514541 h 6858000"/>
              <a:gd name="connsiteX716" fmla="*/ 619799 w 7467600"/>
              <a:gd name="connsiteY716" fmla="*/ 2527180 h 6858000"/>
              <a:gd name="connsiteX717" fmla="*/ 310030 w 7467600"/>
              <a:gd name="connsiteY717" fmla="*/ 2771818 h 6858000"/>
              <a:gd name="connsiteX718" fmla="*/ 173877 w 7467600"/>
              <a:gd name="connsiteY718" fmla="*/ 2937056 h 6858000"/>
              <a:gd name="connsiteX719" fmla="*/ 77889 w 7467600"/>
              <a:gd name="connsiteY719" fmla="*/ 3138440 h 6858000"/>
              <a:gd name="connsiteX720" fmla="*/ 0 w 7467600"/>
              <a:gd name="connsiteY720" fmla="*/ 3271395 h 6858000"/>
              <a:gd name="connsiteX721" fmla="*/ 0 w 7467600"/>
              <a:gd name="connsiteY721" fmla="*/ 3153002 h 6858000"/>
              <a:gd name="connsiteX722" fmla="*/ 2386 w 7467600"/>
              <a:gd name="connsiteY722" fmla="*/ 3149203 h 6858000"/>
              <a:gd name="connsiteX723" fmla="*/ 89753 w 7467600"/>
              <a:gd name="connsiteY723" fmla="*/ 2987702 h 6858000"/>
              <a:gd name="connsiteX724" fmla="*/ 76869 w 7467600"/>
              <a:gd name="connsiteY724" fmla="*/ 3005404 h 6858000"/>
              <a:gd name="connsiteX725" fmla="*/ 32049 w 7467600"/>
              <a:gd name="connsiteY725" fmla="*/ 3065814 h 6858000"/>
              <a:gd name="connsiteX726" fmla="*/ 0 w 7467600"/>
              <a:gd name="connsiteY726" fmla="*/ 3108744 h 6858000"/>
              <a:gd name="connsiteX727" fmla="*/ 0 w 7467600"/>
              <a:gd name="connsiteY727" fmla="*/ 3058059 h 6858000"/>
              <a:gd name="connsiteX728" fmla="*/ 7610 w 7467600"/>
              <a:gd name="connsiteY728" fmla="*/ 3047889 h 6858000"/>
              <a:gd name="connsiteX729" fmla="*/ 52419 w 7467600"/>
              <a:gd name="connsiteY729" fmla="*/ 2987479 h 6858000"/>
              <a:gd name="connsiteX730" fmla="*/ 59142 w 7467600"/>
              <a:gd name="connsiteY730" fmla="*/ 2978488 h 6858000"/>
              <a:gd name="connsiteX731" fmla="*/ 0 w 7467600"/>
              <a:gd name="connsiteY731" fmla="*/ 3015334 h 6858000"/>
              <a:gd name="connsiteX732" fmla="*/ 0 w 7467600"/>
              <a:gd name="connsiteY732" fmla="*/ 2914286 h 6858000"/>
              <a:gd name="connsiteX733" fmla="*/ 36383 w 7467600"/>
              <a:gd name="connsiteY733" fmla="*/ 2901128 h 6858000"/>
              <a:gd name="connsiteX734" fmla="*/ 156329 w 7467600"/>
              <a:gd name="connsiteY734" fmla="*/ 2840533 h 6858000"/>
              <a:gd name="connsiteX735" fmla="*/ 358355 w 7467600"/>
              <a:gd name="connsiteY735" fmla="*/ 2620471 h 6858000"/>
              <a:gd name="connsiteX736" fmla="*/ 510577 w 7467600"/>
              <a:gd name="connsiteY736" fmla="*/ 2501244 h 6858000"/>
              <a:gd name="connsiteX737" fmla="*/ 211967 w 7467600"/>
              <a:gd name="connsiteY737" fmla="*/ 2479171 h 6858000"/>
              <a:gd name="connsiteX738" fmla="*/ 0 w 7467600"/>
              <a:gd name="connsiteY738" fmla="*/ 2476398 h 6858000"/>
              <a:gd name="connsiteX739" fmla="*/ 0 w 7467600"/>
              <a:gd name="connsiteY739" fmla="*/ 2389189 h 6858000"/>
              <a:gd name="connsiteX740" fmla="*/ 103062 w 7467600"/>
              <a:gd name="connsiteY740" fmla="*/ 2389518 h 6858000"/>
              <a:gd name="connsiteX741" fmla="*/ 510734 w 7467600"/>
              <a:gd name="connsiteY741" fmla="*/ 2416201 h 6858000"/>
              <a:gd name="connsiteX742" fmla="*/ 279257 w 7467600"/>
              <a:gd name="connsiteY742" fmla="*/ 2092102 h 6858000"/>
              <a:gd name="connsiteX743" fmla="*/ 65265 w 7467600"/>
              <a:gd name="connsiteY743" fmla="*/ 2006049 h 6858000"/>
              <a:gd name="connsiteX744" fmla="*/ 0 w 7467600"/>
              <a:gd name="connsiteY744" fmla="*/ 1982532 h 6858000"/>
              <a:gd name="connsiteX745" fmla="*/ 0 w 7467600"/>
              <a:gd name="connsiteY745" fmla="*/ 1912789 h 6858000"/>
              <a:gd name="connsiteX746" fmla="*/ 97460 w 7467600"/>
              <a:gd name="connsiteY746" fmla="*/ 1953725 h 6858000"/>
              <a:gd name="connsiteX747" fmla="*/ 221272 w 7467600"/>
              <a:gd name="connsiteY747" fmla="*/ 1980766 h 6858000"/>
              <a:gd name="connsiteX748" fmla="*/ 116765 w 7467600"/>
              <a:gd name="connsiteY748" fmla="*/ 1911033 h 6858000"/>
              <a:gd name="connsiteX749" fmla="*/ 16405 w 7467600"/>
              <a:gd name="connsiteY749" fmla="*/ 1803412 h 6858000"/>
              <a:gd name="connsiteX750" fmla="*/ 0 w 7467600"/>
              <a:gd name="connsiteY750" fmla="*/ 1784777 h 6858000"/>
              <a:gd name="connsiteX751" fmla="*/ 0 w 7467600"/>
              <a:gd name="connsiteY751" fmla="*/ 1740082 h 6858000"/>
              <a:gd name="connsiteX752" fmla="*/ 39394 w 7467600"/>
              <a:gd name="connsiteY752" fmla="*/ 1784856 h 6858000"/>
              <a:gd name="connsiteX753" fmla="*/ 135813 w 7467600"/>
              <a:gd name="connsiteY753" fmla="*/ 1888838 h 6858000"/>
              <a:gd name="connsiteX754" fmla="*/ 242575 w 7467600"/>
              <a:gd name="connsiteY754" fmla="*/ 1958841 h 6858000"/>
              <a:gd name="connsiteX755" fmla="*/ 82197 w 7467600"/>
              <a:gd name="connsiteY755" fmla="*/ 1754826 h 6858000"/>
              <a:gd name="connsiteX756" fmla="*/ 0 w 7467600"/>
              <a:gd name="connsiteY756" fmla="*/ 1679650 h 6858000"/>
              <a:gd name="connsiteX757" fmla="*/ 0 w 7467600"/>
              <a:gd name="connsiteY757" fmla="*/ 1602463 h 6858000"/>
              <a:gd name="connsiteX758" fmla="*/ 84689 w 7467600"/>
              <a:gd name="connsiteY758" fmla="*/ 1677442 h 6858000"/>
              <a:gd name="connsiteX759" fmla="*/ 298437 w 7467600"/>
              <a:gd name="connsiteY759" fmla="*/ 1968019 h 6858000"/>
              <a:gd name="connsiteX760" fmla="*/ 227269 w 7467600"/>
              <a:gd name="connsiteY760" fmla="*/ 1114064 h 6858000"/>
              <a:gd name="connsiteX761" fmla="*/ 248003 w 7467600"/>
              <a:gd name="connsiteY761" fmla="*/ 1089613 h 6858000"/>
              <a:gd name="connsiteX762" fmla="*/ 427020 w 7467600"/>
              <a:gd name="connsiteY762" fmla="*/ 1619803 h 6858000"/>
              <a:gd name="connsiteX763" fmla="*/ 340345 w 7467600"/>
              <a:gd name="connsiteY763" fmla="*/ 2027739 h 6858000"/>
              <a:gd name="connsiteX764" fmla="*/ 360865 w 7467600"/>
              <a:gd name="connsiteY764" fmla="*/ 2044827 h 6858000"/>
              <a:gd name="connsiteX765" fmla="*/ 560414 w 7467600"/>
              <a:gd name="connsiteY765" fmla="*/ 2421457 h 6858000"/>
              <a:gd name="connsiteX766" fmla="*/ 1359703 w 7467600"/>
              <a:gd name="connsiteY766" fmla="*/ 2578554 h 6858000"/>
              <a:gd name="connsiteX767" fmla="*/ 1359422 w 7467600"/>
              <a:gd name="connsiteY767" fmla="*/ 2577994 h 6858000"/>
              <a:gd name="connsiteX768" fmla="*/ 828701 w 7467600"/>
              <a:gd name="connsiteY768" fmla="*/ 1839520 h 6858000"/>
              <a:gd name="connsiteX769" fmla="*/ 494427 w 7467600"/>
              <a:gd name="connsiteY769" fmla="*/ 1092333 h 6858000"/>
              <a:gd name="connsiteX770" fmla="*/ 506322 w 7467600"/>
              <a:gd name="connsiteY770" fmla="*/ 1020997 h 6858000"/>
              <a:gd name="connsiteX771" fmla="*/ 4570198 w 7467600"/>
              <a:gd name="connsiteY771" fmla="*/ 978081 h 6858000"/>
              <a:gd name="connsiteX772" fmla="*/ 4523691 w 7467600"/>
              <a:gd name="connsiteY772" fmla="*/ 1127776 h 6858000"/>
              <a:gd name="connsiteX773" fmla="*/ 4509875 w 7467600"/>
              <a:gd name="connsiteY773" fmla="*/ 1167552 h 6858000"/>
              <a:gd name="connsiteX774" fmla="*/ 4478168 w 7467600"/>
              <a:gd name="connsiteY774" fmla="*/ 1260735 h 6858000"/>
              <a:gd name="connsiteX775" fmla="*/ 4409309 w 7467600"/>
              <a:gd name="connsiteY775" fmla="*/ 1666996 h 6858000"/>
              <a:gd name="connsiteX776" fmla="*/ 4370031 w 7467600"/>
              <a:gd name="connsiteY776" fmla="*/ 1955666 h 6858000"/>
              <a:gd name="connsiteX777" fmla="*/ 4570198 w 7467600"/>
              <a:gd name="connsiteY777" fmla="*/ 978081 h 6858000"/>
              <a:gd name="connsiteX778" fmla="*/ 4557898 w 7467600"/>
              <a:gd name="connsiteY778" fmla="*/ 900011 h 6858000"/>
              <a:gd name="connsiteX779" fmla="*/ 4344840 w 7467600"/>
              <a:gd name="connsiteY779" fmla="*/ 1922038 h 6858000"/>
              <a:gd name="connsiteX780" fmla="*/ 4378710 w 7467600"/>
              <a:gd name="connsiteY780" fmla="*/ 1665516 h 6858000"/>
              <a:gd name="connsiteX781" fmla="*/ 4448798 w 7467600"/>
              <a:gd name="connsiteY781" fmla="*/ 1253024 h 6858000"/>
              <a:gd name="connsiteX782" fmla="*/ 4480315 w 7467600"/>
              <a:gd name="connsiteY782" fmla="*/ 1158454 h 6858000"/>
              <a:gd name="connsiteX783" fmla="*/ 4494133 w 7467600"/>
              <a:gd name="connsiteY783" fmla="*/ 1118676 h 6858000"/>
              <a:gd name="connsiteX784" fmla="*/ 4557898 w 7467600"/>
              <a:gd name="connsiteY784" fmla="*/ 900011 h 6858000"/>
              <a:gd name="connsiteX785" fmla="*/ 5870151 w 7467600"/>
              <a:gd name="connsiteY785" fmla="*/ 898890 h 6858000"/>
              <a:gd name="connsiteX786" fmla="*/ 5861335 w 7467600"/>
              <a:gd name="connsiteY786" fmla="*/ 899177 h 6858000"/>
              <a:gd name="connsiteX787" fmla="*/ 5843702 w 7467600"/>
              <a:gd name="connsiteY787" fmla="*/ 899748 h 6858000"/>
              <a:gd name="connsiteX788" fmla="*/ 5651107 w 7467600"/>
              <a:gd name="connsiteY788" fmla="*/ 920306 h 6858000"/>
              <a:gd name="connsiteX789" fmla="*/ 5459407 w 7467600"/>
              <a:gd name="connsiteY789" fmla="*/ 940975 h 6858000"/>
              <a:gd name="connsiteX790" fmla="*/ 5374846 w 7467600"/>
              <a:gd name="connsiteY790" fmla="*/ 941988 h 6858000"/>
              <a:gd name="connsiteX791" fmla="*/ 5256105 w 7467600"/>
              <a:gd name="connsiteY791" fmla="*/ 945632 h 6858000"/>
              <a:gd name="connsiteX792" fmla="*/ 5107071 w 7467600"/>
              <a:gd name="connsiteY792" fmla="*/ 969720 h 6858000"/>
              <a:gd name="connsiteX793" fmla="*/ 4998681 w 7467600"/>
              <a:gd name="connsiteY793" fmla="*/ 988771 h 6858000"/>
              <a:gd name="connsiteX794" fmla="*/ 5870151 w 7467600"/>
              <a:gd name="connsiteY794" fmla="*/ 898890 h 6858000"/>
              <a:gd name="connsiteX795" fmla="*/ 5504425 w 7467600"/>
              <a:gd name="connsiteY795" fmla="*/ 848067 h 6858000"/>
              <a:gd name="connsiteX796" fmla="*/ 4968849 w 7467600"/>
              <a:gd name="connsiteY796" fmla="*/ 962318 h 6858000"/>
              <a:gd name="connsiteX797" fmla="*/ 5104039 w 7467600"/>
              <a:gd name="connsiteY797" fmla="*/ 940634 h 6858000"/>
              <a:gd name="connsiteX798" fmla="*/ 5256311 w 7467600"/>
              <a:gd name="connsiteY798" fmla="*/ 916490 h 6858000"/>
              <a:gd name="connsiteX799" fmla="*/ 5377381 w 7467600"/>
              <a:gd name="connsiteY799" fmla="*/ 912671 h 6858000"/>
              <a:gd name="connsiteX800" fmla="*/ 5460148 w 7467600"/>
              <a:gd name="connsiteY800" fmla="*/ 911442 h 6858000"/>
              <a:gd name="connsiteX801" fmla="*/ 5648971 w 7467600"/>
              <a:gd name="connsiteY801" fmla="*/ 891331 h 6858000"/>
              <a:gd name="connsiteX802" fmla="*/ 5844807 w 7467600"/>
              <a:gd name="connsiteY802" fmla="*/ 870718 h 6858000"/>
              <a:gd name="connsiteX803" fmla="*/ 5862975 w 7467600"/>
              <a:gd name="connsiteY803" fmla="*/ 869756 h 6858000"/>
              <a:gd name="connsiteX804" fmla="*/ 5920887 w 7467600"/>
              <a:gd name="connsiteY804" fmla="*/ 865929 h 6858000"/>
              <a:gd name="connsiteX805" fmla="*/ 5504425 w 7467600"/>
              <a:gd name="connsiteY805" fmla="*/ 848067 h 6858000"/>
              <a:gd name="connsiteX806" fmla="*/ 3607114 w 7467600"/>
              <a:gd name="connsiteY806" fmla="*/ 467441 h 6858000"/>
              <a:gd name="connsiteX807" fmla="*/ 3296242 w 7467600"/>
              <a:gd name="connsiteY807" fmla="*/ 807991 h 6858000"/>
              <a:gd name="connsiteX808" fmla="*/ 3174674 w 7467600"/>
              <a:gd name="connsiteY808" fmla="*/ 919759 h 6858000"/>
              <a:gd name="connsiteX809" fmla="*/ 3042978 w 7467600"/>
              <a:gd name="connsiteY809" fmla="*/ 1054894 h 6858000"/>
              <a:gd name="connsiteX810" fmla="*/ 2968914 w 7467600"/>
              <a:gd name="connsiteY810" fmla="*/ 1133756 h 6858000"/>
              <a:gd name="connsiteX811" fmla="*/ 3103823 w 7467600"/>
              <a:gd name="connsiteY811" fmla="*/ 1026814 h 6858000"/>
              <a:gd name="connsiteX812" fmla="*/ 3607114 w 7467600"/>
              <a:gd name="connsiteY812" fmla="*/ 467441 h 6858000"/>
              <a:gd name="connsiteX813" fmla="*/ 3744487 w 7467600"/>
              <a:gd name="connsiteY813" fmla="*/ 383136 h 6858000"/>
              <a:gd name="connsiteX814" fmla="*/ 3970213 w 7467600"/>
              <a:gd name="connsiteY814" fmla="*/ 995559 h 6858000"/>
              <a:gd name="connsiteX815" fmla="*/ 3744487 w 7467600"/>
              <a:gd name="connsiteY815" fmla="*/ 383136 h 6858000"/>
              <a:gd name="connsiteX816" fmla="*/ 3624562 w 7467600"/>
              <a:gd name="connsiteY816" fmla="*/ 367041 h 6858000"/>
              <a:gd name="connsiteX817" fmla="*/ 3489712 w 7467600"/>
              <a:gd name="connsiteY817" fmla="*/ 485386 h 6858000"/>
              <a:gd name="connsiteX818" fmla="*/ 3182994 w 7467600"/>
              <a:gd name="connsiteY818" fmla="*/ 828265 h 6858000"/>
              <a:gd name="connsiteX819" fmla="*/ 2892114 w 7467600"/>
              <a:gd name="connsiteY819" fmla="*/ 1172635 h 6858000"/>
              <a:gd name="connsiteX820" fmla="*/ 3021459 w 7467600"/>
              <a:gd name="connsiteY820" fmla="*/ 1035385 h 6858000"/>
              <a:gd name="connsiteX821" fmla="*/ 3153873 w 7467600"/>
              <a:gd name="connsiteY821" fmla="*/ 898971 h 6858000"/>
              <a:gd name="connsiteX822" fmla="*/ 3276511 w 7467600"/>
              <a:gd name="connsiteY822" fmla="*/ 786423 h 6858000"/>
              <a:gd name="connsiteX823" fmla="*/ 3584154 w 7467600"/>
              <a:gd name="connsiteY823" fmla="*/ 448218 h 6858000"/>
              <a:gd name="connsiteX824" fmla="*/ 3624562 w 7467600"/>
              <a:gd name="connsiteY824" fmla="*/ 367041 h 6858000"/>
              <a:gd name="connsiteX825" fmla="*/ 3766672 w 7467600"/>
              <a:gd name="connsiteY825" fmla="*/ 359429 h 6858000"/>
              <a:gd name="connsiteX826" fmla="*/ 3996338 w 7467600"/>
              <a:gd name="connsiteY826" fmla="*/ 968237 h 6858000"/>
              <a:gd name="connsiteX827" fmla="*/ 3766672 w 7467600"/>
              <a:gd name="connsiteY827" fmla="*/ 359429 h 6858000"/>
              <a:gd name="connsiteX828" fmla="*/ 5805386 w 7467600"/>
              <a:gd name="connsiteY828" fmla="*/ 239240 h 6858000"/>
              <a:gd name="connsiteX829" fmla="*/ 5736947 w 7467600"/>
              <a:gd name="connsiteY829" fmla="*/ 261367 h 6858000"/>
              <a:gd name="connsiteX830" fmla="*/ 5427012 w 7467600"/>
              <a:gd name="connsiteY830" fmla="*/ 311272 h 6858000"/>
              <a:gd name="connsiteX831" fmla="*/ 5147818 w 7467600"/>
              <a:gd name="connsiteY831" fmla="*/ 322112 h 6858000"/>
              <a:gd name="connsiteX832" fmla="*/ 5060854 w 7467600"/>
              <a:gd name="connsiteY832" fmla="*/ 311882 h 6858000"/>
              <a:gd name="connsiteX833" fmla="*/ 4945989 w 7467600"/>
              <a:gd name="connsiteY833" fmla="*/ 300516 h 6858000"/>
              <a:gd name="connsiteX834" fmla="*/ 5410479 w 7467600"/>
              <a:gd name="connsiteY834" fmla="*/ 348434 h 6858000"/>
              <a:gd name="connsiteX835" fmla="*/ 5805386 w 7467600"/>
              <a:gd name="connsiteY835" fmla="*/ 239240 h 6858000"/>
              <a:gd name="connsiteX836" fmla="*/ 5905192 w 7467600"/>
              <a:gd name="connsiteY836" fmla="*/ 163079 h 6858000"/>
              <a:gd name="connsiteX837" fmla="*/ 5865655 w 7467600"/>
              <a:gd name="connsiteY837" fmla="*/ 171901 h 6858000"/>
              <a:gd name="connsiteX838" fmla="*/ 5259740 w 7467600"/>
              <a:gd name="connsiteY838" fmla="*/ 257013 h 6858000"/>
              <a:gd name="connsiteX839" fmla="*/ 5208466 w 7467600"/>
              <a:gd name="connsiteY839" fmla="*/ 257550 h 6858000"/>
              <a:gd name="connsiteX840" fmla="*/ 4980204 w 7467600"/>
              <a:gd name="connsiteY840" fmla="*/ 271903 h 6858000"/>
              <a:gd name="connsiteX841" fmla="*/ 5068068 w 7467600"/>
              <a:gd name="connsiteY841" fmla="*/ 282244 h 6858000"/>
              <a:gd name="connsiteX842" fmla="*/ 5153231 w 7467600"/>
              <a:gd name="connsiteY842" fmla="*/ 292240 h 6858000"/>
              <a:gd name="connsiteX843" fmla="*/ 5426491 w 7467600"/>
              <a:gd name="connsiteY843" fmla="*/ 281128 h 6858000"/>
              <a:gd name="connsiteX844" fmla="*/ 5731212 w 7467600"/>
              <a:gd name="connsiteY844" fmla="*/ 231951 h 6858000"/>
              <a:gd name="connsiteX845" fmla="*/ 5905192 w 7467600"/>
              <a:gd name="connsiteY845" fmla="*/ 163079 h 6858000"/>
              <a:gd name="connsiteX846" fmla="*/ 5944437 w 7467600"/>
              <a:gd name="connsiteY846" fmla="*/ 113829 h 6858000"/>
              <a:gd name="connsiteX847" fmla="*/ 5825032 w 7467600"/>
              <a:gd name="connsiteY847" fmla="*/ 146405 h 6858000"/>
              <a:gd name="connsiteX848" fmla="*/ 4955599 w 7467600"/>
              <a:gd name="connsiteY848" fmla="*/ 247008 h 6858000"/>
              <a:gd name="connsiteX849" fmla="*/ 5210104 w 7467600"/>
              <a:gd name="connsiteY849" fmla="*/ 228123 h 6858000"/>
              <a:gd name="connsiteX850" fmla="*/ 5261015 w 7467600"/>
              <a:gd name="connsiteY850" fmla="*/ 227087 h 6858000"/>
              <a:gd name="connsiteX851" fmla="*/ 5861181 w 7467600"/>
              <a:gd name="connsiteY851" fmla="*/ 143093 h 6858000"/>
              <a:gd name="connsiteX852" fmla="*/ 5961252 w 7467600"/>
              <a:gd name="connsiteY852" fmla="*/ 114820 h 6858000"/>
              <a:gd name="connsiteX853" fmla="*/ 5944437 w 7467600"/>
              <a:gd name="connsiteY853" fmla="*/ 113829 h 6858000"/>
              <a:gd name="connsiteX854" fmla="*/ 3882765 w 7467600"/>
              <a:gd name="connsiteY854" fmla="*/ 0 h 6858000"/>
              <a:gd name="connsiteX855" fmla="*/ 3995099 w 7467600"/>
              <a:gd name="connsiteY855" fmla="*/ 0 h 6858000"/>
              <a:gd name="connsiteX856" fmla="*/ 4163818 w 7467600"/>
              <a:gd name="connsiteY856" fmla="*/ 234104 h 6858000"/>
              <a:gd name="connsiteX857" fmla="*/ 4172099 w 7467600"/>
              <a:gd name="connsiteY857" fmla="*/ 234207 h 6858000"/>
              <a:gd name="connsiteX858" fmla="*/ 4784282 w 7467600"/>
              <a:gd name="connsiteY858" fmla="*/ 276561 h 6858000"/>
              <a:gd name="connsiteX859" fmla="*/ 4801687 w 7467600"/>
              <a:gd name="connsiteY859" fmla="*/ 267764 h 6858000"/>
              <a:gd name="connsiteX860" fmla="*/ 6082788 w 7467600"/>
              <a:gd name="connsiteY860" fmla="*/ 64119 h 6858000"/>
              <a:gd name="connsiteX861" fmla="*/ 6099442 w 7467600"/>
              <a:gd name="connsiteY861" fmla="*/ 82568 h 6858000"/>
              <a:gd name="connsiteX862" fmla="*/ 4804137 w 7467600"/>
              <a:gd name="connsiteY862" fmla="*/ 320931 h 6858000"/>
              <a:gd name="connsiteX863" fmla="*/ 4227047 w 7467600"/>
              <a:gd name="connsiteY863" fmla="*/ 313415 h 6858000"/>
              <a:gd name="connsiteX864" fmla="*/ 4346041 w 7467600"/>
              <a:gd name="connsiteY864" fmla="*/ 456086 h 6858000"/>
              <a:gd name="connsiteX865" fmla="*/ 4870967 w 7467600"/>
              <a:gd name="connsiteY865" fmla="*/ 963061 h 6858000"/>
              <a:gd name="connsiteX866" fmla="*/ 4889647 w 7467600"/>
              <a:gd name="connsiteY866" fmla="*/ 957147 h 6858000"/>
              <a:gd name="connsiteX867" fmla="*/ 5422504 w 7467600"/>
              <a:gd name="connsiteY867" fmla="*/ 805191 h 6858000"/>
              <a:gd name="connsiteX868" fmla="*/ 6087656 w 7467600"/>
              <a:gd name="connsiteY868" fmla="*/ 826703 h 6858000"/>
              <a:gd name="connsiteX869" fmla="*/ 6058717 w 7467600"/>
              <a:gd name="connsiteY869" fmla="*/ 865992 h 6858000"/>
              <a:gd name="connsiteX870" fmla="*/ 4974153 w 7467600"/>
              <a:gd name="connsiteY870" fmla="*/ 1045456 h 6858000"/>
              <a:gd name="connsiteX871" fmla="*/ 5627835 w 7467600"/>
              <a:gd name="connsiteY871" fmla="*/ 1472077 h 6858000"/>
              <a:gd name="connsiteX872" fmla="*/ 5629817 w 7467600"/>
              <a:gd name="connsiteY872" fmla="*/ 1471412 h 6858000"/>
              <a:gd name="connsiteX873" fmla="*/ 5634124 w 7467600"/>
              <a:gd name="connsiteY873" fmla="*/ 1470572 h 6858000"/>
              <a:gd name="connsiteX874" fmla="*/ 5755832 w 7467600"/>
              <a:gd name="connsiteY874" fmla="*/ 1383886 h 6858000"/>
              <a:gd name="connsiteX875" fmla="*/ 6014186 w 7467600"/>
              <a:gd name="connsiteY875" fmla="*/ 1279799 h 6858000"/>
              <a:gd name="connsiteX876" fmla="*/ 6901619 w 7467600"/>
              <a:gd name="connsiteY876" fmla="*/ 1047874 h 6858000"/>
              <a:gd name="connsiteX877" fmla="*/ 6931566 w 7467600"/>
              <a:gd name="connsiteY877" fmla="*/ 1062034 h 6858000"/>
              <a:gd name="connsiteX878" fmla="*/ 5790982 w 7467600"/>
              <a:gd name="connsiteY878" fmla="*/ 1561380 h 6858000"/>
              <a:gd name="connsiteX879" fmla="*/ 6188971 w 7467600"/>
              <a:gd name="connsiteY879" fmla="*/ 1755168 h 6858000"/>
              <a:gd name="connsiteX880" fmla="*/ 6202446 w 7467600"/>
              <a:gd name="connsiteY880" fmla="*/ 1752268 h 6858000"/>
              <a:gd name="connsiteX881" fmla="*/ 7179560 w 7467600"/>
              <a:gd name="connsiteY881" fmla="*/ 1467551 h 6858000"/>
              <a:gd name="connsiteX882" fmla="*/ 7158730 w 7467600"/>
              <a:gd name="connsiteY882" fmla="*/ 1507835 h 6858000"/>
              <a:gd name="connsiteX883" fmla="*/ 6326959 w 7467600"/>
              <a:gd name="connsiteY883" fmla="*/ 1817686 h 6858000"/>
              <a:gd name="connsiteX884" fmla="*/ 6537433 w 7467600"/>
              <a:gd name="connsiteY884" fmla="*/ 1907790 h 6858000"/>
              <a:gd name="connsiteX885" fmla="*/ 6550221 w 7467600"/>
              <a:gd name="connsiteY885" fmla="*/ 1910729 h 6858000"/>
              <a:gd name="connsiteX886" fmla="*/ 6964438 w 7467600"/>
              <a:gd name="connsiteY886" fmla="*/ 2209505 h 6858000"/>
              <a:gd name="connsiteX887" fmla="*/ 7367862 w 7467600"/>
              <a:gd name="connsiteY887" fmla="*/ 2806833 h 6858000"/>
              <a:gd name="connsiteX888" fmla="*/ 7364329 w 7467600"/>
              <a:gd name="connsiteY888" fmla="*/ 2826907 h 6858000"/>
              <a:gd name="connsiteX889" fmla="*/ 7290545 w 7467600"/>
              <a:gd name="connsiteY889" fmla="*/ 2850663 h 6858000"/>
              <a:gd name="connsiteX890" fmla="*/ 6472036 w 7467600"/>
              <a:gd name="connsiteY890" fmla="*/ 1959003 h 6858000"/>
              <a:gd name="connsiteX891" fmla="*/ 5792897 w 7467600"/>
              <a:gd name="connsiteY891" fmla="*/ 1647747 h 6858000"/>
              <a:gd name="connsiteX892" fmla="*/ 5842751 w 7467600"/>
              <a:gd name="connsiteY892" fmla="*/ 1816112 h 6858000"/>
              <a:gd name="connsiteX893" fmla="*/ 5847424 w 7467600"/>
              <a:gd name="connsiteY893" fmla="*/ 1815776 h 6858000"/>
              <a:gd name="connsiteX894" fmla="*/ 6399821 w 7467600"/>
              <a:gd name="connsiteY894" fmla="*/ 2344799 h 6858000"/>
              <a:gd name="connsiteX895" fmla="*/ 6323232 w 7467600"/>
              <a:gd name="connsiteY895" fmla="*/ 2389634 h 6858000"/>
              <a:gd name="connsiteX896" fmla="*/ 5942958 w 7467600"/>
              <a:gd name="connsiteY896" fmla="*/ 2077708 h 6858000"/>
              <a:gd name="connsiteX897" fmla="*/ 5921559 w 7467600"/>
              <a:gd name="connsiteY897" fmla="*/ 2378596 h 6858000"/>
              <a:gd name="connsiteX898" fmla="*/ 5817651 w 7467600"/>
              <a:gd name="connsiteY898" fmla="*/ 3023919 h 6858000"/>
              <a:gd name="connsiteX899" fmla="*/ 5729634 w 7467600"/>
              <a:gd name="connsiteY899" fmla="*/ 3051849 h 6858000"/>
              <a:gd name="connsiteX900" fmla="*/ 5611018 w 7467600"/>
              <a:gd name="connsiteY900" fmla="*/ 2316769 h 6858000"/>
              <a:gd name="connsiteX901" fmla="*/ 5687608 w 7467600"/>
              <a:gd name="connsiteY901" fmla="*/ 2039972 h 6858000"/>
              <a:gd name="connsiteX902" fmla="*/ 5657554 w 7467600"/>
              <a:gd name="connsiteY902" fmla="*/ 1576445 h 6858000"/>
              <a:gd name="connsiteX903" fmla="*/ 5150475 w 7467600"/>
              <a:gd name="connsiteY903" fmla="*/ 1274012 h 6858000"/>
              <a:gd name="connsiteX904" fmla="*/ 5349142 w 7467600"/>
              <a:gd name="connsiteY904" fmla="*/ 2204405 h 6858000"/>
              <a:gd name="connsiteX905" fmla="*/ 5262214 w 7467600"/>
              <a:gd name="connsiteY905" fmla="*/ 2233836 h 6858000"/>
              <a:gd name="connsiteX906" fmla="*/ 4981539 w 7467600"/>
              <a:gd name="connsiteY906" fmla="*/ 1542201 h 6858000"/>
              <a:gd name="connsiteX907" fmla="*/ 4958461 w 7467600"/>
              <a:gd name="connsiteY907" fmla="*/ 1136957 h 6858000"/>
              <a:gd name="connsiteX908" fmla="*/ 4655015 w 7467600"/>
              <a:gd name="connsiteY908" fmla="*/ 891426 h 6858000"/>
              <a:gd name="connsiteX909" fmla="*/ 4348002 w 7467600"/>
              <a:gd name="connsiteY909" fmla="*/ 2205895 h 6858000"/>
              <a:gd name="connsiteX910" fmla="*/ 4262250 w 7467600"/>
              <a:gd name="connsiteY910" fmla="*/ 2219972 h 6858000"/>
              <a:gd name="connsiteX911" fmla="*/ 4550611 w 7467600"/>
              <a:gd name="connsiteY911" fmla="*/ 817540 h 6858000"/>
              <a:gd name="connsiteX912" fmla="*/ 4564418 w 7467600"/>
              <a:gd name="connsiteY912" fmla="*/ 808293 h 6858000"/>
              <a:gd name="connsiteX913" fmla="*/ 4266388 w 7467600"/>
              <a:gd name="connsiteY913" fmla="*/ 500083 h 6858000"/>
              <a:gd name="connsiteX914" fmla="*/ 4032842 w 7467600"/>
              <a:gd name="connsiteY914" fmla="*/ 211809 h 6858000"/>
              <a:gd name="connsiteX915" fmla="*/ 3882765 w 7467600"/>
              <a:gd name="connsiteY915" fmla="*/ 0 h 6858000"/>
              <a:gd name="connsiteX916" fmla="*/ 3721337 w 7467600"/>
              <a:gd name="connsiteY916" fmla="*/ 0 h 6858000"/>
              <a:gd name="connsiteX917" fmla="*/ 3797544 w 7467600"/>
              <a:gd name="connsiteY917" fmla="*/ 0 h 6858000"/>
              <a:gd name="connsiteX918" fmla="*/ 3775734 w 7467600"/>
              <a:gd name="connsiteY918" fmla="*/ 95131 h 6858000"/>
              <a:gd name="connsiteX919" fmla="*/ 3724807 w 7467600"/>
              <a:gd name="connsiteY919" fmla="*/ 272257 h 6858000"/>
              <a:gd name="connsiteX920" fmla="*/ 3726844 w 7467600"/>
              <a:gd name="connsiteY920" fmla="*/ 282988 h 6858000"/>
              <a:gd name="connsiteX921" fmla="*/ 3742664 w 7467600"/>
              <a:gd name="connsiteY921" fmla="*/ 279918 h 6858000"/>
              <a:gd name="connsiteX922" fmla="*/ 4103910 w 7467600"/>
              <a:gd name="connsiteY922" fmla="*/ 1161917 h 6858000"/>
              <a:gd name="connsiteX923" fmla="*/ 4020269 w 7467600"/>
              <a:gd name="connsiteY923" fmla="*/ 1200406 h 6858000"/>
              <a:gd name="connsiteX924" fmla="*/ 3674882 w 7467600"/>
              <a:gd name="connsiteY924" fmla="*/ 488524 h 6858000"/>
              <a:gd name="connsiteX925" fmla="*/ 3132682 w 7467600"/>
              <a:gd name="connsiteY925" fmla="*/ 1072284 h 6858000"/>
              <a:gd name="connsiteX926" fmla="*/ 2716346 w 7467600"/>
              <a:gd name="connsiteY926" fmla="*/ 1276376 h 6858000"/>
              <a:gd name="connsiteX927" fmla="*/ 2716772 w 7467600"/>
              <a:gd name="connsiteY927" fmla="*/ 1255462 h 6858000"/>
              <a:gd name="connsiteX928" fmla="*/ 3471096 w 7467600"/>
              <a:gd name="connsiteY928" fmla="*/ 437072 h 6858000"/>
              <a:gd name="connsiteX929" fmla="*/ 3639057 w 7467600"/>
              <a:gd name="connsiteY929" fmla="*/ 286334 h 6858000"/>
              <a:gd name="connsiteX930" fmla="*/ 3640309 w 7467600"/>
              <a:gd name="connsiteY930" fmla="*/ 284664 h 6858000"/>
              <a:gd name="connsiteX931" fmla="*/ 3646022 w 7467600"/>
              <a:gd name="connsiteY931" fmla="*/ 276711 h 6858000"/>
              <a:gd name="connsiteX932" fmla="*/ 3707943 w 7467600"/>
              <a:gd name="connsiteY932" fmla="*/ 65958 h 6858000"/>
              <a:gd name="connsiteX933" fmla="*/ 3721337 w 7467600"/>
              <a:gd name="connsiteY933" fmla="*/ 0 h 6858000"/>
              <a:gd name="connsiteX934" fmla="*/ 2867960 w 7467600"/>
              <a:gd name="connsiteY934" fmla="*/ 0 h 6858000"/>
              <a:gd name="connsiteX935" fmla="*/ 2926351 w 7467600"/>
              <a:gd name="connsiteY935" fmla="*/ 0 h 6858000"/>
              <a:gd name="connsiteX936" fmla="*/ 2902823 w 7467600"/>
              <a:gd name="connsiteY936" fmla="*/ 262929 h 6858000"/>
              <a:gd name="connsiteX937" fmla="*/ 2940663 w 7467600"/>
              <a:gd name="connsiteY937" fmla="*/ 140884 h 6858000"/>
              <a:gd name="connsiteX938" fmla="*/ 2947039 w 7467600"/>
              <a:gd name="connsiteY938" fmla="*/ 122524 h 6858000"/>
              <a:gd name="connsiteX939" fmla="*/ 2984316 w 7467600"/>
              <a:gd name="connsiteY939" fmla="*/ 0 h 6858000"/>
              <a:gd name="connsiteX940" fmla="*/ 3016114 w 7467600"/>
              <a:gd name="connsiteY940" fmla="*/ 0 h 6858000"/>
              <a:gd name="connsiteX941" fmla="*/ 2979949 w 7467600"/>
              <a:gd name="connsiteY941" fmla="*/ 119274 h 6858000"/>
              <a:gd name="connsiteX942" fmla="*/ 3023879 w 7467600"/>
              <a:gd name="connsiteY942" fmla="*/ 0 h 6858000"/>
              <a:gd name="connsiteX943" fmla="*/ 3105400 w 7467600"/>
              <a:gd name="connsiteY943" fmla="*/ 0 h 6858000"/>
              <a:gd name="connsiteX944" fmla="*/ 3094669 w 7467600"/>
              <a:gd name="connsiteY944" fmla="*/ 30308 h 6858000"/>
              <a:gd name="connsiteX945" fmla="*/ 2901945 w 7467600"/>
              <a:gd name="connsiteY945" fmla="*/ 466538 h 6858000"/>
              <a:gd name="connsiteX946" fmla="*/ 2815209 w 7467600"/>
              <a:gd name="connsiteY946" fmla="*/ 497361 h 6858000"/>
              <a:gd name="connsiteX947" fmla="*/ 2844845 w 7467600"/>
              <a:gd name="connsiteY947" fmla="*/ 127638 h 6858000"/>
              <a:gd name="connsiteX948" fmla="*/ 2867960 w 7467600"/>
              <a:gd name="connsiteY948" fmla="*/ 0 h 6858000"/>
              <a:gd name="connsiteX949" fmla="*/ 1057230 w 7467600"/>
              <a:gd name="connsiteY949" fmla="*/ 0 h 6858000"/>
              <a:gd name="connsiteX950" fmla="*/ 1111003 w 7467600"/>
              <a:gd name="connsiteY950" fmla="*/ 0 h 6858000"/>
              <a:gd name="connsiteX951" fmla="*/ 1125553 w 7467600"/>
              <a:gd name="connsiteY951" fmla="*/ 52588 h 6858000"/>
              <a:gd name="connsiteX952" fmla="*/ 1304276 w 7467600"/>
              <a:gd name="connsiteY952" fmla="*/ 476275 h 6858000"/>
              <a:gd name="connsiteX953" fmla="*/ 1492066 w 7467600"/>
              <a:gd name="connsiteY953" fmla="*/ 886333 h 6858000"/>
              <a:gd name="connsiteX954" fmla="*/ 1423698 w 7467600"/>
              <a:gd name="connsiteY954" fmla="*/ 710817 h 6858000"/>
              <a:gd name="connsiteX955" fmla="*/ 1357609 w 7467600"/>
              <a:gd name="connsiteY955" fmla="*/ 532892 h 6858000"/>
              <a:gd name="connsiteX956" fmla="*/ 1309550 w 7467600"/>
              <a:gd name="connsiteY956" fmla="*/ 374031 h 6858000"/>
              <a:gd name="connsiteX957" fmla="*/ 1193673 w 7467600"/>
              <a:gd name="connsiteY957" fmla="*/ 49533 h 6858000"/>
              <a:gd name="connsiteX958" fmla="*/ 1164391 w 7467600"/>
              <a:gd name="connsiteY958" fmla="*/ 0 h 6858000"/>
              <a:gd name="connsiteX959" fmla="*/ 1200666 w 7467600"/>
              <a:gd name="connsiteY959" fmla="*/ 0 h 6858000"/>
              <a:gd name="connsiteX960" fmla="*/ 1223408 w 7467600"/>
              <a:gd name="connsiteY960" fmla="*/ 38996 h 6858000"/>
              <a:gd name="connsiteX961" fmla="*/ 1339635 w 7467600"/>
              <a:gd name="connsiteY961" fmla="*/ 365517 h 6858000"/>
              <a:gd name="connsiteX962" fmla="*/ 1387469 w 7467600"/>
              <a:gd name="connsiteY962" fmla="*/ 523079 h 6858000"/>
              <a:gd name="connsiteX963" fmla="*/ 1452685 w 7467600"/>
              <a:gd name="connsiteY963" fmla="*/ 699806 h 6858000"/>
              <a:gd name="connsiteX964" fmla="*/ 1492092 w 7467600"/>
              <a:gd name="connsiteY964" fmla="*/ 800424 h 6858000"/>
              <a:gd name="connsiteX965" fmla="*/ 1455302 w 7467600"/>
              <a:gd name="connsiteY965" fmla="*/ 632913 h 6858000"/>
              <a:gd name="connsiteX966" fmla="*/ 1222336 w 7467600"/>
              <a:gd name="connsiteY966" fmla="*/ 9480 h 6858000"/>
              <a:gd name="connsiteX967" fmla="*/ 1214634 w 7467600"/>
              <a:gd name="connsiteY967" fmla="*/ 0 h 6858000"/>
              <a:gd name="connsiteX968" fmla="*/ 1289827 w 7467600"/>
              <a:gd name="connsiteY968" fmla="*/ 0 h 6858000"/>
              <a:gd name="connsiteX969" fmla="*/ 1321076 w 7467600"/>
              <a:gd name="connsiteY969" fmla="*/ 59722 h 6858000"/>
              <a:gd name="connsiteX970" fmla="*/ 1512579 w 7467600"/>
              <a:gd name="connsiteY970" fmla="*/ 626441 h 6858000"/>
              <a:gd name="connsiteX971" fmla="*/ 1506076 w 7467600"/>
              <a:gd name="connsiteY971" fmla="*/ 1089289 h 6858000"/>
              <a:gd name="connsiteX972" fmla="*/ 1486346 w 7467600"/>
              <a:gd name="connsiteY972" fmla="*/ 1079919 h 6858000"/>
              <a:gd name="connsiteX973" fmla="*/ 1070511 w 7467600"/>
              <a:gd name="connsiteY973" fmla="*/ 48609 h 6858000"/>
              <a:gd name="connsiteX974" fmla="*/ 1057230 w 7467600"/>
              <a:gd name="connsiteY974" fmla="*/ 0 h 6858000"/>
              <a:gd name="connsiteX975" fmla="*/ 43151 w 7467600"/>
              <a:gd name="connsiteY975" fmla="*/ 0 h 6858000"/>
              <a:gd name="connsiteX976" fmla="*/ 95283 w 7467600"/>
              <a:gd name="connsiteY976" fmla="*/ 0 h 6858000"/>
              <a:gd name="connsiteX977" fmla="*/ 300708 w 7467600"/>
              <a:gd name="connsiteY977" fmla="*/ 154571 h 6858000"/>
              <a:gd name="connsiteX978" fmla="*/ 530414 w 7467600"/>
              <a:gd name="connsiteY978" fmla="*/ 354673 h 6858000"/>
              <a:gd name="connsiteX979" fmla="*/ 333785 w 7467600"/>
              <a:gd name="connsiteY979" fmla="*/ 161564 h 6858000"/>
              <a:gd name="connsiteX980" fmla="*/ 147005 w 7467600"/>
              <a:gd name="connsiteY980" fmla="*/ 0 h 6858000"/>
              <a:gd name="connsiteX981" fmla="*/ 272509 w 7467600"/>
              <a:gd name="connsiteY981" fmla="*/ 0 h 6858000"/>
              <a:gd name="connsiteX982" fmla="*/ 326276 w 7467600"/>
              <a:gd name="connsiteY982" fmla="*/ 45847 h 6858000"/>
              <a:gd name="connsiteX983" fmla="*/ 823759 w 7467600"/>
              <a:gd name="connsiteY983" fmla="*/ 574145 h 6858000"/>
              <a:gd name="connsiteX984" fmla="*/ 811254 w 7467600"/>
              <a:gd name="connsiteY984" fmla="*/ 665546 h 6858000"/>
              <a:gd name="connsiteX985" fmla="*/ 154042 w 7467600"/>
              <a:gd name="connsiteY985" fmla="*/ 261522 h 6858000"/>
              <a:gd name="connsiteX986" fmla="*/ 13550 w 7467600"/>
              <a:gd name="connsiteY986" fmla="*/ 158423 h 6858000"/>
              <a:gd name="connsiteX987" fmla="*/ 0 w 7467600"/>
              <a:gd name="connsiteY987" fmla="*/ 146618 h 6858000"/>
              <a:gd name="connsiteX988" fmla="*/ 0 w 7467600"/>
              <a:gd name="connsiteY988" fmla="*/ 59161 h 6858000"/>
              <a:gd name="connsiteX989" fmla="*/ 45427 w 7467600"/>
              <a:gd name="connsiteY989" fmla="*/ 101078 h 6858000"/>
              <a:gd name="connsiteX990" fmla="*/ 630103 w 7467600"/>
              <a:gd name="connsiteY990" fmla="*/ 485885 h 6858000"/>
              <a:gd name="connsiteX991" fmla="*/ 532040 w 7467600"/>
              <a:gd name="connsiteY991" fmla="*/ 399359 h 6858000"/>
              <a:gd name="connsiteX992" fmla="*/ 517618 w 7467600"/>
              <a:gd name="connsiteY992" fmla="*/ 385726 h 6858000"/>
              <a:gd name="connsiteX993" fmla="*/ 285074 w 7467600"/>
              <a:gd name="connsiteY993" fmla="*/ 182755 h 6858000"/>
              <a:gd name="connsiteX994" fmla="*/ 43151 w 7467600"/>
              <a:gd name="connsiteY994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467600 w 7467600"/>
              <a:gd name="connsiteY127" fmla="*/ 5277736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77736 h 6858000"/>
              <a:gd name="connsiteX138" fmla="*/ 1903353 w 7467600"/>
              <a:gd name="connsiteY138" fmla="*/ 5044827 h 6858000"/>
              <a:gd name="connsiteX139" fmla="*/ 1936931 w 7467600"/>
              <a:gd name="connsiteY139" fmla="*/ 5093954 h 6858000"/>
              <a:gd name="connsiteX140" fmla="*/ 2195868 w 7467600"/>
              <a:gd name="connsiteY140" fmla="*/ 5396574 h 6858000"/>
              <a:gd name="connsiteX141" fmla="*/ 2088852 w 7467600"/>
              <a:gd name="connsiteY141" fmla="*/ 5166123 h 6858000"/>
              <a:gd name="connsiteX142" fmla="*/ 1958241 w 7467600"/>
              <a:gd name="connsiteY142" fmla="*/ 5067955 h 6858000"/>
              <a:gd name="connsiteX143" fmla="*/ 1903353 w 7467600"/>
              <a:gd name="connsiteY143" fmla="*/ 5044827 h 6858000"/>
              <a:gd name="connsiteX144" fmla="*/ 1979378 w 7467600"/>
              <a:gd name="connsiteY144" fmla="*/ 4769504 h 6858000"/>
              <a:gd name="connsiteX145" fmla="*/ 2882120 w 7467600"/>
              <a:gd name="connsiteY145" fmla="*/ 5064547 h 6858000"/>
              <a:gd name="connsiteX146" fmla="*/ 2793103 w 7467600"/>
              <a:gd name="connsiteY146" fmla="*/ 5039699 h 6858000"/>
              <a:gd name="connsiteX147" fmla="*/ 2770041 w 7467600"/>
              <a:gd name="connsiteY147" fmla="*/ 5033634 h 6858000"/>
              <a:gd name="connsiteX148" fmla="*/ 1979378 w 7467600"/>
              <a:gd name="connsiteY148" fmla="*/ 4769504 h 6858000"/>
              <a:gd name="connsiteX149" fmla="*/ 1927410 w 7467600"/>
              <a:gd name="connsiteY149" fmla="*/ 4716164 h 6858000"/>
              <a:gd name="connsiteX150" fmla="*/ 1959587 w 7467600"/>
              <a:gd name="connsiteY150" fmla="*/ 4728849 h 6858000"/>
              <a:gd name="connsiteX151" fmla="*/ 2777707 w 7467600"/>
              <a:gd name="connsiteY151" fmla="*/ 5003991 h 6858000"/>
              <a:gd name="connsiteX152" fmla="*/ 2800768 w 7467600"/>
              <a:gd name="connsiteY152" fmla="*/ 5010056 h 6858000"/>
              <a:gd name="connsiteX153" fmla="*/ 2879408 w 7467600"/>
              <a:gd name="connsiteY153" fmla="*/ 5031590 h 6858000"/>
              <a:gd name="connsiteX154" fmla="*/ 2862295 w 7467600"/>
              <a:gd name="connsiteY154" fmla="*/ 5022958 h 6858000"/>
              <a:gd name="connsiteX155" fmla="*/ 2813343 w 7467600"/>
              <a:gd name="connsiteY155" fmla="*/ 4998369 h 6858000"/>
              <a:gd name="connsiteX156" fmla="*/ 2646245 w 7467600"/>
              <a:gd name="connsiteY156" fmla="*/ 4930999 h 6858000"/>
              <a:gd name="connsiteX157" fmla="*/ 1999243 w 7467600"/>
              <a:gd name="connsiteY157" fmla="*/ 4730524 h 6858000"/>
              <a:gd name="connsiteX158" fmla="*/ 1979527 w 7467600"/>
              <a:gd name="connsiteY158" fmla="*/ 4726651 h 6858000"/>
              <a:gd name="connsiteX159" fmla="*/ 1927410 w 7467600"/>
              <a:gd name="connsiteY159" fmla="*/ 4716164 h 6858000"/>
              <a:gd name="connsiteX160" fmla="*/ 1997014 w 7467600"/>
              <a:gd name="connsiteY160" fmla="*/ 4698007 h 6858000"/>
              <a:gd name="connsiteX161" fmla="*/ 2005458 w 7467600"/>
              <a:gd name="connsiteY161" fmla="*/ 4699540 h 6858000"/>
              <a:gd name="connsiteX162" fmla="*/ 2657186 w 7467600"/>
              <a:gd name="connsiteY162" fmla="*/ 4901687 h 6858000"/>
              <a:gd name="connsiteX163" fmla="*/ 2826662 w 7467600"/>
              <a:gd name="connsiteY163" fmla="*/ 4970362 h 6858000"/>
              <a:gd name="connsiteX164" fmla="*/ 2876100 w 7467600"/>
              <a:gd name="connsiteY164" fmla="*/ 4995397 h 6858000"/>
              <a:gd name="connsiteX165" fmla="*/ 3042600 w 7467600"/>
              <a:gd name="connsiteY165" fmla="*/ 5059532 h 6858000"/>
              <a:gd name="connsiteX166" fmla="*/ 1997014 w 7467600"/>
              <a:gd name="connsiteY166" fmla="*/ 4698007 h 6858000"/>
              <a:gd name="connsiteX167" fmla="*/ 2305292 w 7467600"/>
              <a:gd name="connsiteY167" fmla="*/ 4219492 h 6858000"/>
              <a:gd name="connsiteX168" fmla="*/ 3360922 w 7467600"/>
              <a:gd name="connsiteY168" fmla="*/ 4529373 h 6858000"/>
              <a:gd name="connsiteX169" fmla="*/ 3492420 w 7467600"/>
              <a:gd name="connsiteY169" fmla="*/ 4510145 h 6858000"/>
              <a:gd name="connsiteX170" fmla="*/ 3364086 w 7467600"/>
              <a:gd name="connsiteY170" fmla="*/ 4480340 h 6858000"/>
              <a:gd name="connsiteX171" fmla="*/ 3225818 w 7467600"/>
              <a:gd name="connsiteY171" fmla="*/ 4411822 h 6858000"/>
              <a:gd name="connsiteX172" fmla="*/ 3129696 w 7467600"/>
              <a:gd name="connsiteY172" fmla="*/ 4360704 h 6858000"/>
              <a:gd name="connsiteX173" fmla="*/ 2814545 w 7467600"/>
              <a:gd name="connsiteY173" fmla="*/ 4282955 h 6858000"/>
              <a:gd name="connsiteX174" fmla="*/ 2305292 w 7467600"/>
              <a:gd name="connsiteY174" fmla="*/ 4219492 h 6858000"/>
              <a:gd name="connsiteX175" fmla="*/ 2626982 w 7467600"/>
              <a:gd name="connsiteY175" fmla="*/ 4206450 h 6858000"/>
              <a:gd name="connsiteX176" fmla="*/ 2490617 w 7467600"/>
              <a:gd name="connsiteY176" fmla="*/ 4206951 h 6858000"/>
              <a:gd name="connsiteX177" fmla="*/ 2819869 w 7467600"/>
              <a:gd name="connsiteY177" fmla="*/ 4252936 h 6858000"/>
              <a:gd name="connsiteX178" fmla="*/ 3143018 w 7467600"/>
              <a:gd name="connsiteY178" fmla="*/ 4332698 h 6858000"/>
              <a:gd name="connsiteX179" fmla="*/ 3241520 w 7467600"/>
              <a:gd name="connsiteY179" fmla="*/ 4385112 h 6858000"/>
              <a:gd name="connsiteX180" fmla="*/ 3374575 w 7467600"/>
              <a:gd name="connsiteY180" fmla="*/ 4451517 h 6858000"/>
              <a:gd name="connsiteX181" fmla="*/ 3505221 w 7467600"/>
              <a:gd name="connsiteY181" fmla="*/ 4480757 h 6858000"/>
              <a:gd name="connsiteX182" fmla="*/ 2626982 w 7467600"/>
              <a:gd name="connsiteY182" fmla="*/ 4206450 h 6858000"/>
              <a:gd name="connsiteX183" fmla="*/ 1310106 w 7467600"/>
              <a:gd name="connsiteY183" fmla="*/ 3943217 h 6858000"/>
              <a:gd name="connsiteX184" fmla="*/ 854994 w 7467600"/>
              <a:gd name="connsiteY184" fmla="*/ 4399136 h 6858000"/>
              <a:gd name="connsiteX185" fmla="*/ 742462 w 7467600"/>
              <a:gd name="connsiteY185" fmla="*/ 4594648 h 6858000"/>
              <a:gd name="connsiteX186" fmla="*/ 820602 w 7467600"/>
              <a:gd name="connsiteY186" fmla="*/ 4485915 h 6858000"/>
              <a:gd name="connsiteX187" fmla="*/ 878295 w 7467600"/>
              <a:gd name="connsiteY187" fmla="*/ 4403594 h 6858000"/>
              <a:gd name="connsiteX188" fmla="*/ 1240607 w 7467600"/>
              <a:gd name="connsiteY188" fmla="*/ 4010401 h 6858000"/>
              <a:gd name="connsiteX189" fmla="*/ 1310106 w 7467600"/>
              <a:gd name="connsiteY189" fmla="*/ 3943217 h 6858000"/>
              <a:gd name="connsiteX190" fmla="*/ 1423113 w 7467600"/>
              <a:gd name="connsiteY190" fmla="*/ 3874565 h 6858000"/>
              <a:gd name="connsiteX191" fmla="*/ 1260565 w 7467600"/>
              <a:gd name="connsiteY191" fmla="*/ 4031982 h 6858000"/>
              <a:gd name="connsiteX192" fmla="*/ 901900 w 7467600"/>
              <a:gd name="connsiteY192" fmla="*/ 4421236 h 6858000"/>
              <a:gd name="connsiteX193" fmla="*/ 845044 w 7467600"/>
              <a:gd name="connsiteY193" fmla="*/ 4502436 h 6858000"/>
              <a:gd name="connsiteX194" fmla="*/ 685926 w 7467600"/>
              <a:gd name="connsiteY194" fmla="*/ 4703069 h 6858000"/>
              <a:gd name="connsiteX195" fmla="*/ 684248 w 7467600"/>
              <a:gd name="connsiteY195" fmla="*/ 4706721 h 6858000"/>
              <a:gd name="connsiteX196" fmla="*/ 1423113 w 7467600"/>
              <a:gd name="connsiteY196" fmla="*/ 3874565 h 6858000"/>
              <a:gd name="connsiteX197" fmla="*/ 3316479 w 7467600"/>
              <a:gd name="connsiteY197" fmla="*/ 3872136 h 6858000"/>
              <a:gd name="connsiteX198" fmla="*/ 3546806 w 7467600"/>
              <a:gd name="connsiteY198" fmla="*/ 4356139 h 6858000"/>
              <a:gd name="connsiteX199" fmla="*/ 3364433 w 7467600"/>
              <a:gd name="connsiteY199" fmla="*/ 3953121 h 6858000"/>
              <a:gd name="connsiteX200" fmla="*/ 3316479 w 7467600"/>
              <a:gd name="connsiteY200" fmla="*/ 3872136 h 6858000"/>
              <a:gd name="connsiteX201" fmla="*/ 3291335 w 7467600"/>
              <a:gd name="connsiteY201" fmla="*/ 3767420 h 6858000"/>
              <a:gd name="connsiteX202" fmla="*/ 3390805 w 7467600"/>
              <a:gd name="connsiteY202" fmla="*/ 3937163 h 6858000"/>
              <a:gd name="connsiteX203" fmla="*/ 3579062 w 7467600"/>
              <a:gd name="connsiteY203" fmla="*/ 4359040 h 6858000"/>
              <a:gd name="connsiteX204" fmla="*/ 3467355 w 7467600"/>
              <a:gd name="connsiteY204" fmla="*/ 3988130 h 6858000"/>
              <a:gd name="connsiteX205" fmla="*/ 3310753 w 7467600"/>
              <a:gd name="connsiteY205" fmla="*/ 3787140 h 6858000"/>
              <a:gd name="connsiteX206" fmla="*/ 3291335 w 7467600"/>
              <a:gd name="connsiteY206" fmla="*/ 3767420 h 6858000"/>
              <a:gd name="connsiteX207" fmla="*/ 1635889 w 7467600"/>
              <a:gd name="connsiteY207" fmla="*/ 3709494 h 6858000"/>
              <a:gd name="connsiteX208" fmla="*/ 1634800 w 7467600"/>
              <a:gd name="connsiteY208" fmla="*/ 3731111 h 6858000"/>
              <a:gd name="connsiteX209" fmla="*/ 1635889 w 7467600"/>
              <a:gd name="connsiteY209" fmla="*/ 3709494 h 6858000"/>
              <a:gd name="connsiteX210" fmla="*/ 1510397 w 7467600"/>
              <a:gd name="connsiteY210" fmla="*/ 3684705 h 6858000"/>
              <a:gd name="connsiteX211" fmla="*/ 1146550 w 7467600"/>
              <a:gd name="connsiteY211" fmla="*/ 3802012 h 6858000"/>
              <a:gd name="connsiteX212" fmla="*/ 698834 w 7467600"/>
              <a:gd name="connsiteY212" fmla="*/ 3952272 h 6858000"/>
              <a:gd name="connsiteX213" fmla="*/ 34256 w 7467600"/>
              <a:gd name="connsiteY213" fmla="*/ 4347603 h 6858000"/>
              <a:gd name="connsiteX214" fmla="*/ 527241 w 7467600"/>
              <a:gd name="connsiteY214" fmla="*/ 4065078 h 6858000"/>
              <a:gd name="connsiteX215" fmla="*/ 1510397 w 7467600"/>
              <a:gd name="connsiteY215" fmla="*/ 3684705 h 6858000"/>
              <a:gd name="connsiteX216" fmla="*/ 1313114 w 7467600"/>
              <a:gd name="connsiteY216" fmla="*/ 3655216 h 6858000"/>
              <a:gd name="connsiteX217" fmla="*/ 1109304 w 7467600"/>
              <a:gd name="connsiteY217" fmla="*/ 3669030 h 6858000"/>
              <a:gd name="connsiteX218" fmla="*/ 8129 w 7467600"/>
              <a:gd name="connsiteY218" fmla="*/ 4330519 h 6858000"/>
              <a:gd name="connsiteX219" fmla="*/ 687572 w 7467600"/>
              <a:gd name="connsiteY219" fmla="*/ 3925629 h 6858000"/>
              <a:gd name="connsiteX220" fmla="*/ 1138365 w 7467600"/>
              <a:gd name="connsiteY220" fmla="*/ 3774515 h 6858000"/>
              <a:gd name="connsiteX221" fmla="*/ 1505579 w 7467600"/>
              <a:gd name="connsiteY221" fmla="*/ 3655526 h 6858000"/>
              <a:gd name="connsiteX222" fmla="*/ 1313114 w 7467600"/>
              <a:gd name="connsiteY222" fmla="*/ 3655216 h 6858000"/>
              <a:gd name="connsiteX223" fmla="*/ 3655073 w 7467600"/>
              <a:gd name="connsiteY223" fmla="*/ 3650884 h 6858000"/>
              <a:gd name="connsiteX224" fmla="*/ 3989938 w 7467600"/>
              <a:gd name="connsiteY224" fmla="*/ 3991685 h 6858000"/>
              <a:gd name="connsiteX225" fmla="*/ 4393907 w 7467600"/>
              <a:gd name="connsiteY225" fmla="*/ 4261258 h 6858000"/>
              <a:gd name="connsiteX226" fmla="*/ 4648051 w 7467600"/>
              <a:gd name="connsiteY226" fmla="*/ 4374051 h 6858000"/>
              <a:gd name="connsiteX227" fmla="*/ 4383389 w 7467600"/>
              <a:gd name="connsiteY227" fmla="*/ 4184369 h 6858000"/>
              <a:gd name="connsiteX228" fmla="*/ 4165508 w 7467600"/>
              <a:gd name="connsiteY228" fmla="*/ 4035196 h 6858000"/>
              <a:gd name="connsiteX229" fmla="*/ 4068162 w 7467600"/>
              <a:gd name="connsiteY229" fmla="*/ 3953394 h 6858000"/>
              <a:gd name="connsiteX230" fmla="*/ 3981416 w 7467600"/>
              <a:gd name="connsiteY230" fmla="*/ 3880482 h 6858000"/>
              <a:gd name="connsiteX231" fmla="*/ 3800147 w 7467600"/>
              <a:gd name="connsiteY231" fmla="*/ 3749872 h 6858000"/>
              <a:gd name="connsiteX232" fmla="*/ 3655073 w 7467600"/>
              <a:gd name="connsiteY232" fmla="*/ 3650884 h 6858000"/>
              <a:gd name="connsiteX233" fmla="*/ 3670252 w 7467600"/>
              <a:gd name="connsiteY233" fmla="*/ 3622798 h 6858000"/>
              <a:gd name="connsiteX234" fmla="*/ 3817258 w 7467600"/>
              <a:gd name="connsiteY234" fmla="*/ 3723577 h 6858000"/>
              <a:gd name="connsiteX235" fmla="*/ 4000461 w 7467600"/>
              <a:gd name="connsiteY235" fmla="*/ 3855966 h 6858000"/>
              <a:gd name="connsiteX236" fmla="*/ 4088180 w 7467600"/>
              <a:gd name="connsiteY236" fmla="*/ 3929774 h 6858000"/>
              <a:gd name="connsiteX237" fmla="*/ 4184555 w 7467600"/>
              <a:gd name="connsiteY237" fmla="*/ 4010683 h 6858000"/>
              <a:gd name="connsiteX238" fmla="*/ 4399563 w 7467600"/>
              <a:gd name="connsiteY238" fmla="*/ 4158106 h 6858000"/>
              <a:gd name="connsiteX239" fmla="*/ 4684469 w 7467600"/>
              <a:gd name="connsiteY239" fmla="*/ 4364680 h 6858000"/>
              <a:gd name="connsiteX240" fmla="*/ 4690271 w 7467600"/>
              <a:gd name="connsiteY240" fmla="*/ 4370034 h 6858000"/>
              <a:gd name="connsiteX241" fmla="*/ 4136093 w 7467600"/>
              <a:gd name="connsiteY241" fmla="*/ 3858466 h 6858000"/>
              <a:gd name="connsiteX242" fmla="*/ 3670252 w 7467600"/>
              <a:gd name="connsiteY242" fmla="*/ 3622798 h 6858000"/>
              <a:gd name="connsiteX243" fmla="*/ 4440129 w 7467600"/>
              <a:gd name="connsiteY243" fmla="*/ 3448571 h 6858000"/>
              <a:gd name="connsiteX244" fmla="*/ 4856525 w 7467600"/>
              <a:gd name="connsiteY244" fmla="*/ 3915351 h 6858000"/>
              <a:gd name="connsiteX245" fmla="*/ 5059055 w 7467600"/>
              <a:gd name="connsiteY245" fmla="*/ 4108918 h 6858000"/>
              <a:gd name="connsiteX246" fmla="*/ 5290070 w 7467600"/>
              <a:gd name="connsiteY246" fmla="*/ 4263619 h 6858000"/>
              <a:gd name="connsiteX247" fmla="*/ 4834991 w 7467600"/>
              <a:gd name="connsiteY247" fmla="*/ 3830985 h 6858000"/>
              <a:gd name="connsiteX248" fmla="*/ 4440129 w 7467600"/>
              <a:gd name="connsiteY248" fmla="*/ 3448571 h 6858000"/>
              <a:gd name="connsiteX249" fmla="*/ 4441737 w 7467600"/>
              <a:gd name="connsiteY249" fmla="*/ 3399734 h 6858000"/>
              <a:gd name="connsiteX250" fmla="*/ 4431236 w 7467600"/>
              <a:gd name="connsiteY250" fmla="*/ 3400954 h 6858000"/>
              <a:gd name="connsiteX251" fmla="*/ 4557150 w 7467600"/>
              <a:gd name="connsiteY251" fmla="*/ 3510023 h 6858000"/>
              <a:gd name="connsiteX252" fmla="*/ 4856936 w 7467600"/>
              <a:gd name="connsiteY252" fmla="*/ 3809146 h 6858000"/>
              <a:gd name="connsiteX253" fmla="*/ 5111996 w 7467600"/>
              <a:gd name="connsiteY253" fmla="*/ 4065759 h 6858000"/>
              <a:gd name="connsiteX254" fmla="*/ 5388878 w 7467600"/>
              <a:gd name="connsiteY254" fmla="*/ 4300185 h 6858000"/>
              <a:gd name="connsiteX255" fmla="*/ 5425556 w 7467600"/>
              <a:gd name="connsiteY255" fmla="*/ 4308967 h 6858000"/>
              <a:gd name="connsiteX256" fmla="*/ 4943646 w 7467600"/>
              <a:gd name="connsiteY256" fmla="*/ 3822916 h 6858000"/>
              <a:gd name="connsiteX257" fmla="*/ 4594837 w 7467600"/>
              <a:gd name="connsiteY257" fmla="*/ 3532274 h 6858000"/>
              <a:gd name="connsiteX258" fmla="*/ 4441737 w 7467600"/>
              <a:gd name="connsiteY258" fmla="*/ 3399734 h 6858000"/>
              <a:gd name="connsiteX259" fmla="*/ 5425834 w 7467600"/>
              <a:gd name="connsiteY259" fmla="*/ 3162785 h 6858000"/>
              <a:gd name="connsiteX260" fmla="*/ 5401644 w 7467600"/>
              <a:gd name="connsiteY260" fmla="*/ 3617847 h 6858000"/>
              <a:gd name="connsiteX261" fmla="*/ 5467256 w 7467600"/>
              <a:gd name="connsiteY261" fmla="*/ 4175494 h 6858000"/>
              <a:gd name="connsiteX262" fmla="*/ 5448069 w 7467600"/>
              <a:gd name="connsiteY262" fmla="*/ 3567554 h 6858000"/>
              <a:gd name="connsiteX263" fmla="*/ 5425834 w 7467600"/>
              <a:gd name="connsiteY263" fmla="*/ 3162785 h 6858000"/>
              <a:gd name="connsiteX264" fmla="*/ 1318687 w 7467600"/>
              <a:gd name="connsiteY264" fmla="*/ 3113840 h 6858000"/>
              <a:gd name="connsiteX265" fmla="*/ 1066793 w 7467600"/>
              <a:gd name="connsiteY265" fmla="*/ 3212171 h 6858000"/>
              <a:gd name="connsiteX266" fmla="*/ 993319 w 7467600"/>
              <a:gd name="connsiteY266" fmla="*/ 3247648 h 6858000"/>
              <a:gd name="connsiteX267" fmla="*/ 853081 w 7467600"/>
              <a:gd name="connsiteY267" fmla="*/ 3312410 h 6858000"/>
              <a:gd name="connsiteX268" fmla="*/ 805957 w 7467600"/>
              <a:gd name="connsiteY268" fmla="*/ 3330443 h 6858000"/>
              <a:gd name="connsiteX269" fmla="*/ 1318687 w 7467600"/>
              <a:gd name="connsiteY269" fmla="*/ 3113840 h 6858000"/>
              <a:gd name="connsiteX270" fmla="*/ 5453702 w 7467600"/>
              <a:gd name="connsiteY270" fmla="*/ 3090882 h 6858000"/>
              <a:gd name="connsiteX271" fmla="*/ 5480135 w 7467600"/>
              <a:gd name="connsiteY271" fmla="*/ 3565802 h 6858000"/>
              <a:gd name="connsiteX272" fmla="*/ 5499023 w 7467600"/>
              <a:gd name="connsiteY272" fmla="*/ 4166310 h 6858000"/>
              <a:gd name="connsiteX273" fmla="*/ 5547022 w 7467600"/>
              <a:gd name="connsiteY273" fmla="*/ 3607838 h 6858000"/>
              <a:gd name="connsiteX274" fmla="*/ 5515964 w 7467600"/>
              <a:gd name="connsiteY274" fmla="*/ 3378541 h 6858000"/>
              <a:gd name="connsiteX275" fmla="*/ 5453702 w 7467600"/>
              <a:gd name="connsiteY275" fmla="*/ 3090882 h 6858000"/>
              <a:gd name="connsiteX276" fmla="*/ 1238695 w 7467600"/>
              <a:gd name="connsiteY276" fmla="*/ 3076820 h 6858000"/>
              <a:gd name="connsiteX277" fmla="*/ 716371 w 7467600"/>
              <a:gd name="connsiteY277" fmla="*/ 3293249 h 6858000"/>
              <a:gd name="connsiteX278" fmla="*/ 579522 w 7467600"/>
              <a:gd name="connsiteY278" fmla="*/ 3371759 h 6858000"/>
              <a:gd name="connsiteX279" fmla="*/ 600288 w 7467600"/>
              <a:gd name="connsiteY279" fmla="*/ 3365555 h 6858000"/>
              <a:gd name="connsiteX280" fmla="*/ 840692 w 7467600"/>
              <a:gd name="connsiteY280" fmla="*/ 3284921 h 6858000"/>
              <a:gd name="connsiteX281" fmla="*/ 979248 w 7467600"/>
              <a:gd name="connsiteY281" fmla="*/ 3221003 h 6858000"/>
              <a:gd name="connsiteX282" fmla="*/ 1053282 w 7467600"/>
              <a:gd name="connsiteY282" fmla="*/ 3185247 h 6858000"/>
              <a:gd name="connsiteX283" fmla="*/ 1320603 w 7467600"/>
              <a:gd name="connsiteY283" fmla="*/ 3081281 h 6858000"/>
              <a:gd name="connsiteX284" fmla="*/ 1238695 w 7467600"/>
              <a:gd name="connsiteY284" fmla="*/ 3076820 h 6858000"/>
              <a:gd name="connsiteX285" fmla="*/ 5425627 w 7467600"/>
              <a:gd name="connsiteY285" fmla="*/ 2954192 h 6858000"/>
              <a:gd name="connsiteX286" fmla="*/ 5470770 w 7467600"/>
              <a:gd name="connsiteY286" fmla="*/ 3005435 h 6858000"/>
              <a:gd name="connsiteX287" fmla="*/ 5519779 w 7467600"/>
              <a:gd name="connsiteY287" fmla="*/ 4359223 h 6858000"/>
              <a:gd name="connsiteX288" fmla="*/ 5520293 w 7467600"/>
              <a:gd name="connsiteY288" fmla="*/ 4360602 h 6858000"/>
              <a:gd name="connsiteX289" fmla="*/ 5767221 w 7467600"/>
              <a:gd name="connsiteY289" fmla="*/ 4665564 h 6858000"/>
              <a:gd name="connsiteX290" fmla="*/ 6937169 w 7467600"/>
              <a:gd name="connsiteY290" fmla="*/ 4815941 h 6858000"/>
              <a:gd name="connsiteX291" fmla="*/ 6953922 w 7467600"/>
              <a:gd name="connsiteY291" fmla="*/ 4890068 h 6858000"/>
              <a:gd name="connsiteX292" fmla="*/ 6071359 w 7467600"/>
              <a:gd name="connsiteY292" fmla="*/ 4770770 h 6858000"/>
              <a:gd name="connsiteX293" fmla="*/ 6038839 w 7467600"/>
              <a:gd name="connsiteY293" fmla="*/ 4764474 h 6858000"/>
              <a:gd name="connsiteX294" fmla="*/ 6038706 w 7467600"/>
              <a:gd name="connsiteY294" fmla="*/ 4763847 h 6858000"/>
              <a:gd name="connsiteX295" fmla="*/ 6037784 w 7467600"/>
              <a:gd name="connsiteY295" fmla="*/ 4764270 h 6858000"/>
              <a:gd name="connsiteX296" fmla="*/ 6038839 w 7467600"/>
              <a:gd name="connsiteY296" fmla="*/ 4764474 h 6858000"/>
              <a:gd name="connsiteX297" fmla="*/ 6040338 w 7467600"/>
              <a:gd name="connsiteY297" fmla="*/ 4771418 h 6858000"/>
              <a:gd name="connsiteX298" fmla="*/ 6024488 w 7467600"/>
              <a:gd name="connsiteY298" fmla="*/ 4809903 h 6858000"/>
              <a:gd name="connsiteX299" fmla="*/ 5599771 w 7467600"/>
              <a:gd name="connsiteY299" fmla="*/ 5509652 h 6858000"/>
              <a:gd name="connsiteX300" fmla="*/ 5548843 w 7467600"/>
              <a:gd name="connsiteY300" fmla="*/ 5563845 h 6858000"/>
              <a:gd name="connsiteX301" fmla="*/ 5940952 w 7467600"/>
              <a:gd name="connsiteY301" fmla="*/ 6250028 h 6858000"/>
              <a:gd name="connsiteX302" fmla="*/ 6043441 w 7467600"/>
              <a:gd name="connsiteY302" fmla="*/ 6665847 h 6858000"/>
              <a:gd name="connsiteX303" fmla="*/ 6093432 w 7467600"/>
              <a:gd name="connsiteY303" fmla="*/ 6858000 h 6858000"/>
              <a:gd name="connsiteX304" fmla="*/ 6034344 w 7467600"/>
              <a:gd name="connsiteY304" fmla="*/ 6858000 h 6858000"/>
              <a:gd name="connsiteX305" fmla="*/ 6026679 w 7467600"/>
              <a:gd name="connsiteY305" fmla="*/ 6836959 h 6858000"/>
              <a:gd name="connsiteX306" fmla="*/ 5800441 w 7467600"/>
              <a:gd name="connsiteY306" fmla="*/ 6335286 h 6858000"/>
              <a:gd name="connsiteX307" fmla="*/ 5526562 w 7467600"/>
              <a:gd name="connsiteY307" fmla="*/ 5705388 h 6858000"/>
              <a:gd name="connsiteX308" fmla="*/ 5519640 w 7467600"/>
              <a:gd name="connsiteY308" fmla="*/ 5683774 h 6858000"/>
              <a:gd name="connsiteX309" fmla="*/ 5844559 w 7467600"/>
              <a:gd name="connsiteY309" fmla="*/ 6553349 h 6858000"/>
              <a:gd name="connsiteX310" fmla="*/ 5975994 w 7467600"/>
              <a:gd name="connsiteY310" fmla="*/ 6858000 h 6858000"/>
              <a:gd name="connsiteX311" fmla="*/ 5898547 w 7467600"/>
              <a:gd name="connsiteY311" fmla="*/ 6858000 h 6858000"/>
              <a:gd name="connsiteX312" fmla="*/ 5682041 w 7467600"/>
              <a:gd name="connsiteY312" fmla="*/ 6355860 h 6858000"/>
              <a:gd name="connsiteX313" fmla="*/ 5461758 w 7467600"/>
              <a:gd name="connsiteY313" fmla="*/ 5820220 h 6858000"/>
              <a:gd name="connsiteX314" fmla="*/ 5237282 w 7467600"/>
              <a:gd name="connsiteY314" fmla="*/ 6579086 h 6858000"/>
              <a:gd name="connsiteX315" fmla="*/ 5115009 w 7467600"/>
              <a:gd name="connsiteY315" fmla="*/ 6858000 h 6858000"/>
              <a:gd name="connsiteX316" fmla="*/ 5028074 w 7467600"/>
              <a:gd name="connsiteY316" fmla="*/ 6858000 h 6858000"/>
              <a:gd name="connsiteX317" fmla="*/ 5079508 w 7467600"/>
              <a:gd name="connsiteY317" fmla="*/ 6749074 h 6858000"/>
              <a:gd name="connsiteX318" fmla="*/ 5371846 w 7467600"/>
              <a:gd name="connsiteY318" fmla="*/ 5924413 h 6858000"/>
              <a:gd name="connsiteX319" fmla="*/ 5270512 w 7467600"/>
              <a:gd name="connsiteY319" fmla="*/ 6138975 h 6858000"/>
              <a:gd name="connsiteX320" fmla="*/ 5062409 w 7467600"/>
              <a:gd name="connsiteY320" fmla="*/ 6653544 h 6858000"/>
              <a:gd name="connsiteX321" fmla="*/ 5036628 w 7467600"/>
              <a:gd name="connsiteY321" fmla="*/ 6754247 h 6858000"/>
              <a:gd name="connsiteX322" fmla="*/ 5009112 w 7467600"/>
              <a:gd name="connsiteY322" fmla="*/ 6858000 h 6858000"/>
              <a:gd name="connsiteX323" fmla="*/ 4976679 w 7467600"/>
              <a:gd name="connsiteY323" fmla="*/ 6858000 h 6858000"/>
              <a:gd name="connsiteX324" fmla="*/ 5006537 w 7467600"/>
              <a:gd name="connsiteY324" fmla="*/ 6747068 h 6858000"/>
              <a:gd name="connsiteX325" fmla="*/ 5032723 w 7467600"/>
              <a:gd name="connsiteY325" fmla="*/ 6644957 h 6858000"/>
              <a:gd name="connsiteX326" fmla="*/ 5242949 w 7467600"/>
              <a:gd name="connsiteY326" fmla="*/ 6125175 h 6858000"/>
              <a:gd name="connsiteX327" fmla="*/ 5286321 w 7467600"/>
              <a:gd name="connsiteY327" fmla="*/ 6033555 h 6858000"/>
              <a:gd name="connsiteX328" fmla="*/ 5008210 w 7467600"/>
              <a:gd name="connsiteY328" fmla="*/ 6649194 h 6858000"/>
              <a:gd name="connsiteX329" fmla="*/ 4986321 w 7467600"/>
              <a:gd name="connsiteY329" fmla="*/ 6765687 h 6858000"/>
              <a:gd name="connsiteX330" fmla="*/ 4973474 w 7467600"/>
              <a:gd name="connsiteY330" fmla="*/ 6858000 h 6858000"/>
              <a:gd name="connsiteX331" fmla="*/ 4907178 w 7467600"/>
              <a:gd name="connsiteY331" fmla="*/ 6858000 h 6858000"/>
              <a:gd name="connsiteX332" fmla="*/ 4910810 w 7467600"/>
              <a:gd name="connsiteY332" fmla="*/ 6829660 h 6858000"/>
              <a:gd name="connsiteX333" fmla="*/ 4987461 w 7467600"/>
              <a:gd name="connsiteY333" fmla="*/ 6432994 h 6858000"/>
              <a:gd name="connsiteX334" fmla="*/ 5179262 w 7467600"/>
              <a:gd name="connsiteY334" fmla="*/ 6035044 h 6858000"/>
              <a:gd name="connsiteX335" fmla="*/ 4689678 w 7467600"/>
              <a:gd name="connsiteY335" fmla="*/ 6440241 h 6858000"/>
              <a:gd name="connsiteX336" fmla="*/ 4477543 w 7467600"/>
              <a:gd name="connsiteY336" fmla="*/ 6674836 h 6858000"/>
              <a:gd name="connsiteX337" fmla="*/ 4329957 w 7467600"/>
              <a:gd name="connsiteY337" fmla="*/ 6858000 h 6858000"/>
              <a:gd name="connsiteX338" fmla="*/ 4218595 w 7467600"/>
              <a:gd name="connsiteY338" fmla="*/ 6858000 h 6858000"/>
              <a:gd name="connsiteX339" fmla="*/ 4368888 w 7467600"/>
              <a:gd name="connsiteY339" fmla="*/ 6668412 h 6858000"/>
              <a:gd name="connsiteX340" fmla="*/ 4563091 w 7467600"/>
              <a:gd name="connsiteY340" fmla="*/ 6442508 h 6858000"/>
              <a:gd name="connsiteX341" fmla="*/ 5387324 w 7467600"/>
              <a:gd name="connsiteY341" fmla="*/ 5705830 h 6858000"/>
              <a:gd name="connsiteX342" fmla="*/ 5073620 w 7467600"/>
              <a:gd name="connsiteY342" fmla="*/ 5955437 h 6858000"/>
              <a:gd name="connsiteX343" fmla="*/ 4689789 w 7467600"/>
              <a:gd name="connsiteY343" fmla="*/ 6268382 h 6858000"/>
              <a:gd name="connsiteX344" fmla="*/ 4418722 w 7467600"/>
              <a:gd name="connsiteY344" fmla="*/ 6570886 h 6858000"/>
              <a:gd name="connsiteX345" fmla="*/ 4214944 w 7467600"/>
              <a:gd name="connsiteY345" fmla="*/ 6858000 h 6858000"/>
              <a:gd name="connsiteX346" fmla="*/ 4177898 w 7467600"/>
              <a:gd name="connsiteY346" fmla="*/ 6858000 h 6858000"/>
              <a:gd name="connsiteX347" fmla="*/ 4391597 w 7467600"/>
              <a:gd name="connsiteY347" fmla="*/ 6556370 h 6858000"/>
              <a:gd name="connsiteX348" fmla="*/ 4668889 w 7467600"/>
              <a:gd name="connsiteY348" fmla="*/ 6246399 h 6858000"/>
              <a:gd name="connsiteX349" fmla="*/ 5055427 w 7467600"/>
              <a:gd name="connsiteY349" fmla="*/ 5931476 h 6858000"/>
              <a:gd name="connsiteX350" fmla="*/ 5371814 w 7467600"/>
              <a:gd name="connsiteY350" fmla="*/ 5678975 h 6858000"/>
              <a:gd name="connsiteX351" fmla="*/ 4987918 w 7467600"/>
              <a:gd name="connsiteY351" fmla="*/ 5838701 h 6858000"/>
              <a:gd name="connsiteX352" fmla="*/ 4317146 w 7467600"/>
              <a:gd name="connsiteY352" fmla="*/ 6587716 h 6858000"/>
              <a:gd name="connsiteX353" fmla="*/ 4171627 w 7467600"/>
              <a:gd name="connsiteY353" fmla="*/ 6858000 h 6858000"/>
              <a:gd name="connsiteX354" fmla="*/ 4081585 w 7467600"/>
              <a:gd name="connsiteY354" fmla="*/ 6858000 h 6858000"/>
              <a:gd name="connsiteX355" fmla="*/ 4238603 w 7467600"/>
              <a:gd name="connsiteY355" fmla="*/ 6559341 h 6858000"/>
              <a:gd name="connsiteX356" fmla="*/ 4778333 w 7467600"/>
              <a:gd name="connsiteY356" fmla="*/ 5873626 h 6858000"/>
              <a:gd name="connsiteX357" fmla="*/ 5414185 w 7467600"/>
              <a:gd name="connsiteY357" fmla="*/ 5573882 h 6858000"/>
              <a:gd name="connsiteX358" fmla="*/ 5959648 w 7467600"/>
              <a:gd name="connsiteY358" fmla="*/ 4760797 h 6858000"/>
              <a:gd name="connsiteX359" fmla="*/ 5355019 w 7467600"/>
              <a:gd name="connsiteY359" fmla="*/ 4734672 h 6858000"/>
              <a:gd name="connsiteX360" fmla="*/ 5083565 w 7467600"/>
              <a:gd name="connsiteY360" fmla="*/ 5179121 h 6858000"/>
              <a:gd name="connsiteX361" fmla="*/ 4713577 w 7467600"/>
              <a:gd name="connsiteY361" fmla="*/ 5616803 h 6858000"/>
              <a:gd name="connsiteX362" fmla="*/ 3989559 w 7467600"/>
              <a:gd name="connsiteY362" fmla="*/ 6145945 h 6858000"/>
              <a:gd name="connsiteX363" fmla="*/ 3939824 w 7467600"/>
              <a:gd name="connsiteY363" fmla="*/ 6066900 h 6858000"/>
              <a:gd name="connsiteX364" fmla="*/ 4584537 w 7467600"/>
              <a:gd name="connsiteY364" fmla="*/ 5324826 h 6858000"/>
              <a:gd name="connsiteX365" fmla="*/ 5037105 w 7467600"/>
              <a:gd name="connsiteY365" fmla="*/ 5088765 h 6858000"/>
              <a:gd name="connsiteX366" fmla="*/ 5039930 w 7467600"/>
              <a:gd name="connsiteY366" fmla="*/ 5089585 h 6858000"/>
              <a:gd name="connsiteX367" fmla="*/ 5263764 w 7467600"/>
              <a:gd name="connsiteY367" fmla="*/ 4735525 h 6858000"/>
              <a:gd name="connsiteX368" fmla="*/ 4086300 w 7467600"/>
              <a:gd name="connsiteY368" fmla="*/ 4884599 h 6858000"/>
              <a:gd name="connsiteX369" fmla="*/ 4085485 w 7467600"/>
              <a:gd name="connsiteY369" fmla="*/ 4899070 h 6858000"/>
              <a:gd name="connsiteX370" fmla="*/ 3871915 w 7467600"/>
              <a:gd name="connsiteY370" fmla="*/ 5253645 h 6858000"/>
              <a:gd name="connsiteX371" fmla="*/ 3799374 w 7467600"/>
              <a:gd name="connsiteY371" fmla="*/ 5466127 h 6858000"/>
              <a:gd name="connsiteX372" fmla="*/ 3498850 w 7467600"/>
              <a:gd name="connsiteY372" fmla="*/ 6661888 h 6858000"/>
              <a:gd name="connsiteX373" fmla="*/ 3399216 w 7467600"/>
              <a:gd name="connsiteY373" fmla="*/ 6858000 h 6858000"/>
              <a:gd name="connsiteX374" fmla="*/ 3303688 w 7467600"/>
              <a:gd name="connsiteY374" fmla="*/ 6858000 h 6858000"/>
              <a:gd name="connsiteX375" fmla="*/ 3391774 w 7467600"/>
              <a:gd name="connsiteY375" fmla="*/ 6697181 h 6858000"/>
              <a:gd name="connsiteX376" fmla="*/ 3735540 w 7467600"/>
              <a:gd name="connsiteY376" fmla="*/ 5546923 h 6858000"/>
              <a:gd name="connsiteX377" fmla="*/ 3729438 w 7467600"/>
              <a:gd name="connsiteY377" fmla="*/ 5569058 h 6858000"/>
              <a:gd name="connsiteX378" fmla="*/ 3707782 w 7467600"/>
              <a:gd name="connsiteY378" fmla="*/ 5644908 h 6858000"/>
              <a:gd name="connsiteX379" fmla="*/ 3583827 w 7467600"/>
              <a:gd name="connsiteY379" fmla="*/ 6039215 h 6858000"/>
              <a:gd name="connsiteX380" fmla="*/ 3547861 w 7467600"/>
              <a:gd name="connsiteY380" fmla="*/ 6129609 h 6858000"/>
              <a:gd name="connsiteX381" fmla="*/ 3490905 w 7467600"/>
              <a:gd name="connsiteY381" fmla="*/ 6277660 h 6858000"/>
              <a:gd name="connsiteX382" fmla="*/ 3455859 w 7467600"/>
              <a:gd name="connsiteY382" fmla="*/ 6391301 h 6858000"/>
              <a:gd name="connsiteX383" fmla="*/ 3429112 w 7467600"/>
              <a:gd name="connsiteY383" fmla="*/ 6479469 h 6858000"/>
              <a:gd name="connsiteX384" fmla="*/ 3304862 w 7467600"/>
              <a:gd name="connsiteY384" fmla="*/ 6796476 h 6858000"/>
              <a:gd name="connsiteX385" fmla="*/ 3276071 w 7467600"/>
              <a:gd name="connsiteY385" fmla="*/ 6858000 h 6858000"/>
              <a:gd name="connsiteX386" fmla="*/ 3240805 w 7467600"/>
              <a:gd name="connsiteY386" fmla="*/ 6858000 h 6858000"/>
              <a:gd name="connsiteX387" fmla="*/ 3275917 w 7467600"/>
              <a:gd name="connsiteY387" fmla="*/ 6783192 h 6858000"/>
              <a:gd name="connsiteX388" fmla="*/ 3399358 w 7467600"/>
              <a:gd name="connsiteY388" fmla="*/ 6469011 h 6858000"/>
              <a:gd name="connsiteX389" fmla="*/ 3425650 w 7467600"/>
              <a:gd name="connsiteY389" fmla="*/ 6381333 h 6858000"/>
              <a:gd name="connsiteX390" fmla="*/ 3460661 w 7467600"/>
              <a:gd name="connsiteY390" fmla="*/ 6266763 h 6858000"/>
              <a:gd name="connsiteX391" fmla="*/ 3518021 w 7467600"/>
              <a:gd name="connsiteY391" fmla="*/ 6117298 h 6858000"/>
              <a:gd name="connsiteX392" fmla="*/ 3554035 w 7467600"/>
              <a:gd name="connsiteY392" fmla="*/ 6027832 h 6858000"/>
              <a:gd name="connsiteX393" fmla="*/ 3677174 w 7467600"/>
              <a:gd name="connsiteY393" fmla="*/ 5636351 h 6858000"/>
              <a:gd name="connsiteX394" fmla="*/ 3698819 w 7467600"/>
              <a:gd name="connsiteY394" fmla="*/ 5560503 h 6858000"/>
              <a:gd name="connsiteX395" fmla="*/ 3702094 w 7467600"/>
              <a:gd name="connsiteY395" fmla="*/ 5549194 h 6858000"/>
              <a:gd name="connsiteX396" fmla="*/ 3398355 w 7467600"/>
              <a:gd name="connsiteY396" fmla="*/ 6094603 h 6858000"/>
              <a:gd name="connsiteX397" fmla="*/ 3193941 w 7467600"/>
              <a:gd name="connsiteY397" fmla="*/ 6798775 h 6858000"/>
              <a:gd name="connsiteX398" fmla="*/ 3184140 w 7467600"/>
              <a:gd name="connsiteY398" fmla="*/ 6858000 h 6858000"/>
              <a:gd name="connsiteX399" fmla="*/ 3099978 w 7467600"/>
              <a:gd name="connsiteY399" fmla="*/ 6858000 h 6858000"/>
              <a:gd name="connsiteX400" fmla="*/ 3101556 w 7467600"/>
              <a:gd name="connsiteY400" fmla="*/ 6843337 h 6858000"/>
              <a:gd name="connsiteX401" fmla="*/ 3370162 w 7467600"/>
              <a:gd name="connsiteY401" fmla="*/ 5785550 h 6858000"/>
              <a:gd name="connsiteX402" fmla="*/ 3746477 w 7467600"/>
              <a:gd name="connsiteY402" fmla="*/ 5377889 h 6858000"/>
              <a:gd name="connsiteX403" fmla="*/ 3863399 w 7467600"/>
              <a:gd name="connsiteY403" fmla="*/ 5087257 h 6858000"/>
              <a:gd name="connsiteX404" fmla="*/ 3968712 w 7467600"/>
              <a:gd name="connsiteY404" fmla="*/ 4913989 h 6858000"/>
              <a:gd name="connsiteX405" fmla="*/ 2792390 w 7467600"/>
              <a:gd name="connsiteY405" fmla="*/ 5382974 h 6858000"/>
              <a:gd name="connsiteX406" fmla="*/ 2714982 w 7467600"/>
              <a:gd name="connsiteY406" fmla="*/ 5427051 h 6858000"/>
              <a:gd name="connsiteX407" fmla="*/ 2813361 w 7467600"/>
              <a:gd name="connsiteY407" fmla="*/ 6023912 h 6858000"/>
              <a:gd name="connsiteX408" fmla="*/ 2688430 w 7467600"/>
              <a:gd name="connsiteY408" fmla="*/ 6801564 h 6858000"/>
              <a:gd name="connsiteX409" fmla="*/ 2629626 w 7467600"/>
              <a:gd name="connsiteY409" fmla="*/ 6763394 h 6858000"/>
              <a:gd name="connsiteX410" fmla="*/ 2565328 w 7467600"/>
              <a:gd name="connsiteY410" fmla="*/ 5516399 h 6858000"/>
              <a:gd name="connsiteX411" fmla="*/ 1922999 w 7467600"/>
              <a:gd name="connsiteY411" fmla="*/ 5980343 h 6858000"/>
              <a:gd name="connsiteX412" fmla="*/ 1950261 w 7467600"/>
              <a:gd name="connsiteY412" fmla="*/ 6405858 h 6858000"/>
              <a:gd name="connsiteX413" fmla="*/ 2365554 w 7467600"/>
              <a:gd name="connsiteY413" fmla="*/ 6759107 h 6858000"/>
              <a:gd name="connsiteX414" fmla="*/ 2424142 w 7467600"/>
              <a:gd name="connsiteY414" fmla="*/ 6858000 h 6858000"/>
              <a:gd name="connsiteX415" fmla="*/ 2395994 w 7467600"/>
              <a:gd name="connsiteY415" fmla="*/ 6858000 h 6858000"/>
              <a:gd name="connsiteX416" fmla="*/ 2392863 w 7467600"/>
              <a:gd name="connsiteY416" fmla="*/ 6852964 h 6858000"/>
              <a:gd name="connsiteX417" fmla="*/ 2017589 w 7467600"/>
              <a:gd name="connsiteY417" fmla="*/ 6493982 h 6858000"/>
              <a:gd name="connsiteX418" fmla="*/ 2147336 w 7467600"/>
              <a:gd name="connsiteY418" fmla="*/ 6594052 h 6858000"/>
              <a:gd name="connsiteX419" fmla="*/ 2207047 w 7467600"/>
              <a:gd name="connsiteY419" fmla="*/ 6654540 h 6858000"/>
              <a:gd name="connsiteX420" fmla="*/ 2299106 w 7467600"/>
              <a:gd name="connsiteY420" fmla="*/ 6778931 h 6858000"/>
              <a:gd name="connsiteX421" fmla="*/ 2314430 w 7467600"/>
              <a:gd name="connsiteY421" fmla="*/ 6801144 h 6858000"/>
              <a:gd name="connsiteX422" fmla="*/ 2352406 w 7467600"/>
              <a:gd name="connsiteY422" fmla="*/ 6858000 h 6858000"/>
              <a:gd name="connsiteX423" fmla="*/ 2314492 w 7467600"/>
              <a:gd name="connsiteY423" fmla="*/ 6858000 h 6858000"/>
              <a:gd name="connsiteX424" fmla="*/ 2288095 w 7467600"/>
              <a:gd name="connsiteY424" fmla="*/ 6818030 h 6858000"/>
              <a:gd name="connsiteX425" fmla="*/ 2272768 w 7467600"/>
              <a:gd name="connsiteY425" fmla="*/ 6795822 h 6858000"/>
              <a:gd name="connsiteX426" fmla="*/ 2182715 w 7467600"/>
              <a:gd name="connsiteY426" fmla="*/ 6675071 h 6858000"/>
              <a:gd name="connsiteX427" fmla="*/ 2032061 w 7467600"/>
              <a:gd name="connsiteY427" fmla="*/ 6541380 h 6858000"/>
              <a:gd name="connsiteX428" fmla="*/ 2257220 w 7467600"/>
              <a:gd name="connsiteY428" fmla="*/ 6826257 h 6858000"/>
              <a:gd name="connsiteX429" fmla="*/ 2281324 w 7467600"/>
              <a:gd name="connsiteY429" fmla="*/ 6858000 h 6858000"/>
              <a:gd name="connsiteX430" fmla="*/ 2242860 w 7467600"/>
              <a:gd name="connsiteY430" fmla="*/ 6858000 h 6858000"/>
              <a:gd name="connsiteX431" fmla="*/ 2232818 w 7467600"/>
              <a:gd name="connsiteY431" fmla="*/ 6844926 h 6858000"/>
              <a:gd name="connsiteX432" fmla="*/ 1990172 w 7467600"/>
              <a:gd name="connsiteY432" fmla="*/ 6542121 h 6858000"/>
              <a:gd name="connsiteX433" fmla="*/ 2124090 w 7467600"/>
              <a:gd name="connsiteY433" fmla="*/ 6761017 h 6858000"/>
              <a:gd name="connsiteX434" fmla="*/ 2200380 w 7467600"/>
              <a:gd name="connsiteY434" fmla="*/ 6858000 h 6858000"/>
              <a:gd name="connsiteX435" fmla="*/ 2147507 w 7467600"/>
              <a:gd name="connsiteY435" fmla="*/ 6858000 h 6858000"/>
              <a:gd name="connsiteX436" fmla="*/ 2070668 w 7467600"/>
              <a:gd name="connsiteY436" fmla="*/ 6761520 h 6858000"/>
              <a:gd name="connsiteX437" fmla="*/ 1975142 w 7467600"/>
              <a:gd name="connsiteY437" fmla="*/ 6585570 h 6858000"/>
              <a:gd name="connsiteX438" fmla="*/ 2050035 w 7467600"/>
              <a:gd name="connsiteY438" fmla="*/ 6813345 h 6858000"/>
              <a:gd name="connsiteX439" fmla="*/ 2063025 w 7467600"/>
              <a:gd name="connsiteY439" fmla="*/ 6858000 h 6858000"/>
              <a:gd name="connsiteX440" fmla="*/ 2021675 w 7467600"/>
              <a:gd name="connsiteY440" fmla="*/ 6858000 h 6858000"/>
              <a:gd name="connsiteX441" fmla="*/ 2019308 w 7467600"/>
              <a:gd name="connsiteY441" fmla="*/ 6847118 h 6858000"/>
              <a:gd name="connsiteX442" fmla="*/ 1938835 w 7467600"/>
              <a:gd name="connsiteY442" fmla="*/ 6551160 h 6858000"/>
              <a:gd name="connsiteX443" fmla="*/ 1953230 w 7467600"/>
              <a:gd name="connsiteY443" fmla="*/ 6759699 h 6858000"/>
              <a:gd name="connsiteX444" fmla="*/ 1956763 w 7467600"/>
              <a:gd name="connsiteY444" fmla="*/ 6778191 h 6858000"/>
              <a:gd name="connsiteX445" fmla="*/ 1967925 w 7467600"/>
              <a:gd name="connsiteY445" fmla="*/ 6858000 h 6858000"/>
              <a:gd name="connsiteX446" fmla="*/ 1936622 w 7467600"/>
              <a:gd name="connsiteY446" fmla="*/ 6858000 h 6858000"/>
              <a:gd name="connsiteX447" fmla="*/ 1926261 w 7467600"/>
              <a:gd name="connsiteY447" fmla="*/ 6784064 h 6858000"/>
              <a:gd name="connsiteX448" fmla="*/ 1922724 w 7467600"/>
              <a:gd name="connsiteY448" fmla="*/ 6765577 h 6858000"/>
              <a:gd name="connsiteX449" fmla="*/ 1904650 w 7467600"/>
              <a:gd name="connsiteY449" fmla="*/ 6639616 h 6858000"/>
              <a:gd name="connsiteX450" fmla="*/ 1885273 w 7467600"/>
              <a:gd name="connsiteY450" fmla="*/ 6858000 h 6858000"/>
              <a:gd name="connsiteX451" fmla="*/ 1854363 w 7467600"/>
              <a:gd name="connsiteY451" fmla="*/ 6858000 h 6858000"/>
              <a:gd name="connsiteX452" fmla="*/ 1880391 w 7467600"/>
              <a:gd name="connsiteY452" fmla="*/ 6603796 h 6858000"/>
              <a:gd name="connsiteX453" fmla="*/ 1818273 w 7467600"/>
              <a:gd name="connsiteY453" fmla="*/ 6715729 h 6858000"/>
              <a:gd name="connsiteX454" fmla="*/ 1794691 w 7467600"/>
              <a:gd name="connsiteY454" fmla="*/ 6843239 h 6858000"/>
              <a:gd name="connsiteX455" fmla="*/ 1794914 w 7467600"/>
              <a:gd name="connsiteY455" fmla="*/ 6858000 h 6858000"/>
              <a:gd name="connsiteX456" fmla="*/ 1746128 w 7467600"/>
              <a:gd name="connsiteY456" fmla="*/ 6858000 h 6858000"/>
              <a:gd name="connsiteX457" fmla="*/ 1753934 w 7467600"/>
              <a:gd name="connsiteY457" fmla="*/ 6724796 h 6858000"/>
              <a:gd name="connsiteX458" fmla="*/ 1792053 w 7467600"/>
              <a:gd name="connsiteY458" fmla="*/ 6572396 h 6858000"/>
              <a:gd name="connsiteX459" fmla="*/ 1862248 w 7467600"/>
              <a:gd name="connsiteY459" fmla="*/ 6266397 h 6858000"/>
              <a:gd name="connsiteX460" fmla="*/ 1862250 w 7467600"/>
              <a:gd name="connsiteY460" fmla="*/ 6033531 h 6858000"/>
              <a:gd name="connsiteX461" fmla="*/ 1211999 w 7467600"/>
              <a:gd name="connsiteY461" fmla="*/ 6683610 h 6858000"/>
              <a:gd name="connsiteX462" fmla="*/ 1213266 w 7467600"/>
              <a:gd name="connsiteY462" fmla="*/ 6691947 h 6858000"/>
              <a:gd name="connsiteX463" fmla="*/ 1203370 w 7467600"/>
              <a:gd name="connsiteY463" fmla="*/ 6850676 h 6858000"/>
              <a:gd name="connsiteX464" fmla="*/ 1203671 w 7467600"/>
              <a:gd name="connsiteY464" fmla="*/ 6858000 h 6858000"/>
              <a:gd name="connsiteX465" fmla="*/ 1143180 w 7467600"/>
              <a:gd name="connsiteY465" fmla="*/ 6858000 h 6858000"/>
              <a:gd name="connsiteX466" fmla="*/ 1142176 w 7467600"/>
              <a:gd name="connsiteY466" fmla="*/ 6766045 h 6858000"/>
              <a:gd name="connsiteX467" fmla="*/ 1067484 w 7467600"/>
              <a:gd name="connsiteY467" fmla="*/ 6858000 h 6858000"/>
              <a:gd name="connsiteX468" fmla="*/ 953928 w 7467600"/>
              <a:gd name="connsiteY468" fmla="*/ 6858000 h 6858000"/>
              <a:gd name="connsiteX469" fmla="*/ 959715 w 7467600"/>
              <a:gd name="connsiteY469" fmla="*/ 6850185 h 6858000"/>
              <a:gd name="connsiteX470" fmla="*/ 1483788 w 7467600"/>
              <a:gd name="connsiteY470" fmla="*/ 6259174 h 6858000"/>
              <a:gd name="connsiteX471" fmla="*/ 1100671 w 7467600"/>
              <a:gd name="connsiteY471" fmla="*/ 6252137 h 6858000"/>
              <a:gd name="connsiteX472" fmla="*/ 1090144 w 7467600"/>
              <a:gd name="connsiteY472" fmla="*/ 6256748 h 6858000"/>
              <a:gd name="connsiteX473" fmla="*/ 1095872 w 7467600"/>
              <a:gd name="connsiteY473" fmla="*/ 6271892 h 6858000"/>
              <a:gd name="connsiteX474" fmla="*/ 262785 w 7467600"/>
              <a:gd name="connsiteY474" fmla="*/ 6845450 h 6858000"/>
              <a:gd name="connsiteX475" fmla="*/ 209968 w 7467600"/>
              <a:gd name="connsiteY475" fmla="*/ 6770713 h 6858000"/>
              <a:gd name="connsiteX476" fmla="*/ 873460 w 7467600"/>
              <a:gd name="connsiteY476" fmla="*/ 6253768 h 6858000"/>
              <a:gd name="connsiteX477" fmla="*/ 192686 w 7467600"/>
              <a:gd name="connsiteY477" fmla="*/ 5849257 h 6858000"/>
              <a:gd name="connsiteX478" fmla="*/ 4696 w 7467600"/>
              <a:gd name="connsiteY478" fmla="*/ 5697668 h 6858000"/>
              <a:gd name="connsiteX479" fmla="*/ 0 w 7467600"/>
              <a:gd name="connsiteY479" fmla="*/ 5689984 h 6858000"/>
              <a:gd name="connsiteX480" fmla="*/ 0 w 7467600"/>
              <a:gd name="connsiteY480" fmla="*/ 5513472 h 6858000"/>
              <a:gd name="connsiteX481" fmla="*/ 174101 w 7467600"/>
              <a:gd name="connsiteY481" fmla="*/ 5620277 h 6858000"/>
              <a:gd name="connsiteX482" fmla="*/ 891800 w 7467600"/>
              <a:gd name="connsiteY482" fmla="*/ 6036935 h 6858000"/>
              <a:gd name="connsiteX483" fmla="*/ 1072219 w 7467600"/>
              <a:gd name="connsiteY483" fmla="*/ 6169443 h 6858000"/>
              <a:gd name="connsiteX484" fmla="*/ 1074117 w 7467600"/>
              <a:gd name="connsiteY484" fmla="*/ 6170301 h 6858000"/>
              <a:gd name="connsiteX485" fmla="*/ 1083114 w 7467600"/>
              <a:gd name="connsiteY485" fmla="*/ 6174131 h 6858000"/>
              <a:gd name="connsiteX486" fmla="*/ 1543010 w 7467600"/>
              <a:gd name="connsiteY486" fmla="*/ 6191140 h 6858000"/>
              <a:gd name="connsiteX487" fmla="*/ 1551080 w 7467600"/>
              <a:gd name="connsiteY487" fmla="*/ 6195006 h 6858000"/>
              <a:gd name="connsiteX488" fmla="*/ 2345443 w 7467600"/>
              <a:gd name="connsiteY488" fmla="*/ 5549882 h 6858000"/>
              <a:gd name="connsiteX489" fmla="*/ 1721499 w 7467600"/>
              <a:gd name="connsiteY489" fmla="*/ 5599969 h 6858000"/>
              <a:gd name="connsiteX490" fmla="*/ 767716 w 7467600"/>
              <a:gd name="connsiteY490" fmla="*/ 5472768 h 6858000"/>
              <a:gd name="connsiteX491" fmla="*/ 722147 w 7467600"/>
              <a:gd name="connsiteY491" fmla="*/ 5393091 h 6858000"/>
              <a:gd name="connsiteX492" fmla="*/ 1485552 w 7467600"/>
              <a:gd name="connsiteY492" fmla="*/ 5313202 h 6858000"/>
              <a:gd name="connsiteX493" fmla="*/ 2143004 w 7467600"/>
              <a:gd name="connsiteY493" fmla="*/ 5402420 h 6858000"/>
              <a:gd name="connsiteX494" fmla="*/ 1933391 w 7467600"/>
              <a:gd name="connsiteY494" fmla="*/ 5156971 h 6858000"/>
              <a:gd name="connsiteX495" fmla="*/ 1827118 w 7467600"/>
              <a:gd name="connsiteY495" fmla="*/ 4968410 h 6858000"/>
              <a:gd name="connsiteX496" fmla="*/ 1837349 w 7467600"/>
              <a:gd name="connsiteY496" fmla="*/ 4956357 h 6858000"/>
              <a:gd name="connsiteX497" fmla="*/ 2162835 w 7467600"/>
              <a:gd name="connsiteY497" fmla="*/ 5187853 h 6858000"/>
              <a:gd name="connsiteX498" fmla="*/ 2257167 w 7467600"/>
              <a:gd name="connsiteY498" fmla="*/ 5462123 h 6858000"/>
              <a:gd name="connsiteX499" fmla="*/ 2261598 w 7467600"/>
              <a:gd name="connsiteY499" fmla="*/ 5467998 h 6858000"/>
              <a:gd name="connsiteX500" fmla="*/ 2437177 w 7467600"/>
              <a:gd name="connsiteY500" fmla="*/ 5479608 h 6858000"/>
              <a:gd name="connsiteX501" fmla="*/ 2445247 w 7467600"/>
              <a:gd name="connsiteY501" fmla="*/ 5483476 h 6858000"/>
              <a:gd name="connsiteX502" fmla="*/ 2743626 w 7467600"/>
              <a:gd name="connsiteY502" fmla="*/ 5304819 h 6858000"/>
              <a:gd name="connsiteX503" fmla="*/ 3048102 w 7467600"/>
              <a:gd name="connsiteY503" fmla="*/ 5150595 h 6858000"/>
              <a:gd name="connsiteX504" fmla="*/ 1799414 w 7467600"/>
              <a:gd name="connsiteY504" fmla="*/ 4694732 h 6858000"/>
              <a:gd name="connsiteX505" fmla="*/ 1771735 w 7467600"/>
              <a:gd name="connsiteY505" fmla="*/ 4619929 h 6858000"/>
              <a:gd name="connsiteX506" fmla="*/ 3104273 w 7467600"/>
              <a:gd name="connsiteY506" fmla="*/ 5076159 h 6858000"/>
              <a:gd name="connsiteX507" fmla="*/ 3113245 w 7467600"/>
              <a:gd name="connsiteY507" fmla="*/ 5090705 h 6858000"/>
              <a:gd name="connsiteX508" fmla="*/ 3126294 w 7467600"/>
              <a:gd name="connsiteY508" fmla="*/ 5114400 h 6858000"/>
              <a:gd name="connsiteX509" fmla="*/ 3937433 w 7467600"/>
              <a:gd name="connsiteY509" fmla="*/ 4830473 h 6858000"/>
              <a:gd name="connsiteX510" fmla="*/ 3590475 w 7467600"/>
              <a:gd name="connsiteY510" fmla="*/ 4597974 h 6858000"/>
              <a:gd name="connsiteX511" fmla="*/ 3100264 w 7467600"/>
              <a:gd name="connsiteY511" fmla="*/ 4579845 h 6858000"/>
              <a:gd name="connsiteX512" fmla="*/ 2183576 w 7467600"/>
              <a:gd name="connsiteY512" fmla="*/ 4227150 h 6858000"/>
              <a:gd name="connsiteX513" fmla="*/ 2151029 w 7467600"/>
              <a:gd name="connsiteY513" fmla="*/ 4146947 h 6858000"/>
              <a:gd name="connsiteX514" fmla="*/ 3563434 w 7467600"/>
              <a:gd name="connsiteY514" fmla="*/ 4469115 h 6858000"/>
              <a:gd name="connsiteX515" fmla="*/ 3177952 w 7467600"/>
              <a:gd name="connsiteY515" fmla="*/ 3657386 h 6858000"/>
              <a:gd name="connsiteX516" fmla="*/ 3189263 w 7467600"/>
              <a:gd name="connsiteY516" fmla="*/ 3625726 h 6858000"/>
              <a:gd name="connsiteX517" fmla="*/ 3560912 w 7467600"/>
              <a:gd name="connsiteY517" fmla="*/ 4079863 h 6858000"/>
              <a:gd name="connsiteX518" fmla="*/ 3626636 w 7467600"/>
              <a:gd name="connsiteY518" fmla="*/ 4512230 h 6858000"/>
              <a:gd name="connsiteX519" fmla="*/ 3653088 w 7467600"/>
              <a:gd name="connsiteY519" fmla="*/ 4521417 h 6858000"/>
              <a:gd name="connsiteX520" fmla="*/ 3988128 w 7467600"/>
              <a:gd name="connsiteY520" fmla="*/ 4817267 h 6858000"/>
              <a:gd name="connsiteX521" fmla="*/ 4830582 w 7467600"/>
              <a:gd name="connsiteY521" fmla="*/ 4676000 h 6858000"/>
              <a:gd name="connsiteX522" fmla="*/ 4830100 w 7467600"/>
              <a:gd name="connsiteY522" fmla="*/ 4675554 h 6858000"/>
              <a:gd name="connsiteX523" fmla="*/ 4036318 w 7467600"/>
              <a:gd name="connsiteY523" fmla="*/ 4147013 h 6858000"/>
              <a:gd name="connsiteX524" fmla="*/ 3432098 w 7467600"/>
              <a:gd name="connsiteY524" fmla="*/ 3537312 h 6858000"/>
              <a:gd name="connsiteX525" fmla="*/ 3446761 w 7467600"/>
              <a:gd name="connsiteY525" fmla="*/ 3461278 h 6858000"/>
              <a:gd name="connsiteX526" fmla="*/ 4419733 w 7467600"/>
              <a:gd name="connsiteY526" fmla="*/ 3963555 h 6858000"/>
              <a:gd name="connsiteX527" fmla="*/ 4781371 w 7467600"/>
              <a:gd name="connsiteY527" fmla="*/ 4458604 h 6858000"/>
              <a:gd name="connsiteX528" fmla="*/ 4780440 w 7467600"/>
              <a:gd name="connsiteY528" fmla="*/ 4470290 h 6858000"/>
              <a:gd name="connsiteX529" fmla="*/ 4898954 w 7467600"/>
              <a:gd name="connsiteY529" fmla="*/ 4662092 h 6858000"/>
              <a:gd name="connsiteX530" fmla="*/ 4900699 w 7467600"/>
              <a:gd name="connsiteY530" fmla="*/ 4670867 h 6858000"/>
              <a:gd name="connsiteX531" fmla="*/ 5714511 w 7467600"/>
              <a:gd name="connsiteY531" fmla="*/ 4663483 h 6858000"/>
              <a:gd name="connsiteX532" fmla="*/ 5464793 w 7467600"/>
              <a:gd name="connsiteY532" fmla="*/ 4393556 h 6858000"/>
              <a:gd name="connsiteX533" fmla="*/ 5461897 w 7467600"/>
              <a:gd name="connsiteY533" fmla="*/ 4390879 h 6858000"/>
              <a:gd name="connsiteX534" fmla="*/ 4294126 w 7467600"/>
              <a:gd name="connsiteY534" fmla="*/ 3303048 h 6858000"/>
              <a:gd name="connsiteX535" fmla="*/ 4305321 w 7467600"/>
              <a:gd name="connsiteY535" fmla="*/ 3256953 h 6858000"/>
              <a:gd name="connsiteX536" fmla="*/ 4949299 w 7467600"/>
              <a:gd name="connsiteY536" fmla="*/ 3766336 h 6858000"/>
              <a:gd name="connsiteX537" fmla="*/ 5291452 w 7467600"/>
              <a:gd name="connsiteY537" fmla="*/ 4076801 h 6858000"/>
              <a:gd name="connsiteX538" fmla="*/ 5434998 w 7467600"/>
              <a:gd name="connsiteY538" fmla="*/ 4254100 h 6858000"/>
              <a:gd name="connsiteX539" fmla="*/ 5351015 w 7467600"/>
              <a:gd name="connsiteY539" fmla="*/ 3760989 h 6858000"/>
              <a:gd name="connsiteX540" fmla="*/ 5413780 w 7467600"/>
              <a:gd name="connsiteY540" fmla="*/ 2966265 h 6858000"/>
              <a:gd name="connsiteX541" fmla="*/ 5425627 w 7467600"/>
              <a:gd name="connsiteY541" fmla="*/ 2954192 h 6858000"/>
              <a:gd name="connsiteX542" fmla="*/ 6604735 w 7467600"/>
              <a:gd name="connsiteY542" fmla="*/ 2041381 h 6858000"/>
              <a:gd name="connsiteX543" fmla="*/ 7204487 w 7467600"/>
              <a:gd name="connsiteY543" fmla="*/ 2742112 h 6858000"/>
              <a:gd name="connsiteX544" fmla="*/ 7131592 w 7467600"/>
              <a:gd name="connsiteY544" fmla="*/ 2672096 h 6858000"/>
              <a:gd name="connsiteX545" fmla="*/ 6996344 w 7467600"/>
              <a:gd name="connsiteY545" fmla="*/ 2518310 h 6858000"/>
              <a:gd name="connsiteX546" fmla="*/ 6735495 w 7467600"/>
              <a:gd name="connsiteY546" fmla="*/ 2196890 h 6858000"/>
              <a:gd name="connsiteX547" fmla="*/ 6721901 w 7467600"/>
              <a:gd name="connsiteY547" fmla="*/ 2179274 h 6858000"/>
              <a:gd name="connsiteX548" fmla="*/ 6604735 w 7467600"/>
              <a:gd name="connsiteY548" fmla="*/ 2041381 h 6858000"/>
              <a:gd name="connsiteX549" fmla="*/ 6591670 w 7467600"/>
              <a:gd name="connsiteY549" fmla="*/ 1988277 h 6858000"/>
              <a:gd name="connsiteX550" fmla="*/ 6747349 w 7467600"/>
              <a:gd name="connsiteY550" fmla="*/ 2160069 h 6858000"/>
              <a:gd name="connsiteX551" fmla="*/ 6760943 w 7467600"/>
              <a:gd name="connsiteY551" fmla="*/ 2177686 h 6858000"/>
              <a:gd name="connsiteX552" fmla="*/ 7021065 w 7467600"/>
              <a:gd name="connsiteY552" fmla="*/ 2498102 h 6858000"/>
              <a:gd name="connsiteX553" fmla="*/ 7155223 w 7467600"/>
              <a:gd name="connsiteY553" fmla="*/ 2650386 h 6858000"/>
              <a:gd name="connsiteX554" fmla="*/ 7203167 w 7467600"/>
              <a:gd name="connsiteY554" fmla="*/ 2697288 h 6858000"/>
              <a:gd name="connsiteX555" fmla="*/ 6937703 w 7467600"/>
              <a:gd name="connsiteY555" fmla="*/ 2321981 h 6858000"/>
              <a:gd name="connsiteX556" fmla="*/ 6591670 w 7467600"/>
              <a:gd name="connsiteY556" fmla="*/ 1988277 h 6858000"/>
              <a:gd name="connsiteX557" fmla="*/ 5798671 w 7467600"/>
              <a:gd name="connsiteY557" fmla="*/ 1981601 h 6858000"/>
              <a:gd name="connsiteX558" fmla="*/ 5754709 w 7467600"/>
              <a:gd name="connsiteY558" fmla="*/ 2071454 h 6858000"/>
              <a:gd name="connsiteX559" fmla="*/ 5763044 w 7467600"/>
              <a:gd name="connsiteY559" fmla="*/ 2842206 h 6858000"/>
              <a:gd name="connsiteX560" fmla="*/ 5764974 w 7467600"/>
              <a:gd name="connsiteY560" fmla="*/ 2799609 h 6858000"/>
              <a:gd name="connsiteX561" fmla="*/ 5767665 w 7467600"/>
              <a:gd name="connsiteY561" fmla="*/ 2666409 h 6858000"/>
              <a:gd name="connsiteX562" fmla="*/ 5763055 w 7467600"/>
              <a:gd name="connsiteY562" fmla="*/ 2579705 h 6858000"/>
              <a:gd name="connsiteX563" fmla="*/ 5758079 w 7467600"/>
              <a:gd name="connsiteY563" fmla="*/ 2492508 h 6858000"/>
              <a:gd name="connsiteX564" fmla="*/ 5779325 w 7467600"/>
              <a:gd name="connsiteY564" fmla="*/ 2197069 h 6858000"/>
              <a:gd name="connsiteX565" fmla="*/ 5798671 w 7467600"/>
              <a:gd name="connsiteY565" fmla="*/ 1981601 h 6858000"/>
              <a:gd name="connsiteX566" fmla="*/ 5829202 w 7467600"/>
              <a:gd name="connsiteY566" fmla="*/ 1971679 h 6858000"/>
              <a:gd name="connsiteX567" fmla="*/ 5809558 w 7467600"/>
              <a:gd name="connsiteY567" fmla="*/ 2198043 h 6858000"/>
              <a:gd name="connsiteX568" fmla="*/ 5788653 w 7467600"/>
              <a:gd name="connsiteY568" fmla="*/ 2489430 h 6858000"/>
              <a:gd name="connsiteX569" fmla="*/ 5793439 w 7467600"/>
              <a:gd name="connsiteY569" fmla="*/ 2575235 h 6858000"/>
              <a:gd name="connsiteX570" fmla="*/ 5796837 w 7467600"/>
              <a:gd name="connsiteY570" fmla="*/ 2637633 h 6858000"/>
              <a:gd name="connsiteX571" fmla="*/ 5818614 w 7467600"/>
              <a:gd name="connsiteY571" fmla="*/ 2473055 h 6858000"/>
              <a:gd name="connsiteX572" fmla="*/ 5829202 w 7467600"/>
              <a:gd name="connsiteY572" fmla="*/ 1971679 h 6858000"/>
              <a:gd name="connsiteX573" fmla="*/ 5911389 w 7467600"/>
              <a:gd name="connsiteY573" fmla="*/ 1898371 h 6858000"/>
              <a:gd name="connsiteX574" fmla="*/ 6237627 w 7467600"/>
              <a:gd name="connsiteY574" fmla="*/ 2231921 h 6858000"/>
              <a:gd name="connsiteX575" fmla="*/ 5911389 w 7467600"/>
              <a:gd name="connsiteY575" fmla="*/ 1898371 h 6858000"/>
              <a:gd name="connsiteX576" fmla="*/ 6944437 w 7467600"/>
              <a:gd name="connsiteY576" fmla="*/ 1575402 h 6858000"/>
              <a:gd name="connsiteX577" fmla="*/ 6304730 w 7467600"/>
              <a:gd name="connsiteY577" fmla="*/ 1766654 h 6858000"/>
              <a:gd name="connsiteX578" fmla="*/ 6944437 w 7467600"/>
              <a:gd name="connsiteY578" fmla="*/ 1575402 h 6858000"/>
              <a:gd name="connsiteX579" fmla="*/ 7019523 w 7467600"/>
              <a:gd name="connsiteY579" fmla="*/ 1519450 h 6858000"/>
              <a:gd name="connsiteX580" fmla="*/ 6298091 w 7467600"/>
              <a:gd name="connsiteY580" fmla="*/ 1737122 h 6858000"/>
              <a:gd name="connsiteX581" fmla="*/ 7019523 w 7467600"/>
              <a:gd name="connsiteY581" fmla="*/ 1519450 h 6858000"/>
              <a:gd name="connsiteX582" fmla="*/ 2399523 w 7467600"/>
              <a:gd name="connsiteY582" fmla="*/ 1428234 h 6858000"/>
              <a:gd name="connsiteX583" fmla="*/ 2224982 w 7467600"/>
              <a:gd name="connsiteY583" fmla="*/ 1826201 h 6858000"/>
              <a:gd name="connsiteX584" fmla="*/ 2096099 w 7467600"/>
              <a:gd name="connsiteY584" fmla="*/ 2345900 h 6858000"/>
              <a:gd name="connsiteX585" fmla="*/ 2283317 w 7467600"/>
              <a:gd name="connsiteY585" fmla="*/ 1796925 h 6858000"/>
              <a:gd name="connsiteX586" fmla="*/ 2399523 w 7467600"/>
              <a:gd name="connsiteY586" fmla="*/ 1428234 h 6858000"/>
              <a:gd name="connsiteX587" fmla="*/ 2448558 w 7467600"/>
              <a:gd name="connsiteY587" fmla="*/ 1373435 h 6858000"/>
              <a:gd name="connsiteX588" fmla="*/ 2312521 w 7467600"/>
              <a:gd name="connsiteY588" fmla="*/ 1806140 h 6858000"/>
              <a:gd name="connsiteX589" fmla="*/ 2127533 w 7467600"/>
              <a:gd name="connsiteY589" fmla="*/ 2348380 h 6858000"/>
              <a:gd name="connsiteX590" fmla="*/ 2358080 w 7467600"/>
              <a:gd name="connsiteY590" fmla="*/ 1866134 h 6858000"/>
              <a:gd name="connsiteX591" fmla="*/ 2407436 w 7467600"/>
              <a:gd name="connsiteY591" fmla="*/ 1651070 h 6858000"/>
              <a:gd name="connsiteX592" fmla="*/ 2448558 w 7467600"/>
              <a:gd name="connsiteY592" fmla="*/ 1373435 h 6858000"/>
              <a:gd name="connsiteX593" fmla="*/ 278707 w 7467600"/>
              <a:gd name="connsiteY593" fmla="*/ 1352270 h 6858000"/>
              <a:gd name="connsiteX594" fmla="*/ 321570 w 7467600"/>
              <a:gd name="connsiteY594" fmla="*/ 1861610 h 6858000"/>
              <a:gd name="connsiteX595" fmla="*/ 294281 w 7467600"/>
              <a:gd name="connsiteY595" fmla="*/ 1440658 h 6858000"/>
              <a:gd name="connsiteX596" fmla="*/ 278707 w 7467600"/>
              <a:gd name="connsiteY596" fmla="*/ 1352270 h 6858000"/>
              <a:gd name="connsiteX597" fmla="*/ 1423821 w 7467600"/>
              <a:gd name="connsiteY597" fmla="*/ 1351958 h 6858000"/>
              <a:gd name="connsiteX598" fmla="*/ 1638521 w 7467600"/>
              <a:gd name="connsiteY598" fmla="*/ 1908470 h 6858000"/>
              <a:gd name="connsiteX599" fmla="*/ 1754199 w 7467600"/>
              <a:gd name="connsiteY599" fmla="*/ 2149284 h 6858000"/>
              <a:gd name="connsiteX600" fmla="*/ 1908359 w 7467600"/>
              <a:gd name="connsiteY600" fmla="*/ 2364988 h 6858000"/>
              <a:gd name="connsiteX601" fmla="*/ 1647661 w 7467600"/>
              <a:gd name="connsiteY601" fmla="*/ 1825945 h 6858000"/>
              <a:gd name="connsiteX602" fmla="*/ 1423821 w 7467600"/>
              <a:gd name="connsiteY602" fmla="*/ 1351958 h 6858000"/>
              <a:gd name="connsiteX603" fmla="*/ 1431890 w 7467600"/>
              <a:gd name="connsiteY603" fmla="*/ 1306475 h 6858000"/>
              <a:gd name="connsiteX604" fmla="*/ 1507597 w 7467600"/>
              <a:gd name="connsiteY604" fmla="*/ 1446132 h 6858000"/>
              <a:gd name="connsiteX605" fmla="*/ 1674586 w 7467600"/>
              <a:gd name="connsiteY605" fmla="*/ 1813832 h 6858000"/>
              <a:gd name="connsiteX606" fmla="*/ 1815950 w 7467600"/>
              <a:gd name="connsiteY606" fmla="*/ 2128564 h 6858000"/>
              <a:gd name="connsiteX607" fmla="*/ 1984242 w 7467600"/>
              <a:gd name="connsiteY607" fmla="*/ 2430829 h 6858000"/>
              <a:gd name="connsiteX608" fmla="*/ 2014023 w 7467600"/>
              <a:gd name="connsiteY608" fmla="*/ 2450995 h 6858000"/>
              <a:gd name="connsiteX609" fmla="*/ 1747337 w 7467600"/>
              <a:gd name="connsiteY609" fmla="*/ 1855264 h 6858000"/>
              <a:gd name="connsiteX610" fmla="*/ 1533749 w 7467600"/>
              <a:gd name="connsiteY610" fmla="*/ 1478656 h 6858000"/>
              <a:gd name="connsiteX611" fmla="*/ 1431890 w 7467600"/>
              <a:gd name="connsiteY611" fmla="*/ 1306475 h 6858000"/>
              <a:gd name="connsiteX612" fmla="*/ 5052692 w 7467600"/>
              <a:gd name="connsiteY612" fmla="*/ 1292994 h 6858000"/>
              <a:gd name="connsiteX613" fmla="*/ 5200661 w 7467600"/>
              <a:gd name="connsiteY613" fmla="*/ 1635186 h 6858000"/>
              <a:gd name="connsiteX614" fmla="*/ 5297138 w 7467600"/>
              <a:gd name="connsiteY614" fmla="*/ 1906351 h 6858000"/>
              <a:gd name="connsiteX615" fmla="*/ 5052692 w 7467600"/>
              <a:gd name="connsiteY615" fmla="*/ 1292994 h 6858000"/>
              <a:gd name="connsiteX616" fmla="*/ 5009948 w 7467600"/>
              <a:gd name="connsiteY616" fmla="*/ 1273619 h 6858000"/>
              <a:gd name="connsiteX617" fmla="*/ 5121777 w 7467600"/>
              <a:gd name="connsiteY617" fmla="*/ 1654213 h 6858000"/>
              <a:gd name="connsiteX618" fmla="*/ 5293545 w 7467600"/>
              <a:gd name="connsiteY618" fmla="*/ 2072247 h 6858000"/>
              <a:gd name="connsiteX619" fmla="*/ 5294042 w 7467600"/>
              <a:gd name="connsiteY619" fmla="*/ 2065019 h 6858000"/>
              <a:gd name="connsiteX620" fmla="*/ 5171936 w 7467600"/>
              <a:gd name="connsiteY620" fmla="*/ 1647613 h 6858000"/>
              <a:gd name="connsiteX621" fmla="*/ 5009948 w 7467600"/>
              <a:gd name="connsiteY621" fmla="*/ 1273619 h 6858000"/>
              <a:gd name="connsiteX622" fmla="*/ 655236 w 7467600"/>
              <a:gd name="connsiteY622" fmla="*/ 1268632 h 6858000"/>
              <a:gd name="connsiteX623" fmla="*/ 839521 w 7467600"/>
              <a:gd name="connsiteY623" fmla="*/ 1685315 h 6858000"/>
              <a:gd name="connsiteX624" fmla="*/ 1109416 w 7467600"/>
              <a:gd name="connsiteY624" fmla="*/ 2061663 h 6858000"/>
              <a:gd name="connsiteX625" fmla="*/ 1298300 w 7467600"/>
              <a:gd name="connsiteY625" fmla="*/ 2247742 h 6858000"/>
              <a:gd name="connsiteX626" fmla="*/ 1125871 w 7467600"/>
              <a:gd name="connsiteY626" fmla="*/ 1989513 h 6858000"/>
              <a:gd name="connsiteX627" fmla="*/ 981574 w 7467600"/>
              <a:gd name="connsiteY627" fmla="*/ 1783157 h 6858000"/>
              <a:gd name="connsiteX628" fmla="*/ 922198 w 7467600"/>
              <a:gd name="connsiteY628" fmla="*/ 1677437 h 6858000"/>
              <a:gd name="connsiteX629" fmla="*/ 869293 w 7467600"/>
              <a:gd name="connsiteY629" fmla="*/ 1583214 h 6858000"/>
              <a:gd name="connsiteX630" fmla="*/ 751431 w 7467600"/>
              <a:gd name="connsiteY630" fmla="*/ 1405731 h 6858000"/>
              <a:gd name="connsiteX631" fmla="*/ 655236 w 7467600"/>
              <a:gd name="connsiteY631" fmla="*/ 1268632 h 6858000"/>
              <a:gd name="connsiteX632" fmla="*/ 6516292 w 7467600"/>
              <a:gd name="connsiteY632" fmla="*/ 1263064 h 6858000"/>
              <a:gd name="connsiteX633" fmla="*/ 5736320 w 7467600"/>
              <a:gd name="connsiteY633" fmla="*/ 1501803 h 6858000"/>
              <a:gd name="connsiteX634" fmla="*/ 6516292 w 7467600"/>
              <a:gd name="connsiteY634" fmla="*/ 1263064 h 6858000"/>
              <a:gd name="connsiteX635" fmla="*/ 291466 w 7467600"/>
              <a:gd name="connsiteY635" fmla="*/ 1250369 h 6858000"/>
              <a:gd name="connsiteX636" fmla="*/ 323180 w 7467600"/>
              <a:gd name="connsiteY636" fmla="*/ 1435283 h 6858000"/>
              <a:gd name="connsiteX637" fmla="*/ 349381 w 7467600"/>
              <a:gd name="connsiteY637" fmla="*/ 1875041 h 6858000"/>
              <a:gd name="connsiteX638" fmla="*/ 374363 w 7467600"/>
              <a:gd name="connsiteY638" fmla="*/ 1506494 h 6858000"/>
              <a:gd name="connsiteX639" fmla="*/ 302168 w 7467600"/>
              <a:gd name="connsiteY639" fmla="*/ 1274495 h 6858000"/>
              <a:gd name="connsiteX640" fmla="*/ 291466 w 7467600"/>
              <a:gd name="connsiteY640" fmla="*/ 1250369 h 6858000"/>
              <a:gd name="connsiteX641" fmla="*/ 678222 w 7467600"/>
              <a:gd name="connsiteY641" fmla="*/ 1248670 h 6858000"/>
              <a:gd name="connsiteX642" fmla="*/ 775536 w 7467600"/>
              <a:gd name="connsiteY642" fmla="*/ 1388015 h 6858000"/>
              <a:gd name="connsiteX643" fmla="*/ 894529 w 7467600"/>
              <a:gd name="connsiteY643" fmla="*/ 1567739 h 6858000"/>
              <a:gd name="connsiteX644" fmla="*/ 948000 w 7467600"/>
              <a:gd name="connsiteY644" fmla="*/ 1663088 h 6858000"/>
              <a:gd name="connsiteX645" fmla="*/ 1006812 w 7467600"/>
              <a:gd name="connsiteY645" fmla="*/ 1767683 h 6858000"/>
              <a:gd name="connsiteX646" fmla="*/ 1149133 w 7467600"/>
              <a:gd name="connsiteY646" fmla="*/ 1971513 h 6858000"/>
              <a:gd name="connsiteX647" fmla="*/ 1333952 w 7467600"/>
              <a:gd name="connsiteY647" fmla="*/ 2251620 h 6858000"/>
              <a:gd name="connsiteX648" fmla="*/ 1337329 w 7467600"/>
              <a:gd name="connsiteY648" fmla="*/ 2258350 h 6858000"/>
              <a:gd name="connsiteX649" fmla="*/ 1014726 w 7467600"/>
              <a:gd name="connsiteY649" fmla="*/ 1615556 h 6858000"/>
              <a:gd name="connsiteX650" fmla="*/ 678222 w 7467600"/>
              <a:gd name="connsiteY650" fmla="*/ 1248670 h 6858000"/>
              <a:gd name="connsiteX651" fmla="*/ 6691602 w 7467600"/>
              <a:gd name="connsiteY651" fmla="*/ 1140573 h 6858000"/>
              <a:gd name="connsiteX652" fmla="*/ 6571100 w 7467600"/>
              <a:gd name="connsiteY652" fmla="*/ 1183662 h 6858000"/>
              <a:gd name="connsiteX653" fmla="*/ 6241687 w 7467600"/>
              <a:gd name="connsiteY653" fmla="*/ 1257600 h 6858000"/>
              <a:gd name="connsiteX654" fmla="*/ 5693009 w 7467600"/>
              <a:gd name="connsiteY654" fmla="*/ 1478256 h 6858000"/>
              <a:gd name="connsiteX655" fmla="*/ 6548420 w 7467600"/>
              <a:gd name="connsiteY655" fmla="*/ 1214599 h 6858000"/>
              <a:gd name="connsiteX656" fmla="*/ 6605473 w 7467600"/>
              <a:gd name="connsiteY656" fmla="*/ 1184686 h 6858000"/>
              <a:gd name="connsiteX657" fmla="*/ 6691602 w 7467600"/>
              <a:gd name="connsiteY657" fmla="*/ 1140573 h 6858000"/>
              <a:gd name="connsiteX658" fmla="*/ 4002475 w 7467600"/>
              <a:gd name="connsiteY658" fmla="*/ 1037802 h 6858000"/>
              <a:gd name="connsiteX659" fmla="*/ 4000324 w 7467600"/>
              <a:gd name="connsiteY659" fmla="*/ 1039362 h 6858000"/>
              <a:gd name="connsiteX660" fmla="*/ 4002862 w 7467600"/>
              <a:gd name="connsiteY660" fmla="*/ 1042866 h 6858000"/>
              <a:gd name="connsiteX661" fmla="*/ 4002475 w 7467600"/>
              <a:gd name="connsiteY661" fmla="*/ 1037802 h 6858000"/>
              <a:gd name="connsiteX662" fmla="*/ 506322 w 7467600"/>
              <a:gd name="connsiteY662" fmla="*/ 1020997 h 6858000"/>
              <a:gd name="connsiteX663" fmla="*/ 533068 w 7467600"/>
              <a:gd name="connsiteY663" fmla="*/ 1029409 h 6858000"/>
              <a:gd name="connsiteX664" fmla="*/ 1232525 w 7467600"/>
              <a:gd name="connsiteY664" fmla="*/ 1804675 h 6858000"/>
              <a:gd name="connsiteX665" fmla="*/ 1388858 w 7467600"/>
              <a:gd name="connsiteY665" fmla="*/ 2368011 h 6858000"/>
              <a:gd name="connsiteX666" fmla="*/ 1384098 w 7467600"/>
              <a:gd name="connsiteY666" fmla="*/ 2378125 h 6858000"/>
              <a:gd name="connsiteX667" fmla="*/ 1425393 w 7467600"/>
              <a:gd name="connsiteY667" fmla="*/ 2589124 h 6858000"/>
              <a:gd name="connsiteX668" fmla="*/ 1424001 w 7467600"/>
              <a:gd name="connsiteY668" fmla="*/ 2597541 h 6858000"/>
              <a:gd name="connsiteX669" fmla="*/ 2152729 w 7467600"/>
              <a:gd name="connsiteY669" fmla="*/ 2864487 h 6858000"/>
              <a:gd name="connsiteX670" fmla="*/ 2020609 w 7467600"/>
              <a:gd name="connsiteY670" fmla="*/ 2539671 h 6858000"/>
              <a:gd name="connsiteX671" fmla="*/ 2018920 w 7467600"/>
              <a:gd name="connsiteY671" fmla="*/ 2536309 h 6858000"/>
              <a:gd name="connsiteX672" fmla="*/ 1342441 w 7467600"/>
              <a:gd name="connsiteY672" fmla="*/ 1173017 h 6858000"/>
              <a:gd name="connsiteX673" fmla="*/ 1367925 w 7467600"/>
              <a:gd name="connsiteY673" fmla="*/ 1135648 h 6858000"/>
              <a:gd name="connsiteX674" fmla="*/ 1771401 w 7467600"/>
              <a:gd name="connsiteY674" fmla="*/ 1806673 h 6858000"/>
              <a:gd name="connsiteX675" fmla="*/ 1972385 w 7467600"/>
              <a:gd name="connsiteY675" fmla="*/ 2198735 h 6858000"/>
              <a:gd name="connsiteX676" fmla="*/ 2040892 w 7467600"/>
              <a:gd name="connsiteY676" fmla="*/ 2405205 h 6858000"/>
              <a:gd name="connsiteX677" fmla="*/ 2131689 w 7467600"/>
              <a:gd name="connsiteY677" fmla="*/ 1936926 h 6858000"/>
              <a:gd name="connsiteX678" fmla="*/ 2454820 w 7467600"/>
              <a:gd name="connsiteY678" fmla="*/ 1248808 h 6858000"/>
              <a:gd name="connsiteX679" fmla="*/ 2492512 w 7467600"/>
              <a:gd name="connsiteY679" fmla="*/ 1302920 h 6858000"/>
              <a:gd name="connsiteX680" fmla="*/ 2081216 w 7467600"/>
              <a:gd name="connsiteY680" fmla="*/ 2527513 h 6858000"/>
              <a:gd name="connsiteX681" fmla="*/ 2081211 w 7467600"/>
              <a:gd name="connsiteY681" fmla="*/ 2528916 h 6858000"/>
              <a:gd name="connsiteX682" fmla="*/ 2199067 w 7467600"/>
              <a:gd name="connsiteY682" fmla="*/ 2884061 h 6858000"/>
              <a:gd name="connsiteX683" fmla="*/ 3192586 w 7467600"/>
              <a:gd name="connsiteY683" fmla="*/ 3411496 h 6858000"/>
              <a:gd name="connsiteX684" fmla="*/ 3182620 w 7467600"/>
              <a:gd name="connsiteY684" fmla="*/ 3483279 h 6858000"/>
              <a:gd name="connsiteX685" fmla="*/ 2435119 w 7467600"/>
              <a:gd name="connsiteY685" fmla="*/ 3080173 h 6858000"/>
              <a:gd name="connsiteX686" fmla="*/ 2410152 w 7467600"/>
              <a:gd name="connsiteY686" fmla="*/ 3063751 h 6858000"/>
              <a:gd name="connsiteX687" fmla="*/ 2408099 w 7467600"/>
              <a:gd name="connsiteY687" fmla="*/ 3064403 h 6858000"/>
              <a:gd name="connsiteX688" fmla="*/ 2407218 w 7467600"/>
              <a:gd name="connsiteY688" fmla="*/ 3070324 h 6858000"/>
              <a:gd name="connsiteX689" fmla="*/ 2380138 w 7467600"/>
              <a:gd name="connsiteY689" fmla="*/ 3099341 h 6858000"/>
              <a:gd name="connsiteX690" fmla="*/ 1765923 w 7467600"/>
              <a:gd name="connsiteY690" fmla="*/ 3581043 h 6858000"/>
              <a:gd name="connsiteX691" fmla="*/ 1702258 w 7467600"/>
              <a:gd name="connsiteY691" fmla="*/ 3612286 h 6858000"/>
              <a:gd name="connsiteX692" fmla="*/ 1538370 w 7467600"/>
              <a:gd name="connsiteY692" fmla="*/ 3811804 h 6858000"/>
              <a:gd name="connsiteX693" fmla="*/ 542867 w 7467600"/>
              <a:gd name="connsiteY693" fmla="*/ 4944092 h 6858000"/>
              <a:gd name="connsiteX694" fmla="*/ 515800 w 7467600"/>
              <a:gd name="connsiteY694" fmla="*/ 4862180 h 6858000"/>
              <a:gd name="connsiteX695" fmla="*/ 909145 w 7467600"/>
              <a:gd name="connsiteY695" fmla="*/ 4199225 h 6858000"/>
              <a:gd name="connsiteX696" fmla="*/ 1214067 w 7467600"/>
              <a:gd name="connsiteY696" fmla="*/ 3908561 h 6858000"/>
              <a:gd name="connsiteX697" fmla="*/ 640967 w 7467600"/>
              <a:gd name="connsiteY697" fmla="*/ 4105601 h 6858000"/>
              <a:gd name="connsiteX698" fmla="*/ 112563 w 7467600"/>
              <a:gd name="connsiteY698" fmla="*/ 4396952 h 6858000"/>
              <a:gd name="connsiteX699" fmla="*/ 0 w 7467600"/>
              <a:gd name="connsiteY699" fmla="*/ 4466006 h 6858000"/>
              <a:gd name="connsiteX700" fmla="*/ 0 w 7467600"/>
              <a:gd name="connsiteY700" fmla="*/ 4233763 h 6858000"/>
              <a:gd name="connsiteX701" fmla="*/ 36881 w 7467600"/>
              <a:gd name="connsiteY701" fmla="*/ 4200118 h 6858000"/>
              <a:gd name="connsiteX702" fmla="*/ 910534 w 7467600"/>
              <a:gd name="connsiteY702" fmla="*/ 3629753 h 6858000"/>
              <a:gd name="connsiteX703" fmla="*/ 1578717 w 7467600"/>
              <a:gd name="connsiteY703" fmla="*/ 3575982 h 6858000"/>
              <a:gd name="connsiteX704" fmla="*/ 2338780 w 7467600"/>
              <a:gd name="connsiteY704" fmla="*/ 3033725 h 6858000"/>
              <a:gd name="connsiteX705" fmla="*/ 1807991 w 7467600"/>
              <a:gd name="connsiteY705" fmla="*/ 2807184 h 6858000"/>
              <a:gd name="connsiteX706" fmla="*/ 1416358 w 7467600"/>
              <a:gd name="connsiteY706" fmla="*/ 3112571 h 6858000"/>
              <a:gd name="connsiteX707" fmla="*/ 939066 w 7467600"/>
              <a:gd name="connsiteY707" fmla="*/ 3378798 h 6858000"/>
              <a:gd name="connsiteX708" fmla="*/ 115099 w 7467600"/>
              <a:gd name="connsiteY708" fmla="*/ 3607650 h 6858000"/>
              <a:gd name="connsiteX709" fmla="*/ 97284 w 7467600"/>
              <a:gd name="connsiteY709" fmla="*/ 3520393 h 6858000"/>
              <a:gd name="connsiteX710" fmla="*/ 922050 w 7467600"/>
              <a:gd name="connsiteY710" fmla="*/ 3074867 h 6858000"/>
              <a:gd name="connsiteX711" fmla="*/ 1405265 w 7467600"/>
              <a:gd name="connsiteY711" fmla="*/ 3016319 h 6858000"/>
              <a:gd name="connsiteX712" fmla="*/ 1407512 w 7467600"/>
              <a:gd name="connsiteY712" fmla="*/ 3018001 h 6858000"/>
              <a:gd name="connsiteX713" fmla="*/ 1726266 w 7467600"/>
              <a:gd name="connsiteY713" fmla="*/ 2777274 h 6858000"/>
              <a:gd name="connsiteX714" fmla="*/ 625390 w 7467600"/>
              <a:gd name="connsiteY714" fmla="*/ 2514541 h 6858000"/>
              <a:gd name="connsiteX715" fmla="*/ 619799 w 7467600"/>
              <a:gd name="connsiteY715" fmla="*/ 2527180 h 6858000"/>
              <a:gd name="connsiteX716" fmla="*/ 310030 w 7467600"/>
              <a:gd name="connsiteY716" fmla="*/ 2771818 h 6858000"/>
              <a:gd name="connsiteX717" fmla="*/ 173877 w 7467600"/>
              <a:gd name="connsiteY717" fmla="*/ 2937056 h 6858000"/>
              <a:gd name="connsiteX718" fmla="*/ 77889 w 7467600"/>
              <a:gd name="connsiteY718" fmla="*/ 3138440 h 6858000"/>
              <a:gd name="connsiteX719" fmla="*/ 0 w 7467600"/>
              <a:gd name="connsiteY719" fmla="*/ 3271395 h 6858000"/>
              <a:gd name="connsiteX720" fmla="*/ 0 w 7467600"/>
              <a:gd name="connsiteY720" fmla="*/ 3153002 h 6858000"/>
              <a:gd name="connsiteX721" fmla="*/ 2386 w 7467600"/>
              <a:gd name="connsiteY721" fmla="*/ 3149203 h 6858000"/>
              <a:gd name="connsiteX722" fmla="*/ 89753 w 7467600"/>
              <a:gd name="connsiteY722" fmla="*/ 2987702 h 6858000"/>
              <a:gd name="connsiteX723" fmla="*/ 76869 w 7467600"/>
              <a:gd name="connsiteY723" fmla="*/ 3005404 h 6858000"/>
              <a:gd name="connsiteX724" fmla="*/ 32049 w 7467600"/>
              <a:gd name="connsiteY724" fmla="*/ 3065814 h 6858000"/>
              <a:gd name="connsiteX725" fmla="*/ 0 w 7467600"/>
              <a:gd name="connsiteY725" fmla="*/ 3108744 h 6858000"/>
              <a:gd name="connsiteX726" fmla="*/ 0 w 7467600"/>
              <a:gd name="connsiteY726" fmla="*/ 3058059 h 6858000"/>
              <a:gd name="connsiteX727" fmla="*/ 7610 w 7467600"/>
              <a:gd name="connsiteY727" fmla="*/ 3047889 h 6858000"/>
              <a:gd name="connsiteX728" fmla="*/ 52419 w 7467600"/>
              <a:gd name="connsiteY728" fmla="*/ 2987479 h 6858000"/>
              <a:gd name="connsiteX729" fmla="*/ 59142 w 7467600"/>
              <a:gd name="connsiteY729" fmla="*/ 2978488 h 6858000"/>
              <a:gd name="connsiteX730" fmla="*/ 0 w 7467600"/>
              <a:gd name="connsiteY730" fmla="*/ 3015334 h 6858000"/>
              <a:gd name="connsiteX731" fmla="*/ 0 w 7467600"/>
              <a:gd name="connsiteY731" fmla="*/ 2914286 h 6858000"/>
              <a:gd name="connsiteX732" fmla="*/ 36383 w 7467600"/>
              <a:gd name="connsiteY732" fmla="*/ 2901128 h 6858000"/>
              <a:gd name="connsiteX733" fmla="*/ 156329 w 7467600"/>
              <a:gd name="connsiteY733" fmla="*/ 2840533 h 6858000"/>
              <a:gd name="connsiteX734" fmla="*/ 358355 w 7467600"/>
              <a:gd name="connsiteY734" fmla="*/ 2620471 h 6858000"/>
              <a:gd name="connsiteX735" fmla="*/ 510577 w 7467600"/>
              <a:gd name="connsiteY735" fmla="*/ 2501244 h 6858000"/>
              <a:gd name="connsiteX736" fmla="*/ 211967 w 7467600"/>
              <a:gd name="connsiteY736" fmla="*/ 2479171 h 6858000"/>
              <a:gd name="connsiteX737" fmla="*/ 0 w 7467600"/>
              <a:gd name="connsiteY737" fmla="*/ 2476398 h 6858000"/>
              <a:gd name="connsiteX738" fmla="*/ 0 w 7467600"/>
              <a:gd name="connsiteY738" fmla="*/ 2389189 h 6858000"/>
              <a:gd name="connsiteX739" fmla="*/ 103062 w 7467600"/>
              <a:gd name="connsiteY739" fmla="*/ 2389518 h 6858000"/>
              <a:gd name="connsiteX740" fmla="*/ 510734 w 7467600"/>
              <a:gd name="connsiteY740" fmla="*/ 2416201 h 6858000"/>
              <a:gd name="connsiteX741" fmla="*/ 279257 w 7467600"/>
              <a:gd name="connsiteY741" fmla="*/ 2092102 h 6858000"/>
              <a:gd name="connsiteX742" fmla="*/ 65265 w 7467600"/>
              <a:gd name="connsiteY742" fmla="*/ 2006049 h 6858000"/>
              <a:gd name="connsiteX743" fmla="*/ 0 w 7467600"/>
              <a:gd name="connsiteY743" fmla="*/ 1982532 h 6858000"/>
              <a:gd name="connsiteX744" fmla="*/ 0 w 7467600"/>
              <a:gd name="connsiteY744" fmla="*/ 1912789 h 6858000"/>
              <a:gd name="connsiteX745" fmla="*/ 97460 w 7467600"/>
              <a:gd name="connsiteY745" fmla="*/ 1953725 h 6858000"/>
              <a:gd name="connsiteX746" fmla="*/ 221272 w 7467600"/>
              <a:gd name="connsiteY746" fmla="*/ 1980766 h 6858000"/>
              <a:gd name="connsiteX747" fmla="*/ 116765 w 7467600"/>
              <a:gd name="connsiteY747" fmla="*/ 1911033 h 6858000"/>
              <a:gd name="connsiteX748" fmla="*/ 16405 w 7467600"/>
              <a:gd name="connsiteY748" fmla="*/ 1803412 h 6858000"/>
              <a:gd name="connsiteX749" fmla="*/ 0 w 7467600"/>
              <a:gd name="connsiteY749" fmla="*/ 1784777 h 6858000"/>
              <a:gd name="connsiteX750" fmla="*/ 0 w 7467600"/>
              <a:gd name="connsiteY750" fmla="*/ 1740082 h 6858000"/>
              <a:gd name="connsiteX751" fmla="*/ 39394 w 7467600"/>
              <a:gd name="connsiteY751" fmla="*/ 1784856 h 6858000"/>
              <a:gd name="connsiteX752" fmla="*/ 135813 w 7467600"/>
              <a:gd name="connsiteY752" fmla="*/ 1888838 h 6858000"/>
              <a:gd name="connsiteX753" fmla="*/ 242575 w 7467600"/>
              <a:gd name="connsiteY753" fmla="*/ 1958841 h 6858000"/>
              <a:gd name="connsiteX754" fmla="*/ 82197 w 7467600"/>
              <a:gd name="connsiteY754" fmla="*/ 1754826 h 6858000"/>
              <a:gd name="connsiteX755" fmla="*/ 0 w 7467600"/>
              <a:gd name="connsiteY755" fmla="*/ 1679650 h 6858000"/>
              <a:gd name="connsiteX756" fmla="*/ 0 w 7467600"/>
              <a:gd name="connsiteY756" fmla="*/ 1602463 h 6858000"/>
              <a:gd name="connsiteX757" fmla="*/ 84689 w 7467600"/>
              <a:gd name="connsiteY757" fmla="*/ 1677442 h 6858000"/>
              <a:gd name="connsiteX758" fmla="*/ 298437 w 7467600"/>
              <a:gd name="connsiteY758" fmla="*/ 1968019 h 6858000"/>
              <a:gd name="connsiteX759" fmla="*/ 227269 w 7467600"/>
              <a:gd name="connsiteY759" fmla="*/ 1114064 h 6858000"/>
              <a:gd name="connsiteX760" fmla="*/ 248003 w 7467600"/>
              <a:gd name="connsiteY760" fmla="*/ 1089613 h 6858000"/>
              <a:gd name="connsiteX761" fmla="*/ 427020 w 7467600"/>
              <a:gd name="connsiteY761" fmla="*/ 1619803 h 6858000"/>
              <a:gd name="connsiteX762" fmla="*/ 340345 w 7467600"/>
              <a:gd name="connsiteY762" fmla="*/ 2027739 h 6858000"/>
              <a:gd name="connsiteX763" fmla="*/ 360865 w 7467600"/>
              <a:gd name="connsiteY763" fmla="*/ 2044827 h 6858000"/>
              <a:gd name="connsiteX764" fmla="*/ 560414 w 7467600"/>
              <a:gd name="connsiteY764" fmla="*/ 2421457 h 6858000"/>
              <a:gd name="connsiteX765" fmla="*/ 1359703 w 7467600"/>
              <a:gd name="connsiteY765" fmla="*/ 2578554 h 6858000"/>
              <a:gd name="connsiteX766" fmla="*/ 1359422 w 7467600"/>
              <a:gd name="connsiteY766" fmla="*/ 2577994 h 6858000"/>
              <a:gd name="connsiteX767" fmla="*/ 828701 w 7467600"/>
              <a:gd name="connsiteY767" fmla="*/ 1839520 h 6858000"/>
              <a:gd name="connsiteX768" fmla="*/ 494427 w 7467600"/>
              <a:gd name="connsiteY768" fmla="*/ 1092333 h 6858000"/>
              <a:gd name="connsiteX769" fmla="*/ 506322 w 7467600"/>
              <a:gd name="connsiteY769" fmla="*/ 1020997 h 6858000"/>
              <a:gd name="connsiteX770" fmla="*/ 4570198 w 7467600"/>
              <a:gd name="connsiteY770" fmla="*/ 978081 h 6858000"/>
              <a:gd name="connsiteX771" fmla="*/ 4523691 w 7467600"/>
              <a:gd name="connsiteY771" fmla="*/ 1127776 h 6858000"/>
              <a:gd name="connsiteX772" fmla="*/ 4509875 w 7467600"/>
              <a:gd name="connsiteY772" fmla="*/ 1167552 h 6858000"/>
              <a:gd name="connsiteX773" fmla="*/ 4478168 w 7467600"/>
              <a:gd name="connsiteY773" fmla="*/ 1260735 h 6858000"/>
              <a:gd name="connsiteX774" fmla="*/ 4409309 w 7467600"/>
              <a:gd name="connsiteY774" fmla="*/ 1666996 h 6858000"/>
              <a:gd name="connsiteX775" fmla="*/ 4370031 w 7467600"/>
              <a:gd name="connsiteY775" fmla="*/ 1955666 h 6858000"/>
              <a:gd name="connsiteX776" fmla="*/ 4570198 w 7467600"/>
              <a:gd name="connsiteY776" fmla="*/ 978081 h 6858000"/>
              <a:gd name="connsiteX777" fmla="*/ 4557898 w 7467600"/>
              <a:gd name="connsiteY777" fmla="*/ 900011 h 6858000"/>
              <a:gd name="connsiteX778" fmla="*/ 4344840 w 7467600"/>
              <a:gd name="connsiteY778" fmla="*/ 1922038 h 6858000"/>
              <a:gd name="connsiteX779" fmla="*/ 4378710 w 7467600"/>
              <a:gd name="connsiteY779" fmla="*/ 1665516 h 6858000"/>
              <a:gd name="connsiteX780" fmla="*/ 4448798 w 7467600"/>
              <a:gd name="connsiteY780" fmla="*/ 1253024 h 6858000"/>
              <a:gd name="connsiteX781" fmla="*/ 4480315 w 7467600"/>
              <a:gd name="connsiteY781" fmla="*/ 1158454 h 6858000"/>
              <a:gd name="connsiteX782" fmla="*/ 4494133 w 7467600"/>
              <a:gd name="connsiteY782" fmla="*/ 1118676 h 6858000"/>
              <a:gd name="connsiteX783" fmla="*/ 4557898 w 7467600"/>
              <a:gd name="connsiteY783" fmla="*/ 900011 h 6858000"/>
              <a:gd name="connsiteX784" fmla="*/ 5870151 w 7467600"/>
              <a:gd name="connsiteY784" fmla="*/ 898890 h 6858000"/>
              <a:gd name="connsiteX785" fmla="*/ 5861335 w 7467600"/>
              <a:gd name="connsiteY785" fmla="*/ 899177 h 6858000"/>
              <a:gd name="connsiteX786" fmla="*/ 5843702 w 7467600"/>
              <a:gd name="connsiteY786" fmla="*/ 899748 h 6858000"/>
              <a:gd name="connsiteX787" fmla="*/ 5651107 w 7467600"/>
              <a:gd name="connsiteY787" fmla="*/ 920306 h 6858000"/>
              <a:gd name="connsiteX788" fmla="*/ 5459407 w 7467600"/>
              <a:gd name="connsiteY788" fmla="*/ 940975 h 6858000"/>
              <a:gd name="connsiteX789" fmla="*/ 5374846 w 7467600"/>
              <a:gd name="connsiteY789" fmla="*/ 941988 h 6858000"/>
              <a:gd name="connsiteX790" fmla="*/ 5256105 w 7467600"/>
              <a:gd name="connsiteY790" fmla="*/ 945632 h 6858000"/>
              <a:gd name="connsiteX791" fmla="*/ 5107071 w 7467600"/>
              <a:gd name="connsiteY791" fmla="*/ 969720 h 6858000"/>
              <a:gd name="connsiteX792" fmla="*/ 4998681 w 7467600"/>
              <a:gd name="connsiteY792" fmla="*/ 988771 h 6858000"/>
              <a:gd name="connsiteX793" fmla="*/ 5870151 w 7467600"/>
              <a:gd name="connsiteY793" fmla="*/ 898890 h 6858000"/>
              <a:gd name="connsiteX794" fmla="*/ 5504425 w 7467600"/>
              <a:gd name="connsiteY794" fmla="*/ 848067 h 6858000"/>
              <a:gd name="connsiteX795" fmla="*/ 4968849 w 7467600"/>
              <a:gd name="connsiteY795" fmla="*/ 962318 h 6858000"/>
              <a:gd name="connsiteX796" fmla="*/ 5104039 w 7467600"/>
              <a:gd name="connsiteY796" fmla="*/ 940634 h 6858000"/>
              <a:gd name="connsiteX797" fmla="*/ 5256311 w 7467600"/>
              <a:gd name="connsiteY797" fmla="*/ 916490 h 6858000"/>
              <a:gd name="connsiteX798" fmla="*/ 5377381 w 7467600"/>
              <a:gd name="connsiteY798" fmla="*/ 912671 h 6858000"/>
              <a:gd name="connsiteX799" fmla="*/ 5460148 w 7467600"/>
              <a:gd name="connsiteY799" fmla="*/ 911442 h 6858000"/>
              <a:gd name="connsiteX800" fmla="*/ 5648971 w 7467600"/>
              <a:gd name="connsiteY800" fmla="*/ 891331 h 6858000"/>
              <a:gd name="connsiteX801" fmla="*/ 5844807 w 7467600"/>
              <a:gd name="connsiteY801" fmla="*/ 870718 h 6858000"/>
              <a:gd name="connsiteX802" fmla="*/ 5862975 w 7467600"/>
              <a:gd name="connsiteY802" fmla="*/ 869756 h 6858000"/>
              <a:gd name="connsiteX803" fmla="*/ 5920887 w 7467600"/>
              <a:gd name="connsiteY803" fmla="*/ 865929 h 6858000"/>
              <a:gd name="connsiteX804" fmla="*/ 5504425 w 7467600"/>
              <a:gd name="connsiteY804" fmla="*/ 848067 h 6858000"/>
              <a:gd name="connsiteX805" fmla="*/ 3607114 w 7467600"/>
              <a:gd name="connsiteY805" fmla="*/ 467441 h 6858000"/>
              <a:gd name="connsiteX806" fmla="*/ 3296242 w 7467600"/>
              <a:gd name="connsiteY806" fmla="*/ 807991 h 6858000"/>
              <a:gd name="connsiteX807" fmla="*/ 3174674 w 7467600"/>
              <a:gd name="connsiteY807" fmla="*/ 919759 h 6858000"/>
              <a:gd name="connsiteX808" fmla="*/ 3042978 w 7467600"/>
              <a:gd name="connsiteY808" fmla="*/ 1054894 h 6858000"/>
              <a:gd name="connsiteX809" fmla="*/ 2968914 w 7467600"/>
              <a:gd name="connsiteY809" fmla="*/ 1133756 h 6858000"/>
              <a:gd name="connsiteX810" fmla="*/ 3103823 w 7467600"/>
              <a:gd name="connsiteY810" fmla="*/ 1026814 h 6858000"/>
              <a:gd name="connsiteX811" fmla="*/ 3607114 w 7467600"/>
              <a:gd name="connsiteY811" fmla="*/ 467441 h 6858000"/>
              <a:gd name="connsiteX812" fmla="*/ 3744487 w 7467600"/>
              <a:gd name="connsiteY812" fmla="*/ 383136 h 6858000"/>
              <a:gd name="connsiteX813" fmla="*/ 3970213 w 7467600"/>
              <a:gd name="connsiteY813" fmla="*/ 995559 h 6858000"/>
              <a:gd name="connsiteX814" fmla="*/ 3744487 w 7467600"/>
              <a:gd name="connsiteY814" fmla="*/ 383136 h 6858000"/>
              <a:gd name="connsiteX815" fmla="*/ 3624562 w 7467600"/>
              <a:gd name="connsiteY815" fmla="*/ 367041 h 6858000"/>
              <a:gd name="connsiteX816" fmla="*/ 3489712 w 7467600"/>
              <a:gd name="connsiteY816" fmla="*/ 485386 h 6858000"/>
              <a:gd name="connsiteX817" fmla="*/ 3182994 w 7467600"/>
              <a:gd name="connsiteY817" fmla="*/ 828265 h 6858000"/>
              <a:gd name="connsiteX818" fmla="*/ 2892114 w 7467600"/>
              <a:gd name="connsiteY818" fmla="*/ 1172635 h 6858000"/>
              <a:gd name="connsiteX819" fmla="*/ 3021459 w 7467600"/>
              <a:gd name="connsiteY819" fmla="*/ 1035385 h 6858000"/>
              <a:gd name="connsiteX820" fmla="*/ 3153873 w 7467600"/>
              <a:gd name="connsiteY820" fmla="*/ 898971 h 6858000"/>
              <a:gd name="connsiteX821" fmla="*/ 3276511 w 7467600"/>
              <a:gd name="connsiteY821" fmla="*/ 786423 h 6858000"/>
              <a:gd name="connsiteX822" fmla="*/ 3584154 w 7467600"/>
              <a:gd name="connsiteY822" fmla="*/ 448218 h 6858000"/>
              <a:gd name="connsiteX823" fmla="*/ 3624562 w 7467600"/>
              <a:gd name="connsiteY823" fmla="*/ 367041 h 6858000"/>
              <a:gd name="connsiteX824" fmla="*/ 3766672 w 7467600"/>
              <a:gd name="connsiteY824" fmla="*/ 359429 h 6858000"/>
              <a:gd name="connsiteX825" fmla="*/ 3996338 w 7467600"/>
              <a:gd name="connsiteY825" fmla="*/ 968237 h 6858000"/>
              <a:gd name="connsiteX826" fmla="*/ 3766672 w 7467600"/>
              <a:gd name="connsiteY826" fmla="*/ 359429 h 6858000"/>
              <a:gd name="connsiteX827" fmla="*/ 5805386 w 7467600"/>
              <a:gd name="connsiteY827" fmla="*/ 239240 h 6858000"/>
              <a:gd name="connsiteX828" fmla="*/ 5736947 w 7467600"/>
              <a:gd name="connsiteY828" fmla="*/ 261367 h 6858000"/>
              <a:gd name="connsiteX829" fmla="*/ 5427012 w 7467600"/>
              <a:gd name="connsiteY829" fmla="*/ 311272 h 6858000"/>
              <a:gd name="connsiteX830" fmla="*/ 5147818 w 7467600"/>
              <a:gd name="connsiteY830" fmla="*/ 322112 h 6858000"/>
              <a:gd name="connsiteX831" fmla="*/ 5060854 w 7467600"/>
              <a:gd name="connsiteY831" fmla="*/ 311882 h 6858000"/>
              <a:gd name="connsiteX832" fmla="*/ 4945989 w 7467600"/>
              <a:gd name="connsiteY832" fmla="*/ 300516 h 6858000"/>
              <a:gd name="connsiteX833" fmla="*/ 5410479 w 7467600"/>
              <a:gd name="connsiteY833" fmla="*/ 348434 h 6858000"/>
              <a:gd name="connsiteX834" fmla="*/ 5805386 w 7467600"/>
              <a:gd name="connsiteY834" fmla="*/ 239240 h 6858000"/>
              <a:gd name="connsiteX835" fmla="*/ 5905192 w 7467600"/>
              <a:gd name="connsiteY835" fmla="*/ 163079 h 6858000"/>
              <a:gd name="connsiteX836" fmla="*/ 5865655 w 7467600"/>
              <a:gd name="connsiteY836" fmla="*/ 171901 h 6858000"/>
              <a:gd name="connsiteX837" fmla="*/ 5259740 w 7467600"/>
              <a:gd name="connsiteY837" fmla="*/ 257013 h 6858000"/>
              <a:gd name="connsiteX838" fmla="*/ 5208466 w 7467600"/>
              <a:gd name="connsiteY838" fmla="*/ 257550 h 6858000"/>
              <a:gd name="connsiteX839" fmla="*/ 4980204 w 7467600"/>
              <a:gd name="connsiteY839" fmla="*/ 271903 h 6858000"/>
              <a:gd name="connsiteX840" fmla="*/ 5068068 w 7467600"/>
              <a:gd name="connsiteY840" fmla="*/ 282244 h 6858000"/>
              <a:gd name="connsiteX841" fmla="*/ 5153231 w 7467600"/>
              <a:gd name="connsiteY841" fmla="*/ 292240 h 6858000"/>
              <a:gd name="connsiteX842" fmla="*/ 5426491 w 7467600"/>
              <a:gd name="connsiteY842" fmla="*/ 281128 h 6858000"/>
              <a:gd name="connsiteX843" fmla="*/ 5731212 w 7467600"/>
              <a:gd name="connsiteY843" fmla="*/ 231951 h 6858000"/>
              <a:gd name="connsiteX844" fmla="*/ 5905192 w 7467600"/>
              <a:gd name="connsiteY844" fmla="*/ 163079 h 6858000"/>
              <a:gd name="connsiteX845" fmla="*/ 5944437 w 7467600"/>
              <a:gd name="connsiteY845" fmla="*/ 113829 h 6858000"/>
              <a:gd name="connsiteX846" fmla="*/ 5825032 w 7467600"/>
              <a:gd name="connsiteY846" fmla="*/ 146405 h 6858000"/>
              <a:gd name="connsiteX847" fmla="*/ 4955599 w 7467600"/>
              <a:gd name="connsiteY847" fmla="*/ 247008 h 6858000"/>
              <a:gd name="connsiteX848" fmla="*/ 5210104 w 7467600"/>
              <a:gd name="connsiteY848" fmla="*/ 228123 h 6858000"/>
              <a:gd name="connsiteX849" fmla="*/ 5261015 w 7467600"/>
              <a:gd name="connsiteY849" fmla="*/ 227087 h 6858000"/>
              <a:gd name="connsiteX850" fmla="*/ 5861181 w 7467600"/>
              <a:gd name="connsiteY850" fmla="*/ 143093 h 6858000"/>
              <a:gd name="connsiteX851" fmla="*/ 5961252 w 7467600"/>
              <a:gd name="connsiteY851" fmla="*/ 114820 h 6858000"/>
              <a:gd name="connsiteX852" fmla="*/ 5944437 w 7467600"/>
              <a:gd name="connsiteY852" fmla="*/ 113829 h 6858000"/>
              <a:gd name="connsiteX853" fmla="*/ 3882765 w 7467600"/>
              <a:gd name="connsiteY853" fmla="*/ 0 h 6858000"/>
              <a:gd name="connsiteX854" fmla="*/ 3995099 w 7467600"/>
              <a:gd name="connsiteY854" fmla="*/ 0 h 6858000"/>
              <a:gd name="connsiteX855" fmla="*/ 4163818 w 7467600"/>
              <a:gd name="connsiteY855" fmla="*/ 234104 h 6858000"/>
              <a:gd name="connsiteX856" fmla="*/ 4172099 w 7467600"/>
              <a:gd name="connsiteY856" fmla="*/ 234207 h 6858000"/>
              <a:gd name="connsiteX857" fmla="*/ 4784282 w 7467600"/>
              <a:gd name="connsiteY857" fmla="*/ 276561 h 6858000"/>
              <a:gd name="connsiteX858" fmla="*/ 4801687 w 7467600"/>
              <a:gd name="connsiteY858" fmla="*/ 267764 h 6858000"/>
              <a:gd name="connsiteX859" fmla="*/ 6082788 w 7467600"/>
              <a:gd name="connsiteY859" fmla="*/ 64119 h 6858000"/>
              <a:gd name="connsiteX860" fmla="*/ 6099442 w 7467600"/>
              <a:gd name="connsiteY860" fmla="*/ 82568 h 6858000"/>
              <a:gd name="connsiteX861" fmla="*/ 4804137 w 7467600"/>
              <a:gd name="connsiteY861" fmla="*/ 320931 h 6858000"/>
              <a:gd name="connsiteX862" fmla="*/ 4227047 w 7467600"/>
              <a:gd name="connsiteY862" fmla="*/ 313415 h 6858000"/>
              <a:gd name="connsiteX863" fmla="*/ 4346041 w 7467600"/>
              <a:gd name="connsiteY863" fmla="*/ 456086 h 6858000"/>
              <a:gd name="connsiteX864" fmla="*/ 4870967 w 7467600"/>
              <a:gd name="connsiteY864" fmla="*/ 963061 h 6858000"/>
              <a:gd name="connsiteX865" fmla="*/ 4889647 w 7467600"/>
              <a:gd name="connsiteY865" fmla="*/ 957147 h 6858000"/>
              <a:gd name="connsiteX866" fmla="*/ 5422504 w 7467600"/>
              <a:gd name="connsiteY866" fmla="*/ 805191 h 6858000"/>
              <a:gd name="connsiteX867" fmla="*/ 6087656 w 7467600"/>
              <a:gd name="connsiteY867" fmla="*/ 826703 h 6858000"/>
              <a:gd name="connsiteX868" fmla="*/ 6058717 w 7467600"/>
              <a:gd name="connsiteY868" fmla="*/ 865992 h 6858000"/>
              <a:gd name="connsiteX869" fmla="*/ 4974153 w 7467600"/>
              <a:gd name="connsiteY869" fmla="*/ 1045456 h 6858000"/>
              <a:gd name="connsiteX870" fmla="*/ 5627835 w 7467600"/>
              <a:gd name="connsiteY870" fmla="*/ 1472077 h 6858000"/>
              <a:gd name="connsiteX871" fmla="*/ 5629817 w 7467600"/>
              <a:gd name="connsiteY871" fmla="*/ 1471412 h 6858000"/>
              <a:gd name="connsiteX872" fmla="*/ 5634124 w 7467600"/>
              <a:gd name="connsiteY872" fmla="*/ 1470572 h 6858000"/>
              <a:gd name="connsiteX873" fmla="*/ 5755832 w 7467600"/>
              <a:gd name="connsiteY873" fmla="*/ 1383886 h 6858000"/>
              <a:gd name="connsiteX874" fmla="*/ 6014186 w 7467600"/>
              <a:gd name="connsiteY874" fmla="*/ 1279799 h 6858000"/>
              <a:gd name="connsiteX875" fmla="*/ 6901619 w 7467600"/>
              <a:gd name="connsiteY875" fmla="*/ 1047874 h 6858000"/>
              <a:gd name="connsiteX876" fmla="*/ 6931566 w 7467600"/>
              <a:gd name="connsiteY876" fmla="*/ 1062034 h 6858000"/>
              <a:gd name="connsiteX877" fmla="*/ 5790982 w 7467600"/>
              <a:gd name="connsiteY877" fmla="*/ 1561380 h 6858000"/>
              <a:gd name="connsiteX878" fmla="*/ 6188971 w 7467600"/>
              <a:gd name="connsiteY878" fmla="*/ 1755168 h 6858000"/>
              <a:gd name="connsiteX879" fmla="*/ 6202446 w 7467600"/>
              <a:gd name="connsiteY879" fmla="*/ 1752268 h 6858000"/>
              <a:gd name="connsiteX880" fmla="*/ 7179560 w 7467600"/>
              <a:gd name="connsiteY880" fmla="*/ 1467551 h 6858000"/>
              <a:gd name="connsiteX881" fmla="*/ 7158730 w 7467600"/>
              <a:gd name="connsiteY881" fmla="*/ 1507835 h 6858000"/>
              <a:gd name="connsiteX882" fmla="*/ 6326959 w 7467600"/>
              <a:gd name="connsiteY882" fmla="*/ 1817686 h 6858000"/>
              <a:gd name="connsiteX883" fmla="*/ 6537433 w 7467600"/>
              <a:gd name="connsiteY883" fmla="*/ 1907790 h 6858000"/>
              <a:gd name="connsiteX884" fmla="*/ 6550221 w 7467600"/>
              <a:gd name="connsiteY884" fmla="*/ 1910729 h 6858000"/>
              <a:gd name="connsiteX885" fmla="*/ 6964438 w 7467600"/>
              <a:gd name="connsiteY885" fmla="*/ 2209505 h 6858000"/>
              <a:gd name="connsiteX886" fmla="*/ 7367862 w 7467600"/>
              <a:gd name="connsiteY886" fmla="*/ 2806833 h 6858000"/>
              <a:gd name="connsiteX887" fmla="*/ 7364329 w 7467600"/>
              <a:gd name="connsiteY887" fmla="*/ 2826907 h 6858000"/>
              <a:gd name="connsiteX888" fmla="*/ 7290545 w 7467600"/>
              <a:gd name="connsiteY888" fmla="*/ 2850663 h 6858000"/>
              <a:gd name="connsiteX889" fmla="*/ 6472036 w 7467600"/>
              <a:gd name="connsiteY889" fmla="*/ 1959003 h 6858000"/>
              <a:gd name="connsiteX890" fmla="*/ 5792897 w 7467600"/>
              <a:gd name="connsiteY890" fmla="*/ 1647747 h 6858000"/>
              <a:gd name="connsiteX891" fmla="*/ 5842751 w 7467600"/>
              <a:gd name="connsiteY891" fmla="*/ 1816112 h 6858000"/>
              <a:gd name="connsiteX892" fmla="*/ 5847424 w 7467600"/>
              <a:gd name="connsiteY892" fmla="*/ 1815776 h 6858000"/>
              <a:gd name="connsiteX893" fmla="*/ 6399821 w 7467600"/>
              <a:gd name="connsiteY893" fmla="*/ 2344799 h 6858000"/>
              <a:gd name="connsiteX894" fmla="*/ 6323232 w 7467600"/>
              <a:gd name="connsiteY894" fmla="*/ 2389634 h 6858000"/>
              <a:gd name="connsiteX895" fmla="*/ 5942958 w 7467600"/>
              <a:gd name="connsiteY895" fmla="*/ 2077708 h 6858000"/>
              <a:gd name="connsiteX896" fmla="*/ 5921559 w 7467600"/>
              <a:gd name="connsiteY896" fmla="*/ 2378596 h 6858000"/>
              <a:gd name="connsiteX897" fmla="*/ 5817651 w 7467600"/>
              <a:gd name="connsiteY897" fmla="*/ 3023919 h 6858000"/>
              <a:gd name="connsiteX898" fmla="*/ 5729634 w 7467600"/>
              <a:gd name="connsiteY898" fmla="*/ 3051849 h 6858000"/>
              <a:gd name="connsiteX899" fmla="*/ 5611018 w 7467600"/>
              <a:gd name="connsiteY899" fmla="*/ 2316769 h 6858000"/>
              <a:gd name="connsiteX900" fmla="*/ 5687608 w 7467600"/>
              <a:gd name="connsiteY900" fmla="*/ 2039972 h 6858000"/>
              <a:gd name="connsiteX901" fmla="*/ 5657554 w 7467600"/>
              <a:gd name="connsiteY901" fmla="*/ 1576445 h 6858000"/>
              <a:gd name="connsiteX902" fmla="*/ 5150475 w 7467600"/>
              <a:gd name="connsiteY902" fmla="*/ 1274012 h 6858000"/>
              <a:gd name="connsiteX903" fmla="*/ 5349142 w 7467600"/>
              <a:gd name="connsiteY903" fmla="*/ 2204405 h 6858000"/>
              <a:gd name="connsiteX904" fmla="*/ 5262214 w 7467600"/>
              <a:gd name="connsiteY904" fmla="*/ 2233836 h 6858000"/>
              <a:gd name="connsiteX905" fmla="*/ 4981539 w 7467600"/>
              <a:gd name="connsiteY905" fmla="*/ 1542201 h 6858000"/>
              <a:gd name="connsiteX906" fmla="*/ 4958461 w 7467600"/>
              <a:gd name="connsiteY906" fmla="*/ 1136957 h 6858000"/>
              <a:gd name="connsiteX907" fmla="*/ 4655015 w 7467600"/>
              <a:gd name="connsiteY907" fmla="*/ 891426 h 6858000"/>
              <a:gd name="connsiteX908" fmla="*/ 4348002 w 7467600"/>
              <a:gd name="connsiteY908" fmla="*/ 2205895 h 6858000"/>
              <a:gd name="connsiteX909" fmla="*/ 4262250 w 7467600"/>
              <a:gd name="connsiteY909" fmla="*/ 2219972 h 6858000"/>
              <a:gd name="connsiteX910" fmla="*/ 4550611 w 7467600"/>
              <a:gd name="connsiteY910" fmla="*/ 817540 h 6858000"/>
              <a:gd name="connsiteX911" fmla="*/ 4564418 w 7467600"/>
              <a:gd name="connsiteY911" fmla="*/ 808293 h 6858000"/>
              <a:gd name="connsiteX912" fmla="*/ 4266388 w 7467600"/>
              <a:gd name="connsiteY912" fmla="*/ 500083 h 6858000"/>
              <a:gd name="connsiteX913" fmla="*/ 4032842 w 7467600"/>
              <a:gd name="connsiteY913" fmla="*/ 211809 h 6858000"/>
              <a:gd name="connsiteX914" fmla="*/ 3882765 w 7467600"/>
              <a:gd name="connsiteY914" fmla="*/ 0 h 6858000"/>
              <a:gd name="connsiteX915" fmla="*/ 3721337 w 7467600"/>
              <a:gd name="connsiteY915" fmla="*/ 0 h 6858000"/>
              <a:gd name="connsiteX916" fmla="*/ 3797544 w 7467600"/>
              <a:gd name="connsiteY916" fmla="*/ 0 h 6858000"/>
              <a:gd name="connsiteX917" fmla="*/ 3775734 w 7467600"/>
              <a:gd name="connsiteY917" fmla="*/ 95131 h 6858000"/>
              <a:gd name="connsiteX918" fmla="*/ 3724807 w 7467600"/>
              <a:gd name="connsiteY918" fmla="*/ 272257 h 6858000"/>
              <a:gd name="connsiteX919" fmla="*/ 3726844 w 7467600"/>
              <a:gd name="connsiteY919" fmla="*/ 282988 h 6858000"/>
              <a:gd name="connsiteX920" fmla="*/ 3742664 w 7467600"/>
              <a:gd name="connsiteY920" fmla="*/ 279918 h 6858000"/>
              <a:gd name="connsiteX921" fmla="*/ 4103910 w 7467600"/>
              <a:gd name="connsiteY921" fmla="*/ 1161917 h 6858000"/>
              <a:gd name="connsiteX922" fmla="*/ 4020269 w 7467600"/>
              <a:gd name="connsiteY922" fmla="*/ 1200406 h 6858000"/>
              <a:gd name="connsiteX923" fmla="*/ 3674882 w 7467600"/>
              <a:gd name="connsiteY923" fmla="*/ 488524 h 6858000"/>
              <a:gd name="connsiteX924" fmla="*/ 3132682 w 7467600"/>
              <a:gd name="connsiteY924" fmla="*/ 1072284 h 6858000"/>
              <a:gd name="connsiteX925" fmla="*/ 2716346 w 7467600"/>
              <a:gd name="connsiteY925" fmla="*/ 1276376 h 6858000"/>
              <a:gd name="connsiteX926" fmla="*/ 2716772 w 7467600"/>
              <a:gd name="connsiteY926" fmla="*/ 1255462 h 6858000"/>
              <a:gd name="connsiteX927" fmla="*/ 3471096 w 7467600"/>
              <a:gd name="connsiteY927" fmla="*/ 437072 h 6858000"/>
              <a:gd name="connsiteX928" fmla="*/ 3639057 w 7467600"/>
              <a:gd name="connsiteY928" fmla="*/ 286334 h 6858000"/>
              <a:gd name="connsiteX929" fmla="*/ 3640309 w 7467600"/>
              <a:gd name="connsiteY929" fmla="*/ 284664 h 6858000"/>
              <a:gd name="connsiteX930" fmla="*/ 3646022 w 7467600"/>
              <a:gd name="connsiteY930" fmla="*/ 276711 h 6858000"/>
              <a:gd name="connsiteX931" fmla="*/ 3707943 w 7467600"/>
              <a:gd name="connsiteY931" fmla="*/ 65958 h 6858000"/>
              <a:gd name="connsiteX932" fmla="*/ 3721337 w 7467600"/>
              <a:gd name="connsiteY932" fmla="*/ 0 h 6858000"/>
              <a:gd name="connsiteX933" fmla="*/ 2867960 w 7467600"/>
              <a:gd name="connsiteY933" fmla="*/ 0 h 6858000"/>
              <a:gd name="connsiteX934" fmla="*/ 2926351 w 7467600"/>
              <a:gd name="connsiteY934" fmla="*/ 0 h 6858000"/>
              <a:gd name="connsiteX935" fmla="*/ 2902823 w 7467600"/>
              <a:gd name="connsiteY935" fmla="*/ 262929 h 6858000"/>
              <a:gd name="connsiteX936" fmla="*/ 2940663 w 7467600"/>
              <a:gd name="connsiteY936" fmla="*/ 140884 h 6858000"/>
              <a:gd name="connsiteX937" fmla="*/ 2947039 w 7467600"/>
              <a:gd name="connsiteY937" fmla="*/ 122524 h 6858000"/>
              <a:gd name="connsiteX938" fmla="*/ 2984316 w 7467600"/>
              <a:gd name="connsiteY938" fmla="*/ 0 h 6858000"/>
              <a:gd name="connsiteX939" fmla="*/ 3016114 w 7467600"/>
              <a:gd name="connsiteY939" fmla="*/ 0 h 6858000"/>
              <a:gd name="connsiteX940" fmla="*/ 2979949 w 7467600"/>
              <a:gd name="connsiteY940" fmla="*/ 119274 h 6858000"/>
              <a:gd name="connsiteX941" fmla="*/ 3023879 w 7467600"/>
              <a:gd name="connsiteY941" fmla="*/ 0 h 6858000"/>
              <a:gd name="connsiteX942" fmla="*/ 3105400 w 7467600"/>
              <a:gd name="connsiteY942" fmla="*/ 0 h 6858000"/>
              <a:gd name="connsiteX943" fmla="*/ 3094669 w 7467600"/>
              <a:gd name="connsiteY943" fmla="*/ 30308 h 6858000"/>
              <a:gd name="connsiteX944" fmla="*/ 2901945 w 7467600"/>
              <a:gd name="connsiteY944" fmla="*/ 466538 h 6858000"/>
              <a:gd name="connsiteX945" fmla="*/ 2815209 w 7467600"/>
              <a:gd name="connsiteY945" fmla="*/ 497361 h 6858000"/>
              <a:gd name="connsiteX946" fmla="*/ 2844845 w 7467600"/>
              <a:gd name="connsiteY946" fmla="*/ 127638 h 6858000"/>
              <a:gd name="connsiteX947" fmla="*/ 2867960 w 7467600"/>
              <a:gd name="connsiteY947" fmla="*/ 0 h 6858000"/>
              <a:gd name="connsiteX948" fmla="*/ 1057230 w 7467600"/>
              <a:gd name="connsiteY948" fmla="*/ 0 h 6858000"/>
              <a:gd name="connsiteX949" fmla="*/ 1111003 w 7467600"/>
              <a:gd name="connsiteY949" fmla="*/ 0 h 6858000"/>
              <a:gd name="connsiteX950" fmla="*/ 1125553 w 7467600"/>
              <a:gd name="connsiteY950" fmla="*/ 52588 h 6858000"/>
              <a:gd name="connsiteX951" fmla="*/ 1304276 w 7467600"/>
              <a:gd name="connsiteY951" fmla="*/ 476275 h 6858000"/>
              <a:gd name="connsiteX952" fmla="*/ 1492066 w 7467600"/>
              <a:gd name="connsiteY952" fmla="*/ 886333 h 6858000"/>
              <a:gd name="connsiteX953" fmla="*/ 1423698 w 7467600"/>
              <a:gd name="connsiteY953" fmla="*/ 710817 h 6858000"/>
              <a:gd name="connsiteX954" fmla="*/ 1357609 w 7467600"/>
              <a:gd name="connsiteY954" fmla="*/ 532892 h 6858000"/>
              <a:gd name="connsiteX955" fmla="*/ 1309550 w 7467600"/>
              <a:gd name="connsiteY955" fmla="*/ 374031 h 6858000"/>
              <a:gd name="connsiteX956" fmla="*/ 1193673 w 7467600"/>
              <a:gd name="connsiteY956" fmla="*/ 49533 h 6858000"/>
              <a:gd name="connsiteX957" fmla="*/ 1164391 w 7467600"/>
              <a:gd name="connsiteY957" fmla="*/ 0 h 6858000"/>
              <a:gd name="connsiteX958" fmla="*/ 1200666 w 7467600"/>
              <a:gd name="connsiteY958" fmla="*/ 0 h 6858000"/>
              <a:gd name="connsiteX959" fmla="*/ 1223408 w 7467600"/>
              <a:gd name="connsiteY959" fmla="*/ 38996 h 6858000"/>
              <a:gd name="connsiteX960" fmla="*/ 1339635 w 7467600"/>
              <a:gd name="connsiteY960" fmla="*/ 365517 h 6858000"/>
              <a:gd name="connsiteX961" fmla="*/ 1387469 w 7467600"/>
              <a:gd name="connsiteY961" fmla="*/ 523079 h 6858000"/>
              <a:gd name="connsiteX962" fmla="*/ 1452685 w 7467600"/>
              <a:gd name="connsiteY962" fmla="*/ 699806 h 6858000"/>
              <a:gd name="connsiteX963" fmla="*/ 1492092 w 7467600"/>
              <a:gd name="connsiteY963" fmla="*/ 800424 h 6858000"/>
              <a:gd name="connsiteX964" fmla="*/ 1455302 w 7467600"/>
              <a:gd name="connsiteY964" fmla="*/ 632913 h 6858000"/>
              <a:gd name="connsiteX965" fmla="*/ 1222336 w 7467600"/>
              <a:gd name="connsiteY965" fmla="*/ 9480 h 6858000"/>
              <a:gd name="connsiteX966" fmla="*/ 1214634 w 7467600"/>
              <a:gd name="connsiteY966" fmla="*/ 0 h 6858000"/>
              <a:gd name="connsiteX967" fmla="*/ 1289827 w 7467600"/>
              <a:gd name="connsiteY967" fmla="*/ 0 h 6858000"/>
              <a:gd name="connsiteX968" fmla="*/ 1321076 w 7467600"/>
              <a:gd name="connsiteY968" fmla="*/ 59722 h 6858000"/>
              <a:gd name="connsiteX969" fmla="*/ 1512579 w 7467600"/>
              <a:gd name="connsiteY969" fmla="*/ 626441 h 6858000"/>
              <a:gd name="connsiteX970" fmla="*/ 1506076 w 7467600"/>
              <a:gd name="connsiteY970" fmla="*/ 1089289 h 6858000"/>
              <a:gd name="connsiteX971" fmla="*/ 1486346 w 7467600"/>
              <a:gd name="connsiteY971" fmla="*/ 1079919 h 6858000"/>
              <a:gd name="connsiteX972" fmla="*/ 1070511 w 7467600"/>
              <a:gd name="connsiteY972" fmla="*/ 48609 h 6858000"/>
              <a:gd name="connsiteX973" fmla="*/ 1057230 w 7467600"/>
              <a:gd name="connsiteY973" fmla="*/ 0 h 6858000"/>
              <a:gd name="connsiteX974" fmla="*/ 43151 w 7467600"/>
              <a:gd name="connsiteY974" fmla="*/ 0 h 6858000"/>
              <a:gd name="connsiteX975" fmla="*/ 95283 w 7467600"/>
              <a:gd name="connsiteY975" fmla="*/ 0 h 6858000"/>
              <a:gd name="connsiteX976" fmla="*/ 300708 w 7467600"/>
              <a:gd name="connsiteY976" fmla="*/ 154571 h 6858000"/>
              <a:gd name="connsiteX977" fmla="*/ 530414 w 7467600"/>
              <a:gd name="connsiteY977" fmla="*/ 354673 h 6858000"/>
              <a:gd name="connsiteX978" fmla="*/ 333785 w 7467600"/>
              <a:gd name="connsiteY978" fmla="*/ 161564 h 6858000"/>
              <a:gd name="connsiteX979" fmla="*/ 147005 w 7467600"/>
              <a:gd name="connsiteY979" fmla="*/ 0 h 6858000"/>
              <a:gd name="connsiteX980" fmla="*/ 272509 w 7467600"/>
              <a:gd name="connsiteY980" fmla="*/ 0 h 6858000"/>
              <a:gd name="connsiteX981" fmla="*/ 326276 w 7467600"/>
              <a:gd name="connsiteY981" fmla="*/ 45847 h 6858000"/>
              <a:gd name="connsiteX982" fmla="*/ 823759 w 7467600"/>
              <a:gd name="connsiteY982" fmla="*/ 574145 h 6858000"/>
              <a:gd name="connsiteX983" fmla="*/ 811254 w 7467600"/>
              <a:gd name="connsiteY983" fmla="*/ 665546 h 6858000"/>
              <a:gd name="connsiteX984" fmla="*/ 154042 w 7467600"/>
              <a:gd name="connsiteY984" fmla="*/ 261522 h 6858000"/>
              <a:gd name="connsiteX985" fmla="*/ 13550 w 7467600"/>
              <a:gd name="connsiteY985" fmla="*/ 158423 h 6858000"/>
              <a:gd name="connsiteX986" fmla="*/ 0 w 7467600"/>
              <a:gd name="connsiteY986" fmla="*/ 146618 h 6858000"/>
              <a:gd name="connsiteX987" fmla="*/ 0 w 7467600"/>
              <a:gd name="connsiteY987" fmla="*/ 59161 h 6858000"/>
              <a:gd name="connsiteX988" fmla="*/ 45427 w 7467600"/>
              <a:gd name="connsiteY988" fmla="*/ 101078 h 6858000"/>
              <a:gd name="connsiteX989" fmla="*/ 630103 w 7467600"/>
              <a:gd name="connsiteY989" fmla="*/ 485885 h 6858000"/>
              <a:gd name="connsiteX990" fmla="*/ 532040 w 7467600"/>
              <a:gd name="connsiteY990" fmla="*/ 399359 h 6858000"/>
              <a:gd name="connsiteX991" fmla="*/ 517618 w 7467600"/>
              <a:gd name="connsiteY991" fmla="*/ 385726 h 6858000"/>
              <a:gd name="connsiteX992" fmla="*/ 285074 w 7467600"/>
              <a:gd name="connsiteY992" fmla="*/ 182755 h 6858000"/>
              <a:gd name="connsiteX993" fmla="*/ 43151 w 7467600"/>
              <a:gd name="connsiteY993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343603 w 7467600"/>
              <a:gd name="connsiteY127" fmla="*/ 5149746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1903353 w 7467600"/>
              <a:gd name="connsiteY137" fmla="*/ 5044827 h 6858000"/>
              <a:gd name="connsiteX138" fmla="*/ 1936931 w 7467600"/>
              <a:gd name="connsiteY138" fmla="*/ 5093954 h 6858000"/>
              <a:gd name="connsiteX139" fmla="*/ 2195868 w 7467600"/>
              <a:gd name="connsiteY139" fmla="*/ 5396574 h 6858000"/>
              <a:gd name="connsiteX140" fmla="*/ 2088852 w 7467600"/>
              <a:gd name="connsiteY140" fmla="*/ 5166123 h 6858000"/>
              <a:gd name="connsiteX141" fmla="*/ 1958241 w 7467600"/>
              <a:gd name="connsiteY141" fmla="*/ 5067955 h 6858000"/>
              <a:gd name="connsiteX142" fmla="*/ 1903353 w 7467600"/>
              <a:gd name="connsiteY142" fmla="*/ 5044827 h 6858000"/>
              <a:gd name="connsiteX143" fmla="*/ 1979378 w 7467600"/>
              <a:gd name="connsiteY143" fmla="*/ 4769504 h 6858000"/>
              <a:gd name="connsiteX144" fmla="*/ 2882120 w 7467600"/>
              <a:gd name="connsiteY144" fmla="*/ 5064547 h 6858000"/>
              <a:gd name="connsiteX145" fmla="*/ 2793103 w 7467600"/>
              <a:gd name="connsiteY145" fmla="*/ 5039699 h 6858000"/>
              <a:gd name="connsiteX146" fmla="*/ 2770041 w 7467600"/>
              <a:gd name="connsiteY146" fmla="*/ 5033634 h 6858000"/>
              <a:gd name="connsiteX147" fmla="*/ 1979378 w 7467600"/>
              <a:gd name="connsiteY147" fmla="*/ 4769504 h 6858000"/>
              <a:gd name="connsiteX148" fmla="*/ 1927410 w 7467600"/>
              <a:gd name="connsiteY148" fmla="*/ 4716164 h 6858000"/>
              <a:gd name="connsiteX149" fmla="*/ 1959587 w 7467600"/>
              <a:gd name="connsiteY149" fmla="*/ 4728849 h 6858000"/>
              <a:gd name="connsiteX150" fmla="*/ 2777707 w 7467600"/>
              <a:gd name="connsiteY150" fmla="*/ 5003991 h 6858000"/>
              <a:gd name="connsiteX151" fmla="*/ 2800768 w 7467600"/>
              <a:gd name="connsiteY151" fmla="*/ 5010056 h 6858000"/>
              <a:gd name="connsiteX152" fmla="*/ 2879408 w 7467600"/>
              <a:gd name="connsiteY152" fmla="*/ 5031590 h 6858000"/>
              <a:gd name="connsiteX153" fmla="*/ 2862295 w 7467600"/>
              <a:gd name="connsiteY153" fmla="*/ 5022958 h 6858000"/>
              <a:gd name="connsiteX154" fmla="*/ 2813343 w 7467600"/>
              <a:gd name="connsiteY154" fmla="*/ 4998369 h 6858000"/>
              <a:gd name="connsiteX155" fmla="*/ 2646245 w 7467600"/>
              <a:gd name="connsiteY155" fmla="*/ 4930999 h 6858000"/>
              <a:gd name="connsiteX156" fmla="*/ 1999243 w 7467600"/>
              <a:gd name="connsiteY156" fmla="*/ 4730524 h 6858000"/>
              <a:gd name="connsiteX157" fmla="*/ 1979527 w 7467600"/>
              <a:gd name="connsiteY157" fmla="*/ 4726651 h 6858000"/>
              <a:gd name="connsiteX158" fmla="*/ 1927410 w 7467600"/>
              <a:gd name="connsiteY158" fmla="*/ 4716164 h 6858000"/>
              <a:gd name="connsiteX159" fmla="*/ 1997014 w 7467600"/>
              <a:gd name="connsiteY159" fmla="*/ 4698007 h 6858000"/>
              <a:gd name="connsiteX160" fmla="*/ 2005458 w 7467600"/>
              <a:gd name="connsiteY160" fmla="*/ 4699540 h 6858000"/>
              <a:gd name="connsiteX161" fmla="*/ 2657186 w 7467600"/>
              <a:gd name="connsiteY161" fmla="*/ 4901687 h 6858000"/>
              <a:gd name="connsiteX162" fmla="*/ 2826662 w 7467600"/>
              <a:gd name="connsiteY162" fmla="*/ 4970362 h 6858000"/>
              <a:gd name="connsiteX163" fmla="*/ 2876100 w 7467600"/>
              <a:gd name="connsiteY163" fmla="*/ 4995397 h 6858000"/>
              <a:gd name="connsiteX164" fmla="*/ 3042600 w 7467600"/>
              <a:gd name="connsiteY164" fmla="*/ 5059532 h 6858000"/>
              <a:gd name="connsiteX165" fmla="*/ 1997014 w 7467600"/>
              <a:gd name="connsiteY165" fmla="*/ 4698007 h 6858000"/>
              <a:gd name="connsiteX166" fmla="*/ 2305292 w 7467600"/>
              <a:gd name="connsiteY166" fmla="*/ 4219492 h 6858000"/>
              <a:gd name="connsiteX167" fmla="*/ 3360922 w 7467600"/>
              <a:gd name="connsiteY167" fmla="*/ 4529373 h 6858000"/>
              <a:gd name="connsiteX168" fmla="*/ 3492420 w 7467600"/>
              <a:gd name="connsiteY168" fmla="*/ 4510145 h 6858000"/>
              <a:gd name="connsiteX169" fmla="*/ 3364086 w 7467600"/>
              <a:gd name="connsiteY169" fmla="*/ 4480340 h 6858000"/>
              <a:gd name="connsiteX170" fmla="*/ 3225818 w 7467600"/>
              <a:gd name="connsiteY170" fmla="*/ 4411822 h 6858000"/>
              <a:gd name="connsiteX171" fmla="*/ 3129696 w 7467600"/>
              <a:gd name="connsiteY171" fmla="*/ 4360704 h 6858000"/>
              <a:gd name="connsiteX172" fmla="*/ 2814545 w 7467600"/>
              <a:gd name="connsiteY172" fmla="*/ 4282955 h 6858000"/>
              <a:gd name="connsiteX173" fmla="*/ 2305292 w 7467600"/>
              <a:gd name="connsiteY173" fmla="*/ 4219492 h 6858000"/>
              <a:gd name="connsiteX174" fmla="*/ 2626982 w 7467600"/>
              <a:gd name="connsiteY174" fmla="*/ 4206450 h 6858000"/>
              <a:gd name="connsiteX175" fmla="*/ 2490617 w 7467600"/>
              <a:gd name="connsiteY175" fmla="*/ 4206951 h 6858000"/>
              <a:gd name="connsiteX176" fmla="*/ 2819869 w 7467600"/>
              <a:gd name="connsiteY176" fmla="*/ 4252936 h 6858000"/>
              <a:gd name="connsiteX177" fmla="*/ 3143018 w 7467600"/>
              <a:gd name="connsiteY177" fmla="*/ 4332698 h 6858000"/>
              <a:gd name="connsiteX178" fmla="*/ 3241520 w 7467600"/>
              <a:gd name="connsiteY178" fmla="*/ 4385112 h 6858000"/>
              <a:gd name="connsiteX179" fmla="*/ 3374575 w 7467600"/>
              <a:gd name="connsiteY179" fmla="*/ 4451517 h 6858000"/>
              <a:gd name="connsiteX180" fmla="*/ 3505221 w 7467600"/>
              <a:gd name="connsiteY180" fmla="*/ 4480757 h 6858000"/>
              <a:gd name="connsiteX181" fmla="*/ 2626982 w 7467600"/>
              <a:gd name="connsiteY181" fmla="*/ 4206450 h 6858000"/>
              <a:gd name="connsiteX182" fmla="*/ 1310106 w 7467600"/>
              <a:gd name="connsiteY182" fmla="*/ 3943217 h 6858000"/>
              <a:gd name="connsiteX183" fmla="*/ 854994 w 7467600"/>
              <a:gd name="connsiteY183" fmla="*/ 4399136 h 6858000"/>
              <a:gd name="connsiteX184" fmla="*/ 742462 w 7467600"/>
              <a:gd name="connsiteY184" fmla="*/ 4594648 h 6858000"/>
              <a:gd name="connsiteX185" fmla="*/ 820602 w 7467600"/>
              <a:gd name="connsiteY185" fmla="*/ 4485915 h 6858000"/>
              <a:gd name="connsiteX186" fmla="*/ 878295 w 7467600"/>
              <a:gd name="connsiteY186" fmla="*/ 4403594 h 6858000"/>
              <a:gd name="connsiteX187" fmla="*/ 1240607 w 7467600"/>
              <a:gd name="connsiteY187" fmla="*/ 4010401 h 6858000"/>
              <a:gd name="connsiteX188" fmla="*/ 1310106 w 7467600"/>
              <a:gd name="connsiteY188" fmla="*/ 3943217 h 6858000"/>
              <a:gd name="connsiteX189" fmla="*/ 1423113 w 7467600"/>
              <a:gd name="connsiteY189" fmla="*/ 3874565 h 6858000"/>
              <a:gd name="connsiteX190" fmla="*/ 1260565 w 7467600"/>
              <a:gd name="connsiteY190" fmla="*/ 4031982 h 6858000"/>
              <a:gd name="connsiteX191" fmla="*/ 901900 w 7467600"/>
              <a:gd name="connsiteY191" fmla="*/ 4421236 h 6858000"/>
              <a:gd name="connsiteX192" fmla="*/ 845044 w 7467600"/>
              <a:gd name="connsiteY192" fmla="*/ 4502436 h 6858000"/>
              <a:gd name="connsiteX193" fmla="*/ 685926 w 7467600"/>
              <a:gd name="connsiteY193" fmla="*/ 4703069 h 6858000"/>
              <a:gd name="connsiteX194" fmla="*/ 684248 w 7467600"/>
              <a:gd name="connsiteY194" fmla="*/ 4706721 h 6858000"/>
              <a:gd name="connsiteX195" fmla="*/ 1423113 w 7467600"/>
              <a:gd name="connsiteY195" fmla="*/ 3874565 h 6858000"/>
              <a:gd name="connsiteX196" fmla="*/ 3316479 w 7467600"/>
              <a:gd name="connsiteY196" fmla="*/ 3872136 h 6858000"/>
              <a:gd name="connsiteX197" fmla="*/ 3546806 w 7467600"/>
              <a:gd name="connsiteY197" fmla="*/ 4356139 h 6858000"/>
              <a:gd name="connsiteX198" fmla="*/ 3364433 w 7467600"/>
              <a:gd name="connsiteY198" fmla="*/ 3953121 h 6858000"/>
              <a:gd name="connsiteX199" fmla="*/ 3316479 w 7467600"/>
              <a:gd name="connsiteY199" fmla="*/ 3872136 h 6858000"/>
              <a:gd name="connsiteX200" fmla="*/ 3291335 w 7467600"/>
              <a:gd name="connsiteY200" fmla="*/ 3767420 h 6858000"/>
              <a:gd name="connsiteX201" fmla="*/ 3390805 w 7467600"/>
              <a:gd name="connsiteY201" fmla="*/ 3937163 h 6858000"/>
              <a:gd name="connsiteX202" fmla="*/ 3579062 w 7467600"/>
              <a:gd name="connsiteY202" fmla="*/ 4359040 h 6858000"/>
              <a:gd name="connsiteX203" fmla="*/ 3467355 w 7467600"/>
              <a:gd name="connsiteY203" fmla="*/ 3988130 h 6858000"/>
              <a:gd name="connsiteX204" fmla="*/ 3310753 w 7467600"/>
              <a:gd name="connsiteY204" fmla="*/ 3787140 h 6858000"/>
              <a:gd name="connsiteX205" fmla="*/ 3291335 w 7467600"/>
              <a:gd name="connsiteY205" fmla="*/ 3767420 h 6858000"/>
              <a:gd name="connsiteX206" fmla="*/ 1635889 w 7467600"/>
              <a:gd name="connsiteY206" fmla="*/ 3709494 h 6858000"/>
              <a:gd name="connsiteX207" fmla="*/ 1634800 w 7467600"/>
              <a:gd name="connsiteY207" fmla="*/ 3731111 h 6858000"/>
              <a:gd name="connsiteX208" fmla="*/ 1635889 w 7467600"/>
              <a:gd name="connsiteY208" fmla="*/ 3709494 h 6858000"/>
              <a:gd name="connsiteX209" fmla="*/ 1510397 w 7467600"/>
              <a:gd name="connsiteY209" fmla="*/ 3684705 h 6858000"/>
              <a:gd name="connsiteX210" fmla="*/ 1146550 w 7467600"/>
              <a:gd name="connsiteY210" fmla="*/ 3802012 h 6858000"/>
              <a:gd name="connsiteX211" fmla="*/ 698834 w 7467600"/>
              <a:gd name="connsiteY211" fmla="*/ 3952272 h 6858000"/>
              <a:gd name="connsiteX212" fmla="*/ 34256 w 7467600"/>
              <a:gd name="connsiteY212" fmla="*/ 4347603 h 6858000"/>
              <a:gd name="connsiteX213" fmla="*/ 527241 w 7467600"/>
              <a:gd name="connsiteY213" fmla="*/ 4065078 h 6858000"/>
              <a:gd name="connsiteX214" fmla="*/ 1510397 w 7467600"/>
              <a:gd name="connsiteY214" fmla="*/ 3684705 h 6858000"/>
              <a:gd name="connsiteX215" fmla="*/ 1313114 w 7467600"/>
              <a:gd name="connsiteY215" fmla="*/ 3655216 h 6858000"/>
              <a:gd name="connsiteX216" fmla="*/ 1109304 w 7467600"/>
              <a:gd name="connsiteY216" fmla="*/ 3669030 h 6858000"/>
              <a:gd name="connsiteX217" fmla="*/ 8129 w 7467600"/>
              <a:gd name="connsiteY217" fmla="*/ 4330519 h 6858000"/>
              <a:gd name="connsiteX218" fmla="*/ 687572 w 7467600"/>
              <a:gd name="connsiteY218" fmla="*/ 3925629 h 6858000"/>
              <a:gd name="connsiteX219" fmla="*/ 1138365 w 7467600"/>
              <a:gd name="connsiteY219" fmla="*/ 3774515 h 6858000"/>
              <a:gd name="connsiteX220" fmla="*/ 1505579 w 7467600"/>
              <a:gd name="connsiteY220" fmla="*/ 3655526 h 6858000"/>
              <a:gd name="connsiteX221" fmla="*/ 1313114 w 7467600"/>
              <a:gd name="connsiteY221" fmla="*/ 3655216 h 6858000"/>
              <a:gd name="connsiteX222" fmla="*/ 3655073 w 7467600"/>
              <a:gd name="connsiteY222" fmla="*/ 3650884 h 6858000"/>
              <a:gd name="connsiteX223" fmla="*/ 3989938 w 7467600"/>
              <a:gd name="connsiteY223" fmla="*/ 3991685 h 6858000"/>
              <a:gd name="connsiteX224" fmla="*/ 4393907 w 7467600"/>
              <a:gd name="connsiteY224" fmla="*/ 4261258 h 6858000"/>
              <a:gd name="connsiteX225" fmla="*/ 4648051 w 7467600"/>
              <a:gd name="connsiteY225" fmla="*/ 4374051 h 6858000"/>
              <a:gd name="connsiteX226" fmla="*/ 4383389 w 7467600"/>
              <a:gd name="connsiteY226" fmla="*/ 4184369 h 6858000"/>
              <a:gd name="connsiteX227" fmla="*/ 4165508 w 7467600"/>
              <a:gd name="connsiteY227" fmla="*/ 4035196 h 6858000"/>
              <a:gd name="connsiteX228" fmla="*/ 4068162 w 7467600"/>
              <a:gd name="connsiteY228" fmla="*/ 3953394 h 6858000"/>
              <a:gd name="connsiteX229" fmla="*/ 3981416 w 7467600"/>
              <a:gd name="connsiteY229" fmla="*/ 3880482 h 6858000"/>
              <a:gd name="connsiteX230" fmla="*/ 3800147 w 7467600"/>
              <a:gd name="connsiteY230" fmla="*/ 3749872 h 6858000"/>
              <a:gd name="connsiteX231" fmla="*/ 3655073 w 7467600"/>
              <a:gd name="connsiteY231" fmla="*/ 3650884 h 6858000"/>
              <a:gd name="connsiteX232" fmla="*/ 3670252 w 7467600"/>
              <a:gd name="connsiteY232" fmla="*/ 3622798 h 6858000"/>
              <a:gd name="connsiteX233" fmla="*/ 3817258 w 7467600"/>
              <a:gd name="connsiteY233" fmla="*/ 3723577 h 6858000"/>
              <a:gd name="connsiteX234" fmla="*/ 4000461 w 7467600"/>
              <a:gd name="connsiteY234" fmla="*/ 3855966 h 6858000"/>
              <a:gd name="connsiteX235" fmla="*/ 4088180 w 7467600"/>
              <a:gd name="connsiteY235" fmla="*/ 3929774 h 6858000"/>
              <a:gd name="connsiteX236" fmla="*/ 4184555 w 7467600"/>
              <a:gd name="connsiteY236" fmla="*/ 4010683 h 6858000"/>
              <a:gd name="connsiteX237" fmla="*/ 4399563 w 7467600"/>
              <a:gd name="connsiteY237" fmla="*/ 4158106 h 6858000"/>
              <a:gd name="connsiteX238" fmla="*/ 4684469 w 7467600"/>
              <a:gd name="connsiteY238" fmla="*/ 4364680 h 6858000"/>
              <a:gd name="connsiteX239" fmla="*/ 4690271 w 7467600"/>
              <a:gd name="connsiteY239" fmla="*/ 4370034 h 6858000"/>
              <a:gd name="connsiteX240" fmla="*/ 4136093 w 7467600"/>
              <a:gd name="connsiteY240" fmla="*/ 3858466 h 6858000"/>
              <a:gd name="connsiteX241" fmla="*/ 3670252 w 7467600"/>
              <a:gd name="connsiteY241" fmla="*/ 3622798 h 6858000"/>
              <a:gd name="connsiteX242" fmla="*/ 4440129 w 7467600"/>
              <a:gd name="connsiteY242" fmla="*/ 3448571 h 6858000"/>
              <a:gd name="connsiteX243" fmla="*/ 4856525 w 7467600"/>
              <a:gd name="connsiteY243" fmla="*/ 3915351 h 6858000"/>
              <a:gd name="connsiteX244" fmla="*/ 5059055 w 7467600"/>
              <a:gd name="connsiteY244" fmla="*/ 4108918 h 6858000"/>
              <a:gd name="connsiteX245" fmla="*/ 5290070 w 7467600"/>
              <a:gd name="connsiteY245" fmla="*/ 4263619 h 6858000"/>
              <a:gd name="connsiteX246" fmla="*/ 4834991 w 7467600"/>
              <a:gd name="connsiteY246" fmla="*/ 3830985 h 6858000"/>
              <a:gd name="connsiteX247" fmla="*/ 4440129 w 7467600"/>
              <a:gd name="connsiteY247" fmla="*/ 3448571 h 6858000"/>
              <a:gd name="connsiteX248" fmla="*/ 4441737 w 7467600"/>
              <a:gd name="connsiteY248" fmla="*/ 3399734 h 6858000"/>
              <a:gd name="connsiteX249" fmla="*/ 4431236 w 7467600"/>
              <a:gd name="connsiteY249" fmla="*/ 3400954 h 6858000"/>
              <a:gd name="connsiteX250" fmla="*/ 4557150 w 7467600"/>
              <a:gd name="connsiteY250" fmla="*/ 3510023 h 6858000"/>
              <a:gd name="connsiteX251" fmla="*/ 4856936 w 7467600"/>
              <a:gd name="connsiteY251" fmla="*/ 3809146 h 6858000"/>
              <a:gd name="connsiteX252" fmla="*/ 5111996 w 7467600"/>
              <a:gd name="connsiteY252" fmla="*/ 4065759 h 6858000"/>
              <a:gd name="connsiteX253" fmla="*/ 5388878 w 7467600"/>
              <a:gd name="connsiteY253" fmla="*/ 4300185 h 6858000"/>
              <a:gd name="connsiteX254" fmla="*/ 5425556 w 7467600"/>
              <a:gd name="connsiteY254" fmla="*/ 4308967 h 6858000"/>
              <a:gd name="connsiteX255" fmla="*/ 4943646 w 7467600"/>
              <a:gd name="connsiteY255" fmla="*/ 3822916 h 6858000"/>
              <a:gd name="connsiteX256" fmla="*/ 4594837 w 7467600"/>
              <a:gd name="connsiteY256" fmla="*/ 3532274 h 6858000"/>
              <a:gd name="connsiteX257" fmla="*/ 4441737 w 7467600"/>
              <a:gd name="connsiteY257" fmla="*/ 3399734 h 6858000"/>
              <a:gd name="connsiteX258" fmla="*/ 5425834 w 7467600"/>
              <a:gd name="connsiteY258" fmla="*/ 3162785 h 6858000"/>
              <a:gd name="connsiteX259" fmla="*/ 5401644 w 7467600"/>
              <a:gd name="connsiteY259" fmla="*/ 3617847 h 6858000"/>
              <a:gd name="connsiteX260" fmla="*/ 5467256 w 7467600"/>
              <a:gd name="connsiteY260" fmla="*/ 4175494 h 6858000"/>
              <a:gd name="connsiteX261" fmla="*/ 5448069 w 7467600"/>
              <a:gd name="connsiteY261" fmla="*/ 3567554 h 6858000"/>
              <a:gd name="connsiteX262" fmla="*/ 5425834 w 7467600"/>
              <a:gd name="connsiteY262" fmla="*/ 3162785 h 6858000"/>
              <a:gd name="connsiteX263" fmla="*/ 1318687 w 7467600"/>
              <a:gd name="connsiteY263" fmla="*/ 3113840 h 6858000"/>
              <a:gd name="connsiteX264" fmla="*/ 1066793 w 7467600"/>
              <a:gd name="connsiteY264" fmla="*/ 3212171 h 6858000"/>
              <a:gd name="connsiteX265" fmla="*/ 993319 w 7467600"/>
              <a:gd name="connsiteY265" fmla="*/ 3247648 h 6858000"/>
              <a:gd name="connsiteX266" fmla="*/ 853081 w 7467600"/>
              <a:gd name="connsiteY266" fmla="*/ 3312410 h 6858000"/>
              <a:gd name="connsiteX267" fmla="*/ 805957 w 7467600"/>
              <a:gd name="connsiteY267" fmla="*/ 3330443 h 6858000"/>
              <a:gd name="connsiteX268" fmla="*/ 1318687 w 7467600"/>
              <a:gd name="connsiteY268" fmla="*/ 3113840 h 6858000"/>
              <a:gd name="connsiteX269" fmla="*/ 5453702 w 7467600"/>
              <a:gd name="connsiteY269" fmla="*/ 3090882 h 6858000"/>
              <a:gd name="connsiteX270" fmla="*/ 5480135 w 7467600"/>
              <a:gd name="connsiteY270" fmla="*/ 3565802 h 6858000"/>
              <a:gd name="connsiteX271" fmla="*/ 5499023 w 7467600"/>
              <a:gd name="connsiteY271" fmla="*/ 4166310 h 6858000"/>
              <a:gd name="connsiteX272" fmla="*/ 5547022 w 7467600"/>
              <a:gd name="connsiteY272" fmla="*/ 3607838 h 6858000"/>
              <a:gd name="connsiteX273" fmla="*/ 5515964 w 7467600"/>
              <a:gd name="connsiteY273" fmla="*/ 3378541 h 6858000"/>
              <a:gd name="connsiteX274" fmla="*/ 5453702 w 7467600"/>
              <a:gd name="connsiteY274" fmla="*/ 3090882 h 6858000"/>
              <a:gd name="connsiteX275" fmla="*/ 1238695 w 7467600"/>
              <a:gd name="connsiteY275" fmla="*/ 3076820 h 6858000"/>
              <a:gd name="connsiteX276" fmla="*/ 716371 w 7467600"/>
              <a:gd name="connsiteY276" fmla="*/ 3293249 h 6858000"/>
              <a:gd name="connsiteX277" fmla="*/ 579522 w 7467600"/>
              <a:gd name="connsiteY277" fmla="*/ 3371759 h 6858000"/>
              <a:gd name="connsiteX278" fmla="*/ 600288 w 7467600"/>
              <a:gd name="connsiteY278" fmla="*/ 3365555 h 6858000"/>
              <a:gd name="connsiteX279" fmla="*/ 840692 w 7467600"/>
              <a:gd name="connsiteY279" fmla="*/ 3284921 h 6858000"/>
              <a:gd name="connsiteX280" fmla="*/ 979248 w 7467600"/>
              <a:gd name="connsiteY280" fmla="*/ 3221003 h 6858000"/>
              <a:gd name="connsiteX281" fmla="*/ 1053282 w 7467600"/>
              <a:gd name="connsiteY281" fmla="*/ 3185247 h 6858000"/>
              <a:gd name="connsiteX282" fmla="*/ 1320603 w 7467600"/>
              <a:gd name="connsiteY282" fmla="*/ 3081281 h 6858000"/>
              <a:gd name="connsiteX283" fmla="*/ 1238695 w 7467600"/>
              <a:gd name="connsiteY283" fmla="*/ 3076820 h 6858000"/>
              <a:gd name="connsiteX284" fmla="*/ 5425627 w 7467600"/>
              <a:gd name="connsiteY284" fmla="*/ 2954192 h 6858000"/>
              <a:gd name="connsiteX285" fmla="*/ 5470770 w 7467600"/>
              <a:gd name="connsiteY285" fmla="*/ 3005435 h 6858000"/>
              <a:gd name="connsiteX286" fmla="*/ 5519779 w 7467600"/>
              <a:gd name="connsiteY286" fmla="*/ 4359223 h 6858000"/>
              <a:gd name="connsiteX287" fmla="*/ 5520293 w 7467600"/>
              <a:gd name="connsiteY287" fmla="*/ 4360602 h 6858000"/>
              <a:gd name="connsiteX288" fmla="*/ 5767221 w 7467600"/>
              <a:gd name="connsiteY288" fmla="*/ 4665564 h 6858000"/>
              <a:gd name="connsiteX289" fmla="*/ 6937169 w 7467600"/>
              <a:gd name="connsiteY289" fmla="*/ 4815941 h 6858000"/>
              <a:gd name="connsiteX290" fmla="*/ 6953922 w 7467600"/>
              <a:gd name="connsiteY290" fmla="*/ 4890068 h 6858000"/>
              <a:gd name="connsiteX291" fmla="*/ 6071359 w 7467600"/>
              <a:gd name="connsiteY291" fmla="*/ 4770770 h 6858000"/>
              <a:gd name="connsiteX292" fmla="*/ 6038839 w 7467600"/>
              <a:gd name="connsiteY292" fmla="*/ 4764474 h 6858000"/>
              <a:gd name="connsiteX293" fmla="*/ 6038706 w 7467600"/>
              <a:gd name="connsiteY293" fmla="*/ 4763847 h 6858000"/>
              <a:gd name="connsiteX294" fmla="*/ 6037784 w 7467600"/>
              <a:gd name="connsiteY294" fmla="*/ 4764270 h 6858000"/>
              <a:gd name="connsiteX295" fmla="*/ 6038839 w 7467600"/>
              <a:gd name="connsiteY295" fmla="*/ 4764474 h 6858000"/>
              <a:gd name="connsiteX296" fmla="*/ 6040338 w 7467600"/>
              <a:gd name="connsiteY296" fmla="*/ 4771418 h 6858000"/>
              <a:gd name="connsiteX297" fmla="*/ 6024488 w 7467600"/>
              <a:gd name="connsiteY297" fmla="*/ 4809903 h 6858000"/>
              <a:gd name="connsiteX298" fmla="*/ 5599771 w 7467600"/>
              <a:gd name="connsiteY298" fmla="*/ 5509652 h 6858000"/>
              <a:gd name="connsiteX299" fmla="*/ 5548843 w 7467600"/>
              <a:gd name="connsiteY299" fmla="*/ 5563845 h 6858000"/>
              <a:gd name="connsiteX300" fmla="*/ 5940952 w 7467600"/>
              <a:gd name="connsiteY300" fmla="*/ 6250028 h 6858000"/>
              <a:gd name="connsiteX301" fmla="*/ 6043441 w 7467600"/>
              <a:gd name="connsiteY301" fmla="*/ 6665847 h 6858000"/>
              <a:gd name="connsiteX302" fmla="*/ 6093432 w 7467600"/>
              <a:gd name="connsiteY302" fmla="*/ 6858000 h 6858000"/>
              <a:gd name="connsiteX303" fmla="*/ 6034344 w 7467600"/>
              <a:gd name="connsiteY303" fmla="*/ 6858000 h 6858000"/>
              <a:gd name="connsiteX304" fmla="*/ 6026679 w 7467600"/>
              <a:gd name="connsiteY304" fmla="*/ 6836959 h 6858000"/>
              <a:gd name="connsiteX305" fmla="*/ 5800441 w 7467600"/>
              <a:gd name="connsiteY305" fmla="*/ 6335286 h 6858000"/>
              <a:gd name="connsiteX306" fmla="*/ 5526562 w 7467600"/>
              <a:gd name="connsiteY306" fmla="*/ 5705388 h 6858000"/>
              <a:gd name="connsiteX307" fmla="*/ 5519640 w 7467600"/>
              <a:gd name="connsiteY307" fmla="*/ 5683774 h 6858000"/>
              <a:gd name="connsiteX308" fmla="*/ 5844559 w 7467600"/>
              <a:gd name="connsiteY308" fmla="*/ 6553349 h 6858000"/>
              <a:gd name="connsiteX309" fmla="*/ 5975994 w 7467600"/>
              <a:gd name="connsiteY309" fmla="*/ 6858000 h 6858000"/>
              <a:gd name="connsiteX310" fmla="*/ 5898547 w 7467600"/>
              <a:gd name="connsiteY310" fmla="*/ 6858000 h 6858000"/>
              <a:gd name="connsiteX311" fmla="*/ 5682041 w 7467600"/>
              <a:gd name="connsiteY311" fmla="*/ 6355860 h 6858000"/>
              <a:gd name="connsiteX312" fmla="*/ 5461758 w 7467600"/>
              <a:gd name="connsiteY312" fmla="*/ 5820220 h 6858000"/>
              <a:gd name="connsiteX313" fmla="*/ 5237282 w 7467600"/>
              <a:gd name="connsiteY313" fmla="*/ 6579086 h 6858000"/>
              <a:gd name="connsiteX314" fmla="*/ 5115009 w 7467600"/>
              <a:gd name="connsiteY314" fmla="*/ 6858000 h 6858000"/>
              <a:gd name="connsiteX315" fmla="*/ 5028074 w 7467600"/>
              <a:gd name="connsiteY315" fmla="*/ 6858000 h 6858000"/>
              <a:gd name="connsiteX316" fmla="*/ 5079508 w 7467600"/>
              <a:gd name="connsiteY316" fmla="*/ 6749074 h 6858000"/>
              <a:gd name="connsiteX317" fmla="*/ 5371846 w 7467600"/>
              <a:gd name="connsiteY317" fmla="*/ 5924413 h 6858000"/>
              <a:gd name="connsiteX318" fmla="*/ 5270512 w 7467600"/>
              <a:gd name="connsiteY318" fmla="*/ 6138975 h 6858000"/>
              <a:gd name="connsiteX319" fmla="*/ 5062409 w 7467600"/>
              <a:gd name="connsiteY319" fmla="*/ 6653544 h 6858000"/>
              <a:gd name="connsiteX320" fmla="*/ 5036628 w 7467600"/>
              <a:gd name="connsiteY320" fmla="*/ 6754247 h 6858000"/>
              <a:gd name="connsiteX321" fmla="*/ 5009112 w 7467600"/>
              <a:gd name="connsiteY321" fmla="*/ 6858000 h 6858000"/>
              <a:gd name="connsiteX322" fmla="*/ 4976679 w 7467600"/>
              <a:gd name="connsiteY322" fmla="*/ 6858000 h 6858000"/>
              <a:gd name="connsiteX323" fmla="*/ 5006537 w 7467600"/>
              <a:gd name="connsiteY323" fmla="*/ 6747068 h 6858000"/>
              <a:gd name="connsiteX324" fmla="*/ 5032723 w 7467600"/>
              <a:gd name="connsiteY324" fmla="*/ 6644957 h 6858000"/>
              <a:gd name="connsiteX325" fmla="*/ 5242949 w 7467600"/>
              <a:gd name="connsiteY325" fmla="*/ 6125175 h 6858000"/>
              <a:gd name="connsiteX326" fmla="*/ 5286321 w 7467600"/>
              <a:gd name="connsiteY326" fmla="*/ 6033555 h 6858000"/>
              <a:gd name="connsiteX327" fmla="*/ 5008210 w 7467600"/>
              <a:gd name="connsiteY327" fmla="*/ 6649194 h 6858000"/>
              <a:gd name="connsiteX328" fmla="*/ 4986321 w 7467600"/>
              <a:gd name="connsiteY328" fmla="*/ 6765687 h 6858000"/>
              <a:gd name="connsiteX329" fmla="*/ 4973474 w 7467600"/>
              <a:gd name="connsiteY329" fmla="*/ 6858000 h 6858000"/>
              <a:gd name="connsiteX330" fmla="*/ 4907178 w 7467600"/>
              <a:gd name="connsiteY330" fmla="*/ 6858000 h 6858000"/>
              <a:gd name="connsiteX331" fmla="*/ 4910810 w 7467600"/>
              <a:gd name="connsiteY331" fmla="*/ 6829660 h 6858000"/>
              <a:gd name="connsiteX332" fmla="*/ 4987461 w 7467600"/>
              <a:gd name="connsiteY332" fmla="*/ 6432994 h 6858000"/>
              <a:gd name="connsiteX333" fmla="*/ 5179262 w 7467600"/>
              <a:gd name="connsiteY333" fmla="*/ 6035044 h 6858000"/>
              <a:gd name="connsiteX334" fmla="*/ 4689678 w 7467600"/>
              <a:gd name="connsiteY334" fmla="*/ 6440241 h 6858000"/>
              <a:gd name="connsiteX335" fmla="*/ 4477543 w 7467600"/>
              <a:gd name="connsiteY335" fmla="*/ 6674836 h 6858000"/>
              <a:gd name="connsiteX336" fmla="*/ 4329957 w 7467600"/>
              <a:gd name="connsiteY336" fmla="*/ 6858000 h 6858000"/>
              <a:gd name="connsiteX337" fmla="*/ 4218595 w 7467600"/>
              <a:gd name="connsiteY337" fmla="*/ 6858000 h 6858000"/>
              <a:gd name="connsiteX338" fmla="*/ 4368888 w 7467600"/>
              <a:gd name="connsiteY338" fmla="*/ 6668412 h 6858000"/>
              <a:gd name="connsiteX339" fmla="*/ 4563091 w 7467600"/>
              <a:gd name="connsiteY339" fmla="*/ 6442508 h 6858000"/>
              <a:gd name="connsiteX340" fmla="*/ 5387324 w 7467600"/>
              <a:gd name="connsiteY340" fmla="*/ 5705830 h 6858000"/>
              <a:gd name="connsiteX341" fmla="*/ 5073620 w 7467600"/>
              <a:gd name="connsiteY341" fmla="*/ 5955437 h 6858000"/>
              <a:gd name="connsiteX342" fmla="*/ 4689789 w 7467600"/>
              <a:gd name="connsiteY342" fmla="*/ 6268382 h 6858000"/>
              <a:gd name="connsiteX343" fmla="*/ 4418722 w 7467600"/>
              <a:gd name="connsiteY343" fmla="*/ 6570886 h 6858000"/>
              <a:gd name="connsiteX344" fmla="*/ 4214944 w 7467600"/>
              <a:gd name="connsiteY344" fmla="*/ 6858000 h 6858000"/>
              <a:gd name="connsiteX345" fmla="*/ 4177898 w 7467600"/>
              <a:gd name="connsiteY345" fmla="*/ 6858000 h 6858000"/>
              <a:gd name="connsiteX346" fmla="*/ 4391597 w 7467600"/>
              <a:gd name="connsiteY346" fmla="*/ 6556370 h 6858000"/>
              <a:gd name="connsiteX347" fmla="*/ 4668889 w 7467600"/>
              <a:gd name="connsiteY347" fmla="*/ 6246399 h 6858000"/>
              <a:gd name="connsiteX348" fmla="*/ 5055427 w 7467600"/>
              <a:gd name="connsiteY348" fmla="*/ 5931476 h 6858000"/>
              <a:gd name="connsiteX349" fmla="*/ 5371814 w 7467600"/>
              <a:gd name="connsiteY349" fmla="*/ 5678975 h 6858000"/>
              <a:gd name="connsiteX350" fmla="*/ 4987918 w 7467600"/>
              <a:gd name="connsiteY350" fmla="*/ 5838701 h 6858000"/>
              <a:gd name="connsiteX351" fmla="*/ 4317146 w 7467600"/>
              <a:gd name="connsiteY351" fmla="*/ 6587716 h 6858000"/>
              <a:gd name="connsiteX352" fmla="*/ 4171627 w 7467600"/>
              <a:gd name="connsiteY352" fmla="*/ 6858000 h 6858000"/>
              <a:gd name="connsiteX353" fmla="*/ 4081585 w 7467600"/>
              <a:gd name="connsiteY353" fmla="*/ 6858000 h 6858000"/>
              <a:gd name="connsiteX354" fmla="*/ 4238603 w 7467600"/>
              <a:gd name="connsiteY354" fmla="*/ 6559341 h 6858000"/>
              <a:gd name="connsiteX355" fmla="*/ 4778333 w 7467600"/>
              <a:gd name="connsiteY355" fmla="*/ 5873626 h 6858000"/>
              <a:gd name="connsiteX356" fmla="*/ 5414185 w 7467600"/>
              <a:gd name="connsiteY356" fmla="*/ 5573882 h 6858000"/>
              <a:gd name="connsiteX357" fmla="*/ 5959648 w 7467600"/>
              <a:gd name="connsiteY357" fmla="*/ 4760797 h 6858000"/>
              <a:gd name="connsiteX358" fmla="*/ 5355019 w 7467600"/>
              <a:gd name="connsiteY358" fmla="*/ 4734672 h 6858000"/>
              <a:gd name="connsiteX359" fmla="*/ 5083565 w 7467600"/>
              <a:gd name="connsiteY359" fmla="*/ 5179121 h 6858000"/>
              <a:gd name="connsiteX360" fmla="*/ 4713577 w 7467600"/>
              <a:gd name="connsiteY360" fmla="*/ 5616803 h 6858000"/>
              <a:gd name="connsiteX361" fmla="*/ 3989559 w 7467600"/>
              <a:gd name="connsiteY361" fmla="*/ 6145945 h 6858000"/>
              <a:gd name="connsiteX362" fmla="*/ 3939824 w 7467600"/>
              <a:gd name="connsiteY362" fmla="*/ 6066900 h 6858000"/>
              <a:gd name="connsiteX363" fmla="*/ 4584537 w 7467600"/>
              <a:gd name="connsiteY363" fmla="*/ 5324826 h 6858000"/>
              <a:gd name="connsiteX364" fmla="*/ 5037105 w 7467600"/>
              <a:gd name="connsiteY364" fmla="*/ 5088765 h 6858000"/>
              <a:gd name="connsiteX365" fmla="*/ 5039930 w 7467600"/>
              <a:gd name="connsiteY365" fmla="*/ 5089585 h 6858000"/>
              <a:gd name="connsiteX366" fmla="*/ 5263764 w 7467600"/>
              <a:gd name="connsiteY366" fmla="*/ 4735525 h 6858000"/>
              <a:gd name="connsiteX367" fmla="*/ 4086300 w 7467600"/>
              <a:gd name="connsiteY367" fmla="*/ 4884599 h 6858000"/>
              <a:gd name="connsiteX368" fmla="*/ 4085485 w 7467600"/>
              <a:gd name="connsiteY368" fmla="*/ 4899070 h 6858000"/>
              <a:gd name="connsiteX369" fmla="*/ 3871915 w 7467600"/>
              <a:gd name="connsiteY369" fmla="*/ 5253645 h 6858000"/>
              <a:gd name="connsiteX370" fmla="*/ 3799374 w 7467600"/>
              <a:gd name="connsiteY370" fmla="*/ 5466127 h 6858000"/>
              <a:gd name="connsiteX371" fmla="*/ 3498850 w 7467600"/>
              <a:gd name="connsiteY371" fmla="*/ 6661888 h 6858000"/>
              <a:gd name="connsiteX372" fmla="*/ 3399216 w 7467600"/>
              <a:gd name="connsiteY372" fmla="*/ 6858000 h 6858000"/>
              <a:gd name="connsiteX373" fmla="*/ 3303688 w 7467600"/>
              <a:gd name="connsiteY373" fmla="*/ 6858000 h 6858000"/>
              <a:gd name="connsiteX374" fmla="*/ 3391774 w 7467600"/>
              <a:gd name="connsiteY374" fmla="*/ 6697181 h 6858000"/>
              <a:gd name="connsiteX375" fmla="*/ 3735540 w 7467600"/>
              <a:gd name="connsiteY375" fmla="*/ 5546923 h 6858000"/>
              <a:gd name="connsiteX376" fmla="*/ 3729438 w 7467600"/>
              <a:gd name="connsiteY376" fmla="*/ 5569058 h 6858000"/>
              <a:gd name="connsiteX377" fmla="*/ 3707782 w 7467600"/>
              <a:gd name="connsiteY377" fmla="*/ 5644908 h 6858000"/>
              <a:gd name="connsiteX378" fmla="*/ 3583827 w 7467600"/>
              <a:gd name="connsiteY378" fmla="*/ 6039215 h 6858000"/>
              <a:gd name="connsiteX379" fmla="*/ 3547861 w 7467600"/>
              <a:gd name="connsiteY379" fmla="*/ 6129609 h 6858000"/>
              <a:gd name="connsiteX380" fmla="*/ 3490905 w 7467600"/>
              <a:gd name="connsiteY380" fmla="*/ 6277660 h 6858000"/>
              <a:gd name="connsiteX381" fmla="*/ 3455859 w 7467600"/>
              <a:gd name="connsiteY381" fmla="*/ 6391301 h 6858000"/>
              <a:gd name="connsiteX382" fmla="*/ 3429112 w 7467600"/>
              <a:gd name="connsiteY382" fmla="*/ 6479469 h 6858000"/>
              <a:gd name="connsiteX383" fmla="*/ 3304862 w 7467600"/>
              <a:gd name="connsiteY383" fmla="*/ 6796476 h 6858000"/>
              <a:gd name="connsiteX384" fmla="*/ 3276071 w 7467600"/>
              <a:gd name="connsiteY384" fmla="*/ 6858000 h 6858000"/>
              <a:gd name="connsiteX385" fmla="*/ 3240805 w 7467600"/>
              <a:gd name="connsiteY385" fmla="*/ 6858000 h 6858000"/>
              <a:gd name="connsiteX386" fmla="*/ 3275917 w 7467600"/>
              <a:gd name="connsiteY386" fmla="*/ 6783192 h 6858000"/>
              <a:gd name="connsiteX387" fmla="*/ 3399358 w 7467600"/>
              <a:gd name="connsiteY387" fmla="*/ 6469011 h 6858000"/>
              <a:gd name="connsiteX388" fmla="*/ 3425650 w 7467600"/>
              <a:gd name="connsiteY388" fmla="*/ 6381333 h 6858000"/>
              <a:gd name="connsiteX389" fmla="*/ 3460661 w 7467600"/>
              <a:gd name="connsiteY389" fmla="*/ 6266763 h 6858000"/>
              <a:gd name="connsiteX390" fmla="*/ 3518021 w 7467600"/>
              <a:gd name="connsiteY390" fmla="*/ 6117298 h 6858000"/>
              <a:gd name="connsiteX391" fmla="*/ 3554035 w 7467600"/>
              <a:gd name="connsiteY391" fmla="*/ 6027832 h 6858000"/>
              <a:gd name="connsiteX392" fmla="*/ 3677174 w 7467600"/>
              <a:gd name="connsiteY392" fmla="*/ 5636351 h 6858000"/>
              <a:gd name="connsiteX393" fmla="*/ 3698819 w 7467600"/>
              <a:gd name="connsiteY393" fmla="*/ 5560503 h 6858000"/>
              <a:gd name="connsiteX394" fmla="*/ 3702094 w 7467600"/>
              <a:gd name="connsiteY394" fmla="*/ 5549194 h 6858000"/>
              <a:gd name="connsiteX395" fmla="*/ 3398355 w 7467600"/>
              <a:gd name="connsiteY395" fmla="*/ 6094603 h 6858000"/>
              <a:gd name="connsiteX396" fmla="*/ 3193941 w 7467600"/>
              <a:gd name="connsiteY396" fmla="*/ 6798775 h 6858000"/>
              <a:gd name="connsiteX397" fmla="*/ 3184140 w 7467600"/>
              <a:gd name="connsiteY397" fmla="*/ 6858000 h 6858000"/>
              <a:gd name="connsiteX398" fmla="*/ 3099978 w 7467600"/>
              <a:gd name="connsiteY398" fmla="*/ 6858000 h 6858000"/>
              <a:gd name="connsiteX399" fmla="*/ 3101556 w 7467600"/>
              <a:gd name="connsiteY399" fmla="*/ 6843337 h 6858000"/>
              <a:gd name="connsiteX400" fmla="*/ 3370162 w 7467600"/>
              <a:gd name="connsiteY400" fmla="*/ 5785550 h 6858000"/>
              <a:gd name="connsiteX401" fmla="*/ 3746477 w 7467600"/>
              <a:gd name="connsiteY401" fmla="*/ 5377889 h 6858000"/>
              <a:gd name="connsiteX402" fmla="*/ 3863399 w 7467600"/>
              <a:gd name="connsiteY402" fmla="*/ 5087257 h 6858000"/>
              <a:gd name="connsiteX403" fmla="*/ 3968712 w 7467600"/>
              <a:gd name="connsiteY403" fmla="*/ 4913989 h 6858000"/>
              <a:gd name="connsiteX404" fmla="*/ 2792390 w 7467600"/>
              <a:gd name="connsiteY404" fmla="*/ 5382974 h 6858000"/>
              <a:gd name="connsiteX405" fmla="*/ 2714982 w 7467600"/>
              <a:gd name="connsiteY405" fmla="*/ 5427051 h 6858000"/>
              <a:gd name="connsiteX406" fmla="*/ 2813361 w 7467600"/>
              <a:gd name="connsiteY406" fmla="*/ 6023912 h 6858000"/>
              <a:gd name="connsiteX407" fmla="*/ 2688430 w 7467600"/>
              <a:gd name="connsiteY407" fmla="*/ 6801564 h 6858000"/>
              <a:gd name="connsiteX408" fmla="*/ 2629626 w 7467600"/>
              <a:gd name="connsiteY408" fmla="*/ 6763394 h 6858000"/>
              <a:gd name="connsiteX409" fmla="*/ 2565328 w 7467600"/>
              <a:gd name="connsiteY409" fmla="*/ 5516399 h 6858000"/>
              <a:gd name="connsiteX410" fmla="*/ 1922999 w 7467600"/>
              <a:gd name="connsiteY410" fmla="*/ 5980343 h 6858000"/>
              <a:gd name="connsiteX411" fmla="*/ 1950261 w 7467600"/>
              <a:gd name="connsiteY411" fmla="*/ 6405858 h 6858000"/>
              <a:gd name="connsiteX412" fmla="*/ 2365554 w 7467600"/>
              <a:gd name="connsiteY412" fmla="*/ 6759107 h 6858000"/>
              <a:gd name="connsiteX413" fmla="*/ 2424142 w 7467600"/>
              <a:gd name="connsiteY413" fmla="*/ 6858000 h 6858000"/>
              <a:gd name="connsiteX414" fmla="*/ 2395994 w 7467600"/>
              <a:gd name="connsiteY414" fmla="*/ 6858000 h 6858000"/>
              <a:gd name="connsiteX415" fmla="*/ 2392863 w 7467600"/>
              <a:gd name="connsiteY415" fmla="*/ 6852964 h 6858000"/>
              <a:gd name="connsiteX416" fmla="*/ 2017589 w 7467600"/>
              <a:gd name="connsiteY416" fmla="*/ 6493982 h 6858000"/>
              <a:gd name="connsiteX417" fmla="*/ 2147336 w 7467600"/>
              <a:gd name="connsiteY417" fmla="*/ 6594052 h 6858000"/>
              <a:gd name="connsiteX418" fmla="*/ 2207047 w 7467600"/>
              <a:gd name="connsiteY418" fmla="*/ 6654540 h 6858000"/>
              <a:gd name="connsiteX419" fmla="*/ 2299106 w 7467600"/>
              <a:gd name="connsiteY419" fmla="*/ 6778931 h 6858000"/>
              <a:gd name="connsiteX420" fmla="*/ 2314430 w 7467600"/>
              <a:gd name="connsiteY420" fmla="*/ 6801144 h 6858000"/>
              <a:gd name="connsiteX421" fmla="*/ 2352406 w 7467600"/>
              <a:gd name="connsiteY421" fmla="*/ 6858000 h 6858000"/>
              <a:gd name="connsiteX422" fmla="*/ 2314492 w 7467600"/>
              <a:gd name="connsiteY422" fmla="*/ 6858000 h 6858000"/>
              <a:gd name="connsiteX423" fmla="*/ 2288095 w 7467600"/>
              <a:gd name="connsiteY423" fmla="*/ 6818030 h 6858000"/>
              <a:gd name="connsiteX424" fmla="*/ 2272768 w 7467600"/>
              <a:gd name="connsiteY424" fmla="*/ 6795822 h 6858000"/>
              <a:gd name="connsiteX425" fmla="*/ 2182715 w 7467600"/>
              <a:gd name="connsiteY425" fmla="*/ 6675071 h 6858000"/>
              <a:gd name="connsiteX426" fmla="*/ 2032061 w 7467600"/>
              <a:gd name="connsiteY426" fmla="*/ 6541380 h 6858000"/>
              <a:gd name="connsiteX427" fmla="*/ 2257220 w 7467600"/>
              <a:gd name="connsiteY427" fmla="*/ 6826257 h 6858000"/>
              <a:gd name="connsiteX428" fmla="*/ 2281324 w 7467600"/>
              <a:gd name="connsiteY428" fmla="*/ 6858000 h 6858000"/>
              <a:gd name="connsiteX429" fmla="*/ 2242860 w 7467600"/>
              <a:gd name="connsiteY429" fmla="*/ 6858000 h 6858000"/>
              <a:gd name="connsiteX430" fmla="*/ 2232818 w 7467600"/>
              <a:gd name="connsiteY430" fmla="*/ 6844926 h 6858000"/>
              <a:gd name="connsiteX431" fmla="*/ 1990172 w 7467600"/>
              <a:gd name="connsiteY431" fmla="*/ 6542121 h 6858000"/>
              <a:gd name="connsiteX432" fmla="*/ 2124090 w 7467600"/>
              <a:gd name="connsiteY432" fmla="*/ 6761017 h 6858000"/>
              <a:gd name="connsiteX433" fmla="*/ 2200380 w 7467600"/>
              <a:gd name="connsiteY433" fmla="*/ 6858000 h 6858000"/>
              <a:gd name="connsiteX434" fmla="*/ 2147507 w 7467600"/>
              <a:gd name="connsiteY434" fmla="*/ 6858000 h 6858000"/>
              <a:gd name="connsiteX435" fmla="*/ 2070668 w 7467600"/>
              <a:gd name="connsiteY435" fmla="*/ 6761520 h 6858000"/>
              <a:gd name="connsiteX436" fmla="*/ 1975142 w 7467600"/>
              <a:gd name="connsiteY436" fmla="*/ 6585570 h 6858000"/>
              <a:gd name="connsiteX437" fmla="*/ 2050035 w 7467600"/>
              <a:gd name="connsiteY437" fmla="*/ 6813345 h 6858000"/>
              <a:gd name="connsiteX438" fmla="*/ 2063025 w 7467600"/>
              <a:gd name="connsiteY438" fmla="*/ 6858000 h 6858000"/>
              <a:gd name="connsiteX439" fmla="*/ 2021675 w 7467600"/>
              <a:gd name="connsiteY439" fmla="*/ 6858000 h 6858000"/>
              <a:gd name="connsiteX440" fmla="*/ 2019308 w 7467600"/>
              <a:gd name="connsiteY440" fmla="*/ 6847118 h 6858000"/>
              <a:gd name="connsiteX441" fmla="*/ 1938835 w 7467600"/>
              <a:gd name="connsiteY441" fmla="*/ 6551160 h 6858000"/>
              <a:gd name="connsiteX442" fmla="*/ 1953230 w 7467600"/>
              <a:gd name="connsiteY442" fmla="*/ 6759699 h 6858000"/>
              <a:gd name="connsiteX443" fmla="*/ 1956763 w 7467600"/>
              <a:gd name="connsiteY443" fmla="*/ 6778191 h 6858000"/>
              <a:gd name="connsiteX444" fmla="*/ 1967925 w 7467600"/>
              <a:gd name="connsiteY444" fmla="*/ 6858000 h 6858000"/>
              <a:gd name="connsiteX445" fmla="*/ 1936622 w 7467600"/>
              <a:gd name="connsiteY445" fmla="*/ 6858000 h 6858000"/>
              <a:gd name="connsiteX446" fmla="*/ 1926261 w 7467600"/>
              <a:gd name="connsiteY446" fmla="*/ 6784064 h 6858000"/>
              <a:gd name="connsiteX447" fmla="*/ 1922724 w 7467600"/>
              <a:gd name="connsiteY447" fmla="*/ 6765577 h 6858000"/>
              <a:gd name="connsiteX448" fmla="*/ 1904650 w 7467600"/>
              <a:gd name="connsiteY448" fmla="*/ 6639616 h 6858000"/>
              <a:gd name="connsiteX449" fmla="*/ 1885273 w 7467600"/>
              <a:gd name="connsiteY449" fmla="*/ 6858000 h 6858000"/>
              <a:gd name="connsiteX450" fmla="*/ 1854363 w 7467600"/>
              <a:gd name="connsiteY450" fmla="*/ 6858000 h 6858000"/>
              <a:gd name="connsiteX451" fmla="*/ 1880391 w 7467600"/>
              <a:gd name="connsiteY451" fmla="*/ 6603796 h 6858000"/>
              <a:gd name="connsiteX452" fmla="*/ 1818273 w 7467600"/>
              <a:gd name="connsiteY452" fmla="*/ 6715729 h 6858000"/>
              <a:gd name="connsiteX453" fmla="*/ 1794691 w 7467600"/>
              <a:gd name="connsiteY453" fmla="*/ 6843239 h 6858000"/>
              <a:gd name="connsiteX454" fmla="*/ 1794914 w 7467600"/>
              <a:gd name="connsiteY454" fmla="*/ 6858000 h 6858000"/>
              <a:gd name="connsiteX455" fmla="*/ 1746128 w 7467600"/>
              <a:gd name="connsiteY455" fmla="*/ 6858000 h 6858000"/>
              <a:gd name="connsiteX456" fmla="*/ 1753934 w 7467600"/>
              <a:gd name="connsiteY456" fmla="*/ 6724796 h 6858000"/>
              <a:gd name="connsiteX457" fmla="*/ 1792053 w 7467600"/>
              <a:gd name="connsiteY457" fmla="*/ 6572396 h 6858000"/>
              <a:gd name="connsiteX458" fmla="*/ 1862248 w 7467600"/>
              <a:gd name="connsiteY458" fmla="*/ 6266397 h 6858000"/>
              <a:gd name="connsiteX459" fmla="*/ 1862250 w 7467600"/>
              <a:gd name="connsiteY459" fmla="*/ 6033531 h 6858000"/>
              <a:gd name="connsiteX460" fmla="*/ 1211999 w 7467600"/>
              <a:gd name="connsiteY460" fmla="*/ 6683610 h 6858000"/>
              <a:gd name="connsiteX461" fmla="*/ 1213266 w 7467600"/>
              <a:gd name="connsiteY461" fmla="*/ 6691947 h 6858000"/>
              <a:gd name="connsiteX462" fmla="*/ 1203370 w 7467600"/>
              <a:gd name="connsiteY462" fmla="*/ 6850676 h 6858000"/>
              <a:gd name="connsiteX463" fmla="*/ 1203671 w 7467600"/>
              <a:gd name="connsiteY463" fmla="*/ 6858000 h 6858000"/>
              <a:gd name="connsiteX464" fmla="*/ 1143180 w 7467600"/>
              <a:gd name="connsiteY464" fmla="*/ 6858000 h 6858000"/>
              <a:gd name="connsiteX465" fmla="*/ 1142176 w 7467600"/>
              <a:gd name="connsiteY465" fmla="*/ 6766045 h 6858000"/>
              <a:gd name="connsiteX466" fmla="*/ 1067484 w 7467600"/>
              <a:gd name="connsiteY466" fmla="*/ 6858000 h 6858000"/>
              <a:gd name="connsiteX467" fmla="*/ 953928 w 7467600"/>
              <a:gd name="connsiteY467" fmla="*/ 6858000 h 6858000"/>
              <a:gd name="connsiteX468" fmla="*/ 959715 w 7467600"/>
              <a:gd name="connsiteY468" fmla="*/ 6850185 h 6858000"/>
              <a:gd name="connsiteX469" fmla="*/ 1483788 w 7467600"/>
              <a:gd name="connsiteY469" fmla="*/ 6259174 h 6858000"/>
              <a:gd name="connsiteX470" fmla="*/ 1100671 w 7467600"/>
              <a:gd name="connsiteY470" fmla="*/ 6252137 h 6858000"/>
              <a:gd name="connsiteX471" fmla="*/ 1090144 w 7467600"/>
              <a:gd name="connsiteY471" fmla="*/ 6256748 h 6858000"/>
              <a:gd name="connsiteX472" fmla="*/ 1095872 w 7467600"/>
              <a:gd name="connsiteY472" fmla="*/ 6271892 h 6858000"/>
              <a:gd name="connsiteX473" fmla="*/ 262785 w 7467600"/>
              <a:gd name="connsiteY473" fmla="*/ 6845450 h 6858000"/>
              <a:gd name="connsiteX474" fmla="*/ 209968 w 7467600"/>
              <a:gd name="connsiteY474" fmla="*/ 6770713 h 6858000"/>
              <a:gd name="connsiteX475" fmla="*/ 873460 w 7467600"/>
              <a:gd name="connsiteY475" fmla="*/ 6253768 h 6858000"/>
              <a:gd name="connsiteX476" fmla="*/ 192686 w 7467600"/>
              <a:gd name="connsiteY476" fmla="*/ 5849257 h 6858000"/>
              <a:gd name="connsiteX477" fmla="*/ 4696 w 7467600"/>
              <a:gd name="connsiteY477" fmla="*/ 5697668 h 6858000"/>
              <a:gd name="connsiteX478" fmla="*/ 0 w 7467600"/>
              <a:gd name="connsiteY478" fmla="*/ 5689984 h 6858000"/>
              <a:gd name="connsiteX479" fmla="*/ 0 w 7467600"/>
              <a:gd name="connsiteY479" fmla="*/ 5513472 h 6858000"/>
              <a:gd name="connsiteX480" fmla="*/ 174101 w 7467600"/>
              <a:gd name="connsiteY480" fmla="*/ 5620277 h 6858000"/>
              <a:gd name="connsiteX481" fmla="*/ 891800 w 7467600"/>
              <a:gd name="connsiteY481" fmla="*/ 6036935 h 6858000"/>
              <a:gd name="connsiteX482" fmla="*/ 1072219 w 7467600"/>
              <a:gd name="connsiteY482" fmla="*/ 6169443 h 6858000"/>
              <a:gd name="connsiteX483" fmla="*/ 1074117 w 7467600"/>
              <a:gd name="connsiteY483" fmla="*/ 6170301 h 6858000"/>
              <a:gd name="connsiteX484" fmla="*/ 1083114 w 7467600"/>
              <a:gd name="connsiteY484" fmla="*/ 6174131 h 6858000"/>
              <a:gd name="connsiteX485" fmla="*/ 1543010 w 7467600"/>
              <a:gd name="connsiteY485" fmla="*/ 6191140 h 6858000"/>
              <a:gd name="connsiteX486" fmla="*/ 1551080 w 7467600"/>
              <a:gd name="connsiteY486" fmla="*/ 6195006 h 6858000"/>
              <a:gd name="connsiteX487" fmla="*/ 2345443 w 7467600"/>
              <a:gd name="connsiteY487" fmla="*/ 5549882 h 6858000"/>
              <a:gd name="connsiteX488" fmla="*/ 1721499 w 7467600"/>
              <a:gd name="connsiteY488" fmla="*/ 5599969 h 6858000"/>
              <a:gd name="connsiteX489" fmla="*/ 767716 w 7467600"/>
              <a:gd name="connsiteY489" fmla="*/ 5472768 h 6858000"/>
              <a:gd name="connsiteX490" fmla="*/ 722147 w 7467600"/>
              <a:gd name="connsiteY490" fmla="*/ 5393091 h 6858000"/>
              <a:gd name="connsiteX491" fmla="*/ 1485552 w 7467600"/>
              <a:gd name="connsiteY491" fmla="*/ 5313202 h 6858000"/>
              <a:gd name="connsiteX492" fmla="*/ 2143004 w 7467600"/>
              <a:gd name="connsiteY492" fmla="*/ 5402420 h 6858000"/>
              <a:gd name="connsiteX493" fmla="*/ 1933391 w 7467600"/>
              <a:gd name="connsiteY493" fmla="*/ 5156971 h 6858000"/>
              <a:gd name="connsiteX494" fmla="*/ 1827118 w 7467600"/>
              <a:gd name="connsiteY494" fmla="*/ 4968410 h 6858000"/>
              <a:gd name="connsiteX495" fmla="*/ 1837349 w 7467600"/>
              <a:gd name="connsiteY495" fmla="*/ 4956357 h 6858000"/>
              <a:gd name="connsiteX496" fmla="*/ 2162835 w 7467600"/>
              <a:gd name="connsiteY496" fmla="*/ 5187853 h 6858000"/>
              <a:gd name="connsiteX497" fmla="*/ 2257167 w 7467600"/>
              <a:gd name="connsiteY497" fmla="*/ 5462123 h 6858000"/>
              <a:gd name="connsiteX498" fmla="*/ 2261598 w 7467600"/>
              <a:gd name="connsiteY498" fmla="*/ 5467998 h 6858000"/>
              <a:gd name="connsiteX499" fmla="*/ 2437177 w 7467600"/>
              <a:gd name="connsiteY499" fmla="*/ 5479608 h 6858000"/>
              <a:gd name="connsiteX500" fmla="*/ 2445247 w 7467600"/>
              <a:gd name="connsiteY500" fmla="*/ 5483476 h 6858000"/>
              <a:gd name="connsiteX501" fmla="*/ 2743626 w 7467600"/>
              <a:gd name="connsiteY501" fmla="*/ 5304819 h 6858000"/>
              <a:gd name="connsiteX502" fmla="*/ 3048102 w 7467600"/>
              <a:gd name="connsiteY502" fmla="*/ 5150595 h 6858000"/>
              <a:gd name="connsiteX503" fmla="*/ 1799414 w 7467600"/>
              <a:gd name="connsiteY503" fmla="*/ 4694732 h 6858000"/>
              <a:gd name="connsiteX504" fmla="*/ 1771735 w 7467600"/>
              <a:gd name="connsiteY504" fmla="*/ 4619929 h 6858000"/>
              <a:gd name="connsiteX505" fmla="*/ 3104273 w 7467600"/>
              <a:gd name="connsiteY505" fmla="*/ 5076159 h 6858000"/>
              <a:gd name="connsiteX506" fmla="*/ 3113245 w 7467600"/>
              <a:gd name="connsiteY506" fmla="*/ 5090705 h 6858000"/>
              <a:gd name="connsiteX507" fmla="*/ 3126294 w 7467600"/>
              <a:gd name="connsiteY507" fmla="*/ 5114400 h 6858000"/>
              <a:gd name="connsiteX508" fmla="*/ 3937433 w 7467600"/>
              <a:gd name="connsiteY508" fmla="*/ 4830473 h 6858000"/>
              <a:gd name="connsiteX509" fmla="*/ 3590475 w 7467600"/>
              <a:gd name="connsiteY509" fmla="*/ 4597974 h 6858000"/>
              <a:gd name="connsiteX510" fmla="*/ 3100264 w 7467600"/>
              <a:gd name="connsiteY510" fmla="*/ 4579845 h 6858000"/>
              <a:gd name="connsiteX511" fmla="*/ 2183576 w 7467600"/>
              <a:gd name="connsiteY511" fmla="*/ 4227150 h 6858000"/>
              <a:gd name="connsiteX512" fmla="*/ 2151029 w 7467600"/>
              <a:gd name="connsiteY512" fmla="*/ 4146947 h 6858000"/>
              <a:gd name="connsiteX513" fmla="*/ 3563434 w 7467600"/>
              <a:gd name="connsiteY513" fmla="*/ 4469115 h 6858000"/>
              <a:gd name="connsiteX514" fmla="*/ 3177952 w 7467600"/>
              <a:gd name="connsiteY514" fmla="*/ 3657386 h 6858000"/>
              <a:gd name="connsiteX515" fmla="*/ 3189263 w 7467600"/>
              <a:gd name="connsiteY515" fmla="*/ 3625726 h 6858000"/>
              <a:gd name="connsiteX516" fmla="*/ 3560912 w 7467600"/>
              <a:gd name="connsiteY516" fmla="*/ 4079863 h 6858000"/>
              <a:gd name="connsiteX517" fmla="*/ 3626636 w 7467600"/>
              <a:gd name="connsiteY517" fmla="*/ 4512230 h 6858000"/>
              <a:gd name="connsiteX518" fmla="*/ 3653088 w 7467600"/>
              <a:gd name="connsiteY518" fmla="*/ 4521417 h 6858000"/>
              <a:gd name="connsiteX519" fmla="*/ 3988128 w 7467600"/>
              <a:gd name="connsiteY519" fmla="*/ 4817267 h 6858000"/>
              <a:gd name="connsiteX520" fmla="*/ 4830582 w 7467600"/>
              <a:gd name="connsiteY520" fmla="*/ 4676000 h 6858000"/>
              <a:gd name="connsiteX521" fmla="*/ 4830100 w 7467600"/>
              <a:gd name="connsiteY521" fmla="*/ 4675554 h 6858000"/>
              <a:gd name="connsiteX522" fmla="*/ 4036318 w 7467600"/>
              <a:gd name="connsiteY522" fmla="*/ 4147013 h 6858000"/>
              <a:gd name="connsiteX523" fmla="*/ 3432098 w 7467600"/>
              <a:gd name="connsiteY523" fmla="*/ 3537312 h 6858000"/>
              <a:gd name="connsiteX524" fmla="*/ 3446761 w 7467600"/>
              <a:gd name="connsiteY524" fmla="*/ 3461278 h 6858000"/>
              <a:gd name="connsiteX525" fmla="*/ 4419733 w 7467600"/>
              <a:gd name="connsiteY525" fmla="*/ 3963555 h 6858000"/>
              <a:gd name="connsiteX526" fmla="*/ 4781371 w 7467600"/>
              <a:gd name="connsiteY526" fmla="*/ 4458604 h 6858000"/>
              <a:gd name="connsiteX527" fmla="*/ 4780440 w 7467600"/>
              <a:gd name="connsiteY527" fmla="*/ 4470290 h 6858000"/>
              <a:gd name="connsiteX528" fmla="*/ 4898954 w 7467600"/>
              <a:gd name="connsiteY528" fmla="*/ 4662092 h 6858000"/>
              <a:gd name="connsiteX529" fmla="*/ 4900699 w 7467600"/>
              <a:gd name="connsiteY529" fmla="*/ 4670867 h 6858000"/>
              <a:gd name="connsiteX530" fmla="*/ 5714511 w 7467600"/>
              <a:gd name="connsiteY530" fmla="*/ 4663483 h 6858000"/>
              <a:gd name="connsiteX531" fmla="*/ 5464793 w 7467600"/>
              <a:gd name="connsiteY531" fmla="*/ 4393556 h 6858000"/>
              <a:gd name="connsiteX532" fmla="*/ 5461897 w 7467600"/>
              <a:gd name="connsiteY532" fmla="*/ 4390879 h 6858000"/>
              <a:gd name="connsiteX533" fmla="*/ 4294126 w 7467600"/>
              <a:gd name="connsiteY533" fmla="*/ 3303048 h 6858000"/>
              <a:gd name="connsiteX534" fmla="*/ 4305321 w 7467600"/>
              <a:gd name="connsiteY534" fmla="*/ 3256953 h 6858000"/>
              <a:gd name="connsiteX535" fmla="*/ 4949299 w 7467600"/>
              <a:gd name="connsiteY535" fmla="*/ 3766336 h 6858000"/>
              <a:gd name="connsiteX536" fmla="*/ 5291452 w 7467600"/>
              <a:gd name="connsiteY536" fmla="*/ 4076801 h 6858000"/>
              <a:gd name="connsiteX537" fmla="*/ 5434998 w 7467600"/>
              <a:gd name="connsiteY537" fmla="*/ 4254100 h 6858000"/>
              <a:gd name="connsiteX538" fmla="*/ 5351015 w 7467600"/>
              <a:gd name="connsiteY538" fmla="*/ 3760989 h 6858000"/>
              <a:gd name="connsiteX539" fmla="*/ 5413780 w 7467600"/>
              <a:gd name="connsiteY539" fmla="*/ 2966265 h 6858000"/>
              <a:gd name="connsiteX540" fmla="*/ 5425627 w 7467600"/>
              <a:gd name="connsiteY540" fmla="*/ 2954192 h 6858000"/>
              <a:gd name="connsiteX541" fmla="*/ 6604735 w 7467600"/>
              <a:gd name="connsiteY541" fmla="*/ 2041381 h 6858000"/>
              <a:gd name="connsiteX542" fmla="*/ 7204487 w 7467600"/>
              <a:gd name="connsiteY542" fmla="*/ 2742112 h 6858000"/>
              <a:gd name="connsiteX543" fmla="*/ 7131592 w 7467600"/>
              <a:gd name="connsiteY543" fmla="*/ 2672096 h 6858000"/>
              <a:gd name="connsiteX544" fmla="*/ 6996344 w 7467600"/>
              <a:gd name="connsiteY544" fmla="*/ 2518310 h 6858000"/>
              <a:gd name="connsiteX545" fmla="*/ 6735495 w 7467600"/>
              <a:gd name="connsiteY545" fmla="*/ 2196890 h 6858000"/>
              <a:gd name="connsiteX546" fmla="*/ 6721901 w 7467600"/>
              <a:gd name="connsiteY546" fmla="*/ 2179274 h 6858000"/>
              <a:gd name="connsiteX547" fmla="*/ 6604735 w 7467600"/>
              <a:gd name="connsiteY547" fmla="*/ 2041381 h 6858000"/>
              <a:gd name="connsiteX548" fmla="*/ 6591670 w 7467600"/>
              <a:gd name="connsiteY548" fmla="*/ 1988277 h 6858000"/>
              <a:gd name="connsiteX549" fmla="*/ 6747349 w 7467600"/>
              <a:gd name="connsiteY549" fmla="*/ 2160069 h 6858000"/>
              <a:gd name="connsiteX550" fmla="*/ 6760943 w 7467600"/>
              <a:gd name="connsiteY550" fmla="*/ 2177686 h 6858000"/>
              <a:gd name="connsiteX551" fmla="*/ 7021065 w 7467600"/>
              <a:gd name="connsiteY551" fmla="*/ 2498102 h 6858000"/>
              <a:gd name="connsiteX552" fmla="*/ 7155223 w 7467600"/>
              <a:gd name="connsiteY552" fmla="*/ 2650386 h 6858000"/>
              <a:gd name="connsiteX553" fmla="*/ 7203167 w 7467600"/>
              <a:gd name="connsiteY553" fmla="*/ 2697288 h 6858000"/>
              <a:gd name="connsiteX554" fmla="*/ 6937703 w 7467600"/>
              <a:gd name="connsiteY554" fmla="*/ 2321981 h 6858000"/>
              <a:gd name="connsiteX555" fmla="*/ 6591670 w 7467600"/>
              <a:gd name="connsiteY555" fmla="*/ 1988277 h 6858000"/>
              <a:gd name="connsiteX556" fmla="*/ 5798671 w 7467600"/>
              <a:gd name="connsiteY556" fmla="*/ 1981601 h 6858000"/>
              <a:gd name="connsiteX557" fmla="*/ 5754709 w 7467600"/>
              <a:gd name="connsiteY557" fmla="*/ 2071454 h 6858000"/>
              <a:gd name="connsiteX558" fmla="*/ 5763044 w 7467600"/>
              <a:gd name="connsiteY558" fmla="*/ 2842206 h 6858000"/>
              <a:gd name="connsiteX559" fmla="*/ 5764974 w 7467600"/>
              <a:gd name="connsiteY559" fmla="*/ 2799609 h 6858000"/>
              <a:gd name="connsiteX560" fmla="*/ 5767665 w 7467600"/>
              <a:gd name="connsiteY560" fmla="*/ 2666409 h 6858000"/>
              <a:gd name="connsiteX561" fmla="*/ 5763055 w 7467600"/>
              <a:gd name="connsiteY561" fmla="*/ 2579705 h 6858000"/>
              <a:gd name="connsiteX562" fmla="*/ 5758079 w 7467600"/>
              <a:gd name="connsiteY562" fmla="*/ 2492508 h 6858000"/>
              <a:gd name="connsiteX563" fmla="*/ 5779325 w 7467600"/>
              <a:gd name="connsiteY563" fmla="*/ 2197069 h 6858000"/>
              <a:gd name="connsiteX564" fmla="*/ 5798671 w 7467600"/>
              <a:gd name="connsiteY564" fmla="*/ 1981601 h 6858000"/>
              <a:gd name="connsiteX565" fmla="*/ 5829202 w 7467600"/>
              <a:gd name="connsiteY565" fmla="*/ 1971679 h 6858000"/>
              <a:gd name="connsiteX566" fmla="*/ 5809558 w 7467600"/>
              <a:gd name="connsiteY566" fmla="*/ 2198043 h 6858000"/>
              <a:gd name="connsiteX567" fmla="*/ 5788653 w 7467600"/>
              <a:gd name="connsiteY567" fmla="*/ 2489430 h 6858000"/>
              <a:gd name="connsiteX568" fmla="*/ 5793439 w 7467600"/>
              <a:gd name="connsiteY568" fmla="*/ 2575235 h 6858000"/>
              <a:gd name="connsiteX569" fmla="*/ 5796837 w 7467600"/>
              <a:gd name="connsiteY569" fmla="*/ 2637633 h 6858000"/>
              <a:gd name="connsiteX570" fmla="*/ 5818614 w 7467600"/>
              <a:gd name="connsiteY570" fmla="*/ 2473055 h 6858000"/>
              <a:gd name="connsiteX571" fmla="*/ 5829202 w 7467600"/>
              <a:gd name="connsiteY571" fmla="*/ 1971679 h 6858000"/>
              <a:gd name="connsiteX572" fmla="*/ 5911389 w 7467600"/>
              <a:gd name="connsiteY572" fmla="*/ 1898371 h 6858000"/>
              <a:gd name="connsiteX573" fmla="*/ 6237627 w 7467600"/>
              <a:gd name="connsiteY573" fmla="*/ 2231921 h 6858000"/>
              <a:gd name="connsiteX574" fmla="*/ 5911389 w 7467600"/>
              <a:gd name="connsiteY574" fmla="*/ 1898371 h 6858000"/>
              <a:gd name="connsiteX575" fmla="*/ 6944437 w 7467600"/>
              <a:gd name="connsiteY575" fmla="*/ 1575402 h 6858000"/>
              <a:gd name="connsiteX576" fmla="*/ 6304730 w 7467600"/>
              <a:gd name="connsiteY576" fmla="*/ 1766654 h 6858000"/>
              <a:gd name="connsiteX577" fmla="*/ 6944437 w 7467600"/>
              <a:gd name="connsiteY577" fmla="*/ 1575402 h 6858000"/>
              <a:gd name="connsiteX578" fmla="*/ 7019523 w 7467600"/>
              <a:gd name="connsiteY578" fmla="*/ 1519450 h 6858000"/>
              <a:gd name="connsiteX579" fmla="*/ 6298091 w 7467600"/>
              <a:gd name="connsiteY579" fmla="*/ 1737122 h 6858000"/>
              <a:gd name="connsiteX580" fmla="*/ 7019523 w 7467600"/>
              <a:gd name="connsiteY580" fmla="*/ 1519450 h 6858000"/>
              <a:gd name="connsiteX581" fmla="*/ 2399523 w 7467600"/>
              <a:gd name="connsiteY581" fmla="*/ 1428234 h 6858000"/>
              <a:gd name="connsiteX582" fmla="*/ 2224982 w 7467600"/>
              <a:gd name="connsiteY582" fmla="*/ 1826201 h 6858000"/>
              <a:gd name="connsiteX583" fmla="*/ 2096099 w 7467600"/>
              <a:gd name="connsiteY583" fmla="*/ 2345900 h 6858000"/>
              <a:gd name="connsiteX584" fmla="*/ 2283317 w 7467600"/>
              <a:gd name="connsiteY584" fmla="*/ 1796925 h 6858000"/>
              <a:gd name="connsiteX585" fmla="*/ 2399523 w 7467600"/>
              <a:gd name="connsiteY585" fmla="*/ 1428234 h 6858000"/>
              <a:gd name="connsiteX586" fmla="*/ 2448558 w 7467600"/>
              <a:gd name="connsiteY586" fmla="*/ 1373435 h 6858000"/>
              <a:gd name="connsiteX587" fmla="*/ 2312521 w 7467600"/>
              <a:gd name="connsiteY587" fmla="*/ 1806140 h 6858000"/>
              <a:gd name="connsiteX588" fmla="*/ 2127533 w 7467600"/>
              <a:gd name="connsiteY588" fmla="*/ 2348380 h 6858000"/>
              <a:gd name="connsiteX589" fmla="*/ 2358080 w 7467600"/>
              <a:gd name="connsiteY589" fmla="*/ 1866134 h 6858000"/>
              <a:gd name="connsiteX590" fmla="*/ 2407436 w 7467600"/>
              <a:gd name="connsiteY590" fmla="*/ 1651070 h 6858000"/>
              <a:gd name="connsiteX591" fmla="*/ 2448558 w 7467600"/>
              <a:gd name="connsiteY591" fmla="*/ 1373435 h 6858000"/>
              <a:gd name="connsiteX592" fmla="*/ 278707 w 7467600"/>
              <a:gd name="connsiteY592" fmla="*/ 1352270 h 6858000"/>
              <a:gd name="connsiteX593" fmla="*/ 321570 w 7467600"/>
              <a:gd name="connsiteY593" fmla="*/ 1861610 h 6858000"/>
              <a:gd name="connsiteX594" fmla="*/ 294281 w 7467600"/>
              <a:gd name="connsiteY594" fmla="*/ 1440658 h 6858000"/>
              <a:gd name="connsiteX595" fmla="*/ 278707 w 7467600"/>
              <a:gd name="connsiteY595" fmla="*/ 1352270 h 6858000"/>
              <a:gd name="connsiteX596" fmla="*/ 1423821 w 7467600"/>
              <a:gd name="connsiteY596" fmla="*/ 1351958 h 6858000"/>
              <a:gd name="connsiteX597" fmla="*/ 1638521 w 7467600"/>
              <a:gd name="connsiteY597" fmla="*/ 1908470 h 6858000"/>
              <a:gd name="connsiteX598" fmla="*/ 1754199 w 7467600"/>
              <a:gd name="connsiteY598" fmla="*/ 2149284 h 6858000"/>
              <a:gd name="connsiteX599" fmla="*/ 1908359 w 7467600"/>
              <a:gd name="connsiteY599" fmla="*/ 2364988 h 6858000"/>
              <a:gd name="connsiteX600" fmla="*/ 1647661 w 7467600"/>
              <a:gd name="connsiteY600" fmla="*/ 1825945 h 6858000"/>
              <a:gd name="connsiteX601" fmla="*/ 1423821 w 7467600"/>
              <a:gd name="connsiteY601" fmla="*/ 1351958 h 6858000"/>
              <a:gd name="connsiteX602" fmla="*/ 1431890 w 7467600"/>
              <a:gd name="connsiteY602" fmla="*/ 1306475 h 6858000"/>
              <a:gd name="connsiteX603" fmla="*/ 1507597 w 7467600"/>
              <a:gd name="connsiteY603" fmla="*/ 1446132 h 6858000"/>
              <a:gd name="connsiteX604" fmla="*/ 1674586 w 7467600"/>
              <a:gd name="connsiteY604" fmla="*/ 1813832 h 6858000"/>
              <a:gd name="connsiteX605" fmla="*/ 1815950 w 7467600"/>
              <a:gd name="connsiteY605" fmla="*/ 2128564 h 6858000"/>
              <a:gd name="connsiteX606" fmla="*/ 1984242 w 7467600"/>
              <a:gd name="connsiteY606" fmla="*/ 2430829 h 6858000"/>
              <a:gd name="connsiteX607" fmla="*/ 2014023 w 7467600"/>
              <a:gd name="connsiteY607" fmla="*/ 2450995 h 6858000"/>
              <a:gd name="connsiteX608" fmla="*/ 1747337 w 7467600"/>
              <a:gd name="connsiteY608" fmla="*/ 1855264 h 6858000"/>
              <a:gd name="connsiteX609" fmla="*/ 1533749 w 7467600"/>
              <a:gd name="connsiteY609" fmla="*/ 1478656 h 6858000"/>
              <a:gd name="connsiteX610" fmla="*/ 1431890 w 7467600"/>
              <a:gd name="connsiteY610" fmla="*/ 1306475 h 6858000"/>
              <a:gd name="connsiteX611" fmla="*/ 5052692 w 7467600"/>
              <a:gd name="connsiteY611" fmla="*/ 1292994 h 6858000"/>
              <a:gd name="connsiteX612" fmla="*/ 5200661 w 7467600"/>
              <a:gd name="connsiteY612" fmla="*/ 1635186 h 6858000"/>
              <a:gd name="connsiteX613" fmla="*/ 5297138 w 7467600"/>
              <a:gd name="connsiteY613" fmla="*/ 1906351 h 6858000"/>
              <a:gd name="connsiteX614" fmla="*/ 5052692 w 7467600"/>
              <a:gd name="connsiteY614" fmla="*/ 1292994 h 6858000"/>
              <a:gd name="connsiteX615" fmla="*/ 5009948 w 7467600"/>
              <a:gd name="connsiteY615" fmla="*/ 1273619 h 6858000"/>
              <a:gd name="connsiteX616" fmla="*/ 5121777 w 7467600"/>
              <a:gd name="connsiteY616" fmla="*/ 1654213 h 6858000"/>
              <a:gd name="connsiteX617" fmla="*/ 5293545 w 7467600"/>
              <a:gd name="connsiteY617" fmla="*/ 2072247 h 6858000"/>
              <a:gd name="connsiteX618" fmla="*/ 5294042 w 7467600"/>
              <a:gd name="connsiteY618" fmla="*/ 2065019 h 6858000"/>
              <a:gd name="connsiteX619" fmla="*/ 5171936 w 7467600"/>
              <a:gd name="connsiteY619" fmla="*/ 1647613 h 6858000"/>
              <a:gd name="connsiteX620" fmla="*/ 5009948 w 7467600"/>
              <a:gd name="connsiteY620" fmla="*/ 1273619 h 6858000"/>
              <a:gd name="connsiteX621" fmla="*/ 655236 w 7467600"/>
              <a:gd name="connsiteY621" fmla="*/ 1268632 h 6858000"/>
              <a:gd name="connsiteX622" fmla="*/ 839521 w 7467600"/>
              <a:gd name="connsiteY622" fmla="*/ 1685315 h 6858000"/>
              <a:gd name="connsiteX623" fmla="*/ 1109416 w 7467600"/>
              <a:gd name="connsiteY623" fmla="*/ 2061663 h 6858000"/>
              <a:gd name="connsiteX624" fmla="*/ 1298300 w 7467600"/>
              <a:gd name="connsiteY624" fmla="*/ 2247742 h 6858000"/>
              <a:gd name="connsiteX625" fmla="*/ 1125871 w 7467600"/>
              <a:gd name="connsiteY625" fmla="*/ 1989513 h 6858000"/>
              <a:gd name="connsiteX626" fmla="*/ 981574 w 7467600"/>
              <a:gd name="connsiteY626" fmla="*/ 1783157 h 6858000"/>
              <a:gd name="connsiteX627" fmla="*/ 922198 w 7467600"/>
              <a:gd name="connsiteY627" fmla="*/ 1677437 h 6858000"/>
              <a:gd name="connsiteX628" fmla="*/ 869293 w 7467600"/>
              <a:gd name="connsiteY628" fmla="*/ 1583214 h 6858000"/>
              <a:gd name="connsiteX629" fmla="*/ 751431 w 7467600"/>
              <a:gd name="connsiteY629" fmla="*/ 1405731 h 6858000"/>
              <a:gd name="connsiteX630" fmla="*/ 655236 w 7467600"/>
              <a:gd name="connsiteY630" fmla="*/ 1268632 h 6858000"/>
              <a:gd name="connsiteX631" fmla="*/ 6516292 w 7467600"/>
              <a:gd name="connsiteY631" fmla="*/ 1263064 h 6858000"/>
              <a:gd name="connsiteX632" fmla="*/ 5736320 w 7467600"/>
              <a:gd name="connsiteY632" fmla="*/ 1501803 h 6858000"/>
              <a:gd name="connsiteX633" fmla="*/ 6516292 w 7467600"/>
              <a:gd name="connsiteY633" fmla="*/ 1263064 h 6858000"/>
              <a:gd name="connsiteX634" fmla="*/ 291466 w 7467600"/>
              <a:gd name="connsiteY634" fmla="*/ 1250369 h 6858000"/>
              <a:gd name="connsiteX635" fmla="*/ 323180 w 7467600"/>
              <a:gd name="connsiteY635" fmla="*/ 1435283 h 6858000"/>
              <a:gd name="connsiteX636" fmla="*/ 349381 w 7467600"/>
              <a:gd name="connsiteY636" fmla="*/ 1875041 h 6858000"/>
              <a:gd name="connsiteX637" fmla="*/ 374363 w 7467600"/>
              <a:gd name="connsiteY637" fmla="*/ 1506494 h 6858000"/>
              <a:gd name="connsiteX638" fmla="*/ 302168 w 7467600"/>
              <a:gd name="connsiteY638" fmla="*/ 1274495 h 6858000"/>
              <a:gd name="connsiteX639" fmla="*/ 291466 w 7467600"/>
              <a:gd name="connsiteY639" fmla="*/ 1250369 h 6858000"/>
              <a:gd name="connsiteX640" fmla="*/ 678222 w 7467600"/>
              <a:gd name="connsiteY640" fmla="*/ 1248670 h 6858000"/>
              <a:gd name="connsiteX641" fmla="*/ 775536 w 7467600"/>
              <a:gd name="connsiteY641" fmla="*/ 1388015 h 6858000"/>
              <a:gd name="connsiteX642" fmla="*/ 894529 w 7467600"/>
              <a:gd name="connsiteY642" fmla="*/ 1567739 h 6858000"/>
              <a:gd name="connsiteX643" fmla="*/ 948000 w 7467600"/>
              <a:gd name="connsiteY643" fmla="*/ 1663088 h 6858000"/>
              <a:gd name="connsiteX644" fmla="*/ 1006812 w 7467600"/>
              <a:gd name="connsiteY644" fmla="*/ 1767683 h 6858000"/>
              <a:gd name="connsiteX645" fmla="*/ 1149133 w 7467600"/>
              <a:gd name="connsiteY645" fmla="*/ 1971513 h 6858000"/>
              <a:gd name="connsiteX646" fmla="*/ 1333952 w 7467600"/>
              <a:gd name="connsiteY646" fmla="*/ 2251620 h 6858000"/>
              <a:gd name="connsiteX647" fmla="*/ 1337329 w 7467600"/>
              <a:gd name="connsiteY647" fmla="*/ 2258350 h 6858000"/>
              <a:gd name="connsiteX648" fmla="*/ 1014726 w 7467600"/>
              <a:gd name="connsiteY648" fmla="*/ 1615556 h 6858000"/>
              <a:gd name="connsiteX649" fmla="*/ 678222 w 7467600"/>
              <a:gd name="connsiteY649" fmla="*/ 1248670 h 6858000"/>
              <a:gd name="connsiteX650" fmla="*/ 6691602 w 7467600"/>
              <a:gd name="connsiteY650" fmla="*/ 1140573 h 6858000"/>
              <a:gd name="connsiteX651" fmla="*/ 6571100 w 7467600"/>
              <a:gd name="connsiteY651" fmla="*/ 1183662 h 6858000"/>
              <a:gd name="connsiteX652" fmla="*/ 6241687 w 7467600"/>
              <a:gd name="connsiteY652" fmla="*/ 1257600 h 6858000"/>
              <a:gd name="connsiteX653" fmla="*/ 5693009 w 7467600"/>
              <a:gd name="connsiteY653" fmla="*/ 1478256 h 6858000"/>
              <a:gd name="connsiteX654" fmla="*/ 6548420 w 7467600"/>
              <a:gd name="connsiteY654" fmla="*/ 1214599 h 6858000"/>
              <a:gd name="connsiteX655" fmla="*/ 6605473 w 7467600"/>
              <a:gd name="connsiteY655" fmla="*/ 1184686 h 6858000"/>
              <a:gd name="connsiteX656" fmla="*/ 6691602 w 7467600"/>
              <a:gd name="connsiteY656" fmla="*/ 1140573 h 6858000"/>
              <a:gd name="connsiteX657" fmla="*/ 4002475 w 7467600"/>
              <a:gd name="connsiteY657" fmla="*/ 1037802 h 6858000"/>
              <a:gd name="connsiteX658" fmla="*/ 4000324 w 7467600"/>
              <a:gd name="connsiteY658" fmla="*/ 1039362 h 6858000"/>
              <a:gd name="connsiteX659" fmla="*/ 4002862 w 7467600"/>
              <a:gd name="connsiteY659" fmla="*/ 1042866 h 6858000"/>
              <a:gd name="connsiteX660" fmla="*/ 4002475 w 7467600"/>
              <a:gd name="connsiteY660" fmla="*/ 1037802 h 6858000"/>
              <a:gd name="connsiteX661" fmla="*/ 506322 w 7467600"/>
              <a:gd name="connsiteY661" fmla="*/ 1020997 h 6858000"/>
              <a:gd name="connsiteX662" fmla="*/ 533068 w 7467600"/>
              <a:gd name="connsiteY662" fmla="*/ 1029409 h 6858000"/>
              <a:gd name="connsiteX663" fmla="*/ 1232525 w 7467600"/>
              <a:gd name="connsiteY663" fmla="*/ 1804675 h 6858000"/>
              <a:gd name="connsiteX664" fmla="*/ 1388858 w 7467600"/>
              <a:gd name="connsiteY664" fmla="*/ 2368011 h 6858000"/>
              <a:gd name="connsiteX665" fmla="*/ 1384098 w 7467600"/>
              <a:gd name="connsiteY665" fmla="*/ 2378125 h 6858000"/>
              <a:gd name="connsiteX666" fmla="*/ 1425393 w 7467600"/>
              <a:gd name="connsiteY666" fmla="*/ 2589124 h 6858000"/>
              <a:gd name="connsiteX667" fmla="*/ 1424001 w 7467600"/>
              <a:gd name="connsiteY667" fmla="*/ 2597541 h 6858000"/>
              <a:gd name="connsiteX668" fmla="*/ 2152729 w 7467600"/>
              <a:gd name="connsiteY668" fmla="*/ 2864487 h 6858000"/>
              <a:gd name="connsiteX669" fmla="*/ 2020609 w 7467600"/>
              <a:gd name="connsiteY669" fmla="*/ 2539671 h 6858000"/>
              <a:gd name="connsiteX670" fmla="*/ 2018920 w 7467600"/>
              <a:gd name="connsiteY670" fmla="*/ 2536309 h 6858000"/>
              <a:gd name="connsiteX671" fmla="*/ 1342441 w 7467600"/>
              <a:gd name="connsiteY671" fmla="*/ 1173017 h 6858000"/>
              <a:gd name="connsiteX672" fmla="*/ 1367925 w 7467600"/>
              <a:gd name="connsiteY672" fmla="*/ 1135648 h 6858000"/>
              <a:gd name="connsiteX673" fmla="*/ 1771401 w 7467600"/>
              <a:gd name="connsiteY673" fmla="*/ 1806673 h 6858000"/>
              <a:gd name="connsiteX674" fmla="*/ 1972385 w 7467600"/>
              <a:gd name="connsiteY674" fmla="*/ 2198735 h 6858000"/>
              <a:gd name="connsiteX675" fmla="*/ 2040892 w 7467600"/>
              <a:gd name="connsiteY675" fmla="*/ 2405205 h 6858000"/>
              <a:gd name="connsiteX676" fmla="*/ 2131689 w 7467600"/>
              <a:gd name="connsiteY676" fmla="*/ 1936926 h 6858000"/>
              <a:gd name="connsiteX677" fmla="*/ 2454820 w 7467600"/>
              <a:gd name="connsiteY677" fmla="*/ 1248808 h 6858000"/>
              <a:gd name="connsiteX678" fmla="*/ 2492512 w 7467600"/>
              <a:gd name="connsiteY678" fmla="*/ 1302920 h 6858000"/>
              <a:gd name="connsiteX679" fmla="*/ 2081216 w 7467600"/>
              <a:gd name="connsiteY679" fmla="*/ 2527513 h 6858000"/>
              <a:gd name="connsiteX680" fmla="*/ 2081211 w 7467600"/>
              <a:gd name="connsiteY680" fmla="*/ 2528916 h 6858000"/>
              <a:gd name="connsiteX681" fmla="*/ 2199067 w 7467600"/>
              <a:gd name="connsiteY681" fmla="*/ 2884061 h 6858000"/>
              <a:gd name="connsiteX682" fmla="*/ 3192586 w 7467600"/>
              <a:gd name="connsiteY682" fmla="*/ 3411496 h 6858000"/>
              <a:gd name="connsiteX683" fmla="*/ 3182620 w 7467600"/>
              <a:gd name="connsiteY683" fmla="*/ 3483279 h 6858000"/>
              <a:gd name="connsiteX684" fmla="*/ 2435119 w 7467600"/>
              <a:gd name="connsiteY684" fmla="*/ 3080173 h 6858000"/>
              <a:gd name="connsiteX685" fmla="*/ 2410152 w 7467600"/>
              <a:gd name="connsiteY685" fmla="*/ 3063751 h 6858000"/>
              <a:gd name="connsiteX686" fmla="*/ 2408099 w 7467600"/>
              <a:gd name="connsiteY686" fmla="*/ 3064403 h 6858000"/>
              <a:gd name="connsiteX687" fmla="*/ 2407218 w 7467600"/>
              <a:gd name="connsiteY687" fmla="*/ 3070324 h 6858000"/>
              <a:gd name="connsiteX688" fmla="*/ 2380138 w 7467600"/>
              <a:gd name="connsiteY688" fmla="*/ 3099341 h 6858000"/>
              <a:gd name="connsiteX689" fmla="*/ 1765923 w 7467600"/>
              <a:gd name="connsiteY689" fmla="*/ 3581043 h 6858000"/>
              <a:gd name="connsiteX690" fmla="*/ 1702258 w 7467600"/>
              <a:gd name="connsiteY690" fmla="*/ 3612286 h 6858000"/>
              <a:gd name="connsiteX691" fmla="*/ 1538370 w 7467600"/>
              <a:gd name="connsiteY691" fmla="*/ 3811804 h 6858000"/>
              <a:gd name="connsiteX692" fmla="*/ 542867 w 7467600"/>
              <a:gd name="connsiteY692" fmla="*/ 4944092 h 6858000"/>
              <a:gd name="connsiteX693" fmla="*/ 515800 w 7467600"/>
              <a:gd name="connsiteY693" fmla="*/ 4862180 h 6858000"/>
              <a:gd name="connsiteX694" fmla="*/ 909145 w 7467600"/>
              <a:gd name="connsiteY694" fmla="*/ 4199225 h 6858000"/>
              <a:gd name="connsiteX695" fmla="*/ 1214067 w 7467600"/>
              <a:gd name="connsiteY695" fmla="*/ 3908561 h 6858000"/>
              <a:gd name="connsiteX696" fmla="*/ 640967 w 7467600"/>
              <a:gd name="connsiteY696" fmla="*/ 4105601 h 6858000"/>
              <a:gd name="connsiteX697" fmla="*/ 112563 w 7467600"/>
              <a:gd name="connsiteY697" fmla="*/ 4396952 h 6858000"/>
              <a:gd name="connsiteX698" fmla="*/ 0 w 7467600"/>
              <a:gd name="connsiteY698" fmla="*/ 4466006 h 6858000"/>
              <a:gd name="connsiteX699" fmla="*/ 0 w 7467600"/>
              <a:gd name="connsiteY699" fmla="*/ 4233763 h 6858000"/>
              <a:gd name="connsiteX700" fmla="*/ 36881 w 7467600"/>
              <a:gd name="connsiteY700" fmla="*/ 4200118 h 6858000"/>
              <a:gd name="connsiteX701" fmla="*/ 910534 w 7467600"/>
              <a:gd name="connsiteY701" fmla="*/ 3629753 h 6858000"/>
              <a:gd name="connsiteX702" fmla="*/ 1578717 w 7467600"/>
              <a:gd name="connsiteY702" fmla="*/ 3575982 h 6858000"/>
              <a:gd name="connsiteX703" fmla="*/ 2338780 w 7467600"/>
              <a:gd name="connsiteY703" fmla="*/ 3033725 h 6858000"/>
              <a:gd name="connsiteX704" fmla="*/ 1807991 w 7467600"/>
              <a:gd name="connsiteY704" fmla="*/ 2807184 h 6858000"/>
              <a:gd name="connsiteX705" fmla="*/ 1416358 w 7467600"/>
              <a:gd name="connsiteY705" fmla="*/ 3112571 h 6858000"/>
              <a:gd name="connsiteX706" fmla="*/ 939066 w 7467600"/>
              <a:gd name="connsiteY706" fmla="*/ 3378798 h 6858000"/>
              <a:gd name="connsiteX707" fmla="*/ 115099 w 7467600"/>
              <a:gd name="connsiteY707" fmla="*/ 3607650 h 6858000"/>
              <a:gd name="connsiteX708" fmla="*/ 97284 w 7467600"/>
              <a:gd name="connsiteY708" fmla="*/ 3520393 h 6858000"/>
              <a:gd name="connsiteX709" fmla="*/ 922050 w 7467600"/>
              <a:gd name="connsiteY709" fmla="*/ 3074867 h 6858000"/>
              <a:gd name="connsiteX710" fmla="*/ 1405265 w 7467600"/>
              <a:gd name="connsiteY710" fmla="*/ 3016319 h 6858000"/>
              <a:gd name="connsiteX711" fmla="*/ 1407512 w 7467600"/>
              <a:gd name="connsiteY711" fmla="*/ 3018001 h 6858000"/>
              <a:gd name="connsiteX712" fmla="*/ 1726266 w 7467600"/>
              <a:gd name="connsiteY712" fmla="*/ 2777274 h 6858000"/>
              <a:gd name="connsiteX713" fmla="*/ 625390 w 7467600"/>
              <a:gd name="connsiteY713" fmla="*/ 2514541 h 6858000"/>
              <a:gd name="connsiteX714" fmla="*/ 619799 w 7467600"/>
              <a:gd name="connsiteY714" fmla="*/ 2527180 h 6858000"/>
              <a:gd name="connsiteX715" fmla="*/ 310030 w 7467600"/>
              <a:gd name="connsiteY715" fmla="*/ 2771818 h 6858000"/>
              <a:gd name="connsiteX716" fmla="*/ 173877 w 7467600"/>
              <a:gd name="connsiteY716" fmla="*/ 2937056 h 6858000"/>
              <a:gd name="connsiteX717" fmla="*/ 77889 w 7467600"/>
              <a:gd name="connsiteY717" fmla="*/ 3138440 h 6858000"/>
              <a:gd name="connsiteX718" fmla="*/ 0 w 7467600"/>
              <a:gd name="connsiteY718" fmla="*/ 3271395 h 6858000"/>
              <a:gd name="connsiteX719" fmla="*/ 0 w 7467600"/>
              <a:gd name="connsiteY719" fmla="*/ 3153002 h 6858000"/>
              <a:gd name="connsiteX720" fmla="*/ 2386 w 7467600"/>
              <a:gd name="connsiteY720" fmla="*/ 3149203 h 6858000"/>
              <a:gd name="connsiteX721" fmla="*/ 89753 w 7467600"/>
              <a:gd name="connsiteY721" fmla="*/ 2987702 h 6858000"/>
              <a:gd name="connsiteX722" fmla="*/ 76869 w 7467600"/>
              <a:gd name="connsiteY722" fmla="*/ 3005404 h 6858000"/>
              <a:gd name="connsiteX723" fmla="*/ 32049 w 7467600"/>
              <a:gd name="connsiteY723" fmla="*/ 3065814 h 6858000"/>
              <a:gd name="connsiteX724" fmla="*/ 0 w 7467600"/>
              <a:gd name="connsiteY724" fmla="*/ 3108744 h 6858000"/>
              <a:gd name="connsiteX725" fmla="*/ 0 w 7467600"/>
              <a:gd name="connsiteY725" fmla="*/ 3058059 h 6858000"/>
              <a:gd name="connsiteX726" fmla="*/ 7610 w 7467600"/>
              <a:gd name="connsiteY726" fmla="*/ 3047889 h 6858000"/>
              <a:gd name="connsiteX727" fmla="*/ 52419 w 7467600"/>
              <a:gd name="connsiteY727" fmla="*/ 2987479 h 6858000"/>
              <a:gd name="connsiteX728" fmla="*/ 59142 w 7467600"/>
              <a:gd name="connsiteY728" fmla="*/ 2978488 h 6858000"/>
              <a:gd name="connsiteX729" fmla="*/ 0 w 7467600"/>
              <a:gd name="connsiteY729" fmla="*/ 3015334 h 6858000"/>
              <a:gd name="connsiteX730" fmla="*/ 0 w 7467600"/>
              <a:gd name="connsiteY730" fmla="*/ 2914286 h 6858000"/>
              <a:gd name="connsiteX731" fmla="*/ 36383 w 7467600"/>
              <a:gd name="connsiteY731" fmla="*/ 2901128 h 6858000"/>
              <a:gd name="connsiteX732" fmla="*/ 156329 w 7467600"/>
              <a:gd name="connsiteY732" fmla="*/ 2840533 h 6858000"/>
              <a:gd name="connsiteX733" fmla="*/ 358355 w 7467600"/>
              <a:gd name="connsiteY733" fmla="*/ 2620471 h 6858000"/>
              <a:gd name="connsiteX734" fmla="*/ 510577 w 7467600"/>
              <a:gd name="connsiteY734" fmla="*/ 2501244 h 6858000"/>
              <a:gd name="connsiteX735" fmla="*/ 211967 w 7467600"/>
              <a:gd name="connsiteY735" fmla="*/ 2479171 h 6858000"/>
              <a:gd name="connsiteX736" fmla="*/ 0 w 7467600"/>
              <a:gd name="connsiteY736" fmla="*/ 2476398 h 6858000"/>
              <a:gd name="connsiteX737" fmla="*/ 0 w 7467600"/>
              <a:gd name="connsiteY737" fmla="*/ 2389189 h 6858000"/>
              <a:gd name="connsiteX738" fmla="*/ 103062 w 7467600"/>
              <a:gd name="connsiteY738" fmla="*/ 2389518 h 6858000"/>
              <a:gd name="connsiteX739" fmla="*/ 510734 w 7467600"/>
              <a:gd name="connsiteY739" fmla="*/ 2416201 h 6858000"/>
              <a:gd name="connsiteX740" fmla="*/ 279257 w 7467600"/>
              <a:gd name="connsiteY740" fmla="*/ 2092102 h 6858000"/>
              <a:gd name="connsiteX741" fmla="*/ 65265 w 7467600"/>
              <a:gd name="connsiteY741" fmla="*/ 2006049 h 6858000"/>
              <a:gd name="connsiteX742" fmla="*/ 0 w 7467600"/>
              <a:gd name="connsiteY742" fmla="*/ 1982532 h 6858000"/>
              <a:gd name="connsiteX743" fmla="*/ 0 w 7467600"/>
              <a:gd name="connsiteY743" fmla="*/ 1912789 h 6858000"/>
              <a:gd name="connsiteX744" fmla="*/ 97460 w 7467600"/>
              <a:gd name="connsiteY744" fmla="*/ 1953725 h 6858000"/>
              <a:gd name="connsiteX745" fmla="*/ 221272 w 7467600"/>
              <a:gd name="connsiteY745" fmla="*/ 1980766 h 6858000"/>
              <a:gd name="connsiteX746" fmla="*/ 116765 w 7467600"/>
              <a:gd name="connsiteY746" fmla="*/ 1911033 h 6858000"/>
              <a:gd name="connsiteX747" fmla="*/ 16405 w 7467600"/>
              <a:gd name="connsiteY747" fmla="*/ 1803412 h 6858000"/>
              <a:gd name="connsiteX748" fmla="*/ 0 w 7467600"/>
              <a:gd name="connsiteY748" fmla="*/ 1784777 h 6858000"/>
              <a:gd name="connsiteX749" fmla="*/ 0 w 7467600"/>
              <a:gd name="connsiteY749" fmla="*/ 1740082 h 6858000"/>
              <a:gd name="connsiteX750" fmla="*/ 39394 w 7467600"/>
              <a:gd name="connsiteY750" fmla="*/ 1784856 h 6858000"/>
              <a:gd name="connsiteX751" fmla="*/ 135813 w 7467600"/>
              <a:gd name="connsiteY751" fmla="*/ 1888838 h 6858000"/>
              <a:gd name="connsiteX752" fmla="*/ 242575 w 7467600"/>
              <a:gd name="connsiteY752" fmla="*/ 1958841 h 6858000"/>
              <a:gd name="connsiteX753" fmla="*/ 82197 w 7467600"/>
              <a:gd name="connsiteY753" fmla="*/ 1754826 h 6858000"/>
              <a:gd name="connsiteX754" fmla="*/ 0 w 7467600"/>
              <a:gd name="connsiteY754" fmla="*/ 1679650 h 6858000"/>
              <a:gd name="connsiteX755" fmla="*/ 0 w 7467600"/>
              <a:gd name="connsiteY755" fmla="*/ 1602463 h 6858000"/>
              <a:gd name="connsiteX756" fmla="*/ 84689 w 7467600"/>
              <a:gd name="connsiteY756" fmla="*/ 1677442 h 6858000"/>
              <a:gd name="connsiteX757" fmla="*/ 298437 w 7467600"/>
              <a:gd name="connsiteY757" fmla="*/ 1968019 h 6858000"/>
              <a:gd name="connsiteX758" fmla="*/ 227269 w 7467600"/>
              <a:gd name="connsiteY758" fmla="*/ 1114064 h 6858000"/>
              <a:gd name="connsiteX759" fmla="*/ 248003 w 7467600"/>
              <a:gd name="connsiteY759" fmla="*/ 1089613 h 6858000"/>
              <a:gd name="connsiteX760" fmla="*/ 427020 w 7467600"/>
              <a:gd name="connsiteY760" fmla="*/ 1619803 h 6858000"/>
              <a:gd name="connsiteX761" fmla="*/ 340345 w 7467600"/>
              <a:gd name="connsiteY761" fmla="*/ 2027739 h 6858000"/>
              <a:gd name="connsiteX762" fmla="*/ 360865 w 7467600"/>
              <a:gd name="connsiteY762" fmla="*/ 2044827 h 6858000"/>
              <a:gd name="connsiteX763" fmla="*/ 560414 w 7467600"/>
              <a:gd name="connsiteY763" fmla="*/ 2421457 h 6858000"/>
              <a:gd name="connsiteX764" fmla="*/ 1359703 w 7467600"/>
              <a:gd name="connsiteY764" fmla="*/ 2578554 h 6858000"/>
              <a:gd name="connsiteX765" fmla="*/ 1359422 w 7467600"/>
              <a:gd name="connsiteY765" fmla="*/ 2577994 h 6858000"/>
              <a:gd name="connsiteX766" fmla="*/ 828701 w 7467600"/>
              <a:gd name="connsiteY766" fmla="*/ 1839520 h 6858000"/>
              <a:gd name="connsiteX767" fmla="*/ 494427 w 7467600"/>
              <a:gd name="connsiteY767" fmla="*/ 1092333 h 6858000"/>
              <a:gd name="connsiteX768" fmla="*/ 506322 w 7467600"/>
              <a:gd name="connsiteY768" fmla="*/ 1020997 h 6858000"/>
              <a:gd name="connsiteX769" fmla="*/ 4570198 w 7467600"/>
              <a:gd name="connsiteY769" fmla="*/ 978081 h 6858000"/>
              <a:gd name="connsiteX770" fmla="*/ 4523691 w 7467600"/>
              <a:gd name="connsiteY770" fmla="*/ 1127776 h 6858000"/>
              <a:gd name="connsiteX771" fmla="*/ 4509875 w 7467600"/>
              <a:gd name="connsiteY771" fmla="*/ 1167552 h 6858000"/>
              <a:gd name="connsiteX772" fmla="*/ 4478168 w 7467600"/>
              <a:gd name="connsiteY772" fmla="*/ 1260735 h 6858000"/>
              <a:gd name="connsiteX773" fmla="*/ 4409309 w 7467600"/>
              <a:gd name="connsiteY773" fmla="*/ 1666996 h 6858000"/>
              <a:gd name="connsiteX774" fmla="*/ 4370031 w 7467600"/>
              <a:gd name="connsiteY774" fmla="*/ 1955666 h 6858000"/>
              <a:gd name="connsiteX775" fmla="*/ 4570198 w 7467600"/>
              <a:gd name="connsiteY775" fmla="*/ 978081 h 6858000"/>
              <a:gd name="connsiteX776" fmla="*/ 4557898 w 7467600"/>
              <a:gd name="connsiteY776" fmla="*/ 900011 h 6858000"/>
              <a:gd name="connsiteX777" fmla="*/ 4344840 w 7467600"/>
              <a:gd name="connsiteY777" fmla="*/ 1922038 h 6858000"/>
              <a:gd name="connsiteX778" fmla="*/ 4378710 w 7467600"/>
              <a:gd name="connsiteY778" fmla="*/ 1665516 h 6858000"/>
              <a:gd name="connsiteX779" fmla="*/ 4448798 w 7467600"/>
              <a:gd name="connsiteY779" fmla="*/ 1253024 h 6858000"/>
              <a:gd name="connsiteX780" fmla="*/ 4480315 w 7467600"/>
              <a:gd name="connsiteY780" fmla="*/ 1158454 h 6858000"/>
              <a:gd name="connsiteX781" fmla="*/ 4494133 w 7467600"/>
              <a:gd name="connsiteY781" fmla="*/ 1118676 h 6858000"/>
              <a:gd name="connsiteX782" fmla="*/ 4557898 w 7467600"/>
              <a:gd name="connsiteY782" fmla="*/ 900011 h 6858000"/>
              <a:gd name="connsiteX783" fmla="*/ 5870151 w 7467600"/>
              <a:gd name="connsiteY783" fmla="*/ 898890 h 6858000"/>
              <a:gd name="connsiteX784" fmla="*/ 5861335 w 7467600"/>
              <a:gd name="connsiteY784" fmla="*/ 899177 h 6858000"/>
              <a:gd name="connsiteX785" fmla="*/ 5843702 w 7467600"/>
              <a:gd name="connsiteY785" fmla="*/ 899748 h 6858000"/>
              <a:gd name="connsiteX786" fmla="*/ 5651107 w 7467600"/>
              <a:gd name="connsiteY786" fmla="*/ 920306 h 6858000"/>
              <a:gd name="connsiteX787" fmla="*/ 5459407 w 7467600"/>
              <a:gd name="connsiteY787" fmla="*/ 940975 h 6858000"/>
              <a:gd name="connsiteX788" fmla="*/ 5374846 w 7467600"/>
              <a:gd name="connsiteY788" fmla="*/ 941988 h 6858000"/>
              <a:gd name="connsiteX789" fmla="*/ 5256105 w 7467600"/>
              <a:gd name="connsiteY789" fmla="*/ 945632 h 6858000"/>
              <a:gd name="connsiteX790" fmla="*/ 5107071 w 7467600"/>
              <a:gd name="connsiteY790" fmla="*/ 969720 h 6858000"/>
              <a:gd name="connsiteX791" fmla="*/ 4998681 w 7467600"/>
              <a:gd name="connsiteY791" fmla="*/ 988771 h 6858000"/>
              <a:gd name="connsiteX792" fmla="*/ 5870151 w 7467600"/>
              <a:gd name="connsiteY792" fmla="*/ 898890 h 6858000"/>
              <a:gd name="connsiteX793" fmla="*/ 5504425 w 7467600"/>
              <a:gd name="connsiteY793" fmla="*/ 848067 h 6858000"/>
              <a:gd name="connsiteX794" fmla="*/ 4968849 w 7467600"/>
              <a:gd name="connsiteY794" fmla="*/ 962318 h 6858000"/>
              <a:gd name="connsiteX795" fmla="*/ 5104039 w 7467600"/>
              <a:gd name="connsiteY795" fmla="*/ 940634 h 6858000"/>
              <a:gd name="connsiteX796" fmla="*/ 5256311 w 7467600"/>
              <a:gd name="connsiteY796" fmla="*/ 916490 h 6858000"/>
              <a:gd name="connsiteX797" fmla="*/ 5377381 w 7467600"/>
              <a:gd name="connsiteY797" fmla="*/ 912671 h 6858000"/>
              <a:gd name="connsiteX798" fmla="*/ 5460148 w 7467600"/>
              <a:gd name="connsiteY798" fmla="*/ 911442 h 6858000"/>
              <a:gd name="connsiteX799" fmla="*/ 5648971 w 7467600"/>
              <a:gd name="connsiteY799" fmla="*/ 891331 h 6858000"/>
              <a:gd name="connsiteX800" fmla="*/ 5844807 w 7467600"/>
              <a:gd name="connsiteY800" fmla="*/ 870718 h 6858000"/>
              <a:gd name="connsiteX801" fmla="*/ 5862975 w 7467600"/>
              <a:gd name="connsiteY801" fmla="*/ 869756 h 6858000"/>
              <a:gd name="connsiteX802" fmla="*/ 5920887 w 7467600"/>
              <a:gd name="connsiteY802" fmla="*/ 865929 h 6858000"/>
              <a:gd name="connsiteX803" fmla="*/ 5504425 w 7467600"/>
              <a:gd name="connsiteY803" fmla="*/ 848067 h 6858000"/>
              <a:gd name="connsiteX804" fmla="*/ 3607114 w 7467600"/>
              <a:gd name="connsiteY804" fmla="*/ 467441 h 6858000"/>
              <a:gd name="connsiteX805" fmla="*/ 3296242 w 7467600"/>
              <a:gd name="connsiteY805" fmla="*/ 807991 h 6858000"/>
              <a:gd name="connsiteX806" fmla="*/ 3174674 w 7467600"/>
              <a:gd name="connsiteY806" fmla="*/ 919759 h 6858000"/>
              <a:gd name="connsiteX807" fmla="*/ 3042978 w 7467600"/>
              <a:gd name="connsiteY807" fmla="*/ 1054894 h 6858000"/>
              <a:gd name="connsiteX808" fmla="*/ 2968914 w 7467600"/>
              <a:gd name="connsiteY808" fmla="*/ 1133756 h 6858000"/>
              <a:gd name="connsiteX809" fmla="*/ 3103823 w 7467600"/>
              <a:gd name="connsiteY809" fmla="*/ 1026814 h 6858000"/>
              <a:gd name="connsiteX810" fmla="*/ 3607114 w 7467600"/>
              <a:gd name="connsiteY810" fmla="*/ 467441 h 6858000"/>
              <a:gd name="connsiteX811" fmla="*/ 3744487 w 7467600"/>
              <a:gd name="connsiteY811" fmla="*/ 383136 h 6858000"/>
              <a:gd name="connsiteX812" fmla="*/ 3970213 w 7467600"/>
              <a:gd name="connsiteY812" fmla="*/ 995559 h 6858000"/>
              <a:gd name="connsiteX813" fmla="*/ 3744487 w 7467600"/>
              <a:gd name="connsiteY813" fmla="*/ 383136 h 6858000"/>
              <a:gd name="connsiteX814" fmla="*/ 3624562 w 7467600"/>
              <a:gd name="connsiteY814" fmla="*/ 367041 h 6858000"/>
              <a:gd name="connsiteX815" fmla="*/ 3489712 w 7467600"/>
              <a:gd name="connsiteY815" fmla="*/ 485386 h 6858000"/>
              <a:gd name="connsiteX816" fmla="*/ 3182994 w 7467600"/>
              <a:gd name="connsiteY816" fmla="*/ 828265 h 6858000"/>
              <a:gd name="connsiteX817" fmla="*/ 2892114 w 7467600"/>
              <a:gd name="connsiteY817" fmla="*/ 1172635 h 6858000"/>
              <a:gd name="connsiteX818" fmla="*/ 3021459 w 7467600"/>
              <a:gd name="connsiteY818" fmla="*/ 1035385 h 6858000"/>
              <a:gd name="connsiteX819" fmla="*/ 3153873 w 7467600"/>
              <a:gd name="connsiteY819" fmla="*/ 898971 h 6858000"/>
              <a:gd name="connsiteX820" fmla="*/ 3276511 w 7467600"/>
              <a:gd name="connsiteY820" fmla="*/ 786423 h 6858000"/>
              <a:gd name="connsiteX821" fmla="*/ 3584154 w 7467600"/>
              <a:gd name="connsiteY821" fmla="*/ 448218 h 6858000"/>
              <a:gd name="connsiteX822" fmla="*/ 3624562 w 7467600"/>
              <a:gd name="connsiteY822" fmla="*/ 367041 h 6858000"/>
              <a:gd name="connsiteX823" fmla="*/ 3766672 w 7467600"/>
              <a:gd name="connsiteY823" fmla="*/ 359429 h 6858000"/>
              <a:gd name="connsiteX824" fmla="*/ 3996338 w 7467600"/>
              <a:gd name="connsiteY824" fmla="*/ 968237 h 6858000"/>
              <a:gd name="connsiteX825" fmla="*/ 3766672 w 7467600"/>
              <a:gd name="connsiteY825" fmla="*/ 359429 h 6858000"/>
              <a:gd name="connsiteX826" fmla="*/ 5805386 w 7467600"/>
              <a:gd name="connsiteY826" fmla="*/ 239240 h 6858000"/>
              <a:gd name="connsiteX827" fmla="*/ 5736947 w 7467600"/>
              <a:gd name="connsiteY827" fmla="*/ 261367 h 6858000"/>
              <a:gd name="connsiteX828" fmla="*/ 5427012 w 7467600"/>
              <a:gd name="connsiteY828" fmla="*/ 311272 h 6858000"/>
              <a:gd name="connsiteX829" fmla="*/ 5147818 w 7467600"/>
              <a:gd name="connsiteY829" fmla="*/ 322112 h 6858000"/>
              <a:gd name="connsiteX830" fmla="*/ 5060854 w 7467600"/>
              <a:gd name="connsiteY830" fmla="*/ 311882 h 6858000"/>
              <a:gd name="connsiteX831" fmla="*/ 4945989 w 7467600"/>
              <a:gd name="connsiteY831" fmla="*/ 300516 h 6858000"/>
              <a:gd name="connsiteX832" fmla="*/ 5410479 w 7467600"/>
              <a:gd name="connsiteY832" fmla="*/ 348434 h 6858000"/>
              <a:gd name="connsiteX833" fmla="*/ 5805386 w 7467600"/>
              <a:gd name="connsiteY833" fmla="*/ 239240 h 6858000"/>
              <a:gd name="connsiteX834" fmla="*/ 5905192 w 7467600"/>
              <a:gd name="connsiteY834" fmla="*/ 163079 h 6858000"/>
              <a:gd name="connsiteX835" fmla="*/ 5865655 w 7467600"/>
              <a:gd name="connsiteY835" fmla="*/ 171901 h 6858000"/>
              <a:gd name="connsiteX836" fmla="*/ 5259740 w 7467600"/>
              <a:gd name="connsiteY836" fmla="*/ 257013 h 6858000"/>
              <a:gd name="connsiteX837" fmla="*/ 5208466 w 7467600"/>
              <a:gd name="connsiteY837" fmla="*/ 257550 h 6858000"/>
              <a:gd name="connsiteX838" fmla="*/ 4980204 w 7467600"/>
              <a:gd name="connsiteY838" fmla="*/ 271903 h 6858000"/>
              <a:gd name="connsiteX839" fmla="*/ 5068068 w 7467600"/>
              <a:gd name="connsiteY839" fmla="*/ 282244 h 6858000"/>
              <a:gd name="connsiteX840" fmla="*/ 5153231 w 7467600"/>
              <a:gd name="connsiteY840" fmla="*/ 292240 h 6858000"/>
              <a:gd name="connsiteX841" fmla="*/ 5426491 w 7467600"/>
              <a:gd name="connsiteY841" fmla="*/ 281128 h 6858000"/>
              <a:gd name="connsiteX842" fmla="*/ 5731212 w 7467600"/>
              <a:gd name="connsiteY842" fmla="*/ 231951 h 6858000"/>
              <a:gd name="connsiteX843" fmla="*/ 5905192 w 7467600"/>
              <a:gd name="connsiteY843" fmla="*/ 163079 h 6858000"/>
              <a:gd name="connsiteX844" fmla="*/ 5944437 w 7467600"/>
              <a:gd name="connsiteY844" fmla="*/ 113829 h 6858000"/>
              <a:gd name="connsiteX845" fmla="*/ 5825032 w 7467600"/>
              <a:gd name="connsiteY845" fmla="*/ 146405 h 6858000"/>
              <a:gd name="connsiteX846" fmla="*/ 4955599 w 7467600"/>
              <a:gd name="connsiteY846" fmla="*/ 247008 h 6858000"/>
              <a:gd name="connsiteX847" fmla="*/ 5210104 w 7467600"/>
              <a:gd name="connsiteY847" fmla="*/ 228123 h 6858000"/>
              <a:gd name="connsiteX848" fmla="*/ 5261015 w 7467600"/>
              <a:gd name="connsiteY848" fmla="*/ 227087 h 6858000"/>
              <a:gd name="connsiteX849" fmla="*/ 5861181 w 7467600"/>
              <a:gd name="connsiteY849" fmla="*/ 143093 h 6858000"/>
              <a:gd name="connsiteX850" fmla="*/ 5961252 w 7467600"/>
              <a:gd name="connsiteY850" fmla="*/ 114820 h 6858000"/>
              <a:gd name="connsiteX851" fmla="*/ 5944437 w 7467600"/>
              <a:gd name="connsiteY851" fmla="*/ 113829 h 6858000"/>
              <a:gd name="connsiteX852" fmla="*/ 3882765 w 7467600"/>
              <a:gd name="connsiteY852" fmla="*/ 0 h 6858000"/>
              <a:gd name="connsiteX853" fmla="*/ 3995099 w 7467600"/>
              <a:gd name="connsiteY853" fmla="*/ 0 h 6858000"/>
              <a:gd name="connsiteX854" fmla="*/ 4163818 w 7467600"/>
              <a:gd name="connsiteY854" fmla="*/ 234104 h 6858000"/>
              <a:gd name="connsiteX855" fmla="*/ 4172099 w 7467600"/>
              <a:gd name="connsiteY855" fmla="*/ 234207 h 6858000"/>
              <a:gd name="connsiteX856" fmla="*/ 4784282 w 7467600"/>
              <a:gd name="connsiteY856" fmla="*/ 276561 h 6858000"/>
              <a:gd name="connsiteX857" fmla="*/ 4801687 w 7467600"/>
              <a:gd name="connsiteY857" fmla="*/ 267764 h 6858000"/>
              <a:gd name="connsiteX858" fmla="*/ 6082788 w 7467600"/>
              <a:gd name="connsiteY858" fmla="*/ 64119 h 6858000"/>
              <a:gd name="connsiteX859" fmla="*/ 6099442 w 7467600"/>
              <a:gd name="connsiteY859" fmla="*/ 82568 h 6858000"/>
              <a:gd name="connsiteX860" fmla="*/ 4804137 w 7467600"/>
              <a:gd name="connsiteY860" fmla="*/ 320931 h 6858000"/>
              <a:gd name="connsiteX861" fmla="*/ 4227047 w 7467600"/>
              <a:gd name="connsiteY861" fmla="*/ 313415 h 6858000"/>
              <a:gd name="connsiteX862" fmla="*/ 4346041 w 7467600"/>
              <a:gd name="connsiteY862" fmla="*/ 456086 h 6858000"/>
              <a:gd name="connsiteX863" fmla="*/ 4870967 w 7467600"/>
              <a:gd name="connsiteY863" fmla="*/ 963061 h 6858000"/>
              <a:gd name="connsiteX864" fmla="*/ 4889647 w 7467600"/>
              <a:gd name="connsiteY864" fmla="*/ 957147 h 6858000"/>
              <a:gd name="connsiteX865" fmla="*/ 5422504 w 7467600"/>
              <a:gd name="connsiteY865" fmla="*/ 805191 h 6858000"/>
              <a:gd name="connsiteX866" fmla="*/ 6087656 w 7467600"/>
              <a:gd name="connsiteY866" fmla="*/ 826703 h 6858000"/>
              <a:gd name="connsiteX867" fmla="*/ 6058717 w 7467600"/>
              <a:gd name="connsiteY867" fmla="*/ 865992 h 6858000"/>
              <a:gd name="connsiteX868" fmla="*/ 4974153 w 7467600"/>
              <a:gd name="connsiteY868" fmla="*/ 1045456 h 6858000"/>
              <a:gd name="connsiteX869" fmla="*/ 5627835 w 7467600"/>
              <a:gd name="connsiteY869" fmla="*/ 1472077 h 6858000"/>
              <a:gd name="connsiteX870" fmla="*/ 5629817 w 7467600"/>
              <a:gd name="connsiteY870" fmla="*/ 1471412 h 6858000"/>
              <a:gd name="connsiteX871" fmla="*/ 5634124 w 7467600"/>
              <a:gd name="connsiteY871" fmla="*/ 1470572 h 6858000"/>
              <a:gd name="connsiteX872" fmla="*/ 5755832 w 7467600"/>
              <a:gd name="connsiteY872" fmla="*/ 1383886 h 6858000"/>
              <a:gd name="connsiteX873" fmla="*/ 6014186 w 7467600"/>
              <a:gd name="connsiteY873" fmla="*/ 1279799 h 6858000"/>
              <a:gd name="connsiteX874" fmla="*/ 6901619 w 7467600"/>
              <a:gd name="connsiteY874" fmla="*/ 1047874 h 6858000"/>
              <a:gd name="connsiteX875" fmla="*/ 6931566 w 7467600"/>
              <a:gd name="connsiteY875" fmla="*/ 1062034 h 6858000"/>
              <a:gd name="connsiteX876" fmla="*/ 5790982 w 7467600"/>
              <a:gd name="connsiteY876" fmla="*/ 1561380 h 6858000"/>
              <a:gd name="connsiteX877" fmla="*/ 6188971 w 7467600"/>
              <a:gd name="connsiteY877" fmla="*/ 1755168 h 6858000"/>
              <a:gd name="connsiteX878" fmla="*/ 6202446 w 7467600"/>
              <a:gd name="connsiteY878" fmla="*/ 1752268 h 6858000"/>
              <a:gd name="connsiteX879" fmla="*/ 7179560 w 7467600"/>
              <a:gd name="connsiteY879" fmla="*/ 1467551 h 6858000"/>
              <a:gd name="connsiteX880" fmla="*/ 7158730 w 7467600"/>
              <a:gd name="connsiteY880" fmla="*/ 1507835 h 6858000"/>
              <a:gd name="connsiteX881" fmla="*/ 6326959 w 7467600"/>
              <a:gd name="connsiteY881" fmla="*/ 1817686 h 6858000"/>
              <a:gd name="connsiteX882" fmla="*/ 6537433 w 7467600"/>
              <a:gd name="connsiteY882" fmla="*/ 1907790 h 6858000"/>
              <a:gd name="connsiteX883" fmla="*/ 6550221 w 7467600"/>
              <a:gd name="connsiteY883" fmla="*/ 1910729 h 6858000"/>
              <a:gd name="connsiteX884" fmla="*/ 6964438 w 7467600"/>
              <a:gd name="connsiteY884" fmla="*/ 2209505 h 6858000"/>
              <a:gd name="connsiteX885" fmla="*/ 7367862 w 7467600"/>
              <a:gd name="connsiteY885" fmla="*/ 2806833 h 6858000"/>
              <a:gd name="connsiteX886" fmla="*/ 7364329 w 7467600"/>
              <a:gd name="connsiteY886" fmla="*/ 2826907 h 6858000"/>
              <a:gd name="connsiteX887" fmla="*/ 7290545 w 7467600"/>
              <a:gd name="connsiteY887" fmla="*/ 2850663 h 6858000"/>
              <a:gd name="connsiteX888" fmla="*/ 6472036 w 7467600"/>
              <a:gd name="connsiteY888" fmla="*/ 1959003 h 6858000"/>
              <a:gd name="connsiteX889" fmla="*/ 5792897 w 7467600"/>
              <a:gd name="connsiteY889" fmla="*/ 1647747 h 6858000"/>
              <a:gd name="connsiteX890" fmla="*/ 5842751 w 7467600"/>
              <a:gd name="connsiteY890" fmla="*/ 1816112 h 6858000"/>
              <a:gd name="connsiteX891" fmla="*/ 5847424 w 7467600"/>
              <a:gd name="connsiteY891" fmla="*/ 1815776 h 6858000"/>
              <a:gd name="connsiteX892" fmla="*/ 6399821 w 7467600"/>
              <a:gd name="connsiteY892" fmla="*/ 2344799 h 6858000"/>
              <a:gd name="connsiteX893" fmla="*/ 6323232 w 7467600"/>
              <a:gd name="connsiteY893" fmla="*/ 2389634 h 6858000"/>
              <a:gd name="connsiteX894" fmla="*/ 5942958 w 7467600"/>
              <a:gd name="connsiteY894" fmla="*/ 2077708 h 6858000"/>
              <a:gd name="connsiteX895" fmla="*/ 5921559 w 7467600"/>
              <a:gd name="connsiteY895" fmla="*/ 2378596 h 6858000"/>
              <a:gd name="connsiteX896" fmla="*/ 5817651 w 7467600"/>
              <a:gd name="connsiteY896" fmla="*/ 3023919 h 6858000"/>
              <a:gd name="connsiteX897" fmla="*/ 5729634 w 7467600"/>
              <a:gd name="connsiteY897" fmla="*/ 3051849 h 6858000"/>
              <a:gd name="connsiteX898" fmla="*/ 5611018 w 7467600"/>
              <a:gd name="connsiteY898" fmla="*/ 2316769 h 6858000"/>
              <a:gd name="connsiteX899" fmla="*/ 5687608 w 7467600"/>
              <a:gd name="connsiteY899" fmla="*/ 2039972 h 6858000"/>
              <a:gd name="connsiteX900" fmla="*/ 5657554 w 7467600"/>
              <a:gd name="connsiteY900" fmla="*/ 1576445 h 6858000"/>
              <a:gd name="connsiteX901" fmla="*/ 5150475 w 7467600"/>
              <a:gd name="connsiteY901" fmla="*/ 1274012 h 6858000"/>
              <a:gd name="connsiteX902" fmla="*/ 5349142 w 7467600"/>
              <a:gd name="connsiteY902" fmla="*/ 2204405 h 6858000"/>
              <a:gd name="connsiteX903" fmla="*/ 5262214 w 7467600"/>
              <a:gd name="connsiteY903" fmla="*/ 2233836 h 6858000"/>
              <a:gd name="connsiteX904" fmla="*/ 4981539 w 7467600"/>
              <a:gd name="connsiteY904" fmla="*/ 1542201 h 6858000"/>
              <a:gd name="connsiteX905" fmla="*/ 4958461 w 7467600"/>
              <a:gd name="connsiteY905" fmla="*/ 1136957 h 6858000"/>
              <a:gd name="connsiteX906" fmla="*/ 4655015 w 7467600"/>
              <a:gd name="connsiteY906" fmla="*/ 891426 h 6858000"/>
              <a:gd name="connsiteX907" fmla="*/ 4348002 w 7467600"/>
              <a:gd name="connsiteY907" fmla="*/ 2205895 h 6858000"/>
              <a:gd name="connsiteX908" fmla="*/ 4262250 w 7467600"/>
              <a:gd name="connsiteY908" fmla="*/ 2219972 h 6858000"/>
              <a:gd name="connsiteX909" fmla="*/ 4550611 w 7467600"/>
              <a:gd name="connsiteY909" fmla="*/ 817540 h 6858000"/>
              <a:gd name="connsiteX910" fmla="*/ 4564418 w 7467600"/>
              <a:gd name="connsiteY910" fmla="*/ 808293 h 6858000"/>
              <a:gd name="connsiteX911" fmla="*/ 4266388 w 7467600"/>
              <a:gd name="connsiteY911" fmla="*/ 500083 h 6858000"/>
              <a:gd name="connsiteX912" fmla="*/ 4032842 w 7467600"/>
              <a:gd name="connsiteY912" fmla="*/ 211809 h 6858000"/>
              <a:gd name="connsiteX913" fmla="*/ 3882765 w 7467600"/>
              <a:gd name="connsiteY913" fmla="*/ 0 h 6858000"/>
              <a:gd name="connsiteX914" fmla="*/ 3721337 w 7467600"/>
              <a:gd name="connsiteY914" fmla="*/ 0 h 6858000"/>
              <a:gd name="connsiteX915" fmla="*/ 3797544 w 7467600"/>
              <a:gd name="connsiteY915" fmla="*/ 0 h 6858000"/>
              <a:gd name="connsiteX916" fmla="*/ 3775734 w 7467600"/>
              <a:gd name="connsiteY916" fmla="*/ 95131 h 6858000"/>
              <a:gd name="connsiteX917" fmla="*/ 3724807 w 7467600"/>
              <a:gd name="connsiteY917" fmla="*/ 272257 h 6858000"/>
              <a:gd name="connsiteX918" fmla="*/ 3726844 w 7467600"/>
              <a:gd name="connsiteY918" fmla="*/ 282988 h 6858000"/>
              <a:gd name="connsiteX919" fmla="*/ 3742664 w 7467600"/>
              <a:gd name="connsiteY919" fmla="*/ 279918 h 6858000"/>
              <a:gd name="connsiteX920" fmla="*/ 4103910 w 7467600"/>
              <a:gd name="connsiteY920" fmla="*/ 1161917 h 6858000"/>
              <a:gd name="connsiteX921" fmla="*/ 4020269 w 7467600"/>
              <a:gd name="connsiteY921" fmla="*/ 1200406 h 6858000"/>
              <a:gd name="connsiteX922" fmla="*/ 3674882 w 7467600"/>
              <a:gd name="connsiteY922" fmla="*/ 488524 h 6858000"/>
              <a:gd name="connsiteX923" fmla="*/ 3132682 w 7467600"/>
              <a:gd name="connsiteY923" fmla="*/ 1072284 h 6858000"/>
              <a:gd name="connsiteX924" fmla="*/ 2716346 w 7467600"/>
              <a:gd name="connsiteY924" fmla="*/ 1276376 h 6858000"/>
              <a:gd name="connsiteX925" fmla="*/ 2716772 w 7467600"/>
              <a:gd name="connsiteY925" fmla="*/ 1255462 h 6858000"/>
              <a:gd name="connsiteX926" fmla="*/ 3471096 w 7467600"/>
              <a:gd name="connsiteY926" fmla="*/ 437072 h 6858000"/>
              <a:gd name="connsiteX927" fmla="*/ 3639057 w 7467600"/>
              <a:gd name="connsiteY927" fmla="*/ 286334 h 6858000"/>
              <a:gd name="connsiteX928" fmla="*/ 3640309 w 7467600"/>
              <a:gd name="connsiteY928" fmla="*/ 284664 h 6858000"/>
              <a:gd name="connsiteX929" fmla="*/ 3646022 w 7467600"/>
              <a:gd name="connsiteY929" fmla="*/ 276711 h 6858000"/>
              <a:gd name="connsiteX930" fmla="*/ 3707943 w 7467600"/>
              <a:gd name="connsiteY930" fmla="*/ 65958 h 6858000"/>
              <a:gd name="connsiteX931" fmla="*/ 3721337 w 7467600"/>
              <a:gd name="connsiteY931" fmla="*/ 0 h 6858000"/>
              <a:gd name="connsiteX932" fmla="*/ 2867960 w 7467600"/>
              <a:gd name="connsiteY932" fmla="*/ 0 h 6858000"/>
              <a:gd name="connsiteX933" fmla="*/ 2926351 w 7467600"/>
              <a:gd name="connsiteY933" fmla="*/ 0 h 6858000"/>
              <a:gd name="connsiteX934" fmla="*/ 2902823 w 7467600"/>
              <a:gd name="connsiteY934" fmla="*/ 262929 h 6858000"/>
              <a:gd name="connsiteX935" fmla="*/ 2940663 w 7467600"/>
              <a:gd name="connsiteY935" fmla="*/ 140884 h 6858000"/>
              <a:gd name="connsiteX936" fmla="*/ 2947039 w 7467600"/>
              <a:gd name="connsiteY936" fmla="*/ 122524 h 6858000"/>
              <a:gd name="connsiteX937" fmla="*/ 2984316 w 7467600"/>
              <a:gd name="connsiteY937" fmla="*/ 0 h 6858000"/>
              <a:gd name="connsiteX938" fmla="*/ 3016114 w 7467600"/>
              <a:gd name="connsiteY938" fmla="*/ 0 h 6858000"/>
              <a:gd name="connsiteX939" fmla="*/ 2979949 w 7467600"/>
              <a:gd name="connsiteY939" fmla="*/ 119274 h 6858000"/>
              <a:gd name="connsiteX940" fmla="*/ 3023879 w 7467600"/>
              <a:gd name="connsiteY940" fmla="*/ 0 h 6858000"/>
              <a:gd name="connsiteX941" fmla="*/ 3105400 w 7467600"/>
              <a:gd name="connsiteY941" fmla="*/ 0 h 6858000"/>
              <a:gd name="connsiteX942" fmla="*/ 3094669 w 7467600"/>
              <a:gd name="connsiteY942" fmla="*/ 30308 h 6858000"/>
              <a:gd name="connsiteX943" fmla="*/ 2901945 w 7467600"/>
              <a:gd name="connsiteY943" fmla="*/ 466538 h 6858000"/>
              <a:gd name="connsiteX944" fmla="*/ 2815209 w 7467600"/>
              <a:gd name="connsiteY944" fmla="*/ 497361 h 6858000"/>
              <a:gd name="connsiteX945" fmla="*/ 2844845 w 7467600"/>
              <a:gd name="connsiteY945" fmla="*/ 127638 h 6858000"/>
              <a:gd name="connsiteX946" fmla="*/ 2867960 w 7467600"/>
              <a:gd name="connsiteY946" fmla="*/ 0 h 6858000"/>
              <a:gd name="connsiteX947" fmla="*/ 1057230 w 7467600"/>
              <a:gd name="connsiteY947" fmla="*/ 0 h 6858000"/>
              <a:gd name="connsiteX948" fmla="*/ 1111003 w 7467600"/>
              <a:gd name="connsiteY948" fmla="*/ 0 h 6858000"/>
              <a:gd name="connsiteX949" fmla="*/ 1125553 w 7467600"/>
              <a:gd name="connsiteY949" fmla="*/ 52588 h 6858000"/>
              <a:gd name="connsiteX950" fmla="*/ 1304276 w 7467600"/>
              <a:gd name="connsiteY950" fmla="*/ 476275 h 6858000"/>
              <a:gd name="connsiteX951" fmla="*/ 1492066 w 7467600"/>
              <a:gd name="connsiteY951" fmla="*/ 886333 h 6858000"/>
              <a:gd name="connsiteX952" fmla="*/ 1423698 w 7467600"/>
              <a:gd name="connsiteY952" fmla="*/ 710817 h 6858000"/>
              <a:gd name="connsiteX953" fmla="*/ 1357609 w 7467600"/>
              <a:gd name="connsiteY953" fmla="*/ 532892 h 6858000"/>
              <a:gd name="connsiteX954" fmla="*/ 1309550 w 7467600"/>
              <a:gd name="connsiteY954" fmla="*/ 374031 h 6858000"/>
              <a:gd name="connsiteX955" fmla="*/ 1193673 w 7467600"/>
              <a:gd name="connsiteY955" fmla="*/ 49533 h 6858000"/>
              <a:gd name="connsiteX956" fmla="*/ 1164391 w 7467600"/>
              <a:gd name="connsiteY956" fmla="*/ 0 h 6858000"/>
              <a:gd name="connsiteX957" fmla="*/ 1200666 w 7467600"/>
              <a:gd name="connsiteY957" fmla="*/ 0 h 6858000"/>
              <a:gd name="connsiteX958" fmla="*/ 1223408 w 7467600"/>
              <a:gd name="connsiteY958" fmla="*/ 38996 h 6858000"/>
              <a:gd name="connsiteX959" fmla="*/ 1339635 w 7467600"/>
              <a:gd name="connsiteY959" fmla="*/ 365517 h 6858000"/>
              <a:gd name="connsiteX960" fmla="*/ 1387469 w 7467600"/>
              <a:gd name="connsiteY960" fmla="*/ 523079 h 6858000"/>
              <a:gd name="connsiteX961" fmla="*/ 1452685 w 7467600"/>
              <a:gd name="connsiteY961" fmla="*/ 699806 h 6858000"/>
              <a:gd name="connsiteX962" fmla="*/ 1492092 w 7467600"/>
              <a:gd name="connsiteY962" fmla="*/ 800424 h 6858000"/>
              <a:gd name="connsiteX963" fmla="*/ 1455302 w 7467600"/>
              <a:gd name="connsiteY963" fmla="*/ 632913 h 6858000"/>
              <a:gd name="connsiteX964" fmla="*/ 1222336 w 7467600"/>
              <a:gd name="connsiteY964" fmla="*/ 9480 h 6858000"/>
              <a:gd name="connsiteX965" fmla="*/ 1214634 w 7467600"/>
              <a:gd name="connsiteY965" fmla="*/ 0 h 6858000"/>
              <a:gd name="connsiteX966" fmla="*/ 1289827 w 7467600"/>
              <a:gd name="connsiteY966" fmla="*/ 0 h 6858000"/>
              <a:gd name="connsiteX967" fmla="*/ 1321076 w 7467600"/>
              <a:gd name="connsiteY967" fmla="*/ 59722 h 6858000"/>
              <a:gd name="connsiteX968" fmla="*/ 1512579 w 7467600"/>
              <a:gd name="connsiteY968" fmla="*/ 626441 h 6858000"/>
              <a:gd name="connsiteX969" fmla="*/ 1506076 w 7467600"/>
              <a:gd name="connsiteY969" fmla="*/ 1089289 h 6858000"/>
              <a:gd name="connsiteX970" fmla="*/ 1486346 w 7467600"/>
              <a:gd name="connsiteY970" fmla="*/ 1079919 h 6858000"/>
              <a:gd name="connsiteX971" fmla="*/ 1070511 w 7467600"/>
              <a:gd name="connsiteY971" fmla="*/ 48609 h 6858000"/>
              <a:gd name="connsiteX972" fmla="*/ 1057230 w 7467600"/>
              <a:gd name="connsiteY972" fmla="*/ 0 h 6858000"/>
              <a:gd name="connsiteX973" fmla="*/ 43151 w 7467600"/>
              <a:gd name="connsiteY973" fmla="*/ 0 h 6858000"/>
              <a:gd name="connsiteX974" fmla="*/ 95283 w 7467600"/>
              <a:gd name="connsiteY974" fmla="*/ 0 h 6858000"/>
              <a:gd name="connsiteX975" fmla="*/ 300708 w 7467600"/>
              <a:gd name="connsiteY975" fmla="*/ 154571 h 6858000"/>
              <a:gd name="connsiteX976" fmla="*/ 530414 w 7467600"/>
              <a:gd name="connsiteY976" fmla="*/ 354673 h 6858000"/>
              <a:gd name="connsiteX977" fmla="*/ 333785 w 7467600"/>
              <a:gd name="connsiteY977" fmla="*/ 161564 h 6858000"/>
              <a:gd name="connsiteX978" fmla="*/ 147005 w 7467600"/>
              <a:gd name="connsiteY978" fmla="*/ 0 h 6858000"/>
              <a:gd name="connsiteX979" fmla="*/ 272509 w 7467600"/>
              <a:gd name="connsiteY979" fmla="*/ 0 h 6858000"/>
              <a:gd name="connsiteX980" fmla="*/ 326276 w 7467600"/>
              <a:gd name="connsiteY980" fmla="*/ 45847 h 6858000"/>
              <a:gd name="connsiteX981" fmla="*/ 823759 w 7467600"/>
              <a:gd name="connsiteY981" fmla="*/ 574145 h 6858000"/>
              <a:gd name="connsiteX982" fmla="*/ 811254 w 7467600"/>
              <a:gd name="connsiteY982" fmla="*/ 665546 h 6858000"/>
              <a:gd name="connsiteX983" fmla="*/ 154042 w 7467600"/>
              <a:gd name="connsiteY983" fmla="*/ 261522 h 6858000"/>
              <a:gd name="connsiteX984" fmla="*/ 13550 w 7467600"/>
              <a:gd name="connsiteY984" fmla="*/ 158423 h 6858000"/>
              <a:gd name="connsiteX985" fmla="*/ 0 w 7467600"/>
              <a:gd name="connsiteY985" fmla="*/ 146618 h 6858000"/>
              <a:gd name="connsiteX986" fmla="*/ 0 w 7467600"/>
              <a:gd name="connsiteY986" fmla="*/ 59161 h 6858000"/>
              <a:gd name="connsiteX987" fmla="*/ 45427 w 7467600"/>
              <a:gd name="connsiteY987" fmla="*/ 101078 h 6858000"/>
              <a:gd name="connsiteX988" fmla="*/ 630103 w 7467600"/>
              <a:gd name="connsiteY988" fmla="*/ 485885 h 6858000"/>
              <a:gd name="connsiteX989" fmla="*/ 532040 w 7467600"/>
              <a:gd name="connsiteY989" fmla="*/ 399359 h 6858000"/>
              <a:gd name="connsiteX990" fmla="*/ 517618 w 7467600"/>
              <a:gd name="connsiteY990" fmla="*/ 385726 h 6858000"/>
              <a:gd name="connsiteX991" fmla="*/ 285074 w 7467600"/>
              <a:gd name="connsiteY991" fmla="*/ 182755 h 6858000"/>
              <a:gd name="connsiteX992" fmla="*/ 43151 w 7467600"/>
              <a:gd name="connsiteY992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312201 w 7467600"/>
              <a:gd name="connsiteY127" fmla="*/ 5128278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1903353 w 7467600"/>
              <a:gd name="connsiteY136" fmla="*/ 5044827 h 6858000"/>
              <a:gd name="connsiteX137" fmla="*/ 1936931 w 7467600"/>
              <a:gd name="connsiteY137" fmla="*/ 5093954 h 6858000"/>
              <a:gd name="connsiteX138" fmla="*/ 2195868 w 7467600"/>
              <a:gd name="connsiteY138" fmla="*/ 5396574 h 6858000"/>
              <a:gd name="connsiteX139" fmla="*/ 2088852 w 7467600"/>
              <a:gd name="connsiteY139" fmla="*/ 5166123 h 6858000"/>
              <a:gd name="connsiteX140" fmla="*/ 1958241 w 7467600"/>
              <a:gd name="connsiteY140" fmla="*/ 5067955 h 6858000"/>
              <a:gd name="connsiteX141" fmla="*/ 1903353 w 7467600"/>
              <a:gd name="connsiteY141" fmla="*/ 5044827 h 6858000"/>
              <a:gd name="connsiteX142" fmla="*/ 1979378 w 7467600"/>
              <a:gd name="connsiteY142" fmla="*/ 4769504 h 6858000"/>
              <a:gd name="connsiteX143" fmla="*/ 2882120 w 7467600"/>
              <a:gd name="connsiteY143" fmla="*/ 5064547 h 6858000"/>
              <a:gd name="connsiteX144" fmla="*/ 2793103 w 7467600"/>
              <a:gd name="connsiteY144" fmla="*/ 5039699 h 6858000"/>
              <a:gd name="connsiteX145" fmla="*/ 2770041 w 7467600"/>
              <a:gd name="connsiteY145" fmla="*/ 5033634 h 6858000"/>
              <a:gd name="connsiteX146" fmla="*/ 1979378 w 7467600"/>
              <a:gd name="connsiteY146" fmla="*/ 4769504 h 6858000"/>
              <a:gd name="connsiteX147" fmla="*/ 1927410 w 7467600"/>
              <a:gd name="connsiteY147" fmla="*/ 4716164 h 6858000"/>
              <a:gd name="connsiteX148" fmla="*/ 1959587 w 7467600"/>
              <a:gd name="connsiteY148" fmla="*/ 4728849 h 6858000"/>
              <a:gd name="connsiteX149" fmla="*/ 2777707 w 7467600"/>
              <a:gd name="connsiteY149" fmla="*/ 5003991 h 6858000"/>
              <a:gd name="connsiteX150" fmla="*/ 2800768 w 7467600"/>
              <a:gd name="connsiteY150" fmla="*/ 5010056 h 6858000"/>
              <a:gd name="connsiteX151" fmla="*/ 2879408 w 7467600"/>
              <a:gd name="connsiteY151" fmla="*/ 5031590 h 6858000"/>
              <a:gd name="connsiteX152" fmla="*/ 2862295 w 7467600"/>
              <a:gd name="connsiteY152" fmla="*/ 5022958 h 6858000"/>
              <a:gd name="connsiteX153" fmla="*/ 2813343 w 7467600"/>
              <a:gd name="connsiteY153" fmla="*/ 4998369 h 6858000"/>
              <a:gd name="connsiteX154" fmla="*/ 2646245 w 7467600"/>
              <a:gd name="connsiteY154" fmla="*/ 4930999 h 6858000"/>
              <a:gd name="connsiteX155" fmla="*/ 1999243 w 7467600"/>
              <a:gd name="connsiteY155" fmla="*/ 4730524 h 6858000"/>
              <a:gd name="connsiteX156" fmla="*/ 1979527 w 7467600"/>
              <a:gd name="connsiteY156" fmla="*/ 4726651 h 6858000"/>
              <a:gd name="connsiteX157" fmla="*/ 1927410 w 7467600"/>
              <a:gd name="connsiteY157" fmla="*/ 4716164 h 6858000"/>
              <a:gd name="connsiteX158" fmla="*/ 1997014 w 7467600"/>
              <a:gd name="connsiteY158" fmla="*/ 4698007 h 6858000"/>
              <a:gd name="connsiteX159" fmla="*/ 2005458 w 7467600"/>
              <a:gd name="connsiteY159" fmla="*/ 4699540 h 6858000"/>
              <a:gd name="connsiteX160" fmla="*/ 2657186 w 7467600"/>
              <a:gd name="connsiteY160" fmla="*/ 4901687 h 6858000"/>
              <a:gd name="connsiteX161" fmla="*/ 2826662 w 7467600"/>
              <a:gd name="connsiteY161" fmla="*/ 4970362 h 6858000"/>
              <a:gd name="connsiteX162" fmla="*/ 2876100 w 7467600"/>
              <a:gd name="connsiteY162" fmla="*/ 4995397 h 6858000"/>
              <a:gd name="connsiteX163" fmla="*/ 3042600 w 7467600"/>
              <a:gd name="connsiteY163" fmla="*/ 5059532 h 6858000"/>
              <a:gd name="connsiteX164" fmla="*/ 1997014 w 7467600"/>
              <a:gd name="connsiteY164" fmla="*/ 4698007 h 6858000"/>
              <a:gd name="connsiteX165" fmla="*/ 2305292 w 7467600"/>
              <a:gd name="connsiteY165" fmla="*/ 4219492 h 6858000"/>
              <a:gd name="connsiteX166" fmla="*/ 3360922 w 7467600"/>
              <a:gd name="connsiteY166" fmla="*/ 4529373 h 6858000"/>
              <a:gd name="connsiteX167" fmla="*/ 3492420 w 7467600"/>
              <a:gd name="connsiteY167" fmla="*/ 4510145 h 6858000"/>
              <a:gd name="connsiteX168" fmla="*/ 3364086 w 7467600"/>
              <a:gd name="connsiteY168" fmla="*/ 4480340 h 6858000"/>
              <a:gd name="connsiteX169" fmla="*/ 3225818 w 7467600"/>
              <a:gd name="connsiteY169" fmla="*/ 4411822 h 6858000"/>
              <a:gd name="connsiteX170" fmla="*/ 3129696 w 7467600"/>
              <a:gd name="connsiteY170" fmla="*/ 4360704 h 6858000"/>
              <a:gd name="connsiteX171" fmla="*/ 2814545 w 7467600"/>
              <a:gd name="connsiteY171" fmla="*/ 4282955 h 6858000"/>
              <a:gd name="connsiteX172" fmla="*/ 2305292 w 7467600"/>
              <a:gd name="connsiteY172" fmla="*/ 4219492 h 6858000"/>
              <a:gd name="connsiteX173" fmla="*/ 2626982 w 7467600"/>
              <a:gd name="connsiteY173" fmla="*/ 4206450 h 6858000"/>
              <a:gd name="connsiteX174" fmla="*/ 2490617 w 7467600"/>
              <a:gd name="connsiteY174" fmla="*/ 4206951 h 6858000"/>
              <a:gd name="connsiteX175" fmla="*/ 2819869 w 7467600"/>
              <a:gd name="connsiteY175" fmla="*/ 4252936 h 6858000"/>
              <a:gd name="connsiteX176" fmla="*/ 3143018 w 7467600"/>
              <a:gd name="connsiteY176" fmla="*/ 4332698 h 6858000"/>
              <a:gd name="connsiteX177" fmla="*/ 3241520 w 7467600"/>
              <a:gd name="connsiteY177" fmla="*/ 4385112 h 6858000"/>
              <a:gd name="connsiteX178" fmla="*/ 3374575 w 7467600"/>
              <a:gd name="connsiteY178" fmla="*/ 4451517 h 6858000"/>
              <a:gd name="connsiteX179" fmla="*/ 3505221 w 7467600"/>
              <a:gd name="connsiteY179" fmla="*/ 4480757 h 6858000"/>
              <a:gd name="connsiteX180" fmla="*/ 2626982 w 7467600"/>
              <a:gd name="connsiteY180" fmla="*/ 4206450 h 6858000"/>
              <a:gd name="connsiteX181" fmla="*/ 1310106 w 7467600"/>
              <a:gd name="connsiteY181" fmla="*/ 3943217 h 6858000"/>
              <a:gd name="connsiteX182" fmla="*/ 854994 w 7467600"/>
              <a:gd name="connsiteY182" fmla="*/ 4399136 h 6858000"/>
              <a:gd name="connsiteX183" fmla="*/ 742462 w 7467600"/>
              <a:gd name="connsiteY183" fmla="*/ 4594648 h 6858000"/>
              <a:gd name="connsiteX184" fmla="*/ 820602 w 7467600"/>
              <a:gd name="connsiteY184" fmla="*/ 4485915 h 6858000"/>
              <a:gd name="connsiteX185" fmla="*/ 878295 w 7467600"/>
              <a:gd name="connsiteY185" fmla="*/ 4403594 h 6858000"/>
              <a:gd name="connsiteX186" fmla="*/ 1240607 w 7467600"/>
              <a:gd name="connsiteY186" fmla="*/ 4010401 h 6858000"/>
              <a:gd name="connsiteX187" fmla="*/ 1310106 w 7467600"/>
              <a:gd name="connsiteY187" fmla="*/ 3943217 h 6858000"/>
              <a:gd name="connsiteX188" fmla="*/ 1423113 w 7467600"/>
              <a:gd name="connsiteY188" fmla="*/ 3874565 h 6858000"/>
              <a:gd name="connsiteX189" fmla="*/ 1260565 w 7467600"/>
              <a:gd name="connsiteY189" fmla="*/ 4031982 h 6858000"/>
              <a:gd name="connsiteX190" fmla="*/ 901900 w 7467600"/>
              <a:gd name="connsiteY190" fmla="*/ 4421236 h 6858000"/>
              <a:gd name="connsiteX191" fmla="*/ 845044 w 7467600"/>
              <a:gd name="connsiteY191" fmla="*/ 4502436 h 6858000"/>
              <a:gd name="connsiteX192" fmla="*/ 685926 w 7467600"/>
              <a:gd name="connsiteY192" fmla="*/ 4703069 h 6858000"/>
              <a:gd name="connsiteX193" fmla="*/ 684248 w 7467600"/>
              <a:gd name="connsiteY193" fmla="*/ 4706721 h 6858000"/>
              <a:gd name="connsiteX194" fmla="*/ 1423113 w 7467600"/>
              <a:gd name="connsiteY194" fmla="*/ 3874565 h 6858000"/>
              <a:gd name="connsiteX195" fmla="*/ 3316479 w 7467600"/>
              <a:gd name="connsiteY195" fmla="*/ 3872136 h 6858000"/>
              <a:gd name="connsiteX196" fmla="*/ 3546806 w 7467600"/>
              <a:gd name="connsiteY196" fmla="*/ 4356139 h 6858000"/>
              <a:gd name="connsiteX197" fmla="*/ 3364433 w 7467600"/>
              <a:gd name="connsiteY197" fmla="*/ 3953121 h 6858000"/>
              <a:gd name="connsiteX198" fmla="*/ 3316479 w 7467600"/>
              <a:gd name="connsiteY198" fmla="*/ 3872136 h 6858000"/>
              <a:gd name="connsiteX199" fmla="*/ 3291335 w 7467600"/>
              <a:gd name="connsiteY199" fmla="*/ 3767420 h 6858000"/>
              <a:gd name="connsiteX200" fmla="*/ 3390805 w 7467600"/>
              <a:gd name="connsiteY200" fmla="*/ 3937163 h 6858000"/>
              <a:gd name="connsiteX201" fmla="*/ 3579062 w 7467600"/>
              <a:gd name="connsiteY201" fmla="*/ 4359040 h 6858000"/>
              <a:gd name="connsiteX202" fmla="*/ 3467355 w 7467600"/>
              <a:gd name="connsiteY202" fmla="*/ 3988130 h 6858000"/>
              <a:gd name="connsiteX203" fmla="*/ 3310753 w 7467600"/>
              <a:gd name="connsiteY203" fmla="*/ 3787140 h 6858000"/>
              <a:gd name="connsiteX204" fmla="*/ 3291335 w 7467600"/>
              <a:gd name="connsiteY204" fmla="*/ 3767420 h 6858000"/>
              <a:gd name="connsiteX205" fmla="*/ 1635889 w 7467600"/>
              <a:gd name="connsiteY205" fmla="*/ 3709494 h 6858000"/>
              <a:gd name="connsiteX206" fmla="*/ 1634800 w 7467600"/>
              <a:gd name="connsiteY206" fmla="*/ 3731111 h 6858000"/>
              <a:gd name="connsiteX207" fmla="*/ 1635889 w 7467600"/>
              <a:gd name="connsiteY207" fmla="*/ 3709494 h 6858000"/>
              <a:gd name="connsiteX208" fmla="*/ 1510397 w 7467600"/>
              <a:gd name="connsiteY208" fmla="*/ 3684705 h 6858000"/>
              <a:gd name="connsiteX209" fmla="*/ 1146550 w 7467600"/>
              <a:gd name="connsiteY209" fmla="*/ 3802012 h 6858000"/>
              <a:gd name="connsiteX210" fmla="*/ 698834 w 7467600"/>
              <a:gd name="connsiteY210" fmla="*/ 3952272 h 6858000"/>
              <a:gd name="connsiteX211" fmla="*/ 34256 w 7467600"/>
              <a:gd name="connsiteY211" fmla="*/ 4347603 h 6858000"/>
              <a:gd name="connsiteX212" fmla="*/ 527241 w 7467600"/>
              <a:gd name="connsiteY212" fmla="*/ 4065078 h 6858000"/>
              <a:gd name="connsiteX213" fmla="*/ 1510397 w 7467600"/>
              <a:gd name="connsiteY213" fmla="*/ 3684705 h 6858000"/>
              <a:gd name="connsiteX214" fmla="*/ 1313114 w 7467600"/>
              <a:gd name="connsiteY214" fmla="*/ 3655216 h 6858000"/>
              <a:gd name="connsiteX215" fmla="*/ 1109304 w 7467600"/>
              <a:gd name="connsiteY215" fmla="*/ 3669030 h 6858000"/>
              <a:gd name="connsiteX216" fmla="*/ 8129 w 7467600"/>
              <a:gd name="connsiteY216" fmla="*/ 4330519 h 6858000"/>
              <a:gd name="connsiteX217" fmla="*/ 687572 w 7467600"/>
              <a:gd name="connsiteY217" fmla="*/ 3925629 h 6858000"/>
              <a:gd name="connsiteX218" fmla="*/ 1138365 w 7467600"/>
              <a:gd name="connsiteY218" fmla="*/ 3774515 h 6858000"/>
              <a:gd name="connsiteX219" fmla="*/ 1505579 w 7467600"/>
              <a:gd name="connsiteY219" fmla="*/ 3655526 h 6858000"/>
              <a:gd name="connsiteX220" fmla="*/ 1313114 w 7467600"/>
              <a:gd name="connsiteY220" fmla="*/ 3655216 h 6858000"/>
              <a:gd name="connsiteX221" fmla="*/ 3655073 w 7467600"/>
              <a:gd name="connsiteY221" fmla="*/ 3650884 h 6858000"/>
              <a:gd name="connsiteX222" fmla="*/ 3989938 w 7467600"/>
              <a:gd name="connsiteY222" fmla="*/ 3991685 h 6858000"/>
              <a:gd name="connsiteX223" fmla="*/ 4393907 w 7467600"/>
              <a:gd name="connsiteY223" fmla="*/ 4261258 h 6858000"/>
              <a:gd name="connsiteX224" fmla="*/ 4648051 w 7467600"/>
              <a:gd name="connsiteY224" fmla="*/ 4374051 h 6858000"/>
              <a:gd name="connsiteX225" fmla="*/ 4383389 w 7467600"/>
              <a:gd name="connsiteY225" fmla="*/ 4184369 h 6858000"/>
              <a:gd name="connsiteX226" fmla="*/ 4165508 w 7467600"/>
              <a:gd name="connsiteY226" fmla="*/ 4035196 h 6858000"/>
              <a:gd name="connsiteX227" fmla="*/ 4068162 w 7467600"/>
              <a:gd name="connsiteY227" fmla="*/ 3953394 h 6858000"/>
              <a:gd name="connsiteX228" fmla="*/ 3981416 w 7467600"/>
              <a:gd name="connsiteY228" fmla="*/ 3880482 h 6858000"/>
              <a:gd name="connsiteX229" fmla="*/ 3800147 w 7467600"/>
              <a:gd name="connsiteY229" fmla="*/ 3749872 h 6858000"/>
              <a:gd name="connsiteX230" fmla="*/ 3655073 w 7467600"/>
              <a:gd name="connsiteY230" fmla="*/ 3650884 h 6858000"/>
              <a:gd name="connsiteX231" fmla="*/ 3670252 w 7467600"/>
              <a:gd name="connsiteY231" fmla="*/ 3622798 h 6858000"/>
              <a:gd name="connsiteX232" fmla="*/ 3817258 w 7467600"/>
              <a:gd name="connsiteY232" fmla="*/ 3723577 h 6858000"/>
              <a:gd name="connsiteX233" fmla="*/ 4000461 w 7467600"/>
              <a:gd name="connsiteY233" fmla="*/ 3855966 h 6858000"/>
              <a:gd name="connsiteX234" fmla="*/ 4088180 w 7467600"/>
              <a:gd name="connsiteY234" fmla="*/ 3929774 h 6858000"/>
              <a:gd name="connsiteX235" fmla="*/ 4184555 w 7467600"/>
              <a:gd name="connsiteY235" fmla="*/ 4010683 h 6858000"/>
              <a:gd name="connsiteX236" fmla="*/ 4399563 w 7467600"/>
              <a:gd name="connsiteY236" fmla="*/ 4158106 h 6858000"/>
              <a:gd name="connsiteX237" fmla="*/ 4684469 w 7467600"/>
              <a:gd name="connsiteY237" fmla="*/ 4364680 h 6858000"/>
              <a:gd name="connsiteX238" fmla="*/ 4690271 w 7467600"/>
              <a:gd name="connsiteY238" fmla="*/ 4370034 h 6858000"/>
              <a:gd name="connsiteX239" fmla="*/ 4136093 w 7467600"/>
              <a:gd name="connsiteY239" fmla="*/ 3858466 h 6858000"/>
              <a:gd name="connsiteX240" fmla="*/ 3670252 w 7467600"/>
              <a:gd name="connsiteY240" fmla="*/ 3622798 h 6858000"/>
              <a:gd name="connsiteX241" fmla="*/ 4440129 w 7467600"/>
              <a:gd name="connsiteY241" fmla="*/ 3448571 h 6858000"/>
              <a:gd name="connsiteX242" fmla="*/ 4856525 w 7467600"/>
              <a:gd name="connsiteY242" fmla="*/ 3915351 h 6858000"/>
              <a:gd name="connsiteX243" fmla="*/ 5059055 w 7467600"/>
              <a:gd name="connsiteY243" fmla="*/ 4108918 h 6858000"/>
              <a:gd name="connsiteX244" fmla="*/ 5290070 w 7467600"/>
              <a:gd name="connsiteY244" fmla="*/ 4263619 h 6858000"/>
              <a:gd name="connsiteX245" fmla="*/ 4834991 w 7467600"/>
              <a:gd name="connsiteY245" fmla="*/ 3830985 h 6858000"/>
              <a:gd name="connsiteX246" fmla="*/ 4440129 w 7467600"/>
              <a:gd name="connsiteY246" fmla="*/ 3448571 h 6858000"/>
              <a:gd name="connsiteX247" fmla="*/ 4441737 w 7467600"/>
              <a:gd name="connsiteY247" fmla="*/ 3399734 h 6858000"/>
              <a:gd name="connsiteX248" fmla="*/ 4431236 w 7467600"/>
              <a:gd name="connsiteY248" fmla="*/ 3400954 h 6858000"/>
              <a:gd name="connsiteX249" fmla="*/ 4557150 w 7467600"/>
              <a:gd name="connsiteY249" fmla="*/ 3510023 h 6858000"/>
              <a:gd name="connsiteX250" fmla="*/ 4856936 w 7467600"/>
              <a:gd name="connsiteY250" fmla="*/ 3809146 h 6858000"/>
              <a:gd name="connsiteX251" fmla="*/ 5111996 w 7467600"/>
              <a:gd name="connsiteY251" fmla="*/ 4065759 h 6858000"/>
              <a:gd name="connsiteX252" fmla="*/ 5388878 w 7467600"/>
              <a:gd name="connsiteY252" fmla="*/ 4300185 h 6858000"/>
              <a:gd name="connsiteX253" fmla="*/ 5425556 w 7467600"/>
              <a:gd name="connsiteY253" fmla="*/ 4308967 h 6858000"/>
              <a:gd name="connsiteX254" fmla="*/ 4943646 w 7467600"/>
              <a:gd name="connsiteY254" fmla="*/ 3822916 h 6858000"/>
              <a:gd name="connsiteX255" fmla="*/ 4594837 w 7467600"/>
              <a:gd name="connsiteY255" fmla="*/ 3532274 h 6858000"/>
              <a:gd name="connsiteX256" fmla="*/ 4441737 w 7467600"/>
              <a:gd name="connsiteY256" fmla="*/ 3399734 h 6858000"/>
              <a:gd name="connsiteX257" fmla="*/ 5425834 w 7467600"/>
              <a:gd name="connsiteY257" fmla="*/ 3162785 h 6858000"/>
              <a:gd name="connsiteX258" fmla="*/ 5401644 w 7467600"/>
              <a:gd name="connsiteY258" fmla="*/ 3617847 h 6858000"/>
              <a:gd name="connsiteX259" fmla="*/ 5467256 w 7467600"/>
              <a:gd name="connsiteY259" fmla="*/ 4175494 h 6858000"/>
              <a:gd name="connsiteX260" fmla="*/ 5448069 w 7467600"/>
              <a:gd name="connsiteY260" fmla="*/ 3567554 h 6858000"/>
              <a:gd name="connsiteX261" fmla="*/ 5425834 w 7467600"/>
              <a:gd name="connsiteY261" fmla="*/ 3162785 h 6858000"/>
              <a:gd name="connsiteX262" fmla="*/ 1318687 w 7467600"/>
              <a:gd name="connsiteY262" fmla="*/ 3113840 h 6858000"/>
              <a:gd name="connsiteX263" fmla="*/ 1066793 w 7467600"/>
              <a:gd name="connsiteY263" fmla="*/ 3212171 h 6858000"/>
              <a:gd name="connsiteX264" fmla="*/ 993319 w 7467600"/>
              <a:gd name="connsiteY264" fmla="*/ 3247648 h 6858000"/>
              <a:gd name="connsiteX265" fmla="*/ 853081 w 7467600"/>
              <a:gd name="connsiteY265" fmla="*/ 3312410 h 6858000"/>
              <a:gd name="connsiteX266" fmla="*/ 805957 w 7467600"/>
              <a:gd name="connsiteY266" fmla="*/ 3330443 h 6858000"/>
              <a:gd name="connsiteX267" fmla="*/ 1318687 w 7467600"/>
              <a:gd name="connsiteY267" fmla="*/ 3113840 h 6858000"/>
              <a:gd name="connsiteX268" fmla="*/ 5453702 w 7467600"/>
              <a:gd name="connsiteY268" fmla="*/ 3090882 h 6858000"/>
              <a:gd name="connsiteX269" fmla="*/ 5480135 w 7467600"/>
              <a:gd name="connsiteY269" fmla="*/ 3565802 h 6858000"/>
              <a:gd name="connsiteX270" fmla="*/ 5499023 w 7467600"/>
              <a:gd name="connsiteY270" fmla="*/ 4166310 h 6858000"/>
              <a:gd name="connsiteX271" fmla="*/ 5547022 w 7467600"/>
              <a:gd name="connsiteY271" fmla="*/ 3607838 h 6858000"/>
              <a:gd name="connsiteX272" fmla="*/ 5515964 w 7467600"/>
              <a:gd name="connsiteY272" fmla="*/ 3378541 h 6858000"/>
              <a:gd name="connsiteX273" fmla="*/ 5453702 w 7467600"/>
              <a:gd name="connsiteY273" fmla="*/ 3090882 h 6858000"/>
              <a:gd name="connsiteX274" fmla="*/ 1238695 w 7467600"/>
              <a:gd name="connsiteY274" fmla="*/ 3076820 h 6858000"/>
              <a:gd name="connsiteX275" fmla="*/ 716371 w 7467600"/>
              <a:gd name="connsiteY275" fmla="*/ 3293249 h 6858000"/>
              <a:gd name="connsiteX276" fmla="*/ 579522 w 7467600"/>
              <a:gd name="connsiteY276" fmla="*/ 3371759 h 6858000"/>
              <a:gd name="connsiteX277" fmla="*/ 600288 w 7467600"/>
              <a:gd name="connsiteY277" fmla="*/ 3365555 h 6858000"/>
              <a:gd name="connsiteX278" fmla="*/ 840692 w 7467600"/>
              <a:gd name="connsiteY278" fmla="*/ 3284921 h 6858000"/>
              <a:gd name="connsiteX279" fmla="*/ 979248 w 7467600"/>
              <a:gd name="connsiteY279" fmla="*/ 3221003 h 6858000"/>
              <a:gd name="connsiteX280" fmla="*/ 1053282 w 7467600"/>
              <a:gd name="connsiteY280" fmla="*/ 3185247 h 6858000"/>
              <a:gd name="connsiteX281" fmla="*/ 1320603 w 7467600"/>
              <a:gd name="connsiteY281" fmla="*/ 3081281 h 6858000"/>
              <a:gd name="connsiteX282" fmla="*/ 1238695 w 7467600"/>
              <a:gd name="connsiteY282" fmla="*/ 3076820 h 6858000"/>
              <a:gd name="connsiteX283" fmla="*/ 5425627 w 7467600"/>
              <a:gd name="connsiteY283" fmla="*/ 2954192 h 6858000"/>
              <a:gd name="connsiteX284" fmla="*/ 5470770 w 7467600"/>
              <a:gd name="connsiteY284" fmla="*/ 3005435 h 6858000"/>
              <a:gd name="connsiteX285" fmla="*/ 5519779 w 7467600"/>
              <a:gd name="connsiteY285" fmla="*/ 4359223 h 6858000"/>
              <a:gd name="connsiteX286" fmla="*/ 5520293 w 7467600"/>
              <a:gd name="connsiteY286" fmla="*/ 4360602 h 6858000"/>
              <a:gd name="connsiteX287" fmla="*/ 5767221 w 7467600"/>
              <a:gd name="connsiteY287" fmla="*/ 4665564 h 6858000"/>
              <a:gd name="connsiteX288" fmla="*/ 6937169 w 7467600"/>
              <a:gd name="connsiteY288" fmla="*/ 4815941 h 6858000"/>
              <a:gd name="connsiteX289" fmla="*/ 6953922 w 7467600"/>
              <a:gd name="connsiteY289" fmla="*/ 4890068 h 6858000"/>
              <a:gd name="connsiteX290" fmla="*/ 6071359 w 7467600"/>
              <a:gd name="connsiteY290" fmla="*/ 4770770 h 6858000"/>
              <a:gd name="connsiteX291" fmla="*/ 6038839 w 7467600"/>
              <a:gd name="connsiteY291" fmla="*/ 4764474 h 6858000"/>
              <a:gd name="connsiteX292" fmla="*/ 6038706 w 7467600"/>
              <a:gd name="connsiteY292" fmla="*/ 4763847 h 6858000"/>
              <a:gd name="connsiteX293" fmla="*/ 6037784 w 7467600"/>
              <a:gd name="connsiteY293" fmla="*/ 4764270 h 6858000"/>
              <a:gd name="connsiteX294" fmla="*/ 6038839 w 7467600"/>
              <a:gd name="connsiteY294" fmla="*/ 4764474 h 6858000"/>
              <a:gd name="connsiteX295" fmla="*/ 6040338 w 7467600"/>
              <a:gd name="connsiteY295" fmla="*/ 4771418 h 6858000"/>
              <a:gd name="connsiteX296" fmla="*/ 6024488 w 7467600"/>
              <a:gd name="connsiteY296" fmla="*/ 4809903 h 6858000"/>
              <a:gd name="connsiteX297" fmla="*/ 5599771 w 7467600"/>
              <a:gd name="connsiteY297" fmla="*/ 5509652 h 6858000"/>
              <a:gd name="connsiteX298" fmla="*/ 5548843 w 7467600"/>
              <a:gd name="connsiteY298" fmla="*/ 5563845 h 6858000"/>
              <a:gd name="connsiteX299" fmla="*/ 5940952 w 7467600"/>
              <a:gd name="connsiteY299" fmla="*/ 6250028 h 6858000"/>
              <a:gd name="connsiteX300" fmla="*/ 6043441 w 7467600"/>
              <a:gd name="connsiteY300" fmla="*/ 6665847 h 6858000"/>
              <a:gd name="connsiteX301" fmla="*/ 6093432 w 7467600"/>
              <a:gd name="connsiteY301" fmla="*/ 6858000 h 6858000"/>
              <a:gd name="connsiteX302" fmla="*/ 6034344 w 7467600"/>
              <a:gd name="connsiteY302" fmla="*/ 6858000 h 6858000"/>
              <a:gd name="connsiteX303" fmla="*/ 6026679 w 7467600"/>
              <a:gd name="connsiteY303" fmla="*/ 6836959 h 6858000"/>
              <a:gd name="connsiteX304" fmla="*/ 5800441 w 7467600"/>
              <a:gd name="connsiteY304" fmla="*/ 6335286 h 6858000"/>
              <a:gd name="connsiteX305" fmla="*/ 5526562 w 7467600"/>
              <a:gd name="connsiteY305" fmla="*/ 5705388 h 6858000"/>
              <a:gd name="connsiteX306" fmla="*/ 5519640 w 7467600"/>
              <a:gd name="connsiteY306" fmla="*/ 5683774 h 6858000"/>
              <a:gd name="connsiteX307" fmla="*/ 5844559 w 7467600"/>
              <a:gd name="connsiteY307" fmla="*/ 6553349 h 6858000"/>
              <a:gd name="connsiteX308" fmla="*/ 5975994 w 7467600"/>
              <a:gd name="connsiteY308" fmla="*/ 6858000 h 6858000"/>
              <a:gd name="connsiteX309" fmla="*/ 5898547 w 7467600"/>
              <a:gd name="connsiteY309" fmla="*/ 6858000 h 6858000"/>
              <a:gd name="connsiteX310" fmla="*/ 5682041 w 7467600"/>
              <a:gd name="connsiteY310" fmla="*/ 6355860 h 6858000"/>
              <a:gd name="connsiteX311" fmla="*/ 5461758 w 7467600"/>
              <a:gd name="connsiteY311" fmla="*/ 5820220 h 6858000"/>
              <a:gd name="connsiteX312" fmla="*/ 5237282 w 7467600"/>
              <a:gd name="connsiteY312" fmla="*/ 6579086 h 6858000"/>
              <a:gd name="connsiteX313" fmla="*/ 5115009 w 7467600"/>
              <a:gd name="connsiteY313" fmla="*/ 6858000 h 6858000"/>
              <a:gd name="connsiteX314" fmla="*/ 5028074 w 7467600"/>
              <a:gd name="connsiteY314" fmla="*/ 6858000 h 6858000"/>
              <a:gd name="connsiteX315" fmla="*/ 5079508 w 7467600"/>
              <a:gd name="connsiteY315" fmla="*/ 6749074 h 6858000"/>
              <a:gd name="connsiteX316" fmla="*/ 5371846 w 7467600"/>
              <a:gd name="connsiteY316" fmla="*/ 5924413 h 6858000"/>
              <a:gd name="connsiteX317" fmla="*/ 5270512 w 7467600"/>
              <a:gd name="connsiteY317" fmla="*/ 6138975 h 6858000"/>
              <a:gd name="connsiteX318" fmla="*/ 5062409 w 7467600"/>
              <a:gd name="connsiteY318" fmla="*/ 6653544 h 6858000"/>
              <a:gd name="connsiteX319" fmla="*/ 5036628 w 7467600"/>
              <a:gd name="connsiteY319" fmla="*/ 6754247 h 6858000"/>
              <a:gd name="connsiteX320" fmla="*/ 5009112 w 7467600"/>
              <a:gd name="connsiteY320" fmla="*/ 6858000 h 6858000"/>
              <a:gd name="connsiteX321" fmla="*/ 4976679 w 7467600"/>
              <a:gd name="connsiteY321" fmla="*/ 6858000 h 6858000"/>
              <a:gd name="connsiteX322" fmla="*/ 5006537 w 7467600"/>
              <a:gd name="connsiteY322" fmla="*/ 6747068 h 6858000"/>
              <a:gd name="connsiteX323" fmla="*/ 5032723 w 7467600"/>
              <a:gd name="connsiteY323" fmla="*/ 6644957 h 6858000"/>
              <a:gd name="connsiteX324" fmla="*/ 5242949 w 7467600"/>
              <a:gd name="connsiteY324" fmla="*/ 6125175 h 6858000"/>
              <a:gd name="connsiteX325" fmla="*/ 5286321 w 7467600"/>
              <a:gd name="connsiteY325" fmla="*/ 6033555 h 6858000"/>
              <a:gd name="connsiteX326" fmla="*/ 5008210 w 7467600"/>
              <a:gd name="connsiteY326" fmla="*/ 6649194 h 6858000"/>
              <a:gd name="connsiteX327" fmla="*/ 4986321 w 7467600"/>
              <a:gd name="connsiteY327" fmla="*/ 6765687 h 6858000"/>
              <a:gd name="connsiteX328" fmla="*/ 4973474 w 7467600"/>
              <a:gd name="connsiteY328" fmla="*/ 6858000 h 6858000"/>
              <a:gd name="connsiteX329" fmla="*/ 4907178 w 7467600"/>
              <a:gd name="connsiteY329" fmla="*/ 6858000 h 6858000"/>
              <a:gd name="connsiteX330" fmla="*/ 4910810 w 7467600"/>
              <a:gd name="connsiteY330" fmla="*/ 6829660 h 6858000"/>
              <a:gd name="connsiteX331" fmla="*/ 4987461 w 7467600"/>
              <a:gd name="connsiteY331" fmla="*/ 6432994 h 6858000"/>
              <a:gd name="connsiteX332" fmla="*/ 5179262 w 7467600"/>
              <a:gd name="connsiteY332" fmla="*/ 6035044 h 6858000"/>
              <a:gd name="connsiteX333" fmla="*/ 4689678 w 7467600"/>
              <a:gd name="connsiteY333" fmla="*/ 6440241 h 6858000"/>
              <a:gd name="connsiteX334" fmla="*/ 4477543 w 7467600"/>
              <a:gd name="connsiteY334" fmla="*/ 6674836 h 6858000"/>
              <a:gd name="connsiteX335" fmla="*/ 4329957 w 7467600"/>
              <a:gd name="connsiteY335" fmla="*/ 6858000 h 6858000"/>
              <a:gd name="connsiteX336" fmla="*/ 4218595 w 7467600"/>
              <a:gd name="connsiteY336" fmla="*/ 6858000 h 6858000"/>
              <a:gd name="connsiteX337" fmla="*/ 4368888 w 7467600"/>
              <a:gd name="connsiteY337" fmla="*/ 6668412 h 6858000"/>
              <a:gd name="connsiteX338" fmla="*/ 4563091 w 7467600"/>
              <a:gd name="connsiteY338" fmla="*/ 6442508 h 6858000"/>
              <a:gd name="connsiteX339" fmla="*/ 5387324 w 7467600"/>
              <a:gd name="connsiteY339" fmla="*/ 5705830 h 6858000"/>
              <a:gd name="connsiteX340" fmla="*/ 5073620 w 7467600"/>
              <a:gd name="connsiteY340" fmla="*/ 5955437 h 6858000"/>
              <a:gd name="connsiteX341" fmla="*/ 4689789 w 7467600"/>
              <a:gd name="connsiteY341" fmla="*/ 6268382 h 6858000"/>
              <a:gd name="connsiteX342" fmla="*/ 4418722 w 7467600"/>
              <a:gd name="connsiteY342" fmla="*/ 6570886 h 6858000"/>
              <a:gd name="connsiteX343" fmla="*/ 4214944 w 7467600"/>
              <a:gd name="connsiteY343" fmla="*/ 6858000 h 6858000"/>
              <a:gd name="connsiteX344" fmla="*/ 4177898 w 7467600"/>
              <a:gd name="connsiteY344" fmla="*/ 6858000 h 6858000"/>
              <a:gd name="connsiteX345" fmla="*/ 4391597 w 7467600"/>
              <a:gd name="connsiteY345" fmla="*/ 6556370 h 6858000"/>
              <a:gd name="connsiteX346" fmla="*/ 4668889 w 7467600"/>
              <a:gd name="connsiteY346" fmla="*/ 6246399 h 6858000"/>
              <a:gd name="connsiteX347" fmla="*/ 5055427 w 7467600"/>
              <a:gd name="connsiteY347" fmla="*/ 5931476 h 6858000"/>
              <a:gd name="connsiteX348" fmla="*/ 5371814 w 7467600"/>
              <a:gd name="connsiteY348" fmla="*/ 5678975 h 6858000"/>
              <a:gd name="connsiteX349" fmla="*/ 4987918 w 7467600"/>
              <a:gd name="connsiteY349" fmla="*/ 5838701 h 6858000"/>
              <a:gd name="connsiteX350" fmla="*/ 4317146 w 7467600"/>
              <a:gd name="connsiteY350" fmla="*/ 6587716 h 6858000"/>
              <a:gd name="connsiteX351" fmla="*/ 4171627 w 7467600"/>
              <a:gd name="connsiteY351" fmla="*/ 6858000 h 6858000"/>
              <a:gd name="connsiteX352" fmla="*/ 4081585 w 7467600"/>
              <a:gd name="connsiteY352" fmla="*/ 6858000 h 6858000"/>
              <a:gd name="connsiteX353" fmla="*/ 4238603 w 7467600"/>
              <a:gd name="connsiteY353" fmla="*/ 6559341 h 6858000"/>
              <a:gd name="connsiteX354" fmla="*/ 4778333 w 7467600"/>
              <a:gd name="connsiteY354" fmla="*/ 5873626 h 6858000"/>
              <a:gd name="connsiteX355" fmla="*/ 5414185 w 7467600"/>
              <a:gd name="connsiteY355" fmla="*/ 5573882 h 6858000"/>
              <a:gd name="connsiteX356" fmla="*/ 5959648 w 7467600"/>
              <a:gd name="connsiteY356" fmla="*/ 4760797 h 6858000"/>
              <a:gd name="connsiteX357" fmla="*/ 5355019 w 7467600"/>
              <a:gd name="connsiteY357" fmla="*/ 4734672 h 6858000"/>
              <a:gd name="connsiteX358" fmla="*/ 5083565 w 7467600"/>
              <a:gd name="connsiteY358" fmla="*/ 5179121 h 6858000"/>
              <a:gd name="connsiteX359" fmla="*/ 4713577 w 7467600"/>
              <a:gd name="connsiteY359" fmla="*/ 5616803 h 6858000"/>
              <a:gd name="connsiteX360" fmla="*/ 3989559 w 7467600"/>
              <a:gd name="connsiteY360" fmla="*/ 6145945 h 6858000"/>
              <a:gd name="connsiteX361" fmla="*/ 3939824 w 7467600"/>
              <a:gd name="connsiteY361" fmla="*/ 6066900 h 6858000"/>
              <a:gd name="connsiteX362" fmla="*/ 4584537 w 7467600"/>
              <a:gd name="connsiteY362" fmla="*/ 5324826 h 6858000"/>
              <a:gd name="connsiteX363" fmla="*/ 5037105 w 7467600"/>
              <a:gd name="connsiteY363" fmla="*/ 5088765 h 6858000"/>
              <a:gd name="connsiteX364" fmla="*/ 5039930 w 7467600"/>
              <a:gd name="connsiteY364" fmla="*/ 5089585 h 6858000"/>
              <a:gd name="connsiteX365" fmla="*/ 5263764 w 7467600"/>
              <a:gd name="connsiteY365" fmla="*/ 4735525 h 6858000"/>
              <a:gd name="connsiteX366" fmla="*/ 4086300 w 7467600"/>
              <a:gd name="connsiteY366" fmla="*/ 4884599 h 6858000"/>
              <a:gd name="connsiteX367" fmla="*/ 4085485 w 7467600"/>
              <a:gd name="connsiteY367" fmla="*/ 4899070 h 6858000"/>
              <a:gd name="connsiteX368" fmla="*/ 3871915 w 7467600"/>
              <a:gd name="connsiteY368" fmla="*/ 5253645 h 6858000"/>
              <a:gd name="connsiteX369" fmla="*/ 3799374 w 7467600"/>
              <a:gd name="connsiteY369" fmla="*/ 5466127 h 6858000"/>
              <a:gd name="connsiteX370" fmla="*/ 3498850 w 7467600"/>
              <a:gd name="connsiteY370" fmla="*/ 6661888 h 6858000"/>
              <a:gd name="connsiteX371" fmla="*/ 3399216 w 7467600"/>
              <a:gd name="connsiteY371" fmla="*/ 6858000 h 6858000"/>
              <a:gd name="connsiteX372" fmla="*/ 3303688 w 7467600"/>
              <a:gd name="connsiteY372" fmla="*/ 6858000 h 6858000"/>
              <a:gd name="connsiteX373" fmla="*/ 3391774 w 7467600"/>
              <a:gd name="connsiteY373" fmla="*/ 6697181 h 6858000"/>
              <a:gd name="connsiteX374" fmla="*/ 3735540 w 7467600"/>
              <a:gd name="connsiteY374" fmla="*/ 5546923 h 6858000"/>
              <a:gd name="connsiteX375" fmla="*/ 3729438 w 7467600"/>
              <a:gd name="connsiteY375" fmla="*/ 5569058 h 6858000"/>
              <a:gd name="connsiteX376" fmla="*/ 3707782 w 7467600"/>
              <a:gd name="connsiteY376" fmla="*/ 5644908 h 6858000"/>
              <a:gd name="connsiteX377" fmla="*/ 3583827 w 7467600"/>
              <a:gd name="connsiteY377" fmla="*/ 6039215 h 6858000"/>
              <a:gd name="connsiteX378" fmla="*/ 3547861 w 7467600"/>
              <a:gd name="connsiteY378" fmla="*/ 6129609 h 6858000"/>
              <a:gd name="connsiteX379" fmla="*/ 3490905 w 7467600"/>
              <a:gd name="connsiteY379" fmla="*/ 6277660 h 6858000"/>
              <a:gd name="connsiteX380" fmla="*/ 3455859 w 7467600"/>
              <a:gd name="connsiteY380" fmla="*/ 6391301 h 6858000"/>
              <a:gd name="connsiteX381" fmla="*/ 3429112 w 7467600"/>
              <a:gd name="connsiteY381" fmla="*/ 6479469 h 6858000"/>
              <a:gd name="connsiteX382" fmla="*/ 3304862 w 7467600"/>
              <a:gd name="connsiteY382" fmla="*/ 6796476 h 6858000"/>
              <a:gd name="connsiteX383" fmla="*/ 3276071 w 7467600"/>
              <a:gd name="connsiteY383" fmla="*/ 6858000 h 6858000"/>
              <a:gd name="connsiteX384" fmla="*/ 3240805 w 7467600"/>
              <a:gd name="connsiteY384" fmla="*/ 6858000 h 6858000"/>
              <a:gd name="connsiteX385" fmla="*/ 3275917 w 7467600"/>
              <a:gd name="connsiteY385" fmla="*/ 6783192 h 6858000"/>
              <a:gd name="connsiteX386" fmla="*/ 3399358 w 7467600"/>
              <a:gd name="connsiteY386" fmla="*/ 6469011 h 6858000"/>
              <a:gd name="connsiteX387" fmla="*/ 3425650 w 7467600"/>
              <a:gd name="connsiteY387" fmla="*/ 6381333 h 6858000"/>
              <a:gd name="connsiteX388" fmla="*/ 3460661 w 7467600"/>
              <a:gd name="connsiteY388" fmla="*/ 6266763 h 6858000"/>
              <a:gd name="connsiteX389" fmla="*/ 3518021 w 7467600"/>
              <a:gd name="connsiteY389" fmla="*/ 6117298 h 6858000"/>
              <a:gd name="connsiteX390" fmla="*/ 3554035 w 7467600"/>
              <a:gd name="connsiteY390" fmla="*/ 6027832 h 6858000"/>
              <a:gd name="connsiteX391" fmla="*/ 3677174 w 7467600"/>
              <a:gd name="connsiteY391" fmla="*/ 5636351 h 6858000"/>
              <a:gd name="connsiteX392" fmla="*/ 3698819 w 7467600"/>
              <a:gd name="connsiteY392" fmla="*/ 5560503 h 6858000"/>
              <a:gd name="connsiteX393" fmla="*/ 3702094 w 7467600"/>
              <a:gd name="connsiteY393" fmla="*/ 5549194 h 6858000"/>
              <a:gd name="connsiteX394" fmla="*/ 3398355 w 7467600"/>
              <a:gd name="connsiteY394" fmla="*/ 6094603 h 6858000"/>
              <a:gd name="connsiteX395" fmla="*/ 3193941 w 7467600"/>
              <a:gd name="connsiteY395" fmla="*/ 6798775 h 6858000"/>
              <a:gd name="connsiteX396" fmla="*/ 3184140 w 7467600"/>
              <a:gd name="connsiteY396" fmla="*/ 6858000 h 6858000"/>
              <a:gd name="connsiteX397" fmla="*/ 3099978 w 7467600"/>
              <a:gd name="connsiteY397" fmla="*/ 6858000 h 6858000"/>
              <a:gd name="connsiteX398" fmla="*/ 3101556 w 7467600"/>
              <a:gd name="connsiteY398" fmla="*/ 6843337 h 6858000"/>
              <a:gd name="connsiteX399" fmla="*/ 3370162 w 7467600"/>
              <a:gd name="connsiteY399" fmla="*/ 5785550 h 6858000"/>
              <a:gd name="connsiteX400" fmla="*/ 3746477 w 7467600"/>
              <a:gd name="connsiteY400" fmla="*/ 5377889 h 6858000"/>
              <a:gd name="connsiteX401" fmla="*/ 3863399 w 7467600"/>
              <a:gd name="connsiteY401" fmla="*/ 5087257 h 6858000"/>
              <a:gd name="connsiteX402" fmla="*/ 3968712 w 7467600"/>
              <a:gd name="connsiteY402" fmla="*/ 4913989 h 6858000"/>
              <a:gd name="connsiteX403" fmla="*/ 2792390 w 7467600"/>
              <a:gd name="connsiteY403" fmla="*/ 5382974 h 6858000"/>
              <a:gd name="connsiteX404" fmla="*/ 2714982 w 7467600"/>
              <a:gd name="connsiteY404" fmla="*/ 5427051 h 6858000"/>
              <a:gd name="connsiteX405" fmla="*/ 2813361 w 7467600"/>
              <a:gd name="connsiteY405" fmla="*/ 6023912 h 6858000"/>
              <a:gd name="connsiteX406" fmla="*/ 2688430 w 7467600"/>
              <a:gd name="connsiteY406" fmla="*/ 6801564 h 6858000"/>
              <a:gd name="connsiteX407" fmla="*/ 2629626 w 7467600"/>
              <a:gd name="connsiteY407" fmla="*/ 6763394 h 6858000"/>
              <a:gd name="connsiteX408" fmla="*/ 2565328 w 7467600"/>
              <a:gd name="connsiteY408" fmla="*/ 5516399 h 6858000"/>
              <a:gd name="connsiteX409" fmla="*/ 1922999 w 7467600"/>
              <a:gd name="connsiteY409" fmla="*/ 5980343 h 6858000"/>
              <a:gd name="connsiteX410" fmla="*/ 1950261 w 7467600"/>
              <a:gd name="connsiteY410" fmla="*/ 6405858 h 6858000"/>
              <a:gd name="connsiteX411" fmla="*/ 2365554 w 7467600"/>
              <a:gd name="connsiteY411" fmla="*/ 6759107 h 6858000"/>
              <a:gd name="connsiteX412" fmla="*/ 2424142 w 7467600"/>
              <a:gd name="connsiteY412" fmla="*/ 6858000 h 6858000"/>
              <a:gd name="connsiteX413" fmla="*/ 2395994 w 7467600"/>
              <a:gd name="connsiteY413" fmla="*/ 6858000 h 6858000"/>
              <a:gd name="connsiteX414" fmla="*/ 2392863 w 7467600"/>
              <a:gd name="connsiteY414" fmla="*/ 6852964 h 6858000"/>
              <a:gd name="connsiteX415" fmla="*/ 2017589 w 7467600"/>
              <a:gd name="connsiteY415" fmla="*/ 6493982 h 6858000"/>
              <a:gd name="connsiteX416" fmla="*/ 2147336 w 7467600"/>
              <a:gd name="connsiteY416" fmla="*/ 6594052 h 6858000"/>
              <a:gd name="connsiteX417" fmla="*/ 2207047 w 7467600"/>
              <a:gd name="connsiteY417" fmla="*/ 6654540 h 6858000"/>
              <a:gd name="connsiteX418" fmla="*/ 2299106 w 7467600"/>
              <a:gd name="connsiteY418" fmla="*/ 6778931 h 6858000"/>
              <a:gd name="connsiteX419" fmla="*/ 2314430 w 7467600"/>
              <a:gd name="connsiteY419" fmla="*/ 6801144 h 6858000"/>
              <a:gd name="connsiteX420" fmla="*/ 2352406 w 7467600"/>
              <a:gd name="connsiteY420" fmla="*/ 6858000 h 6858000"/>
              <a:gd name="connsiteX421" fmla="*/ 2314492 w 7467600"/>
              <a:gd name="connsiteY421" fmla="*/ 6858000 h 6858000"/>
              <a:gd name="connsiteX422" fmla="*/ 2288095 w 7467600"/>
              <a:gd name="connsiteY422" fmla="*/ 6818030 h 6858000"/>
              <a:gd name="connsiteX423" fmla="*/ 2272768 w 7467600"/>
              <a:gd name="connsiteY423" fmla="*/ 6795822 h 6858000"/>
              <a:gd name="connsiteX424" fmla="*/ 2182715 w 7467600"/>
              <a:gd name="connsiteY424" fmla="*/ 6675071 h 6858000"/>
              <a:gd name="connsiteX425" fmla="*/ 2032061 w 7467600"/>
              <a:gd name="connsiteY425" fmla="*/ 6541380 h 6858000"/>
              <a:gd name="connsiteX426" fmla="*/ 2257220 w 7467600"/>
              <a:gd name="connsiteY426" fmla="*/ 6826257 h 6858000"/>
              <a:gd name="connsiteX427" fmla="*/ 2281324 w 7467600"/>
              <a:gd name="connsiteY427" fmla="*/ 6858000 h 6858000"/>
              <a:gd name="connsiteX428" fmla="*/ 2242860 w 7467600"/>
              <a:gd name="connsiteY428" fmla="*/ 6858000 h 6858000"/>
              <a:gd name="connsiteX429" fmla="*/ 2232818 w 7467600"/>
              <a:gd name="connsiteY429" fmla="*/ 6844926 h 6858000"/>
              <a:gd name="connsiteX430" fmla="*/ 1990172 w 7467600"/>
              <a:gd name="connsiteY430" fmla="*/ 6542121 h 6858000"/>
              <a:gd name="connsiteX431" fmla="*/ 2124090 w 7467600"/>
              <a:gd name="connsiteY431" fmla="*/ 6761017 h 6858000"/>
              <a:gd name="connsiteX432" fmla="*/ 2200380 w 7467600"/>
              <a:gd name="connsiteY432" fmla="*/ 6858000 h 6858000"/>
              <a:gd name="connsiteX433" fmla="*/ 2147507 w 7467600"/>
              <a:gd name="connsiteY433" fmla="*/ 6858000 h 6858000"/>
              <a:gd name="connsiteX434" fmla="*/ 2070668 w 7467600"/>
              <a:gd name="connsiteY434" fmla="*/ 6761520 h 6858000"/>
              <a:gd name="connsiteX435" fmla="*/ 1975142 w 7467600"/>
              <a:gd name="connsiteY435" fmla="*/ 6585570 h 6858000"/>
              <a:gd name="connsiteX436" fmla="*/ 2050035 w 7467600"/>
              <a:gd name="connsiteY436" fmla="*/ 6813345 h 6858000"/>
              <a:gd name="connsiteX437" fmla="*/ 2063025 w 7467600"/>
              <a:gd name="connsiteY437" fmla="*/ 6858000 h 6858000"/>
              <a:gd name="connsiteX438" fmla="*/ 2021675 w 7467600"/>
              <a:gd name="connsiteY438" fmla="*/ 6858000 h 6858000"/>
              <a:gd name="connsiteX439" fmla="*/ 2019308 w 7467600"/>
              <a:gd name="connsiteY439" fmla="*/ 6847118 h 6858000"/>
              <a:gd name="connsiteX440" fmla="*/ 1938835 w 7467600"/>
              <a:gd name="connsiteY440" fmla="*/ 6551160 h 6858000"/>
              <a:gd name="connsiteX441" fmla="*/ 1953230 w 7467600"/>
              <a:gd name="connsiteY441" fmla="*/ 6759699 h 6858000"/>
              <a:gd name="connsiteX442" fmla="*/ 1956763 w 7467600"/>
              <a:gd name="connsiteY442" fmla="*/ 6778191 h 6858000"/>
              <a:gd name="connsiteX443" fmla="*/ 1967925 w 7467600"/>
              <a:gd name="connsiteY443" fmla="*/ 6858000 h 6858000"/>
              <a:gd name="connsiteX444" fmla="*/ 1936622 w 7467600"/>
              <a:gd name="connsiteY444" fmla="*/ 6858000 h 6858000"/>
              <a:gd name="connsiteX445" fmla="*/ 1926261 w 7467600"/>
              <a:gd name="connsiteY445" fmla="*/ 6784064 h 6858000"/>
              <a:gd name="connsiteX446" fmla="*/ 1922724 w 7467600"/>
              <a:gd name="connsiteY446" fmla="*/ 6765577 h 6858000"/>
              <a:gd name="connsiteX447" fmla="*/ 1904650 w 7467600"/>
              <a:gd name="connsiteY447" fmla="*/ 6639616 h 6858000"/>
              <a:gd name="connsiteX448" fmla="*/ 1885273 w 7467600"/>
              <a:gd name="connsiteY448" fmla="*/ 6858000 h 6858000"/>
              <a:gd name="connsiteX449" fmla="*/ 1854363 w 7467600"/>
              <a:gd name="connsiteY449" fmla="*/ 6858000 h 6858000"/>
              <a:gd name="connsiteX450" fmla="*/ 1880391 w 7467600"/>
              <a:gd name="connsiteY450" fmla="*/ 6603796 h 6858000"/>
              <a:gd name="connsiteX451" fmla="*/ 1818273 w 7467600"/>
              <a:gd name="connsiteY451" fmla="*/ 6715729 h 6858000"/>
              <a:gd name="connsiteX452" fmla="*/ 1794691 w 7467600"/>
              <a:gd name="connsiteY452" fmla="*/ 6843239 h 6858000"/>
              <a:gd name="connsiteX453" fmla="*/ 1794914 w 7467600"/>
              <a:gd name="connsiteY453" fmla="*/ 6858000 h 6858000"/>
              <a:gd name="connsiteX454" fmla="*/ 1746128 w 7467600"/>
              <a:gd name="connsiteY454" fmla="*/ 6858000 h 6858000"/>
              <a:gd name="connsiteX455" fmla="*/ 1753934 w 7467600"/>
              <a:gd name="connsiteY455" fmla="*/ 6724796 h 6858000"/>
              <a:gd name="connsiteX456" fmla="*/ 1792053 w 7467600"/>
              <a:gd name="connsiteY456" fmla="*/ 6572396 h 6858000"/>
              <a:gd name="connsiteX457" fmla="*/ 1862248 w 7467600"/>
              <a:gd name="connsiteY457" fmla="*/ 6266397 h 6858000"/>
              <a:gd name="connsiteX458" fmla="*/ 1862250 w 7467600"/>
              <a:gd name="connsiteY458" fmla="*/ 6033531 h 6858000"/>
              <a:gd name="connsiteX459" fmla="*/ 1211999 w 7467600"/>
              <a:gd name="connsiteY459" fmla="*/ 6683610 h 6858000"/>
              <a:gd name="connsiteX460" fmla="*/ 1213266 w 7467600"/>
              <a:gd name="connsiteY460" fmla="*/ 6691947 h 6858000"/>
              <a:gd name="connsiteX461" fmla="*/ 1203370 w 7467600"/>
              <a:gd name="connsiteY461" fmla="*/ 6850676 h 6858000"/>
              <a:gd name="connsiteX462" fmla="*/ 1203671 w 7467600"/>
              <a:gd name="connsiteY462" fmla="*/ 6858000 h 6858000"/>
              <a:gd name="connsiteX463" fmla="*/ 1143180 w 7467600"/>
              <a:gd name="connsiteY463" fmla="*/ 6858000 h 6858000"/>
              <a:gd name="connsiteX464" fmla="*/ 1142176 w 7467600"/>
              <a:gd name="connsiteY464" fmla="*/ 6766045 h 6858000"/>
              <a:gd name="connsiteX465" fmla="*/ 1067484 w 7467600"/>
              <a:gd name="connsiteY465" fmla="*/ 6858000 h 6858000"/>
              <a:gd name="connsiteX466" fmla="*/ 953928 w 7467600"/>
              <a:gd name="connsiteY466" fmla="*/ 6858000 h 6858000"/>
              <a:gd name="connsiteX467" fmla="*/ 959715 w 7467600"/>
              <a:gd name="connsiteY467" fmla="*/ 6850185 h 6858000"/>
              <a:gd name="connsiteX468" fmla="*/ 1483788 w 7467600"/>
              <a:gd name="connsiteY468" fmla="*/ 6259174 h 6858000"/>
              <a:gd name="connsiteX469" fmla="*/ 1100671 w 7467600"/>
              <a:gd name="connsiteY469" fmla="*/ 6252137 h 6858000"/>
              <a:gd name="connsiteX470" fmla="*/ 1090144 w 7467600"/>
              <a:gd name="connsiteY470" fmla="*/ 6256748 h 6858000"/>
              <a:gd name="connsiteX471" fmla="*/ 1095872 w 7467600"/>
              <a:gd name="connsiteY471" fmla="*/ 6271892 h 6858000"/>
              <a:gd name="connsiteX472" fmla="*/ 262785 w 7467600"/>
              <a:gd name="connsiteY472" fmla="*/ 6845450 h 6858000"/>
              <a:gd name="connsiteX473" fmla="*/ 209968 w 7467600"/>
              <a:gd name="connsiteY473" fmla="*/ 6770713 h 6858000"/>
              <a:gd name="connsiteX474" fmla="*/ 873460 w 7467600"/>
              <a:gd name="connsiteY474" fmla="*/ 6253768 h 6858000"/>
              <a:gd name="connsiteX475" fmla="*/ 192686 w 7467600"/>
              <a:gd name="connsiteY475" fmla="*/ 5849257 h 6858000"/>
              <a:gd name="connsiteX476" fmla="*/ 4696 w 7467600"/>
              <a:gd name="connsiteY476" fmla="*/ 5697668 h 6858000"/>
              <a:gd name="connsiteX477" fmla="*/ 0 w 7467600"/>
              <a:gd name="connsiteY477" fmla="*/ 5689984 h 6858000"/>
              <a:gd name="connsiteX478" fmla="*/ 0 w 7467600"/>
              <a:gd name="connsiteY478" fmla="*/ 5513472 h 6858000"/>
              <a:gd name="connsiteX479" fmla="*/ 174101 w 7467600"/>
              <a:gd name="connsiteY479" fmla="*/ 5620277 h 6858000"/>
              <a:gd name="connsiteX480" fmla="*/ 891800 w 7467600"/>
              <a:gd name="connsiteY480" fmla="*/ 6036935 h 6858000"/>
              <a:gd name="connsiteX481" fmla="*/ 1072219 w 7467600"/>
              <a:gd name="connsiteY481" fmla="*/ 6169443 h 6858000"/>
              <a:gd name="connsiteX482" fmla="*/ 1074117 w 7467600"/>
              <a:gd name="connsiteY482" fmla="*/ 6170301 h 6858000"/>
              <a:gd name="connsiteX483" fmla="*/ 1083114 w 7467600"/>
              <a:gd name="connsiteY483" fmla="*/ 6174131 h 6858000"/>
              <a:gd name="connsiteX484" fmla="*/ 1543010 w 7467600"/>
              <a:gd name="connsiteY484" fmla="*/ 6191140 h 6858000"/>
              <a:gd name="connsiteX485" fmla="*/ 1551080 w 7467600"/>
              <a:gd name="connsiteY485" fmla="*/ 6195006 h 6858000"/>
              <a:gd name="connsiteX486" fmla="*/ 2345443 w 7467600"/>
              <a:gd name="connsiteY486" fmla="*/ 5549882 h 6858000"/>
              <a:gd name="connsiteX487" fmla="*/ 1721499 w 7467600"/>
              <a:gd name="connsiteY487" fmla="*/ 5599969 h 6858000"/>
              <a:gd name="connsiteX488" fmla="*/ 767716 w 7467600"/>
              <a:gd name="connsiteY488" fmla="*/ 5472768 h 6858000"/>
              <a:gd name="connsiteX489" fmla="*/ 722147 w 7467600"/>
              <a:gd name="connsiteY489" fmla="*/ 5393091 h 6858000"/>
              <a:gd name="connsiteX490" fmla="*/ 1485552 w 7467600"/>
              <a:gd name="connsiteY490" fmla="*/ 5313202 h 6858000"/>
              <a:gd name="connsiteX491" fmla="*/ 2143004 w 7467600"/>
              <a:gd name="connsiteY491" fmla="*/ 5402420 h 6858000"/>
              <a:gd name="connsiteX492" fmla="*/ 1933391 w 7467600"/>
              <a:gd name="connsiteY492" fmla="*/ 5156971 h 6858000"/>
              <a:gd name="connsiteX493" fmla="*/ 1827118 w 7467600"/>
              <a:gd name="connsiteY493" fmla="*/ 4968410 h 6858000"/>
              <a:gd name="connsiteX494" fmla="*/ 1837349 w 7467600"/>
              <a:gd name="connsiteY494" fmla="*/ 4956357 h 6858000"/>
              <a:gd name="connsiteX495" fmla="*/ 2162835 w 7467600"/>
              <a:gd name="connsiteY495" fmla="*/ 5187853 h 6858000"/>
              <a:gd name="connsiteX496" fmla="*/ 2257167 w 7467600"/>
              <a:gd name="connsiteY496" fmla="*/ 5462123 h 6858000"/>
              <a:gd name="connsiteX497" fmla="*/ 2261598 w 7467600"/>
              <a:gd name="connsiteY497" fmla="*/ 5467998 h 6858000"/>
              <a:gd name="connsiteX498" fmla="*/ 2437177 w 7467600"/>
              <a:gd name="connsiteY498" fmla="*/ 5479608 h 6858000"/>
              <a:gd name="connsiteX499" fmla="*/ 2445247 w 7467600"/>
              <a:gd name="connsiteY499" fmla="*/ 5483476 h 6858000"/>
              <a:gd name="connsiteX500" fmla="*/ 2743626 w 7467600"/>
              <a:gd name="connsiteY500" fmla="*/ 5304819 h 6858000"/>
              <a:gd name="connsiteX501" fmla="*/ 3048102 w 7467600"/>
              <a:gd name="connsiteY501" fmla="*/ 5150595 h 6858000"/>
              <a:gd name="connsiteX502" fmla="*/ 1799414 w 7467600"/>
              <a:gd name="connsiteY502" fmla="*/ 4694732 h 6858000"/>
              <a:gd name="connsiteX503" fmla="*/ 1771735 w 7467600"/>
              <a:gd name="connsiteY503" fmla="*/ 4619929 h 6858000"/>
              <a:gd name="connsiteX504" fmla="*/ 3104273 w 7467600"/>
              <a:gd name="connsiteY504" fmla="*/ 5076159 h 6858000"/>
              <a:gd name="connsiteX505" fmla="*/ 3113245 w 7467600"/>
              <a:gd name="connsiteY505" fmla="*/ 5090705 h 6858000"/>
              <a:gd name="connsiteX506" fmla="*/ 3126294 w 7467600"/>
              <a:gd name="connsiteY506" fmla="*/ 5114400 h 6858000"/>
              <a:gd name="connsiteX507" fmla="*/ 3937433 w 7467600"/>
              <a:gd name="connsiteY507" fmla="*/ 4830473 h 6858000"/>
              <a:gd name="connsiteX508" fmla="*/ 3590475 w 7467600"/>
              <a:gd name="connsiteY508" fmla="*/ 4597974 h 6858000"/>
              <a:gd name="connsiteX509" fmla="*/ 3100264 w 7467600"/>
              <a:gd name="connsiteY509" fmla="*/ 4579845 h 6858000"/>
              <a:gd name="connsiteX510" fmla="*/ 2183576 w 7467600"/>
              <a:gd name="connsiteY510" fmla="*/ 4227150 h 6858000"/>
              <a:gd name="connsiteX511" fmla="*/ 2151029 w 7467600"/>
              <a:gd name="connsiteY511" fmla="*/ 4146947 h 6858000"/>
              <a:gd name="connsiteX512" fmla="*/ 3563434 w 7467600"/>
              <a:gd name="connsiteY512" fmla="*/ 4469115 h 6858000"/>
              <a:gd name="connsiteX513" fmla="*/ 3177952 w 7467600"/>
              <a:gd name="connsiteY513" fmla="*/ 3657386 h 6858000"/>
              <a:gd name="connsiteX514" fmla="*/ 3189263 w 7467600"/>
              <a:gd name="connsiteY514" fmla="*/ 3625726 h 6858000"/>
              <a:gd name="connsiteX515" fmla="*/ 3560912 w 7467600"/>
              <a:gd name="connsiteY515" fmla="*/ 4079863 h 6858000"/>
              <a:gd name="connsiteX516" fmla="*/ 3626636 w 7467600"/>
              <a:gd name="connsiteY516" fmla="*/ 4512230 h 6858000"/>
              <a:gd name="connsiteX517" fmla="*/ 3653088 w 7467600"/>
              <a:gd name="connsiteY517" fmla="*/ 4521417 h 6858000"/>
              <a:gd name="connsiteX518" fmla="*/ 3988128 w 7467600"/>
              <a:gd name="connsiteY518" fmla="*/ 4817267 h 6858000"/>
              <a:gd name="connsiteX519" fmla="*/ 4830582 w 7467600"/>
              <a:gd name="connsiteY519" fmla="*/ 4676000 h 6858000"/>
              <a:gd name="connsiteX520" fmla="*/ 4830100 w 7467600"/>
              <a:gd name="connsiteY520" fmla="*/ 4675554 h 6858000"/>
              <a:gd name="connsiteX521" fmla="*/ 4036318 w 7467600"/>
              <a:gd name="connsiteY521" fmla="*/ 4147013 h 6858000"/>
              <a:gd name="connsiteX522" fmla="*/ 3432098 w 7467600"/>
              <a:gd name="connsiteY522" fmla="*/ 3537312 h 6858000"/>
              <a:gd name="connsiteX523" fmla="*/ 3446761 w 7467600"/>
              <a:gd name="connsiteY523" fmla="*/ 3461278 h 6858000"/>
              <a:gd name="connsiteX524" fmla="*/ 4419733 w 7467600"/>
              <a:gd name="connsiteY524" fmla="*/ 3963555 h 6858000"/>
              <a:gd name="connsiteX525" fmla="*/ 4781371 w 7467600"/>
              <a:gd name="connsiteY525" fmla="*/ 4458604 h 6858000"/>
              <a:gd name="connsiteX526" fmla="*/ 4780440 w 7467600"/>
              <a:gd name="connsiteY526" fmla="*/ 4470290 h 6858000"/>
              <a:gd name="connsiteX527" fmla="*/ 4898954 w 7467600"/>
              <a:gd name="connsiteY527" fmla="*/ 4662092 h 6858000"/>
              <a:gd name="connsiteX528" fmla="*/ 4900699 w 7467600"/>
              <a:gd name="connsiteY528" fmla="*/ 4670867 h 6858000"/>
              <a:gd name="connsiteX529" fmla="*/ 5714511 w 7467600"/>
              <a:gd name="connsiteY529" fmla="*/ 4663483 h 6858000"/>
              <a:gd name="connsiteX530" fmla="*/ 5464793 w 7467600"/>
              <a:gd name="connsiteY530" fmla="*/ 4393556 h 6858000"/>
              <a:gd name="connsiteX531" fmla="*/ 5461897 w 7467600"/>
              <a:gd name="connsiteY531" fmla="*/ 4390879 h 6858000"/>
              <a:gd name="connsiteX532" fmla="*/ 4294126 w 7467600"/>
              <a:gd name="connsiteY532" fmla="*/ 3303048 h 6858000"/>
              <a:gd name="connsiteX533" fmla="*/ 4305321 w 7467600"/>
              <a:gd name="connsiteY533" fmla="*/ 3256953 h 6858000"/>
              <a:gd name="connsiteX534" fmla="*/ 4949299 w 7467600"/>
              <a:gd name="connsiteY534" fmla="*/ 3766336 h 6858000"/>
              <a:gd name="connsiteX535" fmla="*/ 5291452 w 7467600"/>
              <a:gd name="connsiteY535" fmla="*/ 4076801 h 6858000"/>
              <a:gd name="connsiteX536" fmla="*/ 5434998 w 7467600"/>
              <a:gd name="connsiteY536" fmla="*/ 4254100 h 6858000"/>
              <a:gd name="connsiteX537" fmla="*/ 5351015 w 7467600"/>
              <a:gd name="connsiteY537" fmla="*/ 3760989 h 6858000"/>
              <a:gd name="connsiteX538" fmla="*/ 5413780 w 7467600"/>
              <a:gd name="connsiteY538" fmla="*/ 2966265 h 6858000"/>
              <a:gd name="connsiteX539" fmla="*/ 5425627 w 7467600"/>
              <a:gd name="connsiteY539" fmla="*/ 2954192 h 6858000"/>
              <a:gd name="connsiteX540" fmla="*/ 6604735 w 7467600"/>
              <a:gd name="connsiteY540" fmla="*/ 2041381 h 6858000"/>
              <a:gd name="connsiteX541" fmla="*/ 7204487 w 7467600"/>
              <a:gd name="connsiteY541" fmla="*/ 2742112 h 6858000"/>
              <a:gd name="connsiteX542" fmla="*/ 7131592 w 7467600"/>
              <a:gd name="connsiteY542" fmla="*/ 2672096 h 6858000"/>
              <a:gd name="connsiteX543" fmla="*/ 6996344 w 7467600"/>
              <a:gd name="connsiteY543" fmla="*/ 2518310 h 6858000"/>
              <a:gd name="connsiteX544" fmla="*/ 6735495 w 7467600"/>
              <a:gd name="connsiteY544" fmla="*/ 2196890 h 6858000"/>
              <a:gd name="connsiteX545" fmla="*/ 6721901 w 7467600"/>
              <a:gd name="connsiteY545" fmla="*/ 2179274 h 6858000"/>
              <a:gd name="connsiteX546" fmla="*/ 6604735 w 7467600"/>
              <a:gd name="connsiteY546" fmla="*/ 2041381 h 6858000"/>
              <a:gd name="connsiteX547" fmla="*/ 6591670 w 7467600"/>
              <a:gd name="connsiteY547" fmla="*/ 1988277 h 6858000"/>
              <a:gd name="connsiteX548" fmla="*/ 6747349 w 7467600"/>
              <a:gd name="connsiteY548" fmla="*/ 2160069 h 6858000"/>
              <a:gd name="connsiteX549" fmla="*/ 6760943 w 7467600"/>
              <a:gd name="connsiteY549" fmla="*/ 2177686 h 6858000"/>
              <a:gd name="connsiteX550" fmla="*/ 7021065 w 7467600"/>
              <a:gd name="connsiteY550" fmla="*/ 2498102 h 6858000"/>
              <a:gd name="connsiteX551" fmla="*/ 7155223 w 7467600"/>
              <a:gd name="connsiteY551" fmla="*/ 2650386 h 6858000"/>
              <a:gd name="connsiteX552" fmla="*/ 7203167 w 7467600"/>
              <a:gd name="connsiteY552" fmla="*/ 2697288 h 6858000"/>
              <a:gd name="connsiteX553" fmla="*/ 6937703 w 7467600"/>
              <a:gd name="connsiteY553" fmla="*/ 2321981 h 6858000"/>
              <a:gd name="connsiteX554" fmla="*/ 6591670 w 7467600"/>
              <a:gd name="connsiteY554" fmla="*/ 1988277 h 6858000"/>
              <a:gd name="connsiteX555" fmla="*/ 5798671 w 7467600"/>
              <a:gd name="connsiteY555" fmla="*/ 1981601 h 6858000"/>
              <a:gd name="connsiteX556" fmla="*/ 5754709 w 7467600"/>
              <a:gd name="connsiteY556" fmla="*/ 2071454 h 6858000"/>
              <a:gd name="connsiteX557" fmla="*/ 5763044 w 7467600"/>
              <a:gd name="connsiteY557" fmla="*/ 2842206 h 6858000"/>
              <a:gd name="connsiteX558" fmla="*/ 5764974 w 7467600"/>
              <a:gd name="connsiteY558" fmla="*/ 2799609 h 6858000"/>
              <a:gd name="connsiteX559" fmla="*/ 5767665 w 7467600"/>
              <a:gd name="connsiteY559" fmla="*/ 2666409 h 6858000"/>
              <a:gd name="connsiteX560" fmla="*/ 5763055 w 7467600"/>
              <a:gd name="connsiteY560" fmla="*/ 2579705 h 6858000"/>
              <a:gd name="connsiteX561" fmla="*/ 5758079 w 7467600"/>
              <a:gd name="connsiteY561" fmla="*/ 2492508 h 6858000"/>
              <a:gd name="connsiteX562" fmla="*/ 5779325 w 7467600"/>
              <a:gd name="connsiteY562" fmla="*/ 2197069 h 6858000"/>
              <a:gd name="connsiteX563" fmla="*/ 5798671 w 7467600"/>
              <a:gd name="connsiteY563" fmla="*/ 1981601 h 6858000"/>
              <a:gd name="connsiteX564" fmla="*/ 5829202 w 7467600"/>
              <a:gd name="connsiteY564" fmla="*/ 1971679 h 6858000"/>
              <a:gd name="connsiteX565" fmla="*/ 5809558 w 7467600"/>
              <a:gd name="connsiteY565" fmla="*/ 2198043 h 6858000"/>
              <a:gd name="connsiteX566" fmla="*/ 5788653 w 7467600"/>
              <a:gd name="connsiteY566" fmla="*/ 2489430 h 6858000"/>
              <a:gd name="connsiteX567" fmla="*/ 5793439 w 7467600"/>
              <a:gd name="connsiteY567" fmla="*/ 2575235 h 6858000"/>
              <a:gd name="connsiteX568" fmla="*/ 5796837 w 7467600"/>
              <a:gd name="connsiteY568" fmla="*/ 2637633 h 6858000"/>
              <a:gd name="connsiteX569" fmla="*/ 5818614 w 7467600"/>
              <a:gd name="connsiteY569" fmla="*/ 2473055 h 6858000"/>
              <a:gd name="connsiteX570" fmla="*/ 5829202 w 7467600"/>
              <a:gd name="connsiteY570" fmla="*/ 1971679 h 6858000"/>
              <a:gd name="connsiteX571" fmla="*/ 5911389 w 7467600"/>
              <a:gd name="connsiteY571" fmla="*/ 1898371 h 6858000"/>
              <a:gd name="connsiteX572" fmla="*/ 6237627 w 7467600"/>
              <a:gd name="connsiteY572" fmla="*/ 2231921 h 6858000"/>
              <a:gd name="connsiteX573" fmla="*/ 5911389 w 7467600"/>
              <a:gd name="connsiteY573" fmla="*/ 1898371 h 6858000"/>
              <a:gd name="connsiteX574" fmla="*/ 6944437 w 7467600"/>
              <a:gd name="connsiteY574" fmla="*/ 1575402 h 6858000"/>
              <a:gd name="connsiteX575" fmla="*/ 6304730 w 7467600"/>
              <a:gd name="connsiteY575" fmla="*/ 1766654 h 6858000"/>
              <a:gd name="connsiteX576" fmla="*/ 6944437 w 7467600"/>
              <a:gd name="connsiteY576" fmla="*/ 1575402 h 6858000"/>
              <a:gd name="connsiteX577" fmla="*/ 7019523 w 7467600"/>
              <a:gd name="connsiteY577" fmla="*/ 1519450 h 6858000"/>
              <a:gd name="connsiteX578" fmla="*/ 6298091 w 7467600"/>
              <a:gd name="connsiteY578" fmla="*/ 1737122 h 6858000"/>
              <a:gd name="connsiteX579" fmla="*/ 7019523 w 7467600"/>
              <a:gd name="connsiteY579" fmla="*/ 1519450 h 6858000"/>
              <a:gd name="connsiteX580" fmla="*/ 2399523 w 7467600"/>
              <a:gd name="connsiteY580" fmla="*/ 1428234 h 6858000"/>
              <a:gd name="connsiteX581" fmla="*/ 2224982 w 7467600"/>
              <a:gd name="connsiteY581" fmla="*/ 1826201 h 6858000"/>
              <a:gd name="connsiteX582" fmla="*/ 2096099 w 7467600"/>
              <a:gd name="connsiteY582" fmla="*/ 2345900 h 6858000"/>
              <a:gd name="connsiteX583" fmla="*/ 2283317 w 7467600"/>
              <a:gd name="connsiteY583" fmla="*/ 1796925 h 6858000"/>
              <a:gd name="connsiteX584" fmla="*/ 2399523 w 7467600"/>
              <a:gd name="connsiteY584" fmla="*/ 1428234 h 6858000"/>
              <a:gd name="connsiteX585" fmla="*/ 2448558 w 7467600"/>
              <a:gd name="connsiteY585" fmla="*/ 1373435 h 6858000"/>
              <a:gd name="connsiteX586" fmla="*/ 2312521 w 7467600"/>
              <a:gd name="connsiteY586" fmla="*/ 1806140 h 6858000"/>
              <a:gd name="connsiteX587" fmla="*/ 2127533 w 7467600"/>
              <a:gd name="connsiteY587" fmla="*/ 2348380 h 6858000"/>
              <a:gd name="connsiteX588" fmla="*/ 2358080 w 7467600"/>
              <a:gd name="connsiteY588" fmla="*/ 1866134 h 6858000"/>
              <a:gd name="connsiteX589" fmla="*/ 2407436 w 7467600"/>
              <a:gd name="connsiteY589" fmla="*/ 1651070 h 6858000"/>
              <a:gd name="connsiteX590" fmla="*/ 2448558 w 7467600"/>
              <a:gd name="connsiteY590" fmla="*/ 1373435 h 6858000"/>
              <a:gd name="connsiteX591" fmla="*/ 278707 w 7467600"/>
              <a:gd name="connsiteY591" fmla="*/ 1352270 h 6858000"/>
              <a:gd name="connsiteX592" fmla="*/ 321570 w 7467600"/>
              <a:gd name="connsiteY592" fmla="*/ 1861610 h 6858000"/>
              <a:gd name="connsiteX593" fmla="*/ 294281 w 7467600"/>
              <a:gd name="connsiteY593" fmla="*/ 1440658 h 6858000"/>
              <a:gd name="connsiteX594" fmla="*/ 278707 w 7467600"/>
              <a:gd name="connsiteY594" fmla="*/ 1352270 h 6858000"/>
              <a:gd name="connsiteX595" fmla="*/ 1423821 w 7467600"/>
              <a:gd name="connsiteY595" fmla="*/ 1351958 h 6858000"/>
              <a:gd name="connsiteX596" fmla="*/ 1638521 w 7467600"/>
              <a:gd name="connsiteY596" fmla="*/ 1908470 h 6858000"/>
              <a:gd name="connsiteX597" fmla="*/ 1754199 w 7467600"/>
              <a:gd name="connsiteY597" fmla="*/ 2149284 h 6858000"/>
              <a:gd name="connsiteX598" fmla="*/ 1908359 w 7467600"/>
              <a:gd name="connsiteY598" fmla="*/ 2364988 h 6858000"/>
              <a:gd name="connsiteX599" fmla="*/ 1647661 w 7467600"/>
              <a:gd name="connsiteY599" fmla="*/ 1825945 h 6858000"/>
              <a:gd name="connsiteX600" fmla="*/ 1423821 w 7467600"/>
              <a:gd name="connsiteY600" fmla="*/ 1351958 h 6858000"/>
              <a:gd name="connsiteX601" fmla="*/ 1431890 w 7467600"/>
              <a:gd name="connsiteY601" fmla="*/ 1306475 h 6858000"/>
              <a:gd name="connsiteX602" fmla="*/ 1507597 w 7467600"/>
              <a:gd name="connsiteY602" fmla="*/ 1446132 h 6858000"/>
              <a:gd name="connsiteX603" fmla="*/ 1674586 w 7467600"/>
              <a:gd name="connsiteY603" fmla="*/ 1813832 h 6858000"/>
              <a:gd name="connsiteX604" fmla="*/ 1815950 w 7467600"/>
              <a:gd name="connsiteY604" fmla="*/ 2128564 h 6858000"/>
              <a:gd name="connsiteX605" fmla="*/ 1984242 w 7467600"/>
              <a:gd name="connsiteY605" fmla="*/ 2430829 h 6858000"/>
              <a:gd name="connsiteX606" fmla="*/ 2014023 w 7467600"/>
              <a:gd name="connsiteY606" fmla="*/ 2450995 h 6858000"/>
              <a:gd name="connsiteX607" fmla="*/ 1747337 w 7467600"/>
              <a:gd name="connsiteY607" fmla="*/ 1855264 h 6858000"/>
              <a:gd name="connsiteX608" fmla="*/ 1533749 w 7467600"/>
              <a:gd name="connsiteY608" fmla="*/ 1478656 h 6858000"/>
              <a:gd name="connsiteX609" fmla="*/ 1431890 w 7467600"/>
              <a:gd name="connsiteY609" fmla="*/ 1306475 h 6858000"/>
              <a:gd name="connsiteX610" fmla="*/ 5052692 w 7467600"/>
              <a:gd name="connsiteY610" fmla="*/ 1292994 h 6858000"/>
              <a:gd name="connsiteX611" fmla="*/ 5200661 w 7467600"/>
              <a:gd name="connsiteY611" fmla="*/ 1635186 h 6858000"/>
              <a:gd name="connsiteX612" fmla="*/ 5297138 w 7467600"/>
              <a:gd name="connsiteY612" fmla="*/ 1906351 h 6858000"/>
              <a:gd name="connsiteX613" fmla="*/ 5052692 w 7467600"/>
              <a:gd name="connsiteY613" fmla="*/ 1292994 h 6858000"/>
              <a:gd name="connsiteX614" fmla="*/ 5009948 w 7467600"/>
              <a:gd name="connsiteY614" fmla="*/ 1273619 h 6858000"/>
              <a:gd name="connsiteX615" fmla="*/ 5121777 w 7467600"/>
              <a:gd name="connsiteY615" fmla="*/ 1654213 h 6858000"/>
              <a:gd name="connsiteX616" fmla="*/ 5293545 w 7467600"/>
              <a:gd name="connsiteY616" fmla="*/ 2072247 h 6858000"/>
              <a:gd name="connsiteX617" fmla="*/ 5294042 w 7467600"/>
              <a:gd name="connsiteY617" fmla="*/ 2065019 h 6858000"/>
              <a:gd name="connsiteX618" fmla="*/ 5171936 w 7467600"/>
              <a:gd name="connsiteY618" fmla="*/ 1647613 h 6858000"/>
              <a:gd name="connsiteX619" fmla="*/ 5009948 w 7467600"/>
              <a:gd name="connsiteY619" fmla="*/ 1273619 h 6858000"/>
              <a:gd name="connsiteX620" fmla="*/ 655236 w 7467600"/>
              <a:gd name="connsiteY620" fmla="*/ 1268632 h 6858000"/>
              <a:gd name="connsiteX621" fmla="*/ 839521 w 7467600"/>
              <a:gd name="connsiteY621" fmla="*/ 1685315 h 6858000"/>
              <a:gd name="connsiteX622" fmla="*/ 1109416 w 7467600"/>
              <a:gd name="connsiteY622" fmla="*/ 2061663 h 6858000"/>
              <a:gd name="connsiteX623" fmla="*/ 1298300 w 7467600"/>
              <a:gd name="connsiteY623" fmla="*/ 2247742 h 6858000"/>
              <a:gd name="connsiteX624" fmla="*/ 1125871 w 7467600"/>
              <a:gd name="connsiteY624" fmla="*/ 1989513 h 6858000"/>
              <a:gd name="connsiteX625" fmla="*/ 981574 w 7467600"/>
              <a:gd name="connsiteY625" fmla="*/ 1783157 h 6858000"/>
              <a:gd name="connsiteX626" fmla="*/ 922198 w 7467600"/>
              <a:gd name="connsiteY626" fmla="*/ 1677437 h 6858000"/>
              <a:gd name="connsiteX627" fmla="*/ 869293 w 7467600"/>
              <a:gd name="connsiteY627" fmla="*/ 1583214 h 6858000"/>
              <a:gd name="connsiteX628" fmla="*/ 751431 w 7467600"/>
              <a:gd name="connsiteY628" fmla="*/ 1405731 h 6858000"/>
              <a:gd name="connsiteX629" fmla="*/ 655236 w 7467600"/>
              <a:gd name="connsiteY629" fmla="*/ 1268632 h 6858000"/>
              <a:gd name="connsiteX630" fmla="*/ 6516292 w 7467600"/>
              <a:gd name="connsiteY630" fmla="*/ 1263064 h 6858000"/>
              <a:gd name="connsiteX631" fmla="*/ 5736320 w 7467600"/>
              <a:gd name="connsiteY631" fmla="*/ 1501803 h 6858000"/>
              <a:gd name="connsiteX632" fmla="*/ 6516292 w 7467600"/>
              <a:gd name="connsiteY632" fmla="*/ 1263064 h 6858000"/>
              <a:gd name="connsiteX633" fmla="*/ 291466 w 7467600"/>
              <a:gd name="connsiteY633" fmla="*/ 1250369 h 6858000"/>
              <a:gd name="connsiteX634" fmla="*/ 323180 w 7467600"/>
              <a:gd name="connsiteY634" fmla="*/ 1435283 h 6858000"/>
              <a:gd name="connsiteX635" fmla="*/ 349381 w 7467600"/>
              <a:gd name="connsiteY635" fmla="*/ 1875041 h 6858000"/>
              <a:gd name="connsiteX636" fmla="*/ 374363 w 7467600"/>
              <a:gd name="connsiteY636" fmla="*/ 1506494 h 6858000"/>
              <a:gd name="connsiteX637" fmla="*/ 302168 w 7467600"/>
              <a:gd name="connsiteY637" fmla="*/ 1274495 h 6858000"/>
              <a:gd name="connsiteX638" fmla="*/ 291466 w 7467600"/>
              <a:gd name="connsiteY638" fmla="*/ 1250369 h 6858000"/>
              <a:gd name="connsiteX639" fmla="*/ 678222 w 7467600"/>
              <a:gd name="connsiteY639" fmla="*/ 1248670 h 6858000"/>
              <a:gd name="connsiteX640" fmla="*/ 775536 w 7467600"/>
              <a:gd name="connsiteY640" fmla="*/ 1388015 h 6858000"/>
              <a:gd name="connsiteX641" fmla="*/ 894529 w 7467600"/>
              <a:gd name="connsiteY641" fmla="*/ 1567739 h 6858000"/>
              <a:gd name="connsiteX642" fmla="*/ 948000 w 7467600"/>
              <a:gd name="connsiteY642" fmla="*/ 1663088 h 6858000"/>
              <a:gd name="connsiteX643" fmla="*/ 1006812 w 7467600"/>
              <a:gd name="connsiteY643" fmla="*/ 1767683 h 6858000"/>
              <a:gd name="connsiteX644" fmla="*/ 1149133 w 7467600"/>
              <a:gd name="connsiteY644" fmla="*/ 1971513 h 6858000"/>
              <a:gd name="connsiteX645" fmla="*/ 1333952 w 7467600"/>
              <a:gd name="connsiteY645" fmla="*/ 2251620 h 6858000"/>
              <a:gd name="connsiteX646" fmla="*/ 1337329 w 7467600"/>
              <a:gd name="connsiteY646" fmla="*/ 2258350 h 6858000"/>
              <a:gd name="connsiteX647" fmla="*/ 1014726 w 7467600"/>
              <a:gd name="connsiteY647" fmla="*/ 1615556 h 6858000"/>
              <a:gd name="connsiteX648" fmla="*/ 678222 w 7467600"/>
              <a:gd name="connsiteY648" fmla="*/ 1248670 h 6858000"/>
              <a:gd name="connsiteX649" fmla="*/ 6691602 w 7467600"/>
              <a:gd name="connsiteY649" fmla="*/ 1140573 h 6858000"/>
              <a:gd name="connsiteX650" fmla="*/ 6571100 w 7467600"/>
              <a:gd name="connsiteY650" fmla="*/ 1183662 h 6858000"/>
              <a:gd name="connsiteX651" fmla="*/ 6241687 w 7467600"/>
              <a:gd name="connsiteY651" fmla="*/ 1257600 h 6858000"/>
              <a:gd name="connsiteX652" fmla="*/ 5693009 w 7467600"/>
              <a:gd name="connsiteY652" fmla="*/ 1478256 h 6858000"/>
              <a:gd name="connsiteX653" fmla="*/ 6548420 w 7467600"/>
              <a:gd name="connsiteY653" fmla="*/ 1214599 h 6858000"/>
              <a:gd name="connsiteX654" fmla="*/ 6605473 w 7467600"/>
              <a:gd name="connsiteY654" fmla="*/ 1184686 h 6858000"/>
              <a:gd name="connsiteX655" fmla="*/ 6691602 w 7467600"/>
              <a:gd name="connsiteY655" fmla="*/ 1140573 h 6858000"/>
              <a:gd name="connsiteX656" fmla="*/ 4002475 w 7467600"/>
              <a:gd name="connsiteY656" fmla="*/ 1037802 h 6858000"/>
              <a:gd name="connsiteX657" fmla="*/ 4000324 w 7467600"/>
              <a:gd name="connsiteY657" fmla="*/ 1039362 h 6858000"/>
              <a:gd name="connsiteX658" fmla="*/ 4002862 w 7467600"/>
              <a:gd name="connsiteY658" fmla="*/ 1042866 h 6858000"/>
              <a:gd name="connsiteX659" fmla="*/ 4002475 w 7467600"/>
              <a:gd name="connsiteY659" fmla="*/ 1037802 h 6858000"/>
              <a:gd name="connsiteX660" fmla="*/ 506322 w 7467600"/>
              <a:gd name="connsiteY660" fmla="*/ 1020997 h 6858000"/>
              <a:gd name="connsiteX661" fmla="*/ 533068 w 7467600"/>
              <a:gd name="connsiteY661" fmla="*/ 1029409 h 6858000"/>
              <a:gd name="connsiteX662" fmla="*/ 1232525 w 7467600"/>
              <a:gd name="connsiteY662" fmla="*/ 1804675 h 6858000"/>
              <a:gd name="connsiteX663" fmla="*/ 1388858 w 7467600"/>
              <a:gd name="connsiteY663" fmla="*/ 2368011 h 6858000"/>
              <a:gd name="connsiteX664" fmla="*/ 1384098 w 7467600"/>
              <a:gd name="connsiteY664" fmla="*/ 2378125 h 6858000"/>
              <a:gd name="connsiteX665" fmla="*/ 1425393 w 7467600"/>
              <a:gd name="connsiteY665" fmla="*/ 2589124 h 6858000"/>
              <a:gd name="connsiteX666" fmla="*/ 1424001 w 7467600"/>
              <a:gd name="connsiteY666" fmla="*/ 2597541 h 6858000"/>
              <a:gd name="connsiteX667" fmla="*/ 2152729 w 7467600"/>
              <a:gd name="connsiteY667" fmla="*/ 2864487 h 6858000"/>
              <a:gd name="connsiteX668" fmla="*/ 2020609 w 7467600"/>
              <a:gd name="connsiteY668" fmla="*/ 2539671 h 6858000"/>
              <a:gd name="connsiteX669" fmla="*/ 2018920 w 7467600"/>
              <a:gd name="connsiteY669" fmla="*/ 2536309 h 6858000"/>
              <a:gd name="connsiteX670" fmla="*/ 1342441 w 7467600"/>
              <a:gd name="connsiteY670" fmla="*/ 1173017 h 6858000"/>
              <a:gd name="connsiteX671" fmla="*/ 1367925 w 7467600"/>
              <a:gd name="connsiteY671" fmla="*/ 1135648 h 6858000"/>
              <a:gd name="connsiteX672" fmla="*/ 1771401 w 7467600"/>
              <a:gd name="connsiteY672" fmla="*/ 1806673 h 6858000"/>
              <a:gd name="connsiteX673" fmla="*/ 1972385 w 7467600"/>
              <a:gd name="connsiteY673" fmla="*/ 2198735 h 6858000"/>
              <a:gd name="connsiteX674" fmla="*/ 2040892 w 7467600"/>
              <a:gd name="connsiteY674" fmla="*/ 2405205 h 6858000"/>
              <a:gd name="connsiteX675" fmla="*/ 2131689 w 7467600"/>
              <a:gd name="connsiteY675" fmla="*/ 1936926 h 6858000"/>
              <a:gd name="connsiteX676" fmla="*/ 2454820 w 7467600"/>
              <a:gd name="connsiteY676" fmla="*/ 1248808 h 6858000"/>
              <a:gd name="connsiteX677" fmla="*/ 2492512 w 7467600"/>
              <a:gd name="connsiteY677" fmla="*/ 1302920 h 6858000"/>
              <a:gd name="connsiteX678" fmla="*/ 2081216 w 7467600"/>
              <a:gd name="connsiteY678" fmla="*/ 2527513 h 6858000"/>
              <a:gd name="connsiteX679" fmla="*/ 2081211 w 7467600"/>
              <a:gd name="connsiteY679" fmla="*/ 2528916 h 6858000"/>
              <a:gd name="connsiteX680" fmla="*/ 2199067 w 7467600"/>
              <a:gd name="connsiteY680" fmla="*/ 2884061 h 6858000"/>
              <a:gd name="connsiteX681" fmla="*/ 3192586 w 7467600"/>
              <a:gd name="connsiteY681" fmla="*/ 3411496 h 6858000"/>
              <a:gd name="connsiteX682" fmla="*/ 3182620 w 7467600"/>
              <a:gd name="connsiteY682" fmla="*/ 3483279 h 6858000"/>
              <a:gd name="connsiteX683" fmla="*/ 2435119 w 7467600"/>
              <a:gd name="connsiteY683" fmla="*/ 3080173 h 6858000"/>
              <a:gd name="connsiteX684" fmla="*/ 2410152 w 7467600"/>
              <a:gd name="connsiteY684" fmla="*/ 3063751 h 6858000"/>
              <a:gd name="connsiteX685" fmla="*/ 2408099 w 7467600"/>
              <a:gd name="connsiteY685" fmla="*/ 3064403 h 6858000"/>
              <a:gd name="connsiteX686" fmla="*/ 2407218 w 7467600"/>
              <a:gd name="connsiteY686" fmla="*/ 3070324 h 6858000"/>
              <a:gd name="connsiteX687" fmla="*/ 2380138 w 7467600"/>
              <a:gd name="connsiteY687" fmla="*/ 3099341 h 6858000"/>
              <a:gd name="connsiteX688" fmla="*/ 1765923 w 7467600"/>
              <a:gd name="connsiteY688" fmla="*/ 3581043 h 6858000"/>
              <a:gd name="connsiteX689" fmla="*/ 1702258 w 7467600"/>
              <a:gd name="connsiteY689" fmla="*/ 3612286 h 6858000"/>
              <a:gd name="connsiteX690" fmla="*/ 1538370 w 7467600"/>
              <a:gd name="connsiteY690" fmla="*/ 3811804 h 6858000"/>
              <a:gd name="connsiteX691" fmla="*/ 542867 w 7467600"/>
              <a:gd name="connsiteY691" fmla="*/ 4944092 h 6858000"/>
              <a:gd name="connsiteX692" fmla="*/ 515800 w 7467600"/>
              <a:gd name="connsiteY692" fmla="*/ 4862180 h 6858000"/>
              <a:gd name="connsiteX693" fmla="*/ 909145 w 7467600"/>
              <a:gd name="connsiteY693" fmla="*/ 4199225 h 6858000"/>
              <a:gd name="connsiteX694" fmla="*/ 1214067 w 7467600"/>
              <a:gd name="connsiteY694" fmla="*/ 3908561 h 6858000"/>
              <a:gd name="connsiteX695" fmla="*/ 640967 w 7467600"/>
              <a:gd name="connsiteY695" fmla="*/ 4105601 h 6858000"/>
              <a:gd name="connsiteX696" fmla="*/ 112563 w 7467600"/>
              <a:gd name="connsiteY696" fmla="*/ 4396952 h 6858000"/>
              <a:gd name="connsiteX697" fmla="*/ 0 w 7467600"/>
              <a:gd name="connsiteY697" fmla="*/ 4466006 h 6858000"/>
              <a:gd name="connsiteX698" fmla="*/ 0 w 7467600"/>
              <a:gd name="connsiteY698" fmla="*/ 4233763 h 6858000"/>
              <a:gd name="connsiteX699" fmla="*/ 36881 w 7467600"/>
              <a:gd name="connsiteY699" fmla="*/ 4200118 h 6858000"/>
              <a:gd name="connsiteX700" fmla="*/ 910534 w 7467600"/>
              <a:gd name="connsiteY700" fmla="*/ 3629753 h 6858000"/>
              <a:gd name="connsiteX701" fmla="*/ 1578717 w 7467600"/>
              <a:gd name="connsiteY701" fmla="*/ 3575982 h 6858000"/>
              <a:gd name="connsiteX702" fmla="*/ 2338780 w 7467600"/>
              <a:gd name="connsiteY702" fmla="*/ 3033725 h 6858000"/>
              <a:gd name="connsiteX703" fmla="*/ 1807991 w 7467600"/>
              <a:gd name="connsiteY703" fmla="*/ 2807184 h 6858000"/>
              <a:gd name="connsiteX704" fmla="*/ 1416358 w 7467600"/>
              <a:gd name="connsiteY704" fmla="*/ 3112571 h 6858000"/>
              <a:gd name="connsiteX705" fmla="*/ 939066 w 7467600"/>
              <a:gd name="connsiteY705" fmla="*/ 3378798 h 6858000"/>
              <a:gd name="connsiteX706" fmla="*/ 115099 w 7467600"/>
              <a:gd name="connsiteY706" fmla="*/ 3607650 h 6858000"/>
              <a:gd name="connsiteX707" fmla="*/ 97284 w 7467600"/>
              <a:gd name="connsiteY707" fmla="*/ 3520393 h 6858000"/>
              <a:gd name="connsiteX708" fmla="*/ 922050 w 7467600"/>
              <a:gd name="connsiteY708" fmla="*/ 3074867 h 6858000"/>
              <a:gd name="connsiteX709" fmla="*/ 1405265 w 7467600"/>
              <a:gd name="connsiteY709" fmla="*/ 3016319 h 6858000"/>
              <a:gd name="connsiteX710" fmla="*/ 1407512 w 7467600"/>
              <a:gd name="connsiteY710" fmla="*/ 3018001 h 6858000"/>
              <a:gd name="connsiteX711" fmla="*/ 1726266 w 7467600"/>
              <a:gd name="connsiteY711" fmla="*/ 2777274 h 6858000"/>
              <a:gd name="connsiteX712" fmla="*/ 625390 w 7467600"/>
              <a:gd name="connsiteY712" fmla="*/ 2514541 h 6858000"/>
              <a:gd name="connsiteX713" fmla="*/ 619799 w 7467600"/>
              <a:gd name="connsiteY713" fmla="*/ 2527180 h 6858000"/>
              <a:gd name="connsiteX714" fmla="*/ 310030 w 7467600"/>
              <a:gd name="connsiteY714" fmla="*/ 2771818 h 6858000"/>
              <a:gd name="connsiteX715" fmla="*/ 173877 w 7467600"/>
              <a:gd name="connsiteY715" fmla="*/ 2937056 h 6858000"/>
              <a:gd name="connsiteX716" fmla="*/ 77889 w 7467600"/>
              <a:gd name="connsiteY716" fmla="*/ 3138440 h 6858000"/>
              <a:gd name="connsiteX717" fmla="*/ 0 w 7467600"/>
              <a:gd name="connsiteY717" fmla="*/ 3271395 h 6858000"/>
              <a:gd name="connsiteX718" fmla="*/ 0 w 7467600"/>
              <a:gd name="connsiteY718" fmla="*/ 3153002 h 6858000"/>
              <a:gd name="connsiteX719" fmla="*/ 2386 w 7467600"/>
              <a:gd name="connsiteY719" fmla="*/ 3149203 h 6858000"/>
              <a:gd name="connsiteX720" fmla="*/ 89753 w 7467600"/>
              <a:gd name="connsiteY720" fmla="*/ 2987702 h 6858000"/>
              <a:gd name="connsiteX721" fmla="*/ 76869 w 7467600"/>
              <a:gd name="connsiteY721" fmla="*/ 3005404 h 6858000"/>
              <a:gd name="connsiteX722" fmla="*/ 32049 w 7467600"/>
              <a:gd name="connsiteY722" fmla="*/ 3065814 h 6858000"/>
              <a:gd name="connsiteX723" fmla="*/ 0 w 7467600"/>
              <a:gd name="connsiteY723" fmla="*/ 3108744 h 6858000"/>
              <a:gd name="connsiteX724" fmla="*/ 0 w 7467600"/>
              <a:gd name="connsiteY724" fmla="*/ 3058059 h 6858000"/>
              <a:gd name="connsiteX725" fmla="*/ 7610 w 7467600"/>
              <a:gd name="connsiteY725" fmla="*/ 3047889 h 6858000"/>
              <a:gd name="connsiteX726" fmla="*/ 52419 w 7467600"/>
              <a:gd name="connsiteY726" fmla="*/ 2987479 h 6858000"/>
              <a:gd name="connsiteX727" fmla="*/ 59142 w 7467600"/>
              <a:gd name="connsiteY727" fmla="*/ 2978488 h 6858000"/>
              <a:gd name="connsiteX728" fmla="*/ 0 w 7467600"/>
              <a:gd name="connsiteY728" fmla="*/ 3015334 h 6858000"/>
              <a:gd name="connsiteX729" fmla="*/ 0 w 7467600"/>
              <a:gd name="connsiteY729" fmla="*/ 2914286 h 6858000"/>
              <a:gd name="connsiteX730" fmla="*/ 36383 w 7467600"/>
              <a:gd name="connsiteY730" fmla="*/ 2901128 h 6858000"/>
              <a:gd name="connsiteX731" fmla="*/ 156329 w 7467600"/>
              <a:gd name="connsiteY731" fmla="*/ 2840533 h 6858000"/>
              <a:gd name="connsiteX732" fmla="*/ 358355 w 7467600"/>
              <a:gd name="connsiteY732" fmla="*/ 2620471 h 6858000"/>
              <a:gd name="connsiteX733" fmla="*/ 510577 w 7467600"/>
              <a:gd name="connsiteY733" fmla="*/ 2501244 h 6858000"/>
              <a:gd name="connsiteX734" fmla="*/ 211967 w 7467600"/>
              <a:gd name="connsiteY734" fmla="*/ 2479171 h 6858000"/>
              <a:gd name="connsiteX735" fmla="*/ 0 w 7467600"/>
              <a:gd name="connsiteY735" fmla="*/ 2476398 h 6858000"/>
              <a:gd name="connsiteX736" fmla="*/ 0 w 7467600"/>
              <a:gd name="connsiteY736" fmla="*/ 2389189 h 6858000"/>
              <a:gd name="connsiteX737" fmla="*/ 103062 w 7467600"/>
              <a:gd name="connsiteY737" fmla="*/ 2389518 h 6858000"/>
              <a:gd name="connsiteX738" fmla="*/ 510734 w 7467600"/>
              <a:gd name="connsiteY738" fmla="*/ 2416201 h 6858000"/>
              <a:gd name="connsiteX739" fmla="*/ 279257 w 7467600"/>
              <a:gd name="connsiteY739" fmla="*/ 2092102 h 6858000"/>
              <a:gd name="connsiteX740" fmla="*/ 65265 w 7467600"/>
              <a:gd name="connsiteY740" fmla="*/ 2006049 h 6858000"/>
              <a:gd name="connsiteX741" fmla="*/ 0 w 7467600"/>
              <a:gd name="connsiteY741" fmla="*/ 1982532 h 6858000"/>
              <a:gd name="connsiteX742" fmla="*/ 0 w 7467600"/>
              <a:gd name="connsiteY742" fmla="*/ 1912789 h 6858000"/>
              <a:gd name="connsiteX743" fmla="*/ 97460 w 7467600"/>
              <a:gd name="connsiteY743" fmla="*/ 1953725 h 6858000"/>
              <a:gd name="connsiteX744" fmla="*/ 221272 w 7467600"/>
              <a:gd name="connsiteY744" fmla="*/ 1980766 h 6858000"/>
              <a:gd name="connsiteX745" fmla="*/ 116765 w 7467600"/>
              <a:gd name="connsiteY745" fmla="*/ 1911033 h 6858000"/>
              <a:gd name="connsiteX746" fmla="*/ 16405 w 7467600"/>
              <a:gd name="connsiteY746" fmla="*/ 1803412 h 6858000"/>
              <a:gd name="connsiteX747" fmla="*/ 0 w 7467600"/>
              <a:gd name="connsiteY747" fmla="*/ 1784777 h 6858000"/>
              <a:gd name="connsiteX748" fmla="*/ 0 w 7467600"/>
              <a:gd name="connsiteY748" fmla="*/ 1740082 h 6858000"/>
              <a:gd name="connsiteX749" fmla="*/ 39394 w 7467600"/>
              <a:gd name="connsiteY749" fmla="*/ 1784856 h 6858000"/>
              <a:gd name="connsiteX750" fmla="*/ 135813 w 7467600"/>
              <a:gd name="connsiteY750" fmla="*/ 1888838 h 6858000"/>
              <a:gd name="connsiteX751" fmla="*/ 242575 w 7467600"/>
              <a:gd name="connsiteY751" fmla="*/ 1958841 h 6858000"/>
              <a:gd name="connsiteX752" fmla="*/ 82197 w 7467600"/>
              <a:gd name="connsiteY752" fmla="*/ 1754826 h 6858000"/>
              <a:gd name="connsiteX753" fmla="*/ 0 w 7467600"/>
              <a:gd name="connsiteY753" fmla="*/ 1679650 h 6858000"/>
              <a:gd name="connsiteX754" fmla="*/ 0 w 7467600"/>
              <a:gd name="connsiteY754" fmla="*/ 1602463 h 6858000"/>
              <a:gd name="connsiteX755" fmla="*/ 84689 w 7467600"/>
              <a:gd name="connsiteY755" fmla="*/ 1677442 h 6858000"/>
              <a:gd name="connsiteX756" fmla="*/ 298437 w 7467600"/>
              <a:gd name="connsiteY756" fmla="*/ 1968019 h 6858000"/>
              <a:gd name="connsiteX757" fmla="*/ 227269 w 7467600"/>
              <a:gd name="connsiteY757" fmla="*/ 1114064 h 6858000"/>
              <a:gd name="connsiteX758" fmla="*/ 248003 w 7467600"/>
              <a:gd name="connsiteY758" fmla="*/ 1089613 h 6858000"/>
              <a:gd name="connsiteX759" fmla="*/ 427020 w 7467600"/>
              <a:gd name="connsiteY759" fmla="*/ 1619803 h 6858000"/>
              <a:gd name="connsiteX760" fmla="*/ 340345 w 7467600"/>
              <a:gd name="connsiteY760" fmla="*/ 2027739 h 6858000"/>
              <a:gd name="connsiteX761" fmla="*/ 360865 w 7467600"/>
              <a:gd name="connsiteY761" fmla="*/ 2044827 h 6858000"/>
              <a:gd name="connsiteX762" fmla="*/ 560414 w 7467600"/>
              <a:gd name="connsiteY762" fmla="*/ 2421457 h 6858000"/>
              <a:gd name="connsiteX763" fmla="*/ 1359703 w 7467600"/>
              <a:gd name="connsiteY763" fmla="*/ 2578554 h 6858000"/>
              <a:gd name="connsiteX764" fmla="*/ 1359422 w 7467600"/>
              <a:gd name="connsiteY764" fmla="*/ 2577994 h 6858000"/>
              <a:gd name="connsiteX765" fmla="*/ 828701 w 7467600"/>
              <a:gd name="connsiteY765" fmla="*/ 1839520 h 6858000"/>
              <a:gd name="connsiteX766" fmla="*/ 494427 w 7467600"/>
              <a:gd name="connsiteY766" fmla="*/ 1092333 h 6858000"/>
              <a:gd name="connsiteX767" fmla="*/ 506322 w 7467600"/>
              <a:gd name="connsiteY767" fmla="*/ 1020997 h 6858000"/>
              <a:gd name="connsiteX768" fmla="*/ 4570198 w 7467600"/>
              <a:gd name="connsiteY768" fmla="*/ 978081 h 6858000"/>
              <a:gd name="connsiteX769" fmla="*/ 4523691 w 7467600"/>
              <a:gd name="connsiteY769" fmla="*/ 1127776 h 6858000"/>
              <a:gd name="connsiteX770" fmla="*/ 4509875 w 7467600"/>
              <a:gd name="connsiteY770" fmla="*/ 1167552 h 6858000"/>
              <a:gd name="connsiteX771" fmla="*/ 4478168 w 7467600"/>
              <a:gd name="connsiteY771" fmla="*/ 1260735 h 6858000"/>
              <a:gd name="connsiteX772" fmla="*/ 4409309 w 7467600"/>
              <a:gd name="connsiteY772" fmla="*/ 1666996 h 6858000"/>
              <a:gd name="connsiteX773" fmla="*/ 4370031 w 7467600"/>
              <a:gd name="connsiteY773" fmla="*/ 1955666 h 6858000"/>
              <a:gd name="connsiteX774" fmla="*/ 4570198 w 7467600"/>
              <a:gd name="connsiteY774" fmla="*/ 978081 h 6858000"/>
              <a:gd name="connsiteX775" fmla="*/ 4557898 w 7467600"/>
              <a:gd name="connsiteY775" fmla="*/ 900011 h 6858000"/>
              <a:gd name="connsiteX776" fmla="*/ 4344840 w 7467600"/>
              <a:gd name="connsiteY776" fmla="*/ 1922038 h 6858000"/>
              <a:gd name="connsiteX777" fmla="*/ 4378710 w 7467600"/>
              <a:gd name="connsiteY777" fmla="*/ 1665516 h 6858000"/>
              <a:gd name="connsiteX778" fmla="*/ 4448798 w 7467600"/>
              <a:gd name="connsiteY778" fmla="*/ 1253024 h 6858000"/>
              <a:gd name="connsiteX779" fmla="*/ 4480315 w 7467600"/>
              <a:gd name="connsiteY779" fmla="*/ 1158454 h 6858000"/>
              <a:gd name="connsiteX780" fmla="*/ 4494133 w 7467600"/>
              <a:gd name="connsiteY780" fmla="*/ 1118676 h 6858000"/>
              <a:gd name="connsiteX781" fmla="*/ 4557898 w 7467600"/>
              <a:gd name="connsiteY781" fmla="*/ 900011 h 6858000"/>
              <a:gd name="connsiteX782" fmla="*/ 5870151 w 7467600"/>
              <a:gd name="connsiteY782" fmla="*/ 898890 h 6858000"/>
              <a:gd name="connsiteX783" fmla="*/ 5861335 w 7467600"/>
              <a:gd name="connsiteY783" fmla="*/ 899177 h 6858000"/>
              <a:gd name="connsiteX784" fmla="*/ 5843702 w 7467600"/>
              <a:gd name="connsiteY784" fmla="*/ 899748 h 6858000"/>
              <a:gd name="connsiteX785" fmla="*/ 5651107 w 7467600"/>
              <a:gd name="connsiteY785" fmla="*/ 920306 h 6858000"/>
              <a:gd name="connsiteX786" fmla="*/ 5459407 w 7467600"/>
              <a:gd name="connsiteY786" fmla="*/ 940975 h 6858000"/>
              <a:gd name="connsiteX787" fmla="*/ 5374846 w 7467600"/>
              <a:gd name="connsiteY787" fmla="*/ 941988 h 6858000"/>
              <a:gd name="connsiteX788" fmla="*/ 5256105 w 7467600"/>
              <a:gd name="connsiteY788" fmla="*/ 945632 h 6858000"/>
              <a:gd name="connsiteX789" fmla="*/ 5107071 w 7467600"/>
              <a:gd name="connsiteY789" fmla="*/ 969720 h 6858000"/>
              <a:gd name="connsiteX790" fmla="*/ 4998681 w 7467600"/>
              <a:gd name="connsiteY790" fmla="*/ 988771 h 6858000"/>
              <a:gd name="connsiteX791" fmla="*/ 5870151 w 7467600"/>
              <a:gd name="connsiteY791" fmla="*/ 898890 h 6858000"/>
              <a:gd name="connsiteX792" fmla="*/ 5504425 w 7467600"/>
              <a:gd name="connsiteY792" fmla="*/ 848067 h 6858000"/>
              <a:gd name="connsiteX793" fmla="*/ 4968849 w 7467600"/>
              <a:gd name="connsiteY793" fmla="*/ 962318 h 6858000"/>
              <a:gd name="connsiteX794" fmla="*/ 5104039 w 7467600"/>
              <a:gd name="connsiteY794" fmla="*/ 940634 h 6858000"/>
              <a:gd name="connsiteX795" fmla="*/ 5256311 w 7467600"/>
              <a:gd name="connsiteY795" fmla="*/ 916490 h 6858000"/>
              <a:gd name="connsiteX796" fmla="*/ 5377381 w 7467600"/>
              <a:gd name="connsiteY796" fmla="*/ 912671 h 6858000"/>
              <a:gd name="connsiteX797" fmla="*/ 5460148 w 7467600"/>
              <a:gd name="connsiteY797" fmla="*/ 911442 h 6858000"/>
              <a:gd name="connsiteX798" fmla="*/ 5648971 w 7467600"/>
              <a:gd name="connsiteY798" fmla="*/ 891331 h 6858000"/>
              <a:gd name="connsiteX799" fmla="*/ 5844807 w 7467600"/>
              <a:gd name="connsiteY799" fmla="*/ 870718 h 6858000"/>
              <a:gd name="connsiteX800" fmla="*/ 5862975 w 7467600"/>
              <a:gd name="connsiteY800" fmla="*/ 869756 h 6858000"/>
              <a:gd name="connsiteX801" fmla="*/ 5920887 w 7467600"/>
              <a:gd name="connsiteY801" fmla="*/ 865929 h 6858000"/>
              <a:gd name="connsiteX802" fmla="*/ 5504425 w 7467600"/>
              <a:gd name="connsiteY802" fmla="*/ 848067 h 6858000"/>
              <a:gd name="connsiteX803" fmla="*/ 3607114 w 7467600"/>
              <a:gd name="connsiteY803" fmla="*/ 467441 h 6858000"/>
              <a:gd name="connsiteX804" fmla="*/ 3296242 w 7467600"/>
              <a:gd name="connsiteY804" fmla="*/ 807991 h 6858000"/>
              <a:gd name="connsiteX805" fmla="*/ 3174674 w 7467600"/>
              <a:gd name="connsiteY805" fmla="*/ 919759 h 6858000"/>
              <a:gd name="connsiteX806" fmla="*/ 3042978 w 7467600"/>
              <a:gd name="connsiteY806" fmla="*/ 1054894 h 6858000"/>
              <a:gd name="connsiteX807" fmla="*/ 2968914 w 7467600"/>
              <a:gd name="connsiteY807" fmla="*/ 1133756 h 6858000"/>
              <a:gd name="connsiteX808" fmla="*/ 3103823 w 7467600"/>
              <a:gd name="connsiteY808" fmla="*/ 1026814 h 6858000"/>
              <a:gd name="connsiteX809" fmla="*/ 3607114 w 7467600"/>
              <a:gd name="connsiteY809" fmla="*/ 467441 h 6858000"/>
              <a:gd name="connsiteX810" fmla="*/ 3744487 w 7467600"/>
              <a:gd name="connsiteY810" fmla="*/ 383136 h 6858000"/>
              <a:gd name="connsiteX811" fmla="*/ 3970213 w 7467600"/>
              <a:gd name="connsiteY811" fmla="*/ 995559 h 6858000"/>
              <a:gd name="connsiteX812" fmla="*/ 3744487 w 7467600"/>
              <a:gd name="connsiteY812" fmla="*/ 383136 h 6858000"/>
              <a:gd name="connsiteX813" fmla="*/ 3624562 w 7467600"/>
              <a:gd name="connsiteY813" fmla="*/ 367041 h 6858000"/>
              <a:gd name="connsiteX814" fmla="*/ 3489712 w 7467600"/>
              <a:gd name="connsiteY814" fmla="*/ 485386 h 6858000"/>
              <a:gd name="connsiteX815" fmla="*/ 3182994 w 7467600"/>
              <a:gd name="connsiteY815" fmla="*/ 828265 h 6858000"/>
              <a:gd name="connsiteX816" fmla="*/ 2892114 w 7467600"/>
              <a:gd name="connsiteY816" fmla="*/ 1172635 h 6858000"/>
              <a:gd name="connsiteX817" fmla="*/ 3021459 w 7467600"/>
              <a:gd name="connsiteY817" fmla="*/ 1035385 h 6858000"/>
              <a:gd name="connsiteX818" fmla="*/ 3153873 w 7467600"/>
              <a:gd name="connsiteY818" fmla="*/ 898971 h 6858000"/>
              <a:gd name="connsiteX819" fmla="*/ 3276511 w 7467600"/>
              <a:gd name="connsiteY819" fmla="*/ 786423 h 6858000"/>
              <a:gd name="connsiteX820" fmla="*/ 3584154 w 7467600"/>
              <a:gd name="connsiteY820" fmla="*/ 448218 h 6858000"/>
              <a:gd name="connsiteX821" fmla="*/ 3624562 w 7467600"/>
              <a:gd name="connsiteY821" fmla="*/ 367041 h 6858000"/>
              <a:gd name="connsiteX822" fmla="*/ 3766672 w 7467600"/>
              <a:gd name="connsiteY822" fmla="*/ 359429 h 6858000"/>
              <a:gd name="connsiteX823" fmla="*/ 3996338 w 7467600"/>
              <a:gd name="connsiteY823" fmla="*/ 968237 h 6858000"/>
              <a:gd name="connsiteX824" fmla="*/ 3766672 w 7467600"/>
              <a:gd name="connsiteY824" fmla="*/ 359429 h 6858000"/>
              <a:gd name="connsiteX825" fmla="*/ 5805386 w 7467600"/>
              <a:gd name="connsiteY825" fmla="*/ 239240 h 6858000"/>
              <a:gd name="connsiteX826" fmla="*/ 5736947 w 7467600"/>
              <a:gd name="connsiteY826" fmla="*/ 261367 h 6858000"/>
              <a:gd name="connsiteX827" fmla="*/ 5427012 w 7467600"/>
              <a:gd name="connsiteY827" fmla="*/ 311272 h 6858000"/>
              <a:gd name="connsiteX828" fmla="*/ 5147818 w 7467600"/>
              <a:gd name="connsiteY828" fmla="*/ 322112 h 6858000"/>
              <a:gd name="connsiteX829" fmla="*/ 5060854 w 7467600"/>
              <a:gd name="connsiteY829" fmla="*/ 311882 h 6858000"/>
              <a:gd name="connsiteX830" fmla="*/ 4945989 w 7467600"/>
              <a:gd name="connsiteY830" fmla="*/ 300516 h 6858000"/>
              <a:gd name="connsiteX831" fmla="*/ 5410479 w 7467600"/>
              <a:gd name="connsiteY831" fmla="*/ 348434 h 6858000"/>
              <a:gd name="connsiteX832" fmla="*/ 5805386 w 7467600"/>
              <a:gd name="connsiteY832" fmla="*/ 239240 h 6858000"/>
              <a:gd name="connsiteX833" fmla="*/ 5905192 w 7467600"/>
              <a:gd name="connsiteY833" fmla="*/ 163079 h 6858000"/>
              <a:gd name="connsiteX834" fmla="*/ 5865655 w 7467600"/>
              <a:gd name="connsiteY834" fmla="*/ 171901 h 6858000"/>
              <a:gd name="connsiteX835" fmla="*/ 5259740 w 7467600"/>
              <a:gd name="connsiteY835" fmla="*/ 257013 h 6858000"/>
              <a:gd name="connsiteX836" fmla="*/ 5208466 w 7467600"/>
              <a:gd name="connsiteY836" fmla="*/ 257550 h 6858000"/>
              <a:gd name="connsiteX837" fmla="*/ 4980204 w 7467600"/>
              <a:gd name="connsiteY837" fmla="*/ 271903 h 6858000"/>
              <a:gd name="connsiteX838" fmla="*/ 5068068 w 7467600"/>
              <a:gd name="connsiteY838" fmla="*/ 282244 h 6858000"/>
              <a:gd name="connsiteX839" fmla="*/ 5153231 w 7467600"/>
              <a:gd name="connsiteY839" fmla="*/ 292240 h 6858000"/>
              <a:gd name="connsiteX840" fmla="*/ 5426491 w 7467600"/>
              <a:gd name="connsiteY840" fmla="*/ 281128 h 6858000"/>
              <a:gd name="connsiteX841" fmla="*/ 5731212 w 7467600"/>
              <a:gd name="connsiteY841" fmla="*/ 231951 h 6858000"/>
              <a:gd name="connsiteX842" fmla="*/ 5905192 w 7467600"/>
              <a:gd name="connsiteY842" fmla="*/ 163079 h 6858000"/>
              <a:gd name="connsiteX843" fmla="*/ 5944437 w 7467600"/>
              <a:gd name="connsiteY843" fmla="*/ 113829 h 6858000"/>
              <a:gd name="connsiteX844" fmla="*/ 5825032 w 7467600"/>
              <a:gd name="connsiteY844" fmla="*/ 146405 h 6858000"/>
              <a:gd name="connsiteX845" fmla="*/ 4955599 w 7467600"/>
              <a:gd name="connsiteY845" fmla="*/ 247008 h 6858000"/>
              <a:gd name="connsiteX846" fmla="*/ 5210104 w 7467600"/>
              <a:gd name="connsiteY846" fmla="*/ 228123 h 6858000"/>
              <a:gd name="connsiteX847" fmla="*/ 5261015 w 7467600"/>
              <a:gd name="connsiteY847" fmla="*/ 227087 h 6858000"/>
              <a:gd name="connsiteX848" fmla="*/ 5861181 w 7467600"/>
              <a:gd name="connsiteY848" fmla="*/ 143093 h 6858000"/>
              <a:gd name="connsiteX849" fmla="*/ 5961252 w 7467600"/>
              <a:gd name="connsiteY849" fmla="*/ 114820 h 6858000"/>
              <a:gd name="connsiteX850" fmla="*/ 5944437 w 7467600"/>
              <a:gd name="connsiteY850" fmla="*/ 113829 h 6858000"/>
              <a:gd name="connsiteX851" fmla="*/ 3882765 w 7467600"/>
              <a:gd name="connsiteY851" fmla="*/ 0 h 6858000"/>
              <a:gd name="connsiteX852" fmla="*/ 3995099 w 7467600"/>
              <a:gd name="connsiteY852" fmla="*/ 0 h 6858000"/>
              <a:gd name="connsiteX853" fmla="*/ 4163818 w 7467600"/>
              <a:gd name="connsiteY853" fmla="*/ 234104 h 6858000"/>
              <a:gd name="connsiteX854" fmla="*/ 4172099 w 7467600"/>
              <a:gd name="connsiteY854" fmla="*/ 234207 h 6858000"/>
              <a:gd name="connsiteX855" fmla="*/ 4784282 w 7467600"/>
              <a:gd name="connsiteY855" fmla="*/ 276561 h 6858000"/>
              <a:gd name="connsiteX856" fmla="*/ 4801687 w 7467600"/>
              <a:gd name="connsiteY856" fmla="*/ 267764 h 6858000"/>
              <a:gd name="connsiteX857" fmla="*/ 6082788 w 7467600"/>
              <a:gd name="connsiteY857" fmla="*/ 64119 h 6858000"/>
              <a:gd name="connsiteX858" fmla="*/ 6099442 w 7467600"/>
              <a:gd name="connsiteY858" fmla="*/ 82568 h 6858000"/>
              <a:gd name="connsiteX859" fmla="*/ 4804137 w 7467600"/>
              <a:gd name="connsiteY859" fmla="*/ 320931 h 6858000"/>
              <a:gd name="connsiteX860" fmla="*/ 4227047 w 7467600"/>
              <a:gd name="connsiteY860" fmla="*/ 313415 h 6858000"/>
              <a:gd name="connsiteX861" fmla="*/ 4346041 w 7467600"/>
              <a:gd name="connsiteY861" fmla="*/ 456086 h 6858000"/>
              <a:gd name="connsiteX862" fmla="*/ 4870967 w 7467600"/>
              <a:gd name="connsiteY862" fmla="*/ 963061 h 6858000"/>
              <a:gd name="connsiteX863" fmla="*/ 4889647 w 7467600"/>
              <a:gd name="connsiteY863" fmla="*/ 957147 h 6858000"/>
              <a:gd name="connsiteX864" fmla="*/ 5422504 w 7467600"/>
              <a:gd name="connsiteY864" fmla="*/ 805191 h 6858000"/>
              <a:gd name="connsiteX865" fmla="*/ 6087656 w 7467600"/>
              <a:gd name="connsiteY865" fmla="*/ 826703 h 6858000"/>
              <a:gd name="connsiteX866" fmla="*/ 6058717 w 7467600"/>
              <a:gd name="connsiteY866" fmla="*/ 865992 h 6858000"/>
              <a:gd name="connsiteX867" fmla="*/ 4974153 w 7467600"/>
              <a:gd name="connsiteY867" fmla="*/ 1045456 h 6858000"/>
              <a:gd name="connsiteX868" fmla="*/ 5627835 w 7467600"/>
              <a:gd name="connsiteY868" fmla="*/ 1472077 h 6858000"/>
              <a:gd name="connsiteX869" fmla="*/ 5629817 w 7467600"/>
              <a:gd name="connsiteY869" fmla="*/ 1471412 h 6858000"/>
              <a:gd name="connsiteX870" fmla="*/ 5634124 w 7467600"/>
              <a:gd name="connsiteY870" fmla="*/ 1470572 h 6858000"/>
              <a:gd name="connsiteX871" fmla="*/ 5755832 w 7467600"/>
              <a:gd name="connsiteY871" fmla="*/ 1383886 h 6858000"/>
              <a:gd name="connsiteX872" fmla="*/ 6014186 w 7467600"/>
              <a:gd name="connsiteY872" fmla="*/ 1279799 h 6858000"/>
              <a:gd name="connsiteX873" fmla="*/ 6901619 w 7467600"/>
              <a:gd name="connsiteY873" fmla="*/ 1047874 h 6858000"/>
              <a:gd name="connsiteX874" fmla="*/ 6931566 w 7467600"/>
              <a:gd name="connsiteY874" fmla="*/ 1062034 h 6858000"/>
              <a:gd name="connsiteX875" fmla="*/ 5790982 w 7467600"/>
              <a:gd name="connsiteY875" fmla="*/ 1561380 h 6858000"/>
              <a:gd name="connsiteX876" fmla="*/ 6188971 w 7467600"/>
              <a:gd name="connsiteY876" fmla="*/ 1755168 h 6858000"/>
              <a:gd name="connsiteX877" fmla="*/ 6202446 w 7467600"/>
              <a:gd name="connsiteY877" fmla="*/ 1752268 h 6858000"/>
              <a:gd name="connsiteX878" fmla="*/ 7179560 w 7467600"/>
              <a:gd name="connsiteY878" fmla="*/ 1467551 h 6858000"/>
              <a:gd name="connsiteX879" fmla="*/ 7158730 w 7467600"/>
              <a:gd name="connsiteY879" fmla="*/ 1507835 h 6858000"/>
              <a:gd name="connsiteX880" fmla="*/ 6326959 w 7467600"/>
              <a:gd name="connsiteY880" fmla="*/ 1817686 h 6858000"/>
              <a:gd name="connsiteX881" fmla="*/ 6537433 w 7467600"/>
              <a:gd name="connsiteY881" fmla="*/ 1907790 h 6858000"/>
              <a:gd name="connsiteX882" fmla="*/ 6550221 w 7467600"/>
              <a:gd name="connsiteY882" fmla="*/ 1910729 h 6858000"/>
              <a:gd name="connsiteX883" fmla="*/ 6964438 w 7467600"/>
              <a:gd name="connsiteY883" fmla="*/ 2209505 h 6858000"/>
              <a:gd name="connsiteX884" fmla="*/ 7367862 w 7467600"/>
              <a:gd name="connsiteY884" fmla="*/ 2806833 h 6858000"/>
              <a:gd name="connsiteX885" fmla="*/ 7364329 w 7467600"/>
              <a:gd name="connsiteY885" fmla="*/ 2826907 h 6858000"/>
              <a:gd name="connsiteX886" fmla="*/ 7290545 w 7467600"/>
              <a:gd name="connsiteY886" fmla="*/ 2850663 h 6858000"/>
              <a:gd name="connsiteX887" fmla="*/ 6472036 w 7467600"/>
              <a:gd name="connsiteY887" fmla="*/ 1959003 h 6858000"/>
              <a:gd name="connsiteX888" fmla="*/ 5792897 w 7467600"/>
              <a:gd name="connsiteY888" fmla="*/ 1647747 h 6858000"/>
              <a:gd name="connsiteX889" fmla="*/ 5842751 w 7467600"/>
              <a:gd name="connsiteY889" fmla="*/ 1816112 h 6858000"/>
              <a:gd name="connsiteX890" fmla="*/ 5847424 w 7467600"/>
              <a:gd name="connsiteY890" fmla="*/ 1815776 h 6858000"/>
              <a:gd name="connsiteX891" fmla="*/ 6399821 w 7467600"/>
              <a:gd name="connsiteY891" fmla="*/ 2344799 h 6858000"/>
              <a:gd name="connsiteX892" fmla="*/ 6323232 w 7467600"/>
              <a:gd name="connsiteY892" fmla="*/ 2389634 h 6858000"/>
              <a:gd name="connsiteX893" fmla="*/ 5942958 w 7467600"/>
              <a:gd name="connsiteY893" fmla="*/ 2077708 h 6858000"/>
              <a:gd name="connsiteX894" fmla="*/ 5921559 w 7467600"/>
              <a:gd name="connsiteY894" fmla="*/ 2378596 h 6858000"/>
              <a:gd name="connsiteX895" fmla="*/ 5817651 w 7467600"/>
              <a:gd name="connsiteY895" fmla="*/ 3023919 h 6858000"/>
              <a:gd name="connsiteX896" fmla="*/ 5729634 w 7467600"/>
              <a:gd name="connsiteY896" fmla="*/ 3051849 h 6858000"/>
              <a:gd name="connsiteX897" fmla="*/ 5611018 w 7467600"/>
              <a:gd name="connsiteY897" fmla="*/ 2316769 h 6858000"/>
              <a:gd name="connsiteX898" fmla="*/ 5687608 w 7467600"/>
              <a:gd name="connsiteY898" fmla="*/ 2039972 h 6858000"/>
              <a:gd name="connsiteX899" fmla="*/ 5657554 w 7467600"/>
              <a:gd name="connsiteY899" fmla="*/ 1576445 h 6858000"/>
              <a:gd name="connsiteX900" fmla="*/ 5150475 w 7467600"/>
              <a:gd name="connsiteY900" fmla="*/ 1274012 h 6858000"/>
              <a:gd name="connsiteX901" fmla="*/ 5349142 w 7467600"/>
              <a:gd name="connsiteY901" fmla="*/ 2204405 h 6858000"/>
              <a:gd name="connsiteX902" fmla="*/ 5262214 w 7467600"/>
              <a:gd name="connsiteY902" fmla="*/ 2233836 h 6858000"/>
              <a:gd name="connsiteX903" fmla="*/ 4981539 w 7467600"/>
              <a:gd name="connsiteY903" fmla="*/ 1542201 h 6858000"/>
              <a:gd name="connsiteX904" fmla="*/ 4958461 w 7467600"/>
              <a:gd name="connsiteY904" fmla="*/ 1136957 h 6858000"/>
              <a:gd name="connsiteX905" fmla="*/ 4655015 w 7467600"/>
              <a:gd name="connsiteY905" fmla="*/ 891426 h 6858000"/>
              <a:gd name="connsiteX906" fmla="*/ 4348002 w 7467600"/>
              <a:gd name="connsiteY906" fmla="*/ 2205895 h 6858000"/>
              <a:gd name="connsiteX907" fmla="*/ 4262250 w 7467600"/>
              <a:gd name="connsiteY907" fmla="*/ 2219972 h 6858000"/>
              <a:gd name="connsiteX908" fmla="*/ 4550611 w 7467600"/>
              <a:gd name="connsiteY908" fmla="*/ 817540 h 6858000"/>
              <a:gd name="connsiteX909" fmla="*/ 4564418 w 7467600"/>
              <a:gd name="connsiteY909" fmla="*/ 808293 h 6858000"/>
              <a:gd name="connsiteX910" fmla="*/ 4266388 w 7467600"/>
              <a:gd name="connsiteY910" fmla="*/ 500083 h 6858000"/>
              <a:gd name="connsiteX911" fmla="*/ 4032842 w 7467600"/>
              <a:gd name="connsiteY911" fmla="*/ 211809 h 6858000"/>
              <a:gd name="connsiteX912" fmla="*/ 3882765 w 7467600"/>
              <a:gd name="connsiteY912" fmla="*/ 0 h 6858000"/>
              <a:gd name="connsiteX913" fmla="*/ 3721337 w 7467600"/>
              <a:gd name="connsiteY913" fmla="*/ 0 h 6858000"/>
              <a:gd name="connsiteX914" fmla="*/ 3797544 w 7467600"/>
              <a:gd name="connsiteY914" fmla="*/ 0 h 6858000"/>
              <a:gd name="connsiteX915" fmla="*/ 3775734 w 7467600"/>
              <a:gd name="connsiteY915" fmla="*/ 95131 h 6858000"/>
              <a:gd name="connsiteX916" fmla="*/ 3724807 w 7467600"/>
              <a:gd name="connsiteY916" fmla="*/ 272257 h 6858000"/>
              <a:gd name="connsiteX917" fmla="*/ 3726844 w 7467600"/>
              <a:gd name="connsiteY917" fmla="*/ 282988 h 6858000"/>
              <a:gd name="connsiteX918" fmla="*/ 3742664 w 7467600"/>
              <a:gd name="connsiteY918" fmla="*/ 279918 h 6858000"/>
              <a:gd name="connsiteX919" fmla="*/ 4103910 w 7467600"/>
              <a:gd name="connsiteY919" fmla="*/ 1161917 h 6858000"/>
              <a:gd name="connsiteX920" fmla="*/ 4020269 w 7467600"/>
              <a:gd name="connsiteY920" fmla="*/ 1200406 h 6858000"/>
              <a:gd name="connsiteX921" fmla="*/ 3674882 w 7467600"/>
              <a:gd name="connsiteY921" fmla="*/ 488524 h 6858000"/>
              <a:gd name="connsiteX922" fmla="*/ 3132682 w 7467600"/>
              <a:gd name="connsiteY922" fmla="*/ 1072284 h 6858000"/>
              <a:gd name="connsiteX923" fmla="*/ 2716346 w 7467600"/>
              <a:gd name="connsiteY923" fmla="*/ 1276376 h 6858000"/>
              <a:gd name="connsiteX924" fmla="*/ 2716772 w 7467600"/>
              <a:gd name="connsiteY924" fmla="*/ 1255462 h 6858000"/>
              <a:gd name="connsiteX925" fmla="*/ 3471096 w 7467600"/>
              <a:gd name="connsiteY925" fmla="*/ 437072 h 6858000"/>
              <a:gd name="connsiteX926" fmla="*/ 3639057 w 7467600"/>
              <a:gd name="connsiteY926" fmla="*/ 286334 h 6858000"/>
              <a:gd name="connsiteX927" fmla="*/ 3640309 w 7467600"/>
              <a:gd name="connsiteY927" fmla="*/ 284664 h 6858000"/>
              <a:gd name="connsiteX928" fmla="*/ 3646022 w 7467600"/>
              <a:gd name="connsiteY928" fmla="*/ 276711 h 6858000"/>
              <a:gd name="connsiteX929" fmla="*/ 3707943 w 7467600"/>
              <a:gd name="connsiteY929" fmla="*/ 65958 h 6858000"/>
              <a:gd name="connsiteX930" fmla="*/ 3721337 w 7467600"/>
              <a:gd name="connsiteY930" fmla="*/ 0 h 6858000"/>
              <a:gd name="connsiteX931" fmla="*/ 2867960 w 7467600"/>
              <a:gd name="connsiteY931" fmla="*/ 0 h 6858000"/>
              <a:gd name="connsiteX932" fmla="*/ 2926351 w 7467600"/>
              <a:gd name="connsiteY932" fmla="*/ 0 h 6858000"/>
              <a:gd name="connsiteX933" fmla="*/ 2902823 w 7467600"/>
              <a:gd name="connsiteY933" fmla="*/ 262929 h 6858000"/>
              <a:gd name="connsiteX934" fmla="*/ 2940663 w 7467600"/>
              <a:gd name="connsiteY934" fmla="*/ 140884 h 6858000"/>
              <a:gd name="connsiteX935" fmla="*/ 2947039 w 7467600"/>
              <a:gd name="connsiteY935" fmla="*/ 122524 h 6858000"/>
              <a:gd name="connsiteX936" fmla="*/ 2984316 w 7467600"/>
              <a:gd name="connsiteY936" fmla="*/ 0 h 6858000"/>
              <a:gd name="connsiteX937" fmla="*/ 3016114 w 7467600"/>
              <a:gd name="connsiteY937" fmla="*/ 0 h 6858000"/>
              <a:gd name="connsiteX938" fmla="*/ 2979949 w 7467600"/>
              <a:gd name="connsiteY938" fmla="*/ 119274 h 6858000"/>
              <a:gd name="connsiteX939" fmla="*/ 3023879 w 7467600"/>
              <a:gd name="connsiteY939" fmla="*/ 0 h 6858000"/>
              <a:gd name="connsiteX940" fmla="*/ 3105400 w 7467600"/>
              <a:gd name="connsiteY940" fmla="*/ 0 h 6858000"/>
              <a:gd name="connsiteX941" fmla="*/ 3094669 w 7467600"/>
              <a:gd name="connsiteY941" fmla="*/ 30308 h 6858000"/>
              <a:gd name="connsiteX942" fmla="*/ 2901945 w 7467600"/>
              <a:gd name="connsiteY942" fmla="*/ 466538 h 6858000"/>
              <a:gd name="connsiteX943" fmla="*/ 2815209 w 7467600"/>
              <a:gd name="connsiteY943" fmla="*/ 497361 h 6858000"/>
              <a:gd name="connsiteX944" fmla="*/ 2844845 w 7467600"/>
              <a:gd name="connsiteY944" fmla="*/ 127638 h 6858000"/>
              <a:gd name="connsiteX945" fmla="*/ 2867960 w 7467600"/>
              <a:gd name="connsiteY945" fmla="*/ 0 h 6858000"/>
              <a:gd name="connsiteX946" fmla="*/ 1057230 w 7467600"/>
              <a:gd name="connsiteY946" fmla="*/ 0 h 6858000"/>
              <a:gd name="connsiteX947" fmla="*/ 1111003 w 7467600"/>
              <a:gd name="connsiteY947" fmla="*/ 0 h 6858000"/>
              <a:gd name="connsiteX948" fmla="*/ 1125553 w 7467600"/>
              <a:gd name="connsiteY948" fmla="*/ 52588 h 6858000"/>
              <a:gd name="connsiteX949" fmla="*/ 1304276 w 7467600"/>
              <a:gd name="connsiteY949" fmla="*/ 476275 h 6858000"/>
              <a:gd name="connsiteX950" fmla="*/ 1492066 w 7467600"/>
              <a:gd name="connsiteY950" fmla="*/ 886333 h 6858000"/>
              <a:gd name="connsiteX951" fmla="*/ 1423698 w 7467600"/>
              <a:gd name="connsiteY951" fmla="*/ 710817 h 6858000"/>
              <a:gd name="connsiteX952" fmla="*/ 1357609 w 7467600"/>
              <a:gd name="connsiteY952" fmla="*/ 532892 h 6858000"/>
              <a:gd name="connsiteX953" fmla="*/ 1309550 w 7467600"/>
              <a:gd name="connsiteY953" fmla="*/ 374031 h 6858000"/>
              <a:gd name="connsiteX954" fmla="*/ 1193673 w 7467600"/>
              <a:gd name="connsiteY954" fmla="*/ 49533 h 6858000"/>
              <a:gd name="connsiteX955" fmla="*/ 1164391 w 7467600"/>
              <a:gd name="connsiteY955" fmla="*/ 0 h 6858000"/>
              <a:gd name="connsiteX956" fmla="*/ 1200666 w 7467600"/>
              <a:gd name="connsiteY956" fmla="*/ 0 h 6858000"/>
              <a:gd name="connsiteX957" fmla="*/ 1223408 w 7467600"/>
              <a:gd name="connsiteY957" fmla="*/ 38996 h 6858000"/>
              <a:gd name="connsiteX958" fmla="*/ 1339635 w 7467600"/>
              <a:gd name="connsiteY958" fmla="*/ 365517 h 6858000"/>
              <a:gd name="connsiteX959" fmla="*/ 1387469 w 7467600"/>
              <a:gd name="connsiteY959" fmla="*/ 523079 h 6858000"/>
              <a:gd name="connsiteX960" fmla="*/ 1452685 w 7467600"/>
              <a:gd name="connsiteY960" fmla="*/ 699806 h 6858000"/>
              <a:gd name="connsiteX961" fmla="*/ 1492092 w 7467600"/>
              <a:gd name="connsiteY961" fmla="*/ 800424 h 6858000"/>
              <a:gd name="connsiteX962" fmla="*/ 1455302 w 7467600"/>
              <a:gd name="connsiteY962" fmla="*/ 632913 h 6858000"/>
              <a:gd name="connsiteX963" fmla="*/ 1222336 w 7467600"/>
              <a:gd name="connsiteY963" fmla="*/ 9480 h 6858000"/>
              <a:gd name="connsiteX964" fmla="*/ 1214634 w 7467600"/>
              <a:gd name="connsiteY964" fmla="*/ 0 h 6858000"/>
              <a:gd name="connsiteX965" fmla="*/ 1289827 w 7467600"/>
              <a:gd name="connsiteY965" fmla="*/ 0 h 6858000"/>
              <a:gd name="connsiteX966" fmla="*/ 1321076 w 7467600"/>
              <a:gd name="connsiteY966" fmla="*/ 59722 h 6858000"/>
              <a:gd name="connsiteX967" fmla="*/ 1512579 w 7467600"/>
              <a:gd name="connsiteY967" fmla="*/ 626441 h 6858000"/>
              <a:gd name="connsiteX968" fmla="*/ 1506076 w 7467600"/>
              <a:gd name="connsiteY968" fmla="*/ 1089289 h 6858000"/>
              <a:gd name="connsiteX969" fmla="*/ 1486346 w 7467600"/>
              <a:gd name="connsiteY969" fmla="*/ 1079919 h 6858000"/>
              <a:gd name="connsiteX970" fmla="*/ 1070511 w 7467600"/>
              <a:gd name="connsiteY970" fmla="*/ 48609 h 6858000"/>
              <a:gd name="connsiteX971" fmla="*/ 1057230 w 7467600"/>
              <a:gd name="connsiteY971" fmla="*/ 0 h 6858000"/>
              <a:gd name="connsiteX972" fmla="*/ 43151 w 7467600"/>
              <a:gd name="connsiteY972" fmla="*/ 0 h 6858000"/>
              <a:gd name="connsiteX973" fmla="*/ 95283 w 7467600"/>
              <a:gd name="connsiteY973" fmla="*/ 0 h 6858000"/>
              <a:gd name="connsiteX974" fmla="*/ 300708 w 7467600"/>
              <a:gd name="connsiteY974" fmla="*/ 154571 h 6858000"/>
              <a:gd name="connsiteX975" fmla="*/ 530414 w 7467600"/>
              <a:gd name="connsiteY975" fmla="*/ 354673 h 6858000"/>
              <a:gd name="connsiteX976" fmla="*/ 333785 w 7467600"/>
              <a:gd name="connsiteY976" fmla="*/ 161564 h 6858000"/>
              <a:gd name="connsiteX977" fmla="*/ 147005 w 7467600"/>
              <a:gd name="connsiteY977" fmla="*/ 0 h 6858000"/>
              <a:gd name="connsiteX978" fmla="*/ 272509 w 7467600"/>
              <a:gd name="connsiteY978" fmla="*/ 0 h 6858000"/>
              <a:gd name="connsiteX979" fmla="*/ 326276 w 7467600"/>
              <a:gd name="connsiteY979" fmla="*/ 45847 h 6858000"/>
              <a:gd name="connsiteX980" fmla="*/ 823759 w 7467600"/>
              <a:gd name="connsiteY980" fmla="*/ 574145 h 6858000"/>
              <a:gd name="connsiteX981" fmla="*/ 811254 w 7467600"/>
              <a:gd name="connsiteY981" fmla="*/ 665546 h 6858000"/>
              <a:gd name="connsiteX982" fmla="*/ 154042 w 7467600"/>
              <a:gd name="connsiteY982" fmla="*/ 261522 h 6858000"/>
              <a:gd name="connsiteX983" fmla="*/ 13550 w 7467600"/>
              <a:gd name="connsiteY983" fmla="*/ 158423 h 6858000"/>
              <a:gd name="connsiteX984" fmla="*/ 0 w 7467600"/>
              <a:gd name="connsiteY984" fmla="*/ 146618 h 6858000"/>
              <a:gd name="connsiteX985" fmla="*/ 0 w 7467600"/>
              <a:gd name="connsiteY985" fmla="*/ 59161 h 6858000"/>
              <a:gd name="connsiteX986" fmla="*/ 45427 w 7467600"/>
              <a:gd name="connsiteY986" fmla="*/ 101078 h 6858000"/>
              <a:gd name="connsiteX987" fmla="*/ 630103 w 7467600"/>
              <a:gd name="connsiteY987" fmla="*/ 485885 h 6858000"/>
              <a:gd name="connsiteX988" fmla="*/ 532040 w 7467600"/>
              <a:gd name="connsiteY988" fmla="*/ 399359 h 6858000"/>
              <a:gd name="connsiteX989" fmla="*/ 517618 w 7467600"/>
              <a:gd name="connsiteY989" fmla="*/ 385726 h 6858000"/>
              <a:gd name="connsiteX990" fmla="*/ 285074 w 7467600"/>
              <a:gd name="connsiteY990" fmla="*/ 182755 h 6858000"/>
              <a:gd name="connsiteX991" fmla="*/ 43151 w 7467600"/>
              <a:gd name="connsiteY991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312201 w 7467600"/>
              <a:gd name="connsiteY127" fmla="*/ 5128278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12201 w 7467600"/>
              <a:gd name="connsiteY134" fmla="*/ 5128278 h 6858000"/>
              <a:gd name="connsiteX135" fmla="*/ 1903353 w 7467600"/>
              <a:gd name="connsiteY135" fmla="*/ 5044827 h 6858000"/>
              <a:gd name="connsiteX136" fmla="*/ 1936931 w 7467600"/>
              <a:gd name="connsiteY136" fmla="*/ 5093954 h 6858000"/>
              <a:gd name="connsiteX137" fmla="*/ 2195868 w 7467600"/>
              <a:gd name="connsiteY137" fmla="*/ 5396574 h 6858000"/>
              <a:gd name="connsiteX138" fmla="*/ 2088852 w 7467600"/>
              <a:gd name="connsiteY138" fmla="*/ 5166123 h 6858000"/>
              <a:gd name="connsiteX139" fmla="*/ 1958241 w 7467600"/>
              <a:gd name="connsiteY139" fmla="*/ 5067955 h 6858000"/>
              <a:gd name="connsiteX140" fmla="*/ 1903353 w 7467600"/>
              <a:gd name="connsiteY140" fmla="*/ 5044827 h 6858000"/>
              <a:gd name="connsiteX141" fmla="*/ 1979378 w 7467600"/>
              <a:gd name="connsiteY141" fmla="*/ 4769504 h 6858000"/>
              <a:gd name="connsiteX142" fmla="*/ 2882120 w 7467600"/>
              <a:gd name="connsiteY142" fmla="*/ 5064547 h 6858000"/>
              <a:gd name="connsiteX143" fmla="*/ 2793103 w 7467600"/>
              <a:gd name="connsiteY143" fmla="*/ 5039699 h 6858000"/>
              <a:gd name="connsiteX144" fmla="*/ 2770041 w 7467600"/>
              <a:gd name="connsiteY144" fmla="*/ 5033634 h 6858000"/>
              <a:gd name="connsiteX145" fmla="*/ 1979378 w 7467600"/>
              <a:gd name="connsiteY145" fmla="*/ 4769504 h 6858000"/>
              <a:gd name="connsiteX146" fmla="*/ 1927410 w 7467600"/>
              <a:gd name="connsiteY146" fmla="*/ 4716164 h 6858000"/>
              <a:gd name="connsiteX147" fmla="*/ 1959587 w 7467600"/>
              <a:gd name="connsiteY147" fmla="*/ 4728849 h 6858000"/>
              <a:gd name="connsiteX148" fmla="*/ 2777707 w 7467600"/>
              <a:gd name="connsiteY148" fmla="*/ 5003991 h 6858000"/>
              <a:gd name="connsiteX149" fmla="*/ 2800768 w 7467600"/>
              <a:gd name="connsiteY149" fmla="*/ 5010056 h 6858000"/>
              <a:gd name="connsiteX150" fmla="*/ 2879408 w 7467600"/>
              <a:gd name="connsiteY150" fmla="*/ 5031590 h 6858000"/>
              <a:gd name="connsiteX151" fmla="*/ 2862295 w 7467600"/>
              <a:gd name="connsiteY151" fmla="*/ 5022958 h 6858000"/>
              <a:gd name="connsiteX152" fmla="*/ 2813343 w 7467600"/>
              <a:gd name="connsiteY152" fmla="*/ 4998369 h 6858000"/>
              <a:gd name="connsiteX153" fmla="*/ 2646245 w 7467600"/>
              <a:gd name="connsiteY153" fmla="*/ 4930999 h 6858000"/>
              <a:gd name="connsiteX154" fmla="*/ 1999243 w 7467600"/>
              <a:gd name="connsiteY154" fmla="*/ 4730524 h 6858000"/>
              <a:gd name="connsiteX155" fmla="*/ 1979527 w 7467600"/>
              <a:gd name="connsiteY155" fmla="*/ 4726651 h 6858000"/>
              <a:gd name="connsiteX156" fmla="*/ 1927410 w 7467600"/>
              <a:gd name="connsiteY156" fmla="*/ 4716164 h 6858000"/>
              <a:gd name="connsiteX157" fmla="*/ 1997014 w 7467600"/>
              <a:gd name="connsiteY157" fmla="*/ 4698007 h 6858000"/>
              <a:gd name="connsiteX158" fmla="*/ 2005458 w 7467600"/>
              <a:gd name="connsiteY158" fmla="*/ 4699540 h 6858000"/>
              <a:gd name="connsiteX159" fmla="*/ 2657186 w 7467600"/>
              <a:gd name="connsiteY159" fmla="*/ 4901687 h 6858000"/>
              <a:gd name="connsiteX160" fmla="*/ 2826662 w 7467600"/>
              <a:gd name="connsiteY160" fmla="*/ 4970362 h 6858000"/>
              <a:gd name="connsiteX161" fmla="*/ 2876100 w 7467600"/>
              <a:gd name="connsiteY161" fmla="*/ 4995397 h 6858000"/>
              <a:gd name="connsiteX162" fmla="*/ 3042600 w 7467600"/>
              <a:gd name="connsiteY162" fmla="*/ 5059532 h 6858000"/>
              <a:gd name="connsiteX163" fmla="*/ 1997014 w 7467600"/>
              <a:gd name="connsiteY163" fmla="*/ 4698007 h 6858000"/>
              <a:gd name="connsiteX164" fmla="*/ 2305292 w 7467600"/>
              <a:gd name="connsiteY164" fmla="*/ 4219492 h 6858000"/>
              <a:gd name="connsiteX165" fmla="*/ 3360922 w 7467600"/>
              <a:gd name="connsiteY165" fmla="*/ 4529373 h 6858000"/>
              <a:gd name="connsiteX166" fmla="*/ 3492420 w 7467600"/>
              <a:gd name="connsiteY166" fmla="*/ 4510145 h 6858000"/>
              <a:gd name="connsiteX167" fmla="*/ 3364086 w 7467600"/>
              <a:gd name="connsiteY167" fmla="*/ 4480340 h 6858000"/>
              <a:gd name="connsiteX168" fmla="*/ 3225818 w 7467600"/>
              <a:gd name="connsiteY168" fmla="*/ 4411822 h 6858000"/>
              <a:gd name="connsiteX169" fmla="*/ 3129696 w 7467600"/>
              <a:gd name="connsiteY169" fmla="*/ 4360704 h 6858000"/>
              <a:gd name="connsiteX170" fmla="*/ 2814545 w 7467600"/>
              <a:gd name="connsiteY170" fmla="*/ 4282955 h 6858000"/>
              <a:gd name="connsiteX171" fmla="*/ 2305292 w 7467600"/>
              <a:gd name="connsiteY171" fmla="*/ 4219492 h 6858000"/>
              <a:gd name="connsiteX172" fmla="*/ 2626982 w 7467600"/>
              <a:gd name="connsiteY172" fmla="*/ 4206450 h 6858000"/>
              <a:gd name="connsiteX173" fmla="*/ 2490617 w 7467600"/>
              <a:gd name="connsiteY173" fmla="*/ 4206951 h 6858000"/>
              <a:gd name="connsiteX174" fmla="*/ 2819869 w 7467600"/>
              <a:gd name="connsiteY174" fmla="*/ 4252936 h 6858000"/>
              <a:gd name="connsiteX175" fmla="*/ 3143018 w 7467600"/>
              <a:gd name="connsiteY175" fmla="*/ 4332698 h 6858000"/>
              <a:gd name="connsiteX176" fmla="*/ 3241520 w 7467600"/>
              <a:gd name="connsiteY176" fmla="*/ 4385112 h 6858000"/>
              <a:gd name="connsiteX177" fmla="*/ 3374575 w 7467600"/>
              <a:gd name="connsiteY177" fmla="*/ 4451517 h 6858000"/>
              <a:gd name="connsiteX178" fmla="*/ 3505221 w 7467600"/>
              <a:gd name="connsiteY178" fmla="*/ 4480757 h 6858000"/>
              <a:gd name="connsiteX179" fmla="*/ 2626982 w 7467600"/>
              <a:gd name="connsiteY179" fmla="*/ 4206450 h 6858000"/>
              <a:gd name="connsiteX180" fmla="*/ 1310106 w 7467600"/>
              <a:gd name="connsiteY180" fmla="*/ 3943217 h 6858000"/>
              <a:gd name="connsiteX181" fmla="*/ 854994 w 7467600"/>
              <a:gd name="connsiteY181" fmla="*/ 4399136 h 6858000"/>
              <a:gd name="connsiteX182" fmla="*/ 742462 w 7467600"/>
              <a:gd name="connsiteY182" fmla="*/ 4594648 h 6858000"/>
              <a:gd name="connsiteX183" fmla="*/ 820602 w 7467600"/>
              <a:gd name="connsiteY183" fmla="*/ 4485915 h 6858000"/>
              <a:gd name="connsiteX184" fmla="*/ 878295 w 7467600"/>
              <a:gd name="connsiteY184" fmla="*/ 4403594 h 6858000"/>
              <a:gd name="connsiteX185" fmla="*/ 1240607 w 7467600"/>
              <a:gd name="connsiteY185" fmla="*/ 4010401 h 6858000"/>
              <a:gd name="connsiteX186" fmla="*/ 1310106 w 7467600"/>
              <a:gd name="connsiteY186" fmla="*/ 3943217 h 6858000"/>
              <a:gd name="connsiteX187" fmla="*/ 1423113 w 7467600"/>
              <a:gd name="connsiteY187" fmla="*/ 3874565 h 6858000"/>
              <a:gd name="connsiteX188" fmla="*/ 1260565 w 7467600"/>
              <a:gd name="connsiteY188" fmla="*/ 4031982 h 6858000"/>
              <a:gd name="connsiteX189" fmla="*/ 901900 w 7467600"/>
              <a:gd name="connsiteY189" fmla="*/ 4421236 h 6858000"/>
              <a:gd name="connsiteX190" fmla="*/ 845044 w 7467600"/>
              <a:gd name="connsiteY190" fmla="*/ 4502436 h 6858000"/>
              <a:gd name="connsiteX191" fmla="*/ 685926 w 7467600"/>
              <a:gd name="connsiteY191" fmla="*/ 4703069 h 6858000"/>
              <a:gd name="connsiteX192" fmla="*/ 684248 w 7467600"/>
              <a:gd name="connsiteY192" fmla="*/ 4706721 h 6858000"/>
              <a:gd name="connsiteX193" fmla="*/ 1423113 w 7467600"/>
              <a:gd name="connsiteY193" fmla="*/ 3874565 h 6858000"/>
              <a:gd name="connsiteX194" fmla="*/ 3316479 w 7467600"/>
              <a:gd name="connsiteY194" fmla="*/ 3872136 h 6858000"/>
              <a:gd name="connsiteX195" fmla="*/ 3546806 w 7467600"/>
              <a:gd name="connsiteY195" fmla="*/ 4356139 h 6858000"/>
              <a:gd name="connsiteX196" fmla="*/ 3364433 w 7467600"/>
              <a:gd name="connsiteY196" fmla="*/ 3953121 h 6858000"/>
              <a:gd name="connsiteX197" fmla="*/ 3316479 w 7467600"/>
              <a:gd name="connsiteY197" fmla="*/ 3872136 h 6858000"/>
              <a:gd name="connsiteX198" fmla="*/ 3291335 w 7467600"/>
              <a:gd name="connsiteY198" fmla="*/ 3767420 h 6858000"/>
              <a:gd name="connsiteX199" fmla="*/ 3390805 w 7467600"/>
              <a:gd name="connsiteY199" fmla="*/ 3937163 h 6858000"/>
              <a:gd name="connsiteX200" fmla="*/ 3579062 w 7467600"/>
              <a:gd name="connsiteY200" fmla="*/ 4359040 h 6858000"/>
              <a:gd name="connsiteX201" fmla="*/ 3467355 w 7467600"/>
              <a:gd name="connsiteY201" fmla="*/ 3988130 h 6858000"/>
              <a:gd name="connsiteX202" fmla="*/ 3310753 w 7467600"/>
              <a:gd name="connsiteY202" fmla="*/ 3787140 h 6858000"/>
              <a:gd name="connsiteX203" fmla="*/ 3291335 w 7467600"/>
              <a:gd name="connsiteY203" fmla="*/ 3767420 h 6858000"/>
              <a:gd name="connsiteX204" fmla="*/ 1635889 w 7467600"/>
              <a:gd name="connsiteY204" fmla="*/ 3709494 h 6858000"/>
              <a:gd name="connsiteX205" fmla="*/ 1634800 w 7467600"/>
              <a:gd name="connsiteY205" fmla="*/ 3731111 h 6858000"/>
              <a:gd name="connsiteX206" fmla="*/ 1635889 w 7467600"/>
              <a:gd name="connsiteY206" fmla="*/ 3709494 h 6858000"/>
              <a:gd name="connsiteX207" fmla="*/ 1510397 w 7467600"/>
              <a:gd name="connsiteY207" fmla="*/ 3684705 h 6858000"/>
              <a:gd name="connsiteX208" fmla="*/ 1146550 w 7467600"/>
              <a:gd name="connsiteY208" fmla="*/ 3802012 h 6858000"/>
              <a:gd name="connsiteX209" fmla="*/ 698834 w 7467600"/>
              <a:gd name="connsiteY209" fmla="*/ 3952272 h 6858000"/>
              <a:gd name="connsiteX210" fmla="*/ 34256 w 7467600"/>
              <a:gd name="connsiteY210" fmla="*/ 4347603 h 6858000"/>
              <a:gd name="connsiteX211" fmla="*/ 527241 w 7467600"/>
              <a:gd name="connsiteY211" fmla="*/ 4065078 h 6858000"/>
              <a:gd name="connsiteX212" fmla="*/ 1510397 w 7467600"/>
              <a:gd name="connsiteY212" fmla="*/ 3684705 h 6858000"/>
              <a:gd name="connsiteX213" fmla="*/ 1313114 w 7467600"/>
              <a:gd name="connsiteY213" fmla="*/ 3655216 h 6858000"/>
              <a:gd name="connsiteX214" fmla="*/ 1109304 w 7467600"/>
              <a:gd name="connsiteY214" fmla="*/ 3669030 h 6858000"/>
              <a:gd name="connsiteX215" fmla="*/ 8129 w 7467600"/>
              <a:gd name="connsiteY215" fmla="*/ 4330519 h 6858000"/>
              <a:gd name="connsiteX216" fmla="*/ 687572 w 7467600"/>
              <a:gd name="connsiteY216" fmla="*/ 3925629 h 6858000"/>
              <a:gd name="connsiteX217" fmla="*/ 1138365 w 7467600"/>
              <a:gd name="connsiteY217" fmla="*/ 3774515 h 6858000"/>
              <a:gd name="connsiteX218" fmla="*/ 1505579 w 7467600"/>
              <a:gd name="connsiteY218" fmla="*/ 3655526 h 6858000"/>
              <a:gd name="connsiteX219" fmla="*/ 1313114 w 7467600"/>
              <a:gd name="connsiteY219" fmla="*/ 3655216 h 6858000"/>
              <a:gd name="connsiteX220" fmla="*/ 3655073 w 7467600"/>
              <a:gd name="connsiteY220" fmla="*/ 3650884 h 6858000"/>
              <a:gd name="connsiteX221" fmla="*/ 3989938 w 7467600"/>
              <a:gd name="connsiteY221" fmla="*/ 3991685 h 6858000"/>
              <a:gd name="connsiteX222" fmla="*/ 4393907 w 7467600"/>
              <a:gd name="connsiteY222" fmla="*/ 4261258 h 6858000"/>
              <a:gd name="connsiteX223" fmla="*/ 4648051 w 7467600"/>
              <a:gd name="connsiteY223" fmla="*/ 4374051 h 6858000"/>
              <a:gd name="connsiteX224" fmla="*/ 4383389 w 7467600"/>
              <a:gd name="connsiteY224" fmla="*/ 4184369 h 6858000"/>
              <a:gd name="connsiteX225" fmla="*/ 4165508 w 7467600"/>
              <a:gd name="connsiteY225" fmla="*/ 4035196 h 6858000"/>
              <a:gd name="connsiteX226" fmla="*/ 4068162 w 7467600"/>
              <a:gd name="connsiteY226" fmla="*/ 3953394 h 6858000"/>
              <a:gd name="connsiteX227" fmla="*/ 3981416 w 7467600"/>
              <a:gd name="connsiteY227" fmla="*/ 3880482 h 6858000"/>
              <a:gd name="connsiteX228" fmla="*/ 3800147 w 7467600"/>
              <a:gd name="connsiteY228" fmla="*/ 3749872 h 6858000"/>
              <a:gd name="connsiteX229" fmla="*/ 3655073 w 7467600"/>
              <a:gd name="connsiteY229" fmla="*/ 3650884 h 6858000"/>
              <a:gd name="connsiteX230" fmla="*/ 3670252 w 7467600"/>
              <a:gd name="connsiteY230" fmla="*/ 3622798 h 6858000"/>
              <a:gd name="connsiteX231" fmla="*/ 3817258 w 7467600"/>
              <a:gd name="connsiteY231" fmla="*/ 3723577 h 6858000"/>
              <a:gd name="connsiteX232" fmla="*/ 4000461 w 7467600"/>
              <a:gd name="connsiteY232" fmla="*/ 3855966 h 6858000"/>
              <a:gd name="connsiteX233" fmla="*/ 4088180 w 7467600"/>
              <a:gd name="connsiteY233" fmla="*/ 3929774 h 6858000"/>
              <a:gd name="connsiteX234" fmla="*/ 4184555 w 7467600"/>
              <a:gd name="connsiteY234" fmla="*/ 4010683 h 6858000"/>
              <a:gd name="connsiteX235" fmla="*/ 4399563 w 7467600"/>
              <a:gd name="connsiteY235" fmla="*/ 4158106 h 6858000"/>
              <a:gd name="connsiteX236" fmla="*/ 4684469 w 7467600"/>
              <a:gd name="connsiteY236" fmla="*/ 4364680 h 6858000"/>
              <a:gd name="connsiteX237" fmla="*/ 4690271 w 7467600"/>
              <a:gd name="connsiteY237" fmla="*/ 4370034 h 6858000"/>
              <a:gd name="connsiteX238" fmla="*/ 4136093 w 7467600"/>
              <a:gd name="connsiteY238" fmla="*/ 3858466 h 6858000"/>
              <a:gd name="connsiteX239" fmla="*/ 3670252 w 7467600"/>
              <a:gd name="connsiteY239" fmla="*/ 3622798 h 6858000"/>
              <a:gd name="connsiteX240" fmla="*/ 4440129 w 7467600"/>
              <a:gd name="connsiteY240" fmla="*/ 3448571 h 6858000"/>
              <a:gd name="connsiteX241" fmla="*/ 4856525 w 7467600"/>
              <a:gd name="connsiteY241" fmla="*/ 3915351 h 6858000"/>
              <a:gd name="connsiteX242" fmla="*/ 5059055 w 7467600"/>
              <a:gd name="connsiteY242" fmla="*/ 4108918 h 6858000"/>
              <a:gd name="connsiteX243" fmla="*/ 5290070 w 7467600"/>
              <a:gd name="connsiteY243" fmla="*/ 4263619 h 6858000"/>
              <a:gd name="connsiteX244" fmla="*/ 4834991 w 7467600"/>
              <a:gd name="connsiteY244" fmla="*/ 3830985 h 6858000"/>
              <a:gd name="connsiteX245" fmla="*/ 4440129 w 7467600"/>
              <a:gd name="connsiteY245" fmla="*/ 3448571 h 6858000"/>
              <a:gd name="connsiteX246" fmla="*/ 4441737 w 7467600"/>
              <a:gd name="connsiteY246" fmla="*/ 3399734 h 6858000"/>
              <a:gd name="connsiteX247" fmla="*/ 4431236 w 7467600"/>
              <a:gd name="connsiteY247" fmla="*/ 3400954 h 6858000"/>
              <a:gd name="connsiteX248" fmla="*/ 4557150 w 7467600"/>
              <a:gd name="connsiteY248" fmla="*/ 3510023 h 6858000"/>
              <a:gd name="connsiteX249" fmla="*/ 4856936 w 7467600"/>
              <a:gd name="connsiteY249" fmla="*/ 3809146 h 6858000"/>
              <a:gd name="connsiteX250" fmla="*/ 5111996 w 7467600"/>
              <a:gd name="connsiteY250" fmla="*/ 4065759 h 6858000"/>
              <a:gd name="connsiteX251" fmla="*/ 5388878 w 7467600"/>
              <a:gd name="connsiteY251" fmla="*/ 4300185 h 6858000"/>
              <a:gd name="connsiteX252" fmla="*/ 5425556 w 7467600"/>
              <a:gd name="connsiteY252" fmla="*/ 4308967 h 6858000"/>
              <a:gd name="connsiteX253" fmla="*/ 4943646 w 7467600"/>
              <a:gd name="connsiteY253" fmla="*/ 3822916 h 6858000"/>
              <a:gd name="connsiteX254" fmla="*/ 4594837 w 7467600"/>
              <a:gd name="connsiteY254" fmla="*/ 3532274 h 6858000"/>
              <a:gd name="connsiteX255" fmla="*/ 4441737 w 7467600"/>
              <a:gd name="connsiteY255" fmla="*/ 3399734 h 6858000"/>
              <a:gd name="connsiteX256" fmla="*/ 5425834 w 7467600"/>
              <a:gd name="connsiteY256" fmla="*/ 3162785 h 6858000"/>
              <a:gd name="connsiteX257" fmla="*/ 5401644 w 7467600"/>
              <a:gd name="connsiteY257" fmla="*/ 3617847 h 6858000"/>
              <a:gd name="connsiteX258" fmla="*/ 5467256 w 7467600"/>
              <a:gd name="connsiteY258" fmla="*/ 4175494 h 6858000"/>
              <a:gd name="connsiteX259" fmla="*/ 5448069 w 7467600"/>
              <a:gd name="connsiteY259" fmla="*/ 3567554 h 6858000"/>
              <a:gd name="connsiteX260" fmla="*/ 5425834 w 7467600"/>
              <a:gd name="connsiteY260" fmla="*/ 3162785 h 6858000"/>
              <a:gd name="connsiteX261" fmla="*/ 1318687 w 7467600"/>
              <a:gd name="connsiteY261" fmla="*/ 3113840 h 6858000"/>
              <a:gd name="connsiteX262" fmla="*/ 1066793 w 7467600"/>
              <a:gd name="connsiteY262" fmla="*/ 3212171 h 6858000"/>
              <a:gd name="connsiteX263" fmla="*/ 993319 w 7467600"/>
              <a:gd name="connsiteY263" fmla="*/ 3247648 h 6858000"/>
              <a:gd name="connsiteX264" fmla="*/ 853081 w 7467600"/>
              <a:gd name="connsiteY264" fmla="*/ 3312410 h 6858000"/>
              <a:gd name="connsiteX265" fmla="*/ 805957 w 7467600"/>
              <a:gd name="connsiteY265" fmla="*/ 3330443 h 6858000"/>
              <a:gd name="connsiteX266" fmla="*/ 1318687 w 7467600"/>
              <a:gd name="connsiteY266" fmla="*/ 3113840 h 6858000"/>
              <a:gd name="connsiteX267" fmla="*/ 5453702 w 7467600"/>
              <a:gd name="connsiteY267" fmla="*/ 3090882 h 6858000"/>
              <a:gd name="connsiteX268" fmla="*/ 5480135 w 7467600"/>
              <a:gd name="connsiteY268" fmla="*/ 3565802 h 6858000"/>
              <a:gd name="connsiteX269" fmla="*/ 5499023 w 7467600"/>
              <a:gd name="connsiteY269" fmla="*/ 4166310 h 6858000"/>
              <a:gd name="connsiteX270" fmla="*/ 5547022 w 7467600"/>
              <a:gd name="connsiteY270" fmla="*/ 3607838 h 6858000"/>
              <a:gd name="connsiteX271" fmla="*/ 5515964 w 7467600"/>
              <a:gd name="connsiteY271" fmla="*/ 3378541 h 6858000"/>
              <a:gd name="connsiteX272" fmla="*/ 5453702 w 7467600"/>
              <a:gd name="connsiteY272" fmla="*/ 3090882 h 6858000"/>
              <a:gd name="connsiteX273" fmla="*/ 1238695 w 7467600"/>
              <a:gd name="connsiteY273" fmla="*/ 3076820 h 6858000"/>
              <a:gd name="connsiteX274" fmla="*/ 716371 w 7467600"/>
              <a:gd name="connsiteY274" fmla="*/ 3293249 h 6858000"/>
              <a:gd name="connsiteX275" fmla="*/ 579522 w 7467600"/>
              <a:gd name="connsiteY275" fmla="*/ 3371759 h 6858000"/>
              <a:gd name="connsiteX276" fmla="*/ 600288 w 7467600"/>
              <a:gd name="connsiteY276" fmla="*/ 3365555 h 6858000"/>
              <a:gd name="connsiteX277" fmla="*/ 840692 w 7467600"/>
              <a:gd name="connsiteY277" fmla="*/ 3284921 h 6858000"/>
              <a:gd name="connsiteX278" fmla="*/ 979248 w 7467600"/>
              <a:gd name="connsiteY278" fmla="*/ 3221003 h 6858000"/>
              <a:gd name="connsiteX279" fmla="*/ 1053282 w 7467600"/>
              <a:gd name="connsiteY279" fmla="*/ 3185247 h 6858000"/>
              <a:gd name="connsiteX280" fmla="*/ 1320603 w 7467600"/>
              <a:gd name="connsiteY280" fmla="*/ 3081281 h 6858000"/>
              <a:gd name="connsiteX281" fmla="*/ 1238695 w 7467600"/>
              <a:gd name="connsiteY281" fmla="*/ 3076820 h 6858000"/>
              <a:gd name="connsiteX282" fmla="*/ 5425627 w 7467600"/>
              <a:gd name="connsiteY282" fmla="*/ 2954192 h 6858000"/>
              <a:gd name="connsiteX283" fmla="*/ 5470770 w 7467600"/>
              <a:gd name="connsiteY283" fmla="*/ 3005435 h 6858000"/>
              <a:gd name="connsiteX284" fmla="*/ 5519779 w 7467600"/>
              <a:gd name="connsiteY284" fmla="*/ 4359223 h 6858000"/>
              <a:gd name="connsiteX285" fmla="*/ 5520293 w 7467600"/>
              <a:gd name="connsiteY285" fmla="*/ 4360602 h 6858000"/>
              <a:gd name="connsiteX286" fmla="*/ 5767221 w 7467600"/>
              <a:gd name="connsiteY286" fmla="*/ 4665564 h 6858000"/>
              <a:gd name="connsiteX287" fmla="*/ 6937169 w 7467600"/>
              <a:gd name="connsiteY287" fmla="*/ 4815941 h 6858000"/>
              <a:gd name="connsiteX288" fmla="*/ 6953922 w 7467600"/>
              <a:gd name="connsiteY288" fmla="*/ 4890068 h 6858000"/>
              <a:gd name="connsiteX289" fmla="*/ 6071359 w 7467600"/>
              <a:gd name="connsiteY289" fmla="*/ 4770770 h 6858000"/>
              <a:gd name="connsiteX290" fmla="*/ 6038839 w 7467600"/>
              <a:gd name="connsiteY290" fmla="*/ 4764474 h 6858000"/>
              <a:gd name="connsiteX291" fmla="*/ 6038706 w 7467600"/>
              <a:gd name="connsiteY291" fmla="*/ 4763847 h 6858000"/>
              <a:gd name="connsiteX292" fmla="*/ 6037784 w 7467600"/>
              <a:gd name="connsiteY292" fmla="*/ 4764270 h 6858000"/>
              <a:gd name="connsiteX293" fmla="*/ 6038839 w 7467600"/>
              <a:gd name="connsiteY293" fmla="*/ 4764474 h 6858000"/>
              <a:gd name="connsiteX294" fmla="*/ 6040338 w 7467600"/>
              <a:gd name="connsiteY294" fmla="*/ 4771418 h 6858000"/>
              <a:gd name="connsiteX295" fmla="*/ 6024488 w 7467600"/>
              <a:gd name="connsiteY295" fmla="*/ 4809903 h 6858000"/>
              <a:gd name="connsiteX296" fmla="*/ 5599771 w 7467600"/>
              <a:gd name="connsiteY296" fmla="*/ 5509652 h 6858000"/>
              <a:gd name="connsiteX297" fmla="*/ 5548843 w 7467600"/>
              <a:gd name="connsiteY297" fmla="*/ 5563845 h 6858000"/>
              <a:gd name="connsiteX298" fmla="*/ 5940952 w 7467600"/>
              <a:gd name="connsiteY298" fmla="*/ 6250028 h 6858000"/>
              <a:gd name="connsiteX299" fmla="*/ 6043441 w 7467600"/>
              <a:gd name="connsiteY299" fmla="*/ 6665847 h 6858000"/>
              <a:gd name="connsiteX300" fmla="*/ 6093432 w 7467600"/>
              <a:gd name="connsiteY300" fmla="*/ 6858000 h 6858000"/>
              <a:gd name="connsiteX301" fmla="*/ 6034344 w 7467600"/>
              <a:gd name="connsiteY301" fmla="*/ 6858000 h 6858000"/>
              <a:gd name="connsiteX302" fmla="*/ 6026679 w 7467600"/>
              <a:gd name="connsiteY302" fmla="*/ 6836959 h 6858000"/>
              <a:gd name="connsiteX303" fmla="*/ 5800441 w 7467600"/>
              <a:gd name="connsiteY303" fmla="*/ 6335286 h 6858000"/>
              <a:gd name="connsiteX304" fmla="*/ 5526562 w 7467600"/>
              <a:gd name="connsiteY304" fmla="*/ 5705388 h 6858000"/>
              <a:gd name="connsiteX305" fmla="*/ 5519640 w 7467600"/>
              <a:gd name="connsiteY305" fmla="*/ 5683774 h 6858000"/>
              <a:gd name="connsiteX306" fmla="*/ 5844559 w 7467600"/>
              <a:gd name="connsiteY306" fmla="*/ 6553349 h 6858000"/>
              <a:gd name="connsiteX307" fmla="*/ 5975994 w 7467600"/>
              <a:gd name="connsiteY307" fmla="*/ 6858000 h 6858000"/>
              <a:gd name="connsiteX308" fmla="*/ 5898547 w 7467600"/>
              <a:gd name="connsiteY308" fmla="*/ 6858000 h 6858000"/>
              <a:gd name="connsiteX309" fmla="*/ 5682041 w 7467600"/>
              <a:gd name="connsiteY309" fmla="*/ 6355860 h 6858000"/>
              <a:gd name="connsiteX310" fmla="*/ 5461758 w 7467600"/>
              <a:gd name="connsiteY310" fmla="*/ 5820220 h 6858000"/>
              <a:gd name="connsiteX311" fmla="*/ 5237282 w 7467600"/>
              <a:gd name="connsiteY311" fmla="*/ 6579086 h 6858000"/>
              <a:gd name="connsiteX312" fmla="*/ 5115009 w 7467600"/>
              <a:gd name="connsiteY312" fmla="*/ 6858000 h 6858000"/>
              <a:gd name="connsiteX313" fmla="*/ 5028074 w 7467600"/>
              <a:gd name="connsiteY313" fmla="*/ 6858000 h 6858000"/>
              <a:gd name="connsiteX314" fmla="*/ 5079508 w 7467600"/>
              <a:gd name="connsiteY314" fmla="*/ 6749074 h 6858000"/>
              <a:gd name="connsiteX315" fmla="*/ 5371846 w 7467600"/>
              <a:gd name="connsiteY315" fmla="*/ 5924413 h 6858000"/>
              <a:gd name="connsiteX316" fmla="*/ 5270512 w 7467600"/>
              <a:gd name="connsiteY316" fmla="*/ 6138975 h 6858000"/>
              <a:gd name="connsiteX317" fmla="*/ 5062409 w 7467600"/>
              <a:gd name="connsiteY317" fmla="*/ 6653544 h 6858000"/>
              <a:gd name="connsiteX318" fmla="*/ 5036628 w 7467600"/>
              <a:gd name="connsiteY318" fmla="*/ 6754247 h 6858000"/>
              <a:gd name="connsiteX319" fmla="*/ 5009112 w 7467600"/>
              <a:gd name="connsiteY319" fmla="*/ 6858000 h 6858000"/>
              <a:gd name="connsiteX320" fmla="*/ 4976679 w 7467600"/>
              <a:gd name="connsiteY320" fmla="*/ 6858000 h 6858000"/>
              <a:gd name="connsiteX321" fmla="*/ 5006537 w 7467600"/>
              <a:gd name="connsiteY321" fmla="*/ 6747068 h 6858000"/>
              <a:gd name="connsiteX322" fmla="*/ 5032723 w 7467600"/>
              <a:gd name="connsiteY322" fmla="*/ 6644957 h 6858000"/>
              <a:gd name="connsiteX323" fmla="*/ 5242949 w 7467600"/>
              <a:gd name="connsiteY323" fmla="*/ 6125175 h 6858000"/>
              <a:gd name="connsiteX324" fmla="*/ 5286321 w 7467600"/>
              <a:gd name="connsiteY324" fmla="*/ 6033555 h 6858000"/>
              <a:gd name="connsiteX325" fmla="*/ 5008210 w 7467600"/>
              <a:gd name="connsiteY325" fmla="*/ 6649194 h 6858000"/>
              <a:gd name="connsiteX326" fmla="*/ 4986321 w 7467600"/>
              <a:gd name="connsiteY326" fmla="*/ 6765687 h 6858000"/>
              <a:gd name="connsiteX327" fmla="*/ 4973474 w 7467600"/>
              <a:gd name="connsiteY327" fmla="*/ 6858000 h 6858000"/>
              <a:gd name="connsiteX328" fmla="*/ 4907178 w 7467600"/>
              <a:gd name="connsiteY328" fmla="*/ 6858000 h 6858000"/>
              <a:gd name="connsiteX329" fmla="*/ 4910810 w 7467600"/>
              <a:gd name="connsiteY329" fmla="*/ 6829660 h 6858000"/>
              <a:gd name="connsiteX330" fmla="*/ 4987461 w 7467600"/>
              <a:gd name="connsiteY330" fmla="*/ 6432994 h 6858000"/>
              <a:gd name="connsiteX331" fmla="*/ 5179262 w 7467600"/>
              <a:gd name="connsiteY331" fmla="*/ 6035044 h 6858000"/>
              <a:gd name="connsiteX332" fmla="*/ 4689678 w 7467600"/>
              <a:gd name="connsiteY332" fmla="*/ 6440241 h 6858000"/>
              <a:gd name="connsiteX333" fmla="*/ 4477543 w 7467600"/>
              <a:gd name="connsiteY333" fmla="*/ 6674836 h 6858000"/>
              <a:gd name="connsiteX334" fmla="*/ 4329957 w 7467600"/>
              <a:gd name="connsiteY334" fmla="*/ 6858000 h 6858000"/>
              <a:gd name="connsiteX335" fmla="*/ 4218595 w 7467600"/>
              <a:gd name="connsiteY335" fmla="*/ 6858000 h 6858000"/>
              <a:gd name="connsiteX336" fmla="*/ 4368888 w 7467600"/>
              <a:gd name="connsiteY336" fmla="*/ 6668412 h 6858000"/>
              <a:gd name="connsiteX337" fmla="*/ 4563091 w 7467600"/>
              <a:gd name="connsiteY337" fmla="*/ 6442508 h 6858000"/>
              <a:gd name="connsiteX338" fmla="*/ 5387324 w 7467600"/>
              <a:gd name="connsiteY338" fmla="*/ 5705830 h 6858000"/>
              <a:gd name="connsiteX339" fmla="*/ 5073620 w 7467600"/>
              <a:gd name="connsiteY339" fmla="*/ 5955437 h 6858000"/>
              <a:gd name="connsiteX340" fmla="*/ 4689789 w 7467600"/>
              <a:gd name="connsiteY340" fmla="*/ 6268382 h 6858000"/>
              <a:gd name="connsiteX341" fmla="*/ 4418722 w 7467600"/>
              <a:gd name="connsiteY341" fmla="*/ 6570886 h 6858000"/>
              <a:gd name="connsiteX342" fmla="*/ 4214944 w 7467600"/>
              <a:gd name="connsiteY342" fmla="*/ 6858000 h 6858000"/>
              <a:gd name="connsiteX343" fmla="*/ 4177898 w 7467600"/>
              <a:gd name="connsiteY343" fmla="*/ 6858000 h 6858000"/>
              <a:gd name="connsiteX344" fmla="*/ 4391597 w 7467600"/>
              <a:gd name="connsiteY344" fmla="*/ 6556370 h 6858000"/>
              <a:gd name="connsiteX345" fmla="*/ 4668889 w 7467600"/>
              <a:gd name="connsiteY345" fmla="*/ 6246399 h 6858000"/>
              <a:gd name="connsiteX346" fmla="*/ 5055427 w 7467600"/>
              <a:gd name="connsiteY346" fmla="*/ 5931476 h 6858000"/>
              <a:gd name="connsiteX347" fmla="*/ 5371814 w 7467600"/>
              <a:gd name="connsiteY347" fmla="*/ 5678975 h 6858000"/>
              <a:gd name="connsiteX348" fmla="*/ 4987918 w 7467600"/>
              <a:gd name="connsiteY348" fmla="*/ 5838701 h 6858000"/>
              <a:gd name="connsiteX349" fmla="*/ 4317146 w 7467600"/>
              <a:gd name="connsiteY349" fmla="*/ 6587716 h 6858000"/>
              <a:gd name="connsiteX350" fmla="*/ 4171627 w 7467600"/>
              <a:gd name="connsiteY350" fmla="*/ 6858000 h 6858000"/>
              <a:gd name="connsiteX351" fmla="*/ 4081585 w 7467600"/>
              <a:gd name="connsiteY351" fmla="*/ 6858000 h 6858000"/>
              <a:gd name="connsiteX352" fmla="*/ 4238603 w 7467600"/>
              <a:gd name="connsiteY352" fmla="*/ 6559341 h 6858000"/>
              <a:gd name="connsiteX353" fmla="*/ 4778333 w 7467600"/>
              <a:gd name="connsiteY353" fmla="*/ 5873626 h 6858000"/>
              <a:gd name="connsiteX354" fmla="*/ 5414185 w 7467600"/>
              <a:gd name="connsiteY354" fmla="*/ 5573882 h 6858000"/>
              <a:gd name="connsiteX355" fmla="*/ 5959648 w 7467600"/>
              <a:gd name="connsiteY355" fmla="*/ 4760797 h 6858000"/>
              <a:gd name="connsiteX356" fmla="*/ 5355019 w 7467600"/>
              <a:gd name="connsiteY356" fmla="*/ 4734672 h 6858000"/>
              <a:gd name="connsiteX357" fmla="*/ 5083565 w 7467600"/>
              <a:gd name="connsiteY357" fmla="*/ 5179121 h 6858000"/>
              <a:gd name="connsiteX358" fmla="*/ 4713577 w 7467600"/>
              <a:gd name="connsiteY358" fmla="*/ 5616803 h 6858000"/>
              <a:gd name="connsiteX359" fmla="*/ 3989559 w 7467600"/>
              <a:gd name="connsiteY359" fmla="*/ 6145945 h 6858000"/>
              <a:gd name="connsiteX360" fmla="*/ 3939824 w 7467600"/>
              <a:gd name="connsiteY360" fmla="*/ 6066900 h 6858000"/>
              <a:gd name="connsiteX361" fmla="*/ 4584537 w 7467600"/>
              <a:gd name="connsiteY361" fmla="*/ 5324826 h 6858000"/>
              <a:gd name="connsiteX362" fmla="*/ 5037105 w 7467600"/>
              <a:gd name="connsiteY362" fmla="*/ 5088765 h 6858000"/>
              <a:gd name="connsiteX363" fmla="*/ 5039930 w 7467600"/>
              <a:gd name="connsiteY363" fmla="*/ 5089585 h 6858000"/>
              <a:gd name="connsiteX364" fmla="*/ 5263764 w 7467600"/>
              <a:gd name="connsiteY364" fmla="*/ 4735525 h 6858000"/>
              <a:gd name="connsiteX365" fmla="*/ 4086300 w 7467600"/>
              <a:gd name="connsiteY365" fmla="*/ 4884599 h 6858000"/>
              <a:gd name="connsiteX366" fmla="*/ 4085485 w 7467600"/>
              <a:gd name="connsiteY366" fmla="*/ 4899070 h 6858000"/>
              <a:gd name="connsiteX367" fmla="*/ 3871915 w 7467600"/>
              <a:gd name="connsiteY367" fmla="*/ 5253645 h 6858000"/>
              <a:gd name="connsiteX368" fmla="*/ 3799374 w 7467600"/>
              <a:gd name="connsiteY368" fmla="*/ 5466127 h 6858000"/>
              <a:gd name="connsiteX369" fmla="*/ 3498850 w 7467600"/>
              <a:gd name="connsiteY369" fmla="*/ 6661888 h 6858000"/>
              <a:gd name="connsiteX370" fmla="*/ 3399216 w 7467600"/>
              <a:gd name="connsiteY370" fmla="*/ 6858000 h 6858000"/>
              <a:gd name="connsiteX371" fmla="*/ 3303688 w 7467600"/>
              <a:gd name="connsiteY371" fmla="*/ 6858000 h 6858000"/>
              <a:gd name="connsiteX372" fmla="*/ 3391774 w 7467600"/>
              <a:gd name="connsiteY372" fmla="*/ 6697181 h 6858000"/>
              <a:gd name="connsiteX373" fmla="*/ 3735540 w 7467600"/>
              <a:gd name="connsiteY373" fmla="*/ 5546923 h 6858000"/>
              <a:gd name="connsiteX374" fmla="*/ 3729438 w 7467600"/>
              <a:gd name="connsiteY374" fmla="*/ 5569058 h 6858000"/>
              <a:gd name="connsiteX375" fmla="*/ 3707782 w 7467600"/>
              <a:gd name="connsiteY375" fmla="*/ 5644908 h 6858000"/>
              <a:gd name="connsiteX376" fmla="*/ 3583827 w 7467600"/>
              <a:gd name="connsiteY376" fmla="*/ 6039215 h 6858000"/>
              <a:gd name="connsiteX377" fmla="*/ 3547861 w 7467600"/>
              <a:gd name="connsiteY377" fmla="*/ 6129609 h 6858000"/>
              <a:gd name="connsiteX378" fmla="*/ 3490905 w 7467600"/>
              <a:gd name="connsiteY378" fmla="*/ 6277660 h 6858000"/>
              <a:gd name="connsiteX379" fmla="*/ 3455859 w 7467600"/>
              <a:gd name="connsiteY379" fmla="*/ 6391301 h 6858000"/>
              <a:gd name="connsiteX380" fmla="*/ 3429112 w 7467600"/>
              <a:gd name="connsiteY380" fmla="*/ 6479469 h 6858000"/>
              <a:gd name="connsiteX381" fmla="*/ 3304862 w 7467600"/>
              <a:gd name="connsiteY381" fmla="*/ 6796476 h 6858000"/>
              <a:gd name="connsiteX382" fmla="*/ 3276071 w 7467600"/>
              <a:gd name="connsiteY382" fmla="*/ 6858000 h 6858000"/>
              <a:gd name="connsiteX383" fmla="*/ 3240805 w 7467600"/>
              <a:gd name="connsiteY383" fmla="*/ 6858000 h 6858000"/>
              <a:gd name="connsiteX384" fmla="*/ 3275917 w 7467600"/>
              <a:gd name="connsiteY384" fmla="*/ 6783192 h 6858000"/>
              <a:gd name="connsiteX385" fmla="*/ 3399358 w 7467600"/>
              <a:gd name="connsiteY385" fmla="*/ 6469011 h 6858000"/>
              <a:gd name="connsiteX386" fmla="*/ 3425650 w 7467600"/>
              <a:gd name="connsiteY386" fmla="*/ 6381333 h 6858000"/>
              <a:gd name="connsiteX387" fmla="*/ 3460661 w 7467600"/>
              <a:gd name="connsiteY387" fmla="*/ 6266763 h 6858000"/>
              <a:gd name="connsiteX388" fmla="*/ 3518021 w 7467600"/>
              <a:gd name="connsiteY388" fmla="*/ 6117298 h 6858000"/>
              <a:gd name="connsiteX389" fmla="*/ 3554035 w 7467600"/>
              <a:gd name="connsiteY389" fmla="*/ 6027832 h 6858000"/>
              <a:gd name="connsiteX390" fmla="*/ 3677174 w 7467600"/>
              <a:gd name="connsiteY390" fmla="*/ 5636351 h 6858000"/>
              <a:gd name="connsiteX391" fmla="*/ 3698819 w 7467600"/>
              <a:gd name="connsiteY391" fmla="*/ 5560503 h 6858000"/>
              <a:gd name="connsiteX392" fmla="*/ 3702094 w 7467600"/>
              <a:gd name="connsiteY392" fmla="*/ 5549194 h 6858000"/>
              <a:gd name="connsiteX393" fmla="*/ 3398355 w 7467600"/>
              <a:gd name="connsiteY393" fmla="*/ 6094603 h 6858000"/>
              <a:gd name="connsiteX394" fmla="*/ 3193941 w 7467600"/>
              <a:gd name="connsiteY394" fmla="*/ 6798775 h 6858000"/>
              <a:gd name="connsiteX395" fmla="*/ 3184140 w 7467600"/>
              <a:gd name="connsiteY395" fmla="*/ 6858000 h 6858000"/>
              <a:gd name="connsiteX396" fmla="*/ 3099978 w 7467600"/>
              <a:gd name="connsiteY396" fmla="*/ 6858000 h 6858000"/>
              <a:gd name="connsiteX397" fmla="*/ 3101556 w 7467600"/>
              <a:gd name="connsiteY397" fmla="*/ 6843337 h 6858000"/>
              <a:gd name="connsiteX398" fmla="*/ 3370162 w 7467600"/>
              <a:gd name="connsiteY398" fmla="*/ 5785550 h 6858000"/>
              <a:gd name="connsiteX399" fmla="*/ 3746477 w 7467600"/>
              <a:gd name="connsiteY399" fmla="*/ 5377889 h 6858000"/>
              <a:gd name="connsiteX400" fmla="*/ 3863399 w 7467600"/>
              <a:gd name="connsiteY400" fmla="*/ 5087257 h 6858000"/>
              <a:gd name="connsiteX401" fmla="*/ 3968712 w 7467600"/>
              <a:gd name="connsiteY401" fmla="*/ 4913989 h 6858000"/>
              <a:gd name="connsiteX402" fmla="*/ 2792390 w 7467600"/>
              <a:gd name="connsiteY402" fmla="*/ 5382974 h 6858000"/>
              <a:gd name="connsiteX403" fmla="*/ 2714982 w 7467600"/>
              <a:gd name="connsiteY403" fmla="*/ 5427051 h 6858000"/>
              <a:gd name="connsiteX404" fmla="*/ 2813361 w 7467600"/>
              <a:gd name="connsiteY404" fmla="*/ 6023912 h 6858000"/>
              <a:gd name="connsiteX405" fmla="*/ 2688430 w 7467600"/>
              <a:gd name="connsiteY405" fmla="*/ 6801564 h 6858000"/>
              <a:gd name="connsiteX406" fmla="*/ 2629626 w 7467600"/>
              <a:gd name="connsiteY406" fmla="*/ 6763394 h 6858000"/>
              <a:gd name="connsiteX407" fmla="*/ 2565328 w 7467600"/>
              <a:gd name="connsiteY407" fmla="*/ 5516399 h 6858000"/>
              <a:gd name="connsiteX408" fmla="*/ 1922999 w 7467600"/>
              <a:gd name="connsiteY408" fmla="*/ 5980343 h 6858000"/>
              <a:gd name="connsiteX409" fmla="*/ 1950261 w 7467600"/>
              <a:gd name="connsiteY409" fmla="*/ 6405858 h 6858000"/>
              <a:gd name="connsiteX410" fmla="*/ 2365554 w 7467600"/>
              <a:gd name="connsiteY410" fmla="*/ 6759107 h 6858000"/>
              <a:gd name="connsiteX411" fmla="*/ 2424142 w 7467600"/>
              <a:gd name="connsiteY411" fmla="*/ 6858000 h 6858000"/>
              <a:gd name="connsiteX412" fmla="*/ 2395994 w 7467600"/>
              <a:gd name="connsiteY412" fmla="*/ 6858000 h 6858000"/>
              <a:gd name="connsiteX413" fmla="*/ 2392863 w 7467600"/>
              <a:gd name="connsiteY413" fmla="*/ 6852964 h 6858000"/>
              <a:gd name="connsiteX414" fmla="*/ 2017589 w 7467600"/>
              <a:gd name="connsiteY414" fmla="*/ 6493982 h 6858000"/>
              <a:gd name="connsiteX415" fmla="*/ 2147336 w 7467600"/>
              <a:gd name="connsiteY415" fmla="*/ 6594052 h 6858000"/>
              <a:gd name="connsiteX416" fmla="*/ 2207047 w 7467600"/>
              <a:gd name="connsiteY416" fmla="*/ 6654540 h 6858000"/>
              <a:gd name="connsiteX417" fmla="*/ 2299106 w 7467600"/>
              <a:gd name="connsiteY417" fmla="*/ 6778931 h 6858000"/>
              <a:gd name="connsiteX418" fmla="*/ 2314430 w 7467600"/>
              <a:gd name="connsiteY418" fmla="*/ 6801144 h 6858000"/>
              <a:gd name="connsiteX419" fmla="*/ 2352406 w 7467600"/>
              <a:gd name="connsiteY419" fmla="*/ 6858000 h 6858000"/>
              <a:gd name="connsiteX420" fmla="*/ 2314492 w 7467600"/>
              <a:gd name="connsiteY420" fmla="*/ 6858000 h 6858000"/>
              <a:gd name="connsiteX421" fmla="*/ 2288095 w 7467600"/>
              <a:gd name="connsiteY421" fmla="*/ 6818030 h 6858000"/>
              <a:gd name="connsiteX422" fmla="*/ 2272768 w 7467600"/>
              <a:gd name="connsiteY422" fmla="*/ 6795822 h 6858000"/>
              <a:gd name="connsiteX423" fmla="*/ 2182715 w 7467600"/>
              <a:gd name="connsiteY423" fmla="*/ 6675071 h 6858000"/>
              <a:gd name="connsiteX424" fmla="*/ 2032061 w 7467600"/>
              <a:gd name="connsiteY424" fmla="*/ 6541380 h 6858000"/>
              <a:gd name="connsiteX425" fmla="*/ 2257220 w 7467600"/>
              <a:gd name="connsiteY425" fmla="*/ 6826257 h 6858000"/>
              <a:gd name="connsiteX426" fmla="*/ 2281324 w 7467600"/>
              <a:gd name="connsiteY426" fmla="*/ 6858000 h 6858000"/>
              <a:gd name="connsiteX427" fmla="*/ 2242860 w 7467600"/>
              <a:gd name="connsiteY427" fmla="*/ 6858000 h 6858000"/>
              <a:gd name="connsiteX428" fmla="*/ 2232818 w 7467600"/>
              <a:gd name="connsiteY428" fmla="*/ 6844926 h 6858000"/>
              <a:gd name="connsiteX429" fmla="*/ 1990172 w 7467600"/>
              <a:gd name="connsiteY429" fmla="*/ 6542121 h 6858000"/>
              <a:gd name="connsiteX430" fmla="*/ 2124090 w 7467600"/>
              <a:gd name="connsiteY430" fmla="*/ 6761017 h 6858000"/>
              <a:gd name="connsiteX431" fmla="*/ 2200380 w 7467600"/>
              <a:gd name="connsiteY431" fmla="*/ 6858000 h 6858000"/>
              <a:gd name="connsiteX432" fmla="*/ 2147507 w 7467600"/>
              <a:gd name="connsiteY432" fmla="*/ 6858000 h 6858000"/>
              <a:gd name="connsiteX433" fmla="*/ 2070668 w 7467600"/>
              <a:gd name="connsiteY433" fmla="*/ 6761520 h 6858000"/>
              <a:gd name="connsiteX434" fmla="*/ 1975142 w 7467600"/>
              <a:gd name="connsiteY434" fmla="*/ 6585570 h 6858000"/>
              <a:gd name="connsiteX435" fmla="*/ 2050035 w 7467600"/>
              <a:gd name="connsiteY435" fmla="*/ 6813345 h 6858000"/>
              <a:gd name="connsiteX436" fmla="*/ 2063025 w 7467600"/>
              <a:gd name="connsiteY436" fmla="*/ 6858000 h 6858000"/>
              <a:gd name="connsiteX437" fmla="*/ 2021675 w 7467600"/>
              <a:gd name="connsiteY437" fmla="*/ 6858000 h 6858000"/>
              <a:gd name="connsiteX438" fmla="*/ 2019308 w 7467600"/>
              <a:gd name="connsiteY438" fmla="*/ 6847118 h 6858000"/>
              <a:gd name="connsiteX439" fmla="*/ 1938835 w 7467600"/>
              <a:gd name="connsiteY439" fmla="*/ 6551160 h 6858000"/>
              <a:gd name="connsiteX440" fmla="*/ 1953230 w 7467600"/>
              <a:gd name="connsiteY440" fmla="*/ 6759699 h 6858000"/>
              <a:gd name="connsiteX441" fmla="*/ 1956763 w 7467600"/>
              <a:gd name="connsiteY441" fmla="*/ 6778191 h 6858000"/>
              <a:gd name="connsiteX442" fmla="*/ 1967925 w 7467600"/>
              <a:gd name="connsiteY442" fmla="*/ 6858000 h 6858000"/>
              <a:gd name="connsiteX443" fmla="*/ 1936622 w 7467600"/>
              <a:gd name="connsiteY443" fmla="*/ 6858000 h 6858000"/>
              <a:gd name="connsiteX444" fmla="*/ 1926261 w 7467600"/>
              <a:gd name="connsiteY444" fmla="*/ 6784064 h 6858000"/>
              <a:gd name="connsiteX445" fmla="*/ 1922724 w 7467600"/>
              <a:gd name="connsiteY445" fmla="*/ 6765577 h 6858000"/>
              <a:gd name="connsiteX446" fmla="*/ 1904650 w 7467600"/>
              <a:gd name="connsiteY446" fmla="*/ 6639616 h 6858000"/>
              <a:gd name="connsiteX447" fmla="*/ 1885273 w 7467600"/>
              <a:gd name="connsiteY447" fmla="*/ 6858000 h 6858000"/>
              <a:gd name="connsiteX448" fmla="*/ 1854363 w 7467600"/>
              <a:gd name="connsiteY448" fmla="*/ 6858000 h 6858000"/>
              <a:gd name="connsiteX449" fmla="*/ 1880391 w 7467600"/>
              <a:gd name="connsiteY449" fmla="*/ 6603796 h 6858000"/>
              <a:gd name="connsiteX450" fmla="*/ 1818273 w 7467600"/>
              <a:gd name="connsiteY450" fmla="*/ 6715729 h 6858000"/>
              <a:gd name="connsiteX451" fmla="*/ 1794691 w 7467600"/>
              <a:gd name="connsiteY451" fmla="*/ 6843239 h 6858000"/>
              <a:gd name="connsiteX452" fmla="*/ 1794914 w 7467600"/>
              <a:gd name="connsiteY452" fmla="*/ 6858000 h 6858000"/>
              <a:gd name="connsiteX453" fmla="*/ 1746128 w 7467600"/>
              <a:gd name="connsiteY453" fmla="*/ 6858000 h 6858000"/>
              <a:gd name="connsiteX454" fmla="*/ 1753934 w 7467600"/>
              <a:gd name="connsiteY454" fmla="*/ 6724796 h 6858000"/>
              <a:gd name="connsiteX455" fmla="*/ 1792053 w 7467600"/>
              <a:gd name="connsiteY455" fmla="*/ 6572396 h 6858000"/>
              <a:gd name="connsiteX456" fmla="*/ 1862248 w 7467600"/>
              <a:gd name="connsiteY456" fmla="*/ 6266397 h 6858000"/>
              <a:gd name="connsiteX457" fmla="*/ 1862250 w 7467600"/>
              <a:gd name="connsiteY457" fmla="*/ 6033531 h 6858000"/>
              <a:gd name="connsiteX458" fmla="*/ 1211999 w 7467600"/>
              <a:gd name="connsiteY458" fmla="*/ 6683610 h 6858000"/>
              <a:gd name="connsiteX459" fmla="*/ 1213266 w 7467600"/>
              <a:gd name="connsiteY459" fmla="*/ 6691947 h 6858000"/>
              <a:gd name="connsiteX460" fmla="*/ 1203370 w 7467600"/>
              <a:gd name="connsiteY460" fmla="*/ 6850676 h 6858000"/>
              <a:gd name="connsiteX461" fmla="*/ 1203671 w 7467600"/>
              <a:gd name="connsiteY461" fmla="*/ 6858000 h 6858000"/>
              <a:gd name="connsiteX462" fmla="*/ 1143180 w 7467600"/>
              <a:gd name="connsiteY462" fmla="*/ 6858000 h 6858000"/>
              <a:gd name="connsiteX463" fmla="*/ 1142176 w 7467600"/>
              <a:gd name="connsiteY463" fmla="*/ 6766045 h 6858000"/>
              <a:gd name="connsiteX464" fmla="*/ 1067484 w 7467600"/>
              <a:gd name="connsiteY464" fmla="*/ 6858000 h 6858000"/>
              <a:gd name="connsiteX465" fmla="*/ 953928 w 7467600"/>
              <a:gd name="connsiteY465" fmla="*/ 6858000 h 6858000"/>
              <a:gd name="connsiteX466" fmla="*/ 959715 w 7467600"/>
              <a:gd name="connsiteY466" fmla="*/ 6850185 h 6858000"/>
              <a:gd name="connsiteX467" fmla="*/ 1483788 w 7467600"/>
              <a:gd name="connsiteY467" fmla="*/ 6259174 h 6858000"/>
              <a:gd name="connsiteX468" fmla="*/ 1100671 w 7467600"/>
              <a:gd name="connsiteY468" fmla="*/ 6252137 h 6858000"/>
              <a:gd name="connsiteX469" fmla="*/ 1090144 w 7467600"/>
              <a:gd name="connsiteY469" fmla="*/ 6256748 h 6858000"/>
              <a:gd name="connsiteX470" fmla="*/ 1095872 w 7467600"/>
              <a:gd name="connsiteY470" fmla="*/ 6271892 h 6858000"/>
              <a:gd name="connsiteX471" fmla="*/ 262785 w 7467600"/>
              <a:gd name="connsiteY471" fmla="*/ 6845450 h 6858000"/>
              <a:gd name="connsiteX472" fmla="*/ 209968 w 7467600"/>
              <a:gd name="connsiteY472" fmla="*/ 6770713 h 6858000"/>
              <a:gd name="connsiteX473" fmla="*/ 873460 w 7467600"/>
              <a:gd name="connsiteY473" fmla="*/ 6253768 h 6858000"/>
              <a:gd name="connsiteX474" fmla="*/ 192686 w 7467600"/>
              <a:gd name="connsiteY474" fmla="*/ 5849257 h 6858000"/>
              <a:gd name="connsiteX475" fmla="*/ 4696 w 7467600"/>
              <a:gd name="connsiteY475" fmla="*/ 5697668 h 6858000"/>
              <a:gd name="connsiteX476" fmla="*/ 0 w 7467600"/>
              <a:gd name="connsiteY476" fmla="*/ 5689984 h 6858000"/>
              <a:gd name="connsiteX477" fmla="*/ 0 w 7467600"/>
              <a:gd name="connsiteY477" fmla="*/ 5513472 h 6858000"/>
              <a:gd name="connsiteX478" fmla="*/ 174101 w 7467600"/>
              <a:gd name="connsiteY478" fmla="*/ 5620277 h 6858000"/>
              <a:gd name="connsiteX479" fmla="*/ 891800 w 7467600"/>
              <a:gd name="connsiteY479" fmla="*/ 6036935 h 6858000"/>
              <a:gd name="connsiteX480" fmla="*/ 1072219 w 7467600"/>
              <a:gd name="connsiteY480" fmla="*/ 6169443 h 6858000"/>
              <a:gd name="connsiteX481" fmla="*/ 1074117 w 7467600"/>
              <a:gd name="connsiteY481" fmla="*/ 6170301 h 6858000"/>
              <a:gd name="connsiteX482" fmla="*/ 1083114 w 7467600"/>
              <a:gd name="connsiteY482" fmla="*/ 6174131 h 6858000"/>
              <a:gd name="connsiteX483" fmla="*/ 1543010 w 7467600"/>
              <a:gd name="connsiteY483" fmla="*/ 6191140 h 6858000"/>
              <a:gd name="connsiteX484" fmla="*/ 1551080 w 7467600"/>
              <a:gd name="connsiteY484" fmla="*/ 6195006 h 6858000"/>
              <a:gd name="connsiteX485" fmla="*/ 2345443 w 7467600"/>
              <a:gd name="connsiteY485" fmla="*/ 5549882 h 6858000"/>
              <a:gd name="connsiteX486" fmla="*/ 1721499 w 7467600"/>
              <a:gd name="connsiteY486" fmla="*/ 5599969 h 6858000"/>
              <a:gd name="connsiteX487" fmla="*/ 767716 w 7467600"/>
              <a:gd name="connsiteY487" fmla="*/ 5472768 h 6858000"/>
              <a:gd name="connsiteX488" fmla="*/ 722147 w 7467600"/>
              <a:gd name="connsiteY488" fmla="*/ 5393091 h 6858000"/>
              <a:gd name="connsiteX489" fmla="*/ 1485552 w 7467600"/>
              <a:gd name="connsiteY489" fmla="*/ 5313202 h 6858000"/>
              <a:gd name="connsiteX490" fmla="*/ 2143004 w 7467600"/>
              <a:gd name="connsiteY490" fmla="*/ 5402420 h 6858000"/>
              <a:gd name="connsiteX491" fmla="*/ 1933391 w 7467600"/>
              <a:gd name="connsiteY491" fmla="*/ 5156971 h 6858000"/>
              <a:gd name="connsiteX492" fmla="*/ 1827118 w 7467600"/>
              <a:gd name="connsiteY492" fmla="*/ 4968410 h 6858000"/>
              <a:gd name="connsiteX493" fmla="*/ 1837349 w 7467600"/>
              <a:gd name="connsiteY493" fmla="*/ 4956357 h 6858000"/>
              <a:gd name="connsiteX494" fmla="*/ 2162835 w 7467600"/>
              <a:gd name="connsiteY494" fmla="*/ 5187853 h 6858000"/>
              <a:gd name="connsiteX495" fmla="*/ 2257167 w 7467600"/>
              <a:gd name="connsiteY495" fmla="*/ 5462123 h 6858000"/>
              <a:gd name="connsiteX496" fmla="*/ 2261598 w 7467600"/>
              <a:gd name="connsiteY496" fmla="*/ 5467998 h 6858000"/>
              <a:gd name="connsiteX497" fmla="*/ 2437177 w 7467600"/>
              <a:gd name="connsiteY497" fmla="*/ 5479608 h 6858000"/>
              <a:gd name="connsiteX498" fmla="*/ 2445247 w 7467600"/>
              <a:gd name="connsiteY498" fmla="*/ 5483476 h 6858000"/>
              <a:gd name="connsiteX499" fmla="*/ 2743626 w 7467600"/>
              <a:gd name="connsiteY499" fmla="*/ 5304819 h 6858000"/>
              <a:gd name="connsiteX500" fmla="*/ 3048102 w 7467600"/>
              <a:gd name="connsiteY500" fmla="*/ 5150595 h 6858000"/>
              <a:gd name="connsiteX501" fmla="*/ 1799414 w 7467600"/>
              <a:gd name="connsiteY501" fmla="*/ 4694732 h 6858000"/>
              <a:gd name="connsiteX502" fmla="*/ 1771735 w 7467600"/>
              <a:gd name="connsiteY502" fmla="*/ 4619929 h 6858000"/>
              <a:gd name="connsiteX503" fmla="*/ 3104273 w 7467600"/>
              <a:gd name="connsiteY503" fmla="*/ 5076159 h 6858000"/>
              <a:gd name="connsiteX504" fmla="*/ 3113245 w 7467600"/>
              <a:gd name="connsiteY504" fmla="*/ 5090705 h 6858000"/>
              <a:gd name="connsiteX505" fmla="*/ 3126294 w 7467600"/>
              <a:gd name="connsiteY505" fmla="*/ 5114400 h 6858000"/>
              <a:gd name="connsiteX506" fmla="*/ 3937433 w 7467600"/>
              <a:gd name="connsiteY506" fmla="*/ 4830473 h 6858000"/>
              <a:gd name="connsiteX507" fmla="*/ 3590475 w 7467600"/>
              <a:gd name="connsiteY507" fmla="*/ 4597974 h 6858000"/>
              <a:gd name="connsiteX508" fmla="*/ 3100264 w 7467600"/>
              <a:gd name="connsiteY508" fmla="*/ 4579845 h 6858000"/>
              <a:gd name="connsiteX509" fmla="*/ 2183576 w 7467600"/>
              <a:gd name="connsiteY509" fmla="*/ 4227150 h 6858000"/>
              <a:gd name="connsiteX510" fmla="*/ 2151029 w 7467600"/>
              <a:gd name="connsiteY510" fmla="*/ 4146947 h 6858000"/>
              <a:gd name="connsiteX511" fmla="*/ 3563434 w 7467600"/>
              <a:gd name="connsiteY511" fmla="*/ 4469115 h 6858000"/>
              <a:gd name="connsiteX512" fmla="*/ 3177952 w 7467600"/>
              <a:gd name="connsiteY512" fmla="*/ 3657386 h 6858000"/>
              <a:gd name="connsiteX513" fmla="*/ 3189263 w 7467600"/>
              <a:gd name="connsiteY513" fmla="*/ 3625726 h 6858000"/>
              <a:gd name="connsiteX514" fmla="*/ 3560912 w 7467600"/>
              <a:gd name="connsiteY514" fmla="*/ 4079863 h 6858000"/>
              <a:gd name="connsiteX515" fmla="*/ 3626636 w 7467600"/>
              <a:gd name="connsiteY515" fmla="*/ 4512230 h 6858000"/>
              <a:gd name="connsiteX516" fmla="*/ 3653088 w 7467600"/>
              <a:gd name="connsiteY516" fmla="*/ 4521417 h 6858000"/>
              <a:gd name="connsiteX517" fmla="*/ 3988128 w 7467600"/>
              <a:gd name="connsiteY517" fmla="*/ 4817267 h 6858000"/>
              <a:gd name="connsiteX518" fmla="*/ 4830582 w 7467600"/>
              <a:gd name="connsiteY518" fmla="*/ 4676000 h 6858000"/>
              <a:gd name="connsiteX519" fmla="*/ 4830100 w 7467600"/>
              <a:gd name="connsiteY519" fmla="*/ 4675554 h 6858000"/>
              <a:gd name="connsiteX520" fmla="*/ 4036318 w 7467600"/>
              <a:gd name="connsiteY520" fmla="*/ 4147013 h 6858000"/>
              <a:gd name="connsiteX521" fmla="*/ 3432098 w 7467600"/>
              <a:gd name="connsiteY521" fmla="*/ 3537312 h 6858000"/>
              <a:gd name="connsiteX522" fmla="*/ 3446761 w 7467600"/>
              <a:gd name="connsiteY522" fmla="*/ 3461278 h 6858000"/>
              <a:gd name="connsiteX523" fmla="*/ 4419733 w 7467600"/>
              <a:gd name="connsiteY523" fmla="*/ 3963555 h 6858000"/>
              <a:gd name="connsiteX524" fmla="*/ 4781371 w 7467600"/>
              <a:gd name="connsiteY524" fmla="*/ 4458604 h 6858000"/>
              <a:gd name="connsiteX525" fmla="*/ 4780440 w 7467600"/>
              <a:gd name="connsiteY525" fmla="*/ 4470290 h 6858000"/>
              <a:gd name="connsiteX526" fmla="*/ 4898954 w 7467600"/>
              <a:gd name="connsiteY526" fmla="*/ 4662092 h 6858000"/>
              <a:gd name="connsiteX527" fmla="*/ 4900699 w 7467600"/>
              <a:gd name="connsiteY527" fmla="*/ 4670867 h 6858000"/>
              <a:gd name="connsiteX528" fmla="*/ 5714511 w 7467600"/>
              <a:gd name="connsiteY528" fmla="*/ 4663483 h 6858000"/>
              <a:gd name="connsiteX529" fmla="*/ 5464793 w 7467600"/>
              <a:gd name="connsiteY529" fmla="*/ 4393556 h 6858000"/>
              <a:gd name="connsiteX530" fmla="*/ 5461897 w 7467600"/>
              <a:gd name="connsiteY530" fmla="*/ 4390879 h 6858000"/>
              <a:gd name="connsiteX531" fmla="*/ 4294126 w 7467600"/>
              <a:gd name="connsiteY531" fmla="*/ 3303048 h 6858000"/>
              <a:gd name="connsiteX532" fmla="*/ 4305321 w 7467600"/>
              <a:gd name="connsiteY532" fmla="*/ 3256953 h 6858000"/>
              <a:gd name="connsiteX533" fmla="*/ 4949299 w 7467600"/>
              <a:gd name="connsiteY533" fmla="*/ 3766336 h 6858000"/>
              <a:gd name="connsiteX534" fmla="*/ 5291452 w 7467600"/>
              <a:gd name="connsiteY534" fmla="*/ 4076801 h 6858000"/>
              <a:gd name="connsiteX535" fmla="*/ 5434998 w 7467600"/>
              <a:gd name="connsiteY535" fmla="*/ 4254100 h 6858000"/>
              <a:gd name="connsiteX536" fmla="*/ 5351015 w 7467600"/>
              <a:gd name="connsiteY536" fmla="*/ 3760989 h 6858000"/>
              <a:gd name="connsiteX537" fmla="*/ 5413780 w 7467600"/>
              <a:gd name="connsiteY537" fmla="*/ 2966265 h 6858000"/>
              <a:gd name="connsiteX538" fmla="*/ 5425627 w 7467600"/>
              <a:gd name="connsiteY538" fmla="*/ 2954192 h 6858000"/>
              <a:gd name="connsiteX539" fmla="*/ 6604735 w 7467600"/>
              <a:gd name="connsiteY539" fmla="*/ 2041381 h 6858000"/>
              <a:gd name="connsiteX540" fmla="*/ 7204487 w 7467600"/>
              <a:gd name="connsiteY540" fmla="*/ 2742112 h 6858000"/>
              <a:gd name="connsiteX541" fmla="*/ 7131592 w 7467600"/>
              <a:gd name="connsiteY541" fmla="*/ 2672096 h 6858000"/>
              <a:gd name="connsiteX542" fmla="*/ 6996344 w 7467600"/>
              <a:gd name="connsiteY542" fmla="*/ 2518310 h 6858000"/>
              <a:gd name="connsiteX543" fmla="*/ 6735495 w 7467600"/>
              <a:gd name="connsiteY543" fmla="*/ 2196890 h 6858000"/>
              <a:gd name="connsiteX544" fmla="*/ 6721901 w 7467600"/>
              <a:gd name="connsiteY544" fmla="*/ 2179274 h 6858000"/>
              <a:gd name="connsiteX545" fmla="*/ 6604735 w 7467600"/>
              <a:gd name="connsiteY545" fmla="*/ 2041381 h 6858000"/>
              <a:gd name="connsiteX546" fmla="*/ 6591670 w 7467600"/>
              <a:gd name="connsiteY546" fmla="*/ 1988277 h 6858000"/>
              <a:gd name="connsiteX547" fmla="*/ 6747349 w 7467600"/>
              <a:gd name="connsiteY547" fmla="*/ 2160069 h 6858000"/>
              <a:gd name="connsiteX548" fmla="*/ 6760943 w 7467600"/>
              <a:gd name="connsiteY548" fmla="*/ 2177686 h 6858000"/>
              <a:gd name="connsiteX549" fmla="*/ 7021065 w 7467600"/>
              <a:gd name="connsiteY549" fmla="*/ 2498102 h 6858000"/>
              <a:gd name="connsiteX550" fmla="*/ 7155223 w 7467600"/>
              <a:gd name="connsiteY550" fmla="*/ 2650386 h 6858000"/>
              <a:gd name="connsiteX551" fmla="*/ 7203167 w 7467600"/>
              <a:gd name="connsiteY551" fmla="*/ 2697288 h 6858000"/>
              <a:gd name="connsiteX552" fmla="*/ 6937703 w 7467600"/>
              <a:gd name="connsiteY552" fmla="*/ 2321981 h 6858000"/>
              <a:gd name="connsiteX553" fmla="*/ 6591670 w 7467600"/>
              <a:gd name="connsiteY553" fmla="*/ 1988277 h 6858000"/>
              <a:gd name="connsiteX554" fmla="*/ 5798671 w 7467600"/>
              <a:gd name="connsiteY554" fmla="*/ 1981601 h 6858000"/>
              <a:gd name="connsiteX555" fmla="*/ 5754709 w 7467600"/>
              <a:gd name="connsiteY555" fmla="*/ 2071454 h 6858000"/>
              <a:gd name="connsiteX556" fmla="*/ 5763044 w 7467600"/>
              <a:gd name="connsiteY556" fmla="*/ 2842206 h 6858000"/>
              <a:gd name="connsiteX557" fmla="*/ 5764974 w 7467600"/>
              <a:gd name="connsiteY557" fmla="*/ 2799609 h 6858000"/>
              <a:gd name="connsiteX558" fmla="*/ 5767665 w 7467600"/>
              <a:gd name="connsiteY558" fmla="*/ 2666409 h 6858000"/>
              <a:gd name="connsiteX559" fmla="*/ 5763055 w 7467600"/>
              <a:gd name="connsiteY559" fmla="*/ 2579705 h 6858000"/>
              <a:gd name="connsiteX560" fmla="*/ 5758079 w 7467600"/>
              <a:gd name="connsiteY560" fmla="*/ 2492508 h 6858000"/>
              <a:gd name="connsiteX561" fmla="*/ 5779325 w 7467600"/>
              <a:gd name="connsiteY561" fmla="*/ 2197069 h 6858000"/>
              <a:gd name="connsiteX562" fmla="*/ 5798671 w 7467600"/>
              <a:gd name="connsiteY562" fmla="*/ 1981601 h 6858000"/>
              <a:gd name="connsiteX563" fmla="*/ 5829202 w 7467600"/>
              <a:gd name="connsiteY563" fmla="*/ 1971679 h 6858000"/>
              <a:gd name="connsiteX564" fmla="*/ 5809558 w 7467600"/>
              <a:gd name="connsiteY564" fmla="*/ 2198043 h 6858000"/>
              <a:gd name="connsiteX565" fmla="*/ 5788653 w 7467600"/>
              <a:gd name="connsiteY565" fmla="*/ 2489430 h 6858000"/>
              <a:gd name="connsiteX566" fmla="*/ 5793439 w 7467600"/>
              <a:gd name="connsiteY566" fmla="*/ 2575235 h 6858000"/>
              <a:gd name="connsiteX567" fmla="*/ 5796837 w 7467600"/>
              <a:gd name="connsiteY567" fmla="*/ 2637633 h 6858000"/>
              <a:gd name="connsiteX568" fmla="*/ 5818614 w 7467600"/>
              <a:gd name="connsiteY568" fmla="*/ 2473055 h 6858000"/>
              <a:gd name="connsiteX569" fmla="*/ 5829202 w 7467600"/>
              <a:gd name="connsiteY569" fmla="*/ 1971679 h 6858000"/>
              <a:gd name="connsiteX570" fmla="*/ 5911389 w 7467600"/>
              <a:gd name="connsiteY570" fmla="*/ 1898371 h 6858000"/>
              <a:gd name="connsiteX571" fmla="*/ 6237627 w 7467600"/>
              <a:gd name="connsiteY571" fmla="*/ 2231921 h 6858000"/>
              <a:gd name="connsiteX572" fmla="*/ 5911389 w 7467600"/>
              <a:gd name="connsiteY572" fmla="*/ 1898371 h 6858000"/>
              <a:gd name="connsiteX573" fmla="*/ 6944437 w 7467600"/>
              <a:gd name="connsiteY573" fmla="*/ 1575402 h 6858000"/>
              <a:gd name="connsiteX574" fmla="*/ 6304730 w 7467600"/>
              <a:gd name="connsiteY574" fmla="*/ 1766654 h 6858000"/>
              <a:gd name="connsiteX575" fmla="*/ 6944437 w 7467600"/>
              <a:gd name="connsiteY575" fmla="*/ 1575402 h 6858000"/>
              <a:gd name="connsiteX576" fmla="*/ 7019523 w 7467600"/>
              <a:gd name="connsiteY576" fmla="*/ 1519450 h 6858000"/>
              <a:gd name="connsiteX577" fmla="*/ 6298091 w 7467600"/>
              <a:gd name="connsiteY577" fmla="*/ 1737122 h 6858000"/>
              <a:gd name="connsiteX578" fmla="*/ 7019523 w 7467600"/>
              <a:gd name="connsiteY578" fmla="*/ 1519450 h 6858000"/>
              <a:gd name="connsiteX579" fmla="*/ 2399523 w 7467600"/>
              <a:gd name="connsiteY579" fmla="*/ 1428234 h 6858000"/>
              <a:gd name="connsiteX580" fmla="*/ 2224982 w 7467600"/>
              <a:gd name="connsiteY580" fmla="*/ 1826201 h 6858000"/>
              <a:gd name="connsiteX581" fmla="*/ 2096099 w 7467600"/>
              <a:gd name="connsiteY581" fmla="*/ 2345900 h 6858000"/>
              <a:gd name="connsiteX582" fmla="*/ 2283317 w 7467600"/>
              <a:gd name="connsiteY582" fmla="*/ 1796925 h 6858000"/>
              <a:gd name="connsiteX583" fmla="*/ 2399523 w 7467600"/>
              <a:gd name="connsiteY583" fmla="*/ 1428234 h 6858000"/>
              <a:gd name="connsiteX584" fmla="*/ 2448558 w 7467600"/>
              <a:gd name="connsiteY584" fmla="*/ 1373435 h 6858000"/>
              <a:gd name="connsiteX585" fmla="*/ 2312521 w 7467600"/>
              <a:gd name="connsiteY585" fmla="*/ 1806140 h 6858000"/>
              <a:gd name="connsiteX586" fmla="*/ 2127533 w 7467600"/>
              <a:gd name="connsiteY586" fmla="*/ 2348380 h 6858000"/>
              <a:gd name="connsiteX587" fmla="*/ 2358080 w 7467600"/>
              <a:gd name="connsiteY587" fmla="*/ 1866134 h 6858000"/>
              <a:gd name="connsiteX588" fmla="*/ 2407436 w 7467600"/>
              <a:gd name="connsiteY588" fmla="*/ 1651070 h 6858000"/>
              <a:gd name="connsiteX589" fmla="*/ 2448558 w 7467600"/>
              <a:gd name="connsiteY589" fmla="*/ 1373435 h 6858000"/>
              <a:gd name="connsiteX590" fmla="*/ 278707 w 7467600"/>
              <a:gd name="connsiteY590" fmla="*/ 1352270 h 6858000"/>
              <a:gd name="connsiteX591" fmla="*/ 321570 w 7467600"/>
              <a:gd name="connsiteY591" fmla="*/ 1861610 h 6858000"/>
              <a:gd name="connsiteX592" fmla="*/ 294281 w 7467600"/>
              <a:gd name="connsiteY592" fmla="*/ 1440658 h 6858000"/>
              <a:gd name="connsiteX593" fmla="*/ 278707 w 7467600"/>
              <a:gd name="connsiteY593" fmla="*/ 1352270 h 6858000"/>
              <a:gd name="connsiteX594" fmla="*/ 1423821 w 7467600"/>
              <a:gd name="connsiteY594" fmla="*/ 1351958 h 6858000"/>
              <a:gd name="connsiteX595" fmla="*/ 1638521 w 7467600"/>
              <a:gd name="connsiteY595" fmla="*/ 1908470 h 6858000"/>
              <a:gd name="connsiteX596" fmla="*/ 1754199 w 7467600"/>
              <a:gd name="connsiteY596" fmla="*/ 2149284 h 6858000"/>
              <a:gd name="connsiteX597" fmla="*/ 1908359 w 7467600"/>
              <a:gd name="connsiteY597" fmla="*/ 2364988 h 6858000"/>
              <a:gd name="connsiteX598" fmla="*/ 1647661 w 7467600"/>
              <a:gd name="connsiteY598" fmla="*/ 1825945 h 6858000"/>
              <a:gd name="connsiteX599" fmla="*/ 1423821 w 7467600"/>
              <a:gd name="connsiteY599" fmla="*/ 1351958 h 6858000"/>
              <a:gd name="connsiteX600" fmla="*/ 1431890 w 7467600"/>
              <a:gd name="connsiteY600" fmla="*/ 1306475 h 6858000"/>
              <a:gd name="connsiteX601" fmla="*/ 1507597 w 7467600"/>
              <a:gd name="connsiteY601" fmla="*/ 1446132 h 6858000"/>
              <a:gd name="connsiteX602" fmla="*/ 1674586 w 7467600"/>
              <a:gd name="connsiteY602" fmla="*/ 1813832 h 6858000"/>
              <a:gd name="connsiteX603" fmla="*/ 1815950 w 7467600"/>
              <a:gd name="connsiteY603" fmla="*/ 2128564 h 6858000"/>
              <a:gd name="connsiteX604" fmla="*/ 1984242 w 7467600"/>
              <a:gd name="connsiteY604" fmla="*/ 2430829 h 6858000"/>
              <a:gd name="connsiteX605" fmla="*/ 2014023 w 7467600"/>
              <a:gd name="connsiteY605" fmla="*/ 2450995 h 6858000"/>
              <a:gd name="connsiteX606" fmla="*/ 1747337 w 7467600"/>
              <a:gd name="connsiteY606" fmla="*/ 1855264 h 6858000"/>
              <a:gd name="connsiteX607" fmla="*/ 1533749 w 7467600"/>
              <a:gd name="connsiteY607" fmla="*/ 1478656 h 6858000"/>
              <a:gd name="connsiteX608" fmla="*/ 1431890 w 7467600"/>
              <a:gd name="connsiteY608" fmla="*/ 1306475 h 6858000"/>
              <a:gd name="connsiteX609" fmla="*/ 5052692 w 7467600"/>
              <a:gd name="connsiteY609" fmla="*/ 1292994 h 6858000"/>
              <a:gd name="connsiteX610" fmla="*/ 5200661 w 7467600"/>
              <a:gd name="connsiteY610" fmla="*/ 1635186 h 6858000"/>
              <a:gd name="connsiteX611" fmla="*/ 5297138 w 7467600"/>
              <a:gd name="connsiteY611" fmla="*/ 1906351 h 6858000"/>
              <a:gd name="connsiteX612" fmla="*/ 5052692 w 7467600"/>
              <a:gd name="connsiteY612" fmla="*/ 1292994 h 6858000"/>
              <a:gd name="connsiteX613" fmla="*/ 5009948 w 7467600"/>
              <a:gd name="connsiteY613" fmla="*/ 1273619 h 6858000"/>
              <a:gd name="connsiteX614" fmla="*/ 5121777 w 7467600"/>
              <a:gd name="connsiteY614" fmla="*/ 1654213 h 6858000"/>
              <a:gd name="connsiteX615" fmla="*/ 5293545 w 7467600"/>
              <a:gd name="connsiteY615" fmla="*/ 2072247 h 6858000"/>
              <a:gd name="connsiteX616" fmla="*/ 5294042 w 7467600"/>
              <a:gd name="connsiteY616" fmla="*/ 2065019 h 6858000"/>
              <a:gd name="connsiteX617" fmla="*/ 5171936 w 7467600"/>
              <a:gd name="connsiteY617" fmla="*/ 1647613 h 6858000"/>
              <a:gd name="connsiteX618" fmla="*/ 5009948 w 7467600"/>
              <a:gd name="connsiteY618" fmla="*/ 1273619 h 6858000"/>
              <a:gd name="connsiteX619" fmla="*/ 655236 w 7467600"/>
              <a:gd name="connsiteY619" fmla="*/ 1268632 h 6858000"/>
              <a:gd name="connsiteX620" fmla="*/ 839521 w 7467600"/>
              <a:gd name="connsiteY620" fmla="*/ 1685315 h 6858000"/>
              <a:gd name="connsiteX621" fmla="*/ 1109416 w 7467600"/>
              <a:gd name="connsiteY621" fmla="*/ 2061663 h 6858000"/>
              <a:gd name="connsiteX622" fmla="*/ 1298300 w 7467600"/>
              <a:gd name="connsiteY622" fmla="*/ 2247742 h 6858000"/>
              <a:gd name="connsiteX623" fmla="*/ 1125871 w 7467600"/>
              <a:gd name="connsiteY623" fmla="*/ 1989513 h 6858000"/>
              <a:gd name="connsiteX624" fmla="*/ 981574 w 7467600"/>
              <a:gd name="connsiteY624" fmla="*/ 1783157 h 6858000"/>
              <a:gd name="connsiteX625" fmla="*/ 922198 w 7467600"/>
              <a:gd name="connsiteY625" fmla="*/ 1677437 h 6858000"/>
              <a:gd name="connsiteX626" fmla="*/ 869293 w 7467600"/>
              <a:gd name="connsiteY626" fmla="*/ 1583214 h 6858000"/>
              <a:gd name="connsiteX627" fmla="*/ 751431 w 7467600"/>
              <a:gd name="connsiteY627" fmla="*/ 1405731 h 6858000"/>
              <a:gd name="connsiteX628" fmla="*/ 655236 w 7467600"/>
              <a:gd name="connsiteY628" fmla="*/ 1268632 h 6858000"/>
              <a:gd name="connsiteX629" fmla="*/ 6516292 w 7467600"/>
              <a:gd name="connsiteY629" fmla="*/ 1263064 h 6858000"/>
              <a:gd name="connsiteX630" fmla="*/ 5736320 w 7467600"/>
              <a:gd name="connsiteY630" fmla="*/ 1501803 h 6858000"/>
              <a:gd name="connsiteX631" fmla="*/ 6516292 w 7467600"/>
              <a:gd name="connsiteY631" fmla="*/ 1263064 h 6858000"/>
              <a:gd name="connsiteX632" fmla="*/ 291466 w 7467600"/>
              <a:gd name="connsiteY632" fmla="*/ 1250369 h 6858000"/>
              <a:gd name="connsiteX633" fmla="*/ 323180 w 7467600"/>
              <a:gd name="connsiteY633" fmla="*/ 1435283 h 6858000"/>
              <a:gd name="connsiteX634" fmla="*/ 349381 w 7467600"/>
              <a:gd name="connsiteY634" fmla="*/ 1875041 h 6858000"/>
              <a:gd name="connsiteX635" fmla="*/ 374363 w 7467600"/>
              <a:gd name="connsiteY635" fmla="*/ 1506494 h 6858000"/>
              <a:gd name="connsiteX636" fmla="*/ 302168 w 7467600"/>
              <a:gd name="connsiteY636" fmla="*/ 1274495 h 6858000"/>
              <a:gd name="connsiteX637" fmla="*/ 291466 w 7467600"/>
              <a:gd name="connsiteY637" fmla="*/ 1250369 h 6858000"/>
              <a:gd name="connsiteX638" fmla="*/ 678222 w 7467600"/>
              <a:gd name="connsiteY638" fmla="*/ 1248670 h 6858000"/>
              <a:gd name="connsiteX639" fmla="*/ 775536 w 7467600"/>
              <a:gd name="connsiteY639" fmla="*/ 1388015 h 6858000"/>
              <a:gd name="connsiteX640" fmla="*/ 894529 w 7467600"/>
              <a:gd name="connsiteY640" fmla="*/ 1567739 h 6858000"/>
              <a:gd name="connsiteX641" fmla="*/ 948000 w 7467600"/>
              <a:gd name="connsiteY641" fmla="*/ 1663088 h 6858000"/>
              <a:gd name="connsiteX642" fmla="*/ 1006812 w 7467600"/>
              <a:gd name="connsiteY642" fmla="*/ 1767683 h 6858000"/>
              <a:gd name="connsiteX643" fmla="*/ 1149133 w 7467600"/>
              <a:gd name="connsiteY643" fmla="*/ 1971513 h 6858000"/>
              <a:gd name="connsiteX644" fmla="*/ 1333952 w 7467600"/>
              <a:gd name="connsiteY644" fmla="*/ 2251620 h 6858000"/>
              <a:gd name="connsiteX645" fmla="*/ 1337329 w 7467600"/>
              <a:gd name="connsiteY645" fmla="*/ 2258350 h 6858000"/>
              <a:gd name="connsiteX646" fmla="*/ 1014726 w 7467600"/>
              <a:gd name="connsiteY646" fmla="*/ 1615556 h 6858000"/>
              <a:gd name="connsiteX647" fmla="*/ 678222 w 7467600"/>
              <a:gd name="connsiteY647" fmla="*/ 1248670 h 6858000"/>
              <a:gd name="connsiteX648" fmla="*/ 6691602 w 7467600"/>
              <a:gd name="connsiteY648" fmla="*/ 1140573 h 6858000"/>
              <a:gd name="connsiteX649" fmla="*/ 6571100 w 7467600"/>
              <a:gd name="connsiteY649" fmla="*/ 1183662 h 6858000"/>
              <a:gd name="connsiteX650" fmla="*/ 6241687 w 7467600"/>
              <a:gd name="connsiteY650" fmla="*/ 1257600 h 6858000"/>
              <a:gd name="connsiteX651" fmla="*/ 5693009 w 7467600"/>
              <a:gd name="connsiteY651" fmla="*/ 1478256 h 6858000"/>
              <a:gd name="connsiteX652" fmla="*/ 6548420 w 7467600"/>
              <a:gd name="connsiteY652" fmla="*/ 1214599 h 6858000"/>
              <a:gd name="connsiteX653" fmla="*/ 6605473 w 7467600"/>
              <a:gd name="connsiteY653" fmla="*/ 1184686 h 6858000"/>
              <a:gd name="connsiteX654" fmla="*/ 6691602 w 7467600"/>
              <a:gd name="connsiteY654" fmla="*/ 1140573 h 6858000"/>
              <a:gd name="connsiteX655" fmla="*/ 4002475 w 7467600"/>
              <a:gd name="connsiteY655" fmla="*/ 1037802 h 6858000"/>
              <a:gd name="connsiteX656" fmla="*/ 4000324 w 7467600"/>
              <a:gd name="connsiteY656" fmla="*/ 1039362 h 6858000"/>
              <a:gd name="connsiteX657" fmla="*/ 4002862 w 7467600"/>
              <a:gd name="connsiteY657" fmla="*/ 1042866 h 6858000"/>
              <a:gd name="connsiteX658" fmla="*/ 4002475 w 7467600"/>
              <a:gd name="connsiteY658" fmla="*/ 1037802 h 6858000"/>
              <a:gd name="connsiteX659" fmla="*/ 506322 w 7467600"/>
              <a:gd name="connsiteY659" fmla="*/ 1020997 h 6858000"/>
              <a:gd name="connsiteX660" fmla="*/ 533068 w 7467600"/>
              <a:gd name="connsiteY660" fmla="*/ 1029409 h 6858000"/>
              <a:gd name="connsiteX661" fmla="*/ 1232525 w 7467600"/>
              <a:gd name="connsiteY661" fmla="*/ 1804675 h 6858000"/>
              <a:gd name="connsiteX662" fmla="*/ 1388858 w 7467600"/>
              <a:gd name="connsiteY662" fmla="*/ 2368011 h 6858000"/>
              <a:gd name="connsiteX663" fmla="*/ 1384098 w 7467600"/>
              <a:gd name="connsiteY663" fmla="*/ 2378125 h 6858000"/>
              <a:gd name="connsiteX664" fmla="*/ 1425393 w 7467600"/>
              <a:gd name="connsiteY664" fmla="*/ 2589124 h 6858000"/>
              <a:gd name="connsiteX665" fmla="*/ 1424001 w 7467600"/>
              <a:gd name="connsiteY665" fmla="*/ 2597541 h 6858000"/>
              <a:gd name="connsiteX666" fmla="*/ 2152729 w 7467600"/>
              <a:gd name="connsiteY666" fmla="*/ 2864487 h 6858000"/>
              <a:gd name="connsiteX667" fmla="*/ 2020609 w 7467600"/>
              <a:gd name="connsiteY667" fmla="*/ 2539671 h 6858000"/>
              <a:gd name="connsiteX668" fmla="*/ 2018920 w 7467600"/>
              <a:gd name="connsiteY668" fmla="*/ 2536309 h 6858000"/>
              <a:gd name="connsiteX669" fmla="*/ 1342441 w 7467600"/>
              <a:gd name="connsiteY669" fmla="*/ 1173017 h 6858000"/>
              <a:gd name="connsiteX670" fmla="*/ 1367925 w 7467600"/>
              <a:gd name="connsiteY670" fmla="*/ 1135648 h 6858000"/>
              <a:gd name="connsiteX671" fmla="*/ 1771401 w 7467600"/>
              <a:gd name="connsiteY671" fmla="*/ 1806673 h 6858000"/>
              <a:gd name="connsiteX672" fmla="*/ 1972385 w 7467600"/>
              <a:gd name="connsiteY672" fmla="*/ 2198735 h 6858000"/>
              <a:gd name="connsiteX673" fmla="*/ 2040892 w 7467600"/>
              <a:gd name="connsiteY673" fmla="*/ 2405205 h 6858000"/>
              <a:gd name="connsiteX674" fmla="*/ 2131689 w 7467600"/>
              <a:gd name="connsiteY674" fmla="*/ 1936926 h 6858000"/>
              <a:gd name="connsiteX675" fmla="*/ 2454820 w 7467600"/>
              <a:gd name="connsiteY675" fmla="*/ 1248808 h 6858000"/>
              <a:gd name="connsiteX676" fmla="*/ 2492512 w 7467600"/>
              <a:gd name="connsiteY676" fmla="*/ 1302920 h 6858000"/>
              <a:gd name="connsiteX677" fmla="*/ 2081216 w 7467600"/>
              <a:gd name="connsiteY677" fmla="*/ 2527513 h 6858000"/>
              <a:gd name="connsiteX678" fmla="*/ 2081211 w 7467600"/>
              <a:gd name="connsiteY678" fmla="*/ 2528916 h 6858000"/>
              <a:gd name="connsiteX679" fmla="*/ 2199067 w 7467600"/>
              <a:gd name="connsiteY679" fmla="*/ 2884061 h 6858000"/>
              <a:gd name="connsiteX680" fmla="*/ 3192586 w 7467600"/>
              <a:gd name="connsiteY680" fmla="*/ 3411496 h 6858000"/>
              <a:gd name="connsiteX681" fmla="*/ 3182620 w 7467600"/>
              <a:gd name="connsiteY681" fmla="*/ 3483279 h 6858000"/>
              <a:gd name="connsiteX682" fmla="*/ 2435119 w 7467600"/>
              <a:gd name="connsiteY682" fmla="*/ 3080173 h 6858000"/>
              <a:gd name="connsiteX683" fmla="*/ 2410152 w 7467600"/>
              <a:gd name="connsiteY683" fmla="*/ 3063751 h 6858000"/>
              <a:gd name="connsiteX684" fmla="*/ 2408099 w 7467600"/>
              <a:gd name="connsiteY684" fmla="*/ 3064403 h 6858000"/>
              <a:gd name="connsiteX685" fmla="*/ 2407218 w 7467600"/>
              <a:gd name="connsiteY685" fmla="*/ 3070324 h 6858000"/>
              <a:gd name="connsiteX686" fmla="*/ 2380138 w 7467600"/>
              <a:gd name="connsiteY686" fmla="*/ 3099341 h 6858000"/>
              <a:gd name="connsiteX687" fmla="*/ 1765923 w 7467600"/>
              <a:gd name="connsiteY687" fmla="*/ 3581043 h 6858000"/>
              <a:gd name="connsiteX688" fmla="*/ 1702258 w 7467600"/>
              <a:gd name="connsiteY688" fmla="*/ 3612286 h 6858000"/>
              <a:gd name="connsiteX689" fmla="*/ 1538370 w 7467600"/>
              <a:gd name="connsiteY689" fmla="*/ 3811804 h 6858000"/>
              <a:gd name="connsiteX690" fmla="*/ 542867 w 7467600"/>
              <a:gd name="connsiteY690" fmla="*/ 4944092 h 6858000"/>
              <a:gd name="connsiteX691" fmla="*/ 515800 w 7467600"/>
              <a:gd name="connsiteY691" fmla="*/ 4862180 h 6858000"/>
              <a:gd name="connsiteX692" fmla="*/ 909145 w 7467600"/>
              <a:gd name="connsiteY692" fmla="*/ 4199225 h 6858000"/>
              <a:gd name="connsiteX693" fmla="*/ 1214067 w 7467600"/>
              <a:gd name="connsiteY693" fmla="*/ 3908561 h 6858000"/>
              <a:gd name="connsiteX694" fmla="*/ 640967 w 7467600"/>
              <a:gd name="connsiteY694" fmla="*/ 4105601 h 6858000"/>
              <a:gd name="connsiteX695" fmla="*/ 112563 w 7467600"/>
              <a:gd name="connsiteY695" fmla="*/ 4396952 h 6858000"/>
              <a:gd name="connsiteX696" fmla="*/ 0 w 7467600"/>
              <a:gd name="connsiteY696" fmla="*/ 4466006 h 6858000"/>
              <a:gd name="connsiteX697" fmla="*/ 0 w 7467600"/>
              <a:gd name="connsiteY697" fmla="*/ 4233763 h 6858000"/>
              <a:gd name="connsiteX698" fmla="*/ 36881 w 7467600"/>
              <a:gd name="connsiteY698" fmla="*/ 4200118 h 6858000"/>
              <a:gd name="connsiteX699" fmla="*/ 910534 w 7467600"/>
              <a:gd name="connsiteY699" fmla="*/ 3629753 h 6858000"/>
              <a:gd name="connsiteX700" fmla="*/ 1578717 w 7467600"/>
              <a:gd name="connsiteY700" fmla="*/ 3575982 h 6858000"/>
              <a:gd name="connsiteX701" fmla="*/ 2338780 w 7467600"/>
              <a:gd name="connsiteY701" fmla="*/ 3033725 h 6858000"/>
              <a:gd name="connsiteX702" fmla="*/ 1807991 w 7467600"/>
              <a:gd name="connsiteY702" fmla="*/ 2807184 h 6858000"/>
              <a:gd name="connsiteX703" fmla="*/ 1416358 w 7467600"/>
              <a:gd name="connsiteY703" fmla="*/ 3112571 h 6858000"/>
              <a:gd name="connsiteX704" fmla="*/ 939066 w 7467600"/>
              <a:gd name="connsiteY704" fmla="*/ 3378798 h 6858000"/>
              <a:gd name="connsiteX705" fmla="*/ 115099 w 7467600"/>
              <a:gd name="connsiteY705" fmla="*/ 3607650 h 6858000"/>
              <a:gd name="connsiteX706" fmla="*/ 97284 w 7467600"/>
              <a:gd name="connsiteY706" fmla="*/ 3520393 h 6858000"/>
              <a:gd name="connsiteX707" fmla="*/ 922050 w 7467600"/>
              <a:gd name="connsiteY707" fmla="*/ 3074867 h 6858000"/>
              <a:gd name="connsiteX708" fmla="*/ 1405265 w 7467600"/>
              <a:gd name="connsiteY708" fmla="*/ 3016319 h 6858000"/>
              <a:gd name="connsiteX709" fmla="*/ 1407512 w 7467600"/>
              <a:gd name="connsiteY709" fmla="*/ 3018001 h 6858000"/>
              <a:gd name="connsiteX710" fmla="*/ 1726266 w 7467600"/>
              <a:gd name="connsiteY710" fmla="*/ 2777274 h 6858000"/>
              <a:gd name="connsiteX711" fmla="*/ 625390 w 7467600"/>
              <a:gd name="connsiteY711" fmla="*/ 2514541 h 6858000"/>
              <a:gd name="connsiteX712" fmla="*/ 619799 w 7467600"/>
              <a:gd name="connsiteY712" fmla="*/ 2527180 h 6858000"/>
              <a:gd name="connsiteX713" fmla="*/ 310030 w 7467600"/>
              <a:gd name="connsiteY713" fmla="*/ 2771818 h 6858000"/>
              <a:gd name="connsiteX714" fmla="*/ 173877 w 7467600"/>
              <a:gd name="connsiteY714" fmla="*/ 2937056 h 6858000"/>
              <a:gd name="connsiteX715" fmla="*/ 77889 w 7467600"/>
              <a:gd name="connsiteY715" fmla="*/ 3138440 h 6858000"/>
              <a:gd name="connsiteX716" fmla="*/ 0 w 7467600"/>
              <a:gd name="connsiteY716" fmla="*/ 3271395 h 6858000"/>
              <a:gd name="connsiteX717" fmla="*/ 0 w 7467600"/>
              <a:gd name="connsiteY717" fmla="*/ 3153002 h 6858000"/>
              <a:gd name="connsiteX718" fmla="*/ 2386 w 7467600"/>
              <a:gd name="connsiteY718" fmla="*/ 3149203 h 6858000"/>
              <a:gd name="connsiteX719" fmla="*/ 89753 w 7467600"/>
              <a:gd name="connsiteY719" fmla="*/ 2987702 h 6858000"/>
              <a:gd name="connsiteX720" fmla="*/ 76869 w 7467600"/>
              <a:gd name="connsiteY720" fmla="*/ 3005404 h 6858000"/>
              <a:gd name="connsiteX721" fmla="*/ 32049 w 7467600"/>
              <a:gd name="connsiteY721" fmla="*/ 3065814 h 6858000"/>
              <a:gd name="connsiteX722" fmla="*/ 0 w 7467600"/>
              <a:gd name="connsiteY722" fmla="*/ 3108744 h 6858000"/>
              <a:gd name="connsiteX723" fmla="*/ 0 w 7467600"/>
              <a:gd name="connsiteY723" fmla="*/ 3058059 h 6858000"/>
              <a:gd name="connsiteX724" fmla="*/ 7610 w 7467600"/>
              <a:gd name="connsiteY724" fmla="*/ 3047889 h 6858000"/>
              <a:gd name="connsiteX725" fmla="*/ 52419 w 7467600"/>
              <a:gd name="connsiteY725" fmla="*/ 2987479 h 6858000"/>
              <a:gd name="connsiteX726" fmla="*/ 59142 w 7467600"/>
              <a:gd name="connsiteY726" fmla="*/ 2978488 h 6858000"/>
              <a:gd name="connsiteX727" fmla="*/ 0 w 7467600"/>
              <a:gd name="connsiteY727" fmla="*/ 3015334 h 6858000"/>
              <a:gd name="connsiteX728" fmla="*/ 0 w 7467600"/>
              <a:gd name="connsiteY728" fmla="*/ 2914286 h 6858000"/>
              <a:gd name="connsiteX729" fmla="*/ 36383 w 7467600"/>
              <a:gd name="connsiteY729" fmla="*/ 2901128 h 6858000"/>
              <a:gd name="connsiteX730" fmla="*/ 156329 w 7467600"/>
              <a:gd name="connsiteY730" fmla="*/ 2840533 h 6858000"/>
              <a:gd name="connsiteX731" fmla="*/ 358355 w 7467600"/>
              <a:gd name="connsiteY731" fmla="*/ 2620471 h 6858000"/>
              <a:gd name="connsiteX732" fmla="*/ 510577 w 7467600"/>
              <a:gd name="connsiteY732" fmla="*/ 2501244 h 6858000"/>
              <a:gd name="connsiteX733" fmla="*/ 211967 w 7467600"/>
              <a:gd name="connsiteY733" fmla="*/ 2479171 h 6858000"/>
              <a:gd name="connsiteX734" fmla="*/ 0 w 7467600"/>
              <a:gd name="connsiteY734" fmla="*/ 2476398 h 6858000"/>
              <a:gd name="connsiteX735" fmla="*/ 0 w 7467600"/>
              <a:gd name="connsiteY735" fmla="*/ 2389189 h 6858000"/>
              <a:gd name="connsiteX736" fmla="*/ 103062 w 7467600"/>
              <a:gd name="connsiteY736" fmla="*/ 2389518 h 6858000"/>
              <a:gd name="connsiteX737" fmla="*/ 510734 w 7467600"/>
              <a:gd name="connsiteY737" fmla="*/ 2416201 h 6858000"/>
              <a:gd name="connsiteX738" fmla="*/ 279257 w 7467600"/>
              <a:gd name="connsiteY738" fmla="*/ 2092102 h 6858000"/>
              <a:gd name="connsiteX739" fmla="*/ 65265 w 7467600"/>
              <a:gd name="connsiteY739" fmla="*/ 2006049 h 6858000"/>
              <a:gd name="connsiteX740" fmla="*/ 0 w 7467600"/>
              <a:gd name="connsiteY740" fmla="*/ 1982532 h 6858000"/>
              <a:gd name="connsiteX741" fmla="*/ 0 w 7467600"/>
              <a:gd name="connsiteY741" fmla="*/ 1912789 h 6858000"/>
              <a:gd name="connsiteX742" fmla="*/ 97460 w 7467600"/>
              <a:gd name="connsiteY742" fmla="*/ 1953725 h 6858000"/>
              <a:gd name="connsiteX743" fmla="*/ 221272 w 7467600"/>
              <a:gd name="connsiteY743" fmla="*/ 1980766 h 6858000"/>
              <a:gd name="connsiteX744" fmla="*/ 116765 w 7467600"/>
              <a:gd name="connsiteY744" fmla="*/ 1911033 h 6858000"/>
              <a:gd name="connsiteX745" fmla="*/ 16405 w 7467600"/>
              <a:gd name="connsiteY745" fmla="*/ 1803412 h 6858000"/>
              <a:gd name="connsiteX746" fmla="*/ 0 w 7467600"/>
              <a:gd name="connsiteY746" fmla="*/ 1784777 h 6858000"/>
              <a:gd name="connsiteX747" fmla="*/ 0 w 7467600"/>
              <a:gd name="connsiteY747" fmla="*/ 1740082 h 6858000"/>
              <a:gd name="connsiteX748" fmla="*/ 39394 w 7467600"/>
              <a:gd name="connsiteY748" fmla="*/ 1784856 h 6858000"/>
              <a:gd name="connsiteX749" fmla="*/ 135813 w 7467600"/>
              <a:gd name="connsiteY749" fmla="*/ 1888838 h 6858000"/>
              <a:gd name="connsiteX750" fmla="*/ 242575 w 7467600"/>
              <a:gd name="connsiteY750" fmla="*/ 1958841 h 6858000"/>
              <a:gd name="connsiteX751" fmla="*/ 82197 w 7467600"/>
              <a:gd name="connsiteY751" fmla="*/ 1754826 h 6858000"/>
              <a:gd name="connsiteX752" fmla="*/ 0 w 7467600"/>
              <a:gd name="connsiteY752" fmla="*/ 1679650 h 6858000"/>
              <a:gd name="connsiteX753" fmla="*/ 0 w 7467600"/>
              <a:gd name="connsiteY753" fmla="*/ 1602463 h 6858000"/>
              <a:gd name="connsiteX754" fmla="*/ 84689 w 7467600"/>
              <a:gd name="connsiteY754" fmla="*/ 1677442 h 6858000"/>
              <a:gd name="connsiteX755" fmla="*/ 298437 w 7467600"/>
              <a:gd name="connsiteY755" fmla="*/ 1968019 h 6858000"/>
              <a:gd name="connsiteX756" fmla="*/ 227269 w 7467600"/>
              <a:gd name="connsiteY756" fmla="*/ 1114064 h 6858000"/>
              <a:gd name="connsiteX757" fmla="*/ 248003 w 7467600"/>
              <a:gd name="connsiteY757" fmla="*/ 1089613 h 6858000"/>
              <a:gd name="connsiteX758" fmla="*/ 427020 w 7467600"/>
              <a:gd name="connsiteY758" fmla="*/ 1619803 h 6858000"/>
              <a:gd name="connsiteX759" fmla="*/ 340345 w 7467600"/>
              <a:gd name="connsiteY759" fmla="*/ 2027739 h 6858000"/>
              <a:gd name="connsiteX760" fmla="*/ 360865 w 7467600"/>
              <a:gd name="connsiteY760" fmla="*/ 2044827 h 6858000"/>
              <a:gd name="connsiteX761" fmla="*/ 560414 w 7467600"/>
              <a:gd name="connsiteY761" fmla="*/ 2421457 h 6858000"/>
              <a:gd name="connsiteX762" fmla="*/ 1359703 w 7467600"/>
              <a:gd name="connsiteY762" fmla="*/ 2578554 h 6858000"/>
              <a:gd name="connsiteX763" fmla="*/ 1359422 w 7467600"/>
              <a:gd name="connsiteY763" fmla="*/ 2577994 h 6858000"/>
              <a:gd name="connsiteX764" fmla="*/ 828701 w 7467600"/>
              <a:gd name="connsiteY764" fmla="*/ 1839520 h 6858000"/>
              <a:gd name="connsiteX765" fmla="*/ 494427 w 7467600"/>
              <a:gd name="connsiteY765" fmla="*/ 1092333 h 6858000"/>
              <a:gd name="connsiteX766" fmla="*/ 506322 w 7467600"/>
              <a:gd name="connsiteY766" fmla="*/ 1020997 h 6858000"/>
              <a:gd name="connsiteX767" fmla="*/ 4570198 w 7467600"/>
              <a:gd name="connsiteY767" fmla="*/ 978081 h 6858000"/>
              <a:gd name="connsiteX768" fmla="*/ 4523691 w 7467600"/>
              <a:gd name="connsiteY768" fmla="*/ 1127776 h 6858000"/>
              <a:gd name="connsiteX769" fmla="*/ 4509875 w 7467600"/>
              <a:gd name="connsiteY769" fmla="*/ 1167552 h 6858000"/>
              <a:gd name="connsiteX770" fmla="*/ 4478168 w 7467600"/>
              <a:gd name="connsiteY770" fmla="*/ 1260735 h 6858000"/>
              <a:gd name="connsiteX771" fmla="*/ 4409309 w 7467600"/>
              <a:gd name="connsiteY771" fmla="*/ 1666996 h 6858000"/>
              <a:gd name="connsiteX772" fmla="*/ 4370031 w 7467600"/>
              <a:gd name="connsiteY772" fmla="*/ 1955666 h 6858000"/>
              <a:gd name="connsiteX773" fmla="*/ 4570198 w 7467600"/>
              <a:gd name="connsiteY773" fmla="*/ 978081 h 6858000"/>
              <a:gd name="connsiteX774" fmla="*/ 4557898 w 7467600"/>
              <a:gd name="connsiteY774" fmla="*/ 900011 h 6858000"/>
              <a:gd name="connsiteX775" fmla="*/ 4344840 w 7467600"/>
              <a:gd name="connsiteY775" fmla="*/ 1922038 h 6858000"/>
              <a:gd name="connsiteX776" fmla="*/ 4378710 w 7467600"/>
              <a:gd name="connsiteY776" fmla="*/ 1665516 h 6858000"/>
              <a:gd name="connsiteX777" fmla="*/ 4448798 w 7467600"/>
              <a:gd name="connsiteY777" fmla="*/ 1253024 h 6858000"/>
              <a:gd name="connsiteX778" fmla="*/ 4480315 w 7467600"/>
              <a:gd name="connsiteY778" fmla="*/ 1158454 h 6858000"/>
              <a:gd name="connsiteX779" fmla="*/ 4494133 w 7467600"/>
              <a:gd name="connsiteY779" fmla="*/ 1118676 h 6858000"/>
              <a:gd name="connsiteX780" fmla="*/ 4557898 w 7467600"/>
              <a:gd name="connsiteY780" fmla="*/ 900011 h 6858000"/>
              <a:gd name="connsiteX781" fmla="*/ 5870151 w 7467600"/>
              <a:gd name="connsiteY781" fmla="*/ 898890 h 6858000"/>
              <a:gd name="connsiteX782" fmla="*/ 5861335 w 7467600"/>
              <a:gd name="connsiteY782" fmla="*/ 899177 h 6858000"/>
              <a:gd name="connsiteX783" fmla="*/ 5843702 w 7467600"/>
              <a:gd name="connsiteY783" fmla="*/ 899748 h 6858000"/>
              <a:gd name="connsiteX784" fmla="*/ 5651107 w 7467600"/>
              <a:gd name="connsiteY784" fmla="*/ 920306 h 6858000"/>
              <a:gd name="connsiteX785" fmla="*/ 5459407 w 7467600"/>
              <a:gd name="connsiteY785" fmla="*/ 940975 h 6858000"/>
              <a:gd name="connsiteX786" fmla="*/ 5374846 w 7467600"/>
              <a:gd name="connsiteY786" fmla="*/ 941988 h 6858000"/>
              <a:gd name="connsiteX787" fmla="*/ 5256105 w 7467600"/>
              <a:gd name="connsiteY787" fmla="*/ 945632 h 6858000"/>
              <a:gd name="connsiteX788" fmla="*/ 5107071 w 7467600"/>
              <a:gd name="connsiteY788" fmla="*/ 969720 h 6858000"/>
              <a:gd name="connsiteX789" fmla="*/ 4998681 w 7467600"/>
              <a:gd name="connsiteY789" fmla="*/ 988771 h 6858000"/>
              <a:gd name="connsiteX790" fmla="*/ 5870151 w 7467600"/>
              <a:gd name="connsiteY790" fmla="*/ 898890 h 6858000"/>
              <a:gd name="connsiteX791" fmla="*/ 5504425 w 7467600"/>
              <a:gd name="connsiteY791" fmla="*/ 848067 h 6858000"/>
              <a:gd name="connsiteX792" fmla="*/ 4968849 w 7467600"/>
              <a:gd name="connsiteY792" fmla="*/ 962318 h 6858000"/>
              <a:gd name="connsiteX793" fmla="*/ 5104039 w 7467600"/>
              <a:gd name="connsiteY793" fmla="*/ 940634 h 6858000"/>
              <a:gd name="connsiteX794" fmla="*/ 5256311 w 7467600"/>
              <a:gd name="connsiteY794" fmla="*/ 916490 h 6858000"/>
              <a:gd name="connsiteX795" fmla="*/ 5377381 w 7467600"/>
              <a:gd name="connsiteY795" fmla="*/ 912671 h 6858000"/>
              <a:gd name="connsiteX796" fmla="*/ 5460148 w 7467600"/>
              <a:gd name="connsiteY796" fmla="*/ 911442 h 6858000"/>
              <a:gd name="connsiteX797" fmla="*/ 5648971 w 7467600"/>
              <a:gd name="connsiteY797" fmla="*/ 891331 h 6858000"/>
              <a:gd name="connsiteX798" fmla="*/ 5844807 w 7467600"/>
              <a:gd name="connsiteY798" fmla="*/ 870718 h 6858000"/>
              <a:gd name="connsiteX799" fmla="*/ 5862975 w 7467600"/>
              <a:gd name="connsiteY799" fmla="*/ 869756 h 6858000"/>
              <a:gd name="connsiteX800" fmla="*/ 5920887 w 7467600"/>
              <a:gd name="connsiteY800" fmla="*/ 865929 h 6858000"/>
              <a:gd name="connsiteX801" fmla="*/ 5504425 w 7467600"/>
              <a:gd name="connsiteY801" fmla="*/ 848067 h 6858000"/>
              <a:gd name="connsiteX802" fmla="*/ 3607114 w 7467600"/>
              <a:gd name="connsiteY802" fmla="*/ 467441 h 6858000"/>
              <a:gd name="connsiteX803" fmla="*/ 3296242 w 7467600"/>
              <a:gd name="connsiteY803" fmla="*/ 807991 h 6858000"/>
              <a:gd name="connsiteX804" fmla="*/ 3174674 w 7467600"/>
              <a:gd name="connsiteY804" fmla="*/ 919759 h 6858000"/>
              <a:gd name="connsiteX805" fmla="*/ 3042978 w 7467600"/>
              <a:gd name="connsiteY805" fmla="*/ 1054894 h 6858000"/>
              <a:gd name="connsiteX806" fmla="*/ 2968914 w 7467600"/>
              <a:gd name="connsiteY806" fmla="*/ 1133756 h 6858000"/>
              <a:gd name="connsiteX807" fmla="*/ 3103823 w 7467600"/>
              <a:gd name="connsiteY807" fmla="*/ 1026814 h 6858000"/>
              <a:gd name="connsiteX808" fmla="*/ 3607114 w 7467600"/>
              <a:gd name="connsiteY808" fmla="*/ 467441 h 6858000"/>
              <a:gd name="connsiteX809" fmla="*/ 3744487 w 7467600"/>
              <a:gd name="connsiteY809" fmla="*/ 383136 h 6858000"/>
              <a:gd name="connsiteX810" fmla="*/ 3970213 w 7467600"/>
              <a:gd name="connsiteY810" fmla="*/ 995559 h 6858000"/>
              <a:gd name="connsiteX811" fmla="*/ 3744487 w 7467600"/>
              <a:gd name="connsiteY811" fmla="*/ 383136 h 6858000"/>
              <a:gd name="connsiteX812" fmla="*/ 3624562 w 7467600"/>
              <a:gd name="connsiteY812" fmla="*/ 367041 h 6858000"/>
              <a:gd name="connsiteX813" fmla="*/ 3489712 w 7467600"/>
              <a:gd name="connsiteY813" fmla="*/ 485386 h 6858000"/>
              <a:gd name="connsiteX814" fmla="*/ 3182994 w 7467600"/>
              <a:gd name="connsiteY814" fmla="*/ 828265 h 6858000"/>
              <a:gd name="connsiteX815" fmla="*/ 2892114 w 7467600"/>
              <a:gd name="connsiteY815" fmla="*/ 1172635 h 6858000"/>
              <a:gd name="connsiteX816" fmla="*/ 3021459 w 7467600"/>
              <a:gd name="connsiteY816" fmla="*/ 1035385 h 6858000"/>
              <a:gd name="connsiteX817" fmla="*/ 3153873 w 7467600"/>
              <a:gd name="connsiteY817" fmla="*/ 898971 h 6858000"/>
              <a:gd name="connsiteX818" fmla="*/ 3276511 w 7467600"/>
              <a:gd name="connsiteY818" fmla="*/ 786423 h 6858000"/>
              <a:gd name="connsiteX819" fmla="*/ 3584154 w 7467600"/>
              <a:gd name="connsiteY819" fmla="*/ 448218 h 6858000"/>
              <a:gd name="connsiteX820" fmla="*/ 3624562 w 7467600"/>
              <a:gd name="connsiteY820" fmla="*/ 367041 h 6858000"/>
              <a:gd name="connsiteX821" fmla="*/ 3766672 w 7467600"/>
              <a:gd name="connsiteY821" fmla="*/ 359429 h 6858000"/>
              <a:gd name="connsiteX822" fmla="*/ 3996338 w 7467600"/>
              <a:gd name="connsiteY822" fmla="*/ 968237 h 6858000"/>
              <a:gd name="connsiteX823" fmla="*/ 3766672 w 7467600"/>
              <a:gd name="connsiteY823" fmla="*/ 359429 h 6858000"/>
              <a:gd name="connsiteX824" fmla="*/ 5805386 w 7467600"/>
              <a:gd name="connsiteY824" fmla="*/ 239240 h 6858000"/>
              <a:gd name="connsiteX825" fmla="*/ 5736947 w 7467600"/>
              <a:gd name="connsiteY825" fmla="*/ 261367 h 6858000"/>
              <a:gd name="connsiteX826" fmla="*/ 5427012 w 7467600"/>
              <a:gd name="connsiteY826" fmla="*/ 311272 h 6858000"/>
              <a:gd name="connsiteX827" fmla="*/ 5147818 w 7467600"/>
              <a:gd name="connsiteY827" fmla="*/ 322112 h 6858000"/>
              <a:gd name="connsiteX828" fmla="*/ 5060854 w 7467600"/>
              <a:gd name="connsiteY828" fmla="*/ 311882 h 6858000"/>
              <a:gd name="connsiteX829" fmla="*/ 4945989 w 7467600"/>
              <a:gd name="connsiteY829" fmla="*/ 300516 h 6858000"/>
              <a:gd name="connsiteX830" fmla="*/ 5410479 w 7467600"/>
              <a:gd name="connsiteY830" fmla="*/ 348434 h 6858000"/>
              <a:gd name="connsiteX831" fmla="*/ 5805386 w 7467600"/>
              <a:gd name="connsiteY831" fmla="*/ 239240 h 6858000"/>
              <a:gd name="connsiteX832" fmla="*/ 5905192 w 7467600"/>
              <a:gd name="connsiteY832" fmla="*/ 163079 h 6858000"/>
              <a:gd name="connsiteX833" fmla="*/ 5865655 w 7467600"/>
              <a:gd name="connsiteY833" fmla="*/ 171901 h 6858000"/>
              <a:gd name="connsiteX834" fmla="*/ 5259740 w 7467600"/>
              <a:gd name="connsiteY834" fmla="*/ 257013 h 6858000"/>
              <a:gd name="connsiteX835" fmla="*/ 5208466 w 7467600"/>
              <a:gd name="connsiteY835" fmla="*/ 257550 h 6858000"/>
              <a:gd name="connsiteX836" fmla="*/ 4980204 w 7467600"/>
              <a:gd name="connsiteY836" fmla="*/ 271903 h 6858000"/>
              <a:gd name="connsiteX837" fmla="*/ 5068068 w 7467600"/>
              <a:gd name="connsiteY837" fmla="*/ 282244 h 6858000"/>
              <a:gd name="connsiteX838" fmla="*/ 5153231 w 7467600"/>
              <a:gd name="connsiteY838" fmla="*/ 292240 h 6858000"/>
              <a:gd name="connsiteX839" fmla="*/ 5426491 w 7467600"/>
              <a:gd name="connsiteY839" fmla="*/ 281128 h 6858000"/>
              <a:gd name="connsiteX840" fmla="*/ 5731212 w 7467600"/>
              <a:gd name="connsiteY840" fmla="*/ 231951 h 6858000"/>
              <a:gd name="connsiteX841" fmla="*/ 5905192 w 7467600"/>
              <a:gd name="connsiteY841" fmla="*/ 163079 h 6858000"/>
              <a:gd name="connsiteX842" fmla="*/ 5944437 w 7467600"/>
              <a:gd name="connsiteY842" fmla="*/ 113829 h 6858000"/>
              <a:gd name="connsiteX843" fmla="*/ 5825032 w 7467600"/>
              <a:gd name="connsiteY843" fmla="*/ 146405 h 6858000"/>
              <a:gd name="connsiteX844" fmla="*/ 4955599 w 7467600"/>
              <a:gd name="connsiteY844" fmla="*/ 247008 h 6858000"/>
              <a:gd name="connsiteX845" fmla="*/ 5210104 w 7467600"/>
              <a:gd name="connsiteY845" fmla="*/ 228123 h 6858000"/>
              <a:gd name="connsiteX846" fmla="*/ 5261015 w 7467600"/>
              <a:gd name="connsiteY846" fmla="*/ 227087 h 6858000"/>
              <a:gd name="connsiteX847" fmla="*/ 5861181 w 7467600"/>
              <a:gd name="connsiteY847" fmla="*/ 143093 h 6858000"/>
              <a:gd name="connsiteX848" fmla="*/ 5961252 w 7467600"/>
              <a:gd name="connsiteY848" fmla="*/ 114820 h 6858000"/>
              <a:gd name="connsiteX849" fmla="*/ 5944437 w 7467600"/>
              <a:gd name="connsiteY849" fmla="*/ 113829 h 6858000"/>
              <a:gd name="connsiteX850" fmla="*/ 3882765 w 7467600"/>
              <a:gd name="connsiteY850" fmla="*/ 0 h 6858000"/>
              <a:gd name="connsiteX851" fmla="*/ 3995099 w 7467600"/>
              <a:gd name="connsiteY851" fmla="*/ 0 h 6858000"/>
              <a:gd name="connsiteX852" fmla="*/ 4163818 w 7467600"/>
              <a:gd name="connsiteY852" fmla="*/ 234104 h 6858000"/>
              <a:gd name="connsiteX853" fmla="*/ 4172099 w 7467600"/>
              <a:gd name="connsiteY853" fmla="*/ 234207 h 6858000"/>
              <a:gd name="connsiteX854" fmla="*/ 4784282 w 7467600"/>
              <a:gd name="connsiteY854" fmla="*/ 276561 h 6858000"/>
              <a:gd name="connsiteX855" fmla="*/ 4801687 w 7467600"/>
              <a:gd name="connsiteY855" fmla="*/ 267764 h 6858000"/>
              <a:gd name="connsiteX856" fmla="*/ 6082788 w 7467600"/>
              <a:gd name="connsiteY856" fmla="*/ 64119 h 6858000"/>
              <a:gd name="connsiteX857" fmla="*/ 6099442 w 7467600"/>
              <a:gd name="connsiteY857" fmla="*/ 82568 h 6858000"/>
              <a:gd name="connsiteX858" fmla="*/ 4804137 w 7467600"/>
              <a:gd name="connsiteY858" fmla="*/ 320931 h 6858000"/>
              <a:gd name="connsiteX859" fmla="*/ 4227047 w 7467600"/>
              <a:gd name="connsiteY859" fmla="*/ 313415 h 6858000"/>
              <a:gd name="connsiteX860" fmla="*/ 4346041 w 7467600"/>
              <a:gd name="connsiteY860" fmla="*/ 456086 h 6858000"/>
              <a:gd name="connsiteX861" fmla="*/ 4870967 w 7467600"/>
              <a:gd name="connsiteY861" fmla="*/ 963061 h 6858000"/>
              <a:gd name="connsiteX862" fmla="*/ 4889647 w 7467600"/>
              <a:gd name="connsiteY862" fmla="*/ 957147 h 6858000"/>
              <a:gd name="connsiteX863" fmla="*/ 5422504 w 7467600"/>
              <a:gd name="connsiteY863" fmla="*/ 805191 h 6858000"/>
              <a:gd name="connsiteX864" fmla="*/ 6087656 w 7467600"/>
              <a:gd name="connsiteY864" fmla="*/ 826703 h 6858000"/>
              <a:gd name="connsiteX865" fmla="*/ 6058717 w 7467600"/>
              <a:gd name="connsiteY865" fmla="*/ 865992 h 6858000"/>
              <a:gd name="connsiteX866" fmla="*/ 4974153 w 7467600"/>
              <a:gd name="connsiteY866" fmla="*/ 1045456 h 6858000"/>
              <a:gd name="connsiteX867" fmla="*/ 5627835 w 7467600"/>
              <a:gd name="connsiteY867" fmla="*/ 1472077 h 6858000"/>
              <a:gd name="connsiteX868" fmla="*/ 5629817 w 7467600"/>
              <a:gd name="connsiteY868" fmla="*/ 1471412 h 6858000"/>
              <a:gd name="connsiteX869" fmla="*/ 5634124 w 7467600"/>
              <a:gd name="connsiteY869" fmla="*/ 1470572 h 6858000"/>
              <a:gd name="connsiteX870" fmla="*/ 5755832 w 7467600"/>
              <a:gd name="connsiteY870" fmla="*/ 1383886 h 6858000"/>
              <a:gd name="connsiteX871" fmla="*/ 6014186 w 7467600"/>
              <a:gd name="connsiteY871" fmla="*/ 1279799 h 6858000"/>
              <a:gd name="connsiteX872" fmla="*/ 6901619 w 7467600"/>
              <a:gd name="connsiteY872" fmla="*/ 1047874 h 6858000"/>
              <a:gd name="connsiteX873" fmla="*/ 6931566 w 7467600"/>
              <a:gd name="connsiteY873" fmla="*/ 1062034 h 6858000"/>
              <a:gd name="connsiteX874" fmla="*/ 5790982 w 7467600"/>
              <a:gd name="connsiteY874" fmla="*/ 1561380 h 6858000"/>
              <a:gd name="connsiteX875" fmla="*/ 6188971 w 7467600"/>
              <a:gd name="connsiteY875" fmla="*/ 1755168 h 6858000"/>
              <a:gd name="connsiteX876" fmla="*/ 6202446 w 7467600"/>
              <a:gd name="connsiteY876" fmla="*/ 1752268 h 6858000"/>
              <a:gd name="connsiteX877" fmla="*/ 7179560 w 7467600"/>
              <a:gd name="connsiteY877" fmla="*/ 1467551 h 6858000"/>
              <a:gd name="connsiteX878" fmla="*/ 7158730 w 7467600"/>
              <a:gd name="connsiteY878" fmla="*/ 1507835 h 6858000"/>
              <a:gd name="connsiteX879" fmla="*/ 6326959 w 7467600"/>
              <a:gd name="connsiteY879" fmla="*/ 1817686 h 6858000"/>
              <a:gd name="connsiteX880" fmla="*/ 6537433 w 7467600"/>
              <a:gd name="connsiteY880" fmla="*/ 1907790 h 6858000"/>
              <a:gd name="connsiteX881" fmla="*/ 6550221 w 7467600"/>
              <a:gd name="connsiteY881" fmla="*/ 1910729 h 6858000"/>
              <a:gd name="connsiteX882" fmla="*/ 6964438 w 7467600"/>
              <a:gd name="connsiteY882" fmla="*/ 2209505 h 6858000"/>
              <a:gd name="connsiteX883" fmla="*/ 7367862 w 7467600"/>
              <a:gd name="connsiteY883" fmla="*/ 2806833 h 6858000"/>
              <a:gd name="connsiteX884" fmla="*/ 7364329 w 7467600"/>
              <a:gd name="connsiteY884" fmla="*/ 2826907 h 6858000"/>
              <a:gd name="connsiteX885" fmla="*/ 7290545 w 7467600"/>
              <a:gd name="connsiteY885" fmla="*/ 2850663 h 6858000"/>
              <a:gd name="connsiteX886" fmla="*/ 6472036 w 7467600"/>
              <a:gd name="connsiteY886" fmla="*/ 1959003 h 6858000"/>
              <a:gd name="connsiteX887" fmla="*/ 5792897 w 7467600"/>
              <a:gd name="connsiteY887" fmla="*/ 1647747 h 6858000"/>
              <a:gd name="connsiteX888" fmla="*/ 5842751 w 7467600"/>
              <a:gd name="connsiteY888" fmla="*/ 1816112 h 6858000"/>
              <a:gd name="connsiteX889" fmla="*/ 5847424 w 7467600"/>
              <a:gd name="connsiteY889" fmla="*/ 1815776 h 6858000"/>
              <a:gd name="connsiteX890" fmla="*/ 6399821 w 7467600"/>
              <a:gd name="connsiteY890" fmla="*/ 2344799 h 6858000"/>
              <a:gd name="connsiteX891" fmla="*/ 6323232 w 7467600"/>
              <a:gd name="connsiteY891" fmla="*/ 2389634 h 6858000"/>
              <a:gd name="connsiteX892" fmla="*/ 5942958 w 7467600"/>
              <a:gd name="connsiteY892" fmla="*/ 2077708 h 6858000"/>
              <a:gd name="connsiteX893" fmla="*/ 5921559 w 7467600"/>
              <a:gd name="connsiteY893" fmla="*/ 2378596 h 6858000"/>
              <a:gd name="connsiteX894" fmla="*/ 5817651 w 7467600"/>
              <a:gd name="connsiteY894" fmla="*/ 3023919 h 6858000"/>
              <a:gd name="connsiteX895" fmla="*/ 5729634 w 7467600"/>
              <a:gd name="connsiteY895" fmla="*/ 3051849 h 6858000"/>
              <a:gd name="connsiteX896" fmla="*/ 5611018 w 7467600"/>
              <a:gd name="connsiteY896" fmla="*/ 2316769 h 6858000"/>
              <a:gd name="connsiteX897" fmla="*/ 5687608 w 7467600"/>
              <a:gd name="connsiteY897" fmla="*/ 2039972 h 6858000"/>
              <a:gd name="connsiteX898" fmla="*/ 5657554 w 7467600"/>
              <a:gd name="connsiteY898" fmla="*/ 1576445 h 6858000"/>
              <a:gd name="connsiteX899" fmla="*/ 5150475 w 7467600"/>
              <a:gd name="connsiteY899" fmla="*/ 1274012 h 6858000"/>
              <a:gd name="connsiteX900" fmla="*/ 5349142 w 7467600"/>
              <a:gd name="connsiteY900" fmla="*/ 2204405 h 6858000"/>
              <a:gd name="connsiteX901" fmla="*/ 5262214 w 7467600"/>
              <a:gd name="connsiteY901" fmla="*/ 2233836 h 6858000"/>
              <a:gd name="connsiteX902" fmla="*/ 4981539 w 7467600"/>
              <a:gd name="connsiteY902" fmla="*/ 1542201 h 6858000"/>
              <a:gd name="connsiteX903" fmla="*/ 4958461 w 7467600"/>
              <a:gd name="connsiteY903" fmla="*/ 1136957 h 6858000"/>
              <a:gd name="connsiteX904" fmla="*/ 4655015 w 7467600"/>
              <a:gd name="connsiteY904" fmla="*/ 891426 h 6858000"/>
              <a:gd name="connsiteX905" fmla="*/ 4348002 w 7467600"/>
              <a:gd name="connsiteY905" fmla="*/ 2205895 h 6858000"/>
              <a:gd name="connsiteX906" fmla="*/ 4262250 w 7467600"/>
              <a:gd name="connsiteY906" fmla="*/ 2219972 h 6858000"/>
              <a:gd name="connsiteX907" fmla="*/ 4550611 w 7467600"/>
              <a:gd name="connsiteY907" fmla="*/ 817540 h 6858000"/>
              <a:gd name="connsiteX908" fmla="*/ 4564418 w 7467600"/>
              <a:gd name="connsiteY908" fmla="*/ 808293 h 6858000"/>
              <a:gd name="connsiteX909" fmla="*/ 4266388 w 7467600"/>
              <a:gd name="connsiteY909" fmla="*/ 500083 h 6858000"/>
              <a:gd name="connsiteX910" fmla="*/ 4032842 w 7467600"/>
              <a:gd name="connsiteY910" fmla="*/ 211809 h 6858000"/>
              <a:gd name="connsiteX911" fmla="*/ 3882765 w 7467600"/>
              <a:gd name="connsiteY911" fmla="*/ 0 h 6858000"/>
              <a:gd name="connsiteX912" fmla="*/ 3721337 w 7467600"/>
              <a:gd name="connsiteY912" fmla="*/ 0 h 6858000"/>
              <a:gd name="connsiteX913" fmla="*/ 3797544 w 7467600"/>
              <a:gd name="connsiteY913" fmla="*/ 0 h 6858000"/>
              <a:gd name="connsiteX914" fmla="*/ 3775734 w 7467600"/>
              <a:gd name="connsiteY914" fmla="*/ 95131 h 6858000"/>
              <a:gd name="connsiteX915" fmla="*/ 3724807 w 7467600"/>
              <a:gd name="connsiteY915" fmla="*/ 272257 h 6858000"/>
              <a:gd name="connsiteX916" fmla="*/ 3726844 w 7467600"/>
              <a:gd name="connsiteY916" fmla="*/ 282988 h 6858000"/>
              <a:gd name="connsiteX917" fmla="*/ 3742664 w 7467600"/>
              <a:gd name="connsiteY917" fmla="*/ 279918 h 6858000"/>
              <a:gd name="connsiteX918" fmla="*/ 4103910 w 7467600"/>
              <a:gd name="connsiteY918" fmla="*/ 1161917 h 6858000"/>
              <a:gd name="connsiteX919" fmla="*/ 4020269 w 7467600"/>
              <a:gd name="connsiteY919" fmla="*/ 1200406 h 6858000"/>
              <a:gd name="connsiteX920" fmla="*/ 3674882 w 7467600"/>
              <a:gd name="connsiteY920" fmla="*/ 488524 h 6858000"/>
              <a:gd name="connsiteX921" fmla="*/ 3132682 w 7467600"/>
              <a:gd name="connsiteY921" fmla="*/ 1072284 h 6858000"/>
              <a:gd name="connsiteX922" fmla="*/ 2716346 w 7467600"/>
              <a:gd name="connsiteY922" fmla="*/ 1276376 h 6858000"/>
              <a:gd name="connsiteX923" fmla="*/ 2716772 w 7467600"/>
              <a:gd name="connsiteY923" fmla="*/ 1255462 h 6858000"/>
              <a:gd name="connsiteX924" fmla="*/ 3471096 w 7467600"/>
              <a:gd name="connsiteY924" fmla="*/ 437072 h 6858000"/>
              <a:gd name="connsiteX925" fmla="*/ 3639057 w 7467600"/>
              <a:gd name="connsiteY925" fmla="*/ 286334 h 6858000"/>
              <a:gd name="connsiteX926" fmla="*/ 3640309 w 7467600"/>
              <a:gd name="connsiteY926" fmla="*/ 284664 h 6858000"/>
              <a:gd name="connsiteX927" fmla="*/ 3646022 w 7467600"/>
              <a:gd name="connsiteY927" fmla="*/ 276711 h 6858000"/>
              <a:gd name="connsiteX928" fmla="*/ 3707943 w 7467600"/>
              <a:gd name="connsiteY928" fmla="*/ 65958 h 6858000"/>
              <a:gd name="connsiteX929" fmla="*/ 3721337 w 7467600"/>
              <a:gd name="connsiteY929" fmla="*/ 0 h 6858000"/>
              <a:gd name="connsiteX930" fmla="*/ 2867960 w 7467600"/>
              <a:gd name="connsiteY930" fmla="*/ 0 h 6858000"/>
              <a:gd name="connsiteX931" fmla="*/ 2926351 w 7467600"/>
              <a:gd name="connsiteY931" fmla="*/ 0 h 6858000"/>
              <a:gd name="connsiteX932" fmla="*/ 2902823 w 7467600"/>
              <a:gd name="connsiteY932" fmla="*/ 262929 h 6858000"/>
              <a:gd name="connsiteX933" fmla="*/ 2940663 w 7467600"/>
              <a:gd name="connsiteY933" fmla="*/ 140884 h 6858000"/>
              <a:gd name="connsiteX934" fmla="*/ 2947039 w 7467600"/>
              <a:gd name="connsiteY934" fmla="*/ 122524 h 6858000"/>
              <a:gd name="connsiteX935" fmla="*/ 2984316 w 7467600"/>
              <a:gd name="connsiteY935" fmla="*/ 0 h 6858000"/>
              <a:gd name="connsiteX936" fmla="*/ 3016114 w 7467600"/>
              <a:gd name="connsiteY936" fmla="*/ 0 h 6858000"/>
              <a:gd name="connsiteX937" fmla="*/ 2979949 w 7467600"/>
              <a:gd name="connsiteY937" fmla="*/ 119274 h 6858000"/>
              <a:gd name="connsiteX938" fmla="*/ 3023879 w 7467600"/>
              <a:gd name="connsiteY938" fmla="*/ 0 h 6858000"/>
              <a:gd name="connsiteX939" fmla="*/ 3105400 w 7467600"/>
              <a:gd name="connsiteY939" fmla="*/ 0 h 6858000"/>
              <a:gd name="connsiteX940" fmla="*/ 3094669 w 7467600"/>
              <a:gd name="connsiteY940" fmla="*/ 30308 h 6858000"/>
              <a:gd name="connsiteX941" fmla="*/ 2901945 w 7467600"/>
              <a:gd name="connsiteY941" fmla="*/ 466538 h 6858000"/>
              <a:gd name="connsiteX942" fmla="*/ 2815209 w 7467600"/>
              <a:gd name="connsiteY942" fmla="*/ 497361 h 6858000"/>
              <a:gd name="connsiteX943" fmla="*/ 2844845 w 7467600"/>
              <a:gd name="connsiteY943" fmla="*/ 127638 h 6858000"/>
              <a:gd name="connsiteX944" fmla="*/ 2867960 w 7467600"/>
              <a:gd name="connsiteY944" fmla="*/ 0 h 6858000"/>
              <a:gd name="connsiteX945" fmla="*/ 1057230 w 7467600"/>
              <a:gd name="connsiteY945" fmla="*/ 0 h 6858000"/>
              <a:gd name="connsiteX946" fmla="*/ 1111003 w 7467600"/>
              <a:gd name="connsiteY946" fmla="*/ 0 h 6858000"/>
              <a:gd name="connsiteX947" fmla="*/ 1125553 w 7467600"/>
              <a:gd name="connsiteY947" fmla="*/ 52588 h 6858000"/>
              <a:gd name="connsiteX948" fmla="*/ 1304276 w 7467600"/>
              <a:gd name="connsiteY948" fmla="*/ 476275 h 6858000"/>
              <a:gd name="connsiteX949" fmla="*/ 1492066 w 7467600"/>
              <a:gd name="connsiteY949" fmla="*/ 886333 h 6858000"/>
              <a:gd name="connsiteX950" fmla="*/ 1423698 w 7467600"/>
              <a:gd name="connsiteY950" fmla="*/ 710817 h 6858000"/>
              <a:gd name="connsiteX951" fmla="*/ 1357609 w 7467600"/>
              <a:gd name="connsiteY951" fmla="*/ 532892 h 6858000"/>
              <a:gd name="connsiteX952" fmla="*/ 1309550 w 7467600"/>
              <a:gd name="connsiteY952" fmla="*/ 374031 h 6858000"/>
              <a:gd name="connsiteX953" fmla="*/ 1193673 w 7467600"/>
              <a:gd name="connsiteY953" fmla="*/ 49533 h 6858000"/>
              <a:gd name="connsiteX954" fmla="*/ 1164391 w 7467600"/>
              <a:gd name="connsiteY954" fmla="*/ 0 h 6858000"/>
              <a:gd name="connsiteX955" fmla="*/ 1200666 w 7467600"/>
              <a:gd name="connsiteY955" fmla="*/ 0 h 6858000"/>
              <a:gd name="connsiteX956" fmla="*/ 1223408 w 7467600"/>
              <a:gd name="connsiteY956" fmla="*/ 38996 h 6858000"/>
              <a:gd name="connsiteX957" fmla="*/ 1339635 w 7467600"/>
              <a:gd name="connsiteY957" fmla="*/ 365517 h 6858000"/>
              <a:gd name="connsiteX958" fmla="*/ 1387469 w 7467600"/>
              <a:gd name="connsiteY958" fmla="*/ 523079 h 6858000"/>
              <a:gd name="connsiteX959" fmla="*/ 1452685 w 7467600"/>
              <a:gd name="connsiteY959" fmla="*/ 699806 h 6858000"/>
              <a:gd name="connsiteX960" fmla="*/ 1492092 w 7467600"/>
              <a:gd name="connsiteY960" fmla="*/ 800424 h 6858000"/>
              <a:gd name="connsiteX961" fmla="*/ 1455302 w 7467600"/>
              <a:gd name="connsiteY961" fmla="*/ 632913 h 6858000"/>
              <a:gd name="connsiteX962" fmla="*/ 1222336 w 7467600"/>
              <a:gd name="connsiteY962" fmla="*/ 9480 h 6858000"/>
              <a:gd name="connsiteX963" fmla="*/ 1214634 w 7467600"/>
              <a:gd name="connsiteY963" fmla="*/ 0 h 6858000"/>
              <a:gd name="connsiteX964" fmla="*/ 1289827 w 7467600"/>
              <a:gd name="connsiteY964" fmla="*/ 0 h 6858000"/>
              <a:gd name="connsiteX965" fmla="*/ 1321076 w 7467600"/>
              <a:gd name="connsiteY965" fmla="*/ 59722 h 6858000"/>
              <a:gd name="connsiteX966" fmla="*/ 1512579 w 7467600"/>
              <a:gd name="connsiteY966" fmla="*/ 626441 h 6858000"/>
              <a:gd name="connsiteX967" fmla="*/ 1506076 w 7467600"/>
              <a:gd name="connsiteY967" fmla="*/ 1089289 h 6858000"/>
              <a:gd name="connsiteX968" fmla="*/ 1486346 w 7467600"/>
              <a:gd name="connsiteY968" fmla="*/ 1079919 h 6858000"/>
              <a:gd name="connsiteX969" fmla="*/ 1070511 w 7467600"/>
              <a:gd name="connsiteY969" fmla="*/ 48609 h 6858000"/>
              <a:gd name="connsiteX970" fmla="*/ 1057230 w 7467600"/>
              <a:gd name="connsiteY970" fmla="*/ 0 h 6858000"/>
              <a:gd name="connsiteX971" fmla="*/ 43151 w 7467600"/>
              <a:gd name="connsiteY971" fmla="*/ 0 h 6858000"/>
              <a:gd name="connsiteX972" fmla="*/ 95283 w 7467600"/>
              <a:gd name="connsiteY972" fmla="*/ 0 h 6858000"/>
              <a:gd name="connsiteX973" fmla="*/ 300708 w 7467600"/>
              <a:gd name="connsiteY973" fmla="*/ 154571 h 6858000"/>
              <a:gd name="connsiteX974" fmla="*/ 530414 w 7467600"/>
              <a:gd name="connsiteY974" fmla="*/ 354673 h 6858000"/>
              <a:gd name="connsiteX975" fmla="*/ 333785 w 7467600"/>
              <a:gd name="connsiteY975" fmla="*/ 161564 h 6858000"/>
              <a:gd name="connsiteX976" fmla="*/ 147005 w 7467600"/>
              <a:gd name="connsiteY976" fmla="*/ 0 h 6858000"/>
              <a:gd name="connsiteX977" fmla="*/ 272509 w 7467600"/>
              <a:gd name="connsiteY977" fmla="*/ 0 h 6858000"/>
              <a:gd name="connsiteX978" fmla="*/ 326276 w 7467600"/>
              <a:gd name="connsiteY978" fmla="*/ 45847 h 6858000"/>
              <a:gd name="connsiteX979" fmla="*/ 823759 w 7467600"/>
              <a:gd name="connsiteY979" fmla="*/ 574145 h 6858000"/>
              <a:gd name="connsiteX980" fmla="*/ 811254 w 7467600"/>
              <a:gd name="connsiteY980" fmla="*/ 665546 h 6858000"/>
              <a:gd name="connsiteX981" fmla="*/ 154042 w 7467600"/>
              <a:gd name="connsiteY981" fmla="*/ 261522 h 6858000"/>
              <a:gd name="connsiteX982" fmla="*/ 13550 w 7467600"/>
              <a:gd name="connsiteY982" fmla="*/ 158423 h 6858000"/>
              <a:gd name="connsiteX983" fmla="*/ 0 w 7467600"/>
              <a:gd name="connsiteY983" fmla="*/ 146618 h 6858000"/>
              <a:gd name="connsiteX984" fmla="*/ 0 w 7467600"/>
              <a:gd name="connsiteY984" fmla="*/ 59161 h 6858000"/>
              <a:gd name="connsiteX985" fmla="*/ 45427 w 7467600"/>
              <a:gd name="connsiteY985" fmla="*/ 101078 h 6858000"/>
              <a:gd name="connsiteX986" fmla="*/ 630103 w 7467600"/>
              <a:gd name="connsiteY986" fmla="*/ 485885 h 6858000"/>
              <a:gd name="connsiteX987" fmla="*/ 532040 w 7467600"/>
              <a:gd name="connsiteY987" fmla="*/ 399359 h 6858000"/>
              <a:gd name="connsiteX988" fmla="*/ 517618 w 7467600"/>
              <a:gd name="connsiteY988" fmla="*/ 385726 h 6858000"/>
              <a:gd name="connsiteX989" fmla="*/ 285074 w 7467600"/>
              <a:gd name="connsiteY989" fmla="*/ 182755 h 6858000"/>
              <a:gd name="connsiteX990" fmla="*/ 43151 w 7467600"/>
              <a:gd name="connsiteY990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312201 w 7467600"/>
              <a:gd name="connsiteY127" fmla="*/ 5128278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312201 w 7467600"/>
              <a:gd name="connsiteY133" fmla="*/ 5128278 h 6858000"/>
              <a:gd name="connsiteX134" fmla="*/ 1903353 w 7467600"/>
              <a:gd name="connsiteY134" fmla="*/ 5044827 h 6858000"/>
              <a:gd name="connsiteX135" fmla="*/ 1936931 w 7467600"/>
              <a:gd name="connsiteY135" fmla="*/ 5093954 h 6858000"/>
              <a:gd name="connsiteX136" fmla="*/ 2195868 w 7467600"/>
              <a:gd name="connsiteY136" fmla="*/ 5396574 h 6858000"/>
              <a:gd name="connsiteX137" fmla="*/ 2088852 w 7467600"/>
              <a:gd name="connsiteY137" fmla="*/ 5166123 h 6858000"/>
              <a:gd name="connsiteX138" fmla="*/ 1958241 w 7467600"/>
              <a:gd name="connsiteY138" fmla="*/ 5067955 h 6858000"/>
              <a:gd name="connsiteX139" fmla="*/ 1903353 w 7467600"/>
              <a:gd name="connsiteY139" fmla="*/ 5044827 h 6858000"/>
              <a:gd name="connsiteX140" fmla="*/ 1979378 w 7467600"/>
              <a:gd name="connsiteY140" fmla="*/ 4769504 h 6858000"/>
              <a:gd name="connsiteX141" fmla="*/ 2882120 w 7467600"/>
              <a:gd name="connsiteY141" fmla="*/ 5064547 h 6858000"/>
              <a:gd name="connsiteX142" fmla="*/ 2793103 w 7467600"/>
              <a:gd name="connsiteY142" fmla="*/ 5039699 h 6858000"/>
              <a:gd name="connsiteX143" fmla="*/ 2770041 w 7467600"/>
              <a:gd name="connsiteY143" fmla="*/ 5033634 h 6858000"/>
              <a:gd name="connsiteX144" fmla="*/ 1979378 w 7467600"/>
              <a:gd name="connsiteY144" fmla="*/ 4769504 h 6858000"/>
              <a:gd name="connsiteX145" fmla="*/ 1927410 w 7467600"/>
              <a:gd name="connsiteY145" fmla="*/ 4716164 h 6858000"/>
              <a:gd name="connsiteX146" fmla="*/ 1959587 w 7467600"/>
              <a:gd name="connsiteY146" fmla="*/ 4728849 h 6858000"/>
              <a:gd name="connsiteX147" fmla="*/ 2777707 w 7467600"/>
              <a:gd name="connsiteY147" fmla="*/ 5003991 h 6858000"/>
              <a:gd name="connsiteX148" fmla="*/ 2800768 w 7467600"/>
              <a:gd name="connsiteY148" fmla="*/ 5010056 h 6858000"/>
              <a:gd name="connsiteX149" fmla="*/ 2879408 w 7467600"/>
              <a:gd name="connsiteY149" fmla="*/ 5031590 h 6858000"/>
              <a:gd name="connsiteX150" fmla="*/ 2862295 w 7467600"/>
              <a:gd name="connsiteY150" fmla="*/ 5022958 h 6858000"/>
              <a:gd name="connsiteX151" fmla="*/ 2813343 w 7467600"/>
              <a:gd name="connsiteY151" fmla="*/ 4998369 h 6858000"/>
              <a:gd name="connsiteX152" fmla="*/ 2646245 w 7467600"/>
              <a:gd name="connsiteY152" fmla="*/ 4930999 h 6858000"/>
              <a:gd name="connsiteX153" fmla="*/ 1999243 w 7467600"/>
              <a:gd name="connsiteY153" fmla="*/ 4730524 h 6858000"/>
              <a:gd name="connsiteX154" fmla="*/ 1979527 w 7467600"/>
              <a:gd name="connsiteY154" fmla="*/ 4726651 h 6858000"/>
              <a:gd name="connsiteX155" fmla="*/ 1927410 w 7467600"/>
              <a:gd name="connsiteY155" fmla="*/ 4716164 h 6858000"/>
              <a:gd name="connsiteX156" fmla="*/ 1997014 w 7467600"/>
              <a:gd name="connsiteY156" fmla="*/ 4698007 h 6858000"/>
              <a:gd name="connsiteX157" fmla="*/ 2005458 w 7467600"/>
              <a:gd name="connsiteY157" fmla="*/ 4699540 h 6858000"/>
              <a:gd name="connsiteX158" fmla="*/ 2657186 w 7467600"/>
              <a:gd name="connsiteY158" fmla="*/ 4901687 h 6858000"/>
              <a:gd name="connsiteX159" fmla="*/ 2826662 w 7467600"/>
              <a:gd name="connsiteY159" fmla="*/ 4970362 h 6858000"/>
              <a:gd name="connsiteX160" fmla="*/ 2876100 w 7467600"/>
              <a:gd name="connsiteY160" fmla="*/ 4995397 h 6858000"/>
              <a:gd name="connsiteX161" fmla="*/ 3042600 w 7467600"/>
              <a:gd name="connsiteY161" fmla="*/ 5059532 h 6858000"/>
              <a:gd name="connsiteX162" fmla="*/ 1997014 w 7467600"/>
              <a:gd name="connsiteY162" fmla="*/ 4698007 h 6858000"/>
              <a:gd name="connsiteX163" fmla="*/ 2305292 w 7467600"/>
              <a:gd name="connsiteY163" fmla="*/ 4219492 h 6858000"/>
              <a:gd name="connsiteX164" fmla="*/ 3360922 w 7467600"/>
              <a:gd name="connsiteY164" fmla="*/ 4529373 h 6858000"/>
              <a:gd name="connsiteX165" fmla="*/ 3492420 w 7467600"/>
              <a:gd name="connsiteY165" fmla="*/ 4510145 h 6858000"/>
              <a:gd name="connsiteX166" fmla="*/ 3364086 w 7467600"/>
              <a:gd name="connsiteY166" fmla="*/ 4480340 h 6858000"/>
              <a:gd name="connsiteX167" fmla="*/ 3225818 w 7467600"/>
              <a:gd name="connsiteY167" fmla="*/ 4411822 h 6858000"/>
              <a:gd name="connsiteX168" fmla="*/ 3129696 w 7467600"/>
              <a:gd name="connsiteY168" fmla="*/ 4360704 h 6858000"/>
              <a:gd name="connsiteX169" fmla="*/ 2814545 w 7467600"/>
              <a:gd name="connsiteY169" fmla="*/ 4282955 h 6858000"/>
              <a:gd name="connsiteX170" fmla="*/ 2305292 w 7467600"/>
              <a:gd name="connsiteY170" fmla="*/ 4219492 h 6858000"/>
              <a:gd name="connsiteX171" fmla="*/ 2626982 w 7467600"/>
              <a:gd name="connsiteY171" fmla="*/ 4206450 h 6858000"/>
              <a:gd name="connsiteX172" fmla="*/ 2490617 w 7467600"/>
              <a:gd name="connsiteY172" fmla="*/ 4206951 h 6858000"/>
              <a:gd name="connsiteX173" fmla="*/ 2819869 w 7467600"/>
              <a:gd name="connsiteY173" fmla="*/ 4252936 h 6858000"/>
              <a:gd name="connsiteX174" fmla="*/ 3143018 w 7467600"/>
              <a:gd name="connsiteY174" fmla="*/ 4332698 h 6858000"/>
              <a:gd name="connsiteX175" fmla="*/ 3241520 w 7467600"/>
              <a:gd name="connsiteY175" fmla="*/ 4385112 h 6858000"/>
              <a:gd name="connsiteX176" fmla="*/ 3374575 w 7467600"/>
              <a:gd name="connsiteY176" fmla="*/ 4451517 h 6858000"/>
              <a:gd name="connsiteX177" fmla="*/ 3505221 w 7467600"/>
              <a:gd name="connsiteY177" fmla="*/ 4480757 h 6858000"/>
              <a:gd name="connsiteX178" fmla="*/ 2626982 w 7467600"/>
              <a:gd name="connsiteY178" fmla="*/ 4206450 h 6858000"/>
              <a:gd name="connsiteX179" fmla="*/ 1310106 w 7467600"/>
              <a:gd name="connsiteY179" fmla="*/ 3943217 h 6858000"/>
              <a:gd name="connsiteX180" fmla="*/ 854994 w 7467600"/>
              <a:gd name="connsiteY180" fmla="*/ 4399136 h 6858000"/>
              <a:gd name="connsiteX181" fmla="*/ 742462 w 7467600"/>
              <a:gd name="connsiteY181" fmla="*/ 4594648 h 6858000"/>
              <a:gd name="connsiteX182" fmla="*/ 820602 w 7467600"/>
              <a:gd name="connsiteY182" fmla="*/ 4485915 h 6858000"/>
              <a:gd name="connsiteX183" fmla="*/ 878295 w 7467600"/>
              <a:gd name="connsiteY183" fmla="*/ 4403594 h 6858000"/>
              <a:gd name="connsiteX184" fmla="*/ 1240607 w 7467600"/>
              <a:gd name="connsiteY184" fmla="*/ 4010401 h 6858000"/>
              <a:gd name="connsiteX185" fmla="*/ 1310106 w 7467600"/>
              <a:gd name="connsiteY185" fmla="*/ 3943217 h 6858000"/>
              <a:gd name="connsiteX186" fmla="*/ 1423113 w 7467600"/>
              <a:gd name="connsiteY186" fmla="*/ 3874565 h 6858000"/>
              <a:gd name="connsiteX187" fmla="*/ 1260565 w 7467600"/>
              <a:gd name="connsiteY187" fmla="*/ 4031982 h 6858000"/>
              <a:gd name="connsiteX188" fmla="*/ 901900 w 7467600"/>
              <a:gd name="connsiteY188" fmla="*/ 4421236 h 6858000"/>
              <a:gd name="connsiteX189" fmla="*/ 845044 w 7467600"/>
              <a:gd name="connsiteY189" fmla="*/ 4502436 h 6858000"/>
              <a:gd name="connsiteX190" fmla="*/ 685926 w 7467600"/>
              <a:gd name="connsiteY190" fmla="*/ 4703069 h 6858000"/>
              <a:gd name="connsiteX191" fmla="*/ 684248 w 7467600"/>
              <a:gd name="connsiteY191" fmla="*/ 4706721 h 6858000"/>
              <a:gd name="connsiteX192" fmla="*/ 1423113 w 7467600"/>
              <a:gd name="connsiteY192" fmla="*/ 3874565 h 6858000"/>
              <a:gd name="connsiteX193" fmla="*/ 3316479 w 7467600"/>
              <a:gd name="connsiteY193" fmla="*/ 3872136 h 6858000"/>
              <a:gd name="connsiteX194" fmla="*/ 3546806 w 7467600"/>
              <a:gd name="connsiteY194" fmla="*/ 4356139 h 6858000"/>
              <a:gd name="connsiteX195" fmla="*/ 3364433 w 7467600"/>
              <a:gd name="connsiteY195" fmla="*/ 3953121 h 6858000"/>
              <a:gd name="connsiteX196" fmla="*/ 3316479 w 7467600"/>
              <a:gd name="connsiteY196" fmla="*/ 3872136 h 6858000"/>
              <a:gd name="connsiteX197" fmla="*/ 3291335 w 7467600"/>
              <a:gd name="connsiteY197" fmla="*/ 3767420 h 6858000"/>
              <a:gd name="connsiteX198" fmla="*/ 3390805 w 7467600"/>
              <a:gd name="connsiteY198" fmla="*/ 3937163 h 6858000"/>
              <a:gd name="connsiteX199" fmla="*/ 3579062 w 7467600"/>
              <a:gd name="connsiteY199" fmla="*/ 4359040 h 6858000"/>
              <a:gd name="connsiteX200" fmla="*/ 3467355 w 7467600"/>
              <a:gd name="connsiteY200" fmla="*/ 3988130 h 6858000"/>
              <a:gd name="connsiteX201" fmla="*/ 3310753 w 7467600"/>
              <a:gd name="connsiteY201" fmla="*/ 3787140 h 6858000"/>
              <a:gd name="connsiteX202" fmla="*/ 3291335 w 7467600"/>
              <a:gd name="connsiteY202" fmla="*/ 3767420 h 6858000"/>
              <a:gd name="connsiteX203" fmla="*/ 1635889 w 7467600"/>
              <a:gd name="connsiteY203" fmla="*/ 3709494 h 6858000"/>
              <a:gd name="connsiteX204" fmla="*/ 1634800 w 7467600"/>
              <a:gd name="connsiteY204" fmla="*/ 3731111 h 6858000"/>
              <a:gd name="connsiteX205" fmla="*/ 1635889 w 7467600"/>
              <a:gd name="connsiteY205" fmla="*/ 3709494 h 6858000"/>
              <a:gd name="connsiteX206" fmla="*/ 1510397 w 7467600"/>
              <a:gd name="connsiteY206" fmla="*/ 3684705 h 6858000"/>
              <a:gd name="connsiteX207" fmla="*/ 1146550 w 7467600"/>
              <a:gd name="connsiteY207" fmla="*/ 3802012 h 6858000"/>
              <a:gd name="connsiteX208" fmla="*/ 698834 w 7467600"/>
              <a:gd name="connsiteY208" fmla="*/ 3952272 h 6858000"/>
              <a:gd name="connsiteX209" fmla="*/ 34256 w 7467600"/>
              <a:gd name="connsiteY209" fmla="*/ 4347603 h 6858000"/>
              <a:gd name="connsiteX210" fmla="*/ 527241 w 7467600"/>
              <a:gd name="connsiteY210" fmla="*/ 4065078 h 6858000"/>
              <a:gd name="connsiteX211" fmla="*/ 1510397 w 7467600"/>
              <a:gd name="connsiteY211" fmla="*/ 3684705 h 6858000"/>
              <a:gd name="connsiteX212" fmla="*/ 1313114 w 7467600"/>
              <a:gd name="connsiteY212" fmla="*/ 3655216 h 6858000"/>
              <a:gd name="connsiteX213" fmla="*/ 1109304 w 7467600"/>
              <a:gd name="connsiteY213" fmla="*/ 3669030 h 6858000"/>
              <a:gd name="connsiteX214" fmla="*/ 8129 w 7467600"/>
              <a:gd name="connsiteY214" fmla="*/ 4330519 h 6858000"/>
              <a:gd name="connsiteX215" fmla="*/ 687572 w 7467600"/>
              <a:gd name="connsiteY215" fmla="*/ 3925629 h 6858000"/>
              <a:gd name="connsiteX216" fmla="*/ 1138365 w 7467600"/>
              <a:gd name="connsiteY216" fmla="*/ 3774515 h 6858000"/>
              <a:gd name="connsiteX217" fmla="*/ 1505579 w 7467600"/>
              <a:gd name="connsiteY217" fmla="*/ 3655526 h 6858000"/>
              <a:gd name="connsiteX218" fmla="*/ 1313114 w 7467600"/>
              <a:gd name="connsiteY218" fmla="*/ 3655216 h 6858000"/>
              <a:gd name="connsiteX219" fmla="*/ 3655073 w 7467600"/>
              <a:gd name="connsiteY219" fmla="*/ 3650884 h 6858000"/>
              <a:gd name="connsiteX220" fmla="*/ 3989938 w 7467600"/>
              <a:gd name="connsiteY220" fmla="*/ 3991685 h 6858000"/>
              <a:gd name="connsiteX221" fmla="*/ 4393907 w 7467600"/>
              <a:gd name="connsiteY221" fmla="*/ 4261258 h 6858000"/>
              <a:gd name="connsiteX222" fmla="*/ 4648051 w 7467600"/>
              <a:gd name="connsiteY222" fmla="*/ 4374051 h 6858000"/>
              <a:gd name="connsiteX223" fmla="*/ 4383389 w 7467600"/>
              <a:gd name="connsiteY223" fmla="*/ 4184369 h 6858000"/>
              <a:gd name="connsiteX224" fmla="*/ 4165508 w 7467600"/>
              <a:gd name="connsiteY224" fmla="*/ 4035196 h 6858000"/>
              <a:gd name="connsiteX225" fmla="*/ 4068162 w 7467600"/>
              <a:gd name="connsiteY225" fmla="*/ 3953394 h 6858000"/>
              <a:gd name="connsiteX226" fmla="*/ 3981416 w 7467600"/>
              <a:gd name="connsiteY226" fmla="*/ 3880482 h 6858000"/>
              <a:gd name="connsiteX227" fmla="*/ 3800147 w 7467600"/>
              <a:gd name="connsiteY227" fmla="*/ 3749872 h 6858000"/>
              <a:gd name="connsiteX228" fmla="*/ 3655073 w 7467600"/>
              <a:gd name="connsiteY228" fmla="*/ 3650884 h 6858000"/>
              <a:gd name="connsiteX229" fmla="*/ 3670252 w 7467600"/>
              <a:gd name="connsiteY229" fmla="*/ 3622798 h 6858000"/>
              <a:gd name="connsiteX230" fmla="*/ 3817258 w 7467600"/>
              <a:gd name="connsiteY230" fmla="*/ 3723577 h 6858000"/>
              <a:gd name="connsiteX231" fmla="*/ 4000461 w 7467600"/>
              <a:gd name="connsiteY231" fmla="*/ 3855966 h 6858000"/>
              <a:gd name="connsiteX232" fmla="*/ 4088180 w 7467600"/>
              <a:gd name="connsiteY232" fmla="*/ 3929774 h 6858000"/>
              <a:gd name="connsiteX233" fmla="*/ 4184555 w 7467600"/>
              <a:gd name="connsiteY233" fmla="*/ 4010683 h 6858000"/>
              <a:gd name="connsiteX234" fmla="*/ 4399563 w 7467600"/>
              <a:gd name="connsiteY234" fmla="*/ 4158106 h 6858000"/>
              <a:gd name="connsiteX235" fmla="*/ 4684469 w 7467600"/>
              <a:gd name="connsiteY235" fmla="*/ 4364680 h 6858000"/>
              <a:gd name="connsiteX236" fmla="*/ 4690271 w 7467600"/>
              <a:gd name="connsiteY236" fmla="*/ 4370034 h 6858000"/>
              <a:gd name="connsiteX237" fmla="*/ 4136093 w 7467600"/>
              <a:gd name="connsiteY237" fmla="*/ 3858466 h 6858000"/>
              <a:gd name="connsiteX238" fmla="*/ 3670252 w 7467600"/>
              <a:gd name="connsiteY238" fmla="*/ 3622798 h 6858000"/>
              <a:gd name="connsiteX239" fmla="*/ 4440129 w 7467600"/>
              <a:gd name="connsiteY239" fmla="*/ 3448571 h 6858000"/>
              <a:gd name="connsiteX240" fmla="*/ 4856525 w 7467600"/>
              <a:gd name="connsiteY240" fmla="*/ 3915351 h 6858000"/>
              <a:gd name="connsiteX241" fmla="*/ 5059055 w 7467600"/>
              <a:gd name="connsiteY241" fmla="*/ 4108918 h 6858000"/>
              <a:gd name="connsiteX242" fmla="*/ 5290070 w 7467600"/>
              <a:gd name="connsiteY242" fmla="*/ 4263619 h 6858000"/>
              <a:gd name="connsiteX243" fmla="*/ 4834991 w 7467600"/>
              <a:gd name="connsiteY243" fmla="*/ 3830985 h 6858000"/>
              <a:gd name="connsiteX244" fmla="*/ 4440129 w 7467600"/>
              <a:gd name="connsiteY244" fmla="*/ 3448571 h 6858000"/>
              <a:gd name="connsiteX245" fmla="*/ 4441737 w 7467600"/>
              <a:gd name="connsiteY245" fmla="*/ 3399734 h 6858000"/>
              <a:gd name="connsiteX246" fmla="*/ 4431236 w 7467600"/>
              <a:gd name="connsiteY246" fmla="*/ 3400954 h 6858000"/>
              <a:gd name="connsiteX247" fmla="*/ 4557150 w 7467600"/>
              <a:gd name="connsiteY247" fmla="*/ 3510023 h 6858000"/>
              <a:gd name="connsiteX248" fmla="*/ 4856936 w 7467600"/>
              <a:gd name="connsiteY248" fmla="*/ 3809146 h 6858000"/>
              <a:gd name="connsiteX249" fmla="*/ 5111996 w 7467600"/>
              <a:gd name="connsiteY249" fmla="*/ 4065759 h 6858000"/>
              <a:gd name="connsiteX250" fmla="*/ 5388878 w 7467600"/>
              <a:gd name="connsiteY250" fmla="*/ 4300185 h 6858000"/>
              <a:gd name="connsiteX251" fmla="*/ 5425556 w 7467600"/>
              <a:gd name="connsiteY251" fmla="*/ 4308967 h 6858000"/>
              <a:gd name="connsiteX252" fmla="*/ 4943646 w 7467600"/>
              <a:gd name="connsiteY252" fmla="*/ 3822916 h 6858000"/>
              <a:gd name="connsiteX253" fmla="*/ 4594837 w 7467600"/>
              <a:gd name="connsiteY253" fmla="*/ 3532274 h 6858000"/>
              <a:gd name="connsiteX254" fmla="*/ 4441737 w 7467600"/>
              <a:gd name="connsiteY254" fmla="*/ 3399734 h 6858000"/>
              <a:gd name="connsiteX255" fmla="*/ 5425834 w 7467600"/>
              <a:gd name="connsiteY255" fmla="*/ 3162785 h 6858000"/>
              <a:gd name="connsiteX256" fmla="*/ 5401644 w 7467600"/>
              <a:gd name="connsiteY256" fmla="*/ 3617847 h 6858000"/>
              <a:gd name="connsiteX257" fmla="*/ 5467256 w 7467600"/>
              <a:gd name="connsiteY257" fmla="*/ 4175494 h 6858000"/>
              <a:gd name="connsiteX258" fmla="*/ 5448069 w 7467600"/>
              <a:gd name="connsiteY258" fmla="*/ 3567554 h 6858000"/>
              <a:gd name="connsiteX259" fmla="*/ 5425834 w 7467600"/>
              <a:gd name="connsiteY259" fmla="*/ 3162785 h 6858000"/>
              <a:gd name="connsiteX260" fmla="*/ 1318687 w 7467600"/>
              <a:gd name="connsiteY260" fmla="*/ 3113840 h 6858000"/>
              <a:gd name="connsiteX261" fmla="*/ 1066793 w 7467600"/>
              <a:gd name="connsiteY261" fmla="*/ 3212171 h 6858000"/>
              <a:gd name="connsiteX262" fmla="*/ 993319 w 7467600"/>
              <a:gd name="connsiteY262" fmla="*/ 3247648 h 6858000"/>
              <a:gd name="connsiteX263" fmla="*/ 853081 w 7467600"/>
              <a:gd name="connsiteY263" fmla="*/ 3312410 h 6858000"/>
              <a:gd name="connsiteX264" fmla="*/ 805957 w 7467600"/>
              <a:gd name="connsiteY264" fmla="*/ 3330443 h 6858000"/>
              <a:gd name="connsiteX265" fmla="*/ 1318687 w 7467600"/>
              <a:gd name="connsiteY265" fmla="*/ 3113840 h 6858000"/>
              <a:gd name="connsiteX266" fmla="*/ 5453702 w 7467600"/>
              <a:gd name="connsiteY266" fmla="*/ 3090882 h 6858000"/>
              <a:gd name="connsiteX267" fmla="*/ 5480135 w 7467600"/>
              <a:gd name="connsiteY267" fmla="*/ 3565802 h 6858000"/>
              <a:gd name="connsiteX268" fmla="*/ 5499023 w 7467600"/>
              <a:gd name="connsiteY268" fmla="*/ 4166310 h 6858000"/>
              <a:gd name="connsiteX269" fmla="*/ 5547022 w 7467600"/>
              <a:gd name="connsiteY269" fmla="*/ 3607838 h 6858000"/>
              <a:gd name="connsiteX270" fmla="*/ 5515964 w 7467600"/>
              <a:gd name="connsiteY270" fmla="*/ 3378541 h 6858000"/>
              <a:gd name="connsiteX271" fmla="*/ 5453702 w 7467600"/>
              <a:gd name="connsiteY271" fmla="*/ 3090882 h 6858000"/>
              <a:gd name="connsiteX272" fmla="*/ 1238695 w 7467600"/>
              <a:gd name="connsiteY272" fmla="*/ 3076820 h 6858000"/>
              <a:gd name="connsiteX273" fmla="*/ 716371 w 7467600"/>
              <a:gd name="connsiteY273" fmla="*/ 3293249 h 6858000"/>
              <a:gd name="connsiteX274" fmla="*/ 579522 w 7467600"/>
              <a:gd name="connsiteY274" fmla="*/ 3371759 h 6858000"/>
              <a:gd name="connsiteX275" fmla="*/ 600288 w 7467600"/>
              <a:gd name="connsiteY275" fmla="*/ 3365555 h 6858000"/>
              <a:gd name="connsiteX276" fmla="*/ 840692 w 7467600"/>
              <a:gd name="connsiteY276" fmla="*/ 3284921 h 6858000"/>
              <a:gd name="connsiteX277" fmla="*/ 979248 w 7467600"/>
              <a:gd name="connsiteY277" fmla="*/ 3221003 h 6858000"/>
              <a:gd name="connsiteX278" fmla="*/ 1053282 w 7467600"/>
              <a:gd name="connsiteY278" fmla="*/ 3185247 h 6858000"/>
              <a:gd name="connsiteX279" fmla="*/ 1320603 w 7467600"/>
              <a:gd name="connsiteY279" fmla="*/ 3081281 h 6858000"/>
              <a:gd name="connsiteX280" fmla="*/ 1238695 w 7467600"/>
              <a:gd name="connsiteY280" fmla="*/ 3076820 h 6858000"/>
              <a:gd name="connsiteX281" fmla="*/ 5425627 w 7467600"/>
              <a:gd name="connsiteY281" fmla="*/ 2954192 h 6858000"/>
              <a:gd name="connsiteX282" fmla="*/ 5470770 w 7467600"/>
              <a:gd name="connsiteY282" fmla="*/ 3005435 h 6858000"/>
              <a:gd name="connsiteX283" fmla="*/ 5519779 w 7467600"/>
              <a:gd name="connsiteY283" fmla="*/ 4359223 h 6858000"/>
              <a:gd name="connsiteX284" fmla="*/ 5520293 w 7467600"/>
              <a:gd name="connsiteY284" fmla="*/ 4360602 h 6858000"/>
              <a:gd name="connsiteX285" fmla="*/ 5767221 w 7467600"/>
              <a:gd name="connsiteY285" fmla="*/ 4665564 h 6858000"/>
              <a:gd name="connsiteX286" fmla="*/ 6937169 w 7467600"/>
              <a:gd name="connsiteY286" fmla="*/ 4815941 h 6858000"/>
              <a:gd name="connsiteX287" fmla="*/ 6953922 w 7467600"/>
              <a:gd name="connsiteY287" fmla="*/ 4890068 h 6858000"/>
              <a:gd name="connsiteX288" fmla="*/ 6071359 w 7467600"/>
              <a:gd name="connsiteY288" fmla="*/ 4770770 h 6858000"/>
              <a:gd name="connsiteX289" fmla="*/ 6038839 w 7467600"/>
              <a:gd name="connsiteY289" fmla="*/ 4764474 h 6858000"/>
              <a:gd name="connsiteX290" fmla="*/ 6038706 w 7467600"/>
              <a:gd name="connsiteY290" fmla="*/ 4763847 h 6858000"/>
              <a:gd name="connsiteX291" fmla="*/ 6037784 w 7467600"/>
              <a:gd name="connsiteY291" fmla="*/ 4764270 h 6858000"/>
              <a:gd name="connsiteX292" fmla="*/ 6038839 w 7467600"/>
              <a:gd name="connsiteY292" fmla="*/ 4764474 h 6858000"/>
              <a:gd name="connsiteX293" fmla="*/ 6040338 w 7467600"/>
              <a:gd name="connsiteY293" fmla="*/ 4771418 h 6858000"/>
              <a:gd name="connsiteX294" fmla="*/ 6024488 w 7467600"/>
              <a:gd name="connsiteY294" fmla="*/ 4809903 h 6858000"/>
              <a:gd name="connsiteX295" fmla="*/ 5599771 w 7467600"/>
              <a:gd name="connsiteY295" fmla="*/ 5509652 h 6858000"/>
              <a:gd name="connsiteX296" fmla="*/ 5548843 w 7467600"/>
              <a:gd name="connsiteY296" fmla="*/ 5563845 h 6858000"/>
              <a:gd name="connsiteX297" fmla="*/ 5940952 w 7467600"/>
              <a:gd name="connsiteY297" fmla="*/ 6250028 h 6858000"/>
              <a:gd name="connsiteX298" fmla="*/ 6043441 w 7467600"/>
              <a:gd name="connsiteY298" fmla="*/ 6665847 h 6858000"/>
              <a:gd name="connsiteX299" fmla="*/ 6093432 w 7467600"/>
              <a:gd name="connsiteY299" fmla="*/ 6858000 h 6858000"/>
              <a:gd name="connsiteX300" fmla="*/ 6034344 w 7467600"/>
              <a:gd name="connsiteY300" fmla="*/ 6858000 h 6858000"/>
              <a:gd name="connsiteX301" fmla="*/ 6026679 w 7467600"/>
              <a:gd name="connsiteY301" fmla="*/ 6836959 h 6858000"/>
              <a:gd name="connsiteX302" fmla="*/ 5800441 w 7467600"/>
              <a:gd name="connsiteY302" fmla="*/ 6335286 h 6858000"/>
              <a:gd name="connsiteX303" fmla="*/ 5526562 w 7467600"/>
              <a:gd name="connsiteY303" fmla="*/ 5705388 h 6858000"/>
              <a:gd name="connsiteX304" fmla="*/ 5519640 w 7467600"/>
              <a:gd name="connsiteY304" fmla="*/ 5683774 h 6858000"/>
              <a:gd name="connsiteX305" fmla="*/ 5844559 w 7467600"/>
              <a:gd name="connsiteY305" fmla="*/ 6553349 h 6858000"/>
              <a:gd name="connsiteX306" fmla="*/ 5975994 w 7467600"/>
              <a:gd name="connsiteY306" fmla="*/ 6858000 h 6858000"/>
              <a:gd name="connsiteX307" fmla="*/ 5898547 w 7467600"/>
              <a:gd name="connsiteY307" fmla="*/ 6858000 h 6858000"/>
              <a:gd name="connsiteX308" fmla="*/ 5682041 w 7467600"/>
              <a:gd name="connsiteY308" fmla="*/ 6355860 h 6858000"/>
              <a:gd name="connsiteX309" fmla="*/ 5461758 w 7467600"/>
              <a:gd name="connsiteY309" fmla="*/ 5820220 h 6858000"/>
              <a:gd name="connsiteX310" fmla="*/ 5237282 w 7467600"/>
              <a:gd name="connsiteY310" fmla="*/ 6579086 h 6858000"/>
              <a:gd name="connsiteX311" fmla="*/ 5115009 w 7467600"/>
              <a:gd name="connsiteY311" fmla="*/ 6858000 h 6858000"/>
              <a:gd name="connsiteX312" fmla="*/ 5028074 w 7467600"/>
              <a:gd name="connsiteY312" fmla="*/ 6858000 h 6858000"/>
              <a:gd name="connsiteX313" fmla="*/ 5079508 w 7467600"/>
              <a:gd name="connsiteY313" fmla="*/ 6749074 h 6858000"/>
              <a:gd name="connsiteX314" fmla="*/ 5371846 w 7467600"/>
              <a:gd name="connsiteY314" fmla="*/ 5924413 h 6858000"/>
              <a:gd name="connsiteX315" fmla="*/ 5270512 w 7467600"/>
              <a:gd name="connsiteY315" fmla="*/ 6138975 h 6858000"/>
              <a:gd name="connsiteX316" fmla="*/ 5062409 w 7467600"/>
              <a:gd name="connsiteY316" fmla="*/ 6653544 h 6858000"/>
              <a:gd name="connsiteX317" fmla="*/ 5036628 w 7467600"/>
              <a:gd name="connsiteY317" fmla="*/ 6754247 h 6858000"/>
              <a:gd name="connsiteX318" fmla="*/ 5009112 w 7467600"/>
              <a:gd name="connsiteY318" fmla="*/ 6858000 h 6858000"/>
              <a:gd name="connsiteX319" fmla="*/ 4976679 w 7467600"/>
              <a:gd name="connsiteY319" fmla="*/ 6858000 h 6858000"/>
              <a:gd name="connsiteX320" fmla="*/ 5006537 w 7467600"/>
              <a:gd name="connsiteY320" fmla="*/ 6747068 h 6858000"/>
              <a:gd name="connsiteX321" fmla="*/ 5032723 w 7467600"/>
              <a:gd name="connsiteY321" fmla="*/ 6644957 h 6858000"/>
              <a:gd name="connsiteX322" fmla="*/ 5242949 w 7467600"/>
              <a:gd name="connsiteY322" fmla="*/ 6125175 h 6858000"/>
              <a:gd name="connsiteX323" fmla="*/ 5286321 w 7467600"/>
              <a:gd name="connsiteY323" fmla="*/ 6033555 h 6858000"/>
              <a:gd name="connsiteX324" fmla="*/ 5008210 w 7467600"/>
              <a:gd name="connsiteY324" fmla="*/ 6649194 h 6858000"/>
              <a:gd name="connsiteX325" fmla="*/ 4986321 w 7467600"/>
              <a:gd name="connsiteY325" fmla="*/ 6765687 h 6858000"/>
              <a:gd name="connsiteX326" fmla="*/ 4973474 w 7467600"/>
              <a:gd name="connsiteY326" fmla="*/ 6858000 h 6858000"/>
              <a:gd name="connsiteX327" fmla="*/ 4907178 w 7467600"/>
              <a:gd name="connsiteY327" fmla="*/ 6858000 h 6858000"/>
              <a:gd name="connsiteX328" fmla="*/ 4910810 w 7467600"/>
              <a:gd name="connsiteY328" fmla="*/ 6829660 h 6858000"/>
              <a:gd name="connsiteX329" fmla="*/ 4987461 w 7467600"/>
              <a:gd name="connsiteY329" fmla="*/ 6432994 h 6858000"/>
              <a:gd name="connsiteX330" fmla="*/ 5179262 w 7467600"/>
              <a:gd name="connsiteY330" fmla="*/ 6035044 h 6858000"/>
              <a:gd name="connsiteX331" fmla="*/ 4689678 w 7467600"/>
              <a:gd name="connsiteY331" fmla="*/ 6440241 h 6858000"/>
              <a:gd name="connsiteX332" fmla="*/ 4477543 w 7467600"/>
              <a:gd name="connsiteY332" fmla="*/ 6674836 h 6858000"/>
              <a:gd name="connsiteX333" fmla="*/ 4329957 w 7467600"/>
              <a:gd name="connsiteY333" fmla="*/ 6858000 h 6858000"/>
              <a:gd name="connsiteX334" fmla="*/ 4218595 w 7467600"/>
              <a:gd name="connsiteY334" fmla="*/ 6858000 h 6858000"/>
              <a:gd name="connsiteX335" fmla="*/ 4368888 w 7467600"/>
              <a:gd name="connsiteY335" fmla="*/ 6668412 h 6858000"/>
              <a:gd name="connsiteX336" fmla="*/ 4563091 w 7467600"/>
              <a:gd name="connsiteY336" fmla="*/ 6442508 h 6858000"/>
              <a:gd name="connsiteX337" fmla="*/ 5387324 w 7467600"/>
              <a:gd name="connsiteY337" fmla="*/ 5705830 h 6858000"/>
              <a:gd name="connsiteX338" fmla="*/ 5073620 w 7467600"/>
              <a:gd name="connsiteY338" fmla="*/ 5955437 h 6858000"/>
              <a:gd name="connsiteX339" fmla="*/ 4689789 w 7467600"/>
              <a:gd name="connsiteY339" fmla="*/ 6268382 h 6858000"/>
              <a:gd name="connsiteX340" fmla="*/ 4418722 w 7467600"/>
              <a:gd name="connsiteY340" fmla="*/ 6570886 h 6858000"/>
              <a:gd name="connsiteX341" fmla="*/ 4214944 w 7467600"/>
              <a:gd name="connsiteY341" fmla="*/ 6858000 h 6858000"/>
              <a:gd name="connsiteX342" fmla="*/ 4177898 w 7467600"/>
              <a:gd name="connsiteY342" fmla="*/ 6858000 h 6858000"/>
              <a:gd name="connsiteX343" fmla="*/ 4391597 w 7467600"/>
              <a:gd name="connsiteY343" fmla="*/ 6556370 h 6858000"/>
              <a:gd name="connsiteX344" fmla="*/ 4668889 w 7467600"/>
              <a:gd name="connsiteY344" fmla="*/ 6246399 h 6858000"/>
              <a:gd name="connsiteX345" fmla="*/ 5055427 w 7467600"/>
              <a:gd name="connsiteY345" fmla="*/ 5931476 h 6858000"/>
              <a:gd name="connsiteX346" fmla="*/ 5371814 w 7467600"/>
              <a:gd name="connsiteY346" fmla="*/ 5678975 h 6858000"/>
              <a:gd name="connsiteX347" fmla="*/ 4987918 w 7467600"/>
              <a:gd name="connsiteY347" fmla="*/ 5838701 h 6858000"/>
              <a:gd name="connsiteX348" fmla="*/ 4317146 w 7467600"/>
              <a:gd name="connsiteY348" fmla="*/ 6587716 h 6858000"/>
              <a:gd name="connsiteX349" fmla="*/ 4171627 w 7467600"/>
              <a:gd name="connsiteY349" fmla="*/ 6858000 h 6858000"/>
              <a:gd name="connsiteX350" fmla="*/ 4081585 w 7467600"/>
              <a:gd name="connsiteY350" fmla="*/ 6858000 h 6858000"/>
              <a:gd name="connsiteX351" fmla="*/ 4238603 w 7467600"/>
              <a:gd name="connsiteY351" fmla="*/ 6559341 h 6858000"/>
              <a:gd name="connsiteX352" fmla="*/ 4778333 w 7467600"/>
              <a:gd name="connsiteY352" fmla="*/ 5873626 h 6858000"/>
              <a:gd name="connsiteX353" fmla="*/ 5414185 w 7467600"/>
              <a:gd name="connsiteY353" fmla="*/ 5573882 h 6858000"/>
              <a:gd name="connsiteX354" fmla="*/ 5959648 w 7467600"/>
              <a:gd name="connsiteY354" fmla="*/ 4760797 h 6858000"/>
              <a:gd name="connsiteX355" fmla="*/ 5355019 w 7467600"/>
              <a:gd name="connsiteY355" fmla="*/ 4734672 h 6858000"/>
              <a:gd name="connsiteX356" fmla="*/ 5083565 w 7467600"/>
              <a:gd name="connsiteY356" fmla="*/ 5179121 h 6858000"/>
              <a:gd name="connsiteX357" fmla="*/ 4713577 w 7467600"/>
              <a:gd name="connsiteY357" fmla="*/ 5616803 h 6858000"/>
              <a:gd name="connsiteX358" fmla="*/ 3989559 w 7467600"/>
              <a:gd name="connsiteY358" fmla="*/ 6145945 h 6858000"/>
              <a:gd name="connsiteX359" fmla="*/ 3939824 w 7467600"/>
              <a:gd name="connsiteY359" fmla="*/ 6066900 h 6858000"/>
              <a:gd name="connsiteX360" fmla="*/ 4584537 w 7467600"/>
              <a:gd name="connsiteY360" fmla="*/ 5324826 h 6858000"/>
              <a:gd name="connsiteX361" fmla="*/ 5037105 w 7467600"/>
              <a:gd name="connsiteY361" fmla="*/ 5088765 h 6858000"/>
              <a:gd name="connsiteX362" fmla="*/ 5039930 w 7467600"/>
              <a:gd name="connsiteY362" fmla="*/ 5089585 h 6858000"/>
              <a:gd name="connsiteX363" fmla="*/ 5263764 w 7467600"/>
              <a:gd name="connsiteY363" fmla="*/ 4735525 h 6858000"/>
              <a:gd name="connsiteX364" fmla="*/ 4086300 w 7467600"/>
              <a:gd name="connsiteY364" fmla="*/ 4884599 h 6858000"/>
              <a:gd name="connsiteX365" fmla="*/ 4085485 w 7467600"/>
              <a:gd name="connsiteY365" fmla="*/ 4899070 h 6858000"/>
              <a:gd name="connsiteX366" fmla="*/ 3871915 w 7467600"/>
              <a:gd name="connsiteY366" fmla="*/ 5253645 h 6858000"/>
              <a:gd name="connsiteX367" fmla="*/ 3799374 w 7467600"/>
              <a:gd name="connsiteY367" fmla="*/ 5466127 h 6858000"/>
              <a:gd name="connsiteX368" fmla="*/ 3498850 w 7467600"/>
              <a:gd name="connsiteY368" fmla="*/ 6661888 h 6858000"/>
              <a:gd name="connsiteX369" fmla="*/ 3399216 w 7467600"/>
              <a:gd name="connsiteY369" fmla="*/ 6858000 h 6858000"/>
              <a:gd name="connsiteX370" fmla="*/ 3303688 w 7467600"/>
              <a:gd name="connsiteY370" fmla="*/ 6858000 h 6858000"/>
              <a:gd name="connsiteX371" fmla="*/ 3391774 w 7467600"/>
              <a:gd name="connsiteY371" fmla="*/ 6697181 h 6858000"/>
              <a:gd name="connsiteX372" fmla="*/ 3735540 w 7467600"/>
              <a:gd name="connsiteY372" fmla="*/ 5546923 h 6858000"/>
              <a:gd name="connsiteX373" fmla="*/ 3729438 w 7467600"/>
              <a:gd name="connsiteY373" fmla="*/ 5569058 h 6858000"/>
              <a:gd name="connsiteX374" fmla="*/ 3707782 w 7467600"/>
              <a:gd name="connsiteY374" fmla="*/ 5644908 h 6858000"/>
              <a:gd name="connsiteX375" fmla="*/ 3583827 w 7467600"/>
              <a:gd name="connsiteY375" fmla="*/ 6039215 h 6858000"/>
              <a:gd name="connsiteX376" fmla="*/ 3547861 w 7467600"/>
              <a:gd name="connsiteY376" fmla="*/ 6129609 h 6858000"/>
              <a:gd name="connsiteX377" fmla="*/ 3490905 w 7467600"/>
              <a:gd name="connsiteY377" fmla="*/ 6277660 h 6858000"/>
              <a:gd name="connsiteX378" fmla="*/ 3455859 w 7467600"/>
              <a:gd name="connsiteY378" fmla="*/ 6391301 h 6858000"/>
              <a:gd name="connsiteX379" fmla="*/ 3429112 w 7467600"/>
              <a:gd name="connsiteY379" fmla="*/ 6479469 h 6858000"/>
              <a:gd name="connsiteX380" fmla="*/ 3304862 w 7467600"/>
              <a:gd name="connsiteY380" fmla="*/ 6796476 h 6858000"/>
              <a:gd name="connsiteX381" fmla="*/ 3276071 w 7467600"/>
              <a:gd name="connsiteY381" fmla="*/ 6858000 h 6858000"/>
              <a:gd name="connsiteX382" fmla="*/ 3240805 w 7467600"/>
              <a:gd name="connsiteY382" fmla="*/ 6858000 h 6858000"/>
              <a:gd name="connsiteX383" fmla="*/ 3275917 w 7467600"/>
              <a:gd name="connsiteY383" fmla="*/ 6783192 h 6858000"/>
              <a:gd name="connsiteX384" fmla="*/ 3399358 w 7467600"/>
              <a:gd name="connsiteY384" fmla="*/ 6469011 h 6858000"/>
              <a:gd name="connsiteX385" fmla="*/ 3425650 w 7467600"/>
              <a:gd name="connsiteY385" fmla="*/ 6381333 h 6858000"/>
              <a:gd name="connsiteX386" fmla="*/ 3460661 w 7467600"/>
              <a:gd name="connsiteY386" fmla="*/ 6266763 h 6858000"/>
              <a:gd name="connsiteX387" fmla="*/ 3518021 w 7467600"/>
              <a:gd name="connsiteY387" fmla="*/ 6117298 h 6858000"/>
              <a:gd name="connsiteX388" fmla="*/ 3554035 w 7467600"/>
              <a:gd name="connsiteY388" fmla="*/ 6027832 h 6858000"/>
              <a:gd name="connsiteX389" fmla="*/ 3677174 w 7467600"/>
              <a:gd name="connsiteY389" fmla="*/ 5636351 h 6858000"/>
              <a:gd name="connsiteX390" fmla="*/ 3698819 w 7467600"/>
              <a:gd name="connsiteY390" fmla="*/ 5560503 h 6858000"/>
              <a:gd name="connsiteX391" fmla="*/ 3702094 w 7467600"/>
              <a:gd name="connsiteY391" fmla="*/ 5549194 h 6858000"/>
              <a:gd name="connsiteX392" fmla="*/ 3398355 w 7467600"/>
              <a:gd name="connsiteY392" fmla="*/ 6094603 h 6858000"/>
              <a:gd name="connsiteX393" fmla="*/ 3193941 w 7467600"/>
              <a:gd name="connsiteY393" fmla="*/ 6798775 h 6858000"/>
              <a:gd name="connsiteX394" fmla="*/ 3184140 w 7467600"/>
              <a:gd name="connsiteY394" fmla="*/ 6858000 h 6858000"/>
              <a:gd name="connsiteX395" fmla="*/ 3099978 w 7467600"/>
              <a:gd name="connsiteY395" fmla="*/ 6858000 h 6858000"/>
              <a:gd name="connsiteX396" fmla="*/ 3101556 w 7467600"/>
              <a:gd name="connsiteY396" fmla="*/ 6843337 h 6858000"/>
              <a:gd name="connsiteX397" fmla="*/ 3370162 w 7467600"/>
              <a:gd name="connsiteY397" fmla="*/ 5785550 h 6858000"/>
              <a:gd name="connsiteX398" fmla="*/ 3746477 w 7467600"/>
              <a:gd name="connsiteY398" fmla="*/ 5377889 h 6858000"/>
              <a:gd name="connsiteX399" fmla="*/ 3863399 w 7467600"/>
              <a:gd name="connsiteY399" fmla="*/ 5087257 h 6858000"/>
              <a:gd name="connsiteX400" fmla="*/ 3968712 w 7467600"/>
              <a:gd name="connsiteY400" fmla="*/ 4913989 h 6858000"/>
              <a:gd name="connsiteX401" fmla="*/ 2792390 w 7467600"/>
              <a:gd name="connsiteY401" fmla="*/ 5382974 h 6858000"/>
              <a:gd name="connsiteX402" fmla="*/ 2714982 w 7467600"/>
              <a:gd name="connsiteY402" fmla="*/ 5427051 h 6858000"/>
              <a:gd name="connsiteX403" fmla="*/ 2813361 w 7467600"/>
              <a:gd name="connsiteY403" fmla="*/ 6023912 h 6858000"/>
              <a:gd name="connsiteX404" fmla="*/ 2688430 w 7467600"/>
              <a:gd name="connsiteY404" fmla="*/ 6801564 h 6858000"/>
              <a:gd name="connsiteX405" fmla="*/ 2629626 w 7467600"/>
              <a:gd name="connsiteY405" fmla="*/ 6763394 h 6858000"/>
              <a:gd name="connsiteX406" fmla="*/ 2565328 w 7467600"/>
              <a:gd name="connsiteY406" fmla="*/ 5516399 h 6858000"/>
              <a:gd name="connsiteX407" fmla="*/ 1922999 w 7467600"/>
              <a:gd name="connsiteY407" fmla="*/ 5980343 h 6858000"/>
              <a:gd name="connsiteX408" fmla="*/ 1950261 w 7467600"/>
              <a:gd name="connsiteY408" fmla="*/ 6405858 h 6858000"/>
              <a:gd name="connsiteX409" fmla="*/ 2365554 w 7467600"/>
              <a:gd name="connsiteY409" fmla="*/ 6759107 h 6858000"/>
              <a:gd name="connsiteX410" fmla="*/ 2424142 w 7467600"/>
              <a:gd name="connsiteY410" fmla="*/ 6858000 h 6858000"/>
              <a:gd name="connsiteX411" fmla="*/ 2395994 w 7467600"/>
              <a:gd name="connsiteY411" fmla="*/ 6858000 h 6858000"/>
              <a:gd name="connsiteX412" fmla="*/ 2392863 w 7467600"/>
              <a:gd name="connsiteY412" fmla="*/ 6852964 h 6858000"/>
              <a:gd name="connsiteX413" fmla="*/ 2017589 w 7467600"/>
              <a:gd name="connsiteY413" fmla="*/ 6493982 h 6858000"/>
              <a:gd name="connsiteX414" fmla="*/ 2147336 w 7467600"/>
              <a:gd name="connsiteY414" fmla="*/ 6594052 h 6858000"/>
              <a:gd name="connsiteX415" fmla="*/ 2207047 w 7467600"/>
              <a:gd name="connsiteY415" fmla="*/ 6654540 h 6858000"/>
              <a:gd name="connsiteX416" fmla="*/ 2299106 w 7467600"/>
              <a:gd name="connsiteY416" fmla="*/ 6778931 h 6858000"/>
              <a:gd name="connsiteX417" fmla="*/ 2314430 w 7467600"/>
              <a:gd name="connsiteY417" fmla="*/ 6801144 h 6858000"/>
              <a:gd name="connsiteX418" fmla="*/ 2352406 w 7467600"/>
              <a:gd name="connsiteY418" fmla="*/ 6858000 h 6858000"/>
              <a:gd name="connsiteX419" fmla="*/ 2314492 w 7467600"/>
              <a:gd name="connsiteY419" fmla="*/ 6858000 h 6858000"/>
              <a:gd name="connsiteX420" fmla="*/ 2288095 w 7467600"/>
              <a:gd name="connsiteY420" fmla="*/ 6818030 h 6858000"/>
              <a:gd name="connsiteX421" fmla="*/ 2272768 w 7467600"/>
              <a:gd name="connsiteY421" fmla="*/ 6795822 h 6858000"/>
              <a:gd name="connsiteX422" fmla="*/ 2182715 w 7467600"/>
              <a:gd name="connsiteY422" fmla="*/ 6675071 h 6858000"/>
              <a:gd name="connsiteX423" fmla="*/ 2032061 w 7467600"/>
              <a:gd name="connsiteY423" fmla="*/ 6541380 h 6858000"/>
              <a:gd name="connsiteX424" fmla="*/ 2257220 w 7467600"/>
              <a:gd name="connsiteY424" fmla="*/ 6826257 h 6858000"/>
              <a:gd name="connsiteX425" fmla="*/ 2281324 w 7467600"/>
              <a:gd name="connsiteY425" fmla="*/ 6858000 h 6858000"/>
              <a:gd name="connsiteX426" fmla="*/ 2242860 w 7467600"/>
              <a:gd name="connsiteY426" fmla="*/ 6858000 h 6858000"/>
              <a:gd name="connsiteX427" fmla="*/ 2232818 w 7467600"/>
              <a:gd name="connsiteY427" fmla="*/ 6844926 h 6858000"/>
              <a:gd name="connsiteX428" fmla="*/ 1990172 w 7467600"/>
              <a:gd name="connsiteY428" fmla="*/ 6542121 h 6858000"/>
              <a:gd name="connsiteX429" fmla="*/ 2124090 w 7467600"/>
              <a:gd name="connsiteY429" fmla="*/ 6761017 h 6858000"/>
              <a:gd name="connsiteX430" fmla="*/ 2200380 w 7467600"/>
              <a:gd name="connsiteY430" fmla="*/ 6858000 h 6858000"/>
              <a:gd name="connsiteX431" fmla="*/ 2147507 w 7467600"/>
              <a:gd name="connsiteY431" fmla="*/ 6858000 h 6858000"/>
              <a:gd name="connsiteX432" fmla="*/ 2070668 w 7467600"/>
              <a:gd name="connsiteY432" fmla="*/ 6761520 h 6858000"/>
              <a:gd name="connsiteX433" fmla="*/ 1975142 w 7467600"/>
              <a:gd name="connsiteY433" fmla="*/ 6585570 h 6858000"/>
              <a:gd name="connsiteX434" fmla="*/ 2050035 w 7467600"/>
              <a:gd name="connsiteY434" fmla="*/ 6813345 h 6858000"/>
              <a:gd name="connsiteX435" fmla="*/ 2063025 w 7467600"/>
              <a:gd name="connsiteY435" fmla="*/ 6858000 h 6858000"/>
              <a:gd name="connsiteX436" fmla="*/ 2021675 w 7467600"/>
              <a:gd name="connsiteY436" fmla="*/ 6858000 h 6858000"/>
              <a:gd name="connsiteX437" fmla="*/ 2019308 w 7467600"/>
              <a:gd name="connsiteY437" fmla="*/ 6847118 h 6858000"/>
              <a:gd name="connsiteX438" fmla="*/ 1938835 w 7467600"/>
              <a:gd name="connsiteY438" fmla="*/ 6551160 h 6858000"/>
              <a:gd name="connsiteX439" fmla="*/ 1953230 w 7467600"/>
              <a:gd name="connsiteY439" fmla="*/ 6759699 h 6858000"/>
              <a:gd name="connsiteX440" fmla="*/ 1956763 w 7467600"/>
              <a:gd name="connsiteY440" fmla="*/ 6778191 h 6858000"/>
              <a:gd name="connsiteX441" fmla="*/ 1967925 w 7467600"/>
              <a:gd name="connsiteY441" fmla="*/ 6858000 h 6858000"/>
              <a:gd name="connsiteX442" fmla="*/ 1936622 w 7467600"/>
              <a:gd name="connsiteY442" fmla="*/ 6858000 h 6858000"/>
              <a:gd name="connsiteX443" fmla="*/ 1926261 w 7467600"/>
              <a:gd name="connsiteY443" fmla="*/ 6784064 h 6858000"/>
              <a:gd name="connsiteX444" fmla="*/ 1922724 w 7467600"/>
              <a:gd name="connsiteY444" fmla="*/ 6765577 h 6858000"/>
              <a:gd name="connsiteX445" fmla="*/ 1904650 w 7467600"/>
              <a:gd name="connsiteY445" fmla="*/ 6639616 h 6858000"/>
              <a:gd name="connsiteX446" fmla="*/ 1885273 w 7467600"/>
              <a:gd name="connsiteY446" fmla="*/ 6858000 h 6858000"/>
              <a:gd name="connsiteX447" fmla="*/ 1854363 w 7467600"/>
              <a:gd name="connsiteY447" fmla="*/ 6858000 h 6858000"/>
              <a:gd name="connsiteX448" fmla="*/ 1880391 w 7467600"/>
              <a:gd name="connsiteY448" fmla="*/ 6603796 h 6858000"/>
              <a:gd name="connsiteX449" fmla="*/ 1818273 w 7467600"/>
              <a:gd name="connsiteY449" fmla="*/ 6715729 h 6858000"/>
              <a:gd name="connsiteX450" fmla="*/ 1794691 w 7467600"/>
              <a:gd name="connsiteY450" fmla="*/ 6843239 h 6858000"/>
              <a:gd name="connsiteX451" fmla="*/ 1794914 w 7467600"/>
              <a:gd name="connsiteY451" fmla="*/ 6858000 h 6858000"/>
              <a:gd name="connsiteX452" fmla="*/ 1746128 w 7467600"/>
              <a:gd name="connsiteY452" fmla="*/ 6858000 h 6858000"/>
              <a:gd name="connsiteX453" fmla="*/ 1753934 w 7467600"/>
              <a:gd name="connsiteY453" fmla="*/ 6724796 h 6858000"/>
              <a:gd name="connsiteX454" fmla="*/ 1792053 w 7467600"/>
              <a:gd name="connsiteY454" fmla="*/ 6572396 h 6858000"/>
              <a:gd name="connsiteX455" fmla="*/ 1862248 w 7467600"/>
              <a:gd name="connsiteY455" fmla="*/ 6266397 h 6858000"/>
              <a:gd name="connsiteX456" fmla="*/ 1862250 w 7467600"/>
              <a:gd name="connsiteY456" fmla="*/ 6033531 h 6858000"/>
              <a:gd name="connsiteX457" fmla="*/ 1211999 w 7467600"/>
              <a:gd name="connsiteY457" fmla="*/ 6683610 h 6858000"/>
              <a:gd name="connsiteX458" fmla="*/ 1213266 w 7467600"/>
              <a:gd name="connsiteY458" fmla="*/ 6691947 h 6858000"/>
              <a:gd name="connsiteX459" fmla="*/ 1203370 w 7467600"/>
              <a:gd name="connsiteY459" fmla="*/ 6850676 h 6858000"/>
              <a:gd name="connsiteX460" fmla="*/ 1203671 w 7467600"/>
              <a:gd name="connsiteY460" fmla="*/ 6858000 h 6858000"/>
              <a:gd name="connsiteX461" fmla="*/ 1143180 w 7467600"/>
              <a:gd name="connsiteY461" fmla="*/ 6858000 h 6858000"/>
              <a:gd name="connsiteX462" fmla="*/ 1142176 w 7467600"/>
              <a:gd name="connsiteY462" fmla="*/ 6766045 h 6858000"/>
              <a:gd name="connsiteX463" fmla="*/ 1067484 w 7467600"/>
              <a:gd name="connsiteY463" fmla="*/ 6858000 h 6858000"/>
              <a:gd name="connsiteX464" fmla="*/ 953928 w 7467600"/>
              <a:gd name="connsiteY464" fmla="*/ 6858000 h 6858000"/>
              <a:gd name="connsiteX465" fmla="*/ 959715 w 7467600"/>
              <a:gd name="connsiteY465" fmla="*/ 6850185 h 6858000"/>
              <a:gd name="connsiteX466" fmla="*/ 1483788 w 7467600"/>
              <a:gd name="connsiteY466" fmla="*/ 6259174 h 6858000"/>
              <a:gd name="connsiteX467" fmla="*/ 1100671 w 7467600"/>
              <a:gd name="connsiteY467" fmla="*/ 6252137 h 6858000"/>
              <a:gd name="connsiteX468" fmla="*/ 1090144 w 7467600"/>
              <a:gd name="connsiteY468" fmla="*/ 6256748 h 6858000"/>
              <a:gd name="connsiteX469" fmla="*/ 1095872 w 7467600"/>
              <a:gd name="connsiteY469" fmla="*/ 6271892 h 6858000"/>
              <a:gd name="connsiteX470" fmla="*/ 262785 w 7467600"/>
              <a:gd name="connsiteY470" fmla="*/ 6845450 h 6858000"/>
              <a:gd name="connsiteX471" fmla="*/ 209968 w 7467600"/>
              <a:gd name="connsiteY471" fmla="*/ 6770713 h 6858000"/>
              <a:gd name="connsiteX472" fmla="*/ 873460 w 7467600"/>
              <a:gd name="connsiteY472" fmla="*/ 6253768 h 6858000"/>
              <a:gd name="connsiteX473" fmla="*/ 192686 w 7467600"/>
              <a:gd name="connsiteY473" fmla="*/ 5849257 h 6858000"/>
              <a:gd name="connsiteX474" fmla="*/ 4696 w 7467600"/>
              <a:gd name="connsiteY474" fmla="*/ 5697668 h 6858000"/>
              <a:gd name="connsiteX475" fmla="*/ 0 w 7467600"/>
              <a:gd name="connsiteY475" fmla="*/ 5689984 h 6858000"/>
              <a:gd name="connsiteX476" fmla="*/ 0 w 7467600"/>
              <a:gd name="connsiteY476" fmla="*/ 5513472 h 6858000"/>
              <a:gd name="connsiteX477" fmla="*/ 174101 w 7467600"/>
              <a:gd name="connsiteY477" fmla="*/ 5620277 h 6858000"/>
              <a:gd name="connsiteX478" fmla="*/ 891800 w 7467600"/>
              <a:gd name="connsiteY478" fmla="*/ 6036935 h 6858000"/>
              <a:gd name="connsiteX479" fmla="*/ 1072219 w 7467600"/>
              <a:gd name="connsiteY479" fmla="*/ 6169443 h 6858000"/>
              <a:gd name="connsiteX480" fmla="*/ 1074117 w 7467600"/>
              <a:gd name="connsiteY480" fmla="*/ 6170301 h 6858000"/>
              <a:gd name="connsiteX481" fmla="*/ 1083114 w 7467600"/>
              <a:gd name="connsiteY481" fmla="*/ 6174131 h 6858000"/>
              <a:gd name="connsiteX482" fmla="*/ 1543010 w 7467600"/>
              <a:gd name="connsiteY482" fmla="*/ 6191140 h 6858000"/>
              <a:gd name="connsiteX483" fmla="*/ 1551080 w 7467600"/>
              <a:gd name="connsiteY483" fmla="*/ 6195006 h 6858000"/>
              <a:gd name="connsiteX484" fmla="*/ 2345443 w 7467600"/>
              <a:gd name="connsiteY484" fmla="*/ 5549882 h 6858000"/>
              <a:gd name="connsiteX485" fmla="*/ 1721499 w 7467600"/>
              <a:gd name="connsiteY485" fmla="*/ 5599969 h 6858000"/>
              <a:gd name="connsiteX486" fmla="*/ 767716 w 7467600"/>
              <a:gd name="connsiteY486" fmla="*/ 5472768 h 6858000"/>
              <a:gd name="connsiteX487" fmla="*/ 722147 w 7467600"/>
              <a:gd name="connsiteY487" fmla="*/ 5393091 h 6858000"/>
              <a:gd name="connsiteX488" fmla="*/ 1485552 w 7467600"/>
              <a:gd name="connsiteY488" fmla="*/ 5313202 h 6858000"/>
              <a:gd name="connsiteX489" fmla="*/ 2143004 w 7467600"/>
              <a:gd name="connsiteY489" fmla="*/ 5402420 h 6858000"/>
              <a:gd name="connsiteX490" fmla="*/ 1933391 w 7467600"/>
              <a:gd name="connsiteY490" fmla="*/ 5156971 h 6858000"/>
              <a:gd name="connsiteX491" fmla="*/ 1827118 w 7467600"/>
              <a:gd name="connsiteY491" fmla="*/ 4968410 h 6858000"/>
              <a:gd name="connsiteX492" fmla="*/ 1837349 w 7467600"/>
              <a:gd name="connsiteY492" fmla="*/ 4956357 h 6858000"/>
              <a:gd name="connsiteX493" fmla="*/ 2162835 w 7467600"/>
              <a:gd name="connsiteY493" fmla="*/ 5187853 h 6858000"/>
              <a:gd name="connsiteX494" fmla="*/ 2257167 w 7467600"/>
              <a:gd name="connsiteY494" fmla="*/ 5462123 h 6858000"/>
              <a:gd name="connsiteX495" fmla="*/ 2261598 w 7467600"/>
              <a:gd name="connsiteY495" fmla="*/ 5467998 h 6858000"/>
              <a:gd name="connsiteX496" fmla="*/ 2437177 w 7467600"/>
              <a:gd name="connsiteY496" fmla="*/ 5479608 h 6858000"/>
              <a:gd name="connsiteX497" fmla="*/ 2445247 w 7467600"/>
              <a:gd name="connsiteY497" fmla="*/ 5483476 h 6858000"/>
              <a:gd name="connsiteX498" fmla="*/ 2743626 w 7467600"/>
              <a:gd name="connsiteY498" fmla="*/ 5304819 h 6858000"/>
              <a:gd name="connsiteX499" fmla="*/ 3048102 w 7467600"/>
              <a:gd name="connsiteY499" fmla="*/ 5150595 h 6858000"/>
              <a:gd name="connsiteX500" fmla="*/ 1799414 w 7467600"/>
              <a:gd name="connsiteY500" fmla="*/ 4694732 h 6858000"/>
              <a:gd name="connsiteX501" fmla="*/ 1771735 w 7467600"/>
              <a:gd name="connsiteY501" fmla="*/ 4619929 h 6858000"/>
              <a:gd name="connsiteX502" fmla="*/ 3104273 w 7467600"/>
              <a:gd name="connsiteY502" fmla="*/ 5076159 h 6858000"/>
              <a:gd name="connsiteX503" fmla="*/ 3113245 w 7467600"/>
              <a:gd name="connsiteY503" fmla="*/ 5090705 h 6858000"/>
              <a:gd name="connsiteX504" fmla="*/ 3126294 w 7467600"/>
              <a:gd name="connsiteY504" fmla="*/ 5114400 h 6858000"/>
              <a:gd name="connsiteX505" fmla="*/ 3937433 w 7467600"/>
              <a:gd name="connsiteY505" fmla="*/ 4830473 h 6858000"/>
              <a:gd name="connsiteX506" fmla="*/ 3590475 w 7467600"/>
              <a:gd name="connsiteY506" fmla="*/ 4597974 h 6858000"/>
              <a:gd name="connsiteX507" fmla="*/ 3100264 w 7467600"/>
              <a:gd name="connsiteY507" fmla="*/ 4579845 h 6858000"/>
              <a:gd name="connsiteX508" fmla="*/ 2183576 w 7467600"/>
              <a:gd name="connsiteY508" fmla="*/ 4227150 h 6858000"/>
              <a:gd name="connsiteX509" fmla="*/ 2151029 w 7467600"/>
              <a:gd name="connsiteY509" fmla="*/ 4146947 h 6858000"/>
              <a:gd name="connsiteX510" fmla="*/ 3563434 w 7467600"/>
              <a:gd name="connsiteY510" fmla="*/ 4469115 h 6858000"/>
              <a:gd name="connsiteX511" fmla="*/ 3177952 w 7467600"/>
              <a:gd name="connsiteY511" fmla="*/ 3657386 h 6858000"/>
              <a:gd name="connsiteX512" fmla="*/ 3189263 w 7467600"/>
              <a:gd name="connsiteY512" fmla="*/ 3625726 h 6858000"/>
              <a:gd name="connsiteX513" fmla="*/ 3560912 w 7467600"/>
              <a:gd name="connsiteY513" fmla="*/ 4079863 h 6858000"/>
              <a:gd name="connsiteX514" fmla="*/ 3626636 w 7467600"/>
              <a:gd name="connsiteY514" fmla="*/ 4512230 h 6858000"/>
              <a:gd name="connsiteX515" fmla="*/ 3653088 w 7467600"/>
              <a:gd name="connsiteY515" fmla="*/ 4521417 h 6858000"/>
              <a:gd name="connsiteX516" fmla="*/ 3988128 w 7467600"/>
              <a:gd name="connsiteY516" fmla="*/ 4817267 h 6858000"/>
              <a:gd name="connsiteX517" fmla="*/ 4830582 w 7467600"/>
              <a:gd name="connsiteY517" fmla="*/ 4676000 h 6858000"/>
              <a:gd name="connsiteX518" fmla="*/ 4830100 w 7467600"/>
              <a:gd name="connsiteY518" fmla="*/ 4675554 h 6858000"/>
              <a:gd name="connsiteX519" fmla="*/ 4036318 w 7467600"/>
              <a:gd name="connsiteY519" fmla="*/ 4147013 h 6858000"/>
              <a:gd name="connsiteX520" fmla="*/ 3432098 w 7467600"/>
              <a:gd name="connsiteY520" fmla="*/ 3537312 h 6858000"/>
              <a:gd name="connsiteX521" fmla="*/ 3446761 w 7467600"/>
              <a:gd name="connsiteY521" fmla="*/ 3461278 h 6858000"/>
              <a:gd name="connsiteX522" fmla="*/ 4419733 w 7467600"/>
              <a:gd name="connsiteY522" fmla="*/ 3963555 h 6858000"/>
              <a:gd name="connsiteX523" fmla="*/ 4781371 w 7467600"/>
              <a:gd name="connsiteY523" fmla="*/ 4458604 h 6858000"/>
              <a:gd name="connsiteX524" fmla="*/ 4780440 w 7467600"/>
              <a:gd name="connsiteY524" fmla="*/ 4470290 h 6858000"/>
              <a:gd name="connsiteX525" fmla="*/ 4898954 w 7467600"/>
              <a:gd name="connsiteY525" fmla="*/ 4662092 h 6858000"/>
              <a:gd name="connsiteX526" fmla="*/ 4900699 w 7467600"/>
              <a:gd name="connsiteY526" fmla="*/ 4670867 h 6858000"/>
              <a:gd name="connsiteX527" fmla="*/ 5714511 w 7467600"/>
              <a:gd name="connsiteY527" fmla="*/ 4663483 h 6858000"/>
              <a:gd name="connsiteX528" fmla="*/ 5464793 w 7467600"/>
              <a:gd name="connsiteY528" fmla="*/ 4393556 h 6858000"/>
              <a:gd name="connsiteX529" fmla="*/ 5461897 w 7467600"/>
              <a:gd name="connsiteY529" fmla="*/ 4390879 h 6858000"/>
              <a:gd name="connsiteX530" fmla="*/ 4294126 w 7467600"/>
              <a:gd name="connsiteY530" fmla="*/ 3303048 h 6858000"/>
              <a:gd name="connsiteX531" fmla="*/ 4305321 w 7467600"/>
              <a:gd name="connsiteY531" fmla="*/ 3256953 h 6858000"/>
              <a:gd name="connsiteX532" fmla="*/ 4949299 w 7467600"/>
              <a:gd name="connsiteY532" fmla="*/ 3766336 h 6858000"/>
              <a:gd name="connsiteX533" fmla="*/ 5291452 w 7467600"/>
              <a:gd name="connsiteY533" fmla="*/ 4076801 h 6858000"/>
              <a:gd name="connsiteX534" fmla="*/ 5434998 w 7467600"/>
              <a:gd name="connsiteY534" fmla="*/ 4254100 h 6858000"/>
              <a:gd name="connsiteX535" fmla="*/ 5351015 w 7467600"/>
              <a:gd name="connsiteY535" fmla="*/ 3760989 h 6858000"/>
              <a:gd name="connsiteX536" fmla="*/ 5413780 w 7467600"/>
              <a:gd name="connsiteY536" fmla="*/ 2966265 h 6858000"/>
              <a:gd name="connsiteX537" fmla="*/ 5425627 w 7467600"/>
              <a:gd name="connsiteY537" fmla="*/ 2954192 h 6858000"/>
              <a:gd name="connsiteX538" fmla="*/ 6604735 w 7467600"/>
              <a:gd name="connsiteY538" fmla="*/ 2041381 h 6858000"/>
              <a:gd name="connsiteX539" fmla="*/ 7204487 w 7467600"/>
              <a:gd name="connsiteY539" fmla="*/ 2742112 h 6858000"/>
              <a:gd name="connsiteX540" fmla="*/ 7131592 w 7467600"/>
              <a:gd name="connsiteY540" fmla="*/ 2672096 h 6858000"/>
              <a:gd name="connsiteX541" fmla="*/ 6996344 w 7467600"/>
              <a:gd name="connsiteY541" fmla="*/ 2518310 h 6858000"/>
              <a:gd name="connsiteX542" fmla="*/ 6735495 w 7467600"/>
              <a:gd name="connsiteY542" fmla="*/ 2196890 h 6858000"/>
              <a:gd name="connsiteX543" fmla="*/ 6721901 w 7467600"/>
              <a:gd name="connsiteY543" fmla="*/ 2179274 h 6858000"/>
              <a:gd name="connsiteX544" fmla="*/ 6604735 w 7467600"/>
              <a:gd name="connsiteY544" fmla="*/ 2041381 h 6858000"/>
              <a:gd name="connsiteX545" fmla="*/ 6591670 w 7467600"/>
              <a:gd name="connsiteY545" fmla="*/ 1988277 h 6858000"/>
              <a:gd name="connsiteX546" fmla="*/ 6747349 w 7467600"/>
              <a:gd name="connsiteY546" fmla="*/ 2160069 h 6858000"/>
              <a:gd name="connsiteX547" fmla="*/ 6760943 w 7467600"/>
              <a:gd name="connsiteY547" fmla="*/ 2177686 h 6858000"/>
              <a:gd name="connsiteX548" fmla="*/ 7021065 w 7467600"/>
              <a:gd name="connsiteY548" fmla="*/ 2498102 h 6858000"/>
              <a:gd name="connsiteX549" fmla="*/ 7155223 w 7467600"/>
              <a:gd name="connsiteY549" fmla="*/ 2650386 h 6858000"/>
              <a:gd name="connsiteX550" fmla="*/ 7203167 w 7467600"/>
              <a:gd name="connsiteY550" fmla="*/ 2697288 h 6858000"/>
              <a:gd name="connsiteX551" fmla="*/ 6937703 w 7467600"/>
              <a:gd name="connsiteY551" fmla="*/ 2321981 h 6858000"/>
              <a:gd name="connsiteX552" fmla="*/ 6591670 w 7467600"/>
              <a:gd name="connsiteY552" fmla="*/ 1988277 h 6858000"/>
              <a:gd name="connsiteX553" fmla="*/ 5798671 w 7467600"/>
              <a:gd name="connsiteY553" fmla="*/ 1981601 h 6858000"/>
              <a:gd name="connsiteX554" fmla="*/ 5754709 w 7467600"/>
              <a:gd name="connsiteY554" fmla="*/ 2071454 h 6858000"/>
              <a:gd name="connsiteX555" fmla="*/ 5763044 w 7467600"/>
              <a:gd name="connsiteY555" fmla="*/ 2842206 h 6858000"/>
              <a:gd name="connsiteX556" fmla="*/ 5764974 w 7467600"/>
              <a:gd name="connsiteY556" fmla="*/ 2799609 h 6858000"/>
              <a:gd name="connsiteX557" fmla="*/ 5767665 w 7467600"/>
              <a:gd name="connsiteY557" fmla="*/ 2666409 h 6858000"/>
              <a:gd name="connsiteX558" fmla="*/ 5763055 w 7467600"/>
              <a:gd name="connsiteY558" fmla="*/ 2579705 h 6858000"/>
              <a:gd name="connsiteX559" fmla="*/ 5758079 w 7467600"/>
              <a:gd name="connsiteY559" fmla="*/ 2492508 h 6858000"/>
              <a:gd name="connsiteX560" fmla="*/ 5779325 w 7467600"/>
              <a:gd name="connsiteY560" fmla="*/ 2197069 h 6858000"/>
              <a:gd name="connsiteX561" fmla="*/ 5798671 w 7467600"/>
              <a:gd name="connsiteY561" fmla="*/ 1981601 h 6858000"/>
              <a:gd name="connsiteX562" fmla="*/ 5829202 w 7467600"/>
              <a:gd name="connsiteY562" fmla="*/ 1971679 h 6858000"/>
              <a:gd name="connsiteX563" fmla="*/ 5809558 w 7467600"/>
              <a:gd name="connsiteY563" fmla="*/ 2198043 h 6858000"/>
              <a:gd name="connsiteX564" fmla="*/ 5788653 w 7467600"/>
              <a:gd name="connsiteY564" fmla="*/ 2489430 h 6858000"/>
              <a:gd name="connsiteX565" fmla="*/ 5793439 w 7467600"/>
              <a:gd name="connsiteY565" fmla="*/ 2575235 h 6858000"/>
              <a:gd name="connsiteX566" fmla="*/ 5796837 w 7467600"/>
              <a:gd name="connsiteY566" fmla="*/ 2637633 h 6858000"/>
              <a:gd name="connsiteX567" fmla="*/ 5818614 w 7467600"/>
              <a:gd name="connsiteY567" fmla="*/ 2473055 h 6858000"/>
              <a:gd name="connsiteX568" fmla="*/ 5829202 w 7467600"/>
              <a:gd name="connsiteY568" fmla="*/ 1971679 h 6858000"/>
              <a:gd name="connsiteX569" fmla="*/ 5911389 w 7467600"/>
              <a:gd name="connsiteY569" fmla="*/ 1898371 h 6858000"/>
              <a:gd name="connsiteX570" fmla="*/ 6237627 w 7467600"/>
              <a:gd name="connsiteY570" fmla="*/ 2231921 h 6858000"/>
              <a:gd name="connsiteX571" fmla="*/ 5911389 w 7467600"/>
              <a:gd name="connsiteY571" fmla="*/ 1898371 h 6858000"/>
              <a:gd name="connsiteX572" fmla="*/ 6944437 w 7467600"/>
              <a:gd name="connsiteY572" fmla="*/ 1575402 h 6858000"/>
              <a:gd name="connsiteX573" fmla="*/ 6304730 w 7467600"/>
              <a:gd name="connsiteY573" fmla="*/ 1766654 h 6858000"/>
              <a:gd name="connsiteX574" fmla="*/ 6944437 w 7467600"/>
              <a:gd name="connsiteY574" fmla="*/ 1575402 h 6858000"/>
              <a:gd name="connsiteX575" fmla="*/ 7019523 w 7467600"/>
              <a:gd name="connsiteY575" fmla="*/ 1519450 h 6858000"/>
              <a:gd name="connsiteX576" fmla="*/ 6298091 w 7467600"/>
              <a:gd name="connsiteY576" fmla="*/ 1737122 h 6858000"/>
              <a:gd name="connsiteX577" fmla="*/ 7019523 w 7467600"/>
              <a:gd name="connsiteY577" fmla="*/ 1519450 h 6858000"/>
              <a:gd name="connsiteX578" fmla="*/ 2399523 w 7467600"/>
              <a:gd name="connsiteY578" fmla="*/ 1428234 h 6858000"/>
              <a:gd name="connsiteX579" fmla="*/ 2224982 w 7467600"/>
              <a:gd name="connsiteY579" fmla="*/ 1826201 h 6858000"/>
              <a:gd name="connsiteX580" fmla="*/ 2096099 w 7467600"/>
              <a:gd name="connsiteY580" fmla="*/ 2345900 h 6858000"/>
              <a:gd name="connsiteX581" fmla="*/ 2283317 w 7467600"/>
              <a:gd name="connsiteY581" fmla="*/ 1796925 h 6858000"/>
              <a:gd name="connsiteX582" fmla="*/ 2399523 w 7467600"/>
              <a:gd name="connsiteY582" fmla="*/ 1428234 h 6858000"/>
              <a:gd name="connsiteX583" fmla="*/ 2448558 w 7467600"/>
              <a:gd name="connsiteY583" fmla="*/ 1373435 h 6858000"/>
              <a:gd name="connsiteX584" fmla="*/ 2312521 w 7467600"/>
              <a:gd name="connsiteY584" fmla="*/ 1806140 h 6858000"/>
              <a:gd name="connsiteX585" fmla="*/ 2127533 w 7467600"/>
              <a:gd name="connsiteY585" fmla="*/ 2348380 h 6858000"/>
              <a:gd name="connsiteX586" fmla="*/ 2358080 w 7467600"/>
              <a:gd name="connsiteY586" fmla="*/ 1866134 h 6858000"/>
              <a:gd name="connsiteX587" fmla="*/ 2407436 w 7467600"/>
              <a:gd name="connsiteY587" fmla="*/ 1651070 h 6858000"/>
              <a:gd name="connsiteX588" fmla="*/ 2448558 w 7467600"/>
              <a:gd name="connsiteY588" fmla="*/ 1373435 h 6858000"/>
              <a:gd name="connsiteX589" fmla="*/ 278707 w 7467600"/>
              <a:gd name="connsiteY589" fmla="*/ 1352270 h 6858000"/>
              <a:gd name="connsiteX590" fmla="*/ 321570 w 7467600"/>
              <a:gd name="connsiteY590" fmla="*/ 1861610 h 6858000"/>
              <a:gd name="connsiteX591" fmla="*/ 294281 w 7467600"/>
              <a:gd name="connsiteY591" fmla="*/ 1440658 h 6858000"/>
              <a:gd name="connsiteX592" fmla="*/ 278707 w 7467600"/>
              <a:gd name="connsiteY592" fmla="*/ 1352270 h 6858000"/>
              <a:gd name="connsiteX593" fmla="*/ 1423821 w 7467600"/>
              <a:gd name="connsiteY593" fmla="*/ 1351958 h 6858000"/>
              <a:gd name="connsiteX594" fmla="*/ 1638521 w 7467600"/>
              <a:gd name="connsiteY594" fmla="*/ 1908470 h 6858000"/>
              <a:gd name="connsiteX595" fmla="*/ 1754199 w 7467600"/>
              <a:gd name="connsiteY595" fmla="*/ 2149284 h 6858000"/>
              <a:gd name="connsiteX596" fmla="*/ 1908359 w 7467600"/>
              <a:gd name="connsiteY596" fmla="*/ 2364988 h 6858000"/>
              <a:gd name="connsiteX597" fmla="*/ 1647661 w 7467600"/>
              <a:gd name="connsiteY597" fmla="*/ 1825945 h 6858000"/>
              <a:gd name="connsiteX598" fmla="*/ 1423821 w 7467600"/>
              <a:gd name="connsiteY598" fmla="*/ 1351958 h 6858000"/>
              <a:gd name="connsiteX599" fmla="*/ 1431890 w 7467600"/>
              <a:gd name="connsiteY599" fmla="*/ 1306475 h 6858000"/>
              <a:gd name="connsiteX600" fmla="*/ 1507597 w 7467600"/>
              <a:gd name="connsiteY600" fmla="*/ 1446132 h 6858000"/>
              <a:gd name="connsiteX601" fmla="*/ 1674586 w 7467600"/>
              <a:gd name="connsiteY601" fmla="*/ 1813832 h 6858000"/>
              <a:gd name="connsiteX602" fmla="*/ 1815950 w 7467600"/>
              <a:gd name="connsiteY602" fmla="*/ 2128564 h 6858000"/>
              <a:gd name="connsiteX603" fmla="*/ 1984242 w 7467600"/>
              <a:gd name="connsiteY603" fmla="*/ 2430829 h 6858000"/>
              <a:gd name="connsiteX604" fmla="*/ 2014023 w 7467600"/>
              <a:gd name="connsiteY604" fmla="*/ 2450995 h 6858000"/>
              <a:gd name="connsiteX605" fmla="*/ 1747337 w 7467600"/>
              <a:gd name="connsiteY605" fmla="*/ 1855264 h 6858000"/>
              <a:gd name="connsiteX606" fmla="*/ 1533749 w 7467600"/>
              <a:gd name="connsiteY606" fmla="*/ 1478656 h 6858000"/>
              <a:gd name="connsiteX607" fmla="*/ 1431890 w 7467600"/>
              <a:gd name="connsiteY607" fmla="*/ 1306475 h 6858000"/>
              <a:gd name="connsiteX608" fmla="*/ 5052692 w 7467600"/>
              <a:gd name="connsiteY608" fmla="*/ 1292994 h 6858000"/>
              <a:gd name="connsiteX609" fmla="*/ 5200661 w 7467600"/>
              <a:gd name="connsiteY609" fmla="*/ 1635186 h 6858000"/>
              <a:gd name="connsiteX610" fmla="*/ 5297138 w 7467600"/>
              <a:gd name="connsiteY610" fmla="*/ 1906351 h 6858000"/>
              <a:gd name="connsiteX611" fmla="*/ 5052692 w 7467600"/>
              <a:gd name="connsiteY611" fmla="*/ 1292994 h 6858000"/>
              <a:gd name="connsiteX612" fmla="*/ 5009948 w 7467600"/>
              <a:gd name="connsiteY612" fmla="*/ 1273619 h 6858000"/>
              <a:gd name="connsiteX613" fmla="*/ 5121777 w 7467600"/>
              <a:gd name="connsiteY613" fmla="*/ 1654213 h 6858000"/>
              <a:gd name="connsiteX614" fmla="*/ 5293545 w 7467600"/>
              <a:gd name="connsiteY614" fmla="*/ 2072247 h 6858000"/>
              <a:gd name="connsiteX615" fmla="*/ 5294042 w 7467600"/>
              <a:gd name="connsiteY615" fmla="*/ 2065019 h 6858000"/>
              <a:gd name="connsiteX616" fmla="*/ 5171936 w 7467600"/>
              <a:gd name="connsiteY616" fmla="*/ 1647613 h 6858000"/>
              <a:gd name="connsiteX617" fmla="*/ 5009948 w 7467600"/>
              <a:gd name="connsiteY617" fmla="*/ 1273619 h 6858000"/>
              <a:gd name="connsiteX618" fmla="*/ 655236 w 7467600"/>
              <a:gd name="connsiteY618" fmla="*/ 1268632 h 6858000"/>
              <a:gd name="connsiteX619" fmla="*/ 839521 w 7467600"/>
              <a:gd name="connsiteY619" fmla="*/ 1685315 h 6858000"/>
              <a:gd name="connsiteX620" fmla="*/ 1109416 w 7467600"/>
              <a:gd name="connsiteY620" fmla="*/ 2061663 h 6858000"/>
              <a:gd name="connsiteX621" fmla="*/ 1298300 w 7467600"/>
              <a:gd name="connsiteY621" fmla="*/ 2247742 h 6858000"/>
              <a:gd name="connsiteX622" fmla="*/ 1125871 w 7467600"/>
              <a:gd name="connsiteY622" fmla="*/ 1989513 h 6858000"/>
              <a:gd name="connsiteX623" fmla="*/ 981574 w 7467600"/>
              <a:gd name="connsiteY623" fmla="*/ 1783157 h 6858000"/>
              <a:gd name="connsiteX624" fmla="*/ 922198 w 7467600"/>
              <a:gd name="connsiteY624" fmla="*/ 1677437 h 6858000"/>
              <a:gd name="connsiteX625" fmla="*/ 869293 w 7467600"/>
              <a:gd name="connsiteY625" fmla="*/ 1583214 h 6858000"/>
              <a:gd name="connsiteX626" fmla="*/ 751431 w 7467600"/>
              <a:gd name="connsiteY626" fmla="*/ 1405731 h 6858000"/>
              <a:gd name="connsiteX627" fmla="*/ 655236 w 7467600"/>
              <a:gd name="connsiteY627" fmla="*/ 1268632 h 6858000"/>
              <a:gd name="connsiteX628" fmla="*/ 6516292 w 7467600"/>
              <a:gd name="connsiteY628" fmla="*/ 1263064 h 6858000"/>
              <a:gd name="connsiteX629" fmla="*/ 5736320 w 7467600"/>
              <a:gd name="connsiteY629" fmla="*/ 1501803 h 6858000"/>
              <a:gd name="connsiteX630" fmla="*/ 6516292 w 7467600"/>
              <a:gd name="connsiteY630" fmla="*/ 1263064 h 6858000"/>
              <a:gd name="connsiteX631" fmla="*/ 291466 w 7467600"/>
              <a:gd name="connsiteY631" fmla="*/ 1250369 h 6858000"/>
              <a:gd name="connsiteX632" fmla="*/ 323180 w 7467600"/>
              <a:gd name="connsiteY632" fmla="*/ 1435283 h 6858000"/>
              <a:gd name="connsiteX633" fmla="*/ 349381 w 7467600"/>
              <a:gd name="connsiteY633" fmla="*/ 1875041 h 6858000"/>
              <a:gd name="connsiteX634" fmla="*/ 374363 w 7467600"/>
              <a:gd name="connsiteY634" fmla="*/ 1506494 h 6858000"/>
              <a:gd name="connsiteX635" fmla="*/ 302168 w 7467600"/>
              <a:gd name="connsiteY635" fmla="*/ 1274495 h 6858000"/>
              <a:gd name="connsiteX636" fmla="*/ 291466 w 7467600"/>
              <a:gd name="connsiteY636" fmla="*/ 1250369 h 6858000"/>
              <a:gd name="connsiteX637" fmla="*/ 678222 w 7467600"/>
              <a:gd name="connsiteY637" fmla="*/ 1248670 h 6858000"/>
              <a:gd name="connsiteX638" fmla="*/ 775536 w 7467600"/>
              <a:gd name="connsiteY638" fmla="*/ 1388015 h 6858000"/>
              <a:gd name="connsiteX639" fmla="*/ 894529 w 7467600"/>
              <a:gd name="connsiteY639" fmla="*/ 1567739 h 6858000"/>
              <a:gd name="connsiteX640" fmla="*/ 948000 w 7467600"/>
              <a:gd name="connsiteY640" fmla="*/ 1663088 h 6858000"/>
              <a:gd name="connsiteX641" fmla="*/ 1006812 w 7467600"/>
              <a:gd name="connsiteY641" fmla="*/ 1767683 h 6858000"/>
              <a:gd name="connsiteX642" fmla="*/ 1149133 w 7467600"/>
              <a:gd name="connsiteY642" fmla="*/ 1971513 h 6858000"/>
              <a:gd name="connsiteX643" fmla="*/ 1333952 w 7467600"/>
              <a:gd name="connsiteY643" fmla="*/ 2251620 h 6858000"/>
              <a:gd name="connsiteX644" fmla="*/ 1337329 w 7467600"/>
              <a:gd name="connsiteY644" fmla="*/ 2258350 h 6858000"/>
              <a:gd name="connsiteX645" fmla="*/ 1014726 w 7467600"/>
              <a:gd name="connsiteY645" fmla="*/ 1615556 h 6858000"/>
              <a:gd name="connsiteX646" fmla="*/ 678222 w 7467600"/>
              <a:gd name="connsiteY646" fmla="*/ 1248670 h 6858000"/>
              <a:gd name="connsiteX647" fmla="*/ 6691602 w 7467600"/>
              <a:gd name="connsiteY647" fmla="*/ 1140573 h 6858000"/>
              <a:gd name="connsiteX648" fmla="*/ 6571100 w 7467600"/>
              <a:gd name="connsiteY648" fmla="*/ 1183662 h 6858000"/>
              <a:gd name="connsiteX649" fmla="*/ 6241687 w 7467600"/>
              <a:gd name="connsiteY649" fmla="*/ 1257600 h 6858000"/>
              <a:gd name="connsiteX650" fmla="*/ 5693009 w 7467600"/>
              <a:gd name="connsiteY650" fmla="*/ 1478256 h 6858000"/>
              <a:gd name="connsiteX651" fmla="*/ 6548420 w 7467600"/>
              <a:gd name="connsiteY651" fmla="*/ 1214599 h 6858000"/>
              <a:gd name="connsiteX652" fmla="*/ 6605473 w 7467600"/>
              <a:gd name="connsiteY652" fmla="*/ 1184686 h 6858000"/>
              <a:gd name="connsiteX653" fmla="*/ 6691602 w 7467600"/>
              <a:gd name="connsiteY653" fmla="*/ 1140573 h 6858000"/>
              <a:gd name="connsiteX654" fmla="*/ 4002475 w 7467600"/>
              <a:gd name="connsiteY654" fmla="*/ 1037802 h 6858000"/>
              <a:gd name="connsiteX655" fmla="*/ 4000324 w 7467600"/>
              <a:gd name="connsiteY655" fmla="*/ 1039362 h 6858000"/>
              <a:gd name="connsiteX656" fmla="*/ 4002862 w 7467600"/>
              <a:gd name="connsiteY656" fmla="*/ 1042866 h 6858000"/>
              <a:gd name="connsiteX657" fmla="*/ 4002475 w 7467600"/>
              <a:gd name="connsiteY657" fmla="*/ 1037802 h 6858000"/>
              <a:gd name="connsiteX658" fmla="*/ 506322 w 7467600"/>
              <a:gd name="connsiteY658" fmla="*/ 1020997 h 6858000"/>
              <a:gd name="connsiteX659" fmla="*/ 533068 w 7467600"/>
              <a:gd name="connsiteY659" fmla="*/ 1029409 h 6858000"/>
              <a:gd name="connsiteX660" fmla="*/ 1232525 w 7467600"/>
              <a:gd name="connsiteY660" fmla="*/ 1804675 h 6858000"/>
              <a:gd name="connsiteX661" fmla="*/ 1388858 w 7467600"/>
              <a:gd name="connsiteY661" fmla="*/ 2368011 h 6858000"/>
              <a:gd name="connsiteX662" fmla="*/ 1384098 w 7467600"/>
              <a:gd name="connsiteY662" fmla="*/ 2378125 h 6858000"/>
              <a:gd name="connsiteX663" fmla="*/ 1425393 w 7467600"/>
              <a:gd name="connsiteY663" fmla="*/ 2589124 h 6858000"/>
              <a:gd name="connsiteX664" fmla="*/ 1424001 w 7467600"/>
              <a:gd name="connsiteY664" fmla="*/ 2597541 h 6858000"/>
              <a:gd name="connsiteX665" fmla="*/ 2152729 w 7467600"/>
              <a:gd name="connsiteY665" fmla="*/ 2864487 h 6858000"/>
              <a:gd name="connsiteX666" fmla="*/ 2020609 w 7467600"/>
              <a:gd name="connsiteY666" fmla="*/ 2539671 h 6858000"/>
              <a:gd name="connsiteX667" fmla="*/ 2018920 w 7467600"/>
              <a:gd name="connsiteY667" fmla="*/ 2536309 h 6858000"/>
              <a:gd name="connsiteX668" fmla="*/ 1342441 w 7467600"/>
              <a:gd name="connsiteY668" fmla="*/ 1173017 h 6858000"/>
              <a:gd name="connsiteX669" fmla="*/ 1367925 w 7467600"/>
              <a:gd name="connsiteY669" fmla="*/ 1135648 h 6858000"/>
              <a:gd name="connsiteX670" fmla="*/ 1771401 w 7467600"/>
              <a:gd name="connsiteY670" fmla="*/ 1806673 h 6858000"/>
              <a:gd name="connsiteX671" fmla="*/ 1972385 w 7467600"/>
              <a:gd name="connsiteY671" fmla="*/ 2198735 h 6858000"/>
              <a:gd name="connsiteX672" fmla="*/ 2040892 w 7467600"/>
              <a:gd name="connsiteY672" fmla="*/ 2405205 h 6858000"/>
              <a:gd name="connsiteX673" fmla="*/ 2131689 w 7467600"/>
              <a:gd name="connsiteY673" fmla="*/ 1936926 h 6858000"/>
              <a:gd name="connsiteX674" fmla="*/ 2454820 w 7467600"/>
              <a:gd name="connsiteY674" fmla="*/ 1248808 h 6858000"/>
              <a:gd name="connsiteX675" fmla="*/ 2492512 w 7467600"/>
              <a:gd name="connsiteY675" fmla="*/ 1302920 h 6858000"/>
              <a:gd name="connsiteX676" fmla="*/ 2081216 w 7467600"/>
              <a:gd name="connsiteY676" fmla="*/ 2527513 h 6858000"/>
              <a:gd name="connsiteX677" fmla="*/ 2081211 w 7467600"/>
              <a:gd name="connsiteY677" fmla="*/ 2528916 h 6858000"/>
              <a:gd name="connsiteX678" fmla="*/ 2199067 w 7467600"/>
              <a:gd name="connsiteY678" fmla="*/ 2884061 h 6858000"/>
              <a:gd name="connsiteX679" fmla="*/ 3192586 w 7467600"/>
              <a:gd name="connsiteY679" fmla="*/ 3411496 h 6858000"/>
              <a:gd name="connsiteX680" fmla="*/ 3182620 w 7467600"/>
              <a:gd name="connsiteY680" fmla="*/ 3483279 h 6858000"/>
              <a:gd name="connsiteX681" fmla="*/ 2435119 w 7467600"/>
              <a:gd name="connsiteY681" fmla="*/ 3080173 h 6858000"/>
              <a:gd name="connsiteX682" fmla="*/ 2410152 w 7467600"/>
              <a:gd name="connsiteY682" fmla="*/ 3063751 h 6858000"/>
              <a:gd name="connsiteX683" fmla="*/ 2408099 w 7467600"/>
              <a:gd name="connsiteY683" fmla="*/ 3064403 h 6858000"/>
              <a:gd name="connsiteX684" fmla="*/ 2407218 w 7467600"/>
              <a:gd name="connsiteY684" fmla="*/ 3070324 h 6858000"/>
              <a:gd name="connsiteX685" fmla="*/ 2380138 w 7467600"/>
              <a:gd name="connsiteY685" fmla="*/ 3099341 h 6858000"/>
              <a:gd name="connsiteX686" fmla="*/ 1765923 w 7467600"/>
              <a:gd name="connsiteY686" fmla="*/ 3581043 h 6858000"/>
              <a:gd name="connsiteX687" fmla="*/ 1702258 w 7467600"/>
              <a:gd name="connsiteY687" fmla="*/ 3612286 h 6858000"/>
              <a:gd name="connsiteX688" fmla="*/ 1538370 w 7467600"/>
              <a:gd name="connsiteY688" fmla="*/ 3811804 h 6858000"/>
              <a:gd name="connsiteX689" fmla="*/ 542867 w 7467600"/>
              <a:gd name="connsiteY689" fmla="*/ 4944092 h 6858000"/>
              <a:gd name="connsiteX690" fmla="*/ 515800 w 7467600"/>
              <a:gd name="connsiteY690" fmla="*/ 4862180 h 6858000"/>
              <a:gd name="connsiteX691" fmla="*/ 909145 w 7467600"/>
              <a:gd name="connsiteY691" fmla="*/ 4199225 h 6858000"/>
              <a:gd name="connsiteX692" fmla="*/ 1214067 w 7467600"/>
              <a:gd name="connsiteY692" fmla="*/ 3908561 h 6858000"/>
              <a:gd name="connsiteX693" fmla="*/ 640967 w 7467600"/>
              <a:gd name="connsiteY693" fmla="*/ 4105601 h 6858000"/>
              <a:gd name="connsiteX694" fmla="*/ 112563 w 7467600"/>
              <a:gd name="connsiteY694" fmla="*/ 4396952 h 6858000"/>
              <a:gd name="connsiteX695" fmla="*/ 0 w 7467600"/>
              <a:gd name="connsiteY695" fmla="*/ 4466006 h 6858000"/>
              <a:gd name="connsiteX696" fmla="*/ 0 w 7467600"/>
              <a:gd name="connsiteY696" fmla="*/ 4233763 h 6858000"/>
              <a:gd name="connsiteX697" fmla="*/ 36881 w 7467600"/>
              <a:gd name="connsiteY697" fmla="*/ 4200118 h 6858000"/>
              <a:gd name="connsiteX698" fmla="*/ 910534 w 7467600"/>
              <a:gd name="connsiteY698" fmla="*/ 3629753 h 6858000"/>
              <a:gd name="connsiteX699" fmla="*/ 1578717 w 7467600"/>
              <a:gd name="connsiteY699" fmla="*/ 3575982 h 6858000"/>
              <a:gd name="connsiteX700" fmla="*/ 2338780 w 7467600"/>
              <a:gd name="connsiteY700" fmla="*/ 3033725 h 6858000"/>
              <a:gd name="connsiteX701" fmla="*/ 1807991 w 7467600"/>
              <a:gd name="connsiteY701" fmla="*/ 2807184 h 6858000"/>
              <a:gd name="connsiteX702" fmla="*/ 1416358 w 7467600"/>
              <a:gd name="connsiteY702" fmla="*/ 3112571 h 6858000"/>
              <a:gd name="connsiteX703" fmla="*/ 939066 w 7467600"/>
              <a:gd name="connsiteY703" fmla="*/ 3378798 h 6858000"/>
              <a:gd name="connsiteX704" fmla="*/ 115099 w 7467600"/>
              <a:gd name="connsiteY704" fmla="*/ 3607650 h 6858000"/>
              <a:gd name="connsiteX705" fmla="*/ 97284 w 7467600"/>
              <a:gd name="connsiteY705" fmla="*/ 3520393 h 6858000"/>
              <a:gd name="connsiteX706" fmla="*/ 922050 w 7467600"/>
              <a:gd name="connsiteY706" fmla="*/ 3074867 h 6858000"/>
              <a:gd name="connsiteX707" fmla="*/ 1405265 w 7467600"/>
              <a:gd name="connsiteY707" fmla="*/ 3016319 h 6858000"/>
              <a:gd name="connsiteX708" fmla="*/ 1407512 w 7467600"/>
              <a:gd name="connsiteY708" fmla="*/ 3018001 h 6858000"/>
              <a:gd name="connsiteX709" fmla="*/ 1726266 w 7467600"/>
              <a:gd name="connsiteY709" fmla="*/ 2777274 h 6858000"/>
              <a:gd name="connsiteX710" fmla="*/ 625390 w 7467600"/>
              <a:gd name="connsiteY710" fmla="*/ 2514541 h 6858000"/>
              <a:gd name="connsiteX711" fmla="*/ 619799 w 7467600"/>
              <a:gd name="connsiteY711" fmla="*/ 2527180 h 6858000"/>
              <a:gd name="connsiteX712" fmla="*/ 310030 w 7467600"/>
              <a:gd name="connsiteY712" fmla="*/ 2771818 h 6858000"/>
              <a:gd name="connsiteX713" fmla="*/ 173877 w 7467600"/>
              <a:gd name="connsiteY713" fmla="*/ 2937056 h 6858000"/>
              <a:gd name="connsiteX714" fmla="*/ 77889 w 7467600"/>
              <a:gd name="connsiteY714" fmla="*/ 3138440 h 6858000"/>
              <a:gd name="connsiteX715" fmla="*/ 0 w 7467600"/>
              <a:gd name="connsiteY715" fmla="*/ 3271395 h 6858000"/>
              <a:gd name="connsiteX716" fmla="*/ 0 w 7467600"/>
              <a:gd name="connsiteY716" fmla="*/ 3153002 h 6858000"/>
              <a:gd name="connsiteX717" fmla="*/ 2386 w 7467600"/>
              <a:gd name="connsiteY717" fmla="*/ 3149203 h 6858000"/>
              <a:gd name="connsiteX718" fmla="*/ 89753 w 7467600"/>
              <a:gd name="connsiteY718" fmla="*/ 2987702 h 6858000"/>
              <a:gd name="connsiteX719" fmla="*/ 76869 w 7467600"/>
              <a:gd name="connsiteY719" fmla="*/ 3005404 h 6858000"/>
              <a:gd name="connsiteX720" fmla="*/ 32049 w 7467600"/>
              <a:gd name="connsiteY720" fmla="*/ 3065814 h 6858000"/>
              <a:gd name="connsiteX721" fmla="*/ 0 w 7467600"/>
              <a:gd name="connsiteY721" fmla="*/ 3108744 h 6858000"/>
              <a:gd name="connsiteX722" fmla="*/ 0 w 7467600"/>
              <a:gd name="connsiteY722" fmla="*/ 3058059 h 6858000"/>
              <a:gd name="connsiteX723" fmla="*/ 7610 w 7467600"/>
              <a:gd name="connsiteY723" fmla="*/ 3047889 h 6858000"/>
              <a:gd name="connsiteX724" fmla="*/ 52419 w 7467600"/>
              <a:gd name="connsiteY724" fmla="*/ 2987479 h 6858000"/>
              <a:gd name="connsiteX725" fmla="*/ 59142 w 7467600"/>
              <a:gd name="connsiteY725" fmla="*/ 2978488 h 6858000"/>
              <a:gd name="connsiteX726" fmla="*/ 0 w 7467600"/>
              <a:gd name="connsiteY726" fmla="*/ 3015334 h 6858000"/>
              <a:gd name="connsiteX727" fmla="*/ 0 w 7467600"/>
              <a:gd name="connsiteY727" fmla="*/ 2914286 h 6858000"/>
              <a:gd name="connsiteX728" fmla="*/ 36383 w 7467600"/>
              <a:gd name="connsiteY728" fmla="*/ 2901128 h 6858000"/>
              <a:gd name="connsiteX729" fmla="*/ 156329 w 7467600"/>
              <a:gd name="connsiteY729" fmla="*/ 2840533 h 6858000"/>
              <a:gd name="connsiteX730" fmla="*/ 358355 w 7467600"/>
              <a:gd name="connsiteY730" fmla="*/ 2620471 h 6858000"/>
              <a:gd name="connsiteX731" fmla="*/ 510577 w 7467600"/>
              <a:gd name="connsiteY731" fmla="*/ 2501244 h 6858000"/>
              <a:gd name="connsiteX732" fmla="*/ 211967 w 7467600"/>
              <a:gd name="connsiteY732" fmla="*/ 2479171 h 6858000"/>
              <a:gd name="connsiteX733" fmla="*/ 0 w 7467600"/>
              <a:gd name="connsiteY733" fmla="*/ 2476398 h 6858000"/>
              <a:gd name="connsiteX734" fmla="*/ 0 w 7467600"/>
              <a:gd name="connsiteY734" fmla="*/ 2389189 h 6858000"/>
              <a:gd name="connsiteX735" fmla="*/ 103062 w 7467600"/>
              <a:gd name="connsiteY735" fmla="*/ 2389518 h 6858000"/>
              <a:gd name="connsiteX736" fmla="*/ 510734 w 7467600"/>
              <a:gd name="connsiteY736" fmla="*/ 2416201 h 6858000"/>
              <a:gd name="connsiteX737" fmla="*/ 279257 w 7467600"/>
              <a:gd name="connsiteY737" fmla="*/ 2092102 h 6858000"/>
              <a:gd name="connsiteX738" fmla="*/ 65265 w 7467600"/>
              <a:gd name="connsiteY738" fmla="*/ 2006049 h 6858000"/>
              <a:gd name="connsiteX739" fmla="*/ 0 w 7467600"/>
              <a:gd name="connsiteY739" fmla="*/ 1982532 h 6858000"/>
              <a:gd name="connsiteX740" fmla="*/ 0 w 7467600"/>
              <a:gd name="connsiteY740" fmla="*/ 1912789 h 6858000"/>
              <a:gd name="connsiteX741" fmla="*/ 97460 w 7467600"/>
              <a:gd name="connsiteY741" fmla="*/ 1953725 h 6858000"/>
              <a:gd name="connsiteX742" fmla="*/ 221272 w 7467600"/>
              <a:gd name="connsiteY742" fmla="*/ 1980766 h 6858000"/>
              <a:gd name="connsiteX743" fmla="*/ 116765 w 7467600"/>
              <a:gd name="connsiteY743" fmla="*/ 1911033 h 6858000"/>
              <a:gd name="connsiteX744" fmla="*/ 16405 w 7467600"/>
              <a:gd name="connsiteY744" fmla="*/ 1803412 h 6858000"/>
              <a:gd name="connsiteX745" fmla="*/ 0 w 7467600"/>
              <a:gd name="connsiteY745" fmla="*/ 1784777 h 6858000"/>
              <a:gd name="connsiteX746" fmla="*/ 0 w 7467600"/>
              <a:gd name="connsiteY746" fmla="*/ 1740082 h 6858000"/>
              <a:gd name="connsiteX747" fmla="*/ 39394 w 7467600"/>
              <a:gd name="connsiteY747" fmla="*/ 1784856 h 6858000"/>
              <a:gd name="connsiteX748" fmla="*/ 135813 w 7467600"/>
              <a:gd name="connsiteY748" fmla="*/ 1888838 h 6858000"/>
              <a:gd name="connsiteX749" fmla="*/ 242575 w 7467600"/>
              <a:gd name="connsiteY749" fmla="*/ 1958841 h 6858000"/>
              <a:gd name="connsiteX750" fmla="*/ 82197 w 7467600"/>
              <a:gd name="connsiteY750" fmla="*/ 1754826 h 6858000"/>
              <a:gd name="connsiteX751" fmla="*/ 0 w 7467600"/>
              <a:gd name="connsiteY751" fmla="*/ 1679650 h 6858000"/>
              <a:gd name="connsiteX752" fmla="*/ 0 w 7467600"/>
              <a:gd name="connsiteY752" fmla="*/ 1602463 h 6858000"/>
              <a:gd name="connsiteX753" fmla="*/ 84689 w 7467600"/>
              <a:gd name="connsiteY753" fmla="*/ 1677442 h 6858000"/>
              <a:gd name="connsiteX754" fmla="*/ 298437 w 7467600"/>
              <a:gd name="connsiteY754" fmla="*/ 1968019 h 6858000"/>
              <a:gd name="connsiteX755" fmla="*/ 227269 w 7467600"/>
              <a:gd name="connsiteY755" fmla="*/ 1114064 h 6858000"/>
              <a:gd name="connsiteX756" fmla="*/ 248003 w 7467600"/>
              <a:gd name="connsiteY756" fmla="*/ 1089613 h 6858000"/>
              <a:gd name="connsiteX757" fmla="*/ 427020 w 7467600"/>
              <a:gd name="connsiteY757" fmla="*/ 1619803 h 6858000"/>
              <a:gd name="connsiteX758" fmla="*/ 340345 w 7467600"/>
              <a:gd name="connsiteY758" fmla="*/ 2027739 h 6858000"/>
              <a:gd name="connsiteX759" fmla="*/ 360865 w 7467600"/>
              <a:gd name="connsiteY759" fmla="*/ 2044827 h 6858000"/>
              <a:gd name="connsiteX760" fmla="*/ 560414 w 7467600"/>
              <a:gd name="connsiteY760" fmla="*/ 2421457 h 6858000"/>
              <a:gd name="connsiteX761" fmla="*/ 1359703 w 7467600"/>
              <a:gd name="connsiteY761" fmla="*/ 2578554 h 6858000"/>
              <a:gd name="connsiteX762" fmla="*/ 1359422 w 7467600"/>
              <a:gd name="connsiteY762" fmla="*/ 2577994 h 6858000"/>
              <a:gd name="connsiteX763" fmla="*/ 828701 w 7467600"/>
              <a:gd name="connsiteY763" fmla="*/ 1839520 h 6858000"/>
              <a:gd name="connsiteX764" fmla="*/ 494427 w 7467600"/>
              <a:gd name="connsiteY764" fmla="*/ 1092333 h 6858000"/>
              <a:gd name="connsiteX765" fmla="*/ 506322 w 7467600"/>
              <a:gd name="connsiteY765" fmla="*/ 1020997 h 6858000"/>
              <a:gd name="connsiteX766" fmla="*/ 4570198 w 7467600"/>
              <a:gd name="connsiteY766" fmla="*/ 978081 h 6858000"/>
              <a:gd name="connsiteX767" fmla="*/ 4523691 w 7467600"/>
              <a:gd name="connsiteY767" fmla="*/ 1127776 h 6858000"/>
              <a:gd name="connsiteX768" fmla="*/ 4509875 w 7467600"/>
              <a:gd name="connsiteY768" fmla="*/ 1167552 h 6858000"/>
              <a:gd name="connsiteX769" fmla="*/ 4478168 w 7467600"/>
              <a:gd name="connsiteY769" fmla="*/ 1260735 h 6858000"/>
              <a:gd name="connsiteX770" fmla="*/ 4409309 w 7467600"/>
              <a:gd name="connsiteY770" fmla="*/ 1666996 h 6858000"/>
              <a:gd name="connsiteX771" fmla="*/ 4370031 w 7467600"/>
              <a:gd name="connsiteY771" fmla="*/ 1955666 h 6858000"/>
              <a:gd name="connsiteX772" fmla="*/ 4570198 w 7467600"/>
              <a:gd name="connsiteY772" fmla="*/ 978081 h 6858000"/>
              <a:gd name="connsiteX773" fmla="*/ 4557898 w 7467600"/>
              <a:gd name="connsiteY773" fmla="*/ 900011 h 6858000"/>
              <a:gd name="connsiteX774" fmla="*/ 4344840 w 7467600"/>
              <a:gd name="connsiteY774" fmla="*/ 1922038 h 6858000"/>
              <a:gd name="connsiteX775" fmla="*/ 4378710 w 7467600"/>
              <a:gd name="connsiteY775" fmla="*/ 1665516 h 6858000"/>
              <a:gd name="connsiteX776" fmla="*/ 4448798 w 7467600"/>
              <a:gd name="connsiteY776" fmla="*/ 1253024 h 6858000"/>
              <a:gd name="connsiteX777" fmla="*/ 4480315 w 7467600"/>
              <a:gd name="connsiteY777" fmla="*/ 1158454 h 6858000"/>
              <a:gd name="connsiteX778" fmla="*/ 4494133 w 7467600"/>
              <a:gd name="connsiteY778" fmla="*/ 1118676 h 6858000"/>
              <a:gd name="connsiteX779" fmla="*/ 4557898 w 7467600"/>
              <a:gd name="connsiteY779" fmla="*/ 900011 h 6858000"/>
              <a:gd name="connsiteX780" fmla="*/ 5870151 w 7467600"/>
              <a:gd name="connsiteY780" fmla="*/ 898890 h 6858000"/>
              <a:gd name="connsiteX781" fmla="*/ 5861335 w 7467600"/>
              <a:gd name="connsiteY781" fmla="*/ 899177 h 6858000"/>
              <a:gd name="connsiteX782" fmla="*/ 5843702 w 7467600"/>
              <a:gd name="connsiteY782" fmla="*/ 899748 h 6858000"/>
              <a:gd name="connsiteX783" fmla="*/ 5651107 w 7467600"/>
              <a:gd name="connsiteY783" fmla="*/ 920306 h 6858000"/>
              <a:gd name="connsiteX784" fmla="*/ 5459407 w 7467600"/>
              <a:gd name="connsiteY784" fmla="*/ 940975 h 6858000"/>
              <a:gd name="connsiteX785" fmla="*/ 5374846 w 7467600"/>
              <a:gd name="connsiteY785" fmla="*/ 941988 h 6858000"/>
              <a:gd name="connsiteX786" fmla="*/ 5256105 w 7467600"/>
              <a:gd name="connsiteY786" fmla="*/ 945632 h 6858000"/>
              <a:gd name="connsiteX787" fmla="*/ 5107071 w 7467600"/>
              <a:gd name="connsiteY787" fmla="*/ 969720 h 6858000"/>
              <a:gd name="connsiteX788" fmla="*/ 4998681 w 7467600"/>
              <a:gd name="connsiteY788" fmla="*/ 988771 h 6858000"/>
              <a:gd name="connsiteX789" fmla="*/ 5870151 w 7467600"/>
              <a:gd name="connsiteY789" fmla="*/ 898890 h 6858000"/>
              <a:gd name="connsiteX790" fmla="*/ 5504425 w 7467600"/>
              <a:gd name="connsiteY790" fmla="*/ 848067 h 6858000"/>
              <a:gd name="connsiteX791" fmla="*/ 4968849 w 7467600"/>
              <a:gd name="connsiteY791" fmla="*/ 962318 h 6858000"/>
              <a:gd name="connsiteX792" fmla="*/ 5104039 w 7467600"/>
              <a:gd name="connsiteY792" fmla="*/ 940634 h 6858000"/>
              <a:gd name="connsiteX793" fmla="*/ 5256311 w 7467600"/>
              <a:gd name="connsiteY793" fmla="*/ 916490 h 6858000"/>
              <a:gd name="connsiteX794" fmla="*/ 5377381 w 7467600"/>
              <a:gd name="connsiteY794" fmla="*/ 912671 h 6858000"/>
              <a:gd name="connsiteX795" fmla="*/ 5460148 w 7467600"/>
              <a:gd name="connsiteY795" fmla="*/ 911442 h 6858000"/>
              <a:gd name="connsiteX796" fmla="*/ 5648971 w 7467600"/>
              <a:gd name="connsiteY796" fmla="*/ 891331 h 6858000"/>
              <a:gd name="connsiteX797" fmla="*/ 5844807 w 7467600"/>
              <a:gd name="connsiteY797" fmla="*/ 870718 h 6858000"/>
              <a:gd name="connsiteX798" fmla="*/ 5862975 w 7467600"/>
              <a:gd name="connsiteY798" fmla="*/ 869756 h 6858000"/>
              <a:gd name="connsiteX799" fmla="*/ 5920887 w 7467600"/>
              <a:gd name="connsiteY799" fmla="*/ 865929 h 6858000"/>
              <a:gd name="connsiteX800" fmla="*/ 5504425 w 7467600"/>
              <a:gd name="connsiteY800" fmla="*/ 848067 h 6858000"/>
              <a:gd name="connsiteX801" fmla="*/ 3607114 w 7467600"/>
              <a:gd name="connsiteY801" fmla="*/ 467441 h 6858000"/>
              <a:gd name="connsiteX802" fmla="*/ 3296242 w 7467600"/>
              <a:gd name="connsiteY802" fmla="*/ 807991 h 6858000"/>
              <a:gd name="connsiteX803" fmla="*/ 3174674 w 7467600"/>
              <a:gd name="connsiteY803" fmla="*/ 919759 h 6858000"/>
              <a:gd name="connsiteX804" fmla="*/ 3042978 w 7467600"/>
              <a:gd name="connsiteY804" fmla="*/ 1054894 h 6858000"/>
              <a:gd name="connsiteX805" fmla="*/ 2968914 w 7467600"/>
              <a:gd name="connsiteY805" fmla="*/ 1133756 h 6858000"/>
              <a:gd name="connsiteX806" fmla="*/ 3103823 w 7467600"/>
              <a:gd name="connsiteY806" fmla="*/ 1026814 h 6858000"/>
              <a:gd name="connsiteX807" fmla="*/ 3607114 w 7467600"/>
              <a:gd name="connsiteY807" fmla="*/ 467441 h 6858000"/>
              <a:gd name="connsiteX808" fmla="*/ 3744487 w 7467600"/>
              <a:gd name="connsiteY808" fmla="*/ 383136 h 6858000"/>
              <a:gd name="connsiteX809" fmla="*/ 3970213 w 7467600"/>
              <a:gd name="connsiteY809" fmla="*/ 995559 h 6858000"/>
              <a:gd name="connsiteX810" fmla="*/ 3744487 w 7467600"/>
              <a:gd name="connsiteY810" fmla="*/ 383136 h 6858000"/>
              <a:gd name="connsiteX811" fmla="*/ 3624562 w 7467600"/>
              <a:gd name="connsiteY811" fmla="*/ 367041 h 6858000"/>
              <a:gd name="connsiteX812" fmla="*/ 3489712 w 7467600"/>
              <a:gd name="connsiteY812" fmla="*/ 485386 h 6858000"/>
              <a:gd name="connsiteX813" fmla="*/ 3182994 w 7467600"/>
              <a:gd name="connsiteY813" fmla="*/ 828265 h 6858000"/>
              <a:gd name="connsiteX814" fmla="*/ 2892114 w 7467600"/>
              <a:gd name="connsiteY814" fmla="*/ 1172635 h 6858000"/>
              <a:gd name="connsiteX815" fmla="*/ 3021459 w 7467600"/>
              <a:gd name="connsiteY815" fmla="*/ 1035385 h 6858000"/>
              <a:gd name="connsiteX816" fmla="*/ 3153873 w 7467600"/>
              <a:gd name="connsiteY816" fmla="*/ 898971 h 6858000"/>
              <a:gd name="connsiteX817" fmla="*/ 3276511 w 7467600"/>
              <a:gd name="connsiteY817" fmla="*/ 786423 h 6858000"/>
              <a:gd name="connsiteX818" fmla="*/ 3584154 w 7467600"/>
              <a:gd name="connsiteY818" fmla="*/ 448218 h 6858000"/>
              <a:gd name="connsiteX819" fmla="*/ 3624562 w 7467600"/>
              <a:gd name="connsiteY819" fmla="*/ 367041 h 6858000"/>
              <a:gd name="connsiteX820" fmla="*/ 3766672 w 7467600"/>
              <a:gd name="connsiteY820" fmla="*/ 359429 h 6858000"/>
              <a:gd name="connsiteX821" fmla="*/ 3996338 w 7467600"/>
              <a:gd name="connsiteY821" fmla="*/ 968237 h 6858000"/>
              <a:gd name="connsiteX822" fmla="*/ 3766672 w 7467600"/>
              <a:gd name="connsiteY822" fmla="*/ 359429 h 6858000"/>
              <a:gd name="connsiteX823" fmla="*/ 5805386 w 7467600"/>
              <a:gd name="connsiteY823" fmla="*/ 239240 h 6858000"/>
              <a:gd name="connsiteX824" fmla="*/ 5736947 w 7467600"/>
              <a:gd name="connsiteY824" fmla="*/ 261367 h 6858000"/>
              <a:gd name="connsiteX825" fmla="*/ 5427012 w 7467600"/>
              <a:gd name="connsiteY825" fmla="*/ 311272 h 6858000"/>
              <a:gd name="connsiteX826" fmla="*/ 5147818 w 7467600"/>
              <a:gd name="connsiteY826" fmla="*/ 322112 h 6858000"/>
              <a:gd name="connsiteX827" fmla="*/ 5060854 w 7467600"/>
              <a:gd name="connsiteY827" fmla="*/ 311882 h 6858000"/>
              <a:gd name="connsiteX828" fmla="*/ 4945989 w 7467600"/>
              <a:gd name="connsiteY828" fmla="*/ 300516 h 6858000"/>
              <a:gd name="connsiteX829" fmla="*/ 5410479 w 7467600"/>
              <a:gd name="connsiteY829" fmla="*/ 348434 h 6858000"/>
              <a:gd name="connsiteX830" fmla="*/ 5805386 w 7467600"/>
              <a:gd name="connsiteY830" fmla="*/ 239240 h 6858000"/>
              <a:gd name="connsiteX831" fmla="*/ 5905192 w 7467600"/>
              <a:gd name="connsiteY831" fmla="*/ 163079 h 6858000"/>
              <a:gd name="connsiteX832" fmla="*/ 5865655 w 7467600"/>
              <a:gd name="connsiteY832" fmla="*/ 171901 h 6858000"/>
              <a:gd name="connsiteX833" fmla="*/ 5259740 w 7467600"/>
              <a:gd name="connsiteY833" fmla="*/ 257013 h 6858000"/>
              <a:gd name="connsiteX834" fmla="*/ 5208466 w 7467600"/>
              <a:gd name="connsiteY834" fmla="*/ 257550 h 6858000"/>
              <a:gd name="connsiteX835" fmla="*/ 4980204 w 7467600"/>
              <a:gd name="connsiteY835" fmla="*/ 271903 h 6858000"/>
              <a:gd name="connsiteX836" fmla="*/ 5068068 w 7467600"/>
              <a:gd name="connsiteY836" fmla="*/ 282244 h 6858000"/>
              <a:gd name="connsiteX837" fmla="*/ 5153231 w 7467600"/>
              <a:gd name="connsiteY837" fmla="*/ 292240 h 6858000"/>
              <a:gd name="connsiteX838" fmla="*/ 5426491 w 7467600"/>
              <a:gd name="connsiteY838" fmla="*/ 281128 h 6858000"/>
              <a:gd name="connsiteX839" fmla="*/ 5731212 w 7467600"/>
              <a:gd name="connsiteY839" fmla="*/ 231951 h 6858000"/>
              <a:gd name="connsiteX840" fmla="*/ 5905192 w 7467600"/>
              <a:gd name="connsiteY840" fmla="*/ 163079 h 6858000"/>
              <a:gd name="connsiteX841" fmla="*/ 5944437 w 7467600"/>
              <a:gd name="connsiteY841" fmla="*/ 113829 h 6858000"/>
              <a:gd name="connsiteX842" fmla="*/ 5825032 w 7467600"/>
              <a:gd name="connsiteY842" fmla="*/ 146405 h 6858000"/>
              <a:gd name="connsiteX843" fmla="*/ 4955599 w 7467600"/>
              <a:gd name="connsiteY843" fmla="*/ 247008 h 6858000"/>
              <a:gd name="connsiteX844" fmla="*/ 5210104 w 7467600"/>
              <a:gd name="connsiteY844" fmla="*/ 228123 h 6858000"/>
              <a:gd name="connsiteX845" fmla="*/ 5261015 w 7467600"/>
              <a:gd name="connsiteY845" fmla="*/ 227087 h 6858000"/>
              <a:gd name="connsiteX846" fmla="*/ 5861181 w 7467600"/>
              <a:gd name="connsiteY846" fmla="*/ 143093 h 6858000"/>
              <a:gd name="connsiteX847" fmla="*/ 5961252 w 7467600"/>
              <a:gd name="connsiteY847" fmla="*/ 114820 h 6858000"/>
              <a:gd name="connsiteX848" fmla="*/ 5944437 w 7467600"/>
              <a:gd name="connsiteY848" fmla="*/ 113829 h 6858000"/>
              <a:gd name="connsiteX849" fmla="*/ 3882765 w 7467600"/>
              <a:gd name="connsiteY849" fmla="*/ 0 h 6858000"/>
              <a:gd name="connsiteX850" fmla="*/ 3995099 w 7467600"/>
              <a:gd name="connsiteY850" fmla="*/ 0 h 6858000"/>
              <a:gd name="connsiteX851" fmla="*/ 4163818 w 7467600"/>
              <a:gd name="connsiteY851" fmla="*/ 234104 h 6858000"/>
              <a:gd name="connsiteX852" fmla="*/ 4172099 w 7467600"/>
              <a:gd name="connsiteY852" fmla="*/ 234207 h 6858000"/>
              <a:gd name="connsiteX853" fmla="*/ 4784282 w 7467600"/>
              <a:gd name="connsiteY853" fmla="*/ 276561 h 6858000"/>
              <a:gd name="connsiteX854" fmla="*/ 4801687 w 7467600"/>
              <a:gd name="connsiteY854" fmla="*/ 267764 h 6858000"/>
              <a:gd name="connsiteX855" fmla="*/ 6082788 w 7467600"/>
              <a:gd name="connsiteY855" fmla="*/ 64119 h 6858000"/>
              <a:gd name="connsiteX856" fmla="*/ 6099442 w 7467600"/>
              <a:gd name="connsiteY856" fmla="*/ 82568 h 6858000"/>
              <a:gd name="connsiteX857" fmla="*/ 4804137 w 7467600"/>
              <a:gd name="connsiteY857" fmla="*/ 320931 h 6858000"/>
              <a:gd name="connsiteX858" fmla="*/ 4227047 w 7467600"/>
              <a:gd name="connsiteY858" fmla="*/ 313415 h 6858000"/>
              <a:gd name="connsiteX859" fmla="*/ 4346041 w 7467600"/>
              <a:gd name="connsiteY859" fmla="*/ 456086 h 6858000"/>
              <a:gd name="connsiteX860" fmla="*/ 4870967 w 7467600"/>
              <a:gd name="connsiteY860" fmla="*/ 963061 h 6858000"/>
              <a:gd name="connsiteX861" fmla="*/ 4889647 w 7467600"/>
              <a:gd name="connsiteY861" fmla="*/ 957147 h 6858000"/>
              <a:gd name="connsiteX862" fmla="*/ 5422504 w 7467600"/>
              <a:gd name="connsiteY862" fmla="*/ 805191 h 6858000"/>
              <a:gd name="connsiteX863" fmla="*/ 6087656 w 7467600"/>
              <a:gd name="connsiteY863" fmla="*/ 826703 h 6858000"/>
              <a:gd name="connsiteX864" fmla="*/ 6058717 w 7467600"/>
              <a:gd name="connsiteY864" fmla="*/ 865992 h 6858000"/>
              <a:gd name="connsiteX865" fmla="*/ 4974153 w 7467600"/>
              <a:gd name="connsiteY865" fmla="*/ 1045456 h 6858000"/>
              <a:gd name="connsiteX866" fmla="*/ 5627835 w 7467600"/>
              <a:gd name="connsiteY866" fmla="*/ 1472077 h 6858000"/>
              <a:gd name="connsiteX867" fmla="*/ 5629817 w 7467600"/>
              <a:gd name="connsiteY867" fmla="*/ 1471412 h 6858000"/>
              <a:gd name="connsiteX868" fmla="*/ 5634124 w 7467600"/>
              <a:gd name="connsiteY868" fmla="*/ 1470572 h 6858000"/>
              <a:gd name="connsiteX869" fmla="*/ 5755832 w 7467600"/>
              <a:gd name="connsiteY869" fmla="*/ 1383886 h 6858000"/>
              <a:gd name="connsiteX870" fmla="*/ 6014186 w 7467600"/>
              <a:gd name="connsiteY870" fmla="*/ 1279799 h 6858000"/>
              <a:gd name="connsiteX871" fmla="*/ 6901619 w 7467600"/>
              <a:gd name="connsiteY871" fmla="*/ 1047874 h 6858000"/>
              <a:gd name="connsiteX872" fmla="*/ 6931566 w 7467600"/>
              <a:gd name="connsiteY872" fmla="*/ 1062034 h 6858000"/>
              <a:gd name="connsiteX873" fmla="*/ 5790982 w 7467600"/>
              <a:gd name="connsiteY873" fmla="*/ 1561380 h 6858000"/>
              <a:gd name="connsiteX874" fmla="*/ 6188971 w 7467600"/>
              <a:gd name="connsiteY874" fmla="*/ 1755168 h 6858000"/>
              <a:gd name="connsiteX875" fmla="*/ 6202446 w 7467600"/>
              <a:gd name="connsiteY875" fmla="*/ 1752268 h 6858000"/>
              <a:gd name="connsiteX876" fmla="*/ 7179560 w 7467600"/>
              <a:gd name="connsiteY876" fmla="*/ 1467551 h 6858000"/>
              <a:gd name="connsiteX877" fmla="*/ 7158730 w 7467600"/>
              <a:gd name="connsiteY877" fmla="*/ 1507835 h 6858000"/>
              <a:gd name="connsiteX878" fmla="*/ 6326959 w 7467600"/>
              <a:gd name="connsiteY878" fmla="*/ 1817686 h 6858000"/>
              <a:gd name="connsiteX879" fmla="*/ 6537433 w 7467600"/>
              <a:gd name="connsiteY879" fmla="*/ 1907790 h 6858000"/>
              <a:gd name="connsiteX880" fmla="*/ 6550221 w 7467600"/>
              <a:gd name="connsiteY880" fmla="*/ 1910729 h 6858000"/>
              <a:gd name="connsiteX881" fmla="*/ 6964438 w 7467600"/>
              <a:gd name="connsiteY881" fmla="*/ 2209505 h 6858000"/>
              <a:gd name="connsiteX882" fmla="*/ 7367862 w 7467600"/>
              <a:gd name="connsiteY882" fmla="*/ 2806833 h 6858000"/>
              <a:gd name="connsiteX883" fmla="*/ 7364329 w 7467600"/>
              <a:gd name="connsiteY883" fmla="*/ 2826907 h 6858000"/>
              <a:gd name="connsiteX884" fmla="*/ 7290545 w 7467600"/>
              <a:gd name="connsiteY884" fmla="*/ 2850663 h 6858000"/>
              <a:gd name="connsiteX885" fmla="*/ 6472036 w 7467600"/>
              <a:gd name="connsiteY885" fmla="*/ 1959003 h 6858000"/>
              <a:gd name="connsiteX886" fmla="*/ 5792897 w 7467600"/>
              <a:gd name="connsiteY886" fmla="*/ 1647747 h 6858000"/>
              <a:gd name="connsiteX887" fmla="*/ 5842751 w 7467600"/>
              <a:gd name="connsiteY887" fmla="*/ 1816112 h 6858000"/>
              <a:gd name="connsiteX888" fmla="*/ 5847424 w 7467600"/>
              <a:gd name="connsiteY888" fmla="*/ 1815776 h 6858000"/>
              <a:gd name="connsiteX889" fmla="*/ 6399821 w 7467600"/>
              <a:gd name="connsiteY889" fmla="*/ 2344799 h 6858000"/>
              <a:gd name="connsiteX890" fmla="*/ 6323232 w 7467600"/>
              <a:gd name="connsiteY890" fmla="*/ 2389634 h 6858000"/>
              <a:gd name="connsiteX891" fmla="*/ 5942958 w 7467600"/>
              <a:gd name="connsiteY891" fmla="*/ 2077708 h 6858000"/>
              <a:gd name="connsiteX892" fmla="*/ 5921559 w 7467600"/>
              <a:gd name="connsiteY892" fmla="*/ 2378596 h 6858000"/>
              <a:gd name="connsiteX893" fmla="*/ 5817651 w 7467600"/>
              <a:gd name="connsiteY893" fmla="*/ 3023919 h 6858000"/>
              <a:gd name="connsiteX894" fmla="*/ 5729634 w 7467600"/>
              <a:gd name="connsiteY894" fmla="*/ 3051849 h 6858000"/>
              <a:gd name="connsiteX895" fmla="*/ 5611018 w 7467600"/>
              <a:gd name="connsiteY895" fmla="*/ 2316769 h 6858000"/>
              <a:gd name="connsiteX896" fmla="*/ 5687608 w 7467600"/>
              <a:gd name="connsiteY896" fmla="*/ 2039972 h 6858000"/>
              <a:gd name="connsiteX897" fmla="*/ 5657554 w 7467600"/>
              <a:gd name="connsiteY897" fmla="*/ 1576445 h 6858000"/>
              <a:gd name="connsiteX898" fmla="*/ 5150475 w 7467600"/>
              <a:gd name="connsiteY898" fmla="*/ 1274012 h 6858000"/>
              <a:gd name="connsiteX899" fmla="*/ 5349142 w 7467600"/>
              <a:gd name="connsiteY899" fmla="*/ 2204405 h 6858000"/>
              <a:gd name="connsiteX900" fmla="*/ 5262214 w 7467600"/>
              <a:gd name="connsiteY900" fmla="*/ 2233836 h 6858000"/>
              <a:gd name="connsiteX901" fmla="*/ 4981539 w 7467600"/>
              <a:gd name="connsiteY901" fmla="*/ 1542201 h 6858000"/>
              <a:gd name="connsiteX902" fmla="*/ 4958461 w 7467600"/>
              <a:gd name="connsiteY902" fmla="*/ 1136957 h 6858000"/>
              <a:gd name="connsiteX903" fmla="*/ 4655015 w 7467600"/>
              <a:gd name="connsiteY903" fmla="*/ 891426 h 6858000"/>
              <a:gd name="connsiteX904" fmla="*/ 4348002 w 7467600"/>
              <a:gd name="connsiteY904" fmla="*/ 2205895 h 6858000"/>
              <a:gd name="connsiteX905" fmla="*/ 4262250 w 7467600"/>
              <a:gd name="connsiteY905" fmla="*/ 2219972 h 6858000"/>
              <a:gd name="connsiteX906" fmla="*/ 4550611 w 7467600"/>
              <a:gd name="connsiteY906" fmla="*/ 817540 h 6858000"/>
              <a:gd name="connsiteX907" fmla="*/ 4564418 w 7467600"/>
              <a:gd name="connsiteY907" fmla="*/ 808293 h 6858000"/>
              <a:gd name="connsiteX908" fmla="*/ 4266388 w 7467600"/>
              <a:gd name="connsiteY908" fmla="*/ 500083 h 6858000"/>
              <a:gd name="connsiteX909" fmla="*/ 4032842 w 7467600"/>
              <a:gd name="connsiteY909" fmla="*/ 211809 h 6858000"/>
              <a:gd name="connsiteX910" fmla="*/ 3882765 w 7467600"/>
              <a:gd name="connsiteY910" fmla="*/ 0 h 6858000"/>
              <a:gd name="connsiteX911" fmla="*/ 3721337 w 7467600"/>
              <a:gd name="connsiteY911" fmla="*/ 0 h 6858000"/>
              <a:gd name="connsiteX912" fmla="*/ 3797544 w 7467600"/>
              <a:gd name="connsiteY912" fmla="*/ 0 h 6858000"/>
              <a:gd name="connsiteX913" fmla="*/ 3775734 w 7467600"/>
              <a:gd name="connsiteY913" fmla="*/ 95131 h 6858000"/>
              <a:gd name="connsiteX914" fmla="*/ 3724807 w 7467600"/>
              <a:gd name="connsiteY914" fmla="*/ 272257 h 6858000"/>
              <a:gd name="connsiteX915" fmla="*/ 3726844 w 7467600"/>
              <a:gd name="connsiteY915" fmla="*/ 282988 h 6858000"/>
              <a:gd name="connsiteX916" fmla="*/ 3742664 w 7467600"/>
              <a:gd name="connsiteY916" fmla="*/ 279918 h 6858000"/>
              <a:gd name="connsiteX917" fmla="*/ 4103910 w 7467600"/>
              <a:gd name="connsiteY917" fmla="*/ 1161917 h 6858000"/>
              <a:gd name="connsiteX918" fmla="*/ 4020269 w 7467600"/>
              <a:gd name="connsiteY918" fmla="*/ 1200406 h 6858000"/>
              <a:gd name="connsiteX919" fmla="*/ 3674882 w 7467600"/>
              <a:gd name="connsiteY919" fmla="*/ 488524 h 6858000"/>
              <a:gd name="connsiteX920" fmla="*/ 3132682 w 7467600"/>
              <a:gd name="connsiteY920" fmla="*/ 1072284 h 6858000"/>
              <a:gd name="connsiteX921" fmla="*/ 2716346 w 7467600"/>
              <a:gd name="connsiteY921" fmla="*/ 1276376 h 6858000"/>
              <a:gd name="connsiteX922" fmla="*/ 2716772 w 7467600"/>
              <a:gd name="connsiteY922" fmla="*/ 1255462 h 6858000"/>
              <a:gd name="connsiteX923" fmla="*/ 3471096 w 7467600"/>
              <a:gd name="connsiteY923" fmla="*/ 437072 h 6858000"/>
              <a:gd name="connsiteX924" fmla="*/ 3639057 w 7467600"/>
              <a:gd name="connsiteY924" fmla="*/ 286334 h 6858000"/>
              <a:gd name="connsiteX925" fmla="*/ 3640309 w 7467600"/>
              <a:gd name="connsiteY925" fmla="*/ 284664 h 6858000"/>
              <a:gd name="connsiteX926" fmla="*/ 3646022 w 7467600"/>
              <a:gd name="connsiteY926" fmla="*/ 276711 h 6858000"/>
              <a:gd name="connsiteX927" fmla="*/ 3707943 w 7467600"/>
              <a:gd name="connsiteY927" fmla="*/ 65958 h 6858000"/>
              <a:gd name="connsiteX928" fmla="*/ 3721337 w 7467600"/>
              <a:gd name="connsiteY928" fmla="*/ 0 h 6858000"/>
              <a:gd name="connsiteX929" fmla="*/ 2867960 w 7467600"/>
              <a:gd name="connsiteY929" fmla="*/ 0 h 6858000"/>
              <a:gd name="connsiteX930" fmla="*/ 2926351 w 7467600"/>
              <a:gd name="connsiteY930" fmla="*/ 0 h 6858000"/>
              <a:gd name="connsiteX931" fmla="*/ 2902823 w 7467600"/>
              <a:gd name="connsiteY931" fmla="*/ 262929 h 6858000"/>
              <a:gd name="connsiteX932" fmla="*/ 2940663 w 7467600"/>
              <a:gd name="connsiteY932" fmla="*/ 140884 h 6858000"/>
              <a:gd name="connsiteX933" fmla="*/ 2947039 w 7467600"/>
              <a:gd name="connsiteY933" fmla="*/ 122524 h 6858000"/>
              <a:gd name="connsiteX934" fmla="*/ 2984316 w 7467600"/>
              <a:gd name="connsiteY934" fmla="*/ 0 h 6858000"/>
              <a:gd name="connsiteX935" fmla="*/ 3016114 w 7467600"/>
              <a:gd name="connsiteY935" fmla="*/ 0 h 6858000"/>
              <a:gd name="connsiteX936" fmla="*/ 2979949 w 7467600"/>
              <a:gd name="connsiteY936" fmla="*/ 119274 h 6858000"/>
              <a:gd name="connsiteX937" fmla="*/ 3023879 w 7467600"/>
              <a:gd name="connsiteY937" fmla="*/ 0 h 6858000"/>
              <a:gd name="connsiteX938" fmla="*/ 3105400 w 7467600"/>
              <a:gd name="connsiteY938" fmla="*/ 0 h 6858000"/>
              <a:gd name="connsiteX939" fmla="*/ 3094669 w 7467600"/>
              <a:gd name="connsiteY939" fmla="*/ 30308 h 6858000"/>
              <a:gd name="connsiteX940" fmla="*/ 2901945 w 7467600"/>
              <a:gd name="connsiteY940" fmla="*/ 466538 h 6858000"/>
              <a:gd name="connsiteX941" fmla="*/ 2815209 w 7467600"/>
              <a:gd name="connsiteY941" fmla="*/ 497361 h 6858000"/>
              <a:gd name="connsiteX942" fmla="*/ 2844845 w 7467600"/>
              <a:gd name="connsiteY942" fmla="*/ 127638 h 6858000"/>
              <a:gd name="connsiteX943" fmla="*/ 2867960 w 7467600"/>
              <a:gd name="connsiteY943" fmla="*/ 0 h 6858000"/>
              <a:gd name="connsiteX944" fmla="*/ 1057230 w 7467600"/>
              <a:gd name="connsiteY944" fmla="*/ 0 h 6858000"/>
              <a:gd name="connsiteX945" fmla="*/ 1111003 w 7467600"/>
              <a:gd name="connsiteY945" fmla="*/ 0 h 6858000"/>
              <a:gd name="connsiteX946" fmla="*/ 1125553 w 7467600"/>
              <a:gd name="connsiteY946" fmla="*/ 52588 h 6858000"/>
              <a:gd name="connsiteX947" fmla="*/ 1304276 w 7467600"/>
              <a:gd name="connsiteY947" fmla="*/ 476275 h 6858000"/>
              <a:gd name="connsiteX948" fmla="*/ 1492066 w 7467600"/>
              <a:gd name="connsiteY948" fmla="*/ 886333 h 6858000"/>
              <a:gd name="connsiteX949" fmla="*/ 1423698 w 7467600"/>
              <a:gd name="connsiteY949" fmla="*/ 710817 h 6858000"/>
              <a:gd name="connsiteX950" fmla="*/ 1357609 w 7467600"/>
              <a:gd name="connsiteY950" fmla="*/ 532892 h 6858000"/>
              <a:gd name="connsiteX951" fmla="*/ 1309550 w 7467600"/>
              <a:gd name="connsiteY951" fmla="*/ 374031 h 6858000"/>
              <a:gd name="connsiteX952" fmla="*/ 1193673 w 7467600"/>
              <a:gd name="connsiteY952" fmla="*/ 49533 h 6858000"/>
              <a:gd name="connsiteX953" fmla="*/ 1164391 w 7467600"/>
              <a:gd name="connsiteY953" fmla="*/ 0 h 6858000"/>
              <a:gd name="connsiteX954" fmla="*/ 1200666 w 7467600"/>
              <a:gd name="connsiteY954" fmla="*/ 0 h 6858000"/>
              <a:gd name="connsiteX955" fmla="*/ 1223408 w 7467600"/>
              <a:gd name="connsiteY955" fmla="*/ 38996 h 6858000"/>
              <a:gd name="connsiteX956" fmla="*/ 1339635 w 7467600"/>
              <a:gd name="connsiteY956" fmla="*/ 365517 h 6858000"/>
              <a:gd name="connsiteX957" fmla="*/ 1387469 w 7467600"/>
              <a:gd name="connsiteY957" fmla="*/ 523079 h 6858000"/>
              <a:gd name="connsiteX958" fmla="*/ 1452685 w 7467600"/>
              <a:gd name="connsiteY958" fmla="*/ 699806 h 6858000"/>
              <a:gd name="connsiteX959" fmla="*/ 1492092 w 7467600"/>
              <a:gd name="connsiteY959" fmla="*/ 800424 h 6858000"/>
              <a:gd name="connsiteX960" fmla="*/ 1455302 w 7467600"/>
              <a:gd name="connsiteY960" fmla="*/ 632913 h 6858000"/>
              <a:gd name="connsiteX961" fmla="*/ 1222336 w 7467600"/>
              <a:gd name="connsiteY961" fmla="*/ 9480 h 6858000"/>
              <a:gd name="connsiteX962" fmla="*/ 1214634 w 7467600"/>
              <a:gd name="connsiteY962" fmla="*/ 0 h 6858000"/>
              <a:gd name="connsiteX963" fmla="*/ 1289827 w 7467600"/>
              <a:gd name="connsiteY963" fmla="*/ 0 h 6858000"/>
              <a:gd name="connsiteX964" fmla="*/ 1321076 w 7467600"/>
              <a:gd name="connsiteY964" fmla="*/ 59722 h 6858000"/>
              <a:gd name="connsiteX965" fmla="*/ 1512579 w 7467600"/>
              <a:gd name="connsiteY965" fmla="*/ 626441 h 6858000"/>
              <a:gd name="connsiteX966" fmla="*/ 1506076 w 7467600"/>
              <a:gd name="connsiteY966" fmla="*/ 1089289 h 6858000"/>
              <a:gd name="connsiteX967" fmla="*/ 1486346 w 7467600"/>
              <a:gd name="connsiteY967" fmla="*/ 1079919 h 6858000"/>
              <a:gd name="connsiteX968" fmla="*/ 1070511 w 7467600"/>
              <a:gd name="connsiteY968" fmla="*/ 48609 h 6858000"/>
              <a:gd name="connsiteX969" fmla="*/ 1057230 w 7467600"/>
              <a:gd name="connsiteY969" fmla="*/ 0 h 6858000"/>
              <a:gd name="connsiteX970" fmla="*/ 43151 w 7467600"/>
              <a:gd name="connsiteY970" fmla="*/ 0 h 6858000"/>
              <a:gd name="connsiteX971" fmla="*/ 95283 w 7467600"/>
              <a:gd name="connsiteY971" fmla="*/ 0 h 6858000"/>
              <a:gd name="connsiteX972" fmla="*/ 300708 w 7467600"/>
              <a:gd name="connsiteY972" fmla="*/ 154571 h 6858000"/>
              <a:gd name="connsiteX973" fmla="*/ 530414 w 7467600"/>
              <a:gd name="connsiteY973" fmla="*/ 354673 h 6858000"/>
              <a:gd name="connsiteX974" fmla="*/ 333785 w 7467600"/>
              <a:gd name="connsiteY974" fmla="*/ 161564 h 6858000"/>
              <a:gd name="connsiteX975" fmla="*/ 147005 w 7467600"/>
              <a:gd name="connsiteY975" fmla="*/ 0 h 6858000"/>
              <a:gd name="connsiteX976" fmla="*/ 272509 w 7467600"/>
              <a:gd name="connsiteY976" fmla="*/ 0 h 6858000"/>
              <a:gd name="connsiteX977" fmla="*/ 326276 w 7467600"/>
              <a:gd name="connsiteY977" fmla="*/ 45847 h 6858000"/>
              <a:gd name="connsiteX978" fmla="*/ 823759 w 7467600"/>
              <a:gd name="connsiteY978" fmla="*/ 574145 h 6858000"/>
              <a:gd name="connsiteX979" fmla="*/ 811254 w 7467600"/>
              <a:gd name="connsiteY979" fmla="*/ 665546 h 6858000"/>
              <a:gd name="connsiteX980" fmla="*/ 154042 w 7467600"/>
              <a:gd name="connsiteY980" fmla="*/ 261522 h 6858000"/>
              <a:gd name="connsiteX981" fmla="*/ 13550 w 7467600"/>
              <a:gd name="connsiteY981" fmla="*/ 158423 h 6858000"/>
              <a:gd name="connsiteX982" fmla="*/ 0 w 7467600"/>
              <a:gd name="connsiteY982" fmla="*/ 146618 h 6858000"/>
              <a:gd name="connsiteX983" fmla="*/ 0 w 7467600"/>
              <a:gd name="connsiteY983" fmla="*/ 59161 h 6858000"/>
              <a:gd name="connsiteX984" fmla="*/ 45427 w 7467600"/>
              <a:gd name="connsiteY984" fmla="*/ 101078 h 6858000"/>
              <a:gd name="connsiteX985" fmla="*/ 630103 w 7467600"/>
              <a:gd name="connsiteY985" fmla="*/ 485885 h 6858000"/>
              <a:gd name="connsiteX986" fmla="*/ 532040 w 7467600"/>
              <a:gd name="connsiteY986" fmla="*/ 399359 h 6858000"/>
              <a:gd name="connsiteX987" fmla="*/ 517618 w 7467600"/>
              <a:gd name="connsiteY987" fmla="*/ 385726 h 6858000"/>
              <a:gd name="connsiteX988" fmla="*/ 285074 w 7467600"/>
              <a:gd name="connsiteY988" fmla="*/ 182755 h 6858000"/>
              <a:gd name="connsiteX989" fmla="*/ 43151 w 7467600"/>
              <a:gd name="connsiteY989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312201 w 7467600"/>
              <a:gd name="connsiteY127" fmla="*/ 5128278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312201 w 7467600"/>
              <a:gd name="connsiteY132" fmla="*/ 5128278 h 6858000"/>
              <a:gd name="connsiteX133" fmla="*/ 1903353 w 7467600"/>
              <a:gd name="connsiteY133" fmla="*/ 5044827 h 6858000"/>
              <a:gd name="connsiteX134" fmla="*/ 1936931 w 7467600"/>
              <a:gd name="connsiteY134" fmla="*/ 5093954 h 6858000"/>
              <a:gd name="connsiteX135" fmla="*/ 2195868 w 7467600"/>
              <a:gd name="connsiteY135" fmla="*/ 5396574 h 6858000"/>
              <a:gd name="connsiteX136" fmla="*/ 2088852 w 7467600"/>
              <a:gd name="connsiteY136" fmla="*/ 5166123 h 6858000"/>
              <a:gd name="connsiteX137" fmla="*/ 1958241 w 7467600"/>
              <a:gd name="connsiteY137" fmla="*/ 5067955 h 6858000"/>
              <a:gd name="connsiteX138" fmla="*/ 1903353 w 7467600"/>
              <a:gd name="connsiteY138" fmla="*/ 5044827 h 6858000"/>
              <a:gd name="connsiteX139" fmla="*/ 1979378 w 7467600"/>
              <a:gd name="connsiteY139" fmla="*/ 4769504 h 6858000"/>
              <a:gd name="connsiteX140" fmla="*/ 2882120 w 7467600"/>
              <a:gd name="connsiteY140" fmla="*/ 5064547 h 6858000"/>
              <a:gd name="connsiteX141" fmla="*/ 2793103 w 7467600"/>
              <a:gd name="connsiteY141" fmla="*/ 5039699 h 6858000"/>
              <a:gd name="connsiteX142" fmla="*/ 2770041 w 7467600"/>
              <a:gd name="connsiteY142" fmla="*/ 5033634 h 6858000"/>
              <a:gd name="connsiteX143" fmla="*/ 1979378 w 7467600"/>
              <a:gd name="connsiteY143" fmla="*/ 4769504 h 6858000"/>
              <a:gd name="connsiteX144" fmla="*/ 1927410 w 7467600"/>
              <a:gd name="connsiteY144" fmla="*/ 4716164 h 6858000"/>
              <a:gd name="connsiteX145" fmla="*/ 1959587 w 7467600"/>
              <a:gd name="connsiteY145" fmla="*/ 4728849 h 6858000"/>
              <a:gd name="connsiteX146" fmla="*/ 2777707 w 7467600"/>
              <a:gd name="connsiteY146" fmla="*/ 5003991 h 6858000"/>
              <a:gd name="connsiteX147" fmla="*/ 2800768 w 7467600"/>
              <a:gd name="connsiteY147" fmla="*/ 5010056 h 6858000"/>
              <a:gd name="connsiteX148" fmla="*/ 2879408 w 7467600"/>
              <a:gd name="connsiteY148" fmla="*/ 5031590 h 6858000"/>
              <a:gd name="connsiteX149" fmla="*/ 2862295 w 7467600"/>
              <a:gd name="connsiteY149" fmla="*/ 5022958 h 6858000"/>
              <a:gd name="connsiteX150" fmla="*/ 2813343 w 7467600"/>
              <a:gd name="connsiteY150" fmla="*/ 4998369 h 6858000"/>
              <a:gd name="connsiteX151" fmla="*/ 2646245 w 7467600"/>
              <a:gd name="connsiteY151" fmla="*/ 4930999 h 6858000"/>
              <a:gd name="connsiteX152" fmla="*/ 1999243 w 7467600"/>
              <a:gd name="connsiteY152" fmla="*/ 4730524 h 6858000"/>
              <a:gd name="connsiteX153" fmla="*/ 1979527 w 7467600"/>
              <a:gd name="connsiteY153" fmla="*/ 4726651 h 6858000"/>
              <a:gd name="connsiteX154" fmla="*/ 1927410 w 7467600"/>
              <a:gd name="connsiteY154" fmla="*/ 4716164 h 6858000"/>
              <a:gd name="connsiteX155" fmla="*/ 1997014 w 7467600"/>
              <a:gd name="connsiteY155" fmla="*/ 4698007 h 6858000"/>
              <a:gd name="connsiteX156" fmla="*/ 2005458 w 7467600"/>
              <a:gd name="connsiteY156" fmla="*/ 4699540 h 6858000"/>
              <a:gd name="connsiteX157" fmla="*/ 2657186 w 7467600"/>
              <a:gd name="connsiteY157" fmla="*/ 4901687 h 6858000"/>
              <a:gd name="connsiteX158" fmla="*/ 2826662 w 7467600"/>
              <a:gd name="connsiteY158" fmla="*/ 4970362 h 6858000"/>
              <a:gd name="connsiteX159" fmla="*/ 2876100 w 7467600"/>
              <a:gd name="connsiteY159" fmla="*/ 4995397 h 6858000"/>
              <a:gd name="connsiteX160" fmla="*/ 3042600 w 7467600"/>
              <a:gd name="connsiteY160" fmla="*/ 5059532 h 6858000"/>
              <a:gd name="connsiteX161" fmla="*/ 1997014 w 7467600"/>
              <a:gd name="connsiteY161" fmla="*/ 4698007 h 6858000"/>
              <a:gd name="connsiteX162" fmla="*/ 2305292 w 7467600"/>
              <a:gd name="connsiteY162" fmla="*/ 4219492 h 6858000"/>
              <a:gd name="connsiteX163" fmla="*/ 3360922 w 7467600"/>
              <a:gd name="connsiteY163" fmla="*/ 4529373 h 6858000"/>
              <a:gd name="connsiteX164" fmla="*/ 3492420 w 7467600"/>
              <a:gd name="connsiteY164" fmla="*/ 4510145 h 6858000"/>
              <a:gd name="connsiteX165" fmla="*/ 3364086 w 7467600"/>
              <a:gd name="connsiteY165" fmla="*/ 4480340 h 6858000"/>
              <a:gd name="connsiteX166" fmla="*/ 3225818 w 7467600"/>
              <a:gd name="connsiteY166" fmla="*/ 4411822 h 6858000"/>
              <a:gd name="connsiteX167" fmla="*/ 3129696 w 7467600"/>
              <a:gd name="connsiteY167" fmla="*/ 4360704 h 6858000"/>
              <a:gd name="connsiteX168" fmla="*/ 2814545 w 7467600"/>
              <a:gd name="connsiteY168" fmla="*/ 4282955 h 6858000"/>
              <a:gd name="connsiteX169" fmla="*/ 2305292 w 7467600"/>
              <a:gd name="connsiteY169" fmla="*/ 4219492 h 6858000"/>
              <a:gd name="connsiteX170" fmla="*/ 2626982 w 7467600"/>
              <a:gd name="connsiteY170" fmla="*/ 4206450 h 6858000"/>
              <a:gd name="connsiteX171" fmla="*/ 2490617 w 7467600"/>
              <a:gd name="connsiteY171" fmla="*/ 4206951 h 6858000"/>
              <a:gd name="connsiteX172" fmla="*/ 2819869 w 7467600"/>
              <a:gd name="connsiteY172" fmla="*/ 4252936 h 6858000"/>
              <a:gd name="connsiteX173" fmla="*/ 3143018 w 7467600"/>
              <a:gd name="connsiteY173" fmla="*/ 4332698 h 6858000"/>
              <a:gd name="connsiteX174" fmla="*/ 3241520 w 7467600"/>
              <a:gd name="connsiteY174" fmla="*/ 4385112 h 6858000"/>
              <a:gd name="connsiteX175" fmla="*/ 3374575 w 7467600"/>
              <a:gd name="connsiteY175" fmla="*/ 4451517 h 6858000"/>
              <a:gd name="connsiteX176" fmla="*/ 3505221 w 7467600"/>
              <a:gd name="connsiteY176" fmla="*/ 4480757 h 6858000"/>
              <a:gd name="connsiteX177" fmla="*/ 2626982 w 7467600"/>
              <a:gd name="connsiteY177" fmla="*/ 4206450 h 6858000"/>
              <a:gd name="connsiteX178" fmla="*/ 1310106 w 7467600"/>
              <a:gd name="connsiteY178" fmla="*/ 3943217 h 6858000"/>
              <a:gd name="connsiteX179" fmla="*/ 854994 w 7467600"/>
              <a:gd name="connsiteY179" fmla="*/ 4399136 h 6858000"/>
              <a:gd name="connsiteX180" fmla="*/ 742462 w 7467600"/>
              <a:gd name="connsiteY180" fmla="*/ 4594648 h 6858000"/>
              <a:gd name="connsiteX181" fmla="*/ 820602 w 7467600"/>
              <a:gd name="connsiteY181" fmla="*/ 4485915 h 6858000"/>
              <a:gd name="connsiteX182" fmla="*/ 878295 w 7467600"/>
              <a:gd name="connsiteY182" fmla="*/ 4403594 h 6858000"/>
              <a:gd name="connsiteX183" fmla="*/ 1240607 w 7467600"/>
              <a:gd name="connsiteY183" fmla="*/ 4010401 h 6858000"/>
              <a:gd name="connsiteX184" fmla="*/ 1310106 w 7467600"/>
              <a:gd name="connsiteY184" fmla="*/ 3943217 h 6858000"/>
              <a:gd name="connsiteX185" fmla="*/ 1423113 w 7467600"/>
              <a:gd name="connsiteY185" fmla="*/ 3874565 h 6858000"/>
              <a:gd name="connsiteX186" fmla="*/ 1260565 w 7467600"/>
              <a:gd name="connsiteY186" fmla="*/ 4031982 h 6858000"/>
              <a:gd name="connsiteX187" fmla="*/ 901900 w 7467600"/>
              <a:gd name="connsiteY187" fmla="*/ 4421236 h 6858000"/>
              <a:gd name="connsiteX188" fmla="*/ 845044 w 7467600"/>
              <a:gd name="connsiteY188" fmla="*/ 4502436 h 6858000"/>
              <a:gd name="connsiteX189" fmla="*/ 685926 w 7467600"/>
              <a:gd name="connsiteY189" fmla="*/ 4703069 h 6858000"/>
              <a:gd name="connsiteX190" fmla="*/ 684248 w 7467600"/>
              <a:gd name="connsiteY190" fmla="*/ 4706721 h 6858000"/>
              <a:gd name="connsiteX191" fmla="*/ 1423113 w 7467600"/>
              <a:gd name="connsiteY191" fmla="*/ 3874565 h 6858000"/>
              <a:gd name="connsiteX192" fmla="*/ 3316479 w 7467600"/>
              <a:gd name="connsiteY192" fmla="*/ 3872136 h 6858000"/>
              <a:gd name="connsiteX193" fmla="*/ 3546806 w 7467600"/>
              <a:gd name="connsiteY193" fmla="*/ 4356139 h 6858000"/>
              <a:gd name="connsiteX194" fmla="*/ 3364433 w 7467600"/>
              <a:gd name="connsiteY194" fmla="*/ 3953121 h 6858000"/>
              <a:gd name="connsiteX195" fmla="*/ 3316479 w 7467600"/>
              <a:gd name="connsiteY195" fmla="*/ 3872136 h 6858000"/>
              <a:gd name="connsiteX196" fmla="*/ 3291335 w 7467600"/>
              <a:gd name="connsiteY196" fmla="*/ 3767420 h 6858000"/>
              <a:gd name="connsiteX197" fmla="*/ 3390805 w 7467600"/>
              <a:gd name="connsiteY197" fmla="*/ 3937163 h 6858000"/>
              <a:gd name="connsiteX198" fmla="*/ 3579062 w 7467600"/>
              <a:gd name="connsiteY198" fmla="*/ 4359040 h 6858000"/>
              <a:gd name="connsiteX199" fmla="*/ 3467355 w 7467600"/>
              <a:gd name="connsiteY199" fmla="*/ 3988130 h 6858000"/>
              <a:gd name="connsiteX200" fmla="*/ 3310753 w 7467600"/>
              <a:gd name="connsiteY200" fmla="*/ 3787140 h 6858000"/>
              <a:gd name="connsiteX201" fmla="*/ 3291335 w 7467600"/>
              <a:gd name="connsiteY201" fmla="*/ 3767420 h 6858000"/>
              <a:gd name="connsiteX202" fmla="*/ 1635889 w 7467600"/>
              <a:gd name="connsiteY202" fmla="*/ 3709494 h 6858000"/>
              <a:gd name="connsiteX203" fmla="*/ 1634800 w 7467600"/>
              <a:gd name="connsiteY203" fmla="*/ 3731111 h 6858000"/>
              <a:gd name="connsiteX204" fmla="*/ 1635889 w 7467600"/>
              <a:gd name="connsiteY204" fmla="*/ 3709494 h 6858000"/>
              <a:gd name="connsiteX205" fmla="*/ 1510397 w 7467600"/>
              <a:gd name="connsiteY205" fmla="*/ 3684705 h 6858000"/>
              <a:gd name="connsiteX206" fmla="*/ 1146550 w 7467600"/>
              <a:gd name="connsiteY206" fmla="*/ 3802012 h 6858000"/>
              <a:gd name="connsiteX207" fmla="*/ 698834 w 7467600"/>
              <a:gd name="connsiteY207" fmla="*/ 3952272 h 6858000"/>
              <a:gd name="connsiteX208" fmla="*/ 34256 w 7467600"/>
              <a:gd name="connsiteY208" fmla="*/ 4347603 h 6858000"/>
              <a:gd name="connsiteX209" fmla="*/ 527241 w 7467600"/>
              <a:gd name="connsiteY209" fmla="*/ 4065078 h 6858000"/>
              <a:gd name="connsiteX210" fmla="*/ 1510397 w 7467600"/>
              <a:gd name="connsiteY210" fmla="*/ 3684705 h 6858000"/>
              <a:gd name="connsiteX211" fmla="*/ 1313114 w 7467600"/>
              <a:gd name="connsiteY211" fmla="*/ 3655216 h 6858000"/>
              <a:gd name="connsiteX212" fmla="*/ 1109304 w 7467600"/>
              <a:gd name="connsiteY212" fmla="*/ 3669030 h 6858000"/>
              <a:gd name="connsiteX213" fmla="*/ 8129 w 7467600"/>
              <a:gd name="connsiteY213" fmla="*/ 4330519 h 6858000"/>
              <a:gd name="connsiteX214" fmla="*/ 687572 w 7467600"/>
              <a:gd name="connsiteY214" fmla="*/ 3925629 h 6858000"/>
              <a:gd name="connsiteX215" fmla="*/ 1138365 w 7467600"/>
              <a:gd name="connsiteY215" fmla="*/ 3774515 h 6858000"/>
              <a:gd name="connsiteX216" fmla="*/ 1505579 w 7467600"/>
              <a:gd name="connsiteY216" fmla="*/ 3655526 h 6858000"/>
              <a:gd name="connsiteX217" fmla="*/ 1313114 w 7467600"/>
              <a:gd name="connsiteY217" fmla="*/ 3655216 h 6858000"/>
              <a:gd name="connsiteX218" fmla="*/ 3655073 w 7467600"/>
              <a:gd name="connsiteY218" fmla="*/ 3650884 h 6858000"/>
              <a:gd name="connsiteX219" fmla="*/ 3989938 w 7467600"/>
              <a:gd name="connsiteY219" fmla="*/ 3991685 h 6858000"/>
              <a:gd name="connsiteX220" fmla="*/ 4393907 w 7467600"/>
              <a:gd name="connsiteY220" fmla="*/ 4261258 h 6858000"/>
              <a:gd name="connsiteX221" fmla="*/ 4648051 w 7467600"/>
              <a:gd name="connsiteY221" fmla="*/ 4374051 h 6858000"/>
              <a:gd name="connsiteX222" fmla="*/ 4383389 w 7467600"/>
              <a:gd name="connsiteY222" fmla="*/ 4184369 h 6858000"/>
              <a:gd name="connsiteX223" fmla="*/ 4165508 w 7467600"/>
              <a:gd name="connsiteY223" fmla="*/ 4035196 h 6858000"/>
              <a:gd name="connsiteX224" fmla="*/ 4068162 w 7467600"/>
              <a:gd name="connsiteY224" fmla="*/ 3953394 h 6858000"/>
              <a:gd name="connsiteX225" fmla="*/ 3981416 w 7467600"/>
              <a:gd name="connsiteY225" fmla="*/ 3880482 h 6858000"/>
              <a:gd name="connsiteX226" fmla="*/ 3800147 w 7467600"/>
              <a:gd name="connsiteY226" fmla="*/ 3749872 h 6858000"/>
              <a:gd name="connsiteX227" fmla="*/ 3655073 w 7467600"/>
              <a:gd name="connsiteY227" fmla="*/ 3650884 h 6858000"/>
              <a:gd name="connsiteX228" fmla="*/ 3670252 w 7467600"/>
              <a:gd name="connsiteY228" fmla="*/ 3622798 h 6858000"/>
              <a:gd name="connsiteX229" fmla="*/ 3817258 w 7467600"/>
              <a:gd name="connsiteY229" fmla="*/ 3723577 h 6858000"/>
              <a:gd name="connsiteX230" fmla="*/ 4000461 w 7467600"/>
              <a:gd name="connsiteY230" fmla="*/ 3855966 h 6858000"/>
              <a:gd name="connsiteX231" fmla="*/ 4088180 w 7467600"/>
              <a:gd name="connsiteY231" fmla="*/ 3929774 h 6858000"/>
              <a:gd name="connsiteX232" fmla="*/ 4184555 w 7467600"/>
              <a:gd name="connsiteY232" fmla="*/ 4010683 h 6858000"/>
              <a:gd name="connsiteX233" fmla="*/ 4399563 w 7467600"/>
              <a:gd name="connsiteY233" fmla="*/ 4158106 h 6858000"/>
              <a:gd name="connsiteX234" fmla="*/ 4684469 w 7467600"/>
              <a:gd name="connsiteY234" fmla="*/ 4364680 h 6858000"/>
              <a:gd name="connsiteX235" fmla="*/ 4690271 w 7467600"/>
              <a:gd name="connsiteY235" fmla="*/ 4370034 h 6858000"/>
              <a:gd name="connsiteX236" fmla="*/ 4136093 w 7467600"/>
              <a:gd name="connsiteY236" fmla="*/ 3858466 h 6858000"/>
              <a:gd name="connsiteX237" fmla="*/ 3670252 w 7467600"/>
              <a:gd name="connsiteY237" fmla="*/ 3622798 h 6858000"/>
              <a:gd name="connsiteX238" fmla="*/ 4440129 w 7467600"/>
              <a:gd name="connsiteY238" fmla="*/ 3448571 h 6858000"/>
              <a:gd name="connsiteX239" fmla="*/ 4856525 w 7467600"/>
              <a:gd name="connsiteY239" fmla="*/ 3915351 h 6858000"/>
              <a:gd name="connsiteX240" fmla="*/ 5059055 w 7467600"/>
              <a:gd name="connsiteY240" fmla="*/ 4108918 h 6858000"/>
              <a:gd name="connsiteX241" fmla="*/ 5290070 w 7467600"/>
              <a:gd name="connsiteY241" fmla="*/ 4263619 h 6858000"/>
              <a:gd name="connsiteX242" fmla="*/ 4834991 w 7467600"/>
              <a:gd name="connsiteY242" fmla="*/ 3830985 h 6858000"/>
              <a:gd name="connsiteX243" fmla="*/ 4440129 w 7467600"/>
              <a:gd name="connsiteY243" fmla="*/ 3448571 h 6858000"/>
              <a:gd name="connsiteX244" fmla="*/ 4441737 w 7467600"/>
              <a:gd name="connsiteY244" fmla="*/ 3399734 h 6858000"/>
              <a:gd name="connsiteX245" fmla="*/ 4431236 w 7467600"/>
              <a:gd name="connsiteY245" fmla="*/ 3400954 h 6858000"/>
              <a:gd name="connsiteX246" fmla="*/ 4557150 w 7467600"/>
              <a:gd name="connsiteY246" fmla="*/ 3510023 h 6858000"/>
              <a:gd name="connsiteX247" fmla="*/ 4856936 w 7467600"/>
              <a:gd name="connsiteY247" fmla="*/ 3809146 h 6858000"/>
              <a:gd name="connsiteX248" fmla="*/ 5111996 w 7467600"/>
              <a:gd name="connsiteY248" fmla="*/ 4065759 h 6858000"/>
              <a:gd name="connsiteX249" fmla="*/ 5388878 w 7467600"/>
              <a:gd name="connsiteY249" fmla="*/ 4300185 h 6858000"/>
              <a:gd name="connsiteX250" fmla="*/ 5425556 w 7467600"/>
              <a:gd name="connsiteY250" fmla="*/ 4308967 h 6858000"/>
              <a:gd name="connsiteX251" fmla="*/ 4943646 w 7467600"/>
              <a:gd name="connsiteY251" fmla="*/ 3822916 h 6858000"/>
              <a:gd name="connsiteX252" fmla="*/ 4594837 w 7467600"/>
              <a:gd name="connsiteY252" fmla="*/ 3532274 h 6858000"/>
              <a:gd name="connsiteX253" fmla="*/ 4441737 w 7467600"/>
              <a:gd name="connsiteY253" fmla="*/ 3399734 h 6858000"/>
              <a:gd name="connsiteX254" fmla="*/ 5425834 w 7467600"/>
              <a:gd name="connsiteY254" fmla="*/ 3162785 h 6858000"/>
              <a:gd name="connsiteX255" fmla="*/ 5401644 w 7467600"/>
              <a:gd name="connsiteY255" fmla="*/ 3617847 h 6858000"/>
              <a:gd name="connsiteX256" fmla="*/ 5467256 w 7467600"/>
              <a:gd name="connsiteY256" fmla="*/ 4175494 h 6858000"/>
              <a:gd name="connsiteX257" fmla="*/ 5448069 w 7467600"/>
              <a:gd name="connsiteY257" fmla="*/ 3567554 h 6858000"/>
              <a:gd name="connsiteX258" fmla="*/ 5425834 w 7467600"/>
              <a:gd name="connsiteY258" fmla="*/ 3162785 h 6858000"/>
              <a:gd name="connsiteX259" fmla="*/ 1318687 w 7467600"/>
              <a:gd name="connsiteY259" fmla="*/ 3113840 h 6858000"/>
              <a:gd name="connsiteX260" fmla="*/ 1066793 w 7467600"/>
              <a:gd name="connsiteY260" fmla="*/ 3212171 h 6858000"/>
              <a:gd name="connsiteX261" fmla="*/ 993319 w 7467600"/>
              <a:gd name="connsiteY261" fmla="*/ 3247648 h 6858000"/>
              <a:gd name="connsiteX262" fmla="*/ 853081 w 7467600"/>
              <a:gd name="connsiteY262" fmla="*/ 3312410 h 6858000"/>
              <a:gd name="connsiteX263" fmla="*/ 805957 w 7467600"/>
              <a:gd name="connsiteY263" fmla="*/ 3330443 h 6858000"/>
              <a:gd name="connsiteX264" fmla="*/ 1318687 w 7467600"/>
              <a:gd name="connsiteY264" fmla="*/ 3113840 h 6858000"/>
              <a:gd name="connsiteX265" fmla="*/ 5453702 w 7467600"/>
              <a:gd name="connsiteY265" fmla="*/ 3090882 h 6858000"/>
              <a:gd name="connsiteX266" fmla="*/ 5480135 w 7467600"/>
              <a:gd name="connsiteY266" fmla="*/ 3565802 h 6858000"/>
              <a:gd name="connsiteX267" fmla="*/ 5499023 w 7467600"/>
              <a:gd name="connsiteY267" fmla="*/ 4166310 h 6858000"/>
              <a:gd name="connsiteX268" fmla="*/ 5547022 w 7467600"/>
              <a:gd name="connsiteY268" fmla="*/ 3607838 h 6858000"/>
              <a:gd name="connsiteX269" fmla="*/ 5515964 w 7467600"/>
              <a:gd name="connsiteY269" fmla="*/ 3378541 h 6858000"/>
              <a:gd name="connsiteX270" fmla="*/ 5453702 w 7467600"/>
              <a:gd name="connsiteY270" fmla="*/ 3090882 h 6858000"/>
              <a:gd name="connsiteX271" fmla="*/ 1238695 w 7467600"/>
              <a:gd name="connsiteY271" fmla="*/ 3076820 h 6858000"/>
              <a:gd name="connsiteX272" fmla="*/ 716371 w 7467600"/>
              <a:gd name="connsiteY272" fmla="*/ 3293249 h 6858000"/>
              <a:gd name="connsiteX273" fmla="*/ 579522 w 7467600"/>
              <a:gd name="connsiteY273" fmla="*/ 3371759 h 6858000"/>
              <a:gd name="connsiteX274" fmla="*/ 600288 w 7467600"/>
              <a:gd name="connsiteY274" fmla="*/ 3365555 h 6858000"/>
              <a:gd name="connsiteX275" fmla="*/ 840692 w 7467600"/>
              <a:gd name="connsiteY275" fmla="*/ 3284921 h 6858000"/>
              <a:gd name="connsiteX276" fmla="*/ 979248 w 7467600"/>
              <a:gd name="connsiteY276" fmla="*/ 3221003 h 6858000"/>
              <a:gd name="connsiteX277" fmla="*/ 1053282 w 7467600"/>
              <a:gd name="connsiteY277" fmla="*/ 3185247 h 6858000"/>
              <a:gd name="connsiteX278" fmla="*/ 1320603 w 7467600"/>
              <a:gd name="connsiteY278" fmla="*/ 3081281 h 6858000"/>
              <a:gd name="connsiteX279" fmla="*/ 1238695 w 7467600"/>
              <a:gd name="connsiteY279" fmla="*/ 3076820 h 6858000"/>
              <a:gd name="connsiteX280" fmla="*/ 5425627 w 7467600"/>
              <a:gd name="connsiteY280" fmla="*/ 2954192 h 6858000"/>
              <a:gd name="connsiteX281" fmla="*/ 5470770 w 7467600"/>
              <a:gd name="connsiteY281" fmla="*/ 3005435 h 6858000"/>
              <a:gd name="connsiteX282" fmla="*/ 5519779 w 7467600"/>
              <a:gd name="connsiteY282" fmla="*/ 4359223 h 6858000"/>
              <a:gd name="connsiteX283" fmla="*/ 5520293 w 7467600"/>
              <a:gd name="connsiteY283" fmla="*/ 4360602 h 6858000"/>
              <a:gd name="connsiteX284" fmla="*/ 5767221 w 7467600"/>
              <a:gd name="connsiteY284" fmla="*/ 4665564 h 6858000"/>
              <a:gd name="connsiteX285" fmla="*/ 6937169 w 7467600"/>
              <a:gd name="connsiteY285" fmla="*/ 4815941 h 6858000"/>
              <a:gd name="connsiteX286" fmla="*/ 6953922 w 7467600"/>
              <a:gd name="connsiteY286" fmla="*/ 4890068 h 6858000"/>
              <a:gd name="connsiteX287" fmla="*/ 6071359 w 7467600"/>
              <a:gd name="connsiteY287" fmla="*/ 4770770 h 6858000"/>
              <a:gd name="connsiteX288" fmla="*/ 6038839 w 7467600"/>
              <a:gd name="connsiteY288" fmla="*/ 4764474 h 6858000"/>
              <a:gd name="connsiteX289" fmla="*/ 6038706 w 7467600"/>
              <a:gd name="connsiteY289" fmla="*/ 4763847 h 6858000"/>
              <a:gd name="connsiteX290" fmla="*/ 6037784 w 7467600"/>
              <a:gd name="connsiteY290" fmla="*/ 4764270 h 6858000"/>
              <a:gd name="connsiteX291" fmla="*/ 6038839 w 7467600"/>
              <a:gd name="connsiteY291" fmla="*/ 4764474 h 6858000"/>
              <a:gd name="connsiteX292" fmla="*/ 6040338 w 7467600"/>
              <a:gd name="connsiteY292" fmla="*/ 4771418 h 6858000"/>
              <a:gd name="connsiteX293" fmla="*/ 6024488 w 7467600"/>
              <a:gd name="connsiteY293" fmla="*/ 4809903 h 6858000"/>
              <a:gd name="connsiteX294" fmla="*/ 5599771 w 7467600"/>
              <a:gd name="connsiteY294" fmla="*/ 5509652 h 6858000"/>
              <a:gd name="connsiteX295" fmla="*/ 5548843 w 7467600"/>
              <a:gd name="connsiteY295" fmla="*/ 5563845 h 6858000"/>
              <a:gd name="connsiteX296" fmla="*/ 5940952 w 7467600"/>
              <a:gd name="connsiteY296" fmla="*/ 6250028 h 6858000"/>
              <a:gd name="connsiteX297" fmla="*/ 6043441 w 7467600"/>
              <a:gd name="connsiteY297" fmla="*/ 6665847 h 6858000"/>
              <a:gd name="connsiteX298" fmla="*/ 6093432 w 7467600"/>
              <a:gd name="connsiteY298" fmla="*/ 6858000 h 6858000"/>
              <a:gd name="connsiteX299" fmla="*/ 6034344 w 7467600"/>
              <a:gd name="connsiteY299" fmla="*/ 6858000 h 6858000"/>
              <a:gd name="connsiteX300" fmla="*/ 6026679 w 7467600"/>
              <a:gd name="connsiteY300" fmla="*/ 6836959 h 6858000"/>
              <a:gd name="connsiteX301" fmla="*/ 5800441 w 7467600"/>
              <a:gd name="connsiteY301" fmla="*/ 6335286 h 6858000"/>
              <a:gd name="connsiteX302" fmla="*/ 5526562 w 7467600"/>
              <a:gd name="connsiteY302" fmla="*/ 5705388 h 6858000"/>
              <a:gd name="connsiteX303" fmla="*/ 5519640 w 7467600"/>
              <a:gd name="connsiteY303" fmla="*/ 5683774 h 6858000"/>
              <a:gd name="connsiteX304" fmla="*/ 5844559 w 7467600"/>
              <a:gd name="connsiteY304" fmla="*/ 6553349 h 6858000"/>
              <a:gd name="connsiteX305" fmla="*/ 5975994 w 7467600"/>
              <a:gd name="connsiteY305" fmla="*/ 6858000 h 6858000"/>
              <a:gd name="connsiteX306" fmla="*/ 5898547 w 7467600"/>
              <a:gd name="connsiteY306" fmla="*/ 6858000 h 6858000"/>
              <a:gd name="connsiteX307" fmla="*/ 5682041 w 7467600"/>
              <a:gd name="connsiteY307" fmla="*/ 6355860 h 6858000"/>
              <a:gd name="connsiteX308" fmla="*/ 5461758 w 7467600"/>
              <a:gd name="connsiteY308" fmla="*/ 5820220 h 6858000"/>
              <a:gd name="connsiteX309" fmla="*/ 5237282 w 7467600"/>
              <a:gd name="connsiteY309" fmla="*/ 6579086 h 6858000"/>
              <a:gd name="connsiteX310" fmla="*/ 5115009 w 7467600"/>
              <a:gd name="connsiteY310" fmla="*/ 6858000 h 6858000"/>
              <a:gd name="connsiteX311" fmla="*/ 5028074 w 7467600"/>
              <a:gd name="connsiteY311" fmla="*/ 6858000 h 6858000"/>
              <a:gd name="connsiteX312" fmla="*/ 5079508 w 7467600"/>
              <a:gd name="connsiteY312" fmla="*/ 6749074 h 6858000"/>
              <a:gd name="connsiteX313" fmla="*/ 5371846 w 7467600"/>
              <a:gd name="connsiteY313" fmla="*/ 5924413 h 6858000"/>
              <a:gd name="connsiteX314" fmla="*/ 5270512 w 7467600"/>
              <a:gd name="connsiteY314" fmla="*/ 6138975 h 6858000"/>
              <a:gd name="connsiteX315" fmla="*/ 5062409 w 7467600"/>
              <a:gd name="connsiteY315" fmla="*/ 6653544 h 6858000"/>
              <a:gd name="connsiteX316" fmla="*/ 5036628 w 7467600"/>
              <a:gd name="connsiteY316" fmla="*/ 6754247 h 6858000"/>
              <a:gd name="connsiteX317" fmla="*/ 5009112 w 7467600"/>
              <a:gd name="connsiteY317" fmla="*/ 6858000 h 6858000"/>
              <a:gd name="connsiteX318" fmla="*/ 4976679 w 7467600"/>
              <a:gd name="connsiteY318" fmla="*/ 6858000 h 6858000"/>
              <a:gd name="connsiteX319" fmla="*/ 5006537 w 7467600"/>
              <a:gd name="connsiteY319" fmla="*/ 6747068 h 6858000"/>
              <a:gd name="connsiteX320" fmla="*/ 5032723 w 7467600"/>
              <a:gd name="connsiteY320" fmla="*/ 6644957 h 6858000"/>
              <a:gd name="connsiteX321" fmla="*/ 5242949 w 7467600"/>
              <a:gd name="connsiteY321" fmla="*/ 6125175 h 6858000"/>
              <a:gd name="connsiteX322" fmla="*/ 5286321 w 7467600"/>
              <a:gd name="connsiteY322" fmla="*/ 6033555 h 6858000"/>
              <a:gd name="connsiteX323" fmla="*/ 5008210 w 7467600"/>
              <a:gd name="connsiteY323" fmla="*/ 6649194 h 6858000"/>
              <a:gd name="connsiteX324" fmla="*/ 4986321 w 7467600"/>
              <a:gd name="connsiteY324" fmla="*/ 6765687 h 6858000"/>
              <a:gd name="connsiteX325" fmla="*/ 4973474 w 7467600"/>
              <a:gd name="connsiteY325" fmla="*/ 6858000 h 6858000"/>
              <a:gd name="connsiteX326" fmla="*/ 4907178 w 7467600"/>
              <a:gd name="connsiteY326" fmla="*/ 6858000 h 6858000"/>
              <a:gd name="connsiteX327" fmla="*/ 4910810 w 7467600"/>
              <a:gd name="connsiteY327" fmla="*/ 6829660 h 6858000"/>
              <a:gd name="connsiteX328" fmla="*/ 4987461 w 7467600"/>
              <a:gd name="connsiteY328" fmla="*/ 6432994 h 6858000"/>
              <a:gd name="connsiteX329" fmla="*/ 5179262 w 7467600"/>
              <a:gd name="connsiteY329" fmla="*/ 6035044 h 6858000"/>
              <a:gd name="connsiteX330" fmla="*/ 4689678 w 7467600"/>
              <a:gd name="connsiteY330" fmla="*/ 6440241 h 6858000"/>
              <a:gd name="connsiteX331" fmla="*/ 4477543 w 7467600"/>
              <a:gd name="connsiteY331" fmla="*/ 6674836 h 6858000"/>
              <a:gd name="connsiteX332" fmla="*/ 4329957 w 7467600"/>
              <a:gd name="connsiteY332" fmla="*/ 6858000 h 6858000"/>
              <a:gd name="connsiteX333" fmla="*/ 4218595 w 7467600"/>
              <a:gd name="connsiteY333" fmla="*/ 6858000 h 6858000"/>
              <a:gd name="connsiteX334" fmla="*/ 4368888 w 7467600"/>
              <a:gd name="connsiteY334" fmla="*/ 6668412 h 6858000"/>
              <a:gd name="connsiteX335" fmla="*/ 4563091 w 7467600"/>
              <a:gd name="connsiteY335" fmla="*/ 6442508 h 6858000"/>
              <a:gd name="connsiteX336" fmla="*/ 5387324 w 7467600"/>
              <a:gd name="connsiteY336" fmla="*/ 5705830 h 6858000"/>
              <a:gd name="connsiteX337" fmla="*/ 5073620 w 7467600"/>
              <a:gd name="connsiteY337" fmla="*/ 5955437 h 6858000"/>
              <a:gd name="connsiteX338" fmla="*/ 4689789 w 7467600"/>
              <a:gd name="connsiteY338" fmla="*/ 6268382 h 6858000"/>
              <a:gd name="connsiteX339" fmla="*/ 4418722 w 7467600"/>
              <a:gd name="connsiteY339" fmla="*/ 6570886 h 6858000"/>
              <a:gd name="connsiteX340" fmla="*/ 4214944 w 7467600"/>
              <a:gd name="connsiteY340" fmla="*/ 6858000 h 6858000"/>
              <a:gd name="connsiteX341" fmla="*/ 4177898 w 7467600"/>
              <a:gd name="connsiteY341" fmla="*/ 6858000 h 6858000"/>
              <a:gd name="connsiteX342" fmla="*/ 4391597 w 7467600"/>
              <a:gd name="connsiteY342" fmla="*/ 6556370 h 6858000"/>
              <a:gd name="connsiteX343" fmla="*/ 4668889 w 7467600"/>
              <a:gd name="connsiteY343" fmla="*/ 6246399 h 6858000"/>
              <a:gd name="connsiteX344" fmla="*/ 5055427 w 7467600"/>
              <a:gd name="connsiteY344" fmla="*/ 5931476 h 6858000"/>
              <a:gd name="connsiteX345" fmla="*/ 5371814 w 7467600"/>
              <a:gd name="connsiteY345" fmla="*/ 5678975 h 6858000"/>
              <a:gd name="connsiteX346" fmla="*/ 4987918 w 7467600"/>
              <a:gd name="connsiteY346" fmla="*/ 5838701 h 6858000"/>
              <a:gd name="connsiteX347" fmla="*/ 4317146 w 7467600"/>
              <a:gd name="connsiteY347" fmla="*/ 6587716 h 6858000"/>
              <a:gd name="connsiteX348" fmla="*/ 4171627 w 7467600"/>
              <a:gd name="connsiteY348" fmla="*/ 6858000 h 6858000"/>
              <a:gd name="connsiteX349" fmla="*/ 4081585 w 7467600"/>
              <a:gd name="connsiteY349" fmla="*/ 6858000 h 6858000"/>
              <a:gd name="connsiteX350" fmla="*/ 4238603 w 7467600"/>
              <a:gd name="connsiteY350" fmla="*/ 6559341 h 6858000"/>
              <a:gd name="connsiteX351" fmla="*/ 4778333 w 7467600"/>
              <a:gd name="connsiteY351" fmla="*/ 5873626 h 6858000"/>
              <a:gd name="connsiteX352" fmla="*/ 5414185 w 7467600"/>
              <a:gd name="connsiteY352" fmla="*/ 5573882 h 6858000"/>
              <a:gd name="connsiteX353" fmla="*/ 5959648 w 7467600"/>
              <a:gd name="connsiteY353" fmla="*/ 4760797 h 6858000"/>
              <a:gd name="connsiteX354" fmla="*/ 5355019 w 7467600"/>
              <a:gd name="connsiteY354" fmla="*/ 4734672 h 6858000"/>
              <a:gd name="connsiteX355" fmla="*/ 5083565 w 7467600"/>
              <a:gd name="connsiteY355" fmla="*/ 5179121 h 6858000"/>
              <a:gd name="connsiteX356" fmla="*/ 4713577 w 7467600"/>
              <a:gd name="connsiteY356" fmla="*/ 5616803 h 6858000"/>
              <a:gd name="connsiteX357" fmla="*/ 3989559 w 7467600"/>
              <a:gd name="connsiteY357" fmla="*/ 6145945 h 6858000"/>
              <a:gd name="connsiteX358" fmla="*/ 3939824 w 7467600"/>
              <a:gd name="connsiteY358" fmla="*/ 6066900 h 6858000"/>
              <a:gd name="connsiteX359" fmla="*/ 4584537 w 7467600"/>
              <a:gd name="connsiteY359" fmla="*/ 5324826 h 6858000"/>
              <a:gd name="connsiteX360" fmla="*/ 5037105 w 7467600"/>
              <a:gd name="connsiteY360" fmla="*/ 5088765 h 6858000"/>
              <a:gd name="connsiteX361" fmla="*/ 5039930 w 7467600"/>
              <a:gd name="connsiteY361" fmla="*/ 5089585 h 6858000"/>
              <a:gd name="connsiteX362" fmla="*/ 5263764 w 7467600"/>
              <a:gd name="connsiteY362" fmla="*/ 4735525 h 6858000"/>
              <a:gd name="connsiteX363" fmla="*/ 4086300 w 7467600"/>
              <a:gd name="connsiteY363" fmla="*/ 4884599 h 6858000"/>
              <a:gd name="connsiteX364" fmla="*/ 4085485 w 7467600"/>
              <a:gd name="connsiteY364" fmla="*/ 4899070 h 6858000"/>
              <a:gd name="connsiteX365" fmla="*/ 3871915 w 7467600"/>
              <a:gd name="connsiteY365" fmla="*/ 5253645 h 6858000"/>
              <a:gd name="connsiteX366" fmla="*/ 3799374 w 7467600"/>
              <a:gd name="connsiteY366" fmla="*/ 5466127 h 6858000"/>
              <a:gd name="connsiteX367" fmla="*/ 3498850 w 7467600"/>
              <a:gd name="connsiteY367" fmla="*/ 6661888 h 6858000"/>
              <a:gd name="connsiteX368" fmla="*/ 3399216 w 7467600"/>
              <a:gd name="connsiteY368" fmla="*/ 6858000 h 6858000"/>
              <a:gd name="connsiteX369" fmla="*/ 3303688 w 7467600"/>
              <a:gd name="connsiteY369" fmla="*/ 6858000 h 6858000"/>
              <a:gd name="connsiteX370" fmla="*/ 3391774 w 7467600"/>
              <a:gd name="connsiteY370" fmla="*/ 6697181 h 6858000"/>
              <a:gd name="connsiteX371" fmla="*/ 3735540 w 7467600"/>
              <a:gd name="connsiteY371" fmla="*/ 5546923 h 6858000"/>
              <a:gd name="connsiteX372" fmla="*/ 3729438 w 7467600"/>
              <a:gd name="connsiteY372" fmla="*/ 5569058 h 6858000"/>
              <a:gd name="connsiteX373" fmla="*/ 3707782 w 7467600"/>
              <a:gd name="connsiteY373" fmla="*/ 5644908 h 6858000"/>
              <a:gd name="connsiteX374" fmla="*/ 3583827 w 7467600"/>
              <a:gd name="connsiteY374" fmla="*/ 6039215 h 6858000"/>
              <a:gd name="connsiteX375" fmla="*/ 3547861 w 7467600"/>
              <a:gd name="connsiteY375" fmla="*/ 6129609 h 6858000"/>
              <a:gd name="connsiteX376" fmla="*/ 3490905 w 7467600"/>
              <a:gd name="connsiteY376" fmla="*/ 6277660 h 6858000"/>
              <a:gd name="connsiteX377" fmla="*/ 3455859 w 7467600"/>
              <a:gd name="connsiteY377" fmla="*/ 6391301 h 6858000"/>
              <a:gd name="connsiteX378" fmla="*/ 3429112 w 7467600"/>
              <a:gd name="connsiteY378" fmla="*/ 6479469 h 6858000"/>
              <a:gd name="connsiteX379" fmla="*/ 3304862 w 7467600"/>
              <a:gd name="connsiteY379" fmla="*/ 6796476 h 6858000"/>
              <a:gd name="connsiteX380" fmla="*/ 3276071 w 7467600"/>
              <a:gd name="connsiteY380" fmla="*/ 6858000 h 6858000"/>
              <a:gd name="connsiteX381" fmla="*/ 3240805 w 7467600"/>
              <a:gd name="connsiteY381" fmla="*/ 6858000 h 6858000"/>
              <a:gd name="connsiteX382" fmla="*/ 3275917 w 7467600"/>
              <a:gd name="connsiteY382" fmla="*/ 6783192 h 6858000"/>
              <a:gd name="connsiteX383" fmla="*/ 3399358 w 7467600"/>
              <a:gd name="connsiteY383" fmla="*/ 6469011 h 6858000"/>
              <a:gd name="connsiteX384" fmla="*/ 3425650 w 7467600"/>
              <a:gd name="connsiteY384" fmla="*/ 6381333 h 6858000"/>
              <a:gd name="connsiteX385" fmla="*/ 3460661 w 7467600"/>
              <a:gd name="connsiteY385" fmla="*/ 6266763 h 6858000"/>
              <a:gd name="connsiteX386" fmla="*/ 3518021 w 7467600"/>
              <a:gd name="connsiteY386" fmla="*/ 6117298 h 6858000"/>
              <a:gd name="connsiteX387" fmla="*/ 3554035 w 7467600"/>
              <a:gd name="connsiteY387" fmla="*/ 6027832 h 6858000"/>
              <a:gd name="connsiteX388" fmla="*/ 3677174 w 7467600"/>
              <a:gd name="connsiteY388" fmla="*/ 5636351 h 6858000"/>
              <a:gd name="connsiteX389" fmla="*/ 3698819 w 7467600"/>
              <a:gd name="connsiteY389" fmla="*/ 5560503 h 6858000"/>
              <a:gd name="connsiteX390" fmla="*/ 3702094 w 7467600"/>
              <a:gd name="connsiteY390" fmla="*/ 5549194 h 6858000"/>
              <a:gd name="connsiteX391" fmla="*/ 3398355 w 7467600"/>
              <a:gd name="connsiteY391" fmla="*/ 6094603 h 6858000"/>
              <a:gd name="connsiteX392" fmla="*/ 3193941 w 7467600"/>
              <a:gd name="connsiteY392" fmla="*/ 6798775 h 6858000"/>
              <a:gd name="connsiteX393" fmla="*/ 3184140 w 7467600"/>
              <a:gd name="connsiteY393" fmla="*/ 6858000 h 6858000"/>
              <a:gd name="connsiteX394" fmla="*/ 3099978 w 7467600"/>
              <a:gd name="connsiteY394" fmla="*/ 6858000 h 6858000"/>
              <a:gd name="connsiteX395" fmla="*/ 3101556 w 7467600"/>
              <a:gd name="connsiteY395" fmla="*/ 6843337 h 6858000"/>
              <a:gd name="connsiteX396" fmla="*/ 3370162 w 7467600"/>
              <a:gd name="connsiteY396" fmla="*/ 5785550 h 6858000"/>
              <a:gd name="connsiteX397" fmla="*/ 3746477 w 7467600"/>
              <a:gd name="connsiteY397" fmla="*/ 5377889 h 6858000"/>
              <a:gd name="connsiteX398" fmla="*/ 3863399 w 7467600"/>
              <a:gd name="connsiteY398" fmla="*/ 5087257 h 6858000"/>
              <a:gd name="connsiteX399" fmla="*/ 3968712 w 7467600"/>
              <a:gd name="connsiteY399" fmla="*/ 4913989 h 6858000"/>
              <a:gd name="connsiteX400" fmla="*/ 2792390 w 7467600"/>
              <a:gd name="connsiteY400" fmla="*/ 5382974 h 6858000"/>
              <a:gd name="connsiteX401" fmla="*/ 2714982 w 7467600"/>
              <a:gd name="connsiteY401" fmla="*/ 5427051 h 6858000"/>
              <a:gd name="connsiteX402" fmla="*/ 2813361 w 7467600"/>
              <a:gd name="connsiteY402" fmla="*/ 6023912 h 6858000"/>
              <a:gd name="connsiteX403" fmla="*/ 2688430 w 7467600"/>
              <a:gd name="connsiteY403" fmla="*/ 6801564 h 6858000"/>
              <a:gd name="connsiteX404" fmla="*/ 2629626 w 7467600"/>
              <a:gd name="connsiteY404" fmla="*/ 6763394 h 6858000"/>
              <a:gd name="connsiteX405" fmla="*/ 2565328 w 7467600"/>
              <a:gd name="connsiteY405" fmla="*/ 5516399 h 6858000"/>
              <a:gd name="connsiteX406" fmla="*/ 1922999 w 7467600"/>
              <a:gd name="connsiteY406" fmla="*/ 5980343 h 6858000"/>
              <a:gd name="connsiteX407" fmla="*/ 1950261 w 7467600"/>
              <a:gd name="connsiteY407" fmla="*/ 6405858 h 6858000"/>
              <a:gd name="connsiteX408" fmla="*/ 2365554 w 7467600"/>
              <a:gd name="connsiteY408" fmla="*/ 6759107 h 6858000"/>
              <a:gd name="connsiteX409" fmla="*/ 2424142 w 7467600"/>
              <a:gd name="connsiteY409" fmla="*/ 6858000 h 6858000"/>
              <a:gd name="connsiteX410" fmla="*/ 2395994 w 7467600"/>
              <a:gd name="connsiteY410" fmla="*/ 6858000 h 6858000"/>
              <a:gd name="connsiteX411" fmla="*/ 2392863 w 7467600"/>
              <a:gd name="connsiteY411" fmla="*/ 6852964 h 6858000"/>
              <a:gd name="connsiteX412" fmla="*/ 2017589 w 7467600"/>
              <a:gd name="connsiteY412" fmla="*/ 6493982 h 6858000"/>
              <a:gd name="connsiteX413" fmla="*/ 2147336 w 7467600"/>
              <a:gd name="connsiteY413" fmla="*/ 6594052 h 6858000"/>
              <a:gd name="connsiteX414" fmla="*/ 2207047 w 7467600"/>
              <a:gd name="connsiteY414" fmla="*/ 6654540 h 6858000"/>
              <a:gd name="connsiteX415" fmla="*/ 2299106 w 7467600"/>
              <a:gd name="connsiteY415" fmla="*/ 6778931 h 6858000"/>
              <a:gd name="connsiteX416" fmla="*/ 2314430 w 7467600"/>
              <a:gd name="connsiteY416" fmla="*/ 6801144 h 6858000"/>
              <a:gd name="connsiteX417" fmla="*/ 2352406 w 7467600"/>
              <a:gd name="connsiteY417" fmla="*/ 6858000 h 6858000"/>
              <a:gd name="connsiteX418" fmla="*/ 2314492 w 7467600"/>
              <a:gd name="connsiteY418" fmla="*/ 6858000 h 6858000"/>
              <a:gd name="connsiteX419" fmla="*/ 2288095 w 7467600"/>
              <a:gd name="connsiteY419" fmla="*/ 6818030 h 6858000"/>
              <a:gd name="connsiteX420" fmla="*/ 2272768 w 7467600"/>
              <a:gd name="connsiteY420" fmla="*/ 6795822 h 6858000"/>
              <a:gd name="connsiteX421" fmla="*/ 2182715 w 7467600"/>
              <a:gd name="connsiteY421" fmla="*/ 6675071 h 6858000"/>
              <a:gd name="connsiteX422" fmla="*/ 2032061 w 7467600"/>
              <a:gd name="connsiteY422" fmla="*/ 6541380 h 6858000"/>
              <a:gd name="connsiteX423" fmla="*/ 2257220 w 7467600"/>
              <a:gd name="connsiteY423" fmla="*/ 6826257 h 6858000"/>
              <a:gd name="connsiteX424" fmla="*/ 2281324 w 7467600"/>
              <a:gd name="connsiteY424" fmla="*/ 6858000 h 6858000"/>
              <a:gd name="connsiteX425" fmla="*/ 2242860 w 7467600"/>
              <a:gd name="connsiteY425" fmla="*/ 6858000 h 6858000"/>
              <a:gd name="connsiteX426" fmla="*/ 2232818 w 7467600"/>
              <a:gd name="connsiteY426" fmla="*/ 6844926 h 6858000"/>
              <a:gd name="connsiteX427" fmla="*/ 1990172 w 7467600"/>
              <a:gd name="connsiteY427" fmla="*/ 6542121 h 6858000"/>
              <a:gd name="connsiteX428" fmla="*/ 2124090 w 7467600"/>
              <a:gd name="connsiteY428" fmla="*/ 6761017 h 6858000"/>
              <a:gd name="connsiteX429" fmla="*/ 2200380 w 7467600"/>
              <a:gd name="connsiteY429" fmla="*/ 6858000 h 6858000"/>
              <a:gd name="connsiteX430" fmla="*/ 2147507 w 7467600"/>
              <a:gd name="connsiteY430" fmla="*/ 6858000 h 6858000"/>
              <a:gd name="connsiteX431" fmla="*/ 2070668 w 7467600"/>
              <a:gd name="connsiteY431" fmla="*/ 6761520 h 6858000"/>
              <a:gd name="connsiteX432" fmla="*/ 1975142 w 7467600"/>
              <a:gd name="connsiteY432" fmla="*/ 6585570 h 6858000"/>
              <a:gd name="connsiteX433" fmla="*/ 2050035 w 7467600"/>
              <a:gd name="connsiteY433" fmla="*/ 6813345 h 6858000"/>
              <a:gd name="connsiteX434" fmla="*/ 2063025 w 7467600"/>
              <a:gd name="connsiteY434" fmla="*/ 6858000 h 6858000"/>
              <a:gd name="connsiteX435" fmla="*/ 2021675 w 7467600"/>
              <a:gd name="connsiteY435" fmla="*/ 6858000 h 6858000"/>
              <a:gd name="connsiteX436" fmla="*/ 2019308 w 7467600"/>
              <a:gd name="connsiteY436" fmla="*/ 6847118 h 6858000"/>
              <a:gd name="connsiteX437" fmla="*/ 1938835 w 7467600"/>
              <a:gd name="connsiteY437" fmla="*/ 6551160 h 6858000"/>
              <a:gd name="connsiteX438" fmla="*/ 1953230 w 7467600"/>
              <a:gd name="connsiteY438" fmla="*/ 6759699 h 6858000"/>
              <a:gd name="connsiteX439" fmla="*/ 1956763 w 7467600"/>
              <a:gd name="connsiteY439" fmla="*/ 6778191 h 6858000"/>
              <a:gd name="connsiteX440" fmla="*/ 1967925 w 7467600"/>
              <a:gd name="connsiteY440" fmla="*/ 6858000 h 6858000"/>
              <a:gd name="connsiteX441" fmla="*/ 1936622 w 7467600"/>
              <a:gd name="connsiteY441" fmla="*/ 6858000 h 6858000"/>
              <a:gd name="connsiteX442" fmla="*/ 1926261 w 7467600"/>
              <a:gd name="connsiteY442" fmla="*/ 6784064 h 6858000"/>
              <a:gd name="connsiteX443" fmla="*/ 1922724 w 7467600"/>
              <a:gd name="connsiteY443" fmla="*/ 6765577 h 6858000"/>
              <a:gd name="connsiteX444" fmla="*/ 1904650 w 7467600"/>
              <a:gd name="connsiteY444" fmla="*/ 6639616 h 6858000"/>
              <a:gd name="connsiteX445" fmla="*/ 1885273 w 7467600"/>
              <a:gd name="connsiteY445" fmla="*/ 6858000 h 6858000"/>
              <a:gd name="connsiteX446" fmla="*/ 1854363 w 7467600"/>
              <a:gd name="connsiteY446" fmla="*/ 6858000 h 6858000"/>
              <a:gd name="connsiteX447" fmla="*/ 1880391 w 7467600"/>
              <a:gd name="connsiteY447" fmla="*/ 6603796 h 6858000"/>
              <a:gd name="connsiteX448" fmla="*/ 1818273 w 7467600"/>
              <a:gd name="connsiteY448" fmla="*/ 6715729 h 6858000"/>
              <a:gd name="connsiteX449" fmla="*/ 1794691 w 7467600"/>
              <a:gd name="connsiteY449" fmla="*/ 6843239 h 6858000"/>
              <a:gd name="connsiteX450" fmla="*/ 1794914 w 7467600"/>
              <a:gd name="connsiteY450" fmla="*/ 6858000 h 6858000"/>
              <a:gd name="connsiteX451" fmla="*/ 1746128 w 7467600"/>
              <a:gd name="connsiteY451" fmla="*/ 6858000 h 6858000"/>
              <a:gd name="connsiteX452" fmla="*/ 1753934 w 7467600"/>
              <a:gd name="connsiteY452" fmla="*/ 6724796 h 6858000"/>
              <a:gd name="connsiteX453" fmla="*/ 1792053 w 7467600"/>
              <a:gd name="connsiteY453" fmla="*/ 6572396 h 6858000"/>
              <a:gd name="connsiteX454" fmla="*/ 1862248 w 7467600"/>
              <a:gd name="connsiteY454" fmla="*/ 6266397 h 6858000"/>
              <a:gd name="connsiteX455" fmla="*/ 1862250 w 7467600"/>
              <a:gd name="connsiteY455" fmla="*/ 6033531 h 6858000"/>
              <a:gd name="connsiteX456" fmla="*/ 1211999 w 7467600"/>
              <a:gd name="connsiteY456" fmla="*/ 6683610 h 6858000"/>
              <a:gd name="connsiteX457" fmla="*/ 1213266 w 7467600"/>
              <a:gd name="connsiteY457" fmla="*/ 6691947 h 6858000"/>
              <a:gd name="connsiteX458" fmla="*/ 1203370 w 7467600"/>
              <a:gd name="connsiteY458" fmla="*/ 6850676 h 6858000"/>
              <a:gd name="connsiteX459" fmla="*/ 1203671 w 7467600"/>
              <a:gd name="connsiteY459" fmla="*/ 6858000 h 6858000"/>
              <a:gd name="connsiteX460" fmla="*/ 1143180 w 7467600"/>
              <a:gd name="connsiteY460" fmla="*/ 6858000 h 6858000"/>
              <a:gd name="connsiteX461" fmla="*/ 1142176 w 7467600"/>
              <a:gd name="connsiteY461" fmla="*/ 6766045 h 6858000"/>
              <a:gd name="connsiteX462" fmla="*/ 1067484 w 7467600"/>
              <a:gd name="connsiteY462" fmla="*/ 6858000 h 6858000"/>
              <a:gd name="connsiteX463" fmla="*/ 953928 w 7467600"/>
              <a:gd name="connsiteY463" fmla="*/ 6858000 h 6858000"/>
              <a:gd name="connsiteX464" fmla="*/ 959715 w 7467600"/>
              <a:gd name="connsiteY464" fmla="*/ 6850185 h 6858000"/>
              <a:gd name="connsiteX465" fmla="*/ 1483788 w 7467600"/>
              <a:gd name="connsiteY465" fmla="*/ 6259174 h 6858000"/>
              <a:gd name="connsiteX466" fmla="*/ 1100671 w 7467600"/>
              <a:gd name="connsiteY466" fmla="*/ 6252137 h 6858000"/>
              <a:gd name="connsiteX467" fmla="*/ 1090144 w 7467600"/>
              <a:gd name="connsiteY467" fmla="*/ 6256748 h 6858000"/>
              <a:gd name="connsiteX468" fmla="*/ 1095872 w 7467600"/>
              <a:gd name="connsiteY468" fmla="*/ 6271892 h 6858000"/>
              <a:gd name="connsiteX469" fmla="*/ 262785 w 7467600"/>
              <a:gd name="connsiteY469" fmla="*/ 6845450 h 6858000"/>
              <a:gd name="connsiteX470" fmla="*/ 209968 w 7467600"/>
              <a:gd name="connsiteY470" fmla="*/ 6770713 h 6858000"/>
              <a:gd name="connsiteX471" fmla="*/ 873460 w 7467600"/>
              <a:gd name="connsiteY471" fmla="*/ 6253768 h 6858000"/>
              <a:gd name="connsiteX472" fmla="*/ 192686 w 7467600"/>
              <a:gd name="connsiteY472" fmla="*/ 5849257 h 6858000"/>
              <a:gd name="connsiteX473" fmla="*/ 4696 w 7467600"/>
              <a:gd name="connsiteY473" fmla="*/ 5697668 h 6858000"/>
              <a:gd name="connsiteX474" fmla="*/ 0 w 7467600"/>
              <a:gd name="connsiteY474" fmla="*/ 5689984 h 6858000"/>
              <a:gd name="connsiteX475" fmla="*/ 0 w 7467600"/>
              <a:gd name="connsiteY475" fmla="*/ 5513472 h 6858000"/>
              <a:gd name="connsiteX476" fmla="*/ 174101 w 7467600"/>
              <a:gd name="connsiteY476" fmla="*/ 5620277 h 6858000"/>
              <a:gd name="connsiteX477" fmla="*/ 891800 w 7467600"/>
              <a:gd name="connsiteY477" fmla="*/ 6036935 h 6858000"/>
              <a:gd name="connsiteX478" fmla="*/ 1072219 w 7467600"/>
              <a:gd name="connsiteY478" fmla="*/ 6169443 h 6858000"/>
              <a:gd name="connsiteX479" fmla="*/ 1074117 w 7467600"/>
              <a:gd name="connsiteY479" fmla="*/ 6170301 h 6858000"/>
              <a:gd name="connsiteX480" fmla="*/ 1083114 w 7467600"/>
              <a:gd name="connsiteY480" fmla="*/ 6174131 h 6858000"/>
              <a:gd name="connsiteX481" fmla="*/ 1543010 w 7467600"/>
              <a:gd name="connsiteY481" fmla="*/ 6191140 h 6858000"/>
              <a:gd name="connsiteX482" fmla="*/ 1551080 w 7467600"/>
              <a:gd name="connsiteY482" fmla="*/ 6195006 h 6858000"/>
              <a:gd name="connsiteX483" fmla="*/ 2345443 w 7467600"/>
              <a:gd name="connsiteY483" fmla="*/ 5549882 h 6858000"/>
              <a:gd name="connsiteX484" fmla="*/ 1721499 w 7467600"/>
              <a:gd name="connsiteY484" fmla="*/ 5599969 h 6858000"/>
              <a:gd name="connsiteX485" fmla="*/ 767716 w 7467600"/>
              <a:gd name="connsiteY485" fmla="*/ 5472768 h 6858000"/>
              <a:gd name="connsiteX486" fmla="*/ 722147 w 7467600"/>
              <a:gd name="connsiteY486" fmla="*/ 5393091 h 6858000"/>
              <a:gd name="connsiteX487" fmla="*/ 1485552 w 7467600"/>
              <a:gd name="connsiteY487" fmla="*/ 5313202 h 6858000"/>
              <a:gd name="connsiteX488" fmla="*/ 2143004 w 7467600"/>
              <a:gd name="connsiteY488" fmla="*/ 5402420 h 6858000"/>
              <a:gd name="connsiteX489" fmla="*/ 1933391 w 7467600"/>
              <a:gd name="connsiteY489" fmla="*/ 5156971 h 6858000"/>
              <a:gd name="connsiteX490" fmla="*/ 1827118 w 7467600"/>
              <a:gd name="connsiteY490" fmla="*/ 4968410 h 6858000"/>
              <a:gd name="connsiteX491" fmla="*/ 1837349 w 7467600"/>
              <a:gd name="connsiteY491" fmla="*/ 4956357 h 6858000"/>
              <a:gd name="connsiteX492" fmla="*/ 2162835 w 7467600"/>
              <a:gd name="connsiteY492" fmla="*/ 5187853 h 6858000"/>
              <a:gd name="connsiteX493" fmla="*/ 2257167 w 7467600"/>
              <a:gd name="connsiteY493" fmla="*/ 5462123 h 6858000"/>
              <a:gd name="connsiteX494" fmla="*/ 2261598 w 7467600"/>
              <a:gd name="connsiteY494" fmla="*/ 5467998 h 6858000"/>
              <a:gd name="connsiteX495" fmla="*/ 2437177 w 7467600"/>
              <a:gd name="connsiteY495" fmla="*/ 5479608 h 6858000"/>
              <a:gd name="connsiteX496" fmla="*/ 2445247 w 7467600"/>
              <a:gd name="connsiteY496" fmla="*/ 5483476 h 6858000"/>
              <a:gd name="connsiteX497" fmla="*/ 2743626 w 7467600"/>
              <a:gd name="connsiteY497" fmla="*/ 5304819 h 6858000"/>
              <a:gd name="connsiteX498" fmla="*/ 3048102 w 7467600"/>
              <a:gd name="connsiteY498" fmla="*/ 5150595 h 6858000"/>
              <a:gd name="connsiteX499" fmla="*/ 1799414 w 7467600"/>
              <a:gd name="connsiteY499" fmla="*/ 4694732 h 6858000"/>
              <a:gd name="connsiteX500" fmla="*/ 1771735 w 7467600"/>
              <a:gd name="connsiteY500" fmla="*/ 4619929 h 6858000"/>
              <a:gd name="connsiteX501" fmla="*/ 3104273 w 7467600"/>
              <a:gd name="connsiteY501" fmla="*/ 5076159 h 6858000"/>
              <a:gd name="connsiteX502" fmla="*/ 3113245 w 7467600"/>
              <a:gd name="connsiteY502" fmla="*/ 5090705 h 6858000"/>
              <a:gd name="connsiteX503" fmla="*/ 3126294 w 7467600"/>
              <a:gd name="connsiteY503" fmla="*/ 5114400 h 6858000"/>
              <a:gd name="connsiteX504" fmla="*/ 3937433 w 7467600"/>
              <a:gd name="connsiteY504" fmla="*/ 4830473 h 6858000"/>
              <a:gd name="connsiteX505" fmla="*/ 3590475 w 7467600"/>
              <a:gd name="connsiteY505" fmla="*/ 4597974 h 6858000"/>
              <a:gd name="connsiteX506" fmla="*/ 3100264 w 7467600"/>
              <a:gd name="connsiteY506" fmla="*/ 4579845 h 6858000"/>
              <a:gd name="connsiteX507" fmla="*/ 2183576 w 7467600"/>
              <a:gd name="connsiteY507" fmla="*/ 4227150 h 6858000"/>
              <a:gd name="connsiteX508" fmla="*/ 2151029 w 7467600"/>
              <a:gd name="connsiteY508" fmla="*/ 4146947 h 6858000"/>
              <a:gd name="connsiteX509" fmla="*/ 3563434 w 7467600"/>
              <a:gd name="connsiteY509" fmla="*/ 4469115 h 6858000"/>
              <a:gd name="connsiteX510" fmla="*/ 3177952 w 7467600"/>
              <a:gd name="connsiteY510" fmla="*/ 3657386 h 6858000"/>
              <a:gd name="connsiteX511" fmla="*/ 3189263 w 7467600"/>
              <a:gd name="connsiteY511" fmla="*/ 3625726 h 6858000"/>
              <a:gd name="connsiteX512" fmla="*/ 3560912 w 7467600"/>
              <a:gd name="connsiteY512" fmla="*/ 4079863 h 6858000"/>
              <a:gd name="connsiteX513" fmla="*/ 3626636 w 7467600"/>
              <a:gd name="connsiteY513" fmla="*/ 4512230 h 6858000"/>
              <a:gd name="connsiteX514" fmla="*/ 3653088 w 7467600"/>
              <a:gd name="connsiteY514" fmla="*/ 4521417 h 6858000"/>
              <a:gd name="connsiteX515" fmla="*/ 3988128 w 7467600"/>
              <a:gd name="connsiteY515" fmla="*/ 4817267 h 6858000"/>
              <a:gd name="connsiteX516" fmla="*/ 4830582 w 7467600"/>
              <a:gd name="connsiteY516" fmla="*/ 4676000 h 6858000"/>
              <a:gd name="connsiteX517" fmla="*/ 4830100 w 7467600"/>
              <a:gd name="connsiteY517" fmla="*/ 4675554 h 6858000"/>
              <a:gd name="connsiteX518" fmla="*/ 4036318 w 7467600"/>
              <a:gd name="connsiteY518" fmla="*/ 4147013 h 6858000"/>
              <a:gd name="connsiteX519" fmla="*/ 3432098 w 7467600"/>
              <a:gd name="connsiteY519" fmla="*/ 3537312 h 6858000"/>
              <a:gd name="connsiteX520" fmla="*/ 3446761 w 7467600"/>
              <a:gd name="connsiteY520" fmla="*/ 3461278 h 6858000"/>
              <a:gd name="connsiteX521" fmla="*/ 4419733 w 7467600"/>
              <a:gd name="connsiteY521" fmla="*/ 3963555 h 6858000"/>
              <a:gd name="connsiteX522" fmla="*/ 4781371 w 7467600"/>
              <a:gd name="connsiteY522" fmla="*/ 4458604 h 6858000"/>
              <a:gd name="connsiteX523" fmla="*/ 4780440 w 7467600"/>
              <a:gd name="connsiteY523" fmla="*/ 4470290 h 6858000"/>
              <a:gd name="connsiteX524" fmla="*/ 4898954 w 7467600"/>
              <a:gd name="connsiteY524" fmla="*/ 4662092 h 6858000"/>
              <a:gd name="connsiteX525" fmla="*/ 4900699 w 7467600"/>
              <a:gd name="connsiteY525" fmla="*/ 4670867 h 6858000"/>
              <a:gd name="connsiteX526" fmla="*/ 5714511 w 7467600"/>
              <a:gd name="connsiteY526" fmla="*/ 4663483 h 6858000"/>
              <a:gd name="connsiteX527" fmla="*/ 5464793 w 7467600"/>
              <a:gd name="connsiteY527" fmla="*/ 4393556 h 6858000"/>
              <a:gd name="connsiteX528" fmla="*/ 5461897 w 7467600"/>
              <a:gd name="connsiteY528" fmla="*/ 4390879 h 6858000"/>
              <a:gd name="connsiteX529" fmla="*/ 4294126 w 7467600"/>
              <a:gd name="connsiteY529" fmla="*/ 3303048 h 6858000"/>
              <a:gd name="connsiteX530" fmla="*/ 4305321 w 7467600"/>
              <a:gd name="connsiteY530" fmla="*/ 3256953 h 6858000"/>
              <a:gd name="connsiteX531" fmla="*/ 4949299 w 7467600"/>
              <a:gd name="connsiteY531" fmla="*/ 3766336 h 6858000"/>
              <a:gd name="connsiteX532" fmla="*/ 5291452 w 7467600"/>
              <a:gd name="connsiteY532" fmla="*/ 4076801 h 6858000"/>
              <a:gd name="connsiteX533" fmla="*/ 5434998 w 7467600"/>
              <a:gd name="connsiteY533" fmla="*/ 4254100 h 6858000"/>
              <a:gd name="connsiteX534" fmla="*/ 5351015 w 7467600"/>
              <a:gd name="connsiteY534" fmla="*/ 3760989 h 6858000"/>
              <a:gd name="connsiteX535" fmla="*/ 5413780 w 7467600"/>
              <a:gd name="connsiteY535" fmla="*/ 2966265 h 6858000"/>
              <a:gd name="connsiteX536" fmla="*/ 5425627 w 7467600"/>
              <a:gd name="connsiteY536" fmla="*/ 2954192 h 6858000"/>
              <a:gd name="connsiteX537" fmla="*/ 6604735 w 7467600"/>
              <a:gd name="connsiteY537" fmla="*/ 2041381 h 6858000"/>
              <a:gd name="connsiteX538" fmla="*/ 7204487 w 7467600"/>
              <a:gd name="connsiteY538" fmla="*/ 2742112 h 6858000"/>
              <a:gd name="connsiteX539" fmla="*/ 7131592 w 7467600"/>
              <a:gd name="connsiteY539" fmla="*/ 2672096 h 6858000"/>
              <a:gd name="connsiteX540" fmla="*/ 6996344 w 7467600"/>
              <a:gd name="connsiteY540" fmla="*/ 2518310 h 6858000"/>
              <a:gd name="connsiteX541" fmla="*/ 6735495 w 7467600"/>
              <a:gd name="connsiteY541" fmla="*/ 2196890 h 6858000"/>
              <a:gd name="connsiteX542" fmla="*/ 6721901 w 7467600"/>
              <a:gd name="connsiteY542" fmla="*/ 2179274 h 6858000"/>
              <a:gd name="connsiteX543" fmla="*/ 6604735 w 7467600"/>
              <a:gd name="connsiteY543" fmla="*/ 2041381 h 6858000"/>
              <a:gd name="connsiteX544" fmla="*/ 6591670 w 7467600"/>
              <a:gd name="connsiteY544" fmla="*/ 1988277 h 6858000"/>
              <a:gd name="connsiteX545" fmla="*/ 6747349 w 7467600"/>
              <a:gd name="connsiteY545" fmla="*/ 2160069 h 6858000"/>
              <a:gd name="connsiteX546" fmla="*/ 6760943 w 7467600"/>
              <a:gd name="connsiteY546" fmla="*/ 2177686 h 6858000"/>
              <a:gd name="connsiteX547" fmla="*/ 7021065 w 7467600"/>
              <a:gd name="connsiteY547" fmla="*/ 2498102 h 6858000"/>
              <a:gd name="connsiteX548" fmla="*/ 7155223 w 7467600"/>
              <a:gd name="connsiteY548" fmla="*/ 2650386 h 6858000"/>
              <a:gd name="connsiteX549" fmla="*/ 7203167 w 7467600"/>
              <a:gd name="connsiteY549" fmla="*/ 2697288 h 6858000"/>
              <a:gd name="connsiteX550" fmla="*/ 6937703 w 7467600"/>
              <a:gd name="connsiteY550" fmla="*/ 2321981 h 6858000"/>
              <a:gd name="connsiteX551" fmla="*/ 6591670 w 7467600"/>
              <a:gd name="connsiteY551" fmla="*/ 1988277 h 6858000"/>
              <a:gd name="connsiteX552" fmla="*/ 5798671 w 7467600"/>
              <a:gd name="connsiteY552" fmla="*/ 1981601 h 6858000"/>
              <a:gd name="connsiteX553" fmla="*/ 5754709 w 7467600"/>
              <a:gd name="connsiteY553" fmla="*/ 2071454 h 6858000"/>
              <a:gd name="connsiteX554" fmla="*/ 5763044 w 7467600"/>
              <a:gd name="connsiteY554" fmla="*/ 2842206 h 6858000"/>
              <a:gd name="connsiteX555" fmla="*/ 5764974 w 7467600"/>
              <a:gd name="connsiteY555" fmla="*/ 2799609 h 6858000"/>
              <a:gd name="connsiteX556" fmla="*/ 5767665 w 7467600"/>
              <a:gd name="connsiteY556" fmla="*/ 2666409 h 6858000"/>
              <a:gd name="connsiteX557" fmla="*/ 5763055 w 7467600"/>
              <a:gd name="connsiteY557" fmla="*/ 2579705 h 6858000"/>
              <a:gd name="connsiteX558" fmla="*/ 5758079 w 7467600"/>
              <a:gd name="connsiteY558" fmla="*/ 2492508 h 6858000"/>
              <a:gd name="connsiteX559" fmla="*/ 5779325 w 7467600"/>
              <a:gd name="connsiteY559" fmla="*/ 2197069 h 6858000"/>
              <a:gd name="connsiteX560" fmla="*/ 5798671 w 7467600"/>
              <a:gd name="connsiteY560" fmla="*/ 1981601 h 6858000"/>
              <a:gd name="connsiteX561" fmla="*/ 5829202 w 7467600"/>
              <a:gd name="connsiteY561" fmla="*/ 1971679 h 6858000"/>
              <a:gd name="connsiteX562" fmla="*/ 5809558 w 7467600"/>
              <a:gd name="connsiteY562" fmla="*/ 2198043 h 6858000"/>
              <a:gd name="connsiteX563" fmla="*/ 5788653 w 7467600"/>
              <a:gd name="connsiteY563" fmla="*/ 2489430 h 6858000"/>
              <a:gd name="connsiteX564" fmla="*/ 5793439 w 7467600"/>
              <a:gd name="connsiteY564" fmla="*/ 2575235 h 6858000"/>
              <a:gd name="connsiteX565" fmla="*/ 5796837 w 7467600"/>
              <a:gd name="connsiteY565" fmla="*/ 2637633 h 6858000"/>
              <a:gd name="connsiteX566" fmla="*/ 5818614 w 7467600"/>
              <a:gd name="connsiteY566" fmla="*/ 2473055 h 6858000"/>
              <a:gd name="connsiteX567" fmla="*/ 5829202 w 7467600"/>
              <a:gd name="connsiteY567" fmla="*/ 1971679 h 6858000"/>
              <a:gd name="connsiteX568" fmla="*/ 5911389 w 7467600"/>
              <a:gd name="connsiteY568" fmla="*/ 1898371 h 6858000"/>
              <a:gd name="connsiteX569" fmla="*/ 6237627 w 7467600"/>
              <a:gd name="connsiteY569" fmla="*/ 2231921 h 6858000"/>
              <a:gd name="connsiteX570" fmla="*/ 5911389 w 7467600"/>
              <a:gd name="connsiteY570" fmla="*/ 1898371 h 6858000"/>
              <a:gd name="connsiteX571" fmla="*/ 6944437 w 7467600"/>
              <a:gd name="connsiteY571" fmla="*/ 1575402 h 6858000"/>
              <a:gd name="connsiteX572" fmla="*/ 6304730 w 7467600"/>
              <a:gd name="connsiteY572" fmla="*/ 1766654 h 6858000"/>
              <a:gd name="connsiteX573" fmla="*/ 6944437 w 7467600"/>
              <a:gd name="connsiteY573" fmla="*/ 1575402 h 6858000"/>
              <a:gd name="connsiteX574" fmla="*/ 7019523 w 7467600"/>
              <a:gd name="connsiteY574" fmla="*/ 1519450 h 6858000"/>
              <a:gd name="connsiteX575" fmla="*/ 6298091 w 7467600"/>
              <a:gd name="connsiteY575" fmla="*/ 1737122 h 6858000"/>
              <a:gd name="connsiteX576" fmla="*/ 7019523 w 7467600"/>
              <a:gd name="connsiteY576" fmla="*/ 1519450 h 6858000"/>
              <a:gd name="connsiteX577" fmla="*/ 2399523 w 7467600"/>
              <a:gd name="connsiteY577" fmla="*/ 1428234 h 6858000"/>
              <a:gd name="connsiteX578" fmla="*/ 2224982 w 7467600"/>
              <a:gd name="connsiteY578" fmla="*/ 1826201 h 6858000"/>
              <a:gd name="connsiteX579" fmla="*/ 2096099 w 7467600"/>
              <a:gd name="connsiteY579" fmla="*/ 2345900 h 6858000"/>
              <a:gd name="connsiteX580" fmla="*/ 2283317 w 7467600"/>
              <a:gd name="connsiteY580" fmla="*/ 1796925 h 6858000"/>
              <a:gd name="connsiteX581" fmla="*/ 2399523 w 7467600"/>
              <a:gd name="connsiteY581" fmla="*/ 1428234 h 6858000"/>
              <a:gd name="connsiteX582" fmla="*/ 2448558 w 7467600"/>
              <a:gd name="connsiteY582" fmla="*/ 1373435 h 6858000"/>
              <a:gd name="connsiteX583" fmla="*/ 2312521 w 7467600"/>
              <a:gd name="connsiteY583" fmla="*/ 1806140 h 6858000"/>
              <a:gd name="connsiteX584" fmla="*/ 2127533 w 7467600"/>
              <a:gd name="connsiteY584" fmla="*/ 2348380 h 6858000"/>
              <a:gd name="connsiteX585" fmla="*/ 2358080 w 7467600"/>
              <a:gd name="connsiteY585" fmla="*/ 1866134 h 6858000"/>
              <a:gd name="connsiteX586" fmla="*/ 2407436 w 7467600"/>
              <a:gd name="connsiteY586" fmla="*/ 1651070 h 6858000"/>
              <a:gd name="connsiteX587" fmla="*/ 2448558 w 7467600"/>
              <a:gd name="connsiteY587" fmla="*/ 1373435 h 6858000"/>
              <a:gd name="connsiteX588" fmla="*/ 278707 w 7467600"/>
              <a:gd name="connsiteY588" fmla="*/ 1352270 h 6858000"/>
              <a:gd name="connsiteX589" fmla="*/ 321570 w 7467600"/>
              <a:gd name="connsiteY589" fmla="*/ 1861610 h 6858000"/>
              <a:gd name="connsiteX590" fmla="*/ 294281 w 7467600"/>
              <a:gd name="connsiteY590" fmla="*/ 1440658 h 6858000"/>
              <a:gd name="connsiteX591" fmla="*/ 278707 w 7467600"/>
              <a:gd name="connsiteY591" fmla="*/ 1352270 h 6858000"/>
              <a:gd name="connsiteX592" fmla="*/ 1423821 w 7467600"/>
              <a:gd name="connsiteY592" fmla="*/ 1351958 h 6858000"/>
              <a:gd name="connsiteX593" fmla="*/ 1638521 w 7467600"/>
              <a:gd name="connsiteY593" fmla="*/ 1908470 h 6858000"/>
              <a:gd name="connsiteX594" fmla="*/ 1754199 w 7467600"/>
              <a:gd name="connsiteY594" fmla="*/ 2149284 h 6858000"/>
              <a:gd name="connsiteX595" fmla="*/ 1908359 w 7467600"/>
              <a:gd name="connsiteY595" fmla="*/ 2364988 h 6858000"/>
              <a:gd name="connsiteX596" fmla="*/ 1647661 w 7467600"/>
              <a:gd name="connsiteY596" fmla="*/ 1825945 h 6858000"/>
              <a:gd name="connsiteX597" fmla="*/ 1423821 w 7467600"/>
              <a:gd name="connsiteY597" fmla="*/ 1351958 h 6858000"/>
              <a:gd name="connsiteX598" fmla="*/ 1431890 w 7467600"/>
              <a:gd name="connsiteY598" fmla="*/ 1306475 h 6858000"/>
              <a:gd name="connsiteX599" fmla="*/ 1507597 w 7467600"/>
              <a:gd name="connsiteY599" fmla="*/ 1446132 h 6858000"/>
              <a:gd name="connsiteX600" fmla="*/ 1674586 w 7467600"/>
              <a:gd name="connsiteY600" fmla="*/ 1813832 h 6858000"/>
              <a:gd name="connsiteX601" fmla="*/ 1815950 w 7467600"/>
              <a:gd name="connsiteY601" fmla="*/ 2128564 h 6858000"/>
              <a:gd name="connsiteX602" fmla="*/ 1984242 w 7467600"/>
              <a:gd name="connsiteY602" fmla="*/ 2430829 h 6858000"/>
              <a:gd name="connsiteX603" fmla="*/ 2014023 w 7467600"/>
              <a:gd name="connsiteY603" fmla="*/ 2450995 h 6858000"/>
              <a:gd name="connsiteX604" fmla="*/ 1747337 w 7467600"/>
              <a:gd name="connsiteY604" fmla="*/ 1855264 h 6858000"/>
              <a:gd name="connsiteX605" fmla="*/ 1533749 w 7467600"/>
              <a:gd name="connsiteY605" fmla="*/ 1478656 h 6858000"/>
              <a:gd name="connsiteX606" fmla="*/ 1431890 w 7467600"/>
              <a:gd name="connsiteY606" fmla="*/ 1306475 h 6858000"/>
              <a:gd name="connsiteX607" fmla="*/ 5052692 w 7467600"/>
              <a:gd name="connsiteY607" fmla="*/ 1292994 h 6858000"/>
              <a:gd name="connsiteX608" fmla="*/ 5200661 w 7467600"/>
              <a:gd name="connsiteY608" fmla="*/ 1635186 h 6858000"/>
              <a:gd name="connsiteX609" fmla="*/ 5297138 w 7467600"/>
              <a:gd name="connsiteY609" fmla="*/ 1906351 h 6858000"/>
              <a:gd name="connsiteX610" fmla="*/ 5052692 w 7467600"/>
              <a:gd name="connsiteY610" fmla="*/ 1292994 h 6858000"/>
              <a:gd name="connsiteX611" fmla="*/ 5009948 w 7467600"/>
              <a:gd name="connsiteY611" fmla="*/ 1273619 h 6858000"/>
              <a:gd name="connsiteX612" fmla="*/ 5121777 w 7467600"/>
              <a:gd name="connsiteY612" fmla="*/ 1654213 h 6858000"/>
              <a:gd name="connsiteX613" fmla="*/ 5293545 w 7467600"/>
              <a:gd name="connsiteY613" fmla="*/ 2072247 h 6858000"/>
              <a:gd name="connsiteX614" fmla="*/ 5294042 w 7467600"/>
              <a:gd name="connsiteY614" fmla="*/ 2065019 h 6858000"/>
              <a:gd name="connsiteX615" fmla="*/ 5171936 w 7467600"/>
              <a:gd name="connsiteY615" fmla="*/ 1647613 h 6858000"/>
              <a:gd name="connsiteX616" fmla="*/ 5009948 w 7467600"/>
              <a:gd name="connsiteY616" fmla="*/ 1273619 h 6858000"/>
              <a:gd name="connsiteX617" fmla="*/ 655236 w 7467600"/>
              <a:gd name="connsiteY617" fmla="*/ 1268632 h 6858000"/>
              <a:gd name="connsiteX618" fmla="*/ 839521 w 7467600"/>
              <a:gd name="connsiteY618" fmla="*/ 1685315 h 6858000"/>
              <a:gd name="connsiteX619" fmla="*/ 1109416 w 7467600"/>
              <a:gd name="connsiteY619" fmla="*/ 2061663 h 6858000"/>
              <a:gd name="connsiteX620" fmla="*/ 1298300 w 7467600"/>
              <a:gd name="connsiteY620" fmla="*/ 2247742 h 6858000"/>
              <a:gd name="connsiteX621" fmla="*/ 1125871 w 7467600"/>
              <a:gd name="connsiteY621" fmla="*/ 1989513 h 6858000"/>
              <a:gd name="connsiteX622" fmla="*/ 981574 w 7467600"/>
              <a:gd name="connsiteY622" fmla="*/ 1783157 h 6858000"/>
              <a:gd name="connsiteX623" fmla="*/ 922198 w 7467600"/>
              <a:gd name="connsiteY623" fmla="*/ 1677437 h 6858000"/>
              <a:gd name="connsiteX624" fmla="*/ 869293 w 7467600"/>
              <a:gd name="connsiteY624" fmla="*/ 1583214 h 6858000"/>
              <a:gd name="connsiteX625" fmla="*/ 751431 w 7467600"/>
              <a:gd name="connsiteY625" fmla="*/ 1405731 h 6858000"/>
              <a:gd name="connsiteX626" fmla="*/ 655236 w 7467600"/>
              <a:gd name="connsiteY626" fmla="*/ 1268632 h 6858000"/>
              <a:gd name="connsiteX627" fmla="*/ 6516292 w 7467600"/>
              <a:gd name="connsiteY627" fmla="*/ 1263064 h 6858000"/>
              <a:gd name="connsiteX628" fmla="*/ 5736320 w 7467600"/>
              <a:gd name="connsiteY628" fmla="*/ 1501803 h 6858000"/>
              <a:gd name="connsiteX629" fmla="*/ 6516292 w 7467600"/>
              <a:gd name="connsiteY629" fmla="*/ 1263064 h 6858000"/>
              <a:gd name="connsiteX630" fmla="*/ 291466 w 7467600"/>
              <a:gd name="connsiteY630" fmla="*/ 1250369 h 6858000"/>
              <a:gd name="connsiteX631" fmla="*/ 323180 w 7467600"/>
              <a:gd name="connsiteY631" fmla="*/ 1435283 h 6858000"/>
              <a:gd name="connsiteX632" fmla="*/ 349381 w 7467600"/>
              <a:gd name="connsiteY632" fmla="*/ 1875041 h 6858000"/>
              <a:gd name="connsiteX633" fmla="*/ 374363 w 7467600"/>
              <a:gd name="connsiteY633" fmla="*/ 1506494 h 6858000"/>
              <a:gd name="connsiteX634" fmla="*/ 302168 w 7467600"/>
              <a:gd name="connsiteY634" fmla="*/ 1274495 h 6858000"/>
              <a:gd name="connsiteX635" fmla="*/ 291466 w 7467600"/>
              <a:gd name="connsiteY635" fmla="*/ 1250369 h 6858000"/>
              <a:gd name="connsiteX636" fmla="*/ 678222 w 7467600"/>
              <a:gd name="connsiteY636" fmla="*/ 1248670 h 6858000"/>
              <a:gd name="connsiteX637" fmla="*/ 775536 w 7467600"/>
              <a:gd name="connsiteY637" fmla="*/ 1388015 h 6858000"/>
              <a:gd name="connsiteX638" fmla="*/ 894529 w 7467600"/>
              <a:gd name="connsiteY638" fmla="*/ 1567739 h 6858000"/>
              <a:gd name="connsiteX639" fmla="*/ 948000 w 7467600"/>
              <a:gd name="connsiteY639" fmla="*/ 1663088 h 6858000"/>
              <a:gd name="connsiteX640" fmla="*/ 1006812 w 7467600"/>
              <a:gd name="connsiteY640" fmla="*/ 1767683 h 6858000"/>
              <a:gd name="connsiteX641" fmla="*/ 1149133 w 7467600"/>
              <a:gd name="connsiteY641" fmla="*/ 1971513 h 6858000"/>
              <a:gd name="connsiteX642" fmla="*/ 1333952 w 7467600"/>
              <a:gd name="connsiteY642" fmla="*/ 2251620 h 6858000"/>
              <a:gd name="connsiteX643" fmla="*/ 1337329 w 7467600"/>
              <a:gd name="connsiteY643" fmla="*/ 2258350 h 6858000"/>
              <a:gd name="connsiteX644" fmla="*/ 1014726 w 7467600"/>
              <a:gd name="connsiteY644" fmla="*/ 1615556 h 6858000"/>
              <a:gd name="connsiteX645" fmla="*/ 678222 w 7467600"/>
              <a:gd name="connsiteY645" fmla="*/ 1248670 h 6858000"/>
              <a:gd name="connsiteX646" fmla="*/ 6691602 w 7467600"/>
              <a:gd name="connsiteY646" fmla="*/ 1140573 h 6858000"/>
              <a:gd name="connsiteX647" fmla="*/ 6571100 w 7467600"/>
              <a:gd name="connsiteY647" fmla="*/ 1183662 h 6858000"/>
              <a:gd name="connsiteX648" fmla="*/ 6241687 w 7467600"/>
              <a:gd name="connsiteY648" fmla="*/ 1257600 h 6858000"/>
              <a:gd name="connsiteX649" fmla="*/ 5693009 w 7467600"/>
              <a:gd name="connsiteY649" fmla="*/ 1478256 h 6858000"/>
              <a:gd name="connsiteX650" fmla="*/ 6548420 w 7467600"/>
              <a:gd name="connsiteY650" fmla="*/ 1214599 h 6858000"/>
              <a:gd name="connsiteX651" fmla="*/ 6605473 w 7467600"/>
              <a:gd name="connsiteY651" fmla="*/ 1184686 h 6858000"/>
              <a:gd name="connsiteX652" fmla="*/ 6691602 w 7467600"/>
              <a:gd name="connsiteY652" fmla="*/ 1140573 h 6858000"/>
              <a:gd name="connsiteX653" fmla="*/ 4002475 w 7467600"/>
              <a:gd name="connsiteY653" fmla="*/ 1037802 h 6858000"/>
              <a:gd name="connsiteX654" fmla="*/ 4000324 w 7467600"/>
              <a:gd name="connsiteY654" fmla="*/ 1039362 h 6858000"/>
              <a:gd name="connsiteX655" fmla="*/ 4002862 w 7467600"/>
              <a:gd name="connsiteY655" fmla="*/ 1042866 h 6858000"/>
              <a:gd name="connsiteX656" fmla="*/ 4002475 w 7467600"/>
              <a:gd name="connsiteY656" fmla="*/ 1037802 h 6858000"/>
              <a:gd name="connsiteX657" fmla="*/ 506322 w 7467600"/>
              <a:gd name="connsiteY657" fmla="*/ 1020997 h 6858000"/>
              <a:gd name="connsiteX658" fmla="*/ 533068 w 7467600"/>
              <a:gd name="connsiteY658" fmla="*/ 1029409 h 6858000"/>
              <a:gd name="connsiteX659" fmla="*/ 1232525 w 7467600"/>
              <a:gd name="connsiteY659" fmla="*/ 1804675 h 6858000"/>
              <a:gd name="connsiteX660" fmla="*/ 1388858 w 7467600"/>
              <a:gd name="connsiteY660" fmla="*/ 2368011 h 6858000"/>
              <a:gd name="connsiteX661" fmla="*/ 1384098 w 7467600"/>
              <a:gd name="connsiteY661" fmla="*/ 2378125 h 6858000"/>
              <a:gd name="connsiteX662" fmla="*/ 1425393 w 7467600"/>
              <a:gd name="connsiteY662" fmla="*/ 2589124 h 6858000"/>
              <a:gd name="connsiteX663" fmla="*/ 1424001 w 7467600"/>
              <a:gd name="connsiteY663" fmla="*/ 2597541 h 6858000"/>
              <a:gd name="connsiteX664" fmla="*/ 2152729 w 7467600"/>
              <a:gd name="connsiteY664" fmla="*/ 2864487 h 6858000"/>
              <a:gd name="connsiteX665" fmla="*/ 2020609 w 7467600"/>
              <a:gd name="connsiteY665" fmla="*/ 2539671 h 6858000"/>
              <a:gd name="connsiteX666" fmla="*/ 2018920 w 7467600"/>
              <a:gd name="connsiteY666" fmla="*/ 2536309 h 6858000"/>
              <a:gd name="connsiteX667" fmla="*/ 1342441 w 7467600"/>
              <a:gd name="connsiteY667" fmla="*/ 1173017 h 6858000"/>
              <a:gd name="connsiteX668" fmla="*/ 1367925 w 7467600"/>
              <a:gd name="connsiteY668" fmla="*/ 1135648 h 6858000"/>
              <a:gd name="connsiteX669" fmla="*/ 1771401 w 7467600"/>
              <a:gd name="connsiteY669" fmla="*/ 1806673 h 6858000"/>
              <a:gd name="connsiteX670" fmla="*/ 1972385 w 7467600"/>
              <a:gd name="connsiteY670" fmla="*/ 2198735 h 6858000"/>
              <a:gd name="connsiteX671" fmla="*/ 2040892 w 7467600"/>
              <a:gd name="connsiteY671" fmla="*/ 2405205 h 6858000"/>
              <a:gd name="connsiteX672" fmla="*/ 2131689 w 7467600"/>
              <a:gd name="connsiteY672" fmla="*/ 1936926 h 6858000"/>
              <a:gd name="connsiteX673" fmla="*/ 2454820 w 7467600"/>
              <a:gd name="connsiteY673" fmla="*/ 1248808 h 6858000"/>
              <a:gd name="connsiteX674" fmla="*/ 2492512 w 7467600"/>
              <a:gd name="connsiteY674" fmla="*/ 1302920 h 6858000"/>
              <a:gd name="connsiteX675" fmla="*/ 2081216 w 7467600"/>
              <a:gd name="connsiteY675" fmla="*/ 2527513 h 6858000"/>
              <a:gd name="connsiteX676" fmla="*/ 2081211 w 7467600"/>
              <a:gd name="connsiteY676" fmla="*/ 2528916 h 6858000"/>
              <a:gd name="connsiteX677" fmla="*/ 2199067 w 7467600"/>
              <a:gd name="connsiteY677" fmla="*/ 2884061 h 6858000"/>
              <a:gd name="connsiteX678" fmla="*/ 3192586 w 7467600"/>
              <a:gd name="connsiteY678" fmla="*/ 3411496 h 6858000"/>
              <a:gd name="connsiteX679" fmla="*/ 3182620 w 7467600"/>
              <a:gd name="connsiteY679" fmla="*/ 3483279 h 6858000"/>
              <a:gd name="connsiteX680" fmla="*/ 2435119 w 7467600"/>
              <a:gd name="connsiteY680" fmla="*/ 3080173 h 6858000"/>
              <a:gd name="connsiteX681" fmla="*/ 2410152 w 7467600"/>
              <a:gd name="connsiteY681" fmla="*/ 3063751 h 6858000"/>
              <a:gd name="connsiteX682" fmla="*/ 2408099 w 7467600"/>
              <a:gd name="connsiteY682" fmla="*/ 3064403 h 6858000"/>
              <a:gd name="connsiteX683" fmla="*/ 2407218 w 7467600"/>
              <a:gd name="connsiteY683" fmla="*/ 3070324 h 6858000"/>
              <a:gd name="connsiteX684" fmla="*/ 2380138 w 7467600"/>
              <a:gd name="connsiteY684" fmla="*/ 3099341 h 6858000"/>
              <a:gd name="connsiteX685" fmla="*/ 1765923 w 7467600"/>
              <a:gd name="connsiteY685" fmla="*/ 3581043 h 6858000"/>
              <a:gd name="connsiteX686" fmla="*/ 1702258 w 7467600"/>
              <a:gd name="connsiteY686" fmla="*/ 3612286 h 6858000"/>
              <a:gd name="connsiteX687" fmla="*/ 1538370 w 7467600"/>
              <a:gd name="connsiteY687" fmla="*/ 3811804 h 6858000"/>
              <a:gd name="connsiteX688" fmla="*/ 542867 w 7467600"/>
              <a:gd name="connsiteY688" fmla="*/ 4944092 h 6858000"/>
              <a:gd name="connsiteX689" fmla="*/ 515800 w 7467600"/>
              <a:gd name="connsiteY689" fmla="*/ 4862180 h 6858000"/>
              <a:gd name="connsiteX690" fmla="*/ 909145 w 7467600"/>
              <a:gd name="connsiteY690" fmla="*/ 4199225 h 6858000"/>
              <a:gd name="connsiteX691" fmla="*/ 1214067 w 7467600"/>
              <a:gd name="connsiteY691" fmla="*/ 3908561 h 6858000"/>
              <a:gd name="connsiteX692" fmla="*/ 640967 w 7467600"/>
              <a:gd name="connsiteY692" fmla="*/ 4105601 h 6858000"/>
              <a:gd name="connsiteX693" fmla="*/ 112563 w 7467600"/>
              <a:gd name="connsiteY693" fmla="*/ 4396952 h 6858000"/>
              <a:gd name="connsiteX694" fmla="*/ 0 w 7467600"/>
              <a:gd name="connsiteY694" fmla="*/ 4466006 h 6858000"/>
              <a:gd name="connsiteX695" fmla="*/ 0 w 7467600"/>
              <a:gd name="connsiteY695" fmla="*/ 4233763 h 6858000"/>
              <a:gd name="connsiteX696" fmla="*/ 36881 w 7467600"/>
              <a:gd name="connsiteY696" fmla="*/ 4200118 h 6858000"/>
              <a:gd name="connsiteX697" fmla="*/ 910534 w 7467600"/>
              <a:gd name="connsiteY697" fmla="*/ 3629753 h 6858000"/>
              <a:gd name="connsiteX698" fmla="*/ 1578717 w 7467600"/>
              <a:gd name="connsiteY698" fmla="*/ 3575982 h 6858000"/>
              <a:gd name="connsiteX699" fmla="*/ 2338780 w 7467600"/>
              <a:gd name="connsiteY699" fmla="*/ 3033725 h 6858000"/>
              <a:gd name="connsiteX700" fmla="*/ 1807991 w 7467600"/>
              <a:gd name="connsiteY700" fmla="*/ 2807184 h 6858000"/>
              <a:gd name="connsiteX701" fmla="*/ 1416358 w 7467600"/>
              <a:gd name="connsiteY701" fmla="*/ 3112571 h 6858000"/>
              <a:gd name="connsiteX702" fmla="*/ 939066 w 7467600"/>
              <a:gd name="connsiteY702" fmla="*/ 3378798 h 6858000"/>
              <a:gd name="connsiteX703" fmla="*/ 115099 w 7467600"/>
              <a:gd name="connsiteY703" fmla="*/ 3607650 h 6858000"/>
              <a:gd name="connsiteX704" fmla="*/ 97284 w 7467600"/>
              <a:gd name="connsiteY704" fmla="*/ 3520393 h 6858000"/>
              <a:gd name="connsiteX705" fmla="*/ 922050 w 7467600"/>
              <a:gd name="connsiteY705" fmla="*/ 3074867 h 6858000"/>
              <a:gd name="connsiteX706" fmla="*/ 1405265 w 7467600"/>
              <a:gd name="connsiteY706" fmla="*/ 3016319 h 6858000"/>
              <a:gd name="connsiteX707" fmla="*/ 1407512 w 7467600"/>
              <a:gd name="connsiteY707" fmla="*/ 3018001 h 6858000"/>
              <a:gd name="connsiteX708" fmla="*/ 1726266 w 7467600"/>
              <a:gd name="connsiteY708" fmla="*/ 2777274 h 6858000"/>
              <a:gd name="connsiteX709" fmla="*/ 625390 w 7467600"/>
              <a:gd name="connsiteY709" fmla="*/ 2514541 h 6858000"/>
              <a:gd name="connsiteX710" fmla="*/ 619799 w 7467600"/>
              <a:gd name="connsiteY710" fmla="*/ 2527180 h 6858000"/>
              <a:gd name="connsiteX711" fmla="*/ 310030 w 7467600"/>
              <a:gd name="connsiteY711" fmla="*/ 2771818 h 6858000"/>
              <a:gd name="connsiteX712" fmla="*/ 173877 w 7467600"/>
              <a:gd name="connsiteY712" fmla="*/ 2937056 h 6858000"/>
              <a:gd name="connsiteX713" fmla="*/ 77889 w 7467600"/>
              <a:gd name="connsiteY713" fmla="*/ 3138440 h 6858000"/>
              <a:gd name="connsiteX714" fmla="*/ 0 w 7467600"/>
              <a:gd name="connsiteY714" fmla="*/ 3271395 h 6858000"/>
              <a:gd name="connsiteX715" fmla="*/ 0 w 7467600"/>
              <a:gd name="connsiteY715" fmla="*/ 3153002 h 6858000"/>
              <a:gd name="connsiteX716" fmla="*/ 2386 w 7467600"/>
              <a:gd name="connsiteY716" fmla="*/ 3149203 h 6858000"/>
              <a:gd name="connsiteX717" fmla="*/ 89753 w 7467600"/>
              <a:gd name="connsiteY717" fmla="*/ 2987702 h 6858000"/>
              <a:gd name="connsiteX718" fmla="*/ 76869 w 7467600"/>
              <a:gd name="connsiteY718" fmla="*/ 3005404 h 6858000"/>
              <a:gd name="connsiteX719" fmla="*/ 32049 w 7467600"/>
              <a:gd name="connsiteY719" fmla="*/ 3065814 h 6858000"/>
              <a:gd name="connsiteX720" fmla="*/ 0 w 7467600"/>
              <a:gd name="connsiteY720" fmla="*/ 3108744 h 6858000"/>
              <a:gd name="connsiteX721" fmla="*/ 0 w 7467600"/>
              <a:gd name="connsiteY721" fmla="*/ 3058059 h 6858000"/>
              <a:gd name="connsiteX722" fmla="*/ 7610 w 7467600"/>
              <a:gd name="connsiteY722" fmla="*/ 3047889 h 6858000"/>
              <a:gd name="connsiteX723" fmla="*/ 52419 w 7467600"/>
              <a:gd name="connsiteY723" fmla="*/ 2987479 h 6858000"/>
              <a:gd name="connsiteX724" fmla="*/ 59142 w 7467600"/>
              <a:gd name="connsiteY724" fmla="*/ 2978488 h 6858000"/>
              <a:gd name="connsiteX725" fmla="*/ 0 w 7467600"/>
              <a:gd name="connsiteY725" fmla="*/ 3015334 h 6858000"/>
              <a:gd name="connsiteX726" fmla="*/ 0 w 7467600"/>
              <a:gd name="connsiteY726" fmla="*/ 2914286 h 6858000"/>
              <a:gd name="connsiteX727" fmla="*/ 36383 w 7467600"/>
              <a:gd name="connsiteY727" fmla="*/ 2901128 h 6858000"/>
              <a:gd name="connsiteX728" fmla="*/ 156329 w 7467600"/>
              <a:gd name="connsiteY728" fmla="*/ 2840533 h 6858000"/>
              <a:gd name="connsiteX729" fmla="*/ 358355 w 7467600"/>
              <a:gd name="connsiteY729" fmla="*/ 2620471 h 6858000"/>
              <a:gd name="connsiteX730" fmla="*/ 510577 w 7467600"/>
              <a:gd name="connsiteY730" fmla="*/ 2501244 h 6858000"/>
              <a:gd name="connsiteX731" fmla="*/ 211967 w 7467600"/>
              <a:gd name="connsiteY731" fmla="*/ 2479171 h 6858000"/>
              <a:gd name="connsiteX732" fmla="*/ 0 w 7467600"/>
              <a:gd name="connsiteY732" fmla="*/ 2476398 h 6858000"/>
              <a:gd name="connsiteX733" fmla="*/ 0 w 7467600"/>
              <a:gd name="connsiteY733" fmla="*/ 2389189 h 6858000"/>
              <a:gd name="connsiteX734" fmla="*/ 103062 w 7467600"/>
              <a:gd name="connsiteY734" fmla="*/ 2389518 h 6858000"/>
              <a:gd name="connsiteX735" fmla="*/ 510734 w 7467600"/>
              <a:gd name="connsiteY735" fmla="*/ 2416201 h 6858000"/>
              <a:gd name="connsiteX736" fmla="*/ 279257 w 7467600"/>
              <a:gd name="connsiteY736" fmla="*/ 2092102 h 6858000"/>
              <a:gd name="connsiteX737" fmla="*/ 65265 w 7467600"/>
              <a:gd name="connsiteY737" fmla="*/ 2006049 h 6858000"/>
              <a:gd name="connsiteX738" fmla="*/ 0 w 7467600"/>
              <a:gd name="connsiteY738" fmla="*/ 1982532 h 6858000"/>
              <a:gd name="connsiteX739" fmla="*/ 0 w 7467600"/>
              <a:gd name="connsiteY739" fmla="*/ 1912789 h 6858000"/>
              <a:gd name="connsiteX740" fmla="*/ 97460 w 7467600"/>
              <a:gd name="connsiteY740" fmla="*/ 1953725 h 6858000"/>
              <a:gd name="connsiteX741" fmla="*/ 221272 w 7467600"/>
              <a:gd name="connsiteY741" fmla="*/ 1980766 h 6858000"/>
              <a:gd name="connsiteX742" fmla="*/ 116765 w 7467600"/>
              <a:gd name="connsiteY742" fmla="*/ 1911033 h 6858000"/>
              <a:gd name="connsiteX743" fmla="*/ 16405 w 7467600"/>
              <a:gd name="connsiteY743" fmla="*/ 1803412 h 6858000"/>
              <a:gd name="connsiteX744" fmla="*/ 0 w 7467600"/>
              <a:gd name="connsiteY744" fmla="*/ 1784777 h 6858000"/>
              <a:gd name="connsiteX745" fmla="*/ 0 w 7467600"/>
              <a:gd name="connsiteY745" fmla="*/ 1740082 h 6858000"/>
              <a:gd name="connsiteX746" fmla="*/ 39394 w 7467600"/>
              <a:gd name="connsiteY746" fmla="*/ 1784856 h 6858000"/>
              <a:gd name="connsiteX747" fmla="*/ 135813 w 7467600"/>
              <a:gd name="connsiteY747" fmla="*/ 1888838 h 6858000"/>
              <a:gd name="connsiteX748" fmla="*/ 242575 w 7467600"/>
              <a:gd name="connsiteY748" fmla="*/ 1958841 h 6858000"/>
              <a:gd name="connsiteX749" fmla="*/ 82197 w 7467600"/>
              <a:gd name="connsiteY749" fmla="*/ 1754826 h 6858000"/>
              <a:gd name="connsiteX750" fmla="*/ 0 w 7467600"/>
              <a:gd name="connsiteY750" fmla="*/ 1679650 h 6858000"/>
              <a:gd name="connsiteX751" fmla="*/ 0 w 7467600"/>
              <a:gd name="connsiteY751" fmla="*/ 1602463 h 6858000"/>
              <a:gd name="connsiteX752" fmla="*/ 84689 w 7467600"/>
              <a:gd name="connsiteY752" fmla="*/ 1677442 h 6858000"/>
              <a:gd name="connsiteX753" fmla="*/ 298437 w 7467600"/>
              <a:gd name="connsiteY753" fmla="*/ 1968019 h 6858000"/>
              <a:gd name="connsiteX754" fmla="*/ 227269 w 7467600"/>
              <a:gd name="connsiteY754" fmla="*/ 1114064 h 6858000"/>
              <a:gd name="connsiteX755" fmla="*/ 248003 w 7467600"/>
              <a:gd name="connsiteY755" fmla="*/ 1089613 h 6858000"/>
              <a:gd name="connsiteX756" fmla="*/ 427020 w 7467600"/>
              <a:gd name="connsiteY756" fmla="*/ 1619803 h 6858000"/>
              <a:gd name="connsiteX757" fmla="*/ 340345 w 7467600"/>
              <a:gd name="connsiteY757" fmla="*/ 2027739 h 6858000"/>
              <a:gd name="connsiteX758" fmla="*/ 360865 w 7467600"/>
              <a:gd name="connsiteY758" fmla="*/ 2044827 h 6858000"/>
              <a:gd name="connsiteX759" fmla="*/ 560414 w 7467600"/>
              <a:gd name="connsiteY759" fmla="*/ 2421457 h 6858000"/>
              <a:gd name="connsiteX760" fmla="*/ 1359703 w 7467600"/>
              <a:gd name="connsiteY760" fmla="*/ 2578554 h 6858000"/>
              <a:gd name="connsiteX761" fmla="*/ 1359422 w 7467600"/>
              <a:gd name="connsiteY761" fmla="*/ 2577994 h 6858000"/>
              <a:gd name="connsiteX762" fmla="*/ 828701 w 7467600"/>
              <a:gd name="connsiteY762" fmla="*/ 1839520 h 6858000"/>
              <a:gd name="connsiteX763" fmla="*/ 494427 w 7467600"/>
              <a:gd name="connsiteY763" fmla="*/ 1092333 h 6858000"/>
              <a:gd name="connsiteX764" fmla="*/ 506322 w 7467600"/>
              <a:gd name="connsiteY764" fmla="*/ 1020997 h 6858000"/>
              <a:gd name="connsiteX765" fmla="*/ 4570198 w 7467600"/>
              <a:gd name="connsiteY765" fmla="*/ 978081 h 6858000"/>
              <a:gd name="connsiteX766" fmla="*/ 4523691 w 7467600"/>
              <a:gd name="connsiteY766" fmla="*/ 1127776 h 6858000"/>
              <a:gd name="connsiteX767" fmla="*/ 4509875 w 7467600"/>
              <a:gd name="connsiteY767" fmla="*/ 1167552 h 6858000"/>
              <a:gd name="connsiteX768" fmla="*/ 4478168 w 7467600"/>
              <a:gd name="connsiteY768" fmla="*/ 1260735 h 6858000"/>
              <a:gd name="connsiteX769" fmla="*/ 4409309 w 7467600"/>
              <a:gd name="connsiteY769" fmla="*/ 1666996 h 6858000"/>
              <a:gd name="connsiteX770" fmla="*/ 4370031 w 7467600"/>
              <a:gd name="connsiteY770" fmla="*/ 1955666 h 6858000"/>
              <a:gd name="connsiteX771" fmla="*/ 4570198 w 7467600"/>
              <a:gd name="connsiteY771" fmla="*/ 978081 h 6858000"/>
              <a:gd name="connsiteX772" fmla="*/ 4557898 w 7467600"/>
              <a:gd name="connsiteY772" fmla="*/ 900011 h 6858000"/>
              <a:gd name="connsiteX773" fmla="*/ 4344840 w 7467600"/>
              <a:gd name="connsiteY773" fmla="*/ 1922038 h 6858000"/>
              <a:gd name="connsiteX774" fmla="*/ 4378710 w 7467600"/>
              <a:gd name="connsiteY774" fmla="*/ 1665516 h 6858000"/>
              <a:gd name="connsiteX775" fmla="*/ 4448798 w 7467600"/>
              <a:gd name="connsiteY775" fmla="*/ 1253024 h 6858000"/>
              <a:gd name="connsiteX776" fmla="*/ 4480315 w 7467600"/>
              <a:gd name="connsiteY776" fmla="*/ 1158454 h 6858000"/>
              <a:gd name="connsiteX777" fmla="*/ 4494133 w 7467600"/>
              <a:gd name="connsiteY777" fmla="*/ 1118676 h 6858000"/>
              <a:gd name="connsiteX778" fmla="*/ 4557898 w 7467600"/>
              <a:gd name="connsiteY778" fmla="*/ 900011 h 6858000"/>
              <a:gd name="connsiteX779" fmla="*/ 5870151 w 7467600"/>
              <a:gd name="connsiteY779" fmla="*/ 898890 h 6858000"/>
              <a:gd name="connsiteX780" fmla="*/ 5861335 w 7467600"/>
              <a:gd name="connsiteY780" fmla="*/ 899177 h 6858000"/>
              <a:gd name="connsiteX781" fmla="*/ 5843702 w 7467600"/>
              <a:gd name="connsiteY781" fmla="*/ 899748 h 6858000"/>
              <a:gd name="connsiteX782" fmla="*/ 5651107 w 7467600"/>
              <a:gd name="connsiteY782" fmla="*/ 920306 h 6858000"/>
              <a:gd name="connsiteX783" fmla="*/ 5459407 w 7467600"/>
              <a:gd name="connsiteY783" fmla="*/ 940975 h 6858000"/>
              <a:gd name="connsiteX784" fmla="*/ 5374846 w 7467600"/>
              <a:gd name="connsiteY784" fmla="*/ 941988 h 6858000"/>
              <a:gd name="connsiteX785" fmla="*/ 5256105 w 7467600"/>
              <a:gd name="connsiteY785" fmla="*/ 945632 h 6858000"/>
              <a:gd name="connsiteX786" fmla="*/ 5107071 w 7467600"/>
              <a:gd name="connsiteY786" fmla="*/ 969720 h 6858000"/>
              <a:gd name="connsiteX787" fmla="*/ 4998681 w 7467600"/>
              <a:gd name="connsiteY787" fmla="*/ 988771 h 6858000"/>
              <a:gd name="connsiteX788" fmla="*/ 5870151 w 7467600"/>
              <a:gd name="connsiteY788" fmla="*/ 898890 h 6858000"/>
              <a:gd name="connsiteX789" fmla="*/ 5504425 w 7467600"/>
              <a:gd name="connsiteY789" fmla="*/ 848067 h 6858000"/>
              <a:gd name="connsiteX790" fmla="*/ 4968849 w 7467600"/>
              <a:gd name="connsiteY790" fmla="*/ 962318 h 6858000"/>
              <a:gd name="connsiteX791" fmla="*/ 5104039 w 7467600"/>
              <a:gd name="connsiteY791" fmla="*/ 940634 h 6858000"/>
              <a:gd name="connsiteX792" fmla="*/ 5256311 w 7467600"/>
              <a:gd name="connsiteY792" fmla="*/ 916490 h 6858000"/>
              <a:gd name="connsiteX793" fmla="*/ 5377381 w 7467600"/>
              <a:gd name="connsiteY793" fmla="*/ 912671 h 6858000"/>
              <a:gd name="connsiteX794" fmla="*/ 5460148 w 7467600"/>
              <a:gd name="connsiteY794" fmla="*/ 911442 h 6858000"/>
              <a:gd name="connsiteX795" fmla="*/ 5648971 w 7467600"/>
              <a:gd name="connsiteY795" fmla="*/ 891331 h 6858000"/>
              <a:gd name="connsiteX796" fmla="*/ 5844807 w 7467600"/>
              <a:gd name="connsiteY796" fmla="*/ 870718 h 6858000"/>
              <a:gd name="connsiteX797" fmla="*/ 5862975 w 7467600"/>
              <a:gd name="connsiteY797" fmla="*/ 869756 h 6858000"/>
              <a:gd name="connsiteX798" fmla="*/ 5920887 w 7467600"/>
              <a:gd name="connsiteY798" fmla="*/ 865929 h 6858000"/>
              <a:gd name="connsiteX799" fmla="*/ 5504425 w 7467600"/>
              <a:gd name="connsiteY799" fmla="*/ 848067 h 6858000"/>
              <a:gd name="connsiteX800" fmla="*/ 3607114 w 7467600"/>
              <a:gd name="connsiteY800" fmla="*/ 467441 h 6858000"/>
              <a:gd name="connsiteX801" fmla="*/ 3296242 w 7467600"/>
              <a:gd name="connsiteY801" fmla="*/ 807991 h 6858000"/>
              <a:gd name="connsiteX802" fmla="*/ 3174674 w 7467600"/>
              <a:gd name="connsiteY802" fmla="*/ 919759 h 6858000"/>
              <a:gd name="connsiteX803" fmla="*/ 3042978 w 7467600"/>
              <a:gd name="connsiteY803" fmla="*/ 1054894 h 6858000"/>
              <a:gd name="connsiteX804" fmla="*/ 2968914 w 7467600"/>
              <a:gd name="connsiteY804" fmla="*/ 1133756 h 6858000"/>
              <a:gd name="connsiteX805" fmla="*/ 3103823 w 7467600"/>
              <a:gd name="connsiteY805" fmla="*/ 1026814 h 6858000"/>
              <a:gd name="connsiteX806" fmla="*/ 3607114 w 7467600"/>
              <a:gd name="connsiteY806" fmla="*/ 467441 h 6858000"/>
              <a:gd name="connsiteX807" fmla="*/ 3744487 w 7467600"/>
              <a:gd name="connsiteY807" fmla="*/ 383136 h 6858000"/>
              <a:gd name="connsiteX808" fmla="*/ 3970213 w 7467600"/>
              <a:gd name="connsiteY808" fmla="*/ 995559 h 6858000"/>
              <a:gd name="connsiteX809" fmla="*/ 3744487 w 7467600"/>
              <a:gd name="connsiteY809" fmla="*/ 383136 h 6858000"/>
              <a:gd name="connsiteX810" fmla="*/ 3624562 w 7467600"/>
              <a:gd name="connsiteY810" fmla="*/ 367041 h 6858000"/>
              <a:gd name="connsiteX811" fmla="*/ 3489712 w 7467600"/>
              <a:gd name="connsiteY811" fmla="*/ 485386 h 6858000"/>
              <a:gd name="connsiteX812" fmla="*/ 3182994 w 7467600"/>
              <a:gd name="connsiteY812" fmla="*/ 828265 h 6858000"/>
              <a:gd name="connsiteX813" fmla="*/ 2892114 w 7467600"/>
              <a:gd name="connsiteY813" fmla="*/ 1172635 h 6858000"/>
              <a:gd name="connsiteX814" fmla="*/ 3021459 w 7467600"/>
              <a:gd name="connsiteY814" fmla="*/ 1035385 h 6858000"/>
              <a:gd name="connsiteX815" fmla="*/ 3153873 w 7467600"/>
              <a:gd name="connsiteY815" fmla="*/ 898971 h 6858000"/>
              <a:gd name="connsiteX816" fmla="*/ 3276511 w 7467600"/>
              <a:gd name="connsiteY816" fmla="*/ 786423 h 6858000"/>
              <a:gd name="connsiteX817" fmla="*/ 3584154 w 7467600"/>
              <a:gd name="connsiteY817" fmla="*/ 448218 h 6858000"/>
              <a:gd name="connsiteX818" fmla="*/ 3624562 w 7467600"/>
              <a:gd name="connsiteY818" fmla="*/ 367041 h 6858000"/>
              <a:gd name="connsiteX819" fmla="*/ 3766672 w 7467600"/>
              <a:gd name="connsiteY819" fmla="*/ 359429 h 6858000"/>
              <a:gd name="connsiteX820" fmla="*/ 3996338 w 7467600"/>
              <a:gd name="connsiteY820" fmla="*/ 968237 h 6858000"/>
              <a:gd name="connsiteX821" fmla="*/ 3766672 w 7467600"/>
              <a:gd name="connsiteY821" fmla="*/ 359429 h 6858000"/>
              <a:gd name="connsiteX822" fmla="*/ 5805386 w 7467600"/>
              <a:gd name="connsiteY822" fmla="*/ 239240 h 6858000"/>
              <a:gd name="connsiteX823" fmla="*/ 5736947 w 7467600"/>
              <a:gd name="connsiteY823" fmla="*/ 261367 h 6858000"/>
              <a:gd name="connsiteX824" fmla="*/ 5427012 w 7467600"/>
              <a:gd name="connsiteY824" fmla="*/ 311272 h 6858000"/>
              <a:gd name="connsiteX825" fmla="*/ 5147818 w 7467600"/>
              <a:gd name="connsiteY825" fmla="*/ 322112 h 6858000"/>
              <a:gd name="connsiteX826" fmla="*/ 5060854 w 7467600"/>
              <a:gd name="connsiteY826" fmla="*/ 311882 h 6858000"/>
              <a:gd name="connsiteX827" fmla="*/ 4945989 w 7467600"/>
              <a:gd name="connsiteY827" fmla="*/ 300516 h 6858000"/>
              <a:gd name="connsiteX828" fmla="*/ 5410479 w 7467600"/>
              <a:gd name="connsiteY828" fmla="*/ 348434 h 6858000"/>
              <a:gd name="connsiteX829" fmla="*/ 5805386 w 7467600"/>
              <a:gd name="connsiteY829" fmla="*/ 239240 h 6858000"/>
              <a:gd name="connsiteX830" fmla="*/ 5905192 w 7467600"/>
              <a:gd name="connsiteY830" fmla="*/ 163079 h 6858000"/>
              <a:gd name="connsiteX831" fmla="*/ 5865655 w 7467600"/>
              <a:gd name="connsiteY831" fmla="*/ 171901 h 6858000"/>
              <a:gd name="connsiteX832" fmla="*/ 5259740 w 7467600"/>
              <a:gd name="connsiteY832" fmla="*/ 257013 h 6858000"/>
              <a:gd name="connsiteX833" fmla="*/ 5208466 w 7467600"/>
              <a:gd name="connsiteY833" fmla="*/ 257550 h 6858000"/>
              <a:gd name="connsiteX834" fmla="*/ 4980204 w 7467600"/>
              <a:gd name="connsiteY834" fmla="*/ 271903 h 6858000"/>
              <a:gd name="connsiteX835" fmla="*/ 5068068 w 7467600"/>
              <a:gd name="connsiteY835" fmla="*/ 282244 h 6858000"/>
              <a:gd name="connsiteX836" fmla="*/ 5153231 w 7467600"/>
              <a:gd name="connsiteY836" fmla="*/ 292240 h 6858000"/>
              <a:gd name="connsiteX837" fmla="*/ 5426491 w 7467600"/>
              <a:gd name="connsiteY837" fmla="*/ 281128 h 6858000"/>
              <a:gd name="connsiteX838" fmla="*/ 5731212 w 7467600"/>
              <a:gd name="connsiteY838" fmla="*/ 231951 h 6858000"/>
              <a:gd name="connsiteX839" fmla="*/ 5905192 w 7467600"/>
              <a:gd name="connsiteY839" fmla="*/ 163079 h 6858000"/>
              <a:gd name="connsiteX840" fmla="*/ 5944437 w 7467600"/>
              <a:gd name="connsiteY840" fmla="*/ 113829 h 6858000"/>
              <a:gd name="connsiteX841" fmla="*/ 5825032 w 7467600"/>
              <a:gd name="connsiteY841" fmla="*/ 146405 h 6858000"/>
              <a:gd name="connsiteX842" fmla="*/ 4955599 w 7467600"/>
              <a:gd name="connsiteY842" fmla="*/ 247008 h 6858000"/>
              <a:gd name="connsiteX843" fmla="*/ 5210104 w 7467600"/>
              <a:gd name="connsiteY843" fmla="*/ 228123 h 6858000"/>
              <a:gd name="connsiteX844" fmla="*/ 5261015 w 7467600"/>
              <a:gd name="connsiteY844" fmla="*/ 227087 h 6858000"/>
              <a:gd name="connsiteX845" fmla="*/ 5861181 w 7467600"/>
              <a:gd name="connsiteY845" fmla="*/ 143093 h 6858000"/>
              <a:gd name="connsiteX846" fmla="*/ 5961252 w 7467600"/>
              <a:gd name="connsiteY846" fmla="*/ 114820 h 6858000"/>
              <a:gd name="connsiteX847" fmla="*/ 5944437 w 7467600"/>
              <a:gd name="connsiteY847" fmla="*/ 113829 h 6858000"/>
              <a:gd name="connsiteX848" fmla="*/ 3882765 w 7467600"/>
              <a:gd name="connsiteY848" fmla="*/ 0 h 6858000"/>
              <a:gd name="connsiteX849" fmla="*/ 3995099 w 7467600"/>
              <a:gd name="connsiteY849" fmla="*/ 0 h 6858000"/>
              <a:gd name="connsiteX850" fmla="*/ 4163818 w 7467600"/>
              <a:gd name="connsiteY850" fmla="*/ 234104 h 6858000"/>
              <a:gd name="connsiteX851" fmla="*/ 4172099 w 7467600"/>
              <a:gd name="connsiteY851" fmla="*/ 234207 h 6858000"/>
              <a:gd name="connsiteX852" fmla="*/ 4784282 w 7467600"/>
              <a:gd name="connsiteY852" fmla="*/ 276561 h 6858000"/>
              <a:gd name="connsiteX853" fmla="*/ 4801687 w 7467600"/>
              <a:gd name="connsiteY853" fmla="*/ 267764 h 6858000"/>
              <a:gd name="connsiteX854" fmla="*/ 6082788 w 7467600"/>
              <a:gd name="connsiteY854" fmla="*/ 64119 h 6858000"/>
              <a:gd name="connsiteX855" fmla="*/ 6099442 w 7467600"/>
              <a:gd name="connsiteY855" fmla="*/ 82568 h 6858000"/>
              <a:gd name="connsiteX856" fmla="*/ 4804137 w 7467600"/>
              <a:gd name="connsiteY856" fmla="*/ 320931 h 6858000"/>
              <a:gd name="connsiteX857" fmla="*/ 4227047 w 7467600"/>
              <a:gd name="connsiteY857" fmla="*/ 313415 h 6858000"/>
              <a:gd name="connsiteX858" fmla="*/ 4346041 w 7467600"/>
              <a:gd name="connsiteY858" fmla="*/ 456086 h 6858000"/>
              <a:gd name="connsiteX859" fmla="*/ 4870967 w 7467600"/>
              <a:gd name="connsiteY859" fmla="*/ 963061 h 6858000"/>
              <a:gd name="connsiteX860" fmla="*/ 4889647 w 7467600"/>
              <a:gd name="connsiteY860" fmla="*/ 957147 h 6858000"/>
              <a:gd name="connsiteX861" fmla="*/ 5422504 w 7467600"/>
              <a:gd name="connsiteY861" fmla="*/ 805191 h 6858000"/>
              <a:gd name="connsiteX862" fmla="*/ 6087656 w 7467600"/>
              <a:gd name="connsiteY862" fmla="*/ 826703 h 6858000"/>
              <a:gd name="connsiteX863" fmla="*/ 6058717 w 7467600"/>
              <a:gd name="connsiteY863" fmla="*/ 865992 h 6858000"/>
              <a:gd name="connsiteX864" fmla="*/ 4974153 w 7467600"/>
              <a:gd name="connsiteY864" fmla="*/ 1045456 h 6858000"/>
              <a:gd name="connsiteX865" fmla="*/ 5627835 w 7467600"/>
              <a:gd name="connsiteY865" fmla="*/ 1472077 h 6858000"/>
              <a:gd name="connsiteX866" fmla="*/ 5629817 w 7467600"/>
              <a:gd name="connsiteY866" fmla="*/ 1471412 h 6858000"/>
              <a:gd name="connsiteX867" fmla="*/ 5634124 w 7467600"/>
              <a:gd name="connsiteY867" fmla="*/ 1470572 h 6858000"/>
              <a:gd name="connsiteX868" fmla="*/ 5755832 w 7467600"/>
              <a:gd name="connsiteY868" fmla="*/ 1383886 h 6858000"/>
              <a:gd name="connsiteX869" fmla="*/ 6014186 w 7467600"/>
              <a:gd name="connsiteY869" fmla="*/ 1279799 h 6858000"/>
              <a:gd name="connsiteX870" fmla="*/ 6901619 w 7467600"/>
              <a:gd name="connsiteY870" fmla="*/ 1047874 h 6858000"/>
              <a:gd name="connsiteX871" fmla="*/ 6931566 w 7467600"/>
              <a:gd name="connsiteY871" fmla="*/ 1062034 h 6858000"/>
              <a:gd name="connsiteX872" fmla="*/ 5790982 w 7467600"/>
              <a:gd name="connsiteY872" fmla="*/ 1561380 h 6858000"/>
              <a:gd name="connsiteX873" fmla="*/ 6188971 w 7467600"/>
              <a:gd name="connsiteY873" fmla="*/ 1755168 h 6858000"/>
              <a:gd name="connsiteX874" fmla="*/ 6202446 w 7467600"/>
              <a:gd name="connsiteY874" fmla="*/ 1752268 h 6858000"/>
              <a:gd name="connsiteX875" fmla="*/ 7179560 w 7467600"/>
              <a:gd name="connsiteY875" fmla="*/ 1467551 h 6858000"/>
              <a:gd name="connsiteX876" fmla="*/ 7158730 w 7467600"/>
              <a:gd name="connsiteY876" fmla="*/ 1507835 h 6858000"/>
              <a:gd name="connsiteX877" fmla="*/ 6326959 w 7467600"/>
              <a:gd name="connsiteY877" fmla="*/ 1817686 h 6858000"/>
              <a:gd name="connsiteX878" fmla="*/ 6537433 w 7467600"/>
              <a:gd name="connsiteY878" fmla="*/ 1907790 h 6858000"/>
              <a:gd name="connsiteX879" fmla="*/ 6550221 w 7467600"/>
              <a:gd name="connsiteY879" fmla="*/ 1910729 h 6858000"/>
              <a:gd name="connsiteX880" fmla="*/ 6964438 w 7467600"/>
              <a:gd name="connsiteY880" fmla="*/ 2209505 h 6858000"/>
              <a:gd name="connsiteX881" fmla="*/ 7367862 w 7467600"/>
              <a:gd name="connsiteY881" fmla="*/ 2806833 h 6858000"/>
              <a:gd name="connsiteX882" fmla="*/ 7364329 w 7467600"/>
              <a:gd name="connsiteY882" fmla="*/ 2826907 h 6858000"/>
              <a:gd name="connsiteX883" fmla="*/ 7290545 w 7467600"/>
              <a:gd name="connsiteY883" fmla="*/ 2850663 h 6858000"/>
              <a:gd name="connsiteX884" fmla="*/ 6472036 w 7467600"/>
              <a:gd name="connsiteY884" fmla="*/ 1959003 h 6858000"/>
              <a:gd name="connsiteX885" fmla="*/ 5792897 w 7467600"/>
              <a:gd name="connsiteY885" fmla="*/ 1647747 h 6858000"/>
              <a:gd name="connsiteX886" fmla="*/ 5842751 w 7467600"/>
              <a:gd name="connsiteY886" fmla="*/ 1816112 h 6858000"/>
              <a:gd name="connsiteX887" fmla="*/ 5847424 w 7467600"/>
              <a:gd name="connsiteY887" fmla="*/ 1815776 h 6858000"/>
              <a:gd name="connsiteX888" fmla="*/ 6399821 w 7467600"/>
              <a:gd name="connsiteY888" fmla="*/ 2344799 h 6858000"/>
              <a:gd name="connsiteX889" fmla="*/ 6323232 w 7467600"/>
              <a:gd name="connsiteY889" fmla="*/ 2389634 h 6858000"/>
              <a:gd name="connsiteX890" fmla="*/ 5942958 w 7467600"/>
              <a:gd name="connsiteY890" fmla="*/ 2077708 h 6858000"/>
              <a:gd name="connsiteX891" fmla="*/ 5921559 w 7467600"/>
              <a:gd name="connsiteY891" fmla="*/ 2378596 h 6858000"/>
              <a:gd name="connsiteX892" fmla="*/ 5817651 w 7467600"/>
              <a:gd name="connsiteY892" fmla="*/ 3023919 h 6858000"/>
              <a:gd name="connsiteX893" fmla="*/ 5729634 w 7467600"/>
              <a:gd name="connsiteY893" fmla="*/ 3051849 h 6858000"/>
              <a:gd name="connsiteX894" fmla="*/ 5611018 w 7467600"/>
              <a:gd name="connsiteY894" fmla="*/ 2316769 h 6858000"/>
              <a:gd name="connsiteX895" fmla="*/ 5687608 w 7467600"/>
              <a:gd name="connsiteY895" fmla="*/ 2039972 h 6858000"/>
              <a:gd name="connsiteX896" fmla="*/ 5657554 w 7467600"/>
              <a:gd name="connsiteY896" fmla="*/ 1576445 h 6858000"/>
              <a:gd name="connsiteX897" fmla="*/ 5150475 w 7467600"/>
              <a:gd name="connsiteY897" fmla="*/ 1274012 h 6858000"/>
              <a:gd name="connsiteX898" fmla="*/ 5349142 w 7467600"/>
              <a:gd name="connsiteY898" fmla="*/ 2204405 h 6858000"/>
              <a:gd name="connsiteX899" fmla="*/ 5262214 w 7467600"/>
              <a:gd name="connsiteY899" fmla="*/ 2233836 h 6858000"/>
              <a:gd name="connsiteX900" fmla="*/ 4981539 w 7467600"/>
              <a:gd name="connsiteY900" fmla="*/ 1542201 h 6858000"/>
              <a:gd name="connsiteX901" fmla="*/ 4958461 w 7467600"/>
              <a:gd name="connsiteY901" fmla="*/ 1136957 h 6858000"/>
              <a:gd name="connsiteX902" fmla="*/ 4655015 w 7467600"/>
              <a:gd name="connsiteY902" fmla="*/ 891426 h 6858000"/>
              <a:gd name="connsiteX903" fmla="*/ 4348002 w 7467600"/>
              <a:gd name="connsiteY903" fmla="*/ 2205895 h 6858000"/>
              <a:gd name="connsiteX904" fmla="*/ 4262250 w 7467600"/>
              <a:gd name="connsiteY904" fmla="*/ 2219972 h 6858000"/>
              <a:gd name="connsiteX905" fmla="*/ 4550611 w 7467600"/>
              <a:gd name="connsiteY905" fmla="*/ 817540 h 6858000"/>
              <a:gd name="connsiteX906" fmla="*/ 4564418 w 7467600"/>
              <a:gd name="connsiteY906" fmla="*/ 808293 h 6858000"/>
              <a:gd name="connsiteX907" fmla="*/ 4266388 w 7467600"/>
              <a:gd name="connsiteY907" fmla="*/ 500083 h 6858000"/>
              <a:gd name="connsiteX908" fmla="*/ 4032842 w 7467600"/>
              <a:gd name="connsiteY908" fmla="*/ 211809 h 6858000"/>
              <a:gd name="connsiteX909" fmla="*/ 3882765 w 7467600"/>
              <a:gd name="connsiteY909" fmla="*/ 0 h 6858000"/>
              <a:gd name="connsiteX910" fmla="*/ 3721337 w 7467600"/>
              <a:gd name="connsiteY910" fmla="*/ 0 h 6858000"/>
              <a:gd name="connsiteX911" fmla="*/ 3797544 w 7467600"/>
              <a:gd name="connsiteY911" fmla="*/ 0 h 6858000"/>
              <a:gd name="connsiteX912" fmla="*/ 3775734 w 7467600"/>
              <a:gd name="connsiteY912" fmla="*/ 95131 h 6858000"/>
              <a:gd name="connsiteX913" fmla="*/ 3724807 w 7467600"/>
              <a:gd name="connsiteY913" fmla="*/ 272257 h 6858000"/>
              <a:gd name="connsiteX914" fmla="*/ 3726844 w 7467600"/>
              <a:gd name="connsiteY914" fmla="*/ 282988 h 6858000"/>
              <a:gd name="connsiteX915" fmla="*/ 3742664 w 7467600"/>
              <a:gd name="connsiteY915" fmla="*/ 279918 h 6858000"/>
              <a:gd name="connsiteX916" fmla="*/ 4103910 w 7467600"/>
              <a:gd name="connsiteY916" fmla="*/ 1161917 h 6858000"/>
              <a:gd name="connsiteX917" fmla="*/ 4020269 w 7467600"/>
              <a:gd name="connsiteY917" fmla="*/ 1200406 h 6858000"/>
              <a:gd name="connsiteX918" fmla="*/ 3674882 w 7467600"/>
              <a:gd name="connsiteY918" fmla="*/ 488524 h 6858000"/>
              <a:gd name="connsiteX919" fmla="*/ 3132682 w 7467600"/>
              <a:gd name="connsiteY919" fmla="*/ 1072284 h 6858000"/>
              <a:gd name="connsiteX920" fmla="*/ 2716346 w 7467600"/>
              <a:gd name="connsiteY920" fmla="*/ 1276376 h 6858000"/>
              <a:gd name="connsiteX921" fmla="*/ 2716772 w 7467600"/>
              <a:gd name="connsiteY921" fmla="*/ 1255462 h 6858000"/>
              <a:gd name="connsiteX922" fmla="*/ 3471096 w 7467600"/>
              <a:gd name="connsiteY922" fmla="*/ 437072 h 6858000"/>
              <a:gd name="connsiteX923" fmla="*/ 3639057 w 7467600"/>
              <a:gd name="connsiteY923" fmla="*/ 286334 h 6858000"/>
              <a:gd name="connsiteX924" fmla="*/ 3640309 w 7467600"/>
              <a:gd name="connsiteY924" fmla="*/ 284664 h 6858000"/>
              <a:gd name="connsiteX925" fmla="*/ 3646022 w 7467600"/>
              <a:gd name="connsiteY925" fmla="*/ 276711 h 6858000"/>
              <a:gd name="connsiteX926" fmla="*/ 3707943 w 7467600"/>
              <a:gd name="connsiteY926" fmla="*/ 65958 h 6858000"/>
              <a:gd name="connsiteX927" fmla="*/ 3721337 w 7467600"/>
              <a:gd name="connsiteY927" fmla="*/ 0 h 6858000"/>
              <a:gd name="connsiteX928" fmla="*/ 2867960 w 7467600"/>
              <a:gd name="connsiteY928" fmla="*/ 0 h 6858000"/>
              <a:gd name="connsiteX929" fmla="*/ 2926351 w 7467600"/>
              <a:gd name="connsiteY929" fmla="*/ 0 h 6858000"/>
              <a:gd name="connsiteX930" fmla="*/ 2902823 w 7467600"/>
              <a:gd name="connsiteY930" fmla="*/ 262929 h 6858000"/>
              <a:gd name="connsiteX931" fmla="*/ 2940663 w 7467600"/>
              <a:gd name="connsiteY931" fmla="*/ 140884 h 6858000"/>
              <a:gd name="connsiteX932" fmla="*/ 2947039 w 7467600"/>
              <a:gd name="connsiteY932" fmla="*/ 122524 h 6858000"/>
              <a:gd name="connsiteX933" fmla="*/ 2984316 w 7467600"/>
              <a:gd name="connsiteY933" fmla="*/ 0 h 6858000"/>
              <a:gd name="connsiteX934" fmla="*/ 3016114 w 7467600"/>
              <a:gd name="connsiteY934" fmla="*/ 0 h 6858000"/>
              <a:gd name="connsiteX935" fmla="*/ 2979949 w 7467600"/>
              <a:gd name="connsiteY935" fmla="*/ 119274 h 6858000"/>
              <a:gd name="connsiteX936" fmla="*/ 3023879 w 7467600"/>
              <a:gd name="connsiteY936" fmla="*/ 0 h 6858000"/>
              <a:gd name="connsiteX937" fmla="*/ 3105400 w 7467600"/>
              <a:gd name="connsiteY937" fmla="*/ 0 h 6858000"/>
              <a:gd name="connsiteX938" fmla="*/ 3094669 w 7467600"/>
              <a:gd name="connsiteY938" fmla="*/ 30308 h 6858000"/>
              <a:gd name="connsiteX939" fmla="*/ 2901945 w 7467600"/>
              <a:gd name="connsiteY939" fmla="*/ 466538 h 6858000"/>
              <a:gd name="connsiteX940" fmla="*/ 2815209 w 7467600"/>
              <a:gd name="connsiteY940" fmla="*/ 497361 h 6858000"/>
              <a:gd name="connsiteX941" fmla="*/ 2844845 w 7467600"/>
              <a:gd name="connsiteY941" fmla="*/ 127638 h 6858000"/>
              <a:gd name="connsiteX942" fmla="*/ 2867960 w 7467600"/>
              <a:gd name="connsiteY942" fmla="*/ 0 h 6858000"/>
              <a:gd name="connsiteX943" fmla="*/ 1057230 w 7467600"/>
              <a:gd name="connsiteY943" fmla="*/ 0 h 6858000"/>
              <a:gd name="connsiteX944" fmla="*/ 1111003 w 7467600"/>
              <a:gd name="connsiteY944" fmla="*/ 0 h 6858000"/>
              <a:gd name="connsiteX945" fmla="*/ 1125553 w 7467600"/>
              <a:gd name="connsiteY945" fmla="*/ 52588 h 6858000"/>
              <a:gd name="connsiteX946" fmla="*/ 1304276 w 7467600"/>
              <a:gd name="connsiteY946" fmla="*/ 476275 h 6858000"/>
              <a:gd name="connsiteX947" fmla="*/ 1492066 w 7467600"/>
              <a:gd name="connsiteY947" fmla="*/ 886333 h 6858000"/>
              <a:gd name="connsiteX948" fmla="*/ 1423698 w 7467600"/>
              <a:gd name="connsiteY948" fmla="*/ 710817 h 6858000"/>
              <a:gd name="connsiteX949" fmla="*/ 1357609 w 7467600"/>
              <a:gd name="connsiteY949" fmla="*/ 532892 h 6858000"/>
              <a:gd name="connsiteX950" fmla="*/ 1309550 w 7467600"/>
              <a:gd name="connsiteY950" fmla="*/ 374031 h 6858000"/>
              <a:gd name="connsiteX951" fmla="*/ 1193673 w 7467600"/>
              <a:gd name="connsiteY951" fmla="*/ 49533 h 6858000"/>
              <a:gd name="connsiteX952" fmla="*/ 1164391 w 7467600"/>
              <a:gd name="connsiteY952" fmla="*/ 0 h 6858000"/>
              <a:gd name="connsiteX953" fmla="*/ 1200666 w 7467600"/>
              <a:gd name="connsiteY953" fmla="*/ 0 h 6858000"/>
              <a:gd name="connsiteX954" fmla="*/ 1223408 w 7467600"/>
              <a:gd name="connsiteY954" fmla="*/ 38996 h 6858000"/>
              <a:gd name="connsiteX955" fmla="*/ 1339635 w 7467600"/>
              <a:gd name="connsiteY955" fmla="*/ 365517 h 6858000"/>
              <a:gd name="connsiteX956" fmla="*/ 1387469 w 7467600"/>
              <a:gd name="connsiteY956" fmla="*/ 523079 h 6858000"/>
              <a:gd name="connsiteX957" fmla="*/ 1452685 w 7467600"/>
              <a:gd name="connsiteY957" fmla="*/ 699806 h 6858000"/>
              <a:gd name="connsiteX958" fmla="*/ 1492092 w 7467600"/>
              <a:gd name="connsiteY958" fmla="*/ 800424 h 6858000"/>
              <a:gd name="connsiteX959" fmla="*/ 1455302 w 7467600"/>
              <a:gd name="connsiteY959" fmla="*/ 632913 h 6858000"/>
              <a:gd name="connsiteX960" fmla="*/ 1222336 w 7467600"/>
              <a:gd name="connsiteY960" fmla="*/ 9480 h 6858000"/>
              <a:gd name="connsiteX961" fmla="*/ 1214634 w 7467600"/>
              <a:gd name="connsiteY961" fmla="*/ 0 h 6858000"/>
              <a:gd name="connsiteX962" fmla="*/ 1289827 w 7467600"/>
              <a:gd name="connsiteY962" fmla="*/ 0 h 6858000"/>
              <a:gd name="connsiteX963" fmla="*/ 1321076 w 7467600"/>
              <a:gd name="connsiteY963" fmla="*/ 59722 h 6858000"/>
              <a:gd name="connsiteX964" fmla="*/ 1512579 w 7467600"/>
              <a:gd name="connsiteY964" fmla="*/ 626441 h 6858000"/>
              <a:gd name="connsiteX965" fmla="*/ 1506076 w 7467600"/>
              <a:gd name="connsiteY965" fmla="*/ 1089289 h 6858000"/>
              <a:gd name="connsiteX966" fmla="*/ 1486346 w 7467600"/>
              <a:gd name="connsiteY966" fmla="*/ 1079919 h 6858000"/>
              <a:gd name="connsiteX967" fmla="*/ 1070511 w 7467600"/>
              <a:gd name="connsiteY967" fmla="*/ 48609 h 6858000"/>
              <a:gd name="connsiteX968" fmla="*/ 1057230 w 7467600"/>
              <a:gd name="connsiteY968" fmla="*/ 0 h 6858000"/>
              <a:gd name="connsiteX969" fmla="*/ 43151 w 7467600"/>
              <a:gd name="connsiteY969" fmla="*/ 0 h 6858000"/>
              <a:gd name="connsiteX970" fmla="*/ 95283 w 7467600"/>
              <a:gd name="connsiteY970" fmla="*/ 0 h 6858000"/>
              <a:gd name="connsiteX971" fmla="*/ 300708 w 7467600"/>
              <a:gd name="connsiteY971" fmla="*/ 154571 h 6858000"/>
              <a:gd name="connsiteX972" fmla="*/ 530414 w 7467600"/>
              <a:gd name="connsiteY972" fmla="*/ 354673 h 6858000"/>
              <a:gd name="connsiteX973" fmla="*/ 333785 w 7467600"/>
              <a:gd name="connsiteY973" fmla="*/ 161564 h 6858000"/>
              <a:gd name="connsiteX974" fmla="*/ 147005 w 7467600"/>
              <a:gd name="connsiteY974" fmla="*/ 0 h 6858000"/>
              <a:gd name="connsiteX975" fmla="*/ 272509 w 7467600"/>
              <a:gd name="connsiteY975" fmla="*/ 0 h 6858000"/>
              <a:gd name="connsiteX976" fmla="*/ 326276 w 7467600"/>
              <a:gd name="connsiteY976" fmla="*/ 45847 h 6858000"/>
              <a:gd name="connsiteX977" fmla="*/ 823759 w 7467600"/>
              <a:gd name="connsiteY977" fmla="*/ 574145 h 6858000"/>
              <a:gd name="connsiteX978" fmla="*/ 811254 w 7467600"/>
              <a:gd name="connsiteY978" fmla="*/ 665546 h 6858000"/>
              <a:gd name="connsiteX979" fmla="*/ 154042 w 7467600"/>
              <a:gd name="connsiteY979" fmla="*/ 261522 h 6858000"/>
              <a:gd name="connsiteX980" fmla="*/ 13550 w 7467600"/>
              <a:gd name="connsiteY980" fmla="*/ 158423 h 6858000"/>
              <a:gd name="connsiteX981" fmla="*/ 0 w 7467600"/>
              <a:gd name="connsiteY981" fmla="*/ 146618 h 6858000"/>
              <a:gd name="connsiteX982" fmla="*/ 0 w 7467600"/>
              <a:gd name="connsiteY982" fmla="*/ 59161 h 6858000"/>
              <a:gd name="connsiteX983" fmla="*/ 45427 w 7467600"/>
              <a:gd name="connsiteY983" fmla="*/ 101078 h 6858000"/>
              <a:gd name="connsiteX984" fmla="*/ 630103 w 7467600"/>
              <a:gd name="connsiteY984" fmla="*/ 485885 h 6858000"/>
              <a:gd name="connsiteX985" fmla="*/ 532040 w 7467600"/>
              <a:gd name="connsiteY985" fmla="*/ 399359 h 6858000"/>
              <a:gd name="connsiteX986" fmla="*/ 517618 w 7467600"/>
              <a:gd name="connsiteY986" fmla="*/ 385726 h 6858000"/>
              <a:gd name="connsiteX987" fmla="*/ 285074 w 7467600"/>
              <a:gd name="connsiteY987" fmla="*/ 182755 h 6858000"/>
              <a:gd name="connsiteX988" fmla="*/ 43151 w 7467600"/>
              <a:gd name="connsiteY988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312201 w 7467600"/>
              <a:gd name="connsiteY127" fmla="*/ 5128278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312201 w 7467600"/>
              <a:gd name="connsiteY131" fmla="*/ 5128278 h 6858000"/>
              <a:gd name="connsiteX132" fmla="*/ 1903353 w 7467600"/>
              <a:gd name="connsiteY132" fmla="*/ 5044827 h 6858000"/>
              <a:gd name="connsiteX133" fmla="*/ 1936931 w 7467600"/>
              <a:gd name="connsiteY133" fmla="*/ 5093954 h 6858000"/>
              <a:gd name="connsiteX134" fmla="*/ 2195868 w 7467600"/>
              <a:gd name="connsiteY134" fmla="*/ 5396574 h 6858000"/>
              <a:gd name="connsiteX135" fmla="*/ 2088852 w 7467600"/>
              <a:gd name="connsiteY135" fmla="*/ 5166123 h 6858000"/>
              <a:gd name="connsiteX136" fmla="*/ 1958241 w 7467600"/>
              <a:gd name="connsiteY136" fmla="*/ 5067955 h 6858000"/>
              <a:gd name="connsiteX137" fmla="*/ 1903353 w 7467600"/>
              <a:gd name="connsiteY137" fmla="*/ 5044827 h 6858000"/>
              <a:gd name="connsiteX138" fmla="*/ 1979378 w 7467600"/>
              <a:gd name="connsiteY138" fmla="*/ 4769504 h 6858000"/>
              <a:gd name="connsiteX139" fmla="*/ 2882120 w 7467600"/>
              <a:gd name="connsiteY139" fmla="*/ 5064547 h 6858000"/>
              <a:gd name="connsiteX140" fmla="*/ 2793103 w 7467600"/>
              <a:gd name="connsiteY140" fmla="*/ 5039699 h 6858000"/>
              <a:gd name="connsiteX141" fmla="*/ 2770041 w 7467600"/>
              <a:gd name="connsiteY141" fmla="*/ 5033634 h 6858000"/>
              <a:gd name="connsiteX142" fmla="*/ 1979378 w 7467600"/>
              <a:gd name="connsiteY142" fmla="*/ 4769504 h 6858000"/>
              <a:gd name="connsiteX143" fmla="*/ 1927410 w 7467600"/>
              <a:gd name="connsiteY143" fmla="*/ 4716164 h 6858000"/>
              <a:gd name="connsiteX144" fmla="*/ 1959587 w 7467600"/>
              <a:gd name="connsiteY144" fmla="*/ 4728849 h 6858000"/>
              <a:gd name="connsiteX145" fmla="*/ 2777707 w 7467600"/>
              <a:gd name="connsiteY145" fmla="*/ 5003991 h 6858000"/>
              <a:gd name="connsiteX146" fmla="*/ 2800768 w 7467600"/>
              <a:gd name="connsiteY146" fmla="*/ 5010056 h 6858000"/>
              <a:gd name="connsiteX147" fmla="*/ 2879408 w 7467600"/>
              <a:gd name="connsiteY147" fmla="*/ 5031590 h 6858000"/>
              <a:gd name="connsiteX148" fmla="*/ 2862295 w 7467600"/>
              <a:gd name="connsiteY148" fmla="*/ 5022958 h 6858000"/>
              <a:gd name="connsiteX149" fmla="*/ 2813343 w 7467600"/>
              <a:gd name="connsiteY149" fmla="*/ 4998369 h 6858000"/>
              <a:gd name="connsiteX150" fmla="*/ 2646245 w 7467600"/>
              <a:gd name="connsiteY150" fmla="*/ 4930999 h 6858000"/>
              <a:gd name="connsiteX151" fmla="*/ 1999243 w 7467600"/>
              <a:gd name="connsiteY151" fmla="*/ 4730524 h 6858000"/>
              <a:gd name="connsiteX152" fmla="*/ 1979527 w 7467600"/>
              <a:gd name="connsiteY152" fmla="*/ 4726651 h 6858000"/>
              <a:gd name="connsiteX153" fmla="*/ 1927410 w 7467600"/>
              <a:gd name="connsiteY153" fmla="*/ 4716164 h 6858000"/>
              <a:gd name="connsiteX154" fmla="*/ 1997014 w 7467600"/>
              <a:gd name="connsiteY154" fmla="*/ 4698007 h 6858000"/>
              <a:gd name="connsiteX155" fmla="*/ 2005458 w 7467600"/>
              <a:gd name="connsiteY155" fmla="*/ 4699540 h 6858000"/>
              <a:gd name="connsiteX156" fmla="*/ 2657186 w 7467600"/>
              <a:gd name="connsiteY156" fmla="*/ 4901687 h 6858000"/>
              <a:gd name="connsiteX157" fmla="*/ 2826662 w 7467600"/>
              <a:gd name="connsiteY157" fmla="*/ 4970362 h 6858000"/>
              <a:gd name="connsiteX158" fmla="*/ 2876100 w 7467600"/>
              <a:gd name="connsiteY158" fmla="*/ 4995397 h 6858000"/>
              <a:gd name="connsiteX159" fmla="*/ 3042600 w 7467600"/>
              <a:gd name="connsiteY159" fmla="*/ 5059532 h 6858000"/>
              <a:gd name="connsiteX160" fmla="*/ 1997014 w 7467600"/>
              <a:gd name="connsiteY160" fmla="*/ 4698007 h 6858000"/>
              <a:gd name="connsiteX161" fmla="*/ 2305292 w 7467600"/>
              <a:gd name="connsiteY161" fmla="*/ 4219492 h 6858000"/>
              <a:gd name="connsiteX162" fmla="*/ 3360922 w 7467600"/>
              <a:gd name="connsiteY162" fmla="*/ 4529373 h 6858000"/>
              <a:gd name="connsiteX163" fmla="*/ 3492420 w 7467600"/>
              <a:gd name="connsiteY163" fmla="*/ 4510145 h 6858000"/>
              <a:gd name="connsiteX164" fmla="*/ 3364086 w 7467600"/>
              <a:gd name="connsiteY164" fmla="*/ 4480340 h 6858000"/>
              <a:gd name="connsiteX165" fmla="*/ 3225818 w 7467600"/>
              <a:gd name="connsiteY165" fmla="*/ 4411822 h 6858000"/>
              <a:gd name="connsiteX166" fmla="*/ 3129696 w 7467600"/>
              <a:gd name="connsiteY166" fmla="*/ 4360704 h 6858000"/>
              <a:gd name="connsiteX167" fmla="*/ 2814545 w 7467600"/>
              <a:gd name="connsiteY167" fmla="*/ 4282955 h 6858000"/>
              <a:gd name="connsiteX168" fmla="*/ 2305292 w 7467600"/>
              <a:gd name="connsiteY168" fmla="*/ 4219492 h 6858000"/>
              <a:gd name="connsiteX169" fmla="*/ 2626982 w 7467600"/>
              <a:gd name="connsiteY169" fmla="*/ 4206450 h 6858000"/>
              <a:gd name="connsiteX170" fmla="*/ 2490617 w 7467600"/>
              <a:gd name="connsiteY170" fmla="*/ 4206951 h 6858000"/>
              <a:gd name="connsiteX171" fmla="*/ 2819869 w 7467600"/>
              <a:gd name="connsiteY171" fmla="*/ 4252936 h 6858000"/>
              <a:gd name="connsiteX172" fmla="*/ 3143018 w 7467600"/>
              <a:gd name="connsiteY172" fmla="*/ 4332698 h 6858000"/>
              <a:gd name="connsiteX173" fmla="*/ 3241520 w 7467600"/>
              <a:gd name="connsiteY173" fmla="*/ 4385112 h 6858000"/>
              <a:gd name="connsiteX174" fmla="*/ 3374575 w 7467600"/>
              <a:gd name="connsiteY174" fmla="*/ 4451517 h 6858000"/>
              <a:gd name="connsiteX175" fmla="*/ 3505221 w 7467600"/>
              <a:gd name="connsiteY175" fmla="*/ 4480757 h 6858000"/>
              <a:gd name="connsiteX176" fmla="*/ 2626982 w 7467600"/>
              <a:gd name="connsiteY176" fmla="*/ 4206450 h 6858000"/>
              <a:gd name="connsiteX177" fmla="*/ 1310106 w 7467600"/>
              <a:gd name="connsiteY177" fmla="*/ 3943217 h 6858000"/>
              <a:gd name="connsiteX178" fmla="*/ 854994 w 7467600"/>
              <a:gd name="connsiteY178" fmla="*/ 4399136 h 6858000"/>
              <a:gd name="connsiteX179" fmla="*/ 742462 w 7467600"/>
              <a:gd name="connsiteY179" fmla="*/ 4594648 h 6858000"/>
              <a:gd name="connsiteX180" fmla="*/ 820602 w 7467600"/>
              <a:gd name="connsiteY180" fmla="*/ 4485915 h 6858000"/>
              <a:gd name="connsiteX181" fmla="*/ 878295 w 7467600"/>
              <a:gd name="connsiteY181" fmla="*/ 4403594 h 6858000"/>
              <a:gd name="connsiteX182" fmla="*/ 1240607 w 7467600"/>
              <a:gd name="connsiteY182" fmla="*/ 4010401 h 6858000"/>
              <a:gd name="connsiteX183" fmla="*/ 1310106 w 7467600"/>
              <a:gd name="connsiteY183" fmla="*/ 3943217 h 6858000"/>
              <a:gd name="connsiteX184" fmla="*/ 1423113 w 7467600"/>
              <a:gd name="connsiteY184" fmla="*/ 3874565 h 6858000"/>
              <a:gd name="connsiteX185" fmla="*/ 1260565 w 7467600"/>
              <a:gd name="connsiteY185" fmla="*/ 4031982 h 6858000"/>
              <a:gd name="connsiteX186" fmla="*/ 901900 w 7467600"/>
              <a:gd name="connsiteY186" fmla="*/ 4421236 h 6858000"/>
              <a:gd name="connsiteX187" fmla="*/ 845044 w 7467600"/>
              <a:gd name="connsiteY187" fmla="*/ 4502436 h 6858000"/>
              <a:gd name="connsiteX188" fmla="*/ 685926 w 7467600"/>
              <a:gd name="connsiteY188" fmla="*/ 4703069 h 6858000"/>
              <a:gd name="connsiteX189" fmla="*/ 684248 w 7467600"/>
              <a:gd name="connsiteY189" fmla="*/ 4706721 h 6858000"/>
              <a:gd name="connsiteX190" fmla="*/ 1423113 w 7467600"/>
              <a:gd name="connsiteY190" fmla="*/ 3874565 h 6858000"/>
              <a:gd name="connsiteX191" fmla="*/ 3316479 w 7467600"/>
              <a:gd name="connsiteY191" fmla="*/ 3872136 h 6858000"/>
              <a:gd name="connsiteX192" fmla="*/ 3546806 w 7467600"/>
              <a:gd name="connsiteY192" fmla="*/ 4356139 h 6858000"/>
              <a:gd name="connsiteX193" fmla="*/ 3364433 w 7467600"/>
              <a:gd name="connsiteY193" fmla="*/ 3953121 h 6858000"/>
              <a:gd name="connsiteX194" fmla="*/ 3316479 w 7467600"/>
              <a:gd name="connsiteY194" fmla="*/ 3872136 h 6858000"/>
              <a:gd name="connsiteX195" fmla="*/ 3291335 w 7467600"/>
              <a:gd name="connsiteY195" fmla="*/ 3767420 h 6858000"/>
              <a:gd name="connsiteX196" fmla="*/ 3390805 w 7467600"/>
              <a:gd name="connsiteY196" fmla="*/ 3937163 h 6858000"/>
              <a:gd name="connsiteX197" fmla="*/ 3579062 w 7467600"/>
              <a:gd name="connsiteY197" fmla="*/ 4359040 h 6858000"/>
              <a:gd name="connsiteX198" fmla="*/ 3467355 w 7467600"/>
              <a:gd name="connsiteY198" fmla="*/ 3988130 h 6858000"/>
              <a:gd name="connsiteX199" fmla="*/ 3310753 w 7467600"/>
              <a:gd name="connsiteY199" fmla="*/ 3787140 h 6858000"/>
              <a:gd name="connsiteX200" fmla="*/ 3291335 w 7467600"/>
              <a:gd name="connsiteY200" fmla="*/ 3767420 h 6858000"/>
              <a:gd name="connsiteX201" fmla="*/ 1635889 w 7467600"/>
              <a:gd name="connsiteY201" fmla="*/ 3709494 h 6858000"/>
              <a:gd name="connsiteX202" fmla="*/ 1634800 w 7467600"/>
              <a:gd name="connsiteY202" fmla="*/ 3731111 h 6858000"/>
              <a:gd name="connsiteX203" fmla="*/ 1635889 w 7467600"/>
              <a:gd name="connsiteY203" fmla="*/ 3709494 h 6858000"/>
              <a:gd name="connsiteX204" fmla="*/ 1510397 w 7467600"/>
              <a:gd name="connsiteY204" fmla="*/ 3684705 h 6858000"/>
              <a:gd name="connsiteX205" fmla="*/ 1146550 w 7467600"/>
              <a:gd name="connsiteY205" fmla="*/ 3802012 h 6858000"/>
              <a:gd name="connsiteX206" fmla="*/ 698834 w 7467600"/>
              <a:gd name="connsiteY206" fmla="*/ 3952272 h 6858000"/>
              <a:gd name="connsiteX207" fmla="*/ 34256 w 7467600"/>
              <a:gd name="connsiteY207" fmla="*/ 4347603 h 6858000"/>
              <a:gd name="connsiteX208" fmla="*/ 527241 w 7467600"/>
              <a:gd name="connsiteY208" fmla="*/ 4065078 h 6858000"/>
              <a:gd name="connsiteX209" fmla="*/ 1510397 w 7467600"/>
              <a:gd name="connsiteY209" fmla="*/ 3684705 h 6858000"/>
              <a:gd name="connsiteX210" fmla="*/ 1313114 w 7467600"/>
              <a:gd name="connsiteY210" fmla="*/ 3655216 h 6858000"/>
              <a:gd name="connsiteX211" fmla="*/ 1109304 w 7467600"/>
              <a:gd name="connsiteY211" fmla="*/ 3669030 h 6858000"/>
              <a:gd name="connsiteX212" fmla="*/ 8129 w 7467600"/>
              <a:gd name="connsiteY212" fmla="*/ 4330519 h 6858000"/>
              <a:gd name="connsiteX213" fmla="*/ 687572 w 7467600"/>
              <a:gd name="connsiteY213" fmla="*/ 3925629 h 6858000"/>
              <a:gd name="connsiteX214" fmla="*/ 1138365 w 7467600"/>
              <a:gd name="connsiteY214" fmla="*/ 3774515 h 6858000"/>
              <a:gd name="connsiteX215" fmla="*/ 1505579 w 7467600"/>
              <a:gd name="connsiteY215" fmla="*/ 3655526 h 6858000"/>
              <a:gd name="connsiteX216" fmla="*/ 1313114 w 7467600"/>
              <a:gd name="connsiteY216" fmla="*/ 3655216 h 6858000"/>
              <a:gd name="connsiteX217" fmla="*/ 3655073 w 7467600"/>
              <a:gd name="connsiteY217" fmla="*/ 3650884 h 6858000"/>
              <a:gd name="connsiteX218" fmla="*/ 3989938 w 7467600"/>
              <a:gd name="connsiteY218" fmla="*/ 3991685 h 6858000"/>
              <a:gd name="connsiteX219" fmla="*/ 4393907 w 7467600"/>
              <a:gd name="connsiteY219" fmla="*/ 4261258 h 6858000"/>
              <a:gd name="connsiteX220" fmla="*/ 4648051 w 7467600"/>
              <a:gd name="connsiteY220" fmla="*/ 4374051 h 6858000"/>
              <a:gd name="connsiteX221" fmla="*/ 4383389 w 7467600"/>
              <a:gd name="connsiteY221" fmla="*/ 4184369 h 6858000"/>
              <a:gd name="connsiteX222" fmla="*/ 4165508 w 7467600"/>
              <a:gd name="connsiteY222" fmla="*/ 4035196 h 6858000"/>
              <a:gd name="connsiteX223" fmla="*/ 4068162 w 7467600"/>
              <a:gd name="connsiteY223" fmla="*/ 3953394 h 6858000"/>
              <a:gd name="connsiteX224" fmla="*/ 3981416 w 7467600"/>
              <a:gd name="connsiteY224" fmla="*/ 3880482 h 6858000"/>
              <a:gd name="connsiteX225" fmla="*/ 3800147 w 7467600"/>
              <a:gd name="connsiteY225" fmla="*/ 3749872 h 6858000"/>
              <a:gd name="connsiteX226" fmla="*/ 3655073 w 7467600"/>
              <a:gd name="connsiteY226" fmla="*/ 3650884 h 6858000"/>
              <a:gd name="connsiteX227" fmla="*/ 3670252 w 7467600"/>
              <a:gd name="connsiteY227" fmla="*/ 3622798 h 6858000"/>
              <a:gd name="connsiteX228" fmla="*/ 3817258 w 7467600"/>
              <a:gd name="connsiteY228" fmla="*/ 3723577 h 6858000"/>
              <a:gd name="connsiteX229" fmla="*/ 4000461 w 7467600"/>
              <a:gd name="connsiteY229" fmla="*/ 3855966 h 6858000"/>
              <a:gd name="connsiteX230" fmla="*/ 4088180 w 7467600"/>
              <a:gd name="connsiteY230" fmla="*/ 3929774 h 6858000"/>
              <a:gd name="connsiteX231" fmla="*/ 4184555 w 7467600"/>
              <a:gd name="connsiteY231" fmla="*/ 4010683 h 6858000"/>
              <a:gd name="connsiteX232" fmla="*/ 4399563 w 7467600"/>
              <a:gd name="connsiteY232" fmla="*/ 4158106 h 6858000"/>
              <a:gd name="connsiteX233" fmla="*/ 4684469 w 7467600"/>
              <a:gd name="connsiteY233" fmla="*/ 4364680 h 6858000"/>
              <a:gd name="connsiteX234" fmla="*/ 4690271 w 7467600"/>
              <a:gd name="connsiteY234" fmla="*/ 4370034 h 6858000"/>
              <a:gd name="connsiteX235" fmla="*/ 4136093 w 7467600"/>
              <a:gd name="connsiteY235" fmla="*/ 3858466 h 6858000"/>
              <a:gd name="connsiteX236" fmla="*/ 3670252 w 7467600"/>
              <a:gd name="connsiteY236" fmla="*/ 3622798 h 6858000"/>
              <a:gd name="connsiteX237" fmla="*/ 4440129 w 7467600"/>
              <a:gd name="connsiteY237" fmla="*/ 3448571 h 6858000"/>
              <a:gd name="connsiteX238" fmla="*/ 4856525 w 7467600"/>
              <a:gd name="connsiteY238" fmla="*/ 3915351 h 6858000"/>
              <a:gd name="connsiteX239" fmla="*/ 5059055 w 7467600"/>
              <a:gd name="connsiteY239" fmla="*/ 4108918 h 6858000"/>
              <a:gd name="connsiteX240" fmla="*/ 5290070 w 7467600"/>
              <a:gd name="connsiteY240" fmla="*/ 4263619 h 6858000"/>
              <a:gd name="connsiteX241" fmla="*/ 4834991 w 7467600"/>
              <a:gd name="connsiteY241" fmla="*/ 3830985 h 6858000"/>
              <a:gd name="connsiteX242" fmla="*/ 4440129 w 7467600"/>
              <a:gd name="connsiteY242" fmla="*/ 3448571 h 6858000"/>
              <a:gd name="connsiteX243" fmla="*/ 4441737 w 7467600"/>
              <a:gd name="connsiteY243" fmla="*/ 3399734 h 6858000"/>
              <a:gd name="connsiteX244" fmla="*/ 4431236 w 7467600"/>
              <a:gd name="connsiteY244" fmla="*/ 3400954 h 6858000"/>
              <a:gd name="connsiteX245" fmla="*/ 4557150 w 7467600"/>
              <a:gd name="connsiteY245" fmla="*/ 3510023 h 6858000"/>
              <a:gd name="connsiteX246" fmla="*/ 4856936 w 7467600"/>
              <a:gd name="connsiteY246" fmla="*/ 3809146 h 6858000"/>
              <a:gd name="connsiteX247" fmla="*/ 5111996 w 7467600"/>
              <a:gd name="connsiteY247" fmla="*/ 4065759 h 6858000"/>
              <a:gd name="connsiteX248" fmla="*/ 5388878 w 7467600"/>
              <a:gd name="connsiteY248" fmla="*/ 4300185 h 6858000"/>
              <a:gd name="connsiteX249" fmla="*/ 5425556 w 7467600"/>
              <a:gd name="connsiteY249" fmla="*/ 4308967 h 6858000"/>
              <a:gd name="connsiteX250" fmla="*/ 4943646 w 7467600"/>
              <a:gd name="connsiteY250" fmla="*/ 3822916 h 6858000"/>
              <a:gd name="connsiteX251" fmla="*/ 4594837 w 7467600"/>
              <a:gd name="connsiteY251" fmla="*/ 3532274 h 6858000"/>
              <a:gd name="connsiteX252" fmla="*/ 4441737 w 7467600"/>
              <a:gd name="connsiteY252" fmla="*/ 3399734 h 6858000"/>
              <a:gd name="connsiteX253" fmla="*/ 5425834 w 7467600"/>
              <a:gd name="connsiteY253" fmla="*/ 3162785 h 6858000"/>
              <a:gd name="connsiteX254" fmla="*/ 5401644 w 7467600"/>
              <a:gd name="connsiteY254" fmla="*/ 3617847 h 6858000"/>
              <a:gd name="connsiteX255" fmla="*/ 5467256 w 7467600"/>
              <a:gd name="connsiteY255" fmla="*/ 4175494 h 6858000"/>
              <a:gd name="connsiteX256" fmla="*/ 5448069 w 7467600"/>
              <a:gd name="connsiteY256" fmla="*/ 3567554 h 6858000"/>
              <a:gd name="connsiteX257" fmla="*/ 5425834 w 7467600"/>
              <a:gd name="connsiteY257" fmla="*/ 3162785 h 6858000"/>
              <a:gd name="connsiteX258" fmla="*/ 1318687 w 7467600"/>
              <a:gd name="connsiteY258" fmla="*/ 3113840 h 6858000"/>
              <a:gd name="connsiteX259" fmla="*/ 1066793 w 7467600"/>
              <a:gd name="connsiteY259" fmla="*/ 3212171 h 6858000"/>
              <a:gd name="connsiteX260" fmla="*/ 993319 w 7467600"/>
              <a:gd name="connsiteY260" fmla="*/ 3247648 h 6858000"/>
              <a:gd name="connsiteX261" fmla="*/ 853081 w 7467600"/>
              <a:gd name="connsiteY261" fmla="*/ 3312410 h 6858000"/>
              <a:gd name="connsiteX262" fmla="*/ 805957 w 7467600"/>
              <a:gd name="connsiteY262" fmla="*/ 3330443 h 6858000"/>
              <a:gd name="connsiteX263" fmla="*/ 1318687 w 7467600"/>
              <a:gd name="connsiteY263" fmla="*/ 3113840 h 6858000"/>
              <a:gd name="connsiteX264" fmla="*/ 5453702 w 7467600"/>
              <a:gd name="connsiteY264" fmla="*/ 3090882 h 6858000"/>
              <a:gd name="connsiteX265" fmla="*/ 5480135 w 7467600"/>
              <a:gd name="connsiteY265" fmla="*/ 3565802 h 6858000"/>
              <a:gd name="connsiteX266" fmla="*/ 5499023 w 7467600"/>
              <a:gd name="connsiteY266" fmla="*/ 4166310 h 6858000"/>
              <a:gd name="connsiteX267" fmla="*/ 5547022 w 7467600"/>
              <a:gd name="connsiteY267" fmla="*/ 3607838 h 6858000"/>
              <a:gd name="connsiteX268" fmla="*/ 5515964 w 7467600"/>
              <a:gd name="connsiteY268" fmla="*/ 3378541 h 6858000"/>
              <a:gd name="connsiteX269" fmla="*/ 5453702 w 7467600"/>
              <a:gd name="connsiteY269" fmla="*/ 3090882 h 6858000"/>
              <a:gd name="connsiteX270" fmla="*/ 1238695 w 7467600"/>
              <a:gd name="connsiteY270" fmla="*/ 3076820 h 6858000"/>
              <a:gd name="connsiteX271" fmla="*/ 716371 w 7467600"/>
              <a:gd name="connsiteY271" fmla="*/ 3293249 h 6858000"/>
              <a:gd name="connsiteX272" fmla="*/ 579522 w 7467600"/>
              <a:gd name="connsiteY272" fmla="*/ 3371759 h 6858000"/>
              <a:gd name="connsiteX273" fmla="*/ 600288 w 7467600"/>
              <a:gd name="connsiteY273" fmla="*/ 3365555 h 6858000"/>
              <a:gd name="connsiteX274" fmla="*/ 840692 w 7467600"/>
              <a:gd name="connsiteY274" fmla="*/ 3284921 h 6858000"/>
              <a:gd name="connsiteX275" fmla="*/ 979248 w 7467600"/>
              <a:gd name="connsiteY275" fmla="*/ 3221003 h 6858000"/>
              <a:gd name="connsiteX276" fmla="*/ 1053282 w 7467600"/>
              <a:gd name="connsiteY276" fmla="*/ 3185247 h 6858000"/>
              <a:gd name="connsiteX277" fmla="*/ 1320603 w 7467600"/>
              <a:gd name="connsiteY277" fmla="*/ 3081281 h 6858000"/>
              <a:gd name="connsiteX278" fmla="*/ 1238695 w 7467600"/>
              <a:gd name="connsiteY278" fmla="*/ 3076820 h 6858000"/>
              <a:gd name="connsiteX279" fmla="*/ 5425627 w 7467600"/>
              <a:gd name="connsiteY279" fmla="*/ 2954192 h 6858000"/>
              <a:gd name="connsiteX280" fmla="*/ 5470770 w 7467600"/>
              <a:gd name="connsiteY280" fmla="*/ 3005435 h 6858000"/>
              <a:gd name="connsiteX281" fmla="*/ 5519779 w 7467600"/>
              <a:gd name="connsiteY281" fmla="*/ 4359223 h 6858000"/>
              <a:gd name="connsiteX282" fmla="*/ 5520293 w 7467600"/>
              <a:gd name="connsiteY282" fmla="*/ 4360602 h 6858000"/>
              <a:gd name="connsiteX283" fmla="*/ 5767221 w 7467600"/>
              <a:gd name="connsiteY283" fmla="*/ 4665564 h 6858000"/>
              <a:gd name="connsiteX284" fmla="*/ 6937169 w 7467600"/>
              <a:gd name="connsiteY284" fmla="*/ 4815941 h 6858000"/>
              <a:gd name="connsiteX285" fmla="*/ 6953922 w 7467600"/>
              <a:gd name="connsiteY285" fmla="*/ 4890068 h 6858000"/>
              <a:gd name="connsiteX286" fmla="*/ 6071359 w 7467600"/>
              <a:gd name="connsiteY286" fmla="*/ 4770770 h 6858000"/>
              <a:gd name="connsiteX287" fmla="*/ 6038839 w 7467600"/>
              <a:gd name="connsiteY287" fmla="*/ 4764474 h 6858000"/>
              <a:gd name="connsiteX288" fmla="*/ 6038706 w 7467600"/>
              <a:gd name="connsiteY288" fmla="*/ 4763847 h 6858000"/>
              <a:gd name="connsiteX289" fmla="*/ 6037784 w 7467600"/>
              <a:gd name="connsiteY289" fmla="*/ 4764270 h 6858000"/>
              <a:gd name="connsiteX290" fmla="*/ 6038839 w 7467600"/>
              <a:gd name="connsiteY290" fmla="*/ 4764474 h 6858000"/>
              <a:gd name="connsiteX291" fmla="*/ 6040338 w 7467600"/>
              <a:gd name="connsiteY291" fmla="*/ 4771418 h 6858000"/>
              <a:gd name="connsiteX292" fmla="*/ 6024488 w 7467600"/>
              <a:gd name="connsiteY292" fmla="*/ 4809903 h 6858000"/>
              <a:gd name="connsiteX293" fmla="*/ 5599771 w 7467600"/>
              <a:gd name="connsiteY293" fmla="*/ 5509652 h 6858000"/>
              <a:gd name="connsiteX294" fmla="*/ 5548843 w 7467600"/>
              <a:gd name="connsiteY294" fmla="*/ 5563845 h 6858000"/>
              <a:gd name="connsiteX295" fmla="*/ 5940952 w 7467600"/>
              <a:gd name="connsiteY295" fmla="*/ 6250028 h 6858000"/>
              <a:gd name="connsiteX296" fmla="*/ 6043441 w 7467600"/>
              <a:gd name="connsiteY296" fmla="*/ 6665847 h 6858000"/>
              <a:gd name="connsiteX297" fmla="*/ 6093432 w 7467600"/>
              <a:gd name="connsiteY297" fmla="*/ 6858000 h 6858000"/>
              <a:gd name="connsiteX298" fmla="*/ 6034344 w 7467600"/>
              <a:gd name="connsiteY298" fmla="*/ 6858000 h 6858000"/>
              <a:gd name="connsiteX299" fmla="*/ 6026679 w 7467600"/>
              <a:gd name="connsiteY299" fmla="*/ 6836959 h 6858000"/>
              <a:gd name="connsiteX300" fmla="*/ 5800441 w 7467600"/>
              <a:gd name="connsiteY300" fmla="*/ 6335286 h 6858000"/>
              <a:gd name="connsiteX301" fmla="*/ 5526562 w 7467600"/>
              <a:gd name="connsiteY301" fmla="*/ 5705388 h 6858000"/>
              <a:gd name="connsiteX302" fmla="*/ 5519640 w 7467600"/>
              <a:gd name="connsiteY302" fmla="*/ 5683774 h 6858000"/>
              <a:gd name="connsiteX303" fmla="*/ 5844559 w 7467600"/>
              <a:gd name="connsiteY303" fmla="*/ 6553349 h 6858000"/>
              <a:gd name="connsiteX304" fmla="*/ 5975994 w 7467600"/>
              <a:gd name="connsiteY304" fmla="*/ 6858000 h 6858000"/>
              <a:gd name="connsiteX305" fmla="*/ 5898547 w 7467600"/>
              <a:gd name="connsiteY305" fmla="*/ 6858000 h 6858000"/>
              <a:gd name="connsiteX306" fmla="*/ 5682041 w 7467600"/>
              <a:gd name="connsiteY306" fmla="*/ 6355860 h 6858000"/>
              <a:gd name="connsiteX307" fmla="*/ 5461758 w 7467600"/>
              <a:gd name="connsiteY307" fmla="*/ 5820220 h 6858000"/>
              <a:gd name="connsiteX308" fmla="*/ 5237282 w 7467600"/>
              <a:gd name="connsiteY308" fmla="*/ 6579086 h 6858000"/>
              <a:gd name="connsiteX309" fmla="*/ 5115009 w 7467600"/>
              <a:gd name="connsiteY309" fmla="*/ 6858000 h 6858000"/>
              <a:gd name="connsiteX310" fmla="*/ 5028074 w 7467600"/>
              <a:gd name="connsiteY310" fmla="*/ 6858000 h 6858000"/>
              <a:gd name="connsiteX311" fmla="*/ 5079508 w 7467600"/>
              <a:gd name="connsiteY311" fmla="*/ 6749074 h 6858000"/>
              <a:gd name="connsiteX312" fmla="*/ 5371846 w 7467600"/>
              <a:gd name="connsiteY312" fmla="*/ 5924413 h 6858000"/>
              <a:gd name="connsiteX313" fmla="*/ 5270512 w 7467600"/>
              <a:gd name="connsiteY313" fmla="*/ 6138975 h 6858000"/>
              <a:gd name="connsiteX314" fmla="*/ 5062409 w 7467600"/>
              <a:gd name="connsiteY314" fmla="*/ 6653544 h 6858000"/>
              <a:gd name="connsiteX315" fmla="*/ 5036628 w 7467600"/>
              <a:gd name="connsiteY315" fmla="*/ 6754247 h 6858000"/>
              <a:gd name="connsiteX316" fmla="*/ 5009112 w 7467600"/>
              <a:gd name="connsiteY316" fmla="*/ 6858000 h 6858000"/>
              <a:gd name="connsiteX317" fmla="*/ 4976679 w 7467600"/>
              <a:gd name="connsiteY317" fmla="*/ 6858000 h 6858000"/>
              <a:gd name="connsiteX318" fmla="*/ 5006537 w 7467600"/>
              <a:gd name="connsiteY318" fmla="*/ 6747068 h 6858000"/>
              <a:gd name="connsiteX319" fmla="*/ 5032723 w 7467600"/>
              <a:gd name="connsiteY319" fmla="*/ 6644957 h 6858000"/>
              <a:gd name="connsiteX320" fmla="*/ 5242949 w 7467600"/>
              <a:gd name="connsiteY320" fmla="*/ 6125175 h 6858000"/>
              <a:gd name="connsiteX321" fmla="*/ 5286321 w 7467600"/>
              <a:gd name="connsiteY321" fmla="*/ 6033555 h 6858000"/>
              <a:gd name="connsiteX322" fmla="*/ 5008210 w 7467600"/>
              <a:gd name="connsiteY322" fmla="*/ 6649194 h 6858000"/>
              <a:gd name="connsiteX323" fmla="*/ 4986321 w 7467600"/>
              <a:gd name="connsiteY323" fmla="*/ 6765687 h 6858000"/>
              <a:gd name="connsiteX324" fmla="*/ 4973474 w 7467600"/>
              <a:gd name="connsiteY324" fmla="*/ 6858000 h 6858000"/>
              <a:gd name="connsiteX325" fmla="*/ 4907178 w 7467600"/>
              <a:gd name="connsiteY325" fmla="*/ 6858000 h 6858000"/>
              <a:gd name="connsiteX326" fmla="*/ 4910810 w 7467600"/>
              <a:gd name="connsiteY326" fmla="*/ 6829660 h 6858000"/>
              <a:gd name="connsiteX327" fmla="*/ 4987461 w 7467600"/>
              <a:gd name="connsiteY327" fmla="*/ 6432994 h 6858000"/>
              <a:gd name="connsiteX328" fmla="*/ 5179262 w 7467600"/>
              <a:gd name="connsiteY328" fmla="*/ 6035044 h 6858000"/>
              <a:gd name="connsiteX329" fmla="*/ 4689678 w 7467600"/>
              <a:gd name="connsiteY329" fmla="*/ 6440241 h 6858000"/>
              <a:gd name="connsiteX330" fmla="*/ 4477543 w 7467600"/>
              <a:gd name="connsiteY330" fmla="*/ 6674836 h 6858000"/>
              <a:gd name="connsiteX331" fmla="*/ 4329957 w 7467600"/>
              <a:gd name="connsiteY331" fmla="*/ 6858000 h 6858000"/>
              <a:gd name="connsiteX332" fmla="*/ 4218595 w 7467600"/>
              <a:gd name="connsiteY332" fmla="*/ 6858000 h 6858000"/>
              <a:gd name="connsiteX333" fmla="*/ 4368888 w 7467600"/>
              <a:gd name="connsiteY333" fmla="*/ 6668412 h 6858000"/>
              <a:gd name="connsiteX334" fmla="*/ 4563091 w 7467600"/>
              <a:gd name="connsiteY334" fmla="*/ 6442508 h 6858000"/>
              <a:gd name="connsiteX335" fmla="*/ 5387324 w 7467600"/>
              <a:gd name="connsiteY335" fmla="*/ 5705830 h 6858000"/>
              <a:gd name="connsiteX336" fmla="*/ 5073620 w 7467600"/>
              <a:gd name="connsiteY336" fmla="*/ 5955437 h 6858000"/>
              <a:gd name="connsiteX337" fmla="*/ 4689789 w 7467600"/>
              <a:gd name="connsiteY337" fmla="*/ 6268382 h 6858000"/>
              <a:gd name="connsiteX338" fmla="*/ 4418722 w 7467600"/>
              <a:gd name="connsiteY338" fmla="*/ 6570886 h 6858000"/>
              <a:gd name="connsiteX339" fmla="*/ 4214944 w 7467600"/>
              <a:gd name="connsiteY339" fmla="*/ 6858000 h 6858000"/>
              <a:gd name="connsiteX340" fmla="*/ 4177898 w 7467600"/>
              <a:gd name="connsiteY340" fmla="*/ 6858000 h 6858000"/>
              <a:gd name="connsiteX341" fmla="*/ 4391597 w 7467600"/>
              <a:gd name="connsiteY341" fmla="*/ 6556370 h 6858000"/>
              <a:gd name="connsiteX342" fmla="*/ 4668889 w 7467600"/>
              <a:gd name="connsiteY342" fmla="*/ 6246399 h 6858000"/>
              <a:gd name="connsiteX343" fmla="*/ 5055427 w 7467600"/>
              <a:gd name="connsiteY343" fmla="*/ 5931476 h 6858000"/>
              <a:gd name="connsiteX344" fmla="*/ 5371814 w 7467600"/>
              <a:gd name="connsiteY344" fmla="*/ 5678975 h 6858000"/>
              <a:gd name="connsiteX345" fmla="*/ 4987918 w 7467600"/>
              <a:gd name="connsiteY345" fmla="*/ 5838701 h 6858000"/>
              <a:gd name="connsiteX346" fmla="*/ 4317146 w 7467600"/>
              <a:gd name="connsiteY346" fmla="*/ 6587716 h 6858000"/>
              <a:gd name="connsiteX347" fmla="*/ 4171627 w 7467600"/>
              <a:gd name="connsiteY347" fmla="*/ 6858000 h 6858000"/>
              <a:gd name="connsiteX348" fmla="*/ 4081585 w 7467600"/>
              <a:gd name="connsiteY348" fmla="*/ 6858000 h 6858000"/>
              <a:gd name="connsiteX349" fmla="*/ 4238603 w 7467600"/>
              <a:gd name="connsiteY349" fmla="*/ 6559341 h 6858000"/>
              <a:gd name="connsiteX350" fmla="*/ 4778333 w 7467600"/>
              <a:gd name="connsiteY350" fmla="*/ 5873626 h 6858000"/>
              <a:gd name="connsiteX351" fmla="*/ 5414185 w 7467600"/>
              <a:gd name="connsiteY351" fmla="*/ 5573882 h 6858000"/>
              <a:gd name="connsiteX352" fmla="*/ 5959648 w 7467600"/>
              <a:gd name="connsiteY352" fmla="*/ 4760797 h 6858000"/>
              <a:gd name="connsiteX353" fmla="*/ 5355019 w 7467600"/>
              <a:gd name="connsiteY353" fmla="*/ 4734672 h 6858000"/>
              <a:gd name="connsiteX354" fmla="*/ 5083565 w 7467600"/>
              <a:gd name="connsiteY354" fmla="*/ 5179121 h 6858000"/>
              <a:gd name="connsiteX355" fmla="*/ 4713577 w 7467600"/>
              <a:gd name="connsiteY355" fmla="*/ 5616803 h 6858000"/>
              <a:gd name="connsiteX356" fmla="*/ 3989559 w 7467600"/>
              <a:gd name="connsiteY356" fmla="*/ 6145945 h 6858000"/>
              <a:gd name="connsiteX357" fmla="*/ 3939824 w 7467600"/>
              <a:gd name="connsiteY357" fmla="*/ 6066900 h 6858000"/>
              <a:gd name="connsiteX358" fmla="*/ 4584537 w 7467600"/>
              <a:gd name="connsiteY358" fmla="*/ 5324826 h 6858000"/>
              <a:gd name="connsiteX359" fmla="*/ 5037105 w 7467600"/>
              <a:gd name="connsiteY359" fmla="*/ 5088765 h 6858000"/>
              <a:gd name="connsiteX360" fmla="*/ 5039930 w 7467600"/>
              <a:gd name="connsiteY360" fmla="*/ 5089585 h 6858000"/>
              <a:gd name="connsiteX361" fmla="*/ 5263764 w 7467600"/>
              <a:gd name="connsiteY361" fmla="*/ 4735525 h 6858000"/>
              <a:gd name="connsiteX362" fmla="*/ 4086300 w 7467600"/>
              <a:gd name="connsiteY362" fmla="*/ 4884599 h 6858000"/>
              <a:gd name="connsiteX363" fmla="*/ 4085485 w 7467600"/>
              <a:gd name="connsiteY363" fmla="*/ 4899070 h 6858000"/>
              <a:gd name="connsiteX364" fmla="*/ 3871915 w 7467600"/>
              <a:gd name="connsiteY364" fmla="*/ 5253645 h 6858000"/>
              <a:gd name="connsiteX365" fmla="*/ 3799374 w 7467600"/>
              <a:gd name="connsiteY365" fmla="*/ 5466127 h 6858000"/>
              <a:gd name="connsiteX366" fmla="*/ 3498850 w 7467600"/>
              <a:gd name="connsiteY366" fmla="*/ 6661888 h 6858000"/>
              <a:gd name="connsiteX367" fmla="*/ 3399216 w 7467600"/>
              <a:gd name="connsiteY367" fmla="*/ 6858000 h 6858000"/>
              <a:gd name="connsiteX368" fmla="*/ 3303688 w 7467600"/>
              <a:gd name="connsiteY368" fmla="*/ 6858000 h 6858000"/>
              <a:gd name="connsiteX369" fmla="*/ 3391774 w 7467600"/>
              <a:gd name="connsiteY369" fmla="*/ 6697181 h 6858000"/>
              <a:gd name="connsiteX370" fmla="*/ 3735540 w 7467600"/>
              <a:gd name="connsiteY370" fmla="*/ 5546923 h 6858000"/>
              <a:gd name="connsiteX371" fmla="*/ 3729438 w 7467600"/>
              <a:gd name="connsiteY371" fmla="*/ 5569058 h 6858000"/>
              <a:gd name="connsiteX372" fmla="*/ 3707782 w 7467600"/>
              <a:gd name="connsiteY372" fmla="*/ 5644908 h 6858000"/>
              <a:gd name="connsiteX373" fmla="*/ 3583827 w 7467600"/>
              <a:gd name="connsiteY373" fmla="*/ 6039215 h 6858000"/>
              <a:gd name="connsiteX374" fmla="*/ 3547861 w 7467600"/>
              <a:gd name="connsiteY374" fmla="*/ 6129609 h 6858000"/>
              <a:gd name="connsiteX375" fmla="*/ 3490905 w 7467600"/>
              <a:gd name="connsiteY375" fmla="*/ 6277660 h 6858000"/>
              <a:gd name="connsiteX376" fmla="*/ 3455859 w 7467600"/>
              <a:gd name="connsiteY376" fmla="*/ 6391301 h 6858000"/>
              <a:gd name="connsiteX377" fmla="*/ 3429112 w 7467600"/>
              <a:gd name="connsiteY377" fmla="*/ 6479469 h 6858000"/>
              <a:gd name="connsiteX378" fmla="*/ 3304862 w 7467600"/>
              <a:gd name="connsiteY378" fmla="*/ 6796476 h 6858000"/>
              <a:gd name="connsiteX379" fmla="*/ 3276071 w 7467600"/>
              <a:gd name="connsiteY379" fmla="*/ 6858000 h 6858000"/>
              <a:gd name="connsiteX380" fmla="*/ 3240805 w 7467600"/>
              <a:gd name="connsiteY380" fmla="*/ 6858000 h 6858000"/>
              <a:gd name="connsiteX381" fmla="*/ 3275917 w 7467600"/>
              <a:gd name="connsiteY381" fmla="*/ 6783192 h 6858000"/>
              <a:gd name="connsiteX382" fmla="*/ 3399358 w 7467600"/>
              <a:gd name="connsiteY382" fmla="*/ 6469011 h 6858000"/>
              <a:gd name="connsiteX383" fmla="*/ 3425650 w 7467600"/>
              <a:gd name="connsiteY383" fmla="*/ 6381333 h 6858000"/>
              <a:gd name="connsiteX384" fmla="*/ 3460661 w 7467600"/>
              <a:gd name="connsiteY384" fmla="*/ 6266763 h 6858000"/>
              <a:gd name="connsiteX385" fmla="*/ 3518021 w 7467600"/>
              <a:gd name="connsiteY385" fmla="*/ 6117298 h 6858000"/>
              <a:gd name="connsiteX386" fmla="*/ 3554035 w 7467600"/>
              <a:gd name="connsiteY386" fmla="*/ 6027832 h 6858000"/>
              <a:gd name="connsiteX387" fmla="*/ 3677174 w 7467600"/>
              <a:gd name="connsiteY387" fmla="*/ 5636351 h 6858000"/>
              <a:gd name="connsiteX388" fmla="*/ 3698819 w 7467600"/>
              <a:gd name="connsiteY388" fmla="*/ 5560503 h 6858000"/>
              <a:gd name="connsiteX389" fmla="*/ 3702094 w 7467600"/>
              <a:gd name="connsiteY389" fmla="*/ 5549194 h 6858000"/>
              <a:gd name="connsiteX390" fmla="*/ 3398355 w 7467600"/>
              <a:gd name="connsiteY390" fmla="*/ 6094603 h 6858000"/>
              <a:gd name="connsiteX391" fmla="*/ 3193941 w 7467600"/>
              <a:gd name="connsiteY391" fmla="*/ 6798775 h 6858000"/>
              <a:gd name="connsiteX392" fmla="*/ 3184140 w 7467600"/>
              <a:gd name="connsiteY392" fmla="*/ 6858000 h 6858000"/>
              <a:gd name="connsiteX393" fmla="*/ 3099978 w 7467600"/>
              <a:gd name="connsiteY393" fmla="*/ 6858000 h 6858000"/>
              <a:gd name="connsiteX394" fmla="*/ 3101556 w 7467600"/>
              <a:gd name="connsiteY394" fmla="*/ 6843337 h 6858000"/>
              <a:gd name="connsiteX395" fmla="*/ 3370162 w 7467600"/>
              <a:gd name="connsiteY395" fmla="*/ 5785550 h 6858000"/>
              <a:gd name="connsiteX396" fmla="*/ 3746477 w 7467600"/>
              <a:gd name="connsiteY396" fmla="*/ 5377889 h 6858000"/>
              <a:gd name="connsiteX397" fmla="*/ 3863399 w 7467600"/>
              <a:gd name="connsiteY397" fmla="*/ 5087257 h 6858000"/>
              <a:gd name="connsiteX398" fmla="*/ 3968712 w 7467600"/>
              <a:gd name="connsiteY398" fmla="*/ 4913989 h 6858000"/>
              <a:gd name="connsiteX399" fmla="*/ 2792390 w 7467600"/>
              <a:gd name="connsiteY399" fmla="*/ 5382974 h 6858000"/>
              <a:gd name="connsiteX400" fmla="*/ 2714982 w 7467600"/>
              <a:gd name="connsiteY400" fmla="*/ 5427051 h 6858000"/>
              <a:gd name="connsiteX401" fmla="*/ 2813361 w 7467600"/>
              <a:gd name="connsiteY401" fmla="*/ 6023912 h 6858000"/>
              <a:gd name="connsiteX402" fmla="*/ 2688430 w 7467600"/>
              <a:gd name="connsiteY402" fmla="*/ 6801564 h 6858000"/>
              <a:gd name="connsiteX403" fmla="*/ 2629626 w 7467600"/>
              <a:gd name="connsiteY403" fmla="*/ 6763394 h 6858000"/>
              <a:gd name="connsiteX404" fmla="*/ 2565328 w 7467600"/>
              <a:gd name="connsiteY404" fmla="*/ 5516399 h 6858000"/>
              <a:gd name="connsiteX405" fmla="*/ 1922999 w 7467600"/>
              <a:gd name="connsiteY405" fmla="*/ 5980343 h 6858000"/>
              <a:gd name="connsiteX406" fmla="*/ 1950261 w 7467600"/>
              <a:gd name="connsiteY406" fmla="*/ 6405858 h 6858000"/>
              <a:gd name="connsiteX407" fmla="*/ 2365554 w 7467600"/>
              <a:gd name="connsiteY407" fmla="*/ 6759107 h 6858000"/>
              <a:gd name="connsiteX408" fmla="*/ 2424142 w 7467600"/>
              <a:gd name="connsiteY408" fmla="*/ 6858000 h 6858000"/>
              <a:gd name="connsiteX409" fmla="*/ 2395994 w 7467600"/>
              <a:gd name="connsiteY409" fmla="*/ 6858000 h 6858000"/>
              <a:gd name="connsiteX410" fmla="*/ 2392863 w 7467600"/>
              <a:gd name="connsiteY410" fmla="*/ 6852964 h 6858000"/>
              <a:gd name="connsiteX411" fmla="*/ 2017589 w 7467600"/>
              <a:gd name="connsiteY411" fmla="*/ 6493982 h 6858000"/>
              <a:gd name="connsiteX412" fmla="*/ 2147336 w 7467600"/>
              <a:gd name="connsiteY412" fmla="*/ 6594052 h 6858000"/>
              <a:gd name="connsiteX413" fmla="*/ 2207047 w 7467600"/>
              <a:gd name="connsiteY413" fmla="*/ 6654540 h 6858000"/>
              <a:gd name="connsiteX414" fmla="*/ 2299106 w 7467600"/>
              <a:gd name="connsiteY414" fmla="*/ 6778931 h 6858000"/>
              <a:gd name="connsiteX415" fmla="*/ 2314430 w 7467600"/>
              <a:gd name="connsiteY415" fmla="*/ 6801144 h 6858000"/>
              <a:gd name="connsiteX416" fmla="*/ 2352406 w 7467600"/>
              <a:gd name="connsiteY416" fmla="*/ 6858000 h 6858000"/>
              <a:gd name="connsiteX417" fmla="*/ 2314492 w 7467600"/>
              <a:gd name="connsiteY417" fmla="*/ 6858000 h 6858000"/>
              <a:gd name="connsiteX418" fmla="*/ 2288095 w 7467600"/>
              <a:gd name="connsiteY418" fmla="*/ 6818030 h 6858000"/>
              <a:gd name="connsiteX419" fmla="*/ 2272768 w 7467600"/>
              <a:gd name="connsiteY419" fmla="*/ 6795822 h 6858000"/>
              <a:gd name="connsiteX420" fmla="*/ 2182715 w 7467600"/>
              <a:gd name="connsiteY420" fmla="*/ 6675071 h 6858000"/>
              <a:gd name="connsiteX421" fmla="*/ 2032061 w 7467600"/>
              <a:gd name="connsiteY421" fmla="*/ 6541380 h 6858000"/>
              <a:gd name="connsiteX422" fmla="*/ 2257220 w 7467600"/>
              <a:gd name="connsiteY422" fmla="*/ 6826257 h 6858000"/>
              <a:gd name="connsiteX423" fmla="*/ 2281324 w 7467600"/>
              <a:gd name="connsiteY423" fmla="*/ 6858000 h 6858000"/>
              <a:gd name="connsiteX424" fmla="*/ 2242860 w 7467600"/>
              <a:gd name="connsiteY424" fmla="*/ 6858000 h 6858000"/>
              <a:gd name="connsiteX425" fmla="*/ 2232818 w 7467600"/>
              <a:gd name="connsiteY425" fmla="*/ 6844926 h 6858000"/>
              <a:gd name="connsiteX426" fmla="*/ 1990172 w 7467600"/>
              <a:gd name="connsiteY426" fmla="*/ 6542121 h 6858000"/>
              <a:gd name="connsiteX427" fmla="*/ 2124090 w 7467600"/>
              <a:gd name="connsiteY427" fmla="*/ 6761017 h 6858000"/>
              <a:gd name="connsiteX428" fmla="*/ 2200380 w 7467600"/>
              <a:gd name="connsiteY428" fmla="*/ 6858000 h 6858000"/>
              <a:gd name="connsiteX429" fmla="*/ 2147507 w 7467600"/>
              <a:gd name="connsiteY429" fmla="*/ 6858000 h 6858000"/>
              <a:gd name="connsiteX430" fmla="*/ 2070668 w 7467600"/>
              <a:gd name="connsiteY430" fmla="*/ 6761520 h 6858000"/>
              <a:gd name="connsiteX431" fmla="*/ 1975142 w 7467600"/>
              <a:gd name="connsiteY431" fmla="*/ 6585570 h 6858000"/>
              <a:gd name="connsiteX432" fmla="*/ 2050035 w 7467600"/>
              <a:gd name="connsiteY432" fmla="*/ 6813345 h 6858000"/>
              <a:gd name="connsiteX433" fmla="*/ 2063025 w 7467600"/>
              <a:gd name="connsiteY433" fmla="*/ 6858000 h 6858000"/>
              <a:gd name="connsiteX434" fmla="*/ 2021675 w 7467600"/>
              <a:gd name="connsiteY434" fmla="*/ 6858000 h 6858000"/>
              <a:gd name="connsiteX435" fmla="*/ 2019308 w 7467600"/>
              <a:gd name="connsiteY435" fmla="*/ 6847118 h 6858000"/>
              <a:gd name="connsiteX436" fmla="*/ 1938835 w 7467600"/>
              <a:gd name="connsiteY436" fmla="*/ 6551160 h 6858000"/>
              <a:gd name="connsiteX437" fmla="*/ 1953230 w 7467600"/>
              <a:gd name="connsiteY437" fmla="*/ 6759699 h 6858000"/>
              <a:gd name="connsiteX438" fmla="*/ 1956763 w 7467600"/>
              <a:gd name="connsiteY438" fmla="*/ 6778191 h 6858000"/>
              <a:gd name="connsiteX439" fmla="*/ 1967925 w 7467600"/>
              <a:gd name="connsiteY439" fmla="*/ 6858000 h 6858000"/>
              <a:gd name="connsiteX440" fmla="*/ 1936622 w 7467600"/>
              <a:gd name="connsiteY440" fmla="*/ 6858000 h 6858000"/>
              <a:gd name="connsiteX441" fmla="*/ 1926261 w 7467600"/>
              <a:gd name="connsiteY441" fmla="*/ 6784064 h 6858000"/>
              <a:gd name="connsiteX442" fmla="*/ 1922724 w 7467600"/>
              <a:gd name="connsiteY442" fmla="*/ 6765577 h 6858000"/>
              <a:gd name="connsiteX443" fmla="*/ 1904650 w 7467600"/>
              <a:gd name="connsiteY443" fmla="*/ 6639616 h 6858000"/>
              <a:gd name="connsiteX444" fmla="*/ 1885273 w 7467600"/>
              <a:gd name="connsiteY444" fmla="*/ 6858000 h 6858000"/>
              <a:gd name="connsiteX445" fmla="*/ 1854363 w 7467600"/>
              <a:gd name="connsiteY445" fmla="*/ 6858000 h 6858000"/>
              <a:gd name="connsiteX446" fmla="*/ 1880391 w 7467600"/>
              <a:gd name="connsiteY446" fmla="*/ 6603796 h 6858000"/>
              <a:gd name="connsiteX447" fmla="*/ 1818273 w 7467600"/>
              <a:gd name="connsiteY447" fmla="*/ 6715729 h 6858000"/>
              <a:gd name="connsiteX448" fmla="*/ 1794691 w 7467600"/>
              <a:gd name="connsiteY448" fmla="*/ 6843239 h 6858000"/>
              <a:gd name="connsiteX449" fmla="*/ 1794914 w 7467600"/>
              <a:gd name="connsiteY449" fmla="*/ 6858000 h 6858000"/>
              <a:gd name="connsiteX450" fmla="*/ 1746128 w 7467600"/>
              <a:gd name="connsiteY450" fmla="*/ 6858000 h 6858000"/>
              <a:gd name="connsiteX451" fmla="*/ 1753934 w 7467600"/>
              <a:gd name="connsiteY451" fmla="*/ 6724796 h 6858000"/>
              <a:gd name="connsiteX452" fmla="*/ 1792053 w 7467600"/>
              <a:gd name="connsiteY452" fmla="*/ 6572396 h 6858000"/>
              <a:gd name="connsiteX453" fmla="*/ 1862248 w 7467600"/>
              <a:gd name="connsiteY453" fmla="*/ 6266397 h 6858000"/>
              <a:gd name="connsiteX454" fmla="*/ 1862250 w 7467600"/>
              <a:gd name="connsiteY454" fmla="*/ 6033531 h 6858000"/>
              <a:gd name="connsiteX455" fmla="*/ 1211999 w 7467600"/>
              <a:gd name="connsiteY455" fmla="*/ 6683610 h 6858000"/>
              <a:gd name="connsiteX456" fmla="*/ 1213266 w 7467600"/>
              <a:gd name="connsiteY456" fmla="*/ 6691947 h 6858000"/>
              <a:gd name="connsiteX457" fmla="*/ 1203370 w 7467600"/>
              <a:gd name="connsiteY457" fmla="*/ 6850676 h 6858000"/>
              <a:gd name="connsiteX458" fmla="*/ 1203671 w 7467600"/>
              <a:gd name="connsiteY458" fmla="*/ 6858000 h 6858000"/>
              <a:gd name="connsiteX459" fmla="*/ 1143180 w 7467600"/>
              <a:gd name="connsiteY459" fmla="*/ 6858000 h 6858000"/>
              <a:gd name="connsiteX460" fmla="*/ 1142176 w 7467600"/>
              <a:gd name="connsiteY460" fmla="*/ 6766045 h 6858000"/>
              <a:gd name="connsiteX461" fmla="*/ 1067484 w 7467600"/>
              <a:gd name="connsiteY461" fmla="*/ 6858000 h 6858000"/>
              <a:gd name="connsiteX462" fmla="*/ 953928 w 7467600"/>
              <a:gd name="connsiteY462" fmla="*/ 6858000 h 6858000"/>
              <a:gd name="connsiteX463" fmla="*/ 959715 w 7467600"/>
              <a:gd name="connsiteY463" fmla="*/ 6850185 h 6858000"/>
              <a:gd name="connsiteX464" fmla="*/ 1483788 w 7467600"/>
              <a:gd name="connsiteY464" fmla="*/ 6259174 h 6858000"/>
              <a:gd name="connsiteX465" fmla="*/ 1100671 w 7467600"/>
              <a:gd name="connsiteY465" fmla="*/ 6252137 h 6858000"/>
              <a:gd name="connsiteX466" fmla="*/ 1090144 w 7467600"/>
              <a:gd name="connsiteY466" fmla="*/ 6256748 h 6858000"/>
              <a:gd name="connsiteX467" fmla="*/ 1095872 w 7467600"/>
              <a:gd name="connsiteY467" fmla="*/ 6271892 h 6858000"/>
              <a:gd name="connsiteX468" fmla="*/ 262785 w 7467600"/>
              <a:gd name="connsiteY468" fmla="*/ 6845450 h 6858000"/>
              <a:gd name="connsiteX469" fmla="*/ 209968 w 7467600"/>
              <a:gd name="connsiteY469" fmla="*/ 6770713 h 6858000"/>
              <a:gd name="connsiteX470" fmla="*/ 873460 w 7467600"/>
              <a:gd name="connsiteY470" fmla="*/ 6253768 h 6858000"/>
              <a:gd name="connsiteX471" fmla="*/ 192686 w 7467600"/>
              <a:gd name="connsiteY471" fmla="*/ 5849257 h 6858000"/>
              <a:gd name="connsiteX472" fmla="*/ 4696 w 7467600"/>
              <a:gd name="connsiteY472" fmla="*/ 5697668 h 6858000"/>
              <a:gd name="connsiteX473" fmla="*/ 0 w 7467600"/>
              <a:gd name="connsiteY473" fmla="*/ 5689984 h 6858000"/>
              <a:gd name="connsiteX474" fmla="*/ 0 w 7467600"/>
              <a:gd name="connsiteY474" fmla="*/ 5513472 h 6858000"/>
              <a:gd name="connsiteX475" fmla="*/ 174101 w 7467600"/>
              <a:gd name="connsiteY475" fmla="*/ 5620277 h 6858000"/>
              <a:gd name="connsiteX476" fmla="*/ 891800 w 7467600"/>
              <a:gd name="connsiteY476" fmla="*/ 6036935 h 6858000"/>
              <a:gd name="connsiteX477" fmla="*/ 1072219 w 7467600"/>
              <a:gd name="connsiteY477" fmla="*/ 6169443 h 6858000"/>
              <a:gd name="connsiteX478" fmla="*/ 1074117 w 7467600"/>
              <a:gd name="connsiteY478" fmla="*/ 6170301 h 6858000"/>
              <a:gd name="connsiteX479" fmla="*/ 1083114 w 7467600"/>
              <a:gd name="connsiteY479" fmla="*/ 6174131 h 6858000"/>
              <a:gd name="connsiteX480" fmla="*/ 1543010 w 7467600"/>
              <a:gd name="connsiteY480" fmla="*/ 6191140 h 6858000"/>
              <a:gd name="connsiteX481" fmla="*/ 1551080 w 7467600"/>
              <a:gd name="connsiteY481" fmla="*/ 6195006 h 6858000"/>
              <a:gd name="connsiteX482" fmla="*/ 2345443 w 7467600"/>
              <a:gd name="connsiteY482" fmla="*/ 5549882 h 6858000"/>
              <a:gd name="connsiteX483" fmla="*/ 1721499 w 7467600"/>
              <a:gd name="connsiteY483" fmla="*/ 5599969 h 6858000"/>
              <a:gd name="connsiteX484" fmla="*/ 767716 w 7467600"/>
              <a:gd name="connsiteY484" fmla="*/ 5472768 h 6858000"/>
              <a:gd name="connsiteX485" fmla="*/ 722147 w 7467600"/>
              <a:gd name="connsiteY485" fmla="*/ 5393091 h 6858000"/>
              <a:gd name="connsiteX486" fmla="*/ 1485552 w 7467600"/>
              <a:gd name="connsiteY486" fmla="*/ 5313202 h 6858000"/>
              <a:gd name="connsiteX487" fmla="*/ 2143004 w 7467600"/>
              <a:gd name="connsiteY487" fmla="*/ 5402420 h 6858000"/>
              <a:gd name="connsiteX488" fmla="*/ 1933391 w 7467600"/>
              <a:gd name="connsiteY488" fmla="*/ 5156971 h 6858000"/>
              <a:gd name="connsiteX489" fmla="*/ 1827118 w 7467600"/>
              <a:gd name="connsiteY489" fmla="*/ 4968410 h 6858000"/>
              <a:gd name="connsiteX490" fmla="*/ 1837349 w 7467600"/>
              <a:gd name="connsiteY490" fmla="*/ 4956357 h 6858000"/>
              <a:gd name="connsiteX491" fmla="*/ 2162835 w 7467600"/>
              <a:gd name="connsiteY491" fmla="*/ 5187853 h 6858000"/>
              <a:gd name="connsiteX492" fmla="*/ 2257167 w 7467600"/>
              <a:gd name="connsiteY492" fmla="*/ 5462123 h 6858000"/>
              <a:gd name="connsiteX493" fmla="*/ 2261598 w 7467600"/>
              <a:gd name="connsiteY493" fmla="*/ 5467998 h 6858000"/>
              <a:gd name="connsiteX494" fmla="*/ 2437177 w 7467600"/>
              <a:gd name="connsiteY494" fmla="*/ 5479608 h 6858000"/>
              <a:gd name="connsiteX495" fmla="*/ 2445247 w 7467600"/>
              <a:gd name="connsiteY495" fmla="*/ 5483476 h 6858000"/>
              <a:gd name="connsiteX496" fmla="*/ 2743626 w 7467600"/>
              <a:gd name="connsiteY496" fmla="*/ 5304819 h 6858000"/>
              <a:gd name="connsiteX497" fmla="*/ 3048102 w 7467600"/>
              <a:gd name="connsiteY497" fmla="*/ 5150595 h 6858000"/>
              <a:gd name="connsiteX498" fmla="*/ 1799414 w 7467600"/>
              <a:gd name="connsiteY498" fmla="*/ 4694732 h 6858000"/>
              <a:gd name="connsiteX499" fmla="*/ 1771735 w 7467600"/>
              <a:gd name="connsiteY499" fmla="*/ 4619929 h 6858000"/>
              <a:gd name="connsiteX500" fmla="*/ 3104273 w 7467600"/>
              <a:gd name="connsiteY500" fmla="*/ 5076159 h 6858000"/>
              <a:gd name="connsiteX501" fmla="*/ 3113245 w 7467600"/>
              <a:gd name="connsiteY501" fmla="*/ 5090705 h 6858000"/>
              <a:gd name="connsiteX502" fmla="*/ 3126294 w 7467600"/>
              <a:gd name="connsiteY502" fmla="*/ 5114400 h 6858000"/>
              <a:gd name="connsiteX503" fmla="*/ 3937433 w 7467600"/>
              <a:gd name="connsiteY503" fmla="*/ 4830473 h 6858000"/>
              <a:gd name="connsiteX504" fmla="*/ 3590475 w 7467600"/>
              <a:gd name="connsiteY504" fmla="*/ 4597974 h 6858000"/>
              <a:gd name="connsiteX505" fmla="*/ 3100264 w 7467600"/>
              <a:gd name="connsiteY505" fmla="*/ 4579845 h 6858000"/>
              <a:gd name="connsiteX506" fmla="*/ 2183576 w 7467600"/>
              <a:gd name="connsiteY506" fmla="*/ 4227150 h 6858000"/>
              <a:gd name="connsiteX507" fmla="*/ 2151029 w 7467600"/>
              <a:gd name="connsiteY507" fmla="*/ 4146947 h 6858000"/>
              <a:gd name="connsiteX508" fmla="*/ 3563434 w 7467600"/>
              <a:gd name="connsiteY508" fmla="*/ 4469115 h 6858000"/>
              <a:gd name="connsiteX509" fmla="*/ 3177952 w 7467600"/>
              <a:gd name="connsiteY509" fmla="*/ 3657386 h 6858000"/>
              <a:gd name="connsiteX510" fmla="*/ 3189263 w 7467600"/>
              <a:gd name="connsiteY510" fmla="*/ 3625726 h 6858000"/>
              <a:gd name="connsiteX511" fmla="*/ 3560912 w 7467600"/>
              <a:gd name="connsiteY511" fmla="*/ 4079863 h 6858000"/>
              <a:gd name="connsiteX512" fmla="*/ 3626636 w 7467600"/>
              <a:gd name="connsiteY512" fmla="*/ 4512230 h 6858000"/>
              <a:gd name="connsiteX513" fmla="*/ 3653088 w 7467600"/>
              <a:gd name="connsiteY513" fmla="*/ 4521417 h 6858000"/>
              <a:gd name="connsiteX514" fmla="*/ 3988128 w 7467600"/>
              <a:gd name="connsiteY514" fmla="*/ 4817267 h 6858000"/>
              <a:gd name="connsiteX515" fmla="*/ 4830582 w 7467600"/>
              <a:gd name="connsiteY515" fmla="*/ 4676000 h 6858000"/>
              <a:gd name="connsiteX516" fmla="*/ 4830100 w 7467600"/>
              <a:gd name="connsiteY516" fmla="*/ 4675554 h 6858000"/>
              <a:gd name="connsiteX517" fmla="*/ 4036318 w 7467600"/>
              <a:gd name="connsiteY517" fmla="*/ 4147013 h 6858000"/>
              <a:gd name="connsiteX518" fmla="*/ 3432098 w 7467600"/>
              <a:gd name="connsiteY518" fmla="*/ 3537312 h 6858000"/>
              <a:gd name="connsiteX519" fmla="*/ 3446761 w 7467600"/>
              <a:gd name="connsiteY519" fmla="*/ 3461278 h 6858000"/>
              <a:gd name="connsiteX520" fmla="*/ 4419733 w 7467600"/>
              <a:gd name="connsiteY520" fmla="*/ 3963555 h 6858000"/>
              <a:gd name="connsiteX521" fmla="*/ 4781371 w 7467600"/>
              <a:gd name="connsiteY521" fmla="*/ 4458604 h 6858000"/>
              <a:gd name="connsiteX522" fmla="*/ 4780440 w 7467600"/>
              <a:gd name="connsiteY522" fmla="*/ 4470290 h 6858000"/>
              <a:gd name="connsiteX523" fmla="*/ 4898954 w 7467600"/>
              <a:gd name="connsiteY523" fmla="*/ 4662092 h 6858000"/>
              <a:gd name="connsiteX524" fmla="*/ 4900699 w 7467600"/>
              <a:gd name="connsiteY524" fmla="*/ 4670867 h 6858000"/>
              <a:gd name="connsiteX525" fmla="*/ 5714511 w 7467600"/>
              <a:gd name="connsiteY525" fmla="*/ 4663483 h 6858000"/>
              <a:gd name="connsiteX526" fmla="*/ 5464793 w 7467600"/>
              <a:gd name="connsiteY526" fmla="*/ 4393556 h 6858000"/>
              <a:gd name="connsiteX527" fmla="*/ 5461897 w 7467600"/>
              <a:gd name="connsiteY527" fmla="*/ 4390879 h 6858000"/>
              <a:gd name="connsiteX528" fmla="*/ 4294126 w 7467600"/>
              <a:gd name="connsiteY528" fmla="*/ 3303048 h 6858000"/>
              <a:gd name="connsiteX529" fmla="*/ 4305321 w 7467600"/>
              <a:gd name="connsiteY529" fmla="*/ 3256953 h 6858000"/>
              <a:gd name="connsiteX530" fmla="*/ 4949299 w 7467600"/>
              <a:gd name="connsiteY530" fmla="*/ 3766336 h 6858000"/>
              <a:gd name="connsiteX531" fmla="*/ 5291452 w 7467600"/>
              <a:gd name="connsiteY531" fmla="*/ 4076801 h 6858000"/>
              <a:gd name="connsiteX532" fmla="*/ 5434998 w 7467600"/>
              <a:gd name="connsiteY532" fmla="*/ 4254100 h 6858000"/>
              <a:gd name="connsiteX533" fmla="*/ 5351015 w 7467600"/>
              <a:gd name="connsiteY533" fmla="*/ 3760989 h 6858000"/>
              <a:gd name="connsiteX534" fmla="*/ 5413780 w 7467600"/>
              <a:gd name="connsiteY534" fmla="*/ 2966265 h 6858000"/>
              <a:gd name="connsiteX535" fmla="*/ 5425627 w 7467600"/>
              <a:gd name="connsiteY535" fmla="*/ 2954192 h 6858000"/>
              <a:gd name="connsiteX536" fmla="*/ 6604735 w 7467600"/>
              <a:gd name="connsiteY536" fmla="*/ 2041381 h 6858000"/>
              <a:gd name="connsiteX537" fmla="*/ 7204487 w 7467600"/>
              <a:gd name="connsiteY537" fmla="*/ 2742112 h 6858000"/>
              <a:gd name="connsiteX538" fmla="*/ 7131592 w 7467600"/>
              <a:gd name="connsiteY538" fmla="*/ 2672096 h 6858000"/>
              <a:gd name="connsiteX539" fmla="*/ 6996344 w 7467600"/>
              <a:gd name="connsiteY539" fmla="*/ 2518310 h 6858000"/>
              <a:gd name="connsiteX540" fmla="*/ 6735495 w 7467600"/>
              <a:gd name="connsiteY540" fmla="*/ 2196890 h 6858000"/>
              <a:gd name="connsiteX541" fmla="*/ 6721901 w 7467600"/>
              <a:gd name="connsiteY541" fmla="*/ 2179274 h 6858000"/>
              <a:gd name="connsiteX542" fmla="*/ 6604735 w 7467600"/>
              <a:gd name="connsiteY542" fmla="*/ 2041381 h 6858000"/>
              <a:gd name="connsiteX543" fmla="*/ 6591670 w 7467600"/>
              <a:gd name="connsiteY543" fmla="*/ 1988277 h 6858000"/>
              <a:gd name="connsiteX544" fmla="*/ 6747349 w 7467600"/>
              <a:gd name="connsiteY544" fmla="*/ 2160069 h 6858000"/>
              <a:gd name="connsiteX545" fmla="*/ 6760943 w 7467600"/>
              <a:gd name="connsiteY545" fmla="*/ 2177686 h 6858000"/>
              <a:gd name="connsiteX546" fmla="*/ 7021065 w 7467600"/>
              <a:gd name="connsiteY546" fmla="*/ 2498102 h 6858000"/>
              <a:gd name="connsiteX547" fmla="*/ 7155223 w 7467600"/>
              <a:gd name="connsiteY547" fmla="*/ 2650386 h 6858000"/>
              <a:gd name="connsiteX548" fmla="*/ 7203167 w 7467600"/>
              <a:gd name="connsiteY548" fmla="*/ 2697288 h 6858000"/>
              <a:gd name="connsiteX549" fmla="*/ 6937703 w 7467600"/>
              <a:gd name="connsiteY549" fmla="*/ 2321981 h 6858000"/>
              <a:gd name="connsiteX550" fmla="*/ 6591670 w 7467600"/>
              <a:gd name="connsiteY550" fmla="*/ 1988277 h 6858000"/>
              <a:gd name="connsiteX551" fmla="*/ 5798671 w 7467600"/>
              <a:gd name="connsiteY551" fmla="*/ 1981601 h 6858000"/>
              <a:gd name="connsiteX552" fmla="*/ 5754709 w 7467600"/>
              <a:gd name="connsiteY552" fmla="*/ 2071454 h 6858000"/>
              <a:gd name="connsiteX553" fmla="*/ 5763044 w 7467600"/>
              <a:gd name="connsiteY553" fmla="*/ 2842206 h 6858000"/>
              <a:gd name="connsiteX554" fmla="*/ 5764974 w 7467600"/>
              <a:gd name="connsiteY554" fmla="*/ 2799609 h 6858000"/>
              <a:gd name="connsiteX555" fmla="*/ 5767665 w 7467600"/>
              <a:gd name="connsiteY555" fmla="*/ 2666409 h 6858000"/>
              <a:gd name="connsiteX556" fmla="*/ 5763055 w 7467600"/>
              <a:gd name="connsiteY556" fmla="*/ 2579705 h 6858000"/>
              <a:gd name="connsiteX557" fmla="*/ 5758079 w 7467600"/>
              <a:gd name="connsiteY557" fmla="*/ 2492508 h 6858000"/>
              <a:gd name="connsiteX558" fmla="*/ 5779325 w 7467600"/>
              <a:gd name="connsiteY558" fmla="*/ 2197069 h 6858000"/>
              <a:gd name="connsiteX559" fmla="*/ 5798671 w 7467600"/>
              <a:gd name="connsiteY559" fmla="*/ 1981601 h 6858000"/>
              <a:gd name="connsiteX560" fmla="*/ 5829202 w 7467600"/>
              <a:gd name="connsiteY560" fmla="*/ 1971679 h 6858000"/>
              <a:gd name="connsiteX561" fmla="*/ 5809558 w 7467600"/>
              <a:gd name="connsiteY561" fmla="*/ 2198043 h 6858000"/>
              <a:gd name="connsiteX562" fmla="*/ 5788653 w 7467600"/>
              <a:gd name="connsiteY562" fmla="*/ 2489430 h 6858000"/>
              <a:gd name="connsiteX563" fmla="*/ 5793439 w 7467600"/>
              <a:gd name="connsiteY563" fmla="*/ 2575235 h 6858000"/>
              <a:gd name="connsiteX564" fmla="*/ 5796837 w 7467600"/>
              <a:gd name="connsiteY564" fmla="*/ 2637633 h 6858000"/>
              <a:gd name="connsiteX565" fmla="*/ 5818614 w 7467600"/>
              <a:gd name="connsiteY565" fmla="*/ 2473055 h 6858000"/>
              <a:gd name="connsiteX566" fmla="*/ 5829202 w 7467600"/>
              <a:gd name="connsiteY566" fmla="*/ 1971679 h 6858000"/>
              <a:gd name="connsiteX567" fmla="*/ 5911389 w 7467600"/>
              <a:gd name="connsiteY567" fmla="*/ 1898371 h 6858000"/>
              <a:gd name="connsiteX568" fmla="*/ 6237627 w 7467600"/>
              <a:gd name="connsiteY568" fmla="*/ 2231921 h 6858000"/>
              <a:gd name="connsiteX569" fmla="*/ 5911389 w 7467600"/>
              <a:gd name="connsiteY569" fmla="*/ 1898371 h 6858000"/>
              <a:gd name="connsiteX570" fmla="*/ 6944437 w 7467600"/>
              <a:gd name="connsiteY570" fmla="*/ 1575402 h 6858000"/>
              <a:gd name="connsiteX571" fmla="*/ 6304730 w 7467600"/>
              <a:gd name="connsiteY571" fmla="*/ 1766654 h 6858000"/>
              <a:gd name="connsiteX572" fmla="*/ 6944437 w 7467600"/>
              <a:gd name="connsiteY572" fmla="*/ 1575402 h 6858000"/>
              <a:gd name="connsiteX573" fmla="*/ 7019523 w 7467600"/>
              <a:gd name="connsiteY573" fmla="*/ 1519450 h 6858000"/>
              <a:gd name="connsiteX574" fmla="*/ 6298091 w 7467600"/>
              <a:gd name="connsiteY574" fmla="*/ 1737122 h 6858000"/>
              <a:gd name="connsiteX575" fmla="*/ 7019523 w 7467600"/>
              <a:gd name="connsiteY575" fmla="*/ 1519450 h 6858000"/>
              <a:gd name="connsiteX576" fmla="*/ 2399523 w 7467600"/>
              <a:gd name="connsiteY576" fmla="*/ 1428234 h 6858000"/>
              <a:gd name="connsiteX577" fmla="*/ 2224982 w 7467600"/>
              <a:gd name="connsiteY577" fmla="*/ 1826201 h 6858000"/>
              <a:gd name="connsiteX578" fmla="*/ 2096099 w 7467600"/>
              <a:gd name="connsiteY578" fmla="*/ 2345900 h 6858000"/>
              <a:gd name="connsiteX579" fmla="*/ 2283317 w 7467600"/>
              <a:gd name="connsiteY579" fmla="*/ 1796925 h 6858000"/>
              <a:gd name="connsiteX580" fmla="*/ 2399523 w 7467600"/>
              <a:gd name="connsiteY580" fmla="*/ 1428234 h 6858000"/>
              <a:gd name="connsiteX581" fmla="*/ 2448558 w 7467600"/>
              <a:gd name="connsiteY581" fmla="*/ 1373435 h 6858000"/>
              <a:gd name="connsiteX582" fmla="*/ 2312521 w 7467600"/>
              <a:gd name="connsiteY582" fmla="*/ 1806140 h 6858000"/>
              <a:gd name="connsiteX583" fmla="*/ 2127533 w 7467600"/>
              <a:gd name="connsiteY583" fmla="*/ 2348380 h 6858000"/>
              <a:gd name="connsiteX584" fmla="*/ 2358080 w 7467600"/>
              <a:gd name="connsiteY584" fmla="*/ 1866134 h 6858000"/>
              <a:gd name="connsiteX585" fmla="*/ 2407436 w 7467600"/>
              <a:gd name="connsiteY585" fmla="*/ 1651070 h 6858000"/>
              <a:gd name="connsiteX586" fmla="*/ 2448558 w 7467600"/>
              <a:gd name="connsiteY586" fmla="*/ 1373435 h 6858000"/>
              <a:gd name="connsiteX587" fmla="*/ 278707 w 7467600"/>
              <a:gd name="connsiteY587" fmla="*/ 1352270 h 6858000"/>
              <a:gd name="connsiteX588" fmla="*/ 321570 w 7467600"/>
              <a:gd name="connsiteY588" fmla="*/ 1861610 h 6858000"/>
              <a:gd name="connsiteX589" fmla="*/ 294281 w 7467600"/>
              <a:gd name="connsiteY589" fmla="*/ 1440658 h 6858000"/>
              <a:gd name="connsiteX590" fmla="*/ 278707 w 7467600"/>
              <a:gd name="connsiteY590" fmla="*/ 1352270 h 6858000"/>
              <a:gd name="connsiteX591" fmla="*/ 1423821 w 7467600"/>
              <a:gd name="connsiteY591" fmla="*/ 1351958 h 6858000"/>
              <a:gd name="connsiteX592" fmla="*/ 1638521 w 7467600"/>
              <a:gd name="connsiteY592" fmla="*/ 1908470 h 6858000"/>
              <a:gd name="connsiteX593" fmla="*/ 1754199 w 7467600"/>
              <a:gd name="connsiteY593" fmla="*/ 2149284 h 6858000"/>
              <a:gd name="connsiteX594" fmla="*/ 1908359 w 7467600"/>
              <a:gd name="connsiteY594" fmla="*/ 2364988 h 6858000"/>
              <a:gd name="connsiteX595" fmla="*/ 1647661 w 7467600"/>
              <a:gd name="connsiteY595" fmla="*/ 1825945 h 6858000"/>
              <a:gd name="connsiteX596" fmla="*/ 1423821 w 7467600"/>
              <a:gd name="connsiteY596" fmla="*/ 1351958 h 6858000"/>
              <a:gd name="connsiteX597" fmla="*/ 1431890 w 7467600"/>
              <a:gd name="connsiteY597" fmla="*/ 1306475 h 6858000"/>
              <a:gd name="connsiteX598" fmla="*/ 1507597 w 7467600"/>
              <a:gd name="connsiteY598" fmla="*/ 1446132 h 6858000"/>
              <a:gd name="connsiteX599" fmla="*/ 1674586 w 7467600"/>
              <a:gd name="connsiteY599" fmla="*/ 1813832 h 6858000"/>
              <a:gd name="connsiteX600" fmla="*/ 1815950 w 7467600"/>
              <a:gd name="connsiteY600" fmla="*/ 2128564 h 6858000"/>
              <a:gd name="connsiteX601" fmla="*/ 1984242 w 7467600"/>
              <a:gd name="connsiteY601" fmla="*/ 2430829 h 6858000"/>
              <a:gd name="connsiteX602" fmla="*/ 2014023 w 7467600"/>
              <a:gd name="connsiteY602" fmla="*/ 2450995 h 6858000"/>
              <a:gd name="connsiteX603" fmla="*/ 1747337 w 7467600"/>
              <a:gd name="connsiteY603" fmla="*/ 1855264 h 6858000"/>
              <a:gd name="connsiteX604" fmla="*/ 1533749 w 7467600"/>
              <a:gd name="connsiteY604" fmla="*/ 1478656 h 6858000"/>
              <a:gd name="connsiteX605" fmla="*/ 1431890 w 7467600"/>
              <a:gd name="connsiteY605" fmla="*/ 1306475 h 6858000"/>
              <a:gd name="connsiteX606" fmla="*/ 5052692 w 7467600"/>
              <a:gd name="connsiteY606" fmla="*/ 1292994 h 6858000"/>
              <a:gd name="connsiteX607" fmla="*/ 5200661 w 7467600"/>
              <a:gd name="connsiteY607" fmla="*/ 1635186 h 6858000"/>
              <a:gd name="connsiteX608" fmla="*/ 5297138 w 7467600"/>
              <a:gd name="connsiteY608" fmla="*/ 1906351 h 6858000"/>
              <a:gd name="connsiteX609" fmla="*/ 5052692 w 7467600"/>
              <a:gd name="connsiteY609" fmla="*/ 1292994 h 6858000"/>
              <a:gd name="connsiteX610" fmla="*/ 5009948 w 7467600"/>
              <a:gd name="connsiteY610" fmla="*/ 1273619 h 6858000"/>
              <a:gd name="connsiteX611" fmla="*/ 5121777 w 7467600"/>
              <a:gd name="connsiteY611" fmla="*/ 1654213 h 6858000"/>
              <a:gd name="connsiteX612" fmla="*/ 5293545 w 7467600"/>
              <a:gd name="connsiteY612" fmla="*/ 2072247 h 6858000"/>
              <a:gd name="connsiteX613" fmla="*/ 5294042 w 7467600"/>
              <a:gd name="connsiteY613" fmla="*/ 2065019 h 6858000"/>
              <a:gd name="connsiteX614" fmla="*/ 5171936 w 7467600"/>
              <a:gd name="connsiteY614" fmla="*/ 1647613 h 6858000"/>
              <a:gd name="connsiteX615" fmla="*/ 5009948 w 7467600"/>
              <a:gd name="connsiteY615" fmla="*/ 1273619 h 6858000"/>
              <a:gd name="connsiteX616" fmla="*/ 655236 w 7467600"/>
              <a:gd name="connsiteY616" fmla="*/ 1268632 h 6858000"/>
              <a:gd name="connsiteX617" fmla="*/ 839521 w 7467600"/>
              <a:gd name="connsiteY617" fmla="*/ 1685315 h 6858000"/>
              <a:gd name="connsiteX618" fmla="*/ 1109416 w 7467600"/>
              <a:gd name="connsiteY618" fmla="*/ 2061663 h 6858000"/>
              <a:gd name="connsiteX619" fmla="*/ 1298300 w 7467600"/>
              <a:gd name="connsiteY619" fmla="*/ 2247742 h 6858000"/>
              <a:gd name="connsiteX620" fmla="*/ 1125871 w 7467600"/>
              <a:gd name="connsiteY620" fmla="*/ 1989513 h 6858000"/>
              <a:gd name="connsiteX621" fmla="*/ 981574 w 7467600"/>
              <a:gd name="connsiteY621" fmla="*/ 1783157 h 6858000"/>
              <a:gd name="connsiteX622" fmla="*/ 922198 w 7467600"/>
              <a:gd name="connsiteY622" fmla="*/ 1677437 h 6858000"/>
              <a:gd name="connsiteX623" fmla="*/ 869293 w 7467600"/>
              <a:gd name="connsiteY623" fmla="*/ 1583214 h 6858000"/>
              <a:gd name="connsiteX624" fmla="*/ 751431 w 7467600"/>
              <a:gd name="connsiteY624" fmla="*/ 1405731 h 6858000"/>
              <a:gd name="connsiteX625" fmla="*/ 655236 w 7467600"/>
              <a:gd name="connsiteY625" fmla="*/ 1268632 h 6858000"/>
              <a:gd name="connsiteX626" fmla="*/ 6516292 w 7467600"/>
              <a:gd name="connsiteY626" fmla="*/ 1263064 h 6858000"/>
              <a:gd name="connsiteX627" fmla="*/ 5736320 w 7467600"/>
              <a:gd name="connsiteY627" fmla="*/ 1501803 h 6858000"/>
              <a:gd name="connsiteX628" fmla="*/ 6516292 w 7467600"/>
              <a:gd name="connsiteY628" fmla="*/ 1263064 h 6858000"/>
              <a:gd name="connsiteX629" fmla="*/ 291466 w 7467600"/>
              <a:gd name="connsiteY629" fmla="*/ 1250369 h 6858000"/>
              <a:gd name="connsiteX630" fmla="*/ 323180 w 7467600"/>
              <a:gd name="connsiteY630" fmla="*/ 1435283 h 6858000"/>
              <a:gd name="connsiteX631" fmla="*/ 349381 w 7467600"/>
              <a:gd name="connsiteY631" fmla="*/ 1875041 h 6858000"/>
              <a:gd name="connsiteX632" fmla="*/ 374363 w 7467600"/>
              <a:gd name="connsiteY632" fmla="*/ 1506494 h 6858000"/>
              <a:gd name="connsiteX633" fmla="*/ 302168 w 7467600"/>
              <a:gd name="connsiteY633" fmla="*/ 1274495 h 6858000"/>
              <a:gd name="connsiteX634" fmla="*/ 291466 w 7467600"/>
              <a:gd name="connsiteY634" fmla="*/ 1250369 h 6858000"/>
              <a:gd name="connsiteX635" fmla="*/ 678222 w 7467600"/>
              <a:gd name="connsiteY635" fmla="*/ 1248670 h 6858000"/>
              <a:gd name="connsiteX636" fmla="*/ 775536 w 7467600"/>
              <a:gd name="connsiteY636" fmla="*/ 1388015 h 6858000"/>
              <a:gd name="connsiteX637" fmla="*/ 894529 w 7467600"/>
              <a:gd name="connsiteY637" fmla="*/ 1567739 h 6858000"/>
              <a:gd name="connsiteX638" fmla="*/ 948000 w 7467600"/>
              <a:gd name="connsiteY638" fmla="*/ 1663088 h 6858000"/>
              <a:gd name="connsiteX639" fmla="*/ 1006812 w 7467600"/>
              <a:gd name="connsiteY639" fmla="*/ 1767683 h 6858000"/>
              <a:gd name="connsiteX640" fmla="*/ 1149133 w 7467600"/>
              <a:gd name="connsiteY640" fmla="*/ 1971513 h 6858000"/>
              <a:gd name="connsiteX641" fmla="*/ 1333952 w 7467600"/>
              <a:gd name="connsiteY641" fmla="*/ 2251620 h 6858000"/>
              <a:gd name="connsiteX642" fmla="*/ 1337329 w 7467600"/>
              <a:gd name="connsiteY642" fmla="*/ 2258350 h 6858000"/>
              <a:gd name="connsiteX643" fmla="*/ 1014726 w 7467600"/>
              <a:gd name="connsiteY643" fmla="*/ 1615556 h 6858000"/>
              <a:gd name="connsiteX644" fmla="*/ 678222 w 7467600"/>
              <a:gd name="connsiteY644" fmla="*/ 1248670 h 6858000"/>
              <a:gd name="connsiteX645" fmla="*/ 6691602 w 7467600"/>
              <a:gd name="connsiteY645" fmla="*/ 1140573 h 6858000"/>
              <a:gd name="connsiteX646" fmla="*/ 6571100 w 7467600"/>
              <a:gd name="connsiteY646" fmla="*/ 1183662 h 6858000"/>
              <a:gd name="connsiteX647" fmla="*/ 6241687 w 7467600"/>
              <a:gd name="connsiteY647" fmla="*/ 1257600 h 6858000"/>
              <a:gd name="connsiteX648" fmla="*/ 5693009 w 7467600"/>
              <a:gd name="connsiteY648" fmla="*/ 1478256 h 6858000"/>
              <a:gd name="connsiteX649" fmla="*/ 6548420 w 7467600"/>
              <a:gd name="connsiteY649" fmla="*/ 1214599 h 6858000"/>
              <a:gd name="connsiteX650" fmla="*/ 6605473 w 7467600"/>
              <a:gd name="connsiteY650" fmla="*/ 1184686 h 6858000"/>
              <a:gd name="connsiteX651" fmla="*/ 6691602 w 7467600"/>
              <a:gd name="connsiteY651" fmla="*/ 1140573 h 6858000"/>
              <a:gd name="connsiteX652" fmla="*/ 4002475 w 7467600"/>
              <a:gd name="connsiteY652" fmla="*/ 1037802 h 6858000"/>
              <a:gd name="connsiteX653" fmla="*/ 4000324 w 7467600"/>
              <a:gd name="connsiteY653" fmla="*/ 1039362 h 6858000"/>
              <a:gd name="connsiteX654" fmla="*/ 4002862 w 7467600"/>
              <a:gd name="connsiteY654" fmla="*/ 1042866 h 6858000"/>
              <a:gd name="connsiteX655" fmla="*/ 4002475 w 7467600"/>
              <a:gd name="connsiteY655" fmla="*/ 1037802 h 6858000"/>
              <a:gd name="connsiteX656" fmla="*/ 506322 w 7467600"/>
              <a:gd name="connsiteY656" fmla="*/ 1020997 h 6858000"/>
              <a:gd name="connsiteX657" fmla="*/ 533068 w 7467600"/>
              <a:gd name="connsiteY657" fmla="*/ 1029409 h 6858000"/>
              <a:gd name="connsiteX658" fmla="*/ 1232525 w 7467600"/>
              <a:gd name="connsiteY658" fmla="*/ 1804675 h 6858000"/>
              <a:gd name="connsiteX659" fmla="*/ 1388858 w 7467600"/>
              <a:gd name="connsiteY659" fmla="*/ 2368011 h 6858000"/>
              <a:gd name="connsiteX660" fmla="*/ 1384098 w 7467600"/>
              <a:gd name="connsiteY660" fmla="*/ 2378125 h 6858000"/>
              <a:gd name="connsiteX661" fmla="*/ 1425393 w 7467600"/>
              <a:gd name="connsiteY661" fmla="*/ 2589124 h 6858000"/>
              <a:gd name="connsiteX662" fmla="*/ 1424001 w 7467600"/>
              <a:gd name="connsiteY662" fmla="*/ 2597541 h 6858000"/>
              <a:gd name="connsiteX663" fmla="*/ 2152729 w 7467600"/>
              <a:gd name="connsiteY663" fmla="*/ 2864487 h 6858000"/>
              <a:gd name="connsiteX664" fmla="*/ 2020609 w 7467600"/>
              <a:gd name="connsiteY664" fmla="*/ 2539671 h 6858000"/>
              <a:gd name="connsiteX665" fmla="*/ 2018920 w 7467600"/>
              <a:gd name="connsiteY665" fmla="*/ 2536309 h 6858000"/>
              <a:gd name="connsiteX666" fmla="*/ 1342441 w 7467600"/>
              <a:gd name="connsiteY666" fmla="*/ 1173017 h 6858000"/>
              <a:gd name="connsiteX667" fmla="*/ 1367925 w 7467600"/>
              <a:gd name="connsiteY667" fmla="*/ 1135648 h 6858000"/>
              <a:gd name="connsiteX668" fmla="*/ 1771401 w 7467600"/>
              <a:gd name="connsiteY668" fmla="*/ 1806673 h 6858000"/>
              <a:gd name="connsiteX669" fmla="*/ 1972385 w 7467600"/>
              <a:gd name="connsiteY669" fmla="*/ 2198735 h 6858000"/>
              <a:gd name="connsiteX670" fmla="*/ 2040892 w 7467600"/>
              <a:gd name="connsiteY670" fmla="*/ 2405205 h 6858000"/>
              <a:gd name="connsiteX671" fmla="*/ 2131689 w 7467600"/>
              <a:gd name="connsiteY671" fmla="*/ 1936926 h 6858000"/>
              <a:gd name="connsiteX672" fmla="*/ 2454820 w 7467600"/>
              <a:gd name="connsiteY672" fmla="*/ 1248808 h 6858000"/>
              <a:gd name="connsiteX673" fmla="*/ 2492512 w 7467600"/>
              <a:gd name="connsiteY673" fmla="*/ 1302920 h 6858000"/>
              <a:gd name="connsiteX674" fmla="*/ 2081216 w 7467600"/>
              <a:gd name="connsiteY674" fmla="*/ 2527513 h 6858000"/>
              <a:gd name="connsiteX675" fmla="*/ 2081211 w 7467600"/>
              <a:gd name="connsiteY675" fmla="*/ 2528916 h 6858000"/>
              <a:gd name="connsiteX676" fmla="*/ 2199067 w 7467600"/>
              <a:gd name="connsiteY676" fmla="*/ 2884061 h 6858000"/>
              <a:gd name="connsiteX677" fmla="*/ 3192586 w 7467600"/>
              <a:gd name="connsiteY677" fmla="*/ 3411496 h 6858000"/>
              <a:gd name="connsiteX678" fmla="*/ 3182620 w 7467600"/>
              <a:gd name="connsiteY678" fmla="*/ 3483279 h 6858000"/>
              <a:gd name="connsiteX679" fmla="*/ 2435119 w 7467600"/>
              <a:gd name="connsiteY679" fmla="*/ 3080173 h 6858000"/>
              <a:gd name="connsiteX680" fmla="*/ 2410152 w 7467600"/>
              <a:gd name="connsiteY680" fmla="*/ 3063751 h 6858000"/>
              <a:gd name="connsiteX681" fmla="*/ 2408099 w 7467600"/>
              <a:gd name="connsiteY681" fmla="*/ 3064403 h 6858000"/>
              <a:gd name="connsiteX682" fmla="*/ 2407218 w 7467600"/>
              <a:gd name="connsiteY682" fmla="*/ 3070324 h 6858000"/>
              <a:gd name="connsiteX683" fmla="*/ 2380138 w 7467600"/>
              <a:gd name="connsiteY683" fmla="*/ 3099341 h 6858000"/>
              <a:gd name="connsiteX684" fmla="*/ 1765923 w 7467600"/>
              <a:gd name="connsiteY684" fmla="*/ 3581043 h 6858000"/>
              <a:gd name="connsiteX685" fmla="*/ 1702258 w 7467600"/>
              <a:gd name="connsiteY685" fmla="*/ 3612286 h 6858000"/>
              <a:gd name="connsiteX686" fmla="*/ 1538370 w 7467600"/>
              <a:gd name="connsiteY686" fmla="*/ 3811804 h 6858000"/>
              <a:gd name="connsiteX687" fmla="*/ 542867 w 7467600"/>
              <a:gd name="connsiteY687" fmla="*/ 4944092 h 6858000"/>
              <a:gd name="connsiteX688" fmla="*/ 515800 w 7467600"/>
              <a:gd name="connsiteY688" fmla="*/ 4862180 h 6858000"/>
              <a:gd name="connsiteX689" fmla="*/ 909145 w 7467600"/>
              <a:gd name="connsiteY689" fmla="*/ 4199225 h 6858000"/>
              <a:gd name="connsiteX690" fmla="*/ 1214067 w 7467600"/>
              <a:gd name="connsiteY690" fmla="*/ 3908561 h 6858000"/>
              <a:gd name="connsiteX691" fmla="*/ 640967 w 7467600"/>
              <a:gd name="connsiteY691" fmla="*/ 4105601 h 6858000"/>
              <a:gd name="connsiteX692" fmla="*/ 112563 w 7467600"/>
              <a:gd name="connsiteY692" fmla="*/ 4396952 h 6858000"/>
              <a:gd name="connsiteX693" fmla="*/ 0 w 7467600"/>
              <a:gd name="connsiteY693" fmla="*/ 4466006 h 6858000"/>
              <a:gd name="connsiteX694" fmla="*/ 0 w 7467600"/>
              <a:gd name="connsiteY694" fmla="*/ 4233763 h 6858000"/>
              <a:gd name="connsiteX695" fmla="*/ 36881 w 7467600"/>
              <a:gd name="connsiteY695" fmla="*/ 4200118 h 6858000"/>
              <a:gd name="connsiteX696" fmla="*/ 910534 w 7467600"/>
              <a:gd name="connsiteY696" fmla="*/ 3629753 h 6858000"/>
              <a:gd name="connsiteX697" fmla="*/ 1578717 w 7467600"/>
              <a:gd name="connsiteY697" fmla="*/ 3575982 h 6858000"/>
              <a:gd name="connsiteX698" fmla="*/ 2338780 w 7467600"/>
              <a:gd name="connsiteY698" fmla="*/ 3033725 h 6858000"/>
              <a:gd name="connsiteX699" fmla="*/ 1807991 w 7467600"/>
              <a:gd name="connsiteY699" fmla="*/ 2807184 h 6858000"/>
              <a:gd name="connsiteX700" fmla="*/ 1416358 w 7467600"/>
              <a:gd name="connsiteY700" fmla="*/ 3112571 h 6858000"/>
              <a:gd name="connsiteX701" fmla="*/ 939066 w 7467600"/>
              <a:gd name="connsiteY701" fmla="*/ 3378798 h 6858000"/>
              <a:gd name="connsiteX702" fmla="*/ 115099 w 7467600"/>
              <a:gd name="connsiteY702" fmla="*/ 3607650 h 6858000"/>
              <a:gd name="connsiteX703" fmla="*/ 97284 w 7467600"/>
              <a:gd name="connsiteY703" fmla="*/ 3520393 h 6858000"/>
              <a:gd name="connsiteX704" fmla="*/ 922050 w 7467600"/>
              <a:gd name="connsiteY704" fmla="*/ 3074867 h 6858000"/>
              <a:gd name="connsiteX705" fmla="*/ 1405265 w 7467600"/>
              <a:gd name="connsiteY705" fmla="*/ 3016319 h 6858000"/>
              <a:gd name="connsiteX706" fmla="*/ 1407512 w 7467600"/>
              <a:gd name="connsiteY706" fmla="*/ 3018001 h 6858000"/>
              <a:gd name="connsiteX707" fmla="*/ 1726266 w 7467600"/>
              <a:gd name="connsiteY707" fmla="*/ 2777274 h 6858000"/>
              <a:gd name="connsiteX708" fmla="*/ 625390 w 7467600"/>
              <a:gd name="connsiteY708" fmla="*/ 2514541 h 6858000"/>
              <a:gd name="connsiteX709" fmla="*/ 619799 w 7467600"/>
              <a:gd name="connsiteY709" fmla="*/ 2527180 h 6858000"/>
              <a:gd name="connsiteX710" fmla="*/ 310030 w 7467600"/>
              <a:gd name="connsiteY710" fmla="*/ 2771818 h 6858000"/>
              <a:gd name="connsiteX711" fmla="*/ 173877 w 7467600"/>
              <a:gd name="connsiteY711" fmla="*/ 2937056 h 6858000"/>
              <a:gd name="connsiteX712" fmla="*/ 77889 w 7467600"/>
              <a:gd name="connsiteY712" fmla="*/ 3138440 h 6858000"/>
              <a:gd name="connsiteX713" fmla="*/ 0 w 7467600"/>
              <a:gd name="connsiteY713" fmla="*/ 3271395 h 6858000"/>
              <a:gd name="connsiteX714" fmla="*/ 0 w 7467600"/>
              <a:gd name="connsiteY714" fmla="*/ 3153002 h 6858000"/>
              <a:gd name="connsiteX715" fmla="*/ 2386 w 7467600"/>
              <a:gd name="connsiteY715" fmla="*/ 3149203 h 6858000"/>
              <a:gd name="connsiteX716" fmla="*/ 89753 w 7467600"/>
              <a:gd name="connsiteY716" fmla="*/ 2987702 h 6858000"/>
              <a:gd name="connsiteX717" fmla="*/ 76869 w 7467600"/>
              <a:gd name="connsiteY717" fmla="*/ 3005404 h 6858000"/>
              <a:gd name="connsiteX718" fmla="*/ 32049 w 7467600"/>
              <a:gd name="connsiteY718" fmla="*/ 3065814 h 6858000"/>
              <a:gd name="connsiteX719" fmla="*/ 0 w 7467600"/>
              <a:gd name="connsiteY719" fmla="*/ 3108744 h 6858000"/>
              <a:gd name="connsiteX720" fmla="*/ 0 w 7467600"/>
              <a:gd name="connsiteY720" fmla="*/ 3058059 h 6858000"/>
              <a:gd name="connsiteX721" fmla="*/ 7610 w 7467600"/>
              <a:gd name="connsiteY721" fmla="*/ 3047889 h 6858000"/>
              <a:gd name="connsiteX722" fmla="*/ 52419 w 7467600"/>
              <a:gd name="connsiteY722" fmla="*/ 2987479 h 6858000"/>
              <a:gd name="connsiteX723" fmla="*/ 59142 w 7467600"/>
              <a:gd name="connsiteY723" fmla="*/ 2978488 h 6858000"/>
              <a:gd name="connsiteX724" fmla="*/ 0 w 7467600"/>
              <a:gd name="connsiteY724" fmla="*/ 3015334 h 6858000"/>
              <a:gd name="connsiteX725" fmla="*/ 0 w 7467600"/>
              <a:gd name="connsiteY725" fmla="*/ 2914286 h 6858000"/>
              <a:gd name="connsiteX726" fmla="*/ 36383 w 7467600"/>
              <a:gd name="connsiteY726" fmla="*/ 2901128 h 6858000"/>
              <a:gd name="connsiteX727" fmla="*/ 156329 w 7467600"/>
              <a:gd name="connsiteY727" fmla="*/ 2840533 h 6858000"/>
              <a:gd name="connsiteX728" fmla="*/ 358355 w 7467600"/>
              <a:gd name="connsiteY728" fmla="*/ 2620471 h 6858000"/>
              <a:gd name="connsiteX729" fmla="*/ 510577 w 7467600"/>
              <a:gd name="connsiteY729" fmla="*/ 2501244 h 6858000"/>
              <a:gd name="connsiteX730" fmla="*/ 211967 w 7467600"/>
              <a:gd name="connsiteY730" fmla="*/ 2479171 h 6858000"/>
              <a:gd name="connsiteX731" fmla="*/ 0 w 7467600"/>
              <a:gd name="connsiteY731" fmla="*/ 2476398 h 6858000"/>
              <a:gd name="connsiteX732" fmla="*/ 0 w 7467600"/>
              <a:gd name="connsiteY732" fmla="*/ 2389189 h 6858000"/>
              <a:gd name="connsiteX733" fmla="*/ 103062 w 7467600"/>
              <a:gd name="connsiteY733" fmla="*/ 2389518 h 6858000"/>
              <a:gd name="connsiteX734" fmla="*/ 510734 w 7467600"/>
              <a:gd name="connsiteY734" fmla="*/ 2416201 h 6858000"/>
              <a:gd name="connsiteX735" fmla="*/ 279257 w 7467600"/>
              <a:gd name="connsiteY735" fmla="*/ 2092102 h 6858000"/>
              <a:gd name="connsiteX736" fmla="*/ 65265 w 7467600"/>
              <a:gd name="connsiteY736" fmla="*/ 2006049 h 6858000"/>
              <a:gd name="connsiteX737" fmla="*/ 0 w 7467600"/>
              <a:gd name="connsiteY737" fmla="*/ 1982532 h 6858000"/>
              <a:gd name="connsiteX738" fmla="*/ 0 w 7467600"/>
              <a:gd name="connsiteY738" fmla="*/ 1912789 h 6858000"/>
              <a:gd name="connsiteX739" fmla="*/ 97460 w 7467600"/>
              <a:gd name="connsiteY739" fmla="*/ 1953725 h 6858000"/>
              <a:gd name="connsiteX740" fmla="*/ 221272 w 7467600"/>
              <a:gd name="connsiteY740" fmla="*/ 1980766 h 6858000"/>
              <a:gd name="connsiteX741" fmla="*/ 116765 w 7467600"/>
              <a:gd name="connsiteY741" fmla="*/ 1911033 h 6858000"/>
              <a:gd name="connsiteX742" fmla="*/ 16405 w 7467600"/>
              <a:gd name="connsiteY742" fmla="*/ 1803412 h 6858000"/>
              <a:gd name="connsiteX743" fmla="*/ 0 w 7467600"/>
              <a:gd name="connsiteY743" fmla="*/ 1784777 h 6858000"/>
              <a:gd name="connsiteX744" fmla="*/ 0 w 7467600"/>
              <a:gd name="connsiteY744" fmla="*/ 1740082 h 6858000"/>
              <a:gd name="connsiteX745" fmla="*/ 39394 w 7467600"/>
              <a:gd name="connsiteY745" fmla="*/ 1784856 h 6858000"/>
              <a:gd name="connsiteX746" fmla="*/ 135813 w 7467600"/>
              <a:gd name="connsiteY746" fmla="*/ 1888838 h 6858000"/>
              <a:gd name="connsiteX747" fmla="*/ 242575 w 7467600"/>
              <a:gd name="connsiteY747" fmla="*/ 1958841 h 6858000"/>
              <a:gd name="connsiteX748" fmla="*/ 82197 w 7467600"/>
              <a:gd name="connsiteY748" fmla="*/ 1754826 h 6858000"/>
              <a:gd name="connsiteX749" fmla="*/ 0 w 7467600"/>
              <a:gd name="connsiteY749" fmla="*/ 1679650 h 6858000"/>
              <a:gd name="connsiteX750" fmla="*/ 0 w 7467600"/>
              <a:gd name="connsiteY750" fmla="*/ 1602463 h 6858000"/>
              <a:gd name="connsiteX751" fmla="*/ 84689 w 7467600"/>
              <a:gd name="connsiteY751" fmla="*/ 1677442 h 6858000"/>
              <a:gd name="connsiteX752" fmla="*/ 298437 w 7467600"/>
              <a:gd name="connsiteY752" fmla="*/ 1968019 h 6858000"/>
              <a:gd name="connsiteX753" fmla="*/ 227269 w 7467600"/>
              <a:gd name="connsiteY753" fmla="*/ 1114064 h 6858000"/>
              <a:gd name="connsiteX754" fmla="*/ 248003 w 7467600"/>
              <a:gd name="connsiteY754" fmla="*/ 1089613 h 6858000"/>
              <a:gd name="connsiteX755" fmla="*/ 427020 w 7467600"/>
              <a:gd name="connsiteY755" fmla="*/ 1619803 h 6858000"/>
              <a:gd name="connsiteX756" fmla="*/ 340345 w 7467600"/>
              <a:gd name="connsiteY756" fmla="*/ 2027739 h 6858000"/>
              <a:gd name="connsiteX757" fmla="*/ 360865 w 7467600"/>
              <a:gd name="connsiteY757" fmla="*/ 2044827 h 6858000"/>
              <a:gd name="connsiteX758" fmla="*/ 560414 w 7467600"/>
              <a:gd name="connsiteY758" fmla="*/ 2421457 h 6858000"/>
              <a:gd name="connsiteX759" fmla="*/ 1359703 w 7467600"/>
              <a:gd name="connsiteY759" fmla="*/ 2578554 h 6858000"/>
              <a:gd name="connsiteX760" fmla="*/ 1359422 w 7467600"/>
              <a:gd name="connsiteY760" fmla="*/ 2577994 h 6858000"/>
              <a:gd name="connsiteX761" fmla="*/ 828701 w 7467600"/>
              <a:gd name="connsiteY761" fmla="*/ 1839520 h 6858000"/>
              <a:gd name="connsiteX762" fmla="*/ 494427 w 7467600"/>
              <a:gd name="connsiteY762" fmla="*/ 1092333 h 6858000"/>
              <a:gd name="connsiteX763" fmla="*/ 506322 w 7467600"/>
              <a:gd name="connsiteY763" fmla="*/ 1020997 h 6858000"/>
              <a:gd name="connsiteX764" fmla="*/ 4570198 w 7467600"/>
              <a:gd name="connsiteY764" fmla="*/ 978081 h 6858000"/>
              <a:gd name="connsiteX765" fmla="*/ 4523691 w 7467600"/>
              <a:gd name="connsiteY765" fmla="*/ 1127776 h 6858000"/>
              <a:gd name="connsiteX766" fmla="*/ 4509875 w 7467600"/>
              <a:gd name="connsiteY766" fmla="*/ 1167552 h 6858000"/>
              <a:gd name="connsiteX767" fmla="*/ 4478168 w 7467600"/>
              <a:gd name="connsiteY767" fmla="*/ 1260735 h 6858000"/>
              <a:gd name="connsiteX768" fmla="*/ 4409309 w 7467600"/>
              <a:gd name="connsiteY768" fmla="*/ 1666996 h 6858000"/>
              <a:gd name="connsiteX769" fmla="*/ 4370031 w 7467600"/>
              <a:gd name="connsiteY769" fmla="*/ 1955666 h 6858000"/>
              <a:gd name="connsiteX770" fmla="*/ 4570198 w 7467600"/>
              <a:gd name="connsiteY770" fmla="*/ 978081 h 6858000"/>
              <a:gd name="connsiteX771" fmla="*/ 4557898 w 7467600"/>
              <a:gd name="connsiteY771" fmla="*/ 900011 h 6858000"/>
              <a:gd name="connsiteX772" fmla="*/ 4344840 w 7467600"/>
              <a:gd name="connsiteY772" fmla="*/ 1922038 h 6858000"/>
              <a:gd name="connsiteX773" fmla="*/ 4378710 w 7467600"/>
              <a:gd name="connsiteY773" fmla="*/ 1665516 h 6858000"/>
              <a:gd name="connsiteX774" fmla="*/ 4448798 w 7467600"/>
              <a:gd name="connsiteY774" fmla="*/ 1253024 h 6858000"/>
              <a:gd name="connsiteX775" fmla="*/ 4480315 w 7467600"/>
              <a:gd name="connsiteY775" fmla="*/ 1158454 h 6858000"/>
              <a:gd name="connsiteX776" fmla="*/ 4494133 w 7467600"/>
              <a:gd name="connsiteY776" fmla="*/ 1118676 h 6858000"/>
              <a:gd name="connsiteX777" fmla="*/ 4557898 w 7467600"/>
              <a:gd name="connsiteY777" fmla="*/ 900011 h 6858000"/>
              <a:gd name="connsiteX778" fmla="*/ 5870151 w 7467600"/>
              <a:gd name="connsiteY778" fmla="*/ 898890 h 6858000"/>
              <a:gd name="connsiteX779" fmla="*/ 5861335 w 7467600"/>
              <a:gd name="connsiteY779" fmla="*/ 899177 h 6858000"/>
              <a:gd name="connsiteX780" fmla="*/ 5843702 w 7467600"/>
              <a:gd name="connsiteY780" fmla="*/ 899748 h 6858000"/>
              <a:gd name="connsiteX781" fmla="*/ 5651107 w 7467600"/>
              <a:gd name="connsiteY781" fmla="*/ 920306 h 6858000"/>
              <a:gd name="connsiteX782" fmla="*/ 5459407 w 7467600"/>
              <a:gd name="connsiteY782" fmla="*/ 940975 h 6858000"/>
              <a:gd name="connsiteX783" fmla="*/ 5374846 w 7467600"/>
              <a:gd name="connsiteY783" fmla="*/ 941988 h 6858000"/>
              <a:gd name="connsiteX784" fmla="*/ 5256105 w 7467600"/>
              <a:gd name="connsiteY784" fmla="*/ 945632 h 6858000"/>
              <a:gd name="connsiteX785" fmla="*/ 5107071 w 7467600"/>
              <a:gd name="connsiteY785" fmla="*/ 969720 h 6858000"/>
              <a:gd name="connsiteX786" fmla="*/ 4998681 w 7467600"/>
              <a:gd name="connsiteY786" fmla="*/ 988771 h 6858000"/>
              <a:gd name="connsiteX787" fmla="*/ 5870151 w 7467600"/>
              <a:gd name="connsiteY787" fmla="*/ 898890 h 6858000"/>
              <a:gd name="connsiteX788" fmla="*/ 5504425 w 7467600"/>
              <a:gd name="connsiteY788" fmla="*/ 848067 h 6858000"/>
              <a:gd name="connsiteX789" fmla="*/ 4968849 w 7467600"/>
              <a:gd name="connsiteY789" fmla="*/ 962318 h 6858000"/>
              <a:gd name="connsiteX790" fmla="*/ 5104039 w 7467600"/>
              <a:gd name="connsiteY790" fmla="*/ 940634 h 6858000"/>
              <a:gd name="connsiteX791" fmla="*/ 5256311 w 7467600"/>
              <a:gd name="connsiteY791" fmla="*/ 916490 h 6858000"/>
              <a:gd name="connsiteX792" fmla="*/ 5377381 w 7467600"/>
              <a:gd name="connsiteY792" fmla="*/ 912671 h 6858000"/>
              <a:gd name="connsiteX793" fmla="*/ 5460148 w 7467600"/>
              <a:gd name="connsiteY793" fmla="*/ 911442 h 6858000"/>
              <a:gd name="connsiteX794" fmla="*/ 5648971 w 7467600"/>
              <a:gd name="connsiteY794" fmla="*/ 891331 h 6858000"/>
              <a:gd name="connsiteX795" fmla="*/ 5844807 w 7467600"/>
              <a:gd name="connsiteY795" fmla="*/ 870718 h 6858000"/>
              <a:gd name="connsiteX796" fmla="*/ 5862975 w 7467600"/>
              <a:gd name="connsiteY796" fmla="*/ 869756 h 6858000"/>
              <a:gd name="connsiteX797" fmla="*/ 5920887 w 7467600"/>
              <a:gd name="connsiteY797" fmla="*/ 865929 h 6858000"/>
              <a:gd name="connsiteX798" fmla="*/ 5504425 w 7467600"/>
              <a:gd name="connsiteY798" fmla="*/ 848067 h 6858000"/>
              <a:gd name="connsiteX799" fmla="*/ 3607114 w 7467600"/>
              <a:gd name="connsiteY799" fmla="*/ 467441 h 6858000"/>
              <a:gd name="connsiteX800" fmla="*/ 3296242 w 7467600"/>
              <a:gd name="connsiteY800" fmla="*/ 807991 h 6858000"/>
              <a:gd name="connsiteX801" fmla="*/ 3174674 w 7467600"/>
              <a:gd name="connsiteY801" fmla="*/ 919759 h 6858000"/>
              <a:gd name="connsiteX802" fmla="*/ 3042978 w 7467600"/>
              <a:gd name="connsiteY802" fmla="*/ 1054894 h 6858000"/>
              <a:gd name="connsiteX803" fmla="*/ 2968914 w 7467600"/>
              <a:gd name="connsiteY803" fmla="*/ 1133756 h 6858000"/>
              <a:gd name="connsiteX804" fmla="*/ 3103823 w 7467600"/>
              <a:gd name="connsiteY804" fmla="*/ 1026814 h 6858000"/>
              <a:gd name="connsiteX805" fmla="*/ 3607114 w 7467600"/>
              <a:gd name="connsiteY805" fmla="*/ 467441 h 6858000"/>
              <a:gd name="connsiteX806" fmla="*/ 3744487 w 7467600"/>
              <a:gd name="connsiteY806" fmla="*/ 383136 h 6858000"/>
              <a:gd name="connsiteX807" fmla="*/ 3970213 w 7467600"/>
              <a:gd name="connsiteY807" fmla="*/ 995559 h 6858000"/>
              <a:gd name="connsiteX808" fmla="*/ 3744487 w 7467600"/>
              <a:gd name="connsiteY808" fmla="*/ 383136 h 6858000"/>
              <a:gd name="connsiteX809" fmla="*/ 3624562 w 7467600"/>
              <a:gd name="connsiteY809" fmla="*/ 367041 h 6858000"/>
              <a:gd name="connsiteX810" fmla="*/ 3489712 w 7467600"/>
              <a:gd name="connsiteY810" fmla="*/ 485386 h 6858000"/>
              <a:gd name="connsiteX811" fmla="*/ 3182994 w 7467600"/>
              <a:gd name="connsiteY811" fmla="*/ 828265 h 6858000"/>
              <a:gd name="connsiteX812" fmla="*/ 2892114 w 7467600"/>
              <a:gd name="connsiteY812" fmla="*/ 1172635 h 6858000"/>
              <a:gd name="connsiteX813" fmla="*/ 3021459 w 7467600"/>
              <a:gd name="connsiteY813" fmla="*/ 1035385 h 6858000"/>
              <a:gd name="connsiteX814" fmla="*/ 3153873 w 7467600"/>
              <a:gd name="connsiteY814" fmla="*/ 898971 h 6858000"/>
              <a:gd name="connsiteX815" fmla="*/ 3276511 w 7467600"/>
              <a:gd name="connsiteY815" fmla="*/ 786423 h 6858000"/>
              <a:gd name="connsiteX816" fmla="*/ 3584154 w 7467600"/>
              <a:gd name="connsiteY816" fmla="*/ 448218 h 6858000"/>
              <a:gd name="connsiteX817" fmla="*/ 3624562 w 7467600"/>
              <a:gd name="connsiteY817" fmla="*/ 367041 h 6858000"/>
              <a:gd name="connsiteX818" fmla="*/ 3766672 w 7467600"/>
              <a:gd name="connsiteY818" fmla="*/ 359429 h 6858000"/>
              <a:gd name="connsiteX819" fmla="*/ 3996338 w 7467600"/>
              <a:gd name="connsiteY819" fmla="*/ 968237 h 6858000"/>
              <a:gd name="connsiteX820" fmla="*/ 3766672 w 7467600"/>
              <a:gd name="connsiteY820" fmla="*/ 359429 h 6858000"/>
              <a:gd name="connsiteX821" fmla="*/ 5805386 w 7467600"/>
              <a:gd name="connsiteY821" fmla="*/ 239240 h 6858000"/>
              <a:gd name="connsiteX822" fmla="*/ 5736947 w 7467600"/>
              <a:gd name="connsiteY822" fmla="*/ 261367 h 6858000"/>
              <a:gd name="connsiteX823" fmla="*/ 5427012 w 7467600"/>
              <a:gd name="connsiteY823" fmla="*/ 311272 h 6858000"/>
              <a:gd name="connsiteX824" fmla="*/ 5147818 w 7467600"/>
              <a:gd name="connsiteY824" fmla="*/ 322112 h 6858000"/>
              <a:gd name="connsiteX825" fmla="*/ 5060854 w 7467600"/>
              <a:gd name="connsiteY825" fmla="*/ 311882 h 6858000"/>
              <a:gd name="connsiteX826" fmla="*/ 4945989 w 7467600"/>
              <a:gd name="connsiteY826" fmla="*/ 300516 h 6858000"/>
              <a:gd name="connsiteX827" fmla="*/ 5410479 w 7467600"/>
              <a:gd name="connsiteY827" fmla="*/ 348434 h 6858000"/>
              <a:gd name="connsiteX828" fmla="*/ 5805386 w 7467600"/>
              <a:gd name="connsiteY828" fmla="*/ 239240 h 6858000"/>
              <a:gd name="connsiteX829" fmla="*/ 5905192 w 7467600"/>
              <a:gd name="connsiteY829" fmla="*/ 163079 h 6858000"/>
              <a:gd name="connsiteX830" fmla="*/ 5865655 w 7467600"/>
              <a:gd name="connsiteY830" fmla="*/ 171901 h 6858000"/>
              <a:gd name="connsiteX831" fmla="*/ 5259740 w 7467600"/>
              <a:gd name="connsiteY831" fmla="*/ 257013 h 6858000"/>
              <a:gd name="connsiteX832" fmla="*/ 5208466 w 7467600"/>
              <a:gd name="connsiteY832" fmla="*/ 257550 h 6858000"/>
              <a:gd name="connsiteX833" fmla="*/ 4980204 w 7467600"/>
              <a:gd name="connsiteY833" fmla="*/ 271903 h 6858000"/>
              <a:gd name="connsiteX834" fmla="*/ 5068068 w 7467600"/>
              <a:gd name="connsiteY834" fmla="*/ 282244 h 6858000"/>
              <a:gd name="connsiteX835" fmla="*/ 5153231 w 7467600"/>
              <a:gd name="connsiteY835" fmla="*/ 292240 h 6858000"/>
              <a:gd name="connsiteX836" fmla="*/ 5426491 w 7467600"/>
              <a:gd name="connsiteY836" fmla="*/ 281128 h 6858000"/>
              <a:gd name="connsiteX837" fmla="*/ 5731212 w 7467600"/>
              <a:gd name="connsiteY837" fmla="*/ 231951 h 6858000"/>
              <a:gd name="connsiteX838" fmla="*/ 5905192 w 7467600"/>
              <a:gd name="connsiteY838" fmla="*/ 163079 h 6858000"/>
              <a:gd name="connsiteX839" fmla="*/ 5944437 w 7467600"/>
              <a:gd name="connsiteY839" fmla="*/ 113829 h 6858000"/>
              <a:gd name="connsiteX840" fmla="*/ 5825032 w 7467600"/>
              <a:gd name="connsiteY840" fmla="*/ 146405 h 6858000"/>
              <a:gd name="connsiteX841" fmla="*/ 4955599 w 7467600"/>
              <a:gd name="connsiteY841" fmla="*/ 247008 h 6858000"/>
              <a:gd name="connsiteX842" fmla="*/ 5210104 w 7467600"/>
              <a:gd name="connsiteY842" fmla="*/ 228123 h 6858000"/>
              <a:gd name="connsiteX843" fmla="*/ 5261015 w 7467600"/>
              <a:gd name="connsiteY843" fmla="*/ 227087 h 6858000"/>
              <a:gd name="connsiteX844" fmla="*/ 5861181 w 7467600"/>
              <a:gd name="connsiteY844" fmla="*/ 143093 h 6858000"/>
              <a:gd name="connsiteX845" fmla="*/ 5961252 w 7467600"/>
              <a:gd name="connsiteY845" fmla="*/ 114820 h 6858000"/>
              <a:gd name="connsiteX846" fmla="*/ 5944437 w 7467600"/>
              <a:gd name="connsiteY846" fmla="*/ 113829 h 6858000"/>
              <a:gd name="connsiteX847" fmla="*/ 3882765 w 7467600"/>
              <a:gd name="connsiteY847" fmla="*/ 0 h 6858000"/>
              <a:gd name="connsiteX848" fmla="*/ 3995099 w 7467600"/>
              <a:gd name="connsiteY848" fmla="*/ 0 h 6858000"/>
              <a:gd name="connsiteX849" fmla="*/ 4163818 w 7467600"/>
              <a:gd name="connsiteY849" fmla="*/ 234104 h 6858000"/>
              <a:gd name="connsiteX850" fmla="*/ 4172099 w 7467600"/>
              <a:gd name="connsiteY850" fmla="*/ 234207 h 6858000"/>
              <a:gd name="connsiteX851" fmla="*/ 4784282 w 7467600"/>
              <a:gd name="connsiteY851" fmla="*/ 276561 h 6858000"/>
              <a:gd name="connsiteX852" fmla="*/ 4801687 w 7467600"/>
              <a:gd name="connsiteY852" fmla="*/ 267764 h 6858000"/>
              <a:gd name="connsiteX853" fmla="*/ 6082788 w 7467600"/>
              <a:gd name="connsiteY853" fmla="*/ 64119 h 6858000"/>
              <a:gd name="connsiteX854" fmla="*/ 6099442 w 7467600"/>
              <a:gd name="connsiteY854" fmla="*/ 82568 h 6858000"/>
              <a:gd name="connsiteX855" fmla="*/ 4804137 w 7467600"/>
              <a:gd name="connsiteY855" fmla="*/ 320931 h 6858000"/>
              <a:gd name="connsiteX856" fmla="*/ 4227047 w 7467600"/>
              <a:gd name="connsiteY856" fmla="*/ 313415 h 6858000"/>
              <a:gd name="connsiteX857" fmla="*/ 4346041 w 7467600"/>
              <a:gd name="connsiteY857" fmla="*/ 456086 h 6858000"/>
              <a:gd name="connsiteX858" fmla="*/ 4870967 w 7467600"/>
              <a:gd name="connsiteY858" fmla="*/ 963061 h 6858000"/>
              <a:gd name="connsiteX859" fmla="*/ 4889647 w 7467600"/>
              <a:gd name="connsiteY859" fmla="*/ 957147 h 6858000"/>
              <a:gd name="connsiteX860" fmla="*/ 5422504 w 7467600"/>
              <a:gd name="connsiteY860" fmla="*/ 805191 h 6858000"/>
              <a:gd name="connsiteX861" fmla="*/ 6087656 w 7467600"/>
              <a:gd name="connsiteY861" fmla="*/ 826703 h 6858000"/>
              <a:gd name="connsiteX862" fmla="*/ 6058717 w 7467600"/>
              <a:gd name="connsiteY862" fmla="*/ 865992 h 6858000"/>
              <a:gd name="connsiteX863" fmla="*/ 4974153 w 7467600"/>
              <a:gd name="connsiteY863" fmla="*/ 1045456 h 6858000"/>
              <a:gd name="connsiteX864" fmla="*/ 5627835 w 7467600"/>
              <a:gd name="connsiteY864" fmla="*/ 1472077 h 6858000"/>
              <a:gd name="connsiteX865" fmla="*/ 5629817 w 7467600"/>
              <a:gd name="connsiteY865" fmla="*/ 1471412 h 6858000"/>
              <a:gd name="connsiteX866" fmla="*/ 5634124 w 7467600"/>
              <a:gd name="connsiteY866" fmla="*/ 1470572 h 6858000"/>
              <a:gd name="connsiteX867" fmla="*/ 5755832 w 7467600"/>
              <a:gd name="connsiteY867" fmla="*/ 1383886 h 6858000"/>
              <a:gd name="connsiteX868" fmla="*/ 6014186 w 7467600"/>
              <a:gd name="connsiteY868" fmla="*/ 1279799 h 6858000"/>
              <a:gd name="connsiteX869" fmla="*/ 6901619 w 7467600"/>
              <a:gd name="connsiteY869" fmla="*/ 1047874 h 6858000"/>
              <a:gd name="connsiteX870" fmla="*/ 6931566 w 7467600"/>
              <a:gd name="connsiteY870" fmla="*/ 1062034 h 6858000"/>
              <a:gd name="connsiteX871" fmla="*/ 5790982 w 7467600"/>
              <a:gd name="connsiteY871" fmla="*/ 1561380 h 6858000"/>
              <a:gd name="connsiteX872" fmla="*/ 6188971 w 7467600"/>
              <a:gd name="connsiteY872" fmla="*/ 1755168 h 6858000"/>
              <a:gd name="connsiteX873" fmla="*/ 6202446 w 7467600"/>
              <a:gd name="connsiteY873" fmla="*/ 1752268 h 6858000"/>
              <a:gd name="connsiteX874" fmla="*/ 7179560 w 7467600"/>
              <a:gd name="connsiteY874" fmla="*/ 1467551 h 6858000"/>
              <a:gd name="connsiteX875" fmla="*/ 7158730 w 7467600"/>
              <a:gd name="connsiteY875" fmla="*/ 1507835 h 6858000"/>
              <a:gd name="connsiteX876" fmla="*/ 6326959 w 7467600"/>
              <a:gd name="connsiteY876" fmla="*/ 1817686 h 6858000"/>
              <a:gd name="connsiteX877" fmla="*/ 6537433 w 7467600"/>
              <a:gd name="connsiteY877" fmla="*/ 1907790 h 6858000"/>
              <a:gd name="connsiteX878" fmla="*/ 6550221 w 7467600"/>
              <a:gd name="connsiteY878" fmla="*/ 1910729 h 6858000"/>
              <a:gd name="connsiteX879" fmla="*/ 6964438 w 7467600"/>
              <a:gd name="connsiteY879" fmla="*/ 2209505 h 6858000"/>
              <a:gd name="connsiteX880" fmla="*/ 7367862 w 7467600"/>
              <a:gd name="connsiteY880" fmla="*/ 2806833 h 6858000"/>
              <a:gd name="connsiteX881" fmla="*/ 7364329 w 7467600"/>
              <a:gd name="connsiteY881" fmla="*/ 2826907 h 6858000"/>
              <a:gd name="connsiteX882" fmla="*/ 7290545 w 7467600"/>
              <a:gd name="connsiteY882" fmla="*/ 2850663 h 6858000"/>
              <a:gd name="connsiteX883" fmla="*/ 6472036 w 7467600"/>
              <a:gd name="connsiteY883" fmla="*/ 1959003 h 6858000"/>
              <a:gd name="connsiteX884" fmla="*/ 5792897 w 7467600"/>
              <a:gd name="connsiteY884" fmla="*/ 1647747 h 6858000"/>
              <a:gd name="connsiteX885" fmla="*/ 5842751 w 7467600"/>
              <a:gd name="connsiteY885" fmla="*/ 1816112 h 6858000"/>
              <a:gd name="connsiteX886" fmla="*/ 5847424 w 7467600"/>
              <a:gd name="connsiteY886" fmla="*/ 1815776 h 6858000"/>
              <a:gd name="connsiteX887" fmla="*/ 6399821 w 7467600"/>
              <a:gd name="connsiteY887" fmla="*/ 2344799 h 6858000"/>
              <a:gd name="connsiteX888" fmla="*/ 6323232 w 7467600"/>
              <a:gd name="connsiteY888" fmla="*/ 2389634 h 6858000"/>
              <a:gd name="connsiteX889" fmla="*/ 5942958 w 7467600"/>
              <a:gd name="connsiteY889" fmla="*/ 2077708 h 6858000"/>
              <a:gd name="connsiteX890" fmla="*/ 5921559 w 7467600"/>
              <a:gd name="connsiteY890" fmla="*/ 2378596 h 6858000"/>
              <a:gd name="connsiteX891" fmla="*/ 5817651 w 7467600"/>
              <a:gd name="connsiteY891" fmla="*/ 3023919 h 6858000"/>
              <a:gd name="connsiteX892" fmla="*/ 5729634 w 7467600"/>
              <a:gd name="connsiteY892" fmla="*/ 3051849 h 6858000"/>
              <a:gd name="connsiteX893" fmla="*/ 5611018 w 7467600"/>
              <a:gd name="connsiteY893" fmla="*/ 2316769 h 6858000"/>
              <a:gd name="connsiteX894" fmla="*/ 5687608 w 7467600"/>
              <a:gd name="connsiteY894" fmla="*/ 2039972 h 6858000"/>
              <a:gd name="connsiteX895" fmla="*/ 5657554 w 7467600"/>
              <a:gd name="connsiteY895" fmla="*/ 1576445 h 6858000"/>
              <a:gd name="connsiteX896" fmla="*/ 5150475 w 7467600"/>
              <a:gd name="connsiteY896" fmla="*/ 1274012 h 6858000"/>
              <a:gd name="connsiteX897" fmla="*/ 5349142 w 7467600"/>
              <a:gd name="connsiteY897" fmla="*/ 2204405 h 6858000"/>
              <a:gd name="connsiteX898" fmla="*/ 5262214 w 7467600"/>
              <a:gd name="connsiteY898" fmla="*/ 2233836 h 6858000"/>
              <a:gd name="connsiteX899" fmla="*/ 4981539 w 7467600"/>
              <a:gd name="connsiteY899" fmla="*/ 1542201 h 6858000"/>
              <a:gd name="connsiteX900" fmla="*/ 4958461 w 7467600"/>
              <a:gd name="connsiteY900" fmla="*/ 1136957 h 6858000"/>
              <a:gd name="connsiteX901" fmla="*/ 4655015 w 7467600"/>
              <a:gd name="connsiteY901" fmla="*/ 891426 h 6858000"/>
              <a:gd name="connsiteX902" fmla="*/ 4348002 w 7467600"/>
              <a:gd name="connsiteY902" fmla="*/ 2205895 h 6858000"/>
              <a:gd name="connsiteX903" fmla="*/ 4262250 w 7467600"/>
              <a:gd name="connsiteY903" fmla="*/ 2219972 h 6858000"/>
              <a:gd name="connsiteX904" fmla="*/ 4550611 w 7467600"/>
              <a:gd name="connsiteY904" fmla="*/ 817540 h 6858000"/>
              <a:gd name="connsiteX905" fmla="*/ 4564418 w 7467600"/>
              <a:gd name="connsiteY905" fmla="*/ 808293 h 6858000"/>
              <a:gd name="connsiteX906" fmla="*/ 4266388 w 7467600"/>
              <a:gd name="connsiteY906" fmla="*/ 500083 h 6858000"/>
              <a:gd name="connsiteX907" fmla="*/ 4032842 w 7467600"/>
              <a:gd name="connsiteY907" fmla="*/ 211809 h 6858000"/>
              <a:gd name="connsiteX908" fmla="*/ 3882765 w 7467600"/>
              <a:gd name="connsiteY908" fmla="*/ 0 h 6858000"/>
              <a:gd name="connsiteX909" fmla="*/ 3721337 w 7467600"/>
              <a:gd name="connsiteY909" fmla="*/ 0 h 6858000"/>
              <a:gd name="connsiteX910" fmla="*/ 3797544 w 7467600"/>
              <a:gd name="connsiteY910" fmla="*/ 0 h 6858000"/>
              <a:gd name="connsiteX911" fmla="*/ 3775734 w 7467600"/>
              <a:gd name="connsiteY911" fmla="*/ 95131 h 6858000"/>
              <a:gd name="connsiteX912" fmla="*/ 3724807 w 7467600"/>
              <a:gd name="connsiteY912" fmla="*/ 272257 h 6858000"/>
              <a:gd name="connsiteX913" fmla="*/ 3726844 w 7467600"/>
              <a:gd name="connsiteY913" fmla="*/ 282988 h 6858000"/>
              <a:gd name="connsiteX914" fmla="*/ 3742664 w 7467600"/>
              <a:gd name="connsiteY914" fmla="*/ 279918 h 6858000"/>
              <a:gd name="connsiteX915" fmla="*/ 4103910 w 7467600"/>
              <a:gd name="connsiteY915" fmla="*/ 1161917 h 6858000"/>
              <a:gd name="connsiteX916" fmla="*/ 4020269 w 7467600"/>
              <a:gd name="connsiteY916" fmla="*/ 1200406 h 6858000"/>
              <a:gd name="connsiteX917" fmla="*/ 3674882 w 7467600"/>
              <a:gd name="connsiteY917" fmla="*/ 488524 h 6858000"/>
              <a:gd name="connsiteX918" fmla="*/ 3132682 w 7467600"/>
              <a:gd name="connsiteY918" fmla="*/ 1072284 h 6858000"/>
              <a:gd name="connsiteX919" fmla="*/ 2716346 w 7467600"/>
              <a:gd name="connsiteY919" fmla="*/ 1276376 h 6858000"/>
              <a:gd name="connsiteX920" fmla="*/ 2716772 w 7467600"/>
              <a:gd name="connsiteY920" fmla="*/ 1255462 h 6858000"/>
              <a:gd name="connsiteX921" fmla="*/ 3471096 w 7467600"/>
              <a:gd name="connsiteY921" fmla="*/ 437072 h 6858000"/>
              <a:gd name="connsiteX922" fmla="*/ 3639057 w 7467600"/>
              <a:gd name="connsiteY922" fmla="*/ 286334 h 6858000"/>
              <a:gd name="connsiteX923" fmla="*/ 3640309 w 7467600"/>
              <a:gd name="connsiteY923" fmla="*/ 284664 h 6858000"/>
              <a:gd name="connsiteX924" fmla="*/ 3646022 w 7467600"/>
              <a:gd name="connsiteY924" fmla="*/ 276711 h 6858000"/>
              <a:gd name="connsiteX925" fmla="*/ 3707943 w 7467600"/>
              <a:gd name="connsiteY925" fmla="*/ 65958 h 6858000"/>
              <a:gd name="connsiteX926" fmla="*/ 3721337 w 7467600"/>
              <a:gd name="connsiteY926" fmla="*/ 0 h 6858000"/>
              <a:gd name="connsiteX927" fmla="*/ 2867960 w 7467600"/>
              <a:gd name="connsiteY927" fmla="*/ 0 h 6858000"/>
              <a:gd name="connsiteX928" fmla="*/ 2926351 w 7467600"/>
              <a:gd name="connsiteY928" fmla="*/ 0 h 6858000"/>
              <a:gd name="connsiteX929" fmla="*/ 2902823 w 7467600"/>
              <a:gd name="connsiteY929" fmla="*/ 262929 h 6858000"/>
              <a:gd name="connsiteX930" fmla="*/ 2940663 w 7467600"/>
              <a:gd name="connsiteY930" fmla="*/ 140884 h 6858000"/>
              <a:gd name="connsiteX931" fmla="*/ 2947039 w 7467600"/>
              <a:gd name="connsiteY931" fmla="*/ 122524 h 6858000"/>
              <a:gd name="connsiteX932" fmla="*/ 2984316 w 7467600"/>
              <a:gd name="connsiteY932" fmla="*/ 0 h 6858000"/>
              <a:gd name="connsiteX933" fmla="*/ 3016114 w 7467600"/>
              <a:gd name="connsiteY933" fmla="*/ 0 h 6858000"/>
              <a:gd name="connsiteX934" fmla="*/ 2979949 w 7467600"/>
              <a:gd name="connsiteY934" fmla="*/ 119274 h 6858000"/>
              <a:gd name="connsiteX935" fmla="*/ 3023879 w 7467600"/>
              <a:gd name="connsiteY935" fmla="*/ 0 h 6858000"/>
              <a:gd name="connsiteX936" fmla="*/ 3105400 w 7467600"/>
              <a:gd name="connsiteY936" fmla="*/ 0 h 6858000"/>
              <a:gd name="connsiteX937" fmla="*/ 3094669 w 7467600"/>
              <a:gd name="connsiteY937" fmla="*/ 30308 h 6858000"/>
              <a:gd name="connsiteX938" fmla="*/ 2901945 w 7467600"/>
              <a:gd name="connsiteY938" fmla="*/ 466538 h 6858000"/>
              <a:gd name="connsiteX939" fmla="*/ 2815209 w 7467600"/>
              <a:gd name="connsiteY939" fmla="*/ 497361 h 6858000"/>
              <a:gd name="connsiteX940" fmla="*/ 2844845 w 7467600"/>
              <a:gd name="connsiteY940" fmla="*/ 127638 h 6858000"/>
              <a:gd name="connsiteX941" fmla="*/ 2867960 w 7467600"/>
              <a:gd name="connsiteY941" fmla="*/ 0 h 6858000"/>
              <a:gd name="connsiteX942" fmla="*/ 1057230 w 7467600"/>
              <a:gd name="connsiteY942" fmla="*/ 0 h 6858000"/>
              <a:gd name="connsiteX943" fmla="*/ 1111003 w 7467600"/>
              <a:gd name="connsiteY943" fmla="*/ 0 h 6858000"/>
              <a:gd name="connsiteX944" fmla="*/ 1125553 w 7467600"/>
              <a:gd name="connsiteY944" fmla="*/ 52588 h 6858000"/>
              <a:gd name="connsiteX945" fmla="*/ 1304276 w 7467600"/>
              <a:gd name="connsiteY945" fmla="*/ 476275 h 6858000"/>
              <a:gd name="connsiteX946" fmla="*/ 1492066 w 7467600"/>
              <a:gd name="connsiteY946" fmla="*/ 886333 h 6858000"/>
              <a:gd name="connsiteX947" fmla="*/ 1423698 w 7467600"/>
              <a:gd name="connsiteY947" fmla="*/ 710817 h 6858000"/>
              <a:gd name="connsiteX948" fmla="*/ 1357609 w 7467600"/>
              <a:gd name="connsiteY948" fmla="*/ 532892 h 6858000"/>
              <a:gd name="connsiteX949" fmla="*/ 1309550 w 7467600"/>
              <a:gd name="connsiteY949" fmla="*/ 374031 h 6858000"/>
              <a:gd name="connsiteX950" fmla="*/ 1193673 w 7467600"/>
              <a:gd name="connsiteY950" fmla="*/ 49533 h 6858000"/>
              <a:gd name="connsiteX951" fmla="*/ 1164391 w 7467600"/>
              <a:gd name="connsiteY951" fmla="*/ 0 h 6858000"/>
              <a:gd name="connsiteX952" fmla="*/ 1200666 w 7467600"/>
              <a:gd name="connsiteY952" fmla="*/ 0 h 6858000"/>
              <a:gd name="connsiteX953" fmla="*/ 1223408 w 7467600"/>
              <a:gd name="connsiteY953" fmla="*/ 38996 h 6858000"/>
              <a:gd name="connsiteX954" fmla="*/ 1339635 w 7467600"/>
              <a:gd name="connsiteY954" fmla="*/ 365517 h 6858000"/>
              <a:gd name="connsiteX955" fmla="*/ 1387469 w 7467600"/>
              <a:gd name="connsiteY955" fmla="*/ 523079 h 6858000"/>
              <a:gd name="connsiteX956" fmla="*/ 1452685 w 7467600"/>
              <a:gd name="connsiteY956" fmla="*/ 699806 h 6858000"/>
              <a:gd name="connsiteX957" fmla="*/ 1492092 w 7467600"/>
              <a:gd name="connsiteY957" fmla="*/ 800424 h 6858000"/>
              <a:gd name="connsiteX958" fmla="*/ 1455302 w 7467600"/>
              <a:gd name="connsiteY958" fmla="*/ 632913 h 6858000"/>
              <a:gd name="connsiteX959" fmla="*/ 1222336 w 7467600"/>
              <a:gd name="connsiteY959" fmla="*/ 9480 h 6858000"/>
              <a:gd name="connsiteX960" fmla="*/ 1214634 w 7467600"/>
              <a:gd name="connsiteY960" fmla="*/ 0 h 6858000"/>
              <a:gd name="connsiteX961" fmla="*/ 1289827 w 7467600"/>
              <a:gd name="connsiteY961" fmla="*/ 0 h 6858000"/>
              <a:gd name="connsiteX962" fmla="*/ 1321076 w 7467600"/>
              <a:gd name="connsiteY962" fmla="*/ 59722 h 6858000"/>
              <a:gd name="connsiteX963" fmla="*/ 1512579 w 7467600"/>
              <a:gd name="connsiteY963" fmla="*/ 626441 h 6858000"/>
              <a:gd name="connsiteX964" fmla="*/ 1506076 w 7467600"/>
              <a:gd name="connsiteY964" fmla="*/ 1089289 h 6858000"/>
              <a:gd name="connsiteX965" fmla="*/ 1486346 w 7467600"/>
              <a:gd name="connsiteY965" fmla="*/ 1079919 h 6858000"/>
              <a:gd name="connsiteX966" fmla="*/ 1070511 w 7467600"/>
              <a:gd name="connsiteY966" fmla="*/ 48609 h 6858000"/>
              <a:gd name="connsiteX967" fmla="*/ 1057230 w 7467600"/>
              <a:gd name="connsiteY967" fmla="*/ 0 h 6858000"/>
              <a:gd name="connsiteX968" fmla="*/ 43151 w 7467600"/>
              <a:gd name="connsiteY968" fmla="*/ 0 h 6858000"/>
              <a:gd name="connsiteX969" fmla="*/ 95283 w 7467600"/>
              <a:gd name="connsiteY969" fmla="*/ 0 h 6858000"/>
              <a:gd name="connsiteX970" fmla="*/ 300708 w 7467600"/>
              <a:gd name="connsiteY970" fmla="*/ 154571 h 6858000"/>
              <a:gd name="connsiteX971" fmla="*/ 530414 w 7467600"/>
              <a:gd name="connsiteY971" fmla="*/ 354673 h 6858000"/>
              <a:gd name="connsiteX972" fmla="*/ 333785 w 7467600"/>
              <a:gd name="connsiteY972" fmla="*/ 161564 h 6858000"/>
              <a:gd name="connsiteX973" fmla="*/ 147005 w 7467600"/>
              <a:gd name="connsiteY973" fmla="*/ 0 h 6858000"/>
              <a:gd name="connsiteX974" fmla="*/ 272509 w 7467600"/>
              <a:gd name="connsiteY974" fmla="*/ 0 h 6858000"/>
              <a:gd name="connsiteX975" fmla="*/ 326276 w 7467600"/>
              <a:gd name="connsiteY975" fmla="*/ 45847 h 6858000"/>
              <a:gd name="connsiteX976" fmla="*/ 823759 w 7467600"/>
              <a:gd name="connsiteY976" fmla="*/ 574145 h 6858000"/>
              <a:gd name="connsiteX977" fmla="*/ 811254 w 7467600"/>
              <a:gd name="connsiteY977" fmla="*/ 665546 h 6858000"/>
              <a:gd name="connsiteX978" fmla="*/ 154042 w 7467600"/>
              <a:gd name="connsiteY978" fmla="*/ 261522 h 6858000"/>
              <a:gd name="connsiteX979" fmla="*/ 13550 w 7467600"/>
              <a:gd name="connsiteY979" fmla="*/ 158423 h 6858000"/>
              <a:gd name="connsiteX980" fmla="*/ 0 w 7467600"/>
              <a:gd name="connsiteY980" fmla="*/ 146618 h 6858000"/>
              <a:gd name="connsiteX981" fmla="*/ 0 w 7467600"/>
              <a:gd name="connsiteY981" fmla="*/ 59161 h 6858000"/>
              <a:gd name="connsiteX982" fmla="*/ 45427 w 7467600"/>
              <a:gd name="connsiteY982" fmla="*/ 101078 h 6858000"/>
              <a:gd name="connsiteX983" fmla="*/ 630103 w 7467600"/>
              <a:gd name="connsiteY983" fmla="*/ 485885 h 6858000"/>
              <a:gd name="connsiteX984" fmla="*/ 532040 w 7467600"/>
              <a:gd name="connsiteY984" fmla="*/ 399359 h 6858000"/>
              <a:gd name="connsiteX985" fmla="*/ 517618 w 7467600"/>
              <a:gd name="connsiteY985" fmla="*/ 385726 h 6858000"/>
              <a:gd name="connsiteX986" fmla="*/ 285074 w 7467600"/>
              <a:gd name="connsiteY986" fmla="*/ 182755 h 6858000"/>
              <a:gd name="connsiteX987" fmla="*/ 43151 w 7467600"/>
              <a:gd name="connsiteY987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312201 w 7467600"/>
              <a:gd name="connsiteY127" fmla="*/ 5128278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312201 w 7467600"/>
              <a:gd name="connsiteY130" fmla="*/ 5128278 h 6858000"/>
              <a:gd name="connsiteX131" fmla="*/ 1903353 w 7467600"/>
              <a:gd name="connsiteY131" fmla="*/ 5044827 h 6858000"/>
              <a:gd name="connsiteX132" fmla="*/ 1936931 w 7467600"/>
              <a:gd name="connsiteY132" fmla="*/ 5093954 h 6858000"/>
              <a:gd name="connsiteX133" fmla="*/ 2195868 w 7467600"/>
              <a:gd name="connsiteY133" fmla="*/ 5396574 h 6858000"/>
              <a:gd name="connsiteX134" fmla="*/ 2088852 w 7467600"/>
              <a:gd name="connsiteY134" fmla="*/ 5166123 h 6858000"/>
              <a:gd name="connsiteX135" fmla="*/ 1958241 w 7467600"/>
              <a:gd name="connsiteY135" fmla="*/ 5067955 h 6858000"/>
              <a:gd name="connsiteX136" fmla="*/ 1903353 w 7467600"/>
              <a:gd name="connsiteY136" fmla="*/ 5044827 h 6858000"/>
              <a:gd name="connsiteX137" fmla="*/ 1979378 w 7467600"/>
              <a:gd name="connsiteY137" fmla="*/ 4769504 h 6858000"/>
              <a:gd name="connsiteX138" fmla="*/ 2882120 w 7467600"/>
              <a:gd name="connsiteY138" fmla="*/ 5064547 h 6858000"/>
              <a:gd name="connsiteX139" fmla="*/ 2793103 w 7467600"/>
              <a:gd name="connsiteY139" fmla="*/ 5039699 h 6858000"/>
              <a:gd name="connsiteX140" fmla="*/ 2770041 w 7467600"/>
              <a:gd name="connsiteY140" fmla="*/ 5033634 h 6858000"/>
              <a:gd name="connsiteX141" fmla="*/ 1979378 w 7467600"/>
              <a:gd name="connsiteY141" fmla="*/ 4769504 h 6858000"/>
              <a:gd name="connsiteX142" fmla="*/ 1927410 w 7467600"/>
              <a:gd name="connsiteY142" fmla="*/ 4716164 h 6858000"/>
              <a:gd name="connsiteX143" fmla="*/ 1959587 w 7467600"/>
              <a:gd name="connsiteY143" fmla="*/ 4728849 h 6858000"/>
              <a:gd name="connsiteX144" fmla="*/ 2777707 w 7467600"/>
              <a:gd name="connsiteY144" fmla="*/ 5003991 h 6858000"/>
              <a:gd name="connsiteX145" fmla="*/ 2800768 w 7467600"/>
              <a:gd name="connsiteY145" fmla="*/ 5010056 h 6858000"/>
              <a:gd name="connsiteX146" fmla="*/ 2879408 w 7467600"/>
              <a:gd name="connsiteY146" fmla="*/ 5031590 h 6858000"/>
              <a:gd name="connsiteX147" fmla="*/ 2862295 w 7467600"/>
              <a:gd name="connsiteY147" fmla="*/ 5022958 h 6858000"/>
              <a:gd name="connsiteX148" fmla="*/ 2813343 w 7467600"/>
              <a:gd name="connsiteY148" fmla="*/ 4998369 h 6858000"/>
              <a:gd name="connsiteX149" fmla="*/ 2646245 w 7467600"/>
              <a:gd name="connsiteY149" fmla="*/ 4930999 h 6858000"/>
              <a:gd name="connsiteX150" fmla="*/ 1999243 w 7467600"/>
              <a:gd name="connsiteY150" fmla="*/ 4730524 h 6858000"/>
              <a:gd name="connsiteX151" fmla="*/ 1979527 w 7467600"/>
              <a:gd name="connsiteY151" fmla="*/ 4726651 h 6858000"/>
              <a:gd name="connsiteX152" fmla="*/ 1927410 w 7467600"/>
              <a:gd name="connsiteY152" fmla="*/ 4716164 h 6858000"/>
              <a:gd name="connsiteX153" fmla="*/ 1997014 w 7467600"/>
              <a:gd name="connsiteY153" fmla="*/ 4698007 h 6858000"/>
              <a:gd name="connsiteX154" fmla="*/ 2005458 w 7467600"/>
              <a:gd name="connsiteY154" fmla="*/ 4699540 h 6858000"/>
              <a:gd name="connsiteX155" fmla="*/ 2657186 w 7467600"/>
              <a:gd name="connsiteY155" fmla="*/ 4901687 h 6858000"/>
              <a:gd name="connsiteX156" fmla="*/ 2826662 w 7467600"/>
              <a:gd name="connsiteY156" fmla="*/ 4970362 h 6858000"/>
              <a:gd name="connsiteX157" fmla="*/ 2876100 w 7467600"/>
              <a:gd name="connsiteY157" fmla="*/ 4995397 h 6858000"/>
              <a:gd name="connsiteX158" fmla="*/ 3042600 w 7467600"/>
              <a:gd name="connsiteY158" fmla="*/ 5059532 h 6858000"/>
              <a:gd name="connsiteX159" fmla="*/ 1997014 w 7467600"/>
              <a:gd name="connsiteY159" fmla="*/ 4698007 h 6858000"/>
              <a:gd name="connsiteX160" fmla="*/ 2305292 w 7467600"/>
              <a:gd name="connsiteY160" fmla="*/ 4219492 h 6858000"/>
              <a:gd name="connsiteX161" fmla="*/ 3360922 w 7467600"/>
              <a:gd name="connsiteY161" fmla="*/ 4529373 h 6858000"/>
              <a:gd name="connsiteX162" fmla="*/ 3492420 w 7467600"/>
              <a:gd name="connsiteY162" fmla="*/ 4510145 h 6858000"/>
              <a:gd name="connsiteX163" fmla="*/ 3364086 w 7467600"/>
              <a:gd name="connsiteY163" fmla="*/ 4480340 h 6858000"/>
              <a:gd name="connsiteX164" fmla="*/ 3225818 w 7467600"/>
              <a:gd name="connsiteY164" fmla="*/ 4411822 h 6858000"/>
              <a:gd name="connsiteX165" fmla="*/ 3129696 w 7467600"/>
              <a:gd name="connsiteY165" fmla="*/ 4360704 h 6858000"/>
              <a:gd name="connsiteX166" fmla="*/ 2814545 w 7467600"/>
              <a:gd name="connsiteY166" fmla="*/ 4282955 h 6858000"/>
              <a:gd name="connsiteX167" fmla="*/ 2305292 w 7467600"/>
              <a:gd name="connsiteY167" fmla="*/ 4219492 h 6858000"/>
              <a:gd name="connsiteX168" fmla="*/ 2626982 w 7467600"/>
              <a:gd name="connsiteY168" fmla="*/ 4206450 h 6858000"/>
              <a:gd name="connsiteX169" fmla="*/ 2490617 w 7467600"/>
              <a:gd name="connsiteY169" fmla="*/ 4206951 h 6858000"/>
              <a:gd name="connsiteX170" fmla="*/ 2819869 w 7467600"/>
              <a:gd name="connsiteY170" fmla="*/ 4252936 h 6858000"/>
              <a:gd name="connsiteX171" fmla="*/ 3143018 w 7467600"/>
              <a:gd name="connsiteY171" fmla="*/ 4332698 h 6858000"/>
              <a:gd name="connsiteX172" fmla="*/ 3241520 w 7467600"/>
              <a:gd name="connsiteY172" fmla="*/ 4385112 h 6858000"/>
              <a:gd name="connsiteX173" fmla="*/ 3374575 w 7467600"/>
              <a:gd name="connsiteY173" fmla="*/ 4451517 h 6858000"/>
              <a:gd name="connsiteX174" fmla="*/ 3505221 w 7467600"/>
              <a:gd name="connsiteY174" fmla="*/ 4480757 h 6858000"/>
              <a:gd name="connsiteX175" fmla="*/ 2626982 w 7467600"/>
              <a:gd name="connsiteY175" fmla="*/ 4206450 h 6858000"/>
              <a:gd name="connsiteX176" fmla="*/ 1310106 w 7467600"/>
              <a:gd name="connsiteY176" fmla="*/ 3943217 h 6858000"/>
              <a:gd name="connsiteX177" fmla="*/ 854994 w 7467600"/>
              <a:gd name="connsiteY177" fmla="*/ 4399136 h 6858000"/>
              <a:gd name="connsiteX178" fmla="*/ 742462 w 7467600"/>
              <a:gd name="connsiteY178" fmla="*/ 4594648 h 6858000"/>
              <a:gd name="connsiteX179" fmla="*/ 820602 w 7467600"/>
              <a:gd name="connsiteY179" fmla="*/ 4485915 h 6858000"/>
              <a:gd name="connsiteX180" fmla="*/ 878295 w 7467600"/>
              <a:gd name="connsiteY180" fmla="*/ 4403594 h 6858000"/>
              <a:gd name="connsiteX181" fmla="*/ 1240607 w 7467600"/>
              <a:gd name="connsiteY181" fmla="*/ 4010401 h 6858000"/>
              <a:gd name="connsiteX182" fmla="*/ 1310106 w 7467600"/>
              <a:gd name="connsiteY182" fmla="*/ 3943217 h 6858000"/>
              <a:gd name="connsiteX183" fmla="*/ 1423113 w 7467600"/>
              <a:gd name="connsiteY183" fmla="*/ 3874565 h 6858000"/>
              <a:gd name="connsiteX184" fmla="*/ 1260565 w 7467600"/>
              <a:gd name="connsiteY184" fmla="*/ 4031982 h 6858000"/>
              <a:gd name="connsiteX185" fmla="*/ 901900 w 7467600"/>
              <a:gd name="connsiteY185" fmla="*/ 4421236 h 6858000"/>
              <a:gd name="connsiteX186" fmla="*/ 845044 w 7467600"/>
              <a:gd name="connsiteY186" fmla="*/ 4502436 h 6858000"/>
              <a:gd name="connsiteX187" fmla="*/ 685926 w 7467600"/>
              <a:gd name="connsiteY187" fmla="*/ 4703069 h 6858000"/>
              <a:gd name="connsiteX188" fmla="*/ 684248 w 7467600"/>
              <a:gd name="connsiteY188" fmla="*/ 4706721 h 6858000"/>
              <a:gd name="connsiteX189" fmla="*/ 1423113 w 7467600"/>
              <a:gd name="connsiteY189" fmla="*/ 3874565 h 6858000"/>
              <a:gd name="connsiteX190" fmla="*/ 3316479 w 7467600"/>
              <a:gd name="connsiteY190" fmla="*/ 3872136 h 6858000"/>
              <a:gd name="connsiteX191" fmla="*/ 3546806 w 7467600"/>
              <a:gd name="connsiteY191" fmla="*/ 4356139 h 6858000"/>
              <a:gd name="connsiteX192" fmla="*/ 3364433 w 7467600"/>
              <a:gd name="connsiteY192" fmla="*/ 3953121 h 6858000"/>
              <a:gd name="connsiteX193" fmla="*/ 3316479 w 7467600"/>
              <a:gd name="connsiteY193" fmla="*/ 3872136 h 6858000"/>
              <a:gd name="connsiteX194" fmla="*/ 3291335 w 7467600"/>
              <a:gd name="connsiteY194" fmla="*/ 3767420 h 6858000"/>
              <a:gd name="connsiteX195" fmla="*/ 3390805 w 7467600"/>
              <a:gd name="connsiteY195" fmla="*/ 3937163 h 6858000"/>
              <a:gd name="connsiteX196" fmla="*/ 3579062 w 7467600"/>
              <a:gd name="connsiteY196" fmla="*/ 4359040 h 6858000"/>
              <a:gd name="connsiteX197" fmla="*/ 3467355 w 7467600"/>
              <a:gd name="connsiteY197" fmla="*/ 3988130 h 6858000"/>
              <a:gd name="connsiteX198" fmla="*/ 3310753 w 7467600"/>
              <a:gd name="connsiteY198" fmla="*/ 3787140 h 6858000"/>
              <a:gd name="connsiteX199" fmla="*/ 3291335 w 7467600"/>
              <a:gd name="connsiteY199" fmla="*/ 3767420 h 6858000"/>
              <a:gd name="connsiteX200" fmla="*/ 1635889 w 7467600"/>
              <a:gd name="connsiteY200" fmla="*/ 3709494 h 6858000"/>
              <a:gd name="connsiteX201" fmla="*/ 1634800 w 7467600"/>
              <a:gd name="connsiteY201" fmla="*/ 3731111 h 6858000"/>
              <a:gd name="connsiteX202" fmla="*/ 1635889 w 7467600"/>
              <a:gd name="connsiteY202" fmla="*/ 3709494 h 6858000"/>
              <a:gd name="connsiteX203" fmla="*/ 1510397 w 7467600"/>
              <a:gd name="connsiteY203" fmla="*/ 3684705 h 6858000"/>
              <a:gd name="connsiteX204" fmla="*/ 1146550 w 7467600"/>
              <a:gd name="connsiteY204" fmla="*/ 3802012 h 6858000"/>
              <a:gd name="connsiteX205" fmla="*/ 698834 w 7467600"/>
              <a:gd name="connsiteY205" fmla="*/ 3952272 h 6858000"/>
              <a:gd name="connsiteX206" fmla="*/ 34256 w 7467600"/>
              <a:gd name="connsiteY206" fmla="*/ 4347603 h 6858000"/>
              <a:gd name="connsiteX207" fmla="*/ 527241 w 7467600"/>
              <a:gd name="connsiteY207" fmla="*/ 4065078 h 6858000"/>
              <a:gd name="connsiteX208" fmla="*/ 1510397 w 7467600"/>
              <a:gd name="connsiteY208" fmla="*/ 3684705 h 6858000"/>
              <a:gd name="connsiteX209" fmla="*/ 1313114 w 7467600"/>
              <a:gd name="connsiteY209" fmla="*/ 3655216 h 6858000"/>
              <a:gd name="connsiteX210" fmla="*/ 1109304 w 7467600"/>
              <a:gd name="connsiteY210" fmla="*/ 3669030 h 6858000"/>
              <a:gd name="connsiteX211" fmla="*/ 8129 w 7467600"/>
              <a:gd name="connsiteY211" fmla="*/ 4330519 h 6858000"/>
              <a:gd name="connsiteX212" fmla="*/ 687572 w 7467600"/>
              <a:gd name="connsiteY212" fmla="*/ 3925629 h 6858000"/>
              <a:gd name="connsiteX213" fmla="*/ 1138365 w 7467600"/>
              <a:gd name="connsiteY213" fmla="*/ 3774515 h 6858000"/>
              <a:gd name="connsiteX214" fmla="*/ 1505579 w 7467600"/>
              <a:gd name="connsiteY214" fmla="*/ 3655526 h 6858000"/>
              <a:gd name="connsiteX215" fmla="*/ 1313114 w 7467600"/>
              <a:gd name="connsiteY215" fmla="*/ 3655216 h 6858000"/>
              <a:gd name="connsiteX216" fmla="*/ 3655073 w 7467600"/>
              <a:gd name="connsiteY216" fmla="*/ 3650884 h 6858000"/>
              <a:gd name="connsiteX217" fmla="*/ 3989938 w 7467600"/>
              <a:gd name="connsiteY217" fmla="*/ 3991685 h 6858000"/>
              <a:gd name="connsiteX218" fmla="*/ 4393907 w 7467600"/>
              <a:gd name="connsiteY218" fmla="*/ 4261258 h 6858000"/>
              <a:gd name="connsiteX219" fmla="*/ 4648051 w 7467600"/>
              <a:gd name="connsiteY219" fmla="*/ 4374051 h 6858000"/>
              <a:gd name="connsiteX220" fmla="*/ 4383389 w 7467600"/>
              <a:gd name="connsiteY220" fmla="*/ 4184369 h 6858000"/>
              <a:gd name="connsiteX221" fmla="*/ 4165508 w 7467600"/>
              <a:gd name="connsiteY221" fmla="*/ 4035196 h 6858000"/>
              <a:gd name="connsiteX222" fmla="*/ 4068162 w 7467600"/>
              <a:gd name="connsiteY222" fmla="*/ 3953394 h 6858000"/>
              <a:gd name="connsiteX223" fmla="*/ 3981416 w 7467600"/>
              <a:gd name="connsiteY223" fmla="*/ 3880482 h 6858000"/>
              <a:gd name="connsiteX224" fmla="*/ 3800147 w 7467600"/>
              <a:gd name="connsiteY224" fmla="*/ 3749872 h 6858000"/>
              <a:gd name="connsiteX225" fmla="*/ 3655073 w 7467600"/>
              <a:gd name="connsiteY225" fmla="*/ 3650884 h 6858000"/>
              <a:gd name="connsiteX226" fmla="*/ 3670252 w 7467600"/>
              <a:gd name="connsiteY226" fmla="*/ 3622798 h 6858000"/>
              <a:gd name="connsiteX227" fmla="*/ 3817258 w 7467600"/>
              <a:gd name="connsiteY227" fmla="*/ 3723577 h 6858000"/>
              <a:gd name="connsiteX228" fmla="*/ 4000461 w 7467600"/>
              <a:gd name="connsiteY228" fmla="*/ 3855966 h 6858000"/>
              <a:gd name="connsiteX229" fmla="*/ 4088180 w 7467600"/>
              <a:gd name="connsiteY229" fmla="*/ 3929774 h 6858000"/>
              <a:gd name="connsiteX230" fmla="*/ 4184555 w 7467600"/>
              <a:gd name="connsiteY230" fmla="*/ 4010683 h 6858000"/>
              <a:gd name="connsiteX231" fmla="*/ 4399563 w 7467600"/>
              <a:gd name="connsiteY231" fmla="*/ 4158106 h 6858000"/>
              <a:gd name="connsiteX232" fmla="*/ 4684469 w 7467600"/>
              <a:gd name="connsiteY232" fmla="*/ 4364680 h 6858000"/>
              <a:gd name="connsiteX233" fmla="*/ 4690271 w 7467600"/>
              <a:gd name="connsiteY233" fmla="*/ 4370034 h 6858000"/>
              <a:gd name="connsiteX234" fmla="*/ 4136093 w 7467600"/>
              <a:gd name="connsiteY234" fmla="*/ 3858466 h 6858000"/>
              <a:gd name="connsiteX235" fmla="*/ 3670252 w 7467600"/>
              <a:gd name="connsiteY235" fmla="*/ 3622798 h 6858000"/>
              <a:gd name="connsiteX236" fmla="*/ 4440129 w 7467600"/>
              <a:gd name="connsiteY236" fmla="*/ 3448571 h 6858000"/>
              <a:gd name="connsiteX237" fmla="*/ 4856525 w 7467600"/>
              <a:gd name="connsiteY237" fmla="*/ 3915351 h 6858000"/>
              <a:gd name="connsiteX238" fmla="*/ 5059055 w 7467600"/>
              <a:gd name="connsiteY238" fmla="*/ 4108918 h 6858000"/>
              <a:gd name="connsiteX239" fmla="*/ 5290070 w 7467600"/>
              <a:gd name="connsiteY239" fmla="*/ 4263619 h 6858000"/>
              <a:gd name="connsiteX240" fmla="*/ 4834991 w 7467600"/>
              <a:gd name="connsiteY240" fmla="*/ 3830985 h 6858000"/>
              <a:gd name="connsiteX241" fmla="*/ 4440129 w 7467600"/>
              <a:gd name="connsiteY241" fmla="*/ 3448571 h 6858000"/>
              <a:gd name="connsiteX242" fmla="*/ 4441737 w 7467600"/>
              <a:gd name="connsiteY242" fmla="*/ 3399734 h 6858000"/>
              <a:gd name="connsiteX243" fmla="*/ 4431236 w 7467600"/>
              <a:gd name="connsiteY243" fmla="*/ 3400954 h 6858000"/>
              <a:gd name="connsiteX244" fmla="*/ 4557150 w 7467600"/>
              <a:gd name="connsiteY244" fmla="*/ 3510023 h 6858000"/>
              <a:gd name="connsiteX245" fmla="*/ 4856936 w 7467600"/>
              <a:gd name="connsiteY245" fmla="*/ 3809146 h 6858000"/>
              <a:gd name="connsiteX246" fmla="*/ 5111996 w 7467600"/>
              <a:gd name="connsiteY246" fmla="*/ 4065759 h 6858000"/>
              <a:gd name="connsiteX247" fmla="*/ 5388878 w 7467600"/>
              <a:gd name="connsiteY247" fmla="*/ 4300185 h 6858000"/>
              <a:gd name="connsiteX248" fmla="*/ 5425556 w 7467600"/>
              <a:gd name="connsiteY248" fmla="*/ 4308967 h 6858000"/>
              <a:gd name="connsiteX249" fmla="*/ 4943646 w 7467600"/>
              <a:gd name="connsiteY249" fmla="*/ 3822916 h 6858000"/>
              <a:gd name="connsiteX250" fmla="*/ 4594837 w 7467600"/>
              <a:gd name="connsiteY250" fmla="*/ 3532274 h 6858000"/>
              <a:gd name="connsiteX251" fmla="*/ 4441737 w 7467600"/>
              <a:gd name="connsiteY251" fmla="*/ 3399734 h 6858000"/>
              <a:gd name="connsiteX252" fmla="*/ 5425834 w 7467600"/>
              <a:gd name="connsiteY252" fmla="*/ 3162785 h 6858000"/>
              <a:gd name="connsiteX253" fmla="*/ 5401644 w 7467600"/>
              <a:gd name="connsiteY253" fmla="*/ 3617847 h 6858000"/>
              <a:gd name="connsiteX254" fmla="*/ 5467256 w 7467600"/>
              <a:gd name="connsiteY254" fmla="*/ 4175494 h 6858000"/>
              <a:gd name="connsiteX255" fmla="*/ 5448069 w 7467600"/>
              <a:gd name="connsiteY255" fmla="*/ 3567554 h 6858000"/>
              <a:gd name="connsiteX256" fmla="*/ 5425834 w 7467600"/>
              <a:gd name="connsiteY256" fmla="*/ 3162785 h 6858000"/>
              <a:gd name="connsiteX257" fmla="*/ 1318687 w 7467600"/>
              <a:gd name="connsiteY257" fmla="*/ 3113840 h 6858000"/>
              <a:gd name="connsiteX258" fmla="*/ 1066793 w 7467600"/>
              <a:gd name="connsiteY258" fmla="*/ 3212171 h 6858000"/>
              <a:gd name="connsiteX259" fmla="*/ 993319 w 7467600"/>
              <a:gd name="connsiteY259" fmla="*/ 3247648 h 6858000"/>
              <a:gd name="connsiteX260" fmla="*/ 853081 w 7467600"/>
              <a:gd name="connsiteY260" fmla="*/ 3312410 h 6858000"/>
              <a:gd name="connsiteX261" fmla="*/ 805957 w 7467600"/>
              <a:gd name="connsiteY261" fmla="*/ 3330443 h 6858000"/>
              <a:gd name="connsiteX262" fmla="*/ 1318687 w 7467600"/>
              <a:gd name="connsiteY262" fmla="*/ 3113840 h 6858000"/>
              <a:gd name="connsiteX263" fmla="*/ 5453702 w 7467600"/>
              <a:gd name="connsiteY263" fmla="*/ 3090882 h 6858000"/>
              <a:gd name="connsiteX264" fmla="*/ 5480135 w 7467600"/>
              <a:gd name="connsiteY264" fmla="*/ 3565802 h 6858000"/>
              <a:gd name="connsiteX265" fmla="*/ 5499023 w 7467600"/>
              <a:gd name="connsiteY265" fmla="*/ 4166310 h 6858000"/>
              <a:gd name="connsiteX266" fmla="*/ 5547022 w 7467600"/>
              <a:gd name="connsiteY266" fmla="*/ 3607838 h 6858000"/>
              <a:gd name="connsiteX267" fmla="*/ 5515964 w 7467600"/>
              <a:gd name="connsiteY267" fmla="*/ 3378541 h 6858000"/>
              <a:gd name="connsiteX268" fmla="*/ 5453702 w 7467600"/>
              <a:gd name="connsiteY268" fmla="*/ 3090882 h 6858000"/>
              <a:gd name="connsiteX269" fmla="*/ 1238695 w 7467600"/>
              <a:gd name="connsiteY269" fmla="*/ 3076820 h 6858000"/>
              <a:gd name="connsiteX270" fmla="*/ 716371 w 7467600"/>
              <a:gd name="connsiteY270" fmla="*/ 3293249 h 6858000"/>
              <a:gd name="connsiteX271" fmla="*/ 579522 w 7467600"/>
              <a:gd name="connsiteY271" fmla="*/ 3371759 h 6858000"/>
              <a:gd name="connsiteX272" fmla="*/ 600288 w 7467600"/>
              <a:gd name="connsiteY272" fmla="*/ 3365555 h 6858000"/>
              <a:gd name="connsiteX273" fmla="*/ 840692 w 7467600"/>
              <a:gd name="connsiteY273" fmla="*/ 3284921 h 6858000"/>
              <a:gd name="connsiteX274" fmla="*/ 979248 w 7467600"/>
              <a:gd name="connsiteY274" fmla="*/ 3221003 h 6858000"/>
              <a:gd name="connsiteX275" fmla="*/ 1053282 w 7467600"/>
              <a:gd name="connsiteY275" fmla="*/ 3185247 h 6858000"/>
              <a:gd name="connsiteX276" fmla="*/ 1320603 w 7467600"/>
              <a:gd name="connsiteY276" fmla="*/ 3081281 h 6858000"/>
              <a:gd name="connsiteX277" fmla="*/ 1238695 w 7467600"/>
              <a:gd name="connsiteY277" fmla="*/ 3076820 h 6858000"/>
              <a:gd name="connsiteX278" fmla="*/ 5425627 w 7467600"/>
              <a:gd name="connsiteY278" fmla="*/ 2954192 h 6858000"/>
              <a:gd name="connsiteX279" fmla="*/ 5470770 w 7467600"/>
              <a:gd name="connsiteY279" fmla="*/ 3005435 h 6858000"/>
              <a:gd name="connsiteX280" fmla="*/ 5519779 w 7467600"/>
              <a:gd name="connsiteY280" fmla="*/ 4359223 h 6858000"/>
              <a:gd name="connsiteX281" fmla="*/ 5520293 w 7467600"/>
              <a:gd name="connsiteY281" fmla="*/ 4360602 h 6858000"/>
              <a:gd name="connsiteX282" fmla="*/ 5767221 w 7467600"/>
              <a:gd name="connsiteY282" fmla="*/ 4665564 h 6858000"/>
              <a:gd name="connsiteX283" fmla="*/ 6937169 w 7467600"/>
              <a:gd name="connsiteY283" fmla="*/ 4815941 h 6858000"/>
              <a:gd name="connsiteX284" fmla="*/ 6953922 w 7467600"/>
              <a:gd name="connsiteY284" fmla="*/ 4890068 h 6858000"/>
              <a:gd name="connsiteX285" fmla="*/ 6071359 w 7467600"/>
              <a:gd name="connsiteY285" fmla="*/ 4770770 h 6858000"/>
              <a:gd name="connsiteX286" fmla="*/ 6038839 w 7467600"/>
              <a:gd name="connsiteY286" fmla="*/ 4764474 h 6858000"/>
              <a:gd name="connsiteX287" fmla="*/ 6038706 w 7467600"/>
              <a:gd name="connsiteY287" fmla="*/ 4763847 h 6858000"/>
              <a:gd name="connsiteX288" fmla="*/ 6037784 w 7467600"/>
              <a:gd name="connsiteY288" fmla="*/ 4764270 h 6858000"/>
              <a:gd name="connsiteX289" fmla="*/ 6038839 w 7467600"/>
              <a:gd name="connsiteY289" fmla="*/ 4764474 h 6858000"/>
              <a:gd name="connsiteX290" fmla="*/ 6040338 w 7467600"/>
              <a:gd name="connsiteY290" fmla="*/ 4771418 h 6858000"/>
              <a:gd name="connsiteX291" fmla="*/ 6024488 w 7467600"/>
              <a:gd name="connsiteY291" fmla="*/ 4809903 h 6858000"/>
              <a:gd name="connsiteX292" fmla="*/ 5599771 w 7467600"/>
              <a:gd name="connsiteY292" fmla="*/ 5509652 h 6858000"/>
              <a:gd name="connsiteX293" fmla="*/ 5548843 w 7467600"/>
              <a:gd name="connsiteY293" fmla="*/ 5563845 h 6858000"/>
              <a:gd name="connsiteX294" fmla="*/ 5940952 w 7467600"/>
              <a:gd name="connsiteY294" fmla="*/ 6250028 h 6858000"/>
              <a:gd name="connsiteX295" fmla="*/ 6043441 w 7467600"/>
              <a:gd name="connsiteY295" fmla="*/ 6665847 h 6858000"/>
              <a:gd name="connsiteX296" fmla="*/ 6093432 w 7467600"/>
              <a:gd name="connsiteY296" fmla="*/ 6858000 h 6858000"/>
              <a:gd name="connsiteX297" fmla="*/ 6034344 w 7467600"/>
              <a:gd name="connsiteY297" fmla="*/ 6858000 h 6858000"/>
              <a:gd name="connsiteX298" fmla="*/ 6026679 w 7467600"/>
              <a:gd name="connsiteY298" fmla="*/ 6836959 h 6858000"/>
              <a:gd name="connsiteX299" fmla="*/ 5800441 w 7467600"/>
              <a:gd name="connsiteY299" fmla="*/ 6335286 h 6858000"/>
              <a:gd name="connsiteX300" fmla="*/ 5526562 w 7467600"/>
              <a:gd name="connsiteY300" fmla="*/ 5705388 h 6858000"/>
              <a:gd name="connsiteX301" fmla="*/ 5519640 w 7467600"/>
              <a:gd name="connsiteY301" fmla="*/ 5683774 h 6858000"/>
              <a:gd name="connsiteX302" fmla="*/ 5844559 w 7467600"/>
              <a:gd name="connsiteY302" fmla="*/ 6553349 h 6858000"/>
              <a:gd name="connsiteX303" fmla="*/ 5975994 w 7467600"/>
              <a:gd name="connsiteY303" fmla="*/ 6858000 h 6858000"/>
              <a:gd name="connsiteX304" fmla="*/ 5898547 w 7467600"/>
              <a:gd name="connsiteY304" fmla="*/ 6858000 h 6858000"/>
              <a:gd name="connsiteX305" fmla="*/ 5682041 w 7467600"/>
              <a:gd name="connsiteY305" fmla="*/ 6355860 h 6858000"/>
              <a:gd name="connsiteX306" fmla="*/ 5461758 w 7467600"/>
              <a:gd name="connsiteY306" fmla="*/ 5820220 h 6858000"/>
              <a:gd name="connsiteX307" fmla="*/ 5237282 w 7467600"/>
              <a:gd name="connsiteY307" fmla="*/ 6579086 h 6858000"/>
              <a:gd name="connsiteX308" fmla="*/ 5115009 w 7467600"/>
              <a:gd name="connsiteY308" fmla="*/ 6858000 h 6858000"/>
              <a:gd name="connsiteX309" fmla="*/ 5028074 w 7467600"/>
              <a:gd name="connsiteY309" fmla="*/ 6858000 h 6858000"/>
              <a:gd name="connsiteX310" fmla="*/ 5079508 w 7467600"/>
              <a:gd name="connsiteY310" fmla="*/ 6749074 h 6858000"/>
              <a:gd name="connsiteX311" fmla="*/ 5371846 w 7467600"/>
              <a:gd name="connsiteY311" fmla="*/ 5924413 h 6858000"/>
              <a:gd name="connsiteX312" fmla="*/ 5270512 w 7467600"/>
              <a:gd name="connsiteY312" fmla="*/ 6138975 h 6858000"/>
              <a:gd name="connsiteX313" fmla="*/ 5062409 w 7467600"/>
              <a:gd name="connsiteY313" fmla="*/ 6653544 h 6858000"/>
              <a:gd name="connsiteX314" fmla="*/ 5036628 w 7467600"/>
              <a:gd name="connsiteY314" fmla="*/ 6754247 h 6858000"/>
              <a:gd name="connsiteX315" fmla="*/ 5009112 w 7467600"/>
              <a:gd name="connsiteY315" fmla="*/ 6858000 h 6858000"/>
              <a:gd name="connsiteX316" fmla="*/ 4976679 w 7467600"/>
              <a:gd name="connsiteY316" fmla="*/ 6858000 h 6858000"/>
              <a:gd name="connsiteX317" fmla="*/ 5006537 w 7467600"/>
              <a:gd name="connsiteY317" fmla="*/ 6747068 h 6858000"/>
              <a:gd name="connsiteX318" fmla="*/ 5032723 w 7467600"/>
              <a:gd name="connsiteY318" fmla="*/ 6644957 h 6858000"/>
              <a:gd name="connsiteX319" fmla="*/ 5242949 w 7467600"/>
              <a:gd name="connsiteY319" fmla="*/ 6125175 h 6858000"/>
              <a:gd name="connsiteX320" fmla="*/ 5286321 w 7467600"/>
              <a:gd name="connsiteY320" fmla="*/ 6033555 h 6858000"/>
              <a:gd name="connsiteX321" fmla="*/ 5008210 w 7467600"/>
              <a:gd name="connsiteY321" fmla="*/ 6649194 h 6858000"/>
              <a:gd name="connsiteX322" fmla="*/ 4986321 w 7467600"/>
              <a:gd name="connsiteY322" fmla="*/ 6765687 h 6858000"/>
              <a:gd name="connsiteX323" fmla="*/ 4973474 w 7467600"/>
              <a:gd name="connsiteY323" fmla="*/ 6858000 h 6858000"/>
              <a:gd name="connsiteX324" fmla="*/ 4907178 w 7467600"/>
              <a:gd name="connsiteY324" fmla="*/ 6858000 h 6858000"/>
              <a:gd name="connsiteX325" fmla="*/ 4910810 w 7467600"/>
              <a:gd name="connsiteY325" fmla="*/ 6829660 h 6858000"/>
              <a:gd name="connsiteX326" fmla="*/ 4987461 w 7467600"/>
              <a:gd name="connsiteY326" fmla="*/ 6432994 h 6858000"/>
              <a:gd name="connsiteX327" fmla="*/ 5179262 w 7467600"/>
              <a:gd name="connsiteY327" fmla="*/ 6035044 h 6858000"/>
              <a:gd name="connsiteX328" fmla="*/ 4689678 w 7467600"/>
              <a:gd name="connsiteY328" fmla="*/ 6440241 h 6858000"/>
              <a:gd name="connsiteX329" fmla="*/ 4477543 w 7467600"/>
              <a:gd name="connsiteY329" fmla="*/ 6674836 h 6858000"/>
              <a:gd name="connsiteX330" fmla="*/ 4329957 w 7467600"/>
              <a:gd name="connsiteY330" fmla="*/ 6858000 h 6858000"/>
              <a:gd name="connsiteX331" fmla="*/ 4218595 w 7467600"/>
              <a:gd name="connsiteY331" fmla="*/ 6858000 h 6858000"/>
              <a:gd name="connsiteX332" fmla="*/ 4368888 w 7467600"/>
              <a:gd name="connsiteY332" fmla="*/ 6668412 h 6858000"/>
              <a:gd name="connsiteX333" fmla="*/ 4563091 w 7467600"/>
              <a:gd name="connsiteY333" fmla="*/ 6442508 h 6858000"/>
              <a:gd name="connsiteX334" fmla="*/ 5387324 w 7467600"/>
              <a:gd name="connsiteY334" fmla="*/ 5705830 h 6858000"/>
              <a:gd name="connsiteX335" fmla="*/ 5073620 w 7467600"/>
              <a:gd name="connsiteY335" fmla="*/ 5955437 h 6858000"/>
              <a:gd name="connsiteX336" fmla="*/ 4689789 w 7467600"/>
              <a:gd name="connsiteY336" fmla="*/ 6268382 h 6858000"/>
              <a:gd name="connsiteX337" fmla="*/ 4418722 w 7467600"/>
              <a:gd name="connsiteY337" fmla="*/ 6570886 h 6858000"/>
              <a:gd name="connsiteX338" fmla="*/ 4214944 w 7467600"/>
              <a:gd name="connsiteY338" fmla="*/ 6858000 h 6858000"/>
              <a:gd name="connsiteX339" fmla="*/ 4177898 w 7467600"/>
              <a:gd name="connsiteY339" fmla="*/ 6858000 h 6858000"/>
              <a:gd name="connsiteX340" fmla="*/ 4391597 w 7467600"/>
              <a:gd name="connsiteY340" fmla="*/ 6556370 h 6858000"/>
              <a:gd name="connsiteX341" fmla="*/ 4668889 w 7467600"/>
              <a:gd name="connsiteY341" fmla="*/ 6246399 h 6858000"/>
              <a:gd name="connsiteX342" fmla="*/ 5055427 w 7467600"/>
              <a:gd name="connsiteY342" fmla="*/ 5931476 h 6858000"/>
              <a:gd name="connsiteX343" fmla="*/ 5371814 w 7467600"/>
              <a:gd name="connsiteY343" fmla="*/ 5678975 h 6858000"/>
              <a:gd name="connsiteX344" fmla="*/ 4987918 w 7467600"/>
              <a:gd name="connsiteY344" fmla="*/ 5838701 h 6858000"/>
              <a:gd name="connsiteX345" fmla="*/ 4317146 w 7467600"/>
              <a:gd name="connsiteY345" fmla="*/ 6587716 h 6858000"/>
              <a:gd name="connsiteX346" fmla="*/ 4171627 w 7467600"/>
              <a:gd name="connsiteY346" fmla="*/ 6858000 h 6858000"/>
              <a:gd name="connsiteX347" fmla="*/ 4081585 w 7467600"/>
              <a:gd name="connsiteY347" fmla="*/ 6858000 h 6858000"/>
              <a:gd name="connsiteX348" fmla="*/ 4238603 w 7467600"/>
              <a:gd name="connsiteY348" fmla="*/ 6559341 h 6858000"/>
              <a:gd name="connsiteX349" fmla="*/ 4778333 w 7467600"/>
              <a:gd name="connsiteY349" fmla="*/ 5873626 h 6858000"/>
              <a:gd name="connsiteX350" fmla="*/ 5414185 w 7467600"/>
              <a:gd name="connsiteY350" fmla="*/ 5573882 h 6858000"/>
              <a:gd name="connsiteX351" fmla="*/ 5959648 w 7467600"/>
              <a:gd name="connsiteY351" fmla="*/ 4760797 h 6858000"/>
              <a:gd name="connsiteX352" fmla="*/ 5355019 w 7467600"/>
              <a:gd name="connsiteY352" fmla="*/ 4734672 h 6858000"/>
              <a:gd name="connsiteX353" fmla="*/ 5083565 w 7467600"/>
              <a:gd name="connsiteY353" fmla="*/ 5179121 h 6858000"/>
              <a:gd name="connsiteX354" fmla="*/ 4713577 w 7467600"/>
              <a:gd name="connsiteY354" fmla="*/ 5616803 h 6858000"/>
              <a:gd name="connsiteX355" fmla="*/ 3989559 w 7467600"/>
              <a:gd name="connsiteY355" fmla="*/ 6145945 h 6858000"/>
              <a:gd name="connsiteX356" fmla="*/ 3939824 w 7467600"/>
              <a:gd name="connsiteY356" fmla="*/ 6066900 h 6858000"/>
              <a:gd name="connsiteX357" fmla="*/ 4584537 w 7467600"/>
              <a:gd name="connsiteY357" fmla="*/ 5324826 h 6858000"/>
              <a:gd name="connsiteX358" fmla="*/ 5037105 w 7467600"/>
              <a:gd name="connsiteY358" fmla="*/ 5088765 h 6858000"/>
              <a:gd name="connsiteX359" fmla="*/ 5039930 w 7467600"/>
              <a:gd name="connsiteY359" fmla="*/ 5089585 h 6858000"/>
              <a:gd name="connsiteX360" fmla="*/ 5263764 w 7467600"/>
              <a:gd name="connsiteY360" fmla="*/ 4735525 h 6858000"/>
              <a:gd name="connsiteX361" fmla="*/ 4086300 w 7467600"/>
              <a:gd name="connsiteY361" fmla="*/ 4884599 h 6858000"/>
              <a:gd name="connsiteX362" fmla="*/ 4085485 w 7467600"/>
              <a:gd name="connsiteY362" fmla="*/ 4899070 h 6858000"/>
              <a:gd name="connsiteX363" fmla="*/ 3871915 w 7467600"/>
              <a:gd name="connsiteY363" fmla="*/ 5253645 h 6858000"/>
              <a:gd name="connsiteX364" fmla="*/ 3799374 w 7467600"/>
              <a:gd name="connsiteY364" fmla="*/ 5466127 h 6858000"/>
              <a:gd name="connsiteX365" fmla="*/ 3498850 w 7467600"/>
              <a:gd name="connsiteY365" fmla="*/ 6661888 h 6858000"/>
              <a:gd name="connsiteX366" fmla="*/ 3399216 w 7467600"/>
              <a:gd name="connsiteY366" fmla="*/ 6858000 h 6858000"/>
              <a:gd name="connsiteX367" fmla="*/ 3303688 w 7467600"/>
              <a:gd name="connsiteY367" fmla="*/ 6858000 h 6858000"/>
              <a:gd name="connsiteX368" fmla="*/ 3391774 w 7467600"/>
              <a:gd name="connsiteY368" fmla="*/ 6697181 h 6858000"/>
              <a:gd name="connsiteX369" fmla="*/ 3735540 w 7467600"/>
              <a:gd name="connsiteY369" fmla="*/ 5546923 h 6858000"/>
              <a:gd name="connsiteX370" fmla="*/ 3729438 w 7467600"/>
              <a:gd name="connsiteY370" fmla="*/ 5569058 h 6858000"/>
              <a:gd name="connsiteX371" fmla="*/ 3707782 w 7467600"/>
              <a:gd name="connsiteY371" fmla="*/ 5644908 h 6858000"/>
              <a:gd name="connsiteX372" fmla="*/ 3583827 w 7467600"/>
              <a:gd name="connsiteY372" fmla="*/ 6039215 h 6858000"/>
              <a:gd name="connsiteX373" fmla="*/ 3547861 w 7467600"/>
              <a:gd name="connsiteY373" fmla="*/ 6129609 h 6858000"/>
              <a:gd name="connsiteX374" fmla="*/ 3490905 w 7467600"/>
              <a:gd name="connsiteY374" fmla="*/ 6277660 h 6858000"/>
              <a:gd name="connsiteX375" fmla="*/ 3455859 w 7467600"/>
              <a:gd name="connsiteY375" fmla="*/ 6391301 h 6858000"/>
              <a:gd name="connsiteX376" fmla="*/ 3429112 w 7467600"/>
              <a:gd name="connsiteY376" fmla="*/ 6479469 h 6858000"/>
              <a:gd name="connsiteX377" fmla="*/ 3304862 w 7467600"/>
              <a:gd name="connsiteY377" fmla="*/ 6796476 h 6858000"/>
              <a:gd name="connsiteX378" fmla="*/ 3276071 w 7467600"/>
              <a:gd name="connsiteY378" fmla="*/ 6858000 h 6858000"/>
              <a:gd name="connsiteX379" fmla="*/ 3240805 w 7467600"/>
              <a:gd name="connsiteY379" fmla="*/ 6858000 h 6858000"/>
              <a:gd name="connsiteX380" fmla="*/ 3275917 w 7467600"/>
              <a:gd name="connsiteY380" fmla="*/ 6783192 h 6858000"/>
              <a:gd name="connsiteX381" fmla="*/ 3399358 w 7467600"/>
              <a:gd name="connsiteY381" fmla="*/ 6469011 h 6858000"/>
              <a:gd name="connsiteX382" fmla="*/ 3425650 w 7467600"/>
              <a:gd name="connsiteY382" fmla="*/ 6381333 h 6858000"/>
              <a:gd name="connsiteX383" fmla="*/ 3460661 w 7467600"/>
              <a:gd name="connsiteY383" fmla="*/ 6266763 h 6858000"/>
              <a:gd name="connsiteX384" fmla="*/ 3518021 w 7467600"/>
              <a:gd name="connsiteY384" fmla="*/ 6117298 h 6858000"/>
              <a:gd name="connsiteX385" fmla="*/ 3554035 w 7467600"/>
              <a:gd name="connsiteY385" fmla="*/ 6027832 h 6858000"/>
              <a:gd name="connsiteX386" fmla="*/ 3677174 w 7467600"/>
              <a:gd name="connsiteY386" fmla="*/ 5636351 h 6858000"/>
              <a:gd name="connsiteX387" fmla="*/ 3698819 w 7467600"/>
              <a:gd name="connsiteY387" fmla="*/ 5560503 h 6858000"/>
              <a:gd name="connsiteX388" fmla="*/ 3702094 w 7467600"/>
              <a:gd name="connsiteY388" fmla="*/ 5549194 h 6858000"/>
              <a:gd name="connsiteX389" fmla="*/ 3398355 w 7467600"/>
              <a:gd name="connsiteY389" fmla="*/ 6094603 h 6858000"/>
              <a:gd name="connsiteX390" fmla="*/ 3193941 w 7467600"/>
              <a:gd name="connsiteY390" fmla="*/ 6798775 h 6858000"/>
              <a:gd name="connsiteX391" fmla="*/ 3184140 w 7467600"/>
              <a:gd name="connsiteY391" fmla="*/ 6858000 h 6858000"/>
              <a:gd name="connsiteX392" fmla="*/ 3099978 w 7467600"/>
              <a:gd name="connsiteY392" fmla="*/ 6858000 h 6858000"/>
              <a:gd name="connsiteX393" fmla="*/ 3101556 w 7467600"/>
              <a:gd name="connsiteY393" fmla="*/ 6843337 h 6858000"/>
              <a:gd name="connsiteX394" fmla="*/ 3370162 w 7467600"/>
              <a:gd name="connsiteY394" fmla="*/ 5785550 h 6858000"/>
              <a:gd name="connsiteX395" fmla="*/ 3746477 w 7467600"/>
              <a:gd name="connsiteY395" fmla="*/ 5377889 h 6858000"/>
              <a:gd name="connsiteX396" fmla="*/ 3863399 w 7467600"/>
              <a:gd name="connsiteY396" fmla="*/ 5087257 h 6858000"/>
              <a:gd name="connsiteX397" fmla="*/ 3968712 w 7467600"/>
              <a:gd name="connsiteY397" fmla="*/ 4913989 h 6858000"/>
              <a:gd name="connsiteX398" fmla="*/ 2792390 w 7467600"/>
              <a:gd name="connsiteY398" fmla="*/ 5382974 h 6858000"/>
              <a:gd name="connsiteX399" fmla="*/ 2714982 w 7467600"/>
              <a:gd name="connsiteY399" fmla="*/ 5427051 h 6858000"/>
              <a:gd name="connsiteX400" fmla="*/ 2813361 w 7467600"/>
              <a:gd name="connsiteY400" fmla="*/ 6023912 h 6858000"/>
              <a:gd name="connsiteX401" fmla="*/ 2688430 w 7467600"/>
              <a:gd name="connsiteY401" fmla="*/ 6801564 h 6858000"/>
              <a:gd name="connsiteX402" fmla="*/ 2629626 w 7467600"/>
              <a:gd name="connsiteY402" fmla="*/ 6763394 h 6858000"/>
              <a:gd name="connsiteX403" fmla="*/ 2565328 w 7467600"/>
              <a:gd name="connsiteY403" fmla="*/ 5516399 h 6858000"/>
              <a:gd name="connsiteX404" fmla="*/ 1922999 w 7467600"/>
              <a:gd name="connsiteY404" fmla="*/ 5980343 h 6858000"/>
              <a:gd name="connsiteX405" fmla="*/ 1950261 w 7467600"/>
              <a:gd name="connsiteY405" fmla="*/ 6405858 h 6858000"/>
              <a:gd name="connsiteX406" fmla="*/ 2365554 w 7467600"/>
              <a:gd name="connsiteY406" fmla="*/ 6759107 h 6858000"/>
              <a:gd name="connsiteX407" fmla="*/ 2424142 w 7467600"/>
              <a:gd name="connsiteY407" fmla="*/ 6858000 h 6858000"/>
              <a:gd name="connsiteX408" fmla="*/ 2395994 w 7467600"/>
              <a:gd name="connsiteY408" fmla="*/ 6858000 h 6858000"/>
              <a:gd name="connsiteX409" fmla="*/ 2392863 w 7467600"/>
              <a:gd name="connsiteY409" fmla="*/ 6852964 h 6858000"/>
              <a:gd name="connsiteX410" fmla="*/ 2017589 w 7467600"/>
              <a:gd name="connsiteY410" fmla="*/ 6493982 h 6858000"/>
              <a:gd name="connsiteX411" fmla="*/ 2147336 w 7467600"/>
              <a:gd name="connsiteY411" fmla="*/ 6594052 h 6858000"/>
              <a:gd name="connsiteX412" fmla="*/ 2207047 w 7467600"/>
              <a:gd name="connsiteY412" fmla="*/ 6654540 h 6858000"/>
              <a:gd name="connsiteX413" fmla="*/ 2299106 w 7467600"/>
              <a:gd name="connsiteY413" fmla="*/ 6778931 h 6858000"/>
              <a:gd name="connsiteX414" fmla="*/ 2314430 w 7467600"/>
              <a:gd name="connsiteY414" fmla="*/ 6801144 h 6858000"/>
              <a:gd name="connsiteX415" fmla="*/ 2352406 w 7467600"/>
              <a:gd name="connsiteY415" fmla="*/ 6858000 h 6858000"/>
              <a:gd name="connsiteX416" fmla="*/ 2314492 w 7467600"/>
              <a:gd name="connsiteY416" fmla="*/ 6858000 h 6858000"/>
              <a:gd name="connsiteX417" fmla="*/ 2288095 w 7467600"/>
              <a:gd name="connsiteY417" fmla="*/ 6818030 h 6858000"/>
              <a:gd name="connsiteX418" fmla="*/ 2272768 w 7467600"/>
              <a:gd name="connsiteY418" fmla="*/ 6795822 h 6858000"/>
              <a:gd name="connsiteX419" fmla="*/ 2182715 w 7467600"/>
              <a:gd name="connsiteY419" fmla="*/ 6675071 h 6858000"/>
              <a:gd name="connsiteX420" fmla="*/ 2032061 w 7467600"/>
              <a:gd name="connsiteY420" fmla="*/ 6541380 h 6858000"/>
              <a:gd name="connsiteX421" fmla="*/ 2257220 w 7467600"/>
              <a:gd name="connsiteY421" fmla="*/ 6826257 h 6858000"/>
              <a:gd name="connsiteX422" fmla="*/ 2281324 w 7467600"/>
              <a:gd name="connsiteY422" fmla="*/ 6858000 h 6858000"/>
              <a:gd name="connsiteX423" fmla="*/ 2242860 w 7467600"/>
              <a:gd name="connsiteY423" fmla="*/ 6858000 h 6858000"/>
              <a:gd name="connsiteX424" fmla="*/ 2232818 w 7467600"/>
              <a:gd name="connsiteY424" fmla="*/ 6844926 h 6858000"/>
              <a:gd name="connsiteX425" fmla="*/ 1990172 w 7467600"/>
              <a:gd name="connsiteY425" fmla="*/ 6542121 h 6858000"/>
              <a:gd name="connsiteX426" fmla="*/ 2124090 w 7467600"/>
              <a:gd name="connsiteY426" fmla="*/ 6761017 h 6858000"/>
              <a:gd name="connsiteX427" fmla="*/ 2200380 w 7467600"/>
              <a:gd name="connsiteY427" fmla="*/ 6858000 h 6858000"/>
              <a:gd name="connsiteX428" fmla="*/ 2147507 w 7467600"/>
              <a:gd name="connsiteY428" fmla="*/ 6858000 h 6858000"/>
              <a:gd name="connsiteX429" fmla="*/ 2070668 w 7467600"/>
              <a:gd name="connsiteY429" fmla="*/ 6761520 h 6858000"/>
              <a:gd name="connsiteX430" fmla="*/ 1975142 w 7467600"/>
              <a:gd name="connsiteY430" fmla="*/ 6585570 h 6858000"/>
              <a:gd name="connsiteX431" fmla="*/ 2050035 w 7467600"/>
              <a:gd name="connsiteY431" fmla="*/ 6813345 h 6858000"/>
              <a:gd name="connsiteX432" fmla="*/ 2063025 w 7467600"/>
              <a:gd name="connsiteY432" fmla="*/ 6858000 h 6858000"/>
              <a:gd name="connsiteX433" fmla="*/ 2021675 w 7467600"/>
              <a:gd name="connsiteY433" fmla="*/ 6858000 h 6858000"/>
              <a:gd name="connsiteX434" fmla="*/ 2019308 w 7467600"/>
              <a:gd name="connsiteY434" fmla="*/ 6847118 h 6858000"/>
              <a:gd name="connsiteX435" fmla="*/ 1938835 w 7467600"/>
              <a:gd name="connsiteY435" fmla="*/ 6551160 h 6858000"/>
              <a:gd name="connsiteX436" fmla="*/ 1953230 w 7467600"/>
              <a:gd name="connsiteY436" fmla="*/ 6759699 h 6858000"/>
              <a:gd name="connsiteX437" fmla="*/ 1956763 w 7467600"/>
              <a:gd name="connsiteY437" fmla="*/ 6778191 h 6858000"/>
              <a:gd name="connsiteX438" fmla="*/ 1967925 w 7467600"/>
              <a:gd name="connsiteY438" fmla="*/ 6858000 h 6858000"/>
              <a:gd name="connsiteX439" fmla="*/ 1936622 w 7467600"/>
              <a:gd name="connsiteY439" fmla="*/ 6858000 h 6858000"/>
              <a:gd name="connsiteX440" fmla="*/ 1926261 w 7467600"/>
              <a:gd name="connsiteY440" fmla="*/ 6784064 h 6858000"/>
              <a:gd name="connsiteX441" fmla="*/ 1922724 w 7467600"/>
              <a:gd name="connsiteY441" fmla="*/ 6765577 h 6858000"/>
              <a:gd name="connsiteX442" fmla="*/ 1904650 w 7467600"/>
              <a:gd name="connsiteY442" fmla="*/ 6639616 h 6858000"/>
              <a:gd name="connsiteX443" fmla="*/ 1885273 w 7467600"/>
              <a:gd name="connsiteY443" fmla="*/ 6858000 h 6858000"/>
              <a:gd name="connsiteX444" fmla="*/ 1854363 w 7467600"/>
              <a:gd name="connsiteY444" fmla="*/ 6858000 h 6858000"/>
              <a:gd name="connsiteX445" fmla="*/ 1880391 w 7467600"/>
              <a:gd name="connsiteY445" fmla="*/ 6603796 h 6858000"/>
              <a:gd name="connsiteX446" fmla="*/ 1818273 w 7467600"/>
              <a:gd name="connsiteY446" fmla="*/ 6715729 h 6858000"/>
              <a:gd name="connsiteX447" fmla="*/ 1794691 w 7467600"/>
              <a:gd name="connsiteY447" fmla="*/ 6843239 h 6858000"/>
              <a:gd name="connsiteX448" fmla="*/ 1794914 w 7467600"/>
              <a:gd name="connsiteY448" fmla="*/ 6858000 h 6858000"/>
              <a:gd name="connsiteX449" fmla="*/ 1746128 w 7467600"/>
              <a:gd name="connsiteY449" fmla="*/ 6858000 h 6858000"/>
              <a:gd name="connsiteX450" fmla="*/ 1753934 w 7467600"/>
              <a:gd name="connsiteY450" fmla="*/ 6724796 h 6858000"/>
              <a:gd name="connsiteX451" fmla="*/ 1792053 w 7467600"/>
              <a:gd name="connsiteY451" fmla="*/ 6572396 h 6858000"/>
              <a:gd name="connsiteX452" fmla="*/ 1862248 w 7467600"/>
              <a:gd name="connsiteY452" fmla="*/ 6266397 h 6858000"/>
              <a:gd name="connsiteX453" fmla="*/ 1862250 w 7467600"/>
              <a:gd name="connsiteY453" fmla="*/ 6033531 h 6858000"/>
              <a:gd name="connsiteX454" fmla="*/ 1211999 w 7467600"/>
              <a:gd name="connsiteY454" fmla="*/ 6683610 h 6858000"/>
              <a:gd name="connsiteX455" fmla="*/ 1213266 w 7467600"/>
              <a:gd name="connsiteY455" fmla="*/ 6691947 h 6858000"/>
              <a:gd name="connsiteX456" fmla="*/ 1203370 w 7467600"/>
              <a:gd name="connsiteY456" fmla="*/ 6850676 h 6858000"/>
              <a:gd name="connsiteX457" fmla="*/ 1203671 w 7467600"/>
              <a:gd name="connsiteY457" fmla="*/ 6858000 h 6858000"/>
              <a:gd name="connsiteX458" fmla="*/ 1143180 w 7467600"/>
              <a:gd name="connsiteY458" fmla="*/ 6858000 h 6858000"/>
              <a:gd name="connsiteX459" fmla="*/ 1142176 w 7467600"/>
              <a:gd name="connsiteY459" fmla="*/ 6766045 h 6858000"/>
              <a:gd name="connsiteX460" fmla="*/ 1067484 w 7467600"/>
              <a:gd name="connsiteY460" fmla="*/ 6858000 h 6858000"/>
              <a:gd name="connsiteX461" fmla="*/ 953928 w 7467600"/>
              <a:gd name="connsiteY461" fmla="*/ 6858000 h 6858000"/>
              <a:gd name="connsiteX462" fmla="*/ 959715 w 7467600"/>
              <a:gd name="connsiteY462" fmla="*/ 6850185 h 6858000"/>
              <a:gd name="connsiteX463" fmla="*/ 1483788 w 7467600"/>
              <a:gd name="connsiteY463" fmla="*/ 6259174 h 6858000"/>
              <a:gd name="connsiteX464" fmla="*/ 1100671 w 7467600"/>
              <a:gd name="connsiteY464" fmla="*/ 6252137 h 6858000"/>
              <a:gd name="connsiteX465" fmla="*/ 1090144 w 7467600"/>
              <a:gd name="connsiteY465" fmla="*/ 6256748 h 6858000"/>
              <a:gd name="connsiteX466" fmla="*/ 1095872 w 7467600"/>
              <a:gd name="connsiteY466" fmla="*/ 6271892 h 6858000"/>
              <a:gd name="connsiteX467" fmla="*/ 262785 w 7467600"/>
              <a:gd name="connsiteY467" fmla="*/ 6845450 h 6858000"/>
              <a:gd name="connsiteX468" fmla="*/ 209968 w 7467600"/>
              <a:gd name="connsiteY468" fmla="*/ 6770713 h 6858000"/>
              <a:gd name="connsiteX469" fmla="*/ 873460 w 7467600"/>
              <a:gd name="connsiteY469" fmla="*/ 6253768 h 6858000"/>
              <a:gd name="connsiteX470" fmla="*/ 192686 w 7467600"/>
              <a:gd name="connsiteY470" fmla="*/ 5849257 h 6858000"/>
              <a:gd name="connsiteX471" fmla="*/ 4696 w 7467600"/>
              <a:gd name="connsiteY471" fmla="*/ 5697668 h 6858000"/>
              <a:gd name="connsiteX472" fmla="*/ 0 w 7467600"/>
              <a:gd name="connsiteY472" fmla="*/ 5689984 h 6858000"/>
              <a:gd name="connsiteX473" fmla="*/ 0 w 7467600"/>
              <a:gd name="connsiteY473" fmla="*/ 5513472 h 6858000"/>
              <a:gd name="connsiteX474" fmla="*/ 174101 w 7467600"/>
              <a:gd name="connsiteY474" fmla="*/ 5620277 h 6858000"/>
              <a:gd name="connsiteX475" fmla="*/ 891800 w 7467600"/>
              <a:gd name="connsiteY475" fmla="*/ 6036935 h 6858000"/>
              <a:gd name="connsiteX476" fmla="*/ 1072219 w 7467600"/>
              <a:gd name="connsiteY476" fmla="*/ 6169443 h 6858000"/>
              <a:gd name="connsiteX477" fmla="*/ 1074117 w 7467600"/>
              <a:gd name="connsiteY477" fmla="*/ 6170301 h 6858000"/>
              <a:gd name="connsiteX478" fmla="*/ 1083114 w 7467600"/>
              <a:gd name="connsiteY478" fmla="*/ 6174131 h 6858000"/>
              <a:gd name="connsiteX479" fmla="*/ 1543010 w 7467600"/>
              <a:gd name="connsiteY479" fmla="*/ 6191140 h 6858000"/>
              <a:gd name="connsiteX480" fmla="*/ 1551080 w 7467600"/>
              <a:gd name="connsiteY480" fmla="*/ 6195006 h 6858000"/>
              <a:gd name="connsiteX481" fmla="*/ 2345443 w 7467600"/>
              <a:gd name="connsiteY481" fmla="*/ 5549882 h 6858000"/>
              <a:gd name="connsiteX482" fmla="*/ 1721499 w 7467600"/>
              <a:gd name="connsiteY482" fmla="*/ 5599969 h 6858000"/>
              <a:gd name="connsiteX483" fmla="*/ 767716 w 7467600"/>
              <a:gd name="connsiteY483" fmla="*/ 5472768 h 6858000"/>
              <a:gd name="connsiteX484" fmla="*/ 722147 w 7467600"/>
              <a:gd name="connsiteY484" fmla="*/ 5393091 h 6858000"/>
              <a:gd name="connsiteX485" fmla="*/ 1485552 w 7467600"/>
              <a:gd name="connsiteY485" fmla="*/ 5313202 h 6858000"/>
              <a:gd name="connsiteX486" fmla="*/ 2143004 w 7467600"/>
              <a:gd name="connsiteY486" fmla="*/ 5402420 h 6858000"/>
              <a:gd name="connsiteX487" fmla="*/ 1933391 w 7467600"/>
              <a:gd name="connsiteY487" fmla="*/ 5156971 h 6858000"/>
              <a:gd name="connsiteX488" fmla="*/ 1827118 w 7467600"/>
              <a:gd name="connsiteY488" fmla="*/ 4968410 h 6858000"/>
              <a:gd name="connsiteX489" fmla="*/ 1837349 w 7467600"/>
              <a:gd name="connsiteY489" fmla="*/ 4956357 h 6858000"/>
              <a:gd name="connsiteX490" fmla="*/ 2162835 w 7467600"/>
              <a:gd name="connsiteY490" fmla="*/ 5187853 h 6858000"/>
              <a:gd name="connsiteX491" fmla="*/ 2257167 w 7467600"/>
              <a:gd name="connsiteY491" fmla="*/ 5462123 h 6858000"/>
              <a:gd name="connsiteX492" fmla="*/ 2261598 w 7467600"/>
              <a:gd name="connsiteY492" fmla="*/ 5467998 h 6858000"/>
              <a:gd name="connsiteX493" fmla="*/ 2437177 w 7467600"/>
              <a:gd name="connsiteY493" fmla="*/ 5479608 h 6858000"/>
              <a:gd name="connsiteX494" fmla="*/ 2445247 w 7467600"/>
              <a:gd name="connsiteY494" fmla="*/ 5483476 h 6858000"/>
              <a:gd name="connsiteX495" fmla="*/ 2743626 w 7467600"/>
              <a:gd name="connsiteY495" fmla="*/ 5304819 h 6858000"/>
              <a:gd name="connsiteX496" fmla="*/ 3048102 w 7467600"/>
              <a:gd name="connsiteY496" fmla="*/ 5150595 h 6858000"/>
              <a:gd name="connsiteX497" fmla="*/ 1799414 w 7467600"/>
              <a:gd name="connsiteY497" fmla="*/ 4694732 h 6858000"/>
              <a:gd name="connsiteX498" fmla="*/ 1771735 w 7467600"/>
              <a:gd name="connsiteY498" fmla="*/ 4619929 h 6858000"/>
              <a:gd name="connsiteX499" fmla="*/ 3104273 w 7467600"/>
              <a:gd name="connsiteY499" fmla="*/ 5076159 h 6858000"/>
              <a:gd name="connsiteX500" fmla="*/ 3113245 w 7467600"/>
              <a:gd name="connsiteY500" fmla="*/ 5090705 h 6858000"/>
              <a:gd name="connsiteX501" fmla="*/ 3126294 w 7467600"/>
              <a:gd name="connsiteY501" fmla="*/ 5114400 h 6858000"/>
              <a:gd name="connsiteX502" fmla="*/ 3937433 w 7467600"/>
              <a:gd name="connsiteY502" fmla="*/ 4830473 h 6858000"/>
              <a:gd name="connsiteX503" fmla="*/ 3590475 w 7467600"/>
              <a:gd name="connsiteY503" fmla="*/ 4597974 h 6858000"/>
              <a:gd name="connsiteX504" fmla="*/ 3100264 w 7467600"/>
              <a:gd name="connsiteY504" fmla="*/ 4579845 h 6858000"/>
              <a:gd name="connsiteX505" fmla="*/ 2183576 w 7467600"/>
              <a:gd name="connsiteY505" fmla="*/ 4227150 h 6858000"/>
              <a:gd name="connsiteX506" fmla="*/ 2151029 w 7467600"/>
              <a:gd name="connsiteY506" fmla="*/ 4146947 h 6858000"/>
              <a:gd name="connsiteX507" fmla="*/ 3563434 w 7467600"/>
              <a:gd name="connsiteY507" fmla="*/ 4469115 h 6858000"/>
              <a:gd name="connsiteX508" fmla="*/ 3177952 w 7467600"/>
              <a:gd name="connsiteY508" fmla="*/ 3657386 h 6858000"/>
              <a:gd name="connsiteX509" fmla="*/ 3189263 w 7467600"/>
              <a:gd name="connsiteY509" fmla="*/ 3625726 h 6858000"/>
              <a:gd name="connsiteX510" fmla="*/ 3560912 w 7467600"/>
              <a:gd name="connsiteY510" fmla="*/ 4079863 h 6858000"/>
              <a:gd name="connsiteX511" fmla="*/ 3626636 w 7467600"/>
              <a:gd name="connsiteY511" fmla="*/ 4512230 h 6858000"/>
              <a:gd name="connsiteX512" fmla="*/ 3653088 w 7467600"/>
              <a:gd name="connsiteY512" fmla="*/ 4521417 h 6858000"/>
              <a:gd name="connsiteX513" fmla="*/ 3988128 w 7467600"/>
              <a:gd name="connsiteY513" fmla="*/ 4817267 h 6858000"/>
              <a:gd name="connsiteX514" fmla="*/ 4830582 w 7467600"/>
              <a:gd name="connsiteY514" fmla="*/ 4676000 h 6858000"/>
              <a:gd name="connsiteX515" fmla="*/ 4830100 w 7467600"/>
              <a:gd name="connsiteY515" fmla="*/ 4675554 h 6858000"/>
              <a:gd name="connsiteX516" fmla="*/ 4036318 w 7467600"/>
              <a:gd name="connsiteY516" fmla="*/ 4147013 h 6858000"/>
              <a:gd name="connsiteX517" fmla="*/ 3432098 w 7467600"/>
              <a:gd name="connsiteY517" fmla="*/ 3537312 h 6858000"/>
              <a:gd name="connsiteX518" fmla="*/ 3446761 w 7467600"/>
              <a:gd name="connsiteY518" fmla="*/ 3461278 h 6858000"/>
              <a:gd name="connsiteX519" fmla="*/ 4419733 w 7467600"/>
              <a:gd name="connsiteY519" fmla="*/ 3963555 h 6858000"/>
              <a:gd name="connsiteX520" fmla="*/ 4781371 w 7467600"/>
              <a:gd name="connsiteY520" fmla="*/ 4458604 h 6858000"/>
              <a:gd name="connsiteX521" fmla="*/ 4780440 w 7467600"/>
              <a:gd name="connsiteY521" fmla="*/ 4470290 h 6858000"/>
              <a:gd name="connsiteX522" fmla="*/ 4898954 w 7467600"/>
              <a:gd name="connsiteY522" fmla="*/ 4662092 h 6858000"/>
              <a:gd name="connsiteX523" fmla="*/ 4900699 w 7467600"/>
              <a:gd name="connsiteY523" fmla="*/ 4670867 h 6858000"/>
              <a:gd name="connsiteX524" fmla="*/ 5714511 w 7467600"/>
              <a:gd name="connsiteY524" fmla="*/ 4663483 h 6858000"/>
              <a:gd name="connsiteX525" fmla="*/ 5464793 w 7467600"/>
              <a:gd name="connsiteY525" fmla="*/ 4393556 h 6858000"/>
              <a:gd name="connsiteX526" fmla="*/ 5461897 w 7467600"/>
              <a:gd name="connsiteY526" fmla="*/ 4390879 h 6858000"/>
              <a:gd name="connsiteX527" fmla="*/ 4294126 w 7467600"/>
              <a:gd name="connsiteY527" fmla="*/ 3303048 h 6858000"/>
              <a:gd name="connsiteX528" fmla="*/ 4305321 w 7467600"/>
              <a:gd name="connsiteY528" fmla="*/ 3256953 h 6858000"/>
              <a:gd name="connsiteX529" fmla="*/ 4949299 w 7467600"/>
              <a:gd name="connsiteY529" fmla="*/ 3766336 h 6858000"/>
              <a:gd name="connsiteX530" fmla="*/ 5291452 w 7467600"/>
              <a:gd name="connsiteY530" fmla="*/ 4076801 h 6858000"/>
              <a:gd name="connsiteX531" fmla="*/ 5434998 w 7467600"/>
              <a:gd name="connsiteY531" fmla="*/ 4254100 h 6858000"/>
              <a:gd name="connsiteX532" fmla="*/ 5351015 w 7467600"/>
              <a:gd name="connsiteY532" fmla="*/ 3760989 h 6858000"/>
              <a:gd name="connsiteX533" fmla="*/ 5413780 w 7467600"/>
              <a:gd name="connsiteY533" fmla="*/ 2966265 h 6858000"/>
              <a:gd name="connsiteX534" fmla="*/ 5425627 w 7467600"/>
              <a:gd name="connsiteY534" fmla="*/ 2954192 h 6858000"/>
              <a:gd name="connsiteX535" fmla="*/ 6604735 w 7467600"/>
              <a:gd name="connsiteY535" fmla="*/ 2041381 h 6858000"/>
              <a:gd name="connsiteX536" fmla="*/ 7204487 w 7467600"/>
              <a:gd name="connsiteY536" fmla="*/ 2742112 h 6858000"/>
              <a:gd name="connsiteX537" fmla="*/ 7131592 w 7467600"/>
              <a:gd name="connsiteY537" fmla="*/ 2672096 h 6858000"/>
              <a:gd name="connsiteX538" fmla="*/ 6996344 w 7467600"/>
              <a:gd name="connsiteY538" fmla="*/ 2518310 h 6858000"/>
              <a:gd name="connsiteX539" fmla="*/ 6735495 w 7467600"/>
              <a:gd name="connsiteY539" fmla="*/ 2196890 h 6858000"/>
              <a:gd name="connsiteX540" fmla="*/ 6721901 w 7467600"/>
              <a:gd name="connsiteY540" fmla="*/ 2179274 h 6858000"/>
              <a:gd name="connsiteX541" fmla="*/ 6604735 w 7467600"/>
              <a:gd name="connsiteY541" fmla="*/ 2041381 h 6858000"/>
              <a:gd name="connsiteX542" fmla="*/ 6591670 w 7467600"/>
              <a:gd name="connsiteY542" fmla="*/ 1988277 h 6858000"/>
              <a:gd name="connsiteX543" fmla="*/ 6747349 w 7467600"/>
              <a:gd name="connsiteY543" fmla="*/ 2160069 h 6858000"/>
              <a:gd name="connsiteX544" fmla="*/ 6760943 w 7467600"/>
              <a:gd name="connsiteY544" fmla="*/ 2177686 h 6858000"/>
              <a:gd name="connsiteX545" fmla="*/ 7021065 w 7467600"/>
              <a:gd name="connsiteY545" fmla="*/ 2498102 h 6858000"/>
              <a:gd name="connsiteX546" fmla="*/ 7155223 w 7467600"/>
              <a:gd name="connsiteY546" fmla="*/ 2650386 h 6858000"/>
              <a:gd name="connsiteX547" fmla="*/ 7203167 w 7467600"/>
              <a:gd name="connsiteY547" fmla="*/ 2697288 h 6858000"/>
              <a:gd name="connsiteX548" fmla="*/ 6937703 w 7467600"/>
              <a:gd name="connsiteY548" fmla="*/ 2321981 h 6858000"/>
              <a:gd name="connsiteX549" fmla="*/ 6591670 w 7467600"/>
              <a:gd name="connsiteY549" fmla="*/ 1988277 h 6858000"/>
              <a:gd name="connsiteX550" fmla="*/ 5798671 w 7467600"/>
              <a:gd name="connsiteY550" fmla="*/ 1981601 h 6858000"/>
              <a:gd name="connsiteX551" fmla="*/ 5754709 w 7467600"/>
              <a:gd name="connsiteY551" fmla="*/ 2071454 h 6858000"/>
              <a:gd name="connsiteX552" fmla="*/ 5763044 w 7467600"/>
              <a:gd name="connsiteY552" fmla="*/ 2842206 h 6858000"/>
              <a:gd name="connsiteX553" fmla="*/ 5764974 w 7467600"/>
              <a:gd name="connsiteY553" fmla="*/ 2799609 h 6858000"/>
              <a:gd name="connsiteX554" fmla="*/ 5767665 w 7467600"/>
              <a:gd name="connsiteY554" fmla="*/ 2666409 h 6858000"/>
              <a:gd name="connsiteX555" fmla="*/ 5763055 w 7467600"/>
              <a:gd name="connsiteY555" fmla="*/ 2579705 h 6858000"/>
              <a:gd name="connsiteX556" fmla="*/ 5758079 w 7467600"/>
              <a:gd name="connsiteY556" fmla="*/ 2492508 h 6858000"/>
              <a:gd name="connsiteX557" fmla="*/ 5779325 w 7467600"/>
              <a:gd name="connsiteY557" fmla="*/ 2197069 h 6858000"/>
              <a:gd name="connsiteX558" fmla="*/ 5798671 w 7467600"/>
              <a:gd name="connsiteY558" fmla="*/ 1981601 h 6858000"/>
              <a:gd name="connsiteX559" fmla="*/ 5829202 w 7467600"/>
              <a:gd name="connsiteY559" fmla="*/ 1971679 h 6858000"/>
              <a:gd name="connsiteX560" fmla="*/ 5809558 w 7467600"/>
              <a:gd name="connsiteY560" fmla="*/ 2198043 h 6858000"/>
              <a:gd name="connsiteX561" fmla="*/ 5788653 w 7467600"/>
              <a:gd name="connsiteY561" fmla="*/ 2489430 h 6858000"/>
              <a:gd name="connsiteX562" fmla="*/ 5793439 w 7467600"/>
              <a:gd name="connsiteY562" fmla="*/ 2575235 h 6858000"/>
              <a:gd name="connsiteX563" fmla="*/ 5796837 w 7467600"/>
              <a:gd name="connsiteY563" fmla="*/ 2637633 h 6858000"/>
              <a:gd name="connsiteX564" fmla="*/ 5818614 w 7467600"/>
              <a:gd name="connsiteY564" fmla="*/ 2473055 h 6858000"/>
              <a:gd name="connsiteX565" fmla="*/ 5829202 w 7467600"/>
              <a:gd name="connsiteY565" fmla="*/ 1971679 h 6858000"/>
              <a:gd name="connsiteX566" fmla="*/ 5911389 w 7467600"/>
              <a:gd name="connsiteY566" fmla="*/ 1898371 h 6858000"/>
              <a:gd name="connsiteX567" fmla="*/ 6237627 w 7467600"/>
              <a:gd name="connsiteY567" fmla="*/ 2231921 h 6858000"/>
              <a:gd name="connsiteX568" fmla="*/ 5911389 w 7467600"/>
              <a:gd name="connsiteY568" fmla="*/ 1898371 h 6858000"/>
              <a:gd name="connsiteX569" fmla="*/ 6944437 w 7467600"/>
              <a:gd name="connsiteY569" fmla="*/ 1575402 h 6858000"/>
              <a:gd name="connsiteX570" fmla="*/ 6304730 w 7467600"/>
              <a:gd name="connsiteY570" fmla="*/ 1766654 h 6858000"/>
              <a:gd name="connsiteX571" fmla="*/ 6944437 w 7467600"/>
              <a:gd name="connsiteY571" fmla="*/ 1575402 h 6858000"/>
              <a:gd name="connsiteX572" fmla="*/ 7019523 w 7467600"/>
              <a:gd name="connsiteY572" fmla="*/ 1519450 h 6858000"/>
              <a:gd name="connsiteX573" fmla="*/ 6298091 w 7467600"/>
              <a:gd name="connsiteY573" fmla="*/ 1737122 h 6858000"/>
              <a:gd name="connsiteX574" fmla="*/ 7019523 w 7467600"/>
              <a:gd name="connsiteY574" fmla="*/ 1519450 h 6858000"/>
              <a:gd name="connsiteX575" fmla="*/ 2399523 w 7467600"/>
              <a:gd name="connsiteY575" fmla="*/ 1428234 h 6858000"/>
              <a:gd name="connsiteX576" fmla="*/ 2224982 w 7467600"/>
              <a:gd name="connsiteY576" fmla="*/ 1826201 h 6858000"/>
              <a:gd name="connsiteX577" fmla="*/ 2096099 w 7467600"/>
              <a:gd name="connsiteY577" fmla="*/ 2345900 h 6858000"/>
              <a:gd name="connsiteX578" fmla="*/ 2283317 w 7467600"/>
              <a:gd name="connsiteY578" fmla="*/ 1796925 h 6858000"/>
              <a:gd name="connsiteX579" fmla="*/ 2399523 w 7467600"/>
              <a:gd name="connsiteY579" fmla="*/ 1428234 h 6858000"/>
              <a:gd name="connsiteX580" fmla="*/ 2448558 w 7467600"/>
              <a:gd name="connsiteY580" fmla="*/ 1373435 h 6858000"/>
              <a:gd name="connsiteX581" fmla="*/ 2312521 w 7467600"/>
              <a:gd name="connsiteY581" fmla="*/ 1806140 h 6858000"/>
              <a:gd name="connsiteX582" fmla="*/ 2127533 w 7467600"/>
              <a:gd name="connsiteY582" fmla="*/ 2348380 h 6858000"/>
              <a:gd name="connsiteX583" fmla="*/ 2358080 w 7467600"/>
              <a:gd name="connsiteY583" fmla="*/ 1866134 h 6858000"/>
              <a:gd name="connsiteX584" fmla="*/ 2407436 w 7467600"/>
              <a:gd name="connsiteY584" fmla="*/ 1651070 h 6858000"/>
              <a:gd name="connsiteX585" fmla="*/ 2448558 w 7467600"/>
              <a:gd name="connsiteY585" fmla="*/ 1373435 h 6858000"/>
              <a:gd name="connsiteX586" fmla="*/ 278707 w 7467600"/>
              <a:gd name="connsiteY586" fmla="*/ 1352270 h 6858000"/>
              <a:gd name="connsiteX587" fmla="*/ 321570 w 7467600"/>
              <a:gd name="connsiteY587" fmla="*/ 1861610 h 6858000"/>
              <a:gd name="connsiteX588" fmla="*/ 294281 w 7467600"/>
              <a:gd name="connsiteY588" fmla="*/ 1440658 h 6858000"/>
              <a:gd name="connsiteX589" fmla="*/ 278707 w 7467600"/>
              <a:gd name="connsiteY589" fmla="*/ 1352270 h 6858000"/>
              <a:gd name="connsiteX590" fmla="*/ 1423821 w 7467600"/>
              <a:gd name="connsiteY590" fmla="*/ 1351958 h 6858000"/>
              <a:gd name="connsiteX591" fmla="*/ 1638521 w 7467600"/>
              <a:gd name="connsiteY591" fmla="*/ 1908470 h 6858000"/>
              <a:gd name="connsiteX592" fmla="*/ 1754199 w 7467600"/>
              <a:gd name="connsiteY592" fmla="*/ 2149284 h 6858000"/>
              <a:gd name="connsiteX593" fmla="*/ 1908359 w 7467600"/>
              <a:gd name="connsiteY593" fmla="*/ 2364988 h 6858000"/>
              <a:gd name="connsiteX594" fmla="*/ 1647661 w 7467600"/>
              <a:gd name="connsiteY594" fmla="*/ 1825945 h 6858000"/>
              <a:gd name="connsiteX595" fmla="*/ 1423821 w 7467600"/>
              <a:gd name="connsiteY595" fmla="*/ 1351958 h 6858000"/>
              <a:gd name="connsiteX596" fmla="*/ 1431890 w 7467600"/>
              <a:gd name="connsiteY596" fmla="*/ 1306475 h 6858000"/>
              <a:gd name="connsiteX597" fmla="*/ 1507597 w 7467600"/>
              <a:gd name="connsiteY597" fmla="*/ 1446132 h 6858000"/>
              <a:gd name="connsiteX598" fmla="*/ 1674586 w 7467600"/>
              <a:gd name="connsiteY598" fmla="*/ 1813832 h 6858000"/>
              <a:gd name="connsiteX599" fmla="*/ 1815950 w 7467600"/>
              <a:gd name="connsiteY599" fmla="*/ 2128564 h 6858000"/>
              <a:gd name="connsiteX600" fmla="*/ 1984242 w 7467600"/>
              <a:gd name="connsiteY600" fmla="*/ 2430829 h 6858000"/>
              <a:gd name="connsiteX601" fmla="*/ 2014023 w 7467600"/>
              <a:gd name="connsiteY601" fmla="*/ 2450995 h 6858000"/>
              <a:gd name="connsiteX602" fmla="*/ 1747337 w 7467600"/>
              <a:gd name="connsiteY602" fmla="*/ 1855264 h 6858000"/>
              <a:gd name="connsiteX603" fmla="*/ 1533749 w 7467600"/>
              <a:gd name="connsiteY603" fmla="*/ 1478656 h 6858000"/>
              <a:gd name="connsiteX604" fmla="*/ 1431890 w 7467600"/>
              <a:gd name="connsiteY604" fmla="*/ 1306475 h 6858000"/>
              <a:gd name="connsiteX605" fmla="*/ 5052692 w 7467600"/>
              <a:gd name="connsiteY605" fmla="*/ 1292994 h 6858000"/>
              <a:gd name="connsiteX606" fmla="*/ 5200661 w 7467600"/>
              <a:gd name="connsiteY606" fmla="*/ 1635186 h 6858000"/>
              <a:gd name="connsiteX607" fmla="*/ 5297138 w 7467600"/>
              <a:gd name="connsiteY607" fmla="*/ 1906351 h 6858000"/>
              <a:gd name="connsiteX608" fmla="*/ 5052692 w 7467600"/>
              <a:gd name="connsiteY608" fmla="*/ 1292994 h 6858000"/>
              <a:gd name="connsiteX609" fmla="*/ 5009948 w 7467600"/>
              <a:gd name="connsiteY609" fmla="*/ 1273619 h 6858000"/>
              <a:gd name="connsiteX610" fmla="*/ 5121777 w 7467600"/>
              <a:gd name="connsiteY610" fmla="*/ 1654213 h 6858000"/>
              <a:gd name="connsiteX611" fmla="*/ 5293545 w 7467600"/>
              <a:gd name="connsiteY611" fmla="*/ 2072247 h 6858000"/>
              <a:gd name="connsiteX612" fmla="*/ 5294042 w 7467600"/>
              <a:gd name="connsiteY612" fmla="*/ 2065019 h 6858000"/>
              <a:gd name="connsiteX613" fmla="*/ 5171936 w 7467600"/>
              <a:gd name="connsiteY613" fmla="*/ 1647613 h 6858000"/>
              <a:gd name="connsiteX614" fmla="*/ 5009948 w 7467600"/>
              <a:gd name="connsiteY614" fmla="*/ 1273619 h 6858000"/>
              <a:gd name="connsiteX615" fmla="*/ 655236 w 7467600"/>
              <a:gd name="connsiteY615" fmla="*/ 1268632 h 6858000"/>
              <a:gd name="connsiteX616" fmla="*/ 839521 w 7467600"/>
              <a:gd name="connsiteY616" fmla="*/ 1685315 h 6858000"/>
              <a:gd name="connsiteX617" fmla="*/ 1109416 w 7467600"/>
              <a:gd name="connsiteY617" fmla="*/ 2061663 h 6858000"/>
              <a:gd name="connsiteX618" fmla="*/ 1298300 w 7467600"/>
              <a:gd name="connsiteY618" fmla="*/ 2247742 h 6858000"/>
              <a:gd name="connsiteX619" fmla="*/ 1125871 w 7467600"/>
              <a:gd name="connsiteY619" fmla="*/ 1989513 h 6858000"/>
              <a:gd name="connsiteX620" fmla="*/ 981574 w 7467600"/>
              <a:gd name="connsiteY620" fmla="*/ 1783157 h 6858000"/>
              <a:gd name="connsiteX621" fmla="*/ 922198 w 7467600"/>
              <a:gd name="connsiteY621" fmla="*/ 1677437 h 6858000"/>
              <a:gd name="connsiteX622" fmla="*/ 869293 w 7467600"/>
              <a:gd name="connsiteY622" fmla="*/ 1583214 h 6858000"/>
              <a:gd name="connsiteX623" fmla="*/ 751431 w 7467600"/>
              <a:gd name="connsiteY623" fmla="*/ 1405731 h 6858000"/>
              <a:gd name="connsiteX624" fmla="*/ 655236 w 7467600"/>
              <a:gd name="connsiteY624" fmla="*/ 1268632 h 6858000"/>
              <a:gd name="connsiteX625" fmla="*/ 6516292 w 7467600"/>
              <a:gd name="connsiteY625" fmla="*/ 1263064 h 6858000"/>
              <a:gd name="connsiteX626" fmla="*/ 5736320 w 7467600"/>
              <a:gd name="connsiteY626" fmla="*/ 1501803 h 6858000"/>
              <a:gd name="connsiteX627" fmla="*/ 6516292 w 7467600"/>
              <a:gd name="connsiteY627" fmla="*/ 1263064 h 6858000"/>
              <a:gd name="connsiteX628" fmla="*/ 291466 w 7467600"/>
              <a:gd name="connsiteY628" fmla="*/ 1250369 h 6858000"/>
              <a:gd name="connsiteX629" fmla="*/ 323180 w 7467600"/>
              <a:gd name="connsiteY629" fmla="*/ 1435283 h 6858000"/>
              <a:gd name="connsiteX630" fmla="*/ 349381 w 7467600"/>
              <a:gd name="connsiteY630" fmla="*/ 1875041 h 6858000"/>
              <a:gd name="connsiteX631" fmla="*/ 374363 w 7467600"/>
              <a:gd name="connsiteY631" fmla="*/ 1506494 h 6858000"/>
              <a:gd name="connsiteX632" fmla="*/ 302168 w 7467600"/>
              <a:gd name="connsiteY632" fmla="*/ 1274495 h 6858000"/>
              <a:gd name="connsiteX633" fmla="*/ 291466 w 7467600"/>
              <a:gd name="connsiteY633" fmla="*/ 1250369 h 6858000"/>
              <a:gd name="connsiteX634" fmla="*/ 678222 w 7467600"/>
              <a:gd name="connsiteY634" fmla="*/ 1248670 h 6858000"/>
              <a:gd name="connsiteX635" fmla="*/ 775536 w 7467600"/>
              <a:gd name="connsiteY635" fmla="*/ 1388015 h 6858000"/>
              <a:gd name="connsiteX636" fmla="*/ 894529 w 7467600"/>
              <a:gd name="connsiteY636" fmla="*/ 1567739 h 6858000"/>
              <a:gd name="connsiteX637" fmla="*/ 948000 w 7467600"/>
              <a:gd name="connsiteY637" fmla="*/ 1663088 h 6858000"/>
              <a:gd name="connsiteX638" fmla="*/ 1006812 w 7467600"/>
              <a:gd name="connsiteY638" fmla="*/ 1767683 h 6858000"/>
              <a:gd name="connsiteX639" fmla="*/ 1149133 w 7467600"/>
              <a:gd name="connsiteY639" fmla="*/ 1971513 h 6858000"/>
              <a:gd name="connsiteX640" fmla="*/ 1333952 w 7467600"/>
              <a:gd name="connsiteY640" fmla="*/ 2251620 h 6858000"/>
              <a:gd name="connsiteX641" fmla="*/ 1337329 w 7467600"/>
              <a:gd name="connsiteY641" fmla="*/ 2258350 h 6858000"/>
              <a:gd name="connsiteX642" fmla="*/ 1014726 w 7467600"/>
              <a:gd name="connsiteY642" fmla="*/ 1615556 h 6858000"/>
              <a:gd name="connsiteX643" fmla="*/ 678222 w 7467600"/>
              <a:gd name="connsiteY643" fmla="*/ 1248670 h 6858000"/>
              <a:gd name="connsiteX644" fmla="*/ 6691602 w 7467600"/>
              <a:gd name="connsiteY644" fmla="*/ 1140573 h 6858000"/>
              <a:gd name="connsiteX645" fmla="*/ 6571100 w 7467600"/>
              <a:gd name="connsiteY645" fmla="*/ 1183662 h 6858000"/>
              <a:gd name="connsiteX646" fmla="*/ 6241687 w 7467600"/>
              <a:gd name="connsiteY646" fmla="*/ 1257600 h 6858000"/>
              <a:gd name="connsiteX647" fmla="*/ 5693009 w 7467600"/>
              <a:gd name="connsiteY647" fmla="*/ 1478256 h 6858000"/>
              <a:gd name="connsiteX648" fmla="*/ 6548420 w 7467600"/>
              <a:gd name="connsiteY648" fmla="*/ 1214599 h 6858000"/>
              <a:gd name="connsiteX649" fmla="*/ 6605473 w 7467600"/>
              <a:gd name="connsiteY649" fmla="*/ 1184686 h 6858000"/>
              <a:gd name="connsiteX650" fmla="*/ 6691602 w 7467600"/>
              <a:gd name="connsiteY650" fmla="*/ 1140573 h 6858000"/>
              <a:gd name="connsiteX651" fmla="*/ 4002475 w 7467600"/>
              <a:gd name="connsiteY651" fmla="*/ 1037802 h 6858000"/>
              <a:gd name="connsiteX652" fmla="*/ 4000324 w 7467600"/>
              <a:gd name="connsiteY652" fmla="*/ 1039362 h 6858000"/>
              <a:gd name="connsiteX653" fmla="*/ 4002862 w 7467600"/>
              <a:gd name="connsiteY653" fmla="*/ 1042866 h 6858000"/>
              <a:gd name="connsiteX654" fmla="*/ 4002475 w 7467600"/>
              <a:gd name="connsiteY654" fmla="*/ 1037802 h 6858000"/>
              <a:gd name="connsiteX655" fmla="*/ 506322 w 7467600"/>
              <a:gd name="connsiteY655" fmla="*/ 1020997 h 6858000"/>
              <a:gd name="connsiteX656" fmla="*/ 533068 w 7467600"/>
              <a:gd name="connsiteY656" fmla="*/ 1029409 h 6858000"/>
              <a:gd name="connsiteX657" fmla="*/ 1232525 w 7467600"/>
              <a:gd name="connsiteY657" fmla="*/ 1804675 h 6858000"/>
              <a:gd name="connsiteX658" fmla="*/ 1388858 w 7467600"/>
              <a:gd name="connsiteY658" fmla="*/ 2368011 h 6858000"/>
              <a:gd name="connsiteX659" fmla="*/ 1384098 w 7467600"/>
              <a:gd name="connsiteY659" fmla="*/ 2378125 h 6858000"/>
              <a:gd name="connsiteX660" fmla="*/ 1425393 w 7467600"/>
              <a:gd name="connsiteY660" fmla="*/ 2589124 h 6858000"/>
              <a:gd name="connsiteX661" fmla="*/ 1424001 w 7467600"/>
              <a:gd name="connsiteY661" fmla="*/ 2597541 h 6858000"/>
              <a:gd name="connsiteX662" fmla="*/ 2152729 w 7467600"/>
              <a:gd name="connsiteY662" fmla="*/ 2864487 h 6858000"/>
              <a:gd name="connsiteX663" fmla="*/ 2020609 w 7467600"/>
              <a:gd name="connsiteY663" fmla="*/ 2539671 h 6858000"/>
              <a:gd name="connsiteX664" fmla="*/ 2018920 w 7467600"/>
              <a:gd name="connsiteY664" fmla="*/ 2536309 h 6858000"/>
              <a:gd name="connsiteX665" fmla="*/ 1342441 w 7467600"/>
              <a:gd name="connsiteY665" fmla="*/ 1173017 h 6858000"/>
              <a:gd name="connsiteX666" fmla="*/ 1367925 w 7467600"/>
              <a:gd name="connsiteY666" fmla="*/ 1135648 h 6858000"/>
              <a:gd name="connsiteX667" fmla="*/ 1771401 w 7467600"/>
              <a:gd name="connsiteY667" fmla="*/ 1806673 h 6858000"/>
              <a:gd name="connsiteX668" fmla="*/ 1972385 w 7467600"/>
              <a:gd name="connsiteY668" fmla="*/ 2198735 h 6858000"/>
              <a:gd name="connsiteX669" fmla="*/ 2040892 w 7467600"/>
              <a:gd name="connsiteY669" fmla="*/ 2405205 h 6858000"/>
              <a:gd name="connsiteX670" fmla="*/ 2131689 w 7467600"/>
              <a:gd name="connsiteY670" fmla="*/ 1936926 h 6858000"/>
              <a:gd name="connsiteX671" fmla="*/ 2454820 w 7467600"/>
              <a:gd name="connsiteY671" fmla="*/ 1248808 h 6858000"/>
              <a:gd name="connsiteX672" fmla="*/ 2492512 w 7467600"/>
              <a:gd name="connsiteY672" fmla="*/ 1302920 h 6858000"/>
              <a:gd name="connsiteX673" fmla="*/ 2081216 w 7467600"/>
              <a:gd name="connsiteY673" fmla="*/ 2527513 h 6858000"/>
              <a:gd name="connsiteX674" fmla="*/ 2081211 w 7467600"/>
              <a:gd name="connsiteY674" fmla="*/ 2528916 h 6858000"/>
              <a:gd name="connsiteX675" fmla="*/ 2199067 w 7467600"/>
              <a:gd name="connsiteY675" fmla="*/ 2884061 h 6858000"/>
              <a:gd name="connsiteX676" fmla="*/ 3192586 w 7467600"/>
              <a:gd name="connsiteY676" fmla="*/ 3411496 h 6858000"/>
              <a:gd name="connsiteX677" fmla="*/ 3182620 w 7467600"/>
              <a:gd name="connsiteY677" fmla="*/ 3483279 h 6858000"/>
              <a:gd name="connsiteX678" fmla="*/ 2435119 w 7467600"/>
              <a:gd name="connsiteY678" fmla="*/ 3080173 h 6858000"/>
              <a:gd name="connsiteX679" fmla="*/ 2410152 w 7467600"/>
              <a:gd name="connsiteY679" fmla="*/ 3063751 h 6858000"/>
              <a:gd name="connsiteX680" fmla="*/ 2408099 w 7467600"/>
              <a:gd name="connsiteY680" fmla="*/ 3064403 h 6858000"/>
              <a:gd name="connsiteX681" fmla="*/ 2407218 w 7467600"/>
              <a:gd name="connsiteY681" fmla="*/ 3070324 h 6858000"/>
              <a:gd name="connsiteX682" fmla="*/ 2380138 w 7467600"/>
              <a:gd name="connsiteY682" fmla="*/ 3099341 h 6858000"/>
              <a:gd name="connsiteX683" fmla="*/ 1765923 w 7467600"/>
              <a:gd name="connsiteY683" fmla="*/ 3581043 h 6858000"/>
              <a:gd name="connsiteX684" fmla="*/ 1702258 w 7467600"/>
              <a:gd name="connsiteY684" fmla="*/ 3612286 h 6858000"/>
              <a:gd name="connsiteX685" fmla="*/ 1538370 w 7467600"/>
              <a:gd name="connsiteY685" fmla="*/ 3811804 h 6858000"/>
              <a:gd name="connsiteX686" fmla="*/ 542867 w 7467600"/>
              <a:gd name="connsiteY686" fmla="*/ 4944092 h 6858000"/>
              <a:gd name="connsiteX687" fmla="*/ 515800 w 7467600"/>
              <a:gd name="connsiteY687" fmla="*/ 4862180 h 6858000"/>
              <a:gd name="connsiteX688" fmla="*/ 909145 w 7467600"/>
              <a:gd name="connsiteY688" fmla="*/ 4199225 h 6858000"/>
              <a:gd name="connsiteX689" fmla="*/ 1214067 w 7467600"/>
              <a:gd name="connsiteY689" fmla="*/ 3908561 h 6858000"/>
              <a:gd name="connsiteX690" fmla="*/ 640967 w 7467600"/>
              <a:gd name="connsiteY690" fmla="*/ 4105601 h 6858000"/>
              <a:gd name="connsiteX691" fmla="*/ 112563 w 7467600"/>
              <a:gd name="connsiteY691" fmla="*/ 4396952 h 6858000"/>
              <a:gd name="connsiteX692" fmla="*/ 0 w 7467600"/>
              <a:gd name="connsiteY692" fmla="*/ 4466006 h 6858000"/>
              <a:gd name="connsiteX693" fmla="*/ 0 w 7467600"/>
              <a:gd name="connsiteY693" fmla="*/ 4233763 h 6858000"/>
              <a:gd name="connsiteX694" fmla="*/ 36881 w 7467600"/>
              <a:gd name="connsiteY694" fmla="*/ 4200118 h 6858000"/>
              <a:gd name="connsiteX695" fmla="*/ 910534 w 7467600"/>
              <a:gd name="connsiteY695" fmla="*/ 3629753 h 6858000"/>
              <a:gd name="connsiteX696" fmla="*/ 1578717 w 7467600"/>
              <a:gd name="connsiteY696" fmla="*/ 3575982 h 6858000"/>
              <a:gd name="connsiteX697" fmla="*/ 2338780 w 7467600"/>
              <a:gd name="connsiteY697" fmla="*/ 3033725 h 6858000"/>
              <a:gd name="connsiteX698" fmla="*/ 1807991 w 7467600"/>
              <a:gd name="connsiteY698" fmla="*/ 2807184 h 6858000"/>
              <a:gd name="connsiteX699" fmla="*/ 1416358 w 7467600"/>
              <a:gd name="connsiteY699" fmla="*/ 3112571 h 6858000"/>
              <a:gd name="connsiteX700" fmla="*/ 939066 w 7467600"/>
              <a:gd name="connsiteY700" fmla="*/ 3378798 h 6858000"/>
              <a:gd name="connsiteX701" fmla="*/ 115099 w 7467600"/>
              <a:gd name="connsiteY701" fmla="*/ 3607650 h 6858000"/>
              <a:gd name="connsiteX702" fmla="*/ 97284 w 7467600"/>
              <a:gd name="connsiteY702" fmla="*/ 3520393 h 6858000"/>
              <a:gd name="connsiteX703" fmla="*/ 922050 w 7467600"/>
              <a:gd name="connsiteY703" fmla="*/ 3074867 h 6858000"/>
              <a:gd name="connsiteX704" fmla="*/ 1405265 w 7467600"/>
              <a:gd name="connsiteY704" fmla="*/ 3016319 h 6858000"/>
              <a:gd name="connsiteX705" fmla="*/ 1407512 w 7467600"/>
              <a:gd name="connsiteY705" fmla="*/ 3018001 h 6858000"/>
              <a:gd name="connsiteX706" fmla="*/ 1726266 w 7467600"/>
              <a:gd name="connsiteY706" fmla="*/ 2777274 h 6858000"/>
              <a:gd name="connsiteX707" fmla="*/ 625390 w 7467600"/>
              <a:gd name="connsiteY707" fmla="*/ 2514541 h 6858000"/>
              <a:gd name="connsiteX708" fmla="*/ 619799 w 7467600"/>
              <a:gd name="connsiteY708" fmla="*/ 2527180 h 6858000"/>
              <a:gd name="connsiteX709" fmla="*/ 310030 w 7467600"/>
              <a:gd name="connsiteY709" fmla="*/ 2771818 h 6858000"/>
              <a:gd name="connsiteX710" fmla="*/ 173877 w 7467600"/>
              <a:gd name="connsiteY710" fmla="*/ 2937056 h 6858000"/>
              <a:gd name="connsiteX711" fmla="*/ 77889 w 7467600"/>
              <a:gd name="connsiteY711" fmla="*/ 3138440 h 6858000"/>
              <a:gd name="connsiteX712" fmla="*/ 0 w 7467600"/>
              <a:gd name="connsiteY712" fmla="*/ 3271395 h 6858000"/>
              <a:gd name="connsiteX713" fmla="*/ 0 w 7467600"/>
              <a:gd name="connsiteY713" fmla="*/ 3153002 h 6858000"/>
              <a:gd name="connsiteX714" fmla="*/ 2386 w 7467600"/>
              <a:gd name="connsiteY714" fmla="*/ 3149203 h 6858000"/>
              <a:gd name="connsiteX715" fmla="*/ 89753 w 7467600"/>
              <a:gd name="connsiteY715" fmla="*/ 2987702 h 6858000"/>
              <a:gd name="connsiteX716" fmla="*/ 76869 w 7467600"/>
              <a:gd name="connsiteY716" fmla="*/ 3005404 h 6858000"/>
              <a:gd name="connsiteX717" fmla="*/ 32049 w 7467600"/>
              <a:gd name="connsiteY717" fmla="*/ 3065814 h 6858000"/>
              <a:gd name="connsiteX718" fmla="*/ 0 w 7467600"/>
              <a:gd name="connsiteY718" fmla="*/ 3108744 h 6858000"/>
              <a:gd name="connsiteX719" fmla="*/ 0 w 7467600"/>
              <a:gd name="connsiteY719" fmla="*/ 3058059 h 6858000"/>
              <a:gd name="connsiteX720" fmla="*/ 7610 w 7467600"/>
              <a:gd name="connsiteY720" fmla="*/ 3047889 h 6858000"/>
              <a:gd name="connsiteX721" fmla="*/ 52419 w 7467600"/>
              <a:gd name="connsiteY721" fmla="*/ 2987479 h 6858000"/>
              <a:gd name="connsiteX722" fmla="*/ 59142 w 7467600"/>
              <a:gd name="connsiteY722" fmla="*/ 2978488 h 6858000"/>
              <a:gd name="connsiteX723" fmla="*/ 0 w 7467600"/>
              <a:gd name="connsiteY723" fmla="*/ 3015334 h 6858000"/>
              <a:gd name="connsiteX724" fmla="*/ 0 w 7467600"/>
              <a:gd name="connsiteY724" fmla="*/ 2914286 h 6858000"/>
              <a:gd name="connsiteX725" fmla="*/ 36383 w 7467600"/>
              <a:gd name="connsiteY725" fmla="*/ 2901128 h 6858000"/>
              <a:gd name="connsiteX726" fmla="*/ 156329 w 7467600"/>
              <a:gd name="connsiteY726" fmla="*/ 2840533 h 6858000"/>
              <a:gd name="connsiteX727" fmla="*/ 358355 w 7467600"/>
              <a:gd name="connsiteY727" fmla="*/ 2620471 h 6858000"/>
              <a:gd name="connsiteX728" fmla="*/ 510577 w 7467600"/>
              <a:gd name="connsiteY728" fmla="*/ 2501244 h 6858000"/>
              <a:gd name="connsiteX729" fmla="*/ 211967 w 7467600"/>
              <a:gd name="connsiteY729" fmla="*/ 2479171 h 6858000"/>
              <a:gd name="connsiteX730" fmla="*/ 0 w 7467600"/>
              <a:gd name="connsiteY730" fmla="*/ 2476398 h 6858000"/>
              <a:gd name="connsiteX731" fmla="*/ 0 w 7467600"/>
              <a:gd name="connsiteY731" fmla="*/ 2389189 h 6858000"/>
              <a:gd name="connsiteX732" fmla="*/ 103062 w 7467600"/>
              <a:gd name="connsiteY732" fmla="*/ 2389518 h 6858000"/>
              <a:gd name="connsiteX733" fmla="*/ 510734 w 7467600"/>
              <a:gd name="connsiteY733" fmla="*/ 2416201 h 6858000"/>
              <a:gd name="connsiteX734" fmla="*/ 279257 w 7467600"/>
              <a:gd name="connsiteY734" fmla="*/ 2092102 h 6858000"/>
              <a:gd name="connsiteX735" fmla="*/ 65265 w 7467600"/>
              <a:gd name="connsiteY735" fmla="*/ 2006049 h 6858000"/>
              <a:gd name="connsiteX736" fmla="*/ 0 w 7467600"/>
              <a:gd name="connsiteY736" fmla="*/ 1982532 h 6858000"/>
              <a:gd name="connsiteX737" fmla="*/ 0 w 7467600"/>
              <a:gd name="connsiteY737" fmla="*/ 1912789 h 6858000"/>
              <a:gd name="connsiteX738" fmla="*/ 97460 w 7467600"/>
              <a:gd name="connsiteY738" fmla="*/ 1953725 h 6858000"/>
              <a:gd name="connsiteX739" fmla="*/ 221272 w 7467600"/>
              <a:gd name="connsiteY739" fmla="*/ 1980766 h 6858000"/>
              <a:gd name="connsiteX740" fmla="*/ 116765 w 7467600"/>
              <a:gd name="connsiteY740" fmla="*/ 1911033 h 6858000"/>
              <a:gd name="connsiteX741" fmla="*/ 16405 w 7467600"/>
              <a:gd name="connsiteY741" fmla="*/ 1803412 h 6858000"/>
              <a:gd name="connsiteX742" fmla="*/ 0 w 7467600"/>
              <a:gd name="connsiteY742" fmla="*/ 1784777 h 6858000"/>
              <a:gd name="connsiteX743" fmla="*/ 0 w 7467600"/>
              <a:gd name="connsiteY743" fmla="*/ 1740082 h 6858000"/>
              <a:gd name="connsiteX744" fmla="*/ 39394 w 7467600"/>
              <a:gd name="connsiteY744" fmla="*/ 1784856 h 6858000"/>
              <a:gd name="connsiteX745" fmla="*/ 135813 w 7467600"/>
              <a:gd name="connsiteY745" fmla="*/ 1888838 h 6858000"/>
              <a:gd name="connsiteX746" fmla="*/ 242575 w 7467600"/>
              <a:gd name="connsiteY746" fmla="*/ 1958841 h 6858000"/>
              <a:gd name="connsiteX747" fmla="*/ 82197 w 7467600"/>
              <a:gd name="connsiteY747" fmla="*/ 1754826 h 6858000"/>
              <a:gd name="connsiteX748" fmla="*/ 0 w 7467600"/>
              <a:gd name="connsiteY748" fmla="*/ 1679650 h 6858000"/>
              <a:gd name="connsiteX749" fmla="*/ 0 w 7467600"/>
              <a:gd name="connsiteY749" fmla="*/ 1602463 h 6858000"/>
              <a:gd name="connsiteX750" fmla="*/ 84689 w 7467600"/>
              <a:gd name="connsiteY750" fmla="*/ 1677442 h 6858000"/>
              <a:gd name="connsiteX751" fmla="*/ 298437 w 7467600"/>
              <a:gd name="connsiteY751" fmla="*/ 1968019 h 6858000"/>
              <a:gd name="connsiteX752" fmla="*/ 227269 w 7467600"/>
              <a:gd name="connsiteY752" fmla="*/ 1114064 h 6858000"/>
              <a:gd name="connsiteX753" fmla="*/ 248003 w 7467600"/>
              <a:gd name="connsiteY753" fmla="*/ 1089613 h 6858000"/>
              <a:gd name="connsiteX754" fmla="*/ 427020 w 7467600"/>
              <a:gd name="connsiteY754" fmla="*/ 1619803 h 6858000"/>
              <a:gd name="connsiteX755" fmla="*/ 340345 w 7467600"/>
              <a:gd name="connsiteY755" fmla="*/ 2027739 h 6858000"/>
              <a:gd name="connsiteX756" fmla="*/ 360865 w 7467600"/>
              <a:gd name="connsiteY756" fmla="*/ 2044827 h 6858000"/>
              <a:gd name="connsiteX757" fmla="*/ 560414 w 7467600"/>
              <a:gd name="connsiteY757" fmla="*/ 2421457 h 6858000"/>
              <a:gd name="connsiteX758" fmla="*/ 1359703 w 7467600"/>
              <a:gd name="connsiteY758" fmla="*/ 2578554 h 6858000"/>
              <a:gd name="connsiteX759" fmla="*/ 1359422 w 7467600"/>
              <a:gd name="connsiteY759" fmla="*/ 2577994 h 6858000"/>
              <a:gd name="connsiteX760" fmla="*/ 828701 w 7467600"/>
              <a:gd name="connsiteY760" fmla="*/ 1839520 h 6858000"/>
              <a:gd name="connsiteX761" fmla="*/ 494427 w 7467600"/>
              <a:gd name="connsiteY761" fmla="*/ 1092333 h 6858000"/>
              <a:gd name="connsiteX762" fmla="*/ 506322 w 7467600"/>
              <a:gd name="connsiteY762" fmla="*/ 1020997 h 6858000"/>
              <a:gd name="connsiteX763" fmla="*/ 4570198 w 7467600"/>
              <a:gd name="connsiteY763" fmla="*/ 978081 h 6858000"/>
              <a:gd name="connsiteX764" fmla="*/ 4523691 w 7467600"/>
              <a:gd name="connsiteY764" fmla="*/ 1127776 h 6858000"/>
              <a:gd name="connsiteX765" fmla="*/ 4509875 w 7467600"/>
              <a:gd name="connsiteY765" fmla="*/ 1167552 h 6858000"/>
              <a:gd name="connsiteX766" fmla="*/ 4478168 w 7467600"/>
              <a:gd name="connsiteY766" fmla="*/ 1260735 h 6858000"/>
              <a:gd name="connsiteX767" fmla="*/ 4409309 w 7467600"/>
              <a:gd name="connsiteY767" fmla="*/ 1666996 h 6858000"/>
              <a:gd name="connsiteX768" fmla="*/ 4370031 w 7467600"/>
              <a:gd name="connsiteY768" fmla="*/ 1955666 h 6858000"/>
              <a:gd name="connsiteX769" fmla="*/ 4570198 w 7467600"/>
              <a:gd name="connsiteY769" fmla="*/ 978081 h 6858000"/>
              <a:gd name="connsiteX770" fmla="*/ 4557898 w 7467600"/>
              <a:gd name="connsiteY770" fmla="*/ 900011 h 6858000"/>
              <a:gd name="connsiteX771" fmla="*/ 4344840 w 7467600"/>
              <a:gd name="connsiteY771" fmla="*/ 1922038 h 6858000"/>
              <a:gd name="connsiteX772" fmla="*/ 4378710 w 7467600"/>
              <a:gd name="connsiteY772" fmla="*/ 1665516 h 6858000"/>
              <a:gd name="connsiteX773" fmla="*/ 4448798 w 7467600"/>
              <a:gd name="connsiteY773" fmla="*/ 1253024 h 6858000"/>
              <a:gd name="connsiteX774" fmla="*/ 4480315 w 7467600"/>
              <a:gd name="connsiteY774" fmla="*/ 1158454 h 6858000"/>
              <a:gd name="connsiteX775" fmla="*/ 4494133 w 7467600"/>
              <a:gd name="connsiteY775" fmla="*/ 1118676 h 6858000"/>
              <a:gd name="connsiteX776" fmla="*/ 4557898 w 7467600"/>
              <a:gd name="connsiteY776" fmla="*/ 900011 h 6858000"/>
              <a:gd name="connsiteX777" fmla="*/ 5870151 w 7467600"/>
              <a:gd name="connsiteY777" fmla="*/ 898890 h 6858000"/>
              <a:gd name="connsiteX778" fmla="*/ 5861335 w 7467600"/>
              <a:gd name="connsiteY778" fmla="*/ 899177 h 6858000"/>
              <a:gd name="connsiteX779" fmla="*/ 5843702 w 7467600"/>
              <a:gd name="connsiteY779" fmla="*/ 899748 h 6858000"/>
              <a:gd name="connsiteX780" fmla="*/ 5651107 w 7467600"/>
              <a:gd name="connsiteY780" fmla="*/ 920306 h 6858000"/>
              <a:gd name="connsiteX781" fmla="*/ 5459407 w 7467600"/>
              <a:gd name="connsiteY781" fmla="*/ 940975 h 6858000"/>
              <a:gd name="connsiteX782" fmla="*/ 5374846 w 7467600"/>
              <a:gd name="connsiteY782" fmla="*/ 941988 h 6858000"/>
              <a:gd name="connsiteX783" fmla="*/ 5256105 w 7467600"/>
              <a:gd name="connsiteY783" fmla="*/ 945632 h 6858000"/>
              <a:gd name="connsiteX784" fmla="*/ 5107071 w 7467600"/>
              <a:gd name="connsiteY784" fmla="*/ 969720 h 6858000"/>
              <a:gd name="connsiteX785" fmla="*/ 4998681 w 7467600"/>
              <a:gd name="connsiteY785" fmla="*/ 988771 h 6858000"/>
              <a:gd name="connsiteX786" fmla="*/ 5870151 w 7467600"/>
              <a:gd name="connsiteY786" fmla="*/ 898890 h 6858000"/>
              <a:gd name="connsiteX787" fmla="*/ 5504425 w 7467600"/>
              <a:gd name="connsiteY787" fmla="*/ 848067 h 6858000"/>
              <a:gd name="connsiteX788" fmla="*/ 4968849 w 7467600"/>
              <a:gd name="connsiteY788" fmla="*/ 962318 h 6858000"/>
              <a:gd name="connsiteX789" fmla="*/ 5104039 w 7467600"/>
              <a:gd name="connsiteY789" fmla="*/ 940634 h 6858000"/>
              <a:gd name="connsiteX790" fmla="*/ 5256311 w 7467600"/>
              <a:gd name="connsiteY790" fmla="*/ 916490 h 6858000"/>
              <a:gd name="connsiteX791" fmla="*/ 5377381 w 7467600"/>
              <a:gd name="connsiteY791" fmla="*/ 912671 h 6858000"/>
              <a:gd name="connsiteX792" fmla="*/ 5460148 w 7467600"/>
              <a:gd name="connsiteY792" fmla="*/ 911442 h 6858000"/>
              <a:gd name="connsiteX793" fmla="*/ 5648971 w 7467600"/>
              <a:gd name="connsiteY793" fmla="*/ 891331 h 6858000"/>
              <a:gd name="connsiteX794" fmla="*/ 5844807 w 7467600"/>
              <a:gd name="connsiteY794" fmla="*/ 870718 h 6858000"/>
              <a:gd name="connsiteX795" fmla="*/ 5862975 w 7467600"/>
              <a:gd name="connsiteY795" fmla="*/ 869756 h 6858000"/>
              <a:gd name="connsiteX796" fmla="*/ 5920887 w 7467600"/>
              <a:gd name="connsiteY796" fmla="*/ 865929 h 6858000"/>
              <a:gd name="connsiteX797" fmla="*/ 5504425 w 7467600"/>
              <a:gd name="connsiteY797" fmla="*/ 848067 h 6858000"/>
              <a:gd name="connsiteX798" fmla="*/ 3607114 w 7467600"/>
              <a:gd name="connsiteY798" fmla="*/ 467441 h 6858000"/>
              <a:gd name="connsiteX799" fmla="*/ 3296242 w 7467600"/>
              <a:gd name="connsiteY799" fmla="*/ 807991 h 6858000"/>
              <a:gd name="connsiteX800" fmla="*/ 3174674 w 7467600"/>
              <a:gd name="connsiteY800" fmla="*/ 919759 h 6858000"/>
              <a:gd name="connsiteX801" fmla="*/ 3042978 w 7467600"/>
              <a:gd name="connsiteY801" fmla="*/ 1054894 h 6858000"/>
              <a:gd name="connsiteX802" fmla="*/ 2968914 w 7467600"/>
              <a:gd name="connsiteY802" fmla="*/ 1133756 h 6858000"/>
              <a:gd name="connsiteX803" fmla="*/ 3103823 w 7467600"/>
              <a:gd name="connsiteY803" fmla="*/ 1026814 h 6858000"/>
              <a:gd name="connsiteX804" fmla="*/ 3607114 w 7467600"/>
              <a:gd name="connsiteY804" fmla="*/ 467441 h 6858000"/>
              <a:gd name="connsiteX805" fmla="*/ 3744487 w 7467600"/>
              <a:gd name="connsiteY805" fmla="*/ 383136 h 6858000"/>
              <a:gd name="connsiteX806" fmla="*/ 3970213 w 7467600"/>
              <a:gd name="connsiteY806" fmla="*/ 995559 h 6858000"/>
              <a:gd name="connsiteX807" fmla="*/ 3744487 w 7467600"/>
              <a:gd name="connsiteY807" fmla="*/ 383136 h 6858000"/>
              <a:gd name="connsiteX808" fmla="*/ 3624562 w 7467600"/>
              <a:gd name="connsiteY808" fmla="*/ 367041 h 6858000"/>
              <a:gd name="connsiteX809" fmla="*/ 3489712 w 7467600"/>
              <a:gd name="connsiteY809" fmla="*/ 485386 h 6858000"/>
              <a:gd name="connsiteX810" fmla="*/ 3182994 w 7467600"/>
              <a:gd name="connsiteY810" fmla="*/ 828265 h 6858000"/>
              <a:gd name="connsiteX811" fmla="*/ 2892114 w 7467600"/>
              <a:gd name="connsiteY811" fmla="*/ 1172635 h 6858000"/>
              <a:gd name="connsiteX812" fmla="*/ 3021459 w 7467600"/>
              <a:gd name="connsiteY812" fmla="*/ 1035385 h 6858000"/>
              <a:gd name="connsiteX813" fmla="*/ 3153873 w 7467600"/>
              <a:gd name="connsiteY813" fmla="*/ 898971 h 6858000"/>
              <a:gd name="connsiteX814" fmla="*/ 3276511 w 7467600"/>
              <a:gd name="connsiteY814" fmla="*/ 786423 h 6858000"/>
              <a:gd name="connsiteX815" fmla="*/ 3584154 w 7467600"/>
              <a:gd name="connsiteY815" fmla="*/ 448218 h 6858000"/>
              <a:gd name="connsiteX816" fmla="*/ 3624562 w 7467600"/>
              <a:gd name="connsiteY816" fmla="*/ 367041 h 6858000"/>
              <a:gd name="connsiteX817" fmla="*/ 3766672 w 7467600"/>
              <a:gd name="connsiteY817" fmla="*/ 359429 h 6858000"/>
              <a:gd name="connsiteX818" fmla="*/ 3996338 w 7467600"/>
              <a:gd name="connsiteY818" fmla="*/ 968237 h 6858000"/>
              <a:gd name="connsiteX819" fmla="*/ 3766672 w 7467600"/>
              <a:gd name="connsiteY819" fmla="*/ 359429 h 6858000"/>
              <a:gd name="connsiteX820" fmla="*/ 5805386 w 7467600"/>
              <a:gd name="connsiteY820" fmla="*/ 239240 h 6858000"/>
              <a:gd name="connsiteX821" fmla="*/ 5736947 w 7467600"/>
              <a:gd name="connsiteY821" fmla="*/ 261367 h 6858000"/>
              <a:gd name="connsiteX822" fmla="*/ 5427012 w 7467600"/>
              <a:gd name="connsiteY822" fmla="*/ 311272 h 6858000"/>
              <a:gd name="connsiteX823" fmla="*/ 5147818 w 7467600"/>
              <a:gd name="connsiteY823" fmla="*/ 322112 h 6858000"/>
              <a:gd name="connsiteX824" fmla="*/ 5060854 w 7467600"/>
              <a:gd name="connsiteY824" fmla="*/ 311882 h 6858000"/>
              <a:gd name="connsiteX825" fmla="*/ 4945989 w 7467600"/>
              <a:gd name="connsiteY825" fmla="*/ 300516 h 6858000"/>
              <a:gd name="connsiteX826" fmla="*/ 5410479 w 7467600"/>
              <a:gd name="connsiteY826" fmla="*/ 348434 h 6858000"/>
              <a:gd name="connsiteX827" fmla="*/ 5805386 w 7467600"/>
              <a:gd name="connsiteY827" fmla="*/ 239240 h 6858000"/>
              <a:gd name="connsiteX828" fmla="*/ 5905192 w 7467600"/>
              <a:gd name="connsiteY828" fmla="*/ 163079 h 6858000"/>
              <a:gd name="connsiteX829" fmla="*/ 5865655 w 7467600"/>
              <a:gd name="connsiteY829" fmla="*/ 171901 h 6858000"/>
              <a:gd name="connsiteX830" fmla="*/ 5259740 w 7467600"/>
              <a:gd name="connsiteY830" fmla="*/ 257013 h 6858000"/>
              <a:gd name="connsiteX831" fmla="*/ 5208466 w 7467600"/>
              <a:gd name="connsiteY831" fmla="*/ 257550 h 6858000"/>
              <a:gd name="connsiteX832" fmla="*/ 4980204 w 7467600"/>
              <a:gd name="connsiteY832" fmla="*/ 271903 h 6858000"/>
              <a:gd name="connsiteX833" fmla="*/ 5068068 w 7467600"/>
              <a:gd name="connsiteY833" fmla="*/ 282244 h 6858000"/>
              <a:gd name="connsiteX834" fmla="*/ 5153231 w 7467600"/>
              <a:gd name="connsiteY834" fmla="*/ 292240 h 6858000"/>
              <a:gd name="connsiteX835" fmla="*/ 5426491 w 7467600"/>
              <a:gd name="connsiteY835" fmla="*/ 281128 h 6858000"/>
              <a:gd name="connsiteX836" fmla="*/ 5731212 w 7467600"/>
              <a:gd name="connsiteY836" fmla="*/ 231951 h 6858000"/>
              <a:gd name="connsiteX837" fmla="*/ 5905192 w 7467600"/>
              <a:gd name="connsiteY837" fmla="*/ 163079 h 6858000"/>
              <a:gd name="connsiteX838" fmla="*/ 5944437 w 7467600"/>
              <a:gd name="connsiteY838" fmla="*/ 113829 h 6858000"/>
              <a:gd name="connsiteX839" fmla="*/ 5825032 w 7467600"/>
              <a:gd name="connsiteY839" fmla="*/ 146405 h 6858000"/>
              <a:gd name="connsiteX840" fmla="*/ 4955599 w 7467600"/>
              <a:gd name="connsiteY840" fmla="*/ 247008 h 6858000"/>
              <a:gd name="connsiteX841" fmla="*/ 5210104 w 7467600"/>
              <a:gd name="connsiteY841" fmla="*/ 228123 h 6858000"/>
              <a:gd name="connsiteX842" fmla="*/ 5261015 w 7467600"/>
              <a:gd name="connsiteY842" fmla="*/ 227087 h 6858000"/>
              <a:gd name="connsiteX843" fmla="*/ 5861181 w 7467600"/>
              <a:gd name="connsiteY843" fmla="*/ 143093 h 6858000"/>
              <a:gd name="connsiteX844" fmla="*/ 5961252 w 7467600"/>
              <a:gd name="connsiteY844" fmla="*/ 114820 h 6858000"/>
              <a:gd name="connsiteX845" fmla="*/ 5944437 w 7467600"/>
              <a:gd name="connsiteY845" fmla="*/ 113829 h 6858000"/>
              <a:gd name="connsiteX846" fmla="*/ 3882765 w 7467600"/>
              <a:gd name="connsiteY846" fmla="*/ 0 h 6858000"/>
              <a:gd name="connsiteX847" fmla="*/ 3995099 w 7467600"/>
              <a:gd name="connsiteY847" fmla="*/ 0 h 6858000"/>
              <a:gd name="connsiteX848" fmla="*/ 4163818 w 7467600"/>
              <a:gd name="connsiteY848" fmla="*/ 234104 h 6858000"/>
              <a:gd name="connsiteX849" fmla="*/ 4172099 w 7467600"/>
              <a:gd name="connsiteY849" fmla="*/ 234207 h 6858000"/>
              <a:gd name="connsiteX850" fmla="*/ 4784282 w 7467600"/>
              <a:gd name="connsiteY850" fmla="*/ 276561 h 6858000"/>
              <a:gd name="connsiteX851" fmla="*/ 4801687 w 7467600"/>
              <a:gd name="connsiteY851" fmla="*/ 267764 h 6858000"/>
              <a:gd name="connsiteX852" fmla="*/ 6082788 w 7467600"/>
              <a:gd name="connsiteY852" fmla="*/ 64119 h 6858000"/>
              <a:gd name="connsiteX853" fmla="*/ 6099442 w 7467600"/>
              <a:gd name="connsiteY853" fmla="*/ 82568 h 6858000"/>
              <a:gd name="connsiteX854" fmla="*/ 4804137 w 7467600"/>
              <a:gd name="connsiteY854" fmla="*/ 320931 h 6858000"/>
              <a:gd name="connsiteX855" fmla="*/ 4227047 w 7467600"/>
              <a:gd name="connsiteY855" fmla="*/ 313415 h 6858000"/>
              <a:gd name="connsiteX856" fmla="*/ 4346041 w 7467600"/>
              <a:gd name="connsiteY856" fmla="*/ 456086 h 6858000"/>
              <a:gd name="connsiteX857" fmla="*/ 4870967 w 7467600"/>
              <a:gd name="connsiteY857" fmla="*/ 963061 h 6858000"/>
              <a:gd name="connsiteX858" fmla="*/ 4889647 w 7467600"/>
              <a:gd name="connsiteY858" fmla="*/ 957147 h 6858000"/>
              <a:gd name="connsiteX859" fmla="*/ 5422504 w 7467600"/>
              <a:gd name="connsiteY859" fmla="*/ 805191 h 6858000"/>
              <a:gd name="connsiteX860" fmla="*/ 6087656 w 7467600"/>
              <a:gd name="connsiteY860" fmla="*/ 826703 h 6858000"/>
              <a:gd name="connsiteX861" fmla="*/ 6058717 w 7467600"/>
              <a:gd name="connsiteY861" fmla="*/ 865992 h 6858000"/>
              <a:gd name="connsiteX862" fmla="*/ 4974153 w 7467600"/>
              <a:gd name="connsiteY862" fmla="*/ 1045456 h 6858000"/>
              <a:gd name="connsiteX863" fmla="*/ 5627835 w 7467600"/>
              <a:gd name="connsiteY863" fmla="*/ 1472077 h 6858000"/>
              <a:gd name="connsiteX864" fmla="*/ 5629817 w 7467600"/>
              <a:gd name="connsiteY864" fmla="*/ 1471412 h 6858000"/>
              <a:gd name="connsiteX865" fmla="*/ 5634124 w 7467600"/>
              <a:gd name="connsiteY865" fmla="*/ 1470572 h 6858000"/>
              <a:gd name="connsiteX866" fmla="*/ 5755832 w 7467600"/>
              <a:gd name="connsiteY866" fmla="*/ 1383886 h 6858000"/>
              <a:gd name="connsiteX867" fmla="*/ 6014186 w 7467600"/>
              <a:gd name="connsiteY867" fmla="*/ 1279799 h 6858000"/>
              <a:gd name="connsiteX868" fmla="*/ 6901619 w 7467600"/>
              <a:gd name="connsiteY868" fmla="*/ 1047874 h 6858000"/>
              <a:gd name="connsiteX869" fmla="*/ 6931566 w 7467600"/>
              <a:gd name="connsiteY869" fmla="*/ 1062034 h 6858000"/>
              <a:gd name="connsiteX870" fmla="*/ 5790982 w 7467600"/>
              <a:gd name="connsiteY870" fmla="*/ 1561380 h 6858000"/>
              <a:gd name="connsiteX871" fmla="*/ 6188971 w 7467600"/>
              <a:gd name="connsiteY871" fmla="*/ 1755168 h 6858000"/>
              <a:gd name="connsiteX872" fmla="*/ 6202446 w 7467600"/>
              <a:gd name="connsiteY872" fmla="*/ 1752268 h 6858000"/>
              <a:gd name="connsiteX873" fmla="*/ 7179560 w 7467600"/>
              <a:gd name="connsiteY873" fmla="*/ 1467551 h 6858000"/>
              <a:gd name="connsiteX874" fmla="*/ 7158730 w 7467600"/>
              <a:gd name="connsiteY874" fmla="*/ 1507835 h 6858000"/>
              <a:gd name="connsiteX875" fmla="*/ 6326959 w 7467600"/>
              <a:gd name="connsiteY875" fmla="*/ 1817686 h 6858000"/>
              <a:gd name="connsiteX876" fmla="*/ 6537433 w 7467600"/>
              <a:gd name="connsiteY876" fmla="*/ 1907790 h 6858000"/>
              <a:gd name="connsiteX877" fmla="*/ 6550221 w 7467600"/>
              <a:gd name="connsiteY877" fmla="*/ 1910729 h 6858000"/>
              <a:gd name="connsiteX878" fmla="*/ 6964438 w 7467600"/>
              <a:gd name="connsiteY878" fmla="*/ 2209505 h 6858000"/>
              <a:gd name="connsiteX879" fmla="*/ 7367862 w 7467600"/>
              <a:gd name="connsiteY879" fmla="*/ 2806833 h 6858000"/>
              <a:gd name="connsiteX880" fmla="*/ 7364329 w 7467600"/>
              <a:gd name="connsiteY880" fmla="*/ 2826907 h 6858000"/>
              <a:gd name="connsiteX881" fmla="*/ 7290545 w 7467600"/>
              <a:gd name="connsiteY881" fmla="*/ 2850663 h 6858000"/>
              <a:gd name="connsiteX882" fmla="*/ 6472036 w 7467600"/>
              <a:gd name="connsiteY882" fmla="*/ 1959003 h 6858000"/>
              <a:gd name="connsiteX883" fmla="*/ 5792897 w 7467600"/>
              <a:gd name="connsiteY883" fmla="*/ 1647747 h 6858000"/>
              <a:gd name="connsiteX884" fmla="*/ 5842751 w 7467600"/>
              <a:gd name="connsiteY884" fmla="*/ 1816112 h 6858000"/>
              <a:gd name="connsiteX885" fmla="*/ 5847424 w 7467600"/>
              <a:gd name="connsiteY885" fmla="*/ 1815776 h 6858000"/>
              <a:gd name="connsiteX886" fmla="*/ 6399821 w 7467600"/>
              <a:gd name="connsiteY886" fmla="*/ 2344799 h 6858000"/>
              <a:gd name="connsiteX887" fmla="*/ 6323232 w 7467600"/>
              <a:gd name="connsiteY887" fmla="*/ 2389634 h 6858000"/>
              <a:gd name="connsiteX888" fmla="*/ 5942958 w 7467600"/>
              <a:gd name="connsiteY888" fmla="*/ 2077708 h 6858000"/>
              <a:gd name="connsiteX889" fmla="*/ 5921559 w 7467600"/>
              <a:gd name="connsiteY889" fmla="*/ 2378596 h 6858000"/>
              <a:gd name="connsiteX890" fmla="*/ 5817651 w 7467600"/>
              <a:gd name="connsiteY890" fmla="*/ 3023919 h 6858000"/>
              <a:gd name="connsiteX891" fmla="*/ 5729634 w 7467600"/>
              <a:gd name="connsiteY891" fmla="*/ 3051849 h 6858000"/>
              <a:gd name="connsiteX892" fmla="*/ 5611018 w 7467600"/>
              <a:gd name="connsiteY892" fmla="*/ 2316769 h 6858000"/>
              <a:gd name="connsiteX893" fmla="*/ 5687608 w 7467600"/>
              <a:gd name="connsiteY893" fmla="*/ 2039972 h 6858000"/>
              <a:gd name="connsiteX894" fmla="*/ 5657554 w 7467600"/>
              <a:gd name="connsiteY894" fmla="*/ 1576445 h 6858000"/>
              <a:gd name="connsiteX895" fmla="*/ 5150475 w 7467600"/>
              <a:gd name="connsiteY895" fmla="*/ 1274012 h 6858000"/>
              <a:gd name="connsiteX896" fmla="*/ 5349142 w 7467600"/>
              <a:gd name="connsiteY896" fmla="*/ 2204405 h 6858000"/>
              <a:gd name="connsiteX897" fmla="*/ 5262214 w 7467600"/>
              <a:gd name="connsiteY897" fmla="*/ 2233836 h 6858000"/>
              <a:gd name="connsiteX898" fmla="*/ 4981539 w 7467600"/>
              <a:gd name="connsiteY898" fmla="*/ 1542201 h 6858000"/>
              <a:gd name="connsiteX899" fmla="*/ 4958461 w 7467600"/>
              <a:gd name="connsiteY899" fmla="*/ 1136957 h 6858000"/>
              <a:gd name="connsiteX900" fmla="*/ 4655015 w 7467600"/>
              <a:gd name="connsiteY900" fmla="*/ 891426 h 6858000"/>
              <a:gd name="connsiteX901" fmla="*/ 4348002 w 7467600"/>
              <a:gd name="connsiteY901" fmla="*/ 2205895 h 6858000"/>
              <a:gd name="connsiteX902" fmla="*/ 4262250 w 7467600"/>
              <a:gd name="connsiteY902" fmla="*/ 2219972 h 6858000"/>
              <a:gd name="connsiteX903" fmla="*/ 4550611 w 7467600"/>
              <a:gd name="connsiteY903" fmla="*/ 817540 h 6858000"/>
              <a:gd name="connsiteX904" fmla="*/ 4564418 w 7467600"/>
              <a:gd name="connsiteY904" fmla="*/ 808293 h 6858000"/>
              <a:gd name="connsiteX905" fmla="*/ 4266388 w 7467600"/>
              <a:gd name="connsiteY905" fmla="*/ 500083 h 6858000"/>
              <a:gd name="connsiteX906" fmla="*/ 4032842 w 7467600"/>
              <a:gd name="connsiteY906" fmla="*/ 211809 h 6858000"/>
              <a:gd name="connsiteX907" fmla="*/ 3882765 w 7467600"/>
              <a:gd name="connsiteY907" fmla="*/ 0 h 6858000"/>
              <a:gd name="connsiteX908" fmla="*/ 3721337 w 7467600"/>
              <a:gd name="connsiteY908" fmla="*/ 0 h 6858000"/>
              <a:gd name="connsiteX909" fmla="*/ 3797544 w 7467600"/>
              <a:gd name="connsiteY909" fmla="*/ 0 h 6858000"/>
              <a:gd name="connsiteX910" fmla="*/ 3775734 w 7467600"/>
              <a:gd name="connsiteY910" fmla="*/ 95131 h 6858000"/>
              <a:gd name="connsiteX911" fmla="*/ 3724807 w 7467600"/>
              <a:gd name="connsiteY911" fmla="*/ 272257 h 6858000"/>
              <a:gd name="connsiteX912" fmla="*/ 3726844 w 7467600"/>
              <a:gd name="connsiteY912" fmla="*/ 282988 h 6858000"/>
              <a:gd name="connsiteX913" fmla="*/ 3742664 w 7467600"/>
              <a:gd name="connsiteY913" fmla="*/ 279918 h 6858000"/>
              <a:gd name="connsiteX914" fmla="*/ 4103910 w 7467600"/>
              <a:gd name="connsiteY914" fmla="*/ 1161917 h 6858000"/>
              <a:gd name="connsiteX915" fmla="*/ 4020269 w 7467600"/>
              <a:gd name="connsiteY915" fmla="*/ 1200406 h 6858000"/>
              <a:gd name="connsiteX916" fmla="*/ 3674882 w 7467600"/>
              <a:gd name="connsiteY916" fmla="*/ 488524 h 6858000"/>
              <a:gd name="connsiteX917" fmla="*/ 3132682 w 7467600"/>
              <a:gd name="connsiteY917" fmla="*/ 1072284 h 6858000"/>
              <a:gd name="connsiteX918" fmla="*/ 2716346 w 7467600"/>
              <a:gd name="connsiteY918" fmla="*/ 1276376 h 6858000"/>
              <a:gd name="connsiteX919" fmla="*/ 2716772 w 7467600"/>
              <a:gd name="connsiteY919" fmla="*/ 1255462 h 6858000"/>
              <a:gd name="connsiteX920" fmla="*/ 3471096 w 7467600"/>
              <a:gd name="connsiteY920" fmla="*/ 437072 h 6858000"/>
              <a:gd name="connsiteX921" fmla="*/ 3639057 w 7467600"/>
              <a:gd name="connsiteY921" fmla="*/ 286334 h 6858000"/>
              <a:gd name="connsiteX922" fmla="*/ 3640309 w 7467600"/>
              <a:gd name="connsiteY922" fmla="*/ 284664 h 6858000"/>
              <a:gd name="connsiteX923" fmla="*/ 3646022 w 7467600"/>
              <a:gd name="connsiteY923" fmla="*/ 276711 h 6858000"/>
              <a:gd name="connsiteX924" fmla="*/ 3707943 w 7467600"/>
              <a:gd name="connsiteY924" fmla="*/ 65958 h 6858000"/>
              <a:gd name="connsiteX925" fmla="*/ 3721337 w 7467600"/>
              <a:gd name="connsiteY925" fmla="*/ 0 h 6858000"/>
              <a:gd name="connsiteX926" fmla="*/ 2867960 w 7467600"/>
              <a:gd name="connsiteY926" fmla="*/ 0 h 6858000"/>
              <a:gd name="connsiteX927" fmla="*/ 2926351 w 7467600"/>
              <a:gd name="connsiteY927" fmla="*/ 0 h 6858000"/>
              <a:gd name="connsiteX928" fmla="*/ 2902823 w 7467600"/>
              <a:gd name="connsiteY928" fmla="*/ 262929 h 6858000"/>
              <a:gd name="connsiteX929" fmla="*/ 2940663 w 7467600"/>
              <a:gd name="connsiteY929" fmla="*/ 140884 h 6858000"/>
              <a:gd name="connsiteX930" fmla="*/ 2947039 w 7467600"/>
              <a:gd name="connsiteY930" fmla="*/ 122524 h 6858000"/>
              <a:gd name="connsiteX931" fmla="*/ 2984316 w 7467600"/>
              <a:gd name="connsiteY931" fmla="*/ 0 h 6858000"/>
              <a:gd name="connsiteX932" fmla="*/ 3016114 w 7467600"/>
              <a:gd name="connsiteY932" fmla="*/ 0 h 6858000"/>
              <a:gd name="connsiteX933" fmla="*/ 2979949 w 7467600"/>
              <a:gd name="connsiteY933" fmla="*/ 119274 h 6858000"/>
              <a:gd name="connsiteX934" fmla="*/ 3023879 w 7467600"/>
              <a:gd name="connsiteY934" fmla="*/ 0 h 6858000"/>
              <a:gd name="connsiteX935" fmla="*/ 3105400 w 7467600"/>
              <a:gd name="connsiteY935" fmla="*/ 0 h 6858000"/>
              <a:gd name="connsiteX936" fmla="*/ 3094669 w 7467600"/>
              <a:gd name="connsiteY936" fmla="*/ 30308 h 6858000"/>
              <a:gd name="connsiteX937" fmla="*/ 2901945 w 7467600"/>
              <a:gd name="connsiteY937" fmla="*/ 466538 h 6858000"/>
              <a:gd name="connsiteX938" fmla="*/ 2815209 w 7467600"/>
              <a:gd name="connsiteY938" fmla="*/ 497361 h 6858000"/>
              <a:gd name="connsiteX939" fmla="*/ 2844845 w 7467600"/>
              <a:gd name="connsiteY939" fmla="*/ 127638 h 6858000"/>
              <a:gd name="connsiteX940" fmla="*/ 2867960 w 7467600"/>
              <a:gd name="connsiteY940" fmla="*/ 0 h 6858000"/>
              <a:gd name="connsiteX941" fmla="*/ 1057230 w 7467600"/>
              <a:gd name="connsiteY941" fmla="*/ 0 h 6858000"/>
              <a:gd name="connsiteX942" fmla="*/ 1111003 w 7467600"/>
              <a:gd name="connsiteY942" fmla="*/ 0 h 6858000"/>
              <a:gd name="connsiteX943" fmla="*/ 1125553 w 7467600"/>
              <a:gd name="connsiteY943" fmla="*/ 52588 h 6858000"/>
              <a:gd name="connsiteX944" fmla="*/ 1304276 w 7467600"/>
              <a:gd name="connsiteY944" fmla="*/ 476275 h 6858000"/>
              <a:gd name="connsiteX945" fmla="*/ 1492066 w 7467600"/>
              <a:gd name="connsiteY945" fmla="*/ 886333 h 6858000"/>
              <a:gd name="connsiteX946" fmla="*/ 1423698 w 7467600"/>
              <a:gd name="connsiteY946" fmla="*/ 710817 h 6858000"/>
              <a:gd name="connsiteX947" fmla="*/ 1357609 w 7467600"/>
              <a:gd name="connsiteY947" fmla="*/ 532892 h 6858000"/>
              <a:gd name="connsiteX948" fmla="*/ 1309550 w 7467600"/>
              <a:gd name="connsiteY948" fmla="*/ 374031 h 6858000"/>
              <a:gd name="connsiteX949" fmla="*/ 1193673 w 7467600"/>
              <a:gd name="connsiteY949" fmla="*/ 49533 h 6858000"/>
              <a:gd name="connsiteX950" fmla="*/ 1164391 w 7467600"/>
              <a:gd name="connsiteY950" fmla="*/ 0 h 6858000"/>
              <a:gd name="connsiteX951" fmla="*/ 1200666 w 7467600"/>
              <a:gd name="connsiteY951" fmla="*/ 0 h 6858000"/>
              <a:gd name="connsiteX952" fmla="*/ 1223408 w 7467600"/>
              <a:gd name="connsiteY952" fmla="*/ 38996 h 6858000"/>
              <a:gd name="connsiteX953" fmla="*/ 1339635 w 7467600"/>
              <a:gd name="connsiteY953" fmla="*/ 365517 h 6858000"/>
              <a:gd name="connsiteX954" fmla="*/ 1387469 w 7467600"/>
              <a:gd name="connsiteY954" fmla="*/ 523079 h 6858000"/>
              <a:gd name="connsiteX955" fmla="*/ 1452685 w 7467600"/>
              <a:gd name="connsiteY955" fmla="*/ 699806 h 6858000"/>
              <a:gd name="connsiteX956" fmla="*/ 1492092 w 7467600"/>
              <a:gd name="connsiteY956" fmla="*/ 800424 h 6858000"/>
              <a:gd name="connsiteX957" fmla="*/ 1455302 w 7467600"/>
              <a:gd name="connsiteY957" fmla="*/ 632913 h 6858000"/>
              <a:gd name="connsiteX958" fmla="*/ 1222336 w 7467600"/>
              <a:gd name="connsiteY958" fmla="*/ 9480 h 6858000"/>
              <a:gd name="connsiteX959" fmla="*/ 1214634 w 7467600"/>
              <a:gd name="connsiteY959" fmla="*/ 0 h 6858000"/>
              <a:gd name="connsiteX960" fmla="*/ 1289827 w 7467600"/>
              <a:gd name="connsiteY960" fmla="*/ 0 h 6858000"/>
              <a:gd name="connsiteX961" fmla="*/ 1321076 w 7467600"/>
              <a:gd name="connsiteY961" fmla="*/ 59722 h 6858000"/>
              <a:gd name="connsiteX962" fmla="*/ 1512579 w 7467600"/>
              <a:gd name="connsiteY962" fmla="*/ 626441 h 6858000"/>
              <a:gd name="connsiteX963" fmla="*/ 1506076 w 7467600"/>
              <a:gd name="connsiteY963" fmla="*/ 1089289 h 6858000"/>
              <a:gd name="connsiteX964" fmla="*/ 1486346 w 7467600"/>
              <a:gd name="connsiteY964" fmla="*/ 1079919 h 6858000"/>
              <a:gd name="connsiteX965" fmla="*/ 1070511 w 7467600"/>
              <a:gd name="connsiteY965" fmla="*/ 48609 h 6858000"/>
              <a:gd name="connsiteX966" fmla="*/ 1057230 w 7467600"/>
              <a:gd name="connsiteY966" fmla="*/ 0 h 6858000"/>
              <a:gd name="connsiteX967" fmla="*/ 43151 w 7467600"/>
              <a:gd name="connsiteY967" fmla="*/ 0 h 6858000"/>
              <a:gd name="connsiteX968" fmla="*/ 95283 w 7467600"/>
              <a:gd name="connsiteY968" fmla="*/ 0 h 6858000"/>
              <a:gd name="connsiteX969" fmla="*/ 300708 w 7467600"/>
              <a:gd name="connsiteY969" fmla="*/ 154571 h 6858000"/>
              <a:gd name="connsiteX970" fmla="*/ 530414 w 7467600"/>
              <a:gd name="connsiteY970" fmla="*/ 354673 h 6858000"/>
              <a:gd name="connsiteX971" fmla="*/ 333785 w 7467600"/>
              <a:gd name="connsiteY971" fmla="*/ 161564 h 6858000"/>
              <a:gd name="connsiteX972" fmla="*/ 147005 w 7467600"/>
              <a:gd name="connsiteY972" fmla="*/ 0 h 6858000"/>
              <a:gd name="connsiteX973" fmla="*/ 272509 w 7467600"/>
              <a:gd name="connsiteY973" fmla="*/ 0 h 6858000"/>
              <a:gd name="connsiteX974" fmla="*/ 326276 w 7467600"/>
              <a:gd name="connsiteY974" fmla="*/ 45847 h 6858000"/>
              <a:gd name="connsiteX975" fmla="*/ 823759 w 7467600"/>
              <a:gd name="connsiteY975" fmla="*/ 574145 h 6858000"/>
              <a:gd name="connsiteX976" fmla="*/ 811254 w 7467600"/>
              <a:gd name="connsiteY976" fmla="*/ 665546 h 6858000"/>
              <a:gd name="connsiteX977" fmla="*/ 154042 w 7467600"/>
              <a:gd name="connsiteY977" fmla="*/ 261522 h 6858000"/>
              <a:gd name="connsiteX978" fmla="*/ 13550 w 7467600"/>
              <a:gd name="connsiteY978" fmla="*/ 158423 h 6858000"/>
              <a:gd name="connsiteX979" fmla="*/ 0 w 7467600"/>
              <a:gd name="connsiteY979" fmla="*/ 146618 h 6858000"/>
              <a:gd name="connsiteX980" fmla="*/ 0 w 7467600"/>
              <a:gd name="connsiteY980" fmla="*/ 59161 h 6858000"/>
              <a:gd name="connsiteX981" fmla="*/ 45427 w 7467600"/>
              <a:gd name="connsiteY981" fmla="*/ 101078 h 6858000"/>
              <a:gd name="connsiteX982" fmla="*/ 630103 w 7467600"/>
              <a:gd name="connsiteY982" fmla="*/ 485885 h 6858000"/>
              <a:gd name="connsiteX983" fmla="*/ 532040 w 7467600"/>
              <a:gd name="connsiteY983" fmla="*/ 399359 h 6858000"/>
              <a:gd name="connsiteX984" fmla="*/ 517618 w 7467600"/>
              <a:gd name="connsiteY984" fmla="*/ 385726 h 6858000"/>
              <a:gd name="connsiteX985" fmla="*/ 285074 w 7467600"/>
              <a:gd name="connsiteY985" fmla="*/ 182755 h 6858000"/>
              <a:gd name="connsiteX986" fmla="*/ 43151 w 7467600"/>
              <a:gd name="connsiteY986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312201 w 7467600"/>
              <a:gd name="connsiteY127" fmla="*/ 5128278 h 6858000"/>
              <a:gd name="connsiteX128" fmla="*/ 7450656 w 7467600"/>
              <a:gd name="connsiteY128" fmla="*/ 5134750 h 6858000"/>
              <a:gd name="connsiteX129" fmla="*/ 7312201 w 7467600"/>
              <a:gd name="connsiteY129" fmla="*/ 5128278 h 6858000"/>
              <a:gd name="connsiteX130" fmla="*/ 1903353 w 7467600"/>
              <a:gd name="connsiteY130" fmla="*/ 5044827 h 6858000"/>
              <a:gd name="connsiteX131" fmla="*/ 1936931 w 7467600"/>
              <a:gd name="connsiteY131" fmla="*/ 5093954 h 6858000"/>
              <a:gd name="connsiteX132" fmla="*/ 2195868 w 7467600"/>
              <a:gd name="connsiteY132" fmla="*/ 5396574 h 6858000"/>
              <a:gd name="connsiteX133" fmla="*/ 2088852 w 7467600"/>
              <a:gd name="connsiteY133" fmla="*/ 5166123 h 6858000"/>
              <a:gd name="connsiteX134" fmla="*/ 1958241 w 7467600"/>
              <a:gd name="connsiteY134" fmla="*/ 5067955 h 6858000"/>
              <a:gd name="connsiteX135" fmla="*/ 1903353 w 7467600"/>
              <a:gd name="connsiteY135" fmla="*/ 5044827 h 6858000"/>
              <a:gd name="connsiteX136" fmla="*/ 1979378 w 7467600"/>
              <a:gd name="connsiteY136" fmla="*/ 4769504 h 6858000"/>
              <a:gd name="connsiteX137" fmla="*/ 2882120 w 7467600"/>
              <a:gd name="connsiteY137" fmla="*/ 5064547 h 6858000"/>
              <a:gd name="connsiteX138" fmla="*/ 2793103 w 7467600"/>
              <a:gd name="connsiteY138" fmla="*/ 5039699 h 6858000"/>
              <a:gd name="connsiteX139" fmla="*/ 2770041 w 7467600"/>
              <a:gd name="connsiteY139" fmla="*/ 5033634 h 6858000"/>
              <a:gd name="connsiteX140" fmla="*/ 1979378 w 7467600"/>
              <a:gd name="connsiteY140" fmla="*/ 4769504 h 6858000"/>
              <a:gd name="connsiteX141" fmla="*/ 1927410 w 7467600"/>
              <a:gd name="connsiteY141" fmla="*/ 4716164 h 6858000"/>
              <a:gd name="connsiteX142" fmla="*/ 1959587 w 7467600"/>
              <a:gd name="connsiteY142" fmla="*/ 4728849 h 6858000"/>
              <a:gd name="connsiteX143" fmla="*/ 2777707 w 7467600"/>
              <a:gd name="connsiteY143" fmla="*/ 5003991 h 6858000"/>
              <a:gd name="connsiteX144" fmla="*/ 2800768 w 7467600"/>
              <a:gd name="connsiteY144" fmla="*/ 5010056 h 6858000"/>
              <a:gd name="connsiteX145" fmla="*/ 2879408 w 7467600"/>
              <a:gd name="connsiteY145" fmla="*/ 5031590 h 6858000"/>
              <a:gd name="connsiteX146" fmla="*/ 2862295 w 7467600"/>
              <a:gd name="connsiteY146" fmla="*/ 5022958 h 6858000"/>
              <a:gd name="connsiteX147" fmla="*/ 2813343 w 7467600"/>
              <a:gd name="connsiteY147" fmla="*/ 4998369 h 6858000"/>
              <a:gd name="connsiteX148" fmla="*/ 2646245 w 7467600"/>
              <a:gd name="connsiteY148" fmla="*/ 4930999 h 6858000"/>
              <a:gd name="connsiteX149" fmla="*/ 1999243 w 7467600"/>
              <a:gd name="connsiteY149" fmla="*/ 4730524 h 6858000"/>
              <a:gd name="connsiteX150" fmla="*/ 1979527 w 7467600"/>
              <a:gd name="connsiteY150" fmla="*/ 4726651 h 6858000"/>
              <a:gd name="connsiteX151" fmla="*/ 1927410 w 7467600"/>
              <a:gd name="connsiteY151" fmla="*/ 4716164 h 6858000"/>
              <a:gd name="connsiteX152" fmla="*/ 1997014 w 7467600"/>
              <a:gd name="connsiteY152" fmla="*/ 4698007 h 6858000"/>
              <a:gd name="connsiteX153" fmla="*/ 2005458 w 7467600"/>
              <a:gd name="connsiteY153" fmla="*/ 4699540 h 6858000"/>
              <a:gd name="connsiteX154" fmla="*/ 2657186 w 7467600"/>
              <a:gd name="connsiteY154" fmla="*/ 4901687 h 6858000"/>
              <a:gd name="connsiteX155" fmla="*/ 2826662 w 7467600"/>
              <a:gd name="connsiteY155" fmla="*/ 4970362 h 6858000"/>
              <a:gd name="connsiteX156" fmla="*/ 2876100 w 7467600"/>
              <a:gd name="connsiteY156" fmla="*/ 4995397 h 6858000"/>
              <a:gd name="connsiteX157" fmla="*/ 3042600 w 7467600"/>
              <a:gd name="connsiteY157" fmla="*/ 5059532 h 6858000"/>
              <a:gd name="connsiteX158" fmla="*/ 1997014 w 7467600"/>
              <a:gd name="connsiteY158" fmla="*/ 4698007 h 6858000"/>
              <a:gd name="connsiteX159" fmla="*/ 2305292 w 7467600"/>
              <a:gd name="connsiteY159" fmla="*/ 4219492 h 6858000"/>
              <a:gd name="connsiteX160" fmla="*/ 3360922 w 7467600"/>
              <a:gd name="connsiteY160" fmla="*/ 4529373 h 6858000"/>
              <a:gd name="connsiteX161" fmla="*/ 3492420 w 7467600"/>
              <a:gd name="connsiteY161" fmla="*/ 4510145 h 6858000"/>
              <a:gd name="connsiteX162" fmla="*/ 3364086 w 7467600"/>
              <a:gd name="connsiteY162" fmla="*/ 4480340 h 6858000"/>
              <a:gd name="connsiteX163" fmla="*/ 3225818 w 7467600"/>
              <a:gd name="connsiteY163" fmla="*/ 4411822 h 6858000"/>
              <a:gd name="connsiteX164" fmla="*/ 3129696 w 7467600"/>
              <a:gd name="connsiteY164" fmla="*/ 4360704 h 6858000"/>
              <a:gd name="connsiteX165" fmla="*/ 2814545 w 7467600"/>
              <a:gd name="connsiteY165" fmla="*/ 4282955 h 6858000"/>
              <a:gd name="connsiteX166" fmla="*/ 2305292 w 7467600"/>
              <a:gd name="connsiteY166" fmla="*/ 4219492 h 6858000"/>
              <a:gd name="connsiteX167" fmla="*/ 2626982 w 7467600"/>
              <a:gd name="connsiteY167" fmla="*/ 4206450 h 6858000"/>
              <a:gd name="connsiteX168" fmla="*/ 2490617 w 7467600"/>
              <a:gd name="connsiteY168" fmla="*/ 4206951 h 6858000"/>
              <a:gd name="connsiteX169" fmla="*/ 2819869 w 7467600"/>
              <a:gd name="connsiteY169" fmla="*/ 4252936 h 6858000"/>
              <a:gd name="connsiteX170" fmla="*/ 3143018 w 7467600"/>
              <a:gd name="connsiteY170" fmla="*/ 4332698 h 6858000"/>
              <a:gd name="connsiteX171" fmla="*/ 3241520 w 7467600"/>
              <a:gd name="connsiteY171" fmla="*/ 4385112 h 6858000"/>
              <a:gd name="connsiteX172" fmla="*/ 3374575 w 7467600"/>
              <a:gd name="connsiteY172" fmla="*/ 4451517 h 6858000"/>
              <a:gd name="connsiteX173" fmla="*/ 3505221 w 7467600"/>
              <a:gd name="connsiteY173" fmla="*/ 4480757 h 6858000"/>
              <a:gd name="connsiteX174" fmla="*/ 2626982 w 7467600"/>
              <a:gd name="connsiteY174" fmla="*/ 4206450 h 6858000"/>
              <a:gd name="connsiteX175" fmla="*/ 1310106 w 7467600"/>
              <a:gd name="connsiteY175" fmla="*/ 3943217 h 6858000"/>
              <a:gd name="connsiteX176" fmla="*/ 854994 w 7467600"/>
              <a:gd name="connsiteY176" fmla="*/ 4399136 h 6858000"/>
              <a:gd name="connsiteX177" fmla="*/ 742462 w 7467600"/>
              <a:gd name="connsiteY177" fmla="*/ 4594648 h 6858000"/>
              <a:gd name="connsiteX178" fmla="*/ 820602 w 7467600"/>
              <a:gd name="connsiteY178" fmla="*/ 4485915 h 6858000"/>
              <a:gd name="connsiteX179" fmla="*/ 878295 w 7467600"/>
              <a:gd name="connsiteY179" fmla="*/ 4403594 h 6858000"/>
              <a:gd name="connsiteX180" fmla="*/ 1240607 w 7467600"/>
              <a:gd name="connsiteY180" fmla="*/ 4010401 h 6858000"/>
              <a:gd name="connsiteX181" fmla="*/ 1310106 w 7467600"/>
              <a:gd name="connsiteY181" fmla="*/ 3943217 h 6858000"/>
              <a:gd name="connsiteX182" fmla="*/ 1423113 w 7467600"/>
              <a:gd name="connsiteY182" fmla="*/ 3874565 h 6858000"/>
              <a:gd name="connsiteX183" fmla="*/ 1260565 w 7467600"/>
              <a:gd name="connsiteY183" fmla="*/ 4031982 h 6858000"/>
              <a:gd name="connsiteX184" fmla="*/ 901900 w 7467600"/>
              <a:gd name="connsiteY184" fmla="*/ 4421236 h 6858000"/>
              <a:gd name="connsiteX185" fmla="*/ 845044 w 7467600"/>
              <a:gd name="connsiteY185" fmla="*/ 4502436 h 6858000"/>
              <a:gd name="connsiteX186" fmla="*/ 685926 w 7467600"/>
              <a:gd name="connsiteY186" fmla="*/ 4703069 h 6858000"/>
              <a:gd name="connsiteX187" fmla="*/ 684248 w 7467600"/>
              <a:gd name="connsiteY187" fmla="*/ 4706721 h 6858000"/>
              <a:gd name="connsiteX188" fmla="*/ 1423113 w 7467600"/>
              <a:gd name="connsiteY188" fmla="*/ 3874565 h 6858000"/>
              <a:gd name="connsiteX189" fmla="*/ 3316479 w 7467600"/>
              <a:gd name="connsiteY189" fmla="*/ 3872136 h 6858000"/>
              <a:gd name="connsiteX190" fmla="*/ 3546806 w 7467600"/>
              <a:gd name="connsiteY190" fmla="*/ 4356139 h 6858000"/>
              <a:gd name="connsiteX191" fmla="*/ 3364433 w 7467600"/>
              <a:gd name="connsiteY191" fmla="*/ 3953121 h 6858000"/>
              <a:gd name="connsiteX192" fmla="*/ 3316479 w 7467600"/>
              <a:gd name="connsiteY192" fmla="*/ 3872136 h 6858000"/>
              <a:gd name="connsiteX193" fmla="*/ 3291335 w 7467600"/>
              <a:gd name="connsiteY193" fmla="*/ 3767420 h 6858000"/>
              <a:gd name="connsiteX194" fmla="*/ 3390805 w 7467600"/>
              <a:gd name="connsiteY194" fmla="*/ 3937163 h 6858000"/>
              <a:gd name="connsiteX195" fmla="*/ 3579062 w 7467600"/>
              <a:gd name="connsiteY195" fmla="*/ 4359040 h 6858000"/>
              <a:gd name="connsiteX196" fmla="*/ 3467355 w 7467600"/>
              <a:gd name="connsiteY196" fmla="*/ 3988130 h 6858000"/>
              <a:gd name="connsiteX197" fmla="*/ 3310753 w 7467600"/>
              <a:gd name="connsiteY197" fmla="*/ 3787140 h 6858000"/>
              <a:gd name="connsiteX198" fmla="*/ 3291335 w 7467600"/>
              <a:gd name="connsiteY198" fmla="*/ 3767420 h 6858000"/>
              <a:gd name="connsiteX199" fmla="*/ 1635889 w 7467600"/>
              <a:gd name="connsiteY199" fmla="*/ 3709494 h 6858000"/>
              <a:gd name="connsiteX200" fmla="*/ 1634800 w 7467600"/>
              <a:gd name="connsiteY200" fmla="*/ 3731111 h 6858000"/>
              <a:gd name="connsiteX201" fmla="*/ 1635889 w 7467600"/>
              <a:gd name="connsiteY201" fmla="*/ 3709494 h 6858000"/>
              <a:gd name="connsiteX202" fmla="*/ 1510397 w 7467600"/>
              <a:gd name="connsiteY202" fmla="*/ 3684705 h 6858000"/>
              <a:gd name="connsiteX203" fmla="*/ 1146550 w 7467600"/>
              <a:gd name="connsiteY203" fmla="*/ 3802012 h 6858000"/>
              <a:gd name="connsiteX204" fmla="*/ 698834 w 7467600"/>
              <a:gd name="connsiteY204" fmla="*/ 3952272 h 6858000"/>
              <a:gd name="connsiteX205" fmla="*/ 34256 w 7467600"/>
              <a:gd name="connsiteY205" fmla="*/ 4347603 h 6858000"/>
              <a:gd name="connsiteX206" fmla="*/ 527241 w 7467600"/>
              <a:gd name="connsiteY206" fmla="*/ 4065078 h 6858000"/>
              <a:gd name="connsiteX207" fmla="*/ 1510397 w 7467600"/>
              <a:gd name="connsiteY207" fmla="*/ 3684705 h 6858000"/>
              <a:gd name="connsiteX208" fmla="*/ 1313114 w 7467600"/>
              <a:gd name="connsiteY208" fmla="*/ 3655216 h 6858000"/>
              <a:gd name="connsiteX209" fmla="*/ 1109304 w 7467600"/>
              <a:gd name="connsiteY209" fmla="*/ 3669030 h 6858000"/>
              <a:gd name="connsiteX210" fmla="*/ 8129 w 7467600"/>
              <a:gd name="connsiteY210" fmla="*/ 4330519 h 6858000"/>
              <a:gd name="connsiteX211" fmla="*/ 687572 w 7467600"/>
              <a:gd name="connsiteY211" fmla="*/ 3925629 h 6858000"/>
              <a:gd name="connsiteX212" fmla="*/ 1138365 w 7467600"/>
              <a:gd name="connsiteY212" fmla="*/ 3774515 h 6858000"/>
              <a:gd name="connsiteX213" fmla="*/ 1505579 w 7467600"/>
              <a:gd name="connsiteY213" fmla="*/ 3655526 h 6858000"/>
              <a:gd name="connsiteX214" fmla="*/ 1313114 w 7467600"/>
              <a:gd name="connsiteY214" fmla="*/ 3655216 h 6858000"/>
              <a:gd name="connsiteX215" fmla="*/ 3655073 w 7467600"/>
              <a:gd name="connsiteY215" fmla="*/ 3650884 h 6858000"/>
              <a:gd name="connsiteX216" fmla="*/ 3989938 w 7467600"/>
              <a:gd name="connsiteY216" fmla="*/ 3991685 h 6858000"/>
              <a:gd name="connsiteX217" fmla="*/ 4393907 w 7467600"/>
              <a:gd name="connsiteY217" fmla="*/ 4261258 h 6858000"/>
              <a:gd name="connsiteX218" fmla="*/ 4648051 w 7467600"/>
              <a:gd name="connsiteY218" fmla="*/ 4374051 h 6858000"/>
              <a:gd name="connsiteX219" fmla="*/ 4383389 w 7467600"/>
              <a:gd name="connsiteY219" fmla="*/ 4184369 h 6858000"/>
              <a:gd name="connsiteX220" fmla="*/ 4165508 w 7467600"/>
              <a:gd name="connsiteY220" fmla="*/ 4035196 h 6858000"/>
              <a:gd name="connsiteX221" fmla="*/ 4068162 w 7467600"/>
              <a:gd name="connsiteY221" fmla="*/ 3953394 h 6858000"/>
              <a:gd name="connsiteX222" fmla="*/ 3981416 w 7467600"/>
              <a:gd name="connsiteY222" fmla="*/ 3880482 h 6858000"/>
              <a:gd name="connsiteX223" fmla="*/ 3800147 w 7467600"/>
              <a:gd name="connsiteY223" fmla="*/ 3749872 h 6858000"/>
              <a:gd name="connsiteX224" fmla="*/ 3655073 w 7467600"/>
              <a:gd name="connsiteY224" fmla="*/ 3650884 h 6858000"/>
              <a:gd name="connsiteX225" fmla="*/ 3670252 w 7467600"/>
              <a:gd name="connsiteY225" fmla="*/ 3622798 h 6858000"/>
              <a:gd name="connsiteX226" fmla="*/ 3817258 w 7467600"/>
              <a:gd name="connsiteY226" fmla="*/ 3723577 h 6858000"/>
              <a:gd name="connsiteX227" fmla="*/ 4000461 w 7467600"/>
              <a:gd name="connsiteY227" fmla="*/ 3855966 h 6858000"/>
              <a:gd name="connsiteX228" fmla="*/ 4088180 w 7467600"/>
              <a:gd name="connsiteY228" fmla="*/ 3929774 h 6858000"/>
              <a:gd name="connsiteX229" fmla="*/ 4184555 w 7467600"/>
              <a:gd name="connsiteY229" fmla="*/ 4010683 h 6858000"/>
              <a:gd name="connsiteX230" fmla="*/ 4399563 w 7467600"/>
              <a:gd name="connsiteY230" fmla="*/ 4158106 h 6858000"/>
              <a:gd name="connsiteX231" fmla="*/ 4684469 w 7467600"/>
              <a:gd name="connsiteY231" fmla="*/ 4364680 h 6858000"/>
              <a:gd name="connsiteX232" fmla="*/ 4690271 w 7467600"/>
              <a:gd name="connsiteY232" fmla="*/ 4370034 h 6858000"/>
              <a:gd name="connsiteX233" fmla="*/ 4136093 w 7467600"/>
              <a:gd name="connsiteY233" fmla="*/ 3858466 h 6858000"/>
              <a:gd name="connsiteX234" fmla="*/ 3670252 w 7467600"/>
              <a:gd name="connsiteY234" fmla="*/ 3622798 h 6858000"/>
              <a:gd name="connsiteX235" fmla="*/ 4440129 w 7467600"/>
              <a:gd name="connsiteY235" fmla="*/ 3448571 h 6858000"/>
              <a:gd name="connsiteX236" fmla="*/ 4856525 w 7467600"/>
              <a:gd name="connsiteY236" fmla="*/ 3915351 h 6858000"/>
              <a:gd name="connsiteX237" fmla="*/ 5059055 w 7467600"/>
              <a:gd name="connsiteY237" fmla="*/ 4108918 h 6858000"/>
              <a:gd name="connsiteX238" fmla="*/ 5290070 w 7467600"/>
              <a:gd name="connsiteY238" fmla="*/ 4263619 h 6858000"/>
              <a:gd name="connsiteX239" fmla="*/ 4834991 w 7467600"/>
              <a:gd name="connsiteY239" fmla="*/ 3830985 h 6858000"/>
              <a:gd name="connsiteX240" fmla="*/ 4440129 w 7467600"/>
              <a:gd name="connsiteY240" fmla="*/ 3448571 h 6858000"/>
              <a:gd name="connsiteX241" fmla="*/ 4441737 w 7467600"/>
              <a:gd name="connsiteY241" fmla="*/ 3399734 h 6858000"/>
              <a:gd name="connsiteX242" fmla="*/ 4431236 w 7467600"/>
              <a:gd name="connsiteY242" fmla="*/ 3400954 h 6858000"/>
              <a:gd name="connsiteX243" fmla="*/ 4557150 w 7467600"/>
              <a:gd name="connsiteY243" fmla="*/ 3510023 h 6858000"/>
              <a:gd name="connsiteX244" fmla="*/ 4856936 w 7467600"/>
              <a:gd name="connsiteY244" fmla="*/ 3809146 h 6858000"/>
              <a:gd name="connsiteX245" fmla="*/ 5111996 w 7467600"/>
              <a:gd name="connsiteY245" fmla="*/ 4065759 h 6858000"/>
              <a:gd name="connsiteX246" fmla="*/ 5388878 w 7467600"/>
              <a:gd name="connsiteY246" fmla="*/ 4300185 h 6858000"/>
              <a:gd name="connsiteX247" fmla="*/ 5425556 w 7467600"/>
              <a:gd name="connsiteY247" fmla="*/ 4308967 h 6858000"/>
              <a:gd name="connsiteX248" fmla="*/ 4943646 w 7467600"/>
              <a:gd name="connsiteY248" fmla="*/ 3822916 h 6858000"/>
              <a:gd name="connsiteX249" fmla="*/ 4594837 w 7467600"/>
              <a:gd name="connsiteY249" fmla="*/ 3532274 h 6858000"/>
              <a:gd name="connsiteX250" fmla="*/ 4441737 w 7467600"/>
              <a:gd name="connsiteY250" fmla="*/ 3399734 h 6858000"/>
              <a:gd name="connsiteX251" fmla="*/ 5425834 w 7467600"/>
              <a:gd name="connsiteY251" fmla="*/ 3162785 h 6858000"/>
              <a:gd name="connsiteX252" fmla="*/ 5401644 w 7467600"/>
              <a:gd name="connsiteY252" fmla="*/ 3617847 h 6858000"/>
              <a:gd name="connsiteX253" fmla="*/ 5467256 w 7467600"/>
              <a:gd name="connsiteY253" fmla="*/ 4175494 h 6858000"/>
              <a:gd name="connsiteX254" fmla="*/ 5448069 w 7467600"/>
              <a:gd name="connsiteY254" fmla="*/ 3567554 h 6858000"/>
              <a:gd name="connsiteX255" fmla="*/ 5425834 w 7467600"/>
              <a:gd name="connsiteY255" fmla="*/ 3162785 h 6858000"/>
              <a:gd name="connsiteX256" fmla="*/ 1318687 w 7467600"/>
              <a:gd name="connsiteY256" fmla="*/ 3113840 h 6858000"/>
              <a:gd name="connsiteX257" fmla="*/ 1066793 w 7467600"/>
              <a:gd name="connsiteY257" fmla="*/ 3212171 h 6858000"/>
              <a:gd name="connsiteX258" fmla="*/ 993319 w 7467600"/>
              <a:gd name="connsiteY258" fmla="*/ 3247648 h 6858000"/>
              <a:gd name="connsiteX259" fmla="*/ 853081 w 7467600"/>
              <a:gd name="connsiteY259" fmla="*/ 3312410 h 6858000"/>
              <a:gd name="connsiteX260" fmla="*/ 805957 w 7467600"/>
              <a:gd name="connsiteY260" fmla="*/ 3330443 h 6858000"/>
              <a:gd name="connsiteX261" fmla="*/ 1318687 w 7467600"/>
              <a:gd name="connsiteY261" fmla="*/ 3113840 h 6858000"/>
              <a:gd name="connsiteX262" fmla="*/ 5453702 w 7467600"/>
              <a:gd name="connsiteY262" fmla="*/ 3090882 h 6858000"/>
              <a:gd name="connsiteX263" fmla="*/ 5480135 w 7467600"/>
              <a:gd name="connsiteY263" fmla="*/ 3565802 h 6858000"/>
              <a:gd name="connsiteX264" fmla="*/ 5499023 w 7467600"/>
              <a:gd name="connsiteY264" fmla="*/ 4166310 h 6858000"/>
              <a:gd name="connsiteX265" fmla="*/ 5547022 w 7467600"/>
              <a:gd name="connsiteY265" fmla="*/ 3607838 h 6858000"/>
              <a:gd name="connsiteX266" fmla="*/ 5515964 w 7467600"/>
              <a:gd name="connsiteY266" fmla="*/ 3378541 h 6858000"/>
              <a:gd name="connsiteX267" fmla="*/ 5453702 w 7467600"/>
              <a:gd name="connsiteY267" fmla="*/ 3090882 h 6858000"/>
              <a:gd name="connsiteX268" fmla="*/ 1238695 w 7467600"/>
              <a:gd name="connsiteY268" fmla="*/ 3076820 h 6858000"/>
              <a:gd name="connsiteX269" fmla="*/ 716371 w 7467600"/>
              <a:gd name="connsiteY269" fmla="*/ 3293249 h 6858000"/>
              <a:gd name="connsiteX270" fmla="*/ 579522 w 7467600"/>
              <a:gd name="connsiteY270" fmla="*/ 3371759 h 6858000"/>
              <a:gd name="connsiteX271" fmla="*/ 600288 w 7467600"/>
              <a:gd name="connsiteY271" fmla="*/ 3365555 h 6858000"/>
              <a:gd name="connsiteX272" fmla="*/ 840692 w 7467600"/>
              <a:gd name="connsiteY272" fmla="*/ 3284921 h 6858000"/>
              <a:gd name="connsiteX273" fmla="*/ 979248 w 7467600"/>
              <a:gd name="connsiteY273" fmla="*/ 3221003 h 6858000"/>
              <a:gd name="connsiteX274" fmla="*/ 1053282 w 7467600"/>
              <a:gd name="connsiteY274" fmla="*/ 3185247 h 6858000"/>
              <a:gd name="connsiteX275" fmla="*/ 1320603 w 7467600"/>
              <a:gd name="connsiteY275" fmla="*/ 3081281 h 6858000"/>
              <a:gd name="connsiteX276" fmla="*/ 1238695 w 7467600"/>
              <a:gd name="connsiteY276" fmla="*/ 3076820 h 6858000"/>
              <a:gd name="connsiteX277" fmla="*/ 5425627 w 7467600"/>
              <a:gd name="connsiteY277" fmla="*/ 2954192 h 6858000"/>
              <a:gd name="connsiteX278" fmla="*/ 5470770 w 7467600"/>
              <a:gd name="connsiteY278" fmla="*/ 3005435 h 6858000"/>
              <a:gd name="connsiteX279" fmla="*/ 5519779 w 7467600"/>
              <a:gd name="connsiteY279" fmla="*/ 4359223 h 6858000"/>
              <a:gd name="connsiteX280" fmla="*/ 5520293 w 7467600"/>
              <a:gd name="connsiteY280" fmla="*/ 4360602 h 6858000"/>
              <a:gd name="connsiteX281" fmla="*/ 5767221 w 7467600"/>
              <a:gd name="connsiteY281" fmla="*/ 4665564 h 6858000"/>
              <a:gd name="connsiteX282" fmla="*/ 6937169 w 7467600"/>
              <a:gd name="connsiteY282" fmla="*/ 4815941 h 6858000"/>
              <a:gd name="connsiteX283" fmla="*/ 6953922 w 7467600"/>
              <a:gd name="connsiteY283" fmla="*/ 4890068 h 6858000"/>
              <a:gd name="connsiteX284" fmla="*/ 6071359 w 7467600"/>
              <a:gd name="connsiteY284" fmla="*/ 4770770 h 6858000"/>
              <a:gd name="connsiteX285" fmla="*/ 6038839 w 7467600"/>
              <a:gd name="connsiteY285" fmla="*/ 4764474 h 6858000"/>
              <a:gd name="connsiteX286" fmla="*/ 6038706 w 7467600"/>
              <a:gd name="connsiteY286" fmla="*/ 4763847 h 6858000"/>
              <a:gd name="connsiteX287" fmla="*/ 6037784 w 7467600"/>
              <a:gd name="connsiteY287" fmla="*/ 4764270 h 6858000"/>
              <a:gd name="connsiteX288" fmla="*/ 6038839 w 7467600"/>
              <a:gd name="connsiteY288" fmla="*/ 4764474 h 6858000"/>
              <a:gd name="connsiteX289" fmla="*/ 6040338 w 7467600"/>
              <a:gd name="connsiteY289" fmla="*/ 4771418 h 6858000"/>
              <a:gd name="connsiteX290" fmla="*/ 6024488 w 7467600"/>
              <a:gd name="connsiteY290" fmla="*/ 4809903 h 6858000"/>
              <a:gd name="connsiteX291" fmla="*/ 5599771 w 7467600"/>
              <a:gd name="connsiteY291" fmla="*/ 5509652 h 6858000"/>
              <a:gd name="connsiteX292" fmla="*/ 5548843 w 7467600"/>
              <a:gd name="connsiteY292" fmla="*/ 5563845 h 6858000"/>
              <a:gd name="connsiteX293" fmla="*/ 5940952 w 7467600"/>
              <a:gd name="connsiteY293" fmla="*/ 6250028 h 6858000"/>
              <a:gd name="connsiteX294" fmla="*/ 6043441 w 7467600"/>
              <a:gd name="connsiteY294" fmla="*/ 6665847 h 6858000"/>
              <a:gd name="connsiteX295" fmla="*/ 6093432 w 7467600"/>
              <a:gd name="connsiteY295" fmla="*/ 6858000 h 6858000"/>
              <a:gd name="connsiteX296" fmla="*/ 6034344 w 7467600"/>
              <a:gd name="connsiteY296" fmla="*/ 6858000 h 6858000"/>
              <a:gd name="connsiteX297" fmla="*/ 6026679 w 7467600"/>
              <a:gd name="connsiteY297" fmla="*/ 6836959 h 6858000"/>
              <a:gd name="connsiteX298" fmla="*/ 5800441 w 7467600"/>
              <a:gd name="connsiteY298" fmla="*/ 6335286 h 6858000"/>
              <a:gd name="connsiteX299" fmla="*/ 5526562 w 7467600"/>
              <a:gd name="connsiteY299" fmla="*/ 5705388 h 6858000"/>
              <a:gd name="connsiteX300" fmla="*/ 5519640 w 7467600"/>
              <a:gd name="connsiteY300" fmla="*/ 5683774 h 6858000"/>
              <a:gd name="connsiteX301" fmla="*/ 5844559 w 7467600"/>
              <a:gd name="connsiteY301" fmla="*/ 6553349 h 6858000"/>
              <a:gd name="connsiteX302" fmla="*/ 5975994 w 7467600"/>
              <a:gd name="connsiteY302" fmla="*/ 6858000 h 6858000"/>
              <a:gd name="connsiteX303" fmla="*/ 5898547 w 7467600"/>
              <a:gd name="connsiteY303" fmla="*/ 6858000 h 6858000"/>
              <a:gd name="connsiteX304" fmla="*/ 5682041 w 7467600"/>
              <a:gd name="connsiteY304" fmla="*/ 6355860 h 6858000"/>
              <a:gd name="connsiteX305" fmla="*/ 5461758 w 7467600"/>
              <a:gd name="connsiteY305" fmla="*/ 5820220 h 6858000"/>
              <a:gd name="connsiteX306" fmla="*/ 5237282 w 7467600"/>
              <a:gd name="connsiteY306" fmla="*/ 6579086 h 6858000"/>
              <a:gd name="connsiteX307" fmla="*/ 5115009 w 7467600"/>
              <a:gd name="connsiteY307" fmla="*/ 6858000 h 6858000"/>
              <a:gd name="connsiteX308" fmla="*/ 5028074 w 7467600"/>
              <a:gd name="connsiteY308" fmla="*/ 6858000 h 6858000"/>
              <a:gd name="connsiteX309" fmla="*/ 5079508 w 7467600"/>
              <a:gd name="connsiteY309" fmla="*/ 6749074 h 6858000"/>
              <a:gd name="connsiteX310" fmla="*/ 5371846 w 7467600"/>
              <a:gd name="connsiteY310" fmla="*/ 5924413 h 6858000"/>
              <a:gd name="connsiteX311" fmla="*/ 5270512 w 7467600"/>
              <a:gd name="connsiteY311" fmla="*/ 6138975 h 6858000"/>
              <a:gd name="connsiteX312" fmla="*/ 5062409 w 7467600"/>
              <a:gd name="connsiteY312" fmla="*/ 6653544 h 6858000"/>
              <a:gd name="connsiteX313" fmla="*/ 5036628 w 7467600"/>
              <a:gd name="connsiteY313" fmla="*/ 6754247 h 6858000"/>
              <a:gd name="connsiteX314" fmla="*/ 5009112 w 7467600"/>
              <a:gd name="connsiteY314" fmla="*/ 6858000 h 6858000"/>
              <a:gd name="connsiteX315" fmla="*/ 4976679 w 7467600"/>
              <a:gd name="connsiteY315" fmla="*/ 6858000 h 6858000"/>
              <a:gd name="connsiteX316" fmla="*/ 5006537 w 7467600"/>
              <a:gd name="connsiteY316" fmla="*/ 6747068 h 6858000"/>
              <a:gd name="connsiteX317" fmla="*/ 5032723 w 7467600"/>
              <a:gd name="connsiteY317" fmla="*/ 6644957 h 6858000"/>
              <a:gd name="connsiteX318" fmla="*/ 5242949 w 7467600"/>
              <a:gd name="connsiteY318" fmla="*/ 6125175 h 6858000"/>
              <a:gd name="connsiteX319" fmla="*/ 5286321 w 7467600"/>
              <a:gd name="connsiteY319" fmla="*/ 6033555 h 6858000"/>
              <a:gd name="connsiteX320" fmla="*/ 5008210 w 7467600"/>
              <a:gd name="connsiteY320" fmla="*/ 6649194 h 6858000"/>
              <a:gd name="connsiteX321" fmla="*/ 4986321 w 7467600"/>
              <a:gd name="connsiteY321" fmla="*/ 6765687 h 6858000"/>
              <a:gd name="connsiteX322" fmla="*/ 4973474 w 7467600"/>
              <a:gd name="connsiteY322" fmla="*/ 6858000 h 6858000"/>
              <a:gd name="connsiteX323" fmla="*/ 4907178 w 7467600"/>
              <a:gd name="connsiteY323" fmla="*/ 6858000 h 6858000"/>
              <a:gd name="connsiteX324" fmla="*/ 4910810 w 7467600"/>
              <a:gd name="connsiteY324" fmla="*/ 6829660 h 6858000"/>
              <a:gd name="connsiteX325" fmla="*/ 4987461 w 7467600"/>
              <a:gd name="connsiteY325" fmla="*/ 6432994 h 6858000"/>
              <a:gd name="connsiteX326" fmla="*/ 5179262 w 7467600"/>
              <a:gd name="connsiteY326" fmla="*/ 6035044 h 6858000"/>
              <a:gd name="connsiteX327" fmla="*/ 4689678 w 7467600"/>
              <a:gd name="connsiteY327" fmla="*/ 6440241 h 6858000"/>
              <a:gd name="connsiteX328" fmla="*/ 4477543 w 7467600"/>
              <a:gd name="connsiteY328" fmla="*/ 6674836 h 6858000"/>
              <a:gd name="connsiteX329" fmla="*/ 4329957 w 7467600"/>
              <a:gd name="connsiteY329" fmla="*/ 6858000 h 6858000"/>
              <a:gd name="connsiteX330" fmla="*/ 4218595 w 7467600"/>
              <a:gd name="connsiteY330" fmla="*/ 6858000 h 6858000"/>
              <a:gd name="connsiteX331" fmla="*/ 4368888 w 7467600"/>
              <a:gd name="connsiteY331" fmla="*/ 6668412 h 6858000"/>
              <a:gd name="connsiteX332" fmla="*/ 4563091 w 7467600"/>
              <a:gd name="connsiteY332" fmla="*/ 6442508 h 6858000"/>
              <a:gd name="connsiteX333" fmla="*/ 5387324 w 7467600"/>
              <a:gd name="connsiteY333" fmla="*/ 5705830 h 6858000"/>
              <a:gd name="connsiteX334" fmla="*/ 5073620 w 7467600"/>
              <a:gd name="connsiteY334" fmla="*/ 5955437 h 6858000"/>
              <a:gd name="connsiteX335" fmla="*/ 4689789 w 7467600"/>
              <a:gd name="connsiteY335" fmla="*/ 6268382 h 6858000"/>
              <a:gd name="connsiteX336" fmla="*/ 4418722 w 7467600"/>
              <a:gd name="connsiteY336" fmla="*/ 6570886 h 6858000"/>
              <a:gd name="connsiteX337" fmla="*/ 4214944 w 7467600"/>
              <a:gd name="connsiteY337" fmla="*/ 6858000 h 6858000"/>
              <a:gd name="connsiteX338" fmla="*/ 4177898 w 7467600"/>
              <a:gd name="connsiteY338" fmla="*/ 6858000 h 6858000"/>
              <a:gd name="connsiteX339" fmla="*/ 4391597 w 7467600"/>
              <a:gd name="connsiteY339" fmla="*/ 6556370 h 6858000"/>
              <a:gd name="connsiteX340" fmla="*/ 4668889 w 7467600"/>
              <a:gd name="connsiteY340" fmla="*/ 6246399 h 6858000"/>
              <a:gd name="connsiteX341" fmla="*/ 5055427 w 7467600"/>
              <a:gd name="connsiteY341" fmla="*/ 5931476 h 6858000"/>
              <a:gd name="connsiteX342" fmla="*/ 5371814 w 7467600"/>
              <a:gd name="connsiteY342" fmla="*/ 5678975 h 6858000"/>
              <a:gd name="connsiteX343" fmla="*/ 4987918 w 7467600"/>
              <a:gd name="connsiteY343" fmla="*/ 5838701 h 6858000"/>
              <a:gd name="connsiteX344" fmla="*/ 4317146 w 7467600"/>
              <a:gd name="connsiteY344" fmla="*/ 6587716 h 6858000"/>
              <a:gd name="connsiteX345" fmla="*/ 4171627 w 7467600"/>
              <a:gd name="connsiteY345" fmla="*/ 6858000 h 6858000"/>
              <a:gd name="connsiteX346" fmla="*/ 4081585 w 7467600"/>
              <a:gd name="connsiteY346" fmla="*/ 6858000 h 6858000"/>
              <a:gd name="connsiteX347" fmla="*/ 4238603 w 7467600"/>
              <a:gd name="connsiteY347" fmla="*/ 6559341 h 6858000"/>
              <a:gd name="connsiteX348" fmla="*/ 4778333 w 7467600"/>
              <a:gd name="connsiteY348" fmla="*/ 5873626 h 6858000"/>
              <a:gd name="connsiteX349" fmla="*/ 5414185 w 7467600"/>
              <a:gd name="connsiteY349" fmla="*/ 5573882 h 6858000"/>
              <a:gd name="connsiteX350" fmla="*/ 5959648 w 7467600"/>
              <a:gd name="connsiteY350" fmla="*/ 4760797 h 6858000"/>
              <a:gd name="connsiteX351" fmla="*/ 5355019 w 7467600"/>
              <a:gd name="connsiteY351" fmla="*/ 4734672 h 6858000"/>
              <a:gd name="connsiteX352" fmla="*/ 5083565 w 7467600"/>
              <a:gd name="connsiteY352" fmla="*/ 5179121 h 6858000"/>
              <a:gd name="connsiteX353" fmla="*/ 4713577 w 7467600"/>
              <a:gd name="connsiteY353" fmla="*/ 5616803 h 6858000"/>
              <a:gd name="connsiteX354" fmla="*/ 3989559 w 7467600"/>
              <a:gd name="connsiteY354" fmla="*/ 6145945 h 6858000"/>
              <a:gd name="connsiteX355" fmla="*/ 3939824 w 7467600"/>
              <a:gd name="connsiteY355" fmla="*/ 6066900 h 6858000"/>
              <a:gd name="connsiteX356" fmla="*/ 4584537 w 7467600"/>
              <a:gd name="connsiteY356" fmla="*/ 5324826 h 6858000"/>
              <a:gd name="connsiteX357" fmla="*/ 5037105 w 7467600"/>
              <a:gd name="connsiteY357" fmla="*/ 5088765 h 6858000"/>
              <a:gd name="connsiteX358" fmla="*/ 5039930 w 7467600"/>
              <a:gd name="connsiteY358" fmla="*/ 5089585 h 6858000"/>
              <a:gd name="connsiteX359" fmla="*/ 5263764 w 7467600"/>
              <a:gd name="connsiteY359" fmla="*/ 4735525 h 6858000"/>
              <a:gd name="connsiteX360" fmla="*/ 4086300 w 7467600"/>
              <a:gd name="connsiteY360" fmla="*/ 4884599 h 6858000"/>
              <a:gd name="connsiteX361" fmla="*/ 4085485 w 7467600"/>
              <a:gd name="connsiteY361" fmla="*/ 4899070 h 6858000"/>
              <a:gd name="connsiteX362" fmla="*/ 3871915 w 7467600"/>
              <a:gd name="connsiteY362" fmla="*/ 5253645 h 6858000"/>
              <a:gd name="connsiteX363" fmla="*/ 3799374 w 7467600"/>
              <a:gd name="connsiteY363" fmla="*/ 5466127 h 6858000"/>
              <a:gd name="connsiteX364" fmla="*/ 3498850 w 7467600"/>
              <a:gd name="connsiteY364" fmla="*/ 6661888 h 6858000"/>
              <a:gd name="connsiteX365" fmla="*/ 3399216 w 7467600"/>
              <a:gd name="connsiteY365" fmla="*/ 6858000 h 6858000"/>
              <a:gd name="connsiteX366" fmla="*/ 3303688 w 7467600"/>
              <a:gd name="connsiteY366" fmla="*/ 6858000 h 6858000"/>
              <a:gd name="connsiteX367" fmla="*/ 3391774 w 7467600"/>
              <a:gd name="connsiteY367" fmla="*/ 6697181 h 6858000"/>
              <a:gd name="connsiteX368" fmla="*/ 3735540 w 7467600"/>
              <a:gd name="connsiteY368" fmla="*/ 5546923 h 6858000"/>
              <a:gd name="connsiteX369" fmla="*/ 3729438 w 7467600"/>
              <a:gd name="connsiteY369" fmla="*/ 5569058 h 6858000"/>
              <a:gd name="connsiteX370" fmla="*/ 3707782 w 7467600"/>
              <a:gd name="connsiteY370" fmla="*/ 5644908 h 6858000"/>
              <a:gd name="connsiteX371" fmla="*/ 3583827 w 7467600"/>
              <a:gd name="connsiteY371" fmla="*/ 6039215 h 6858000"/>
              <a:gd name="connsiteX372" fmla="*/ 3547861 w 7467600"/>
              <a:gd name="connsiteY372" fmla="*/ 6129609 h 6858000"/>
              <a:gd name="connsiteX373" fmla="*/ 3490905 w 7467600"/>
              <a:gd name="connsiteY373" fmla="*/ 6277660 h 6858000"/>
              <a:gd name="connsiteX374" fmla="*/ 3455859 w 7467600"/>
              <a:gd name="connsiteY374" fmla="*/ 6391301 h 6858000"/>
              <a:gd name="connsiteX375" fmla="*/ 3429112 w 7467600"/>
              <a:gd name="connsiteY375" fmla="*/ 6479469 h 6858000"/>
              <a:gd name="connsiteX376" fmla="*/ 3304862 w 7467600"/>
              <a:gd name="connsiteY376" fmla="*/ 6796476 h 6858000"/>
              <a:gd name="connsiteX377" fmla="*/ 3276071 w 7467600"/>
              <a:gd name="connsiteY377" fmla="*/ 6858000 h 6858000"/>
              <a:gd name="connsiteX378" fmla="*/ 3240805 w 7467600"/>
              <a:gd name="connsiteY378" fmla="*/ 6858000 h 6858000"/>
              <a:gd name="connsiteX379" fmla="*/ 3275917 w 7467600"/>
              <a:gd name="connsiteY379" fmla="*/ 6783192 h 6858000"/>
              <a:gd name="connsiteX380" fmla="*/ 3399358 w 7467600"/>
              <a:gd name="connsiteY380" fmla="*/ 6469011 h 6858000"/>
              <a:gd name="connsiteX381" fmla="*/ 3425650 w 7467600"/>
              <a:gd name="connsiteY381" fmla="*/ 6381333 h 6858000"/>
              <a:gd name="connsiteX382" fmla="*/ 3460661 w 7467600"/>
              <a:gd name="connsiteY382" fmla="*/ 6266763 h 6858000"/>
              <a:gd name="connsiteX383" fmla="*/ 3518021 w 7467600"/>
              <a:gd name="connsiteY383" fmla="*/ 6117298 h 6858000"/>
              <a:gd name="connsiteX384" fmla="*/ 3554035 w 7467600"/>
              <a:gd name="connsiteY384" fmla="*/ 6027832 h 6858000"/>
              <a:gd name="connsiteX385" fmla="*/ 3677174 w 7467600"/>
              <a:gd name="connsiteY385" fmla="*/ 5636351 h 6858000"/>
              <a:gd name="connsiteX386" fmla="*/ 3698819 w 7467600"/>
              <a:gd name="connsiteY386" fmla="*/ 5560503 h 6858000"/>
              <a:gd name="connsiteX387" fmla="*/ 3702094 w 7467600"/>
              <a:gd name="connsiteY387" fmla="*/ 5549194 h 6858000"/>
              <a:gd name="connsiteX388" fmla="*/ 3398355 w 7467600"/>
              <a:gd name="connsiteY388" fmla="*/ 6094603 h 6858000"/>
              <a:gd name="connsiteX389" fmla="*/ 3193941 w 7467600"/>
              <a:gd name="connsiteY389" fmla="*/ 6798775 h 6858000"/>
              <a:gd name="connsiteX390" fmla="*/ 3184140 w 7467600"/>
              <a:gd name="connsiteY390" fmla="*/ 6858000 h 6858000"/>
              <a:gd name="connsiteX391" fmla="*/ 3099978 w 7467600"/>
              <a:gd name="connsiteY391" fmla="*/ 6858000 h 6858000"/>
              <a:gd name="connsiteX392" fmla="*/ 3101556 w 7467600"/>
              <a:gd name="connsiteY392" fmla="*/ 6843337 h 6858000"/>
              <a:gd name="connsiteX393" fmla="*/ 3370162 w 7467600"/>
              <a:gd name="connsiteY393" fmla="*/ 5785550 h 6858000"/>
              <a:gd name="connsiteX394" fmla="*/ 3746477 w 7467600"/>
              <a:gd name="connsiteY394" fmla="*/ 5377889 h 6858000"/>
              <a:gd name="connsiteX395" fmla="*/ 3863399 w 7467600"/>
              <a:gd name="connsiteY395" fmla="*/ 5087257 h 6858000"/>
              <a:gd name="connsiteX396" fmla="*/ 3968712 w 7467600"/>
              <a:gd name="connsiteY396" fmla="*/ 4913989 h 6858000"/>
              <a:gd name="connsiteX397" fmla="*/ 2792390 w 7467600"/>
              <a:gd name="connsiteY397" fmla="*/ 5382974 h 6858000"/>
              <a:gd name="connsiteX398" fmla="*/ 2714982 w 7467600"/>
              <a:gd name="connsiteY398" fmla="*/ 5427051 h 6858000"/>
              <a:gd name="connsiteX399" fmla="*/ 2813361 w 7467600"/>
              <a:gd name="connsiteY399" fmla="*/ 6023912 h 6858000"/>
              <a:gd name="connsiteX400" fmla="*/ 2688430 w 7467600"/>
              <a:gd name="connsiteY400" fmla="*/ 6801564 h 6858000"/>
              <a:gd name="connsiteX401" fmla="*/ 2629626 w 7467600"/>
              <a:gd name="connsiteY401" fmla="*/ 6763394 h 6858000"/>
              <a:gd name="connsiteX402" fmla="*/ 2565328 w 7467600"/>
              <a:gd name="connsiteY402" fmla="*/ 5516399 h 6858000"/>
              <a:gd name="connsiteX403" fmla="*/ 1922999 w 7467600"/>
              <a:gd name="connsiteY403" fmla="*/ 5980343 h 6858000"/>
              <a:gd name="connsiteX404" fmla="*/ 1950261 w 7467600"/>
              <a:gd name="connsiteY404" fmla="*/ 6405858 h 6858000"/>
              <a:gd name="connsiteX405" fmla="*/ 2365554 w 7467600"/>
              <a:gd name="connsiteY405" fmla="*/ 6759107 h 6858000"/>
              <a:gd name="connsiteX406" fmla="*/ 2424142 w 7467600"/>
              <a:gd name="connsiteY406" fmla="*/ 6858000 h 6858000"/>
              <a:gd name="connsiteX407" fmla="*/ 2395994 w 7467600"/>
              <a:gd name="connsiteY407" fmla="*/ 6858000 h 6858000"/>
              <a:gd name="connsiteX408" fmla="*/ 2392863 w 7467600"/>
              <a:gd name="connsiteY408" fmla="*/ 6852964 h 6858000"/>
              <a:gd name="connsiteX409" fmla="*/ 2017589 w 7467600"/>
              <a:gd name="connsiteY409" fmla="*/ 6493982 h 6858000"/>
              <a:gd name="connsiteX410" fmla="*/ 2147336 w 7467600"/>
              <a:gd name="connsiteY410" fmla="*/ 6594052 h 6858000"/>
              <a:gd name="connsiteX411" fmla="*/ 2207047 w 7467600"/>
              <a:gd name="connsiteY411" fmla="*/ 6654540 h 6858000"/>
              <a:gd name="connsiteX412" fmla="*/ 2299106 w 7467600"/>
              <a:gd name="connsiteY412" fmla="*/ 6778931 h 6858000"/>
              <a:gd name="connsiteX413" fmla="*/ 2314430 w 7467600"/>
              <a:gd name="connsiteY413" fmla="*/ 6801144 h 6858000"/>
              <a:gd name="connsiteX414" fmla="*/ 2352406 w 7467600"/>
              <a:gd name="connsiteY414" fmla="*/ 6858000 h 6858000"/>
              <a:gd name="connsiteX415" fmla="*/ 2314492 w 7467600"/>
              <a:gd name="connsiteY415" fmla="*/ 6858000 h 6858000"/>
              <a:gd name="connsiteX416" fmla="*/ 2288095 w 7467600"/>
              <a:gd name="connsiteY416" fmla="*/ 6818030 h 6858000"/>
              <a:gd name="connsiteX417" fmla="*/ 2272768 w 7467600"/>
              <a:gd name="connsiteY417" fmla="*/ 6795822 h 6858000"/>
              <a:gd name="connsiteX418" fmla="*/ 2182715 w 7467600"/>
              <a:gd name="connsiteY418" fmla="*/ 6675071 h 6858000"/>
              <a:gd name="connsiteX419" fmla="*/ 2032061 w 7467600"/>
              <a:gd name="connsiteY419" fmla="*/ 6541380 h 6858000"/>
              <a:gd name="connsiteX420" fmla="*/ 2257220 w 7467600"/>
              <a:gd name="connsiteY420" fmla="*/ 6826257 h 6858000"/>
              <a:gd name="connsiteX421" fmla="*/ 2281324 w 7467600"/>
              <a:gd name="connsiteY421" fmla="*/ 6858000 h 6858000"/>
              <a:gd name="connsiteX422" fmla="*/ 2242860 w 7467600"/>
              <a:gd name="connsiteY422" fmla="*/ 6858000 h 6858000"/>
              <a:gd name="connsiteX423" fmla="*/ 2232818 w 7467600"/>
              <a:gd name="connsiteY423" fmla="*/ 6844926 h 6858000"/>
              <a:gd name="connsiteX424" fmla="*/ 1990172 w 7467600"/>
              <a:gd name="connsiteY424" fmla="*/ 6542121 h 6858000"/>
              <a:gd name="connsiteX425" fmla="*/ 2124090 w 7467600"/>
              <a:gd name="connsiteY425" fmla="*/ 6761017 h 6858000"/>
              <a:gd name="connsiteX426" fmla="*/ 2200380 w 7467600"/>
              <a:gd name="connsiteY426" fmla="*/ 6858000 h 6858000"/>
              <a:gd name="connsiteX427" fmla="*/ 2147507 w 7467600"/>
              <a:gd name="connsiteY427" fmla="*/ 6858000 h 6858000"/>
              <a:gd name="connsiteX428" fmla="*/ 2070668 w 7467600"/>
              <a:gd name="connsiteY428" fmla="*/ 6761520 h 6858000"/>
              <a:gd name="connsiteX429" fmla="*/ 1975142 w 7467600"/>
              <a:gd name="connsiteY429" fmla="*/ 6585570 h 6858000"/>
              <a:gd name="connsiteX430" fmla="*/ 2050035 w 7467600"/>
              <a:gd name="connsiteY430" fmla="*/ 6813345 h 6858000"/>
              <a:gd name="connsiteX431" fmla="*/ 2063025 w 7467600"/>
              <a:gd name="connsiteY431" fmla="*/ 6858000 h 6858000"/>
              <a:gd name="connsiteX432" fmla="*/ 2021675 w 7467600"/>
              <a:gd name="connsiteY432" fmla="*/ 6858000 h 6858000"/>
              <a:gd name="connsiteX433" fmla="*/ 2019308 w 7467600"/>
              <a:gd name="connsiteY433" fmla="*/ 6847118 h 6858000"/>
              <a:gd name="connsiteX434" fmla="*/ 1938835 w 7467600"/>
              <a:gd name="connsiteY434" fmla="*/ 6551160 h 6858000"/>
              <a:gd name="connsiteX435" fmla="*/ 1953230 w 7467600"/>
              <a:gd name="connsiteY435" fmla="*/ 6759699 h 6858000"/>
              <a:gd name="connsiteX436" fmla="*/ 1956763 w 7467600"/>
              <a:gd name="connsiteY436" fmla="*/ 6778191 h 6858000"/>
              <a:gd name="connsiteX437" fmla="*/ 1967925 w 7467600"/>
              <a:gd name="connsiteY437" fmla="*/ 6858000 h 6858000"/>
              <a:gd name="connsiteX438" fmla="*/ 1936622 w 7467600"/>
              <a:gd name="connsiteY438" fmla="*/ 6858000 h 6858000"/>
              <a:gd name="connsiteX439" fmla="*/ 1926261 w 7467600"/>
              <a:gd name="connsiteY439" fmla="*/ 6784064 h 6858000"/>
              <a:gd name="connsiteX440" fmla="*/ 1922724 w 7467600"/>
              <a:gd name="connsiteY440" fmla="*/ 6765577 h 6858000"/>
              <a:gd name="connsiteX441" fmla="*/ 1904650 w 7467600"/>
              <a:gd name="connsiteY441" fmla="*/ 6639616 h 6858000"/>
              <a:gd name="connsiteX442" fmla="*/ 1885273 w 7467600"/>
              <a:gd name="connsiteY442" fmla="*/ 6858000 h 6858000"/>
              <a:gd name="connsiteX443" fmla="*/ 1854363 w 7467600"/>
              <a:gd name="connsiteY443" fmla="*/ 6858000 h 6858000"/>
              <a:gd name="connsiteX444" fmla="*/ 1880391 w 7467600"/>
              <a:gd name="connsiteY444" fmla="*/ 6603796 h 6858000"/>
              <a:gd name="connsiteX445" fmla="*/ 1818273 w 7467600"/>
              <a:gd name="connsiteY445" fmla="*/ 6715729 h 6858000"/>
              <a:gd name="connsiteX446" fmla="*/ 1794691 w 7467600"/>
              <a:gd name="connsiteY446" fmla="*/ 6843239 h 6858000"/>
              <a:gd name="connsiteX447" fmla="*/ 1794914 w 7467600"/>
              <a:gd name="connsiteY447" fmla="*/ 6858000 h 6858000"/>
              <a:gd name="connsiteX448" fmla="*/ 1746128 w 7467600"/>
              <a:gd name="connsiteY448" fmla="*/ 6858000 h 6858000"/>
              <a:gd name="connsiteX449" fmla="*/ 1753934 w 7467600"/>
              <a:gd name="connsiteY449" fmla="*/ 6724796 h 6858000"/>
              <a:gd name="connsiteX450" fmla="*/ 1792053 w 7467600"/>
              <a:gd name="connsiteY450" fmla="*/ 6572396 h 6858000"/>
              <a:gd name="connsiteX451" fmla="*/ 1862248 w 7467600"/>
              <a:gd name="connsiteY451" fmla="*/ 6266397 h 6858000"/>
              <a:gd name="connsiteX452" fmla="*/ 1862250 w 7467600"/>
              <a:gd name="connsiteY452" fmla="*/ 6033531 h 6858000"/>
              <a:gd name="connsiteX453" fmla="*/ 1211999 w 7467600"/>
              <a:gd name="connsiteY453" fmla="*/ 6683610 h 6858000"/>
              <a:gd name="connsiteX454" fmla="*/ 1213266 w 7467600"/>
              <a:gd name="connsiteY454" fmla="*/ 6691947 h 6858000"/>
              <a:gd name="connsiteX455" fmla="*/ 1203370 w 7467600"/>
              <a:gd name="connsiteY455" fmla="*/ 6850676 h 6858000"/>
              <a:gd name="connsiteX456" fmla="*/ 1203671 w 7467600"/>
              <a:gd name="connsiteY456" fmla="*/ 6858000 h 6858000"/>
              <a:gd name="connsiteX457" fmla="*/ 1143180 w 7467600"/>
              <a:gd name="connsiteY457" fmla="*/ 6858000 h 6858000"/>
              <a:gd name="connsiteX458" fmla="*/ 1142176 w 7467600"/>
              <a:gd name="connsiteY458" fmla="*/ 6766045 h 6858000"/>
              <a:gd name="connsiteX459" fmla="*/ 1067484 w 7467600"/>
              <a:gd name="connsiteY459" fmla="*/ 6858000 h 6858000"/>
              <a:gd name="connsiteX460" fmla="*/ 953928 w 7467600"/>
              <a:gd name="connsiteY460" fmla="*/ 6858000 h 6858000"/>
              <a:gd name="connsiteX461" fmla="*/ 959715 w 7467600"/>
              <a:gd name="connsiteY461" fmla="*/ 6850185 h 6858000"/>
              <a:gd name="connsiteX462" fmla="*/ 1483788 w 7467600"/>
              <a:gd name="connsiteY462" fmla="*/ 6259174 h 6858000"/>
              <a:gd name="connsiteX463" fmla="*/ 1100671 w 7467600"/>
              <a:gd name="connsiteY463" fmla="*/ 6252137 h 6858000"/>
              <a:gd name="connsiteX464" fmla="*/ 1090144 w 7467600"/>
              <a:gd name="connsiteY464" fmla="*/ 6256748 h 6858000"/>
              <a:gd name="connsiteX465" fmla="*/ 1095872 w 7467600"/>
              <a:gd name="connsiteY465" fmla="*/ 6271892 h 6858000"/>
              <a:gd name="connsiteX466" fmla="*/ 262785 w 7467600"/>
              <a:gd name="connsiteY466" fmla="*/ 6845450 h 6858000"/>
              <a:gd name="connsiteX467" fmla="*/ 209968 w 7467600"/>
              <a:gd name="connsiteY467" fmla="*/ 6770713 h 6858000"/>
              <a:gd name="connsiteX468" fmla="*/ 873460 w 7467600"/>
              <a:gd name="connsiteY468" fmla="*/ 6253768 h 6858000"/>
              <a:gd name="connsiteX469" fmla="*/ 192686 w 7467600"/>
              <a:gd name="connsiteY469" fmla="*/ 5849257 h 6858000"/>
              <a:gd name="connsiteX470" fmla="*/ 4696 w 7467600"/>
              <a:gd name="connsiteY470" fmla="*/ 5697668 h 6858000"/>
              <a:gd name="connsiteX471" fmla="*/ 0 w 7467600"/>
              <a:gd name="connsiteY471" fmla="*/ 5689984 h 6858000"/>
              <a:gd name="connsiteX472" fmla="*/ 0 w 7467600"/>
              <a:gd name="connsiteY472" fmla="*/ 5513472 h 6858000"/>
              <a:gd name="connsiteX473" fmla="*/ 174101 w 7467600"/>
              <a:gd name="connsiteY473" fmla="*/ 5620277 h 6858000"/>
              <a:gd name="connsiteX474" fmla="*/ 891800 w 7467600"/>
              <a:gd name="connsiteY474" fmla="*/ 6036935 h 6858000"/>
              <a:gd name="connsiteX475" fmla="*/ 1072219 w 7467600"/>
              <a:gd name="connsiteY475" fmla="*/ 6169443 h 6858000"/>
              <a:gd name="connsiteX476" fmla="*/ 1074117 w 7467600"/>
              <a:gd name="connsiteY476" fmla="*/ 6170301 h 6858000"/>
              <a:gd name="connsiteX477" fmla="*/ 1083114 w 7467600"/>
              <a:gd name="connsiteY477" fmla="*/ 6174131 h 6858000"/>
              <a:gd name="connsiteX478" fmla="*/ 1543010 w 7467600"/>
              <a:gd name="connsiteY478" fmla="*/ 6191140 h 6858000"/>
              <a:gd name="connsiteX479" fmla="*/ 1551080 w 7467600"/>
              <a:gd name="connsiteY479" fmla="*/ 6195006 h 6858000"/>
              <a:gd name="connsiteX480" fmla="*/ 2345443 w 7467600"/>
              <a:gd name="connsiteY480" fmla="*/ 5549882 h 6858000"/>
              <a:gd name="connsiteX481" fmla="*/ 1721499 w 7467600"/>
              <a:gd name="connsiteY481" fmla="*/ 5599969 h 6858000"/>
              <a:gd name="connsiteX482" fmla="*/ 767716 w 7467600"/>
              <a:gd name="connsiteY482" fmla="*/ 5472768 h 6858000"/>
              <a:gd name="connsiteX483" fmla="*/ 722147 w 7467600"/>
              <a:gd name="connsiteY483" fmla="*/ 5393091 h 6858000"/>
              <a:gd name="connsiteX484" fmla="*/ 1485552 w 7467600"/>
              <a:gd name="connsiteY484" fmla="*/ 5313202 h 6858000"/>
              <a:gd name="connsiteX485" fmla="*/ 2143004 w 7467600"/>
              <a:gd name="connsiteY485" fmla="*/ 5402420 h 6858000"/>
              <a:gd name="connsiteX486" fmla="*/ 1933391 w 7467600"/>
              <a:gd name="connsiteY486" fmla="*/ 5156971 h 6858000"/>
              <a:gd name="connsiteX487" fmla="*/ 1827118 w 7467600"/>
              <a:gd name="connsiteY487" fmla="*/ 4968410 h 6858000"/>
              <a:gd name="connsiteX488" fmla="*/ 1837349 w 7467600"/>
              <a:gd name="connsiteY488" fmla="*/ 4956357 h 6858000"/>
              <a:gd name="connsiteX489" fmla="*/ 2162835 w 7467600"/>
              <a:gd name="connsiteY489" fmla="*/ 5187853 h 6858000"/>
              <a:gd name="connsiteX490" fmla="*/ 2257167 w 7467600"/>
              <a:gd name="connsiteY490" fmla="*/ 5462123 h 6858000"/>
              <a:gd name="connsiteX491" fmla="*/ 2261598 w 7467600"/>
              <a:gd name="connsiteY491" fmla="*/ 5467998 h 6858000"/>
              <a:gd name="connsiteX492" fmla="*/ 2437177 w 7467600"/>
              <a:gd name="connsiteY492" fmla="*/ 5479608 h 6858000"/>
              <a:gd name="connsiteX493" fmla="*/ 2445247 w 7467600"/>
              <a:gd name="connsiteY493" fmla="*/ 5483476 h 6858000"/>
              <a:gd name="connsiteX494" fmla="*/ 2743626 w 7467600"/>
              <a:gd name="connsiteY494" fmla="*/ 5304819 h 6858000"/>
              <a:gd name="connsiteX495" fmla="*/ 3048102 w 7467600"/>
              <a:gd name="connsiteY495" fmla="*/ 5150595 h 6858000"/>
              <a:gd name="connsiteX496" fmla="*/ 1799414 w 7467600"/>
              <a:gd name="connsiteY496" fmla="*/ 4694732 h 6858000"/>
              <a:gd name="connsiteX497" fmla="*/ 1771735 w 7467600"/>
              <a:gd name="connsiteY497" fmla="*/ 4619929 h 6858000"/>
              <a:gd name="connsiteX498" fmla="*/ 3104273 w 7467600"/>
              <a:gd name="connsiteY498" fmla="*/ 5076159 h 6858000"/>
              <a:gd name="connsiteX499" fmla="*/ 3113245 w 7467600"/>
              <a:gd name="connsiteY499" fmla="*/ 5090705 h 6858000"/>
              <a:gd name="connsiteX500" fmla="*/ 3126294 w 7467600"/>
              <a:gd name="connsiteY500" fmla="*/ 5114400 h 6858000"/>
              <a:gd name="connsiteX501" fmla="*/ 3937433 w 7467600"/>
              <a:gd name="connsiteY501" fmla="*/ 4830473 h 6858000"/>
              <a:gd name="connsiteX502" fmla="*/ 3590475 w 7467600"/>
              <a:gd name="connsiteY502" fmla="*/ 4597974 h 6858000"/>
              <a:gd name="connsiteX503" fmla="*/ 3100264 w 7467600"/>
              <a:gd name="connsiteY503" fmla="*/ 4579845 h 6858000"/>
              <a:gd name="connsiteX504" fmla="*/ 2183576 w 7467600"/>
              <a:gd name="connsiteY504" fmla="*/ 4227150 h 6858000"/>
              <a:gd name="connsiteX505" fmla="*/ 2151029 w 7467600"/>
              <a:gd name="connsiteY505" fmla="*/ 4146947 h 6858000"/>
              <a:gd name="connsiteX506" fmla="*/ 3563434 w 7467600"/>
              <a:gd name="connsiteY506" fmla="*/ 4469115 h 6858000"/>
              <a:gd name="connsiteX507" fmla="*/ 3177952 w 7467600"/>
              <a:gd name="connsiteY507" fmla="*/ 3657386 h 6858000"/>
              <a:gd name="connsiteX508" fmla="*/ 3189263 w 7467600"/>
              <a:gd name="connsiteY508" fmla="*/ 3625726 h 6858000"/>
              <a:gd name="connsiteX509" fmla="*/ 3560912 w 7467600"/>
              <a:gd name="connsiteY509" fmla="*/ 4079863 h 6858000"/>
              <a:gd name="connsiteX510" fmla="*/ 3626636 w 7467600"/>
              <a:gd name="connsiteY510" fmla="*/ 4512230 h 6858000"/>
              <a:gd name="connsiteX511" fmla="*/ 3653088 w 7467600"/>
              <a:gd name="connsiteY511" fmla="*/ 4521417 h 6858000"/>
              <a:gd name="connsiteX512" fmla="*/ 3988128 w 7467600"/>
              <a:gd name="connsiteY512" fmla="*/ 4817267 h 6858000"/>
              <a:gd name="connsiteX513" fmla="*/ 4830582 w 7467600"/>
              <a:gd name="connsiteY513" fmla="*/ 4676000 h 6858000"/>
              <a:gd name="connsiteX514" fmla="*/ 4830100 w 7467600"/>
              <a:gd name="connsiteY514" fmla="*/ 4675554 h 6858000"/>
              <a:gd name="connsiteX515" fmla="*/ 4036318 w 7467600"/>
              <a:gd name="connsiteY515" fmla="*/ 4147013 h 6858000"/>
              <a:gd name="connsiteX516" fmla="*/ 3432098 w 7467600"/>
              <a:gd name="connsiteY516" fmla="*/ 3537312 h 6858000"/>
              <a:gd name="connsiteX517" fmla="*/ 3446761 w 7467600"/>
              <a:gd name="connsiteY517" fmla="*/ 3461278 h 6858000"/>
              <a:gd name="connsiteX518" fmla="*/ 4419733 w 7467600"/>
              <a:gd name="connsiteY518" fmla="*/ 3963555 h 6858000"/>
              <a:gd name="connsiteX519" fmla="*/ 4781371 w 7467600"/>
              <a:gd name="connsiteY519" fmla="*/ 4458604 h 6858000"/>
              <a:gd name="connsiteX520" fmla="*/ 4780440 w 7467600"/>
              <a:gd name="connsiteY520" fmla="*/ 4470290 h 6858000"/>
              <a:gd name="connsiteX521" fmla="*/ 4898954 w 7467600"/>
              <a:gd name="connsiteY521" fmla="*/ 4662092 h 6858000"/>
              <a:gd name="connsiteX522" fmla="*/ 4900699 w 7467600"/>
              <a:gd name="connsiteY522" fmla="*/ 4670867 h 6858000"/>
              <a:gd name="connsiteX523" fmla="*/ 5714511 w 7467600"/>
              <a:gd name="connsiteY523" fmla="*/ 4663483 h 6858000"/>
              <a:gd name="connsiteX524" fmla="*/ 5464793 w 7467600"/>
              <a:gd name="connsiteY524" fmla="*/ 4393556 h 6858000"/>
              <a:gd name="connsiteX525" fmla="*/ 5461897 w 7467600"/>
              <a:gd name="connsiteY525" fmla="*/ 4390879 h 6858000"/>
              <a:gd name="connsiteX526" fmla="*/ 4294126 w 7467600"/>
              <a:gd name="connsiteY526" fmla="*/ 3303048 h 6858000"/>
              <a:gd name="connsiteX527" fmla="*/ 4305321 w 7467600"/>
              <a:gd name="connsiteY527" fmla="*/ 3256953 h 6858000"/>
              <a:gd name="connsiteX528" fmla="*/ 4949299 w 7467600"/>
              <a:gd name="connsiteY528" fmla="*/ 3766336 h 6858000"/>
              <a:gd name="connsiteX529" fmla="*/ 5291452 w 7467600"/>
              <a:gd name="connsiteY529" fmla="*/ 4076801 h 6858000"/>
              <a:gd name="connsiteX530" fmla="*/ 5434998 w 7467600"/>
              <a:gd name="connsiteY530" fmla="*/ 4254100 h 6858000"/>
              <a:gd name="connsiteX531" fmla="*/ 5351015 w 7467600"/>
              <a:gd name="connsiteY531" fmla="*/ 3760989 h 6858000"/>
              <a:gd name="connsiteX532" fmla="*/ 5413780 w 7467600"/>
              <a:gd name="connsiteY532" fmla="*/ 2966265 h 6858000"/>
              <a:gd name="connsiteX533" fmla="*/ 5425627 w 7467600"/>
              <a:gd name="connsiteY533" fmla="*/ 2954192 h 6858000"/>
              <a:gd name="connsiteX534" fmla="*/ 6604735 w 7467600"/>
              <a:gd name="connsiteY534" fmla="*/ 2041381 h 6858000"/>
              <a:gd name="connsiteX535" fmla="*/ 7204487 w 7467600"/>
              <a:gd name="connsiteY535" fmla="*/ 2742112 h 6858000"/>
              <a:gd name="connsiteX536" fmla="*/ 7131592 w 7467600"/>
              <a:gd name="connsiteY536" fmla="*/ 2672096 h 6858000"/>
              <a:gd name="connsiteX537" fmla="*/ 6996344 w 7467600"/>
              <a:gd name="connsiteY537" fmla="*/ 2518310 h 6858000"/>
              <a:gd name="connsiteX538" fmla="*/ 6735495 w 7467600"/>
              <a:gd name="connsiteY538" fmla="*/ 2196890 h 6858000"/>
              <a:gd name="connsiteX539" fmla="*/ 6721901 w 7467600"/>
              <a:gd name="connsiteY539" fmla="*/ 2179274 h 6858000"/>
              <a:gd name="connsiteX540" fmla="*/ 6604735 w 7467600"/>
              <a:gd name="connsiteY540" fmla="*/ 2041381 h 6858000"/>
              <a:gd name="connsiteX541" fmla="*/ 6591670 w 7467600"/>
              <a:gd name="connsiteY541" fmla="*/ 1988277 h 6858000"/>
              <a:gd name="connsiteX542" fmla="*/ 6747349 w 7467600"/>
              <a:gd name="connsiteY542" fmla="*/ 2160069 h 6858000"/>
              <a:gd name="connsiteX543" fmla="*/ 6760943 w 7467600"/>
              <a:gd name="connsiteY543" fmla="*/ 2177686 h 6858000"/>
              <a:gd name="connsiteX544" fmla="*/ 7021065 w 7467600"/>
              <a:gd name="connsiteY544" fmla="*/ 2498102 h 6858000"/>
              <a:gd name="connsiteX545" fmla="*/ 7155223 w 7467600"/>
              <a:gd name="connsiteY545" fmla="*/ 2650386 h 6858000"/>
              <a:gd name="connsiteX546" fmla="*/ 7203167 w 7467600"/>
              <a:gd name="connsiteY546" fmla="*/ 2697288 h 6858000"/>
              <a:gd name="connsiteX547" fmla="*/ 6937703 w 7467600"/>
              <a:gd name="connsiteY547" fmla="*/ 2321981 h 6858000"/>
              <a:gd name="connsiteX548" fmla="*/ 6591670 w 7467600"/>
              <a:gd name="connsiteY548" fmla="*/ 1988277 h 6858000"/>
              <a:gd name="connsiteX549" fmla="*/ 5798671 w 7467600"/>
              <a:gd name="connsiteY549" fmla="*/ 1981601 h 6858000"/>
              <a:gd name="connsiteX550" fmla="*/ 5754709 w 7467600"/>
              <a:gd name="connsiteY550" fmla="*/ 2071454 h 6858000"/>
              <a:gd name="connsiteX551" fmla="*/ 5763044 w 7467600"/>
              <a:gd name="connsiteY551" fmla="*/ 2842206 h 6858000"/>
              <a:gd name="connsiteX552" fmla="*/ 5764974 w 7467600"/>
              <a:gd name="connsiteY552" fmla="*/ 2799609 h 6858000"/>
              <a:gd name="connsiteX553" fmla="*/ 5767665 w 7467600"/>
              <a:gd name="connsiteY553" fmla="*/ 2666409 h 6858000"/>
              <a:gd name="connsiteX554" fmla="*/ 5763055 w 7467600"/>
              <a:gd name="connsiteY554" fmla="*/ 2579705 h 6858000"/>
              <a:gd name="connsiteX555" fmla="*/ 5758079 w 7467600"/>
              <a:gd name="connsiteY555" fmla="*/ 2492508 h 6858000"/>
              <a:gd name="connsiteX556" fmla="*/ 5779325 w 7467600"/>
              <a:gd name="connsiteY556" fmla="*/ 2197069 h 6858000"/>
              <a:gd name="connsiteX557" fmla="*/ 5798671 w 7467600"/>
              <a:gd name="connsiteY557" fmla="*/ 1981601 h 6858000"/>
              <a:gd name="connsiteX558" fmla="*/ 5829202 w 7467600"/>
              <a:gd name="connsiteY558" fmla="*/ 1971679 h 6858000"/>
              <a:gd name="connsiteX559" fmla="*/ 5809558 w 7467600"/>
              <a:gd name="connsiteY559" fmla="*/ 2198043 h 6858000"/>
              <a:gd name="connsiteX560" fmla="*/ 5788653 w 7467600"/>
              <a:gd name="connsiteY560" fmla="*/ 2489430 h 6858000"/>
              <a:gd name="connsiteX561" fmla="*/ 5793439 w 7467600"/>
              <a:gd name="connsiteY561" fmla="*/ 2575235 h 6858000"/>
              <a:gd name="connsiteX562" fmla="*/ 5796837 w 7467600"/>
              <a:gd name="connsiteY562" fmla="*/ 2637633 h 6858000"/>
              <a:gd name="connsiteX563" fmla="*/ 5818614 w 7467600"/>
              <a:gd name="connsiteY563" fmla="*/ 2473055 h 6858000"/>
              <a:gd name="connsiteX564" fmla="*/ 5829202 w 7467600"/>
              <a:gd name="connsiteY564" fmla="*/ 1971679 h 6858000"/>
              <a:gd name="connsiteX565" fmla="*/ 5911389 w 7467600"/>
              <a:gd name="connsiteY565" fmla="*/ 1898371 h 6858000"/>
              <a:gd name="connsiteX566" fmla="*/ 6237627 w 7467600"/>
              <a:gd name="connsiteY566" fmla="*/ 2231921 h 6858000"/>
              <a:gd name="connsiteX567" fmla="*/ 5911389 w 7467600"/>
              <a:gd name="connsiteY567" fmla="*/ 1898371 h 6858000"/>
              <a:gd name="connsiteX568" fmla="*/ 6944437 w 7467600"/>
              <a:gd name="connsiteY568" fmla="*/ 1575402 h 6858000"/>
              <a:gd name="connsiteX569" fmla="*/ 6304730 w 7467600"/>
              <a:gd name="connsiteY569" fmla="*/ 1766654 h 6858000"/>
              <a:gd name="connsiteX570" fmla="*/ 6944437 w 7467600"/>
              <a:gd name="connsiteY570" fmla="*/ 1575402 h 6858000"/>
              <a:gd name="connsiteX571" fmla="*/ 7019523 w 7467600"/>
              <a:gd name="connsiteY571" fmla="*/ 1519450 h 6858000"/>
              <a:gd name="connsiteX572" fmla="*/ 6298091 w 7467600"/>
              <a:gd name="connsiteY572" fmla="*/ 1737122 h 6858000"/>
              <a:gd name="connsiteX573" fmla="*/ 7019523 w 7467600"/>
              <a:gd name="connsiteY573" fmla="*/ 1519450 h 6858000"/>
              <a:gd name="connsiteX574" fmla="*/ 2399523 w 7467600"/>
              <a:gd name="connsiteY574" fmla="*/ 1428234 h 6858000"/>
              <a:gd name="connsiteX575" fmla="*/ 2224982 w 7467600"/>
              <a:gd name="connsiteY575" fmla="*/ 1826201 h 6858000"/>
              <a:gd name="connsiteX576" fmla="*/ 2096099 w 7467600"/>
              <a:gd name="connsiteY576" fmla="*/ 2345900 h 6858000"/>
              <a:gd name="connsiteX577" fmla="*/ 2283317 w 7467600"/>
              <a:gd name="connsiteY577" fmla="*/ 1796925 h 6858000"/>
              <a:gd name="connsiteX578" fmla="*/ 2399523 w 7467600"/>
              <a:gd name="connsiteY578" fmla="*/ 1428234 h 6858000"/>
              <a:gd name="connsiteX579" fmla="*/ 2448558 w 7467600"/>
              <a:gd name="connsiteY579" fmla="*/ 1373435 h 6858000"/>
              <a:gd name="connsiteX580" fmla="*/ 2312521 w 7467600"/>
              <a:gd name="connsiteY580" fmla="*/ 1806140 h 6858000"/>
              <a:gd name="connsiteX581" fmla="*/ 2127533 w 7467600"/>
              <a:gd name="connsiteY581" fmla="*/ 2348380 h 6858000"/>
              <a:gd name="connsiteX582" fmla="*/ 2358080 w 7467600"/>
              <a:gd name="connsiteY582" fmla="*/ 1866134 h 6858000"/>
              <a:gd name="connsiteX583" fmla="*/ 2407436 w 7467600"/>
              <a:gd name="connsiteY583" fmla="*/ 1651070 h 6858000"/>
              <a:gd name="connsiteX584" fmla="*/ 2448558 w 7467600"/>
              <a:gd name="connsiteY584" fmla="*/ 1373435 h 6858000"/>
              <a:gd name="connsiteX585" fmla="*/ 278707 w 7467600"/>
              <a:gd name="connsiteY585" fmla="*/ 1352270 h 6858000"/>
              <a:gd name="connsiteX586" fmla="*/ 321570 w 7467600"/>
              <a:gd name="connsiteY586" fmla="*/ 1861610 h 6858000"/>
              <a:gd name="connsiteX587" fmla="*/ 294281 w 7467600"/>
              <a:gd name="connsiteY587" fmla="*/ 1440658 h 6858000"/>
              <a:gd name="connsiteX588" fmla="*/ 278707 w 7467600"/>
              <a:gd name="connsiteY588" fmla="*/ 1352270 h 6858000"/>
              <a:gd name="connsiteX589" fmla="*/ 1423821 w 7467600"/>
              <a:gd name="connsiteY589" fmla="*/ 1351958 h 6858000"/>
              <a:gd name="connsiteX590" fmla="*/ 1638521 w 7467600"/>
              <a:gd name="connsiteY590" fmla="*/ 1908470 h 6858000"/>
              <a:gd name="connsiteX591" fmla="*/ 1754199 w 7467600"/>
              <a:gd name="connsiteY591" fmla="*/ 2149284 h 6858000"/>
              <a:gd name="connsiteX592" fmla="*/ 1908359 w 7467600"/>
              <a:gd name="connsiteY592" fmla="*/ 2364988 h 6858000"/>
              <a:gd name="connsiteX593" fmla="*/ 1647661 w 7467600"/>
              <a:gd name="connsiteY593" fmla="*/ 1825945 h 6858000"/>
              <a:gd name="connsiteX594" fmla="*/ 1423821 w 7467600"/>
              <a:gd name="connsiteY594" fmla="*/ 1351958 h 6858000"/>
              <a:gd name="connsiteX595" fmla="*/ 1431890 w 7467600"/>
              <a:gd name="connsiteY595" fmla="*/ 1306475 h 6858000"/>
              <a:gd name="connsiteX596" fmla="*/ 1507597 w 7467600"/>
              <a:gd name="connsiteY596" fmla="*/ 1446132 h 6858000"/>
              <a:gd name="connsiteX597" fmla="*/ 1674586 w 7467600"/>
              <a:gd name="connsiteY597" fmla="*/ 1813832 h 6858000"/>
              <a:gd name="connsiteX598" fmla="*/ 1815950 w 7467600"/>
              <a:gd name="connsiteY598" fmla="*/ 2128564 h 6858000"/>
              <a:gd name="connsiteX599" fmla="*/ 1984242 w 7467600"/>
              <a:gd name="connsiteY599" fmla="*/ 2430829 h 6858000"/>
              <a:gd name="connsiteX600" fmla="*/ 2014023 w 7467600"/>
              <a:gd name="connsiteY600" fmla="*/ 2450995 h 6858000"/>
              <a:gd name="connsiteX601" fmla="*/ 1747337 w 7467600"/>
              <a:gd name="connsiteY601" fmla="*/ 1855264 h 6858000"/>
              <a:gd name="connsiteX602" fmla="*/ 1533749 w 7467600"/>
              <a:gd name="connsiteY602" fmla="*/ 1478656 h 6858000"/>
              <a:gd name="connsiteX603" fmla="*/ 1431890 w 7467600"/>
              <a:gd name="connsiteY603" fmla="*/ 1306475 h 6858000"/>
              <a:gd name="connsiteX604" fmla="*/ 5052692 w 7467600"/>
              <a:gd name="connsiteY604" fmla="*/ 1292994 h 6858000"/>
              <a:gd name="connsiteX605" fmla="*/ 5200661 w 7467600"/>
              <a:gd name="connsiteY605" fmla="*/ 1635186 h 6858000"/>
              <a:gd name="connsiteX606" fmla="*/ 5297138 w 7467600"/>
              <a:gd name="connsiteY606" fmla="*/ 1906351 h 6858000"/>
              <a:gd name="connsiteX607" fmla="*/ 5052692 w 7467600"/>
              <a:gd name="connsiteY607" fmla="*/ 1292994 h 6858000"/>
              <a:gd name="connsiteX608" fmla="*/ 5009948 w 7467600"/>
              <a:gd name="connsiteY608" fmla="*/ 1273619 h 6858000"/>
              <a:gd name="connsiteX609" fmla="*/ 5121777 w 7467600"/>
              <a:gd name="connsiteY609" fmla="*/ 1654213 h 6858000"/>
              <a:gd name="connsiteX610" fmla="*/ 5293545 w 7467600"/>
              <a:gd name="connsiteY610" fmla="*/ 2072247 h 6858000"/>
              <a:gd name="connsiteX611" fmla="*/ 5294042 w 7467600"/>
              <a:gd name="connsiteY611" fmla="*/ 2065019 h 6858000"/>
              <a:gd name="connsiteX612" fmla="*/ 5171936 w 7467600"/>
              <a:gd name="connsiteY612" fmla="*/ 1647613 h 6858000"/>
              <a:gd name="connsiteX613" fmla="*/ 5009948 w 7467600"/>
              <a:gd name="connsiteY613" fmla="*/ 1273619 h 6858000"/>
              <a:gd name="connsiteX614" fmla="*/ 655236 w 7467600"/>
              <a:gd name="connsiteY614" fmla="*/ 1268632 h 6858000"/>
              <a:gd name="connsiteX615" fmla="*/ 839521 w 7467600"/>
              <a:gd name="connsiteY615" fmla="*/ 1685315 h 6858000"/>
              <a:gd name="connsiteX616" fmla="*/ 1109416 w 7467600"/>
              <a:gd name="connsiteY616" fmla="*/ 2061663 h 6858000"/>
              <a:gd name="connsiteX617" fmla="*/ 1298300 w 7467600"/>
              <a:gd name="connsiteY617" fmla="*/ 2247742 h 6858000"/>
              <a:gd name="connsiteX618" fmla="*/ 1125871 w 7467600"/>
              <a:gd name="connsiteY618" fmla="*/ 1989513 h 6858000"/>
              <a:gd name="connsiteX619" fmla="*/ 981574 w 7467600"/>
              <a:gd name="connsiteY619" fmla="*/ 1783157 h 6858000"/>
              <a:gd name="connsiteX620" fmla="*/ 922198 w 7467600"/>
              <a:gd name="connsiteY620" fmla="*/ 1677437 h 6858000"/>
              <a:gd name="connsiteX621" fmla="*/ 869293 w 7467600"/>
              <a:gd name="connsiteY621" fmla="*/ 1583214 h 6858000"/>
              <a:gd name="connsiteX622" fmla="*/ 751431 w 7467600"/>
              <a:gd name="connsiteY622" fmla="*/ 1405731 h 6858000"/>
              <a:gd name="connsiteX623" fmla="*/ 655236 w 7467600"/>
              <a:gd name="connsiteY623" fmla="*/ 1268632 h 6858000"/>
              <a:gd name="connsiteX624" fmla="*/ 6516292 w 7467600"/>
              <a:gd name="connsiteY624" fmla="*/ 1263064 h 6858000"/>
              <a:gd name="connsiteX625" fmla="*/ 5736320 w 7467600"/>
              <a:gd name="connsiteY625" fmla="*/ 1501803 h 6858000"/>
              <a:gd name="connsiteX626" fmla="*/ 6516292 w 7467600"/>
              <a:gd name="connsiteY626" fmla="*/ 1263064 h 6858000"/>
              <a:gd name="connsiteX627" fmla="*/ 291466 w 7467600"/>
              <a:gd name="connsiteY627" fmla="*/ 1250369 h 6858000"/>
              <a:gd name="connsiteX628" fmla="*/ 323180 w 7467600"/>
              <a:gd name="connsiteY628" fmla="*/ 1435283 h 6858000"/>
              <a:gd name="connsiteX629" fmla="*/ 349381 w 7467600"/>
              <a:gd name="connsiteY629" fmla="*/ 1875041 h 6858000"/>
              <a:gd name="connsiteX630" fmla="*/ 374363 w 7467600"/>
              <a:gd name="connsiteY630" fmla="*/ 1506494 h 6858000"/>
              <a:gd name="connsiteX631" fmla="*/ 302168 w 7467600"/>
              <a:gd name="connsiteY631" fmla="*/ 1274495 h 6858000"/>
              <a:gd name="connsiteX632" fmla="*/ 291466 w 7467600"/>
              <a:gd name="connsiteY632" fmla="*/ 1250369 h 6858000"/>
              <a:gd name="connsiteX633" fmla="*/ 678222 w 7467600"/>
              <a:gd name="connsiteY633" fmla="*/ 1248670 h 6858000"/>
              <a:gd name="connsiteX634" fmla="*/ 775536 w 7467600"/>
              <a:gd name="connsiteY634" fmla="*/ 1388015 h 6858000"/>
              <a:gd name="connsiteX635" fmla="*/ 894529 w 7467600"/>
              <a:gd name="connsiteY635" fmla="*/ 1567739 h 6858000"/>
              <a:gd name="connsiteX636" fmla="*/ 948000 w 7467600"/>
              <a:gd name="connsiteY636" fmla="*/ 1663088 h 6858000"/>
              <a:gd name="connsiteX637" fmla="*/ 1006812 w 7467600"/>
              <a:gd name="connsiteY637" fmla="*/ 1767683 h 6858000"/>
              <a:gd name="connsiteX638" fmla="*/ 1149133 w 7467600"/>
              <a:gd name="connsiteY638" fmla="*/ 1971513 h 6858000"/>
              <a:gd name="connsiteX639" fmla="*/ 1333952 w 7467600"/>
              <a:gd name="connsiteY639" fmla="*/ 2251620 h 6858000"/>
              <a:gd name="connsiteX640" fmla="*/ 1337329 w 7467600"/>
              <a:gd name="connsiteY640" fmla="*/ 2258350 h 6858000"/>
              <a:gd name="connsiteX641" fmla="*/ 1014726 w 7467600"/>
              <a:gd name="connsiteY641" fmla="*/ 1615556 h 6858000"/>
              <a:gd name="connsiteX642" fmla="*/ 678222 w 7467600"/>
              <a:gd name="connsiteY642" fmla="*/ 1248670 h 6858000"/>
              <a:gd name="connsiteX643" fmla="*/ 6691602 w 7467600"/>
              <a:gd name="connsiteY643" fmla="*/ 1140573 h 6858000"/>
              <a:gd name="connsiteX644" fmla="*/ 6571100 w 7467600"/>
              <a:gd name="connsiteY644" fmla="*/ 1183662 h 6858000"/>
              <a:gd name="connsiteX645" fmla="*/ 6241687 w 7467600"/>
              <a:gd name="connsiteY645" fmla="*/ 1257600 h 6858000"/>
              <a:gd name="connsiteX646" fmla="*/ 5693009 w 7467600"/>
              <a:gd name="connsiteY646" fmla="*/ 1478256 h 6858000"/>
              <a:gd name="connsiteX647" fmla="*/ 6548420 w 7467600"/>
              <a:gd name="connsiteY647" fmla="*/ 1214599 h 6858000"/>
              <a:gd name="connsiteX648" fmla="*/ 6605473 w 7467600"/>
              <a:gd name="connsiteY648" fmla="*/ 1184686 h 6858000"/>
              <a:gd name="connsiteX649" fmla="*/ 6691602 w 7467600"/>
              <a:gd name="connsiteY649" fmla="*/ 1140573 h 6858000"/>
              <a:gd name="connsiteX650" fmla="*/ 4002475 w 7467600"/>
              <a:gd name="connsiteY650" fmla="*/ 1037802 h 6858000"/>
              <a:gd name="connsiteX651" fmla="*/ 4000324 w 7467600"/>
              <a:gd name="connsiteY651" fmla="*/ 1039362 h 6858000"/>
              <a:gd name="connsiteX652" fmla="*/ 4002862 w 7467600"/>
              <a:gd name="connsiteY652" fmla="*/ 1042866 h 6858000"/>
              <a:gd name="connsiteX653" fmla="*/ 4002475 w 7467600"/>
              <a:gd name="connsiteY653" fmla="*/ 1037802 h 6858000"/>
              <a:gd name="connsiteX654" fmla="*/ 506322 w 7467600"/>
              <a:gd name="connsiteY654" fmla="*/ 1020997 h 6858000"/>
              <a:gd name="connsiteX655" fmla="*/ 533068 w 7467600"/>
              <a:gd name="connsiteY655" fmla="*/ 1029409 h 6858000"/>
              <a:gd name="connsiteX656" fmla="*/ 1232525 w 7467600"/>
              <a:gd name="connsiteY656" fmla="*/ 1804675 h 6858000"/>
              <a:gd name="connsiteX657" fmla="*/ 1388858 w 7467600"/>
              <a:gd name="connsiteY657" fmla="*/ 2368011 h 6858000"/>
              <a:gd name="connsiteX658" fmla="*/ 1384098 w 7467600"/>
              <a:gd name="connsiteY658" fmla="*/ 2378125 h 6858000"/>
              <a:gd name="connsiteX659" fmla="*/ 1425393 w 7467600"/>
              <a:gd name="connsiteY659" fmla="*/ 2589124 h 6858000"/>
              <a:gd name="connsiteX660" fmla="*/ 1424001 w 7467600"/>
              <a:gd name="connsiteY660" fmla="*/ 2597541 h 6858000"/>
              <a:gd name="connsiteX661" fmla="*/ 2152729 w 7467600"/>
              <a:gd name="connsiteY661" fmla="*/ 2864487 h 6858000"/>
              <a:gd name="connsiteX662" fmla="*/ 2020609 w 7467600"/>
              <a:gd name="connsiteY662" fmla="*/ 2539671 h 6858000"/>
              <a:gd name="connsiteX663" fmla="*/ 2018920 w 7467600"/>
              <a:gd name="connsiteY663" fmla="*/ 2536309 h 6858000"/>
              <a:gd name="connsiteX664" fmla="*/ 1342441 w 7467600"/>
              <a:gd name="connsiteY664" fmla="*/ 1173017 h 6858000"/>
              <a:gd name="connsiteX665" fmla="*/ 1367925 w 7467600"/>
              <a:gd name="connsiteY665" fmla="*/ 1135648 h 6858000"/>
              <a:gd name="connsiteX666" fmla="*/ 1771401 w 7467600"/>
              <a:gd name="connsiteY666" fmla="*/ 1806673 h 6858000"/>
              <a:gd name="connsiteX667" fmla="*/ 1972385 w 7467600"/>
              <a:gd name="connsiteY667" fmla="*/ 2198735 h 6858000"/>
              <a:gd name="connsiteX668" fmla="*/ 2040892 w 7467600"/>
              <a:gd name="connsiteY668" fmla="*/ 2405205 h 6858000"/>
              <a:gd name="connsiteX669" fmla="*/ 2131689 w 7467600"/>
              <a:gd name="connsiteY669" fmla="*/ 1936926 h 6858000"/>
              <a:gd name="connsiteX670" fmla="*/ 2454820 w 7467600"/>
              <a:gd name="connsiteY670" fmla="*/ 1248808 h 6858000"/>
              <a:gd name="connsiteX671" fmla="*/ 2492512 w 7467600"/>
              <a:gd name="connsiteY671" fmla="*/ 1302920 h 6858000"/>
              <a:gd name="connsiteX672" fmla="*/ 2081216 w 7467600"/>
              <a:gd name="connsiteY672" fmla="*/ 2527513 h 6858000"/>
              <a:gd name="connsiteX673" fmla="*/ 2081211 w 7467600"/>
              <a:gd name="connsiteY673" fmla="*/ 2528916 h 6858000"/>
              <a:gd name="connsiteX674" fmla="*/ 2199067 w 7467600"/>
              <a:gd name="connsiteY674" fmla="*/ 2884061 h 6858000"/>
              <a:gd name="connsiteX675" fmla="*/ 3192586 w 7467600"/>
              <a:gd name="connsiteY675" fmla="*/ 3411496 h 6858000"/>
              <a:gd name="connsiteX676" fmla="*/ 3182620 w 7467600"/>
              <a:gd name="connsiteY676" fmla="*/ 3483279 h 6858000"/>
              <a:gd name="connsiteX677" fmla="*/ 2435119 w 7467600"/>
              <a:gd name="connsiteY677" fmla="*/ 3080173 h 6858000"/>
              <a:gd name="connsiteX678" fmla="*/ 2410152 w 7467600"/>
              <a:gd name="connsiteY678" fmla="*/ 3063751 h 6858000"/>
              <a:gd name="connsiteX679" fmla="*/ 2408099 w 7467600"/>
              <a:gd name="connsiteY679" fmla="*/ 3064403 h 6858000"/>
              <a:gd name="connsiteX680" fmla="*/ 2407218 w 7467600"/>
              <a:gd name="connsiteY680" fmla="*/ 3070324 h 6858000"/>
              <a:gd name="connsiteX681" fmla="*/ 2380138 w 7467600"/>
              <a:gd name="connsiteY681" fmla="*/ 3099341 h 6858000"/>
              <a:gd name="connsiteX682" fmla="*/ 1765923 w 7467600"/>
              <a:gd name="connsiteY682" fmla="*/ 3581043 h 6858000"/>
              <a:gd name="connsiteX683" fmla="*/ 1702258 w 7467600"/>
              <a:gd name="connsiteY683" fmla="*/ 3612286 h 6858000"/>
              <a:gd name="connsiteX684" fmla="*/ 1538370 w 7467600"/>
              <a:gd name="connsiteY684" fmla="*/ 3811804 h 6858000"/>
              <a:gd name="connsiteX685" fmla="*/ 542867 w 7467600"/>
              <a:gd name="connsiteY685" fmla="*/ 4944092 h 6858000"/>
              <a:gd name="connsiteX686" fmla="*/ 515800 w 7467600"/>
              <a:gd name="connsiteY686" fmla="*/ 4862180 h 6858000"/>
              <a:gd name="connsiteX687" fmla="*/ 909145 w 7467600"/>
              <a:gd name="connsiteY687" fmla="*/ 4199225 h 6858000"/>
              <a:gd name="connsiteX688" fmla="*/ 1214067 w 7467600"/>
              <a:gd name="connsiteY688" fmla="*/ 3908561 h 6858000"/>
              <a:gd name="connsiteX689" fmla="*/ 640967 w 7467600"/>
              <a:gd name="connsiteY689" fmla="*/ 4105601 h 6858000"/>
              <a:gd name="connsiteX690" fmla="*/ 112563 w 7467600"/>
              <a:gd name="connsiteY690" fmla="*/ 4396952 h 6858000"/>
              <a:gd name="connsiteX691" fmla="*/ 0 w 7467600"/>
              <a:gd name="connsiteY691" fmla="*/ 4466006 h 6858000"/>
              <a:gd name="connsiteX692" fmla="*/ 0 w 7467600"/>
              <a:gd name="connsiteY692" fmla="*/ 4233763 h 6858000"/>
              <a:gd name="connsiteX693" fmla="*/ 36881 w 7467600"/>
              <a:gd name="connsiteY693" fmla="*/ 4200118 h 6858000"/>
              <a:gd name="connsiteX694" fmla="*/ 910534 w 7467600"/>
              <a:gd name="connsiteY694" fmla="*/ 3629753 h 6858000"/>
              <a:gd name="connsiteX695" fmla="*/ 1578717 w 7467600"/>
              <a:gd name="connsiteY695" fmla="*/ 3575982 h 6858000"/>
              <a:gd name="connsiteX696" fmla="*/ 2338780 w 7467600"/>
              <a:gd name="connsiteY696" fmla="*/ 3033725 h 6858000"/>
              <a:gd name="connsiteX697" fmla="*/ 1807991 w 7467600"/>
              <a:gd name="connsiteY697" fmla="*/ 2807184 h 6858000"/>
              <a:gd name="connsiteX698" fmla="*/ 1416358 w 7467600"/>
              <a:gd name="connsiteY698" fmla="*/ 3112571 h 6858000"/>
              <a:gd name="connsiteX699" fmla="*/ 939066 w 7467600"/>
              <a:gd name="connsiteY699" fmla="*/ 3378798 h 6858000"/>
              <a:gd name="connsiteX700" fmla="*/ 115099 w 7467600"/>
              <a:gd name="connsiteY700" fmla="*/ 3607650 h 6858000"/>
              <a:gd name="connsiteX701" fmla="*/ 97284 w 7467600"/>
              <a:gd name="connsiteY701" fmla="*/ 3520393 h 6858000"/>
              <a:gd name="connsiteX702" fmla="*/ 922050 w 7467600"/>
              <a:gd name="connsiteY702" fmla="*/ 3074867 h 6858000"/>
              <a:gd name="connsiteX703" fmla="*/ 1405265 w 7467600"/>
              <a:gd name="connsiteY703" fmla="*/ 3016319 h 6858000"/>
              <a:gd name="connsiteX704" fmla="*/ 1407512 w 7467600"/>
              <a:gd name="connsiteY704" fmla="*/ 3018001 h 6858000"/>
              <a:gd name="connsiteX705" fmla="*/ 1726266 w 7467600"/>
              <a:gd name="connsiteY705" fmla="*/ 2777274 h 6858000"/>
              <a:gd name="connsiteX706" fmla="*/ 625390 w 7467600"/>
              <a:gd name="connsiteY706" fmla="*/ 2514541 h 6858000"/>
              <a:gd name="connsiteX707" fmla="*/ 619799 w 7467600"/>
              <a:gd name="connsiteY707" fmla="*/ 2527180 h 6858000"/>
              <a:gd name="connsiteX708" fmla="*/ 310030 w 7467600"/>
              <a:gd name="connsiteY708" fmla="*/ 2771818 h 6858000"/>
              <a:gd name="connsiteX709" fmla="*/ 173877 w 7467600"/>
              <a:gd name="connsiteY709" fmla="*/ 2937056 h 6858000"/>
              <a:gd name="connsiteX710" fmla="*/ 77889 w 7467600"/>
              <a:gd name="connsiteY710" fmla="*/ 3138440 h 6858000"/>
              <a:gd name="connsiteX711" fmla="*/ 0 w 7467600"/>
              <a:gd name="connsiteY711" fmla="*/ 3271395 h 6858000"/>
              <a:gd name="connsiteX712" fmla="*/ 0 w 7467600"/>
              <a:gd name="connsiteY712" fmla="*/ 3153002 h 6858000"/>
              <a:gd name="connsiteX713" fmla="*/ 2386 w 7467600"/>
              <a:gd name="connsiteY713" fmla="*/ 3149203 h 6858000"/>
              <a:gd name="connsiteX714" fmla="*/ 89753 w 7467600"/>
              <a:gd name="connsiteY714" fmla="*/ 2987702 h 6858000"/>
              <a:gd name="connsiteX715" fmla="*/ 76869 w 7467600"/>
              <a:gd name="connsiteY715" fmla="*/ 3005404 h 6858000"/>
              <a:gd name="connsiteX716" fmla="*/ 32049 w 7467600"/>
              <a:gd name="connsiteY716" fmla="*/ 3065814 h 6858000"/>
              <a:gd name="connsiteX717" fmla="*/ 0 w 7467600"/>
              <a:gd name="connsiteY717" fmla="*/ 3108744 h 6858000"/>
              <a:gd name="connsiteX718" fmla="*/ 0 w 7467600"/>
              <a:gd name="connsiteY718" fmla="*/ 3058059 h 6858000"/>
              <a:gd name="connsiteX719" fmla="*/ 7610 w 7467600"/>
              <a:gd name="connsiteY719" fmla="*/ 3047889 h 6858000"/>
              <a:gd name="connsiteX720" fmla="*/ 52419 w 7467600"/>
              <a:gd name="connsiteY720" fmla="*/ 2987479 h 6858000"/>
              <a:gd name="connsiteX721" fmla="*/ 59142 w 7467600"/>
              <a:gd name="connsiteY721" fmla="*/ 2978488 h 6858000"/>
              <a:gd name="connsiteX722" fmla="*/ 0 w 7467600"/>
              <a:gd name="connsiteY722" fmla="*/ 3015334 h 6858000"/>
              <a:gd name="connsiteX723" fmla="*/ 0 w 7467600"/>
              <a:gd name="connsiteY723" fmla="*/ 2914286 h 6858000"/>
              <a:gd name="connsiteX724" fmla="*/ 36383 w 7467600"/>
              <a:gd name="connsiteY724" fmla="*/ 2901128 h 6858000"/>
              <a:gd name="connsiteX725" fmla="*/ 156329 w 7467600"/>
              <a:gd name="connsiteY725" fmla="*/ 2840533 h 6858000"/>
              <a:gd name="connsiteX726" fmla="*/ 358355 w 7467600"/>
              <a:gd name="connsiteY726" fmla="*/ 2620471 h 6858000"/>
              <a:gd name="connsiteX727" fmla="*/ 510577 w 7467600"/>
              <a:gd name="connsiteY727" fmla="*/ 2501244 h 6858000"/>
              <a:gd name="connsiteX728" fmla="*/ 211967 w 7467600"/>
              <a:gd name="connsiteY728" fmla="*/ 2479171 h 6858000"/>
              <a:gd name="connsiteX729" fmla="*/ 0 w 7467600"/>
              <a:gd name="connsiteY729" fmla="*/ 2476398 h 6858000"/>
              <a:gd name="connsiteX730" fmla="*/ 0 w 7467600"/>
              <a:gd name="connsiteY730" fmla="*/ 2389189 h 6858000"/>
              <a:gd name="connsiteX731" fmla="*/ 103062 w 7467600"/>
              <a:gd name="connsiteY731" fmla="*/ 2389518 h 6858000"/>
              <a:gd name="connsiteX732" fmla="*/ 510734 w 7467600"/>
              <a:gd name="connsiteY732" fmla="*/ 2416201 h 6858000"/>
              <a:gd name="connsiteX733" fmla="*/ 279257 w 7467600"/>
              <a:gd name="connsiteY733" fmla="*/ 2092102 h 6858000"/>
              <a:gd name="connsiteX734" fmla="*/ 65265 w 7467600"/>
              <a:gd name="connsiteY734" fmla="*/ 2006049 h 6858000"/>
              <a:gd name="connsiteX735" fmla="*/ 0 w 7467600"/>
              <a:gd name="connsiteY735" fmla="*/ 1982532 h 6858000"/>
              <a:gd name="connsiteX736" fmla="*/ 0 w 7467600"/>
              <a:gd name="connsiteY736" fmla="*/ 1912789 h 6858000"/>
              <a:gd name="connsiteX737" fmla="*/ 97460 w 7467600"/>
              <a:gd name="connsiteY737" fmla="*/ 1953725 h 6858000"/>
              <a:gd name="connsiteX738" fmla="*/ 221272 w 7467600"/>
              <a:gd name="connsiteY738" fmla="*/ 1980766 h 6858000"/>
              <a:gd name="connsiteX739" fmla="*/ 116765 w 7467600"/>
              <a:gd name="connsiteY739" fmla="*/ 1911033 h 6858000"/>
              <a:gd name="connsiteX740" fmla="*/ 16405 w 7467600"/>
              <a:gd name="connsiteY740" fmla="*/ 1803412 h 6858000"/>
              <a:gd name="connsiteX741" fmla="*/ 0 w 7467600"/>
              <a:gd name="connsiteY741" fmla="*/ 1784777 h 6858000"/>
              <a:gd name="connsiteX742" fmla="*/ 0 w 7467600"/>
              <a:gd name="connsiteY742" fmla="*/ 1740082 h 6858000"/>
              <a:gd name="connsiteX743" fmla="*/ 39394 w 7467600"/>
              <a:gd name="connsiteY743" fmla="*/ 1784856 h 6858000"/>
              <a:gd name="connsiteX744" fmla="*/ 135813 w 7467600"/>
              <a:gd name="connsiteY744" fmla="*/ 1888838 h 6858000"/>
              <a:gd name="connsiteX745" fmla="*/ 242575 w 7467600"/>
              <a:gd name="connsiteY745" fmla="*/ 1958841 h 6858000"/>
              <a:gd name="connsiteX746" fmla="*/ 82197 w 7467600"/>
              <a:gd name="connsiteY746" fmla="*/ 1754826 h 6858000"/>
              <a:gd name="connsiteX747" fmla="*/ 0 w 7467600"/>
              <a:gd name="connsiteY747" fmla="*/ 1679650 h 6858000"/>
              <a:gd name="connsiteX748" fmla="*/ 0 w 7467600"/>
              <a:gd name="connsiteY748" fmla="*/ 1602463 h 6858000"/>
              <a:gd name="connsiteX749" fmla="*/ 84689 w 7467600"/>
              <a:gd name="connsiteY749" fmla="*/ 1677442 h 6858000"/>
              <a:gd name="connsiteX750" fmla="*/ 298437 w 7467600"/>
              <a:gd name="connsiteY750" fmla="*/ 1968019 h 6858000"/>
              <a:gd name="connsiteX751" fmla="*/ 227269 w 7467600"/>
              <a:gd name="connsiteY751" fmla="*/ 1114064 h 6858000"/>
              <a:gd name="connsiteX752" fmla="*/ 248003 w 7467600"/>
              <a:gd name="connsiteY752" fmla="*/ 1089613 h 6858000"/>
              <a:gd name="connsiteX753" fmla="*/ 427020 w 7467600"/>
              <a:gd name="connsiteY753" fmla="*/ 1619803 h 6858000"/>
              <a:gd name="connsiteX754" fmla="*/ 340345 w 7467600"/>
              <a:gd name="connsiteY754" fmla="*/ 2027739 h 6858000"/>
              <a:gd name="connsiteX755" fmla="*/ 360865 w 7467600"/>
              <a:gd name="connsiteY755" fmla="*/ 2044827 h 6858000"/>
              <a:gd name="connsiteX756" fmla="*/ 560414 w 7467600"/>
              <a:gd name="connsiteY756" fmla="*/ 2421457 h 6858000"/>
              <a:gd name="connsiteX757" fmla="*/ 1359703 w 7467600"/>
              <a:gd name="connsiteY757" fmla="*/ 2578554 h 6858000"/>
              <a:gd name="connsiteX758" fmla="*/ 1359422 w 7467600"/>
              <a:gd name="connsiteY758" fmla="*/ 2577994 h 6858000"/>
              <a:gd name="connsiteX759" fmla="*/ 828701 w 7467600"/>
              <a:gd name="connsiteY759" fmla="*/ 1839520 h 6858000"/>
              <a:gd name="connsiteX760" fmla="*/ 494427 w 7467600"/>
              <a:gd name="connsiteY760" fmla="*/ 1092333 h 6858000"/>
              <a:gd name="connsiteX761" fmla="*/ 506322 w 7467600"/>
              <a:gd name="connsiteY761" fmla="*/ 1020997 h 6858000"/>
              <a:gd name="connsiteX762" fmla="*/ 4570198 w 7467600"/>
              <a:gd name="connsiteY762" fmla="*/ 978081 h 6858000"/>
              <a:gd name="connsiteX763" fmla="*/ 4523691 w 7467600"/>
              <a:gd name="connsiteY763" fmla="*/ 1127776 h 6858000"/>
              <a:gd name="connsiteX764" fmla="*/ 4509875 w 7467600"/>
              <a:gd name="connsiteY764" fmla="*/ 1167552 h 6858000"/>
              <a:gd name="connsiteX765" fmla="*/ 4478168 w 7467600"/>
              <a:gd name="connsiteY765" fmla="*/ 1260735 h 6858000"/>
              <a:gd name="connsiteX766" fmla="*/ 4409309 w 7467600"/>
              <a:gd name="connsiteY766" fmla="*/ 1666996 h 6858000"/>
              <a:gd name="connsiteX767" fmla="*/ 4370031 w 7467600"/>
              <a:gd name="connsiteY767" fmla="*/ 1955666 h 6858000"/>
              <a:gd name="connsiteX768" fmla="*/ 4570198 w 7467600"/>
              <a:gd name="connsiteY768" fmla="*/ 978081 h 6858000"/>
              <a:gd name="connsiteX769" fmla="*/ 4557898 w 7467600"/>
              <a:gd name="connsiteY769" fmla="*/ 900011 h 6858000"/>
              <a:gd name="connsiteX770" fmla="*/ 4344840 w 7467600"/>
              <a:gd name="connsiteY770" fmla="*/ 1922038 h 6858000"/>
              <a:gd name="connsiteX771" fmla="*/ 4378710 w 7467600"/>
              <a:gd name="connsiteY771" fmla="*/ 1665516 h 6858000"/>
              <a:gd name="connsiteX772" fmla="*/ 4448798 w 7467600"/>
              <a:gd name="connsiteY772" fmla="*/ 1253024 h 6858000"/>
              <a:gd name="connsiteX773" fmla="*/ 4480315 w 7467600"/>
              <a:gd name="connsiteY773" fmla="*/ 1158454 h 6858000"/>
              <a:gd name="connsiteX774" fmla="*/ 4494133 w 7467600"/>
              <a:gd name="connsiteY774" fmla="*/ 1118676 h 6858000"/>
              <a:gd name="connsiteX775" fmla="*/ 4557898 w 7467600"/>
              <a:gd name="connsiteY775" fmla="*/ 900011 h 6858000"/>
              <a:gd name="connsiteX776" fmla="*/ 5870151 w 7467600"/>
              <a:gd name="connsiteY776" fmla="*/ 898890 h 6858000"/>
              <a:gd name="connsiteX777" fmla="*/ 5861335 w 7467600"/>
              <a:gd name="connsiteY777" fmla="*/ 899177 h 6858000"/>
              <a:gd name="connsiteX778" fmla="*/ 5843702 w 7467600"/>
              <a:gd name="connsiteY778" fmla="*/ 899748 h 6858000"/>
              <a:gd name="connsiteX779" fmla="*/ 5651107 w 7467600"/>
              <a:gd name="connsiteY779" fmla="*/ 920306 h 6858000"/>
              <a:gd name="connsiteX780" fmla="*/ 5459407 w 7467600"/>
              <a:gd name="connsiteY780" fmla="*/ 940975 h 6858000"/>
              <a:gd name="connsiteX781" fmla="*/ 5374846 w 7467600"/>
              <a:gd name="connsiteY781" fmla="*/ 941988 h 6858000"/>
              <a:gd name="connsiteX782" fmla="*/ 5256105 w 7467600"/>
              <a:gd name="connsiteY782" fmla="*/ 945632 h 6858000"/>
              <a:gd name="connsiteX783" fmla="*/ 5107071 w 7467600"/>
              <a:gd name="connsiteY783" fmla="*/ 969720 h 6858000"/>
              <a:gd name="connsiteX784" fmla="*/ 4998681 w 7467600"/>
              <a:gd name="connsiteY784" fmla="*/ 988771 h 6858000"/>
              <a:gd name="connsiteX785" fmla="*/ 5870151 w 7467600"/>
              <a:gd name="connsiteY785" fmla="*/ 898890 h 6858000"/>
              <a:gd name="connsiteX786" fmla="*/ 5504425 w 7467600"/>
              <a:gd name="connsiteY786" fmla="*/ 848067 h 6858000"/>
              <a:gd name="connsiteX787" fmla="*/ 4968849 w 7467600"/>
              <a:gd name="connsiteY787" fmla="*/ 962318 h 6858000"/>
              <a:gd name="connsiteX788" fmla="*/ 5104039 w 7467600"/>
              <a:gd name="connsiteY788" fmla="*/ 940634 h 6858000"/>
              <a:gd name="connsiteX789" fmla="*/ 5256311 w 7467600"/>
              <a:gd name="connsiteY789" fmla="*/ 916490 h 6858000"/>
              <a:gd name="connsiteX790" fmla="*/ 5377381 w 7467600"/>
              <a:gd name="connsiteY790" fmla="*/ 912671 h 6858000"/>
              <a:gd name="connsiteX791" fmla="*/ 5460148 w 7467600"/>
              <a:gd name="connsiteY791" fmla="*/ 911442 h 6858000"/>
              <a:gd name="connsiteX792" fmla="*/ 5648971 w 7467600"/>
              <a:gd name="connsiteY792" fmla="*/ 891331 h 6858000"/>
              <a:gd name="connsiteX793" fmla="*/ 5844807 w 7467600"/>
              <a:gd name="connsiteY793" fmla="*/ 870718 h 6858000"/>
              <a:gd name="connsiteX794" fmla="*/ 5862975 w 7467600"/>
              <a:gd name="connsiteY794" fmla="*/ 869756 h 6858000"/>
              <a:gd name="connsiteX795" fmla="*/ 5920887 w 7467600"/>
              <a:gd name="connsiteY795" fmla="*/ 865929 h 6858000"/>
              <a:gd name="connsiteX796" fmla="*/ 5504425 w 7467600"/>
              <a:gd name="connsiteY796" fmla="*/ 848067 h 6858000"/>
              <a:gd name="connsiteX797" fmla="*/ 3607114 w 7467600"/>
              <a:gd name="connsiteY797" fmla="*/ 467441 h 6858000"/>
              <a:gd name="connsiteX798" fmla="*/ 3296242 w 7467600"/>
              <a:gd name="connsiteY798" fmla="*/ 807991 h 6858000"/>
              <a:gd name="connsiteX799" fmla="*/ 3174674 w 7467600"/>
              <a:gd name="connsiteY799" fmla="*/ 919759 h 6858000"/>
              <a:gd name="connsiteX800" fmla="*/ 3042978 w 7467600"/>
              <a:gd name="connsiteY800" fmla="*/ 1054894 h 6858000"/>
              <a:gd name="connsiteX801" fmla="*/ 2968914 w 7467600"/>
              <a:gd name="connsiteY801" fmla="*/ 1133756 h 6858000"/>
              <a:gd name="connsiteX802" fmla="*/ 3103823 w 7467600"/>
              <a:gd name="connsiteY802" fmla="*/ 1026814 h 6858000"/>
              <a:gd name="connsiteX803" fmla="*/ 3607114 w 7467600"/>
              <a:gd name="connsiteY803" fmla="*/ 467441 h 6858000"/>
              <a:gd name="connsiteX804" fmla="*/ 3744487 w 7467600"/>
              <a:gd name="connsiteY804" fmla="*/ 383136 h 6858000"/>
              <a:gd name="connsiteX805" fmla="*/ 3970213 w 7467600"/>
              <a:gd name="connsiteY805" fmla="*/ 995559 h 6858000"/>
              <a:gd name="connsiteX806" fmla="*/ 3744487 w 7467600"/>
              <a:gd name="connsiteY806" fmla="*/ 383136 h 6858000"/>
              <a:gd name="connsiteX807" fmla="*/ 3624562 w 7467600"/>
              <a:gd name="connsiteY807" fmla="*/ 367041 h 6858000"/>
              <a:gd name="connsiteX808" fmla="*/ 3489712 w 7467600"/>
              <a:gd name="connsiteY808" fmla="*/ 485386 h 6858000"/>
              <a:gd name="connsiteX809" fmla="*/ 3182994 w 7467600"/>
              <a:gd name="connsiteY809" fmla="*/ 828265 h 6858000"/>
              <a:gd name="connsiteX810" fmla="*/ 2892114 w 7467600"/>
              <a:gd name="connsiteY810" fmla="*/ 1172635 h 6858000"/>
              <a:gd name="connsiteX811" fmla="*/ 3021459 w 7467600"/>
              <a:gd name="connsiteY811" fmla="*/ 1035385 h 6858000"/>
              <a:gd name="connsiteX812" fmla="*/ 3153873 w 7467600"/>
              <a:gd name="connsiteY812" fmla="*/ 898971 h 6858000"/>
              <a:gd name="connsiteX813" fmla="*/ 3276511 w 7467600"/>
              <a:gd name="connsiteY813" fmla="*/ 786423 h 6858000"/>
              <a:gd name="connsiteX814" fmla="*/ 3584154 w 7467600"/>
              <a:gd name="connsiteY814" fmla="*/ 448218 h 6858000"/>
              <a:gd name="connsiteX815" fmla="*/ 3624562 w 7467600"/>
              <a:gd name="connsiteY815" fmla="*/ 367041 h 6858000"/>
              <a:gd name="connsiteX816" fmla="*/ 3766672 w 7467600"/>
              <a:gd name="connsiteY816" fmla="*/ 359429 h 6858000"/>
              <a:gd name="connsiteX817" fmla="*/ 3996338 w 7467600"/>
              <a:gd name="connsiteY817" fmla="*/ 968237 h 6858000"/>
              <a:gd name="connsiteX818" fmla="*/ 3766672 w 7467600"/>
              <a:gd name="connsiteY818" fmla="*/ 359429 h 6858000"/>
              <a:gd name="connsiteX819" fmla="*/ 5805386 w 7467600"/>
              <a:gd name="connsiteY819" fmla="*/ 239240 h 6858000"/>
              <a:gd name="connsiteX820" fmla="*/ 5736947 w 7467600"/>
              <a:gd name="connsiteY820" fmla="*/ 261367 h 6858000"/>
              <a:gd name="connsiteX821" fmla="*/ 5427012 w 7467600"/>
              <a:gd name="connsiteY821" fmla="*/ 311272 h 6858000"/>
              <a:gd name="connsiteX822" fmla="*/ 5147818 w 7467600"/>
              <a:gd name="connsiteY822" fmla="*/ 322112 h 6858000"/>
              <a:gd name="connsiteX823" fmla="*/ 5060854 w 7467600"/>
              <a:gd name="connsiteY823" fmla="*/ 311882 h 6858000"/>
              <a:gd name="connsiteX824" fmla="*/ 4945989 w 7467600"/>
              <a:gd name="connsiteY824" fmla="*/ 300516 h 6858000"/>
              <a:gd name="connsiteX825" fmla="*/ 5410479 w 7467600"/>
              <a:gd name="connsiteY825" fmla="*/ 348434 h 6858000"/>
              <a:gd name="connsiteX826" fmla="*/ 5805386 w 7467600"/>
              <a:gd name="connsiteY826" fmla="*/ 239240 h 6858000"/>
              <a:gd name="connsiteX827" fmla="*/ 5905192 w 7467600"/>
              <a:gd name="connsiteY827" fmla="*/ 163079 h 6858000"/>
              <a:gd name="connsiteX828" fmla="*/ 5865655 w 7467600"/>
              <a:gd name="connsiteY828" fmla="*/ 171901 h 6858000"/>
              <a:gd name="connsiteX829" fmla="*/ 5259740 w 7467600"/>
              <a:gd name="connsiteY829" fmla="*/ 257013 h 6858000"/>
              <a:gd name="connsiteX830" fmla="*/ 5208466 w 7467600"/>
              <a:gd name="connsiteY830" fmla="*/ 257550 h 6858000"/>
              <a:gd name="connsiteX831" fmla="*/ 4980204 w 7467600"/>
              <a:gd name="connsiteY831" fmla="*/ 271903 h 6858000"/>
              <a:gd name="connsiteX832" fmla="*/ 5068068 w 7467600"/>
              <a:gd name="connsiteY832" fmla="*/ 282244 h 6858000"/>
              <a:gd name="connsiteX833" fmla="*/ 5153231 w 7467600"/>
              <a:gd name="connsiteY833" fmla="*/ 292240 h 6858000"/>
              <a:gd name="connsiteX834" fmla="*/ 5426491 w 7467600"/>
              <a:gd name="connsiteY834" fmla="*/ 281128 h 6858000"/>
              <a:gd name="connsiteX835" fmla="*/ 5731212 w 7467600"/>
              <a:gd name="connsiteY835" fmla="*/ 231951 h 6858000"/>
              <a:gd name="connsiteX836" fmla="*/ 5905192 w 7467600"/>
              <a:gd name="connsiteY836" fmla="*/ 163079 h 6858000"/>
              <a:gd name="connsiteX837" fmla="*/ 5944437 w 7467600"/>
              <a:gd name="connsiteY837" fmla="*/ 113829 h 6858000"/>
              <a:gd name="connsiteX838" fmla="*/ 5825032 w 7467600"/>
              <a:gd name="connsiteY838" fmla="*/ 146405 h 6858000"/>
              <a:gd name="connsiteX839" fmla="*/ 4955599 w 7467600"/>
              <a:gd name="connsiteY839" fmla="*/ 247008 h 6858000"/>
              <a:gd name="connsiteX840" fmla="*/ 5210104 w 7467600"/>
              <a:gd name="connsiteY840" fmla="*/ 228123 h 6858000"/>
              <a:gd name="connsiteX841" fmla="*/ 5261015 w 7467600"/>
              <a:gd name="connsiteY841" fmla="*/ 227087 h 6858000"/>
              <a:gd name="connsiteX842" fmla="*/ 5861181 w 7467600"/>
              <a:gd name="connsiteY842" fmla="*/ 143093 h 6858000"/>
              <a:gd name="connsiteX843" fmla="*/ 5961252 w 7467600"/>
              <a:gd name="connsiteY843" fmla="*/ 114820 h 6858000"/>
              <a:gd name="connsiteX844" fmla="*/ 5944437 w 7467600"/>
              <a:gd name="connsiteY844" fmla="*/ 113829 h 6858000"/>
              <a:gd name="connsiteX845" fmla="*/ 3882765 w 7467600"/>
              <a:gd name="connsiteY845" fmla="*/ 0 h 6858000"/>
              <a:gd name="connsiteX846" fmla="*/ 3995099 w 7467600"/>
              <a:gd name="connsiteY846" fmla="*/ 0 h 6858000"/>
              <a:gd name="connsiteX847" fmla="*/ 4163818 w 7467600"/>
              <a:gd name="connsiteY847" fmla="*/ 234104 h 6858000"/>
              <a:gd name="connsiteX848" fmla="*/ 4172099 w 7467600"/>
              <a:gd name="connsiteY848" fmla="*/ 234207 h 6858000"/>
              <a:gd name="connsiteX849" fmla="*/ 4784282 w 7467600"/>
              <a:gd name="connsiteY849" fmla="*/ 276561 h 6858000"/>
              <a:gd name="connsiteX850" fmla="*/ 4801687 w 7467600"/>
              <a:gd name="connsiteY850" fmla="*/ 267764 h 6858000"/>
              <a:gd name="connsiteX851" fmla="*/ 6082788 w 7467600"/>
              <a:gd name="connsiteY851" fmla="*/ 64119 h 6858000"/>
              <a:gd name="connsiteX852" fmla="*/ 6099442 w 7467600"/>
              <a:gd name="connsiteY852" fmla="*/ 82568 h 6858000"/>
              <a:gd name="connsiteX853" fmla="*/ 4804137 w 7467600"/>
              <a:gd name="connsiteY853" fmla="*/ 320931 h 6858000"/>
              <a:gd name="connsiteX854" fmla="*/ 4227047 w 7467600"/>
              <a:gd name="connsiteY854" fmla="*/ 313415 h 6858000"/>
              <a:gd name="connsiteX855" fmla="*/ 4346041 w 7467600"/>
              <a:gd name="connsiteY855" fmla="*/ 456086 h 6858000"/>
              <a:gd name="connsiteX856" fmla="*/ 4870967 w 7467600"/>
              <a:gd name="connsiteY856" fmla="*/ 963061 h 6858000"/>
              <a:gd name="connsiteX857" fmla="*/ 4889647 w 7467600"/>
              <a:gd name="connsiteY857" fmla="*/ 957147 h 6858000"/>
              <a:gd name="connsiteX858" fmla="*/ 5422504 w 7467600"/>
              <a:gd name="connsiteY858" fmla="*/ 805191 h 6858000"/>
              <a:gd name="connsiteX859" fmla="*/ 6087656 w 7467600"/>
              <a:gd name="connsiteY859" fmla="*/ 826703 h 6858000"/>
              <a:gd name="connsiteX860" fmla="*/ 6058717 w 7467600"/>
              <a:gd name="connsiteY860" fmla="*/ 865992 h 6858000"/>
              <a:gd name="connsiteX861" fmla="*/ 4974153 w 7467600"/>
              <a:gd name="connsiteY861" fmla="*/ 1045456 h 6858000"/>
              <a:gd name="connsiteX862" fmla="*/ 5627835 w 7467600"/>
              <a:gd name="connsiteY862" fmla="*/ 1472077 h 6858000"/>
              <a:gd name="connsiteX863" fmla="*/ 5629817 w 7467600"/>
              <a:gd name="connsiteY863" fmla="*/ 1471412 h 6858000"/>
              <a:gd name="connsiteX864" fmla="*/ 5634124 w 7467600"/>
              <a:gd name="connsiteY864" fmla="*/ 1470572 h 6858000"/>
              <a:gd name="connsiteX865" fmla="*/ 5755832 w 7467600"/>
              <a:gd name="connsiteY865" fmla="*/ 1383886 h 6858000"/>
              <a:gd name="connsiteX866" fmla="*/ 6014186 w 7467600"/>
              <a:gd name="connsiteY866" fmla="*/ 1279799 h 6858000"/>
              <a:gd name="connsiteX867" fmla="*/ 6901619 w 7467600"/>
              <a:gd name="connsiteY867" fmla="*/ 1047874 h 6858000"/>
              <a:gd name="connsiteX868" fmla="*/ 6931566 w 7467600"/>
              <a:gd name="connsiteY868" fmla="*/ 1062034 h 6858000"/>
              <a:gd name="connsiteX869" fmla="*/ 5790982 w 7467600"/>
              <a:gd name="connsiteY869" fmla="*/ 1561380 h 6858000"/>
              <a:gd name="connsiteX870" fmla="*/ 6188971 w 7467600"/>
              <a:gd name="connsiteY870" fmla="*/ 1755168 h 6858000"/>
              <a:gd name="connsiteX871" fmla="*/ 6202446 w 7467600"/>
              <a:gd name="connsiteY871" fmla="*/ 1752268 h 6858000"/>
              <a:gd name="connsiteX872" fmla="*/ 7179560 w 7467600"/>
              <a:gd name="connsiteY872" fmla="*/ 1467551 h 6858000"/>
              <a:gd name="connsiteX873" fmla="*/ 7158730 w 7467600"/>
              <a:gd name="connsiteY873" fmla="*/ 1507835 h 6858000"/>
              <a:gd name="connsiteX874" fmla="*/ 6326959 w 7467600"/>
              <a:gd name="connsiteY874" fmla="*/ 1817686 h 6858000"/>
              <a:gd name="connsiteX875" fmla="*/ 6537433 w 7467600"/>
              <a:gd name="connsiteY875" fmla="*/ 1907790 h 6858000"/>
              <a:gd name="connsiteX876" fmla="*/ 6550221 w 7467600"/>
              <a:gd name="connsiteY876" fmla="*/ 1910729 h 6858000"/>
              <a:gd name="connsiteX877" fmla="*/ 6964438 w 7467600"/>
              <a:gd name="connsiteY877" fmla="*/ 2209505 h 6858000"/>
              <a:gd name="connsiteX878" fmla="*/ 7367862 w 7467600"/>
              <a:gd name="connsiteY878" fmla="*/ 2806833 h 6858000"/>
              <a:gd name="connsiteX879" fmla="*/ 7364329 w 7467600"/>
              <a:gd name="connsiteY879" fmla="*/ 2826907 h 6858000"/>
              <a:gd name="connsiteX880" fmla="*/ 7290545 w 7467600"/>
              <a:gd name="connsiteY880" fmla="*/ 2850663 h 6858000"/>
              <a:gd name="connsiteX881" fmla="*/ 6472036 w 7467600"/>
              <a:gd name="connsiteY881" fmla="*/ 1959003 h 6858000"/>
              <a:gd name="connsiteX882" fmla="*/ 5792897 w 7467600"/>
              <a:gd name="connsiteY882" fmla="*/ 1647747 h 6858000"/>
              <a:gd name="connsiteX883" fmla="*/ 5842751 w 7467600"/>
              <a:gd name="connsiteY883" fmla="*/ 1816112 h 6858000"/>
              <a:gd name="connsiteX884" fmla="*/ 5847424 w 7467600"/>
              <a:gd name="connsiteY884" fmla="*/ 1815776 h 6858000"/>
              <a:gd name="connsiteX885" fmla="*/ 6399821 w 7467600"/>
              <a:gd name="connsiteY885" fmla="*/ 2344799 h 6858000"/>
              <a:gd name="connsiteX886" fmla="*/ 6323232 w 7467600"/>
              <a:gd name="connsiteY886" fmla="*/ 2389634 h 6858000"/>
              <a:gd name="connsiteX887" fmla="*/ 5942958 w 7467600"/>
              <a:gd name="connsiteY887" fmla="*/ 2077708 h 6858000"/>
              <a:gd name="connsiteX888" fmla="*/ 5921559 w 7467600"/>
              <a:gd name="connsiteY888" fmla="*/ 2378596 h 6858000"/>
              <a:gd name="connsiteX889" fmla="*/ 5817651 w 7467600"/>
              <a:gd name="connsiteY889" fmla="*/ 3023919 h 6858000"/>
              <a:gd name="connsiteX890" fmla="*/ 5729634 w 7467600"/>
              <a:gd name="connsiteY890" fmla="*/ 3051849 h 6858000"/>
              <a:gd name="connsiteX891" fmla="*/ 5611018 w 7467600"/>
              <a:gd name="connsiteY891" fmla="*/ 2316769 h 6858000"/>
              <a:gd name="connsiteX892" fmla="*/ 5687608 w 7467600"/>
              <a:gd name="connsiteY892" fmla="*/ 2039972 h 6858000"/>
              <a:gd name="connsiteX893" fmla="*/ 5657554 w 7467600"/>
              <a:gd name="connsiteY893" fmla="*/ 1576445 h 6858000"/>
              <a:gd name="connsiteX894" fmla="*/ 5150475 w 7467600"/>
              <a:gd name="connsiteY894" fmla="*/ 1274012 h 6858000"/>
              <a:gd name="connsiteX895" fmla="*/ 5349142 w 7467600"/>
              <a:gd name="connsiteY895" fmla="*/ 2204405 h 6858000"/>
              <a:gd name="connsiteX896" fmla="*/ 5262214 w 7467600"/>
              <a:gd name="connsiteY896" fmla="*/ 2233836 h 6858000"/>
              <a:gd name="connsiteX897" fmla="*/ 4981539 w 7467600"/>
              <a:gd name="connsiteY897" fmla="*/ 1542201 h 6858000"/>
              <a:gd name="connsiteX898" fmla="*/ 4958461 w 7467600"/>
              <a:gd name="connsiteY898" fmla="*/ 1136957 h 6858000"/>
              <a:gd name="connsiteX899" fmla="*/ 4655015 w 7467600"/>
              <a:gd name="connsiteY899" fmla="*/ 891426 h 6858000"/>
              <a:gd name="connsiteX900" fmla="*/ 4348002 w 7467600"/>
              <a:gd name="connsiteY900" fmla="*/ 2205895 h 6858000"/>
              <a:gd name="connsiteX901" fmla="*/ 4262250 w 7467600"/>
              <a:gd name="connsiteY901" fmla="*/ 2219972 h 6858000"/>
              <a:gd name="connsiteX902" fmla="*/ 4550611 w 7467600"/>
              <a:gd name="connsiteY902" fmla="*/ 817540 h 6858000"/>
              <a:gd name="connsiteX903" fmla="*/ 4564418 w 7467600"/>
              <a:gd name="connsiteY903" fmla="*/ 808293 h 6858000"/>
              <a:gd name="connsiteX904" fmla="*/ 4266388 w 7467600"/>
              <a:gd name="connsiteY904" fmla="*/ 500083 h 6858000"/>
              <a:gd name="connsiteX905" fmla="*/ 4032842 w 7467600"/>
              <a:gd name="connsiteY905" fmla="*/ 211809 h 6858000"/>
              <a:gd name="connsiteX906" fmla="*/ 3882765 w 7467600"/>
              <a:gd name="connsiteY906" fmla="*/ 0 h 6858000"/>
              <a:gd name="connsiteX907" fmla="*/ 3721337 w 7467600"/>
              <a:gd name="connsiteY907" fmla="*/ 0 h 6858000"/>
              <a:gd name="connsiteX908" fmla="*/ 3797544 w 7467600"/>
              <a:gd name="connsiteY908" fmla="*/ 0 h 6858000"/>
              <a:gd name="connsiteX909" fmla="*/ 3775734 w 7467600"/>
              <a:gd name="connsiteY909" fmla="*/ 95131 h 6858000"/>
              <a:gd name="connsiteX910" fmla="*/ 3724807 w 7467600"/>
              <a:gd name="connsiteY910" fmla="*/ 272257 h 6858000"/>
              <a:gd name="connsiteX911" fmla="*/ 3726844 w 7467600"/>
              <a:gd name="connsiteY911" fmla="*/ 282988 h 6858000"/>
              <a:gd name="connsiteX912" fmla="*/ 3742664 w 7467600"/>
              <a:gd name="connsiteY912" fmla="*/ 279918 h 6858000"/>
              <a:gd name="connsiteX913" fmla="*/ 4103910 w 7467600"/>
              <a:gd name="connsiteY913" fmla="*/ 1161917 h 6858000"/>
              <a:gd name="connsiteX914" fmla="*/ 4020269 w 7467600"/>
              <a:gd name="connsiteY914" fmla="*/ 1200406 h 6858000"/>
              <a:gd name="connsiteX915" fmla="*/ 3674882 w 7467600"/>
              <a:gd name="connsiteY915" fmla="*/ 488524 h 6858000"/>
              <a:gd name="connsiteX916" fmla="*/ 3132682 w 7467600"/>
              <a:gd name="connsiteY916" fmla="*/ 1072284 h 6858000"/>
              <a:gd name="connsiteX917" fmla="*/ 2716346 w 7467600"/>
              <a:gd name="connsiteY917" fmla="*/ 1276376 h 6858000"/>
              <a:gd name="connsiteX918" fmla="*/ 2716772 w 7467600"/>
              <a:gd name="connsiteY918" fmla="*/ 1255462 h 6858000"/>
              <a:gd name="connsiteX919" fmla="*/ 3471096 w 7467600"/>
              <a:gd name="connsiteY919" fmla="*/ 437072 h 6858000"/>
              <a:gd name="connsiteX920" fmla="*/ 3639057 w 7467600"/>
              <a:gd name="connsiteY920" fmla="*/ 286334 h 6858000"/>
              <a:gd name="connsiteX921" fmla="*/ 3640309 w 7467600"/>
              <a:gd name="connsiteY921" fmla="*/ 284664 h 6858000"/>
              <a:gd name="connsiteX922" fmla="*/ 3646022 w 7467600"/>
              <a:gd name="connsiteY922" fmla="*/ 276711 h 6858000"/>
              <a:gd name="connsiteX923" fmla="*/ 3707943 w 7467600"/>
              <a:gd name="connsiteY923" fmla="*/ 65958 h 6858000"/>
              <a:gd name="connsiteX924" fmla="*/ 3721337 w 7467600"/>
              <a:gd name="connsiteY924" fmla="*/ 0 h 6858000"/>
              <a:gd name="connsiteX925" fmla="*/ 2867960 w 7467600"/>
              <a:gd name="connsiteY925" fmla="*/ 0 h 6858000"/>
              <a:gd name="connsiteX926" fmla="*/ 2926351 w 7467600"/>
              <a:gd name="connsiteY926" fmla="*/ 0 h 6858000"/>
              <a:gd name="connsiteX927" fmla="*/ 2902823 w 7467600"/>
              <a:gd name="connsiteY927" fmla="*/ 262929 h 6858000"/>
              <a:gd name="connsiteX928" fmla="*/ 2940663 w 7467600"/>
              <a:gd name="connsiteY928" fmla="*/ 140884 h 6858000"/>
              <a:gd name="connsiteX929" fmla="*/ 2947039 w 7467600"/>
              <a:gd name="connsiteY929" fmla="*/ 122524 h 6858000"/>
              <a:gd name="connsiteX930" fmla="*/ 2984316 w 7467600"/>
              <a:gd name="connsiteY930" fmla="*/ 0 h 6858000"/>
              <a:gd name="connsiteX931" fmla="*/ 3016114 w 7467600"/>
              <a:gd name="connsiteY931" fmla="*/ 0 h 6858000"/>
              <a:gd name="connsiteX932" fmla="*/ 2979949 w 7467600"/>
              <a:gd name="connsiteY932" fmla="*/ 119274 h 6858000"/>
              <a:gd name="connsiteX933" fmla="*/ 3023879 w 7467600"/>
              <a:gd name="connsiteY933" fmla="*/ 0 h 6858000"/>
              <a:gd name="connsiteX934" fmla="*/ 3105400 w 7467600"/>
              <a:gd name="connsiteY934" fmla="*/ 0 h 6858000"/>
              <a:gd name="connsiteX935" fmla="*/ 3094669 w 7467600"/>
              <a:gd name="connsiteY935" fmla="*/ 30308 h 6858000"/>
              <a:gd name="connsiteX936" fmla="*/ 2901945 w 7467600"/>
              <a:gd name="connsiteY936" fmla="*/ 466538 h 6858000"/>
              <a:gd name="connsiteX937" fmla="*/ 2815209 w 7467600"/>
              <a:gd name="connsiteY937" fmla="*/ 497361 h 6858000"/>
              <a:gd name="connsiteX938" fmla="*/ 2844845 w 7467600"/>
              <a:gd name="connsiteY938" fmla="*/ 127638 h 6858000"/>
              <a:gd name="connsiteX939" fmla="*/ 2867960 w 7467600"/>
              <a:gd name="connsiteY939" fmla="*/ 0 h 6858000"/>
              <a:gd name="connsiteX940" fmla="*/ 1057230 w 7467600"/>
              <a:gd name="connsiteY940" fmla="*/ 0 h 6858000"/>
              <a:gd name="connsiteX941" fmla="*/ 1111003 w 7467600"/>
              <a:gd name="connsiteY941" fmla="*/ 0 h 6858000"/>
              <a:gd name="connsiteX942" fmla="*/ 1125553 w 7467600"/>
              <a:gd name="connsiteY942" fmla="*/ 52588 h 6858000"/>
              <a:gd name="connsiteX943" fmla="*/ 1304276 w 7467600"/>
              <a:gd name="connsiteY943" fmla="*/ 476275 h 6858000"/>
              <a:gd name="connsiteX944" fmla="*/ 1492066 w 7467600"/>
              <a:gd name="connsiteY944" fmla="*/ 886333 h 6858000"/>
              <a:gd name="connsiteX945" fmla="*/ 1423698 w 7467600"/>
              <a:gd name="connsiteY945" fmla="*/ 710817 h 6858000"/>
              <a:gd name="connsiteX946" fmla="*/ 1357609 w 7467600"/>
              <a:gd name="connsiteY946" fmla="*/ 532892 h 6858000"/>
              <a:gd name="connsiteX947" fmla="*/ 1309550 w 7467600"/>
              <a:gd name="connsiteY947" fmla="*/ 374031 h 6858000"/>
              <a:gd name="connsiteX948" fmla="*/ 1193673 w 7467600"/>
              <a:gd name="connsiteY948" fmla="*/ 49533 h 6858000"/>
              <a:gd name="connsiteX949" fmla="*/ 1164391 w 7467600"/>
              <a:gd name="connsiteY949" fmla="*/ 0 h 6858000"/>
              <a:gd name="connsiteX950" fmla="*/ 1200666 w 7467600"/>
              <a:gd name="connsiteY950" fmla="*/ 0 h 6858000"/>
              <a:gd name="connsiteX951" fmla="*/ 1223408 w 7467600"/>
              <a:gd name="connsiteY951" fmla="*/ 38996 h 6858000"/>
              <a:gd name="connsiteX952" fmla="*/ 1339635 w 7467600"/>
              <a:gd name="connsiteY952" fmla="*/ 365517 h 6858000"/>
              <a:gd name="connsiteX953" fmla="*/ 1387469 w 7467600"/>
              <a:gd name="connsiteY953" fmla="*/ 523079 h 6858000"/>
              <a:gd name="connsiteX954" fmla="*/ 1452685 w 7467600"/>
              <a:gd name="connsiteY954" fmla="*/ 699806 h 6858000"/>
              <a:gd name="connsiteX955" fmla="*/ 1492092 w 7467600"/>
              <a:gd name="connsiteY955" fmla="*/ 800424 h 6858000"/>
              <a:gd name="connsiteX956" fmla="*/ 1455302 w 7467600"/>
              <a:gd name="connsiteY956" fmla="*/ 632913 h 6858000"/>
              <a:gd name="connsiteX957" fmla="*/ 1222336 w 7467600"/>
              <a:gd name="connsiteY957" fmla="*/ 9480 h 6858000"/>
              <a:gd name="connsiteX958" fmla="*/ 1214634 w 7467600"/>
              <a:gd name="connsiteY958" fmla="*/ 0 h 6858000"/>
              <a:gd name="connsiteX959" fmla="*/ 1289827 w 7467600"/>
              <a:gd name="connsiteY959" fmla="*/ 0 h 6858000"/>
              <a:gd name="connsiteX960" fmla="*/ 1321076 w 7467600"/>
              <a:gd name="connsiteY960" fmla="*/ 59722 h 6858000"/>
              <a:gd name="connsiteX961" fmla="*/ 1512579 w 7467600"/>
              <a:gd name="connsiteY961" fmla="*/ 626441 h 6858000"/>
              <a:gd name="connsiteX962" fmla="*/ 1506076 w 7467600"/>
              <a:gd name="connsiteY962" fmla="*/ 1089289 h 6858000"/>
              <a:gd name="connsiteX963" fmla="*/ 1486346 w 7467600"/>
              <a:gd name="connsiteY963" fmla="*/ 1079919 h 6858000"/>
              <a:gd name="connsiteX964" fmla="*/ 1070511 w 7467600"/>
              <a:gd name="connsiteY964" fmla="*/ 48609 h 6858000"/>
              <a:gd name="connsiteX965" fmla="*/ 1057230 w 7467600"/>
              <a:gd name="connsiteY965" fmla="*/ 0 h 6858000"/>
              <a:gd name="connsiteX966" fmla="*/ 43151 w 7467600"/>
              <a:gd name="connsiteY966" fmla="*/ 0 h 6858000"/>
              <a:gd name="connsiteX967" fmla="*/ 95283 w 7467600"/>
              <a:gd name="connsiteY967" fmla="*/ 0 h 6858000"/>
              <a:gd name="connsiteX968" fmla="*/ 300708 w 7467600"/>
              <a:gd name="connsiteY968" fmla="*/ 154571 h 6858000"/>
              <a:gd name="connsiteX969" fmla="*/ 530414 w 7467600"/>
              <a:gd name="connsiteY969" fmla="*/ 354673 h 6858000"/>
              <a:gd name="connsiteX970" fmla="*/ 333785 w 7467600"/>
              <a:gd name="connsiteY970" fmla="*/ 161564 h 6858000"/>
              <a:gd name="connsiteX971" fmla="*/ 147005 w 7467600"/>
              <a:gd name="connsiteY971" fmla="*/ 0 h 6858000"/>
              <a:gd name="connsiteX972" fmla="*/ 272509 w 7467600"/>
              <a:gd name="connsiteY972" fmla="*/ 0 h 6858000"/>
              <a:gd name="connsiteX973" fmla="*/ 326276 w 7467600"/>
              <a:gd name="connsiteY973" fmla="*/ 45847 h 6858000"/>
              <a:gd name="connsiteX974" fmla="*/ 823759 w 7467600"/>
              <a:gd name="connsiteY974" fmla="*/ 574145 h 6858000"/>
              <a:gd name="connsiteX975" fmla="*/ 811254 w 7467600"/>
              <a:gd name="connsiteY975" fmla="*/ 665546 h 6858000"/>
              <a:gd name="connsiteX976" fmla="*/ 154042 w 7467600"/>
              <a:gd name="connsiteY976" fmla="*/ 261522 h 6858000"/>
              <a:gd name="connsiteX977" fmla="*/ 13550 w 7467600"/>
              <a:gd name="connsiteY977" fmla="*/ 158423 h 6858000"/>
              <a:gd name="connsiteX978" fmla="*/ 0 w 7467600"/>
              <a:gd name="connsiteY978" fmla="*/ 146618 h 6858000"/>
              <a:gd name="connsiteX979" fmla="*/ 0 w 7467600"/>
              <a:gd name="connsiteY979" fmla="*/ 59161 h 6858000"/>
              <a:gd name="connsiteX980" fmla="*/ 45427 w 7467600"/>
              <a:gd name="connsiteY980" fmla="*/ 101078 h 6858000"/>
              <a:gd name="connsiteX981" fmla="*/ 630103 w 7467600"/>
              <a:gd name="connsiteY981" fmla="*/ 485885 h 6858000"/>
              <a:gd name="connsiteX982" fmla="*/ 532040 w 7467600"/>
              <a:gd name="connsiteY982" fmla="*/ 399359 h 6858000"/>
              <a:gd name="connsiteX983" fmla="*/ 517618 w 7467600"/>
              <a:gd name="connsiteY983" fmla="*/ 385726 h 6858000"/>
              <a:gd name="connsiteX984" fmla="*/ 285074 w 7467600"/>
              <a:gd name="connsiteY984" fmla="*/ 182755 h 6858000"/>
              <a:gd name="connsiteX985" fmla="*/ 43151 w 7467600"/>
              <a:gd name="connsiteY985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1903353 w 7467600"/>
              <a:gd name="connsiteY127" fmla="*/ 5044827 h 6858000"/>
              <a:gd name="connsiteX128" fmla="*/ 1936931 w 7467600"/>
              <a:gd name="connsiteY128" fmla="*/ 5093954 h 6858000"/>
              <a:gd name="connsiteX129" fmla="*/ 2195868 w 7467600"/>
              <a:gd name="connsiteY129" fmla="*/ 5396574 h 6858000"/>
              <a:gd name="connsiteX130" fmla="*/ 2088852 w 7467600"/>
              <a:gd name="connsiteY130" fmla="*/ 5166123 h 6858000"/>
              <a:gd name="connsiteX131" fmla="*/ 1958241 w 7467600"/>
              <a:gd name="connsiteY131" fmla="*/ 5067955 h 6858000"/>
              <a:gd name="connsiteX132" fmla="*/ 1903353 w 7467600"/>
              <a:gd name="connsiteY132" fmla="*/ 5044827 h 6858000"/>
              <a:gd name="connsiteX133" fmla="*/ 1979378 w 7467600"/>
              <a:gd name="connsiteY133" fmla="*/ 4769504 h 6858000"/>
              <a:gd name="connsiteX134" fmla="*/ 2882120 w 7467600"/>
              <a:gd name="connsiteY134" fmla="*/ 5064547 h 6858000"/>
              <a:gd name="connsiteX135" fmla="*/ 2793103 w 7467600"/>
              <a:gd name="connsiteY135" fmla="*/ 5039699 h 6858000"/>
              <a:gd name="connsiteX136" fmla="*/ 2770041 w 7467600"/>
              <a:gd name="connsiteY136" fmla="*/ 5033634 h 6858000"/>
              <a:gd name="connsiteX137" fmla="*/ 1979378 w 7467600"/>
              <a:gd name="connsiteY137" fmla="*/ 4769504 h 6858000"/>
              <a:gd name="connsiteX138" fmla="*/ 1927410 w 7467600"/>
              <a:gd name="connsiteY138" fmla="*/ 4716164 h 6858000"/>
              <a:gd name="connsiteX139" fmla="*/ 1959587 w 7467600"/>
              <a:gd name="connsiteY139" fmla="*/ 4728849 h 6858000"/>
              <a:gd name="connsiteX140" fmla="*/ 2777707 w 7467600"/>
              <a:gd name="connsiteY140" fmla="*/ 5003991 h 6858000"/>
              <a:gd name="connsiteX141" fmla="*/ 2800768 w 7467600"/>
              <a:gd name="connsiteY141" fmla="*/ 5010056 h 6858000"/>
              <a:gd name="connsiteX142" fmla="*/ 2879408 w 7467600"/>
              <a:gd name="connsiteY142" fmla="*/ 5031590 h 6858000"/>
              <a:gd name="connsiteX143" fmla="*/ 2862295 w 7467600"/>
              <a:gd name="connsiteY143" fmla="*/ 5022958 h 6858000"/>
              <a:gd name="connsiteX144" fmla="*/ 2813343 w 7467600"/>
              <a:gd name="connsiteY144" fmla="*/ 4998369 h 6858000"/>
              <a:gd name="connsiteX145" fmla="*/ 2646245 w 7467600"/>
              <a:gd name="connsiteY145" fmla="*/ 4930999 h 6858000"/>
              <a:gd name="connsiteX146" fmla="*/ 1999243 w 7467600"/>
              <a:gd name="connsiteY146" fmla="*/ 4730524 h 6858000"/>
              <a:gd name="connsiteX147" fmla="*/ 1979527 w 7467600"/>
              <a:gd name="connsiteY147" fmla="*/ 4726651 h 6858000"/>
              <a:gd name="connsiteX148" fmla="*/ 1927410 w 7467600"/>
              <a:gd name="connsiteY148" fmla="*/ 4716164 h 6858000"/>
              <a:gd name="connsiteX149" fmla="*/ 1997014 w 7467600"/>
              <a:gd name="connsiteY149" fmla="*/ 4698007 h 6858000"/>
              <a:gd name="connsiteX150" fmla="*/ 2005458 w 7467600"/>
              <a:gd name="connsiteY150" fmla="*/ 4699540 h 6858000"/>
              <a:gd name="connsiteX151" fmla="*/ 2657186 w 7467600"/>
              <a:gd name="connsiteY151" fmla="*/ 4901687 h 6858000"/>
              <a:gd name="connsiteX152" fmla="*/ 2826662 w 7467600"/>
              <a:gd name="connsiteY152" fmla="*/ 4970362 h 6858000"/>
              <a:gd name="connsiteX153" fmla="*/ 2876100 w 7467600"/>
              <a:gd name="connsiteY153" fmla="*/ 4995397 h 6858000"/>
              <a:gd name="connsiteX154" fmla="*/ 3042600 w 7467600"/>
              <a:gd name="connsiteY154" fmla="*/ 5059532 h 6858000"/>
              <a:gd name="connsiteX155" fmla="*/ 1997014 w 7467600"/>
              <a:gd name="connsiteY155" fmla="*/ 4698007 h 6858000"/>
              <a:gd name="connsiteX156" fmla="*/ 2305292 w 7467600"/>
              <a:gd name="connsiteY156" fmla="*/ 4219492 h 6858000"/>
              <a:gd name="connsiteX157" fmla="*/ 3360922 w 7467600"/>
              <a:gd name="connsiteY157" fmla="*/ 4529373 h 6858000"/>
              <a:gd name="connsiteX158" fmla="*/ 3492420 w 7467600"/>
              <a:gd name="connsiteY158" fmla="*/ 4510145 h 6858000"/>
              <a:gd name="connsiteX159" fmla="*/ 3364086 w 7467600"/>
              <a:gd name="connsiteY159" fmla="*/ 4480340 h 6858000"/>
              <a:gd name="connsiteX160" fmla="*/ 3225818 w 7467600"/>
              <a:gd name="connsiteY160" fmla="*/ 4411822 h 6858000"/>
              <a:gd name="connsiteX161" fmla="*/ 3129696 w 7467600"/>
              <a:gd name="connsiteY161" fmla="*/ 4360704 h 6858000"/>
              <a:gd name="connsiteX162" fmla="*/ 2814545 w 7467600"/>
              <a:gd name="connsiteY162" fmla="*/ 4282955 h 6858000"/>
              <a:gd name="connsiteX163" fmla="*/ 2305292 w 7467600"/>
              <a:gd name="connsiteY163" fmla="*/ 4219492 h 6858000"/>
              <a:gd name="connsiteX164" fmla="*/ 2626982 w 7467600"/>
              <a:gd name="connsiteY164" fmla="*/ 4206450 h 6858000"/>
              <a:gd name="connsiteX165" fmla="*/ 2490617 w 7467600"/>
              <a:gd name="connsiteY165" fmla="*/ 4206951 h 6858000"/>
              <a:gd name="connsiteX166" fmla="*/ 2819869 w 7467600"/>
              <a:gd name="connsiteY166" fmla="*/ 4252936 h 6858000"/>
              <a:gd name="connsiteX167" fmla="*/ 3143018 w 7467600"/>
              <a:gd name="connsiteY167" fmla="*/ 4332698 h 6858000"/>
              <a:gd name="connsiteX168" fmla="*/ 3241520 w 7467600"/>
              <a:gd name="connsiteY168" fmla="*/ 4385112 h 6858000"/>
              <a:gd name="connsiteX169" fmla="*/ 3374575 w 7467600"/>
              <a:gd name="connsiteY169" fmla="*/ 4451517 h 6858000"/>
              <a:gd name="connsiteX170" fmla="*/ 3505221 w 7467600"/>
              <a:gd name="connsiteY170" fmla="*/ 4480757 h 6858000"/>
              <a:gd name="connsiteX171" fmla="*/ 2626982 w 7467600"/>
              <a:gd name="connsiteY171" fmla="*/ 4206450 h 6858000"/>
              <a:gd name="connsiteX172" fmla="*/ 1310106 w 7467600"/>
              <a:gd name="connsiteY172" fmla="*/ 3943217 h 6858000"/>
              <a:gd name="connsiteX173" fmla="*/ 854994 w 7467600"/>
              <a:gd name="connsiteY173" fmla="*/ 4399136 h 6858000"/>
              <a:gd name="connsiteX174" fmla="*/ 742462 w 7467600"/>
              <a:gd name="connsiteY174" fmla="*/ 4594648 h 6858000"/>
              <a:gd name="connsiteX175" fmla="*/ 820602 w 7467600"/>
              <a:gd name="connsiteY175" fmla="*/ 4485915 h 6858000"/>
              <a:gd name="connsiteX176" fmla="*/ 878295 w 7467600"/>
              <a:gd name="connsiteY176" fmla="*/ 4403594 h 6858000"/>
              <a:gd name="connsiteX177" fmla="*/ 1240607 w 7467600"/>
              <a:gd name="connsiteY177" fmla="*/ 4010401 h 6858000"/>
              <a:gd name="connsiteX178" fmla="*/ 1310106 w 7467600"/>
              <a:gd name="connsiteY178" fmla="*/ 3943217 h 6858000"/>
              <a:gd name="connsiteX179" fmla="*/ 1423113 w 7467600"/>
              <a:gd name="connsiteY179" fmla="*/ 3874565 h 6858000"/>
              <a:gd name="connsiteX180" fmla="*/ 1260565 w 7467600"/>
              <a:gd name="connsiteY180" fmla="*/ 4031982 h 6858000"/>
              <a:gd name="connsiteX181" fmla="*/ 901900 w 7467600"/>
              <a:gd name="connsiteY181" fmla="*/ 4421236 h 6858000"/>
              <a:gd name="connsiteX182" fmla="*/ 845044 w 7467600"/>
              <a:gd name="connsiteY182" fmla="*/ 4502436 h 6858000"/>
              <a:gd name="connsiteX183" fmla="*/ 685926 w 7467600"/>
              <a:gd name="connsiteY183" fmla="*/ 4703069 h 6858000"/>
              <a:gd name="connsiteX184" fmla="*/ 684248 w 7467600"/>
              <a:gd name="connsiteY184" fmla="*/ 4706721 h 6858000"/>
              <a:gd name="connsiteX185" fmla="*/ 1423113 w 7467600"/>
              <a:gd name="connsiteY185" fmla="*/ 3874565 h 6858000"/>
              <a:gd name="connsiteX186" fmla="*/ 3316479 w 7467600"/>
              <a:gd name="connsiteY186" fmla="*/ 3872136 h 6858000"/>
              <a:gd name="connsiteX187" fmla="*/ 3546806 w 7467600"/>
              <a:gd name="connsiteY187" fmla="*/ 4356139 h 6858000"/>
              <a:gd name="connsiteX188" fmla="*/ 3364433 w 7467600"/>
              <a:gd name="connsiteY188" fmla="*/ 3953121 h 6858000"/>
              <a:gd name="connsiteX189" fmla="*/ 3316479 w 7467600"/>
              <a:gd name="connsiteY189" fmla="*/ 3872136 h 6858000"/>
              <a:gd name="connsiteX190" fmla="*/ 3291335 w 7467600"/>
              <a:gd name="connsiteY190" fmla="*/ 3767420 h 6858000"/>
              <a:gd name="connsiteX191" fmla="*/ 3390805 w 7467600"/>
              <a:gd name="connsiteY191" fmla="*/ 3937163 h 6858000"/>
              <a:gd name="connsiteX192" fmla="*/ 3579062 w 7467600"/>
              <a:gd name="connsiteY192" fmla="*/ 4359040 h 6858000"/>
              <a:gd name="connsiteX193" fmla="*/ 3467355 w 7467600"/>
              <a:gd name="connsiteY193" fmla="*/ 3988130 h 6858000"/>
              <a:gd name="connsiteX194" fmla="*/ 3310753 w 7467600"/>
              <a:gd name="connsiteY194" fmla="*/ 3787140 h 6858000"/>
              <a:gd name="connsiteX195" fmla="*/ 3291335 w 7467600"/>
              <a:gd name="connsiteY195" fmla="*/ 3767420 h 6858000"/>
              <a:gd name="connsiteX196" fmla="*/ 1635889 w 7467600"/>
              <a:gd name="connsiteY196" fmla="*/ 3709494 h 6858000"/>
              <a:gd name="connsiteX197" fmla="*/ 1634800 w 7467600"/>
              <a:gd name="connsiteY197" fmla="*/ 3731111 h 6858000"/>
              <a:gd name="connsiteX198" fmla="*/ 1635889 w 7467600"/>
              <a:gd name="connsiteY198" fmla="*/ 3709494 h 6858000"/>
              <a:gd name="connsiteX199" fmla="*/ 1510397 w 7467600"/>
              <a:gd name="connsiteY199" fmla="*/ 3684705 h 6858000"/>
              <a:gd name="connsiteX200" fmla="*/ 1146550 w 7467600"/>
              <a:gd name="connsiteY200" fmla="*/ 3802012 h 6858000"/>
              <a:gd name="connsiteX201" fmla="*/ 698834 w 7467600"/>
              <a:gd name="connsiteY201" fmla="*/ 3952272 h 6858000"/>
              <a:gd name="connsiteX202" fmla="*/ 34256 w 7467600"/>
              <a:gd name="connsiteY202" fmla="*/ 4347603 h 6858000"/>
              <a:gd name="connsiteX203" fmla="*/ 527241 w 7467600"/>
              <a:gd name="connsiteY203" fmla="*/ 4065078 h 6858000"/>
              <a:gd name="connsiteX204" fmla="*/ 1510397 w 7467600"/>
              <a:gd name="connsiteY204" fmla="*/ 3684705 h 6858000"/>
              <a:gd name="connsiteX205" fmla="*/ 1313114 w 7467600"/>
              <a:gd name="connsiteY205" fmla="*/ 3655216 h 6858000"/>
              <a:gd name="connsiteX206" fmla="*/ 1109304 w 7467600"/>
              <a:gd name="connsiteY206" fmla="*/ 3669030 h 6858000"/>
              <a:gd name="connsiteX207" fmla="*/ 8129 w 7467600"/>
              <a:gd name="connsiteY207" fmla="*/ 4330519 h 6858000"/>
              <a:gd name="connsiteX208" fmla="*/ 687572 w 7467600"/>
              <a:gd name="connsiteY208" fmla="*/ 3925629 h 6858000"/>
              <a:gd name="connsiteX209" fmla="*/ 1138365 w 7467600"/>
              <a:gd name="connsiteY209" fmla="*/ 3774515 h 6858000"/>
              <a:gd name="connsiteX210" fmla="*/ 1505579 w 7467600"/>
              <a:gd name="connsiteY210" fmla="*/ 3655526 h 6858000"/>
              <a:gd name="connsiteX211" fmla="*/ 1313114 w 7467600"/>
              <a:gd name="connsiteY211" fmla="*/ 3655216 h 6858000"/>
              <a:gd name="connsiteX212" fmla="*/ 3655073 w 7467600"/>
              <a:gd name="connsiteY212" fmla="*/ 3650884 h 6858000"/>
              <a:gd name="connsiteX213" fmla="*/ 3989938 w 7467600"/>
              <a:gd name="connsiteY213" fmla="*/ 3991685 h 6858000"/>
              <a:gd name="connsiteX214" fmla="*/ 4393907 w 7467600"/>
              <a:gd name="connsiteY214" fmla="*/ 4261258 h 6858000"/>
              <a:gd name="connsiteX215" fmla="*/ 4648051 w 7467600"/>
              <a:gd name="connsiteY215" fmla="*/ 4374051 h 6858000"/>
              <a:gd name="connsiteX216" fmla="*/ 4383389 w 7467600"/>
              <a:gd name="connsiteY216" fmla="*/ 4184369 h 6858000"/>
              <a:gd name="connsiteX217" fmla="*/ 4165508 w 7467600"/>
              <a:gd name="connsiteY217" fmla="*/ 4035196 h 6858000"/>
              <a:gd name="connsiteX218" fmla="*/ 4068162 w 7467600"/>
              <a:gd name="connsiteY218" fmla="*/ 3953394 h 6858000"/>
              <a:gd name="connsiteX219" fmla="*/ 3981416 w 7467600"/>
              <a:gd name="connsiteY219" fmla="*/ 3880482 h 6858000"/>
              <a:gd name="connsiteX220" fmla="*/ 3800147 w 7467600"/>
              <a:gd name="connsiteY220" fmla="*/ 3749872 h 6858000"/>
              <a:gd name="connsiteX221" fmla="*/ 3655073 w 7467600"/>
              <a:gd name="connsiteY221" fmla="*/ 3650884 h 6858000"/>
              <a:gd name="connsiteX222" fmla="*/ 3670252 w 7467600"/>
              <a:gd name="connsiteY222" fmla="*/ 3622798 h 6858000"/>
              <a:gd name="connsiteX223" fmla="*/ 3817258 w 7467600"/>
              <a:gd name="connsiteY223" fmla="*/ 3723577 h 6858000"/>
              <a:gd name="connsiteX224" fmla="*/ 4000461 w 7467600"/>
              <a:gd name="connsiteY224" fmla="*/ 3855966 h 6858000"/>
              <a:gd name="connsiteX225" fmla="*/ 4088180 w 7467600"/>
              <a:gd name="connsiteY225" fmla="*/ 3929774 h 6858000"/>
              <a:gd name="connsiteX226" fmla="*/ 4184555 w 7467600"/>
              <a:gd name="connsiteY226" fmla="*/ 4010683 h 6858000"/>
              <a:gd name="connsiteX227" fmla="*/ 4399563 w 7467600"/>
              <a:gd name="connsiteY227" fmla="*/ 4158106 h 6858000"/>
              <a:gd name="connsiteX228" fmla="*/ 4684469 w 7467600"/>
              <a:gd name="connsiteY228" fmla="*/ 4364680 h 6858000"/>
              <a:gd name="connsiteX229" fmla="*/ 4690271 w 7467600"/>
              <a:gd name="connsiteY229" fmla="*/ 4370034 h 6858000"/>
              <a:gd name="connsiteX230" fmla="*/ 4136093 w 7467600"/>
              <a:gd name="connsiteY230" fmla="*/ 3858466 h 6858000"/>
              <a:gd name="connsiteX231" fmla="*/ 3670252 w 7467600"/>
              <a:gd name="connsiteY231" fmla="*/ 3622798 h 6858000"/>
              <a:gd name="connsiteX232" fmla="*/ 4440129 w 7467600"/>
              <a:gd name="connsiteY232" fmla="*/ 3448571 h 6858000"/>
              <a:gd name="connsiteX233" fmla="*/ 4856525 w 7467600"/>
              <a:gd name="connsiteY233" fmla="*/ 3915351 h 6858000"/>
              <a:gd name="connsiteX234" fmla="*/ 5059055 w 7467600"/>
              <a:gd name="connsiteY234" fmla="*/ 4108918 h 6858000"/>
              <a:gd name="connsiteX235" fmla="*/ 5290070 w 7467600"/>
              <a:gd name="connsiteY235" fmla="*/ 4263619 h 6858000"/>
              <a:gd name="connsiteX236" fmla="*/ 4834991 w 7467600"/>
              <a:gd name="connsiteY236" fmla="*/ 3830985 h 6858000"/>
              <a:gd name="connsiteX237" fmla="*/ 4440129 w 7467600"/>
              <a:gd name="connsiteY237" fmla="*/ 3448571 h 6858000"/>
              <a:gd name="connsiteX238" fmla="*/ 4441737 w 7467600"/>
              <a:gd name="connsiteY238" fmla="*/ 3399734 h 6858000"/>
              <a:gd name="connsiteX239" fmla="*/ 4431236 w 7467600"/>
              <a:gd name="connsiteY239" fmla="*/ 3400954 h 6858000"/>
              <a:gd name="connsiteX240" fmla="*/ 4557150 w 7467600"/>
              <a:gd name="connsiteY240" fmla="*/ 3510023 h 6858000"/>
              <a:gd name="connsiteX241" fmla="*/ 4856936 w 7467600"/>
              <a:gd name="connsiteY241" fmla="*/ 3809146 h 6858000"/>
              <a:gd name="connsiteX242" fmla="*/ 5111996 w 7467600"/>
              <a:gd name="connsiteY242" fmla="*/ 4065759 h 6858000"/>
              <a:gd name="connsiteX243" fmla="*/ 5388878 w 7467600"/>
              <a:gd name="connsiteY243" fmla="*/ 4300185 h 6858000"/>
              <a:gd name="connsiteX244" fmla="*/ 5425556 w 7467600"/>
              <a:gd name="connsiteY244" fmla="*/ 4308967 h 6858000"/>
              <a:gd name="connsiteX245" fmla="*/ 4943646 w 7467600"/>
              <a:gd name="connsiteY245" fmla="*/ 3822916 h 6858000"/>
              <a:gd name="connsiteX246" fmla="*/ 4594837 w 7467600"/>
              <a:gd name="connsiteY246" fmla="*/ 3532274 h 6858000"/>
              <a:gd name="connsiteX247" fmla="*/ 4441737 w 7467600"/>
              <a:gd name="connsiteY247" fmla="*/ 3399734 h 6858000"/>
              <a:gd name="connsiteX248" fmla="*/ 5425834 w 7467600"/>
              <a:gd name="connsiteY248" fmla="*/ 3162785 h 6858000"/>
              <a:gd name="connsiteX249" fmla="*/ 5401644 w 7467600"/>
              <a:gd name="connsiteY249" fmla="*/ 3617847 h 6858000"/>
              <a:gd name="connsiteX250" fmla="*/ 5467256 w 7467600"/>
              <a:gd name="connsiteY250" fmla="*/ 4175494 h 6858000"/>
              <a:gd name="connsiteX251" fmla="*/ 5448069 w 7467600"/>
              <a:gd name="connsiteY251" fmla="*/ 3567554 h 6858000"/>
              <a:gd name="connsiteX252" fmla="*/ 5425834 w 7467600"/>
              <a:gd name="connsiteY252" fmla="*/ 3162785 h 6858000"/>
              <a:gd name="connsiteX253" fmla="*/ 1318687 w 7467600"/>
              <a:gd name="connsiteY253" fmla="*/ 3113840 h 6858000"/>
              <a:gd name="connsiteX254" fmla="*/ 1066793 w 7467600"/>
              <a:gd name="connsiteY254" fmla="*/ 3212171 h 6858000"/>
              <a:gd name="connsiteX255" fmla="*/ 993319 w 7467600"/>
              <a:gd name="connsiteY255" fmla="*/ 3247648 h 6858000"/>
              <a:gd name="connsiteX256" fmla="*/ 853081 w 7467600"/>
              <a:gd name="connsiteY256" fmla="*/ 3312410 h 6858000"/>
              <a:gd name="connsiteX257" fmla="*/ 805957 w 7467600"/>
              <a:gd name="connsiteY257" fmla="*/ 3330443 h 6858000"/>
              <a:gd name="connsiteX258" fmla="*/ 1318687 w 7467600"/>
              <a:gd name="connsiteY258" fmla="*/ 3113840 h 6858000"/>
              <a:gd name="connsiteX259" fmla="*/ 5453702 w 7467600"/>
              <a:gd name="connsiteY259" fmla="*/ 3090882 h 6858000"/>
              <a:gd name="connsiteX260" fmla="*/ 5480135 w 7467600"/>
              <a:gd name="connsiteY260" fmla="*/ 3565802 h 6858000"/>
              <a:gd name="connsiteX261" fmla="*/ 5499023 w 7467600"/>
              <a:gd name="connsiteY261" fmla="*/ 4166310 h 6858000"/>
              <a:gd name="connsiteX262" fmla="*/ 5547022 w 7467600"/>
              <a:gd name="connsiteY262" fmla="*/ 3607838 h 6858000"/>
              <a:gd name="connsiteX263" fmla="*/ 5515964 w 7467600"/>
              <a:gd name="connsiteY263" fmla="*/ 3378541 h 6858000"/>
              <a:gd name="connsiteX264" fmla="*/ 5453702 w 7467600"/>
              <a:gd name="connsiteY264" fmla="*/ 3090882 h 6858000"/>
              <a:gd name="connsiteX265" fmla="*/ 1238695 w 7467600"/>
              <a:gd name="connsiteY265" fmla="*/ 3076820 h 6858000"/>
              <a:gd name="connsiteX266" fmla="*/ 716371 w 7467600"/>
              <a:gd name="connsiteY266" fmla="*/ 3293249 h 6858000"/>
              <a:gd name="connsiteX267" fmla="*/ 579522 w 7467600"/>
              <a:gd name="connsiteY267" fmla="*/ 3371759 h 6858000"/>
              <a:gd name="connsiteX268" fmla="*/ 600288 w 7467600"/>
              <a:gd name="connsiteY268" fmla="*/ 3365555 h 6858000"/>
              <a:gd name="connsiteX269" fmla="*/ 840692 w 7467600"/>
              <a:gd name="connsiteY269" fmla="*/ 3284921 h 6858000"/>
              <a:gd name="connsiteX270" fmla="*/ 979248 w 7467600"/>
              <a:gd name="connsiteY270" fmla="*/ 3221003 h 6858000"/>
              <a:gd name="connsiteX271" fmla="*/ 1053282 w 7467600"/>
              <a:gd name="connsiteY271" fmla="*/ 3185247 h 6858000"/>
              <a:gd name="connsiteX272" fmla="*/ 1320603 w 7467600"/>
              <a:gd name="connsiteY272" fmla="*/ 3081281 h 6858000"/>
              <a:gd name="connsiteX273" fmla="*/ 1238695 w 7467600"/>
              <a:gd name="connsiteY273" fmla="*/ 3076820 h 6858000"/>
              <a:gd name="connsiteX274" fmla="*/ 5425627 w 7467600"/>
              <a:gd name="connsiteY274" fmla="*/ 2954192 h 6858000"/>
              <a:gd name="connsiteX275" fmla="*/ 5470770 w 7467600"/>
              <a:gd name="connsiteY275" fmla="*/ 3005435 h 6858000"/>
              <a:gd name="connsiteX276" fmla="*/ 5519779 w 7467600"/>
              <a:gd name="connsiteY276" fmla="*/ 4359223 h 6858000"/>
              <a:gd name="connsiteX277" fmla="*/ 5520293 w 7467600"/>
              <a:gd name="connsiteY277" fmla="*/ 4360602 h 6858000"/>
              <a:gd name="connsiteX278" fmla="*/ 5767221 w 7467600"/>
              <a:gd name="connsiteY278" fmla="*/ 4665564 h 6858000"/>
              <a:gd name="connsiteX279" fmla="*/ 6937169 w 7467600"/>
              <a:gd name="connsiteY279" fmla="*/ 4815941 h 6858000"/>
              <a:gd name="connsiteX280" fmla="*/ 6953922 w 7467600"/>
              <a:gd name="connsiteY280" fmla="*/ 4890068 h 6858000"/>
              <a:gd name="connsiteX281" fmla="*/ 6071359 w 7467600"/>
              <a:gd name="connsiteY281" fmla="*/ 4770770 h 6858000"/>
              <a:gd name="connsiteX282" fmla="*/ 6038839 w 7467600"/>
              <a:gd name="connsiteY282" fmla="*/ 4764474 h 6858000"/>
              <a:gd name="connsiteX283" fmla="*/ 6038706 w 7467600"/>
              <a:gd name="connsiteY283" fmla="*/ 4763847 h 6858000"/>
              <a:gd name="connsiteX284" fmla="*/ 6037784 w 7467600"/>
              <a:gd name="connsiteY284" fmla="*/ 4764270 h 6858000"/>
              <a:gd name="connsiteX285" fmla="*/ 6038839 w 7467600"/>
              <a:gd name="connsiteY285" fmla="*/ 4764474 h 6858000"/>
              <a:gd name="connsiteX286" fmla="*/ 6040338 w 7467600"/>
              <a:gd name="connsiteY286" fmla="*/ 4771418 h 6858000"/>
              <a:gd name="connsiteX287" fmla="*/ 6024488 w 7467600"/>
              <a:gd name="connsiteY287" fmla="*/ 4809903 h 6858000"/>
              <a:gd name="connsiteX288" fmla="*/ 5599771 w 7467600"/>
              <a:gd name="connsiteY288" fmla="*/ 5509652 h 6858000"/>
              <a:gd name="connsiteX289" fmla="*/ 5548843 w 7467600"/>
              <a:gd name="connsiteY289" fmla="*/ 5563845 h 6858000"/>
              <a:gd name="connsiteX290" fmla="*/ 5940952 w 7467600"/>
              <a:gd name="connsiteY290" fmla="*/ 6250028 h 6858000"/>
              <a:gd name="connsiteX291" fmla="*/ 6043441 w 7467600"/>
              <a:gd name="connsiteY291" fmla="*/ 6665847 h 6858000"/>
              <a:gd name="connsiteX292" fmla="*/ 6093432 w 7467600"/>
              <a:gd name="connsiteY292" fmla="*/ 6858000 h 6858000"/>
              <a:gd name="connsiteX293" fmla="*/ 6034344 w 7467600"/>
              <a:gd name="connsiteY293" fmla="*/ 6858000 h 6858000"/>
              <a:gd name="connsiteX294" fmla="*/ 6026679 w 7467600"/>
              <a:gd name="connsiteY294" fmla="*/ 6836959 h 6858000"/>
              <a:gd name="connsiteX295" fmla="*/ 5800441 w 7467600"/>
              <a:gd name="connsiteY295" fmla="*/ 6335286 h 6858000"/>
              <a:gd name="connsiteX296" fmla="*/ 5526562 w 7467600"/>
              <a:gd name="connsiteY296" fmla="*/ 5705388 h 6858000"/>
              <a:gd name="connsiteX297" fmla="*/ 5519640 w 7467600"/>
              <a:gd name="connsiteY297" fmla="*/ 5683774 h 6858000"/>
              <a:gd name="connsiteX298" fmla="*/ 5844559 w 7467600"/>
              <a:gd name="connsiteY298" fmla="*/ 6553349 h 6858000"/>
              <a:gd name="connsiteX299" fmla="*/ 5975994 w 7467600"/>
              <a:gd name="connsiteY299" fmla="*/ 6858000 h 6858000"/>
              <a:gd name="connsiteX300" fmla="*/ 5898547 w 7467600"/>
              <a:gd name="connsiteY300" fmla="*/ 6858000 h 6858000"/>
              <a:gd name="connsiteX301" fmla="*/ 5682041 w 7467600"/>
              <a:gd name="connsiteY301" fmla="*/ 6355860 h 6858000"/>
              <a:gd name="connsiteX302" fmla="*/ 5461758 w 7467600"/>
              <a:gd name="connsiteY302" fmla="*/ 5820220 h 6858000"/>
              <a:gd name="connsiteX303" fmla="*/ 5237282 w 7467600"/>
              <a:gd name="connsiteY303" fmla="*/ 6579086 h 6858000"/>
              <a:gd name="connsiteX304" fmla="*/ 5115009 w 7467600"/>
              <a:gd name="connsiteY304" fmla="*/ 6858000 h 6858000"/>
              <a:gd name="connsiteX305" fmla="*/ 5028074 w 7467600"/>
              <a:gd name="connsiteY305" fmla="*/ 6858000 h 6858000"/>
              <a:gd name="connsiteX306" fmla="*/ 5079508 w 7467600"/>
              <a:gd name="connsiteY306" fmla="*/ 6749074 h 6858000"/>
              <a:gd name="connsiteX307" fmla="*/ 5371846 w 7467600"/>
              <a:gd name="connsiteY307" fmla="*/ 5924413 h 6858000"/>
              <a:gd name="connsiteX308" fmla="*/ 5270512 w 7467600"/>
              <a:gd name="connsiteY308" fmla="*/ 6138975 h 6858000"/>
              <a:gd name="connsiteX309" fmla="*/ 5062409 w 7467600"/>
              <a:gd name="connsiteY309" fmla="*/ 6653544 h 6858000"/>
              <a:gd name="connsiteX310" fmla="*/ 5036628 w 7467600"/>
              <a:gd name="connsiteY310" fmla="*/ 6754247 h 6858000"/>
              <a:gd name="connsiteX311" fmla="*/ 5009112 w 7467600"/>
              <a:gd name="connsiteY311" fmla="*/ 6858000 h 6858000"/>
              <a:gd name="connsiteX312" fmla="*/ 4976679 w 7467600"/>
              <a:gd name="connsiteY312" fmla="*/ 6858000 h 6858000"/>
              <a:gd name="connsiteX313" fmla="*/ 5006537 w 7467600"/>
              <a:gd name="connsiteY313" fmla="*/ 6747068 h 6858000"/>
              <a:gd name="connsiteX314" fmla="*/ 5032723 w 7467600"/>
              <a:gd name="connsiteY314" fmla="*/ 6644957 h 6858000"/>
              <a:gd name="connsiteX315" fmla="*/ 5242949 w 7467600"/>
              <a:gd name="connsiteY315" fmla="*/ 6125175 h 6858000"/>
              <a:gd name="connsiteX316" fmla="*/ 5286321 w 7467600"/>
              <a:gd name="connsiteY316" fmla="*/ 6033555 h 6858000"/>
              <a:gd name="connsiteX317" fmla="*/ 5008210 w 7467600"/>
              <a:gd name="connsiteY317" fmla="*/ 6649194 h 6858000"/>
              <a:gd name="connsiteX318" fmla="*/ 4986321 w 7467600"/>
              <a:gd name="connsiteY318" fmla="*/ 6765687 h 6858000"/>
              <a:gd name="connsiteX319" fmla="*/ 4973474 w 7467600"/>
              <a:gd name="connsiteY319" fmla="*/ 6858000 h 6858000"/>
              <a:gd name="connsiteX320" fmla="*/ 4907178 w 7467600"/>
              <a:gd name="connsiteY320" fmla="*/ 6858000 h 6858000"/>
              <a:gd name="connsiteX321" fmla="*/ 4910810 w 7467600"/>
              <a:gd name="connsiteY321" fmla="*/ 6829660 h 6858000"/>
              <a:gd name="connsiteX322" fmla="*/ 4987461 w 7467600"/>
              <a:gd name="connsiteY322" fmla="*/ 6432994 h 6858000"/>
              <a:gd name="connsiteX323" fmla="*/ 5179262 w 7467600"/>
              <a:gd name="connsiteY323" fmla="*/ 6035044 h 6858000"/>
              <a:gd name="connsiteX324" fmla="*/ 4689678 w 7467600"/>
              <a:gd name="connsiteY324" fmla="*/ 6440241 h 6858000"/>
              <a:gd name="connsiteX325" fmla="*/ 4477543 w 7467600"/>
              <a:gd name="connsiteY325" fmla="*/ 6674836 h 6858000"/>
              <a:gd name="connsiteX326" fmla="*/ 4329957 w 7467600"/>
              <a:gd name="connsiteY326" fmla="*/ 6858000 h 6858000"/>
              <a:gd name="connsiteX327" fmla="*/ 4218595 w 7467600"/>
              <a:gd name="connsiteY327" fmla="*/ 6858000 h 6858000"/>
              <a:gd name="connsiteX328" fmla="*/ 4368888 w 7467600"/>
              <a:gd name="connsiteY328" fmla="*/ 6668412 h 6858000"/>
              <a:gd name="connsiteX329" fmla="*/ 4563091 w 7467600"/>
              <a:gd name="connsiteY329" fmla="*/ 6442508 h 6858000"/>
              <a:gd name="connsiteX330" fmla="*/ 5387324 w 7467600"/>
              <a:gd name="connsiteY330" fmla="*/ 5705830 h 6858000"/>
              <a:gd name="connsiteX331" fmla="*/ 5073620 w 7467600"/>
              <a:gd name="connsiteY331" fmla="*/ 5955437 h 6858000"/>
              <a:gd name="connsiteX332" fmla="*/ 4689789 w 7467600"/>
              <a:gd name="connsiteY332" fmla="*/ 6268382 h 6858000"/>
              <a:gd name="connsiteX333" fmla="*/ 4418722 w 7467600"/>
              <a:gd name="connsiteY333" fmla="*/ 6570886 h 6858000"/>
              <a:gd name="connsiteX334" fmla="*/ 4214944 w 7467600"/>
              <a:gd name="connsiteY334" fmla="*/ 6858000 h 6858000"/>
              <a:gd name="connsiteX335" fmla="*/ 4177898 w 7467600"/>
              <a:gd name="connsiteY335" fmla="*/ 6858000 h 6858000"/>
              <a:gd name="connsiteX336" fmla="*/ 4391597 w 7467600"/>
              <a:gd name="connsiteY336" fmla="*/ 6556370 h 6858000"/>
              <a:gd name="connsiteX337" fmla="*/ 4668889 w 7467600"/>
              <a:gd name="connsiteY337" fmla="*/ 6246399 h 6858000"/>
              <a:gd name="connsiteX338" fmla="*/ 5055427 w 7467600"/>
              <a:gd name="connsiteY338" fmla="*/ 5931476 h 6858000"/>
              <a:gd name="connsiteX339" fmla="*/ 5371814 w 7467600"/>
              <a:gd name="connsiteY339" fmla="*/ 5678975 h 6858000"/>
              <a:gd name="connsiteX340" fmla="*/ 4987918 w 7467600"/>
              <a:gd name="connsiteY340" fmla="*/ 5838701 h 6858000"/>
              <a:gd name="connsiteX341" fmla="*/ 4317146 w 7467600"/>
              <a:gd name="connsiteY341" fmla="*/ 6587716 h 6858000"/>
              <a:gd name="connsiteX342" fmla="*/ 4171627 w 7467600"/>
              <a:gd name="connsiteY342" fmla="*/ 6858000 h 6858000"/>
              <a:gd name="connsiteX343" fmla="*/ 4081585 w 7467600"/>
              <a:gd name="connsiteY343" fmla="*/ 6858000 h 6858000"/>
              <a:gd name="connsiteX344" fmla="*/ 4238603 w 7467600"/>
              <a:gd name="connsiteY344" fmla="*/ 6559341 h 6858000"/>
              <a:gd name="connsiteX345" fmla="*/ 4778333 w 7467600"/>
              <a:gd name="connsiteY345" fmla="*/ 5873626 h 6858000"/>
              <a:gd name="connsiteX346" fmla="*/ 5414185 w 7467600"/>
              <a:gd name="connsiteY346" fmla="*/ 5573882 h 6858000"/>
              <a:gd name="connsiteX347" fmla="*/ 5959648 w 7467600"/>
              <a:gd name="connsiteY347" fmla="*/ 4760797 h 6858000"/>
              <a:gd name="connsiteX348" fmla="*/ 5355019 w 7467600"/>
              <a:gd name="connsiteY348" fmla="*/ 4734672 h 6858000"/>
              <a:gd name="connsiteX349" fmla="*/ 5083565 w 7467600"/>
              <a:gd name="connsiteY349" fmla="*/ 5179121 h 6858000"/>
              <a:gd name="connsiteX350" fmla="*/ 4713577 w 7467600"/>
              <a:gd name="connsiteY350" fmla="*/ 5616803 h 6858000"/>
              <a:gd name="connsiteX351" fmla="*/ 3989559 w 7467600"/>
              <a:gd name="connsiteY351" fmla="*/ 6145945 h 6858000"/>
              <a:gd name="connsiteX352" fmla="*/ 3939824 w 7467600"/>
              <a:gd name="connsiteY352" fmla="*/ 6066900 h 6858000"/>
              <a:gd name="connsiteX353" fmla="*/ 4584537 w 7467600"/>
              <a:gd name="connsiteY353" fmla="*/ 5324826 h 6858000"/>
              <a:gd name="connsiteX354" fmla="*/ 5037105 w 7467600"/>
              <a:gd name="connsiteY354" fmla="*/ 5088765 h 6858000"/>
              <a:gd name="connsiteX355" fmla="*/ 5039930 w 7467600"/>
              <a:gd name="connsiteY355" fmla="*/ 5089585 h 6858000"/>
              <a:gd name="connsiteX356" fmla="*/ 5263764 w 7467600"/>
              <a:gd name="connsiteY356" fmla="*/ 4735525 h 6858000"/>
              <a:gd name="connsiteX357" fmla="*/ 4086300 w 7467600"/>
              <a:gd name="connsiteY357" fmla="*/ 4884599 h 6858000"/>
              <a:gd name="connsiteX358" fmla="*/ 4085485 w 7467600"/>
              <a:gd name="connsiteY358" fmla="*/ 4899070 h 6858000"/>
              <a:gd name="connsiteX359" fmla="*/ 3871915 w 7467600"/>
              <a:gd name="connsiteY359" fmla="*/ 5253645 h 6858000"/>
              <a:gd name="connsiteX360" fmla="*/ 3799374 w 7467600"/>
              <a:gd name="connsiteY360" fmla="*/ 5466127 h 6858000"/>
              <a:gd name="connsiteX361" fmla="*/ 3498850 w 7467600"/>
              <a:gd name="connsiteY361" fmla="*/ 6661888 h 6858000"/>
              <a:gd name="connsiteX362" fmla="*/ 3399216 w 7467600"/>
              <a:gd name="connsiteY362" fmla="*/ 6858000 h 6858000"/>
              <a:gd name="connsiteX363" fmla="*/ 3303688 w 7467600"/>
              <a:gd name="connsiteY363" fmla="*/ 6858000 h 6858000"/>
              <a:gd name="connsiteX364" fmla="*/ 3391774 w 7467600"/>
              <a:gd name="connsiteY364" fmla="*/ 6697181 h 6858000"/>
              <a:gd name="connsiteX365" fmla="*/ 3735540 w 7467600"/>
              <a:gd name="connsiteY365" fmla="*/ 5546923 h 6858000"/>
              <a:gd name="connsiteX366" fmla="*/ 3729438 w 7467600"/>
              <a:gd name="connsiteY366" fmla="*/ 5569058 h 6858000"/>
              <a:gd name="connsiteX367" fmla="*/ 3707782 w 7467600"/>
              <a:gd name="connsiteY367" fmla="*/ 5644908 h 6858000"/>
              <a:gd name="connsiteX368" fmla="*/ 3583827 w 7467600"/>
              <a:gd name="connsiteY368" fmla="*/ 6039215 h 6858000"/>
              <a:gd name="connsiteX369" fmla="*/ 3547861 w 7467600"/>
              <a:gd name="connsiteY369" fmla="*/ 6129609 h 6858000"/>
              <a:gd name="connsiteX370" fmla="*/ 3490905 w 7467600"/>
              <a:gd name="connsiteY370" fmla="*/ 6277660 h 6858000"/>
              <a:gd name="connsiteX371" fmla="*/ 3455859 w 7467600"/>
              <a:gd name="connsiteY371" fmla="*/ 6391301 h 6858000"/>
              <a:gd name="connsiteX372" fmla="*/ 3429112 w 7467600"/>
              <a:gd name="connsiteY372" fmla="*/ 6479469 h 6858000"/>
              <a:gd name="connsiteX373" fmla="*/ 3304862 w 7467600"/>
              <a:gd name="connsiteY373" fmla="*/ 6796476 h 6858000"/>
              <a:gd name="connsiteX374" fmla="*/ 3276071 w 7467600"/>
              <a:gd name="connsiteY374" fmla="*/ 6858000 h 6858000"/>
              <a:gd name="connsiteX375" fmla="*/ 3240805 w 7467600"/>
              <a:gd name="connsiteY375" fmla="*/ 6858000 h 6858000"/>
              <a:gd name="connsiteX376" fmla="*/ 3275917 w 7467600"/>
              <a:gd name="connsiteY376" fmla="*/ 6783192 h 6858000"/>
              <a:gd name="connsiteX377" fmla="*/ 3399358 w 7467600"/>
              <a:gd name="connsiteY377" fmla="*/ 6469011 h 6858000"/>
              <a:gd name="connsiteX378" fmla="*/ 3425650 w 7467600"/>
              <a:gd name="connsiteY378" fmla="*/ 6381333 h 6858000"/>
              <a:gd name="connsiteX379" fmla="*/ 3460661 w 7467600"/>
              <a:gd name="connsiteY379" fmla="*/ 6266763 h 6858000"/>
              <a:gd name="connsiteX380" fmla="*/ 3518021 w 7467600"/>
              <a:gd name="connsiteY380" fmla="*/ 6117298 h 6858000"/>
              <a:gd name="connsiteX381" fmla="*/ 3554035 w 7467600"/>
              <a:gd name="connsiteY381" fmla="*/ 6027832 h 6858000"/>
              <a:gd name="connsiteX382" fmla="*/ 3677174 w 7467600"/>
              <a:gd name="connsiteY382" fmla="*/ 5636351 h 6858000"/>
              <a:gd name="connsiteX383" fmla="*/ 3698819 w 7467600"/>
              <a:gd name="connsiteY383" fmla="*/ 5560503 h 6858000"/>
              <a:gd name="connsiteX384" fmla="*/ 3702094 w 7467600"/>
              <a:gd name="connsiteY384" fmla="*/ 5549194 h 6858000"/>
              <a:gd name="connsiteX385" fmla="*/ 3398355 w 7467600"/>
              <a:gd name="connsiteY385" fmla="*/ 6094603 h 6858000"/>
              <a:gd name="connsiteX386" fmla="*/ 3193941 w 7467600"/>
              <a:gd name="connsiteY386" fmla="*/ 6798775 h 6858000"/>
              <a:gd name="connsiteX387" fmla="*/ 3184140 w 7467600"/>
              <a:gd name="connsiteY387" fmla="*/ 6858000 h 6858000"/>
              <a:gd name="connsiteX388" fmla="*/ 3099978 w 7467600"/>
              <a:gd name="connsiteY388" fmla="*/ 6858000 h 6858000"/>
              <a:gd name="connsiteX389" fmla="*/ 3101556 w 7467600"/>
              <a:gd name="connsiteY389" fmla="*/ 6843337 h 6858000"/>
              <a:gd name="connsiteX390" fmla="*/ 3370162 w 7467600"/>
              <a:gd name="connsiteY390" fmla="*/ 5785550 h 6858000"/>
              <a:gd name="connsiteX391" fmla="*/ 3746477 w 7467600"/>
              <a:gd name="connsiteY391" fmla="*/ 5377889 h 6858000"/>
              <a:gd name="connsiteX392" fmla="*/ 3863399 w 7467600"/>
              <a:gd name="connsiteY392" fmla="*/ 5087257 h 6858000"/>
              <a:gd name="connsiteX393" fmla="*/ 3968712 w 7467600"/>
              <a:gd name="connsiteY393" fmla="*/ 4913989 h 6858000"/>
              <a:gd name="connsiteX394" fmla="*/ 2792390 w 7467600"/>
              <a:gd name="connsiteY394" fmla="*/ 5382974 h 6858000"/>
              <a:gd name="connsiteX395" fmla="*/ 2714982 w 7467600"/>
              <a:gd name="connsiteY395" fmla="*/ 5427051 h 6858000"/>
              <a:gd name="connsiteX396" fmla="*/ 2813361 w 7467600"/>
              <a:gd name="connsiteY396" fmla="*/ 6023912 h 6858000"/>
              <a:gd name="connsiteX397" fmla="*/ 2688430 w 7467600"/>
              <a:gd name="connsiteY397" fmla="*/ 6801564 h 6858000"/>
              <a:gd name="connsiteX398" fmla="*/ 2629626 w 7467600"/>
              <a:gd name="connsiteY398" fmla="*/ 6763394 h 6858000"/>
              <a:gd name="connsiteX399" fmla="*/ 2565328 w 7467600"/>
              <a:gd name="connsiteY399" fmla="*/ 5516399 h 6858000"/>
              <a:gd name="connsiteX400" fmla="*/ 1922999 w 7467600"/>
              <a:gd name="connsiteY400" fmla="*/ 5980343 h 6858000"/>
              <a:gd name="connsiteX401" fmla="*/ 1950261 w 7467600"/>
              <a:gd name="connsiteY401" fmla="*/ 6405858 h 6858000"/>
              <a:gd name="connsiteX402" fmla="*/ 2365554 w 7467600"/>
              <a:gd name="connsiteY402" fmla="*/ 6759107 h 6858000"/>
              <a:gd name="connsiteX403" fmla="*/ 2424142 w 7467600"/>
              <a:gd name="connsiteY403" fmla="*/ 6858000 h 6858000"/>
              <a:gd name="connsiteX404" fmla="*/ 2395994 w 7467600"/>
              <a:gd name="connsiteY404" fmla="*/ 6858000 h 6858000"/>
              <a:gd name="connsiteX405" fmla="*/ 2392863 w 7467600"/>
              <a:gd name="connsiteY405" fmla="*/ 6852964 h 6858000"/>
              <a:gd name="connsiteX406" fmla="*/ 2017589 w 7467600"/>
              <a:gd name="connsiteY406" fmla="*/ 6493982 h 6858000"/>
              <a:gd name="connsiteX407" fmla="*/ 2147336 w 7467600"/>
              <a:gd name="connsiteY407" fmla="*/ 6594052 h 6858000"/>
              <a:gd name="connsiteX408" fmla="*/ 2207047 w 7467600"/>
              <a:gd name="connsiteY408" fmla="*/ 6654540 h 6858000"/>
              <a:gd name="connsiteX409" fmla="*/ 2299106 w 7467600"/>
              <a:gd name="connsiteY409" fmla="*/ 6778931 h 6858000"/>
              <a:gd name="connsiteX410" fmla="*/ 2314430 w 7467600"/>
              <a:gd name="connsiteY410" fmla="*/ 6801144 h 6858000"/>
              <a:gd name="connsiteX411" fmla="*/ 2352406 w 7467600"/>
              <a:gd name="connsiteY411" fmla="*/ 6858000 h 6858000"/>
              <a:gd name="connsiteX412" fmla="*/ 2314492 w 7467600"/>
              <a:gd name="connsiteY412" fmla="*/ 6858000 h 6858000"/>
              <a:gd name="connsiteX413" fmla="*/ 2288095 w 7467600"/>
              <a:gd name="connsiteY413" fmla="*/ 6818030 h 6858000"/>
              <a:gd name="connsiteX414" fmla="*/ 2272768 w 7467600"/>
              <a:gd name="connsiteY414" fmla="*/ 6795822 h 6858000"/>
              <a:gd name="connsiteX415" fmla="*/ 2182715 w 7467600"/>
              <a:gd name="connsiteY415" fmla="*/ 6675071 h 6858000"/>
              <a:gd name="connsiteX416" fmla="*/ 2032061 w 7467600"/>
              <a:gd name="connsiteY416" fmla="*/ 6541380 h 6858000"/>
              <a:gd name="connsiteX417" fmla="*/ 2257220 w 7467600"/>
              <a:gd name="connsiteY417" fmla="*/ 6826257 h 6858000"/>
              <a:gd name="connsiteX418" fmla="*/ 2281324 w 7467600"/>
              <a:gd name="connsiteY418" fmla="*/ 6858000 h 6858000"/>
              <a:gd name="connsiteX419" fmla="*/ 2242860 w 7467600"/>
              <a:gd name="connsiteY419" fmla="*/ 6858000 h 6858000"/>
              <a:gd name="connsiteX420" fmla="*/ 2232818 w 7467600"/>
              <a:gd name="connsiteY420" fmla="*/ 6844926 h 6858000"/>
              <a:gd name="connsiteX421" fmla="*/ 1990172 w 7467600"/>
              <a:gd name="connsiteY421" fmla="*/ 6542121 h 6858000"/>
              <a:gd name="connsiteX422" fmla="*/ 2124090 w 7467600"/>
              <a:gd name="connsiteY422" fmla="*/ 6761017 h 6858000"/>
              <a:gd name="connsiteX423" fmla="*/ 2200380 w 7467600"/>
              <a:gd name="connsiteY423" fmla="*/ 6858000 h 6858000"/>
              <a:gd name="connsiteX424" fmla="*/ 2147507 w 7467600"/>
              <a:gd name="connsiteY424" fmla="*/ 6858000 h 6858000"/>
              <a:gd name="connsiteX425" fmla="*/ 2070668 w 7467600"/>
              <a:gd name="connsiteY425" fmla="*/ 6761520 h 6858000"/>
              <a:gd name="connsiteX426" fmla="*/ 1975142 w 7467600"/>
              <a:gd name="connsiteY426" fmla="*/ 6585570 h 6858000"/>
              <a:gd name="connsiteX427" fmla="*/ 2050035 w 7467600"/>
              <a:gd name="connsiteY427" fmla="*/ 6813345 h 6858000"/>
              <a:gd name="connsiteX428" fmla="*/ 2063025 w 7467600"/>
              <a:gd name="connsiteY428" fmla="*/ 6858000 h 6858000"/>
              <a:gd name="connsiteX429" fmla="*/ 2021675 w 7467600"/>
              <a:gd name="connsiteY429" fmla="*/ 6858000 h 6858000"/>
              <a:gd name="connsiteX430" fmla="*/ 2019308 w 7467600"/>
              <a:gd name="connsiteY430" fmla="*/ 6847118 h 6858000"/>
              <a:gd name="connsiteX431" fmla="*/ 1938835 w 7467600"/>
              <a:gd name="connsiteY431" fmla="*/ 6551160 h 6858000"/>
              <a:gd name="connsiteX432" fmla="*/ 1953230 w 7467600"/>
              <a:gd name="connsiteY432" fmla="*/ 6759699 h 6858000"/>
              <a:gd name="connsiteX433" fmla="*/ 1956763 w 7467600"/>
              <a:gd name="connsiteY433" fmla="*/ 6778191 h 6858000"/>
              <a:gd name="connsiteX434" fmla="*/ 1967925 w 7467600"/>
              <a:gd name="connsiteY434" fmla="*/ 6858000 h 6858000"/>
              <a:gd name="connsiteX435" fmla="*/ 1936622 w 7467600"/>
              <a:gd name="connsiteY435" fmla="*/ 6858000 h 6858000"/>
              <a:gd name="connsiteX436" fmla="*/ 1926261 w 7467600"/>
              <a:gd name="connsiteY436" fmla="*/ 6784064 h 6858000"/>
              <a:gd name="connsiteX437" fmla="*/ 1922724 w 7467600"/>
              <a:gd name="connsiteY437" fmla="*/ 6765577 h 6858000"/>
              <a:gd name="connsiteX438" fmla="*/ 1904650 w 7467600"/>
              <a:gd name="connsiteY438" fmla="*/ 6639616 h 6858000"/>
              <a:gd name="connsiteX439" fmla="*/ 1885273 w 7467600"/>
              <a:gd name="connsiteY439" fmla="*/ 6858000 h 6858000"/>
              <a:gd name="connsiteX440" fmla="*/ 1854363 w 7467600"/>
              <a:gd name="connsiteY440" fmla="*/ 6858000 h 6858000"/>
              <a:gd name="connsiteX441" fmla="*/ 1880391 w 7467600"/>
              <a:gd name="connsiteY441" fmla="*/ 6603796 h 6858000"/>
              <a:gd name="connsiteX442" fmla="*/ 1818273 w 7467600"/>
              <a:gd name="connsiteY442" fmla="*/ 6715729 h 6858000"/>
              <a:gd name="connsiteX443" fmla="*/ 1794691 w 7467600"/>
              <a:gd name="connsiteY443" fmla="*/ 6843239 h 6858000"/>
              <a:gd name="connsiteX444" fmla="*/ 1794914 w 7467600"/>
              <a:gd name="connsiteY444" fmla="*/ 6858000 h 6858000"/>
              <a:gd name="connsiteX445" fmla="*/ 1746128 w 7467600"/>
              <a:gd name="connsiteY445" fmla="*/ 6858000 h 6858000"/>
              <a:gd name="connsiteX446" fmla="*/ 1753934 w 7467600"/>
              <a:gd name="connsiteY446" fmla="*/ 6724796 h 6858000"/>
              <a:gd name="connsiteX447" fmla="*/ 1792053 w 7467600"/>
              <a:gd name="connsiteY447" fmla="*/ 6572396 h 6858000"/>
              <a:gd name="connsiteX448" fmla="*/ 1862248 w 7467600"/>
              <a:gd name="connsiteY448" fmla="*/ 6266397 h 6858000"/>
              <a:gd name="connsiteX449" fmla="*/ 1862250 w 7467600"/>
              <a:gd name="connsiteY449" fmla="*/ 6033531 h 6858000"/>
              <a:gd name="connsiteX450" fmla="*/ 1211999 w 7467600"/>
              <a:gd name="connsiteY450" fmla="*/ 6683610 h 6858000"/>
              <a:gd name="connsiteX451" fmla="*/ 1213266 w 7467600"/>
              <a:gd name="connsiteY451" fmla="*/ 6691947 h 6858000"/>
              <a:gd name="connsiteX452" fmla="*/ 1203370 w 7467600"/>
              <a:gd name="connsiteY452" fmla="*/ 6850676 h 6858000"/>
              <a:gd name="connsiteX453" fmla="*/ 1203671 w 7467600"/>
              <a:gd name="connsiteY453" fmla="*/ 6858000 h 6858000"/>
              <a:gd name="connsiteX454" fmla="*/ 1143180 w 7467600"/>
              <a:gd name="connsiteY454" fmla="*/ 6858000 h 6858000"/>
              <a:gd name="connsiteX455" fmla="*/ 1142176 w 7467600"/>
              <a:gd name="connsiteY455" fmla="*/ 6766045 h 6858000"/>
              <a:gd name="connsiteX456" fmla="*/ 1067484 w 7467600"/>
              <a:gd name="connsiteY456" fmla="*/ 6858000 h 6858000"/>
              <a:gd name="connsiteX457" fmla="*/ 953928 w 7467600"/>
              <a:gd name="connsiteY457" fmla="*/ 6858000 h 6858000"/>
              <a:gd name="connsiteX458" fmla="*/ 959715 w 7467600"/>
              <a:gd name="connsiteY458" fmla="*/ 6850185 h 6858000"/>
              <a:gd name="connsiteX459" fmla="*/ 1483788 w 7467600"/>
              <a:gd name="connsiteY459" fmla="*/ 6259174 h 6858000"/>
              <a:gd name="connsiteX460" fmla="*/ 1100671 w 7467600"/>
              <a:gd name="connsiteY460" fmla="*/ 6252137 h 6858000"/>
              <a:gd name="connsiteX461" fmla="*/ 1090144 w 7467600"/>
              <a:gd name="connsiteY461" fmla="*/ 6256748 h 6858000"/>
              <a:gd name="connsiteX462" fmla="*/ 1095872 w 7467600"/>
              <a:gd name="connsiteY462" fmla="*/ 6271892 h 6858000"/>
              <a:gd name="connsiteX463" fmla="*/ 262785 w 7467600"/>
              <a:gd name="connsiteY463" fmla="*/ 6845450 h 6858000"/>
              <a:gd name="connsiteX464" fmla="*/ 209968 w 7467600"/>
              <a:gd name="connsiteY464" fmla="*/ 6770713 h 6858000"/>
              <a:gd name="connsiteX465" fmla="*/ 873460 w 7467600"/>
              <a:gd name="connsiteY465" fmla="*/ 6253768 h 6858000"/>
              <a:gd name="connsiteX466" fmla="*/ 192686 w 7467600"/>
              <a:gd name="connsiteY466" fmla="*/ 5849257 h 6858000"/>
              <a:gd name="connsiteX467" fmla="*/ 4696 w 7467600"/>
              <a:gd name="connsiteY467" fmla="*/ 5697668 h 6858000"/>
              <a:gd name="connsiteX468" fmla="*/ 0 w 7467600"/>
              <a:gd name="connsiteY468" fmla="*/ 5689984 h 6858000"/>
              <a:gd name="connsiteX469" fmla="*/ 0 w 7467600"/>
              <a:gd name="connsiteY469" fmla="*/ 5513472 h 6858000"/>
              <a:gd name="connsiteX470" fmla="*/ 174101 w 7467600"/>
              <a:gd name="connsiteY470" fmla="*/ 5620277 h 6858000"/>
              <a:gd name="connsiteX471" fmla="*/ 891800 w 7467600"/>
              <a:gd name="connsiteY471" fmla="*/ 6036935 h 6858000"/>
              <a:gd name="connsiteX472" fmla="*/ 1072219 w 7467600"/>
              <a:gd name="connsiteY472" fmla="*/ 6169443 h 6858000"/>
              <a:gd name="connsiteX473" fmla="*/ 1074117 w 7467600"/>
              <a:gd name="connsiteY473" fmla="*/ 6170301 h 6858000"/>
              <a:gd name="connsiteX474" fmla="*/ 1083114 w 7467600"/>
              <a:gd name="connsiteY474" fmla="*/ 6174131 h 6858000"/>
              <a:gd name="connsiteX475" fmla="*/ 1543010 w 7467600"/>
              <a:gd name="connsiteY475" fmla="*/ 6191140 h 6858000"/>
              <a:gd name="connsiteX476" fmla="*/ 1551080 w 7467600"/>
              <a:gd name="connsiteY476" fmla="*/ 6195006 h 6858000"/>
              <a:gd name="connsiteX477" fmla="*/ 2345443 w 7467600"/>
              <a:gd name="connsiteY477" fmla="*/ 5549882 h 6858000"/>
              <a:gd name="connsiteX478" fmla="*/ 1721499 w 7467600"/>
              <a:gd name="connsiteY478" fmla="*/ 5599969 h 6858000"/>
              <a:gd name="connsiteX479" fmla="*/ 767716 w 7467600"/>
              <a:gd name="connsiteY479" fmla="*/ 5472768 h 6858000"/>
              <a:gd name="connsiteX480" fmla="*/ 722147 w 7467600"/>
              <a:gd name="connsiteY480" fmla="*/ 5393091 h 6858000"/>
              <a:gd name="connsiteX481" fmla="*/ 1485552 w 7467600"/>
              <a:gd name="connsiteY481" fmla="*/ 5313202 h 6858000"/>
              <a:gd name="connsiteX482" fmla="*/ 2143004 w 7467600"/>
              <a:gd name="connsiteY482" fmla="*/ 5402420 h 6858000"/>
              <a:gd name="connsiteX483" fmla="*/ 1933391 w 7467600"/>
              <a:gd name="connsiteY483" fmla="*/ 5156971 h 6858000"/>
              <a:gd name="connsiteX484" fmla="*/ 1827118 w 7467600"/>
              <a:gd name="connsiteY484" fmla="*/ 4968410 h 6858000"/>
              <a:gd name="connsiteX485" fmla="*/ 1837349 w 7467600"/>
              <a:gd name="connsiteY485" fmla="*/ 4956357 h 6858000"/>
              <a:gd name="connsiteX486" fmla="*/ 2162835 w 7467600"/>
              <a:gd name="connsiteY486" fmla="*/ 5187853 h 6858000"/>
              <a:gd name="connsiteX487" fmla="*/ 2257167 w 7467600"/>
              <a:gd name="connsiteY487" fmla="*/ 5462123 h 6858000"/>
              <a:gd name="connsiteX488" fmla="*/ 2261598 w 7467600"/>
              <a:gd name="connsiteY488" fmla="*/ 5467998 h 6858000"/>
              <a:gd name="connsiteX489" fmla="*/ 2437177 w 7467600"/>
              <a:gd name="connsiteY489" fmla="*/ 5479608 h 6858000"/>
              <a:gd name="connsiteX490" fmla="*/ 2445247 w 7467600"/>
              <a:gd name="connsiteY490" fmla="*/ 5483476 h 6858000"/>
              <a:gd name="connsiteX491" fmla="*/ 2743626 w 7467600"/>
              <a:gd name="connsiteY491" fmla="*/ 5304819 h 6858000"/>
              <a:gd name="connsiteX492" fmla="*/ 3048102 w 7467600"/>
              <a:gd name="connsiteY492" fmla="*/ 5150595 h 6858000"/>
              <a:gd name="connsiteX493" fmla="*/ 1799414 w 7467600"/>
              <a:gd name="connsiteY493" fmla="*/ 4694732 h 6858000"/>
              <a:gd name="connsiteX494" fmla="*/ 1771735 w 7467600"/>
              <a:gd name="connsiteY494" fmla="*/ 4619929 h 6858000"/>
              <a:gd name="connsiteX495" fmla="*/ 3104273 w 7467600"/>
              <a:gd name="connsiteY495" fmla="*/ 5076159 h 6858000"/>
              <a:gd name="connsiteX496" fmla="*/ 3113245 w 7467600"/>
              <a:gd name="connsiteY496" fmla="*/ 5090705 h 6858000"/>
              <a:gd name="connsiteX497" fmla="*/ 3126294 w 7467600"/>
              <a:gd name="connsiteY497" fmla="*/ 5114400 h 6858000"/>
              <a:gd name="connsiteX498" fmla="*/ 3937433 w 7467600"/>
              <a:gd name="connsiteY498" fmla="*/ 4830473 h 6858000"/>
              <a:gd name="connsiteX499" fmla="*/ 3590475 w 7467600"/>
              <a:gd name="connsiteY499" fmla="*/ 4597974 h 6858000"/>
              <a:gd name="connsiteX500" fmla="*/ 3100264 w 7467600"/>
              <a:gd name="connsiteY500" fmla="*/ 4579845 h 6858000"/>
              <a:gd name="connsiteX501" fmla="*/ 2183576 w 7467600"/>
              <a:gd name="connsiteY501" fmla="*/ 4227150 h 6858000"/>
              <a:gd name="connsiteX502" fmla="*/ 2151029 w 7467600"/>
              <a:gd name="connsiteY502" fmla="*/ 4146947 h 6858000"/>
              <a:gd name="connsiteX503" fmla="*/ 3563434 w 7467600"/>
              <a:gd name="connsiteY503" fmla="*/ 4469115 h 6858000"/>
              <a:gd name="connsiteX504" fmla="*/ 3177952 w 7467600"/>
              <a:gd name="connsiteY504" fmla="*/ 3657386 h 6858000"/>
              <a:gd name="connsiteX505" fmla="*/ 3189263 w 7467600"/>
              <a:gd name="connsiteY505" fmla="*/ 3625726 h 6858000"/>
              <a:gd name="connsiteX506" fmla="*/ 3560912 w 7467600"/>
              <a:gd name="connsiteY506" fmla="*/ 4079863 h 6858000"/>
              <a:gd name="connsiteX507" fmla="*/ 3626636 w 7467600"/>
              <a:gd name="connsiteY507" fmla="*/ 4512230 h 6858000"/>
              <a:gd name="connsiteX508" fmla="*/ 3653088 w 7467600"/>
              <a:gd name="connsiteY508" fmla="*/ 4521417 h 6858000"/>
              <a:gd name="connsiteX509" fmla="*/ 3988128 w 7467600"/>
              <a:gd name="connsiteY509" fmla="*/ 4817267 h 6858000"/>
              <a:gd name="connsiteX510" fmla="*/ 4830582 w 7467600"/>
              <a:gd name="connsiteY510" fmla="*/ 4676000 h 6858000"/>
              <a:gd name="connsiteX511" fmla="*/ 4830100 w 7467600"/>
              <a:gd name="connsiteY511" fmla="*/ 4675554 h 6858000"/>
              <a:gd name="connsiteX512" fmla="*/ 4036318 w 7467600"/>
              <a:gd name="connsiteY512" fmla="*/ 4147013 h 6858000"/>
              <a:gd name="connsiteX513" fmla="*/ 3432098 w 7467600"/>
              <a:gd name="connsiteY513" fmla="*/ 3537312 h 6858000"/>
              <a:gd name="connsiteX514" fmla="*/ 3446761 w 7467600"/>
              <a:gd name="connsiteY514" fmla="*/ 3461278 h 6858000"/>
              <a:gd name="connsiteX515" fmla="*/ 4419733 w 7467600"/>
              <a:gd name="connsiteY515" fmla="*/ 3963555 h 6858000"/>
              <a:gd name="connsiteX516" fmla="*/ 4781371 w 7467600"/>
              <a:gd name="connsiteY516" fmla="*/ 4458604 h 6858000"/>
              <a:gd name="connsiteX517" fmla="*/ 4780440 w 7467600"/>
              <a:gd name="connsiteY517" fmla="*/ 4470290 h 6858000"/>
              <a:gd name="connsiteX518" fmla="*/ 4898954 w 7467600"/>
              <a:gd name="connsiteY518" fmla="*/ 4662092 h 6858000"/>
              <a:gd name="connsiteX519" fmla="*/ 4900699 w 7467600"/>
              <a:gd name="connsiteY519" fmla="*/ 4670867 h 6858000"/>
              <a:gd name="connsiteX520" fmla="*/ 5714511 w 7467600"/>
              <a:gd name="connsiteY520" fmla="*/ 4663483 h 6858000"/>
              <a:gd name="connsiteX521" fmla="*/ 5464793 w 7467600"/>
              <a:gd name="connsiteY521" fmla="*/ 4393556 h 6858000"/>
              <a:gd name="connsiteX522" fmla="*/ 5461897 w 7467600"/>
              <a:gd name="connsiteY522" fmla="*/ 4390879 h 6858000"/>
              <a:gd name="connsiteX523" fmla="*/ 4294126 w 7467600"/>
              <a:gd name="connsiteY523" fmla="*/ 3303048 h 6858000"/>
              <a:gd name="connsiteX524" fmla="*/ 4305321 w 7467600"/>
              <a:gd name="connsiteY524" fmla="*/ 3256953 h 6858000"/>
              <a:gd name="connsiteX525" fmla="*/ 4949299 w 7467600"/>
              <a:gd name="connsiteY525" fmla="*/ 3766336 h 6858000"/>
              <a:gd name="connsiteX526" fmla="*/ 5291452 w 7467600"/>
              <a:gd name="connsiteY526" fmla="*/ 4076801 h 6858000"/>
              <a:gd name="connsiteX527" fmla="*/ 5434998 w 7467600"/>
              <a:gd name="connsiteY527" fmla="*/ 4254100 h 6858000"/>
              <a:gd name="connsiteX528" fmla="*/ 5351015 w 7467600"/>
              <a:gd name="connsiteY528" fmla="*/ 3760989 h 6858000"/>
              <a:gd name="connsiteX529" fmla="*/ 5413780 w 7467600"/>
              <a:gd name="connsiteY529" fmla="*/ 2966265 h 6858000"/>
              <a:gd name="connsiteX530" fmla="*/ 5425627 w 7467600"/>
              <a:gd name="connsiteY530" fmla="*/ 2954192 h 6858000"/>
              <a:gd name="connsiteX531" fmla="*/ 6604735 w 7467600"/>
              <a:gd name="connsiteY531" fmla="*/ 2041381 h 6858000"/>
              <a:gd name="connsiteX532" fmla="*/ 7204487 w 7467600"/>
              <a:gd name="connsiteY532" fmla="*/ 2742112 h 6858000"/>
              <a:gd name="connsiteX533" fmla="*/ 7131592 w 7467600"/>
              <a:gd name="connsiteY533" fmla="*/ 2672096 h 6858000"/>
              <a:gd name="connsiteX534" fmla="*/ 6996344 w 7467600"/>
              <a:gd name="connsiteY534" fmla="*/ 2518310 h 6858000"/>
              <a:gd name="connsiteX535" fmla="*/ 6735495 w 7467600"/>
              <a:gd name="connsiteY535" fmla="*/ 2196890 h 6858000"/>
              <a:gd name="connsiteX536" fmla="*/ 6721901 w 7467600"/>
              <a:gd name="connsiteY536" fmla="*/ 2179274 h 6858000"/>
              <a:gd name="connsiteX537" fmla="*/ 6604735 w 7467600"/>
              <a:gd name="connsiteY537" fmla="*/ 2041381 h 6858000"/>
              <a:gd name="connsiteX538" fmla="*/ 6591670 w 7467600"/>
              <a:gd name="connsiteY538" fmla="*/ 1988277 h 6858000"/>
              <a:gd name="connsiteX539" fmla="*/ 6747349 w 7467600"/>
              <a:gd name="connsiteY539" fmla="*/ 2160069 h 6858000"/>
              <a:gd name="connsiteX540" fmla="*/ 6760943 w 7467600"/>
              <a:gd name="connsiteY540" fmla="*/ 2177686 h 6858000"/>
              <a:gd name="connsiteX541" fmla="*/ 7021065 w 7467600"/>
              <a:gd name="connsiteY541" fmla="*/ 2498102 h 6858000"/>
              <a:gd name="connsiteX542" fmla="*/ 7155223 w 7467600"/>
              <a:gd name="connsiteY542" fmla="*/ 2650386 h 6858000"/>
              <a:gd name="connsiteX543" fmla="*/ 7203167 w 7467600"/>
              <a:gd name="connsiteY543" fmla="*/ 2697288 h 6858000"/>
              <a:gd name="connsiteX544" fmla="*/ 6937703 w 7467600"/>
              <a:gd name="connsiteY544" fmla="*/ 2321981 h 6858000"/>
              <a:gd name="connsiteX545" fmla="*/ 6591670 w 7467600"/>
              <a:gd name="connsiteY545" fmla="*/ 1988277 h 6858000"/>
              <a:gd name="connsiteX546" fmla="*/ 5798671 w 7467600"/>
              <a:gd name="connsiteY546" fmla="*/ 1981601 h 6858000"/>
              <a:gd name="connsiteX547" fmla="*/ 5754709 w 7467600"/>
              <a:gd name="connsiteY547" fmla="*/ 2071454 h 6858000"/>
              <a:gd name="connsiteX548" fmla="*/ 5763044 w 7467600"/>
              <a:gd name="connsiteY548" fmla="*/ 2842206 h 6858000"/>
              <a:gd name="connsiteX549" fmla="*/ 5764974 w 7467600"/>
              <a:gd name="connsiteY549" fmla="*/ 2799609 h 6858000"/>
              <a:gd name="connsiteX550" fmla="*/ 5767665 w 7467600"/>
              <a:gd name="connsiteY550" fmla="*/ 2666409 h 6858000"/>
              <a:gd name="connsiteX551" fmla="*/ 5763055 w 7467600"/>
              <a:gd name="connsiteY551" fmla="*/ 2579705 h 6858000"/>
              <a:gd name="connsiteX552" fmla="*/ 5758079 w 7467600"/>
              <a:gd name="connsiteY552" fmla="*/ 2492508 h 6858000"/>
              <a:gd name="connsiteX553" fmla="*/ 5779325 w 7467600"/>
              <a:gd name="connsiteY553" fmla="*/ 2197069 h 6858000"/>
              <a:gd name="connsiteX554" fmla="*/ 5798671 w 7467600"/>
              <a:gd name="connsiteY554" fmla="*/ 1981601 h 6858000"/>
              <a:gd name="connsiteX555" fmla="*/ 5829202 w 7467600"/>
              <a:gd name="connsiteY555" fmla="*/ 1971679 h 6858000"/>
              <a:gd name="connsiteX556" fmla="*/ 5809558 w 7467600"/>
              <a:gd name="connsiteY556" fmla="*/ 2198043 h 6858000"/>
              <a:gd name="connsiteX557" fmla="*/ 5788653 w 7467600"/>
              <a:gd name="connsiteY557" fmla="*/ 2489430 h 6858000"/>
              <a:gd name="connsiteX558" fmla="*/ 5793439 w 7467600"/>
              <a:gd name="connsiteY558" fmla="*/ 2575235 h 6858000"/>
              <a:gd name="connsiteX559" fmla="*/ 5796837 w 7467600"/>
              <a:gd name="connsiteY559" fmla="*/ 2637633 h 6858000"/>
              <a:gd name="connsiteX560" fmla="*/ 5818614 w 7467600"/>
              <a:gd name="connsiteY560" fmla="*/ 2473055 h 6858000"/>
              <a:gd name="connsiteX561" fmla="*/ 5829202 w 7467600"/>
              <a:gd name="connsiteY561" fmla="*/ 1971679 h 6858000"/>
              <a:gd name="connsiteX562" fmla="*/ 5911389 w 7467600"/>
              <a:gd name="connsiteY562" fmla="*/ 1898371 h 6858000"/>
              <a:gd name="connsiteX563" fmla="*/ 6237627 w 7467600"/>
              <a:gd name="connsiteY563" fmla="*/ 2231921 h 6858000"/>
              <a:gd name="connsiteX564" fmla="*/ 5911389 w 7467600"/>
              <a:gd name="connsiteY564" fmla="*/ 1898371 h 6858000"/>
              <a:gd name="connsiteX565" fmla="*/ 6944437 w 7467600"/>
              <a:gd name="connsiteY565" fmla="*/ 1575402 h 6858000"/>
              <a:gd name="connsiteX566" fmla="*/ 6304730 w 7467600"/>
              <a:gd name="connsiteY566" fmla="*/ 1766654 h 6858000"/>
              <a:gd name="connsiteX567" fmla="*/ 6944437 w 7467600"/>
              <a:gd name="connsiteY567" fmla="*/ 1575402 h 6858000"/>
              <a:gd name="connsiteX568" fmla="*/ 7019523 w 7467600"/>
              <a:gd name="connsiteY568" fmla="*/ 1519450 h 6858000"/>
              <a:gd name="connsiteX569" fmla="*/ 6298091 w 7467600"/>
              <a:gd name="connsiteY569" fmla="*/ 1737122 h 6858000"/>
              <a:gd name="connsiteX570" fmla="*/ 7019523 w 7467600"/>
              <a:gd name="connsiteY570" fmla="*/ 1519450 h 6858000"/>
              <a:gd name="connsiteX571" fmla="*/ 2399523 w 7467600"/>
              <a:gd name="connsiteY571" fmla="*/ 1428234 h 6858000"/>
              <a:gd name="connsiteX572" fmla="*/ 2224982 w 7467600"/>
              <a:gd name="connsiteY572" fmla="*/ 1826201 h 6858000"/>
              <a:gd name="connsiteX573" fmla="*/ 2096099 w 7467600"/>
              <a:gd name="connsiteY573" fmla="*/ 2345900 h 6858000"/>
              <a:gd name="connsiteX574" fmla="*/ 2283317 w 7467600"/>
              <a:gd name="connsiteY574" fmla="*/ 1796925 h 6858000"/>
              <a:gd name="connsiteX575" fmla="*/ 2399523 w 7467600"/>
              <a:gd name="connsiteY575" fmla="*/ 1428234 h 6858000"/>
              <a:gd name="connsiteX576" fmla="*/ 2448558 w 7467600"/>
              <a:gd name="connsiteY576" fmla="*/ 1373435 h 6858000"/>
              <a:gd name="connsiteX577" fmla="*/ 2312521 w 7467600"/>
              <a:gd name="connsiteY577" fmla="*/ 1806140 h 6858000"/>
              <a:gd name="connsiteX578" fmla="*/ 2127533 w 7467600"/>
              <a:gd name="connsiteY578" fmla="*/ 2348380 h 6858000"/>
              <a:gd name="connsiteX579" fmla="*/ 2358080 w 7467600"/>
              <a:gd name="connsiteY579" fmla="*/ 1866134 h 6858000"/>
              <a:gd name="connsiteX580" fmla="*/ 2407436 w 7467600"/>
              <a:gd name="connsiteY580" fmla="*/ 1651070 h 6858000"/>
              <a:gd name="connsiteX581" fmla="*/ 2448558 w 7467600"/>
              <a:gd name="connsiteY581" fmla="*/ 1373435 h 6858000"/>
              <a:gd name="connsiteX582" fmla="*/ 278707 w 7467600"/>
              <a:gd name="connsiteY582" fmla="*/ 1352270 h 6858000"/>
              <a:gd name="connsiteX583" fmla="*/ 321570 w 7467600"/>
              <a:gd name="connsiteY583" fmla="*/ 1861610 h 6858000"/>
              <a:gd name="connsiteX584" fmla="*/ 294281 w 7467600"/>
              <a:gd name="connsiteY584" fmla="*/ 1440658 h 6858000"/>
              <a:gd name="connsiteX585" fmla="*/ 278707 w 7467600"/>
              <a:gd name="connsiteY585" fmla="*/ 1352270 h 6858000"/>
              <a:gd name="connsiteX586" fmla="*/ 1423821 w 7467600"/>
              <a:gd name="connsiteY586" fmla="*/ 1351958 h 6858000"/>
              <a:gd name="connsiteX587" fmla="*/ 1638521 w 7467600"/>
              <a:gd name="connsiteY587" fmla="*/ 1908470 h 6858000"/>
              <a:gd name="connsiteX588" fmla="*/ 1754199 w 7467600"/>
              <a:gd name="connsiteY588" fmla="*/ 2149284 h 6858000"/>
              <a:gd name="connsiteX589" fmla="*/ 1908359 w 7467600"/>
              <a:gd name="connsiteY589" fmla="*/ 2364988 h 6858000"/>
              <a:gd name="connsiteX590" fmla="*/ 1647661 w 7467600"/>
              <a:gd name="connsiteY590" fmla="*/ 1825945 h 6858000"/>
              <a:gd name="connsiteX591" fmla="*/ 1423821 w 7467600"/>
              <a:gd name="connsiteY591" fmla="*/ 1351958 h 6858000"/>
              <a:gd name="connsiteX592" fmla="*/ 1431890 w 7467600"/>
              <a:gd name="connsiteY592" fmla="*/ 1306475 h 6858000"/>
              <a:gd name="connsiteX593" fmla="*/ 1507597 w 7467600"/>
              <a:gd name="connsiteY593" fmla="*/ 1446132 h 6858000"/>
              <a:gd name="connsiteX594" fmla="*/ 1674586 w 7467600"/>
              <a:gd name="connsiteY594" fmla="*/ 1813832 h 6858000"/>
              <a:gd name="connsiteX595" fmla="*/ 1815950 w 7467600"/>
              <a:gd name="connsiteY595" fmla="*/ 2128564 h 6858000"/>
              <a:gd name="connsiteX596" fmla="*/ 1984242 w 7467600"/>
              <a:gd name="connsiteY596" fmla="*/ 2430829 h 6858000"/>
              <a:gd name="connsiteX597" fmla="*/ 2014023 w 7467600"/>
              <a:gd name="connsiteY597" fmla="*/ 2450995 h 6858000"/>
              <a:gd name="connsiteX598" fmla="*/ 1747337 w 7467600"/>
              <a:gd name="connsiteY598" fmla="*/ 1855264 h 6858000"/>
              <a:gd name="connsiteX599" fmla="*/ 1533749 w 7467600"/>
              <a:gd name="connsiteY599" fmla="*/ 1478656 h 6858000"/>
              <a:gd name="connsiteX600" fmla="*/ 1431890 w 7467600"/>
              <a:gd name="connsiteY600" fmla="*/ 1306475 h 6858000"/>
              <a:gd name="connsiteX601" fmla="*/ 5052692 w 7467600"/>
              <a:gd name="connsiteY601" fmla="*/ 1292994 h 6858000"/>
              <a:gd name="connsiteX602" fmla="*/ 5200661 w 7467600"/>
              <a:gd name="connsiteY602" fmla="*/ 1635186 h 6858000"/>
              <a:gd name="connsiteX603" fmla="*/ 5297138 w 7467600"/>
              <a:gd name="connsiteY603" fmla="*/ 1906351 h 6858000"/>
              <a:gd name="connsiteX604" fmla="*/ 5052692 w 7467600"/>
              <a:gd name="connsiteY604" fmla="*/ 1292994 h 6858000"/>
              <a:gd name="connsiteX605" fmla="*/ 5009948 w 7467600"/>
              <a:gd name="connsiteY605" fmla="*/ 1273619 h 6858000"/>
              <a:gd name="connsiteX606" fmla="*/ 5121777 w 7467600"/>
              <a:gd name="connsiteY606" fmla="*/ 1654213 h 6858000"/>
              <a:gd name="connsiteX607" fmla="*/ 5293545 w 7467600"/>
              <a:gd name="connsiteY607" fmla="*/ 2072247 h 6858000"/>
              <a:gd name="connsiteX608" fmla="*/ 5294042 w 7467600"/>
              <a:gd name="connsiteY608" fmla="*/ 2065019 h 6858000"/>
              <a:gd name="connsiteX609" fmla="*/ 5171936 w 7467600"/>
              <a:gd name="connsiteY609" fmla="*/ 1647613 h 6858000"/>
              <a:gd name="connsiteX610" fmla="*/ 5009948 w 7467600"/>
              <a:gd name="connsiteY610" fmla="*/ 1273619 h 6858000"/>
              <a:gd name="connsiteX611" fmla="*/ 655236 w 7467600"/>
              <a:gd name="connsiteY611" fmla="*/ 1268632 h 6858000"/>
              <a:gd name="connsiteX612" fmla="*/ 839521 w 7467600"/>
              <a:gd name="connsiteY612" fmla="*/ 1685315 h 6858000"/>
              <a:gd name="connsiteX613" fmla="*/ 1109416 w 7467600"/>
              <a:gd name="connsiteY613" fmla="*/ 2061663 h 6858000"/>
              <a:gd name="connsiteX614" fmla="*/ 1298300 w 7467600"/>
              <a:gd name="connsiteY614" fmla="*/ 2247742 h 6858000"/>
              <a:gd name="connsiteX615" fmla="*/ 1125871 w 7467600"/>
              <a:gd name="connsiteY615" fmla="*/ 1989513 h 6858000"/>
              <a:gd name="connsiteX616" fmla="*/ 981574 w 7467600"/>
              <a:gd name="connsiteY616" fmla="*/ 1783157 h 6858000"/>
              <a:gd name="connsiteX617" fmla="*/ 922198 w 7467600"/>
              <a:gd name="connsiteY617" fmla="*/ 1677437 h 6858000"/>
              <a:gd name="connsiteX618" fmla="*/ 869293 w 7467600"/>
              <a:gd name="connsiteY618" fmla="*/ 1583214 h 6858000"/>
              <a:gd name="connsiteX619" fmla="*/ 751431 w 7467600"/>
              <a:gd name="connsiteY619" fmla="*/ 1405731 h 6858000"/>
              <a:gd name="connsiteX620" fmla="*/ 655236 w 7467600"/>
              <a:gd name="connsiteY620" fmla="*/ 1268632 h 6858000"/>
              <a:gd name="connsiteX621" fmla="*/ 6516292 w 7467600"/>
              <a:gd name="connsiteY621" fmla="*/ 1263064 h 6858000"/>
              <a:gd name="connsiteX622" fmla="*/ 5736320 w 7467600"/>
              <a:gd name="connsiteY622" fmla="*/ 1501803 h 6858000"/>
              <a:gd name="connsiteX623" fmla="*/ 6516292 w 7467600"/>
              <a:gd name="connsiteY623" fmla="*/ 1263064 h 6858000"/>
              <a:gd name="connsiteX624" fmla="*/ 291466 w 7467600"/>
              <a:gd name="connsiteY624" fmla="*/ 1250369 h 6858000"/>
              <a:gd name="connsiteX625" fmla="*/ 323180 w 7467600"/>
              <a:gd name="connsiteY625" fmla="*/ 1435283 h 6858000"/>
              <a:gd name="connsiteX626" fmla="*/ 349381 w 7467600"/>
              <a:gd name="connsiteY626" fmla="*/ 1875041 h 6858000"/>
              <a:gd name="connsiteX627" fmla="*/ 374363 w 7467600"/>
              <a:gd name="connsiteY627" fmla="*/ 1506494 h 6858000"/>
              <a:gd name="connsiteX628" fmla="*/ 302168 w 7467600"/>
              <a:gd name="connsiteY628" fmla="*/ 1274495 h 6858000"/>
              <a:gd name="connsiteX629" fmla="*/ 291466 w 7467600"/>
              <a:gd name="connsiteY629" fmla="*/ 1250369 h 6858000"/>
              <a:gd name="connsiteX630" fmla="*/ 678222 w 7467600"/>
              <a:gd name="connsiteY630" fmla="*/ 1248670 h 6858000"/>
              <a:gd name="connsiteX631" fmla="*/ 775536 w 7467600"/>
              <a:gd name="connsiteY631" fmla="*/ 1388015 h 6858000"/>
              <a:gd name="connsiteX632" fmla="*/ 894529 w 7467600"/>
              <a:gd name="connsiteY632" fmla="*/ 1567739 h 6858000"/>
              <a:gd name="connsiteX633" fmla="*/ 948000 w 7467600"/>
              <a:gd name="connsiteY633" fmla="*/ 1663088 h 6858000"/>
              <a:gd name="connsiteX634" fmla="*/ 1006812 w 7467600"/>
              <a:gd name="connsiteY634" fmla="*/ 1767683 h 6858000"/>
              <a:gd name="connsiteX635" fmla="*/ 1149133 w 7467600"/>
              <a:gd name="connsiteY635" fmla="*/ 1971513 h 6858000"/>
              <a:gd name="connsiteX636" fmla="*/ 1333952 w 7467600"/>
              <a:gd name="connsiteY636" fmla="*/ 2251620 h 6858000"/>
              <a:gd name="connsiteX637" fmla="*/ 1337329 w 7467600"/>
              <a:gd name="connsiteY637" fmla="*/ 2258350 h 6858000"/>
              <a:gd name="connsiteX638" fmla="*/ 1014726 w 7467600"/>
              <a:gd name="connsiteY638" fmla="*/ 1615556 h 6858000"/>
              <a:gd name="connsiteX639" fmla="*/ 678222 w 7467600"/>
              <a:gd name="connsiteY639" fmla="*/ 1248670 h 6858000"/>
              <a:gd name="connsiteX640" fmla="*/ 6691602 w 7467600"/>
              <a:gd name="connsiteY640" fmla="*/ 1140573 h 6858000"/>
              <a:gd name="connsiteX641" fmla="*/ 6571100 w 7467600"/>
              <a:gd name="connsiteY641" fmla="*/ 1183662 h 6858000"/>
              <a:gd name="connsiteX642" fmla="*/ 6241687 w 7467600"/>
              <a:gd name="connsiteY642" fmla="*/ 1257600 h 6858000"/>
              <a:gd name="connsiteX643" fmla="*/ 5693009 w 7467600"/>
              <a:gd name="connsiteY643" fmla="*/ 1478256 h 6858000"/>
              <a:gd name="connsiteX644" fmla="*/ 6548420 w 7467600"/>
              <a:gd name="connsiteY644" fmla="*/ 1214599 h 6858000"/>
              <a:gd name="connsiteX645" fmla="*/ 6605473 w 7467600"/>
              <a:gd name="connsiteY645" fmla="*/ 1184686 h 6858000"/>
              <a:gd name="connsiteX646" fmla="*/ 6691602 w 7467600"/>
              <a:gd name="connsiteY646" fmla="*/ 1140573 h 6858000"/>
              <a:gd name="connsiteX647" fmla="*/ 4002475 w 7467600"/>
              <a:gd name="connsiteY647" fmla="*/ 1037802 h 6858000"/>
              <a:gd name="connsiteX648" fmla="*/ 4000324 w 7467600"/>
              <a:gd name="connsiteY648" fmla="*/ 1039362 h 6858000"/>
              <a:gd name="connsiteX649" fmla="*/ 4002862 w 7467600"/>
              <a:gd name="connsiteY649" fmla="*/ 1042866 h 6858000"/>
              <a:gd name="connsiteX650" fmla="*/ 4002475 w 7467600"/>
              <a:gd name="connsiteY650" fmla="*/ 1037802 h 6858000"/>
              <a:gd name="connsiteX651" fmla="*/ 506322 w 7467600"/>
              <a:gd name="connsiteY651" fmla="*/ 1020997 h 6858000"/>
              <a:gd name="connsiteX652" fmla="*/ 533068 w 7467600"/>
              <a:gd name="connsiteY652" fmla="*/ 1029409 h 6858000"/>
              <a:gd name="connsiteX653" fmla="*/ 1232525 w 7467600"/>
              <a:gd name="connsiteY653" fmla="*/ 1804675 h 6858000"/>
              <a:gd name="connsiteX654" fmla="*/ 1388858 w 7467600"/>
              <a:gd name="connsiteY654" fmla="*/ 2368011 h 6858000"/>
              <a:gd name="connsiteX655" fmla="*/ 1384098 w 7467600"/>
              <a:gd name="connsiteY655" fmla="*/ 2378125 h 6858000"/>
              <a:gd name="connsiteX656" fmla="*/ 1425393 w 7467600"/>
              <a:gd name="connsiteY656" fmla="*/ 2589124 h 6858000"/>
              <a:gd name="connsiteX657" fmla="*/ 1424001 w 7467600"/>
              <a:gd name="connsiteY657" fmla="*/ 2597541 h 6858000"/>
              <a:gd name="connsiteX658" fmla="*/ 2152729 w 7467600"/>
              <a:gd name="connsiteY658" fmla="*/ 2864487 h 6858000"/>
              <a:gd name="connsiteX659" fmla="*/ 2020609 w 7467600"/>
              <a:gd name="connsiteY659" fmla="*/ 2539671 h 6858000"/>
              <a:gd name="connsiteX660" fmla="*/ 2018920 w 7467600"/>
              <a:gd name="connsiteY660" fmla="*/ 2536309 h 6858000"/>
              <a:gd name="connsiteX661" fmla="*/ 1342441 w 7467600"/>
              <a:gd name="connsiteY661" fmla="*/ 1173017 h 6858000"/>
              <a:gd name="connsiteX662" fmla="*/ 1367925 w 7467600"/>
              <a:gd name="connsiteY662" fmla="*/ 1135648 h 6858000"/>
              <a:gd name="connsiteX663" fmla="*/ 1771401 w 7467600"/>
              <a:gd name="connsiteY663" fmla="*/ 1806673 h 6858000"/>
              <a:gd name="connsiteX664" fmla="*/ 1972385 w 7467600"/>
              <a:gd name="connsiteY664" fmla="*/ 2198735 h 6858000"/>
              <a:gd name="connsiteX665" fmla="*/ 2040892 w 7467600"/>
              <a:gd name="connsiteY665" fmla="*/ 2405205 h 6858000"/>
              <a:gd name="connsiteX666" fmla="*/ 2131689 w 7467600"/>
              <a:gd name="connsiteY666" fmla="*/ 1936926 h 6858000"/>
              <a:gd name="connsiteX667" fmla="*/ 2454820 w 7467600"/>
              <a:gd name="connsiteY667" fmla="*/ 1248808 h 6858000"/>
              <a:gd name="connsiteX668" fmla="*/ 2492512 w 7467600"/>
              <a:gd name="connsiteY668" fmla="*/ 1302920 h 6858000"/>
              <a:gd name="connsiteX669" fmla="*/ 2081216 w 7467600"/>
              <a:gd name="connsiteY669" fmla="*/ 2527513 h 6858000"/>
              <a:gd name="connsiteX670" fmla="*/ 2081211 w 7467600"/>
              <a:gd name="connsiteY670" fmla="*/ 2528916 h 6858000"/>
              <a:gd name="connsiteX671" fmla="*/ 2199067 w 7467600"/>
              <a:gd name="connsiteY671" fmla="*/ 2884061 h 6858000"/>
              <a:gd name="connsiteX672" fmla="*/ 3192586 w 7467600"/>
              <a:gd name="connsiteY672" fmla="*/ 3411496 h 6858000"/>
              <a:gd name="connsiteX673" fmla="*/ 3182620 w 7467600"/>
              <a:gd name="connsiteY673" fmla="*/ 3483279 h 6858000"/>
              <a:gd name="connsiteX674" fmla="*/ 2435119 w 7467600"/>
              <a:gd name="connsiteY674" fmla="*/ 3080173 h 6858000"/>
              <a:gd name="connsiteX675" fmla="*/ 2410152 w 7467600"/>
              <a:gd name="connsiteY675" fmla="*/ 3063751 h 6858000"/>
              <a:gd name="connsiteX676" fmla="*/ 2408099 w 7467600"/>
              <a:gd name="connsiteY676" fmla="*/ 3064403 h 6858000"/>
              <a:gd name="connsiteX677" fmla="*/ 2407218 w 7467600"/>
              <a:gd name="connsiteY677" fmla="*/ 3070324 h 6858000"/>
              <a:gd name="connsiteX678" fmla="*/ 2380138 w 7467600"/>
              <a:gd name="connsiteY678" fmla="*/ 3099341 h 6858000"/>
              <a:gd name="connsiteX679" fmla="*/ 1765923 w 7467600"/>
              <a:gd name="connsiteY679" fmla="*/ 3581043 h 6858000"/>
              <a:gd name="connsiteX680" fmla="*/ 1702258 w 7467600"/>
              <a:gd name="connsiteY680" fmla="*/ 3612286 h 6858000"/>
              <a:gd name="connsiteX681" fmla="*/ 1538370 w 7467600"/>
              <a:gd name="connsiteY681" fmla="*/ 3811804 h 6858000"/>
              <a:gd name="connsiteX682" fmla="*/ 542867 w 7467600"/>
              <a:gd name="connsiteY682" fmla="*/ 4944092 h 6858000"/>
              <a:gd name="connsiteX683" fmla="*/ 515800 w 7467600"/>
              <a:gd name="connsiteY683" fmla="*/ 4862180 h 6858000"/>
              <a:gd name="connsiteX684" fmla="*/ 909145 w 7467600"/>
              <a:gd name="connsiteY684" fmla="*/ 4199225 h 6858000"/>
              <a:gd name="connsiteX685" fmla="*/ 1214067 w 7467600"/>
              <a:gd name="connsiteY685" fmla="*/ 3908561 h 6858000"/>
              <a:gd name="connsiteX686" fmla="*/ 640967 w 7467600"/>
              <a:gd name="connsiteY686" fmla="*/ 4105601 h 6858000"/>
              <a:gd name="connsiteX687" fmla="*/ 112563 w 7467600"/>
              <a:gd name="connsiteY687" fmla="*/ 4396952 h 6858000"/>
              <a:gd name="connsiteX688" fmla="*/ 0 w 7467600"/>
              <a:gd name="connsiteY688" fmla="*/ 4466006 h 6858000"/>
              <a:gd name="connsiteX689" fmla="*/ 0 w 7467600"/>
              <a:gd name="connsiteY689" fmla="*/ 4233763 h 6858000"/>
              <a:gd name="connsiteX690" fmla="*/ 36881 w 7467600"/>
              <a:gd name="connsiteY690" fmla="*/ 4200118 h 6858000"/>
              <a:gd name="connsiteX691" fmla="*/ 910534 w 7467600"/>
              <a:gd name="connsiteY691" fmla="*/ 3629753 h 6858000"/>
              <a:gd name="connsiteX692" fmla="*/ 1578717 w 7467600"/>
              <a:gd name="connsiteY692" fmla="*/ 3575982 h 6858000"/>
              <a:gd name="connsiteX693" fmla="*/ 2338780 w 7467600"/>
              <a:gd name="connsiteY693" fmla="*/ 3033725 h 6858000"/>
              <a:gd name="connsiteX694" fmla="*/ 1807991 w 7467600"/>
              <a:gd name="connsiteY694" fmla="*/ 2807184 h 6858000"/>
              <a:gd name="connsiteX695" fmla="*/ 1416358 w 7467600"/>
              <a:gd name="connsiteY695" fmla="*/ 3112571 h 6858000"/>
              <a:gd name="connsiteX696" fmla="*/ 939066 w 7467600"/>
              <a:gd name="connsiteY696" fmla="*/ 3378798 h 6858000"/>
              <a:gd name="connsiteX697" fmla="*/ 115099 w 7467600"/>
              <a:gd name="connsiteY697" fmla="*/ 3607650 h 6858000"/>
              <a:gd name="connsiteX698" fmla="*/ 97284 w 7467600"/>
              <a:gd name="connsiteY698" fmla="*/ 3520393 h 6858000"/>
              <a:gd name="connsiteX699" fmla="*/ 922050 w 7467600"/>
              <a:gd name="connsiteY699" fmla="*/ 3074867 h 6858000"/>
              <a:gd name="connsiteX700" fmla="*/ 1405265 w 7467600"/>
              <a:gd name="connsiteY700" fmla="*/ 3016319 h 6858000"/>
              <a:gd name="connsiteX701" fmla="*/ 1407512 w 7467600"/>
              <a:gd name="connsiteY701" fmla="*/ 3018001 h 6858000"/>
              <a:gd name="connsiteX702" fmla="*/ 1726266 w 7467600"/>
              <a:gd name="connsiteY702" fmla="*/ 2777274 h 6858000"/>
              <a:gd name="connsiteX703" fmla="*/ 625390 w 7467600"/>
              <a:gd name="connsiteY703" fmla="*/ 2514541 h 6858000"/>
              <a:gd name="connsiteX704" fmla="*/ 619799 w 7467600"/>
              <a:gd name="connsiteY704" fmla="*/ 2527180 h 6858000"/>
              <a:gd name="connsiteX705" fmla="*/ 310030 w 7467600"/>
              <a:gd name="connsiteY705" fmla="*/ 2771818 h 6858000"/>
              <a:gd name="connsiteX706" fmla="*/ 173877 w 7467600"/>
              <a:gd name="connsiteY706" fmla="*/ 2937056 h 6858000"/>
              <a:gd name="connsiteX707" fmla="*/ 77889 w 7467600"/>
              <a:gd name="connsiteY707" fmla="*/ 3138440 h 6858000"/>
              <a:gd name="connsiteX708" fmla="*/ 0 w 7467600"/>
              <a:gd name="connsiteY708" fmla="*/ 3271395 h 6858000"/>
              <a:gd name="connsiteX709" fmla="*/ 0 w 7467600"/>
              <a:gd name="connsiteY709" fmla="*/ 3153002 h 6858000"/>
              <a:gd name="connsiteX710" fmla="*/ 2386 w 7467600"/>
              <a:gd name="connsiteY710" fmla="*/ 3149203 h 6858000"/>
              <a:gd name="connsiteX711" fmla="*/ 89753 w 7467600"/>
              <a:gd name="connsiteY711" fmla="*/ 2987702 h 6858000"/>
              <a:gd name="connsiteX712" fmla="*/ 76869 w 7467600"/>
              <a:gd name="connsiteY712" fmla="*/ 3005404 h 6858000"/>
              <a:gd name="connsiteX713" fmla="*/ 32049 w 7467600"/>
              <a:gd name="connsiteY713" fmla="*/ 3065814 h 6858000"/>
              <a:gd name="connsiteX714" fmla="*/ 0 w 7467600"/>
              <a:gd name="connsiteY714" fmla="*/ 3108744 h 6858000"/>
              <a:gd name="connsiteX715" fmla="*/ 0 w 7467600"/>
              <a:gd name="connsiteY715" fmla="*/ 3058059 h 6858000"/>
              <a:gd name="connsiteX716" fmla="*/ 7610 w 7467600"/>
              <a:gd name="connsiteY716" fmla="*/ 3047889 h 6858000"/>
              <a:gd name="connsiteX717" fmla="*/ 52419 w 7467600"/>
              <a:gd name="connsiteY717" fmla="*/ 2987479 h 6858000"/>
              <a:gd name="connsiteX718" fmla="*/ 59142 w 7467600"/>
              <a:gd name="connsiteY718" fmla="*/ 2978488 h 6858000"/>
              <a:gd name="connsiteX719" fmla="*/ 0 w 7467600"/>
              <a:gd name="connsiteY719" fmla="*/ 3015334 h 6858000"/>
              <a:gd name="connsiteX720" fmla="*/ 0 w 7467600"/>
              <a:gd name="connsiteY720" fmla="*/ 2914286 h 6858000"/>
              <a:gd name="connsiteX721" fmla="*/ 36383 w 7467600"/>
              <a:gd name="connsiteY721" fmla="*/ 2901128 h 6858000"/>
              <a:gd name="connsiteX722" fmla="*/ 156329 w 7467600"/>
              <a:gd name="connsiteY722" fmla="*/ 2840533 h 6858000"/>
              <a:gd name="connsiteX723" fmla="*/ 358355 w 7467600"/>
              <a:gd name="connsiteY723" fmla="*/ 2620471 h 6858000"/>
              <a:gd name="connsiteX724" fmla="*/ 510577 w 7467600"/>
              <a:gd name="connsiteY724" fmla="*/ 2501244 h 6858000"/>
              <a:gd name="connsiteX725" fmla="*/ 211967 w 7467600"/>
              <a:gd name="connsiteY725" fmla="*/ 2479171 h 6858000"/>
              <a:gd name="connsiteX726" fmla="*/ 0 w 7467600"/>
              <a:gd name="connsiteY726" fmla="*/ 2476398 h 6858000"/>
              <a:gd name="connsiteX727" fmla="*/ 0 w 7467600"/>
              <a:gd name="connsiteY727" fmla="*/ 2389189 h 6858000"/>
              <a:gd name="connsiteX728" fmla="*/ 103062 w 7467600"/>
              <a:gd name="connsiteY728" fmla="*/ 2389518 h 6858000"/>
              <a:gd name="connsiteX729" fmla="*/ 510734 w 7467600"/>
              <a:gd name="connsiteY729" fmla="*/ 2416201 h 6858000"/>
              <a:gd name="connsiteX730" fmla="*/ 279257 w 7467600"/>
              <a:gd name="connsiteY730" fmla="*/ 2092102 h 6858000"/>
              <a:gd name="connsiteX731" fmla="*/ 65265 w 7467600"/>
              <a:gd name="connsiteY731" fmla="*/ 2006049 h 6858000"/>
              <a:gd name="connsiteX732" fmla="*/ 0 w 7467600"/>
              <a:gd name="connsiteY732" fmla="*/ 1982532 h 6858000"/>
              <a:gd name="connsiteX733" fmla="*/ 0 w 7467600"/>
              <a:gd name="connsiteY733" fmla="*/ 1912789 h 6858000"/>
              <a:gd name="connsiteX734" fmla="*/ 97460 w 7467600"/>
              <a:gd name="connsiteY734" fmla="*/ 1953725 h 6858000"/>
              <a:gd name="connsiteX735" fmla="*/ 221272 w 7467600"/>
              <a:gd name="connsiteY735" fmla="*/ 1980766 h 6858000"/>
              <a:gd name="connsiteX736" fmla="*/ 116765 w 7467600"/>
              <a:gd name="connsiteY736" fmla="*/ 1911033 h 6858000"/>
              <a:gd name="connsiteX737" fmla="*/ 16405 w 7467600"/>
              <a:gd name="connsiteY737" fmla="*/ 1803412 h 6858000"/>
              <a:gd name="connsiteX738" fmla="*/ 0 w 7467600"/>
              <a:gd name="connsiteY738" fmla="*/ 1784777 h 6858000"/>
              <a:gd name="connsiteX739" fmla="*/ 0 w 7467600"/>
              <a:gd name="connsiteY739" fmla="*/ 1740082 h 6858000"/>
              <a:gd name="connsiteX740" fmla="*/ 39394 w 7467600"/>
              <a:gd name="connsiteY740" fmla="*/ 1784856 h 6858000"/>
              <a:gd name="connsiteX741" fmla="*/ 135813 w 7467600"/>
              <a:gd name="connsiteY741" fmla="*/ 1888838 h 6858000"/>
              <a:gd name="connsiteX742" fmla="*/ 242575 w 7467600"/>
              <a:gd name="connsiteY742" fmla="*/ 1958841 h 6858000"/>
              <a:gd name="connsiteX743" fmla="*/ 82197 w 7467600"/>
              <a:gd name="connsiteY743" fmla="*/ 1754826 h 6858000"/>
              <a:gd name="connsiteX744" fmla="*/ 0 w 7467600"/>
              <a:gd name="connsiteY744" fmla="*/ 1679650 h 6858000"/>
              <a:gd name="connsiteX745" fmla="*/ 0 w 7467600"/>
              <a:gd name="connsiteY745" fmla="*/ 1602463 h 6858000"/>
              <a:gd name="connsiteX746" fmla="*/ 84689 w 7467600"/>
              <a:gd name="connsiteY746" fmla="*/ 1677442 h 6858000"/>
              <a:gd name="connsiteX747" fmla="*/ 298437 w 7467600"/>
              <a:gd name="connsiteY747" fmla="*/ 1968019 h 6858000"/>
              <a:gd name="connsiteX748" fmla="*/ 227269 w 7467600"/>
              <a:gd name="connsiteY748" fmla="*/ 1114064 h 6858000"/>
              <a:gd name="connsiteX749" fmla="*/ 248003 w 7467600"/>
              <a:gd name="connsiteY749" fmla="*/ 1089613 h 6858000"/>
              <a:gd name="connsiteX750" fmla="*/ 427020 w 7467600"/>
              <a:gd name="connsiteY750" fmla="*/ 1619803 h 6858000"/>
              <a:gd name="connsiteX751" fmla="*/ 340345 w 7467600"/>
              <a:gd name="connsiteY751" fmla="*/ 2027739 h 6858000"/>
              <a:gd name="connsiteX752" fmla="*/ 360865 w 7467600"/>
              <a:gd name="connsiteY752" fmla="*/ 2044827 h 6858000"/>
              <a:gd name="connsiteX753" fmla="*/ 560414 w 7467600"/>
              <a:gd name="connsiteY753" fmla="*/ 2421457 h 6858000"/>
              <a:gd name="connsiteX754" fmla="*/ 1359703 w 7467600"/>
              <a:gd name="connsiteY754" fmla="*/ 2578554 h 6858000"/>
              <a:gd name="connsiteX755" fmla="*/ 1359422 w 7467600"/>
              <a:gd name="connsiteY755" fmla="*/ 2577994 h 6858000"/>
              <a:gd name="connsiteX756" fmla="*/ 828701 w 7467600"/>
              <a:gd name="connsiteY756" fmla="*/ 1839520 h 6858000"/>
              <a:gd name="connsiteX757" fmla="*/ 494427 w 7467600"/>
              <a:gd name="connsiteY757" fmla="*/ 1092333 h 6858000"/>
              <a:gd name="connsiteX758" fmla="*/ 506322 w 7467600"/>
              <a:gd name="connsiteY758" fmla="*/ 1020997 h 6858000"/>
              <a:gd name="connsiteX759" fmla="*/ 4570198 w 7467600"/>
              <a:gd name="connsiteY759" fmla="*/ 978081 h 6858000"/>
              <a:gd name="connsiteX760" fmla="*/ 4523691 w 7467600"/>
              <a:gd name="connsiteY760" fmla="*/ 1127776 h 6858000"/>
              <a:gd name="connsiteX761" fmla="*/ 4509875 w 7467600"/>
              <a:gd name="connsiteY761" fmla="*/ 1167552 h 6858000"/>
              <a:gd name="connsiteX762" fmla="*/ 4478168 w 7467600"/>
              <a:gd name="connsiteY762" fmla="*/ 1260735 h 6858000"/>
              <a:gd name="connsiteX763" fmla="*/ 4409309 w 7467600"/>
              <a:gd name="connsiteY763" fmla="*/ 1666996 h 6858000"/>
              <a:gd name="connsiteX764" fmla="*/ 4370031 w 7467600"/>
              <a:gd name="connsiteY764" fmla="*/ 1955666 h 6858000"/>
              <a:gd name="connsiteX765" fmla="*/ 4570198 w 7467600"/>
              <a:gd name="connsiteY765" fmla="*/ 978081 h 6858000"/>
              <a:gd name="connsiteX766" fmla="*/ 4557898 w 7467600"/>
              <a:gd name="connsiteY766" fmla="*/ 900011 h 6858000"/>
              <a:gd name="connsiteX767" fmla="*/ 4344840 w 7467600"/>
              <a:gd name="connsiteY767" fmla="*/ 1922038 h 6858000"/>
              <a:gd name="connsiteX768" fmla="*/ 4378710 w 7467600"/>
              <a:gd name="connsiteY768" fmla="*/ 1665516 h 6858000"/>
              <a:gd name="connsiteX769" fmla="*/ 4448798 w 7467600"/>
              <a:gd name="connsiteY769" fmla="*/ 1253024 h 6858000"/>
              <a:gd name="connsiteX770" fmla="*/ 4480315 w 7467600"/>
              <a:gd name="connsiteY770" fmla="*/ 1158454 h 6858000"/>
              <a:gd name="connsiteX771" fmla="*/ 4494133 w 7467600"/>
              <a:gd name="connsiteY771" fmla="*/ 1118676 h 6858000"/>
              <a:gd name="connsiteX772" fmla="*/ 4557898 w 7467600"/>
              <a:gd name="connsiteY772" fmla="*/ 900011 h 6858000"/>
              <a:gd name="connsiteX773" fmla="*/ 5870151 w 7467600"/>
              <a:gd name="connsiteY773" fmla="*/ 898890 h 6858000"/>
              <a:gd name="connsiteX774" fmla="*/ 5861335 w 7467600"/>
              <a:gd name="connsiteY774" fmla="*/ 899177 h 6858000"/>
              <a:gd name="connsiteX775" fmla="*/ 5843702 w 7467600"/>
              <a:gd name="connsiteY775" fmla="*/ 899748 h 6858000"/>
              <a:gd name="connsiteX776" fmla="*/ 5651107 w 7467600"/>
              <a:gd name="connsiteY776" fmla="*/ 920306 h 6858000"/>
              <a:gd name="connsiteX777" fmla="*/ 5459407 w 7467600"/>
              <a:gd name="connsiteY777" fmla="*/ 940975 h 6858000"/>
              <a:gd name="connsiteX778" fmla="*/ 5374846 w 7467600"/>
              <a:gd name="connsiteY778" fmla="*/ 941988 h 6858000"/>
              <a:gd name="connsiteX779" fmla="*/ 5256105 w 7467600"/>
              <a:gd name="connsiteY779" fmla="*/ 945632 h 6858000"/>
              <a:gd name="connsiteX780" fmla="*/ 5107071 w 7467600"/>
              <a:gd name="connsiteY780" fmla="*/ 969720 h 6858000"/>
              <a:gd name="connsiteX781" fmla="*/ 4998681 w 7467600"/>
              <a:gd name="connsiteY781" fmla="*/ 988771 h 6858000"/>
              <a:gd name="connsiteX782" fmla="*/ 5870151 w 7467600"/>
              <a:gd name="connsiteY782" fmla="*/ 898890 h 6858000"/>
              <a:gd name="connsiteX783" fmla="*/ 5504425 w 7467600"/>
              <a:gd name="connsiteY783" fmla="*/ 848067 h 6858000"/>
              <a:gd name="connsiteX784" fmla="*/ 4968849 w 7467600"/>
              <a:gd name="connsiteY784" fmla="*/ 962318 h 6858000"/>
              <a:gd name="connsiteX785" fmla="*/ 5104039 w 7467600"/>
              <a:gd name="connsiteY785" fmla="*/ 940634 h 6858000"/>
              <a:gd name="connsiteX786" fmla="*/ 5256311 w 7467600"/>
              <a:gd name="connsiteY786" fmla="*/ 916490 h 6858000"/>
              <a:gd name="connsiteX787" fmla="*/ 5377381 w 7467600"/>
              <a:gd name="connsiteY787" fmla="*/ 912671 h 6858000"/>
              <a:gd name="connsiteX788" fmla="*/ 5460148 w 7467600"/>
              <a:gd name="connsiteY788" fmla="*/ 911442 h 6858000"/>
              <a:gd name="connsiteX789" fmla="*/ 5648971 w 7467600"/>
              <a:gd name="connsiteY789" fmla="*/ 891331 h 6858000"/>
              <a:gd name="connsiteX790" fmla="*/ 5844807 w 7467600"/>
              <a:gd name="connsiteY790" fmla="*/ 870718 h 6858000"/>
              <a:gd name="connsiteX791" fmla="*/ 5862975 w 7467600"/>
              <a:gd name="connsiteY791" fmla="*/ 869756 h 6858000"/>
              <a:gd name="connsiteX792" fmla="*/ 5920887 w 7467600"/>
              <a:gd name="connsiteY792" fmla="*/ 865929 h 6858000"/>
              <a:gd name="connsiteX793" fmla="*/ 5504425 w 7467600"/>
              <a:gd name="connsiteY793" fmla="*/ 848067 h 6858000"/>
              <a:gd name="connsiteX794" fmla="*/ 3607114 w 7467600"/>
              <a:gd name="connsiteY794" fmla="*/ 467441 h 6858000"/>
              <a:gd name="connsiteX795" fmla="*/ 3296242 w 7467600"/>
              <a:gd name="connsiteY795" fmla="*/ 807991 h 6858000"/>
              <a:gd name="connsiteX796" fmla="*/ 3174674 w 7467600"/>
              <a:gd name="connsiteY796" fmla="*/ 919759 h 6858000"/>
              <a:gd name="connsiteX797" fmla="*/ 3042978 w 7467600"/>
              <a:gd name="connsiteY797" fmla="*/ 1054894 h 6858000"/>
              <a:gd name="connsiteX798" fmla="*/ 2968914 w 7467600"/>
              <a:gd name="connsiteY798" fmla="*/ 1133756 h 6858000"/>
              <a:gd name="connsiteX799" fmla="*/ 3103823 w 7467600"/>
              <a:gd name="connsiteY799" fmla="*/ 1026814 h 6858000"/>
              <a:gd name="connsiteX800" fmla="*/ 3607114 w 7467600"/>
              <a:gd name="connsiteY800" fmla="*/ 467441 h 6858000"/>
              <a:gd name="connsiteX801" fmla="*/ 3744487 w 7467600"/>
              <a:gd name="connsiteY801" fmla="*/ 383136 h 6858000"/>
              <a:gd name="connsiteX802" fmla="*/ 3970213 w 7467600"/>
              <a:gd name="connsiteY802" fmla="*/ 995559 h 6858000"/>
              <a:gd name="connsiteX803" fmla="*/ 3744487 w 7467600"/>
              <a:gd name="connsiteY803" fmla="*/ 383136 h 6858000"/>
              <a:gd name="connsiteX804" fmla="*/ 3624562 w 7467600"/>
              <a:gd name="connsiteY804" fmla="*/ 367041 h 6858000"/>
              <a:gd name="connsiteX805" fmla="*/ 3489712 w 7467600"/>
              <a:gd name="connsiteY805" fmla="*/ 485386 h 6858000"/>
              <a:gd name="connsiteX806" fmla="*/ 3182994 w 7467600"/>
              <a:gd name="connsiteY806" fmla="*/ 828265 h 6858000"/>
              <a:gd name="connsiteX807" fmla="*/ 2892114 w 7467600"/>
              <a:gd name="connsiteY807" fmla="*/ 1172635 h 6858000"/>
              <a:gd name="connsiteX808" fmla="*/ 3021459 w 7467600"/>
              <a:gd name="connsiteY808" fmla="*/ 1035385 h 6858000"/>
              <a:gd name="connsiteX809" fmla="*/ 3153873 w 7467600"/>
              <a:gd name="connsiteY809" fmla="*/ 898971 h 6858000"/>
              <a:gd name="connsiteX810" fmla="*/ 3276511 w 7467600"/>
              <a:gd name="connsiteY810" fmla="*/ 786423 h 6858000"/>
              <a:gd name="connsiteX811" fmla="*/ 3584154 w 7467600"/>
              <a:gd name="connsiteY811" fmla="*/ 448218 h 6858000"/>
              <a:gd name="connsiteX812" fmla="*/ 3624562 w 7467600"/>
              <a:gd name="connsiteY812" fmla="*/ 367041 h 6858000"/>
              <a:gd name="connsiteX813" fmla="*/ 3766672 w 7467600"/>
              <a:gd name="connsiteY813" fmla="*/ 359429 h 6858000"/>
              <a:gd name="connsiteX814" fmla="*/ 3996338 w 7467600"/>
              <a:gd name="connsiteY814" fmla="*/ 968237 h 6858000"/>
              <a:gd name="connsiteX815" fmla="*/ 3766672 w 7467600"/>
              <a:gd name="connsiteY815" fmla="*/ 359429 h 6858000"/>
              <a:gd name="connsiteX816" fmla="*/ 5805386 w 7467600"/>
              <a:gd name="connsiteY816" fmla="*/ 239240 h 6858000"/>
              <a:gd name="connsiteX817" fmla="*/ 5736947 w 7467600"/>
              <a:gd name="connsiteY817" fmla="*/ 261367 h 6858000"/>
              <a:gd name="connsiteX818" fmla="*/ 5427012 w 7467600"/>
              <a:gd name="connsiteY818" fmla="*/ 311272 h 6858000"/>
              <a:gd name="connsiteX819" fmla="*/ 5147818 w 7467600"/>
              <a:gd name="connsiteY819" fmla="*/ 322112 h 6858000"/>
              <a:gd name="connsiteX820" fmla="*/ 5060854 w 7467600"/>
              <a:gd name="connsiteY820" fmla="*/ 311882 h 6858000"/>
              <a:gd name="connsiteX821" fmla="*/ 4945989 w 7467600"/>
              <a:gd name="connsiteY821" fmla="*/ 300516 h 6858000"/>
              <a:gd name="connsiteX822" fmla="*/ 5410479 w 7467600"/>
              <a:gd name="connsiteY822" fmla="*/ 348434 h 6858000"/>
              <a:gd name="connsiteX823" fmla="*/ 5805386 w 7467600"/>
              <a:gd name="connsiteY823" fmla="*/ 239240 h 6858000"/>
              <a:gd name="connsiteX824" fmla="*/ 5905192 w 7467600"/>
              <a:gd name="connsiteY824" fmla="*/ 163079 h 6858000"/>
              <a:gd name="connsiteX825" fmla="*/ 5865655 w 7467600"/>
              <a:gd name="connsiteY825" fmla="*/ 171901 h 6858000"/>
              <a:gd name="connsiteX826" fmla="*/ 5259740 w 7467600"/>
              <a:gd name="connsiteY826" fmla="*/ 257013 h 6858000"/>
              <a:gd name="connsiteX827" fmla="*/ 5208466 w 7467600"/>
              <a:gd name="connsiteY827" fmla="*/ 257550 h 6858000"/>
              <a:gd name="connsiteX828" fmla="*/ 4980204 w 7467600"/>
              <a:gd name="connsiteY828" fmla="*/ 271903 h 6858000"/>
              <a:gd name="connsiteX829" fmla="*/ 5068068 w 7467600"/>
              <a:gd name="connsiteY829" fmla="*/ 282244 h 6858000"/>
              <a:gd name="connsiteX830" fmla="*/ 5153231 w 7467600"/>
              <a:gd name="connsiteY830" fmla="*/ 292240 h 6858000"/>
              <a:gd name="connsiteX831" fmla="*/ 5426491 w 7467600"/>
              <a:gd name="connsiteY831" fmla="*/ 281128 h 6858000"/>
              <a:gd name="connsiteX832" fmla="*/ 5731212 w 7467600"/>
              <a:gd name="connsiteY832" fmla="*/ 231951 h 6858000"/>
              <a:gd name="connsiteX833" fmla="*/ 5905192 w 7467600"/>
              <a:gd name="connsiteY833" fmla="*/ 163079 h 6858000"/>
              <a:gd name="connsiteX834" fmla="*/ 5944437 w 7467600"/>
              <a:gd name="connsiteY834" fmla="*/ 113829 h 6858000"/>
              <a:gd name="connsiteX835" fmla="*/ 5825032 w 7467600"/>
              <a:gd name="connsiteY835" fmla="*/ 146405 h 6858000"/>
              <a:gd name="connsiteX836" fmla="*/ 4955599 w 7467600"/>
              <a:gd name="connsiteY836" fmla="*/ 247008 h 6858000"/>
              <a:gd name="connsiteX837" fmla="*/ 5210104 w 7467600"/>
              <a:gd name="connsiteY837" fmla="*/ 228123 h 6858000"/>
              <a:gd name="connsiteX838" fmla="*/ 5261015 w 7467600"/>
              <a:gd name="connsiteY838" fmla="*/ 227087 h 6858000"/>
              <a:gd name="connsiteX839" fmla="*/ 5861181 w 7467600"/>
              <a:gd name="connsiteY839" fmla="*/ 143093 h 6858000"/>
              <a:gd name="connsiteX840" fmla="*/ 5961252 w 7467600"/>
              <a:gd name="connsiteY840" fmla="*/ 114820 h 6858000"/>
              <a:gd name="connsiteX841" fmla="*/ 5944437 w 7467600"/>
              <a:gd name="connsiteY841" fmla="*/ 113829 h 6858000"/>
              <a:gd name="connsiteX842" fmla="*/ 3882765 w 7467600"/>
              <a:gd name="connsiteY842" fmla="*/ 0 h 6858000"/>
              <a:gd name="connsiteX843" fmla="*/ 3995099 w 7467600"/>
              <a:gd name="connsiteY843" fmla="*/ 0 h 6858000"/>
              <a:gd name="connsiteX844" fmla="*/ 4163818 w 7467600"/>
              <a:gd name="connsiteY844" fmla="*/ 234104 h 6858000"/>
              <a:gd name="connsiteX845" fmla="*/ 4172099 w 7467600"/>
              <a:gd name="connsiteY845" fmla="*/ 234207 h 6858000"/>
              <a:gd name="connsiteX846" fmla="*/ 4784282 w 7467600"/>
              <a:gd name="connsiteY846" fmla="*/ 276561 h 6858000"/>
              <a:gd name="connsiteX847" fmla="*/ 4801687 w 7467600"/>
              <a:gd name="connsiteY847" fmla="*/ 267764 h 6858000"/>
              <a:gd name="connsiteX848" fmla="*/ 6082788 w 7467600"/>
              <a:gd name="connsiteY848" fmla="*/ 64119 h 6858000"/>
              <a:gd name="connsiteX849" fmla="*/ 6099442 w 7467600"/>
              <a:gd name="connsiteY849" fmla="*/ 82568 h 6858000"/>
              <a:gd name="connsiteX850" fmla="*/ 4804137 w 7467600"/>
              <a:gd name="connsiteY850" fmla="*/ 320931 h 6858000"/>
              <a:gd name="connsiteX851" fmla="*/ 4227047 w 7467600"/>
              <a:gd name="connsiteY851" fmla="*/ 313415 h 6858000"/>
              <a:gd name="connsiteX852" fmla="*/ 4346041 w 7467600"/>
              <a:gd name="connsiteY852" fmla="*/ 456086 h 6858000"/>
              <a:gd name="connsiteX853" fmla="*/ 4870967 w 7467600"/>
              <a:gd name="connsiteY853" fmla="*/ 963061 h 6858000"/>
              <a:gd name="connsiteX854" fmla="*/ 4889647 w 7467600"/>
              <a:gd name="connsiteY854" fmla="*/ 957147 h 6858000"/>
              <a:gd name="connsiteX855" fmla="*/ 5422504 w 7467600"/>
              <a:gd name="connsiteY855" fmla="*/ 805191 h 6858000"/>
              <a:gd name="connsiteX856" fmla="*/ 6087656 w 7467600"/>
              <a:gd name="connsiteY856" fmla="*/ 826703 h 6858000"/>
              <a:gd name="connsiteX857" fmla="*/ 6058717 w 7467600"/>
              <a:gd name="connsiteY857" fmla="*/ 865992 h 6858000"/>
              <a:gd name="connsiteX858" fmla="*/ 4974153 w 7467600"/>
              <a:gd name="connsiteY858" fmla="*/ 1045456 h 6858000"/>
              <a:gd name="connsiteX859" fmla="*/ 5627835 w 7467600"/>
              <a:gd name="connsiteY859" fmla="*/ 1472077 h 6858000"/>
              <a:gd name="connsiteX860" fmla="*/ 5629817 w 7467600"/>
              <a:gd name="connsiteY860" fmla="*/ 1471412 h 6858000"/>
              <a:gd name="connsiteX861" fmla="*/ 5634124 w 7467600"/>
              <a:gd name="connsiteY861" fmla="*/ 1470572 h 6858000"/>
              <a:gd name="connsiteX862" fmla="*/ 5755832 w 7467600"/>
              <a:gd name="connsiteY862" fmla="*/ 1383886 h 6858000"/>
              <a:gd name="connsiteX863" fmla="*/ 6014186 w 7467600"/>
              <a:gd name="connsiteY863" fmla="*/ 1279799 h 6858000"/>
              <a:gd name="connsiteX864" fmla="*/ 6901619 w 7467600"/>
              <a:gd name="connsiteY864" fmla="*/ 1047874 h 6858000"/>
              <a:gd name="connsiteX865" fmla="*/ 6931566 w 7467600"/>
              <a:gd name="connsiteY865" fmla="*/ 1062034 h 6858000"/>
              <a:gd name="connsiteX866" fmla="*/ 5790982 w 7467600"/>
              <a:gd name="connsiteY866" fmla="*/ 1561380 h 6858000"/>
              <a:gd name="connsiteX867" fmla="*/ 6188971 w 7467600"/>
              <a:gd name="connsiteY867" fmla="*/ 1755168 h 6858000"/>
              <a:gd name="connsiteX868" fmla="*/ 6202446 w 7467600"/>
              <a:gd name="connsiteY868" fmla="*/ 1752268 h 6858000"/>
              <a:gd name="connsiteX869" fmla="*/ 7179560 w 7467600"/>
              <a:gd name="connsiteY869" fmla="*/ 1467551 h 6858000"/>
              <a:gd name="connsiteX870" fmla="*/ 7158730 w 7467600"/>
              <a:gd name="connsiteY870" fmla="*/ 1507835 h 6858000"/>
              <a:gd name="connsiteX871" fmla="*/ 6326959 w 7467600"/>
              <a:gd name="connsiteY871" fmla="*/ 1817686 h 6858000"/>
              <a:gd name="connsiteX872" fmla="*/ 6537433 w 7467600"/>
              <a:gd name="connsiteY872" fmla="*/ 1907790 h 6858000"/>
              <a:gd name="connsiteX873" fmla="*/ 6550221 w 7467600"/>
              <a:gd name="connsiteY873" fmla="*/ 1910729 h 6858000"/>
              <a:gd name="connsiteX874" fmla="*/ 6964438 w 7467600"/>
              <a:gd name="connsiteY874" fmla="*/ 2209505 h 6858000"/>
              <a:gd name="connsiteX875" fmla="*/ 7367862 w 7467600"/>
              <a:gd name="connsiteY875" fmla="*/ 2806833 h 6858000"/>
              <a:gd name="connsiteX876" fmla="*/ 7364329 w 7467600"/>
              <a:gd name="connsiteY876" fmla="*/ 2826907 h 6858000"/>
              <a:gd name="connsiteX877" fmla="*/ 7290545 w 7467600"/>
              <a:gd name="connsiteY877" fmla="*/ 2850663 h 6858000"/>
              <a:gd name="connsiteX878" fmla="*/ 6472036 w 7467600"/>
              <a:gd name="connsiteY878" fmla="*/ 1959003 h 6858000"/>
              <a:gd name="connsiteX879" fmla="*/ 5792897 w 7467600"/>
              <a:gd name="connsiteY879" fmla="*/ 1647747 h 6858000"/>
              <a:gd name="connsiteX880" fmla="*/ 5842751 w 7467600"/>
              <a:gd name="connsiteY880" fmla="*/ 1816112 h 6858000"/>
              <a:gd name="connsiteX881" fmla="*/ 5847424 w 7467600"/>
              <a:gd name="connsiteY881" fmla="*/ 1815776 h 6858000"/>
              <a:gd name="connsiteX882" fmla="*/ 6399821 w 7467600"/>
              <a:gd name="connsiteY882" fmla="*/ 2344799 h 6858000"/>
              <a:gd name="connsiteX883" fmla="*/ 6323232 w 7467600"/>
              <a:gd name="connsiteY883" fmla="*/ 2389634 h 6858000"/>
              <a:gd name="connsiteX884" fmla="*/ 5942958 w 7467600"/>
              <a:gd name="connsiteY884" fmla="*/ 2077708 h 6858000"/>
              <a:gd name="connsiteX885" fmla="*/ 5921559 w 7467600"/>
              <a:gd name="connsiteY885" fmla="*/ 2378596 h 6858000"/>
              <a:gd name="connsiteX886" fmla="*/ 5817651 w 7467600"/>
              <a:gd name="connsiteY886" fmla="*/ 3023919 h 6858000"/>
              <a:gd name="connsiteX887" fmla="*/ 5729634 w 7467600"/>
              <a:gd name="connsiteY887" fmla="*/ 3051849 h 6858000"/>
              <a:gd name="connsiteX888" fmla="*/ 5611018 w 7467600"/>
              <a:gd name="connsiteY888" fmla="*/ 2316769 h 6858000"/>
              <a:gd name="connsiteX889" fmla="*/ 5687608 w 7467600"/>
              <a:gd name="connsiteY889" fmla="*/ 2039972 h 6858000"/>
              <a:gd name="connsiteX890" fmla="*/ 5657554 w 7467600"/>
              <a:gd name="connsiteY890" fmla="*/ 1576445 h 6858000"/>
              <a:gd name="connsiteX891" fmla="*/ 5150475 w 7467600"/>
              <a:gd name="connsiteY891" fmla="*/ 1274012 h 6858000"/>
              <a:gd name="connsiteX892" fmla="*/ 5349142 w 7467600"/>
              <a:gd name="connsiteY892" fmla="*/ 2204405 h 6858000"/>
              <a:gd name="connsiteX893" fmla="*/ 5262214 w 7467600"/>
              <a:gd name="connsiteY893" fmla="*/ 2233836 h 6858000"/>
              <a:gd name="connsiteX894" fmla="*/ 4981539 w 7467600"/>
              <a:gd name="connsiteY894" fmla="*/ 1542201 h 6858000"/>
              <a:gd name="connsiteX895" fmla="*/ 4958461 w 7467600"/>
              <a:gd name="connsiteY895" fmla="*/ 1136957 h 6858000"/>
              <a:gd name="connsiteX896" fmla="*/ 4655015 w 7467600"/>
              <a:gd name="connsiteY896" fmla="*/ 891426 h 6858000"/>
              <a:gd name="connsiteX897" fmla="*/ 4348002 w 7467600"/>
              <a:gd name="connsiteY897" fmla="*/ 2205895 h 6858000"/>
              <a:gd name="connsiteX898" fmla="*/ 4262250 w 7467600"/>
              <a:gd name="connsiteY898" fmla="*/ 2219972 h 6858000"/>
              <a:gd name="connsiteX899" fmla="*/ 4550611 w 7467600"/>
              <a:gd name="connsiteY899" fmla="*/ 817540 h 6858000"/>
              <a:gd name="connsiteX900" fmla="*/ 4564418 w 7467600"/>
              <a:gd name="connsiteY900" fmla="*/ 808293 h 6858000"/>
              <a:gd name="connsiteX901" fmla="*/ 4266388 w 7467600"/>
              <a:gd name="connsiteY901" fmla="*/ 500083 h 6858000"/>
              <a:gd name="connsiteX902" fmla="*/ 4032842 w 7467600"/>
              <a:gd name="connsiteY902" fmla="*/ 211809 h 6858000"/>
              <a:gd name="connsiteX903" fmla="*/ 3882765 w 7467600"/>
              <a:gd name="connsiteY903" fmla="*/ 0 h 6858000"/>
              <a:gd name="connsiteX904" fmla="*/ 3721337 w 7467600"/>
              <a:gd name="connsiteY904" fmla="*/ 0 h 6858000"/>
              <a:gd name="connsiteX905" fmla="*/ 3797544 w 7467600"/>
              <a:gd name="connsiteY905" fmla="*/ 0 h 6858000"/>
              <a:gd name="connsiteX906" fmla="*/ 3775734 w 7467600"/>
              <a:gd name="connsiteY906" fmla="*/ 95131 h 6858000"/>
              <a:gd name="connsiteX907" fmla="*/ 3724807 w 7467600"/>
              <a:gd name="connsiteY907" fmla="*/ 272257 h 6858000"/>
              <a:gd name="connsiteX908" fmla="*/ 3726844 w 7467600"/>
              <a:gd name="connsiteY908" fmla="*/ 282988 h 6858000"/>
              <a:gd name="connsiteX909" fmla="*/ 3742664 w 7467600"/>
              <a:gd name="connsiteY909" fmla="*/ 279918 h 6858000"/>
              <a:gd name="connsiteX910" fmla="*/ 4103910 w 7467600"/>
              <a:gd name="connsiteY910" fmla="*/ 1161917 h 6858000"/>
              <a:gd name="connsiteX911" fmla="*/ 4020269 w 7467600"/>
              <a:gd name="connsiteY911" fmla="*/ 1200406 h 6858000"/>
              <a:gd name="connsiteX912" fmla="*/ 3674882 w 7467600"/>
              <a:gd name="connsiteY912" fmla="*/ 488524 h 6858000"/>
              <a:gd name="connsiteX913" fmla="*/ 3132682 w 7467600"/>
              <a:gd name="connsiteY913" fmla="*/ 1072284 h 6858000"/>
              <a:gd name="connsiteX914" fmla="*/ 2716346 w 7467600"/>
              <a:gd name="connsiteY914" fmla="*/ 1276376 h 6858000"/>
              <a:gd name="connsiteX915" fmla="*/ 2716772 w 7467600"/>
              <a:gd name="connsiteY915" fmla="*/ 1255462 h 6858000"/>
              <a:gd name="connsiteX916" fmla="*/ 3471096 w 7467600"/>
              <a:gd name="connsiteY916" fmla="*/ 437072 h 6858000"/>
              <a:gd name="connsiteX917" fmla="*/ 3639057 w 7467600"/>
              <a:gd name="connsiteY917" fmla="*/ 286334 h 6858000"/>
              <a:gd name="connsiteX918" fmla="*/ 3640309 w 7467600"/>
              <a:gd name="connsiteY918" fmla="*/ 284664 h 6858000"/>
              <a:gd name="connsiteX919" fmla="*/ 3646022 w 7467600"/>
              <a:gd name="connsiteY919" fmla="*/ 276711 h 6858000"/>
              <a:gd name="connsiteX920" fmla="*/ 3707943 w 7467600"/>
              <a:gd name="connsiteY920" fmla="*/ 65958 h 6858000"/>
              <a:gd name="connsiteX921" fmla="*/ 3721337 w 7467600"/>
              <a:gd name="connsiteY921" fmla="*/ 0 h 6858000"/>
              <a:gd name="connsiteX922" fmla="*/ 2867960 w 7467600"/>
              <a:gd name="connsiteY922" fmla="*/ 0 h 6858000"/>
              <a:gd name="connsiteX923" fmla="*/ 2926351 w 7467600"/>
              <a:gd name="connsiteY923" fmla="*/ 0 h 6858000"/>
              <a:gd name="connsiteX924" fmla="*/ 2902823 w 7467600"/>
              <a:gd name="connsiteY924" fmla="*/ 262929 h 6858000"/>
              <a:gd name="connsiteX925" fmla="*/ 2940663 w 7467600"/>
              <a:gd name="connsiteY925" fmla="*/ 140884 h 6858000"/>
              <a:gd name="connsiteX926" fmla="*/ 2947039 w 7467600"/>
              <a:gd name="connsiteY926" fmla="*/ 122524 h 6858000"/>
              <a:gd name="connsiteX927" fmla="*/ 2984316 w 7467600"/>
              <a:gd name="connsiteY927" fmla="*/ 0 h 6858000"/>
              <a:gd name="connsiteX928" fmla="*/ 3016114 w 7467600"/>
              <a:gd name="connsiteY928" fmla="*/ 0 h 6858000"/>
              <a:gd name="connsiteX929" fmla="*/ 2979949 w 7467600"/>
              <a:gd name="connsiteY929" fmla="*/ 119274 h 6858000"/>
              <a:gd name="connsiteX930" fmla="*/ 3023879 w 7467600"/>
              <a:gd name="connsiteY930" fmla="*/ 0 h 6858000"/>
              <a:gd name="connsiteX931" fmla="*/ 3105400 w 7467600"/>
              <a:gd name="connsiteY931" fmla="*/ 0 h 6858000"/>
              <a:gd name="connsiteX932" fmla="*/ 3094669 w 7467600"/>
              <a:gd name="connsiteY932" fmla="*/ 30308 h 6858000"/>
              <a:gd name="connsiteX933" fmla="*/ 2901945 w 7467600"/>
              <a:gd name="connsiteY933" fmla="*/ 466538 h 6858000"/>
              <a:gd name="connsiteX934" fmla="*/ 2815209 w 7467600"/>
              <a:gd name="connsiteY934" fmla="*/ 497361 h 6858000"/>
              <a:gd name="connsiteX935" fmla="*/ 2844845 w 7467600"/>
              <a:gd name="connsiteY935" fmla="*/ 127638 h 6858000"/>
              <a:gd name="connsiteX936" fmla="*/ 2867960 w 7467600"/>
              <a:gd name="connsiteY936" fmla="*/ 0 h 6858000"/>
              <a:gd name="connsiteX937" fmla="*/ 1057230 w 7467600"/>
              <a:gd name="connsiteY937" fmla="*/ 0 h 6858000"/>
              <a:gd name="connsiteX938" fmla="*/ 1111003 w 7467600"/>
              <a:gd name="connsiteY938" fmla="*/ 0 h 6858000"/>
              <a:gd name="connsiteX939" fmla="*/ 1125553 w 7467600"/>
              <a:gd name="connsiteY939" fmla="*/ 52588 h 6858000"/>
              <a:gd name="connsiteX940" fmla="*/ 1304276 w 7467600"/>
              <a:gd name="connsiteY940" fmla="*/ 476275 h 6858000"/>
              <a:gd name="connsiteX941" fmla="*/ 1492066 w 7467600"/>
              <a:gd name="connsiteY941" fmla="*/ 886333 h 6858000"/>
              <a:gd name="connsiteX942" fmla="*/ 1423698 w 7467600"/>
              <a:gd name="connsiteY942" fmla="*/ 710817 h 6858000"/>
              <a:gd name="connsiteX943" fmla="*/ 1357609 w 7467600"/>
              <a:gd name="connsiteY943" fmla="*/ 532892 h 6858000"/>
              <a:gd name="connsiteX944" fmla="*/ 1309550 w 7467600"/>
              <a:gd name="connsiteY944" fmla="*/ 374031 h 6858000"/>
              <a:gd name="connsiteX945" fmla="*/ 1193673 w 7467600"/>
              <a:gd name="connsiteY945" fmla="*/ 49533 h 6858000"/>
              <a:gd name="connsiteX946" fmla="*/ 1164391 w 7467600"/>
              <a:gd name="connsiteY946" fmla="*/ 0 h 6858000"/>
              <a:gd name="connsiteX947" fmla="*/ 1200666 w 7467600"/>
              <a:gd name="connsiteY947" fmla="*/ 0 h 6858000"/>
              <a:gd name="connsiteX948" fmla="*/ 1223408 w 7467600"/>
              <a:gd name="connsiteY948" fmla="*/ 38996 h 6858000"/>
              <a:gd name="connsiteX949" fmla="*/ 1339635 w 7467600"/>
              <a:gd name="connsiteY949" fmla="*/ 365517 h 6858000"/>
              <a:gd name="connsiteX950" fmla="*/ 1387469 w 7467600"/>
              <a:gd name="connsiteY950" fmla="*/ 523079 h 6858000"/>
              <a:gd name="connsiteX951" fmla="*/ 1452685 w 7467600"/>
              <a:gd name="connsiteY951" fmla="*/ 699806 h 6858000"/>
              <a:gd name="connsiteX952" fmla="*/ 1492092 w 7467600"/>
              <a:gd name="connsiteY952" fmla="*/ 800424 h 6858000"/>
              <a:gd name="connsiteX953" fmla="*/ 1455302 w 7467600"/>
              <a:gd name="connsiteY953" fmla="*/ 632913 h 6858000"/>
              <a:gd name="connsiteX954" fmla="*/ 1222336 w 7467600"/>
              <a:gd name="connsiteY954" fmla="*/ 9480 h 6858000"/>
              <a:gd name="connsiteX955" fmla="*/ 1214634 w 7467600"/>
              <a:gd name="connsiteY955" fmla="*/ 0 h 6858000"/>
              <a:gd name="connsiteX956" fmla="*/ 1289827 w 7467600"/>
              <a:gd name="connsiteY956" fmla="*/ 0 h 6858000"/>
              <a:gd name="connsiteX957" fmla="*/ 1321076 w 7467600"/>
              <a:gd name="connsiteY957" fmla="*/ 59722 h 6858000"/>
              <a:gd name="connsiteX958" fmla="*/ 1512579 w 7467600"/>
              <a:gd name="connsiteY958" fmla="*/ 626441 h 6858000"/>
              <a:gd name="connsiteX959" fmla="*/ 1506076 w 7467600"/>
              <a:gd name="connsiteY959" fmla="*/ 1089289 h 6858000"/>
              <a:gd name="connsiteX960" fmla="*/ 1486346 w 7467600"/>
              <a:gd name="connsiteY960" fmla="*/ 1079919 h 6858000"/>
              <a:gd name="connsiteX961" fmla="*/ 1070511 w 7467600"/>
              <a:gd name="connsiteY961" fmla="*/ 48609 h 6858000"/>
              <a:gd name="connsiteX962" fmla="*/ 1057230 w 7467600"/>
              <a:gd name="connsiteY962" fmla="*/ 0 h 6858000"/>
              <a:gd name="connsiteX963" fmla="*/ 43151 w 7467600"/>
              <a:gd name="connsiteY963" fmla="*/ 0 h 6858000"/>
              <a:gd name="connsiteX964" fmla="*/ 95283 w 7467600"/>
              <a:gd name="connsiteY964" fmla="*/ 0 h 6858000"/>
              <a:gd name="connsiteX965" fmla="*/ 300708 w 7467600"/>
              <a:gd name="connsiteY965" fmla="*/ 154571 h 6858000"/>
              <a:gd name="connsiteX966" fmla="*/ 530414 w 7467600"/>
              <a:gd name="connsiteY966" fmla="*/ 354673 h 6858000"/>
              <a:gd name="connsiteX967" fmla="*/ 333785 w 7467600"/>
              <a:gd name="connsiteY967" fmla="*/ 161564 h 6858000"/>
              <a:gd name="connsiteX968" fmla="*/ 147005 w 7467600"/>
              <a:gd name="connsiteY968" fmla="*/ 0 h 6858000"/>
              <a:gd name="connsiteX969" fmla="*/ 272509 w 7467600"/>
              <a:gd name="connsiteY969" fmla="*/ 0 h 6858000"/>
              <a:gd name="connsiteX970" fmla="*/ 326276 w 7467600"/>
              <a:gd name="connsiteY970" fmla="*/ 45847 h 6858000"/>
              <a:gd name="connsiteX971" fmla="*/ 823759 w 7467600"/>
              <a:gd name="connsiteY971" fmla="*/ 574145 h 6858000"/>
              <a:gd name="connsiteX972" fmla="*/ 811254 w 7467600"/>
              <a:gd name="connsiteY972" fmla="*/ 665546 h 6858000"/>
              <a:gd name="connsiteX973" fmla="*/ 154042 w 7467600"/>
              <a:gd name="connsiteY973" fmla="*/ 261522 h 6858000"/>
              <a:gd name="connsiteX974" fmla="*/ 13550 w 7467600"/>
              <a:gd name="connsiteY974" fmla="*/ 158423 h 6858000"/>
              <a:gd name="connsiteX975" fmla="*/ 0 w 7467600"/>
              <a:gd name="connsiteY975" fmla="*/ 146618 h 6858000"/>
              <a:gd name="connsiteX976" fmla="*/ 0 w 7467600"/>
              <a:gd name="connsiteY976" fmla="*/ 59161 h 6858000"/>
              <a:gd name="connsiteX977" fmla="*/ 45427 w 7467600"/>
              <a:gd name="connsiteY977" fmla="*/ 101078 h 6858000"/>
              <a:gd name="connsiteX978" fmla="*/ 630103 w 7467600"/>
              <a:gd name="connsiteY978" fmla="*/ 485885 h 6858000"/>
              <a:gd name="connsiteX979" fmla="*/ 532040 w 7467600"/>
              <a:gd name="connsiteY979" fmla="*/ 399359 h 6858000"/>
              <a:gd name="connsiteX980" fmla="*/ 517618 w 7467600"/>
              <a:gd name="connsiteY980" fmla="*/ 385726 h 6858000"/>
              <a:gd name="connsiteX981" fmla="*/ 285074 w 7467600"/>
              <a:gd name="connsiteY981" fmla="*/ 182755 h 6858000"/>
              <a:gd name="connsiteX982" fmla="*/ 43151 w 7467600"/>
              <a:gd name="connsiteY982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44835 w 7467600"/>
              <a:gd name="connsiteY76" fmla="*/ 5424988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1456157 w 7467600"/>
              <a:gd name="connsiteY103" fmla="*/ 5371404 h 6858000"/>
              <a:gd name="connsiteX104" fmla="*/ 1244432 w 7467600"/>
              <a:gd name="connsiteY104" fmla="*/ 5385601 h 6858000"/>
              <a:gd name="connsiteX105" fmla="*/ 973990 w 7467600"/>
              <a:gd name="connsiteY105" fmla="*/ 5424940 h 6858000"/>
              <a:gd name="connsiteX106" fmla="*/ 1103809 w 7467600"/>
              <a:gd name="connsiteY106" fmla="*/ 5433720 h 6858000"/>
              <a:gd name="connsiteX107" fmla="*/ 1123454 w 7467600"/>
              <a:gd name="connsiteY107" fmla="*/ 5435727 h 6858000"/>
              <a:gd name="connsiteX108" fmla="*/ 1737017 w 7467600"/>
              <a:gd name="connsiteY108" fmla="*/ 5452183 h 6858000"/>
              <a:gd name="connsiteX109" fmla="*/ 1824397 w 7467600"/>
              <a:gd name="connsiteY109" fmla="*/ 5447757 h 6858000"/>
              <a:gd name="connsiteX110" fmla="*/ 2070059 w 7467600"/>
              <a:gd name="connsiteY110" fmla="*/ 5441660 h 6858000"/>
              <a:gd name="connsiteX111" fmla="*/ 1456157 w 7467600"/>
              <a:gd name="connsiteY111" fmla="*/ 5371404 h 6858000"/>
              <a:gd name="connsiteX112" fmla="*/ 4988186 w 7467600"/>
              <a:gd name="connsiteY112" fmla="*/ 5216467 h 6858000"/>
              <a:gd name="connsiteX113" fmla="*/ 4777334 w 7467600"/>
              <a:gd name="connsiteY113" fmla="*/ 5406072 h 6858000"/>
              <a:gd name="connsiteX114" fmla="*/ 4718341 w 7467600"/>
              <a:gd name="connsiteY114" fmla="*/ 5468043 h 6858000"/>
              <a:gd name="connsiteX115" fmla="*/ 4604655 w 7467600"/>
              <a:gd name="connsiteY115" fmla="*/ 5583434 h 6858000"/>
              <a:gd name="connsiteX116" fmla="*/ 4565074 w 7467600"/>
              <a:gd name="connsiteY116" fmla="*/ 5618550 h 6858000"/>
              <a:gd name="connsiteX117" fmla="*/ 4988186 w 7467600"/>
              <a:gd name="connsiteY117" fmla="*/ 5216467 h 6858000"/>
              <a:gd name="connsiteX118" fmla="*/ 4978032 w 7467600"/>
              <a:gd name="connsiteY118" fmla="*/ 5183809 h 6858000"/>
              <a:gd name="connsiteX119" fmla="*/ 4463413 w 7467600"/>
              <a:gd name="connsiteY119" fmla="*/ 5615162 h 6858000"/>
              <a:gd name="connsiteX120" fmla="*/ 4358134 w 7467600"/>
              <a:gd name="connsiteY120" fmla="*/ 5742791 h 6858000"/>
              <a:gd name="connsiteX121" fmla="*/ 4376219 w 7467600"/>
              <a:gd name="connsiteY121" fmla="*/ 5729027 h 6858000"/>
              <a:gd name="connsiteX122" fmla="*/ 4582340 w 7467600"/>
              <a:gd name="connsiteY122" fmla="*/ 5561037 h 6858000"/>
              <a:gd name="connsiteX123" fmla="*/ 4694684 w 7467600"/>
              <a:gd name="connsiteY123" fmla="*/ 5447098 h 6858000"/>
              <a:gd name="connsiteX124" fmla="*/ 4754123 w 7467600"/>
              <a:gd name="connsiteY124" fmla="*/ 5384643 h 6858000"/>
              <a:gd name="connsiteX125" fmla="*/ 4978032 w 7467600"/>
              <a:gd name="connsiteY125" fmla="*/ 5183809 h 6858000"/>
              <a:gd name="connsiteX126" fmla="*/ 1903353 w 7467600"/>
              <a:gd name="connsiteY126" fmla="*/ 5044827 h 6858000"/>
              <a:gd name="connsiteX127" fmla="*/ 1936931 w 7467600"/>
              <a:gd name="connsiteY127" fmla="*/ 5093954 h 6858000"/>
              <a:gd name="connsiteX128" fmla="*/ 2195868 w 7467600"/>
              <a:gd name="connsiteY128" fmla="*/ 5396574 h 6858000"/>
              <a:gd name="connsiteX129" fmla="*/ 2088852 w 7467600"/>
              <a:gd name="connsiteY129" fmla="*/ 5166123 h 6858000"/>
              <a:gd name="connsiteX130" fmla="*/ 1958241 w 7467600"/>
              <a:gd name="connsiteY130" fmla="*/ 5067955 h 6858000"/>
              <a:gd name="connsiteX131" fmla="*/ 1903353 w 7467600"/>
              <a:gd name="connsiteY131" fmla="*/ 5044827 h 6858000"/>
              <a:gd name="connsiteX132" fmla="*/ 1979378 w 7467600"/>
              <a:gd name="connsiteY132" fmla="*/ 4769504 h 6858000"/>
              <a:gd name="connsiteX133" fmla="*/ 2882120 w 7467600"/>
              <a:gd name="connsiteY133" fmla="*/ 5064547 h 6858000"/>
              <a:gd name="connsiteX134" fmla="*/ 2793103 w 7467600"/>
              <a:gd name="connsiteY134" fmla="*/ 5039699 h 6858000"/>
              <a:gd name="connsiteX135" fmla="*/ 2770041 w 7467600"/>
              <a:gd name="connsiteY135" fmla="*/ 5033634 h 6858000"/>
              <a:gd name="connsiteX136" fmla="*/ 1979378 w 7467600"/>
              <a:gd name="connsiteY136" fmla="*/ 4769504 h 6858000"/>
              <a:gd name="connsiteX137" fmla="*/ 1927410 w 7467600"/>
              <a:gd name="connsiteY137" fmla="*/ 4716164 h 6858000"/>
              <a:gd name="connsiteX138" fmla="*/ 1959587 w 7467600"/>
              <a:gd name="connsiteY138" fmla="*/ 4728849 h 6858000"/>
              <a:gd name="connsiteX139" fmla="*/ 2777707 w 7467600"/>
              <a:gd name="connsiteY139" fmla="*/ 5003991 h 6858000"/>
              <a:gd name="connsiteX140" fmla="*/ 2800768 w 7467600"/>
              <a:gd name="connsiteY140" fmla="*/ 5010056 h 6858000"/>
              <a:gd name="connsiteX141" fmla="*/ 2879408 w 7467600"/>
              <a:gd name="connsiteY141" fmla="*/ 5031590 h 6858000"/>
              <a:gd name="connsiteX142" fmla="*/ 2862295 w 7467600"/>
              <a:gd name="connsiteY142" fmla="*/ 5022958 h 6858000"/>
              <a:gd name="connsiteX143" fmla="*/ 2813343 w 7467600"/>
              <a:gd name="connsiteY143" fmla="*/ 4998369 h 6858000"/>
              <a:gd name="connsiteX144" fmla="*/ 2646245 w 7467600"/>
              <a:gd name="connsiteY144" fmla="*/ 4930999 h 6858000"/>
              <a:gd name="connsiteX145" fmla="*/ 1999243 w 7467600"/>
              <a:gd name="connsiteY145" fmla="*/ 4730524 h 6858000"/>
              <a:gd name="connsiteX146" fmla="*/ 1979527 w 7467600"/>
              <a:gd name="connsiteY146" fmla="*/ 4726651 h 6858000"/>
              <a:gd name="connsiteX147" fmla="*/ 1927410 w 7467600"/>
              <a:gd name="connsiteY147" fmla="*/ 4716164 h 6858000"/>
              <a:gd name="connsiteX148" fmla="*/ 1997014 w 7467600"/>
              <a:gd name="connsiteY148" fmla="*/ 4698007 h 6858000"/>
              <a:gd name="connsiteX149" fmla="*/ 2005458 w 7467600"/>
              <a:gd name="connsiteY149" fmla="*/ 4699540 h 6858000"/>
              <a:gd name="connsiteX150" fmla="*/ 2657186 w 7467600"/>
              <a:gd name="connsiteY150" fmla="*/ 4901687 h 6858000"/>
              <a:gd name="connsiteX151" fmla="*/ 2826662 w 7467600"/>
              <a:gd name="connsiteY151" fmla="*/ 4970362 h 6858000"/>
              <a:gd name="connsiteX152" fmla="*/ 2876100 w 7467600"/>
              <a:gd name="connsiteY152" fmla="*/ 4995397 h 6858000"/>
              <a:gd name="connsiteX153" fmla="*/ 3042600 w 7467600"/>
              <a:gd name="connsiteY153" fmla="*/ 5059532 h 6858000"/>
              <a:gd name="connsiteX154" fmla="*/ 1997014 w 7467600"/>
              <a:gd name="connsiteY154" fmla="*/ 4698007 h 6858000"/>
              <a:gd name="connsiteX155" fmla="*/ 2305292 w 7467600"/>
              <a:gd name="connsiteY155" fmla="*/ 4219492 h 6858000"/>
              <a:gd name="connsiteX156" fmla="*/ 3360922 w 7467600"/>
              <a:gd name="connsiteY156" fmla="*/ 4529373 h 6858000"/>
              <a:gd name="connsiteX157" fmla="*/ 3492420 w 7467600"/>
              <a:gd name="connsiteY157" fmla="*/ 4510145 h 6858000"/>
              <a:gd name="connsiteX158" fmla="*/ 3364086 w 7467600"/>
              <a:gd name="connsiteY158" fmla="*/ 4480340 h 6858000"/>
              <a:gd name="connsiteX159" fmla="*/ 3225818 w 7467600"/>
              <a:gd name="connsiteY159" fmla="*/ 4411822 h 6858000"/>
              <a:gd name="connsiteX160" fmla="*/ 3129696 w 7467600"/>
              <a:gd name="connsiteY160" fmla="*/ 4360704 h 6858000"/>
              <a:gd name="connsiteX161" fmla="*/ 2814545 w 7467600"/>
              <a:gd name="connsiteY161" fmla="*/ 4282955 h 6858000"/>
              <a:gd name="connsiteX162" fmla="*/ 2305292 w 7467600"/>
              <a:gd name="connsiteY162" fmla="*/ 4219492 h 6858000"/>
              <a:gd name="connsiteX163" fmla="*/ 2626982 w 7467600"/>
              <a:gd name="connsiteY163" fmla="*/ 4206450 h 6858000"/>
              <a:gd name="connsiteX164" fmla="*/ 2490617 w 7467600"/>
              <a:gd name="connsiteY164" fmla="*/ 4206951 h 6858000"/>
              <a:gd name="connsiteX165" fmla="*/ 2819869 w 7467600"/>
              <a:gd name="connsiteY165" fmla="*/ 4252936 h 6858000"/>
              <a:gd name="connsiteX166" fmla="*/ 3143018 w 7467600"/>
              <a:gd name="connsiteY166" fmla="*/ 4332698 h 6858000"/>
              <a:gd name="connsiteX167" fmla="*/ 3241520 w 7467600"/>
              <a:gd name="connsiteY167" fmla="*/ 4385112 h 6858000"/>
              <a:gd name="connsiteX168" fmla="*/ 3374575 w 7467600"/>
              <a:gd name="connsiteY168" fmla="*/ 4451517 h 6858000"/>
              <a:gd name="connsiteX169" fmla="*/ 3505221 w 7467600"/>
              <a:gd name="connsiteY169" fmla="*/ 4480757 h 6858000"/>
              <a:gd name="connsiteX170" fmla="*/ 2626982 w 7467600"/>
              <a:gd name="connsiteY170" fmla="*/ 4206450 h 6858000"/>
              <a:gd name="connsiteX171" fmla="*/ 1310106 w 7467600"/>
              <a:gd name="connsiteY171" fmla="*/ 3943217 h 6858000"/>
              <a:gd name="connsiteX172" fmla="*/ 854994 w 7467600"/>
              <a:gd name="connsiteY172" fmla="*/ 4399136 h 6858000"/>
              <a:gd name="connsiteX173" fmla="*/ 742462 w 7467600"/>
              <a:gd name="connsiteY173" fmla="*/ 4594648 h 6858000"/>
              <a:gd name="connsiteX174" fmla="*/ 820602 w 7467600"/>
              <a:gd name="connsiteY174" fmla="*/ 4485915 h 6858000"/>
              <a:gd name="connsiteX175" fmla="*/ 878295 w 7467600"/>
              <a:gd name="connsiteY175" fmla="*/ 4403594 h 6858000"/>
              <a:gd name="connsiteX176" fmla="*/ 1240607 w 7467600"/>
              <a:gd name="connsiteY176" fmla="*/ 4010401 h 6858000"/>
              <a:gd name="connsiteX177" fmla="*/ 1310106 w 7467600"/>
              <a:gd name="connsiteY177" fmla="*/ 3943217 h 6858000"/>
              <a:gd name="connsiteX178" fmla="*/ 1423113 w 7467600"/>
              <a:gd name="connsiteY178" fmla="*/ 3874565 h 6858000"/>
              <a:gd name="connsiteX179" fmla="*/ 1260565 w 7467600"/>
              <a:gd name="connsiteY179" fmla="*/ 4031982 h 6858000"/>
              <a:gd name="connsiteX180" fmla="*/ 901900 w 7467600"/>
              <a:gd name="connsiteY180" fmla="*/ 4421236 h 6858000"/>
              <a:gd name="connsiteX181" fmla="*/ 845044 w 7467600"/>
              <a:gd name="connsiteY181" fmla="*/ 4502436 h 6858000"/>
              <a:gd name="connsiteX182" fmla="*/ 685926 w 7467600"/>
              <a:gd name="connsiteY182" fmla="*/ 4703069 h 6858000"/>
              <a:gd name="connsiteX183" fmla="*/ 684248 w 7467600"/>
              <a:gd name="connsiteY183" fmla="*/ 4706721 h 6858000"/>
              <a:gd name="connsiteX184" fmla="*/ 1423113 w 7467600"/>
              <a:gd name="connsiteY184" fmla="*/ 3874565 h 6858000"/>
              <a:gd name="connsiteX185" fmla="*/ 3316479 w 7467600"/>
              <a:gd name="connsiteY185" fmla="*/ 3872136 h 6858000"/>
              <a:gd name="connsiteX186" fmla="*/ 3546806 w 7467600"/>
              <a:gd name="connsiteY186" fmla="*/ 4356139 h 6858000"/>
              <a:gd name="connsiteX187" fmla="*/ 3364433 w 7467600"/>
              <a:gd name="connsiteY187" fmla="*/ 3953121 h 6858000"/>
              <a:gd name="connsiteX188" fmla="*/ 3316479 w 7467600"/>
              <a:gd name="connsiteY188" fmla="*/ 3872136 h 6858000"/>
              <a:gd name="connsiteX189" fmla="*/ 3291335 w 7467600"/>
              <a:gd name="connsiteY189" fmla="*/ 3767420 h 6858000"/>
              <a:gd name="connsiteX190" fmla="*/ 3390805 w 7467600"/>
              <a:gd name="connsiteY190" fmla="*/ 3937163 h 6858000"/>
              <a:gd name="connsiteX191" fmla="*/ 3579062 w 7467600"/>
              <a:gd name="connsiteY191" fmla="*/ 4359040 h 6858000"/>
              <a:gd name="connsiteX192" fmla="*/ 3467355 w 7467600"/>
              <a:gd name="connsiteY192" fmla="*/ 3988130 h 6858000"/>
              <a:gd name="connsiteX193" fmla="*/ 3310753 w 7467600"/>
              <a:gd name="connsiteY193" fmla="*/ 3787140 h 6858000"/>
              <a:gd name="connsiteX194" fmla="*/ 3291335 w 7467600"/>
              <a:gd name="connsiteY194" fmla="*/ 3767420 h 6858000"/>
              <a:gd name="connsiteX195" fmla="*/ 1635889 w 7467600"/>
              <a:gd name="connsiteY195" fmla="*/ 3709494 h 6858000"/>
              <a:gd name="connsiteX196" fmla="*/ 1634800 w 7467600"/>
              <a:gd name="connsiteY196" fmla="*/ 3731111 h 6858000"/>
              <a:gd name="connsiteX197" fmla="*/ 1635889 w 7467600"/>
              <a:gd name="connsiteY197" fmla="*/ 3709494 h 6858000"/>
              <a:gd name="connsiteX198" fmla="*/ 1510397 w 7467600"/>
              <a:gd name="connsiteY198" fmla="*/ 3684705 h 6858000"/>
              <a:gd name="connsiteX199" fmla="*/ 1146550 w 7467600"/>
              <a:gd name="connsiteY199" fmla="*/ 3802012 h 6858000"/>
              <a:gd name="connsiteX200" fmla="*/ 698834 w 7467600"/>
              <a:gd name="connsiteY200" fmla="*/ 3952272 h 6858000"/>
              <a:gd name="connsiteX201" fmla="*/ 34256 w 7467600"/>
              <a:gd name="connsiteY201" fmla="*/ 4347603 h 6858000"/>
              <a:gd name="connsiteX202" fmla="*/ 527241 w 7467600"/>
              <a:gd name="connsiteY202" fmla="*/ 4065078 h 6858000"/>
              <a:gd name="connsiteX203" fmla="*/ 1510397 w 7467600"/>
              <a:gd name="connsiteY203" fmla="*/ 3684705 h 6858000"/>
              <a:gd name="connsiteX204" fmla="*/ 1313114 w 7467600"/>
              <a:gd name="connsiteY204" fmla="*/ 3655216 h 6858000"/>
              <a:gd name="connsiteX205" fmla="*/ 1109304 w 7467600"/>
              <a:gd name="connsiteY205" fmla="*/ 3669030 h 6858000"/>
              <a:gd name="connsiteX206" fmla="*/ 8129 w 7467600"/>
              <a:gd name="connsiteY206" fmla="*/ 4330519 h 6858000"/>
              <a:gd name="connsiteX207" fmla="*/ 687572 w 7467600"/>
              <a:gd name="connsiteY207" fmla="*/ 3925629 h 6858000"/>
              <a:gd name="connsiteX208" fmla="*/ 1138365 w 7467600"/>
              <a:gd name="connsiteY208" fmla="*/ 3774515 h 6858000"/>
              <a:gd name="connsiteX209" fmla="*/ 1505579 w 7467600"/>
              <a:gd name="connsiteY209" fmla="*/ 3655526 h 6858000"/>
              <a:gd name="connsiteX210" fmla="*/ 1313114 w 7467600"/>
              <a:gd name="connsiteY210" fmla="*/ 3655216 h 6858000"/>
              <a:gd name="connsiteX211" fmla="*/ 3655073 w 7467600"/>
              <a:gd name="connsiteY211" fmla="*/ 3650884 h 6858000"/>
              <a:gd name="connsiteX212" fmla="*/ 3989938 w 7467600"/>
              <a:gd name="connsiteY212" fmla="*/ 3991685 h 6858000"/>
              <a:gd name="connsiteX213" fmla="*/ 4393907 w 7467600"/>
              <a:gd name="connsiteY213" fmla="*/ 4261258 h 6858000"/>
              <a:gd name="connsiteX214" fmla="*/ 4648051 w 7467600"/>
              <a:gd name="connsiteY214" fmla="*/ 4374051 h 6858000"/>
              <a:gd name="connsiteX215" fmla="*/ 4383389 w 7467600"/>
              <a:gd name="connsiteY215" fmla="*/ 4184369 h 6858000"/>
              <a:gd name="connsiteX216" fmla="*/ 4165508 w 7467600"/>
              <a:gd name="connsiteY216" fmla="*/ 4035196 h 6858000"/>
              <a:gd name="connsiteX217" fmla="*/ 4068162 w 7467600"/>
              <a:gd name="connsiteY217" fmla="*/ 3953394 h 6858000"/>
              <a:gd name="connsiteX218" fmla="*/ 3981416 w 7467600"/>
              <a:gd name="connsiteY218" fmla="*/ 3880482 h 6858000"/>
              <a:gd name="connsiteX219" fmla="*/ 3800147 w 7467600"/>
              <a:gd name="connsiteY219" fmla="*/ 3749872 h 6858000"/>
              <a:gd name="connsiteX220" fmla="*/ 3655073 w 7467600"/>
              <a:gd name="connsiteY220" fmla="*/ 3650884 h 6858000"/>
              <a:gd name="connsiteX221" fmla="*/ 3670252 w 7467600"/>
              <a:gd name="connsiteY221" fmla="*/ 3622798 h 6858000"/>
              <a:gd name="connsiteX222" fmla="*/ 3817258 w 7467600"/>
              <a:gd name="connsiteY222" fmla="*/ 3723577 h 6858000"/>
              <a:gd name="connsiteX223" fmla="*/ 4000461 w 7467600"/>
              <a:gd name="connsiteY223" fmla="*/ 3855966 h 6858000"/>
              <a:gd name="connsiteX224" fmla="*/ 4088180 w 7467600"/>
              <a:gd name="connsiteY224" fmla="*/ 3929774 h 6858000"/>
              <a:gd name="connsiteX225" fmla="*/ 4184555 w 7467600"/>
              <a:gd name="connsiteY225" fmla="*/ 4010683 h 6858000"/>
              <a:gd name="connsiteX226" fmla="*/ 4399563 w 7467600"/>
              <a:gd name="connsiteY226" fmla="*/ 4158106 h 6858000"/>
              <a:gd name="connsiteX227" fmla="*/ 4684469 w 7467600"/>
              <a:gd name="connsiteY227" fmla="*/ 4364680 h 6858000"/>
              <a:gd name="connsiteX228" fmla="*/ 4690271 w 7467600"/>
              <a:gd name="connsiteY228" fmla="*/ 4370034 h 6858000"/>
              <a:gd name="connsiteX229" fmla="*/ 4136093 w 7467600"/>
              <a:gd name="connsiteY229" fmla="*/ 3858466 h 6858000"/>
              <a:gd name="connsiteX230" fmla="*/ 3670252 w 7467600"/>
              <a:gd name="connsiteY230" fmla="*/ 3622798 h 6858000"/>
              <a:gd name="connsiteX231" fmla="*/ 4440129 w 7467600"/>
              <a:gd name="connsiteY231" fmla="*/ 3448571 h 6858000"/>
              <a:gd name="connsiteX232" fmla="*/ 4856525 w 7467600"/>
              <a:gd name="connsiteY232" fmla="*/ 3915351 h 6858000"/>
              <a:gd name="connsiteX233" fmla="*/ 5059055 w 7467600"/>
              <a:gd name="connsiteY233" fmla="*/ 4108918 h 6858000"/>
              <a:gd name="connsiteX234" fmla="*/ 5290070 w 7467600"/>
              <a:gd name="connsiteY234" fmla="*/ 4263619 h 6858000"/>
              <a:gd name="connsiteX235" fmla="*/ 4834991 w 7467600"/>
              <a:gd name="connsiteY235" fmla="*/ 3830985 h 6858000"/>
              <a:gd name="connsiteX236" fmla="*/ 4440129 w 7467600"/>
              <a:gd name="connsiteY236" fmla="*/ 3448571 h 6858000"/>
              <a:gd name="connsiteX237" fmla="*/ 4441737 w 7467600"/>
              <a:gd name="connsiteY237" fmla="*/ 3399734 h 6858000"/>
              <a:gd name="connsiteX238" fmla="*/ 4431236 w 7467600"/>
              <a:gd name="connsiteY238" fmla="*/ 3400954 h 6858000"/>
              <a:gd name="connsiteX239" fmla="*/ 4557150 w 7467600"/>
              <a:gd name="connsiteY239" fmla="*/ 3510023 h 6858000"/>
              <a:gd name="connsiteX240" fmla="*/ 4856936 w 7467600"/>
              <a:gd name="connsiteY240" fmla="*/ 3809146 h 6858000"/>
              <a:gd name="connsiteX241" fmla="*/ 5111996 w 7467600"/>
              <a:gd name="connsiteY241" fmla="*/ 4065759 h 6858000"/>
              <a:gd name="connsiteX242" fmla="*/ 5388878 w 7467600"/>
              <a:gd name="connsiteY242" fmla="*/ 4300185 h 6858000"/>
              <a:gd name="connsiteX243" fmla="*/ 5425556 w 7467600"/>
              <a:gd name="connsiteY243" fmla="*/ 4308967 h 6858000"/>
              <a:gd name="connsiteX244" fmla="*/ 4943646 w 7467600"/>
              <a:gd name="connsiteY244" fmla="*/ 3822916 h 6858000"/>
              <a:gd name="connsiteX245" fmla="*/ 4594837 w 7467600"/>
              <a:gd name="connsiteY245" fmla="*/ 3532274 h 6858000"/>
              <a:gd name="connsiteX246" fmla="*/ 4441737 w 7467600"/>
              <a:gd name="connsiteY246" fmla="*/ 3399734 h 6858000"/>
              <a:gd name="connsiteX247" fmla="*/ 5425834 w 7467600"/>
              <a:gd name="connsiteY247" fmla="*/ 3162785 h 6858000"/>
              <a:gd name="connsiteX248" fmla="*/ 5401644 w 7467600"/>
              <a:gd name="connsiteY248" fmla="*/ 3617847 h 6858000"/>
              <a:gd name="connsiteX249" fmla="*/ 5467256 w 7467600"/>
              <a:gd name="connsiteY249" fmla="*/ 4175494 h 6858000"/>
              <a:gd name="connsiteX250" fmla="*/ 5448069 w 7467600"/>
              <a:gd name="connsiteY250" fmla="*/ 3567554 h 6858000"/>
              <a:gd name="connsiteX251" fmla="*/ 5425834 w 7467600"/>
              <a:gd name="connsiteY251" fmla="*/ 3162785 h 6858000"/>
              <a:gd name="connsiteX252" fmla="*/ 1318687 w 7467600"/>
              <a:gd name="connsiteY252" fmla="*/ 3113840 h 6858000"/>
              <a:gd name="connsiteX253" fmla="*/ 1066793 w 7467600"/>
              <a:gd name="connsiteY253" fmla="*/ 3212171 h 6858000"/>
              <a:gd name="connsiteX254" fmla="*/ 993319 w 7467600"/>
              <a:gd name="connsiteY254" fmla="*/ 3247648 h 6858000"/>
              <a:gd name="connsiteX255" fmla="*/ 853081 w 7467600"/>
              <a:gd name="connsiteY255" fmla="*/ 3312410 h 6858000"/>
              <a:gd name="connsiteX256" fmla="*/ 805957 w 7467600"/>
              <a:gd name="connsiteY256" fmla="*/ 3330443 h 6858000"/>
              <a:gd name="connsiteX257" fmla="*/ 1318687 w 7467600"/>
              <a:gd name="connsiteY257" fmla="*/ 3113840 h 6858000"/>
              <a:gd name="connsiteX258" fmla="*/ 5453702 w 7467600"/>
              <a:gd name="connsiteY258" fmla="*/ 3090882 h 6858000"/>
              <a:gd name="connsiteX259" fmla="*/ 5480135 w 7467600"/>
              <a:gd name="connsiteY259" fmla="*/ 3565802 h 6858000"/>
              <a:gd name="connsiteX260" fmla="*/ 5499023 w 7467600"/>
              <a:gd name="connsiteY260" fmla="*/ 4166310 h 6858000"/>
              <a:gd name="connsiteX261" fmla="*/ 5547022 w 7467600"/>
              <a:gd name="connsiteY261" fmla="*/ 3607838 h 6858000"/>
              <a:gd name="connsiteX262" fmla="*/ 5515964 w 7467600"/>
              <a:gd name="connsiteY262" fmla="*/ 3378541 h 6858000"/>
              <a:gd name="connsiteX263" fmla="*/ 5453702 w 7467600"/>
              <a:gd name="connsiteY263" fmla="*/ 3090882 h 6858000"/>
              <a:gd name="connsiteX264" fmla="*/ 1238695 w 7467600"/>
              <a:gd name="connsiteY264" fmla="*/ 3076820 h 6858000"/>
              <a:gd name="connsiteX265" fmla="*/ 716371 w 7467600"/>
              <a:gd name="connsiteY265" fmla="*/ 3293249 h 6858000"/>
              <a:gd name="connsiteX266" fmla="*/ 579522 w 7467600"/>
              <a:gd name="connsiteY266" fmla="*/ 3371759 h 6858000"/>
              <a:gd name="connsiteX267" fmla="*/ 600288 w 7467600"/>
              <a:gd name="connsiteY267" fmla="*/ 3365555 h 6858000"/>
              <a:gd name="connsiteX268" fmla="*/ 840692 w 7467600"/>
              <a:gd name="connsiteY268" fmla="*/ 3284921 h 6858000"/>
              <a:gd name="connsiteX269" fmla="*/ 979248 w 7467600"/>
              <a:gd name="connsiteY269" fmla="*/ 3221003 h 6858000"/>
              <a:gd name="connsiteX270" fmla="*/ 1053282 w 7467600"/>
              <a:gd name="connsiteY270" fmla="*/ 3185247 h 6858000"/>
              <a:gd name="connsiteX271" fmla="*/ 1320603 w 7467600"/>
              <a:gd name="connsiteY271" fmla="*/ 3081281 h 6858000"/>
              <a:gd name="connsiteX272" fmla="*/ 1238695 w 7467600"/>
              <a:gd name="connsiteY272" fmla="*/ 3076820 h 6858000"/>
              <a:gd name="connsiteX273" fmla="*/ 5425627 w 7467600"/>
              <a:gd name="connsiteY273" fmla="*/ 2954192 h 6858000"/>
              <a:gd name="connsiteX274" fmla="*/ 5470770 w 7467600"/>
              <a:gd name="connsiteY274" fmla="*/ 3005435 h 6858000"/>
              <a:gd name="connsiteX275" fmla="*/ 5519779 w 7467600"/>
              <a:gd name="connsiteY275" fmla="*/ 4359223 h 6858000"/>
              <a:gd name="connsiteX276" fmla="*/ 5520293 w 7467600"/>
              <a:gd name="connsiteY276" fmla="*/ 4360602 h 6858000"/>
              <a:gd name="connsiteX277" fmla="*/ 5767221 w 7467600"/>
              <a:gd name="connsiteY277" fmla="*/ 4665564 h 6858000"/>
              <a:gd name="connsiteX278" fmla="*/ 6937169 w 7467600"/>
              <a:gd name="connsiteY278" fmla="*/ 4815941 h 6858000"/>
              <a:gd name="connsiteX279" fmla="*/ 6953922 w 7467600"/>
              <a:gd name="connsiteY279" fmla="*/ 4890068 h 6858000"/>
              <a:gd name="connsiteX280" fmla="*/ 6071359 w 7467600"/>
              <a:gd name="connsiteY280" fmla="*/ 4770770 h 6858000"/>
              <a:gd name="connsiteX281" fmla="*/ 6038839 w 7467600"/>
              <a:gd name="connsiteY281" fmla="*/ 4764474 h 6858000"/>
              <a:gd name="connsiteX282" fmla="*/ 6038706 w 7467600"/>
              <a:gd name="connsiteY282" fmla="*/ 4763847 h 6858000"/>
              <a:gd name="connsiteX283" fmla="*/ 6037784 w 7467600"/>
              <a:gd name="connsiteY283" fmla="*/ 4764270 h 6858000"/>
              <a:gd name="connsiteX284" fmla="*/ 6038839 w 7467600"/>
              <a:gd name="connsiteY284" fmla="*/ 4764474 h 6858000"/>
              <a:gd name="connsiteX285" fmla="*/ 6040338 w 7467600"/>
              <a:gd name="connsiteY285" fmla="*/ 4771418 h 6858000"/>
              <a:gd name="connsiteX286" fmla="*/ 6024488 w 7467600"/>
              <a:gd name="connsiteY286" fmla="*/ 4809903 h 6858000"/>
              <a:gd name="connsiteX287" fmla="*/ 5599771 w 7467600"/>
              <a:gd name="connsiteY287" fmla="*/ 5509652 h 6858000"/>
              <a:gd name="connsiteX288" fmla="*/ 5548843 w 7467600"/>
              <a:gd name="connsiteY288" fmla="*/ 5563845 h 6858000"/>
              <a:gd name="connsiteX289" fmla="*/ 5940952 w 7467600"/>
              <a:gd name="connsiteY289" fmla="*/ 6250028 h 6858000"/>
              <a:gd name="connsiteX290" fmla="*/ 6043441 w 7467600"/>
              <a:gd name="connsiteY290" fmla="*/ 6665847 h 6858000"/>
              <a:gd name="connsiteX291" fmla="*/ 6093432 w 7467600"/>
              <a:gd name="connsiteY291" fmla="*/ 6858000 h 6858000"/>
              <a:gd name="connsiteX292" fmla="*/ 6034344 w 7467600"/>
              <a:gd name="connsiteY292" fmla="*/ 6858000 h 6858000"/>
              <a:gd name="connsiteX293" fmla="*/ 6026679 w 7467600"/>
              <a:gd name="connsiteY293" fmla="*/ 6836959 h 6858000"/>
              <a:gd name="connsiteX294" fmla="*/ 5800441 w 7467600"/>
              <a:gd name="connsiteY294" fmla="*/ 6335286 h 6858000"/>
              <a:gd name="connsiteX295" fmla="*/ 5526562 w 7467600"/>
              <a:gd name="connsiteY295" fmla="*/ 5705388 h 6858000"/>
              <a:gd name="connsiteX296" fmla="*/ 5519640 w 7467600"/>
              <a:gd name="connsiteY296" fmla="*/ 5683774 h 6858000"/>
              <a:gd name="connsiteX297" fmla="*/ 5844559 w 7467600"/>
              <a:gd name="connsiteY297" fmla="*/ 6553349 h 6858000"/>
              <a:gd name="connsiteX298" fmla="*/ 5975994 w 7467600"/>
              <a:gd name="connsiteY298" fmla="*/ 6858000 h 6858000"/>
              <a:gd name="connsiteX299" fmla="*/ 5898547 w 7467600"/>
              <a:gd name="connsiteY299" fmla="*/ 6858000 h 6858000"/>
              <a:gd name="connsiteX300" fmla="*/ 5682041 w 7467600"/>
              <a:gd name="connsiteY300" fmla="*/ 6355860 h 6858000"/>
              <a:gd name="connsiteX301" fmla="*/ 5461758 w 7467600"/>
              <a:gd name="connsiteY301" fmla="*/ 5820220 h 6858000"/>
              <a:gd name="connsiteX302" fmla="*/ 5237282 w 7467600"/>
              <a:gd name="connsiteY302" fmla="*/ 6579086 h 6858000"/>
              <a:gd name="connsiteX303" fmla="*/ 5115009 w 7467600"/>
              <a:gd name="connsiteY303" fmla="*/ 6858000 h 6858000"/>
              <a:gd name="connsiteX304" fmla="*/ 5028074 w 7467600"/>
              <a:gd name="connsiteY304" fmla="*/ 6858000 h 6858000"/>
              <a:gd name="connsiteX305" fmla="*/ 5079508 w 7467600"/>
              <a:gd name="connsiteY305" fmla="*/ 6749074 h 6858000"/>
              <a:gd name="connsiteX306" fmla="*/ 5371846 w 7467600"/>
              <a:gd name="connsiteY306" fmla="*/ 5924413 h 6858000"/>
              <a:gd name="connsiteX307" fmla="*/ 5270512 w 7467600"/>
              <a:gd name="connsiteY307" fmla="*/ 6138975 h 6858000"/>
              <a:gd name="connsiteX308" fmla="*/ 5062409 w 7467600"/>
              <a:gd name="connsiteY308" fmla="*/ 6653544 h 6858000"/>
              <a:gd name="connsiteX309" fmla="*/ 5036628 w 7467600"/>
              <a:gd name="connsiteY309" fmla="*/ 6754247 h 6858000"/>
              <a:gd name="connsiteX310" fmla="*/ 5009112 w 7467600"/>
              <a:gd name="connsiteY310" fmla="*/ 6858000 h 6858000"/>
              <a:gd name="connsiteX311" fmla="*/ 4976679 w 7467600"/>
              <a:gd name="connsiteY311" fmla="*/ 6858000 h 6858000"/>
              <a:gd name="connsiteX312" fmla="*/ 5006537 w 7467600"/>
              <a:gd name="connsiteY312" fmla="*/ 6747068 h 6858000"/>
              <a:gd name="connsiteX313" fmla="*/ 5032723 w 7467600"/>
              <a:gd name="connsiteY313" fmla="*/ 6644957 h 6858000"/>
              <a:gd name="connsiteX314" fmla="*/ 5242949 w 7467600"/>
              <a:gd name="connsiteY314" fmla="*/ 6125175 h 6858000"/>
              <a:gd name="connsiteX315" fmla="*/ 5286321 w 7467600"/>
              <a:gd name="connsiteY315" fmla="*/ 6033555 h 6858000"/>
              <a:gd name="connsiteX316" fmla="*/ 5008210 w 7467600"/>
              <a:gd name="connsiteY316" fmla="*/ 6649194 h 6858000"/>
              <a:gd name="connsiteX317" fmla="*/ 4986321 w 7467600"/>
              <a:gd name="connsiteY317" fmla="*/ 6765687 h 6858000"/>
              <a:gd name="connsiteX318" fmla="*/ 4973474 w 7467600"/>
              <a:gd name="connsiteY318" fmla="*/ 6858000 h 6858000"/>
              <a:gd name="connsiteX319" fmla="*/ 4907178 w 7467600"/>
              <a:gd name="connsiteY319" fmla="*/ 6858000 h 6858000"/>
              <a:gd name="connsiteX320" fmla="*/ 4910810 w 7467600"/>
              <a:gd name="connsiteY320" fmla="*/ 6829660 h 6858000"/>
              <a:gd name="connsiteX321" fmla="*/ 4987461 w 7467600"/>
              <a:gd name="connsiteY321" fmla="*/ 6432994 h 6858000"/>
              <a:gd name="connsiteX322" fmla="*/ 5179262 w 7467600"/>
              <a:gd name="connsiteY322" fmla="*/ 6035044 h 6858000"/>
              <a:gd name="connsiteX323" fmla="*/ 4689678 w 7467600"/>
              <a:gd name="connsiteY323" fmla="*/ 6440241 h 6858000"/>
              <a:gd name="connsiteX324" fmla="*/ 4477543 w 7467600"/>
              <a:gd name="connsiteY324" fmla="*/ 6674836 h 6858000"/>
              <a:gd name="connsiteX325" fmla="*/ 4329957 w 7467600"/>
              <a:gd name="connsiteY325" fmla="*/ 6858000 h 6858000"/>
              <a:gd name="connsiteX326" fmla="*/ 4218595 w 7467600"/>
              <a:gd name="connsiteY326" fmla="*/ 6858000 h 6858000"/>
              <a:gd name="connsiteX327" fmla="*/ 4368888 w 7467600"/>
              <a:gd name="connsiteY327" fmla="*/ 6668412 h 6858000"/>
              <a:gd name="connsiteX328" fmla="*/ 4563091 w 7467600"/>
              <a:gd name="connsiteY328" fmla="*/ 6442508 h 6858000"/>
              <a:gd name="connsiteX329" fmla="*/ 5387324 w 7467600"/>
              <a:gd name="connsiteY329" fmla="*/ 5705830 h 6858000"/>
              <a:gd name="connsiteX330" fmla="*/ 5073620 w 7467600"/>
              <a:gd name="connsiteY330" fmla="*/ 5955437 h 6858000"/>
              <a:gd name="connsiteX331" fmla="*/ 4689789 w 7467600"/>
              <a:gd name="connsiteY331" fmla="*/ 6268382 h 6858000"/>
              <a:gd name="connsiteX332" fmla="*/ 4418722 w 7467600"/>
              <a:gd name="connsiteY332" fmla="*/ 6570886 h 6858000"/>
              <a:gd name="connsiteX333" fmla="*/ 4214944 w 7467600"/>
              <a:gd name="connsiteY333" fmla="*/ 6858000 h 6858000"/>
              <a:gd name="connsiteX334" fmla="*/ 4177898 w 7467600"/>
              <a:gd name="connsiteY334" fmla="*/ 6858000 h 6858000"/>
              <a:gd name="connsiteX335" fmla="*/ 4391597 w 7467600"/>
              <a:gd name="connsiteY335" fmla="*/ 6556370 h 6858000"/>
              <a:gd name="connsiteX336" fmla="*/ 4668889 w 7467600"/>
              <a:gd name="connsiteY336" fmla="*/ 6246399 h 6858000"/>
              <a:gd name="connsiteX337" fmla="*/ 5055427 w 7467600"/>
              <a:gd name="connsiteY337" fmla="*/ 5931476 h 6858000"/>
              <a:gd name="connsiteX338" fmla="*/ 5371814 w 7467600"/>
              <a:gd name="connsiteY338" fmla="*/ 5678975 h 6858000"/>
              <a:gd name="connsiteX339" fmla="*/ 4987918 w 7467600"/>
              <a:gd name="connsiteY339" fmla="*/ 5838701 h 6858000"/>
              <a:gd name="connsiteX340" fmla="*/ 4317146 w 7467600"/>
              <a:gd name="connsiteY340" fmla="*/ 6587716 h 6858000"/>
              <a:gd name="connsiteX341" fmla="*/ 4171627 w 7467600"/>
              <a:gd name="connsiteY341" fmla="*/ 6858000 h 6858000"/>
              <a:gd name="connsiteX342" fmla="*/ 4081585 w 7467600"/>
              <a:gd name="connsiteY342" fmla="*/ 6858000 h 6858000"/>
              <a:gd name="connsiteX343" fmla="*/ 4238603 w 7467600"/>
              <a:gd name="connsiteY343" fmla="*/ 6559341 h 6858000"/>
              <a:gd name="connsiteX344" fmla="*/ 4778333 w 7467600"/>
              <a:gd name="connsiteY344" fmla="*/ 5873626 h 6858000"/>
              <a:gd name="connsiteX345" fmla="*/ 5414185 w 7467600"/>
              <a:gd name="connsiteY345" fmla="*/ 5573882 h 6858000"/>
              <a:gd name="connsiteX346" fmla="*/ 5959648 w 7467600"/>
              <a:gd name="connsiteY346" fmla="*/ 4760797 h 6858000"/>
              <a:gd name="connsiteX347" fmla="*/ 5355019 w 7467600"/>
              <a:gd name="connsiteY347" fmla="*/ 4734672 h 6858000"/>
              <a:gd name="connsiteX348" fmla="*/ 5083565 w 7467600"/>
              <a:gd name="connsiteY348" fmla="*/ 5179121 h 6858000"/>
              <a:gd name="connsiteX349" fmla="*/ 4713577 w 7467600"/>
              <a:gd name="connsiteY349" fmla="*/ 5616803 h 6858000"/>
              <a:gd name="connsiteX350" fmla="*/ 3989559 w 7467600"/>
              <a:gd name="connsiteY350" fmla="*/ 6145945 h 6858000"/>
              <a:gd name="connsiteX351" fmla="*/ 3939824 w 7467600"/>
              <a:gd name="connsiteY351" fmla="*/ 6066900 h 6858000"/>
              <a:gd name="connsiteX352" fmla="*/ 4584537 w 7467600"/>
              <a:gd name="connsiteY352" fmla="*/ 5324826 h 6858000"/>
              <a:gd name="connsiteX353" fmla="*/ 5037105 w 7467600"/>
              <a:gd name="connsiteY353" fmla="*/ 5088765 h 6858000"/>
              <a:gd name="connsiteX354" fmla="*/ 5039930 w 7467600"/>
              <a:gd name="connsiteY354" fmla="*/ 5089585 h 6858000"/>
              <a:gd name="connsiteX355" fmla="*/ 5263764 w 7467600"/>
              <a:gd name="connsiteY355" fmla="*/ 4735525 h 6858000"/>
              <a:gd name="connsiteX356" fmla="*/ 4086300 w 7467600"/>
              <a:gd name="connsiteY356" fmla="*/ 4884599 h 6858000"/>
              <a:gd name="connsiteX357" fmla="*/ 4085485 w 7467600"/>
              <a:gd name="connsiteY357" fmla="*/ 4899070 h 6858000"/>
              <a:gd name="connsiteX358" fmla="*/ 3871915 w 7467600"/>
              <a:gd name="connsiteY358" fmla="*/ 5253645 h 6858000"/>
              <a:gd name="connsiteX359" fmla="*/ 3799374 w 7467600"/>
              <a:gd name="connsiteY359" fmla="*/ 5466127 h 6858000"/>
              <a:gd name="connsiteX360" fmla="*/ 3498850 w 7467600"/>
              <a:gd name="connsiteY360" fmla="*/ 6661888 h 6858000"/>
              <a:gd name="connsiteX361" fmla="*/ 3399216 w 7467600"/>
              <a:gd name="connsiteY361" fmla="*/ 6858000 h 6858000"/>
              <a:gd name="connsiteX362" fmla="*/ 3303688 w 7467600"/>
              <a:gd name="connsiteY362" fmla="*/ 6858000 h 6858000"/>
              <a:gd name="connsiteX363" fmla="*/ 3391774 w 7467600"/>
              <a:gd name="connsiteY363" fmla="*/ 6697181 h 6858000"/>
              <a:gd name="connsiteX364" fmla="*/ 3735540 w 7467600"/>
              <a:gd name="connsiteY364" fmla="*/ 5546923 h 6858000"/>
              <a:gd name="connsiteX365" fmla="*/ 3729438 w 7467600"/>
              <a:gd name="connsiteY365" fmla="*/ 5569058 h 6858000"/>
              <a:gd name="connsiteX366" fmla="*/ 3707782 w 7467600"/>
              <a:gd name="connsiteY366" fmla="*/ 5644908 h 6858000"/>
              <a:gd name="connsiteX367" fmla="*/ 3583827 w 7467600"/>
              <a:gd name="connsiteY367" fmla="*/ 6039215 h 6858000"/>
              <a:gd name="connsiteX368" fmla="*/ 3547861 w 7467600"/>
              <a:gd name="connsiteY368" fmla="*/ 6129609 h 6858000"/>
              <a:gd name="connsiteX369" fmla="*/ 3490905 w 7467600"/>
              <a:gd name="connsiteY369" fmla="*/ 6277660 h 6858000"/>
              <a:gd name="connsiteX370" fmla="*/ 3455859 w 7467600"/>
              <a:gd name="connsiteY370" fmla="*/ 6391301 h 6858000"/>
              <a:gd name="connsiteX371" fmla="*/ 3429112 w 7467600"/>
              <a:gd name="connsiteY371" fmla="*/ 6479469 h 6858000"/>
              <a:gd name="connsiteX372" fmla="*/ 3304862 w 7467600"/>
              <a:gd name="connsiteY372" fmla="*/ 6796476 h 6858000"/>
              <a:gd name="connsiteX373" fmla="*/ 3276071 w 7467600"/>
              <a:gd name="connsiteY373" fmla="*/ 6858000 h 6858000"/>
              <a:gd name="connsiteX374" fmla="*/ 3240805 w 7467600"/>
              <a:gd name="connsiteY374" fmla="*/ 6858000 h 6858000"/>
              <a:gd name="connsiteX375" fmla="*/ 3275917 w 7467600"/>
              <a:gd name="connsiteY375" fmla="*/ 6783192 h 6858000"/>
              <a:gd name="connsiteX376" fmla="*/ 3399358 w 7467600"/>
              <a:gd name="connsiteY376" fmla="*/ 6469011 h 6858000"/>
              <a:gd name="connsiteX377" fmla="*/ 3425650 w 7467600"/>
              <a:gd name="connsiteY377" fmla="*/ 6381333 h 6858000"/>
              <a:gd name="connsiteX378" fmla="*/ 3460661 w 7467600"/>
              <a:gd name="connsiteY378" fmla="*/ 6266763 h 6858000"/>
              <a:gd name="connsiteX379" fmla="*/ 3518021 w 7467600"/>
              <a:gd name="connsiteY379" fmla="*/ 6117298 h 6858000"/>
              <a:gd name="connsiteX380" fmla="*/ 3554035 w 7467600"/>
              <a:gd name="connsiteY380" fmla="*/ 6027832 h 6858000"/>
              <a:gd name="connsiteX381" fmla="*/ 3677174 w 7467600"/>
              <a:gd name="connsiteY381" fmla="*/ 5636351 h 6858000"/>
              <a:gd name="connsiteX382" fmla="*/ 3698819 w 7467600"/>
              <a:gd name="connsiteY382" fmla="*/ 5560503 h 6858000"/>
              <a:gd name="connsiteX383" fmla="*/ 3702094 w 7467600"/>
              <a:gd name="connsiteY383" fmla="*/ 5549194 h 6858000"/>
              <a:gd name="connsiteX384" fmla="*/ 3398355 w 7467600"/>
              <a:gd name="connsiteY384" fmla="*/ 6094603 h 6858000"/>
              <a:gd name="connsiteX385" fmla="*/ 3193941 w 7467600"/>
              <a:gd name="connsiteY385" fmla="*/ 6798775 h 6858000"/>
              <a:gd name="connsiteX386" fmla="*/ 3184140 w 7467600"/>
              <a:gd name="connsiteY386" fmla="*/ 6858000 h 6858000"/>
              <a:gd name="connsiteX387" fmla="*/ 3099978 w 7467600"/>
              <a:gd name="connsiteY387" fmla="*/ 6858000 h 6858000"/>
              <a:gd name="connsiteX388" fmla="*/ 3101556 w 7467600"/>
              <a:gd name="connsiteY388" fmla="*/ 6843337 h 6858000"/>
              <a:gd name="connsiteX389" fmla="*/ 3370162 w 7467600"/>
              <a:gd name="connsiteY389" fmla="*/ 5785550 h 6858000"/>
              <a:gd name="connsiteX390" fmla="*/ 3746477 w 7467600"/>
              <a:gd name="connsiteY390" fmla="*/ 5377889 h 6858000"/>
              <a:gd name="connsiteX391" fmla="*/ 3863399 w 7467600"/>
              <a:gd name="connsiteY391" fmla="*/ 5087257 h 6858000"/>
              <a:gd name="connsiteX392" fmla="*/ 3968712 w 7467600"/>
              <a:gd name="connsiteY392" fmla="*/ 4913989 h 6858000"/>
              <a:gd name="connsiteX393" fmla="*/ 2792390 w 7467600"/>
              <a:gd name="connsiteY393" fmla="*/ 5382974 h 6858000"/>
              <a:gd name="connsiteX394" fmla="*/ 2714982 w 7467600"/>
              <a:gd name="connsiteY394" fmla="*/ 5427051 h 6858000"/>
              <a:gd name="connsiteX395" fmla="*/ 2813361 w 7467600"/>
              <a:gd name="connsiteY395" fmla="*/ 6023912 h 6858000"/>
              <a:gd name="connsiteX396" fmla="*/ 2688430 w 7467600"/>
              <a:gd name="connsiteY396" fmla="*/ 6801564 h 6858000"/>
              <a:gd name="connsiteX397" fmla="*/ 2629626 w 7467600"/>
              <a:gd name="connsiteY397" fmla="*/ 6763394 h 6858000"/>
              <a:gd name="connsiteX398" fmla="*/ 2565328 w 7467600"/>
              <a:gd name="connsiteY398" fmla="*/ 5516399 h 6858000"/>
              <a:gd name="connsiteX399" fmla="*/ 1922999 w 7467600"/>
              <a:gd name="connsiteY399" fmla="*/ 5980343 h 6858000"/>
              <a:gd name="connsiteX400" fmla="*/ 1950261 w 7467600"/>
              <a:gd name="connsiteY400" fmla="*/ 6405858 h 6858000"/>
              <a:gd name="connsiteX401" fmla="*/ 2365554 w 7467600"/>
              <a:gd name="connsiteY401" fmla="*/ 6759107 h 6858000"/>
              <a:gd name="connsiteX402" fmla="*/ 2424142 w 7467600"/>
              <a:gd name="connsiteY402" fmla="*/ 6858000 h 6858000"/>
              <a:gd name="connsiteX403" fmla="*/ 2395994 w 7467600"/>
              <a:gd name="connsiteY403" fmla="*/ 6858000 h 6858000"/>
              <a:gd name="connsiteX404" fmla="*/ 2392863 w 7467600"/>
              <a:gd name="connsiteY404" fmla="*/ 6852964 h 6858000"/>
              <a:gd name="connsiteX405" fmla="*/ 2017589 w 7467600"/>
              <a:gd name="connsiteY405" fmla="*/ 6493982 h 6858000"/>
              <a:gd name="connsiteX406" fmla="*/ 2147336 w 7467600"/>
              <a:gd name="connsiteY406" fmla="*/ 6594052 h 6858000"/>
              <a:gd name="connsiteX407" fmla="*/ 2207047 w 7467600"/>
              <a:gd name="connsiteY407" fmla="*/ 6654540 h 6858000"/>
              <a:gd name="connsiteX408" fmla="*/ 2299106 w 7467600"/>
              <a:gd name="connsiteY408" fmla="*/ 6778931 h 6858000"/>
              <a:gd name="connsiteX409" fmla="*/ 2314430 w 7467600"/>
              <a:gd name="connsiteY409" fmla="*/ 6801144 h 6858000"/>
              <a:gd name="connsiteX410" fmla="*/ 2352406 w 7467600"/>
              <a:gd name="connsiteY410" fmla="*/ 6858000 h 6858000"/>
              <a:gd name="connsiteX411" fmla="*/ 2314492 w 7467600"/>
              <a:gd name="connsiteY411" fmla="*/ 6858000 h 6858000"/>
              <a:gd name="connsiteX412" fmla="*/ 2288095 w 7467600"/>
              <a:gd name="connsiteY412" fmla="*/ 6818030 h 6858000"/>
              <a:gd name="connsiteX413" fmla="*/ 2272768 w 7467600"/>
              <a:gd name="connsiteY413" fmla="*/ 6795822 h 6858000"/>
              <a:gd name="connsiteX414" fmla="*/ 2182715 w 7467600"/>
              <a:gd name="connsiteY414" fmla="*/ 6675071 h 6858000"/>
              <a:gd name="connsiteX415" fmla="*/ 2032061 w 7467600"/>
              <a:gd name="connsiteY415" fmla="*/ 6541380 h 6858000"/>
              <a:gd name="connsiteX416" fmla="*/ 2257220 w 7467600"/>
              <a:gd name="connsiteY416" fmla="*/ 6826257 h 6858000"/>
              <a:gd name="connsiteX417" fmla="*/ 2281324 w 7467600"/>
              <a:gd name="connsiteY417" fmla="*/ 6858000 h 6858000"/>
              <a:gd name="connsiteX418" fmla="*/ 2242860 w 7467600"/>
              <a:gd name="connsiteY418" fmla="*/ 6858000 h 6858000"/>
              <a:gd name="connsiteX419" fmla="*/ 2232818 w 7467600"/>
              <a:gd name="connsiteY419" fmla="*/ 6844926 h 6858000"/>
              <a:gd name="connsiteX420" fmla="*/ 1990172 w 7467600"/>
              <a:gd name="connsiteY420" fmla="*/ 6542121 h 6858000"/>
              <a:gd name="connsiteX421" fmla="*/ 2124090 w 7467600"/>
              <a:gd name="connsiteY421" fmla="*/ 6761017 h 6858000"/>
              <a:gd name="connsiteX422" fmla="*/ 2200380 w 7467600"/>
              <a:gd name="connsiteY422" fmla="*/ 6858000 h 6858000"/>
              <a:gd name="connsiteX423" fmla="*/ 2147507 w 7467600"/>
              <a:gd name="connsiteY423" fmla="*/ 6858000 h 6858000"/>
              <a:gd name="connsiteX424" fmla="*/ 2070668 w 7467600"/>
              <a:gd name="connsiteY424" fmla="*/ 6761520 h 6858000"/>
              <a:gd name="connsiteX425" fmla="*/ 1975142 w 7467600"/>
              <a:gd name="connsiteY425" fmla="*/ 6585570 h 6858000"/>
              <a:gd name="connsiteX426" fmla="*/ 2050035 w 7467600"/>
              <a:gd name="connsiteY426" fmla="*/ 6813345 h 6858000"/>
              <a:gd name="connsiteX427" fmla="*/ 2063025 w 7467600"/>
              <a:gd name="connsiteY427" fmla="*/ 6858000 h 6858000"/>
              <a:gd name="connsiteX428" fmla="*/ 2021675 w 7467600"/>
              <a:gd name="connsiteY428" fmla="*/ 6858000 h 6858000"/>
              <a:gd name="connsiteX429" fmla="*/ 2019308 w 7467600"/>
              <a:gd name="connsiteY429" fmla="*/ 6847118 h 6858000"/>
              <a:gd name="connsiteX430" fmla="*/ 1938835 w 7467600"/>
              <a:gd name="connsiteY430" fmla="*/ 6551160 h 6858000"/>
              <a:gd name="connsiteX431" fmla="*/ 1953230 w 7467600"/>
              <a:gd name="connsiteY431" fmla="*/ 6759699 h 6858000"/>
              <a:gd name="connsiteX432" fmla="*/ 1956763 w 7467600"/>
              <a:gd name="connsiteY432" fmla="*/ 6778191 h 6858000"/>
              <a:gd name="connsiteX433" fmla="*/ 1967925 w 7467600"/>
              <a:gd name="connsiteY433" fmla="*/ 6858000 h 6858000"/>
              <a:gd name="connsiteX434" fmla="*/ 1936622 w 7467600"/>
              <a:gd name="connsiteY434" fmla="*/ 6858000 h 6858000"/>
              <a:gd name="connsiteX435" fmla="*/ 1926261 w 7467600"/>
              <a:gd name="connsiteY435" fmla="*/ 6784064 h 6858000"/>
              <a:gd name="connsiteX436" fmla="*/ 1922724 w 7467600"/>
              <a:gd name="connsiteY436" fmla="*/ 6765577 h 6858000"/>
              <a:gd name="connsiteX437" fmla="*/ 1904650 w 7467600"/>
              <a:gd name="connsiteY437" fmla="*/ 6639616 h 6858000"/>
              <a:gd name="connsiteX438" fmla="*/ 1885273 w 7467600"/>
              <a:gd name="connsiteY438" fmla="*/ 6858000 h 6858000"/>
              <a:gd name="connsiteX439" fmla="*/ 1854363 w 7467600"/>
              <a:gd name="connsiteY439" fmla="*/ 6858000 h 6858000"/>
              <a:gd name="connsiteX440" fmla="*/ 1880391 w 7467600"/>
              <a:gd name="connsiteY440" fmla="*/ 6603796 h 6858000"/>
              <a:gd name="connsiteX441" fmla="*/ 1818273 w 7467600"/>
              <a:gd name="connsiteY441" fmla="*/ 6715729 h 6858000"/>
              <a:gd name="connsiteX442" fmla="*/ 1794691 w 7467600"/>
              <a:gd name="connsiteY442" fmla="*/ 6843239 h 6858000"/>
              <a:gd name="connsiteX443" fmla="*/ 1794914 w 7467600"/>
              <a:gd name="connsiteY443" fmla="*/ 6858000 h 6858000"/>
              <a:gd name="connsiteX444" fmla="*/ 1746128 w 7467600"/>
              <a:gd name="connsiteY444" fmla="*/ 6858000 h 6858000"/>
              <a:gd name="connsiteX445" fmla="*/ 1753934 w 7467600"/>
              <a:gd name="connsiteY445" fmla="*/ 6724796 h 6858000"/>
              <a:gd name="connsiteX446" fmla="*/ 1792053 w 7467600"/>
              <a:gd name="connsiteY446" fmla="*/ 6572396 h 6858000"/>
              <a:gd name="connsiteX447" fmla="*/ 1862248 w 7467600"/>
              <a:gd name="connsiteY447" fmla="*/ 6266397 h 6858000"/>
              <a:gd name="connsiteX448" fmla="*/ 1862250 w 7467600"/>
              <a:gd name="connsiteY448" fmla="*/ 6033531 h 6858000"/>
              <a:gd name="connsiteX449" fmla="*/ 1211999 w 7467600"/>
              <a:gd name="connsiteY449" fmla="*/ 6683610 h 6858000"/>
              <a:gd name="connsiteX450" fmla="*/ 1213266 w 7467600"/>
              <a:gd name="connsiteY450" fmla="*/ 6691947 h 6858000"/>
              <a:gd name="connsiteX451" fmla="*/ 1203370 w 7467600"/>
              <a:gd name="connsiteY451" fmla="*/ 6850676 h 6858000"/>
              <a:gd name="connsiteX452" fmla="*/ 1203671 w 7467600"/>
              <a:gd name="connsiteY452" fmla="*/ 6858000 h 6858000"/>
              <a:gd name="connsiteX453" fmla="*/ 1143180 w 7467600"/>
              <a:gd name="connsiteY453" fmla="*/ 6858000 h 6858000"/>
              <a:gd name="connsiteX454" fmla="*/ 1142176 w 7467600"/>
              <a:gd name="connsiteY454" fmla="*/ 6766045 h 6858000"/>
              <a:gd name="connsiteX455" fmla="*/ 1067484 w 7467600"/>
              <a:gd name="connsiteY455" fmla="*/ 6858000 h 6858000"/>
              <a:gd name="connsiteX456" fmla="*/ 953928 w 7467600"/>
              <a:gd name="connsiteY456" fmla="*/ 6858000 h 6858000"/>
              <a:gd name="connsiteX457" fmla="*/ 959715 w 7467600"/>
              <a:gd name="connsiteY457" fmla="*/ 6850185 h 6858000"/>
              <a:gd name="connsiteX458" fmla="*/ 1483788 w 7467600"/>
              <a:gd name="connsiteY458" fmla="*/ 6259174 h 6858000"/>
              <a:gd name="connsiteX459" fmla="*/ 1100671 w 7467600"/>
              <a:gd name="connsiteY459" fmla="*/ 6252137 h 6858000"/>
              <a:gd name="connsiteX460" fmla="*/ 1090144 w 7467600"/>
              <a:gd name="connsiteY460" fmla="*/ 6256748 h 6858000"/>
              <a:gd name="connsiteX461" fmla="*/ 1095872 w 7467600"/>
              <a:gd name="connsiteY461" fmla="*/ 6271892 h 6858000"/>
              <a:gd name="connsiteX462" fmla="*/ 262785 w 7467600"/>
              <a:gd name="connsiteY462" fmla="*/ 6845450 h 6858000"/>
              <a:gd name="connsiteX463" fmla="*/ 209968 w 7467600"/>
              <a:gd name="connsiteY463" fmla="*/ 6770713 h 6858000"/>
              <a:gd name="connsiteX464" fmla="*/ 873460 w 7467600"/>
              <a:gd name="connsiteY464" fmla="*/ 6253768 h 6858000"/>
              <a:gd name="connsiteX465" fmla="*/ 192686 w 7467600"/>
              <a:gd name="connsiteY465" fmla="*/ 5849257 h 6858000"/>
              <a:gd name="connsiteX466" fmla="*/ 4696 w 7467600"/>
              <a:gd name="connsiteY466" fmla="*/ 5697668 h 6858000"/>
              <a:gd name="connsiteX467" fmla="*/ 0 w 7467600"/>
              <a:gd name="connsiteY467" fmla="*/ 5689984 h 6858000"/>
              <a:gd name="connsiteX468" fmla="*/ 0 w 7467600"/>
              <a:gd name="connsiteY468" fmla="*/ 5513472 h 6858000"/>
              <a:gd name="connsiteX469" fmla="*/ 174101 w 7467600"/>
              <a:gd name="connsiteY469" fmla="*/ 5620277 h 6858000"/>
              <a:gd name="connsiteX470" fmla="*/ 891800 w 7467600"/>
              <a:gd name="connsiteY470" fmla="*/ 6036935 h 6858000"/>
              <a:gd name="connsiteX471" fmla="*/ 1072219 w 7467600"/>
              <a:gd name="connsiteY471" fmla="*/ 6169443 h 6858000"/>
              <a:gd name="connsiteX472" fmla="*/ 1074117 w 7467600"/>
              <a:gd name="connsiteY472" fmla="*/ 6170301 h 6858000"/>
              <a:gd name="connsiteX473" fmla="*/ 1083114 w 7467600"/>
              <a:gd name="connsiteY473" fmla="*/ 6174131 h 6858000"/>
              <a:gd name="connsiteX474" fmla="*/ 1543010 w 7467600"/>
              <a:gd name="connsiteY474" fmla="*/ 6191140 h 6858000"/>
              <a:gd name="connsiteX475" fmla="*/ 1551080 w 7467600"/>
              <a:gd name="connsiteY475" fmla="*/ 6195006 h 6858000"/>
              <a:gd name="connsiteX476" fmla="*/ 2345443 w 7467600"/>
              <a:gd name="connsiteY476" fmla="*/ 5549882 h 6858000"/>
              <a:gd name="connsiteX477" fmla="*/ 1721499 w 7467600"/>
              <a:gd name="connsiteY477" fmla="*/ 5599969 h 6858000"/>
              <a:gd name="connsiteX478" fmla="*/ 767716 w 7467600"/>
              <a:gd name="connsiteY478" fmla="*/ 5472768 h 6858000"/>
              <a:gd name="connsiteX479" fmla="*/ 722147 w 7467600"/>
              <a:gd name="connsiteY479" fmla="*/ 5393091 h 6858000"/>
              <a:gd name="connsiteX480" fmla="*/ 1485552 w 7467600"/>
              <a:gd name="connsiteY480" fmla="*/ 5313202 h 6858000"/>
              <a:gd name="connsiteX481" fmla="*/ 2143004 w 7467600"/>
              <a:gd name="connsiteY481" fmla="*/ 5402420 h 6858000"/>
              <a:gd name="connsiteX482" fmla="*/ 1933391 w 7467600"/>
              <a:gd name="connsiteY482" fmla="*/ 5156971 h 6858000"/>
              <a:gd name="connsiteX483" fmla="*/ 1827118 w 7467600"/>
              <a:gd name="connsiteY483" fmla="*/ 4968410 h 6858000"/>
              <a:gd name="connsiteX484" fmla="*/ 1837349 w 7467600"/>
              <a:gd name="connsiteY484" fmla="*/ 4956357 h 6858000"/>
              <a:gd name="connsiteX485" fmla="*/ 2162835 w 7467600"/>
              <a:gd name="connsiteY485" fmla="*/ 5187853 h 6858000"/>
              <a:gd name="connsiteX486" fmla="*/ 2257167 w 7467600"/>
              <a:gd name="connsiteY486" fmla="*/ 5462123 h 6858000"/>
              <a:gd name="connsiteX487" fmla="*/ 2261598 w 7467600"/>
              <a:gd name="connsiteY487" fmla="*/ 5467998 h 6858000"/>
              <a:gd name="connsiteX488" fmla="*/ 2437177 w 7467600"/>
              <a:gd name="connsiteY488" fmla="*/ 5479608 h 6858000"/>
              <a:gd name="connsiteX489" fmla="*/ 2445247 w 7467600"/>
              <a:gd name="connsiteY489" fmla="*/ 5483476 h 6858000"/>
              <a:gd name="connsiteX490" fmla="*/ 2743626 w 7467600"/>
              <a:gd name="connsiteY490" fmla="*/ 5304819 h 6858000"/>
              <a:gd name="connsiteX491" fmla="*/ 3048102 w 7467600"/>
              <a:gd name="connsiteY491" fmla="*/ 5150595 h 6858000"/>
              <a:gd name="connsiteX492" fmla="*/ 1799414 w 7467600"/>
              <a:gd name="connsiteY492" fmla="*/ 4694732 h 6858000"/>
              <a:gd name="connsiteX493" fmla="*/ 1771735 w 7467600"/>
              <a:gd name="connsiteY493" fmla="*/ 4619929 h 6858000"/>
              <a:gd name="connsiteX494" fmla="*/ 3104273 w 7467600"/>
              <a:gd name="connsiteY494" fmla="*/ 5076159 h 6858000"/>
              <a:gd name="connsiteX495" fmla="*/ 3113245 w 7467600"/>
              <a:gd name="connsiteY495" fmla="*/ 5090705 h 6858000"/>
              <a:gd name="connsiteX496" fmla="*/ 3126294 w 7467600"/>
              <a:gd name="connsiteY496" fmla="*/ 5114400 h 6858000"/>
              <a:gd name="connsiteX497" fmla="*/ 3937433 w 7467600"/>
              <a:gd name="connsiteY497" fmla="*/ 4830473 h 6858000"/>
              <a:gd name="connsiteX498" fmla="*/ 3590475 w 7467600"/>
              <a:gd name="connsiteY498" fmla="*/ 4597974 h 6858000"/>
              <a:gd name="connsiteX499" fmla="*/ 3100264 w 7467600"/>
              <a:gd name="connsiteY499" fmla="*/ 4579845 h 6858000"/>
              <a:gd name="connsiteX500" fmla="*/ 2183576 w 7467600"/>
              <a:gd name="connsiteY500" fmla="*/ 4227150 h 6858000"/>
              <a:gd name="connsiteX501" fmla="*/ 2151029 w 7467600"/>
              <a:gd name="connsiteY501" fmla="*/ 4146947 h 6858000"/>
              <a:gd name="connsiteX502" fmla="*/ 3563434 w 7467600"/>
              <a:gd name="connsiteY502" fmla="*/ 4469115 h 6858000"/>
              <a:gd name="connsiteX503" fmla="*/ 3177952 w 7467600"/>
              <a:gd name="connsiteY503" fmla="*/ 3657386 h 6858000"/>
              <a:gd name="connsiteX504" fmla="*/ 3189263 w 7467600"/>
              <a:gd name="connsiteY504" fmla="*/ 3625726 h 6858000"/>
              <a:gd name="connsiteX505" fmla="*/ 3560912 w 7467600"/>
              <a:gd name="connsiteY505" fmla="*/ 4079863 h 6858000"/>
              <a:gd name="connsiteX506" fmla="*/ 3626636 w 7467600"/>
              <a:gd name="connsiteY506" fmla="*/ 4512230 h 6858000"/>
              <a:gd name="connsiteX507" fmla="*/ 3653088 w 7467600"/>
              <a:gd name="connsiteY507" fmla="*/ 4521417 h 6858000"/>
              <a:gd name="connsiteX508" fmla="*/ 3988128 w 7467600"/>
              <a:gd name="connsiteY508" fmla="*/ 4817267 h 6858000"/>
              <a:gd name="connsiteX509" fmla="*/ 4830582 w 7467600"/>
              <a:gd name="connsiteY509" fmla="*/ 4676000 h 6858000"/>
              <a:gd name="connsiteX510" fmla="*/ 4830100 w 7467600"/>
              <a:gd name="connsiteY510" fmla="*/ 4675554 h 6858000"/>
              <a:gd name="connsiteX511" fmla="*/ 4036318 w 7467600"/>
              <a:gd name="connsiteY511" fmla="*/ 4147013 h 6858000"/>
              <a:gd name="connsiteX512" fmla="*/ 3432098 w 7467600"/>
              <a:gd name="connsiteY512" fmla="*/ 3537312 h 6858000"/>
              <a:gd name="connsiteX513" fmla="*/ 3446761 w 7467600"/>
              <a:gd name="connsiteY513" fmla="*/ 3461278 h 6858000"/>
              <a:gd name="connsiteX514" fmla="*/ 4419733 w 7467600"/>
              <a:gd name="connsiteY514" fmla="*/ 3963555 h 6858000"/>
              <a:gd name="connsiteX515" fmla="*/ 4781371 w 7467600"/>
              <a:gd name="connsiteY515" fmla="*/ 4458604 h 6858000"/>
              <a:gd name="connsiteX516" fmla="*/ 4780440 w 7467600"/>
              <a:gd name="connsiteY516" fmla="*/ 4470290 h 6858000"/>
              <a:gd name="connsiteX517" fmla="*/ 4898954 w 7467600"/>
              <a:gd name="connsiteY517" fmla="*/ 4662092 h 6858000"/>
              <a:gd name="connsiteX518" fmla="*/ 4900699 w 7467600"/>
              <a:gd name="connsiteY518" fmla="*/ 4670867 h 6858000"/>
              <a:gd name="connsiteX519" fmla="*/ 5714511 w 7467600"/>
              <a:gd name="connsiteY519" fmla="*/ 4663483 h 6858000"/>
              <a:gd name="connsiteX520" fmla="*/ 5464793 w 7467600"/>
              <a:gd name="connsiteY520" fmla="*/ 4393556 h 6858000"/>
              <a:gd name="connsiteX521" fmla="*/ 5461897 w 7467600"/>
              <a:gd name="connsiteY521" fmla="*/ 4390879 h 6858000"/>
              <a:gd name="connsiteX522" fmla="*/ 4294126 w 7467600"/>
              <a:gd name="connsiteY522" fmla="*/ 3303048 h 6858000"/>
              <a:gd name="connsiteX523" fmla="*/ 4305321 w 7467600"/>
              <a:gd name="connsiteY523" fmla="*/ 3256953 h 6858000"/>
              <a:gd name="connsiteX524" fmla="*/ 4949299 w 7467600"/>
              <a:gd name="connsiteY524" fmla="*/ 3766336 h 6858000"/>
              <a:gd name="connsiteX525" fmla="*/ 5291452 w 7467600"/>
              <a:gd name="connsiteY525" fmla="*/ 4076801 h 6858000"/>
              <a:gd name="connsiteX526" fmla="*/ 5434998 w 7467600"/>
              <a:gd name="connsiteY526" fmla="*/ 4254100 h 6858000"/>
              <a:gd name="connsiteX527" fmla="*/ 5351015 w 7467600"/>
              <a:gd name="connsiteY527" fmla="*/ 3760989 h 6858000"/>
              <a:gd name="connsiteX528" fmla="*/ 5413780 w 7467600"/>
              <a:gd name="connsiteY528" fmla="*/ 2966265 h 6858000"/>
              <a:gd name="connsiteX529" fmla="*/ 5425627 w 7467600"/>
              <a:gd name="connsiteY529" fmla="*/ 2954192 h 6858000"/>
              <a:gd name="connsiteX530" fmla="*/ 6604735 w 7467600"/>
              <a:gd name="connsiteY530" fmla="*/ 2041381 h 6858000"/>
              <a:gd name="connsiteX531" fmla="*/ 7204487 w 7467600"/>
              <a:gd name="connsiteY531" fmla="*/ 2742112 h 6858000"/>
              <a:gd name="connsiteX532" fmla="*/ 7131592 w 7467600"/>
              <a:gd name="connsiteY532" fmla="*/ 2672096 h 6858000"/>
              <a:gd name="connsiteX533" fmla="*/ 6996344 w 7467600"/>
              <a:gd name="connsiteY533" fmla="*/ 2518310 h 6858000"/>
              <a:gd name="connsiteX534" fmla="*/ 6735495 w 7467600"/>
              <a:gd name="connsiteY534" fmla="*/ 2196890 h 6858000"/>
              <a:gd name="connsiteX535" fmla="*/ 6721901 w 7467600"/>
              <a:gd name="connsiteY535" fmla="*/ 2179274 h 6858000"/>
              <a:gd name="connsiteX536" fmla="*/ 6604735 w 7467600"/>
              <a:gd name="connsiteY536" fmla="*/ 2041381 h 6858000"/>
              <a:gd name="connsiteX537" fmla="*/ 6591670 w 7467600"/>
              <a:gd name="connsiteY537" fmla="*/ 1988277 h 6858000"/>
              <a:gd name="connsiteX538" fmla="*/ 6747349 w 7467600"/>
              <a:gd name="connsiteY538" fmla="*/ 2160069 h 6858000"/>
              <a:gd name="connsiteX539" fmla="*/ 6760943 w 7467600"/>
              <a:gd name="connsiteY539" fmla="*/ 2177686 h 6858000"/>
              <a:gd name="connsiteX540" fmla="*/ 7021065 w 7467600"/>
              <a:gd name="connsiteY540" fmla="*/ 2498102 h 6858000"/>
              <a:gd name="connsiteX541" fmla="*/ 7155223 w 7467600"/>
              <a:gd name="connsiteY541" fmla="*/ 2650386 h 6858000"/>
              <a:gd name="connsiteX542" fmla="*/ 7203167 w 7467600"/>
              <a:gd name="connsiteY542" fmla="*/ 2697288 h 6858000"/>
              <a:gd name="connsiteX543" fmla="*/ 6937703 w 7467600"/>
              <a:gd name="connsiteY543" fmla="*/ 2321981 h 6858000"/>
              <a:gd name="connsiteX544" fmla="*/ 6591670 w 7467600"/>
              <a:gd name="connsiteY544" fmla="*/ 1988277 h 6858000"/>
              <a:gd name="connsiteX545" fmla="*/ 5798671 w 7467600"/>
              <a:gd name="connsiteY545" fmla="*/ 1981601 h 6858000"/>
              <a:gd name="connsiteX546" fmla="*/ 5754709 w 7467600"/>
              <a:gd name="connsiteY546" fmla="*/ 2071454 h 6858000"/>
              <a:gd name="connsiteX547" fmla="*/ 5763044 w 7467600"/>
              <a:gd name="connsiteY547" fmla="*/ 2842206 h 6858000"/>
              <a:gd name="connsiteX548" fmla="*/ 5764974 w 7467600"/>
              <a:gd name="connsiteY548" fmla="*/ 2799609 h 6858000"/>
              <a:gd name="connsiteX549" fmla="*/ 5767665 w 7467600"/>
              <a:gd name="connsiteY549" fmla="*/ 2666409 h 6858000"/>
              <a:gd name="connsiteX550" fmla="*/ 5763055 w 7467600"/>
              <a:gd name="connsiteY550" fmla="*/ 2579705 h 6858000"/>
              <a:gd name="connsiteX551" fmla="*/ 5758079 w 7467600"/>
              <a:gd name="connsiteY551" fmla="*/ 2492508 h 6858000"/>
              <a:gd name="connsiteX552" fmla="*/ 5779325 w 7467600"/>
              <a:gd name="connsiteY552" fmla="*/ 2197069 h 6858000"/>
              <a:gd name="connsiteX553" fmla="*/ 5798671 w 7467600"/>
              <a:gd name="connsiteY553" fmla="*/ 1981601 h 6858000"/>
              <a:gd name="connsiteX554" fmla="*/ 5829202 w 7467600"/>
              <a:gd name="connsiteY554" fmla="*/ 1971679 h 6858000"/>
              <a:gd name="connsiteX555" fmla="*/ 5809558 w 7467600"/>
              <a:gd name="connsiteY555" fmla="*/ 2198043 h 6858000"/>
              <a:gd name="connsiteX556" fmla="*/ 5788653 w 7467600"/>
              <a:gd name="connsiteY556" fmla="*/ 2489430 h 6858000"/>
              <a:gd name="connsiteX557" fmla="*/ 5793439 w 7467600"/>
              <a:gd name="connsiteY557" fmla="*/ 2575235 h 6858000"/>
              <a:gd name="connsiteX558" fmla="*/ 5796837 w 7467600"/>
              <a:gd name="connsiteY558" fmla="*/ 2637633 h 6858000"/>
              <a:gd name="connsiteX559" fmla="*/ 5818614 w 7467600"/>
              <a:gd name="connsiteY559" fmla="*/ 2473055 h 6858000"/>
              <a:gd name="connsiteX560" fmla="*/ 5829202 w 7467600"/>
              <a:gd name="connsiteY560" fmla="*/ 1971679 h 6858000"/>
              <a:gd name="connsiteX561" fmla="*/ 5911389 w 7467600"/>
              <a:gd name="connsiteY561" fmla="*/ 1898371 h 6858000"/>
              <a:gd name="connsiteX562" fmla="*/ 6237627 w 7467600"/>
              <a:gd name="connsiteY562" fmla="*/ 2231921 h 6858000"/>
              <a:gd name="connsiteX563" fmla="*/ 5911389 w 7467600"/>
              <a:gd name="connsiteY563" fmla="*/ 1898371 h 6858000"/>
              <a:gd name="connsiteX564" fmla="*/ 6944437 w 7467600"/>
              <a:gd name="connsiteY564" fmla="*/ 1575402 h 6858000"/>
              <a:gd name="connsiteX565" fmla="*/ 6304730 w 7467600"/>
              <a:gd name="connsiteY565" fmla="*/ 1766654 h 6858000"/>
              <a:gd name="connsiteX566" fmla="*/ 6944437 w 7467600"/>
              <a:gd name="connsiteY566" fmla="*/ 1575402 h 6858000"/>
              <a:gd name="connsiteX567" fmla="*/ 7019523 w 7467600"/>
              <a:gd name="connsiteY567" fmla="*/ 1519450 h 6858000"/>
              <a:gd name="connsiteX568" fmla="*/ 6298091 w 7467600"/>
              <a:gd name="connsiteY568" fmla="*/ 1737122 h 6858000"/>
              <a:gd name="connsiteX569" fmla="*/ 7019523 w 7467600"/>
              <a:gd name="connsiteY569" fmla="*/ 1519450 h 6858000"/>
              <a:gd name="connsiteX570" fmla="*/ 2399523 w 7467600"/>
              <a:gd name="connsiteY570" fmla="*/ 1428234 h 6858000"/>
              <a:gd name="connsiteX571" fmla="*/ 2224982 w 7467600"/>
              <a:gd name="connsiteY571" fmla="*/ 1826201 h 6858000"/>
              <a:gd name="connsiteX572" fmla="*/ 2096099 w 7467600"/>
              <a:gd name="connsiteY572" fmla="*/ 2345900 h 6858000"/>
              <a:gd name="connsiteX573" fmla="*/ 2283317 w 7467600"/>
              <a:gd name="connsiteY573" fmla="*/ 1796925 h 6858000"/>
              <a:gd name="connsiteX574" fmla="*/ 2399523 w 7467600"/>
              <a:gd name="connsiteY574" fmla="*/ 1428234 h 6858000"/>
              <a:gd name="connsiteX575" fmla="*/ 2448558 w 7467600"/>
              <a:gd name="connsiteY575" fmla="*/ 1373435 h 6858000"/>
              <a:gd name="connsiteX576" fmla="*/ 2312521 w 7467600"/>
              <a:gd name="connsiteY576" fmla="*/ 1806140 h 6858000"/>
              <a:gd name="connsiteX577" fmla="*/ 2127533 w 7467600"/>
              <a:gd name="connsiteY577" fmla="*/ 2348380 h 6858000"/>
              <a:gd name="connsiteX578" fmla="*/ 2358080 w 7467600"/>
              <a:gd name="connsiteY578" fmla="*/ 1866134 h 6858000"/>
              <a:gd name="connsiteX579" fmla="*/ 2407436 w 7467600"/>
              <a:gd name="connsiteY579" fmla="*/ 1651070 h 6858000"/>
              <a:gd name="connsiteX580" fmla="*/ 2448558 w 7467600"/>
              <a:gd name="connsiteY580" fmla="*/ 1373435 h 6858000"/>
              <a:gd name="connsiteX581" fmla="*/ 278707 w 7467600"/>
              <a:gd name="connsiteY581" fmla="*/ 1352270 h 6858000"/>
              <a:gd name="connsiteX582" fmla="*/ 321570 w 7467600"/>
              <a:gd name="connsiteY582" fmla="*/ 1861610 h 6858000"/>
              <a:gd name="connsiteX583" fmla="*/ 294281 w 7467600"/>
              <a:gd name="connsiteY583" fmla="*/ 1440658 h 6858000"/>
              <a:gd name="connsiteX584" fmla="*/ 278707 w 7467600"/>
              <a:gd name="connsiteY584" fmla="*/ 1352270 h 6858000"/>
              <a:gd name="connsiteX585" fmla="*/ 1423821 w 7467600"/>
              <a:gd name="connsiteY585" fmla="*/ 1351958 h 6858000"/>
              <a:gd name="connsiteX586" fmla="*/ 1638521 w 7467600"/>
              <a:gd name="connsiteY586" fmla="*/ 1908470 h 6858000"/>
              <a:gd name="connsiteX587" fmla="*/ 1754199 w 7467600"/>
              <a:gd name="connsiteY587" fmla="*/ 2149284 h 6858000"/>
              <a:gd name="connsiteX588" fmla="*/ 1908359 w 7467600"/>
              <a:gd name="connsiteY588" fmla="*/ 2364988 h 6858000"/>
              <a:gd name="connsiteX589" fmla="*/ 1647661 w 7467600"/>
              <a:gd name="connsiteY589" fmla="*/ 1825945 h 6858000"/>
              <a:gd name="connsiteX590" fmla="*/ 1423821 w 7467600"/>
              <a:gd name="connsiteY590" fmla="*/ 1351958 h 6858000"/>
              <a:gd name="connsiteX591" fmla="*/ 1431890 w 7467600"/>
              <a:gd name="connsiteY591" fmla="*/ 1306475 h 6858000"/>
              <a:gd name="connsiteX592" fmla="*/ 1507597 w 7467600"/>
              <a:gd name="connsiteY592" fmla="*/ 1446132 h 6858000"/>
              <a:gd name="connsiteX593" fmla="*/ 1674586 w 7467600"/>
              <a:gd name="connsiteY593" fmla="*/ 1813832 h 6858000"/>
              <a:gd name="connsiteX594" fmla="*/ 1815950 w 7467600"/>
              <a:gd name="connsiteY594" fmla="*/ 2128564 h 6858000"/>
              <a:gd name="connsiteX595" fmla="*/ 1984242 w 7467600"/>
              <a:gd name="connsiteY595" fmla="*/ 2430829 h 6858000"/>
              <a:gd name="connsiteX596" fmla="*/ 2014023 w 7467600"/>
              <a:gd name="connsiteY596" fmla="*/ 2450995 h 6858000"/>
              <a:gd name="connsiteX597" fmla="*/ 1747337 w 7467600"/>
              <a:gd name="connsiteY597" fmla="*/ 1855264 h 6858000"/>
              <a:gd name="connsiteX598" fmla="*/ 1533749 w 7467600"/>
              <a:gd name="connsiteY598" fmla="*/ 1478656 h 6858000"/>
              <a:gd name="connsiteX599" fmla="*/ 1431890 w 7467600"/>
              <a:gd name="connsiteY599" fmla="*/ 1306475 h 6858000"/>
              <a:gd name="connsiteX600" fmla="*/ 5052692 w 7467600"/>
              <a:gd name="connsiteY600" fmla="*/ 1292994 h 6858000"/>
              <a:gd name="connsiteX601" fmla="*/ 5200661 w 7467600"/>
              <a:gd name="connsiteY601" fmla="*/ 1635186 h 6858000"/>
              <a:gd name="connsiteX602" fmla="*/ 5297138 w 7467600"/>
              <a:gd name="connsiteY602" fmla="*/ 1906351 h 6858000"/>
              <a:gd name="connsiteX603" fmla="*/ 5052692 w 7467600"/>
              <a:gd name="connsiteY603" fmla="*/ 1292994 h 6858000"/>
              <a:gd name="connsiteX604" fmla="*/ 5009948 w 7467600"/>
              <a:gd name="connsiteY604" fmla="*/ 1273619 h 6858000"/>
              <a:gd name="connsiteX605" fmla="*/ 5121777 w 7467600"/>
              <a:gd name="connsiteY605" fmla="*/ 1654213 h 6858000"/>
              <a:gd name="connsiteX606" fmla="*/ 5293545 w 7467600"/>
              <a:gd name="connsiteY606" fmla="*/ 2072247 h 6858000"/>
              <a:gd name="connsiteX607" fmla="*/ 5294042 w 7467600"/>
              <a:gd name="connsiteY607" fmla="*/ 2065019 h 6858000"/>
              <a:gd name="connsiteX608" fmla="*/ 5171936 w 7467600"/>
              <a:gd name="connsiteY608" fmla="*/ 1647613 h 6858000"/>
              <a:gd name="connsiteX609" fmla="*/ 5009948 w 7467600"/>
              <a:gd name="connsiteY609" fmla="*/ 1273619 h 6858000"/>
              <a:gd name="connsiteX610" fmla="*/ 655236 w 7467600"/>
              <a:gd name="connsiteY610" fmla="*/ 1268632 h 6858000"/>
              <a:gd name="connsiteX611" fmla="*/ 839521 w 7467600"/>
              <a:gd name="connsiteY611" fmla="*/ 1685315 h 6858000"/>
              <a:gd name="connsiteX612" fmla="*/ 1109416 w 7467600"/>
              <a:gd name="connsiteY612" fmla="*/ 2061663 h 6858000"/>
              <a:gd name="connsiteX613" fmla="*/ 1298300 w 7467600"/>
              <a:gd name="connsiteY613" fmla="*/ 2247742 h 6858000"/>
              <a:gd name="connsiteX614" fmla="*/ 1125871 w 7467600"/>
              <a:gd name="connsiteY614" fmla="*/ 1989513 h 6858000"/>
              <a:gd name="connsiteX615" fmla="*/ 981574 w 7467600"/>
              <a:gd name="connsiteY615" fmla="*/ 1783157 h 6858000"/>
              <a:gd name="connsiteX616" fmla="*/ 922198 w 7467600"/>
              <a:gd name="connsiteY616" fmla="*/ 1677437 h 6858000"/>
              <a:gd name="connsiteX617" fmla="*/ 869293 w 7467600"/>
              <a:gd name="connsiteY617" fmla="*/ 1583214 h 6858000"/>
              <a:gd name="connsiteX618" fmla="*/ 751431 w 7467600"/>
              <a:gd name="connsiteY618" fmla="*/ 1405731 h 6858000"/>
              <a:gd name="connsiteX619" fmla="*/ 655236 w 7467600"/>
              <a:gd name="connsiteY619" fmla="*/ 1268632 h 6858000"/>
              <a:gd name="connsiteX620" fmla="*/ 6516292 w 7467600"/>
              <a:gd name="connsiteY620" fmla="*/ 1263064 h 6858000"/>
              <a:gd name="connsiteX621" fmla="*/ 5736320 w 7467600"/>
              <a:gd name="connsiteY621" fmla="*/ 1501803 h 6858000"/>
              <a:gd name="connsiteX622" fmla="*/ 6516292 w 7467600"/>
              <a:gd name="connsiteY622" fmla="*/ 1263064 h 6858000"/>
              <a:gd name="connsiteX623" fmla="*/ 291466 w 7467600"/>
              <a:gd name="connsiteY623" fmla="*/ 1250369 h 6858000"/>
              <a:gd name="connsiteX624" fmla="*/ 323180 w 7467600"/>
              <a:gd name="connsiteY624" fmla="*/ 1435283 h 6858000"/>
              <a:gd name="connsiteX625" fmla="*/ 349381 w 7467600"/>
              <a:gd name="connsiteY625" fmla="*/ 1875041 h 6858000"/>
              <a:gd name="connsiteX626" fmla="*/ 374363 w 7467600"/>
              <a:gd name="connsiteY626" fmla="*/ 1506494 h 6858000"/>
              <a:gd name="connsiteX627" fmla="*/ 302168 w 7467600"/>
              <a:gd name="connsiteY627" fmla="*/ 1274495 h 6858000"/>
              <a:gd name="connsiteX628" fmla="*/ 291466 w 7467600"/>
              <a:gd name="connsiteY628" fmla="*/ 1250369 h 6858000"/>
              <a:gd name="connsiteX629" fmla="*/ 678222 w 7467600"/>
              <a:gd name="connsiteY629" fmla="*/ 1248670 h 6858000"/>
              <a:gd name="connsiteX630" fmla="*/ 775536 w 7467600"/>
              <a:gd name="connsiteY630" fmla="*/ 1388015 h 6858000"/>
              <a:gd name="connsiteX631" fmla="*/ 894529 w 7467600"/>
              <a:gd name="connsiteY631" fmla="*/ 1567739 h 6858000"/>
              <a:gd name="connsiteX632" fmla="*/ 948000 w 7467600"/>
              <a:gd name="connsiteY632" fmla="*/ 1663088 h 6858000"/>
              <a:gd name="connsiteX633" fmla="*/ 1006812 w 7467600"/>
              <a:gd name="connsiteY633" fmla="*/ 1767683 h 6858000"/>
              <a:gd name="connsiteX634" fmla="*/ 1149133 w 7467600"/>
              <a:gd name="connsiteY634" fmla="*/ 1971513 h 6858000"/>
              <a:gd name="connsiteX635" fmla="*/ 1333952 w 7467600"/>
              <a:gd name="connsiteY635" fmla="*/ 2251620 h 6858000"/>
              <a:gd name="connsiteX636" fmla="*/ 1337329 w 7467600"/>
              <a:gd name="connsiteY636" fmla="*/ 2258350 h 6858000"/>
              <a:gd name="connsiteX637" fmla="*/ 1014726 w 7467600"/>
              <a:gd name="connsiteY637" fmla="*/ 1615556 h 6858000"/>
              <a:gd name="connsiteX638" fmla="*/ 678222 w 7467600"/>
              <a:gd name="connsiteY638" fmla="*/ 1248670 h 6858000"/>
              <a:gd name="connsiteX639" fmla="*/ 6691602 w 7467600"/>
              <a:gd name="connsiteY639" fmla="*/ 1140573 h 6858000"/>
              <a:gd name="connsiteX640" fmla="*/ 6571100 w 7467600"/>
              <a:gd name="connsiteY640" fmla="*/ 1183662 h 6858000"/>
              <a:gd name="connsiteX641" fmla="*/ 6241687 w 7467600"/>
              <a:gd name="connsiteY641" fmla="*/ 1257600 h 6858000"/>
              <a:gd name="connsiteX642" fmla="*/ 5693009 w 7467600"/>
              <a:gd name="connsiteY642" fmla="*/ 1478256 h 6858000"/>
              <a:gd name="connsiteX643" fmla="*/ 6548420 w 7467600"/>
              <a:gd name="connsiteY643" fmla="*/ 1214599 h 6858000"/>
              <a:gd name="connsiteX644" fmla="*/ 6605473 w 7467600"/>
              <a:gd name="connsiteY644" fmla="*/ 1184686 h 6858000"/>
              <a:gd name="connsiteX645" fmla="*/ 6691602 w 7467600"/>
              <a:gd name="connsiteY645" fmla="*/ 1140573 h 6858000"/>
              <a:gd name="connsiteX646" fmla="*/ 4002475 w 7467600"/>
              <a:gd name="connsiteY646" fmla="*/ 1037802 h 6858000"/>
              <a:gd name="connsiteX647" fmla="*/ 4000324 w 7467600"/>
              <a:gd name="connsiteY647" fmla="*/ 1039362 h 6858000"/>
              <a:gd name="connsiteX648" fmla="*/ 4002862 w 7467600"/>
              <a:gd name="connsiteY648" fmla="*/ 1042866 h 6858000"/>
              <a:gd name="connsiteX649" fmla="*/ 4002475 w 7467600"/>
              <a:gd name="connsiteY649" fmla="*/ 1037802 h 6858000"/>
              <a:gd name="connsiteX650" fmla="*/ 506322 w 7467600"/>
              <a:gd name="connsiteY650" fmla="*/ 1020997 h 6858000"/>
              <a:gd name="connsiteX651" fmla="*/ 533068 w 7467600"/>
              <a:gd name="connsiteY651" fmla="*/ 1029409 h 6858000"/>
              <a:gd name="connsiteX652" fmla="*/ 1232525 w 7467600"/>
              <a:gd name="connsiteY652" fmla="*/ 1804675 h 6858000"/>
              <a:gd name="connsiteX653" fmla="*/ 1388858 w 7467600"/>
              <a:gd name="connsiteY653" fmla="*/ 2368011 h 6858000"/>
              <a:gd name="connsiteX654" fmla="*/ 1384098 w 7467600"/>
              <a:gd name="connsiteY654" fmla="*/ 2378125 h 6858000"/>
              <a:gd name="connsiteX655" fmla="*/ 1425393 w 7467600"/>
              <a:gd name="connsiteY655" fmla="*/ 2589124 h 6858000"/>
              <a:gd name="connsiteX656" fmla="*/ 1424001 w 7467600"/>
              <a:gd name="connsiteY656" fmla="*/ 2597541 h 6858000"/>
              <a:gd name="connsiteX657" fmla="*/ 2152729 w 7467600"/>
              <a:gd name="connsiteY657" fmla="*/ 2864487 h 6858000"/>
              <a:gd name="connsiteX658" fmla="*/ 2020609 w 7467600"/>
              <a:gd name="connsiteY658" fmla="*/ 2539671 h 6858000"/>
              <a:gd name="connsiteX659" fmla="*/ 2018920 w 7467600"/>
              <a:gd name="connsiteY659" fmla="*/ 2536309 h 6858000"/>
              <a:gd name="connsiteX660" fmla="*/ 1342441 w 7467600"/>
              <a:gd name="connsiteY660" fmla="*/ 1173017 h 6858000"/>
              <a:gd name="connsiteX661" fmla="*/ 1367925 w 7467600"/>
              <a:gd name="connsiteY661" fmla="*/ 1135648 h 6858000"/>
              <a:gd name="connsiteX662" fmla="*/ 1771401 w 7467600"/>
              <a:gd name="connsiteY662" fmla="*/ 1806673 h 6858000"/>
              <a:gd name="connsiteX663" fmla="*/ 1972385 w 7467600"/>
              <a:gd name="connsiteY663" fmla="*/ 2198735 h 6858000"/>
              <a:gd name="connsiteX664" fmla="*/ 2040892 w 7467600"/>
              <a:gd name="connsiteY664" fmla="*/ 2405205 h 6858000"/>
              <a:gd name="connsiteX665" fmla="*/ 2131689 w 7467600"/>
              <a:gd name="connsiteY665" fmla="*/ 1936926 h 6858000"/>
              <a:gd name="connsiteX666" fmla="*/ 2454820 w 7467600"/>
              <a:gd name="connsiteY666" fmla="*/ 1248808 h 6858000"/>
              <a:gd name="connsiteX667" fmla="*/ 2492512 w 7467600"/>
              <a:gd name="connsiteY667" fmla="*/ 1302920 h 6858000"/>
              <a:gd name="connsiteX668" fmla="*/ 2081216 w 7467600"/>
              <a:gd name="connsiteY668" fmla="*/ 2527513 h 6858000"/>
              <a:gd name="connsiteX669" fmla="*/ 2081211 w 7467600"/>
              <a:gd name="connsiteY669" fmla="*/ 2528916 h 6858000"/>
              <a:gd name="connsiteX670" fmla="*/ 2199067 w 7467600"/>
              <a:gd name="connsiteY670" fmla="*/ 2884061 h 6858000"/>
              <a:gd name="connsiteX671" fmla="*/ 3192586 w 7467600"/>
              <a:gd name="connsiteY671" fmla="*/ 3411496 h 6858000"/>
              <a:gd name="connsiteX672" fmla="*/ 3182620 w 7467600"/>
              <a:gd name="connsiteY672" fmla="*/ 3483279 h 6858000"/>
              <a:gd name="connsiteX673" fmla="*/ 2435119 w 7467600"/>
              <a:gd name="connsiteY673" fmla="*/ 3080173 h 6858000"/>
              <a:gd name="connsiteX674" fmla="*/ 2410152 w 7467600"/>
              <a:gd name="connsiteY674" fmla="*/ 3063751 h 6858000"/>
              <a:gd name="connsiteX675" fmla="*/ 2408099 w 7467600"/>
              <a:gd name="connsiteY675" fmla="*/ 3064403 h 6858000"/>
              <a:gd name="connsiteX676" fmla="*/ 2407218 w 7467600"/>
              <a:gd name="connsiteY676" fmla="*/ 3070324 h 6858000"/>
              <a:gd name="connsiteX677" fmla="*/ 2380138 w 7467600"/>
              <a:gd name="connsiteY677" fmla="*/ 3099341 h 6858000"/>
              <a:gd name="connsiteX678" fmla="*/ 1765923 w 7467600"/>
              <a:gd name="connsiteY678" fmla="*/ 3581043 h 6858000"/>
              <a:gd name="connsiteX679" fmla="*/ 1702258 w 7467600"/>
              <a:gd name="connsiteY679" fmla="*/ 3612286 h 6858000"/>
              <a:gd name="connsiteX680" fmla="*/ 1538370 w 7467600"/>
              <a:gd name="connsiteY680" fmla="*/ 3811804 h 6858000"/>
              <a:gd name="connsiteX681" fmla="*/ 542867 w 7467600"/>
              <a:gd name="connsiteY681" fmla="*/ 4944092 h 6858000"/>
              <a:gd name="connsiteX682" fmla="*/ 515800 w 7467600"/>
              <a:gd name="connsiteY682" fmla="*/ 4862180 h 6858000"/>
              <a:gd name="connsiteX683" fmla="*/ 909145 w 7467600"/>
              <a:gd name="connsiteY683" fmla="*/ 4199225 h 6858000"/>
              <a:gd name="connsiteX684" fmla="*/ 1214067 w 7467600"/>
              <a:gd name="connsiteY684" fmla="*/ 3908561 h 6858000"/>
              <a:gd name="connsiteX685" fmla="*/ 640967 w 7467600"/>
              <a:gd name="connsiteY685" fmla="*/ 4105601 h 6858000"/>
              <a:gd name="connsiteX686" fmla="*/ 112563 w 7467600"/>
              <a:gd name="connsiteY686" fmla="*/ 4396952 h 6858000"/>
              <a:gd name="connsiteX687" fmla="*/ 0 w 7467600"/>
              <a:gd name="connsiteY687" fmla="*/ 4466006 h 6858000"/>
              <a:gd name="connsiteX688" fmla="*/ 0 w 7467600"/>
              <a:gd name="connsiteY688" fmla="*/ 4233763 h 6858000"/>
              <a:gd name="connsiteX689" fmla="*/ 36881 w 7467600"/>
              <a:gd name="connsiteY689" fmla="*/ 4200118 h 6858000"/>
              <a:gd name="connsiteX690" fmla="*/ 910534 w 7467600"/>
              <a:gd name="connsiteY690" fmla="*/ 3629753 h 6858000"/>
              <a:gd name="connsiteX691" fmla="*/ 1578717 w 7467600"/>
              <a:gd name="connsiteY691" fmla="*/ 3575982 h 6858000"/>
              <a:gd name="connsiteX692" fmla="*/ 2338780 w 7467600"/>
              <a:gd name="connsiteY692" fmla="*/ 3033725 h 6858000"/>
              <a:gd name="connsiteX693" fmla="*/ 1807991 w 7467600"/>
              <a:gd name="connsiteY693" fmla="*/ 2807184 h 6858000"/>
              <a:gd name="connsiteX694" fmla="*/ 1416358 w 7467600"/>
              <a:gd name="connsiteY694" fmla="*/ 3112571 h 6858000"/>
              <a:gd name="connsiteX695" fmla="*/ 939066 w 7467600"/>
              <a:gd name="connsiteY695" fmla="*/ 3378798 h 6858000"/>
              <a:gd name="connsiteX696" fmla="*/ 115099 w 7467600"/>
              <a:gd name="connsiteY696" fmla="*/ 3607650 h 6858000"/>
              <a:gd name="connsiteX697" fmla="*/ 97284 w 7467600"/>
              <a:gd name="connsiteY697" fmla="*/ 3520393 h 6858000"/>
              <a:gd name="connsiteX698" fmla="*/ 922050 w 7467600"/>
              <a:gd name="connsiteY698" fmla="*/ 3074867 h 6858000"/>
              <a:gd name="connsiteX699" fmla="*/ 1405265 w 7467600"/>
              <a:gd name="connsiteY699" fmla="*/ 3016319 h 6858000"/>
              <a:gd name="connsiteX700" fmla="*/ 1407512 w 7467600"/>
              <a:gd name="connsiteY700" fmla="*/ 3018001 h 6858000"/>
              <a:gd name="connsiteX701" fmla="*/ 1726266 w 7467600"/>
              <a:gd name="connsiteY701" fmla="*/ 2777274 h 6858000"/>
              <a:gd name="connsiteX702" fmla="*/ 625390 w 7467600"/>
              <a:gd name="connsiteY702" fmla="*/ 2514541 h 6858000"/>
              <a:gd name="connsiteX703" fmla="*/ 619799 w 7467600"/>
              <a:gd name="connsiteY703" fmla="*/ 2527180 h 6858000"/>
              <a:gd name="connsiteX704" fmla="*/ 310030 w 7467600"/>
              <a:gd name="connsiteY704" fmla="*/ 2771818 h 6858000"/>
              <a:gd name="connsiteX705" fmla="*/ 173877 w 7467600"/>
              <a:gd name="connsiteY705" fmla="*/ 2937056 h 6858000"/>
              <a:gd name="connsiteX706" fmla="*/ 77889 w 7467600"/>
              <a:gd name="connsiteY706" fmla="*/ 3138440 h 6858000"/>
              <a:gd name="connsiteX707" fmla="*/ 0 w 7467600"/>
              <a:gd name="connsiteY707" fmla="*/ 3271395 h 6858000"/>
              <a:gd name="connsiteX708" fmla="*/ 0 w 7467600"/>
              <a:gd name="connsiteY708" fmla="*/ 3153002 h 6858000"/>
              <a:gd name="connsiteX709" fmla="*/ 2386 w 7467600"/>
              <a:gd name="connsiteY709" fmla="*/ 3149203 h 6858000"/>
              <a:gd name="connsiteX710" fmla="*/ 89753 w 7467600"/>
              <a:gd name="connsiteY710" fmla="*/ 2987702 h 6858000"/>
              <a:gd name="connsiteX711" fmla="*/ 76869 w 7467600"/>
              <a:gd name="connsiteY711" fmla="*/ 3005404 h 6858000"/>
              <a:gd name="connsiteX712" fmla="*/ 32049 w 7467600"/>
              <a:gd name="connsiteY712" fmla="*/ 3065814 h 6858000"/>
              <a:gd name="connsiteX713" fmla="*/ 0 w 7467600"/>
              <a:gd name="connsiteY713" fmla="*/ 3108744 h 6858000"/>
              <a:gd name="connsiteX714" fmla="*/ 0 w 7467600"/>
              <a:gd name="connsiteY714" fmla="*/ 3058059 h 6858000"/>
              <a:gd name="connsiteX715" fmla="*/ 7610 w 7467600"/>
              <a:gd name="connsiteY715" fmla="*/ 3047889 h 6858000"/>
              <a:gd name="connsiteX716" fmla="*/ 52419 w 7467600"/>
              <a:gd name="connsiteY716" fmla="*/ 2987479 h 6858000"/>
              <a:gd name="connsiteX717" fmla="*/ 59142 w 7467600"/>
              <a:gd name="connsiteY717" fmla="*/ 2978488 h 6858000"/>
              <a:gd name="connsiteX718" fmla="*/ 0 w 7467600"/>
              <a:gd name="connsiteY718" fmla="*/ 3015334 h 6858000"/>
              <a:gd name="connsiteX719" fmla="*/ 0 w 7467600"/>
              <a:gd name="connsiteY719" fmla="*/ 2914286 h 6858000"/>
              <a:gd name="connsiteX720" fmla="*/ 36383 w 7467600"/>
              <a:gd name="connsiteY720" fmla="*/ 2901128 h 6858000"/>
              <a:gd name="connsiteX721" fmla="*/ 156329 w 7467600"/>
              <a:gd name="connsiteY721" fmla="*/ 2840533 h 6858000"/>
              <a:gd name="connsiteX722" fmla="*/ 358355 w 7467600"/>
              <a:gd name="connsiteY722" fmla="*/ 2620471 h 6858000"/>
              <a:gd name="connsiteX723" fmla="*/ 510577 w 7467600"/>
              <a:gd name="connsiteY723" fmla="*/ 2501244 h 6858000"/>
              <a:gd name="connsiteX724" fmla="*/ 211967 w 7467600"/>
              <a:gd name="connsiteY724" fmla="*/ 2479171 h 6858000"/>
              <a:gd name="connsiteX725" fmla="*/ 0 w 7467600"/>
              <a:gd name="connsiteY725" fmla="*/ 2476398 h 6858000"/>
              <a:gd name="connsiteX726" fmla="*/ 0 w 7467600"/>
              <a:gd name="connsiteY726" fmla="*/ 2389189 h 6858000"/>
              <a:gd name="connsiteX727" fmla="*/ 103062 w 7467600"/>
              <a:gd name="connsiteY727" fmla="*/ 2389518 h 6858000"/>
              <a:gd name="connsiteX728" fmla="*/ 510734 w 7467600"/>
              <a:gd name="connsiteY728" fmla="*/ 2416201 h 6858000"/>
              <a:gd name="connsiteX729" fmla="*/ 279257 w 7467600"/>
              <a:gd name="connsiteY729" fmla="*/ 2092102 h 6858000"/>
              <a:gd name="connsiteX730" fmla="*/ 65265 w 7467600"/>
              <a:gd name="connsiteY730" fmla="*/ 2006049 h 6858000"/>
              <a:gd name="connsiteX731" fmla="*/ 0 w 7467600"/>
              <a:gd name="connsiteY731" fmla="*/ 1982532 h 6858000"/>
              <a:gd name="connsiteX732" fmla="*/ 0 w 7467600"/>
              <a:gd name="connsiteY732" fmla="*/ 1912789 h 6858000"/>
              <a:gd name="connsiteX733" fmla="*/ 97460 w 7467600"/>
              <a:gd name="connsiteY733" fmla="*/ 1953725 h 6858000"/>
              <a:gd name="connsiteX734" fmla="*/ 221272 w 7467600"/>
              <a:gd name="connsiteY734" fmla="*/ 1980766 h 6858000"/>
              <a:gd name="connsiteX735" fmla="*/ 116765 w 7467600"/>
              <a:gd name="connsiteY735" fmla="*/ 1911033 h 6858000"/>
              <a:gd name="connsiteX736" fmla="*/ 16405 w 7467600"/>
              <a:gd name="connsiteY736" fmla="*/ 1803412 h 6858000"/>
              <a:gd name="connsiteX737" fmla="*/ 0 w 7467600"/>
              <a:gd name="connsiteY737" fmla="*/ 1784777 h 6858000"/>
              <a:gd name="connsiteX738" fmla="*/ 0 w 7467600"/>
              <a:gd name="connsiteY738" fmla="*/ 1740082 h 6858000"/>
              <a:gd name="connsiteX739" fmla="*/ 39394 w 7467600"/>
              <a:gd name="connsiteY739" fmla="*/ 1784856 h 6858000"/>
              <a:gd name="connsiteX740" fmla="*/ 135813 w 7467600"/>
              <a:gd name="connsiteY740" fmla="*/ 1888838 h 6858000"/>
              <a:gd name="connsiteX741" fmla="*/ 242575 w 7467600"/>
              <a:gd name="connsiteY741" fmla="*/ 1958841 h 6858000"/>
              <a:gd name="connsiteX742" fmla="*/ 82197 w 7467600"/>
              <a:gd name="connsiteY742" fmla="*/ 1754826 h 6858000"/>
              <a:gd name="connsiteX743" fmla="*/ 0 w 7467600"/>
              <a:gd name="connsiteY743" fmla="*/ 1679650 h 6858000"/>
              <a:gd name="connsiteX744" fmla="*/ 0 w 7467600"/>
              <a:gd name="connsiteY744" fmla="*/ 1602463 h 6858000"/>
              <a:gd name="connsiteX745" fmla="*/ 84689 w 7467600"/>
              <a:gd name="connsiteY745" fmla="*/ 1677442 h 6858000"/>
              <a:gd name="connsiteX746" fmla="*/ 298437 w 7467600"/>
              <a:gd name="connsiteY746" fmla="*/ 1968019 h 6858000"/>
              <a:gd name="connsiteX747" fmla="*/ 227269 w 7467600"/>
              <a:gd name="connsiteY747" fmla="*/ 1114064 h 6858000"/>
              <a:gd name="connsiteX748" fmla="*/ 248003 w 7467600"/>
              <a:gd name="connsiteY748" fmla="*/ 1089613 h 6858000"/>
              <a:gd name="connsiteX749" fmla="*/ 427020 w 7467600"/>
              <a:gd name="connsiteY749" fmla="*/ 1619803 h 6858000"/>
              <a:gd name="connsiteX750" fmla="*/ 340345 w 7467600"/>
              <a:gd name="connsiteY750" fmla="*/ 2027739 h 6858000"/>
              <a:gd name="connsiteX751" fmla="*/ 360865 w 7467600"/>
              <a:gd name="connsiteY751" fmla="*/ 2044827 h 6858000"/>
              <a:gd name="connsiteX752" fmla="*/ 560414 w 7467600"/>
              <a:gd name="connsiteY752" fmla="*/ 2421457 h 6858000"/>
              <a:gd name="connsiteX753" fmla="*/ 1359703 w 7467600"/>
              <a:gd name="connsiteY753" fmla="*/ 2578554 h 6858000"/>
              <a:gd name="connsiteX754" fmla="*/ 1359422 w 7467600"/>
              <a:gd name="connsiteY754" fmla="*/ 2577994 h 6858000"/>
              <a:gd name="connsiteX755" fmla="*/ 828701 w 7467600"/>
              <a:gd name="connsiteY755" fmla="*/ 1839520 h 6858000"/>
              <a:gd name="connsiteX756" fmla="*/ 494427 w 7467600"/>
              <a:gd name="connsiteY756" fmla="*/ 1092333 h 6858000"/>
              <a:gd name="connsiteX757" fmla="*/ 506322 w 7467600"/>
              <a:gd name="connsiteY757" fmla="*/ 1020997 h 6858000"/>
              <a:gd name="connsiteX758" fmla="*/ 4570198 w 7467600"/>
              <a:gd name="connsiteY758" fmla="*/ 978081 h 6858000"/>
              <a:gd name="connsiteX759" fmla="*/ 4523691 w 7467600"/>
              <a:gd name="connsiteY759" fmla="*/ 1127776 h 6858000"/>
              <a:gd name="connsiteX760" fmla="*/ 4509875 w 7467600"/>
              <a:gd name="connsiteY760" fmla="*/ 1167552 h 6858000"/>
              <a:gd name="connsiteX761" fmla="*/ 4478168 w 7467600"/>
              <a:gd name="connsiteY761" fmla="*/ 1260735 h 6858000"/>
              <a:gd name="connsiteX762" fmla="*/ 4409309 w 7467600"/>
              <a:gd name="connsiteY762" fmla="*/ 1666996 h 6858000"/>
              <a:gd name="connsiteX763" fmla="*/ 4370031 w 7467600"/>
              <a:gd name="connsiteY763" fmla="*/ 1955666 h 6858000"/>
              <a:gd name="connsiteX764" fmla="*/ 4570198 w 7467600"/>
              <a:gd name="connsiteY764" fmla="*/ 978081 h 6858000"/>
              <a:gd name="connsiteX765" fmla="*/ 4557898 w 7467600"/>
              <a:gd name="connsiteY765" fmla="*/ 900011 h 6858000"/>
              <a:gd name="connsiteX766" fmla="*/ 4344840 w 7467600"/>
              <a:gd name="connsiteY766" fmla="*/ 1922038 h 6858000"/>
              <a:gd name="connsiteX767" fmla="*/ 4378710 w 7467600"/>
              <a:gd name="connsiteY767" fmla="*/ 1665516 h 6858000"/>
              <a:gd name="connsiteX768" fmla="*/ 4448798 w 7467600"/>
              <a:gd name="connsiteY768" fmla="*/ 1253024 h 6858000"/>
              <a:gd name="connsiteX769" fmla="*/ 4480315 w 7467600"/>
              <a:gd name="connsiteY769" fmla="*/ 1158454 h 6858000"/>
              <a:gd name="connsiteX770" fmla="*/ 4494133 w 7467600"/>
              <a:gd name="connsiteY770" fmla="*/ 1118676 h 6858000"/>
              <a:gd name="connsiteX771" fmla="*/ 4557898 w 7467600"/>
              <a:gd name="connsiteY771" fmla="*/ 900011 h 6858000"/>
              <a:gd name="connsiteX772" fmla="*/ 5870151 w 7467600"/>
              <a:gd name="connsiteY772" fmla="*/ 898890 h 6858000"/>
              <a:gd name="connsiteX773" fmla="*/ 5861335 w 7467600"/>
              <a:gd name="connsiteY773" fmla="*/ 899177 h 6858000"/>
              <a:gd name="connsiteX774" fmla="*/ 5843702 w 7467600"/>
              <a:gd name="connsiteY774" fmla="*/ 899748 h 6858000"/>
              <a:gd name="connsiteX775" fmla="*/ 5651107 w 7467600"/>
              <a:gd name="connsiteY775" fmla="*/ 920306 h 6858000"/>
              <a:gd name="connsiteX776" fmla="*/ 5459407 w 7467600"/>
              <a:gd name="connsiteY776" fmla="*/ 940975 h 6858000"/>
              <a:gd name="connsiteX777" fmla="*/ 5374846 w 7467600"/>
              <a:gd name="connsiteY777" fmla="*/ 941988 h 6858000"/>
              <a:gd name="connsiteX778" fmla="*/ 5256105 w 7467600"/>
              <a:gd name="connsiteY778" fmla="*/ 945632 h 6858000"/>
              <a:gd name="connsiteX779" fmla="*/ 5107071 w 7467600"/>
              <a:gd name="connsiteY779" fmla="*/ 969720 h 6858000"/>
              <a:gd name="connsiteX780" fmla="*/ 4998681 w 7467600"/>
              <a:gd name="connsiteY780" fmla="*/ 988771 h 6858000"/>
              <a:gd name="connsiteX781" fmla="*/ 5870151 w 7467600"/>
              <a:gd name="connsiteY781" fmla="*/ 898890 h 6858000"/>
              <a:gd name="connsiteX782" fmla="*/ 5504425 w 7467600"/>
              <a:gd name="connsiteY782" fmla="*/ 848067 h 6858000"/>
              <a:gd name="connsiteX783" fmla="*/ 4968849 w 7467600"/>
              <a:gd name="connsiteY783" fmla="*/ 962318 h 6858000"/>
              <a:gd name="connsiteX784" fmla="*/ 5104039 w 7467600"/>
              <a:gd name="connsiteY784" fmla="*/ 940634 h 6858000"/>
              <a:gd name="connsiteX785" fmla="*/ 5256311 w 7467600"/>
              <a:gd name="connsiteY785" fmla="*/ 916490 h 6858000"/>
              <a:gd name="connsiteX786" fmla="*/ 5377381 w 7467600"/>
              <a:gd name="connsiteY786" fmla="*/ 912671 h 6858000"/>
              <a:gd name="connsiteX787" fmla="*/ 5460148 w 7467600"/>
              <a:gd name="connsiteY787" fmla="*/ 911442 h 6858000"/>
              <a:gd name="connsiteX788" fmla="*/ 5648971 w 7467600"/>
              <a:gd name="connsiteY788" fmla="*/ 891331 h 6858000"/>
              <a:gd name="connsiteX789" fmla="*/ 5844807 w 7467600"/>
              <a:gd name="connsiteY789" fmla="*/ 870718 h 6858000"/>
              <a:gd name="connsiteX790" fmla="*/ 5862975 w 7467600"/>
              <a:gd name="connsiteY790" fmla="*/ 869756 h 6858000"/>
              <a:gd name="connsiteX791" fmla="*/ 5920887 w 7467600"/>
              <a:gd name="connsiteY791" fmla="*/ 865929 h 6858000"/>
              <a:gd name="connsiteX792" fmla="*/ 5504425 w 7467600"/>
              <a:gd name="connsiteY792" fmla="*/ 848067 h 6858000"/>
              <a:gd name="connsiteX793" fmla="*/ 3607114 w 7467600"/>
              <a:gd name="connsiteY793" fmla="*/ 467441 h 6858000"/>
              <a:gd name="connsiteX794" fmla="*/ 3296242 w 7467600"/>
              <a:gd name="connsiteY794" fmla="*/ 807991 h 6858000"/>
              <a:gd name="connsiteX795" fmla="*/ 3174674 w 7467600"/>
              <a:gd name="connsiteY795" fmla="*/ 919759 h 6858000"/>
              <a:gd name="connsiteX796" fmla="*/ 3042978 w 7467600"/>
              <a:gd name="connsiteY796" fmla="*/ 1054894 h 6858000"/>
              <a:gd name="connsiteX797" fmla="*/ 2968914 w 7467600"/>
              <a:gd name="connsiteY797" fmla="*/ 1133756 h 6858000"/>
              <a:gd name="connsiteX798" fmla="*/ 3103823 w 7467600"/>
              <a:gd name="connsiteY798" fmla="*/ 1026814 h 6858000"/>
              <a:gd name="connsiteX799" fmla="*/ 3607114 w 7467600"/>
              <a:gd name="connsiteY799" fmla="*/ 467441 h 6858000"/>
              <a:gd name="connsiteX800" fmla="*/ 3744487 w 7467600"/>
              <a:gd name="connsiteY800" fmla="*/ 383136 h 6858000"/>
              <a:gd name="connsiteX801" fmla="*/ 3970213 w 7467600"/>
              <a:gd name="connsiteY801" fmla="*/ 995559 h 6858000"/>
              <a:gd name="connsiteX802" fmla="*/ 3744487 w 7467600"/>
              <a:gd name="connsiteY802" fmla="*/ 383136 h 6858000"/>
              <a:gd name="connsiteX803" fmla="*/ 3624562 w 7467600"/>
              <a:gd name="connsiteY803" fmla="*/ 367041 h 6858000"/>
              <a:gd name="connsiteX804" fmla="*/ 3489712 w 7467600"/>
              <a:gd name="connsiteY804" fmla="*/ 485386 h 6858000"/>
              <a:gd name="connsiteX805" fmla="*/ 3182994 w 7467600"/>
              <a:gd name="connsiteY805" fmla="*/ 828265 h 6858000"/>
              <a:gd name="connsiteX806" fmla="*/ 2892114 w 7467600"/>
              <a:gd name="connsiteY806" fmla="*/ 1172635 h 6858000"/>
              <a:gd name="connsiteX807" fmla="*/ 3021459 w 7467600"/>
              <a:gd name="connsiteY807" fmla="*/ 1035385 h 6858000"/>
              <a:gd name="connsiteX808" fmla="*/ 3153873 w 7467600"/>
              <a:gd name="connsiteY808" fmla="*/ 898971 h 6858000"/>
              <a:gd name="connsiteX809" fmla="*/ 3276511 w 7467600"/>
              <a:gd name="connsiteY809" fmla="*/ 786423 h 6858000"/>
              <a:gd name="connsiteX810" fmla="*/ 3584154 w 7467600"/>
              <a:gd name="connsiteY810" fmla="*/ 448218 h 6858000"/>
              <a:gd name="connsiteX811" fmla="*/ 3624562 w 7467600"/>
              <a:gd name="connsiteY811" fmla="*/ 367041 h 6858000"/>
              <a:gd name="connsiteX812" fmla="*/ 3766672 w 7467600"/>
              <a:gd name="connsiteY812" fmla="*/ 359429 h 6858000"/>
              <a:gd name="connsiteX813" fmla="*/ 3996338 w 7467600"/>
              <a:gd name="connsiteY813" fmla="*/ 968237 h 6858000"/>
              <a:gd name="connsiteX814" fmla="*/ 3766672 w 7467600"/>
              <a:gd name="connsiteY814" fmla="*/ 359429 h 6858000"/>
              <a:gd name="connsiteX815" fmla="*/ 5805386 w 7467600"/>
              <a:gd name="connsiteY815" fmla="*/ 239240 h 6858000"/>
              <a:gd name="connsiteX816" fmla="*/ 5736947 w 7467600"/>
              <a:gd name="connsiteY816" fmla="*/ 261367 h 6858000"/>
              <a:gd name="connsiteX817" fmla="*/ 5427012 w 7467600"/>
              <a:gd name="connsiteY817" fmla="*/ 311272 h 6858000"/>
              <a:gd name="connsiteX818" fmla="*/ 5147818 w 7467600"/>
              <a:gd name="connsiteY818" fmla="*/ 322112 h 6858000"/>
              <a:gd name="connsiteX819" fmla="*/ 5060854 w 7467600"/>
              <a:gd name="connsiteY819" fmla="*/ 311882 h 6858000"/>
              <a:gd name="connsiteX820" fmla="*/ 4945989 w 7467600"/>
              <a:gd name="connsiteY820" fmla="*/ 300516 h 6858000"/>
              <a:gd name="connsiteX821" fmla="*/ 5410479 w 7467600"/>
              <a:gd name="connsiteY821" fmla="*/ 348434 h 6858000"/>
              <a:gd name="connsiteX822" fmla="*/ 5805386 w 7467600"/>
              <a:gd name="connsiteY822" fmla="*/ 239240 h 6858000"/>
              <a:gd name="connsiteX823" fmla="*/ 5905192 w 7467600"/>
              <a:gd name="connsiteY823" fmla="*/ 163079 h 6858000"/>
              <a:gd name="connsiteX824" fmla="*/ 5865655 w 7467600"/>
              <a:gd name="connsiteY824" fmla="*/ 171901 h 6858000"/>
              <a:gd name="connsiteX825" fmla="*/ 5259740 w 7467600"/>
              <a:gd name="connsiteY825" fmla="*/ 257013 h 6858000"/>
              <a:gd name="connsiteX826" fmla="*/ 5208466 w 7467600"/>
              <a:gd name="connsiteY826" fmla="*/ 257550 h 6858000"/>
              <a:gd name="connsiteX827" fmla="*/ 4980204 w 7467600"/>
              <a:gd name="connsiteY827" fmla="*/ 271903 h 6858000"/>
              <a:gd name="connsiteX828" fmla="*/ 5068068 w 7467600"/>
              <a:gd name="connsiteY828" fmla="*/ 282244 h 6858000"/>
              <a:gd name="connsiteX829" fmla="*/ 5153231 w 7467600"/>
              <a:gd name="connsiteY829" fmla="*/ 292240 h 6858000"/>
              <a:gd name="connsiteX830" fmla="*/ 5426491 w 7467600"/>
              <a:gd name="connsiteY830" fmla="*/ 281128 h 6858000"/>
              <a:gd name="connsiteX831" fmla="*/ 5731212 w 7467600"/>
              <a:gd name="connsiteY831" fmla="*/ 231951 h 6858000"/>
              <a:gd name="connsiteX832" fmla="*/ 5905192 w 7467600"/>
              <a:gd name="connsiteY832" fmla="*/ 163079 h 6858000"/>
              <a:gd name="connsiteX833" fmla="*/ 5944437 w 7467600"/>
              <a:gd name="connsiteY833" fmla="*/ 113829 h 6858000"/>
              <a:gd name="connsiteX834" fmla="*/ 5825032 w 7467600"/>
              <a:gd name="connsiteY834" fmla="*/ 146405 h 6858000"/>
              <a:gd name="connsiteX835" fmla="*/ 4955599 w 7467600"/>
              <a:gd name="connsiteY835" fmla="*/ 247008 h 6858000"/>
              <a:gd name="connsiteX836" fmla="*/ 5210104 w 7467600"/>
              <a:gd name="connsiteY836" fmla="*/ 228123 h 6858000"/>
              <a:gd name="connsiteX837" fmla="*/ 5261015 w 7467600"/>
              <a:gd name="connsiteY837" fmla="*/ 227087 h 6858000"/>
              <a:gd name="connsiteX838" fmla="*/ 5861181 w 7467600"/>
              <a:gd name="connsiteY838" fmla="*/ 143093 h 6858000"/>
              <a:gd name="connsiteX839" fmla="*/ 5961252 w 7467600"/>
              <a:gd name="connsiteY839" fmla="*/ 114820 h 6858000"/>
              <a:gd name="connsiteX840" fmla="*/ 5944437 w 7467600"/>
              <a:gd name="connsiteY840" fmla="*/ 113829 h 6858000"/>
              <a:gd name="connsiteX841" fmla="*/ 3882765 w 7467600"/>
              <a:gd name="connsiteY841" fmla="*/ 0 h 6858000"/>
              <a:gd name="connsiteX842" fmla="*/ 3995099 w 7467600"/>
              <a:gd name="connsiteY842" fmla="*/ 0 h 6858000"/>
              <a:gd name="connsiteX843" fmla="*/ 4163818 w 7467600"/>
              <a:gd name="connsiteY843" fmla="*/ 234104 h 6858000"/>
              <a:gd name="connsiteX844" fmla="*/ 4172099 w 7467600"/>
              <a:gd name="connsiteY844" fmla="*/ 234207 h 6858000"/>
              <a:gd name="connsiteX845" fmla="*/ 4784282 w 7467600"/>
              <a:gd name="connsiteY845" fmla="*/ 276561 h 6858000"/>
              <a:gd name="connsiteX846" fmla="*/ 4801687 w 7467600"/>
              <a:gd name="connsiteY846" fmla="*/ 267764 h 6858000"/>
              <a:gd name="connsiteX847" fmla="*/ 6082788 w 7467600"/>
              <a:gd name="connsiteY847" fmla="*/ 64119 h 6858000"/>
              <a:gd name="connsiteX848" fmla="*/ 6099442 w 7467600"/>
              <a:gd name="connsiteY848" fmla="*/ 82568 h 6858000"/>
              <a:gd name="connsiteX849" fmla="*/ 4804137 w 7467600"/>
              <a:gd name="connsiteY849" fmla="*/ 320931 h 6858000"/>
              <a:gd name="connsiteX850" fmla="*/ 4227047 w 7467600"/>
              <a:gd name="connsiteY850" fmla="*/ 313415 h 6858000"/>
              <a:gd name="connsiteX851" fmla="*/ 4346041 w 7467600"/>
              <a:gd name="connsiteY851" fmla="*/ 456086 h 6858000"/>
              <a:gd name="connsiteX852" fmla="*/ 4870967 w 7467600"/>
              <a:gd name="connsiteY852" fmla="*/ 963061 h 6858000"/>
              <a:gd name="connsiteX853" fmla="*/ 4889647 w 7467600"/>
              <a:gd name="connsiteY853" fmla="*/ 957147 h 6858000"/>
              <a:gd name="connsiteX854" fmla="*/ 5422504 w 7467600"/>
              <a:gd name="connsiteY854" fmla="*/ 805191 h 6858000"/>
              <a:gd name="connsiteX855" fmla="*/ 6087656 w 7467600"/>
              <a:gd name="connsiteY855" fmla="*/ 826703 h 6858000"/>
              <a:gd name="connsiteX856" fmla="*/ 6058717 w 7467600"/>
              <a:gd name="connsiteY856" fmla="*/ 865992 h 6858000"/>
              <a:gd name="connsiteX857" fmla="*/ 4974153 w 7467600"/>
              <a:gd name="connsiteY857" fmla="*/ 1045456 h 6858000"/>
              <a:gd name="connsiteX858" fmla="*/ 5627835 w 7467600"/>
              <a:gd name="connsiteY858" fmla="*/ 1472077 h 6858000"/>
              <a:gd name="connsiteX859" fmla="*/ 5629817 w 7467600"/>
              <a:gd name="connsiteY859" fmla="*/ 1471412 h 6858000"/>
              <a:gd name="connsiteX860" fmla="*/ 5634124 w 7467600"/>
              <a:gd name="connsiteY860" fmla="*/ 1470572 h 6858000"/>
              <a:gd name="connsiteX861" fmla="*/ 5755832 w 7467600"/>
              <a:gd name="connsiteY861" fmla="*/ 1383886 h 6858000"/>
              <a:gd name="connsiteX862" fmla="*/ 6014186 w 7467600"/>
              <a:gd name="connsiteY862" fmla="*/ 1279799 h 6858000"/>
              <a:gd name="connsiteX863" fmla="*/ 6901619 w 7467600"/>
              <a:gd name="connsiteY863" fmla="*/ 1047874 h 6858000"/>
              <a:gd name="connsiteX864" fmla="*/ 6931566 w 7467600"/>
              <a:gd name="connsiteY864" fmla="*/ 1062034 h 6858000"/>
              <a:gd name="connsiteX865" fmla="*/ 5790982 w 7467600"/>
              <a:gd name="connsiteY865" fmla="*/ 1561380 h 6858000"/>
              <a:gd name="connsiteX866" fmla="*/ 6188971 w 7467600"/>
              <a:gd name="connsiteY866" fmla="*/ 1755168 h 6858000"/>
              <a:gd name="connsiteX867" fmla="*/ 6202446 w 7467600"/>
              <a:gd name="connsiteY867" fmla="*/ 1752268 h 6858000"/>
              <a:gd name="connsiteX868" fmla="*/ 7179560 w 7467600"/>
              <a:gd name="connsiteY868" fmla="*/ 1467551 h 6858000"/>
              <a:gd name="connsiteX869" fmla="*/ 7158730 w 7467600"/>
              <a:gd name="connsiteY869" fmla="*/ 1507835 h 6858000"/>
              <a:gd name="connsiteX870" fmla="*/ 6326959 w 7467600"/>
              <a:gd name="connsiteY870" fmla="*/ 1817686 h 6858000"/>
              <a:gd name="connsiteX871" fmla="*/ 6537433 w 7467600"/>
              <a:gd name="connsiteY871" fmla="*/ 1907790 h 6858000"/>
              <a:gd name="connsiteX872" fmla="*/ 6550221 w 7467600"/>
              <a:gd name="connsiteY872" fmla="*/ 1910729 h 6858000"/>
              <a:gd name="connsiteX873" fmla="*/ 6964438 w 7467600"/>
              <a:gd name="connsiteY873" fmla="*/ 2209505 h 6858000"/>
              <a:gd name="connsiteX874" fmla="*/ 7367862 w 7467600"/>
              <a:gd name="connsiteY874" fmla="*/ 2806833 h 6858000"/>
              <a:gd name="connsiteX875" fmla="*/ 7364329 w 7467600"/>
              <a:gd name="connsiteY875" fmla="*/ 2826907 h 6858000"/>
              <a:gd name="connsiteX876" fmla="*/ 7290545 w 7467600"/>
              <a:gd name="connsiteY876" fmla="*/ 2850663 h 6858000"/>
              <a:gd name="connsiteX877" fmla="*/ 6472036 w 7467600"/>
              <a:gd name="connsiteY877" fmla="*/ 1959003 h 6858000"/>
              <a:gd name="connsiteX878" fmla="*/ 5792897 w 7467600"/>
              <a:gd name="connsiteY878" fmla="*/ 1647747 h 6858000"/>
              <a:gd name="connsiteX879" fmla="*/ 5842751 w 7467600"/>
              <a:gd name="connsiteY879" fmla="*/ 1816112 h 6858000"/>
              <a:gd name="connsiteX880" fmla="*/ 5847424 w 7467600"/>
              <a:gd name="connsiteY880" fmla="*/ 1815776 h 6858000"/>
              <a:gd name="connsiteX881" fmla="*/ 6399821 w 7467600"/>
              <a:gd name="connsiteY881" fmla="*/ 2344799 h 6858000"/>
              <a:gd name="connsiteX882" fmla="*/ 6323232 w 7467600"/>
              <a:gd name="connsiteY882" fmla="*/ 2389634 h 6858000"/>
              <a:gd name="connsiteX883" fmla="*/ 5942958 w 7467600"/>
              <a:gd name="connsiteY883" fmla="*/ 2077708 h 6858000"/>
              <a:gd name="connsiteX884" fmla="*/ 5921559 w 7467600"/>
              <a:gd name="connsiteY884" fmla="*/ 2378596 h 6858000"/>
              <a:gd name="connsiteX885" fmla="*/ 5817651 w 7467600"/>
              <a:gd name="connsiteY885" fmla="*/ 3023919 h 6858000"/>
              <a:gd name="connsiteX886" fmla="*/ 5729634 w 7467600"/>
              <a:gd name="connsiteY886" fmla="*/ 3051849 h 6858000"/>
              <a:gd name="connsiteX887" fmla="*/ 5611018 w 7467600"/>
              <a:gd name="connsiteY887" fmla="*/ 2316769 h 6858000"/>
              <a:gd name="connsiteX888" fmla="*/ 5687608 w 7467600"/>
              <a:gd name="connsiteY888" fmla="*/ 2039972 h 6858000"/>
              <a:gd name="connsiteX889" fmla="*/ 5657554 w 7467600"/>
              <a:gd name="connsiteY889" fmla="*/ 1576445 h 6858000"/>
              <a:gd name="connsiteX890" fmla="*/ 5150475 w 7467600"/>
              <a:gd name="connsiteY890" fmla="*/ 1274012 h 6858000"/>
              <a:gd name="connsiteX891" fmla="*/ 5349142 w 7467600"/>
              <a:gd name="connsiteY891" fmla="*/ 2204405 h 6858000"/>
              <a:gd name="connsiteX892" fmla="*/ 5262214 w 7467600"/>
              <a:gd name="connsiteY892" fmla="*/ 2233836 h 6858000"/>
              <a:gd name="connsiteX893" fmla="*/ 4981539 w 7467600"/>
              <a:gd name="connsiteY893" fmla="*/ 1542201 h 6858000"/>
              <a:gd name="connsiteX894" fmla="*/ 4958461 w 7467600"/>
              <a:gd name="connsiteY894" fmla="*/ 1136957 h 6858000"/>
              <a:gd name="connsiteX895" fmla="*/ 4655015 w 7467600"/>
              <a:gd name="connsiteY895" fmla="*/ 891426 h 6858000"/>
              <a:gd name="connsiteX896" fmla="*/ 4348002 w 7467600"/>
              <a:gd name="connsiteY896" fmla="*/ 2205895 h 6858000"/>
              <a:gd name="connsiteX897" fmla="*/ 4262250 w 7467600"/>
              <a:gd name="connsiteY897" fmla="*/ 2219972 h 6858000"/>
              <a:gd name="connsiteX898" fmla="*/ 4550611 w 7467600"/>
              <a:gd name="connsiteY898" fmla="*/ 817540 h 6858000"/>
              <a:gd name="connsiteX899" fmla="*/ 4564418 w 7467600"/>
              <a:gd name="connsiteY899" fmla="*/ 808293 h 6858000"/>
              <a:gd name="connsiteX900" fmla="*/ 4266388 w 7467600"/>
              <a:gd name="connsiteY900" fmla="*/ 500083 h 6858000"/>
              <a:gd name="connsiteX901" fmla="*/ 4032842 w 7467600"/>
              <a:gd name="connsiteY901" fmla="*/ 211809 h 6858000"/>
              <a:gd name="connsiteX902" fmla="*/ 3882765 w 7467600"/>
              <a:gd name="connsiteY902" fmla="*/ 0 h 6858000"/>
              <a:gd name="connsiteX903" fmla="*/ 3721337 w 7467600"/>
              <a:gd name="connsiteY903" fmla="*/ 0 h 6858000"/>
              <a:gd name="connsiteX904" fmla="*/ 3797544 w 7467600"/>
              <a:gd name="connsiteY904" fmla="*/ 0 h 6858000"/>
              <a:gd name="connsiteX905" fmla="*/ 3775734 w 7467600"/>
              <a:gd name="connsiteY905" fmla="*/ 95131 h 6858000"/>
              <a:gd name="connsiteX906" fmla="*/ 3724807 w 7467600"/>
              <a:gd name="connsiteY906" fmla="*/ 272257 h 6858000"/>
              <a:gd name="connsiteX907" fmla="*/ 3726844 w 7467600"/>
              <a:gd name="connsiteY907" fmla="*/ 282988 h 6858000"/>
              <a:gd name="connsiteX908" fmla="*/ 3742664 w 7467600"/>
              <a:gd name="connsiteY908" fmla="*/ 279918 h 6858000"/>
              <a:gd name="connsiteX909" fmla="*/ 4103910 w 7467600"/>
              <a:gd name="connsiteY909" fmla="*/ 1161917 h 6858000"/>
              <a:gd name="connsiteX910" fmla="*/ 4020269 w 7467600"/>
              <a:gd name="connsiteY910" fmla="*/ 1200406 h 6858000"/>
              <a:gd name="connsiteX911" fmla="*/ 3674882 w 7467600"/>
              <a:gd name="connsiteY911" fmla="*/ 488524 h 6858000"/>
              <a:gd name="connsiteX912" fmla="*/ 3132682 w 7467600"/>
              <a:gd name="connsiteY912" fmla="*/ 1072284 h 6858000"/>
              <a:gd name="connsiteX913" fmla="*/ 2716346 w 7467600"/>
              <a:gd name="connsiteY913" fmla="*/ 1276376 h 6858000"/>
              <a:gd name="connsiteX914" fmla="*/ 2716772 w 7467600"/>
              <a:gd name="connsiteY914" fmla="*/ 1255462 h 6858000"/>
              <a:gd name="connsiteX915" fmla="*/ 3471096 w 7467600"/>
              <a:gd name="connsiteY915" fmla="*/ 437072 h 6858000"/>
              <a:gd name="connsiteX916" fmla="*/ 3639057 w 7467600"/>
              <a:gd name="connsiteY916" fmla="*/ 286334 h 6858000"/>
              <a:gd name="connsiteX917" fmla="*/ 3640309 w 7467600"/>
              <a:gd name="connsiteY917" fmla="*/ 284664 h 6858000"/>
              <a:gd name="connsiteX918" fmla="*/ 3646022 w 7467600"/>
              <a:gd name="connsiteY918" fmla="*/ 276711 h 6858000"/>
              <a:gd name="connsiteX919" fmla="*/ 3707943 w 7467600"/>
              <a:gd name="connsiteY919" fmla="*/ 65958 h 6858000"/>
              <a:gd name="connsiteX920" fmla="*/ 3721337 w 7467600"/>
              <a:gd name="connsiteY920" fmla="*/ 0 h 6858000"/>
              <a:gd name="connsiteX921" fmla="*/ 2867960 w 7467600"/>
              <a:gd name="connsiteY921" fmla="*/ 0 h 6858000"/>
              <a:gd name="connsiteX922" fmla="*/ 2926351 w 7467600"/>
              <a:gd name="connsiteY922" fmla="*/ 0 h 6858000"/>
              <a:gd name="connsiteX923" fmla="*/ 2902823 w 7467600"/>
              <a:gd name="connsiteY923" fmla="*/ 262929 h 6858000"/>
              <a:gd name="connsiteX924" fmla="*/ 2940663 w 7467600"/>
              <a:gd name="connsiteY924" fmla="*/ 140884 h 6858000"/>
              <a:gd name="connsiteX925" fmla="*/ 2947039 w 7467600"/>
              <a:gd name="connsiteY925" fmla="*/ 122524 h 6858000"/>
              <a:gd name="connsiteX926" fmla="*/ 2984316 w 7467600"/>
              <a:gd name="connsiteY926" fmla="*/ 0 h 6858000"/>
              <a:gd name="connsiteX927" fmla="*/ 3016114 w 7467600"/>
              <a:gd name="connsiteY927" fmla="*/ 0 h 6858000"/>
              <a:gd name="connsiteX928" fmla="*/ 2979949 w 7467600"/>
              <a:gd name="connsiteY928" fmla="*/ 119274 h 6858000"/>
              <a:gd name="connsiteX929" fmla="*/ 3023879 w 7467600"/>
              <a:gd name="connsiteY929" fmla="*/ 0 h 6858000"/>
              <a:gd name="connsiteX930" fmla="*/ 3105400 w 7467600"/>
              <a:gd name="connsiteY930" fmla="*/ 0 h 6858000"/>
              <a:gd name="connsiteX931" fmla="*/ 3094669 w 7467600"/>
              <a:gd name="connsiteY931" fmla="*/ 30308 h 6858000"/>
              <a:gd name="connsiteX932" fmla="*/ 2901945 w 7467600"/>
              <a:gd name="connsiteY932" fmla="*/ 466538 h 6858000"/>
              <a:gd name="connsiteX933" fmla="*/ 2815209 w 7467600"/>
              <a:gd name="connsiteY933" fmla="*/ 497361 h 6858000"/>
              <a:gd name="connsiteX934" fmla="*/ 2844845 w 7467600"/>
              <a:gd name="connsiteY934" fmla="*/ 127638 h 6858000"/>
              <a:gd name="connsiteX935" fmla="*/ 2867960 w 7467600"/>
              <a:gd name="connsiteY935" fmla="*/ 0 h 6858000"/>
              <a:gd name="connsiteX936" fmla="*/ 1057230 w 7467600"/>
              <a:gd name="connsiteY936" fmla="*/ 0 h 6858000"/>
              <a:gd name="connsiteX937" fmla="*/ 1111003 w 7467600"/>
              <a:gd name="connsiteY937" fmla="*/ 0 h 6858000"/>
              <a:gd name="connsiteX938" fmla="*/ 1125553 w 7467600"/>
              <a:gd name="connsiteY938" fmla="*/ 52588 h 6858000"/>
              <a:gd name="connsiteX939" fmla="*/ 1304276 w 7467600"/>
              <a:gd name="connsiteY939" fmla="*/ 476275 h 6858000"/>
              <a:gd name="connsiteX940" fmla="*/ 1492066 w 7467600"/>
              <a:gd name="connsiteY940" fmla="*/ 886333 h 6858000"/>
              <a:gd name="connsiteX941" fmla="*/ 1423698 w 7467600"/>
              <a:gd name="connsiteY941" fmla="*/ 710817 h 6858000"/>
              <a:gd name="connsiteX942" fmla="*/ 1357609 w 7467600"/>
              <a:gd name="connsiteY942" fmla="*/ 532892 h 6858000"/>
              <a:gd name="connsiteX943" fmla="*/ 1309550 w 7467600"/>
              <a:gd name="connsiteY943" fmla="*/ 374031 h 6858000"/>
              <a:gd name="connsiteX944" fmla="*/ 1193673 w 7467600"/>
              <a:gd name="connsiteY944" fmla="*/ 49533 h 6858000"/>
              <a:gd name="connsiteX945" fmla="*/ 1164391 w 7467600"/>
              <a:gd name="connsiteY945" fmla="*/ 0 h 6858000"/>
              <a:gd name="connsiteX946" fmla="*/ 1200666 w 7467600"/>
              <a:gd name="connsiteY946" fmla="*/ 0 h 6858000"/>
              <a:gd name="connsiteX947" fmla="*/ 1223408 w 7467600"/>
              <a:gd name="connsiteY947" fmla="*/ 38996 h 6858000"/>
              <a:gd name="connsiteX948" fmla="*/ 1339635 w 7467600"/>
              <a:gd name="connsiteY948" fmla="*/ 365517 h 6858000"/>
              <a:gd name="connsiteX949" fmla="*/ 1387469 w 7467600"/>
              <a:gd name="connsiteY949" fmla="*/ 523079 h 6858000"/>
              <a:gd name="connsiteX950" fmla="*/ 1452685 w 7467600"/>
              <a:gd name="connsiteY950" fmla="*/ 699806 h 6858000"/>
              <a:gd name="connsiteX951" fmla="*/ 1492092 w 7467600"/>
              <a:gd name="connsiteY951" fmla="*/ 800424 h 6858000"/>
              <a:gd name="connsiteX952" fmla="*/ 1455302 w 7467600"/>
              <a:gd name="connsiteY952" fmla="*/ 632913 h 6858000"/>
              <a:gd name="connsiteX953" fmla="*/ 1222336 w 7467600"/>
              <a:gd name="connsiteY953" fmla="*/ 9480 h 6858000"/>
              <a:gd name="connsiteX954" fmla="*/ 1214634 w 7467600"/>
              <a:gd name="connsiteY954" fmla="*/ 0 h 6858000"/>
              <a:gd name="connsiteX955" fmla="*/ 1289827 w 7467600"/>
              <a:gd name="connsiteY955" fmla="*/ 0 h 6858000"/>
              <a:gd name="connsiteX956" fmla="*/ 1321076 w 7467600"/>
              <a:gd name="connsiteY956" fmla="*/ 59722 h 6858000"/>
              <a:gd name="connsiteX957" fmla="*/ 1512579 w 7467600"/>
              <a:gd name="connsiteY957" fmla="*/ 626441 h 6858000"/>
              <a:gd name="connsiteX958" fmla="*/ 1506076 w 7467600"/>
              <a:gd name="connsiteY958" fmla="*/ 1089289 h 6858000"/>
              <a:gd name="connsiteX959" fmla="*/ 1486346 w 7467600"/>
              <a:gd name="connsiteY959" fmla="*/ 1079919 h 6858000"/>
              <a:gd name="connsiteX960" fmla="*/ 1070511 w 7467600"/>
              <a:gd name="connsiteY960" fmla="*/ 48609 h 6858000"/>
              <a:gd name="connsiteX961" fmla="*/ 1057230 w 7467600"/>
              <a:gd name="connsiteY961" fmla="*/ 0 h 6858000"/>
              <a:gd name="connsiteX962" fmla="*/ 43151 w 7467600"/>
              <a:gd name="connsiteY962" fmla="*/ 0 h 6858000"/>
              <a:gd name="connsiteX963" fmla="*/ 95283 w 7467600"/>
              <a:gd name="connsiteY963" fmla="*/ 0 h 6858000"/>
              <a:gd name="connsiteX964" fmla="*/ 300708 w 7467600"/>
              <a:gd name="connsiteY964" fmla="*/ 154571 h 6858000"/>
              <a:gd name="connsiteX965" fmla="*/ 530414 w 7467600"/>
              <a:gd name="connsiteY965" fmla="*/ 354673 h 6858000"/>
              <a:gd name="connsiteX966" fmla="*/ 333785 w 7467600"/>
              <a:gd name="connsiteY966" fmla="*/ 161564 h 6858000"/>
              <a:gd name="connsiteX967" fmla="*/ 147005 w 7467600"/>
              <a:gd name="connsiteY967" fmla="*/ 0 h 6858000"/>
              <a:gd name="connsiteX968" fmla="*/ 272509 w 7467600"/>
              <a:gd name="connsiteY968" fmla="*/ 0 h 6858000"/>
              <a:gd name="connsiteX969" fmla="*/ 326276 w 7467600"/>
              <a:gd name="connsiteY969" fmla="*/ 45847 h 6858000"/>
              <a:gd name="connsiteX970" fmla="*/ 823759 w 7467600"/>
              <a:gd name="connsiteY970" fmla="*/ 574145 h 6858000"/>
              <a:gd name="connsiteX971" fmla="*/ 811254 w 7467600"/>
              <a:gd name="connsiteY971" fmla="*/ 665546 h 6858000"/>
              <a:gd name="connsiteX972" fmla="*/ 154042 w 7467600"/>
              <a:gd name="connsiteY972" fmla="*/ 261522 h 6858000"/>
              <a:gd name="connsiteX973" fmla="*/ 13550 w 7467600"/>
              <a:gd name="connsiteY973" fmla="*/ 158423 h 6858000"/>
              <a:gd name="connsiteX974" fmla="*/ 0 w 7467600"/>
              <a:gd name="connsiteY974" fmla="*/ 146618 h 6858000"/>
              <a:gd name="connsiteX975" fmla="*/ 0 w 7467600"/>
              <a:gd name="connsiteY975" fmla="*/ 59161 h 6858000"/>
              <a:gd name="connsiteX976" fmla="*/ 45427 w 7467600"/>
              <a:gd name="connsiteY976" fmla="*/ 101078 h 6858000"/>
              <a:gd name="connsiteX977" fmla="*/ 630103 w 7467600"/>
              <a:gd name="connsiteY977" fmla="*/ 485885 h 6858000"/>
              <a:gd name="connsiteX978" fmla="*/ 532040 w 7467600"/>
              <a:gd name="connsiteY978" fmla="*/ 399359 h 6858000"/>
              <a:gd name="connsiteX979" fmla="*/ 517618 w 7467600"/>
              <a:gd name="connsiteY979" fmla="*/ 385726 h 6858000"/>
              <a:gd name="connsiteX980" fmla="*/ 285074 w 7467600"/>
              <a:gd name="connsiteY980" fmla="*/ 182755 h 6858000"/>
              <a:gd name="connsiteX981" fmla="*/ 43151 w 7467600"/>
              <a:gd name="connsiteY981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44835 w 7467600"/>
              <a:gd name="connsiteY76" fmla="*/ 5424988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356878 w 7467600"/>
              <a:gd name="connsiteY90" fmla="*/ 5981332 h 6858000"/>
              <a:gd name="connsiteX91" fmla="*/ 7467600 w 7467600"/>
              <a:gd name="connsiteY91" fmla="*/ 6117703 h 6858000"/>
              <a:gd name="connsiteX92" fmla="*/ 7467600 w 7467600"/>
              <a:gd name="connsiteY92" fmla="*/ 6163634 h 6858000"/>
              <a:gd name="connsiteX93" fmla="*/ 7403637 w 7467600"/>
              <a:gd name="connsiteY93" fmla="*/ 6083957 h 6858000"/>
              <a:gd name="connsiteX94" fmla="*/ 7254615 w 7467600"/>
              <a:gd name="connsiteY94" fmla="*/ 5911918 h 6858000"/>
              <a:gd name="connsiteX95" fmla="*/ 7312589 w 7467600"/>
              <a:gd name="connsiteY95" fmla="*/ 5982309 h 6858000"/>
              <a:gd name="connsiteX96" fmla="*/ 7448321 w 7467600"/>
              <a:gd name="connsiteY96" fmla="*/ 6190991 h 6858000"/>
              <a:gd name="connsiteX97" fmla="*/ 7467600 w 7467600"/>
              <a:gd name="connsiteY97" fmla="*/ 6221686 h 6858000"/>
              <a:gd name="connsiteX98" fmla="*/ 7467600 w 7467600"/>
              <a:gd name="connsiteY98" fmla="*/ 6334256 h 6858000"/>
              <a:gd name="connsiteX99" fmla="*/ 7454976 w 7467600"/>
              <a:gd name="connsiteY99" fmla="*/ 6318297 h 6858000"/>
              <a:gd name="connsiteX100" fmla="*/ 7042773 w 7467600"/>
              <a:gd name="connsiteY100" fmla="*/ 5734011 h 6858000"/>
              <a:gd name="connsiteX101" fmla="*/ 6844835 w 7467600"/>
              <a:gd name="connsiteY101" fmla="*/ 5424988 h 6858000"/>
              <a:gd name="connsiteX102" fmla="*/ 1456157 w 7467600"/>
              <a:gd name="connsiteY102" fmla="*/ 5371404 h 6858000"/>
              <a:gd name="connsiteX103" fmla="*/ 1244432 w 7467600"/>
              <a:gd name="connsiteY103" fmla="*/ 5385601 h 6858000"/>
              <a:gd name="connsiteX104" fmla="*/ 973990 w 7467600"/>
              <a:gd name="connsiteY104" fmla="*/ 5424940 h 6858000"/>
              <a:gd name="connsiteX105" fmla="*/ 1103809 w 7467600"/>
              <a:gd name="connsiteY105" fmla="*/ 5433720 h 6858000"/>
              <a:gd name="connsiteX106" fmla="*/ 1123454 w 7467600"/>
              <a:gd name="connsiteY106" fmla="*/ 5435727 h 6858000"/>
              <a:gd name="connsiteX107" fmla="*/ 1737017 w 7467600"/>
              <a:gd name="connsiteY107" fmla="*/ 5452183 h 6858000"/>
              <a:gd name="connsiteX108" fmla="*/ 1824397 w 7467600"/>
              <a:gd name="connsiteY108" fmla="*/ 5447757 h 6858000"/>
              <a:gd name="connsiteX109" fmla="*/ 2070059 w 7467600"/>
              <a:gd name="connsiteY109" fmla="*/ 5441660 h 6858000"/>
              <a:gd name="connsiteX110" fmla="*/ 1456157 w 7467600"/>
              <a:gd name="connsiteY110" fmla="*/ 5371404 h 6858000"/>
              <a:gd name="connsiteX111" fmla="*/ 4988186 w 7467600"/>
              <a:gd name="connsiteY111" fmla="*/ 5216467 h 6858000"/>
              <a:gd name="connsiteX112" fmla="*/ 4777334 w 7467600"/>
              <a:gd name="connsiteY112" fmla="*/ 5406072 h 6858000"/>
              <a:gd name="connsiteX113" fmla="*/ 4718341 w 7467600"/>
              <a:gd name="connsiteY113" fmla="*/ 5468043 h 6858000"/>
              <a:gd name="connsiteX114" fmla="*/ 4604655 w 7467600"/>
              <a:gd name="connsiteY114" fmla="*/ 5583434 h 6858000"/>
              <a:gd name="connsiteX115" fmla="*/ 4565074 w 7467600"/>
              <a:gd name="connsiteY115" fmla="*/ 5618550 h 6858000"/>
              <a:gd name="connsiteX116" fmla="*/ 4988186 w 7467600"/>
              <a:gd name="connsiteY116" fmla="*/ 5216467 h 6858000"/>
              <a:gd name="connsiteX117" fmla="*/ 4978032 w 7467600"/>
              <a:gd name="connsiteY117" fmla="*/ 5183809 h 6858000"/>
              <a:gd name="connsiteX118" fmla="*/ 4463413 w 7467600"/>
              <a:gd name="connsiteY118" fmla="*/ 5615162 h 6858000"/>
              <a:gd name="connsiteX119" fmla="*/ 4358134 w 7467600"/>
              <a:gd name="connsiteY119" fmla="*/ 5742791 h 6858000"/>
              <a:gd name="connsiteX120" fmla="*/ 4376219 w 7467600"/>
              <a:gd name="connsiteY120" fmla="*/ 5729027 h 6858000"/>
              <a:gd name="connsiteX121" fmla="*/ 4582340 w 7467600"/>
              <a:gd name="connsiteY121" fmla="*/ 5561037 h 6858000"/>
              <a:gd name="connsiteX122" fmla="*/ 4694684 w 7467600"/>
              <a:gd name="connsiteY122" fmla="*/ 5447098 h 6858000"/>
              <a:gd name="connsiteX123" fmla="*/ 4754123 w 7467600"/>
              <a:gd name="connsiteY123" fmla="*/ 5384643 h 6858000"/>
              <a:gd name="connsiteX124" fmla="*/ 4978032 w 7467600"/>
              <a:gd name="connsiteY124" fmla="*/ 5183809 h 6858000"/>
              <a:gd name="connsiteX125" fmla="*/ 1903353 w 7467600"/>
              <a:gd name="connsiteY125" fmla="*/ 5044827 h 6858000"/>
              <a:gd name="connsiteX126" fmla="*/ 1936931 w 7467600"/>
              <a:gd name="connsiteY126" fmla="*/ 5093954 h 6858000"/>
              <a:gd name="connsiteX127" fmla="*/ 2195868 w 7467600"/>
              <a:gd name="connsiteY127" fmla="*/ 5396574 h 6858000"/>
              <a:gd name="connsiteX128" fmla="*/ 2088852 w 7467600"/>
              <a:gd name="connsiteY128" fmla="*/ 5166123 h 6858000"/>
              <a:gd name="connsiteX129" fmla="*/ 1958241 w 7467600"/>
              <a:gd name="connsiteY129" fmla="*/ 5067955 h 6858000"/>
              <a:gd name="connsiteX130" fmla="*/ 1903353 w 7467600"/>
              <a:gd name="connsiteY130" fmla="*/ 5044827 h 6858000"/>
              <a:gd name="connsiteX131" fmla="*/ 1979378 w 7467600"/>
              <a:gd name="connsiteY131" fmla="*/ 4769504 h 6858000"/>
              <a:gd name="connsiteX132" fmla="*/ 2882120 w 7467600"/>
              <a:gd name="connsiteY132" fmla="*/ 5064547 h 6858000"/>
              <a:gd name="connsiteX133" fmla="*/ 2793103 w 7467600"/>
              <a:gd name="connsiteY133" fmla="*/ 5039699 h 6858000"/>
              <a:gd name="connsiteX134" fmla="*/ 2770041 w 7467600"/>
              <a:gd name="connsiteY134" fmla="*/ 5033634 h 6858000"/>
              <a:gd name="connsiteX135" fmla="*/ 1979378 w 7467600"/>
              <a:gd name="connsiteY135" fmla="*/ 4769504 h 6858000"/>
              <a:gd name="connsiteX136" fmla="*/ 1927410 w 7467600"/>
              <a:gd name="connsiteY136" fmla="*/ 4716164 h 6858000"/>
              <a:gd name="connsiteX137" fmla="*/ 1959587 w 7467600"/>
              <a:gd name="connsiteY137" fmla="*/ 4728849 h 6858000"/>
              <a:gd name="connsiteX138" fmla="*/ 2777707 w 7467600"/>
              <a:gd name="connsiteY138" fmla="*/ 5003991 h 6858000"/>
              <a:gd name="connsiteX139" fmla="*/ 2800768 w 7467600"/>
              <a:gd name="connsiteY139" fmla="*/ 5010056 h 6858000"/>
              <a:gd name="connsiteX140" fmla="*/ 2879408 w 7467600"/>
              <a:gd name="connsiteY140" fmla="*/ 5031590 h 6858000"/>
              <a:gd name="connsiteX141" fmla="*/ 2862295 w 7467600"/>
              <a:gd name="connsiteY141" fmla="*/ 5022958 h 6858000"/>
              <a:gd name="connsiteX142" fmla="*/ 2813343 w 7467600"/>
              <a:gd name="connsiteY142" fmla="*/ 4998369 h 6858000"/>
              <a:gd name="connsiteX143" fmla="*/ 2646245 w 7467600"/>
              <a:gd name="connsiteY143" fmla="*/ 4930999 h 6858000"/>
              <a:gd name="connsiteX144" fmla="*/ 1999243 w 7467600"/>
              <a:gd name="connsiteY144" fmla="*/ 4730524 h 6858000"/>
              <a:gd name="connsiteX145" fmla="*/ 1979527 w 7467600"/>
              <a:gd name="connsiteY145" fmla="*/ 4726651 h 6858000"/>
              <a:gd name="connsiteX146" fmla="*/ 1927410 w 7467600"/>
              <a:gd name="connsiteY146" fmla="*/ 4716164 h 6858000"/>
              <a:gd name="connsiteX147" fmla="*/ 1997014 w 7467600"/>
              <a:gd name="connsiteY147" fmla="*/ 4698007 h 6858000"/>
              <a:gd name="connsiteX148" fmla="*/ 2005458 w 7467600"/>
              <a:gd name="connsiteY148" fmla="*/ 4699540 h 6858000"/>
              <a:gd name="connsiteX149" fmla="*/ 2657186 w 7467600"/>
              <a:gd name="connsiteY149" fmla="*/ 4901687 h 6858000"/>
              <a:gd name="connsiteX150" fmla="*/ 2826662 w 7467600"/>
              <a:gd name="connsiteY150" fmla="*/ 4970362 h 6858000"/>
              <a:gd name="connsiteX151" fmla="*/ 2876100 w 7467600"/>
              <a:gd name="connsiteY151" fmla="*/ 4995397 h 6858000"/>
              <a:gd name="connsiteX152" fmla="*/ 3042600 w 7467600"/>
              <a:gd name="connsiteY152" fmla="*/ 5059532 h 6858000"/>
              <a:gd name="connsiteX153" fmla="*/ 1997014 w 7467600"/>
              <a:gd name="connsiteY153" fmla="*/ 4698007 h 6858000"/>
              <a:gd name="connsiteX154" fmla="*/ 2305292 w 7467600"/>
              <a:gd name="connsiteY154" fmla="*/ 4219492 h 6858000"/>
              <a:gd name="connsiteX155" fmla="*/ 3360922 w 7467600"/>
              <a:gd name="connsiteY155" fmla="*/ 4529373 h 6858000"/>
              <a:gd name="connsiteX156" fmla="*/ 3492420 w 7467600"/>
              <a:gd name="connsiteY156" fmla="*/ 4510145 h 6858000"/>
              <a:gd name="connsiteX157" fmla="*/ 3364086 w 7467600"/>
              <a:gd name="connsiteY157" fmla="*/ 4480340 h 6858000"/>
              <a:gd name="connsiteX158" fmla="*/ 3225818 w 7467600"/>
              <a:gd name="connsiteY158" fmla="*/ 4411822 h 6858000"/>
              <a:gd name="connsiteX159" fmla="*/ 3129696 w 7467600"/>
              <a:gd name="connsiteY159" fmla="*/ 4360704 h 6858000"/>
              <a:gd name="connsiteX160" fmla="*/ 2814545 w 7467600"/>
              <a:gd name="connsiteY160" fmla="*/ 4282955 h 6858000"/>
              <a:gd name="connsiteX161" fmla="*/ 2305292 w 7467600"/>
              <a:gd name="connsiteY161" fmla="*/ 4219492 h 6858000"/>
              <a:gd name="connsiteX162" fmla="*/ 2626982 w 7467600"/>
              <a:gd name="connsiteY162" fmla="*/ 4206450 h 6858000"/>
              <a:gd name="connsiteX163" fmla="*/ 2490617 w 7467600"/>
              <a:gd name="connsiteY163" fmla="*/ 4206951 h 6858000"/>
              <a:gd name="connsiteX164" fmla="*/ 2819869 w 7467600"/>
              <a:gd name="connsiteY164" fmla="*/ 4252936 h 6858000"/>
              <a:gd name="connsiteX165" fmla="*/ 3143018 w 7467600"/>
              <a:gd name="connsiteY165" fmla="*/ 4332698 h 6858000"/>
              <a:gd name="connsiteX166" fmla="*/ 3241520 w 7467600"/>
              <a:gd name="connsiteY166" fmla="*/ 4385112 h 6858000"/>
              <a:gd name="connsiteX167" fmla="*/ 3374575 w 7467600"/>
              <a:gd name="connsiteY167" fmla="*/ 4451517 h 6858000"/>
              <a:gd name="connsiteX168" fmla="*/ 3505221 w 7467600"/>
              <a:gd name="connsiteY168" fmla="*/ 4480757 h 6858000"/>
              <a:gd name="connsiteX169" fmla="*/ 2626982 w 7467600"/>
              <a:gd name="connsiteY169" fmla="*/ 4206450 h 6858000"/>
              <a:gd name="connsiteX170" fmla="*/ 1310106 w 7467600"/>
              <a:gd name="connsiteY170" fmla="*/ 3943217 h 6858000"/>
              <a:gd name="connsiteX171" fmla="*/ 854994 w 7467600"/>
              <a:gd name="connsiteY171" fmla="*/ 4399136 h 6858000"/>
              <a:gd name="connsiteX172" fmla="*/ 742462 w 7467600"/>
              <a:gd name="connsiteY172" fmla="*/ 4594648 h 6858000"/>
              <a:gd name="connsiteX173" fmla="*/ 820602 w 7467600"/>
              <a:gd name="connsiteY173" fmla="*/ 4485915 h 6858000"/>
              <a:gd name="connsiteX174" fmla="*/ 878295 w 7467600"/>
              <a:gd name="connsiteY174" fmla="*/ 4403594 h 6858000"/>
              <a:gd name="connsiteX175" fmla="*/ 1240607 w 7467600"/>
              <a:gd name="connsiteY175" fmla="*/ 4010401 h 6858000"/>
              <a:gd name="connsiteX176" fmla="*/ 1310106 w 7467600"/>
              <a:gd name="connsiteY176" fmla="*/ 3943217 h 6858000"/>
              <a:gd name="connsiteX177" fmla="*/ 1423113 w 7467600"/>
              <a:gd name="connsiteY177" fmla="*/ 3874565 h 6858000"/>
              <a:gd name="connsiteX178" fmla="*/ 1260565 w 7467600"/>
              <a:gd name="connsiteY178" fmla="*/ 4031982 h 6858000"/>
              <a:gd name="connsiteX179" fmla="*/ 901900 w 7467600"/>
              <a:gd name="connsiteY179" fmla="*/ 4421236 h 6858000"/>
              <a:gd name="connsiteX180" fmla="*/ 845044 w 7467600"/>
              <a:gd name="connsiteY180" fmla="*/ 4502436 h 6858000"/>
              <a:gd name="connsiteX181" fmla="*/ 685926 w 7467600"/>
              <a:gd name="connsiteY181" fmla="*/ 4703069 h 6858000"/>
              <a:gd name="connsiteX182" fmla="*/ 684248 w 7467600"/>
              <a:gd name="connsiteY182" fmla="*/ 4706721 h 6858000"/>
              <a:gd name="connsiteX183" fmla="*/ 1423113 w 7467600"/>
              <a:gd name="connsiteY183" fmla="*/ 3874565 h 6858000"/>
              <a:gd name="connsiteX184" fmla="*/ 3316479 w 7467600"/>
              <a:gd name="connsiteY184" fmla="*/ 3872136 h 6858000"/>
              <a:gd name="connsiteX185" fmla="*/ 3546806 w 7467600"/>
              <a:gd name="connsiteY185" fmla="*/ 4356139 h 6858000"/>
              <a:gd name="connsiteX186" fmla="*/ 3364433 w 7467600"/>
              <a:gd name="connsiteY186" fmla="*/ 3953121 h 6858000"/>
              <a:gd name="connsiteX187" fmla="*/ 3316479 w 7467600"/>
              <a:gd name="connsiteY187" fmla="*/ 3872136 h 6858000"/>
              <a:gd name="connsiteX188" fmla="*/ 3291335 w 7467600"/>
              <a:gd name="connsiteY188" fmla="*/ 3767420 h 6858000"/>
              <a:gd name="connsiteX189" fmla="*/ 3390805 w 7467600"/>
              <a:gd name="connsiteY189" fmla="*/ 3937163 h 6858000"/>
              <a:gd name="connsiteX190" fmla="*/ 3579062 w 7467600"/>
              <a:gd name="connsiteY190" fmla="*/ 4359040 h 6858000"/>
              <a:gd name="connsiteX191" fmla="*/ 3467355 w 7467600"/>
              <a:gd name="connsiteY191" fmla="*/ 3988130 h 6858000"/>
              <a:gd name="connsiteX192" fmla="*/ 3310753 w 7467600"/>
              <a:gd name="connsiteY192" fmla="*/ 3787140 h 6858000"/>
              <a:gd name="connsiteX193" fmla="*/ 3291335 w 7467600"/>
              <a:gd name="connsiteY193" fmla="*/ 3767420 h 6858000"/>
              <a:gd name="connsiteX194" fmla="*/ 1635889 w 7467600"/>
              <a:gd name="connsiteY194" fmla="*/ 3709494 h 6858000"/>
              <a:gd name="connsiteX195" fmla="*/ 1634800 w 7467600"/>
              <a:gd name="connsiteY195" fmla="*/ 3731111 h 6858000"/>
              <a:gd name="connsiteX196" fmla="*/ 1635889 w 7467600"/>
              <a:gd name="connsiteY196" fmla="*/ 3709494 h 6858000"/>
              <a:gd name="connsiteX197" fmla="*/ 1510397 w 7467600"/>
              <a:gd name="connsiteY197" fmla="*/ 3684705 h 6858000"/>
              <a:gd name="connsiteX198" fmla="*/ 1146550 w 7467600"/>
              <a:gd name="connsiteY198" fmla="*/ 3802012 h 6858000"/>
              <a:gd name="connsiteX199" fmla="*/ 698834 w 7467600"/>
              <a:gd name="connsiteY199" fmla="*/ 3952272 h 6858000"/>
              <a:gd name="connsiteX200" fmla="*/ 34256 w 7467600"/>
              <a:gd name="connsiteY200" fmla="*/ 4347603 h 6858000"/>
              <a:gd name="connsiteX201" fmla="*/ 527241 w 7467600"/>
              <a:gd name="connsiteY201" fmla="*/ 4065078 h 6858000"/>
              <a:gd name="connsiteX202" fmla="*/ 1510397 w 7467600"/>
              <a:gd name="connsiteY202" fmla="*/ 3684705 h 6858000"/>
              <a:gd name="connsiteX203" fmla="*/ 1313114 w 7467600"/>
              <a:gd name="connsiteY203" fmla="*/ 3655216 h 6858000"/>
              <a:gd name="connsiteX204" fmla="*/ 1109304 w 7467600"/>
              <a:gd name="connsiteY204" fmla="*/ 3669030 h 6858000"/>
              <a:gd name="connsiteX205" fmla="*/ 8129 w 7467600"/>
              <a:gd name="connsiteY205" fmla="*/ 4330519 h 6858000"/>
              <a:gd name="connsiteX206" fmla="*/ 687572 w 7467600"/>
              <a:gd name="connsiteY206" fmla="*/ 3925629 h 6858000"/>
              <a:gd name="connsiteX207" fmla="*/ 1138365 w 7467600"/>
              <a:gd name="connsiteY207" fmla="*/ 3774515 h 6858000"/>
              <a:gd name="connsiteX208" fmla="*/ 1505579 w 7467600"/>
              <a:gd name="connsiteY208" fmla="*/ 3655526 h 6858000"/>
              <a:gd name="connsiteX209" fmla="*/ 1313114 w 7467600"/>
              <a:gd name="connsiteY209" fmla="*/ 3655216 h 6858000"/>
              <a:gd name="connsiteX210" fmla="*/ 3655073 w 7467600"/>
              <a:gd name="connsiteY210" fmla="*/ 3650884 h 6858000"/>
              <a:gd name="connsiteX211" fmla="*/ 3989938 w 7467600"/>
              <a:gd name="connsiteY211" fmla="*/ 3991685 h 6858000"/>
              <a:gd name="connsiteX212" fmla="*/ 4393907 w 7467600"/>
              <a:gd name="connsiteY212" fmla="*/ 4261258 h 6858000"/>
              <a:gd name="connsiteX213" fmla="*/ 4648051 w 7467600"/>
              <a:gd name="connsiteY213" fmla="*/ 4374051 h 6858000"/>
              <a:gd name="connsiteX214" fmla="*/ 4383389 w 7467600"/>
              <a:gd name="connsiteY214" fmla="*/ 4184369 h 6858000"/>
              <a:gd name="connsiteX215" fmla="*/ 4165508 w 7467600"/>
              <a:gd name="connsiteY215" fmla="*/ 4035196 h 6858000"/>
              <a:gd name="connsiteX216" fmla="*/ 4068162 w 7467600"/>
              <a:gd name="connsiteY216" fmla="*/ 3953394 h 6858000"/>
              <a:gd name="connsiteX217" fmla="*/ 3981416 w 7467600"/>
              <a:gd name="connsiteY217" fmla="*/ 3880482 h 6858000"/>
              <a:gd name="connsiteX218" fmla="*/ 3800147 w 7467600"/>
              <a:gd name="connsiteY218" fmla="*/ 3749872 h 6858000"/>
              <a:gd name="connsiteX219" fmla="*/ 3655073 w 7467600"/>
              <a:gd name="connsiteY219" fmla="*/ 3650884 h 6858000"/>
              <a:gd name="connsiteX220" fmla="*/ 3670252 w 7467600"/>
              <a:gd name="connsiteY220" fmla="*/ 3622798 h 6858000"/>
              <a:gd name="connsiteX221" fmla="*/ 3817258 w 7467600"/>
              <a:gd name="connsiteY221" fmla="*/ 3723577 h 6858000"/>
              <a:gd name="connsiteX222" fmla="*/ 4000461 w 7467600"/>
              <a:gd name="connsiteY222" fmla="*/ 3855966 h 6858000"/>
              <a:gd name="connsiteX223" fmla="*/ 4088180 w 7467600"/>
              <a:gd name="connsiteY223" fmla="*/ 3929774 h 6858000"/>
              <a:gd name="connsiteX224" fmla="*/ 4184555 w 7467600"/>
              <a:gd name="connsiteY224" fmla="*/ 4010683 h 6858000"/>
              <a:gd name="connsiteX225" fmla="*/ 4399563 w 7467600"/>
              <a:gd name="connsiteY225" fmla="*/ 4158106 h 6858000"/>
              <a:gd name="connsiteX226" fmla="*/ 4684469 w 7467600"/>
              <a:gd name="connsiteY226" fmla="*/ 4364680 h 6858000"/>
              <a:gd name="connsiteX227" fmla="*/ 4690271 w 7467600"/>
              <a:gd name="connsiteY227" fmla="*/ 4370034 h 6858000"/>
              <a:gd name="connsiteX228" fmla="*/ 4136093 w 7467600"/>
              <a:gd name="connsiteY228" fmla="*/ 3858466 h 6858000"/>
              <a:gd name="connsiteX229" fmla="*/ 3670252 w 7467600"/>
              <a:gd name="connsiteY229" fmla="*/ 3622798 h 6858000"/>
              <a:gd name="connsiteX230" fmla="*/ 4440129 w 7467600"/>
              <a:gd name="connsiteY230" fmla="*/ 3448571 h 6858000"/>
              <a:gd name="connsiteX231" fmla="*/ 4856525 w 7467600"/>
              <a:gd name="connsiteY231" fmla="*/ 3915351 h 6858000"/>
              <a:gd name="connsiteX232" fmla="*/ 5059055 w 7467600"/>
              <a:gd name="connsiteY232" fmla="*/ 4108918 h 6858000"/>
              <a:gd name="connsiteX233" fmla="*/ 5290070 w 7467600"/>
              <a:gd name="connsiteY233" fmla="*/ 4263619 h 6858000"/>
              <a:gd name="connsiteX234" fmla="*/ 4834991 w 7467600"/>
              <a:gd name="connsiteY234" fmla="*/ 3830985 h 6858000"/>
              <a:gd name="connsiteX235" fmla="*/ 4440129 w 7467600"/>
              <a:gd name="connsiteY235" fmla="*/ 3448571 h 6858000"/>
              <a:gd name="connsiteX236" fmla="*/ 4441737 w 7467600"/>
              <a:gd name="connsiteY236" fmla="*/ 3399734 h 6858000"/>
              <a:gd name="connsiteX237" fmla="*/ 4431236 w 7467600"/>
              <a:gd name="connsiteY237" fmla="*/ 3400954 h 6858000"/>
              <a:gd name="connsiteX238" fmla="*/ 4557150 w 7467600"/>
              <a:gd name="connsiteY238" fmla="*/ 3510023 h 6858000"/>
              <a:gd name="connsiteX239" fmla="*/ 4856936 w 7467600"/>
              <a:gd name="connsiteY239" fmla="*/ 3809146 h 6858000"/>
              <a:gd name="connsiteX240" fmla="*/ 5111996 w 7467600"/>
              <a:gd name="connsiteY240" fmla="*/ 4065759 h 6858000"/>
              <a:gd name="connsiteX241" fmla="*/ 5388878 w 7467600"/>
              <a:gd name="connsiteY241" fmla="*/ 4300185 h 6858000"/>
              <a:gd name="connsiteX242" fmla="*/ 5425556 w 7467600"/>
              <a:gd name="connsiteY242" fmla="*/ 4308967 h 6858000"/>
              <a:gd name="connsiteX243" fmla="*/ 4943646 w 7467600"/>
              <a:gd name="connsiteY243" fmla="*/ 3822916 h 6858000"/>
              <a:gd name="connsiteX244" fmla="*/ 4594837 w 7467600"/>
              <a:gd name="connsiteY244" fmla="*/ 3532274 h 6858000"/>
              <a:gd name="connsiteX245" fmla="*/ 4441737 w 7467600"/>
              <a:gd name="connsiteY245" fmla="*/ 3399734 h 6858000"/>
              <a:gd name="connsiteX246" fmla="*/ 5425834 w 7467600"/>
              <a:gd name="connsiteY246" fmla="*/ 3162785 h 6858000"/>
              <a:gd name="connsiteX247" fmla="*/ 5401644 w 7467600"/>
              <a:gd name="connsiteY247" fmla="*/ 3617847 h 6858000"/>
              <a:gd name="connsiteX248" fmla="*/ 5467256 w 7467600"/>
              <a:gd name="connsiteY248" fmla="*/ 4175494 h 6858000"/>
              <a:gd name="connsiteX249" fmla="*/ 5448069 w 7467600"/>
              <a:gd name="connsiteY249" fmla="*/ 3567554 h 6858000"/>
              <a:gd name="connsiteX250" fmla="*/ 5425834 w 7467600"/>
              <a:gd name="connsiteY250" fmla="*/ 3162785 h 6858000"/>
              <a:gd name="connsiteX251" fmla="*/ 1318687 w 7467600"/>
              <a:gd name="connsiteY251" fmla="*/ 3113840 h 6858000"/>
              <a:gd name="connsiteX252" fmla="*/ 1066793 w 7467600"/>
              <a:gd name="connsiteY252" fmla="*/ 3212171 h 6858000"/>
              <a:gd name="connsiteX253" fmla="*/ 993319 w 7467600"/>
              <a:gd name="connsiteY253" fmla="*/ 3247648 h 6858000"/>
              <a:gd name="connsiteX254" fmla="*/ 853081 w 7467600"/>
              <a:gd name="connsiteY254" fmla="*/ 3312410 h 6858000"/>
              <a:gd name="connsiteX255" fmla="*/ 805957 w 7467600"/>
              <a:gd name="connsiteY255" fmla="*/ 3330443 h 6858000"/>
              <a:gd name="connsiteX256" fmla="*/ 1318687 w 7467600"/>
              <a:gd name="connsiteY256" fmla="*/ 3113840 h 6858000"/>
              <a:gd name="connsiteX257" fmla="*/ 5453702 w 7467600"/>
              <a:gd name="connsiteY257" fmla="*/ 3090882 h 6858000"/>
              <a:gd name="connsiteX258" fmla="*/ 5480135 w 7467600"/>
              <a:gd name="connsiteY258" fmla="*/ 3565802 h 6858000"/>
              <a:gd name="connsiteX259" fmla="*/ 5499023 w 7467600"/>
              <a:gd name="connsiteY259" fmla="*/ 4166310 h 6858000"/>
              <a:gd name="connsiteX260" fmla="*/ 5547022 w 7467600"/>
              <a:gd name="connsiteY260" fmla="*/ 3607838 h 6858000"/>
              <a:gd name="connsiteX261" fmla="*/ 5515964 w 7467600"/>
              <a:gd name="connsiteY261" fmla="*/ 3378541 h 6858000"/>
              <a:gd name="connsiteX262" fmla="*/ 5453702 w 7467600"/>
              <a:gd name="connsiteY262" fmla="*/ 3090882 h 6858000"/>
              <a:gd name="connsiteX263" fmla="*/ 1238695 w 7467600"/>
              <a:gd name="connsiteY263" fmla="*/ 3076820 h 6858000"/>
              <a:gd name="connsiteX264" fmla="*/ 716371 w 7467600"/>
              <a:gd name="connsiteY264" fmla="*/ 3293249 h 6858000"/>
              <a:gd name="connsiteX265" fmla="*/ 579522 w 7467600"/>
              <a:gd name="connsiteY265" fmla="*/ 3371759 h 6858000"/>
              <a:gd name="connsiteX266" fmla="*/ 600288 w 7467600"/>
              <a:gd name="connsiteY266" fmla="*/ 3365555 h 6858000"/>
              <a:gd name="connsiteX267" fmla="*/ 840692 w 7467600"/>
              <a:gd name="connsiteY267" fmla="*/ 3284921 h 6858000"/>
              <a:gd name="connsiteX268" fmla="*/ 979248 w 7467600"/>
              <a:gd name="connsiteY268" fmla="*/ 3221003 h 6858000"/>
              <a:gd name="connsiteX269" fmla="*/ 1053282 w 7467600"/>
              <a:gd name="connsiteY269" fmla="*/ 3185247 h 6858000"/>
              <a:gd name="connsiteX270" fmla="*/ 1320603 w 7467600"/>
              <a:gd name="connsiteY270" fmla="*/ 3081281 h 6858000"/>
              <a:gd name="connsiteX271" fmla="*/ 1238695 w 7467600"/>
              <a:gd name="connsiteY271" fmla="*/ 3076820 h 6858000"/>
              <a:gd name="connsiteX272" fmla="*/ 5425627 w 7467600"/>
              <a:gd name="connsiteY272" fmla="*/ 2954192 h 6858000"/>
              <a:gd name="connsiteX273" fmla="*/ 5470770 w 7467600"/>
              <a:gd name="connsiteY273" fmla="*/ 3005435 h 6858000"/>
              <a:gd name="connsiteX274" fmla="*/ 5519779 w 7467600"/>
              <a:gd name="connsiteY274" fmla="*/ 4359223 h 6858000"/>
              <a:gd name="connsiteX275" fmla="*/ 5520293 w 7467600"/>
              <a:gd name="connsiteY275" fmla="*/ 4360602 h 6858000"/>
              <a:gd name="connsiteX276" fmla="*/ 5767221 w 7467600"/>
              <a:gd name="connsiteY276" fmla="*/ 4665564 h 6858000"/>
              <a:gd name="connsiteX277" fmla="*/ 6937169 w 7467600"/>
              <a:gd name="connsiteY277" fmla="*/ 4815941 h 6858000"/>
              <a:gd name="connsiteX278" fmla="*/ 6953922 w 7467600"/>
              <a:gd name="connsiteY278" fmla="*/ 4890068 h 6858000"/>
              <a:gd name="connsiteX279" fmla="*/ 6071359 w 7467600"/>
              <a:gd name="connsiteY279" fmla="*/ 4770770 h 6858000"/>
              <a:gd name="connsiteX280" fmla="*/ 6038839 w 7467600"/>
              <a:gd name="connsiteY280" fmla="*/ 4764474 h 6858000"/>
              <a:gd name="connsiteX281" fmla="*/ 6038706 w 7467600"/>
              <a:gd name="connsiteY281" fmla="*/ 4763847 h 6858000"/>
              <a:gd name="connsiteX282" fmla="*/ 6037784 w 7467600"/>
              <a:gd name="connsiteY282" fmla="*/ 4764270 h 6858000"/>
              <a:gd name="connsiteX283" fmla="*/ 6038839 w 7467600"/>
              <a:gd name="connsiteY283" fmla="*/ 4764474 h 6858000"/>
              <a:gd name="connsiteX284" fmla="*/ 6040338 w 7467600"/>
              <a:gd name="connsiteY284" fmla="*/ 4771418 h 6858000"/>
              <a:gd name="connsiteX285" fmla="*/ 6024488 w 7467600"/>
              <a:gd name="connsiteY285" fmla="*/ 4809903 h 6858000"/>
              <a:gd name="connsiteX286" fmla="*/ 5599771 w 7467600"/>
              <a:gd name="connsiteY286" fmla="*/ 5509652 h 6858000"/>
              <a:gd name="connsiteX287" fmla="*/ 5548843 w 7467600"/>
              <a:gd name="connsiteY287" fmla="*/ 5563845 h 6858000"/>
              <a:gd name="connsiteX288" fmla="*/ 5940952 w 7467600"/>
              <a:gd name="connsiteY288" fmla="*/ 6250028 h 6858000"/>
              <a:gd name="connsiteX289" fmla="*/ 6043441 w 7467600"/>
              <a:gd name="connsiteY289" fmla="*/ 6665847 h 6858000"/>
              <a:gd name="connsiteX290" fmla="*/ 6093432 w 7467600"/>
              <a:gd name="connsiteY290" fmla="*/ 6858000 h 6858000"/>
              <a:gd name="connsiteX291" fmla="*/ 6034344 w 7467600"/>
              <a:gd name="connsiteY291" fmla="*/ 6858000 h 6858000"/>
              <a:gd name="connsiteX292" fmla="*/ 6026679 w 7467600"/>
              <a:gd name="connsiteY292" fmla="*/ 6836959 h 6858000"/>
              <a:gd name="connsiteX293" fmla="*/ 5800441 w 7467600"/>
              <a:gd name="connsiteY293" fmla="*/ 6335286 h 6858000"/>
              <a:gd name="connsiteX294" fmla="*/ 5526562 w 7467600"/>
              <a:gd name="connsiteY294" fmla="*/ 5705388 h 6858000"/>
              <a:gd name="connsiteX295" fmla="*/ 5519640 w 7467600"/>
              <a:gd name="connsiteY295" fmla="*/ 5683774 h 6858000"/>
              <a:gd name="connsiteX296" fmla="*/ 5844559 w 7467600"/>
              <a:gd name="connsiteY296" fmla="*/ 6553349 h 6858000"/>
              <a:gd name="connsiteX297" fmla="*/ 5975994 w 7467600"/>
              <a:gd name="connsiteY297" fmla="*/ 6858000 h 6858000"/>
              <a:gd name="connsiteX298" fmla="*/ 5898547 w 7467600"/>
              <a:gd name="connsiteY298" fmla="*/ 6858000 h 6858000"/>
              <a:gd name="connsiteX299" fmla="*/ 5682041 w 7467600"/>
              <a:gd name="connsiteY299" fmla="*/ 6355860 h 6858000"/>
              <a:gd name="connsiteX300" fmla="*/ 5461758 w 7467600"/>
              <a:gd name="connsiteY300" fmla="*/ 5820220 h 6858000"/>
              <a:gd name="connsiteX301" fmla="*/ 5237282 w 7467600"/>
              <a:gd name="connsiteY301" fmla="*/ 6579086 h 6858000"/>
              <a:gd name="connsiteX302" fmla="*/ 5115009 w 7467600"/>
              <a:gd name="connsiteY302" fmla="*/ 6858000 h 6858000"/>
              <a:gd name="connsiteX303" fmla="*/ 5028074 w 7467600"/>
              <a:gd name="connsiteY303" fmla="*/ 6858000 h 6858000"/>
              <a:gd name="connsiteX304" fmla="*/ 5079508 w 7467600"/>
              <a:gd name="connsiteY304" fmla="*/ 6749074 h 6858000"/>
              <a:gd name="connsiteX305" fmla="*/ 5371846 w 7467600"/>
              <a:gd name="connsiteY305" fmla="*/ 5924413 h 6858000"/>
              <a:gd name="connsiteX306" fmla="*/ 5270512 w 7467600"/>
              <a:gd name="connsiteY306" fmla="*/ 6138975 h 6858000"/>
              <a:gd name="connsiteX307" fmla="*/ 5062409 w 7467600"/>
              <a:gd name="connsiteY307" fmla="*/ 6653544 h 6858000"/>
              <a:gd name="connsiteX308" fmla="*/ 5036628 w 7467600"/>
              <a:gd name="connsiteY308" fmla="*/ 6754247 h 6858000"/>
              <a:gd name="connsiteX309" fmla="*/ 5009112 w 7467600"/>
              <a:gd name="connsiteY309" fmla="*/ 6858000 h 6858000"/>
              <a:gd name="connsiteX310" fmla="*/ 4976679 w 7467600"/>
              <a:gd name="connsiteY310" fmla="*/ 6858000 h 6858000"/>
              <a:gd name="connsiteX311" fmla="*/ 5006537 w 7467600"/>
              <a:gd name="connsiteY311" fmla="*/ 6747068 h 6858000"/>
              <a:gd name="connsiteX312" fmla="*/ 5032723 w 7467600"/>
              <a:gd name="connsiteY312" fmla="*/ 6644957 h 6858000"/>
              <a:gd name="connsiteX313" fmla="*/ 5242949 w 7467600"/>
              <a:gd name="connsiteY313" fmla="*/ 6125175 h 6858000"/>
              <a:gd name="connsiteX314" fmla="*/ 5286321 w 7467600"/>
              <a:gd name="connsiteY314" fmla="*/ 6033555 h 6858000"/>
              <a:gd name="connsiteX315" fmla="*/ 5008210 w 7467600"/>
              <a:gd name="connsiteY315" fmla="*/ 6649194 h 6858000"/>
              <a:gd name="connsiteX316" fmla="*/ 4986321 w 7467600"/>
              <a:gd name="connsiteY316" fmla="*/ 6765687 h 6858000"/>
              <a:gd name="connsiteX317" fmla="*/ 4973474 w 7467600"/>
              <a:gd name="connsiteY317" fmla="*/ 6858000 h 6858000"/>
              <a:gd name="connsiteX318" fmla="*/ 4907178 w 7467600"/>
              <a:gd name="connsiteY318" fmla="*/ 6858000 h 6858000"/>
              <a:gd name="connsiteX319" fmla="*/ 4910810 w 7467600"/>
              <a:gd name="connsiteY319" fmla="*/ 6829660 h 6858000"/>
              <a:gd name="connsiteX320" fmla="*/ 4987461 w 7467600"/>
              <a:gd name="connsiteY320" fmla="*/ 6432994 h 6858000"/>
              <a:gd name="connsiteX321" fmla="*/ 5179262 w 7467600"/>
              <a:gd name="connsiteY321" fmla="*/ 6035044 h 6858000"/>
              <a:gd name="connsiteX322" fmla="*/ 4689678 w 7467600"/>
              <a:gd name="connsiteY322" fmla="*/ 6440241 h 6858000"/>
              <a:gd name="connsiteX323" fmla="*/ 4477543 w 7467600"/>
              <a:gd name="connsiteY323" fmla="*/ 6674836 h 6858000"/>
              <a:gd name="connsiteX324" fmla="*/ 4329957 w 7467600"/>
              <a:gd name="connsiteY324" fmla="*/ 6858000 h 6858000"/>
              <a:gd name="connsiteX325" fmla="*/ 4218595 w 7467600"/>
              <a:gd name="connsiteY325" fmla="*/ 6858000 h 6858000"/>
              <a:gd name="connsiteX326" fmla="*/ 4368888 w 7467600"/>
              <a:gd name="connsiteY326" fmla="*/ 6668412 h 6858000"/>
              <a:gd name="connsiteX327" fmla="*/ 4563091 w 7467600"/>
              <a:gd name="connsiteY327" fmla="*/ 6442508 h 6858000"/>
              <a:gd name="connsiteX328" fmla="*/ 5387324 w 7467600"/>
              <a:gd name="connsiteY328" fmla="*/ 5705830 h 6858000"/>
              <a:gd name="connsiteX329" fmla="*/ 5073620 w 7467600"/>
              <a:gd name="connsiteY329" fmla="*/ 5955437 h 6858000"/>
              <a:gd name="connsiteX330" fmla="*/ 4689789 w 7467600"/>
              <a:gd name="connsiteY330" fmla="*/ 6268382 h 6858000"/>
              <a:gd name="connsiteX331" fmla="*/ 4418722 w 7467600"/>
              <a:gd name="connsiteY331" fmla="*/ 6570886 h 6858000"/>
              <a:gd name="connsiteX332" fmla="*/ 4214944 w 7467600"/>
              <a:gd name="connsiteY332" fmla="*/ 6858000 h 6858000"/>
              <a:gd name="connsiteX333" fmla="*/ 4177898 w 7467600"/>
              <a:gd name="connsiteY333" fmla="*/ 6858000 h 6858000"/>
              <a:gd name="connsiteX334" fmla="*/ 4391597 w 7467600"/>
              <a:gd name="connsiteY334" fmla="*/ 6556370 h 6858000"/>
              <a:gd name="connsiteX335" fmla="*/ 4668889 w 7467600"/>
              <a:gd name="connsiteY335" fmla="*/ 6246399 h 6858000"/>
              <a:gd name="connsiteX336" fmla="*/ 5055427 w 7467600"/>
              <a:gd name="connsiteY336" fmla="*/ 5931476 h 6858000"/>
              <a:gd name="connsiteX337" fmla="*/ 5371814 w 7467600"/>
              <a:gd name="connsiteY337" fmla="*/ 5678975 h 6858000"/>
              <a:gd name="connsiteX338" fmla="*/ 4987918 w 7467600"/>
              <a:gd name="connsiteY338" fmla="*/ 5838701 h 6858000"/>
              <a:gd name="connsiteX339" fmla="*/ 4317146 w 7467600"/>
              <a:gd name="connsiteY339" fmla="*/ 6587716 h 6858000"/>
              <a:gd name="connsiteX340" fmla="*/ 4171627 w 7467600"/>
              <a:gd name="connsiteY340" fmla="*/ 6858000 h 6858000"/>
              <a:gd name="connsiteX341" fmla="*/ 4081585 w 7467600"/>
              <a:gd name="connsiteY341" fmla="*/ 6858000 h 6858000"/>
              <a:gd name="connsiteX342" fmla="*/ 4238603 w 7467600"/>
              <a:gd name="connsiteY342" fmla="*/ 6559341 h 6858000"/>
              <a:gd name="connsiteX343" fmla="*/ 4778333 w 7467600"/>
              <a:gd name="connsiteY343" fmla="*/ 5873626 h 6858000"/>
              <a:gd name="connsiteX344" fmla="*/ 5414185 w 7467600"/>
              <a:gd name="connsiteY344" fmla="*/ 5573882 h 6858000"/>
              <a:gd name="connsiteX345" fmla="*/ 5959648 w 7467600"/>
              <a:gd name="connsiteY345" fmla="*/ 4760797 h 6858000"/>
              <a:gd name="connsiteX346" fmla="*/ 5355019 w 7467600"/>
              <a:gd name="connsiteY346" fmla="*/ 4734672 h 6858000"/>
              <a:gd name="connsiteX347" fmla="*/ 5083565 w 7467600"/>
              <a:gd name="connsiteY347" fmla="*/ 5179121 h 6858000"/>
              <a:gd name="connsiteX348" fmla="*/ 4713577 w 7467600"/>
              <a:gd name="connsiteY348" fmla="*/ 5616803 h 6858000"/>
              <a:gd name="connsiteX349" fmla="*/ 3989559 w 7467600"/>
              <a:gd name="connsiteY349" fmla="*/ 6145945 h 6858000"/>
              <a:gd name="connsiteX350" fmla="*/ 3939824 w 7467600"/>
              <a:gd name="connsiteY350" fmla="*/ 6066900 h 6858000"/>
              <a:gd name="connsiteX351" fmla="*/ 4584537 w 7467600"/>
              <a:gd name="connsiteY351" fmla="*/ 5324826 h 6858000"/>
              <a:gd name="connsiteX352" fmla="*/ 5037105 w 7467600"/>
              <a:gd name="connsiteY352" fmla="*/ 5088765 h 6858000"/>
              <a:gd name="connsiteX353" fmla="*/ 5039930 w 7467600"/>
              <a:gd name="connsiteY353" fmla="*/ 5089585 h 6858000"/>
              <a:gd name="connsiteX354" fmla="*/ 5263764 w 7467600"/>
              <a:gd name="connsiteY354" fmla="*/ 4735525 h 6858000"/>
              <a:gd name="connsiteX355" fmla="*/ 4086300 w 7467600"/>
              <a:gd name="connsiteY355" fmla="*/ 4884599 h 6858000"/>
              <a:gd name="connsiteX356" fmla="*/ 4085485 w 7467600"/>
              <a:gd name="connsiteY356" fmla="*/ 4899070 h 6858000"/>
              <a:gd name="connsiteX357" fmla="*/ 3871915 w 7467600"/>
              <a:gd name="connsiteY357" fmla="*/ 5253645 h 6858000"/>
              <a:gd name="connsiteX358" fmla="*/ 3799374 w 7467600"/>
              <a:gd name="connsiteY358" fmla="*/ 5466127 h 6858000"/>
              <a:gd name="connsiteX359" fmla="*/ 3498850 w 7467600"/>
              <a:gd name="connsiteY359" fmla="*/ 6661888 h 6858000"/>
              <a:gd name="connsiteX360" fmla="*/ 3399216 w 7467600"/>
              <a:gd name="connsiteY360" fmla="*/ 6858000 h 6858000"/>
              <a:gd name="connsiteX361" fmla="*/ 3303688 w 7467600"/>
              <a:gd name="connsiteY361" fmla="*/ 6858000 h 6858000"/>
              <a:gd name="connsiteX362" fmla="*/ 3391774 w 7467600"/>
              <a:gd name="connsiteY362" fmla="*/ 6697181 h 6858000"/>
              <a:gd name="connsiteX363" fmla="*/ 3735540 w 7467600"/>
              <a:gd name="connsiteY363" fmla="*/ 5546923 h 6858000"/>
              <a:gd name="connsiteX364" fmla="*/ 3729438 w 7467600"/>
              <a:gd name="connsiteY364" fmla="*/ 5569058 h 6858000"/>
              <a:gd name="connsiteX365" fmla="*/ 3707782 w 7467600"/>
              <a:gd name="connsiteY365" fmla="*/ 5644908 h 6858000"/>
              <a:gd name="connsiteX366" fmla="*/ 3583827 w 7467600"/>
              <a:gd name="connsiteY366" fmla="*/ 6039215 h 6858000"/>
              <a:gd name="connsiteX367" fmla="*/ 3547861 w 7467600"/>
              <a:gd name="connsiteY367" fmla="*/ 6129609 h 6858000"/>
              <a:gd name="connsiteX368" fmla="*/ 3490905 w 7467600"/>
              <a:gd name="connsiteY368" fmla="*/ 6277660 h 6858000"/>
              <a:gd name="connsiteX369" fmla="*/ 3455859 w 7467600"/>
              <a:gd name="connsiteY369" fmla="*/ 6391301 h 6858000"/>
              <a:gd name="connsiteX370" fmla="*/ 3429112 w 7467600"/>
              <a:gd name="connsiteY370" fmla="*/ 6479469 h 6858000"/>
              <a:gd name="connsiteX371" fmla="*/ 3304862 w 7467600"/>
              <a:gd name="connsiteY371" fmla="*/ 6796476 h 6858000"/>
              <a:gd name="connsiteX372" fmla="*/ 3276071 w 7467600"/>
              <a:gd name="connsiteY372" fmla="*/ 6858000 h 6858000"/>
              <a:gd name="connsiteX373" fmla="*/ 3240805 w 7467600"/>
              <a:gd name="connsiteY373" fmla="*/ 6858000 h 6858000"/>
              <a:gd name="connsiteX374" fmla="*/ 3275917 w 7467600"/>
              <a:gd name="connsiteY374" fmla="*/ 6783192 h 6858000"/>
              <a:gd name="connsiteX375" fmla="*/ 3399358 w 7467600"/>
              <a:gd name="connsiteY375" fmla="*/ 6469011 h 6858000"/>
              <a:gd name="connsiteX376" fmla="*/ 3425650 w 7467600"/>
              <a:gd name="connsiteY376" fmla="*/ 6381333 h 6858000"/>
              <a:gd name="connsiteX377" fmla="*/ 3460661 w 7467600"/>
              <a:gd name="connsiteY377" fmla="*/ 6266763 h 6858000"/>
              <a:gd name="connsiteX378" fmla="*/ 3518021 w 7467600"/>
              <a:gd name="connsiteY378" fmla="*/ 6117298 h 6858000"/>
              <a:gd name="connsiteX379" fmla="*/ 3554035 w 7467600"/>
              <a:gd name="connsiteY379" fmla="*/ 6027832 h 6858000"/>
              <a:gd name="connsiteX380" fmla="*/ 3677174 w 7467600"/>
              <a:gd name="connsiteY380" fmla="*/ 5636351 h 6858000"/>
              <a:gd name="connsiteX381" fmla="*/ 3698819 w 7467600"/>
              <a:gd name="connsiteY381" fmla="*/ 5560503 h 6858000"/>
              <a:gd name="connsiteX382" fmla="*/ 3702094 w 7467600"/>
              <a:gd name="connsiteY382" fmla="*/ 5549194 h 6858000"/>
              <a:gd name="connsiteX383" fmla="*/ 3398355 w 7467600"/>
              <a:gd name="connsiteY383" fmla="*/ 6094603 h 6858000"/>
              <a:gd name="connsiteX384" fmla="*/ 3193941 w 7467600"/>
              <a:gd name="connsiteY384" fmla="*/ 6798775 h 6858000"/>
              <a:gd name="connsiteX385" fmla="*/ 3184140 w 7467600"/>
              <a:gd name="connsiteY385" fmla="*/ 6858000 h 6858000"/>
              <a:gd name="connsiteX386" fmla="*/ 3099978 w 7467600"/>
              <a:gd name="connsiteY386" fmla="*/ 6858000 h 6858000"/>
              <a:gd name="connsiteX387" fmla="*/ 3101556 w 7467600"/>
              <a:gd name="connsiteY387" fmla="*/ 6843337 h 6858000"/>
              <a:gd name="connsiteX388" fmla="*/ 3370162 w 7467600"/>
              <a:gd name="connsiteY388" fmla="*/ 5785550 h 6858000"/>
              <a:gd name="connsiteX389" fmla="*/ 3746477 w 7467600"/>
              <a:gd name="connsiteY389" fmla="*/ 5377889 h 6858000"/>
              <a:gd name="connsiteX390" fmla="*/ 3863399 w 7467600"/>
              <a:gd name="connsiteY390" fmla="*/ 5087257 h 6858000"/>
              <a:gd name="connsiteX391" fmla="*/ 3968712 w 7467600"/>
              <a:gd name="connsiteY391" fmla="*/ 4913989 h 6858000"/>
              <a:gd name="connsiteX392" fmla="*/ 2792390 w 7467600"/>
              <a:gd name="connsiteY392" fmla="*/ 5382974 h 6858000"/>
              <a:gd name="connsiteX393" fmla="*/ 2714982 w 7467600"/>
              <a:gd name="connsiteY393" fmla="*/ 5427051 h 6858000"/>
              <a:gd name="connsiteX394" fmla="*/ 2813361 w 7467600"/>
              <a:gd name="connsiteY394" fmla="*/ 6023912 h 6858000"/>
              <a:gd name="connsiteX395" fmla="*/ 2688430 w 7467600"/>
              <a:gd name="connsiteY395" fmla="*/ 6801564 h 6858000"/>
              <a:gd name="connsiteX396" fmla="*/ 2629626 w 7467600"/>
              <a:gd name="connsiteY396" fmla="*/ 6763394 h 6858000"/>
              <a:gd name="connsiteX397" fmla="*/ 2565328 w 7467600"/>
              <a:gd name="connsiteY397" fmla="*/ 5516399 h 6858000"/>
              <a:gd name="connsiteX398" fmla="*/ 1922999 w 7467600"/>
              <a:gd name="connsiteY398" fmla="*/ 5980343 h 6858000"/>
              <a:gd name="connsiteX399" fmla="*/ 1950261 w 7467600"/>
              <a:gd name="connsiteY399" fmla="*/ 6405858 h 6858000"/>
              <a:gd name="connsiteX400" fmla="*/ 2365554 w 7467600"/>
              <a:gd name="connsiteY400" fmla="*/ 6759107 h 6858000"/>
              <a:gd name="connsiteX401" fmla="*/ 2424142 w 7467600"/>
              <a:gd name="connsiteY401" fmla="*/ 6858000 h 6858000"/>
              <a:gd name="connsiteX402" fmla="*/ 2395994 w 7467600"/>
              <a:gd name="connsiteY402" fmla="*/ 6858000 h 6858000"/>
              <a:gd name="connsiteX403" fmla="*/ 2392863 w 7467600"/>
              <a:gd name="connsiteY403" fmla="*/ 6852964 h 6858000"/>
              <a:gd name="connsiteX404" fmla="*/ 2017589 w 7467600"/>
              <a:gd name="connsiteY404" fmla="*/ 6493982 h 6858000"/>
              <a:gd name="connsiteX405" fmla="*/ 2147336 w 7467600"/>
              <a:gd name="connsiteY405" fmla="*/ 6594052 h 6858000"/>
              <a:gd name="connsiteX406" fmla="*/ 2207047 w 7467600"/>
              <a:gd name="connsiteY406" fmla="*/ 6654540 h 6858000"/>
              <a:gd name="connsiteX407" fmla="*/ 2299106 w 7467600"/>
              <a:gd name="connsiteY407" fmla="*/ 6778931 h 6858000"/>
              <a:gd name="connsiteX408" fmla="*/ 2314430 w 7467600"/>
              <a:gd name="connsiteY408" fmla="*/ 6801144 h 6858000"/>
              <a:gd name="connsiteX409" fmla="*/ 2352406 w 7467600"/>
              <a:gd name="connsiteY409" fmla="*/ 6858000 h 6858000"/>
              <a:gd name="connsiteX410" fmla="*/ 2314492 w 7467600"/>
              <a:gd name="connsiteY410" fmla="*/ 6858000 h 6858000"/>
              <a:gd name="connsiteX411" fmla="*/ 2288095 w 7467600"/>
              <a:gd name="connsiteY411" fmla="*/ 6818030 h 6858000"/>
              <a:gd name="connsiteX412" fmla="*/ 2272768 w 7467600"/>
              <a:gd name="connsiteY412" fmla="*/ 6795822 h 6858000"/>
              <a:gd name="connsiteX413" fmla="*/ 2182715 w 7467600"/>
              <a:gd name="connsiteY413" fmla="*/ 6675071 h 6858000"/>
              <a:gd name="connsiteX414" fmla="*/ 2032061 w 7467600"/>
              <a:gd name="connsiteY414" fmla="*/ 6541380 h 6858000"/>
              <a:gd name="connsiteX415" fmla="*/ 2257220 w 7467600"/>
              <a:gd name="connsiteY415" fmla="*/ 6826257 h 6858000"/>
              <a:gd name="connsiteX416" fmla="*/ 2281324 w 7467600"/>
              <a:gd name="connsiteY416" fmla="*/ 6858000 h 6858000"/>
              <a:gd name="connsiteX417" fmla="*/ 2242860 w 7467600"/>
              <a:gd name="connsiteY417" fmla="*/ 6858000 h 6858000"/>
              <a:gd name="connsiteX418" fmla="*/ 2232818 w 7467600"/>
              <a:gd name="connsiteY418" fmla="*/ 6844926 h 6858000"/>
              <a:gd name="connsiteX419" fmla="*/ 1990172 w 7467600"/>
              <a:gd name="connsiteY419" fmla="*/ 6542121 h 6858000"/>
              <a:gd name="connsiteX420" fmla="*/ 2124090 w 7467600"/>
              <a:gd name="connsiteY420" fmla="*/ 6761017 h 6858000"/>
              <a:gd name="connsiteX421" fmla="*/ 2200380 w 7467600"/>
              <a:gd name="connsiteY421" fmla="*/ 6858000 h 6858000"/>
              <a:gd name="connsiteX422" fmla="*/ 2147507 w 7467600"/>
              <a:gd name="connsiteY422" fmla="*/ 6858000 h 6858000"/>
              <a:gd name="connsiteX423" fmla="*/ 2070668 w 7467600"/>
              <a:gd name="connsiteY423" fmla="*/ 6761520 h 6858000"/>
              <a:gd name="connsiteX424" fmla="*/ 1975142 w 7467600"/>
              <a:gd name="connsiteY424" fmla="*/ 6585570 h 6858000"/>
              <a:gd name="connsiteX425" fmla="*/ 2050035 w 7467600"/>
              <a:gd name="connsiteY425" fmla="*/ 6813345 h 6858000"/>
              <a:gd name="connsiteX426" fmla="*/ 2063025 w 7467600"/>
              <a:gd name="connsiteY426" fmla="*/ 6858000 h 6858000"/>
              <a:gd name="connsiteX427" fmla="*/ 2021675 w 7467600"/>
              <a:gd name="connsiteY427" fmla="*/ 6858000 h 6858000"/>
              <a:gd name="connsiteX428" fmla="*/ 2019308 w 7467600"/>
              <a:gd name="connsiteY428" fmla="*/ 6847118 h 6858000"/>
              <a:gd name="connsiteX429" fmla="*/ 1938835 w 7467600"/>
              <a:gd name="connsiteY429" fmla="*/ 6551160 h 6858000"/>
              <a:gd name="connsiteX430" fmla="*/ 1953230 w 7467600"/>
              <a:gd name="connsiteY430" fmla="*/ 6759699 h 6858000"/>
              <a:gd name="connsiteX431" fmla="*/ 1956763 w 7467600"/>
              <a:gd name="connsiteY431" fmla="*/ 6778191 h 6858000"/>
              <a:gd name="connsiteX432" fmla="*/ 1967925 w 7467600"/>
              <a:gd name="connsiteY432" fmla="*/ 6858000 h 6858000"/>
              <a:gd name="connsiteX433" fmla="*/ 1936622 w 7467600"/>
              <a:gd name="connsiteY433" fmla="*/ 6858000 h 6858000"/>
              <a:gd name="connsiteX434" fmla="*/ 1926261 w 7467600"/>
              <a:gd name="connsiteY434" fmla="*/ 6784064 h 6858000"/>
              <a:gd name="connsiteX435" fmla="*/ 1922724 w 7467600"/>
              <a:gd name="connsiteY435" fmla="*/ 6765577 h 6858000"/>
              <a:gd name="connsiteX436" fmla="*/ 1904650 w 7467600"/>
              <a:gd name="connsiteY436" fmla="*/ 6639616 h 6858000"/>
              <a:gd name="connsiteX437" fmla="*/ 1885273 w 7467600"/>
              <a:gd name="connsiteY437" fmla="*/ 6858000 h 6858000"/>
              <a:gd name="connsiteX438" fmla="*/ 1854363 w 7467600"/>
              <a:gd name="connsiteY438" fmla="*/ 6858000 h 6858000"/>
              <a:gd name="connsiteX439" fmla="*/ 1880391 w 7467600"/>
              <a:gd name="connsiteY439" fmla="*/ 6603796 h 6858000"/>
              <a:gd name="connsiteX440" fmla="*/ 1818273 w 7467600"/>
              <a:gd name="connsiteY440" fmla="*/ 6715729 h 6858000"/>
              <a:gd name="connsiteX441" fmla="*/ 1794691 w 7467600"/>
              <a:gd name="connsiteY441" fmla="*/ 6843239 h 6858000"/>
              <a:gd name="connsiteX442" fmla="*/ 1794914 w 7467600"/>
              <a:gd name="connsiteY442" fmla="*/ 6858000 h 6858000"/>
              <a:gd name="connsiteX443" fmla="*/ 1746128 w 7467600"/>
              <a:gd name="connsiteY443" fmla="*/ 6858000 h 6858000"/>
              <a:gd name="connsiteX444" fmla="*/ 1753934 w 7467600"/>
              <a:gd name="connsiteY444" fmla="*/ 6724796 h 6858000"/>
              <a:gd name="connsiteX445" fmla="*/ 1792053 w 7467600"/>
              <a:gd name="connsiteY445" fmla="*/ 6572396 h 6858000"/>
              <a:gd name="connsiteX446" fmla="*/ 1862248 w 7467600"/>
              <a:gd name="connsiteY446" fmla="*/ 6266397 h 6858000"/>
              <a:gd name="connsiteX447" fmla="*/ 1862250 w 7467600"/>
              <a:gd name="connsiteY447" fmla="*/ 6033531 h 6858000"/>
              <a:gd name="connsiteX448" fmla="*/ 1211999 w 7467600"/>
              <a:gd name="connsiteY448" fmla="*/ 6683610 h 6858000"/>
              <a:gd name="connsiteX449" fmla="*/ 1213266 w 7467600"/>
              <a:gd name="connsiteY449" fmla="*/ 6691947 h 6858000"/>
              <a:gd name="connsiteX450" fmla="*/ 1203370 w 7467600"/>
              <a:gd name="connsiteY450" fmla="*/ 6850676 h 6858000"/>
              <a:gd name="connsiteX451" fmla="*/ 1203671 w 7467600"/>
              <a:gd name="connsiteY451" fmla="*/ 6858000 h 6858000"/>
              <a:gd name="connsiteX452" fmla="*/ 1143180 w 7467600"/>
              <a:gd name="connsiteY452" fmla="*/ 6858000 h 6858000"/>
              <a:gd name="connsiteX453" fmla="*/ 1142176 w 7467600"/>
              <a:gd name="connsiteY453" fmla="*/ 6766045 h 6858000"/>
              <a:gd name="connsiteX454" fmla="*/ 1067484 w 7467600"/>
              <a:gd name="connsiteY454" fmla="*/ 6858000 h 6858000"/>
              <a:gd name="connsiteX455" fmla="*/ 953928 w 7467600"/>
              <a:gd name="connsiteY455" fmla="*/ 6858000 h 6858000"/>
              <a:gd name="connsiteX456" fmla="*/ 959715 w 7467600"/>
              <a:gd name="connsiteY456" fmla="*/ 6850185 h 6858000"/>
              <a:gd name="connsiteX457" fmla="*/ 1483788 w 7467600"/>
              <a:gd name="connsiteY457" fmla="*/ 6259174 h 6858000"/>
              <a:gd name="connsiteX458" fmla="*/ 1100671 w 7467600"/>
              <a:gd name="connsiteY458" fmla="*/ 6252137 h 6858000"/>
              <a:gd name="connsiteX459" fmla="*/ 1090144 w 7467600"/>
              <a:gd name="connsiteY459" fmla="*/ 6256748 h 6858000"/>
              <a:gd name="connsiteX460" fmla="*/ 1095872 w 7467600"/>
              <a:gd name="connsiteY460" fmla="*/ 6271892 h 6858000"/>
              <a:gd name="connsiteX461" fmla="*/ 262785 w 7467600"/>
              <a:gd name="connsiteY461" fmla="*/ 6845450 h 6858000"/>
              <a:gd name="connsiteX462" fmla="*/ 209968 w 7467600"/>
              <a:gd name="connsiteY462" fmla="*/ 6770713 h 6858000"/>
              <a:gd name="connsiteX463" fmla="*/ 873460 w 7467600"/>
              <a:gd name="connsiteY463" fmla="*/ 6253768 h 6858000"/>
              <a:gd name="connsiteX464" fmla="*/ 192686 w 7467600"/>
              <a:gd name="connsiteY464" fmla="*/ 5849257 h 6858000"/>
              <a:gd name="connsiteX465" fmla="*/ 4696 w 7467600"/>
              <a:gd name="connsiteY465" fmla="*/ 5697668 h 6858000"/>
              <a:gd name="connsiteX466" fmla="*/ 0 w 7467600"/>
              <a:gd name="connsiteY466" fmla="*/ 5689984 h 6858000"/>
              <a:gd name="connsiteX467" fmla="*/ 0 w 7467600"/>
              <a:gd name="connsiteY467" fmla="*/ 5513472 h 6858000"/>
              <a:gd name="connsiteX468" fmla="*/ 174101 w 7467600"/>
              <a:gd name="connsiteY468" fmla="*/ 5620277 h 6858000"/>
              <a:gd name="connsiteX469" fmla="*/ 891800 w 7467600"/>
              <a:gd name="connsiteY469" fmla="*/ 6036935 h 6858000"/>
              <a:gd name="connsiteX470" fmla="*/ 1072219 w 7467600"/>
              <a:gd name="connsiteY470" fmla="*/ 6169443 h 6858000"/>
              <a:gd name="connsiteX471" fmla="*/ 1074117 w 7467600"/>
              <a:gd name="connsiteY471" fmla="*/ 6170301 h 6858000"/>
              <a:gd name="connsiteX472" fmla="*/ 1083114 w 7467600"/>
              <a:gd name="connsiteY472" fmla="*/ 6174131 h 6858000"/>
              <a:gd name="connsiteX473" fmla="*/ 1543010 w 7467600"/>
              <a:gd name="connsiteY473" fmla="*/ 6191140 h 6858000"/>
              <a:gd name="connsiteX474" fmla="*/ 1551080 w 7467600"/>
              <a:gd name="connsiteY474" fmla="*/ 6195006 h 6858000"/>
              <a:gd name="connsiteX475" fmla="*/ 2345443 w 7467600"/>
              <a:gd name="connsiteY475" fmla="*/ 5549882 h 6858000"/>
              <a:gd name="connsiteX476" fmla="*/ 1721499 w 7467600"/>
              <a:gd name="connsiteY476" fmla="*/ 5599969 h 6858000"/>
              <a:gd name="connsiteX477" fmla="*/ 767716 w 7467600"/>
              <a:gd name="connsiteY477" fmla="*/ 5472768 h 6858000"/>
              <a:gd name="connsiteX478" fmla="*/ 722147 w 7467600"/>
              <a:gd name="connsiteY478" fmla="*/ 5393091 h 6858000"/>
              <a:gd name="connsiteX479" fmla="*/ 1485552 w 7467600"/>
              <a:gd name="connsiteY479" fmla="*/ 5313202 h 6858000"/>
              <a:gd name="connsiteX480" fmla="*/ 2143004 w 7467600"/>
              <a:gd name="connsiteY480" fmla="*/ 5402420 h 6858000"/>
              <a:gd name="connsiteX481" fmla="*/ 1933391 w 7467600"/>
              <a:gd name="connsiteY481" fmla="*/ 5156971 h 6858000"/>
              <a:gd name="connsiteX482" fmla="*/ 1827118 w 7467600"/>
              <a:gd name="connsiteY482" fmla="*/ 4968410 h 6858000"/>
              <a:gd name="connsiteX483" fmla="*/ 1837349 w 7467600"/>
              <a:gd name="connsiteY483" fmla="*/ 4956357 h 6858000"/>
              <a:gd name="connsiteX484" fmla="*/ 2162835 w 7467600"/>
              <a:gd name="connsiteY484" fmla="*/ 5187853 h 6858000"/>
              <a:gd name="connsiteX485" fmla="*/ 2257167 w 7467600"/>
              <a:gd name="connsiteY485" fmla="*/ 5462123 h 6858000"/>
              <a:gd name="connsiteX486" fmla="*/ 2261598 w 7467600"/>
              <a:gd name="connsiteY486" fmla="*/ 5467998 h 6858000"/>
              <a:gd name="connsiteX487" fmla="*/ 2437177 w 7467600"/>
              <a:gd name="connsiteY487" fmla="*/ 5479608 h 6858000"/>
              <a:gd name="connsiteX488" fmla="*/ 2445247 w 7467600"/>
              <a:gd name="connsiteY488" fmla="*/ 5483476 h 6858000"/>
              <a:gd name="connsiteX489" fmla="*/ 2743626 w 7467600"/>
              <a:gd name="connsiteY489" fmla="*/ 5304819 h 6858000"/>
              <a:gd name="connsiteX490" fmla="*/ 3048102 w 7467600"/>
              <a:gd name="connsiteY490" fmla="*/ 5150595 h 6858000"/>
              <a:gd name="connsiteX491" fmla="*/ 1799414 w 7467600"/>
              <a:gd name="connsiteY491" fmla="*/ 4694732 h 6858000"/>
              <a:gd name="connsiteX492" fmla="*/ 1771735 w 7467600"/>
              <a:gd name="connsiteY492" fmla="*/ 4619929 h 6858000"/>
              <a:gd name="connsiteX493" fmla="*/ 3104273 w 7467600"/>
              <a:gd name="connsiteY493" fmla="*/ 5076159 h 6858000"/>
              <a:gd name="connsiteX494" fmla="*/ 3113245 w 7467600"/>
              <a:gd name="connsiteY494" fmla="*/ 5090705 h 6858000"/>
              <a:gd name="connsiteX495" fmla="*/ 3126294 w 7467600"/>
              <a:gd name="connsiteY495" fmla="*/ 5114400 h 6858000"/>
              <a:gd name="connsiteX496" fmla="*/ 3937433 w 7467600"/>
              <a:gd name="connsiteY496" fmla="*/ 4830473 h 6858000"/>
              <a:gd name="connsiteX497" fmla="*/ 3590475 w 7467600"/>
              <a:gd name="connsiteY497" fmla="*/ 4597974 h 6858000"/>
              <a:gd name="connsiteX498" fmla="*/ 3100264 w 7467600"/>
              <a:gd name="connsiteY498" fmla="*/ 4579845 h 6858000"/>
              <a:gd name="connsiteX499" fmla="*/ 2183576 w 7467600"/>
              <a:gd name="connsiteY499" fmla="*/ 4227150 h 6858000"/>
              <a:gd name="connsiteX500" fmla="*/ 2151029 w 7467600"/>
              <a:gd name="connsiteY500" fmla="*/ 4146947 h 6858000"/>
              <a:gd name="connsiteX501" fmla="*/ 3563434 w 7467600"/>
              <a:gd name="connsiteY501" fmla="*/ 4469115 h 6858000"/>
              <a:gd name="connsiteX502" fmla="*/ 3177952 w 7467600"/>
              <a:gd name="connsiteY502" fmla="*/ 3657386 h 6858000"/>
              <a:gd name="connsiteX503" fmla="*/ 3189263 w 7467600"/>
              <a:gd name="connsiteY503" fmla="*/ 3625726 h 6858000"/>
              <a:gd name="connsiteX504" fmla="*/ 3560912 w 7467600"/>
              <a:gd name="connsiteY504" fmla="*/ 4079863 h 6858000"/>
              <a:gd name="connsiteX505" fmla="*/ 3626636 w 7467600"/>
              <a:gd name="connsiteY505" fmla="*/ 4512230 h 6858000"/>
              <a:gd name="connsiteX506" fmla="*/ 3653088 w 7467600"/>
              <a:gd name="connsiteY506" fmla="*/ 4521417 h 6858000"/>
              <a:gd name="connsiteX507" fmla="*/ 3988128 w 7467600"/>
              <a:gd name="connsiteY507" fmla="*/ 4817267 h 6858000"/>
              <a:gd name="connsiteX508" fmla="*/ 4830582 w 7467600"/>
              <a:gd name="connsiteY508" fmla="*/ 4676000 h 6858000"/>
              <a:gd name="connsiteX509" fmla="*/ 4830100 w 7467600"/>
              <a:gd name="connsiteY509" fmla="*/ 4675554 h 6858000"/>
              <a:gd name="connsiteX510" fmla="*/ 4036318 w 7467600"/>
              <a:gd name="connsiteY510" fmla="*/ 4147013 h 6858000"/>
              <a:gd name="connsiteX511" fmla="*/ 3432098 w 7467600"/>
              <a:gd name="connsiteY511" fmla="*/ 3537312 h 6858000"/>
              <a:gd name="connsiteX512" fmla="*/ 3446761 w 7467600"/>
              <a:gd name="connsiteY512" fmla="*/ 3461278 h 6858000"/>
              <a:gd name="connsiteX513" fmla="*/ 4419733 w 7467600"/>
              <a:gd name="connsiteY513" fmla="*/ 3963555 h 6858000"/>
              <a:gd name="connsiteX514" fmla="*/ 4781371 w 7467600"/>
              <a:gd name="connsiteY514" fmla="*/ 4458604 h 6858000"/>
              <a:gd name="connsiteX515" fmla="*/ 4780440 w 7467600"/>
              <a:gd name="connsiteY515" fmla="*/ 4470290 h 6858000"/>
              <a:gd name="connsiteX516" fmla="*/ 4898954 w 7467600"/>
              <a:gd name="connsiteY516" fmla="*/ 4662092 h 6858000"/>
              <a:gd name="connsiteX517" fmla="*/ 4900699 w 7467600"/>
              <a:gd name="connsiteY517" fmla="*/ 4670867 h 6858000"/>
              <a:gd name="connsiteX518" fmla="*/ 5714511 w 7467600"/>
              <a:gd name="connsiteY518" fmla="*/ 4663483 h 6858000"/>
              <a:gd name="connsiteX519" fmla="*/ 5464793 w 7467600"/>
              <a:gd name="connsiteY519" fmla="*/ 4393556 h 6858000"/>
              <a:gd name="connsiteX520" fmla="*/ 5461897 w 7467600"/>
              <a:gd name="connsiteY520" fmla="*/ 4390879 h 6858000"/>
              <a:gd name="connsiteX521" fmla="*/ 4294126 w 7467600"/>
              <a:gd name="connsiteY521" fmla="*/ 3303048 h 6858000"/>
              <a:gd name="connsiteX522" fmla="*/ 4305321 w 7467600"/>
              <a:gd name="connsiteY522" fmla="*/ 3256953 h 6858000"/>
              <a:gd name="connsiteX523" fmla="*/ 4949299 w 7467600"/>
              <a:gd name="connsiteY523" fmla="*/ 3766336 h 6858000"/>
              <a:gd name="connsiteX524" fmla="*/ 5291452 w 7467600"/>
              <a:gd name="connsiteY524" fmla="*/ 4076801 h 6858000"/>
              <a:gd name="connsiteX525" fmla="*/ 5434998 w 7467600"/>
              <a:gd name="connsiteY525" fmla="*/ 4254100 h 6858000"/>
              <a:gd name="connsiteX526" fmla="*/ 5351015 w 7467600"/>
              <a:gd name="connsiteY526" fmla="*/ 3760989 h 6858000"/>
              <a:gd name="connsiteX527" fmla="*/ 5413780 w 7467600"/>
              <a:gd name="connsiteY527" fmla="*/ 2966265 h 6858000"/>
              <a:gd name="connsiteX528" fmla="*/ 5425627 w 7467600"/>
              <a:gd name="connsiteY528" fmla="*/ 2954192 h 6858000"/>
              <a:gd name="connsiteX529" fmla="*/ 6604735 w 7467600"/>
              <a:gd name="connsiteY529" fmla="*/ 2041381 h 6858000"/>
              <a:gd name="connsiteX530" fmla="*/ 7204487 w 7467600"/>
              <a:gd name="connsiteY530" fmla="*/ 2742112 h 6858000"/>
              <a:gd name="connsiteX531" fmla="*/ 7131592 w 7467600"/>
              <a:gd name="connsiteY531" fmla="*/ 2672096 h 6858000"/>
              <a:gd name="connsiteX532" fmla="*/ 6996344 w 7467600"/>
              <a:gd name="connsiteY532" fmla="*/ 2518310 h 6858000"/>
              <a:gd name="connsiteX533" fmla="*/ 6735495 w 7467600"/>
              <a:gd name="connsiteY533" fmla="*/ 2196890 h 6858000"/>
              <a:gd name="connsiteX534" fmla="*/ 6721901 w 7467600"/>
              <a:gd name="connsiteY534" fmla="*/ 2179274 h 6858000"/>
              <a:gd name="connsiteX535" fmla="*/ 6604735 w 7467600"/>
              <a:gd name="connsiteY535" fmla="*/ 2041381 h 6858000"/>
              <a:gd name="connsiteX536" fmla="*/ 6591670 w 7467600"/>
              <a:gd name="connsiteY536" fmla="*/ 1988277 h 6858000"/>
              <a:gd name="connsiteX537" fmla="*/ 6747349 w 7467600"/>
              <a:gd name="connsiteY537" fmla="*/ 2160069 h 6858000"/>
              <a:gd name="connsiteX538" fmla="*/ 6760943 w 7467600"/>
              <a:gd name="connsiteY538" fmla="*/ 2177686 h 6858000"/>
              <a:gd name="connsiteX539" fmla="*/ 7021065 w 7467600"/>
              <a:gd name="connsiteY539" fmla="*/ 2498102 h 6858000"/>
              <a:gd name="connsiteX540" fmla="*/ 7155223 w 7467600"/>
              <a:gd name="connsiteY540" fmla="*/ 2650386 h 6858000"/>
              <a:gd name="connsiteX541" fmla="*/ 7203167 w 7467600"/>
              <a:gd name="connsiteY541" fmla="*/ 2697288 h 6858000"/>
              <a:gd name="connsiteX542" fmla="*/ 6937703 w 7467600"/>
              <a:gd name="connsiteY542" fmla="*/ 2321981 h 6858000"/>
              <a:gd name="connsiteX543" fmla="*/ 6591670 w 7467600"/>
              <a:gd name="connsiteY543" fmla="*/ 1988277 h 6858000"/>
              <a:gd name="connsiteX544" fmla="*/ 5798671 w 7467600"/>
              <a:gd name="connsiteY544" fmla="*/ 1981601 h 6858000"/>
              <a:gd name="connsiteX545" fmla="*/ 5754709 w 7467600"/>
              <a:gd name="connsiteY545" fmla="*/ 2071454 h 6858000"/>
              <a:gd name="connsiteX546" fmla="*/ 5763044 w 7467600"/>
              <a:gd name="connsiteY546" fmla="*/ 2842206 h 6858000"/>
              <a:gd name="connsiteX547" fmla="*/ 5764974 w 7467600"/>
              <a:gd name="connsiteY547" fmla="*/ 2799609 h 6858000"/>
              <a:gd name="connsiteX548" fmla="*/ 5767665 w 7467600"/>
              <a:gd name="connsiteY548" fmla="*/ 2666409 h 6858000"/>
              <a:gd name="connsiteX549" fmla="*/ 5763055 w 7467600"/>
              <a:gd name="connsiteY549" fmla="*/ 2579705 h 6858000"/>
              <a:gd name="connsiteX550" fmla="*/ 5758079 w 7467600"/>
              <a:gd name="connsiteY550" fmla="*/ 2492508 h 6858000"/>
              <a:gd name="connsiteX551" fmla="*/ 5779325 w 7467600"/>
              <a:gd name="connsiteY551" fmla="*/ 2197069 h 6858000"/>
              <a:gd name="connsiteX552" fmla="*/ 5798671 w 7467600"/>
              <a:gd name="connsiteY552" fmla="*/ 1981601 h 6858000"/>
              <a:gd name="connsiteX553" fmla="*/ 5829202 w 7467600"/>
              <a:gd name="connsiteY553" fmla="*/ 1971679 h 6858000"/>
              <a:gd name="connsiteX554" fmla="*/ 5809558 w 7467600"/>
              <a:gd name="connsiteY554" fmla="*/ 2198043 h 6858000"/>
              <a:gd name="connsiteX555" fmla="*/ 5788653 w 7467600"/>
              <a:gd name="connsiteY555" fmla="*/ 2489430 h 6858000"/>
              <a:gd name="connsiteX556" fmla="*/ 5793439 w 7467600"/>
              <a:gd name="connsiteY556" fmla="*/ 2575235 h 6858000"/>
              <a:gd name="connsiteX557" fmla="*/ 5796837 w 7467600"/>
              <a:gd name="connsiteY557" fmla="*/ 2637633 h 6858000"/>
              <a:gd name="connsiteX558" fmla="*/ 5818614 w 7467600"/>
              <a:gd name="connsiteY558" fmla="*/ 2473055 h 6858000"/>
              <a:gd name="connsiteX559" fmla="*/ 5829202 w 7467600"/>
              <a:gd name="connsiteY559" fmla="*/ 1971679 h 6858000"/>
              <a:gd name="connsiteX560" fmla="*/ 5911389 w 7467600"/>
              <a:gd name="connsiteY560" fmla="*/ 1898371 h 6858000"/>
              <a:gd name="connsiteX561" fmla="*/ 6237627 w 7467600"/>
              <a:gd name="connsiteY561" fmla="*/ 2231921 h 6858000"/>
              <a:gd name="connsiteX562" fmla="*/ 5911389 w 7467600"/>
              <a:gd name="connsiteY562" fmla="*/ 1898371 h 6858000"/>
              <a:gd name="connsiteX563" fmla="*/ 6944437 w 7467600"/>
              <a:gd name="connsiteY563" fmla="*/ 1575402 h 6858000"/>
              <a:gd name="connsiteX564" fmla="*/ 6304730 w 7467600"/>
              <a:gd name="connsiteY564" fmla="*/ 1766654 h 6858000"/>
              <a:gd name="connsiteX565" fmla="*/ 6944437 w 7467600"/>
              <a:gd name="connsiteY565" fmla="*/ 1575402 h 6858000"/>
              <a:gd name="connsiteX566" fmla="*/ 7019523 w 7467600"/>
              <a:gd name="connsiteY566" fmla="*/ 1519450 h 6858000"/>
              <a:gd name="connsiteX567" fmla="*/ 6298091 w 7467600"/>
              <a:gd name="connsiteY567" fmla="*/ 1737122 h 6858000"/>
              <a:gd name="connsiteX568" fmla="*/ 7019523 w 7467600"/>
              <a:gd name="connsiteY568" fmla="*/ 1519450 h 6858000"/>
              <a:gd name="connsiteX569" fmla="*/ 2399523 w 7467600"/>
              <a:gd name="connsiteY569" fmla="*/ 1428234 h 6858000"/>
              <a:gd name="connsiteX570" fmla="*/ 2224982 w 7467600"/>
              <a:gd name="connsiteY570" fmla="*/ 1826201 h 6858000"/>
              <a:gd name="connsiteX571" fmla="*/ 2096099 w 7467600"/>
              <a:gd name="connsiteY571" fmla="*/ 2345900 h 6858000"/>
              <a:gd name="connsiteX572" fmla="*/ 2283317 w 7467600"/>
              <a:gd name="connsiteY572" fmla="*/ 1796925 h 6858000"/>
              <a:gd name="connsiteX573" fmla="*/ 2399523 w 7467600"/>
              <a:gd name="connsiteY573" fmla="*/ 1428234 h 6858000"/>
              <a:gd name="connsiteX574" fmla="*/ 2448558 w 7467600"/>
              <a:gd name="connsiteY574" fmla="*/ 1373435 h 6858000"/>
              <a:gd name="connsiteX575" fmla="*/ 2312521 w 7467600"/>
              <a:gd name="connsiteY575" fmla="*/ 1806140 h 6858000"/>
              <a:gd name="connsiteX576" fmla="*/ 2127533 w 7467600"/>
              <a:gd name="connsiteY576" fmla="*/ 2348380 h 6858000"/>
              <a:gd name="connsiteX577" fmla="*/ 2358080 w 7467600"/>
              <a:gd name="connsiteY577" fmla="*/ 1866134 h 6858000"/>
              <a:gd name="connsiteX578" fmla="*/ 2407436 w 7467600"/>
              <a:gd name="connsiteY578" fmla="*/ 1651070 h 6858000"/>
              <a:gd name="connsiteX579" fmla="*/ 2448558 w 7467600"/>
              <a:gd name="connsiteY579" fmla="*/ 1373435 h 6858000"/>
              <a:gd name="connsiteX580" fmla="*/ 278707 w 7467600"/>
              <a:gd name="connsiteY580" fmla="*/ 1352270 h 6858000"/>
              <a:gd name="connsiteX581" fmla="*/ 321570 w 7467600"/>
              <a:gd name="connsiteY581" fmla="*/ 1861610 h 6858000"/>
              <a:gd name="connsiteX582" fmla="*/ 294281 w 7467600"/>
              <a:gd name="connsiteY582" fmla="*/ 1440658 h 6858000"/>
              <a:gd name="connsiteX583" fmla="*/ 278707 w 7467600"/>
              <a:gd name="connsiteY583" fmla="*/ 1352270 h 6858000"/>
              <a:gd name="connsiteX584" fmla="*/ 1423821 w 7467600"/>
              <a:gd name="connsiteY584" fmla="*/ 1351958 h 6858000"/>
              <a:gd name="connsiteX585" fmla="*/ 1638521 w 7467600"/>
              <a:gd name="connsiteY585" fmla="*/ 1908470 h 6858000"/>
              <a:gd name="connsiteX586" fmla="*/ 1754199 w 7467600"/>
              <a:gd name="connsiteY586" fmla="*/ 2149284 h 6858000"/>
              <a:gd name="connsiteX587" fmla="*/ 1908359 w 7467600"/>
              <a:gd name="connsiteY587" fmla="*/ 2364988 h 6858000"/>
              <a:gd name="connsiteX588" fmla="*/ 1647661 w 7467600"/>
              <a:gd name="connsiteY588" fmla="*/ 1825945 h 6858000"/>
              <a:gd name="connsiteX589" fmla="*/ 1423821 w 7467600"/>
              <a:gd name="connsiteY589" fmla="*/ 1351958 h 6858000"/>
              <a:gd name="connsiteX590" fmla="*/ 1431890 w 7467600"/>
              <a:gd name="connsiteY590" fmla="*/ 1306475 h 6858000"/>
              <a:gd name="connsiteX591" fmla="*/ 1507597 w 7467600"/>
              <a:gd name="connsiteY591" fmla="*/ 1446132 h 6858000"/>
              <a:gd name="connsiteX592" fmla="*/ 1674586 w 7467600"/>
              <a:gd name="connsiteY592" fmla="*/ 1813832 h 6858000"/>
              <a:gd name="connsiteX593" fmla="*/ 1815950 w 7467600"/>
              <a:gd name="connsiteY593" fmla="*/ 2128564 h 6858000"/>
              <a:gd name="connsiteX594" fmla="*/ 1984242 w 7467600"/>
              <a:gd name="connsiteY594" fmla="*/ 2430829 h 6858000"/>
              <a:gd name="connsiteX595" fmla="*/ 2014023 w 7467600"/>
              <a:gd name="connsiteY595" fmla="*/ 2450995 h 6858000"/>
              <a:gd name="connsiteX596" fmla="*/ 1747337 w 7467600"/>
              <a:gd name="connsiteY596" fmla="*/ 1855264 h 6858000"/>
              <a:gd name="connsiteX597" fmla="*/ 1533749 w 7467600"/>
              <a:gd name="connsiteY597" fmla="*/ 1478656 h 6858000"/>
              <a:gd name="connsiteX598" fmla="*/ 1431890 w 7467600"/>
              <a:gd name="connsiteY598" fmla="*/ 1306475 h 6858000"/>
              <a:gd name="connsiteX599" fmla="*/ 5052692 w 7467600"/>
              <a:gd name="connsiteY599" fmla="*/ 1292994 h 6858000"/>
              <a:gd name="connsiteX600" fmla="*/ 5200661 w 7467600"/>
              <a:gd name="connsiteY600" fmla="*/ 1635186 h 6858000"/>
              <a:gd name="connsiteX601" fmla="*/ 5297138 w 7467600"/>
              <a:gd name="connsiteY601" fmla="*/ 1906351 h 6858000"/>
              <a:gd name="connsiteX602" fmla="*/ 5052692 w 7467600"/>
              <a:gd name="connsiteY602" fmla="*/ 1292994 h 6858000"/>
              <a:gd name="connsiteX603" fmla="*/ 5009948 w 7467600"/>
              <a:gd name="connsiteY603" fmla="*/ 1273619 h 6858000"/>
              <a:gd name="connsiteX604" fmla="*/ 5121777 w 7467600"/>
              <a:gd name="connsiteY604" fmla="*/ 1654213 h 6858000"/>
              <a:gd name="connsiteX605" fmla="*/ 5293545 w 7467600"/>
              <a:gd name="connsiteY605" fmla="*/ 2072247 h 6858000"/>
              <a:gd name="connsiteX606" fmla="*/ 5294042 w 7467600"/>
              <a:gd name="connsiteY606" fmla="*/ 2065019 h 6858000"/>
              <a:gd name="connsiteX607" fmla="*/ 5171936 w 7467600"/>
              <a:gd name="connsiteY607" fmla="*/ 1647613 h 6858000"/>
              <a:gd name="connsiteX608" fmla="*/ 5009948 w 7467600"/>
              <a:gd name="connsiteY608" fmla="*/ 1273619 h 6858000"/>
              <a:gd name="connsiteX609" fmla="*/ 655236 w 7467600"/>
              <a:gd name="connsiteY609" fmla="*/ 1268632 h 6858000"/>
              <a:gd name="connsiteX610" fmla="*/ 839521 w 7467600"/>
              <a:gd name="connsiteY610" fmla="*/ 1685315 h 6858000"/>
              <a:gd name="connsiteX611" fmla="*/ 1109416 w 7467600"/>
              <a:gd name="connsiteY611" fmla="*/ 2061663 h 6858000"/>
              <a:gd name="connsiteX612" fmla="*/ 1298300 w 7467600"/>
              <a:gd name="connsiteY612" fmla="*/ 2247742 h 6858000"/>
              <a:gd name="connsiteX613" fmla="*/ 1125871 w 7467600"/>
              <a:gd name="connsiteY613" fmla="*/ 1989513 h 6858000"/>
              <a:gd name="connsiteX614" fmla="*/ 981574 w 7467600"/>
              <a:gd name="connsiteY614" fmla="*/ 1783157 h 6858000"/>
              <a:gd name="connsiteX615" fmla="*/ 922198 w 7467600"/>
              <a:gd name="connsiteY615" fmla="*/ 1677437 h 6858000"/>
              <a:gd name="connsiteX616" fmla="*/ 869293 w 7467600"/>
              <a:gd name="connsiteY616" fmla="*/ 1583214 h 6858000"/>
              <a:gd name="connsiteX617" fmla="*/ 751431 w 7467600"/>
              <a:gd name="connsiteY617" fmla="*/ 1405731 h 6858000"/>
              <a:gd name="connsiteX618" fmla="*/ 655236 w 7467600"/>
              <a:gd name="connsiteY618" fmla="*/ 1268632 h 6858000"/>
              <a:gd name="connsiteX619" fmla="*/ 6516292 w 7467600"/>
              <a:gd name="connsiteY619" fmla="*/ 1263064 h 6858000"/>
              <a:gd name="connsiteX620" fmla="*/ 5736320 w 7467600"/>
              <a:gd name="connsiteY620" fmla="*/ 1501803 h 6858000"/>
              <a:gd name="connsiteX621" fmla="*/ 6516292 w 7467600"/>
              <a:gd name="connsiteY621" fmla="*/ 1263064 h 6858000"/>
              <a:gd name="connsiteX622" fmla="*/ 291466 w 7467600"/>
              <a:gd name="connsiteY622" fmla="*/ 1250369 h 6858000"/>
              <a:gd name="connsiteX623" fmla="*/ 323180 w 7467600"/>
              <a:gd name="connsiteY623" fmla="*/ 1435283 h 6858000"/>
              <a:gd name="connsiteX624" fmla="*/ 349381 w 7467600"/>
              <a:gd name="connsiteY624" fmla="*/ 1875041 h 6858000"/>
              <a:gd name="connsiteX625" fmla="*/ 374363 w 7467600"/>
              <a:gd name="connsiteY625" fmla="*/ 1506494 h 6858000"/>
              <a:gd name="connsiteX626" fmla="*/ 302168 w 7467600"/>
              <a:gd name="connsiteY626" fmla="*/ 1274495 h 6858000"/>
              <a:gd name="connsiteX627" fmla="*/ 291466 w 7467600"/>
              <a:gd name="connsiteY627" fmla="*/ 1250369 h 6858000"/>
              <a:gd name="connsiteX628" fmla="*/ 678222 w 7467600"/>
              <a:gd name="connsiteY628" fmla="*/ 1248670 h 6858000"/>
              <a:gd name="connsiteX629" fmla="*/ 775536 w 7467600"/>
              <a:gd name="connsiteY629" fmla="*/ 1388015 h 6858000"/>
              <a:gd name="connsiteX630" fmla="*/ 894529 w 7467600"/>
              <a:gd name="connsiteY630" fmla="*/ 1567739 h 6858000"/>
              <a:gd name="connsiteX631" fmla="*/ 948000 w 7467600"/>
              <a:gd name="connsiteY631" fmla="*/ 1663088 h 6858000"/>
              <a:gd name="connsiteX632" fmla="*/ 1006812 w 7467600"/>
              <a:gd name="connsiteY632" fmla="*/ 1767683 h 6858000"/>
              <a:gd name="connsiteX633" fmla="*/ 1149133 w 7467600"/>
              <a:gd name="connsiteY633" fmla="*/ 1971513 h 6858000"/>
              <a:gd name="connsiteX634" fmla="*/ 1333952 w 7467600"/>
              <a:gd name="connsiteY634" fmla="*/ 2251620 h 6858000"/>
              <a:gd name="connsiteX635" fmla="*/ 1337329 w 7467600"/>
              <a:gd name="connsiteY635" fmla="*/ 2258350 h 6858000"/>
              <a:gd name="connsiteX636" fmla="*/ 1014726 w 7467600"/>
              <a:gd name="connsiteY636" fmla="*/ 1615556 h 6858000"/>
              <a:gd name="connsiteX637" fmla="*/ 678222 w 7467600"/>
              <a:gd name="connsiteY637" fmla="*/ 1248670 h 6858000"/>
              <a:gd name="connsiteX638" fmla="*/ 6691602 w 7467600"/>
              <a:gd name="connsiteY638" fmla="*/ 1140573 h 6858000"/>
              <a:gd name="connsiteX639" fmla="*/ 6571100 w 7467600"/>
              <a:gd name="connsiteY639" fmla="*/ 1183662 h 6858000"/>
              <a:gd name="connsiteX640" fmla="*/ 6241687 w 7467600"/>
              <a:gd name="connsiteY640" fmla="*/ 1257600 h 6858000"/>
              <a:gd name="connsiteX641" fmla="*/ 5693009 w 7467600"/>
              <a:gd name="connsiteY641" fmla="*/ 1478256 h 6858000"/>
              <a:gd name="connsiteX642" fmla="*/ 6548420 w 7467600"/>
              <a:gd name="connsiteY642" fmla="*/ 1214599 h 6858000"/>
              <a:gd name="connsiteX643" fmla="*/ 6605473 w 7467600"/>
              <a:gd name="connsiteY643" fmla="*/ 1184686 h 6858000"/>
              <a:gd name="connsiteX644" fmla="*/ 6691602 w 7467600"/>
              <a:gd name="connsiteY644" fmla="*/ 1140573 h 6858000"/>
              <a:gd name="connsiteX645" fmla="*/ 4002475 w 7467600"/>
              <a:gd name="connsiteY645" fmla="*/ 1037802 h 6858000"/>
              <a:gd name="connsiteX646" fmla="*/ 4000324 w 7467600"/>
              <a:gd name="connsiteY646" fmla="*/ 1039362 h 6858000"/>
              <a:gd name="connsiteX647" fmla="*/ 4002862 w 7467600"/>
              <a:gd name="connsiteY647" fmla="*/ 1042866 h 6858000"/>
              <a:gd name="connsiteX648" fmla="*/ 4002475 w 7467600"/>
              <a:gd name="connsiteY648" fmla="*/ 1037802 h 6858000"/>
              <a:gd name="connsiteX649" fmla="*/ 506322 w 7467600"/>
              <a:gd name="connsiteY649" fmla="*/ 1020997 h 6858000"/>
              <a:gd name="connsiteX650" fmla="*/ 533068 w 7467600"/>
              <a:gd name="connsiteY650" fmla="*/ 1029409 h 6858000"/>
              <a:gd name="connsiteX651" fmla="*/ 1232525 w 7467600"/>
              <a:gd name="connsiteY651" fmla="*/ 1804675 h 6858000"/>
              <a:gd name="connsiteX652" fmla="*/ 1388858 w 7467600"/>
              <a:gd name="connsiteY652" fmla="*/ 2368011 h 6858000"/>
              <a:gd name="connsiteX653" fmla="*/ 1384098 w 7467600"/>
              <a:gd name="connsiteY653" fmla="*/ 2378125 h 6858000"/>
              <a:gd name="connsiteX654" fmla="*/ 1425393 w 7467600"/>
              <a:gd name="connsiteY654" fmla="*/ 2589124 h 6858000"/>
              <a:gd name="connsiteX655" fmla="*/ 1424001 w 7467600"/>
              <a:gd name="connsiteY655" fmla="*/ 2597541 h 6858000"/>
              <a:gd name="connsiteX656" fmla="*/ 2152729 w 7467600"/>
              <a:gd name="connsiteY656" fmla="*/ 2864487 h 6858000"/>
              <a:gd name="connsiteX657" fmla="*/ 2020609 w 7467600"/>
              <a:gd name="connsiteY657" fmla="*/ 2539671 h 6858000"/>
              <a:gd name="connsiteX658" fmla="*/ 2018920 w 7467600"/>
              <a:gd name="connsiteY658" fmla="*/ 2536309 h 6858000"/>
              <a:gd name="connsiteX659" fmla="*/ 1342441 w 7467600"/>
              <a:gd name="connsiteY659" fmla="*/ 1173017 h 6858000"/>
              <a:gd name="connsiteX660" fmla="*/ 1367925 w 7467600"/>
              <a:gd name="connsiteY660" fmla="*/ 1135648 h 6858000"/>
              <a:gd name="connsiteX661" fmla="*/ 1771401 w 7467600"/>
              <a:gd name="connsiteY661" fmla="*/ 1806673 h 6858000"/>
              <a:gd name="connsiteX662" fmla="*/ 1972385 w 7467600"/>
              <a:gd name="connsiteY662" fmla="*/ 2198735 h 6858000"/>
              <a:gd name="connsiteX663" fmla="*/ 2040892 w 7467600"/>
              <a:gd name="connsiteY663" fmla="*/ 2405205 h 6858000"/>
              <a:gd name="connsiteX664" fmla="*/ 2131689 w 7467600"/>
              <a:gd name="connsiteY664" fmla="*/ 1936926 h 6858000"/>
              <a:gd name="connsiteX665" fmla="*/ 2454820 w 7467600"/>
              <a:gd name="connsiteY665" fmla="*/ 1248808 h 6858000"/>
              <a:gd name="connsiteX666" fmla="*/ 2492512 w 7467600"/>
              <a:gd name="connsiteY666" fmla="*/ 1302920 h 6858000"/>
              <a:gd name="connsiteX667" fmla="*/ 2081216 w 7467600"/>
              <a:gd name="connsiteY667" fmla="*/ 2527513 h 6858000"/>
              <a:gd name="connsiteX668" fmla="*/ 2081211 w 7467600"/>
              <a:gd name="connsiteY668" fmla="*/ 2528916 h 6858000"/>
              <a:gd name="connsiteX669" fmla="*/ 2199067 w 7467600"/>
              <a:gd name="connsiteY669" fmla="*/ 2884061 h 6858000"/>
              <a:gd name="connsiteX670" fmla="*/ 3192586 w 7467600"/>
              <a:gd name="connsiteY670" fmla="*/ 3411496 h 6858000"/>
              <a:gd name="connsiteX671" fmla="*/ 3182620 w 7467600"/>
              <a:gd name="connsiteY671" fmla="*/ 3483279 h 6858000"/>
              <a:gd name="connsiteX672" fmla="*/ 2435119 w 7467600"/>
              <a:gd name="connsiteY672" fmla="*/ 3080173 h 6858000"/>
              <a:gd name="connsiteX673" fmla="*/ 2410152 w 7467600"/>
              <a:gd name="connsiteY673" fmla="*/ 3063751 h 6858000"/>
              <a:gd name="connsiteX674" fmla="*/ 2408099 w 7467600"/>
              <a:gd name="connsiteY674" fmla="*/ 3064403 h 6858000"/>
              <a:gd name="connsiteX675" fmla="*/ 2407218 w 7467600"/>
              <a:gd name="connsiteY675" fmla="*/ 3070324 h 6858000"/>
              <a:gd name="connsiteX676" fmla="*/ 2380138 w 7467600"/>
              <a:gd name="connsiteY676" fmla="*/ 3099341 h 6858000"/>
              <a:gd name="connsiteX677" fmla="*/ 1765923 w 7467600"/>
              <a:gd name="connsiteY677" fmla="*/ 3581043 h 6858000"/>
              <a:gd name="connsiteX678" fmla="*/ 1702258 w 7467600"/>
              <a:gd name="connsiteY678" fmla="*/ 3612286 h 6858000"/>
              <a:gd name="connsiteX679" fmla="*/ 1538370 w 7467600"/>
              <a:gd name="connsiteY679" fmla="*/ 3811804 h 6858000"/>
              <a:gd name="connsiteX680" fmla="*/ 542867 w 7467600"/>
              <a:gd name="connsiteY680" fmla="*/ 4944092 h 6858000"/>
              <a:gd name="connsiteX681" fmla="*/ 515800 w 7467600"/>
              <a:gd name="connsiteY681" fmla="*/ 4862180 h 6858000"/>
              <a:gd name="connsiteX682" fmla="*/ 909145 w 7467600"/>
              <a:gd name="connsiteY682" fmla="*/ 4199225 h 6858000"/>
              <a:gd name="connsiteX683" fmla="*/ 1214067 w 7467600"/>
              <a:gd name="connsiteY683" fmla="*/ 3908561 h 6858000"/>
              <a:gd name="connsiteX684" fmla="*/ 640967 w 7467600"/>
              <a:gd name="connsiteY684" fmla="*/ 4105601 h 6858000"/>
              <a:gd name="connsiteX685" fmla="*/ 112563 w 7467600"/>
              <a:gd name="connsiteY685" fmla="*/ 4396952 h 6858000"/>
              <a:gd name="connsiteX686" fmla="*/ 0 w 7467600"/>
              <a:gd name="connsiteY686" fmla="*/ 4466006 h 6858000"/>
              <a:gd name="connsiteX687" fmla="*/ 0 w 7467600"/>
              <a:gd name="connsiteY687" fmla="*/ 4233763 h 6858000"/>
              <a:gd name="connsiteX688" fmla="*/ 36881 w 7467600"/>
              <a:gd name="connsiteY688" fmla="*/ 4200118 h 6858000"/>
              <a:gd name="connsiteX689" fmla="*/ 910534 w 7467600"/>
              <a:gd name="connsiteY689" fmla="*/ 3629753 h 6858000"/>
              <a:gd name="connsiteX690" fmla="*/ 1578717 w 7467600"/>
              <a:gd name="connsiteY690" fmla="*/ 3575982 h 6858000"/>
              <a:gd name="connsiteX691" fmla="*/ 2338780 w 7467600"/>
              <a:gd name="connsiteY691" fmla="*/ 3033725 h 6858000"/>
              <a:gd name="connsiteX692" fmla="*/ 1807991 w 7467600"/>
              <a:gd name="connsiteY692" fmla="*/ 2807184 h 6858000"/>
              <a:gd name="connsiteX693" fmla="*/ 1416358 w 7467600"/>
              <a:gd name="connsiteY693" fmla="*/ 3112571 h 6858000"/>
              <a:gd name="connsiteX694" fmla="*/ 939066 w 7467600"/>
              <a:gd name="connsiteY694" fmla="*/ 3378798 h 6858000"/>
              <a:gd name="connsiteX695" fmla="*/ 115099 w 7467600"/>
              <a:gd name="connsiteY695" fmla="*/ 3607650 h 6858000"/>
              <a:gd name="connsiteX696" fmla="*/ 97284 w 7467600"/>
              <a:gd name="connsiteY696" fmla="*/ 3520393 h 6858000"/>
              <a:gd name="connsiteX697" fmla="*/ 922050 w 7467600"/>
              <a:gd name="connsiteY697" fmla="*/ 3074867 h 6858000"/>
              <a:gd name="connsiteX698" fmla="*/ 1405265 w 7467600"/>
              <a:gd name="connsiteY698" fmla="*/ 3016319 h 6858000"/>
              <a:gd name="connsiteX699" fmla="*/ 1407512 w 7467600"/>
              <a:gd name="connsiteY699" fmla="*/ 3018001 h 6858000"/>
              <a:gd name="connsiteX700" fmla="*/ 1726266 w 7467600"/>
              <a:gd name="connsiteY700" fmla="*/ 2777274 h 6858000"/>
              <a:gd name="connsiteX701" fmla="*/ 625390 w 7467600"/>
              <a:gd name="connsiteY701" fmla="*/ 2514541 h 6858000"/>
              <a:gd name="connsiteX702" fmla="*/ 619799 w 7467600"/>
              <a:gd name="connsiteY702" fmla="*/ 2527180 h 6858000"/>
              <a:gd name="connsiteX703" fmla="*/ 310030 w 7467600"/>
              <a:gd name="connsiteY703" fmla="*/ 2771818 h 6858000"/>
              <a:gd name="connsiteX704" fmla="*/ 173877 w 7467600"/>
              <a:gd name="connsiteY704" fmla="*/ 2937056 h 6858000"/>
              <a:gd name="connsiteX705" fmla="*/ 77889 w 7467600"/>
              <a:gd name="connsiteY705" fmla="*/ 3138440 h 6858000"/>
              <a:gd name="connsiteX706" fmla="*/ 0 w 7467600"/>
              <a:gd name="connsiteY706" fmla="*/ 3271395 h 6858000"/>
              <a:gd name="connsiteX707" fmla="*/ 0 w 7467600"/>
              <a:gd name="connsiteY707" fmla="*/ 3153002 h 6858000"/>
              <a:gd name="connsiteX708" fmla="*/ 2386 w 7467600"/>
              <a:gd name="connsiteY708" fmla="*/ 3149203 h 6858000"/>
              <a:gd name="connsiteX709" fmla="*/ 89753 w 7467600"/>
              <a:gd name="connsiteY709" fmla="*/ 2987702 h 6858000"/>
              <a:gd name="connsiteX710" fmla="*/ 76869 w 7467600"/>
              <a:gd name="connsiteY710" fmla="*/ 3005404 h 6858000"/>
              <a:gd name="connsiteX711" fmla="*/ 32049 w 7467600"/>
              <a:gd name="connsiteY711" fmla="*/ 3065814 h 6858000"/>
              <a:gd name="connsiteX712" fmla="*/ 0 w 7467600"/>
              <a:gd name="connsiteY712" fmla="*/ 3108744 h 6858000"/>
              <a:gd name="connsiteX713" fmla="*/ 0 w 7467600"/>
              <a:gd name="connsiteY713" fmla="*/ 3058059 h 6858000"/>
              <a:gd name="connsiteX714" fmla="*/ 7610 w 7467600"/>
              <a:gd name="connsiteY714" fmla="*/ 3047889 h 6858000"/>
              <a:gd name="connsiteX715" fmla="*/ 52419 w 7467600"/>
              <a:gd name="connsiteY715" fmla="*/ 2987479 h 6858000"/>
              <a:gd name="connsiteX716" fmla="*/ 59142 w 7467600"/>
              <a:gd name="connsiteY716" fmla="*/ 2978488 h 6858000"/>
              <a:gd name="connsiteX717" fmla="*/ 0 w 7467600"/>
              <a:gd name="connsiteY717" fmla="*/ 3015334 h 6858000"/>
              <a:gd name="connsiteX718" fmla="*/ 0 w 7467600"/>
              <a:gd name="connsiteY718" fmla="*/ 2914286 h 6858000"/>
              <a:gd name="connsiteX719" fmla="*/ 36383 w 7467600"/>
              <a:gd name="connsiteY719" fmla="*/ 2901128 h 6858000"/>
              <a:gd name="connsiteX720" fmla="*/ 156329 w 7467600"/>
              <a:gd name="connsiteY720" fmla="*/ 2840533 h 6858000"/>
              <a:gd name="connsiteX721" fmla="*/ 358355 w 7467600"/>
              <a:gd name="connsiteY721" fmla="*/ 2620471 h 6858000"/>
              <a:gd name="connsiteX722" fmla="*/ 510577 w 7467600"/>
              <a:gd name="connsiteY722" fmla="*/ 2501244 h 6858000"/>
              <a:gd name="connsiteX723" fmla="*/ 211967 w 7467600"/>
              <a:gd name="connsiteY723" fmla="*/ 2479171 h 6858000"/>
              <a:gd name="connsiteX724" fmla="*/ 0 w 7467600"/>
              <a:gd name="connsiteY724" fmla="*/ 2476398 h 6858000"/>
              <a:gd name="connsiteX725" fmla="*/ 0 w 7467600"/>
              <a:gd name="connsiteY725" fmla="*/ 2389189 h 6858000"/>
              <a:gd name="connsiteX726" fmla="*/ 103062 w 7467600"/>
              <a:gd name="connsiteY726" fmla="*/ 2389518 h 6858000"/>
              <a:gd name="connsiteX727" fmla="*/ 510734 w 7467600"/>
              <a:gd name="connsiteY727" fmla="*/ 2416201 h 6858000"/>
              <a:gd name="connsiteX728" fmla="*/ 279257 w 7467600"/>
              <a:gd name="connsiteY728" fmla="*/ 2092102 h 6858000"/>
              <a:gd name="connsiteX729" fmla="*/ 65265 w 7467600"/>
              <a:gd name="connsiteY729" fmla="*/ 2006049 h 6858000"/>
              <a:gd name="connsiteX730" fmla="*/ 0 w 7467600"/>
              <a:gd name="connsiteY730" fmla="*/ 1982532 h 6858000"/>
              <a:gd name="connsiteX731" fmla="*/ 0 w 7467600"/>
              <a:gd name="connsiteY731" fmla="*/ 1912789 h 6858000"/>
              <a:gd name="connsiteX732" fmla="*/ 97460 w 7467600"/>
              <a:gd name="connsiteY732" fmla="*/ 1953725 h 6858000"/>
              <a:gd name="connsiteX733" fmla="*/ 221272 w 7467600"/>
              <a:gd name="connsiteY733" fmla="*/ 1980766 h 6858000"/>
              <a:gd name="connsiteX734" fmla="*/ 116765 w 7467600"/>
              <a:gd name="connsiteY734" fmla="*/ 1911033 h 6858000"/>
              <a:gd name="connsiteX735" fmla="*/ 16405 w 7467600"/>
              <a:gd name="connsiteY735" fmla="*/ 1803412 h 6858000"/>
              <a:gd name="connsiteX736" fmla="*/ 0 w 7467600"/>
              <a:gd name="connsiteY736" fmla="*/ 1784777 h 6858000"/>
              <a:gd name="connsiteX737" fmla="*/ 0 w 7467600"/>
              <a:gd name="connsiteY737" fmla="*/ 1740082 h 6858000"/>
              <a:gd name="connsiteX738" fmla="*/ 39394 w 7467600"/>
              <a:gd name="connsiteY738" fmla="*/ 1784856 h 6858000"/>
              <a:gd name="connsiteX739" fmla="*/ 135813 w 7467600"/>
              <a:gd name="connsiteY739" fmla="*/ 1888838 h 6858000"/>
              <a:gd name="connsiteX740" fmla="*/ 242575 w 7467600"/>
              <a:gd name="connsiteY740" fmla="*/ 1958841 h 6858000"/>
              <a:gd name="connsiteX741" fmla="*/ 82197 w 7467600"/>
              <a:gd name="connsiteY741" fmla="*/ 1754826 h 6858000"/>
              <a:gd name="connsiteX742" fmla="*/ 0 w 7467600"/>
              <a:gd name="connsiteY742" fmla="*/ 1679650 h 6858000"/>
              <a:gd name="connsiteX743" fmla="*/ 0 w 7467600"/>
              <a:gd name="connsiteY743" fmla="*/ 1602463 h 6858000"/>
              <a:gd name="connsiteX744" fmla="*/ 84689 w 7467600"/>
              <a:gd name="connsiteY744" fmla="*/ 1677442 h 6858000"/>
              <a:gd name="connsiteX745" fmla="*/ 298437 w 7467600"/>
              <a:gd name="connsiteY745" fmla="*/ 1968019 h 6858000"/>
              <a:gd name="connsiteX746" fmla="*/ 227269 w 7467600"/>
              <a:gd name="connsiteY746" fmla="*/ 1114064 h 6858000"/>
              <a:gd name="connsiteX747" fmla="*/ 248003 w 7467600"/>
              <a:gd name="connsiteY747" fmla="*/ 1089613 h 6858000"/>
              <a:gd name="connsiteX748" fmla="*/ 427020 w 7467600"/>
              <a:gd name="connsiteY748" fmla="*/ 1619803 h 6858000"/>
              <a:gd name="connsiteX749" fmla="*/ 340345 w 7467600"/>
              <a:gd name="connsiteY749" fmla="*/ 2027739 h 6858000"/>
              <a:gd name="connsiteX750" fmla="*/ 360865 w 7467600"/>
              <a:gd name="connsiteY750" fmla="*/ 2044827 h 6858000"/>
              <a:gd name="connsiteX751" fmla="*/ 560414 w 7467600"/>
              <a:gd name="connsiteY751" fmla="*/ 2421457 h 6858000"/>
              <a:gd name="connsiteX752" fmla="*/ 1359703 w 7467600"/>
              <a:gd name="connsiteY752" fmla="*/ 2578554 h 6858000"/>
              <a:gd name="connsiteX753" fmla="*/ 1359422 w 7467600"/>
              <a:gd name="connsiteY753" fmla="*/ 2577994 h 6858000"/>
              <a:gd name="connsiteX754" fmla="*/ 828701 w 7467600"/>
              <a:gd name="connsiteY754" fmla="*/ 1839520 h 6858000"/>
              <a:gd name="connsiteX755" fmla="*/ 494427 w 7467600"/>
              <a:gd name="connsiteY755" fmla="*/ 1092333 h 6858000"/>
              <a:gd name="connsiteX756" fmla="*/ 506322 w 7467600"/>
              <a:gd name="connsiteY756" fmla="*/ 1020997 h 6858000"/>
              <a:gd name="connsiteX757" fmla="*/ 4570198 w 7467600"/>
              <a:gd name="connsiteY757" fmla="*/ 978081 h 6858000"/>
              <a:gd name="connsiteX758" fmla="*/ 4523691 w 7467600"/>
              <a:gd name="connsiteY758" fmla="*/ 1127776 h 6858000"/>
              <a:gd name="connsiteX759" fmla="*/ 4509875 w 7467600"/>
              <a:gd name="connsiteY759" fmla="*/ 1167552 h 6858000"/>
              <a:gd name="connsiteX760" fmla="*/ 4478168 w 7467600"/>
              <a:gd name="connsiteY760" fmla="*/ 1260735 h 6858000"/>
              <a:gd name="connsiteX761" fmla="*/ 4409309 w 7467600"/>
              <a:gd name="connsiteY761" fmla="*/ 1666996 h 6858000"/>
              <a:gd name="connsiteX762" fmla="*/ 4370031 w 7467600"/>
              <a:gd name="connsiteY762" fmla="*/ 1955666 h 6858000"/>
              <a:gd name="connsiteX763" fmla="*/ 4570198 w 7467600"/>
              <a:gd name="connsiteY763" fmla="*/ 978081 h 6858000"/>
              <a:gd name="connsiteX764" fmla="*/ 4557898 w 7467600"/>
              <a:gd name="connsiteY764" fmla="*/ 900011 h 6858000"/>
              <a:gd name="connsiteX765" fmla="*/ 4344840 w 7467600"/>
              <a:gd name="connsiteY765" fmla="*/ 1922038 h 6858000"/>
              <a:gd name="connsiteX766" fmla="*/ 4378710 w 7467600"/>
              <a:gd name="connsiteY766" fmla="*/ 1665516 h 6858000"/>
              <a:gd name="connsiteX767" fmla="*/ 4448798 w 7467600"/>
              <a:gd name="connsiteY767" fmla="*/ 1253024 h 6858000"/>
              <a:gd name="connsiteX768" fmla="*/ 4480315 w 7467600"/>
              <a:gd name="connsiteY768" fmla="*/ 1158454 h 6858000"/>
              <a:gd name="connsiteX769" fmla="*/ 4494133 w 7467600"/>
              <a:gd name="connsiteY769" fmla="*/ 1118676 h 6858000"/>
              <a:gd name="connsiteX770" fmla="*/ 4557898 w 7467600"/>
              <a:gd name="connsiteY770" fmla="*/ 900011 h 6858000"/>
              <a:gd name="connsiteX771" fmla="*/ 5870151 w 7467600"/>
              <a:gd name="connsiteY771" fmla="*/ 898890 h 6858000"/>
              <a:gd name="connsiteX772" fmla="*/ 5861335 w 7467600"/>
              <a:gd name="connsiteY772" fmla="*/ 899177 h 6858000"/>
              <a:gd name="connsiteX773" fmla="*/ 5843702 w 7467600"/>
              <a:gd name="connsiteY773" fmla="*/ 899748 h 6858000"/>
              <a:gd name="connsiteX774" fmla="*/ 5651107 w 7467600"/>
              <a:gd name="connsiteY774" fmla="*/ 920306 h 6858000"/>
              <a:gd name="connsiteX775" fmla="*/ 5459407 w 7467600"/>
              <a:gd name="connsiteY775" fmla="*/ 940975 h 6858000"/>
              <a:gd name="connsiteX776" fmla="*/ 5374846 w 7467600"/>
              <a:gd name="connsiteY776" fmla="*/ 941988 h 6858000"/>
              <a:gd name="connsiteX777" fmla="*/ 5256105 w 7467600"/>
              <a:gd name="connsiteY777" fmla="*/ 945632 h 6858000"/>
              <a:gd name="connsiteX778" fmla="*/ 5107071 w 7467600"/>
              <a:gd name="connsiteY778" fmla="*/ 969720 h 6858000"/>
              <a:gd name="connsiteX779" fmla="*/ 4998681 w 7467600"/>
              <a:gd name="connsiteY779" fmla="*/ 988771 h 6858000"/>
              <a:gd name="connsiteX780" fmla="*/ 5870151 w 7467600"/>
              <a:gd name="connsiteY780" fmla="*/ 898890 h 6858000"/>
              <a:gd name="connsiteX781" fmla="*/ 5504425 w 7467600"/>
              <a:gd name="connsiteY781" fmla="*/ 848067 h 6858000"/>
              <a:gd name="connsiteX782" fmla="*/ 4968849 w 7467600"/>
              <a:gd name="connsiteY782" fmla="*/ 962318 h 6858000"/>
              <a:gd name="connsiteX783" fmla="*/ 5104039 w 7467600"/>
              <a:gd name="connsiteY783" fmla="*/ 940634 h 6858000"/>
              <a:gd name="connsiteX784" fmla="*/ 5256311 w 7467600"/>
              <a:gd name="connsiteY784" fmla="*/ 916490 h 6858000"/>
              <a:gd name="connsiteX785" fmla="*/ 5377381 w 7467600"/>
              <a:gd name="connsiteY785" fmla="*/ 912671 h 6858000"/>
              <a:gd name="connsiteX786" fmla="*/ 5460148 w 7467600"/>
              <a:gd name="connsiteY786" fmla="*/ 911442 h 6858000"/>
              <a:gd name="connsiteX787" fmla="*/ 5648971 w 7467600"/>
              <a:gd name="connsiteY787" fmla="*/ 891331 h 6858000"/>
              <a:gd name="connsiteX788" fmla="*/ 5844807 w 7467600"/>
              <a:gd name="connsiteY788" fmla="*/ 870718 h 6858000"/>
              <a:gd name="connsiteX789" fmla="*/ 5862975 w 7467600"/>
              <a:gd name="connsiteY789" fmla="*/ 869756 h 6858000"/>
              <a:gd name="connsiteX790" fmla="*/ 5920887 w 7467600"/>
              <a:gd name="connsiteY790" fmla="*/ 865929 h 6858000"/>
              <a:gd name="connsiteX791" fmla="*/ 5504425 w 7467600"/>
              <a:gd name="connsiteY791" fmla="*/ 848067 h 6858000"/>
              <a:gd name="connsiteX792" fmla="*/ 3607114 w 7467600"/>
              <a:gd name="connsiteY792" fmla="*/ 467441 h 6858000"/>
              <a:gd name="connsiteX793" fmla="*/ 3296242 w 7467600"/>
              <a:gd name="connsiteY793" fmla="*/ 807991 h 6858000"/>
              <a:gd name="connsiteX794" fmla="*/ 3174674 w 7467600"/>
              <a:gd name="connsiteY794" fmla="*/ 919759 h 6858000"/>
              <a:gd name="connsiteX795" fmla="*/ 3042978 w 7467600"/>
              <a:gd name="connsiteY795" fmla="*/ 1054894 h 6858000"/>
              <a:gd name="connsiteX796" fmla="*/ 2968914 w 7467600"/>
              <a:gd name="connsiteY796" fmla="*/ 1133756 h 6858000"/>
              <a:gd name="connsiteX797" fmla="*/ 3103823 w 7467600"/>
              <a:gd name="connsiteY797" fmla="*/ 1026814 h 6858000"/>
              <a:gd name="connsiteX798" fmla="*/ 3607114 w 7467600"/>
              <a:gd name="connsiteY798" fmla="*/ 467441 h 6858000"/>
              <a:gd name="connsiteX799" fmla="*/ 3744487 w 7467600"/>
              <a:gd name="connsiteY799" fmla="*/ 383136 h 6858000"/>
              <a:gd name="connsiteX800" fmla="*/ 3970213 w 7467600"/>
              <a:gd name="connsiteY800" fmla="*/ 995559 h 6858000"/>
              <a:gd name="connsiteX801" fmla="*/ 3744487 w 7467600"/>
              <a:gd name="connsiteY801" fmla="*/ 383136 h 6858000"/>
              <a:gd name="connsiteX802" fmla="*/ 3624562 w 7467600"/>
              <a:gd name="connsiteY802" fmla="*/ 367041 h 6858000"/>
              <a:gd name="connsiteX803" fmla="*/ 3489712 w 7467600"/>
              <a:gd name="connsiteY803" fmla="*/ 485386 h 6858000"/>
              <a:gd name="connsiteX804" fmla="*/ 3182994 w 7467600"/>
              <a:gd name="connsiteY804" fmla="*/ 828265 h 6858000"/>
              <a:gd name="connsiteX805" fmla="*/ 2892114 w 7467600"/>
              <a:gd name="connsiteY805" fmla="*/ 1172635 h 6858000"/>
              <a:gd name="connsiteX806" fmla="*/ 3021459 w 7467600"/>
              <a:gd name="connsiteY806" fmla="*/ 1035385 h 6858000"/>
              <a:gd name="connsiteX807" fmla="*/ 3153873 w 7467600"/>
              <a:gd name="connsiteY807" fmla="*/ 898971 h 6858000"/>
              <a:gd name="connsiteX808" fmla="*/ 3276511 w 7467600"/>
              <a:gd name="connsiteY808" fmla="*/ 786423 h 6858000"/>
              <a:gd name="connsiteX809" fmla="*/ 3584154 w 7467600"/>
              <a:gd name="connsiteY809" fmla="*/ 448218 h 6858000"/>
              <a:gd name="connsiteX810" fmla="*/ 3624562 w 7467600"/>
              <a:gd name="connsiteY810" fmla="*/ 367041 h 6858000"/>
              <a:gd name="connsiteX811" fmla="*/ 3766672 w 7467600"/>
              <a:gd name="connsiteY811" fmla="*/ 359429 h 6858000"/>
              <a:gd name="connsiteX812" fmla="*/ 3996338 w 7467600"/>
              <a:gd name="connsiteY812" fmla="*/ 968237 h 6858000"/>
              <a:gd name="connsiteX813" fmla="*/ 3766672 w 7467600"/>
              <a:gd name="connsiteY813" fmla="*/ 359429 h 6858000"/>
              <a:gd name="connsiteX814" fmla="*/ 5805386 w 7467600"/>
              <a:gd name="connsiteY814" fmla="*/ 239240 h 6858000"/>
              <a:gd name="connsiteX815" fmla="*/ 5736947 w 7467600"/>
              <a:gd name="connsiteY815" fmla="*/ 261367 h 6858000"/>
              <a:gd name="connsiteX816" fmla="*/ 5427012 w 7467600"/>
              <a:gd name="connsiteY816" fmla="*/ 311272 h 6858000"/>
              <a:gd name="connsiteX817" fmla="*/ 5147818 w 7467600"/>
              <a:gd name="connsiteY817" fmla="*/ 322112 h 6858000"/>
              <a:gd name="connsiteX818" fmla="*/ 5060854 w 7467600"/>
              <a:gd name="connsiteY818" fmla="*/ 311882 h 6858000"/>
              <a:gd name="connsiteX819" fmla="*/ 4945989 w 7467600"/>
              <a:gd name="connsiteY819" fmla="*/ 300516 h 6858000"/>
              <a:gd name="connsiteX820" fmla="*/ 5410479 w 7467600"/>
              <a:gd name="connsiteY820" fmla="*/ 348434 h 6858000"/>
              <a:gd name="connsiteX821" fmla="*/ 5805386 w 7467600"/>
              <a:gd name="connsiteY821" fmla="*/ 239240 h 6858000"/>
              <a:gd name="connsiteX822" fmla="*/ 5905192 w 7467600"/>
              <a:gd name="connsiteY822" fmla="*/ 163079 h 6858000"/>
              <a:gd name="connsiteX823" fmla="*/ 5865655 w 7467600"/>
              <a:gd name="connsiteY823" fmla="*/ 171901 h 6858000"/>
              <a:gd name="connsiteX824" fmla="*/ 5259740 w 7467600"/>
              <a:gd name="connsiteY824" fmla="*/ 257013 h 6858000"/>
              <a:gd name="connsiteX825" fmla="*/ 5208466 w 7467600"/>
              <a:gd name="connsiteY825" fmla="*/ 257550 h 6858000"/>
              <a:gd name="connsiteX826" fmla="*/ 4980204 w 7467600"/>
              <a:gd name="connsiteY826" fmla="*/ 271903 h 6858000"/>
              <a:gd name="connsiteX827" fmla="*/ 5068068 w 7467600"/>
              <a:gd name="connsiteY827" fmla="*/ 282244 h 6858000"/>
              <a:gd name="connsiteX828" fmla="*/ 5153231 w 7467600"/>
              <a:gd name="connsiteY828" fmla="*/ 292240 h 6858000"/>
              <a:gd name="connsiteX829" fmla="*/ 5426491 w 7467600"/>
              <a:gd name="connsiteY829" fmla="*/ 281128 h 6858000"/>
              <a:gd name="connsiteX830" fmla="*/ 5731212 w 7467600"/>
              <a:gd name="connsiteY830" fmla="*/ 231951 h 6858000"/>
              <a:gd name="connsiteX831" fmla="*/ 5905192 w 7467600"/>
              <a:gd name="connsiteY831" fmla="*/ 163079 h 6858000"/>
              <a:gd name="connsiteX832" fmla="*/ 5944437 w 7467600"/>
              <a:gd name="connsiteY832" fmla="*/ 113829 h 6858000"/>
              <a:gd name="connsiteX833" fmla="*/ 5825032 w 7467600"/>
              <a:gd name="connsiteY833" fmla="*/ 146405 h 6858000"/>
              <a:gd name="connsiteX834" fmla="*/ 4955599 w 7467600"/>
              <a:gd name="connsiteY834" fmla="*/ 247008 h 6858000"/>
              <a:gd name="connsiteX835" fmla="*/ 5210104 w 7467600"/>
              <a:gd name="connsiteY835" fmla="*/ 228123 h 6858000"/>
              <a:gd name="connsiteX836" fmla="*/ 5261015 w 7467600"/>
              <a:gd name="connsiteY836" fmla="*/ 227087 h 6858000"/>
              <a:gd name="connsiteX837" fmla="*/ 5861181 w 7467600"/>
              <a:gd name="connsiteY837" fmla="*/ 143093 h 6858000"/>
              <a:gd name="connsiteX838" fmla="*/ 5961252 w 7467600"/>
              <a:gd name="connsiteY838" fmla="*/ 114820 h 6858000"/>
              <a:gd name="connsiteX839" fmla="*/ 5944437 w 7467600"/>
              <a:gd name="connsiteY839" fmla="*/ 113829 h 6858000"/>
              <a:gd name="connsiteX840" fmla="*/ 3882765 w 7467600"/>
              <a:gd name="connsiteY840" fmla="*/ 0 h 6858000"/>
              <a:gd name="connsiteX841" fmla="*/ 3995099 w 7467600"/>
              <a:gd name="connsiteY841" fmla="*/ 0 h 6858000"/>
              <a:gd name="connsiteX842" fmla="*/ 4163818 w 7467600"/>
              <a:gd name="connsiteY842" fmla="*/ 234104 h 6858000"/>
              <a:gd name="connsiteX843" fmla="*/ 4172099 w 7467600"/>
              <a:gd name="connsiteY843" fmla="*/ 234207 h 6858000"/>
              <a:gd name="connsiteX844" fmla="*/ 4784282 w 7467600"/>
              <a:gd name="connsiteY844" fmla="*/ 276561 h 6858000"/>
              <a:gd name="connsiteX845" fmla="*/ 4801687 w 7467600"/>
              <a:gd name="connsiteY845" fmla="*/ 267764 h 6858000"/>
              <a:gd name="connsiteX846" fmla="*/ 6082788 w 7467600"/>
              <a:gd name="connsiteY846" fmla="*/ 64119 h 6858000"/>
              <a:gd name="connsiteX847" fmla="*/ 6099442 w 7467600"/>
              <a:gd name="connsiteY847" fmla="*/ 82568 h 6858000"/>
              <a:gd name="connsiteX848" fmla="*/ 4804137 w 7467600"/>
              <a:gd name="connsiteY848" fmla="*/ 320931 h 6858000"/>
              <a:gd name="connsiteX849" fmla="*/ 4227047 w 7467600"/>
              <a:gd name="connsiteY849" fmla="*/ 313415 h 6858000"/>
              <a:gd name="connsiteX850" fmla="*/ 4346041 w 7467600"/>
              <a:gd name="connsiteY850" fmla="*/ 456086 h 6858000"/>
              <a:gd name="connsiteX851" fmla="*/ 4870967 w 7467600"/>
              <a:gd name="connsiteY851" fmla="*/ 963061 h 6858000"/>
              <a:gd name="connsiteX852" fmla="*/ 4889647 w 7467600"/>
              <a:gd name="connsiteY852" fmla="*/ 957147 h 6858000"/>
              <a:gd name="connsiteX853" fmla="*/ 5422504 w 7467600"/>
              <a:gd name="connsiteY853" fmla="*/ 805191 h 6858000"/>
              <a:gd name="connsiteX854" fmla="*/ 6087656 w 7467600"/>
              <a:gd name="connsiteY854" fmla="*/ 826703 h 6858000"/>
              <a:gd name="connsiteX855" fmla="*/ 6058717 w 7467600"/>
              <a:gd name="connsiteY855" fmla="*/ 865992 h 6858000"/>
              <a:gd name="connsiteX856" fmla="*/ 4974153 w 7467600"/>
              <a:gd name="connsiteY856" fmla="*/ 1045456 h 6858000"/>
              <a:gd name="connsiteX857" fmla="*/ 5627835 w 7467600"/>
              <a:gd name="connsiteY857" fmla="*/ 1472077 h 6858000"/>
              <a:gd name="connsiteX858" fmla="*/ 5629817 w 7467600"/>
              <a:gd name="connsiteY858" fmla="*/ 1471412 h 6858000"/>
              <a:gd name="connsiteX859" fmla="*/ 5634124 w 7467600"/>
              <a:gd name="connsiteY859" fmla="*/ 1470572 h 6858000"/>
              <a:gd name="connsiteX860" fmla="*/ 5755832 w 7467600"/>
              <a:gd name="connsiteY860" fmla="*/ 1383886 h 6858000"/>
              <a:gd name="connsiteX861" fmla="*/ 6014186 w 7467600"/>
              <a:gd name="connsiteY861" fmla="*/ 1279799 h 6858000"/>
              <a:gd name="connsiteX862" fmla="*/ 6901619 w 7467600"/>
              <a:gd name="connsiteY862" fmla="*/ 1047874 h 6858000"/>
              <a:gd name="connsiteX863" fmla="*/ 6931566 w 7467600"/>
              <a:gd name="connsiteY863" fmla="*/ 1062034 h 6858000"/>
              <a:gd name="connsiteX864" fmla="*/ 5790982 w 7467600"/>
              <a:gd name="connsiteY864" fmla="*/ 1561380 h 6858000"/>
              <a:gd name="connsiteX865" fmla="*/ 6188971 w 7467600"/>
              <a:gd name="connsiteY865" fmla="*/ 1755168 h 6858000"/>
              <a:gd name="connsiteX866" fmla="*/ 6202446 w 7467600"/>
              <a:gd name="connsiteY866" fmla="*/ 1752268 h 6858000"/>
              <a:gd name="connsiteX867" fmla="*/ 7179560 w 7467600"/>
              <a:gd name="connsiteY867" fmla="*/ 1467551 h 6858000"/>
              <a:gd name="connsiteX868" fmla="*/ 7158730 w 7467600"/>
              <a:gd name="connsiteY868" fmla="*/ 1507835 h 6858000"/>
              <a:gd name="connsiteX869" fmla="*/ 6326959 w 7467600"/>
              <a:gd name="connsiteY869" fmla="*/ 1817686 h 6858000"/>
              <a:gd name="connsiteX870" fmla="*/ 6537433 w 7467600"/>
              <a:gd name="connsiteY870" fmla="*/ 1907790 h 6858000"/>
              <a:gd name="connsiteX871" fmla="*/ 6550221 w 7467600"/>
              <a:gd name="connsiteY871" fmla="*/ 1910729 h 6858000"/>
              <a:gd name="connsiteX872" fmla="*/ 6964438 w 7467600"/>
              <a:gd name="connsiteY872" fmla="*/ 2209505 h 6858000"/>
              <a:gd name="connsiteX873" fmla="*/ 7367862 w 7467600"/>
              <a:gd name="connsiteY873" fmla="*/ 2806833 h 6858000"/>
              <a:gd name="connsiteX874" fmla="*/ 7364329 w 7467600"/>
              <a:gd name="connsiteY874" fmla="*/ 2826907 h 6858000"/>
              <a:gd name="connsiteX875" fmla="*/ 7290545 w 7467600"/>
              <a:gd name="connsiteY875" fmla="*/ 2850663 h 6858000"/>
              <a:gd name="connsiteX876" fmla="*/ 6472036 w 7467600"/>
              <a:gd name="connsiteY876" fmla="*/ 1959003 h 6858000"/>
              <a:gd name="connsiteX877" fmla="*/ 5792897 w 7467600"/>
              <a:gd name="connsiteY877" fmla="*/ 1647747 h 6858000"/>
              <a:gd name="connsiteX878" fmla="*/ 5842751 w 7467600"/>
              <a:gd name="connsiteY878" fmla="*/ 1816112 h 6858000"/>
              <a:gd name="connsiteX879" fmla="*/ 5847424 w 7467600"/>
              <a:gd name="connsiteY879" fmla="*/ 1815776 h 6858000"/>
              <a:gd name="connsiteX880" fmla="*/ 6399821 w 7467600"/>
              <a:gd name="connsiteY880" fmla="*/ 2344799 h 6858000"/>
              <a:gd name="connsiteX881" fmla="*/ 6323232 w 7467600"/>
              <a:gd name="connsiteY881" fmla="*/ 2389634 h 6858000"/>
              <a:gd name="connsiteX882" fmla="*/ 5942958 w 7467600"/>
              <a:gd name="connsiteY882" fmla="*/ 2077708 h 6858000"/>
              <a:gd name="connsiteX883" fmla="*/ 5921559 w 7467600"/>
              <a:gd name="connsiteY883" fmla="*/ 2378596 h 6858000"/>
              <a:gd name="connsiteX884" fmla="*/ 5817651 w 7467600"/>
              <a:gd name="connsiteY884" fmla="*/ 3023919 h 6858000"/>
              <a:gd name="connsiteX885" fmla="*/ 5729634 w 7467600"/>
              <a:gd name="connsiteY885" fmla="*/ 3051849 h 6858000"/>
              <a:gd name="connsiteX886" fmla="*/ 5611018 w 7467600"/>
              <a:gd name="connsiteY886" fmla="*/ 2316769 h 6858000"/>
              <a:gd name="connsiteX887" fmla="*/ 5687608 w 7467600"/>
              <a:gd name="connsiteY887" fmla="*/ 2039972 h 6858000"/>
              <a:gd name="connsiteX888" fmla="*/ 5657554 w 7467600"/>
              <a:gd name="connsiteY888" fmla="*/ 1576445 h 6858000"/>
              <a:gd name="connsiteX889" fmla="*/ 5150475 w 7467600"/>
              <a:gd name="connsiteY889" fmla="*/ 1274012 h 6858000"/>
              <a:gd name="connsiteX890" fmla="*/ 5349142 w 7467600"/>
              <a:gd name="connsiteY890" fmla="*/ 2204405 h 6858000"/>
              <a:gd name="connsiteX891" fmla="*/ 5262214 w 7467600"/>
              <a:gd name="connsiteY891" fmla="*/ 2233836 h 6858000"/>
              <a:gd name="connsiteX892" fmla="*/ 4981539 w 7467600"/>
              <a:gd name="connsiteY892" fmla="*/ 1542201 h 6858000"/>
              <a:gd name="connsiteX893" fmla="*/ 4958461 w 7467600"/>
              <a:gd name="connsiteY893" fmla="*/ 1136957 h 6858000"/>
              <a:gd name="connsiteX894" fmla="*/ 4655015 w 7467600"/>
              <a:gd name="connsiteY894" fmla="*/ 891426 h 6858000"/>
              <a:gd name="connsiteX895" fmla="*/ 4348002 w 7467600"/>
              <a:gd name="connsiteY895" fmla="*/ 2205895 h 6858000"/>
              <a:gd name="connsiteX896" fmla="*/ 4262250 w 7467600"/>
              <a:gd name="connsiteY896" fmla="*/ 2219972 h 6858000"/>
              <a:gd name="connsiteX897" fmla="*/ 4550611 w 7467600"/>
              <a:gd name="connsiteY897" fmla="*/ 817540 h 6858000"/>
              <a:gd name="connsiteX898" fmla="*/ 4564418 w 7467600"/>
              <a:gd name="connsiteY898" fmla="*/ 808293 h 6858000"/>
              <a:gd name="connsiteX899" fmla="*/ 4266388 w 7467600"/>
              <a:gd name="connsiteY899" fmla="*/ 500083 h 6858000"/>
              <a:gd name="connsiteX900" fmla="*/ 4032842 w 7467600"/>
              <a:gd name="connsiteY900" fmla="*/ 211809 h 6858000"/>
              <a:gd name="connsiteX901" fmla="*/ 3882765 w 7467600"/>
              <a:gd name="connsiteY901" fmla="*/ 0 h 6858000"/>
              <a:gd name="connsiteX902" fmla="*/ 3721337 w 7467600"/>
              <a:gd name="connsiteY902" fmla="*/ 0 h 6858000"/>
              <a:gd name="connsiteX903" fmla="*/ 3797544 w 7467600"/>
              <a:gd name="connsiteY903" fmla="*/ 0 h 6858000"/>
              <a:gd name="connsiteX904" fmla="*/ 3775734 w 7467600"/>
              <a:gd name="connsiteY904" fmla="*/ 95131 h 6858000"/>
              <a:gd name="connsiteX905" fmla="*/ 3724807 w 7467600"/>
              <a:gd name="connsiteY905" fmla="*/ 272257 h 6858000"/>
              <a:gd name="connsiteX906" fmla="*/ 3726844 w 7467600"/>
              <a:gd name="connsiteY906" fmla="*/ 282988 h 6858000"/>
              <a:gd name="connsiteX907" fmla="*/ 3742664 w 7467600"/>
              <a:gd name="connsiteY907" fmla="*/ 279918 h 6858000"/>
              <a:gd name="connsiteX908" fmla="*/ 4103910 w 7467600"/>
              <a:gd name="connsiteY908" fmla="*/ 1161917 h 6858000"/>
              <a:gd name="connsiteX909" fmla="*/ 4020269 w 7467600"/>
              <a:gd name="connsiteY909" fmla="*/ 1200406 h 6858000"/>
              <a:gd name="connsiteX910" fmla="*/ 3674882 w 7467600"/>
              <a:gd name="connsiteY910" fmla="*/ 488524 h 6858000"/>
              <a:gd name="connsiteX911" fmla="*/ 3132682 w 7467600"/>
              <a:gd name="connsiteY911" fmla="*/ 1072284 h 6858000"/>
              <a:gd name="connsiteX912" fmla="*/ 2716346 w 7467600"/>
              <a:gd name="connsiteY912" fmla="*/ 1276376 h 6858000"/>
              <a:gd name="connsiteX913" fmla="*/ 2716772 w 7467600"/>
              <a:gd name="connsiteY913" fmla="*/ 1255462 h 6858000"/>
              <a:gd name="connsiteX914" fmla="*/ 3471096 w 7467600"/>
              <a:gd name="connsiteY914" fmla="*/ 437072 h 6858000"/>
              <a:gd name="connsiteX915" fmla="*/ 3639057 w 7467600"/>
              <a:gd name="connsiteY915" fmla="*/ 286334 h 6858000"/>
              <a:gd name="connsiteX916" fmla="*/ 3640309 w 7467600"/>
              <a:gd name="connsiteY916" fmla="*/ 284664 h 6858000"/>
              <a:gd name="connsiteX917" fmla="*/ 3646022 w 7467600"/>
              <a:gd name="connsiteY917" fmla="*/ 276711 h 6858000"/>
              <a:gd name="connsiteX918" fmla="*/ 3707943 w 7467600"/>
              <a:gd name="connsiteY918" fmla="*/ 65958 h 6858000"/>
              <a:gd name="connsiteX919" fmla="*/ 3721337 w 7467600"/>
              <a:gd name="connsiteY919" fmla="*/ 0 h 6858000"/>
              <a:gd name="connsiteX920" fmla="*/ 2867960 w 7467600"/>
              <a:gd name="connsiteY920" fmla="*/ 0 h 6858000"/>
              <a:gd name="connsiteX921" fmla="*/ 2926351 w 7467600"/>
              <a:gd name="connsiteY921" fmla="*/ 0 h 6858000"/>
              <a:gd name="connsiteX922" fmla="*/ 2902823 w 7467600"/>
              <a:gd name="connsiteY922" fmla="*/ 262929 h 6858000"/>
              <a:gd name="connsiteX923" fmla="*/ 2940663 w 7467600"/>
              <a:gd name="connsiteY923" fmla="*/ 140884 h 6858000"/>
              <a:gd name="connsiteX924" fmla="*/ 2947039 w 7467600"/>
              <a:gd name="connsiteY924" fmla="*/ 122524 h 6858000"/>
              <a:gd name="connsiteX925" fmla="*/ 2984316 w 7467600"/>
              <a:gd name="connsiteY925" fmla="*/ 0 h 6858000"/>
              <a:gd name="connsiteX926" fmla="*/ 3016114 w 7467600"/>
              <a:gd name="connsiteY926" fmla="*/ 0 h 6858000"/>
              <a:gd name="connsiteX927" fmla="*/ 2979949 w 7467600"/>
              <a:gd name="connsiteY927" fmla="*/ 119274 h 6858000"/>
              <a:gd name="connsiteX928" fmla="*/ 3023879 w 7467600"/>
              <a:gd name="connsiteY928" fmla="*/ 0 h 6858000"/>
              <a:gd name="connsiteX929" fmla="*/ 3105400 w 7467600"/>
              <a:gd name="connsiteY929" fmla="*/ 0 h 6858000"/>
              <a:gd name="connsiteX930" fmla="*/ 3094669 w 7467600"/>
              <a:gd name="connsiteY930" fmla="*/ 30308 h 6858000"/>
              <a:gd name="connsiteX931" fmla="*/ 2901945 w 7467600"/>
              <a:gd name="connsiteY931" fmla="*/ 466538 h 6858000"/>
              <a:gd name="connsiteX932" fmla="*/ 2815209 w 7467600"/>
              <a:gd name="connsiteY932" fmla="*/ 497361 h 6858000"/>
              <a:gd name="connsiteX933" fmla="*/ 2844845 w 7467600"/>
              <a:gd name="connsiteY933" fmla="*/ 127638 h 6858000"/>
              <a:gd name="connsiteX934" fmla="*/ 2867960 w 7467600"/>
              <a:gd name="connsiteY934" fmla="*/ 0 h 6858000"/>
              <a:gd name="connsiteX935" fmla="*/ 1057230 w 7467600"/>
              <a:gd name="connsiteY935" fmla="*/ 0 h 6858000"/>
              <a:gd name="connsiteX936" fmla="*/ 1111003 w 7467600"/>
              <a:gd name="connsiteY936" fmla="*/ 0 h 6858000"/>
              <a:gd name="connsiteX937" fmla="*/ 1125553 w 7467600"/>
              <a:gd name="connsiteY937" fmla="*/ 52588 h 6858000"/>
              <a:gd name="connsiteX938" fmla="*/ 1304276 w 7467600"/>
              <a:gd name="connsiteY938" fmla="*/ 476275 h 6858000"/>
              <a:gd name="connsiteX939" fmla="*/ 1492066 w 7467600"/>
              <a:gd name="connsiteY939" fmla="*/ 886333 h 6858000"/>
              <a:gd name="connsiteX940" fmla="*/ 1423698 w 7467600"/>
              <a:gd name="connsiteY940" fmla="*/ 710817 h 6858000"/>
              <a:gd name="connsiteX941" fmla="*/ 1357609 w 7467600"/>
              <a:gd name="connsiteY941" fmla="*/ 532892 h 6858000"/>
              <a:gd name="connsiteX942" fmla="*/ 1309550 w 7467600"/>
              <a:gd name="connsiteY942" fmla="*/ 374031 h 6858000"/>
              <a:gd name="connsiteX943" fmla="*/ 1193673 w 7467600"/>
              <a:gd name="connsiteY943" fmla="*/ 49533 h 6858000"/>
              <a:gd name="connsiteX944" fmla="*/ 1164391 w 7467600"/>
              <a:gd name="connsiteY944" fmla="*/ 0 h 6858000"/>
              <a:gd name="connsiteX945" fmla="*/ 1200666 w 7467600"/>
              <a:gd name="connsiteY945" fmla="*/ 0 h 6858000"/>
              <a:gd name="connsiteX946" fmla="*/ 1223408 w 7467600"/>
              <a:gd name="connsiteY946" fmla="*/ 38996 h 6858000"/>
              <a:gd name="connsiteX947" fmla="*/ 1339635 w 7467600"/>
              <a:gd name="connsiteY947" fmla="*/ 365517 h 6858000"/>
              <a:gd name="connsiteX948" fmla="*/ 1387469 w 7467600"/>
              <a:gd name="connsiteY948" fmla="*/ 523079 h 6858000"/>
              <a:gd name="connsiteX949" fmla="*/ 1452685 w 7467600"/>
              <a:gd name="connsiteY949" fmla="*/ 699806 h 6858000"/>
              <a:gd name="connsiteX950" fmla="*/ 1492092 w 7467600"/>
              <a:gd name="connsiteY950" fmla="*/ 800424 h 6858000"/>
              <a:gd name="connsiteX951" fmla="*/ 1455302 w 7467600"/>
              <a:gd name="connsiteY951" fmla="*/ 632913 h 6858000"/>
              <a:gd name="connsiteX952" fmla="*/ 1222336 w 7467600"/>
              <a:gd name="connsiteY952" fmla="*/ 9480 h 6858000"/>
              <a:gd name="connsiteX953" fmla="*/ 1214634 w 7467600"/>
              <a:gd name="connsiteY953" fmla="*/ 0 h 6858000"/>
              <a:gd name="connsiteX954" fmla="*/ 1289827 w 7467600"/>
              <a:gd name="connsiteY954" fmla="*/ 0 h 6858000"/>
              <a:gd name="connsiteX955" fmla="*/ 1321076 w 7467600"/>
              <a:gd name="connsiteY955" fmla="*/ 59722 h 6858000"/>
              <a:gd name="connsiteX956" fmla="*/ 1512579 w 7467600"/>
              <a:gd name="connsiteY956" fmla="*/ 626441 h 6858000"/>
              <a:gd name="connsiteX957" fmla="*/ 1506076 w 7467600"/>
              <a:gd name="connsiteY957" fmla="*/ 1089289 h 6858000"/>
              <a:gd name="connsiteX958" fmla="*/ 1486346 w 7467600"/>
              <a:gd name="connsiteY958" fmla="*/ 1079919 h 6858000"/>
              <a:gd name="connsiteX959" fmla="*/ 1070511 w 7467600"/>
              <a:gd name="connsiteY959" fmla="*/ 48609 h 6858000"/>
              <a:gd name="connsiteX960" fmla="*/ 1057230 w 7467600"/>
              <a:gd name="connsiteY960" fmla="*/ 0 h 6858000"/>
              <a:gd name="connsiteX961" fmla="*/ 43151 w 7467600"/>
              <a:gd name="connsiteY961" fmla="*/ 0 h 6858000"/>
              <a:gd name="connsiteX962" fmla="*/ 95283 w 7467600"/>
              <a:gd name="connsiteY962" fmla="*/ 0 h 6858000"/>
              <a:gd name="connsiteX963" fmla="*/ 300708 w 7467600"/>
              <a:gd name="connsiteY963" fmla="*/ 154571 h 6858000"/>
              <a:gd name="connsiteX964" fmla="*/ 530414 w 7467600"/>
              <a:gd name="connsiteY964" fmla="*/ 354673 h 6858000"/>
              <a:gd name="connsiteX965" fmla="*/ 333785 w 7467600"/>
              <a:gd name="connsiteY965" fmla="*/ 161564 h 6858000"/>
              <a:gd name="connsiteX966" fmla="*/ 147005 w 7467600"/>
              <a:gd name="connsiteY966" fmla="*/ 0 h 6858000"/>
              <a:gd name="connsiteX967" fmla="*/ 272509 w 7467600"/>
              <a:gd name="connsiteY967" fmla="*/ 0 h 6858000"/>
              <a:gd name="connsiteX968" fmla="*/ 326276 w 7467600"/>
              <a:gd name="connsiteY968" fmla="*/ 45847 h 6858000"/>
              <a:gd name="connsiteX969" fmla="*/ 823759 w 7467600"/>
              <a:gd name="connsiteY969" fmla="*/ 574145 h 6858000"/>
              <a:gd name="connsiteX970" fmla="*/ 811254 w 7467600"/>
              <a:gd name="connsiteY970" fmla="*/ 665546 h 6858000"/>
              <a:gd name="connsiteX971" fmla="*/ 154042 w 7467600"/>
              <a:gd name="connsiteY971" fmla="*/ 261522 h 6858000"/>
              <a:gd name="connsiteX972" fmla="*/ 13550 w 7467600"/>
              <a:gd name="connsiteY972" fmla="*/ 158423 h 6858000"/>
              <a:gd name="connsiteX973" fmla="*/ 0 w 7467600"/>
              <a:gd name="connsiteY973" fmla="*/ 146618 h 6858000"/>
              <a:gd name="connsiteX974" fmla="*/ 0 w 7467600"/>
              <a:gd name="connsiteY974" fmla="*/ 59161 h 6858000"/>
              <a:gd name="connsiteX975" fmla="*/ 45427 w 7467600"/>
              <a:gd name="connsiteY975" fmla="*/ 101078 h 6858000"/>
              <a:gd name="connsiteX976" fmla="*/ 630103 w 7467600"/>
              <a:gd name="connsiteY976" fmla="*/ 485885 h 6858000"/>
              <a:gd name="connsiteX977" fmla="*/ 532040 w 7467600"/>
              <a:gd name="connsiteY977" fmla="*/ 399359 h 6858000"/>
              <a:gd name="connsiteX978" fmla="*/ 517618 w 7467600"/>
              <a:gd name="connsiteY978" fmla="*/ 385726 h 6858000"/>
              <a:gd name="connsiteX979" fmla="*/ 285074 w 7467600"/>
              <a:gd name="connsiteY979" fmla="*/ 182755 h 6858000"/>
              <a:gd name="connsiteX980" fmla="*/ 43151 w 7467600"/>
              <a:gd name="connsiteY980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1019354 w 7467600"/>
              <a:gd name="connsiteY22" fmla="*/ 6315006 h 6858000"/>
              <a:gd name="connsiteX23" fmla="*/ 441046 w 7467600"/>
              <a:gd name="connsiteY23" fmla="*/ 6691153 h 6858000"/>
              <a:gd name="connsiteX24" fmla="*/ 1019354 w 7467600"/>
              <a:gd name="connsiteY24" fmla="*/ 6315006 h 6858000"/>
              <a:gd name="connsiteX25" fmla="*/ 991680 w 7467600"/>
              <a:gd name="connsiteY25" fmla="*/ 6298413 h 6858000"/>
              <a:gd name="connsiteX26" fmla="*/ 409060 w 7467600"/>
              <a:gd name="connsiteY26" fmla="*/ 6671470 h 6858000"/>
              <a:gd name="connsiteX27" fmla="*/ 991680 w 7467600"/>
              <a:gd name="connsiteY27" fmla="*/ 6298413 h 6858000"/>
              <a:gd name="connsiteX28" fmla="*/ 103333 w 7467600"/>
              <a:gd name="connsiteY28" fmla="*/ 5699602 h 6858000"/>
              <a:gd name="connsiteX29" fmla="*/ 233938 w 7467600"/>
              <a:gd name="connsiteY29" fmla="*/ 5809416 h 6858000"/>
              <a:gd name="connsiteX30" fmla="*/ 883580 w 7467600"/>
              <a:gd name="connsiteY30" fmla="*/ 6180710 h 6858000"/>
              <a:gd name="connsiteX31" fmla="*/ 487337 w 7467600"/>
              <a:gd name="connsiteY31" fmla="*/ 5950182 h 6858000"/>
              <a:gd name="connsiteX32" fmla="*/ 354051 w 7467600"/>
              <a:gd name="connsiteY32" fmla="*/ 5854912 h 6858000"/>
              <a:gd name="connsiteX33" fmla="*/ 195436 w 7467600"/>
              <a:gd name="connsiteY33" fmla="*/ 5755068 h 6858000"/>
              <a:gd name="connsiteX34" fmla="*/ 103333 w 7467600"/>
              <a:gd name="connsiteY34" fmla="*/ 5699602 h 6858000"/>
              <a:gd name="connsiteX35" fmla="*/ 5539432 w 7467600"/>
              <a:gd name="connsiteY35" fmla="*/ 5642928 h 6858000"/>
              <a:gd name="connsiteX36" fmla="*/ 5555462 w 7467600"/>
              <a:gd name="connsiteY36" fmla="*/ 5694454 h 6858000"/>
              <a:gd name="connsiteX37" fmla="*/ 5828270 w 7467600"/>
              <a:gd name="connsiteY37" fmla="*/ 6320663 h 6858000"/>
              <a:gd name="connsiteX38" fmla="*/ 5947416 w 7467600"/>
              <a:gd name="connsiteY38" fmla="*/ 6574846 h 6858000"/>
              <a:gd name="connsiteX39" fmla="*/ 5539432 w 7467600"/>
              <a:gd name="connsiteY39" fmla="*/ 5642928 h 6858000"/>
              <a:gd name="connsiteX40" fmla="*/ 51253 w 7467600"/>
              <a:gd name="connsiteY40" fmla="*/ 5631825 h 6858000"/>
              <a:gd name="connsiteX41" fmla="*/ 211622 w 7467600"/>
              <a:gd name="connsiteY41" fmla="*/ 5728803 h 6858000"/>
              <a:gd name="connsiteX42" fmla="*/ 371652 w 7467600"/>
              <a:gd name="connsiteY42" fmla="*/ 5829062 h 6858000"/>
              <a:gd name="connsiteX43" fmla="*/ 505903 w 7467600"/>
              <a:gd name="connsiteY43" fmla="*/ 5925221 h 6858000"/>
              <a:gd name="connsiteX44" fmla="*/ 899240 w 7467600"/>
              <a:gd name="connsiteY44" fmla="*/ 6153068 h 6858000"/>
              <a:gd name="connsiteX45" fmla="*/ 988114 w 7467600"/>
              <a:gd name="connsiteY45" fmla="*/ 6174204 h 6858000"/>
              <a:gd name="connsiteX46" fmla="*/ 845971 w 7467600"/>
              <a:gd name="connsiteY46" fmla="*/ 6067177 h 6858000"/>
              <a:gd name="connsiteX47" fmla="*/ 448057 w 7467600"/>
              <a:gd name="connsiteY47" fmla="*/ 5841376 h 6858000"/>
              <a:gd name="connsiteX48" fmla="*/ 51253 w 7467600"/>
              <a:gd name="connsiteY48" fmla="*/ 5631825 h 6858000"/>
              <a:gd name="connsiteX49" fmla="*/ 2606687 w 7467600"/>
              <a:gd name="connsiteY49" fmla="*/ 5630718 h 6858000"/>
              <a:gd name="connsiteX50" fmla="*/ 2645658 w 7467600"/>
              <a:gd name="connsiteY50" fmla="*/ 6640259 h 6858000"/>
              <a:gd name="connsiteX51" fmla="*/ 2606687 w 7467600"/>
              <a:gd name="connsiteY51" fmla="*/ 5630718 h 6858000"/>
              <a:gd name="connsiteX52" fmla="*/ 3642057 w 7467600"/>
              <a:gd name="connsiteY52" fmla="*/ 5573487 h 6858000"/>
              <a:gd name="connsiteX53" fmla="*/ 3632981 w 7467600"/>
              <a:gd name="connsiteY53" fmla="*/ 5579437 h 6858000"/>
              <a:gd name="connsiteX54" fmla="*/ 3382436 w 7467600"/>
              <a:gd name="connsiteY54" fmla="*/ 5952726 h 6858000"/>
              <a:gd name="connsiteX55" fmla="*/ 3191929 w 7467600"/>
              <a:gd name="connsiteY55" fmla="*/ 6662669 h 6858000"/>
              <a:gd name="connsiteX56" fmla="*/ 3369898 w 7467600"/>
              <a:gd name="connsiteY56" fmla="*/ 6081771 h 6858000"/>
              <a:gd name="connsiteX57" fmla="*/ 3642057 w 7467600"/>
              <a:gd name="connsiteY57" fmla="*/ 5573487 h 6858000"/>
              <a:gd name="connsiteX58" fmla="*/ 2650666 w 7467600"/>
              <a:gd name="connsiteY58" fmla="*/ 5530686 h 6858000"/>
              <a:gd name="connsiteX59" fmla="*/ 2650249 w 7467600"/>
              <a:gd name="connsiteY59" fmla="*/ 5532101 h 6858000"/>
              <a:gd name="connsiteX60" fmla="*/ 2663808 w 7467600"/>
              <a:gd name="connsiteY60" fmla="*/ 6535215 h 6858000"/>
              <a:gd name="connsiteX61" fmla="*/ 2665418 w 7467600"/>
              <a:gd name="connsiteY61" fmla="*/ 6132756 h 6858000"/>
              <a:gd name="connsiteX62" fmla="*/ 2650666 w 7467600"/>
              <a:gd name="connsiteY62" fmla="*/ 5530686 h 6858000"/>
              <a:gd name="connsiteX63" fmla="*/ 2680277 w 7467600"/>
              <a:gd name="connsiteY63" fmla="*/ 5479204 h 6858000"/>
              <a:gd name="connsiteX64" fmla="*/ 2678972 w 7467600"/>
              <a:gd name="connsiteY64" fmla="*/ 5481582 h 6858000"/>
              <a:gd name="connsiteX65" fmla="*/ 2696666 w 7467600"/>
              <a:gd name="connsiteY65" fmla="*/ 6133836 h 6858000"/>
              <a:gd name="connsiteX66" fmla="*/ 2695769 w 7467600"/>
              <a:gd name="connsiteY66" fmla="*/ 6390955 h 6858000"/>
              <a:gd name="connsiteX67" fmla="*/ 2739893 w 7467600"/>
              <a:gd name="connsiteY67" fmla="*/ 6108357 h 6858000"/>
              <a:gd name="connsiteX68" fmla="*/ 2680277 w 7467600"/>
              <a:gd name="connsiteY68" fmla="*/ 5479204 h 6858000"/>
              <a:gd name="connsiteX69" fmla="*/ 1132195 w 7467600"/>
              <a:gd name="connsiteY69" fmla="*/ 5467980 h 6858000"/>
              <a:gd name="connsiteX70" fmla="*/ 1679056 w 7467600"/>
              <a:gd name="connsiteY70" fmla="*/ 5516907 h 6858000"/>
              <a:gd name="connsiteX71" fmla="*/ 2128648 w 7467600"/>
              <a:gd name="connsiteY71" fmla="*/ 5474249 h 6858000"/>
              <a:gd name="connsiteX72" fmla="*/ 1825619 w 7467600"/>
              <a:gd name="connsiteY72" fmla="*/ 5478447 h 6858000"/>
              <a:gd name="connsiteX73" fmla="*/ 1737798 w 7467600"/>
              <a:gd name="connsiteY73" fmla="*/ 5483353 h 6858000"/>
              <a:gd name="connsiteX74" fmla="*/ 1132195 w 7467600"/>
              <a:gd name="connsiteY74" fmla="*/ 5467980 h 6858000"/>
              <a:gd name="connsiteX75" fmla="*/ 6844835 w 7467600"/>
              <a:gd name="connsiteY75" fmla="*/ 5424988 h 6858000"/>
              <a:gd name="connsiteX76" fmla="*/ 6879594 w 7467600"/>
              <a:gd name="connsiteY76" fmla="*/ 5424547 h 6858000"/>
              <a:gd name="connsiteX77" fmla="*/ 7379510 w 7467600"/>
              <a:gd name="connsiteY77" fmla="*/ 5755454 h 6858000"/>
              <a:gd name="connsiteX78" fmla="*/ 7467600 w 7467600"/>
              <a:gd name="connsiteY78" fmla="*/ 5845526 h 6858000"/>
              <a:gd name="connsiteX79" fmla="*/ 7467600 w 7467600"/>
              <a:gd name="connsiteY79" fmla="*/ 5925131 h 6858000"/>
              <a:gd name="connsiteX80" fmla="*/ 7271900 w 7467600"/>
              <a:gd name="connsiteY80" fmla="*/ 5734551 h 6858000"/>
              <a:gd name="connsiteX81" fmla="*/ 7015907 w 7467600"/>
              <a:gd name="connsiteY81" fmla="*/ 5541548 h 6858000"/>
              <a:gd name="connsiteX82" fmla="*/ 7259646 w 7467600"/>
              <a:gd name="connsiteY82" fmla="*/ 5765985 h 6858000"/>
              <a:gd name="connsiteX83" fmla="*/ 7467600 w 7467600"/>
              <a:gd name="connsiteY83" fmla="*/ 5971257 h 6858000"/>
              <a:gd name="connsiteX84" fmla="*/ 7467600 w 7467600"/>
              <a:gd name="connsiteY84" fmla="*/ 6012219 h 6858000"/>
              <a:gd name="connsiteX85" fmla="*/ 7240170 w 7467600"/>
              <a:gd name="connsiteY85" fmla="*/ 5787985 h 6858000"/>
              <a:gd name="connsiteX86" fmla="*/ 6946849 w 7467600"/>
              <a:gd name="connsiteY86" fmla="*/ 5523271 h 6858000"/>
              <a:gd name="connsiteX87" fmla="*/ 6946972 w 7467600"/>
              <a:gd name="connsiteY87" fmla="*/ 5526491 h 6858000"/>
              <a:gd name="connsiteX88" fmla="*/ 7105827 w 7467600"/>
              <a:gd name="connsiteY88" fmla="*/ 5718700 h 6858000"/>
              <a:gd name="connsiteX89" fmla="*/ 7356878 w 7467600"/>
              <a:gd name="connsiteY89" fmla="*/ 5981332 h 6858000"/>
              <a:gd name="connsiteX90" fmla="*/ 7467600 w 7467600"/>
              <a:gd name="connsiteY90" fmla="*/ 6117703 h 6858000"/>
              <a:gd name="connsiteX91" fmla="*/ 7467600 w 7467600"/>
              <a:gd name="connsiteY91" fmla="*/ 6163634 h 6858000"/>
              <a:gd name="connsiteX92" fmla="*/ 7403637 w 7467600"/>
              <a:gd name="connsiteY92" fmla="*/ 6083957 h 6858000"/>
              <a:gd name="connsiteX93" fmla="*/ 7254615 w 7467600"/>
              <a:gd name="connsiteY93" fmla="*/ 5911918 h 6858000"/>
              <a:gd name="connsiteX94" fmla="*/ 7312589 w 7467600"/>
              <a:gd name="connsiteY94" fmla="*/ 5982309 h 6858000"/>
              <a:gd name="connsiteX95" fmla="*/ 7448321 w 7467600"/>
              <a:gd name="connsiteY95" fmla="*/ 6190991 h 6858000"/>
              <a:gd name="connsiteX96" fmla="*/ 7467600 w 7467600"/>
              <a:gd name="connsiteY96" fmla="*/ 6221686 h 6858000"/>
              <a:gd name="connsiteX97" fmla="*/ 7467600 w 7467600"/>
              <a:gd name="connsiteY97" fmla="*/ 6334256 h 6858000"/>
              <a:gd name="connsiteX98" fmla="*/ 7454976 w 7467600"/>
              <a:gd name="connsiteY98" fmla="*/ 6318297 h 6858000"/>
              <a:gd name="connsiteX99" fmla="*/ 7042773 w 7467600"/>
              <a:gd name="connsiteY99" fmla="*/ 5734011 h 6858000"/>
              <a:gd name="connsiteX100" fmla="*/ 6844835 w 7467600"/>
              <a:gd name="connsiteY100" fmla="*/ 5424988 h 6858000"/>
              <a:gd name="connsiteX101" fmla="*/ 1456157 w 7467600"/>
              <a:gd name="connsiteY101" fmla="*/ 5371404 h 6858000"/>
              <a:gd name="connsiteX102" fmla="*/ 1244432 w 7467600"/>
              <a:gd name="connsiteY102" fmla="*/ 5385601 h 6858000"/>
              <a:gd name="connsiteX103" fmla="*/ 973990 w 7467600"/>
              <a:gd name="connsiteY103" fmla="*/ 5424940 h 6858000"/>
              <a:gd name="connsiteX104" fmla="*/ 1103809 w 7467600"/>
              <a:gd name="connsiteY104" fmla="*/ 5433720 h 6858000"/>
              <a:gd name="connsiteX105" fmla="*/ 1123454 w 7467600"/>
              <a:gd name="connsiteY105" fmla="*/ 5435727 h 6858000"/>
              <a:gd name="connsiteX106" fmla="*/ 1737017 w 7467600"/>
              <a:gd name="connsiteY106" fmla="*/ 5452183 h 6858000"/>
              <a:gd name="connsiteX107" fmla="*/ 1824397 w 7467600"/>
              <a:gd name="connsiteY107" fmla="*/ 5447757 h 6858000"/>
              <a:gd name="connsiteX108" fmla="*/ 2070059 w 7467600"/>
              <a:gd name="connsiteY108" fmla="*/ 5441660 h 6858000"/>
              <a:gd name="connsiteX109" fmla="*/ 1456157 w 7467600"/>
              <a:gd name="connsiteY109" fmla="*/ 5371404 h 6858000"/>
              <a:gd name="connsiteX110" fmla="*/ 4988186 w 7467600"/>
              <a:gd name="connsiteY110" fmla="*/ 5216467 h 6858000"/>
              <a:gd name="connsiteX111" fmla="*/ 4777334 w 7467600"/>
              <a:gd name="connsiteY111" fmla="*/ 5406072 h 6858000"/>
              <a:gd name="connsiteX112" fmla="*/ 4718341 w 7467600"/>
              <a:gd name="connsiteY112" fmla="*/ 5468043 h 6858000"/>
              <a:gd name="connsiteX113" fmla="*/ 4604655 w 7467600"/>
              <a:gd name="connsiteY113" fmla="*/ 5583434 h 6858000"/>
              <a:gd name="connsiteX114" fmla="*/ 4565074 w 7467600"/>
              <a:gd name="connsiteY114" fmla="*/ 5618550 h 6858000"/>
              <a:gd name="connsiteX115" fmla="*/ 4988186 w 7467600"/>
              <a:gd name="connsiteY115" fmla="*/ 5216467 h 6858000"/>
              <a:gd name="connsiteX116" fmla="*/ 4978032 w 7467600"/>
              <a:gd name="connsiteY116" fmla="*/ 5183809 h 6858000"/>
              <a:gd name="connsiteX117" fmla="*/ 4463413 w 7467600"/>
              <a:gd name="connsiteY117" fmla="*/ 5615162 h 6858000"/>
              <a:gd name="connsiteX118" fmla="*/ 4358134 w 7467600"/>
              <a:gd name="connsiteY118" fmla="*/ 5742791 h 6858000"/>
              <a:gd name="connsiteX119" fmla="*/ 4376219 w 7467600"/>
              <a:gd name="connsiteY119" fmla="*/ 5729027 h 6858000"/>
              <a:gd name="connsiteX120" fmla="*/ 4582340 w 7467600"/>
              <a:gd name="connsiteY120" fmla="*/ 5561037 h 6858000"/>
              <a:gd name="connsiteX121" fmla="*/ 4694684 w 7467600"/>
              <a:gd name="connsiteY121" fmla="*/ 5447098 h 6858000"/>
              <a:gd name="connsiteX122" fmla="*/ 4754123 w 7467600"/>
              <a:gd name="connsiteY122" fmla="*/ 5384643 h 6858000"/>
              <a:gd name="connsiteX123" fmla="*/ 4978032 w 7467600"/>
              <a:gd name="connsiteY123" fmla="*/ 5183809 h 6858000"/>
              <a:gd name="connsiteX124" fmla="*/ 1903353 w 7467600"/>
              <a:gd name="connsiteY124" fmla="*/ 5044827 h 6858000"/>
              <a:gd name="connsiteX125" fmla="*/ 1936931 w 7467600"/>
              <a:gd name="connsiteY125" fmla="*/ 5093954 h 6858000"/>
              <a:gd name="connsiteX126" fmla="*/ 2195868 w 7467600"/>
              <a:gd name="connsiteY126" fmla="*/ 5396574 h 6858000"/>
              <a:gd name="connsiteX127" fmla="*/ 2088852 w 7467600"/>
              <a:gd name="connsiteY127" fmla="*/ 5166123 h 6858000"/>
              <a:gd name="connsiteX128" fmla="*/ 1958241 w 7467600"/>
              <a:gd name="connsiteY128" fmla="*/ 5067955 h 6858000"/>
              <a:gd name="connsiteX129" fmla="*/ 1903353 w 7467600"/>
              <a:gd name="connsiteY129" fmla="*/ 5044827 h 6858000"/>
              <a:gd name="connsiteX130" fmla="*/ 1979378 w 7467600"/>
              <a:gd name="connsiteY130" fmla="*/ 4769504 h 6858000"/>
              <a:gd name="connsiteX131" fmla="*/ 2882120 w 7467600"/>
              <a:gd name="connsiteY131" fmla="*/ 5064547 h 6858000"/>
              <a:gd name="connsiteX132" fmla="*/ 2793103 w 7467600"/>
              <a:gd name="connsiteY132" fmla="*/ 5039699 h 6858000"/>
              <a:gd name="connsiteX133" fmla="*/ 2770041 w 7467600"/>
              <a:gd name="connsiteY133" fmla="*/ 5033634 h 6858000"/>
              <a:gd name="connsiteX134" fmla="*/ 1979378 w 7467600"/>
              <a:gd name="connsiteY134" fmla="*/ 4769504 h 6858000"/>
              <a:gd name="connsiteX135" fmla="*/ 1927410 w 7467600"/>
              <a:gd name="connsiteY135" fmla="*/ 4716164 h 6858000"/>
              <a:gd name="connsiteX136" fmla="*/ 1959587 w 7467600"/>
              <a:gd name="connsiteY136" fmla="*/ 4728849 h 6858000"/>
              <a:gd name="connsiteX137" fmla="*/ 2777707 w 7467600"/>
              <a:gd name="connsiteY137" fmla="*/ 5003991 h 6858000"/>
              <a:gd name="connsiteX138" fmla="*/ 2800768 w 7467600"/>
              <a:gd name="connsiteY138" fmla="*/ 5010056 h 6858000"/>
              <a:gd name="connsiteX139" fmla="*/ 2879408 w 7467600"/>
              <a:gd name="connsiteY139" fmla="*/ 5031590 h 6858000"/>
              <a:gd name="connsiteX140" fmla="*/ 2862295 w 7467600"/>
              <a:gd name="connsiteY140" fmla="*/ 5022958 h 6858000"/>
              <a:gd name="connsiteX141" fmla="*/ 2813343 w 7467600"/>
              <a:gd name="connsiteY141" fmla="*/ 4998369 h 6858000"/>
              <a:gd name="connsiteX142" fmla="*/ 2646245 w 7467600"/>
              <a:gd name="connsiteY142" fmla="*/ 4930999 h 6858000"/>
              <a:gd name="connsiteX143" fmla="*/ 1999243 w 7467600"/>
              <a:gd name="connsiteY143" fmla="*/ 4730524 h 6858000"/>
              <a:gd name="connsiteX144" fmla="*/ 1979527 w 7467600"/>
              <a:gd name="connsiteY144" fmla="*/ 4726651 h 6858000"/>
              <a:gd name="connsiteX145" fmla="*/ 1927410 w 7467600"/>
              <a:gd name="connsiteY145" fmla="*/ 4716164 h 6858000"/>
              <a:gd name="connsiteX146" fmla="*/ 1997014 w 7467600"/>
              <a:gd name="connsiteY146" fmla="*/ 4698007 h 6858000"/>
              <a:gd name="connsiteX147" fmla="*/ 2005458 w 7467600"/>
              <a:gd name="connsiteY147" fmla="*/ 4699540 h 6858000"/>
              <a:gd name="connsiteX148" fmla="*/ 2657186 w 7467600"/>
              <a:gd name="connsiteY148" fmla="*/ 4901687 h 6858000"/>
              <a:gd name="connsiteX149" fmla="*/ 2826662 w 7467600"/>
              <a:gd name="connsiteY149" fmla="*/ 4970362 h 6858000"/>
              <a:gd name="connsiteX150" fmla="*/ 2876100 w 7467600"/>
              <a:gd name="connsiteY150" fmla="*/ 4995397 h 6858000"/>
              <a:gd name="connsiteX151" fmla="*/ 3042600 w 7467600"/>
              <a:gd name="connsiteY151" fmla="*/ 5059532 h 6858000"/>
              <a:gd name="connsiteX152" fmla="*/ 1997014 w 7467600"/>
              <a:gd name="connsiteY152" fmla="*/ 4698007 h 6858000"/>
              <a:gd name="connsiteX153" fmla="*/ 2305292 w 7467600"/>
              <a:gd name="connsiteY153" fmla="*/ 4219492 h 6858000"/>
              <a:gd name="connsiteX154" fmla="*/ 3360922 w 7467600"/>
              <a:gd name="connsiteY154" fmla="*/ 4529373 h 6858000"/>
              <a:gd name="connsiteX155" fmla="*/ 3492420 w 7467600"/>
              <a:gd name="connsiteY155" fmla="*/ 4510145 h 6858000"/>
              <a:gd name="connsiteX156" fmla="*/ 3364086 w 7467600"/>
              <a:gd name="connsiteY156" fmla="*/ 4480340 h 6858000"/>
              <a:gd name="connsiteX157" fmla="*/ 3225818 w 7467600"/>
              <a:gd name="connsiteY157" fmla="*/ 4411822 h 6858000"/>
              <a:gd name="connsiteX158" fmla="*/ 3129696 w 7467600"/>
              <a:gd name="connsiteY158" fmla="*/ 4360704 h 6858000"/>
              <a:gd name="connsiteX159" fmla="*/ 2814545 w 7467600"/>
              <a:gd name="connsiteY159" fmla="*/ 4282955 h 6858000"/>
              <a:gd name="connsiteX160" fmla="*/ 2305292 w 7467600"/>
              <a:gd name="connsiteY160" fmla="*/ 4219492 h 6858000"/>
              <a:gd name="connsiteX161" fmla="*/ 2626982 w 7467600"/>
              <a:gd name="connsiteY161" fmla="*/ 4206450 h 6858000"/>
              <a:gd name="connsiteX162" fmla="*/ 2490617 w 7467600"/>
              <a:gd name="connsiteY162" fmla="*/ 4206951 h 6858000"/>
              <a:gd name="connsiteX163" fmla="*/ 2819869 w 7467600"/>
              <a:gd name="connsiteY163" fmla="*/ 4252936 h 6858000"/>
              <a:gd name="connsiteX164" fmla="*/ 3143018 w 7467600"/>
              <a:gd name="connsiteY164" fmla="*/ 4332698 h 6858000"/>
              <a:gd name="connsiteX165" fmla="*/ 3241520 w 7467600"/>
              <a:gd name="connsiteY165" fmla="*/ 4385112 h 6858000"/>
              <a:gd name="connsiteX166" fmla="*/ 3374575 w 7467600"/>
              <a:gd name="connsiteY166" fmla="*/ 4451517 h 6858000"/>
              <a:gd name="connsiteX167" fmla="*/ 3505221 w 7467600"/>
              <a:gd name="connsiteY167" fmla="*/ 4480757 h 6858000"/>
              <a:gd name="connsiteX168" fmla="*/ 2626982 w 7467600"/>
              <a:gd name="connsiteY168" fmla="*/ 4206450 h 6858000"/>
              <a:gd name="connsiteX169" fmla="*/ 1310106 w 7467600"/>
              <a:gd name="connsiteY169" fmla="*/ 3943217 h 6858000"/>
              <a:gd name="connsiteX170" fmla="*/ 854994 w 7467600"/>
              <a:gd name="connsiteY170" fmla="*/ 4399136 h 6858000"/>
              <a:gd name="connsiteX171" fmla="*/ 742462 w 7467600"/>
              <a:gd name="connsiteY171" fmla="*/ 4594648 h 6858000"/>
              <a:gd name="connsiteX172" fmla="*/ 820602 w 7467600"/>
              <a:gd name="connsiteY172" fmla="*/ 4485915 h 6858000"/>
              <a:gd name="connsiteX173" fmla="*/ 878295 w 7467600"/>
              <a:gd name="connsiteY173" fmla="*/ 4403594 h 6858000"/>
              <a:gd name="connsiteX174" fmla="*/ 1240607 w 7467600"/>
              <a:gd name="connsiteY174" fmla="*/ 4010401 h 6858000"/>
              <a:gd name="connsiteX175" fmla="*/ 1310106 w 7467600"/>
              <a:gd name="connsiteY175" fmla="*/ 3943217 h 6858000"/>
              <a:gd name="connsiteX176" fmla="*/ 1423113 w 7467600"/>
              <a:gd name="connsiteY176" fmla="*/ 3874565 h 6858000"/>
              <a:gd name="connsiteX177" fmla="*/ 1260565 w 7467600"/>
              <a:gd name="connsiteY177" fmla="*/ 4031982 h 6858000"/>
              <a:gd name="connsiteX178" fmla="*/ 901900 w 7467600"/>
              <a:gd name="connsiteY178" fmla="*/ 4421236 h 6858000"/>
              <a:gd name="connsiteX179" fmla="*/ 845044 w 7467600"/>
              <a:gd name="connsiteY179" fmla="*/ 4502436 h 6858000"/>
              <a:gd name="connsiteX180" fmla="*/ 685926 w 7467600"/>
              <a:gd name="connsiteY180" fmla="*/ 4703069 h 6858000"/>
              <a:gd name="connsiteX181" fmla="*/ 684248 w 7467600"/>
              <a:gd name="connsiteY181" fmla="*/ 4706721 h 6858000"/>
              <a:gd name="connsiteX182" fmla="*/ 1423113 w 7467600"/>
              <a:gd name="connsiteY182" fmla="*/ 3874565 h 6858000"/>
              <a:gd name="connsiteX183" fmla="*/ 3316479 w 7467600"/>
              <a:gd name="connsiteY183" fmla="*/ 3872136 h 6858000"/>
              <a:gd name="connsiteX184" fmla="*/ 3546806 w 7467600"/>
              <a:gd name="connsiteY184" fmla="*/ 4356139 h 6858000"/>
              <a:gd name="connsiteX185" fmla="*/ 3364433 w 7467600"/>
              <a:gd name="connsiteY185" fmla="*/ 3953121 h 6858000"/>
              <a:gd name="connsiteX186" fmla="*/ 3316479 w 7467600"/>
              <a:gd name="connsiteY186" fmla="*/ 3872136 h 6858000"/>
              <a:gd name="connsiteX187" fmla="*/ 3291335 w 7467600"/>
              <a:gd name="connsiteY187" fmla="*/ 3767420 h 6858000"/>
              <a:gd name="connsiteX188" fmla="*/ 3390805 w 7467600"/>
              <a:gd name="connsiteY188" fmla="*/ 3937163 h 6858000"/>
              <a:gd name="connsiteX189" fmla="*/ 3579062 w 7467600"/>
              <a:gd name="connsiteY189" fmla="*/ 4359040 h 6858000"/>
              <a:gd name="connsiteX190" fmla="*/ 3467355 w 7467600"/>
              <a:gd name="connsiteY190" fmla="*/ 3988130 h 6858000"/>
              <a:gd name="connsiteX191" fmla="*/ 3310753 w 7467600"/>
              <a:gd name="connsiteY191" fmla="*/ 3787140 h 6858000"/>
              <a:gd name="connsiteX192" fmla="*/ 3291335 w 7467600"/>
              <a:gd name="connsiteY192" fmla="*/ 3767420 h 6858000"/>
              <a:gd name="connsiteX193" fmla="*/ 1635889 w 7467600"/>
              <a:gd name="connsiteY193" fmla="*/ 3709494 h 6858000"/>
              <a:gd name="connsiteX194" fmla="*/ 1634800 w 7467600"/>
              <a:gd name="connsiteY194" fmla="*/ 3731111 h 6858000"/>
              <a:gd name="connsiteX195" fmla="*/ 1635889 w 7467600"/>
              <a:gd name="connsiteY195" fmla="*/ 3709494 h 6858000"/>
              <a:gd name="connsiteX196" fmla="*/ 1510397 w 7467600"/>
              <a:gd name="connsiteY196" fmla="*/ 3684705 h 6858000"/>
              <a:gd name="connsiteX197" fmla="*/ 1146550 w 7467600"/>
              <a:gd name="connsiteY197" fmla="*/ 3802012 h 6858000"/>
              <a:gd name="connsiteX198" fmla="*/ 698834 w 7467600"/>
              <a:gd name="connsiteY198" fmla="*/ 3952272 h 6858000"/>
              <a:gd name="connsiteX199" fmla="*/ 34256 w 7467600"/>
              <a:gd name="connsiteY199" fmla="*/ 4347603 h 6858000"/>
              <a:gd name="connsiteX200" fmla="*/ 527241 w 7467600"/>
              <a:gd name="connsiteY200" fmla="*/ 4065078 h 6858000"/>
              <a:gd name="connsiteX201" fmla="*/ 1510397 w 7467600"/>
              <a:gd name="connsiteY201" fmla="*/ 3684705 h 6858000"/>
              <a:gd name="connsiteX202" fmla="*/ 1313114 w 7467600"/>
              <a:gd name="connsiteY202" fmla="*/ 3655216 h 6858000"/>
              <a:gd name="connsiteX203" fmla="*/ 1109304 w 7467600"/>
              <a:gd name="connsiteY203" fmla="*/ 3669030 h 6858000"/>
              <a:gd name="connsiteX204" fmla="*/ 8129 w 7467600"/>
              <a:gd name="connsiteY204" fmla="*/ 4330519 h 6858000"/>
              <a:gd name="connsiteX205" fmla="*/ 687572 w 7467600"/>
              <a:gd name="connsiteY205" fmla="*/ 3925629 h 6858000"/>
              <a:gd name="connsiteX206" fmla="*/ 1138365 w 7467600"/>
              <a:gd name="connsiteY206" fmla="*/ 3774515 h 6858000"/>
              <a:gd name="connsiteX207" fmla="*/ 1505579 w 7467600"/>
              <a:gd name="connsiteY207" fmla="*/ 3655526 h 6858000"/>
              <a:gd name="connsiteX208" fmla="*/ 1313114 w 7467600"/>
              <a:gd name="connsiteY208" fmla="*/ 3655216 h 6858000"/>
              <a:gd name="connsiteX209" fmla="*/ 3655073 w 7467600"/>
              <a:gd name="connsiteY209" fmla="*/ 3650884 h 6858000"/>
              <a:gd name="connsiteX210" fmla="*/ 3989938 w 7467600"/>
              <a:gd name="connsiteY210" fmla="*/ 3991685 h 6858000"/>
              <a:gd name="connsiteX211" fmla="*/ 4393907 w 7467600"/>
              <a:gd name="connsiteY211" fmla="*/ 4261258 h 6858000"/>
              <a:gd name="connsiteX212" fmla="*/ 4648051 w 7467600"/>
              <a:gd name="connsiteY212" fmla="*/ 4374051 h 6858000"/>
              <a:gd name="connsiteX213" fmla="*/ 4383389 w 7467600"/>
              <a:gd name="connsiteY213" fmla="*/ 4184369 h 6858000"/>
              <a:gd name="connsiteX214" fmla="*/ 4165508 w 7467600"/>
              <a:gd name="connsiteY214" fmla="*/ 4035196 h 6858000"/>
              <a:gd name="connsiteX215" fmla="*/ 4068162 w 7467600"/>
              <a:gd name="connsiteY215" fmla="*/ 3953394 h 6858000"/>
              <a:gd name="connsiteX216" fmla="*/ 3981416 w 7467600"/>
              <a:gd name="connsiteY216" fmla="*/ 3880482 h 6858000"/>
              <a:gd name="connsiteX217" fmla="*/ 3800147 w 7467600"/>
              <a:gd name="connsiteY217" fmla="*/ 3749872 h 6858000"/>
              <a:gd name="connsiteX218" fmla="*/ 3655073 w 7467600"/>
              <a:gd name="connsiteY218" fmla="*/ 3650884 h 6858000"/>
              <a:gd name="connsiteX219" fmla="*/ 3670252 w 7467600"/>
              <a:gd name="connsiteY219" fmla="*/ 3622798 h 6858000"/>
              <a:gd name="connsiteX220" fmla="*/ 3817258 w 7467600"/>
              <a:gd name="connsiteY220" fmla="*/ 3723577 h 6858000"/>
              <a:gd name="connsiteX221" fmla="*/ 4000461 w 7467600"/>
              <a:gd name="connsiteY221" fmla="*/ 3855966 h 6858000"/>
              <a:gd name="connsiteX222" fmla="*/ 4088180 w 7467600"/>
              <a:gd name="connsiteY222" fmla="*/ 3929774 h 6858000"/>
              <a:gd name="connsiteX223" fmla="*/ 4184555 w 7467600"/>
              <a:gd name="connsiteY223" fmla="*/ 4010683 h 6858000"/>
              <a:gd name="connsiteX224" fmla="*/ 4399563 w 7467600"/>
              <a:gd name="connsiteY224" fmla="*/ 4158106 h 6858000"/>
              <a:gd name="connsiteX225" fmla="*/ 4684469 w 7467600"/>
              <a:gd name="connsiteY225" fmla="*/ 4364680 h 6858000"/>
              <a:gd name="connsiteX226" fmla="*/ 4690271 w 7467600"/>
              <a:gd name="connsiteY226" fmla="*/ 4370034 h 6858000"/>
              <a:gd name="connsiteX227" fmla="*/ 4136093 w 7467600"/>
              <a:gd name="connsiteY227" fmla="*/ 3858466 h 6858000"/>
              <a:gd name="connsiteX228" fmla="*/ 3670252 w 7467600"/>
              <a:gd name="connsiteY228" fmla="*/ 3622798 h 6858000"/>
              <a:gd name="connsiteX229" fmla="*/ 4440129 w 7467600"/>
              <a:gd name="connsiteY229" fmla="*/ 3448571 h 6858000"/>
              <a:gd name="connsiteX230" fmla="*/ 4856525 w 7467600"/>
              <a:gd name="connsiteY230" fmla="*/ 3915351 h 6858000"/>
              <a:gd name="connsiteX231" fmla="*/ 5059055 w 7467600"/>
              <a:gd name="connsiteY231" fmla="*/ 4108918 h 6858000"/>
              <a:gd name="connsiteX232" fmla="*/ 5290070 w 7467600"/>
              <a:gd name="connsiteY232" fmla="*/ 4263619 h 6858000"/>
              <a:gd name="connsiteX233" fmla="*/ 4834991 w 7467600"/>
              <a:gd name="connsiteY233" fmla="*/ 3830985 h 6858000"/>
              <a:gd name="connsiteX234" fmla="*/ 4440129 w 7467600"/>
              <a:gd name="connsiteY234" fmla="*/ 3448571 h 6858000"/>
              <a:gd name="connsiteX235" fmla="*/ 4441737 w 7467600"/>
              <a:gd name="connsiteY235" fmla="*/ 3399734 h 6858000"/>
              <a:gd name="connsiteX236" fmla="*/ 4431236 w 7467600"/>
              <a:gd name="connsiteY236" fmla="*/ 3400954 h 6858000"/>
              <a:gd name="connsiteX237" fmla="*/ 4557150 w 7467600"/>
              <a:gd name="connsiteY237" fmla="*/ 3510023 h 6858000"/>
              <a:gd name="connsiteX238" fmla="*/ 4856936 w 7467600"/>
              <a:gd name="connsiteY238" fmla="*/ 3809146 h 6858000"/>
              <a:gd name="connsiteX239" fmla="*/ 5111996 w 7467600"/>
              <a:gd name="connsiteY239" fmla="*/ 4065759 h 6858000"/>
              <a:gd name="connsiteX240" fmla="*/ 5388878 w 7467600"/>
              <a:gd name="connsiteY240" fmla="*/ 4300185 h 6858000"/>
              <a:gd name="connsiteX241" fmla="*/ 5425556 w 7467600"/>
              <a:gd name="connsiteY241" fmla="*/ 4308967 h 6858000"/>
              <a:gd name="connsiteX242" fmla="*/ 4943646 w 7467600"/>
              <a:gd name="connsiteY242" fmla="*/ 3822916 h 6858000"/>
              <a:gd name="connsiteX243" fmla="*/ 4594837 w 7467600"/>
              <a:gd name="connsiteY243" fmla="*/ 3532274 h 6858000"/>
              <a:gd name="connsiteX244" fmla="*/ 4441737 w 7467600"/>
              <a:gd name="connsiteY244" fmla="*/ 3399734 h 6858000"/>
              <a:gd name="connsiteX245" fmla="*/ 5425834 w 7467600"/>
              <a:gd name="connsiteY245" fmla="*/ 3162785 h 6858000"/>
              <a:gd name="connsiteX246" fmla="*/ 5401644 w 7467600"/>
              <a:gd name="connsiteY246" fmla="*/ 3617847 h 6858000"/>
              <a:gd name="connsiteX247" fmla="*/ 5467256 w 7467600"/>
              <a:gd name="connsiteY247" fmla="*/ 4175494 h 6858000"/>
              <a:gd name="connsiteX248" fmla="*/ 5448069 w 7467600"/>
              <a:gd name="connsiteY248" fmla="*/ 3567554 h 6858000"/>
              <a:gd name="connsiteX249" fmla="*/ 5425834 w 7467600"/>
              <a:gd name="connsiteY249" fmla="*/ 3162785 h 6858000"/>
              <a:gd name="connsiteX250" fmla="*/ 1318687 w 7467600"/>
              <a:gd name="connsiteY250" fmla="*/ 3113840 h 6858000"/>
              <a:gd name="connsiteX251" fmla="*/ 1066793 w 7467600"/>
              <a:gd name="connsiteY251" fmla="*/ 3212171 h 6858000"/>
              <a:gd name="connsiteX252" fmla="*/ 993319 w 7467600"/>
              <a:gd name="connsiteY252" fmla="*/ 3247648 h 6858000"/>
              <a:gd name="connsiteX253" fmla="*/ 853081 w 7467600"/>
              <a:gd name="connsiteY253" fmla="*/ 3312410 h 6858000"/>
              <a:gd name="connsiteX254" fmla="*/ 805957 w 7467600"/>
              <a:gd name="connsiteY254" fmla="*/ 3330443 h 6858000"/>
              <a:gd name="connsiteX255" fmla="*/ 1318687 w 7467600"/>
              <a:gd name="connsiteY255" fmla="*/ 3113840 h 6858000"/>
              <a:gd name="connsiteX256" fmla="*/ 5453702 w 7467600"/>
              <a:gd name="connsiteY256" fmla="*/ 3090882 h 6858000"/>
              <a:gd name="connsiteX257" fmla="*/ 5480135 w 7467600"/>
              <a:gd name="connsiteY257" fmla="*/ 3565802 h 6858000"/>
              <a:gd name="connsiteX258" fmla="*/ 5499023 w 7467600"/>
              <a:gd name="connsiteY258" fmla="*/ 4166310 h 6858000"/>
              <a:gd name="connsiteX259" fmla="*/ 5547022 w 7467600"/>
              <a:gd name="connsiteY259" fmla="*/ 3607838 h 6858000"/>
              <a:gd name="connsiteX260" fmla="*/ 5515964 w 7467600"/>
              <a:gd name="connsiteY260" fmla="*/ 3378541 h 6858000"/>
              <a:gd name="connsiteX261" fmla="*/ 5453702 w 7467600"/>
              <a:gd name="connsiteY261" fmla="*/ 3090882 h 6858000"/>
              <a:gd name="connsiteX262" fmla="*/ 1238695 w 7467600"/>
              <a:gd name="connsiteY262" fmla="*/ 3076820 h 6858000"/>
              <a:gd name="connsiteX263" fmla="*/ 716371 w 7467600"/>
              <a:gd name="connsiteY263" fmla="*/ 3293249 h 6858000"/>
              <a:gd name="connsiteX264" fmla="*/ 579522 w 7467600"/>
              <a:gd name="connsiteY264" fmla="*/ 3371759 h 6858000"/>
              <a:gd name="connsiteX265" fmla="*/ 600288 w 7467600"/>
              <a:gd name="connsiteY265" fmla="*/ 3365555 h 6858000"/>
              <a:gd name="connsiteX266" fmla="*/ 840692 w 7467600"/>
              <a:gd name="connsiteY266" fmla="*/ 3284921 h 6858000"/>
              <a:gd name="connsiteX267" fmla="*/ 979248 w 7467600"/>
              <a:gd name="connsiteY267" fmla="*/ 3221003 h 6858000"/>
              <a:gd name="connsiteX268" fmla="*/ 1053282 w 7467600"/>
              <a:gd name="connsiteY268" fmla="*/ 3185247 h 6858000"/>
              <a:gd name="connsiteX269" fmla="*/ 1320603 w 7467600"/>
              <a:gd name="connsiteY269" fmla="*/ 3081281 h 6858000"/>
              <a:gd name="connsiteX270" fmla="*/ 1238695 w 7467600"/>
              <a:gd name="connsiteY270" fmla="*/ 3076820 h 6858000"/>
              <a:gd name="connsiteX271" fmla="*/ 5425627 w 7467600"/>
              <a:gd name="connsiteY271" fmla="*/ 2954192 h 6858000"/>
              <a:gd name="connsiteX272" fmla="*/ 5470770 w 7467600"/>
              <a:gd name="connsiteY272" fmla="*/ 3005435 h 6858000"/>
              <a:gd name="connsiteX273" fmla="*/ 5519779 w 7467600"/>
              <a:gd name="connsiteY273" fmla="*/ 4359223 h 6858000"/>
              <a:gd name="connsiteX274" fmla="*/ 5520293 w 7467600"/>
              <a:gd name="connsiteY274" fmla="*/ 4360602 h 6858000"/>
              <a:gd name="connsiteX275" fmla="*/ 5767221 w 7467600"/>
              <a:gd name="connsiteY275" fmla="*/ 4665564 h 6858000"/>
              <a:gd name="connsiteX276" fmla="*/ 6937169 w 7467600"/>
              <a:gd name="connsiteY276" fmla="*/ 4815941 h 6858000"/>
              <a:gd name="connsiteX277" fmla="*/ 6953922 w 7467600"/>
              <a:gd name="connsiteY277" fmla="*/ 4890068 h 6858000"/>
              <a:gd name="connsiteX278" fmla="*/ 6071359 w 7467600"/>
              <a:gd name="connsiteY278" fmla="*/ 4770770 h 6858000"/>
              <a:gd name="connsiteX279" fmla="*/ 6038839 w 7467600"/>
              <a:gd name="connsiteY279" fmla="*/ 4764474 h 6858000"/>
              <a:gd name="connsiteX280" fmla="*/ 6038706 w 7467600"/>
              <a:gd name="connsiteY280" fmla="*/ 4763847 h 6858000"/>
              <a:gd name="connsiteX281" fmla="*/ 6037784 w 7467600"/>
              <a:gd name="connsiteY281" fmla="*/ 4764270 h 6858000"/>
              <a:gd name="connsiteX282" fmla="*/ 6038839 w 7467600"/>
              <a:gd name="connsiteY282" fmla="*/ 4764474 h 6858000"/>
              <a:gd name="connsiteX283" fmla="*/ 6040338 w 7467600"/>
              <a:gd name="connsiteY283" fmla="*/ 4771418 h 6858000"/>
              <a:gd name="connsiteX284" fmla="*/ 6024488 w 7467600"/>
              <a:gd name="connsiteY284" fmla="*/ 4809903 h 6858000"/>
              <a:gd name="connsiteX285" fmla="*/ 5599771 w 7467600"/>
              <a:gd name="connsiteY285" fmla="*/ 5509652 h 6858000"/>
              <a:gd name="connsiteX286" fmla="*/ 5548843 w 7467600"/>
              <a:gd name="connsiteY286" fmla="*/ 5563845 h 6858000"/>
              <a:gd name="connsiteX287" fmla="*/ 5940952 w 7467600"/>
              <a:gd name="connsiteY287" fmla="*/ 6250028 h 6858000"/>
              <a:gd name="connsiteX288" fmla="*/ 6043441 w 7467600"/>
              <a:gd name="connsiteY288" fmla="*/ 6665847 h 6858000"/>
              <a:gd name="connsiteX289" fmla="*/ 6093432 w 7467600"/>
              <a:gd name="connsiteY289" fmla="*/ 6858000 h 6858000"/>
              <a:gd name="connsiteX290" fmla="*/ 6034344 w 7467600"/>
              <a:gd name="connsiteY290" fmla="*/ 6858000 h 6858000"/>
              <a:gd name="connsiteX291" fmla="*/ 6026679 w 7467600"/>
              <a:gd name="connsiteY291" fmla="*/ 6836959 h 6858000"/>
              <a:gd name="connsiteX292" fmla="*/ 5800441 w 7467600"/>
              <a:gd name="connsiteY292" fmla="*/ 6335286 h 6858000"/>
              <a:gd name="connsiteX293" fmla="*/ 5526562 w 7467600"/>
              <a:gd name="connsiteY293" fmla="*/ 5705388 h 6858000"/>
              <a:gd name="connsiteX294" fmla="*/ 5519640 w 7467600"/>
              <a:gd name="connsiteY294" fmla="*/ 5683774 h 6858000"/>
              <a:gd name="connsiteX295" fmla="*/ 5844559 w 7467600"/>
              <a:gd name="connsiteY295" fmla="*/ 6553349 h 6858000"/>
              <a:gd name="connsiteX296" fmla="*/ 5975994 w 7467600"/>
              <a:gd name="connsiteY296" fmla="*/ 6858000 h 6858000"/>
              <a:gd name="connsiteX297" fmla="*/ 5898547 w 7467600"/>
              <a:gd name="connsiteY297" fmla="*/ 6858000 h 6858000"/>
              <a:gd name="connsiteX298" fmla="*/ 5682041 w 7467600"/>
              <a:gd name="connsiteY298" fmla="*/ 6355860 h 6858000"/>
              <a:gd name="connsiteX299" fmla="*/ 5461758 w 7467600"/>
              <a:gd name="connsiteY299" fmla="*/ 5820220 h 6858000"/>
              <a:gd name="connsiteX300" fmla="*/ 5237282 w 7467600"/>
              <a:gd name="connsiteY300" fmla="*/ 6579086 h 6858000"/>
              <a:gd name="connsiteX301" fmla="*/ 5115009 w 7467600"/>
              <a:gd name="connsiteY301" fmla="*/ 6858000 h 6858000"/>
              <a:gd name="connsiteX302" fmla="*/ 5028074 w 7467600"/>
              <a:gd name="connsiteY302" fmla="*/ 6858000 h 6858000"/>
              <a:gd name="connsiteX303" fmla="*/ 5079508 w 7467600"/>
              <a:gd name="connsiteY303" fmla="*/ 6749074 h 6858000"/>
              <a:gd name="connsiteX304" fmla="*/ 5371846 w 7467600"/>
              <a:gd name="connsiteY304" fmla="*/ 5924413 h 6858000"/>
              <a:gd name="connsiteX305" fmla="*/ 5270512 w 7467600"/>
              <a:gd name="connsiteY305" fmla="*/ 6138975 h 6858000"/>
              <a:gd name="connsiteX306" fmla="*/ 5062409 w 7467600"/>
              <a:gd name="connsiteY306" fmla="*/ 6653544 h 6858000"/>
              <a:gd name="connsiteX307" fmla="*/ 5036628 w 7467600"/>
              <a:gd name="connsiteY307" fmla="*/ 6754247 h 6858000"/>
              <a:gd name="connsiteX308" fmla="*/ 5009112 w 7467600"/>
              <a:gd name="connsiteY308" fmla="*/ 6858000 h 6858000"/>
              <a:gd name="connsiteX309" fmla="*/ 4976679 w 7467600"/>
              <a:gd name="connsiteY309" fmla="*/ 6858000 h 6858000"/>
              <a:gd name="connsiteX310" fmla="*/ 5006537 w 7467600"/>
              <a:gd name="connsiteY310" fmla="*/ 6747068 h 6858000"/>
              <a:gd name="connsiteX311" fmla="*/ 5032723 w 7467600"/>
              <a:gd name="connsiteY311" fmla="*/ 6644957 h 6858000"/>
              <a:gd name="connsiteX312" fmla="*/ 5242949 w 7467600"/>
              <a:gd name="connsiteY312" fmla="*/ 6125175 h 6858000"/>
              <a:gd name="connsiteX313" fmla="*/ 5286321 w 7467600"/>
              <a:gd name="connsiteY313" fmla="*/ 6033555 h 6858000"/>
              <a:gd name="connsiteX314" fmla="*/ 5008210 w 7467600"/>
              <a:gd name="connsiteY314" fmla="*/ 6649194 h 6858000"/>
              <a:gd name="connsiteX315" fmla="*/ 4986321 w 7467600"/>
              <a:gd name="connsiteY315" fmla="*/ 6765687 h 6858000"/>
              <a:gd name="connsiteX316" fmla="*/ 4973474 w 7467600"/>
              <a:gd name="connsiteY316" fmla="*/ 6858000 h 6858000"/>
              <a:gd name="connsiteX317" fmla="*/ 4907178 w 7467600"/>
              <a:gd name="connsiteY317" fmla="*/ 6858000 h 6858000"/>
              <a:gd name="connsiteX318" fmla="*/ 4910810 w 7467600"/>
              <a:gd name="connsiteY318" fmla="*/ 6829660 h 6858000"/>
              <a:gd name="connsiteX319" fmla="*/ 4987461 w 7467600"/>
              <a:gd name="connsiteY319" fmla="*/ 6432994 h 6858000"/>
              <a:gd name="connsiteX320" fmla="*/ 5179262 w 7467600"/>
              <a:gd name="connsiteY320" fmla="*/ 6035044 h 6858000"/>
              <a:gd name="connsiteX321" fmla="*/ 4689678 w 7467600"/>
              <a:gd name="connsiteY321" fmla="*/ 6440241 h 6858000"/>
              <a:gd name="connsiteX322" fmla="*/ 4477543 w 7467600"/>
              <a:gd name="connsiteY322" fmla="*/ 6674836 h 6858000"/>
              <a:gd name="connsiteX323" fmla="*/ 4329957 w 7467600"/>
              <a:gd name="connsiteY323" fmla="*/ 6858000 h 6858000"/>
              <a:gd name="connsiteX324" fmla="*/ 4218595 w 7467600"/>
              <a:gd name="connsiteY324" fmla="*/ 6858000 h 6858000"/>
              <a:gd name="connsiteX325" fmla="*/ 4368888 w 7467600"/>
              <a:gd name="connsiteY325" fmla="*/ 6668412 h 6858000"/>
              <a:gd name="connsiteX326" fmla="*/ 4563091 w 7467600"/>
              <a:gd name="connsiteY326" fmla="*/ 6442508 h 6858000"/>
              <a:gd name="connsiteX327" fmla="*/ 5387324 w 7467600"/>
              <a:gd name="connsiteY327" fmla="*/ 5705830 h 6858000"/>
              <a:gd name="connsiteX328" fmla="*/ 5073620 w 7467600"/>
              <a:gd name="connsiteY328" fmla="*/ 5955437 h 6858000"/>
              <a:gd name="connsiteX329" fmla="*/ 4689789 w 7467600"/>
              <a:gd name="connsiteY329" fmla="*/ 6268382 h 6858000"/>
              <a:gd name="connsiteX330" fmla="*/ 4418722 w 7467600"/>
              <a:gd name="connsiteY330" fmla="*/ 6570886 h 6858000"/>
              <a:gd name="connsiteX331" fmla="*/ 4214944 w 7467600"/>
              <a:gd name="connsiteY331" fmla="*/ 6858000 h 6858000"/>
              <a:gd name="connsiteX332" fmla="*/ 4177898 w 7467600"/>
              <a:gd name="connsiteY332" fmla="*/ 6858000 h 6858000"/>
              <a:gd name="connsiteX333" fmla="*/ 4391597 w 7467600"/>
              <a:gd name="connsiteY333" fmla="*/ 6556370 h 6858000"/>
              <a:gd name="connsiteX334" fmla="*/ 4668889 w 7467600"/>
              <a:gd name="connsiteY334" fmla="*/ 6246399 h 6858000"/>
              <a:gd name="connsiteX335" fmla="*/ 5055427 w 7467600"/>
              <a:gd name="connsiteY335" fmla="*/ 5931476 h 6858000"/>
              <a:gd name="connsiteX336" fmla="*/ 5371814 w 7467600"/>
              <a:gd name="connsiteY336" fmla="*/ 5678975 h 6858000"/>
              <a:gd name="connsiteX337" fmla="*/ 4987918 w 7467600"/>
              <a:gd name="connsiteY337" fmla="*/ 5838701 h 6858000"/>
              <a:gd name="connsiteX338" fmla="*/ 4317146 w 7467600"/>
              <a:gd name="connsiteY338" fmla="*/ 6587716 h 6858000"/>
              <a:gd name="connsiteX339" fmla="*/ 4171627 w 7467600"/>
              <a:gd name="connsiteY339" fmla="*/ 6858000 h 6858000"/>
              <a:gd name="connsiteX340" fmla="*/ 4081585 w 7467600"/>
              <a:gd name="connsiteY340" fmla="*/ 6858000 h 6858000"/>
              <a:gd name="connsiteX341" fmla="*/ 4238603 w 7467600"/>
              <a:gd name="connsiteY341" fmla="*/ 6559341 h 6858000"/>
              <a:gd name="connsiteX342" fmla="*/ 4778333 w 7467600"/>
              <a:gd name="connsiteY342" fmla="*/ 5873626 h 6858000"/>
              <a:gd name="connsiteX343" fmla="*/ 5414185 w 7467600"/>
              <a:gd name="connsiteY343" fmla="*/ 5573882 h 6858000"/>
              <a:gd name="connsiteX344" fmla="*/ 5959648 w 7467600"/>
              <a:gd name="connsiteY344" fmla="*/ 4760797 h 6858000"/>
              <a:gd name="connsiteX345" fmla="*/ 5355019 w 7467600"/>
              <a:gd name="connsiteY345" fmla="*/ 4734672 h 6858000"/>
              <a:gd name="connsiteX346" fmla="*/ 5083565 w 7467600"/>
              <a:gd name="connsiteY346" fmla="*/ 5179121 h 6858000"/>
              <a:gd name="connsiteX347" fmla="*/ 4713577 w 7467600"/>
              <a:gd name="connsiteY347" fmla="*/ 5616803 h 6858000"/>
              <a:gd name="connsiteX348" fmla="*/ 3989559 w 7467600"/>
              <a:gd name="connsiteY348" fmla="*/ 6145945 h 6858000"/>
              <a:gd name="connsiteX349" fmla="*/ 3939824 w 7467600"/>
              <a:gd name="connsiteY349" fmla="*/ 6066900 h 6858000"/>
              <a:gd name="connsiteX350" fmla="*/ 4584537 w 7467600"/>
              <a:gd name="connsiteY350" fmla="*/ 5324826 h 6858000"/>
              <a:gd name="connsiteX351" fmla="*/ 5037105 w 7467600"/>
              <a:gd name="connsiteY351" fmla="*/ 5088765 h 6858000"/>
              <a:gd name="connsiteX352" fmla="*/ 5039930 w 7467600"/>
              <a:gd name="connsiteY352" fmla="*/ 5089585 h 6858000"/>
              <a:gd name="connsiteX353" fmla="*/ 5263764 w 7467600"/>
              <a:gd name="connsiteY353" fmla="*/ 4735525 h 6858000"/>
              <a:gd name="connsiteX354" fmla="*/ 4086300 w 7467600"/>
              <a:gd name="connsiteY354" fmla="*/ 4884599 h 6858000"/>
              <a:gd name="connsiteX355" fmla="*/ 4085485 w 7467600"/>
              <a:gd name="connsiteY355" fmla="*/ 4899070 h 6858000"/>
              <a:gd name="connsiteX356" fmla="*/ 3871915 w 7467600"/>
              <a:gd name="connsiteY356" fmla="*/ 5253645 h 6858000"/>
              <a:gd name="connsiteX357" fmla="*/ 3799374 w 7467600"/>
              <a:gd name="connsiteY357" fmla="*/ 5466127 h 6858000"/>
              <a:gd name="connsiteX358" fmla="*/ 3498850 w 7467600"/>
              <a:gd name="connsiteY358" fmla="*/ 6661888 h 6858000"/>
              <a:gd name="connsiteX359" fmla="*/ 3399216 w 7467600"/>
              <a:gd name="connsiteY359" fmla="*/ 6858000 h 6858000"/>
              <a:gd name="connsiteX360" fmla="*/ 3303688 w 7467600"/>
              <a:gd name="connsiteY360" fmla="*/ 6858000 h 6858000"/>
              <a:gd name="connsiteX361" fmla="*/ 3391774 w 7467600"/>
              <a:gd name="connsiteY361" fmla="*/ 6697181 h 6858000"/>
              <a:gd name="connsiteX362" fmla="*/ 3735540 w 7467600"/>
              <a:gd name="connsiteY362" fmla="*/ 5546923 h 6858000"/>
              <a:gd name="connsiteX363" fmla="*/ 3729438 w 7467600"/>
              <a:gd name="connsiteY363" fmla="*/ 5569058 h 6858000"/>
              <a:gd name="connsiteX364" fmla="*/ 3707782 w 7467600"/>
              <a:gd name="connsiteY364" fmla="*/ 5644908 h 6858000"/>
              <a:gd name="connsiteX365" fmla="*/ 3583827 w 7467600"/>
              <a:gd name="connsiteY365" fmla="*/ 6039215 h 6858000"/>
              <a:gd name="connsiteX366" fmla="*/ 3547861 w 7467600"/>
              <a:gd name="connsiteY366" fmla="*/ 6129609 h 6858000"/>
              <a:gd name="connsiteX367" fmla="*/ 3490905 w 7467600"/>
              <a:gd name="connsiteY367" fmla="*/ 6277660 h 6858000"/>
              <a:gd name="connsiteX368" fmla="*/ 3455859 w 7467600"/>
              <a:gd name="connsiteY368" fmla="*/ 6391301 h 6858000"/>
              <a:gd name="connsiteX369" fmla="*/ 3429112 w 7467600"/>
              <a:gd name="connsiteY369" fmla="*/ 6479469 h 6858000"/>
              <a:gd name="connsiteX370" fmla="*/ 3304862 w 7467600"/>
              <a:gd name="connsiteY370" fmla="*/ 6796476 h 6858000"/>
              <a:gd name="connsiteX371" fmla="*/ 3276071 w 7467600"/>
              <a:gd name="connsiteY371" fmla="*/ 6858000 h 6858000"/>
              <a:gd name="connsiteX372" fmla="*/ 3240805 w 7467600"/>
              <a:gd name="connsiteY372" fmla="*/ 6858000 h 6858000"/>
              <a:gd name="connsiteX373" fmla="*/ 3275917 w 7467600"/>
              <a:gd name="connsiteY373" fmla="*/ 6783192 h 6858000"/>
              <a:gd name="connsiteX374" fmla="*/ 3399358 w 7467600"/>
              <a:gd name="connsiteY374" fmla="*/ 6469011 h 6858000"/>
              <a:gd name="connsiteX375" fmla="*/ 3425650 w 7467600"/>
              <a:gd name="connsiteY375" fmla="*/ 6381333 h 6858000"/>
              <a:gd name="connsiteX376" fmla="*/ 3460661 w 7467600"/>
              <a:gd name="connsiteY376" fmla="*/ 6266763 h 6858000"/>
              <a:gd name="connsiteX377" fmla="*/ 3518021 w 7467600"/>
              <a:gd name="connsiteY377" fmla="*/ 6117298 h 6858000"/>
              <a:gd name="connsiteX378" fmla="*/ 3554035 w 7467600"/>
              <a:gd name="connsiteY378" fmla="*/ 6027832 h 6858000"/>
              <a:gd name="connsiteX379" fmla="*/ 3677174 w 7467600"/>
              <a:gd name="connsiteY379" fmla="*/ 5636351 h 6858000"/>
              <a:gd name="connsiteX380" fmla="*/ 3698819 w 7467600"/>
              <a:gd name="connsiteY380" fmla="*/ 5560503 h 6858000"/>
              <a:gd name="connsiteX381" fmla="*/ 3702094 w 7467600"/>
              <a:gd name="connsiteY381" fmla="*/ 5549194 h 6858000"/>
              <a:gd name="connsiteX382" fmla="*/ 3398355 w 7467600"/>
              <a:gd name="connsiteY382" fmla="*/ 6094603 h 6858000"/>
              <a:gd name="connsiteX383" fmla="*/ 3193941 w 7467600"/>
              <a:gd name="connsiteY383" fmla="*/ 6798775 h 6858000"/>
              <a:gd name="connsiteX384" fmla="*/ 3184140 w 7467600"/>
              <a:gd name="connsiteY384" fmla="*/ 6858000 h 6858000"/>
              <a:gd name="connsiteX385" fmla="*/ 3099978 w 7467600"/>
              <a:gd name="connsiteY385" fmla="*/ 6858000 h 6858000"/>
              <a:gd name="connsiteX386" fmla="*/ 3101556 w 7467600"/>
              <a:gd name="connsiteY386" fmla="*/ 6843337 h 6858000"/>
              <a:gd name="connsiteX387" fmla="*/ 3370162 w 7467600"/>
              <a:gd name="connsiteY387" fmla="*/ 5785550 h 6858000"/>
              <a:gd name="connsiteX388" fmla="*/ 3746477 w 7467600"/>
              <a:gd name="connsiteY388" fmla="*/ 5377889 h 6858000"/>
              <a:gd name="connsiteX389" fmla="*/ 3863399 w 7467600"/>
              <a:gd name="connsiteY389" fmla="*/ 5087257 h 6858000"/>
              <a:gd name="connsiteX390" fmla="*/ 3968712 w 7467600"/>
              <a:gd name="connsiteY390" fmla="*/ 4913989 h 6858000"/>
              <a:gd name="connsiteX391" fmla="*/ 2792390 w 7467600"/>
              <a:gd name="connsiteY391" fmla="*/ 5382974 h 6858000"/>
              <a:gd name="connsiteX392" fmla="*/ 2714982 w 7467600"/>
              <a:gd name="connsiteY392" fmla="*/ 5427051 h 6858000"/>
              <a:gd name="connsiteX393" fmla="*/ 2813361 w 7467600"/>
              <a:gd name="connsiteY393" fmla="*/ 6023912 h 6858000"/>
              <a:gd name="connsiteX394" fmla="*/ 2688430 w 7467600"/>
              <a:gd name="connsiteY394" fmla="*/ 6801564 h 6858000"/>
              <a:gd name="connsiteX395" fmla="*/ 2629626 w 7467600"/>
              <a:gd name="connsiteY395" fmla="*/ 6763394 h 6858000"/>
              <a:gd name="connsiteX396" fmla="*/ 2565328 w 7467600"/>
              <a:gd name="connsiteY396" fmla="*/ 5516399 h 6858000"/>
              <a:gd name="connsiteX397" fmla="*/ 1922999 w 7467600"/>
              <a:gd name="connsiteY397" fmla="*/ 5980343 h 6858000"/>
              <a:gd name="connsiteX398" fmla="*/ 1950261 w 7467600"/>
              <a:gd name="connsiteY398" fmla="*/ 6405858 h 6858000"/>
              <a:gd name="connsiteX399" fmla="*/ 2365554 w 7467600"/>
              <a:gd name="connsiteY399" fmla="*/ 6759107 h 6858000"/>
              <a:gd name="connsiteX400" fmla="*/ 2424142 w 7467600"/>
              <a:gd name="connsiteY400" fmla="*/ 6858000 h 6858000"/>
              <a:gd name="connsiteX401" fmla="*/ 2395994 w 7467600"/>
              <a:gd name="connsiteY401" fmla="*/ 6858000 h 6858000"/>
              <a:gd name="connsiteX402" fmla="*/ 2392863 w 7467600"/>
              <a:gd name="connsiteY402" fmla="*/ 6852964 h 6858000"/>
              <a:gd name="connsiteX403" fmla="*/ 2017589 w 7467600"/>
              <a:gd name="connsiteY403" fmla="*/ 6493982 h 6858000"/>
              <a:gd name="connsiteX404" fmla="*/ 2147336 w 7467600"/>
              <a:gd name="connsiteY404" fmla="*/ 6594052 h 6858000"/>
              <a:gd name="connsiteX405" fmla="*/ 2207047 w 7467600"/>
              <a:gd name="connsiteY405" fmla="*/ 6654540 h 6858000"/>
              <a:gd name="connsiteX406" fmla="*/ 2299106 w 7467600"/>
              <a:gd name="connsiteY406" fmla="*/ 6778931 h 6858000"/>
              <a:gd name="connsiteX407" fmla="*/ 2314430 w 7467600"/>
              <a:gd name="connsiteY407" fmla="*/ 6801144 h 6858000"/>
              <a:gd name="connsiteX408" fmla="*/ 2352406 w 7467600"/>
              <a:gd name="connsiteY408" fmla="*/ 6858000 h 6858000"/>
              <a:gd name="connsiteX409" fmla="*/ 2314492 w 7467600"/>
              <a:gd name="connsiteY409" fmla="*/ 6858000 h 6858000"/>
              <a:gd name="connsiteX410" fmla="*/ 2288095 w 7467600"/>
              <a:gd name="connsiteY410" fmla="*/ 6818030 h 6858000"/>
              <a:gd name="connsiteX411" fmla="*/ 2272768 w 7467600"/>
              <a:gd name="connsiteY411" fmla="*/ 6795822 h 6858000"/>
              <a:gd name="connsiteX412" fmla="*/ 2182715 w 7467600"/>
              <a:gd name="connsiteY412" fmla="*/ 6675071 h 6858000"/>
              <a:gd name="connsiteX413" fmla="*/ 2032061 w 7467600"/>
              <a:gd name="connsiteY413" fmla="*/ 6541380 h 6858000"/>
              <a:gd name="connsiteX414" fmla="*/ 2257220 w 7467600"/>
              <a:gd name="connsiteY414" fmla="*/ 6826257 h 6858000"/>
              <a:gd name="connsiteX415" fmla="*/ 2281324 w 7467600"/>
              <a:gd name="connsiteY415" fmla="*/ 6858000 h 6858000"/>
              <a:gd name="connsiteX416" fmla="*/ 2242860 w 7467600"/>
              <a:gd name="connsiteY416" fmla="*/ 6858000 h 6858000"/>
              <a:gd name="connsiteX417" fmla="*/ 2232818 w 7467600"/>
              <a:gd name="connsiteY417" fmla="*/ 6844926 h 6858000"/>
              <a:gd name="connsiteX418" fmla="*/ 1990172 w 7467600"/>
              <a:gd name="connsiteY418" fmla="*/ 6542121 h 6858000"/>
              <a:gd name="connsiteX419" fmla="*/ 2124090 w 7467600"/>
              <a:gd name="connsiteY419" fmla="*/ 6761017 h 6858000"/>
              <a:gd name="connsiteX420" fmla="*/ 2200380 w 7467600"/>
              <a:gd name="connsiteY420" fmla="*/ 6858000 h 6858000"/>
              <a:gd name="connsiteX421" fmla="*/ 2147507 w 7467600"/>
              <a:gd name="connsiteY421" fmla="*/ 6858000 h 6858000"/>
              <a:gd name="connsiteX422" fmla="*/ 2070668 w 7467600"/>
              <a:gd name="connsiteY422" fmla="*/ 6761520 h 6858000"/>
              <a:gd name="connsiteX423" fmla="*/ 1975142 w 7467600"/>
              <a:gd name="connsiteY423" fmla="*/ 6585570 h 6858000"/>
              <a:gd name="connsiteX424" fmla="*/ 2050035 w 7467600"/>
              <a:gd name="connsiteY424" fmla="*/ 6813345 h 6858000"/>
              <a:gd name="connsiteX425" fmla="*/ 2063025 w 7467600"/>
              <a:gd name="connsiteY425" fmla="*/ 6858000 h 6858000"/>
              <a:gd name="connsiteX426" fmla="*/ 2021675 w 7467600"/>
              <a:gd name="connsiteY426" fmla="*/ 6858000 h 6858000"/>
              <a:gd name="connsiteX427" fmla="*/ 2019308 w 7467600"/>
              <a:gd name="connsiteY427" fmla="*/ 6847118 h 6858000"/>
              <a:gd name="connsiteX428" fmla="*/ 1938835 w 7467600"/>
              <a:gd name="connsiteY428" fmla="*/ 6551160 h 6858000"/>
              <a:gd name="connsiteX429" fmla="*/ 1953230 w 7467600"/>
              <a:gd name="connsiteY429" fmla="*/ 6759699 h 6858000"/>
              <a:gd name="connsiteX430" fmla="*/ 1956763 w 7467600"/>
              <a:gd name="connsiteY430" fmla="*/ 6778191 h 6858000"/>
              <a:gd name="connsiteX431" fmla="*/ 1967925 w 7467600"/>
              <a:gd name="connsiteY431" fmla="*/ 6858000 h 6858000"/>
              <a:gd name="connsiteX432" fmla="*/ 1936622 w 7467600"/>
              <a:gd name="connsiteY432" fmla="*/ 6858000 h 6858000"/>
              <a:gd name="connsiteX433" fmla="*/ 1926261 w 7467600"/>
              <a:gd name="connsiteY433" fmla="*/ 6784064 h 6858000"/>
              <a:gd name="connsiteX434" fmla="*/ 1922724 w 7467600"/>
              <a:gd name="connsiteY434" fmla="*/ 6765577 h 6858000"/>
              <a:gd name="connsiteX435" fmla="*/ 1904650 w 7467600"/>
              <a:gd name="connsiteY435" fmla="*/ 6639616 h 6858000"/>
              <a:gd name="connsiteX436" fmla="*/ 1885273 w 7467600"/>
              <a:gd name="connsiteY436" fmla="*/ 6858000 h 6858000"/>
              <a:gd name="connsiteX437" fmla="*/ 1854363 w 7467600"/>
              <a:gd name="connsiteY437" fmla="*/ 6858000 h 6858000"/>
              <a:gd name="connsiteX438" fmla="*/ 1880391 w 7467600"/>
              <a:gd name="connsiteY438" fmla="*/ 6603796 h 6858000"/>
              <a:gd name="connsiteX439" fmla="*/ 1818273 w 7467600"/>
              <a:gd name="connsiteY439" fmla="*/ 6715729 h 6858000"/>
              <a:gd name="connsiteX440" fmla="*/ 1794691 w 7467600"/>
              <a:gd name="connsiteY440" fmla="*/ 6843239 h 6858000"/>
              <a:gd name="connsiteX441" fmla="*/ 1794914 w 7467600"/>
              <a:gd name="connsiteY441" fmla="*/ 6858000 h 6858000"/>
              <a:gd name="connsiteX442" fmla="*/ 1746128 w 7467600"/>
              <a:gd name="connsiteY442" fmla="*/ 6858000 h 6858000"/>
              <a:gd name="connsiteX443" fmla="*/ 1753934 w 7467600"/>
              <a:gd name="connsiteY443" fmla="*/ 6724796 h 6858000"/>
              <a:gd name="connsiteX444" fmla="*/ 1792053 w 7467600"/>
              <a:gd name="connsiteY444" fmla="*/ 6572396 h 6858000"/>
              <a:gd name="connsiteX445" fmla="*/ 1862248 w 7467600"/>
              <a:gd name="connsiteY445" fmla="*/ 6266397 h 6858000"/>
              <a:gd name="connsiteX446" fmla="*/ 1862250 w 7467600"/>
              <a:gd name="connsiteY446" fmla="*/ 6033531 h 6858000"/>
              <a:gd name="connsiteX447" fmla="*/ 1211999 w 7467600"/>
              <a:gd name="connsiteY447" fmla="*/ 6683610 h 6858000"/>
              <a:gd name="connsiteX448" fmla="*/ 1213266 w 7467600"/>
              <a:gd name="connsiteY448" fmla="*/ 6691947 h 6858000"/>
              <a:gd name="connsiteX449" fmla="*/ 1203370 w 7467600"/>
              <a:gd name="connsiteY449" fmla="*/ 6850676 h 6858000"/>
              <a:gd name="connsiteX450" fmla="*/ 1203671 w 7467600"/>
              <a:gd name="connsiteY450" fmla="*/ 6858000 h 6858000"/>
              <a:gd name="connsiteX451" fmla="*/ 1143180 w 7467600"/>
              <a:gd name="connsiteY451" fmla="*/ 6858000 h 6858000"/>
              <a:gd name="connsiteX452" fmla="*/ 1142176 w 7467600"/>
              <a:gd name="connsiteY452" fmla="*/ 6766045 h 6858000"/>
              <a:gd name="connsiteX453" fmla="*/ 1067484 w 7467600"/>
              <a:gd name="connsiteY453" fmla="*/ 6858000 h 6858000"/>
              <a:gd name="connsiteX454" fmla="*/ 953928 w 7467600"/>
              <a:gd name="connsiteY454" fmla="*/ 6858000 h 6858000"/>
              <a:gd name="connsiteX455" fmla="*/ 959715 w 7467600"/>
              <a:gd name="connsiteY455" fmla="*/ 6850185 h 6858000"/>
              <a:gd name="connsiteX456" fmla="*/ 1483788 w 7467600"/>
              <a:gd name="connsiteY456" fmla="*/ 6259174 h 6858000"/>
              <a:gd name="connsiteX457" fmla="*/ 1100671 w 7467600"/>
              <a:gd name="connsiteY457" fmla="*/ 6252137 h 6858000"/>
              <a:gd name="connsiteX458" fmla="*/ 1090144 w 7467600"/>
              <a:gd name="connsiteY458" fmla="*/ 6256748 h 6858000"/>
              <a:gd name="connsiteX459" fmla="*/ 1095872 w 7467600"/>
              <a:gd name="connsiteY459" fmla="*/ 6271892 h 6858000"/>
              <a:gd name="connsiteX460" fmla="*/ 262785 w 7467600"/>
              <a:gd name="connsiteY460" fmla="*/ 6845450 h 6858000"/>
              <a:gd name="connsiteX461" fmla="*/ 209968 w 7467600"/>
              <a:gd name="connsiteY461" fmla="*/ 6770713 h 6858000"/>
              <a:gd name="connsiteX462" fmla="*/ 873460 w 7467600"/>
              <a:gd name="connsiteY462" fmla="*/ 6253768 h 6858000"/>
              <a:gd name="connsiteX463" fmla="*/ 192686 w 7467600"/>
              <a:gd name="connsiteY463" fmla="*/ 5849257 h 6858000"/>
              <a:gd name="connsiteX464" fmla="*/ 4696 w 7467600"/>
              <a:gd name="connsiteY464" fmla="*/ 5697668 h 6858000"/>
              <a:gd name="connsiteX465" fmla="*/ 0 w 7467600"/>
              <a:gd name="connsiteY465" fmla="*/ 5689984 h 6858000"/>
              <a:gd name="connsiteX466" fmla="*/ 0 w 7467600"/>
              <a:gd name="connsiteY466" fmla="*/ 5513472 h 6858000"/>
              <a:gd name="connsiteX467" fmla="*/ 174101 w 7467600"/>
              <a:gd name="connsiteY467" fmla="*/ 5620277 h 6858000"/>
              <a:gd name="connsiteX468" fmla="*/ 891800 w 7467600"/>
              <a:gd name="connsiteY468" fmla="*/ 6036935 h 6858000"/>
              <a:gd name="connsiteX469" fmla="*/ 1072219 w 7467600"/>
              <a:gd name="connsiteY469" fmla="*/ 6169443 h 6858000"/>
              <a:gd name="connsiteX470" fmla="*/ 1074117 w 7467600"/>
              <a:gd name="connsiteY470" fmla="*/ 6170301 h 6858000"/>
              <a:gd name="connsiteX471" fmla="*/ 1083114 w 7467600"/>
              <a:gd name="connsiteY471" fmla="*/ 6174131 h 6858000"/>
              <a:gd name="connsiteX472" fmla="*/ 1543010 w 7467600"/>
              <a:gd name="connsiteY472" fmla="*/ 6191140 h 6858000"/>
              <a:gd name="connsiteX473" fmla="*/ 1551080 w 7467600"/>
              <a:gd name="connsiteY473" fmla="*/ 6195006 h 6858000"/>
              <a:gd name="connsiteX474" fmla="*/ 2345443 w 7467600"/>
              <a:gd name="connsiteY474" fmla="*/ 5549882 h 6858000"/>
              <a:gd name="connsiteX475" fmla="*/ 1721499 w 7467600"/>
              <a:gd name="connsiteY475" fmla="*/ 5599969 h 6858000"/>
              <a:gd name="connsiteX476" fmla="*/ 767716 w 7467600"/>
              <a:gd name="connsiteY476" fmla="*/ 5472768 h 6858000"/>
              <a:gd name="connsiteX477" fmla="*/ 722147 w 7467600"/>
              <a:gd name="connsiteY477" fmla="*/ 5393091 h 6858000"/>
              <a:gd name="connsiteX478" fmla="*/ 1485552 w 7467600"/>
              <a:gd name="connsiteY478" fmla="*/ 5313202 h 6858000"/>
              <a:gd name="connsiteX479" fmla="*/ 2143004 w 7467600"/>
              <a:gd name="connsiteY479" fmla="*/ 5402420 h 6858000"/>
              <a:gd name="connsiteX480" fmla="*/ 1933391 w 7467600"/>
              <a:gd name="connsiteY480" fmla="*/ 5156971 h 6858000"/>
              <a:gd name="connsiteX481" fmla="*/ 1827118 w 7467600"/>
              <a:gd name="connsiteY481" fmla="*/ 4968410 h 6858000"/>
              <a:gd name="connsiteX482" fmla="*/ 1837349 w 7467600"/>
              <a:gd name="connsiteY482" fmla="*/ 4956357 h 6858000"/>
              <a:gd name="connsiteX483" fmla="*/ 2162835 w 7467600"/>
              <a:gd name="connsiteY483" fmla="*/ 5187853 h 6858000"/>
              <a:gd name="connsiteX484" fmla="*/ 2257167 w 7467600"/>
              <a:gd name="connsiteY484" fmla="*/ 5462123 h 6858000"/>
              <a:gd name="connsiteX485" fmla="*/ 2261598 w 7467600"/>
              <a:gd name="connsiteY485" fmla="*/ 5467998 h 6858000"/>
              <a:gd name="connsiteX486" fmla="*/ 2437177 w 7467600"/>
              <a:gd name="connsiteY486" fmla="*/ 5479608 h 6858000"/>
              <a:gd name="connsiteX487" fmla="*/ 2445247 w 7467600"/>
              <a:gd name="connsiteY487" fmla="*/ 5483476 h 6858000"/>
              <a:gd name="connsiteX488" fmla="*/ 2743626 w 7467600"/>
              <a:gd name="connsiteY488" fmla="*/ 5304819 h 6858000"/>
              <a:gd name="connsiteX489" fmla="*/ 3048102 w 7467600"/>
              <a:gd name="connsiteY489" fmla="*/ 5150595 h 6858000"/>
              <a:gd name="connsiteX490" fmla="*/ 1799414 w 7467600"/>
              <a:gd name="connsiteY490" fmla="*/ 4694732 h 6858000"/>
              <a:gd name="connsiteX491" fmla="*/ 1771735 w 7467600"/>
              <a:gd name="connsiteY491" fmla="*/ 4619929 h 6858000"/>
              <a:gd name="connsiteX492" fmla="*/ 3104273 w 7467600"/>
              <a:gd name="connsiteY492" fmla="*/ 5076159 h 6858000"/>
              <a:gd name="connsiteX493" fmla="*/ 3113245 w 7467600"/>
              <a:gd name="connsiteY493" fmla="*/ 5090705 h 6858000"/>
              <a:gd name="connsiteX494" fmla="*/ 3126294 w 7467600"/>
              <a:gd name="connsiteY494" fmla="*/ 5114400 h 6858000"/>
              <a:gd name="connsiteX495" fmla="*/ 3937433 w 7467600"/>
              <a:gd name="connsiteY495" fmla="*/ 4830473 h 6858000"/>
              <a:gd name="connsiteX496" fmla="*/ 3590475 w 7467600"/>
              <a:gd name="connsiteY496" fmla="*/ 4597974 h 6858000"/>
              <a:gd name="connsiteX497" fmla="*/ 3100264 w 7467600"/>
              <a:gd name="connsiteY497" fmla="*/ 4579845 h 6858000"/>
              <a:gd name="connsiteX498" fmla="*/ 2183576 w 7467600"/>
              <a:gd name="connsiteY498" fmla="*/ 4227150 h 6858000"/>
              <a:gd name="connsiteX499" fmla="*/ 2151029 w 7467600"/>
              <a:gd name="connsiteY499" fmla="*/ 4146947 h 6858000"/>
              <a:gd name="connsiteX500" fmla="*/ 3563434 w 7467600"/>
              <a:gd name="connsiteY500" fmla="*/ 4469115 h 6858000"/>
              <a:gd name="connsiteX501" fmla="*/ 3177952 w 7467600"/>
              <a:gd name="connsiteY501" fmla="*/ 3657386 h 6858000"/>
              <a:gd name="connsiteX502" fmla="*/ 3189263 w 7467600"/>
              <a:gd name="connsiteY502" fmla="*/ 3625726 h 6858000"/>
              <a:gd name="connsiteX503" fmla="*/ 3560912 w 7467600"/>
              <a:gd name="connsiteY503" fmla="*/ 4079863 h 6858000"/>
              <a:gd name="connsiteX504" fmla="*/ 3626636 w 7467600"/>
              <a:gd name="connsiteY504" fmla="*/ 4512230 h 6858000"/>
              <a:gd name="connsiteX505" fmla="*/ 3653088 w 7467600"/>
              <a:gd name="connsiteY505" fmla="*/ 4521417 h 6858000"/>
              <a:gd name="connsiteX506" fmla="*/ 3988128 w 7467600"/>
              <a:gd name="connsiteY506" fmla="*/ 4817267 h 6858000"/>
              <a:gd name="connsiteX507" fmla="*/ 4830582 w 7467600"/>
              <a:gd name="connsiteY507" fmla="*/ 4676000 h 6858000"/>
              <a:gd name="connsiteX508" fmla="*/ 4830100 w 7467600"/>
              <a:gd name="connsiteY508" fmla="*/ 4675554 h 6858000"/>
              <a:gd name="connsiteX509" fmla="*/ 4036318 w 7467600"/>
              <a:gd name="connsiteY509" fmla="*/ 4147013 h 6858000"/>
              <a:gd name="connsiteX510" fmla="*/ 3432098 w 7467600"/>
              <a:gd name="connsiteY510" fmla="*/ 3537312 h 6858000"/>
              <a:gd name="connsiteX511" fmla="*/ 3446761 w 7467600"/>
              <a:gd name="connsiteY511" fmla="*/ 3461278 h 6858000"/>
              <a:gd name="connsiteX512" fmla="*/ 4419733 w 7467600"/>
              <a:gd name="connsiteY512" fmla="*/ 3963555 h 6858000"/>
              <a:gd name="connsiteX513" fmla="*/ 4781371 w 7467600"/>
              <a:gd name="connsiteY513" fmla="*/ 4458604 h 6858000"/>
              <a:gd name="connsiteX514" fmla="*/ 4780440 w 7467600"/>
              <a:gd name="connsiteY514" fmla="*/ 4470290 h 6858000"/>
              <a:gd name="connsiteX515" fmla="*/ 4898954 w 7467600"/>
              <a:gd name="connsiteY515" fmla="*/ 4662092 h 6858000"/>
              <a:gd name="connsiteX516" fmla="*/ 4900699 w 7467600"/>
              <a:gd name="connsiteY516" fmla="*/ 4670867 h 6858000"/>
              <a:gd name="connsiteX517" fmla="*/ 5714511 w 7467600"/>
              <a:gd name="connsiteY517" fmla="*/ 4663483 h 6858000"/>
              <a:gd name="connsiteX518" fmla="*/ 5464793 w 7467600"/>
              <a:gd name="connsiteY518" fmla="*/ 4393556 h 6858000"/>
              <a:gd name="connsiteX519" fmla="*/ 5461897 w 7467600"/>
              <a:gd name="connsiteY519" fmla="*/ 4390879 h 6858000"/>
              <a:gd name="connsiteX520" fmla="*/ 4294126 w 7467600"/>
              <a:gd name="connsiteY520" fmla="*/ 3303048 h 6858000"/>
              <a:gd name="connsiteX521" fmla="*/ 4305321 w 7467600"/>
              <a:gd name="connsiteY521" fmla="*/ 3256953 h 6858000"/>
              <a:gd name="connsiteX522" fmla="*/ 4949299 w 7467600"/>
              <a:gd name="connsiteY522" fmla="*/ 3766336 h 6858000"/>
              <a:gd name="connsiteX523" fmla="*/ 5291452 w 7467600"/>
              <a:gd name="connsiteY523" fmla="*/ 4076801 h 6858000"/>
              <a:gd name="connsiteX524" fmla="*/ 5434998 w 7467600"/>
              <a:gd name="connsiteY524" fmla="*/ 4254100 h 6858000"/>
              <a:gd name="connsiteX525" fmla="*/ 5351015 w 7467600"/>
              <a:gd name="connsiteY525" fmla="*/ 3760989 h 6858000"/>
              <a:gd name="connsiteX526" fmla="*/ 5413780 w 7467600"/>
              <a:gd name="connsiteY526" fmla="*/ 2966265 h 6858000"/>
              <a:gd name="connsiteX527" fmla="*/ 5425627 w 7467600"/>
              <a:gd name="connsiteY527" fmla="*/ 2954192 h 6858000"/>
              <a:gd name="connsiteX528" fmla="*/ 6604735 w 7467600"/>
              <a:gd name="connsiteY528" fmla="*/ 2041381 h 6858000"/>
              <a:gd name="connsiteX529" fmla="*/ 7204487 w 7467600"/>
              <a:gd name="connsiteY529" fmla="*/ 2742112 h 6858000"/>
              <a:gd name="connsiteX530" fmla="*/ 7131592 w 7467600"/>
              <a:gd name="connsiteY530" fmla="*/ 2672096 h 6858000"/>
              <a:gd name="connsiteX531" fmla="*/ 6996344 w 7467600"/>
              <a:gd name="connsiteY531" fmla="*/ 2518310 h 6858000"/>
              <a:gd name="connsiteX532" fmla="*/ 6735495 w 7467600"/>
              <a:gd name="connsiteY532" fmla="*/ 2196890 h 6858000"/>
              <a:gd name="connsiteX533" fmla="*/ 6721901 w 7467600"/>
              <a:gd name="connsiteY533" fmla="*/ 2179274 h 6858000"/>
              <a:gd name="connsiteX534" fmla="*/ 6604735 w 7467600"/>
              <a:gd name="connsiteY534" fmla="*/ 2041381 h 6858000"/>
              <a:gd name="connsiteX535" fmla="*/ 6591670 w 7467600"/>
              <a:gd name="connsiteY535" fmla="*/ 1988277 h 6858000"/>
              <a:gd name="connsiteX536" fmla="*/ 6747349 w 7467600"/>
              <a:gd name="connsiteY536" fmla="*/ 2160069 h 6858000"/>
              <a:gd name="connsiteX537" fmla="*/ 6760943 w 7467600"/>
              <a:gd name="connsiteY537" fmla="*/ 2177686 h 6858000"/>
              <a:gd name="connsiteX538" fmla="*/ 7021065 w 7467600"/>
              <a:gd name="connsiteY538" fmla="*/ 2498102 h 6858000"/>
              <a:gd name="connsiteX539" fmla="*/ 7155223 w 7467600"/>
              <a:gd name="connsiteY539" fmla="*/ 2650386 h 6858000"/>
              <a:gd name="connsiteX540" fmla="*/ 7203167 w 7467600"/>
              <a:gd name="connsiteY540" fmla="*/ 2697288 h 6858000"/>
              <a:gd name="connsiteX541" fmla="*/ 6937703 w 7467600"/>
              <a:gd name="connsiteY541" fmla="*/ 2321981 h 6858000"/>
              <a:gd name="connsiteX542" fmla="*/ 6591670 w 7467600"/>
              <a:gd name="connsiteY542" fmla="*/ 1988277 h 6858000"/>
              <a:gd name="connsiteX543" fmla="*/ 5798671 w 7467600"/>
              <a:gd name="connsiteY543" fmla="*/ 1981601 h 6858000"/>
              <a:gd name="connsiteX544" fmla="*/ 5754709 w 7467600"/>
              <a:gd name="connsiteY544" fmla="*/ 2071454 h 6858000"/>
              <a:gd name="connsiteX545" fmla="*/ 5763044 w 7467600"/>
              <a:gd name="connsiteY545" fmla="*/ 2842206 h 6858000"/>
              <a:gd name="connsiteX546" fmla="*/ 5764974 w 7467600"/>
              <a:gd name="connsiteY546" fmla="*/ 2799609 h 6858000"/>
              <a:gd name="connsiteX547" fmla="*/ 5767665 w 7467600"/>
              <a:gd name="connsiteY547" fmla="*/ 2666409 h 6858000"/>
              <a:gd name="connsiteX548" fmla="*/ 5763055 w 7467600"/>
              <a:gd name="connsiteY548" fmla="*/ 2579705 h 6858000"/>
              <a:gd name="connsiteX549" fmla="*/ 5758079 w 7467600"/>
              <a:gd name="connsiteY549" fmla="*/ 2492508 h 6858000"/>
              <a:gd name="connsiteX550" fmla="*/ 5779325 w 7467600"/>
              <a:gd name="connsiteY550" fmla="*/ 2197069 h 6858000"/>
              <a:gd name="connsiteX551" fmla="*/ 5798671 w 7467600"/>
              <a:gd name="connsiteY551" fmla="*/ 1981601 h 6858000"/>
              <a:gd name="connsiteX552" fmla="*/ 5829202 w 7467600"/>
              <a:gd name="connsiteY552" fmla="*/ 1971679 h 6858000"/>
              <a:gd name="connsiteX553" fmla="*/ 5809558 w 7467600"/>
              <a:gd name="connsiteY553" fmla="*/ 2198043 h 6858000"/>
              <a:gd name="connsiteX554" fmla="*/ 5788653 w 7467600"/>
              <a:gd name="connsiteY554" fmla="*/ 2489430 h 6858000"/>
              <a:gd name="connsiteX555" fmla="*/ 5793439 w 7467600"/>
              <a:gd name="connsiteY555" fmla="*/ 2575235 h 6858000"/>
              <a:gd name="connsiteX556" fmla="*/ 5796837 w 7467600"/>
              <a:gd name="connsiteY556" fmla="*/ 2637633 h 6858000"/>
              <a:gd name="connsiteX557" fmla="*/ 5818614 w 7467600"/>
              <a:gd name="connsiteY557" fmla="*/ 2473055 h 6858000"/>
              <a:gd name="connsiteX558" fmla="*/ 5829202 w 7467600"/>
              <a:gd name="connsiteY558" fmla="*/ 1971679 h 6858000"/>
              <a:gd name="connsiteX559" fmla="*/ 5911389 w 7467600"/>
              <a:gd name="connsiteY559" fmla="*/ 1898371 h 6858000"/>
              <a:gd name="connsiteX560" fmla="*/ 6237627 w 7467600"/>
              <a:gd name="connsiteY560" fmla="*/ 2231921 h 6858000"/>
              <a:gd name="connsiteX561" fmla="*/ 5911389 w 7467600"/>
              <a:gd name="connsiteY561" fmla="*/ 1898371 h 6858000"/>
              <a:gd name="connsiteX562" fmla="*/ 6944437 w 7467600"/>
              <a:gd name="connsiteY562" fmla="*/ 1575402 h 6858000"/>
              <a:gd name="connsiteX563" fmla="*/ 6304730 w 7467600"/>
              <a:gd name="connsiteY563" fmla="*/ 1766654 h 6858000"/>
              <a:gd name="connsiteX564" fmla="*/ 6944437 w 7467600"/>
              <a:gd name="connsiteY564" fmla="*/ 1575402 h 6858000"/>
              <a:gd name="connsiteX565" fmla="*/ 7019523 w 7467600"/>
              <a:gd name="connsiteY565" fmla="*/ 1519450 h 6858000"/>
              <a:gd name="connsiteX566" fmla="*/ 6298091 w 7467600"/>
              <a:gd name="connsiteY566" fmla="*/ 1737122 h 6858000"/>
              <a:gd name="connsiteX567" fmla="*/ 7019523 w 7467600"/>
              <a:gd name="connsiteY567" fmla="*/ 1519450 h 6858000"/>
              <a:gd name="connsiteX568" fmla="*/ 2399523 w 7467600"/>
              <a:gd name="connsiteY568" fmla="*/ 1428234 h 6858000"/>
              <a:gd name="connsiteX569" fmla="*/ 2224982 w 7467600"/>
              <a:gd name="connsiteY569" fmla="*/ 1826201 h 6858000"/>
              <a:gd name="connsiteX570" fmla="*/ 2096099 w 7467600"/>
              <a:gd name="connsiteY570" fmla="*/ 2345900 h 6858000"/>
              <a:gd name="connsiteX571" fmla="*/ 2283317 w 7467600"/>
              <a:gd name="connsiteY571" fmla="*/ 1796925 h 6858000"/>
              <a:gd name="connsiteX572" fmla="*/ 2399523 w 7467600"/>
              <a:gd name="connsiteY572" fmla="*/ 1428234 h 6858000"/>
              <a:gd name="connsiteX573" fmla="*/ 2448558 w 7467600"/>
              <a:gd name="connsiteY573" fmla="*/ 1373435 h 6858000"/>
              <a:gd name="connsiteX574" fmla="*/ 2312521 w 7467600"/>
              <a:gd name="connsiteY574" fmla="*/ 1806140 h 6858000"/>
              <a:gd name="connsiteX575" fmla="*/ 2127533 w 7467600"/>
              <a:gd name="connsiteY575" fmla="*/ 2348380 h 6858000"/>
              <a:gd name="connsiteX576" fmla="*/ 2358080 w 7467600"/>
              <a:gd name="connsiteY576" fmla="*/ 1866134 h 6858000"/>
              <a:gd name="connsiteX577" fmla="*/ 2407436 w 7467600"/>
              <a:gd name="connsiteY577" fmla="*/ 1651070 h 6858000"/>
              <a:gd name="connsiteX578" fmla="*/ 2448558 w 7467600"/>
              <a:gd name="connsiteY578" fmla="*/ 1373435 h 6858000"/>
              <a:gd name="connsiteX579" fmla="*/ 278707 w 7467600"/>
              <a:gd name="connsiteY579" fmla="*/ 1352270 h 6858000"/>
              <a:gd name="connsiteX580" fmla="*/ 321570 w 7467600"/>
              <a:gd name="connsiteY580" fmla="*/ 1861610 h 6858000"/>
              <a:gd name="connsiteX581" fmla="*/ 294281 w 7467600"/>
              <a:gd name="connsiteY581" fmla="*/ 1440658 h 6858000"/>
              <a:gd name="connsiteX582" fmla="*/ 278707 w 7467600"/>
              <a:gd name="connsiteY582" fmla="*/ 1352270 h 6858000"/>
              <a:gd name="connsiteX583" fmla="*/ 1423821 w 7467600"/>
              <a:gd name="connsiteY583" fmla="*/ 1351958 h 6858000"/>
              <a:gd name="connsiteX584" fmla="*/ 1638521 w 7467600"/>
              <a:gd name="connsiteY584" fmla="*/ 1908470 h 6858000"/>
              <a:gd name="connsiteX585" fmla="*/ 1754199 w 7467600"/>
              <a:gd name="connsiteY585" fmla="*/ 2149284 h 6858000"/>
              <a:gd name="connsiteX586" fmla="*/ 1908359 w 7467600"/>
              <a:gd name="connsiteY586" fmla="*/ 2364988 h 6858000"/>
              <a:gd name="connsiteX587" fmla="*/ 1647661 w 7467600"/>
              <a:gd name="connsiteY587" fmla="*/ 1825945 h 6858000"/>
              <a:gd name="connsiteX588" fmla="*/ 1423821 w 7467600"/>
              <a:gd name="connsiteY588" fmla="*/ 1351958 h 6858000"/>
              <a:gd name="connsiteX589" fmla="*/ 1431890 w 7467600"/>
              <a:gd name="connsiteY589" fmla="*/ 1306475 h 6858000"/>
              <a:gd name="connsiteX590" fmla="*/ 1507597 w 7467600"/>
              <a:gd name="connsiteY590" fmla="*/ 1446132 h 6858000"/>
              <a:gd name="connsiteX591" fmla="*/ 1674586 w 7467600"/>
              <a:gd name="connsiteY591" fmla="*/ 1813832 h 6858000"/>
              <a:gd name="connsiteX592" fmla="*/ 1815950 w 7467600"/>
              <a:gd name="connsiteY592" fmla="*/ 2128564 h 6858000"/>
              <a:gd name="connsiteX593" fmla="*/ 1984242 w 7467600"/>
              <a:gd name="connsiteY593" fmla="*/ 2430829 h 6858000"/>
              <a:gd name="connsiteX594" fmla="*/ 2014023 w 7467600"/>
              <a:gd name="connsiteY594" fmla="*/ 2450995 h 6858000"/>
              <a:gd name="connsiteX595" fmla="*/ 1747337 w 7467600"/>
              <a:gd name="connsiteY595" fmla="*/ 1855264 h 6858000"/>
              <a:gd name="connsiteX596" fmla="*/ 1533749 w 7467600"/>
              <a:gd name="connsiteY596" fmla="*/ 1478656 h 6858000"/>
              <a:gd name="connsiteX597" fmla="*/ 1431890 w 7467600"/>
              <a:gd name="connsiteY597" fmla="*/ 1306475 h 6858000"/>
              <a:gd name="connsiteX598" fmla="*/ 5052692 w 7467600"/>
              <a:gd name="connsiteY598" fmla="*/ 1292994 h 6858000"/>
              <a:gd name="connsiteX599" fmla="*/ 5200661 w 7467600"/>
              <a:gd name="connsiteY599" fmla="*/ 1635186 h 6858000"/>
              <a:gd name="connsiteX600" fmla="*/ 5297138 w 7467600"/>
              <a:gd name="connsiteY600" fmla="*/ 1906351 h 6858000"/>
              <a:gd name="connsiteX601" fmla="*/ 5052692 w 7467600"/>
              <a:gd name="connsiteY601" fmla="*/ 1292994 h 6858000"/>
              <a:gd name="connsiteX602" fmla="*/ 5009948 w 7467600"/>
              <a:gd name="connsiteY602" fmla="*/ 1273619 h 6858000"/>
              <a:gd name="connsiteX603" fmla="*/ 5121777 w 7467600"/>
              <a:gd name="connsiteY603" fmla="*/ 1654213 h 6858000"/>
              <a:gd name="connsiteX604" fmla="*/ 5293545 w 7467600"/>
              <a:gd name="connsiteY604" fmla="*/ 2072247 h 6858000"/>
              <a:gd name="connsiteX605" fmla="*/ 5294042 w 7467600"/>
              <a:gd name="connsiteY605" fmla="*/ 2065019 h 6858000"/>
              <a:gd name="connsiteX606" fmla="*/ 5171936 w 7467600"/>
              <a:gd name="connsiteY606" fmla="*/ 1647613 h 6858000"/>
              <a:gd name="connsiteX607" fmla="*/ 5009948 w 7467600"/>
              <a:gd name="connsiteY607" fmla="*/ 1273619 h 6858000"/>
              <a:gd name="connsiteX608" fmla="*/ 655236 w 7467600"/>
              <a:gd name="connsiteY608" fmla="*/ 1268632 h 6858000"/>
              <a:gd name="connsiteX609" fmla="*/ 839521 w 7467600"/>
              <a:gd name="connsiteY609" fmla="*/ 1685315 h 6858000"/>
              <a:gd name="connsiteX610" fmla="*/ 1109416 w 7467600"/>
              <a:gd name="connsiteY610" fmla="*/ 2061663 h 6858000"/>
              <a:gd name="connsiteX611" fmla="*/ 1298300 w 7467600"/>
              <a:gd name="connsiteY611" fmla="*/ 2247742 h 6858000"/>
              <a:gd name="connsiteX612" fmla="*/ 1125871 w 7467600"/>
              <a:gd name="connsiteY612" fmla="*/ 1989513 h 6858000"/>
              <a:gd name="connsiteX613" fmla="*/ 981574 w 7467600"/>
              <a:gd name="connsiteY613" fmla="*/ 1783157 h 6858000"/>
              <a:gd name="connsiteX614" fmla="*/ 922198 w 7467600"/>
              <a:gd name="connsiteY614" fmla="*/ 1677437 h 6858000"/>
              <a:gd name="connsiteX615" fmla="*/ 869293 w 7467600"/>
              <a:gd name="connsiteY615" fmla="*/ 1583214 h 6858000"/>
              <a:gd name="connsiteX616" fmla="*/ 751431 w 7467600"/>
              <a:gd name="connsiteY616" fmla="*/ 1405731 h 6858000"/>
              <a:gd name="connsiteX617" fmla="*/ 655236 w 7467600"/>
              <a:gd name="connsiteY617" fmla="*/ 1268632 h 6858000"/>
              <a:gd name="connsiteX618" fmla="*/ 6516292 w 7467600"/>
              <a:gd name="connsiteY618" fmla="*/ 1263064 h 6858000"/>
              <a:gd name="connsiteX619" fmla="*/ 5736320 w 7467600"/>
              <a:gd name="connsiteY619" fmla="*/ 1501803 h 6858000"/>
              <a:gd name="connsiteX620" fmla="*/ 6516292 w 7467600"/>
              <a:gd name="connsiteY620" fmla="*/ 1263064 h 6858000"/>
              <a:gd name="connsiteX621" fmla="*/ 291466 w 7467600"/>
              <a:gd name="connsiteY621" fmla="*/ 1250369 h 6858000"/>
              <a:gd name="connsiteX622" fmla="*/ 323180 w 7467600"/>
              <a:gd name="connsiteY622" fmla="*/ 1435283 h 6858000"/>
              <a:gd name="connsiteX623" fmla="*/ 349381 w 7467600"/>
              <a:gd name="connsiteY623" fmla="*/ 1875041 h 6858000"/>
              <a:gd name="connsiteX624" fmla="*/ 374363 w 7467600"/>
              <a:gd name="connsiteY624" fmla="*/ 1506494 h 6858000"/>
              <a:gd name="connsiteX625" fmla="*/ 302168 w 7467600"/>
              <a:gd name="connsiteY625" fmla="*/ 1274495 h 6858000"/>
              <a:gd name="connsiteX626" fmla="*/ 291466 w 7467600"/>
              <a:gd name="connsiteY626" fmla="*/ 1250369 h 6858000"/>
              <a:gd name="connsiteX627" fmla="*/ 678222 w 7467600"/>
              <a:gd name="connsiteY627" fmla="*/ 1248670 h 6858000"/>
              <a:gd name="connsiteX628" fmla="*/ 775536 w 7467600"/>
              <a:gd name="connsiteY628" fmla="*/ 1388015 h 6858000"/>
              <a:gd name="connsiteX629" fmla="*/ 894529 w 7467600"/>
              <a:gd name="connsiteY629" fmla="*/ 1567739 h 6858000"/>
              <a:gd name="connsiteX630" fmla="*/ 948000 w 7467600"/>
              <a:gd name="connsiteY630" fmla="*/ 1663088 h 6858000"/>
              <a:gd name="connsiteX631" fmla="*/ 1006812 w 7467600"/>
              <a:gd name="connsiteY631" fmla="*/ 1767683 h 6858000"/>
              <a:gd name="connsiteX632" fmla="*/ 1149133 w 7467600"/>
              <a:gd name="connsiteY632" fmla="*/ 1971513 h 6858000"/>
              <a:gd name="connsiteX633" fmla="*/ 1333952 w 7467600"/>
              <a:gd name="connsiteY633" fmla="*/ 2251620 h 6858000"/>
              <a:gd name="connsiteX634" fmla="*/ 1337329 w 7467600"/>
              <a:gd name="connsiteY634" fmla="*/ 2258350 h 6858000"/>
              <a:gd name="connsiteX635" fmla="*/ 1014726 w 7467600"/>
              <a:gd name="connsiteY635" fmla="*/ 1615556 h 6858000"/>
              <a:gd name="connsiteX636" fmla="*/ 678222 w 7467600"/>
              <a:gd name="connsiteY636" fmla="*/ 1248670 h 6858000"/>
              <a:gd name="connsiteX637" fmla="*/ 6691602 w 7467600"/>
              <a:gd name="connsiteY637" fmla="*/ 1140573 h 6858000"/>
              <a:gd name="connsiteX638" fmla="*/ 6571100 w 7467600"/>
              <a:gd name="connsiteY638" fmla="*/ 1183662 h 6858000"/>
              <a:gd name="connsiteX639" fmla="*/ 6241687 w 7467600"/>
              <a:gd name="connsiteY639" fmla="*/ 1257600 h 6858000"/>
              <a:gd name="connsiteX640" fmla="*/ 5693009 w 7467600"/>
              <a:gd name="connsiteY640" fmla="*/ 1478256 h 6858000"/>
              <a:gd name="connsiteX641" fmla="*/ 6548420 w 7467600"/>
              <a:gd name="connsiteY641" fmla="*/ 1214599 h 6858000"/>
              <a:gd name="connsiteX642" fmla="*/ 6605473 w 7467600"/>
              <a:gd name="connsiteY642" fmla="*/ 1184686 h 6858000"/>
              <a:gd name="connsiteX643" fmla="*/ 6691602 w 7467600"/>
              <a:gd name="connsiteY643" fmla="*/ 1140573 h 6858000"/>
              <a:gd name="connsiteX644" fmla="*/ 4002475 w 7467600"/>
              <a:gd name="connsiteY644" fmla="*/ 1037802 h 6858000"/>
              <a:gd name="connsiteX645" fmla="*/ 4000324 w 7467600"/>
              <a:gd name="connsiteY645" fmla="*/ 1039362 h 6858000"/>
              <a:gd name="connsiteX646" fmla="*/ 4002862 w 7467600"/>
              <a:gd name="connsiteY646" fmla="*/ 1042866 h 6858000"/>
              <a:gd name="connsiteX647" fmla="*/ 4002475 w 7467600"/>
              <a:gd name="connsiteY647" fmla="*/ 1037802 h 6858000"/>
              <a:gd name="connsiteX648" fmla="*/ 506322 w 7467600"/>
              <a:gd name="connsiteY648" fmla="*/ 1020997 h 6858000"/>
              <a:gd name="connsiteX649" fmla="*/ 533068 w 7467600"/>
              <a:gd name="connsiteY649" fmla="*/ 1029409 h 6858000"/>
              <a:gd name="connsiteX650" fmla="*/ 1232525 w 7467600"/>
              <a:gd name="connsiteY650" fmla="*/ 1804675 h 6858000"/>
              <a:gd name="connsiteX651" fmla="*/ 1388858 w 7467600"/>
              <a:gd name="connsiteY651" fmla="*/ 2368011 h 6858000"/>
              <a:gd name="connsiteX652" fmla="*/ 1384098 w 7467600"/>
              <a:gd name="connsiteY652" fmla="*/ 2378125 h 6858000"/>
              <a:gd name="connsiteX653" fmla="*/ 1425393 w 7467600"/>
              <a:gd name="connsiteY653" fmla="*/ 2589124 h 6858000"/>
              <a:gd name="connsiteX654" fmla="*/ 1424001 w 7467600"/>
              <a:gd name="connsiteY654" fmla="*/ 2597541 h 6858000"/>
              <a:gd name="connsiteX655" fmla="*/ 2152729 w 7467600"/>
              <a:gd name="connsiteY655" fmla="*/ 2864487 h 6858000"/>
              <a:gd name="connsiteX656" fmla="*/ 2020609 w 7467600"/>
              <a:gd name="connsiteY656" fmla="*/ 2539671 h 6858000"/>
              <a:gd name="connsiteX657" fmla="*/ 2018920 w 7467600"/>
              <a:gd name="connsiteY657" fmla="*/ 2536309 h 6858000"/>
              <a:gd name="connsiteX658" fmla="*/ 1342441 w 7467600"/>
              <a:gd name="connsiteY658" fmla="*/ 1173017 h 6858000"/>
              <a:gd name="connsiteX659" fmla="*/ 1367925 w 7467600"/>
              <a:gd name="connsiteY659" fmla="*/ 1135648 h 6858000"/>
              <a:gd name="connsiteX660" fmla="*/ 1771401 w 7467600"/>
              <a:gd name="connsiteY660" fmla="*/ 1806673 h 6858000"/>
              <a:gd name="connsiteX661" fmla="*/ 1972385 w 7467600"/>
              <a:gd name="connsiteY661" fmla="*/ 2198735 h 6858000"/>
              <a:gd name="connsiteX662" fmla="*/ 2040892 w 7467600"/>
              <a:gd name="connsiteY662" fmla="*/ 2405205 h 6858000"/>
              <a:gd name="connsiteX663" fmla="*/ 2131689 w 7467600"/>
              <a:gd name="connsiteY663" fmla="*/ 1936926 h 6858000"/>
              <a:gd name="connsiteX664" fmla="*/ 2454820 w 7467600"/>
              <a:gd name="connsiteY664" fmla="*/ 1248808 h 6858000"/>
              <a:gd name="connsiteX665" fmla="*/ 2492512 w 7467600"/>
              <a:gd name="connsiteY665" fmla="*/ 1302920 h 6858000"/>
              <a:gd name="connsiteX666" fmla="*/ 2081216 w 7467600"/>
              <a:gd name="connsiteY666" fmla="*/ 2527513 h 6858000"/>
              <a:gd name="connsiteX667" fmla="*/ 2081211 w 7467600"/>
              <a:gd name="connsiteY667" fmla="*/ 2528916 h 6858000"/>
              <a:gd name="connsiteX668" fmla="*/ 2199067 w 7467600"/>
              <a:gd name="connsiteY668" fmla="*/ 2884061 h 6858000"/>
              <a:gd name="connsiteX669" fmla="*/ 3192586 w 7467600"/>
              <a:gd name="connsiteY669" fmla="*/ 3411496 h 6858000"/>
              <a:gd name="connsiteX670" fmla="*/ 3182620 w 7467600"/>
              <a:gd name="connsiteY670" fmla="*/ 3483279 h 6858000"/>
              <a:gd name="connsiteX671" fmla="*/ 2435119 w 7467600"/>
              <a:gd name="connsiteY671" fmla="*/ 3080173 h 6858000"/>
              <a:gd name="connsiteX672" fmla="*/ 2410152 w 7467600"/>
              <a:gd name="connsiteY672" fmla="*/ 3063751 h 6858000"/>
              <a:gd name="connsiteX673" fmla="*/ 2408099 w 7467600"/>
              <a:gd name="connsiteY673" fmla="*/ 3064403 h 6858000"/>
              <a:gd name="connsiteX674" fmla="*/ 2407218 w 7467600"/>
              <a:gd name="connsiteY674" fmla="*/ 3070324 h 6858000"/>
              <a:gd name="connsiteX675" fmla="*/ 2380138 w 7467600"/>
              <a:gd name="connsiteY675" fmla="*/ 3099341 h 6858000"/>
              <a:gd name="connsiteX676" fmla="*/ 1765923 w 7467600"/>
              <a:gd name="connsiteY676" fmla="*/ 3581043 h 6858000"/>
              <a:gd name="connsiteX677" fmla="*/ 1702258 w 7467600"/>
              <a:gd name="connsiteY677" fmla="*/ 3612286 h 6858000"/>
              <a:gd name="connsiteX678" fmla="*/ 1538370 w 7467600"/>
              <a:gd name="connsiteY678" fmla="*/ 3811804 h 6858000"/>
              <a:gd name="connsiteX679" fmla="*/ 542867 w 7467600"/>
              <a:gd name="connsiteY679" fmla="*/ 4944092 h 6858000"/>
              <a:gd name="connsiteX680" fmla="*/ 515800 w 7467600"/>
              <a:gd name="connsiteY680" fmla="*/ 4862180 h 6858000"/>
              <a:gd name="connsiteX681" fmla="*/ 909145 w 7467600"/>
              <a:gd name="connsiteY681" fmla="*/ 4199225 h 6858000"/>
              <a:gd name="connsiteX682" fmla="*/ 1214067 w 7467600"/>
              <a:gd name="connsiteY682" fmla="*/ 3908561 h 6858000"/>
              <a:gd name="connsiteX683" fmla="*/ 640967 w 7467600"/>
              <a:gd name="connsiteY683" fmla="*/ 4105601 h 6858000"/>
              <a:gd name="connsiteX684" fmla="*/ 112563 w 7467600"/>
              <a:gd name="connsiteY684" fmla="*/ 4396952 h 6858000"/>
              <a:gd name="connsiteX685" fmla="*/ 0 w 7467600"/>
              <a:gd name="connsiteY685" fmla="*/ 4466006 h 6858000"/>
              <a:gd name="connsiteX686" fmla="*/ 0 w 7467600"/>
              <a:gd name="connsiteY686" fmla="*/ 4233763 h 6858000"/>
              <a:gd name="connsiteX687" fmla="*/ 36881 w 7467600"/>
              <a:gd name="connsiteY687" fmla="*/ 4200118 h 6858000"/>
              <a:gd name="connsiteX688" fmla="*/ 910534 w 7467600"/>
              <a:gd name="connsiteY688" fmla="*/ 3629753 h 6858000"/>
              <a:gd name="connsiteX689" fmla="*/ 1578717 w 7467600"/>
              <a:gd name="connsiteY689" fmla="*/ 3575982 h 6858000"/>
              <a:gd name="connsiteX690" fmla="*/ 2338780 w 7467600"/>
              <a:gd name="connsiteY690" fmla="*/ 3033725 h 6858000"/>
              <a:gd name="connsiteX691" fmla="*/ 1807991 w 7467600"/>
              <a:gd name="connsiteY691" fmla="*/ 2807184 h 6858000"/>
              <a:gd name="connsiteX692" fmla="*/ 1416358 w 7467600"/>
              <a:gd name="connsiteY692" fmla="*/ 3112571 h 6858000"/>
              <a:gd name="connsiteX693" fmla="*/ 939066 w 7467600"/>
              <a:gd name="connsiteY693" fmla="*/ 3378798 h 6858000"/>
              <a:gd name="connsiteX694" fmla="*/ 115099 w 7467600"/>
              <a:gd name="connsiteY694" fmla="*/ 3607650 h 6858000"/>
              <a:gd name="connsiteX695" fmla="*/ 97284 w 7467600"/>
              <a:gd name="connsiteY695" fmla="*/ 3520393 h 6858000"/>
              <a:gd name="connsiteX696" fmla="*/ 922050 w 7467600"/>
              <a:gd name="connsiteY696" fmla="*/ 3074867 h 6858000"/>
              <a:gd name="connsiteX697" fmla="*/ 1405265 w 7467600"/>
              <a:gd name="connsiteY697" fmla="*/ 3016319 h 6858000"/>
              <a:gd name="connsiteX698" fmla="*/ 1407512 w 7467600"/>
              <a:gd name="connsiteY698" fmla="*/ 3018001 h 6858000"/>
              <a:gd name="connsiteX699" fmla="*/ 1726266 w 7467600"/>
              <a:gd name="connsiteY699" fmla="*/ 2777274 h 6858000"/>
              <a:gd name="connsiteX700" fmla="*/ 625390 w 7467600"/>
              <a:gd name="connsiteY700" fmla="*/ 2514541 h 6858000"/>
              <a:gd name="connsiteX701" fmla="*/ 619799 w 7467600"/>
              <a:gd name="connsiteY701" fmla="*/ 2527180 h 6858000"/>
              <a:gd name="connsiteX702" fmla="*/ 310030 w 7467600"/>
              <a:gd name="connsiteY702" fmla="*/ 2771818 h 6858000"/>
              <a:gd name="connsiteX703" fmla="*/ 173877 w 7467600"/>
              <a:gd name="connsiteY703" fmla="*/ 2937056 h 6858000"/>
              <a:gd name="connsiteX704" fmla="*/ 77889 w 7467600"/>
              <a:gd name="connsiteY704" fmla="*/ 3138440 h 6858000"/>
              <a:gd name="connsiteX705" fmla="*/ 0 w 7467600"/>
              <a:gd name="connsiteY705" fmla="*/ 3271395 h 6858000"/>
              <a:gd name="connsiteX706" fmla="*/ 0 w 7467600"/>
              <a:gd name="connsiteY706" fmla="*/ 3153002 h 6858000"/>
              <a:gd name="connsiteX707" fmla="*/ 2386 w 7467600"/>
              <a:gd name="connsiteY707" fmla="*/ 3149203 h 6858000"/>
              <a:gd name="connsiteX708" fmla="*/ 89753 w 7467600"/>
              <a:gd name="connsiteY708" fmla="*/ 2987702 h 6858000"/>
              <a:gd name="connsiteX709" fmla="*/ 76869 w 7467600"/>
              <a:gd name="connsiteY709" fmla="*/ 3005404 h 6858000"/>
              <a:gd name="connsiteX710" fmla="*/ 32049 w 7467600"/>
              <a:gd name="connsiteY710" fmla="*/ 3065814 h 6858000"/>
              <a:gd name="connsiteX711" fmla="*/ 0 w 7467600"/>
              <a:gd name="connsiteY711" fmla="*/ 3108744 h 6858000"/>
              <a:gd name="connsiteX712" fmla="*/ 0 w 7467600"/>
              <a:gd name="connsiteY712" fmla="*/ 3058059 h 6858000"/>
              <a:gd name="connsiteX713" fmla="*/ 7610 w 7467600"/>
              <a:gd name="connsiteY713" fmla="*/ 3047889 h 6858000"/>
              <a:gd name="connsiteX714" fmla="*/ 52419 w 7467600"/>
              <a:gd name="connsiteY714" fmla="*/ 2987479 h 6858000"/>
              <a:gd name="connsiteX715" fmla="*/ 59142 w 7467600"/>
              <a:gd name="connsiteY715" fmla="*/ 2978488 h 6858000"/>
              <a:gd name="connsiteX716" fmla="*/ 0 w 7467600"/>
              <a:gd name="connsiteY716" fmla="*/ 3015334 h 6858000"/>
              <a:gd name="connsiteX717" fmla="*/ 0 w 7467600"/>
              <a:gd name="connsiteY717" fmla="*/ 2914286 h 6858000"/>
              <a:gd name="connsiteX718" fmla="*/ 36383 w 7467600"/>
              <a:gd name="connsiteY718" fmla="*/ 2901128 h 6858000"/>
              <a:gd name="connsiteX719" fmla="*/ 156329 w 7467600"/>
              <a:gd name="connsiteY719" fmla="*/ 2840533 h 6858000"/>
              <a:gd name="connsiteX720" fmla="*/ 358355 w 7467600"/>
              <a:gd name="connsiteY720" fmla="*/ 2620471 h 6858000"/>
              <a:gd name="connsiteX721" fmla="*/ 510577 w 7467600"/>
              <a:gd name="connsiteY721" fmla="*/ 2501244 h 6858000"/>
              <a:gd name="connsiteX722" fmla="*/ 211967 w 7467600"/>
              <a:gd name="connsiteY722" fmla="*/ 2479171 h 6858000"/>
              <a:gd name="connsiteX723" fmla="*/ 0 w 7467600"/>
              <a:gd name="connsiteY723" fmla="*/ 2476398 h 6858000"/>
              <a:gd name="connsiteX724" fmla="*/ 0 w 7467600"/>
              <a:gd name="connsiteY724" fmla="*/ 2389189 h 6858000"/>
              <a:gd name="connsiteX725" fmla="*/ 103062 w 7467600"/>
              <a:gd name="connsiteY725" fmla="*/ 2389518 h 6858000"/>
              <a:gd name="connsiteX726" fmla="*/ 510734 w 7467600"/>
              <a:gd name="connsiteY726" fmla="*/ 2416201 h 6858000"/>
              <a:gd name="connsiteX727" fmla="*/ 279257 w 7467600"/>
              <a:gd name="connsiteY727" fmla="*/ 2092102 h 6858000"/>
              <a:gd name="connsiteX728" fmla="*/ 65265 w 7467600"/>
              <a:gd name="connsiteY728" fmla="*/ 2006049 h 6858000"/>
              <a:gd name="connsiteX729" fmla="*/ 0 w 7467600"/>
              <a:gd name="connsiteY729" fmla="*/ 1982532 h 6858000"/>
              <a:gd name="connsiteX730" fmla="*/ 0 w 7467600"/>
              <a:gd name="connsiteY730" fmla="*/ 1912789 h 6858000"/>
              <a:gd name="connsiteX731" fmla="*/ 97460 w 7467600"/>
              <a:gd name="connsiteY731" fmla="*/ 1953725 h 6858000"/>
              <a:gd name="connsiteX732" fmla="*/ 221272 w 7467600"/>
              <a:gd name="connsiteY732" fmla="*/ 1980766 h 6858000"/>
              <a:gd name="connsiteX733" fmla="*/ 116765 w 7467600"/>
              <a:gd name="connsiteY733" fmla="*/ 1911033 h 6858000"/>
              <a:gd name="connsiteX734" fmla="*/ 16405 w 7467600"/>
              <a:gd name="connsiteY734" fmla="*/ 1803412 h 6858000"/>
              <a:gd name="connsiteX735" fmla="*/ 0 w 7467600"/>
              <a:gd name="connsiteY735" fmla="*/ 1784777 h 6858000"/>
              <a:gd name="connsiteX736" fmla="*/ 0 w 7467600"/>
              <a:gd name="connsiteY736" fmla="*/ 1740082 h 6858000"/>
              <a:gd name="connsiteX737" fmla="*/ 39394 w 7467600"/>
              <a:gd name="connsiteY737" fmla="*/ 1784856 h 6858000"/>
              <a:gd name="connsiteX738" fmla="*/ 135813 w 7467600"/>
              <a:gd name="connsiteY738" fmla="*/ 1888838 h 6858000"/>
              <a:gd name="connsiteX739" fmla="*/ 242575 w 7467600"/>
              <a:gd name="connsiteY739" fmla="*/ 1958841 h 6858000"/>
              <a:gd name="connsiteX740" fmla="*/ 82197 w 7467600"/>
              <a:gd name="connsiteY740" fmla="*/ 1754826 h 6858000"/>
              <a:gd name="connsiteX741" fmla="*/ 0 w 7467600"/>
              <a:gd name="connsiteY741" fmla="*/ 1679650 h 6858000"/>
              <a:gd name="connsiteX742" fmla="*/ 0 w 7467600"/>
              <a:gd name="connsiteY742" fmla="*/ 1602463 h 6858000"/>
              <a:gd name="connsiteX743" fmla="*/ 84689 w 7467600"/>
              <a:gd name="connsiteY743" fmla="*/ 1677442 h 6858000"/>
              <a:gd name="connsiteX744" fmla="*/ 298437 w 7467600"/>
              <a:gd name="connsiteY744" fmla="*/ 1968019 h 6858000"/>
              <a:gd name="connsiteX745" fmla="*/ 227269 w 7467600"/>
              <a:gd name="connsiteY745" fmla="*/ 1114064 h 6858000"/>
              <a:gd name="connsiteX746" fmla="*/ 248003 w 7467600"/>
              <a:gd name="connsiteY746" fmla="*/ 1089613 h 6858000"/>
              <a:gd name="connsiteX747" fmla="*/ 427020 w 7467600"/>
              <a:gd name="connsiteY747" fmla="*/ 1619803 h 6858000"/>
              <a:gd name="connsiteX748" fmla="*/ 340345 w 7467600"/>
              <a:gd name="connsiteY748" fmla="*/ 2027739 h 6858000"/>
              <a:gd name="connsiteX749" fmla="*/ 360865 w 7467600"/>
              <a:gd name="connsiteY749" fmla="*/ 2044827 h 6858000"/>
              <a:gd name="connsiteX750" fmla="*/ 560414 w 7467600"/>
              <a:gd name="connsiteY750" fmla="*/ 2421457 h 6858000"/>
              <a:gd name="connsiteX751" fmla="*/ 1359703 w 7467600"/>
              <a:gd name="connsiteY751" fmla="*/ 2578554 h 6858000"/>
              <a:gd name="connsiteX752" fmla="*/ 1359422 w 7467600"/>
              <a:gd name="connsiteY752" fmla="*/ 2577994 h 6858000"/>
              <a:gd name="connsiteX753" fmla="*/ 828701 w 7467600"/>
              <a:gd name="connsiteY753" fmla="*/ 1839520 h 6858000"/>
              <a:gd name="connsiteX754" fmla="*/ 494427 w 7467600"/>
              <a:gd name="connsiteY754" fmla="*/ 1092333 h 6858000"/>
              <a:gd name="connsiteX755" fmla="*/ 506322 w 7467600"/>
              <a:gd name="connsiteY755" fmla="*/ 1020997 h 6858000"/>
              <a:gd name="connsiteX756" fmla="*/ 4570198 w 7467600"/>
              <a:gd name="connsiteY756" fmla="*/ 978081 h 6858000"/>
              <a:gd name="connsiteX757" fmla="*/ 4523691 w 7467600"/>
              <a:gd name="connsiteY757" fmla="*/ 1127776 h 6858000"/>
              <a:gd name="connsiteX758" fmla="*/ 4509875 w 7467600"/>
              <a:gd name="connsiteY758" fmla="*/ 1167552 h 6858000"/>
              <a:gd name="connsiteX759" fmla="*/ 4478168 w 7467600"/>
              <a:gd name="connsiteY759" fmla="*/ 1260735 h 6858000"/>
              <a:gd name="connsiteX760" fmla="*/ 4409309 w 7467600"/>
              <a:gd name="connsiteY760" fmla="*/ 1666996 h 6858000"/>
              <a:gd name="connsiteX761" fmla="*/ 4370031 w 7467600"/>
              <a:gd name="connsiteY761" fmla="*/ 1955666 h 6858000"/>
              <a:gd name="connsiteX762" fmla="*/ 4570198 w 7467600"/>
              <a:gd name="connsiteY762" fmla="*/ 978081 h 6858000"/>
              <a:gd name="connsiteX763" fmla="*/ 4557898 w 7467600"/>
              <a:gd name="connsiteY763" fmla="*/ 900011 h 6858000"/>
              <a:gd name="connsiteX764" fmla="*/ 4344840 w 7467600"/>
              <a:gd name="connsiteY764" fmla="*/ 1922038 h 6858000"/>
              <a:gd name="connsiteX765" fmla="*/ 4378710 w 7467600"/>
              <a:gd name="connsiteY765" fmla="*/ 1665516 h 6858000"/>
              <a:gd name="connsiteX766" fmla="*/ 4448798 w 7467600"/>
              <a:gd name="connsiteY766" fmla="*/ 1253024 h 6858000"/>
              <a:gd name="connsiteX767" fmla="*/ 4480315 w 7467600"/>
              <a:gd name="connsiteY767" fmla="*/ 1158454 h 6858000"/>
              <a:gd name="connsiteX768" fmla="*/ 4494133 w 7467600"/>
              <a:gd name="connsiteY768" fmla="*/ 1118676 h 6858000"/>
              <a:gd name="connsiteX769" fmla="*/ 4557898 w 7467600"/>
              <a:gd name="connsiteY769" fmla="*/ 900011 h 6858000"/>
              <a:gd name="connsiteX770" fmla="*/ 5870151 w 7467600"/>
              <a:gd name="connsiteY770" fmla="*/ 898890 h 6858000"/>
              <a:gd name="connsiteX771" fmla="*/ 5861335 w 7467600"/>
              <a:gd name="connsiteY771" fmla="*/ 899177 h 6858000"/>
              <a:gd name="connsiteX772" fmla="*/ 5843702 w 7467600"/>
              <a:gd name="connsiteY772" fmla="*/ 899748 h 6858000"/>
              <a:gd name="connsiteX773" fmla="*/ 5651107 w 7467600"/>
              <a:gd name="connsiteY773" fmla="*/ 920306 h 6858000"/>
              <a:gd name="connsiteX774" fmla="*/ 5459407 w 7467600"/>
              <a:gd name="connsiteY774" fmla="*/ 940975 h 6858000"/>
              <a:gd name="connsiteX775" fmla="*/ 5374846 w 7467600"/>
              <a:gd name="connsiteY775" fmla="*/ 941988 h 6858000"/>
              <a:gd name="connsiteX776" fmla="*/ 5256105 w 7467600"/>
              <a:gd name="connsiteY776" fmla="*/ 945632 h 6858000"/>
              <a:gd name="connsiteX777" fmla="*/ 5107071 w 7467600"/>
              <a:gd name="connsiteY777" fmla="*/ 969720 h 6858000"/>
              <a:gd name="connsiteX778" fmla="*/ 4998681 w 7467600"/>
              <a:gd name="connsiteY778" fmla="*/ 988771 h 6858000"/>
              <a:gd name="connsiteX779" fmla="*/ 5870151 w 7467600"/>
              <a:gd name="connsiteY779" fmla="*/ 898890 h 6858000"/>
              <a:gd name="connsiteX780" fmla="*/ 5504425 w 7467600"/>
              <a:gd name="connsiteY780" fmla="*/ 848067 h 6858000"/>
              <a:gd name="connsiteX781" fmla="*/ 4968849 w 7467600"/>
              <a:gd name="connsiteY781" fmla="*/ 962318 h 6858000"/>
              <a:gd name="connsiteX782" fmla="*/ 5104039 w 7467600"/>
              <a:gd name="connsiteY782" fmla="*/ 940634 h 6858000"/>
              <a:gd name="connsiteX783" fmla="*/ 5256311 w 7467600"/>
              <a:gd name="connsiteY783" fmla="*/ 916490 h 6858000"/>
              <a:gd name="connsiteX784" fmla="*/ 5377381 w 7467600"/>
              <a:gd name="connsiteY784" fmla="*/ 912671 h 6858000"/>
              <a:gd name="connsiteX785" fmla="*/ 5460148 w 7467600"/>
              <a:gd name="connsiteY785" fmla="*/ 911442 h 6858000"/>
              <a:gd name="connsiteX786" fmla="*/ 5648971 w 7467600"/>
              <a:gd name="connsiteY786" fmla="*/ 891331 h 6858000"/>
              <a:gd name="connsiteX787" fmla="*/ 5844807 w 7467600"/>
              <a:gd name="connsiteY787" fmla="*/ 870718 h 6858000"/>
              <a:gd name="connsiteX788" fmla="*/ 5862975 w 7467600"/>
              <a:gd name="connsiteY788" fmla="*/ 869756 h 6858000"/>
              <a:gd name="connsiteX789" fmla="*/ 5920887 w 7467600"/>
              <a:gd name="connsiteY789" fmla="*/ 865929 h 6858000"/>
              <a:gd name="connsiteX790" fmla="*/ 5504425 w 7467600"/>
              <a:gd name="connsiteY790" fmla="*/ 848067 h 6858000"/>
              <a:gd name="connsiteX791" fmla="*/ 3607114 w 7467600"/>
              <a:gd name="connsiteY791" fmla="*/ 467441 h 6858000"/>
              <a:gd name="connsiteX792" fmla="*/ 3296242 w 7467600"/>
              <a:gd name="connsiteY792" fmla="*/ 807991 h 6858000"/>
              <a:gd name="connsiteX793" fmla="*/ 3174674 w 7467600"/>
              <a:gd name="connsiteY793" fmla="*/ 919759 h 6858000"/>
              <a:gd name="connsiteX794" fmla="*/ 3042978 w 7467600"/>
              <a:gd name="connsiteY794" fmla="*/ 1054894 h 6858000"/>
              <a:gd name="connsiteX795" fmla="*/ 2968914 w 7467600"/>
              <a:gd name="connsiteY795" fmla="*/ 1133756 h 6858000"/>
              <a:gd name="connsiteX796" fmla="*/ 3103823 w 7467600"/>
              <a:gd name="connsiteY796" fmla="*/ 1026814 h 6858000"/>
              <a:gd name="connsiteX797" fmla="*/ 3607114 w 7467600"/>
              <a:gd name="connsiteY797" fmla="*/ 467441 h 6858000"/>
              <a:gd name="connsiteX798" fmla="*/ 3744487 w 7467600"/>
              <a:gd name="connsiteY798" fmla="*/ 383136 h 6858000"/>
              <a:gd name="connsiteX799" fmla="*/ 3970213 w 7467600"/>
              <a:gd name="connsiteY799" fmla="*/ 995559 h 6858000"/>
              <a:gd name="connsiteX800" fmla="*/ 3744487 w 7467600"/>
              <a:gd name="connsiteY800" fmla="*/ 383136 h 6858000"/>
              <a:gd name="connsiteX801" fmla="*/ 3624562 w 7467600"/>
              <a:gd name="connsiteY801" fmla="*/ 367041 h 6858000"/>
              <a:gd name="connsiteX802" fmla="*/ 3489712 w 7467600"/>
              <a:gd name="connsiteY802" fmla="*/ 485386 h 6858000"/>
              <a:gd name="connsiteX803" fmla="*/ 3182994 w 7467600"/>
              <a:gd name="connsiteY803" fmla="*/ 828265 h 6858000"/>
              <a:gd name="connsiteX804" fmla="*/ 2892114 w 7467600"/>
              <a:gd name="connsiteY804" fmla="*/ 1172635 h 6858000"/>
              <a:gd name="connsiteX805" fmla="*/ 3021459 w 7467600"/>
              <a:gd name="connsiteY805" fmla="*/ 1035385 h 6858000"/>
              <a:gd name="connsiteX806" fmla="*/ 3153873 w 7467600"/>
              <a:gd name="connsiteY806" fmla="*/ 898971 h 6858000"/>
              <a:gd name="connsiteX807" fmla="*/ 3276511 w 7467600"/>
              <a:gd name="connsiteY807" fmla="*/ 786423 h 6858000"/>
              <a:gd name="connsiteX808" fmla="*/ 3584154 w 7467600"/>
              <a:gd name="connsiteY808" fmla="*/ 448218 h 6858000"/>
              <a:gd name="connsiteX809" fmla="*/ 3624562 w 7467600"/>
              <a:gd name="connsiteY809" fmla="*/ 367041 h 6858000"/>
              <a:gd name="connsiteX810" fmla="*/ 3766672 w 7467600"/>
              <a:gd name="connsiteY810" fmla="*/ 359429 h 6858000"/>
              <a:gd name="connsiteX811" fmla="*/ 3996338 w 7467600"/>
              <a:gd name="connsiteY811" fmla="*/ 968237 h 6858000"/>
              <a:gd name="connsiteX812" fmla="*/ 3766672 w 7467600"/>
              <a:gd name="connsiteY812" fmla="*/ 359429 h 6858000"/>
              <a:gd name="connsiteX813" fmla="*/ 5805386 w 7467600"/>
              <a:gd name="connsiteY813" fmla="*/ 239240 h 6858000"/>
              <a:gd name="connsiteX814" fmla="*/ 5736947 w 7467600"/>
              <a:gd name="connsiteY814" fmla="*/ 261367 h 6858000"/>
              <a:gd name="connsiteX815" fmla="*/ 5427012 w 7467600"/>
              <a:gd name="connsiteY815" fmla="*/ 311272 h 6858000"/>
              <a:gd name="connsiteX816" fmla="*/ 5147818 w 7467600"/>
              <a:gd name="connsiteY816" fmla="*/ 322112 h 6858000"/>
              <a:gd name="connsiteX817" fmla="*/ 5060854 w 7467600"/>
              <a:gd name="connsiteY817" fmla="*/ 311882 h 6858000"/>
              <a:gd name="connsiteX818" fmla="*/ 4945989 w 7467600"/>
              <a:gd name="connsiteY818" fmla="*/ 300516 h 6858000"/>
              <a:gd name="connsiteX819" fmla="*/ 5410479 w 7467600"/>
              <a:gd name="connsiteY819" fmla="*/ 348434 h 6858000"/>
              <a:gd name="connsiteX820" fmla="*/ 5805386 w 7467600"/>
              <a:gd name="connsiteY820" fmla="*/ 239240 h 6858000"/>
              <a:gd name="connsiteX821" fmla="*/ 5905192 w 7467600"/>
              <a:gd name="connsiteY821" fmla="*/ 163079 h 6858000"/>
              <a:gd name="connsiteX822" fmla="*/ 5865655 w 7467600"/>
              <a:gd name="connsiteY822" fmla="*/ 171901 h 6858000"/>
              <a:gd name="connsiteX823" fmla="*/ 5259740 w 7467600"/>
              <a:gd name="connsiteY823" fmla="*/ 257013 h 6858000"/>
              <a:gd name="connsiteX824" fmla="*/ 5208466 w 7467600"/>
              <a:gd name="connsiteY824" fmla="*/ 257550 h 6858000"/>
              <a:gd name="connsiteX825" fmla="*/ 4980204 w 7467600"/>
              <a:gd name="connsiteY825" fmla="*/ 271903 h 6858000"/>
              <a:gd name="connsiteX826" fmla="*/ 5068068 w 7467600"/>
              <a:gd name="connsiteY826" fmla="*/ 282244 h 6858000"/>
              <a:gd name="connsiteX827" fmla="*/ 5153231 w 7467600"/>
              <a:gd name="connsiteY827" fmla="*/ 292240 h 6858000"/>
              <a:gd name="connsiteX828" fmla="*/ 5426491 w 7467600"/>
              <a:gd name="connsiteY828" fmla="*/ 281128 h 6858000"/>
              <a:gd name="connsiteX829" fmla="*/ 5731212 w 7467600"/>
              <a:gd name="connsiteY829" fmla="*/ 231951 h 6858000"/>
              <a:gd name="connsiteX830" fmla="*/ 5905192 w 7467600"/>
              <a:gd name="connsiteY830" fmla="*/ 163079 h 6858000"/>
              <a:gd name="connsiteX831" fmla="*/ 5944437 w 7467600"/>
              <a:gd name="connsiteY831" fmla="*/ 113829 h 6858000"/>
              <a:gd name="connsiteX832" fmla="*/ 5825032 w 7467600"/>
              <a:gd name="connsiteY832" fmla="*/ 146405 h 6858000"/>
              <a:gd name="connsiteX833" fmla="*/ 4955599 w 7467600"/>
              <a:gd name="connsiteY833" fmla="*/ 247008 h 6858000"/>
              <a:gd name="connsiteX834" fmla="*/ 5210104 w 7467600"/>
              <a:gd name="connsiteY834" fmla="*/ 228123 h 6858000"/>
              <a:gd name="connsiteX835" fmla="*/ 5261015 w 7467600"/>
              <a:gd name="connsiteY835" fmla="*/ 227087 h 6858000"/>
              <a:gd name="connsiteX836" fmla="*/ 5861181 w 7467600"/>
              <a:gd name="connsiteY836" fmla="*/ 143093 h 6858000"/>
              <a:gd name="connsiteX837" fmla="*/ 5961252 w 7467600"/>
              <a:gd name="connsiteY837" fmla="*/ 114820 h 6858000"/>
              <a:gd name="connsiteX838" fmla="*/ 5944437 w 7467600"/>
              <a:gd name="connsiteY838" fmla="*/ 113829 h 6858000"/>
              <a:gd name="connsiteX839" fmla="*/ 3882765 w 7467600"/>
              <a:gd name="connsiteY839" fmla="*/ 0 h 6858000"/>
              <a:gd name="connsiteX840" fmla="*/ 3995099 w 7467600"/>
              <a:gd name="connsiteY840" fmla="*/ 0 h 6858000"/>
              <a:gd name="connsiteX841" fmla="*/ 4163818 w 7467600"/>
              <a:gd name="connsiteY841" fmla="*/ 234104 h 6858000"/>
              <a:gd name="connsiteX842" fmla="*/ 4172099 w 7467600"/>
              <a:gd name="connsiteY842" fmla="*/ 234207 h 6858000"/>
              <a:gd name="connsiteX843" fmla="*/ 4784282 w 7467600"/>
              <a:gd name="connsiteY843" fmla="*/ 276561 h 6858000"/>
              <a:gd name="connsiteX844" fmla="*/ 4801687 w 7467600"/>
              <a:gd name="connsiteY844" fmla="*/ 267764 h 6858000"/>
              <a:gd name="connsiteX845" fmla="*/ 6082788 w 7467600"/>
              <a:gd name="connsiteY845" fmla="*/ 64119 h 6858000"/>
              <a:gd name="connsiteX846" fmla="*/ 6099442 w 7467600"/>
              <a:gd name="connsiteY846" fmla="*/ 82568 h 6858000"/>
              <a:gd name="connsiteX847" fmla="*/ 4804137 w 7467600"/>
              <a:gd name="connsiteY847" fmla="*/ 320931 h 6858000"/>
              <a:gd name="connsiteX848" fmla="*/ 4227047 w 7467600"/>
              <a:gd name="connsiteY848" fmla="*/ 313415 h 6858000"/>
              <a:gd name="connsiteX849" fmla="*/ 4346041 w 7467600"/>
              <a:gd name="connsiteY849" fmla="*/ 456086 h 6858000"/>
              <a:gd name="connsiteX850" fmla="*/ 4870967 w 7467600"/>
              <a:gd name="connsiteY850" fmla="*/ 963061 h 6858000"/>
              <a:gd name="connsiteX851" fmla="*/ 4889647 w 7467600"/>
              <a:gd name="connsiteY851" fmla="*/ 957147 h 6858000"/>
              <a:gd name="connsiteX852" fmla="*/ 5422504 w 7467600"/>
              <a:gd name="connsiteY852" fmla="*/ 805191 h 6858000"/>
              <a:gd name="connsiteX853" fmla="*/ 6087656 w 7467600"/>
              <a:gd name="connsiteY853" fmla="*/ 826703 h 6858000"/>
              <a:gd name="connsiteX854" fmla="*/ 6058717 w 7467600"/>
              <a:gd name="connsiteY854" fmla="*/ 865992 h 6858000"/>
              <a:gd name="connsiteX855" fmla="*/ 4974153 w 7467600"/>
              <a:gd name="connsiteY855" fmla="*/ 1045456 h 6858000"/>
              <a:gd name="connsiteX856" fmla="*/ 5627835 w 7467600"/>
              <a:gd name="connsiteY856" fmla="*/ 1472077 h 6858000"/>
              <a:gd name="connsiteX857" fmla="*/ 5629817 w 7467600"/>
              <a:gd name="connsiteY857" fmla="*/ 1471412 h 6858000"/>
              <a:gd name="connsiteX858" fmla="*/ 5634124 w 7467600"/>
              <a:gd name="connsiteY858" fmla="*/ 1470572 h 6858000"/>
              <a:gd name="connsiteX859" fmla="*/ 5755832 w 7467600"/>
              <a:gd name="connsiteY859" fmla="*/ 1383886 h 6858000"/>
              <a:gd name="connsiteX860" fmla="*/ 6014186 w 7467600"/>
              <a:gd name="connsiteY860" fmla="*/ 1279799 h 6858000"/>
              <a:gd name="connsiteX861" fmla="*/ 6901619 w 7467600"/>
              <a:gd name="connsiteY861" fmla="*/ 1047874 h 6858000"/>
              <a:gd name="connsiteX862" fmla="*/ 6931566 w 7467600"/>
              <a:gd name="connsiteY862" fmla="*/ 1062034 h 6858000"/>
              <a:gd name="connsiteX863" fmla="*/ 5790982 w 7467600"/>
              <a:gd name="connsiteY863" fmla="*/ 1561380 h 6858000"/>
              <a:gd name="connsiteX864" fmla="*/ 6188971 w 7467600"/>
              <a:gd name="connsiteY864" fmla="*/ 1755168 h 6858000"/>
              <a:gd name="connsiteX865" fmla="*/ 6202446 w 7467600"/>
              <a:gd name="connsiteY865" fmla="*/ 1752268 h 6858000"/>
              <a:gd name="connsiteX866" fmla="*/ 7179560 w 7467600"/>
              <a:gd name="connsiteY866" fmla="*/ 1467551 h 6858000"/>
              <a:gd name="connsiteX867" fmla="*/ 7158730 w 7467600"/>
              <a:gd name="connsiteY867" fmla="*/ 1507835 h 6858000"/>
              <a:gd name="connsiteX868" fmla="*/ 6326959 w 7467600"/>
              <a:gd name="connsiteY868" fmla="*/ 1817686 h 6858000"/>
              <a:gd name="connsiteX869" fmla="*/ 6537433 w 7467600"/>
              <a:gd name="connsiteY869" fmla="*/ 1907790 h 6858000"/>
              <a:gd name="connsiteX870" fmla="*/ 6550221 w 7467600"/>
              <a:gd name="connsiteY870" fmla="*/ 1910729 h 6858000"/>
              <a:gd name="connsiteX871" fmla="*/ 6964438 w 7467600"/>
              <a:gd name="connsiteY871" fmla="*/ 2209505 h 6858000"/>
              <a:gd name="connsiteX872" fmla="*/ 7367862 w 7467600"/>
              <a:gd name="connsiteY872" fmla="*/ 2806833 h 6858000"/>
              <a:gd name="connsiteX873" fmla="*/ 7364329 w 7467600"/>
              <a:gd name="connsiteY873" fmla="*/ 2826907 h 6858000"/>
              <a:gd name="connsiteX874" fmla="*/ 7290545 w 7467600"/>
              <a:gd name="connsiteY874" fmla="*/ 2850663 h 6858000"/>
              <a:gd name="connsiteX875" fmla="*/ 6472036 w 7467600"/>
              <a:gd name="connsiteY875" fmla="*/ 1959003 h 6858000"/>
              <a:gd name="connsiteX876" fmla="*/ 5792897 w 7467600"/>
              <a:gd name="connsiteY876" fmla="*/ 1647747 h 6858000"/>
              <a:gd name="connsiteX877" fmla="*/ 5842751 w 7467600"/>
              <a:gd name="connsiteY877" fmla="*/ 1816112 h 6858000"/>
              <a:gd name="connsiteX878" fmla="*/ 5847424 w 7467600"/>
              <a:gd name="connsiteY878" fmla="*/ 1815776 h 6858000"/>
              <a:gd name="connsiteX879" fmla="*/ 6399821 w 7467600"/>
              <a:gd name="connsiteY879" fmla="*/ 2344799 h 6858000"/>
              <a:gd name="connsiteX880" fmla="*/ 6323232 w 7467600"/>
              <a:gd name="connsiteY880" fmla="*/ 2389634 h 6858000"/>
              <a:gd name="connsiteX881" fmla="*/ 5942958 w 7467600"/>
              <a:gd name="connsiteY881" fmla="*/ 2077708 h 6858000"/>
              <a:gd name="connsiteX882" fmla="*/ 5921559 w 7467600"/>
              <a:gd name="connsiteY882" fmla="*/ 2378596 h 6858000"/>
              <a:gd name="connsiteX883" fmla="*/ 5817651 w 7467600"/>
              <a:gd name="connsiteY883" fmla="*/ 3023919 h 6858000"/>
              <a:gd name="connsiteX884" fmla="*/ 5729634 w 7467600"/>
              <a:gd name="connsiteY884" fmla="*/ 3051849 h 6858000"/>
              <a:gd name="connsiteX885" fmla="*/ 5611018 w 7467600"/>
              <a:gd name="connsiteY885" fmla="*/ 2316769 h 6858000"/>
              <a:gd name="connsiteX886" fmla="*/ 5687608 w 7467600"/>
              <a:gd name="connsiteY886" fmla="*/ 2039972 h 6858000"/>
              <a:gd name="connsiteX887" fmla="*/ 5657554 w 7467600"/>
              <a:gd name="connsiteY887" fmla="*/ 1576445 h 6858000"/>
              <a:gd name="connsiteX888" fmla="*/ 5150475 w 7467600"/>
              <a:gd name="connsiteY888" fmla="*/ 1274012 h 6858000"/>
              <a:gd name="connsiteX889" fmla="*/ 5349142 w 7467600"/>
              <a:gd name="connsiteY889" fmla="*/ 2204405 h 6858000"/>
              <a:gd name="connsiteX890" fmla="*/ 5262214 w 7467600"/>
              <a:gd name="connsiteY890" fmla="*/ 2233836 h 6858000"/>
              <a:gd name="connsiteX891" fmla="*/ 4981539 w 7467600"/>
              <a:gd name="connsiteY891" fmla="*/ 1542201 h 6858000"/>
              <a:gd name="connsiteX892" fmla="*/ 4958461 w 7467600"/>
              <a:gd name="connsiteY892" fmla="*/ 1136957 h 6858000"/>
              <a:gd name="connsiteX893" fmla="*/ 4655015 w 7467600"/>
              <a:gd name="connsiteY893" fmla="*/ 891426 h 6858000"/>
              <a:gd name="connsiteX894" fmla="*/ 4348002 w 7467600"/>
              <a:gd name="connsiteY894" fmla="*/ 2205895 h 6858000"/>
              <a:gd name="connsiteX895" fmla="*/ 4262250 w 7467600"/>
              <a:gd name="connsiteY895" fmla="*/ 2219972 h 6858000"/>
              <a:gd name="connsiteX896" fmla="*/ 4550611 w 7467600"/>
              <a:gd name="connsiteY896" fmla="*/ 817540 h 6858000"/>
              <a:gd name="connsiteX897" fmla="*/ 4564418 w 7467600"/>
              <a:gd name="connsiteY897" fmla="*/ 808293 h 6858000"/>
              <a:gd name="connsiteX898" fmla="*/ 4266388 w 7467600"/>
              <a:gd name="connsiteY898" fmla="*/ 500083 h 6858000"/>
              <a:gd name="connsiteX899" fmla="*/ 4032842 w 7467600"/>
              <a:gd name="connsiteY899" fmla="*/ 211809 h 6858000"/>
              <a:gd name="connsiteX900" fmla="*/ 3882765 w 7467600"/>
              <a:gd name="connsiteY900" fmla="*/ 0 h 6858000"/>
              <a:gd name="connsiteX901" fmla="*/ 3721337 w 7467600"/>
              <a:gd name="connsiteY901" fmla="*/ 0 h 6858000"/>
              <a:gd name="connsiteX902" fmla="*/ 3797544 w 7467600"/>
              <a:gd name="connsiteY902" fmla="*/ 0 h 6858000"/>
              <a:gd name="connsiteX903" fmla="*/ 3775734 w 7467600"/>
              <a:gd name="connsiteY903" fmla="*/ 95131 h 6858000"/>
              <a:gd name="connsiteX904" fmla="*/ 3724807 w 7467600"/>
              <a:gd name="connsiteY904" fmla="*/ 272257 h 6858000"/>
              <a:gd name="connsiteX905" fmla="*/ 3726844 w 7467600"/>
              <a:gd name="connsiteY905" fmla="*/ 282988 h 6858000"/>
              <a:gd name="connsiteX906" fmla="*/ 3742664 w 7467600"/>
              <a:gd name="connsiteY906" fmla="*/ 279918 h 6858000"/>
              <a:gd name="connsiteX907" fmla="*/ 4103910 w 7467600"/>
              <a:gd name="connsiteY907" fmla="*/ 1161917 h 6858000"/>
              <a:gd name="connsiteX908" fmla="*/ 4020269 w 7467600"/>
              <a:gd name="connsiteY908" fmla="*/ 1200406 h 6858000"/>
              <a:gd name="connsiteX909" fmla="*/ 3674882 w 7467600"/>
              <a:gd name="connsiteY909" fmla="*/ 488524 h 6858000"/>
              <a:gd name="connsiteX910" fmla="*/ 3132682 w 7467600"/>
              <a:gd name="connsiteY910" fmla="*/ 1072284 h 6858000"/>
              <a:gd name="connsiteX911" fmla="*/ 2716346 w 7467600"/>
              <a:gd name="connsiteY911" fmla="*/ 1276376 h 6858000"/>
              <a:gd name="connsiteX912" fmla="*/ 2716772 w 7467600"/>
              <a:gd name="connsiteY912" fmla="*/ 1255462 h 6858000"/>
              <a:gd name="connsiteX913" fmla="*/ 3471096 w 7467600"/>
              <a:gd name="connsiteY913" fmla="*/ 437072 h 6858000"/>
              <a:gd name="connsiteX914" fmla="*/ 3639057 w 7467600"/>
              <a:gd name="connsiteY914" fmla="*/ 286334 h 6858000"/>
              <a:gd name="connsiteX915" fmla="*/ 3640309 w 7467600"/>
              <a:gd name="connsiteY915" fmla="*/ 284664 h 6858000"/>
              <a:gd name="connsiteX916" fmla="*/ 3646022 w 7467600"/>
              <a:gd name="connsiteY916" fmla="*/ 276711 h 6858000"/>
              <a:gd name="connsiteX917" fmla="*/ 3707943 w 7467600"/>
              <a:gd name="connsiteY917" fmla="*/ 65958 h 6858000"/>
              <a:gd name="connsiteX918" fmla="*/ 3721337 w 7467600"/>
              <a:gd name="connsiteY918" fmla="*/ 0 h 6858000"/>
              <a:gd name="connsiteX919" fmla="*/ 2867960 w 7467600"/>
              <a:gd name="connsiteY919" fmla="*/ 0 h 6858000"/>
              <a:gd name="connsiteX920" fmla="*/ 2926351 w 7467600"/>
              <a:gd name="connsiteY920" fmla="*/ 0 h 6858000"/>
              <a:gd name="connsiteX921" fmla="*/ 2902823 w 7467600"/>
              <a:gd name="connsiteY921" fmla="*/ 262929 h 6858000"/>
              <a:gd name="connsiteX922" fmla="*/ 2940663 w 7467600"/>
              <a:gd name="connsiteY922" fmla="*/ 140884 h 6858000"/>
              <a:gd name="connsiteX923" fmla="*/ 2947039 w 7467600"/>
              <a:gd name="connsiteY923" fmla="*/ 122524 h 6858000"/>
              <a:gd name="connsiteX924" fmla="*/ 2984316 w 7467600"/>
              <a:gd name="connsiteY924" fmla="*/ 0 h 6858000"/>
              <a:gd name="connsiteX925" fmla="*/ 3016114 w 7467600"/>
              <a:gd name="connsiteY925" fmla="*/ 0 h 6858000"/>
              <a:gd name="connsiteX926" fmla="*/ 2979949 w 7467600"/>
              <a:gd name="connsiteY926" fmla="*/ 119274 h 6858000"/>
              <a:gd name="connsiteX927" fmla="*/ 3023879 w 7467600"/>
              <a:gd name="connsiteY927" fmla="*/ 0 h 6858000"/>
              <a:gd name="connsiteX928" fmla="*/ 3105400 w 7467600"/>
              <a:gd name="connsiteY928" fmla="*/ 0 h 6858000"/>
              <a:gd name="connsiteX929" fmla="*/ 3094669 w 7467600"/>
              <a:gd name="connsiteY929" fmla="*/ 30308 h 6858000"/>
              <a:gd name="connsiteX930" fmla="*/ 2901945 w 7467600"/>
              <a:gd name="connsiteY930" fmla="*/ 466538 h 6858000"/>
              <a:gd name="connsiteX931" fmla="*/ 2815209 w 7467600"/>
              <a:gd name="connsiteY931" fmla="*/ 497361 h 6858000"/>
              <a:gd name="connsiteX932" fmla="*/ 2844845 w 7467600"/>
              <a:gd name="connsiteY932" fmla="*/ 127638 h 6858000"/>
              <a:gd name="connsiteX933" fmla="*/ 2867960 w 7467600"/>
              <a:gd name="connsiteY933" fmla="*/ 0 h 6858000"/>
              <a:gd name="connsiteX934" fmla="*/ 1057230 w 7467600"/>
              <a:gd name="connsiteY934" fmla="*/ 0 h 6858000"/>
              <a:gd name="connsiteX935" fmla="*/ 1111003 w 7467600"/>
              <a:gd name="connsiteY935" fmla="*/ 0 h 6858000"/>
              <a:gd name="connsiteX936" fmla="*/ 1125553 w 7467600"/>
              <a:gd name="connsiteY936" fmla="*/ 52588 h 6858000"/>
              <a:gd name="connsiteX937" fmla="*/ 1304276 w 7467600"/>
              <a:gd name="connsiteY937" fmla="*/ 476275 h 6858000"/>
              <a:gd name="connsiteX938" fmla="*/ 1492066 w 7467600"/>
              <a:gd name="connsiteY938" fmla="*/ 886333 h 6858000"/>
              <a:gd name="connsiteX939" fmla="*/ 1423698 w 7467600"/>
              <a:gd name="connsiteY939" fmla="*/ 710817 h 6858000"/>
              <a:gd name="connsiteX940" fmla="*/ 1357609 w 7467600"/>
              <a:gd name="connsiteY940" fmla="*/ 532892 h 6858000"/>
              <a:gd name="connsiteX941" fmla="*/ 1309550 w 7467600"/>
              <a:gd name="connsiteY941" fmla="*/ 374031 h 6858000"/>
              <a:gd name="connsiteX942" fmla="*/ 1193673 w 7467600"/>
              <a:gd name="connsiteY942" fmla="*/ 49533 h 6858000"/>
              <a:gd name="connsiteX943" fmla="*/ 1164391 w 7467600"/>
              <a:gd name="connsiteY943" fmla="*/ 0 h 6858000"/>
              <a:gd name="connsiteX944" fmla="*/ 1200666 w 7467600"/>
              <a:gd name="connsiteY944" fmla="*/ 0 h 6858000"/>
              <a:gd name="connsiteX945" fmla="*/ 1223408 w 7467600"/>
              <a:gd name="connsiteY945" fmla="*/ 38996 h 6858000"/>
              <a:gd name="connsiteX946" fmla="*/ 1339635 w 7467600"/>
              <a:gd name="connsiteY946" fmla="*/ 365517 h 6858000"/>
              <a:gd name="connsiteX947" fmla="*/ 1387469 w 7467600"/>
              <a:gd name="connsiteY947" fmla="*/ 523079 h 6858000"/>
              <a:gd name="connsiteX948" fmla="*/ 1452685 w 7467600"/>
              <a:gd name="connsiteY948" fmla="*/ 699806 h 6858000"/>
              <a:gd name="connsiteX949" fmla="*/ 1492092 w 7467600"/>
              <a:gd name="connsiteY949" fmla="*/ 800424 h 6858000"/>
              <a:gd name="connsiteX950" fmla="*/ 1455302 w 7467600"/>
              <a:gd name="connsiteY950" fmla="*/ 632913 h 6858000"/>
              <a:gd name="connsiteX951" fmla="*/ 1222336 w 7467600"/>
              <a:gd name="connsiteY951" fmla="*/ 9480 h 6858000"/>
              <a:gd name="connsiteX952" fmla="*/ 1214634 w 7467600"/>
              <a:gd name="connsiteY952" fmla="*/ 0 h 6858000"/>
              <a:gd name="connsiteX953" fmla="*/ 1289827 w 7467600"/>
              <a:gd name="connsiteY953" fmla="*/ 0 h 6858000"/>
              <a:gd name="connsiteX954" fmla="*/ 1321076 w 7467600"/>
              <a:gd name="connsiteY954" fmla="*/ 59722 h 6858000"/>
              <a:gd name="connsiteX955" fmla="*/ 1512579 w 7467600"/>
              <a:gd name="connsiteY955" fmla="*/ 626441 h 6858000"/>
              <a:gd name="connsiteX956" fmla="*/ 1506076 w 7467600"/>
              <a:gd name="connsiteY956" fmla="*/ 1089289 h 6858000"/>
              <a:gd name="connsiteX957" fmla="*/ 1486346 w 7467600"/>
              <a:gd name="connsiteY957" fmla="*/ 1079919 h 6858000"/>
              <a:gd name="connsiteX958" fmla="*/ 1070511 w 7467600"/>
              <a:gd name="connsiteY958" fmla="*/ 48609 h 6858000"/>
              <a:gd name="connsiteX959" fmla="*/ 1057230 w 7467600"/>
              <a:gd name="connsiteY959" fmla="*/ 0 h 6858000"/>
              <a:gd name="connsiteX960" fmla="*/ 43151 w 7467600"/>
              <a:gd name="connsiteY960" fmla="*/ 0 h 6858000"/>
              <a:gd name="connsiteX961" fmla="*/ 95283 w 7467600"/>
              <a:gd name="connsiteY961" fmla="*/ 0 h 6858000"/>
              <a:gd name="connsiteX962" fmla="*/ 300708 w 7467600"/>
              <a:gd name="connsiteY962" fmla="*/ 154571 h 6858000"/>
              <a:gd name="connsiteX963" fmla="*/ 530414 w 7467600"/>
              <a:gd name="connsiteY963" fmla="*/ 354673 h 6858000"/>
              <a:gd name="connsiteX964" fmla="*/ 333785 w 7467600"/>
              <a:gd name="connsiteY964" fmla="*/ 161564 h 6858000"/>
              <a:gd name="connsiteX965" fmla="*/ 147005 w 7467600"/>
              <a:gd name="connsiteY965" fmla="*/ 0 h 6858000"/>
              <a:gd name="connsiteX966" fmla="*/ 272509 w 7467600"/>
              <a:gd name="connsiteY966" fmla="*/ 0 h 6858000"/>
              <a:gd name="connsiteX967" fmla="*/ 326276 w 7467600"/>
              <a:gd name="connsiteY967" fmla="*/ 45847 h 6858000"/>
              <a:gd name="connsiteX968" fmla="*/ 823759 w 7467600"/>
              <a:gd name="connsiteY968" fmla="*/ 574145 h 6858000"/>
              <a:gd name="connsiteX969" fmla="*/ 811254 w 7467600"/>
              <a:gd name="connsiteY969" fmla="*/ 665546 h 6858000"/>
              <a:gd name="connsiteX970" fmla="*/ 154042 w 7467600"/>
              <a:gd name="connsiteY970" fmla="*/ 261522 h 6858000"/>
              <a:gd name="connsiteX971" fmla="*/ 13550 w 7467600"/>
              <a:gd name="connsiteY971" fmla="*/ 158423 h 6858000"/>
              <a:gd name="connsiteX972" fmla="*/ 0 w 7467600"/>
              <a:gd name="connsiteY972" fmla="*/ 146618 h 6858000"/>
              <a:gd name="connsiteX973" fmla="*/ 0 w 7467600"/>
              <a:gd name="connsiteY973" fmla="*/ 59161 h 6858000"/>
              <a:gd name="connsiteX974" fmla="*/ 45427 w 7467600"/>
              <a:gd name="connsiteY974" fmla="*/ 101078 h 6858000"/>
              <a:gd name="connsiteX975" fmla="*/ 630103 w 7467600"/>
              <a:gd name="connsiteY975" fmla="*/ 485885 h 6858000"/>
              <a:gd name="connsiteX976" fmla="*/ 532040 w 7467600"/>
              <a:gd name="connsiteY976" fmla="*/ 399359 h 6858000"/>
              <a:gd name="connsiteX977" fmla="*/ 517618 w 7467600"/>
              <a:gd name="connsiteY977" fmla="*/ 385726 h 6858000"/>
              <a:gd name="connsiteX978" fmla="*/ 285074 w 7467600"/>
              <a:gd name="connsiteY978" fmla="*/ 182755 h 6858000"/>
              <a:gd name="connsiteX979" fmla="*/ 43151 w 7467600"/>
              <a:gd name="connsiteY979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6844835 w 7467600"/>
              <a:gd name="connsiteY74" fmla="*/ 5424988 h 6858000"/>
              <a:gd name="connsiteX75" fmla="*/ 6879594 w 7467600"/>
              <a:gd name="connsiteY75" fmla="*/ 5424547 h 6858000"/>
              <a:gd name="connsiteX76" fmla="*/ 7379510 w 7467600"/>
              <a:gd name="connsiteY76" fmla="*/ 5755454 h 6858000"/>
              <a:gd name="connsiteX77" fmla="*/ 7467600 w 7467600"/>
              <a:gd name="connsiteY77" fmla="*/ 5845526 h 6858000"/>
              <a:gd name="connsiteX78" fmla="*/ 7467600 w 7467600"/>
              <a:gd name="connsiteY78" fmla="*/ 5925131 h 6858000"/>
              <a:gd name="connsiteX79" fmla="*/ 7271900 w 7467600"/>
              <a:gd name="connsiteY79" fmla="*/ 5734551 h 6858000"/>
              <a:gd name="connsiteX80" fmla="*/ 7015907 w 7467600"/>
              <a:gd name="connsiteY80" fmla="*/ 5541548 h 6858000"/>
              <a:gd name="connsiteX81" fmla="*/ 7259646 w 7467600"/>
              <a:gd name="connsiteY81" fmla="*/ 5765985 h 6858000"/>
              <a:gd name="connsiteX82" fmla="*/ 7467600 w 7467600"/>
              <a:gd name="connsiteY82" fmla="*/ 5971257 h 6858000"/>
              <a:gd name="connsiteX83" fmla="*/ 7467600 w 7467600"/>
              <a:gd name="connsiteY83" fmla="*/ 6012219 h 6858000"/>
              <a:gd name="connsiteX84" fmla="*/ 7240170 w 7467600"/>
              <a:gd name="connsiteY84" fmla="*/ 5787985 h 6858000"/>
              <a:gd name="connsiteX85" fmla="*/ 6946849 w 7467600"/>
              <a:gd name="connsiteY85" fmla="*/ 5523271 h 6858000"/>
              <a:gd name="connsiteX86" fmla="*/ 6946972 w 7467600"/>
              <a:gd name="connsiteY86" fmla="*/ 5526491 h 6858000"/>
              <a:gd name="connsiteX87" fmla="*/ 7105827 w 7467600"/>
              <a:gd name="connsiteY87" fmla="*/ 5718700 h 6858000"/>
              <a:gd name="connsiteX88" fmla="*/ 7356878 w 7467600"/>
              <a:gd name="connsiteY88" fmla="*/ 5981332 h 6858000"/>
              <a:gd name="connsiteX89" fmla="*/ 7467600 w 7467600"/>
              <a:gd name="connsiteY89" fmla="*/ 6117703 h 6858000"/>
              <a:gd name="connsiteX90" fmla="*/ 7467600 w 7467600"/>
              <a:gd name="connsiteY90" fmla="*/ 6163634 h 6858000"/>
              <a:gd name="connsiteX91" fmla="*/ 7403637 w 7467600"/>
              <a:gd name="connsiteY91" fmla="*/ 6083957 h 6858000"/>
              <a:gd name="connsiteX92" fmla="*/ 7254615 w 7467600"/>
              <a:gd name="connsiteY92" fmla="*/ 5911918 h 6858000"/>
              <a:gd name="connsiteX93" fmla="*/ 7312589 w 7467600"/>
              <a:gd name="connsiteY93" fmla="*/ 5982309 h 6858000"/>
              <a:gd name="connsiteX94" fmla="*/ 7448321 w 7467600"/>
              <a:gd name="connsiteY94" fmla="*/ 6190991 h 6858000"/>
              <a:gd name="connsiteX95" fmla="*/ 7467600 w 7467600"/>
              <a:gd name="connsiteY95" fmla="*/ 6221686 h 6858000"/>
              <a:gd name="connsiteX96" fmla="*/ 7467600 w 7467600"/>
              <a:gd name="connsiteY96" fmla="*/ 6334256 h 6858000"/>
              <a:gd name="connsiteX97" fmla="*/ 7454976 w 7467600"/>
              <a:gd name="connsiteY97" fmla="*/ 6318297 h 6858000"/>
              <a:gd name="connsiteX98" fmla="*/ 7042773 w 7467600"/>
              <a:gd name="connsiteY98" fmla="*/ 5734011 h 6858000"/>
              <a:gd name="connsiteX99" fmla="*/ 6844835 w 7467600"/>
              <a:gd name="connsiteY99" fmla="*/ 5424988 h 6858000"/>
              <a:gd name="connsiteX100" fmla="*/ 1456157 w 7467600"/>
              <a:gd name="connsiteY100" fmla="*/ 5371404 h 6858000"/>
              <a:gd name="connsiteX101" fmla="*/ 1244432 w 7467600"/>
              <a:gd name="connsiteY101" fmla="*/ 5385601 h 6858000"/>
              <a:gd name="connsiteX102" fmla="*/ 973990 w 7467600"/>
              <a:gd name="connsiteY102" fmla="*/ 5424940 h 6858000"/>
              <a:gd name="connsiteX103" fmla="*/ 1103809 w 7467600"/>
              <a:gd name="connsiteY103" fmla="*/ 5433720 h 6858000"/>
              <a:gd name="connsiteX104" fmla="*/ 1123454 w 7467600"/>
              <a:gd name="connsiteY104" fmla="*/ 5435727 h 6858000"/>
              <a:gd name="connsiteX105" fmla="*/ 1737017 w 7467600"/>
              <a:gd name="connsiteY105" fmla="*/ 5452183 h 6858000"/>
              <a:gd name="connsiteX106" fmla="*/ 1824397 w 7467600"/>
              <a:gd name="connsiteY106" fmla="*/ 5447757 h 6858000"/>
              <a:gd name="connsiteX107" fmla="*/ 2070059 w 7467600"/>
              <a:gd name="connsiteY107" fmla="*/ 5441660 h 6858000"/>
              <a:gd name="connsiteX108" fmla="*/ 1456157 w 7467600"/>
              <a:gd name="connsiteY108" fmla="*/ 5371404 h 6858000"/>
              <a:gd name="connsiteX109" fmla="*/ 4988186 w 7467600"/>
              <a:gd name="connsiteY109" fmla="*/ 5216467 h 6858000"/>
              <a:gd name="connsiteX110" fmla="*/ 4777334 w 7467600"/>
              <a:gd name="connsiteY110" fmla="*/ 5406072 h 6858000"/>
              <a:gd name="connsiteX111" fmla="*/ 4718341 w 7467600"/>
              <a:gd name="connsiteY111" fmla="*/ 5468043 h 6858000"/>
              <a:gd name="connsiteX112" fmla="*/ 4604655 w 7467600"/>
              <a:gd name="connsiteY112" fmla="*/ 5583434 h 6858000"/>
              <a:gd name="connsiteX113" fmla="*/ 4565074 w 7467600"/>
              <a:gd name="connsiteY113" fmla="*/ 5618550 h 6858000"/>
              <a:gd name="connsiteX114" fmla="*/ 4988186 w 7467600"/>
              <a:gd name="connsiteY114" fmla="*/ 5216467 h 6858000"/>
              <a:gd name="connsiteX115" fmla="*/ 4978032 w 7467600"/>
              <a:gd name="connsiteY115" fmla="*/ 5183809 h 6858000"/>
              <a:gd name="connsiteX116" fmla="*/ 4463413 w 7467600"/>
              <a:gd name="connsiteY116" fmla="*/ 5615162 h 6858000"/>
              <a:gd name="connsiteX117" fmla="*/ 4358134 w 7467600"/>
              <a:gd name="connsiteY117" fmla="*/ 5742791 h 6858000"/>
              <a:gd name="connsiteX118" fmla="*/ 4376219 w 7467600"/>
              <a:gd name="connsiteY118" fmla="*/ 5729027 h 6858000"/>
              <a:gd name="connsiteX119" fmla="*/ 4582340 w 7467600"/>
              <a:gd name="connsiteY119" fmla="*/ 5561037 h 6858000"/>
              <a:gd name="connsiteX120" fmla="*/ 4694684 w 7467600"/>
              <a:gd name="connsiteY120" fmla="*/ 5447098 h 6858000"/>
              <a:gd name="connsiteX121" fmla="*/ 4754123 w 7467600"/>
              <a:gd name="connsiteY121" fmla="*/ 5384643 h 6858000"/>
              <a:gd name="connsiteX122" fmla="*/ 4978032 w 7467600"/>
              <a:gd name="connsiteY122" fmla="*/ 5183809 h 6858000"/>
              <a:gd name="connsiteX123" fmla="*/ 1903353 w 7467600"/>
              <a:gd name="connsiteY123" fmla="*/ 5044827 h 6858000"/>
              <a:gd name="connsiteX124" fmla="*/ 1936931 w 7467600"/>
              <a:gd name="connsiteY124" fmla="*/ 5093954 h 6858000"/>
              <a:gd name="connsiteX125" fmla="*/ 2195868 w 7467600"/>
              <a:gd name="connsiteY125" fmla="*/ 5396574 h 6858000"/>
              <a:gd name="connsiteX126" fmla="*/ 2088852 w 7467600"/>
              <a:gd name="connsiteY126" fmla="*/ 5166123 h 6858000"/>
              <a:gd name="connsiteX127" fmla="*/ 1958241 w 7467600"/>
              <a:gd name="connsiteY127" fmla="*/ 5067955 h 6858000"/>
              <a:gd name="connsiteX128" fmla="*/ 1903353 w 7467600"/>
              <a:gd name="connsiteY128" fmla="*/ 5044827 h 6858000"/>
              <a:gd name="connsiteX129" fmla="*/ 1979378 w 7467600"/>
              <a:gd name="connsiteY129" fmla="*/ 4769504 h 6858000"/>
              <a:gd name="connsiteX130" fmla="*/ 2882120 w 7467600"/>
              <a:gd name="connsiteY130" fmla="*/ 5064547 h 6858000"/>
              <a:gd name="connsiteX131" fmla="*/ 2793103 w 7467600"/>
              <a:gd name="connsiteY131" fmla="*/ 5039699 h 6858000"/>
              <a:gd name="connsiteX132" fmla="*/ 2770041 w 7467600"/>
              <a:gd name="connsiteY132" fmla="*/ 5033634 h 6858000"/>
              <a:gd name="connsiteX133" fmla="*/ 1979378 w 7467600"/>
              <a:gd name="connsiteY133" fmla="*/ 4769504 h 6858000"/>
              <a:gd name="connsiteX134" fmla="*/ 1927410 w 7467600"/>
              <a:gd name="connsiteY134" fmla="*/ 4716164 h 6858000"/>
              <a:gd name="connsiteX135" fmla="*/ 1959587 w 7467600"/>
              <a:gd name="connsiteY135" fmla="*/ 4728849 h 6858000"/>
              <a:gd name="connsiteX136" fmla="*/ 2777707 w 7467600"/>
              <a:gd name="connsiteY136" fmla="*/ 5003991 h 6858000"/>
              <a:gd name="connsiteX137" fmla="*/ 2800768 w 7467600"/>
              <a:gd name="connsiteY137" fmla="*/ 5010056 h 6858000"/>
              <a:gd name="connsiteX138" fmla="*/ 2879408 w 7467600"/>
              <a:gd name="connsiteY138" fmla="*/ 5031590 h 6858000"/>
              <a:gd name="connsiteX139" fmla="*/ 2862295 w 7467600"/>
              <a:gd name="connsiteY139" fmla="*/ 5022958 h 6858000"/>
              <a:gd name="connsiteX140" fmla="*/ 2813343 w 7467600"/>
              <a:gd name="connsiteY140" fmla="*/ 4998369 h 6858000"/>
              <a:gd name="connsiteX141" fmla="*/ 2646245 w 7467600"/>
              <a:gd name="connsiteY141" fmla="*/ 4930999 h 6858000"/>
              <a:gd name="connsiteX142" fmla="*/ 1999243 w 7467600"/>
              <a:gd name="connsiteY142" fmla="*/ 4730524 h 6858000"/>
              <a:gd name="connsiteX143" fmla="*/ 1979527 w 7467600"/>
              <a:gd name="connsiteY143" fmla="*/ 4726651 h 6858000"/>
              <a:gd name="connsiteX144" fmla="*/ 1927410 w 7467600"/>
              <a:gd name="connsiteY144" fmla="*/ 4716164 h 6858000"/>
              <a:gd name="connsiteX145" fmla="*/ 1997014 w 7467600"/>
              <a:gd name="connsiteY145" fmla="*/ 4698007 h 6858000"/>
              <a:gd name="connsiteX146" fmla="*/ 2005458 w 7467600"/>
              <a:gd name="connsiteY146" fmla="*/ 4699540 h 6858000"/>
              <a:gd name="connsiteX147" fmla="*/ 2657186 w 7467600"/>
              <a:gd name="connsiteY147" fmla="*/ 4901687 h 6858000"/>
              <a:gd name="connsiteX148" fmla="*/ 2826662 w 7467600"/>
              <a:gd name="connsiteY148" fmla="*/ 4970362 h 6858000"/>
              <a:gd name="connsiteX149" fmla="*/ 2876100 w 7467600"/>
              <a:gd name="connsiteY149" fmla="*/ 4995397 h 6858000"/>
              <a:gd name="connsiteX150" fmla="*/ 3042600 w 7467600"/>
              <a:gd name="connsiteY150" fmla="*/ 5059532 h 6858000"/>
              <a:gd name="connsiteX151" fmla="*/ 1997014 w 7467600"/>
              <a:gd name="connsiteY151" fmla="*/ 4698007 h 6858000"/>
              <a:gd name="connsiteX152" fmla="*/ 2305292 w 7467600"/>
              <a:gd name="connsiteY152" fmla="*/ 4219492 h 6858000"/>
              <a:gd name="connsiteX153" fmla="*/ 3360922 w 7467600"/>
              <a:gd name="connsiteY153" fmla="*/ 4529373 h 6858000"/>
              <a:gd name="connsiteX154" fmla="*/ 3492420 w 7467600"/>
              <a:gd name="connsiteY154" fmla="*/ 4510145 h 6858000"/>
              <a:gd name="connsiteX155" fmla="*/ 3364086 w 7467600"/>
              <a:gd name="connsiteY155" fmla="*/ 4480340 h 6858000"/>
              <a:gd name="connsiteX156" fmla="*/ 3225818 w 7467600"/>
              <a:gd name="connsiteY156" fmla="*/ 4411822 h 6858000"/>
              <a:gd name="connsiteX157" fmla="*/ 3129696 w 7467600"/>
              <a:gd name="connsiteY157" fmla="*/ 4360704 h 6858000"/>
              <a:gd name="connsiteX158" fmla="*/ 2814545 w 7467600"/>
              <a:gd name="connsiteY158" fmla="*/ 4282955 h 6858000"/>
              <a:gd name="connsiteX159" fmla="*/ 2305292 w 7467600"/>
              <a:gd name="connsiteY159" fmla="*/ 4219492 h 6858000"/>
              <a:gd name="connsiteX160" fmla="*/ 2626982 w 7467600"/>
              <a:gd name="connsiteY160" fmla="*/ 4206450 h 6858000"/>
              <a:gd name="connsiteX161" fmla="*/ 2490617 w 7467600"/>
              <a:gd name="connsiteY161" fmla="*/ 4206951 h 6858000"/>
              <a:gd name="connsiteX162" fmla="*/ 2819869 w 7467600"/>
              <a:gd name="connsiteY162" fmla="*/ 4252936 h 6858000"/>
              <a:gd name="connsiteX163" fmla="*/ 3143018 w 7467600"/>
              <a:gd name="connsiteY163" fmla="*/ 4332698 h 6858000"/>
              <a:gd name="connsiteX164" fmla="*/ 3241520 w 7467600"/>
              <a:gd name="connsiteY164" fmla="*/ 4385112 h 6858000"/>
              <a:gd name="connsiteX165" fmla="*/ 3374575 w 7467600"/>
              <a:gd name="connsiteY165" fmla="*/ 4451517 h 6858000"/>
              <a:gd name="connsiteX166" fmla="*/ 3505221 w 7467600"/>
              <a:gd name="connsiteY166" fmla="*/ 4480757 h 6858000"/>
              <a:gd name="connsiteX167" fmla="*/ 2626982 w 7467600"/>
              <a:gd name="connsiteY167" fmla="*/ 4206450 h 6858000"/>
              <a:gd name="connsiteX168" fmla="*/ 1310106 w 7467600"/>
              <a:gd name="connsiteY168" fmla="*/ 3943217 h 6858000"/>
              <a:gd name="connsiteX169" fmla="*/ 854994 w 7467600"/>
              <a:gd name="connsiteY169" fmla="*/ 4399136 h 6858000"/>
              <a:gd name="connsiteX170" fmla="*/ 742462 w 7467600"/>
              <a:gd name="connsiteY170" fmla="*/ 4594648 h 6858000"/>
              <a:gd name="connsiteX171" fmla="*/ 820602 w 7467600"/>
              <a:gd name="connsiteY171" fmla="*/ 4485915 h 6858000"/>
              <a:gd name="connsiteX172" fmla="*/ 878295 w 7467600"/>
              <a:gd name="connsiteY172" fmla="*/ 4403594 h 6858000"/>
              <a:gd name="connsiteX173" fmla="*/ 1240607 w 7467600"/>
              <a:gd name="connsiteY173" fmla="*/ 4010401 h 6858000"/>
              <a:gd name="connsiteX174" fmla="*/ 1310106 w 7467600"/>
              <a:gd name="connsiteY174" fmla="*/ 3943217 h 6858000"/>
              <a:gd name="connsiteX175" fmla="*/ 1423113 w 7467600"/>
              <a:gd name="connsiteY175" fmla="*/ 3874565 h 6858000"/>
              <a:gd name="connsiteX176" fmla="*/ 1260565 w 7467600"/>
              <a:gd name="connsiteY176" fmla="*/ 4031982 h 6858000"/>
              <a:gd name="connsiteX177" fmla="*/ 901900 w 7467600"/>
              <a:gd name="connsiteY177" fmla="*/ 4421236 h 6858000"/>
              <a:gd name="connsiteX178" fmla="*/ 845044 w 7467600"/>
              <a:gd name="connsiteY178" fmla="*/ 4502436 h 6858000"/>
              <a:gd name="connsiteX179" fmla="*/ 685926 w 7467600"/>
              <a:gd name="connsiteY179" fmla="*/ 4703069 h 6858000"/>
              <a:gd name="connsiteX180" fmla="*/ 684248 w 7467600"/>
              <a:gd name="connsiteY180" fmla="*/ 4706721 h 6858000"/>
              <a:gd name="connsiteX181" fmla="*/ 1423113 w 7467600"/>
              <a:gd name="connsiteY181" fmla="*/ 3874565 h 6858000"/>
              <a:gd name="connsiteX182" fmla="*/ 3316479 w 7467600"/>
              <a:gd name="connsiteY182" fmla="*/ 3872136 h 6858000"/>
              <a:gd name="connsiteX183" fmla="*/ 3546806 w 7467600"/>
              <a:gd name="connsiteY183" fmla="*/ 4356139 h 6858000"/>
              <a:gd name="connsiteX184" fmla="*/ 3364433 w 7467600"/>
              <a:gd name="connsiteY184" fmla="*/ 3953121 h 6858000"/>
              <a:gd name="connsiteX185" fmla="*/ 3316479 w 7467600"/>
              <a:gd name="connsiteY185" fmla="*/ 3872136 h 6858000"/>
              <a:gd name="connsiteX186" fmla="*/ 3291335 w 7467600"/>
              <a:gd name="connsiteY186" fmla="*/ 3767420 h 6858000"/>
              <a:gd name="connsiteX187" fmla="*/ 3390805 w 7467600"/>
              <a:gd name="connsiteY187" fmla="*/ 3937163 h 6858000"/>
              <a:gd name="connsiteX188" fmla="*/ 3579062 w 7467600"/>
              <a:gd name="connsiteY188" fmla="*/ 4359040 h 6858000"/>
              <a:gd name="connsiteX189" fmla="*/ 3467355 w 7467600"/>
              <a:gd name="connsiteY189" fmla="*/ 3988130 h 6858000"/>
              <a:gd name="connsiteX190" fmla="*/ 3310753 w 7467600"/>
              <a:gd name="connsiteY190" fmla="*/ 3787140 h 6858000"/>
              <a:gd name="connsiteX191" fmla="*/ 3291335 w 7467600"/>
              <a:gd name="connsiteY191" fmla="*/ 3767420 h 6858000"/>
              <a:gd name="connsiteX192" fmla="*/ 1635889 w 7467600"/>
              <a:gd name="connsiteY192" fmla="*/ 3709494 h 6858000"/>
              <a:gd name="connsiteX193" fmla="*/ 1634800 w 7467600"/>
              <a:gd name="connsiteY193" fmla="*/ 3731111 h 6858000"/>
              <a:gd name="connsiteX194" fmla="*/ 1635889 w 7467600"/>
              <a:gd name="connsiteY194" fmla="*/ 3709494 h 6858000"/>
              <a:gd name="connsiteX195" fmla="*/ 1510397 w 7467600"/>
              <a:gd name="connsiteY195" fmla="*/ 3684705 h 6858000"/>
              <a:gd name="connsiteX196" fmla="*/ 1146550 w 7467600"/>
              <a:gd name="connsiteY196" fmla="*/ 3802012 h 6858000"/>
              <a:gd name="connsiteX197" fmla="*/ 698834 w 7467600"/>
              <a:gd name="connsiteY197" fmla="*/ 3952272 h 6858000"/>
              <a:gd name="connsiteX198" fmla="*/ 34256 w 7467600"/>
              <a:gd name="connsiteY198" fmla="*/ 4347603 h 6858000"/>
              <a:gd name="connsiteX199" fmla="*/ 527241 w 7467600"/>
              <a:gd name="connsiteY199" fmla="*/ 4065078 h 6858000"/>
              <a:gd name="connsiteX200" fmla="*/ 1510397 w 7467600"/>
              <a:gd name="connsiteY200" fmla="*/ 3684705 h 6858000"/>
              <a:gd name="connsiteX201" fmla="*/ 1313114 w 7467600"/>
              <a:gd name="connsiteY201" fmla="*/ 3655216 h 6858000"/>
              <a:gd name="connsiteX202" fmla="*/ 1109304 w 7467600"/>
              <a:gd name="connsiteY202" fmla="*/ 3669030 h 6858000"/>
              <a:gd name="connsiteX203" fmla="*/ 8129 w 7467600"/>
              <a:gd name="connsiteY203" fmla="*/ 4330519 h 6858000"/>
              <a:gd name="connsiteX204" fmla="*/ 687572 w 7467600"/>
              <a:gd name="connsiteY204" fmla="*/ 3925629 h 6858000"/>
              <a:gd name="connsiteX205" fmla="*/ 1138365 w 7467600"/>
              <a:gd name="connsiteY205" fmla="*/ 3774515 h 6858000"/>
              <a:gd name="connsiteX206" fmla="*/ 1505579 w 7467600"/>
              <a:gd name="connsiteY206" fmla="*/ 3655526 h 6858000"/>
              <a:gd name="connsiteX207" fmla="*/ 1313114 w 7467600"/>
              <a:gd name="connsiteY207" fmla="*/ 3655216 h 6858000"/>
              <a:gd name="connsiteX208" fmla="*/ 3655073 w 7467600"/>
              <a:gd name="connsiteY208" fmla="*/ 3650884 h 6858000"/>
              <a:gd name="connsiteX209" fmla="*/ 3989938 w 7467600"/>
              <a:gd name="connsiteY209" fmla="*/ 3991685 h 6858000"/>
              <a:gd name="connsiteX210" fmla="*/ 4393907 w 7467600"/>
              <a:gd name="connsiteY210" fmla="*/ 4261258 h 6858000"/>
              <a:gd name="connsiteX211" fmla="*/ 4648051 w 7467600"/>
              <a:gd name="connsiteY211" fmla="*/ 4374051 h 6858000"/>
              <a:gd name="connsiteX212" fmla="*/ 4383389 w 7467600"/>
              <a:gd name="connsiteY212" fmla="*/ 4184369 h 6858000"/>
              <a:gd name="connsiteX213" fmla="*/ 4165508 w 7467600"/>
              <a:gd name="connsiteY213" fmla="*/ 4035196 h 6858000"/>
              <a:gd name="connsiteX214" fmla="*/ 4068162 w 7467600"/>
              <a:gd name="connsiteY214" fmla="*/ 3953394 h 6858000"/>
              <a:gd name="connsiteX215" fmla="*/ 3981416 w 7467600"/>
              <a:gd name="connsiteY215" fmla="*/ 3880482 h 6858000"/>
              <a:gd name="connsiteX216" fmla="*/ 3800147 w 7467600"/>
              <a:gd name="connsiteY216" fmla="*/ 3749872 h 6858000"/>
              <a:gd name="connsiteX217" fmla="*/ 3655073 w 7467600"/>
              <a:gd name="connsiteY217" fmla="*/ 3650884 h 6858000"/>
              <a:gd name="connsiteX218" fmla="*/ 3670252 w 7467600"/>
              <a:gd name="connsiteY218" fmla="*/ 3622798 h 6858000"/>
              <a:gd name="connsiteX219" fmla="*/ 3817258 w 7467600"/>
              <a:gd name="connsiteY219" fmla="*/ 3723577 h 6858000"/>
              <a:gd name="connsiteX220" fmla="*/ 4000461 w 7467600"/>
              <a:gd name="connsiteY220" fmla="*/ 3855966 h 6858000"/>
              <a:gd name="connsiteX221" fmla="*/ 4088180 w 7467600"/>
              <a:gd name="connsiteY221" fmla="*/ 3929774 h 6858000"/>
              <a:gd name="connsiteX222" fmla="*/ 4184555 w 7467600"/>
              <a:gd name="connsiteY222" fmla="*/ 4010683 h 6858000"/>
              <a:gd name="connsiteX223" fmla="*/ 4399563 w 7467600"/>
              <a:gd name="connsiteY223" fmla="*/ 4158106 h 6858000"/>
              <a:gd name="connsiteX224" fmla="*/ 4684469 w 7467600"/>
              <a:gd name="connsiteY224" fmla="*/ 4364680 h 6858000"/>
              <a:gd name="connsiteX225" fmla="*/ 4690271 w 7467600"/>
              <a:gd name="connsiteY225" fmla="*/ 4370034 h 6858000"/>
              <a:gd name="connsiteX226" fmla="*/ 4136093 w 7467600"/>
              <a:gd name="connsiteY226" fmla="*/ 3858466 h 6858000"/>
              <a:gd name="connsiteX227" fmla="*/ 3670252 w 7467600"/>
              <a:gd name="connsiteY227" fmla="*/ 3622798 h 6858000"/>
              <a:gd name="connsiteX228" fmla="*/ 4440129 w 7467600"/>
              <a:gd name="connsiteY228" fmla="*/ 3448571 h 6858000"/>
              <a:gd name="connsiteX229" fmla="*/ 4856525 w 7467600"/>
              <a:gd name="connsiteY229" fmla="*/ 3915351 h 6858000"/>
              <a:gd name="connsiteX230" fmla="*/ 5059055 w 7467600"/>
              <a:gd name="connsiteY230" fmla="*/ 4108918 h 6858000"/>
              <a:gd name="connsiteX231" fmla="*/ 5290070 w 7467600"/>
              <a:gd name="connsiteY231" fmla="*/ 4263619 h 6858000"/>
              <a:gd name="connsiteX232" fmla="*/ 4834991 w 7467600"/>
              <a:gd name="connsiteY232" fmla="*/ 3830985 h 6858000"/>
              <a:gd name="connsiteX233" fmla="*/ 4440129 w 7467600"/>
              <a:gd name="connsiteY233" fmla="*/ 3448571 h 6858000"/>
              <a:gd name="connsiteX234" fmla="*/ 4441737 w 7467600"/>
              <a:gd name="connsiteY234" fmla="*/ 3399734 h 6858000"/>
              <a:gd name="connsiteX235" fmla="*/ 4431236 w 7467600"/>
              <a:gd name="connsiteY235" fmla="*/ 3400954 h 6858000"/>
              <a:gd name="connsiteX236" fmla="*/ 4557150 w 7467600"/>
              <a:gd name="connsiteY236" fmla="*/ 3510023 h 6858000"/>
              <a:gd name="connsiteX237" fmla="*/ 4856936 w 7467600"/>
              <a:gd name="connsiteY237" fmla="*/ 3809146 h 6858000"/>
              <a:gd name="connsiteX238" fmla="*/ 5111996 w 7467600"/>
              <a:gd name="connsiteY238" fmla="*/ 4065759 h 6858000"/>
              <a:gd name="connsiteX239" fmla="*/ 5388878 w 7467600"/>
              <a:gd name="connsiteY239" fmla="*/ 4300185 h 6858000"/>
              <a:gd name="connsiteX240" fmla="*/ 5425556 w 7467600"/>
              <a:gd name="connsiteY240" fmla="*/ 4308967 h 6858000"/>
              <a:gd name="connsiteX241" fmla="*/ 4943646 w 7467600"/>
              <a:gd name="connsiteY241" fmla="*/ 3822916 h 6858000"/>
              <a:gd name="connsiteX242" fmla="*/ 4594837 w 7467600"/>
              <a:gd name="connsiteY242" fmla="*/ 3532274 h 6858000"/>
              <a:gd name="connsiteX243" fmla="*/ 4441737 w 7467600"/>
              <a:gd name="connsiteY243" fmla="*/ 3399734 h 6858000"/>
              <a:gd name="connsiteX244" fmla="*/ 5425834 w 7467600"/>
              <a:gd name="connsiteY244" fmla="*/ 3162785 h 6858000"/>
              <a:gd name="connsiteX245" fmla="*/ 5401644 w 7467600"/>
              <a:gd name="connsiteY245" fmla="*/ 3617847 h 6858000"/>
              <a:gd name="connsiteX246" fmla="*/ 5467256 w 7467600"/>
              <a:gd name="connsiteY246" fmla="*/ 4175494 h 6858000"/>
              <a:gd name="connsiteX247" fmla="*/ 5448069 w 7467600"/>
              <a:gd name="connsiteY247" fmla="*/ 3567554 h 6858000"/>
              <a:gd name="connsiteX248" fmla="*/ 5425834 w 7467600"/>
              <a:gd name="connsiteY248" fmla="*/ 3162785 h 6858000"/>
              <a:gd name="connsiteX249" fmla="*/ 1318687 w 7467600"/>
              <a:gd name="connsiteY249" fmla="*/ 3113840 h 6858000"/>
              <a:gd name="connsiteX250" fmla="*/ 1066793 w 7467600"/>
              <a:gd name="connsiteY250" fmla="*/ 3212171 h 6858000"/>
              <a:gd name="connsiteX251" fmla="*/ 993319 w 7467600"/>
              <a:gd name="connsiteY251" fmla="*/ 3247648 h 6858000"/>
              <a:gd name="connsiteX252" fmla="*/ 853081 w 7467600"/>
              <a:gd name="connsiteY252" fmla="*/ 3312410 h 6858000"/>
              <a:gd name="connsiteX253" fmla="*/ 805957 w 7467600"/>
              <a:gd name="connsiteY253" fmla="*/ 3330443 h 6858000"/>
              <a:gd name="connsiteX254" fmla="*/ 1318687 w 7467600"/>
              <a:gd name="connsiteY254" fmla="*/ 3113840 h 6858000"/>
              <a:gd name="connsiteX255" fmla="*/ 5453702 w 7467600"/>
              <a:gd name="connsiteY255" fmla="*/ 3090882 h 6858000"/>
              <a:gd name="connsiteX256" fmla="*/ 5480135 w 7467600"/>
              <a:gd name="connsiteY256" fmla="*/ 3565802 h 6858000"/>
              <a:gd name="connsiteX257" fmla="*/ 5499023 w 7467600"/>
              <a:gd name="connsiteY257" fmla="*/ 4166310 h 6858000"/>
              <a:gd name="connsiteX258" fmla="*/ 5547022 w 7467600"/>
              <a:gd name="connsiteY258" fmla="*/ 3607838 h 6858000"/>
              <a:gd name="connsiteX259" fmla="*/ 5515964 w 7467600"/>
              <a:gd name="connsiteY259" fmla="*/ 3378541 h 6858000"/>
              <a:gd name="connsiteX260" fmla="*/ 5453702 w 7467600"/>
              <a:gd name="connsiteY260" fmla="*/ 3090882 h 6858000"/>
              <a:gd name="connsiteX261" fmla="*/ 1238695 w 7467600"/>
              <a:gd name="connsiteY261" fmla="*/ 3076820 h 6858000"/>
              <a:gd name="connsiteX262" fmla="*/ 716371 w 7467600"/>
              <a:gd name="connsiteY262" fmla="*/ 3293249 h 6858000"/>
              <a:gd name="connsiteX263" fmla="*/ 579522 w 7467600"/>
              <a:gd name="connsiteY263" fmla="*/ 3371759 h 6858000"/>
              <a:gd name="connsiteX264" fmla="*/ 600288 w 7467600"/>
              <a:gd name="connsiteY264" fmla="*/ 3365555 h 6858000"/>
              <a:gd name="connsiteX265" fmla="*/ 840692 w 7467600"/>
              <a:gd name="connsiteY265" fmla="*/ 3284921 h 6858000"/>
              <a:gd name="connsiteX266" fmla="*/ 979248 w 7467600"/>
              <a:gd name="connsiteY266" fmla="*/ 3221003 h 6858000"/>
              <a:gd name="connsiteX267" fmla="*/ 1053282 w 7467600"/>
              <a:gd name="connsiteY267" fmla="*/ 3185247 h 6858000"/>
              <a:gd name="connsiteX268" fmla="*/ 1320603 w 7467600"/>
              <a:gd name="connsiteY268" fmla="*/ 3081281 h 6858000"/>
              <a:gd name="connsiteX269" fmla="*/ 1238695 w 7467600"/>
              <a:gd name="connsiteY269" fmla="*/ 3076820 h 6858000"/>
              <a:gd name="connsiteX270" fmla="*/ 5425627 w 7467600"/>
              <a:gd name="connsiteY270" fmla="*/ 2954192 h 6858000"/>
              <a:gd name="connsiteX271" fmla="*/ 5470770 w 7467600"/>
              <a:gd name="connsiteY271" fmla="*/ 3005435 h 6858000"/>
              <a:gd name="connsiteX272" fmla="*/ 5519779 w 7467600"/>
              <a:gd name="connsiteY272" fmla="*/ 4359223 h 6858000"/>
              <a:gd name="connsiteX273" fmla="*/ 5520293 w 7467600"/>
              <a:gd name="connsiteY273" fmla="*/ 4360602 h 6858000"/>
              <a:gd name="connsiteX274" fmla="*/ 5767221 w 7467600"/>
              <a:gd name="connsiteY274" fmla="*/ 4665564 h 6858000"/>
              <a:gd name="connsiteX275" fmla="*/ 6937169 w 7467600"/>
              <a:gd name="connsiteY275" fmla="*/ 4815941 h 6858000"/>
              <a:gd name="connsiteX276" fmla="*/ 6953922 w 7467600"/>
              <a:gd name="connsiteY276" fmla="*/ 4890068 h 6858000"/>
              <a:gd name="connsiteX277" fmla="*/ 6071359 w 7467600"/>
              <a:gd name="connsiteY277" fmla="*/ 4770770 h 6858000"/>
              <a:gd name="connsiteX278" fmla="*/ 6038839 w 7467600"/>
              <a:gd name="connsiteY278" fmla="*/ 4764474 h 6858000"/>
              <a:gd name="connsiteX279" fmla="*/ 6038706 w 7467600"/>
              <a:gd name="connsiteY279" fmla="*/ 4763847 h 6858000"/>
              <a:gd name="connsiteX280" fmla="*/ 6037784 w 7467600"/>
              <a:gd name="connsiteY280" fmla="*/ 4764270 h 6858000"/>
              <a:gd name="connsiteX281" fmla="*/ 6038839 w 7467600"/>
              <a:gd name="connsiteY281" fmla="*/ 4764474 h 6858000"/>
              <a:gd name="connsiteX282" fmla="*/ 6040338 w 7467600"/>
              <a:gd name="connsiteY282" fmla="*/ 4771418 h 6858000"/>
              <a:gd name="connsiteX283" fmla="*/ 6024488 w 7467600"/>
              <a:gd name="connsiteY283" fmla="*/ 4809903 h 6858000"/>
              <a:gd name="connsiteX284" fmla="*/ 5599771 w 7467600"/>
              <a:gd name="connsiteY284" fmla="*/ 5509652 h 6858000"/>
              <a:gd name="connsiteX285" fmla="*/ 5548843 w 7467600"/>
              <a:gd name="connsiteY285" fmla="*/ 5563845 h 6858000"/>
              <a:gd name="connsiteX286" fmla="*/ 5940952 w 7467600"/>
              <a:gd name="connsiteY286" fmla="*/ 6250028 h 6858000"/>
              <a:gd name="connsiteX287" fmla="*/ 6043441 w 7467600"/>
              <a:gd name="connsiteY287" fmla="*/ 6665847 h 6858000"/>
              <a:gd name="connsiteX288" fmla="*/ 6093432 w 7467600"/>
              <a:gd name="connsiteY288" fmla="*/ 6858000 h 6858000"/>
              <a:gd name="connsiteX289" fmla="*/ 6034344 w 7467600"/>
              <a:gd name="connsiteY289" fmla="*/ 6858000 h 6858000"/>
              <a:gd name="connsiteX290" fmla="*/ 6026679 w 7467600"/>
              <a:gd name="connsiteY290" fmla="*/ 6836959 h 6858000"/>
              <a:gd name="connsiteX291" fmla="*/ 5800441 w 7467600"/>
              <a:gd name="connsiteY291" fmla="*/ 6335286 h 6858000"/>
              <a:gd name="connsiteX292" fmla="*/ 5526562 w 7467600"/>
              <a:gd name="connsiteY292" fmla="*/ 5705388 h 6858000"/>
              <a:gd name="connsiteX293" fmla="*/ 5519640 w 7467600"/>
              <a:gd name="connsiteY293" fmla="*/ 5683774 h 6858000"/>
              <a:gd name="connsiteX294" fmla="*/ 5844559 w 7467600"/>
              <a:gd name="connsiteY294" fmla="*/ 6553349 h 6858000"/>
              <a:gd name="connsiteX295" fmla="*/ 5975994 w 7467600"/>
              <a:gd name="connsiteY295" fmla="*/ 6858000 h 6858000"/>
              <a:gd name="connsiteX296" fmla="*/ 5898547 w 7467600"/>
              <a:gd name="connsiteY296" fmla="*/ 6858000 h 6858000"/>
              <a:gd name="connsiteX297" fmla="*/ 5682041 w 7467600"/>
              <a:gd name="connsiteY297" fmla="*/ 6355860 h 6858000"/>
              <a:gd name="connsiteX298" fmla="*/ 5461758 w 7467600"/>
              <a:gd name="connsiteY298" fmla="*/ 5820220 h 6858000"/>
              <a:gd name="connsiteX299" fmla="*/ 5237282 w 7467600"/>
              <a:gd name="connsiteY299" fmla="*/ 6579086 h 6858000"/>
              <a:gd name="connsiteX300" fmla="*/ 5115009 w 7467600"/>
              <a:gd name="connsiteY300" fmla="*/ 6858000 h 6858000"/>
              <a:gd name="connsiteX301" fmla="*/ 5028074 w 7467600"/>
              <a:gd name="connsiteY301" fmla="*/ 6858000 h 6858000"/>
              <a:gd name="connsiteX302" fmla="*/ 5079508 w 7467600"/>
              <a:gd name="connsiteY302" fmla="*/ 6749074 h 6858000"/>
              <a:gd name="connsiteX303" fmla="*/ 5371846 w 7467600"/>
              <a:gd name="connsiteY303" fmla="*/ 5924413 h 6858000"/>
              <a:gd name="connsiteX304" fmla="*/ 5270512 w 7467600"/>
              <a:gd name="connsiteY304" fmla="*/ 6138975 h 6858000"/>
              <a:gd name="connsiteX305" fmla="*/ 5062409 w 7467600"/>
              <a:gd name="connsiteY305" fmla="*/ 6653544 h 6858000"/>
              <a:gd name="connsiteX306" fmla="*/ 5036628 w 7467600"/>
              <a:gd name="connsiteY306" fmla="*/ 6754247 h 6858000"/>
              <a:gd name="connsiteX307" fmla="*/ 5009112 w 7467600"/>
              <a:gd name="connsiteY307" fmla="*/ 6858000 h 6858000"/>
              <a:gd name="connsiteX308" fmla="*/ 4976679 w 7467600"/>
              <a:gd name="connsiteY308" fmla="*/ 6858000 h 6858000"/>
              <a:gd name="connsiteX309" fmla="*/ 5006537 w 7467600"/>
              <a:gd name="connsiteY309" fmla="*/ 6747068 h 6858000"/>
              <a:gd name="connsiteX310" fmla="*/ 5032723 w 7467600"/>
              <a:gd name="connsiteY310" fmla="*/ 6644957 h 6858000"/>
              <a:gd name="connsiteX311" fmla="*/ 5242949 w 7467600"/>
              <a:gd name="connsiteY311" fmla="*/ 6125175 h 6858000"/>
              <a:gd name="connsiteX312" fmla="*/ 5286321 w 7467600"/>
              <a:gd name="connsiteY312" fmla="*/ 6033555 h 6858000"/>
              <a:gd name="connsiteX313" fmla="*/ 5008210 w 7467600"/>
              <a:gd name="connsiteY313" fmla="*/ 6649194 h 6858000"/>
              <a:gd name="connsiteX314" fmla="*/ 4986321 w 7467600"/>
              <a:gd name="connsiteY314" fmla="*/ 6765687 h 6858000"/>
              <a:gd name="connsiteX315" fmla="*/ 4973474 w 7467600"/>
              <a:gd name="connsiteY315" fmla="*/ 6858000 h 6858000"/>
              <a:gd name="connsiteX316" fmla="*/ 4907178 w 7467600"/>
              <a:gd name="connsiteY316" fmla="*/ 6858000 h 6858000"/>
              <a:gd name="connsiteX317" fmla="*/ 4910810 w 7467600"/>
              <a:gd name="connsiteY317" fmla="*/ 6829660 h 6858000"/>
              <a:gd name="connsiteX318" fmla="*/ 4987461 w 7467600"/>
              <a:gd name="connsiteY318" fmla="*/ 6432994 h 6858000"/>
              <a:gd name="connsiteX319" fmla="*/ 5179262 w 7467600"/>
              <a:gd name="connsiteY319" fmla="*/ 6035044 h 6858000"/>
              <a:gd name="connsiteX320" fmla="*/ 4689678 w 7467600"/>
              <a:gd name="connsiteY320" fmla="*/ 6440241 h 6858000"/>
              <a:gd name="connsiteX321" fmla="*/ 4477543 w 7467600"/>
              <a:gd name="connsiteY321" fmla="*/ 6674836 h 6858000"/>
              <a:gd name="connsiteX322" fmla="*/ 4329957 w 7467600"/>
              <a:gd name="connsiteY322" fmla="*/ 6858000 h 6858000"/>
              <a:gd name="connsiteX323" fmla="*/ 4218595 w 7467600"/>
              <a:gd name="connsiteY323" fmla="*/ 6858000 h 6858000"/>
              <a:gd name="connsiteX324" fmla="*/ 4368888 w 7467600"/>
              <a:gd name="connsiteY324" fmla="*/ 6668412 h 6858000"/>
              <a:gd name="connsiteX325" fmla="*/ 4563091 w 7467600"/>
              <a:gd name="connsiteY325" fmla="*/ 6442508 h 6858000"/>
              <a:gd name="connsiteX326" fmla="*/ 5387324 w 7467600"/>
              <a:gd name="connsiteY326" fmla="*/ 5705830 h 6858000"/>
              <a:gd name="connsiteX327" fmla="*/ 5073620 w 7467600"/>
              <a:gd name="connsiteY327" fmla="*/ 5955437 h 6858000"/>
              <a:gd name="connsiteX328" fmla="*/ 4689789 w 7467600"/>
              <a:gd name="connsiteY328" fmla="*/ 6268382 h 6858000"/>
              <a:gd name="connsiteX329" fmla="*/ 4418722 w 7467600"/>
              <a:gd name="connsiteY329" fmla="*/ 6570886 h 6858000"/>
              <a:gd name="connsiteX330" fmla="*/ 4214944 w 7467600"/>
              <a:gd name="connsiteY330" fmla="*/ 6858000 h 6858000"/>
              <a:gd name="connsiteX331" fmla="*/ 4177898 w 7467600"/>
              <a:gd name="connsiteY331" fmla="*/ 6858000 h 6858000"/>
              <a:gd name="connsiteX332" fmla="*/ 4391597 w 7467600"/>
              <a:gd name="connsiteY332" fmla="*/ 6556370 h 6858000"/>
              <a:gd name="connsiteX333" fmla="*/ 4668889 w 7467600"/>
              <a:gd name="connsiteY333" fmla="*/ 6246399 h 6858000"/>
              <a:gd name="connsiteX334" fmla="*/ 5055427 w 7467600"/>
              <a:gd name="connsiteY334" fmla="*/ 5931476 h 6858000"/>
              <a:gd name="connsiteX335" fmla="*/ 5371814 w 7467600"/>
              <a:gd name="connsiteY335" fmla="*/ 5678975 h 6858000"/>
              <a:gd name="connsiteX336" fmla="*/ 4987918 w 7467600"/>
              <a:gd name="connsiteY336" fmla="*/ 5838701 h 6858000"/>
              <a:gd name="connsiteX337" fmla="*/ 4317146 w 7467600"/>
              <a:gd name="connsiteY337" fmla="*/ 6587716 h 6858000"/>
              <a:gd name="connsiteX338" fmla="*/ 4171627 w 7467600"/>
              <a:gd name="connsiteY338" fmla="*/ 6858000 h 6858000"/>
              <a:gd name="connsiteX339" fmla="*/ 4081585 w 7467600"/>
              <a:gd name="connsiteY339" fmla="*/ 6858000 h 6858000"/>
              <a:gd name="connsiteX340" fmla="*/ 4238603 w 7467600"/>
              <a:gd name="connsiteY340" fmla="*/ 6559341 h 6858000"/>
              <a:gd name="connsiteX341" fmla="*/ 4778333 w 7467600"/>
              <a:gd name="connsiteY341" fmla="*/ 5873626 h 6858000"/>
              <a:gd name="connsiteX342" fmla="*/ 5414185 w 7467600"/>
              <a:gd name="connsiteY342" fmla="*/ 5573882 h 6858000"/>
              <a:gd name="connsiteX343" fmla="*/ 5959648 w 7467600"/>
              <a:gd name="connsiteY343" fmla="*/ 4760797 h 6858000"/>
              <a:gd name="connsiteX344" fmla="*/ 5355019 w 7467600"/>
              <a:gd name="connsiteY344" fmla="*/ 4734672 h 6858000"/>
              <a:gd name="connsiteX345" fmla="*/ 5083565 w 7467600"/>
              <a:gd name="connsiteY345" fmla="*/ 5179121 h 6858000"/>
              <a:gd name="connsiteX346" fmla="*/ 4713577 w 7467600"/>
              <a:gd name="connsiteY346" fmla="*/ 5616803 h 6858000"/>
              <a:gd name="connsiteX347" fmla="*/ 3989559 w 7467600"/>
              <a:gd name="connsiteY347" fmla="*/ 6145945 h 6858000"/>
              <a:gd name="connsiteX348" fmla="*/ 3939824 w 7467600"/>
              <a:gd name="connsiteY348" fmla="*/ 6066900 h 6858000"/>
              <a:gd name="connsiteX349" fmla="*/ 4584537 w 7467600"/>
              <a:gd name="connsiteY349" fmla="*/ 5324826 h 6858000"/>
              <a:gd name="connsiteX350" fmla="*/ 5037105 w 7467600"/>
              <a:gd name="connsiteY350" fmla="*/ 5088765 h 6858000"/>
              <a:gd name="connsiteX351" fmla="*/ 5039930 w 7467600"/>
              <a:gd name="connsiteY351" fmla="*/ 5089585 h 6858000"/>
              <a:gd name="connsiteX352" fmla="*/ 5263764 w 7467600"/>
              <a:gd name="connsiteY352" fmla="*/ 4735525 h 6858000"/>
              <a:gd name="connsiteX353" fmla="*/ 4086300 w 7467600"/>
              <a:gd name="connsiteY353" fmla="*/ 4884599 h 6858000"/>
              <a:gd name="connsiteX354" fmla="*/ 4085485 w 7467600"/>
              <a:gd name="connsiteY354" fmla="*/ 4899070 h 6858000"/>
              <a:gd name="connsiteX355" fmla="*/ 3871915 w 7467600"/>
              <a:gd name="connsiteY355" fmla="*/ 5253645 h 6858000"/>
              <a:gd name="connsiteX356" fmla="*/ 3799374 w 7467600"/>
              <a:gd name="connsiteY356" fmla="*/ 5466127 h 6858000"/>
              <a:gd name="connsiteX357" fmla="*/ 3498850 w 7467600"/>
              <a:gd name="connsiteY357" fmla="*/ 6661888 h 6858000"/>
              <a:gd name="connsiteX358" fmla="*/ 3399216 w 7467600"/>
              <a:gd name="connsiteY358" fmla="*/ 6858000 h 6858000"/>
              <a:gd name="connsiteX359" fmla="*/ 3303688 w 7467600"/>
              <a:gd name="connsiteY359" fmla="*/ 6858000 h 6858000"/>
              <a:gd name="connsiteX360" fmla="*/ 3391774 w 7467600"/>
              <a:gd name="connsiteY360" fmla="*/ 6697181 h 6858000"/>
              <a:gd name="connsiteX361" fmla="*/ 3735540 w 7467600"/>
              <a:gd name="connsiteY361" fmla="*/ 5546923 h 6858000"/>
              <a:gd name="connsiteX362" fmla="*/ 3729438 w 7467600"/>
              <a:gd name="connsiteY362" fmla="*/ 5569058 h 6858000"/>
              <a:gd name="connsiteX363" fmla="*/ 3707782 w 7467600"/>
              <a:gd name="connsiteY363" fmla="*/ 5644908 h 6858000"/>
              <a:gd name="connsiteX364" fmla="*/ 3583827 w 7467600"/>
              <a:gd name="connsiteY364" fmla="*/ 6039215 h 6858000"/>
              <a:gd name="connsiteX365" fmla="*/ 3547861 w 7467600"/>
              <a:gd name="connsiteY365" fmla="*/ 6129609 h 6858000"/>
              <a:gd name="connsiteX366" fmla="*/ 3490905 w 7467600"/>
              <a:gd name="connsiteY366" fmla="*/ 6277660 h 6858000"/>
              <a:gd name="connsiteX367" fmla="*/ 3455859 w 7467600"/>
              <a:gd name="connsiteY367" fmla="*/ 6391301 h 6858000"/>
              <a:gd name="connsiteX368" fmla="*/ 3429112 w 7467600"/>
              <a:gd name="connsiteY368" fmla="*/ 6479469 h 6858000"/>
              <a:gd name="connsiteX369" fmla="*/ 3304862 w 7467600"/>
              <a:gd name="connsiteY369" fmla="*/ 6796476 h 6858000"/>
              <a:gd name="connsiteX370" fmla="*/ 3276071 w 7467600"/>
              <a:gd name="connsiteY370" fmla="*/ 6858000 h 6858000"/>
              <a:gd name="connsiteX371" fmla="*/ 3240805 w 7467600"/>
              <a:gd name="connsiteY371" fmla="*/ 6858000 h 6858000"/>
              <a:gd name="connsiteX372" fmla="*/ 3275917 w 7467600"/>
              <a:gd name="connsiteY372" fmla="*/ 6783192 h 6858000"/>
              <a:gd name="connsiteX373" fmla="*/ 3399358 w 7467600"/>
              <a:gd name="connsiteY373" fmla="*/ 6469011 h 6858000"/>
              <a:gd name="connsiteX374" fmla="*/ 3425650 w 7467600"/>
              <a:gd name="connsiteY374" fmla="*/ 6381333 h 6858000"/>
              <a:gd name="connsiteX375" fmla="*/ 3460661 w 7467600"/>
              <a:gd name="connsiteY375" fmla="*/ 6266763 h 6858000"/>
              <a:gd name="connsiteX376" fmla="*/ 3518021 w 7467600"/>
              <a:gd name="connsiteY376" fmla="*/ 6117298 h 6858000"/>
              <a:gd name="connsiteX377" fmla="*/ 3554035 w 7467600"/>
              <a:gd name="connsiteY377" fmla="*/ 6027832 h 6858000"/>
              <a:gd name="connsiteX378" fmla="*/ 3677174 w 7467600"/>
              <a:gd name="connsiteY378" fmla="*/ 5636351 h 6858000"/>
              <a:gd name="connsiteX379" fmla="*/ 3698819 w 7467600"/>
              <a:gd name="connsiteY379" fmla="*/ 5560503 h 6858000"/>
              <a:gd name="connsiteX380" fmla="*/ 3702094 w 7467600"/>
              <a:gd name="connsiteY380" fmla="*/ 5549194 h 6858000"/>
              <a:gd name="connsiteX381" fmla="*/ 3398355 w 7467600"/>
              <a:gd name="connsiteY381" fmla="*/ 6094603 h 6858000"/>
              <a:gd name="connsiteX382" fmla="*/ 3193941 w 7467600"/>
              <a:gd name="connsiteY382" fmla="*/ 6798775 h 6858000"/>
              <a:gd name="connsiteX383" fmla="*/ 3184140 w 7467600"/>
              <a:gd name="connsiteY383" fmla="*/ 6858000 h 6858000"/>
              <a:gd name="connsiteX384" fmla="*/ 3099978 w 7467600"/>
              <a:gd name="connsiteY384" fmla="*/ 6858000 h 6858000"/>
              <a:gd name="connsiteX385" fmla="*/ 3101556 w 7467600"/>
              <a:gd name="connsiteY385" fmla="*/ 6843337 h 6858000"/>
              <a:gd name="connsiteX386" fmla="*/ 3370162 w 7467600"/>
              <a:gd name="connsiteY386" fmla="*/ 5785550 h 6858000"/>
              <a:gd name="connsiteX387" fmla="*/ 3746477 w 7467600"/>
              <a:gd name="connsiteY387" fmla="*/ 5377889 h 6858000"/>
              <a:gd name="connsiteX388" fmla="*/ 3863399 w 7467600"/>
              <a:gd name="connsiteY388" fmla="*/ 5087257 h 6858000"/>
              <a:gd name="connsiteX389" fmla="*/ 3968712 w 7467600"/>
              <a:gd name="connsiteY389" fmla="*/ 4913989 h 6858000"/>
              <a:gd name="connsiteX390" fmla="*/ 2792390 w 7467600"/>
              <a:gd name="connsiteY390" fmla="*/ 5382974 h 6858000"/>
              <a:gd name="connsiteX391" fmla="*/ 2714982 w 7467600"/>
              <a:gd name="connsiteY391" fmla="*/ 5427051 h 6858000"/>
              <a:gd name="connsiteX392" fmla="*/ 2813361 w 7467600"/>
              <a:gd name="connsiteY392" fmla="*/ 6023912 h 6858000"/>
              <a:gd name="connsiteX393" fmla="*/ 2688430 w 7467600"/>
              <a:gd name="connsiteY393" fmla="*/ 6801564 h 6858000"/>
              <a:gd name="connsiteX394" fmla="*/ 2629626 w 7467600"/>
              <a:gd name="connsiteY394" fmla="*/ 6763394 h 6858000"/>
              <a:gd name="connsiteX395" fmla="*/ 2565328 w 7467600"/>
              <a:gd name="connsiteY395" fmla="*/ 5516399 h 6858000"/>
              <a:gd name="connsiteX396" fmla="*/ 1922999 w 7467600"/>
              <a:gd name="connsiteY396" fmla="*/ 5980343 h 6858000"/>
              <a:gd name="connsiteX397" fmla="*/ 1950261 w 7467600"/>
              <a:gd name="connsiteY397" fmla="*/ 6405858 h 6858000"/>
              <a:gd name="connsiteX398" fmla="*/ 2365554 w 7467600"/>
              <a:gd name="connsiteY398" fmla="*/ 6759107 h 6858000"/>
              <a:gd name="connsiteX399" fmla="*/ 2424142 w 7467600"/>
              <a:gd name="connsiteY399" fmla="*/ 6858000 h 6858000"/>
              <a:gd name="connsiteX400" fmla="*/ 2395994 w 7467600"/>
              <a:gd name="connsiteY400" fmla="*/ 6858000 h 6858000"/>
              <a:gd name="connsiteX401" fmla="*/ 2392863 w 7467600"/>
              <a:gd name="connsiteY401" fmla="*/ 6852964 h 6858000"/>
              <a:gd name="connsiteX402" fmla="*/ 2017589 w 7467600"/>
              <a:gd name="connsiteY402" fmla="*/ 6493982 h 6858000"/>
              <a:gd name="connsiteX403" fmla="*/ 2147336 w 7467600"/>
              <a:gd name="connsiteY403" fmla="*/ 6594052 h 6858000"/>
              <a:gd name="connsiteX404" fmla="*/ 2207047 w 7467600"/>
              <a:gd name="connsiteY404" fmla="*/ 6654540 h 6858000"/>
              <a:gd name="connsiteX405" fmla="*/ 2299106 w 7467600"/>
              <a:gd name="connsiteY405" fmla="*/ 6778931 h 6858000"/>
              <a:gd name="connsiteX406" fmla="*/ 2314430 w 7467600"/>
              <a:gd name="connsiteY406" fmla="*/ 6801144 h 6858000"/>
              <a:gd name="connsiteX407" fmla="*/ 2352406 w 7467600"/>
              <a:gd name="connsiteY407" fmla="*/ 6858000 h 6858000"/>
              <a:gd name="connsiteX408" fmla="*/ 2314492 w 7467600"/>
              <a:gd name="connsiteY408" fmla="*/ 6858000 h 6858000"/>
              <a:gd name="connsiteX409" fmla="*/ 2288095 w 7467600"/>
              <a:gd name="connsiteY409" fmla="*/ 6818030 h 6858000"/>
              <a:gd name="connsiteX410" fmla="*/ 2272768 w 7467600"/>
              <a:gd name="connsiteY410" fmla="*/ 6795822 h 6858000"/>
              <a:gd name="connsiteX411" fmla="*/ 2182715 w 7467600"/>
              <a:gd name="connsiteY411" fmla="*/ 6675071 h 6858000"/>
              <a:gd name="connsiteX412" fmla="*/ 2032061 w 7467600"/>
              <a:gd name="connsiteY412" fmla="*/ 6541380 h 6858000"/>
              <a:gd name="connsiteX413" fmla="*/ 2257220 w 7467600"/>
              <a:gd name="connsiteY413" fmla="*/ 6826257 h 6858000"/>
              <a:gd name="connsiteX414" fmla="*/ 2281324 w 7467600"/>
              <a:gd name="connsiteY414" fmla="*/ 6858000 h 6858000"/>
              <a:gd name="connsiteX415" fmla="*/ 2242860 w 7467600"/>
              <a:gd name="connsiteY415" fmla="*/ 6858000 h 6858000"/>
              <a:gd name="connsiteX416" fmla="*/ 2232818 w 7467600"/>
              <a:gd name="connsiteY416" fmla="*/ 6844926 h 6858000"/>
              <a:gd name="connsiteX417" fmla="*/ 1990172 w 7467600"/>
              <a:gd name="connsiteY417" fmla="*/ 6542121 h 6858000"/>
              <a:gd name="connsiteX418" fmla="*/ 2124090 w 7467600"/>
              <a:gd name="connsiteY418" fmla="*/ 6761017 h 6858000"/>
              <a:gd name="connsiteX419" fmla="*/ 2200380 w 7467600"/>
              <a:gd name="connsiteY419" fmla="*/ 6858000 h 6858000"/>
              <a:gd name="connsiteX420" fmla="*/ 2147507 w 7467600"/>
              <a:gd name="connsiteY420" fmla="*/ 6858000 h 6858000"/>
              <a:gd name="connsiteX421" fmla="*/ 2070668 w 7467600"/>
              <a:gd name="connsiteY421" fmla="*/ 6761520 h 6858000"/>
              <a:gd name="connsiteX422" fmla="*/ 1975142 w 7467600"/>
              <a:gd name="connsiteY422" fmla="*/ 6585570 h 6858000"/>
              <a:gd name="connsiteX423" fmla="*/ 2050035 w 7467600"/>
              <a:gd name="connsiteY423" fmla="*/ 6813345 h 6858000"/>
              <a:gd name="connsiteX424" fmla="*/ 2063025 w 7467600"/>
              <a:gd name="connsiteY424" fmla="*/ 6858000 h 6858000"/>
              <a:gd name="connsiteX425" fmla="*/ 2021675 w 7467600"/>
              <a:gd name="connsiteY425" fmla="*/ 6858000 h 6858000"/>
              <a:gd name="connsiteX426" fmla="*/ 2019308 w 7467600"/>
              <a:gd name="connsiteY426" fmla="*/ 6847118 h 6858000"/>
              <a:gd name="connsiteX427" fmla="*/ 1938835 w 7467600"/>
              <a:gd name="connsiteY427" fmla="*/ 6551160 h 6858000"/>
              <a:gd name="connsiteX428" fmla="*/ 1953230 w 7467600"/>
              <a:gd name="connsiteY428" fmla="*/ 6759699 h 6858000"/>
              <a:gd name="connsiteX429" fmla="*/ 1956763 w 7467600"/>
              <a:gd name="connsiteY429" fmla="*/ 6778191 h 6858000"/>
              <a:gd name="connsiteX430" fmla="*/ 1967925 w 7467600"/>
              <a:gd name="connsiteY430" fmla="*/ 6858000 h 6858000"/>
              <a:gd name="connsiteX431" fmla="*/ 1936622 w 7467600"/>
              <a:gd name="connsiteY431" fmla="*/ 6858000 h 6858000"/>
              <a:gd name="connsiteX432" fmla="*/ 1926261 w 7467600"/>
              <a:gd name="connsiteY432" fmla="*/ 6784064 h 6858000"/>
              <a:gd name="connsiteX433" fmla="*/ 1922724 w 7467600"/>
              <a:gd name="connsiteY433" fmla="*/ 6765577 h 6858000"/>
              <a:gd name="connsiteX434" fmla="*/ 1904650 w 7467600"/>
              <a:gd name="connsiteY434" fmla="*/ 6639616 h 6858000"/>
              <a:gd name="connsiteX435" fmla="*/ 1885273 w 7467600"/>
              <a:gd name="connsiteY435" fmla="*/ 6858000 h 6858000"/>
              <a:gd name="connsiteX436" fmla="*/ 1854363 w 7467600"/>
              <a:gd name="connsiteY436" fmla="*/ 6858000 h 6858000"/>
              <a:gd name="connsiteX437" fmla="*/ 1880391 w 7467600"/>
              <a:gd name="connsiteY437" fmla="*/ 6603796 h 6858000"/>
              <a:gd name="connsiteX438" fmla="*/ 1818273 w 7467600"/>
              <a:gd name="connsiteY438" fmla="*/ 6715729 h 6858000"/>
              <a:gd name="connsiteX439" fmla="*/ 1794691 w 7467600"/>
              <a:gd name="connsiteY439" fmla="*/ 6843239 h 6858000"/>
              <a:gd name="connsiteX440" fmla="*/ 1794914 w 7467600"/>
              <a:gd name="connsiteY440" fmla="*/ 6858000 h 6858000"/>
              <a:gd name="connsiteX441" fmla="*/ 1746128 w 7467600"/>
              <a:gd name="connsiteY441" fmla="*/ 6858000 h 6858000"/>
              <a:gd name="connsiteX442" fmla="*/ 1753934 w 7467600"/>
              <a:gd name="connsiteY442" fmla="*/ 6724796 h 6858000"/>
              <a:gd name="connsiteX443" fmla="*/ 1792053 w 7467600"/>
              <a:gd name="connsiteY443" fmla="*/ 6572396 h 6858000"/>
              <a:gd name="connsiteX444" fmla="*/ 1862248 w 7467600"/>
              <a:gd name="connsiteY444" fmla="*/ 6266397 h 6858000"/>
              <a:gd name="connsiteX445" fmla="*/ 1862250 w 7467600"/>
              <a:gd name="connsiteY445" fmla="*/ 6033531 h 6858000"/>
              <a:gd name="connsiteX446" fmla="*/ 1211999 w 7467600"/>
              <a:gd name="connsiteY446" fmla="*/ 6683610 h 6858000"/>
              <a:gd name="connsiteX447" fmla="*/ 1213266 w 7467600"/>
              <a:gd name="connsiteY447" fmla="*/ 6691947 h 6858000"/>
              <a:gd name="connsiteX448" fmla="*/ 1203370 w 7467600"/>
              <a:gd name="connsiteY448" fmla="*/ 6850676 h 6858000"/>
              <a:gd name="connsiteX449" fmla="*/ 1203671 w 7467600"/>
              <a:gd name="connsiteY449" fmla="*/ 6858000 h 6858000"/>
              <a:gd name="connsiteX450" fmla="*/ 1143180 w 7467600"/>
              <a:gd name="connsiteY450" fmla="*/ 6858000 h 6858000"/>
              <a:gd name="connsiteX451" fmla="*/ 1142176 w 7467600"/>
              <a:gd name="connsiteY451" fmla="*/ 6766045 h 6858000"/>
              <a:gd name="connsiteX452" fmla="*/ 1067484 w 7467600"/>
              <a:gd name="connsiteY452" fmla="*/ 6858000 h 6858000"/>
              <a:gd name="connsiteX453" fmla="*/ 953928 w 7467600"/>
              <a:gd name="connsiteY453" fmla="*/ 6858000 h 6858000"/>
              <a:gd name="connsiteX454" fmla="*/ 959715 w 7467600"/>
              <a:gd name="connsiteY454" fmla="*/ 6850185 h 6858000"/>
              <a:gd name="connsiteX455" fmla="*/ 1483788 w 7467600"/>
              <a:gd name="connsiteY455" fmla="*/ 6259174 h 6858000"/>
              <a:gd name="connsiteX456" fmla="*/ 1100671 w 7467600"/>
              <a:gd name="connsiteY456" fmla="*/ 6252137 h 6858000"/>
              <a:gd name="connsiteX457" fmla="*/ 1090144 w 7467600"/>
              <a:gd name="connsiteY457" fmla="*/ 6256748 h 6858000"/>
              <a:gd name="connsiteX458" fmla="*/ 1095872 w 7467600"/>
              <a:gd name="connsiteY458" fmla="*/ 6271892 h 6858000"/>
              <a:gd name="connsiteX459" fmla="*/ 262785 w 7467600"/>
              <a:gd name="connsiteY459" fmla="*/ 6845450 h 6858000"/>
              <a:gd name="connsiteX460" fmla="*/ 209968 w 7467600"/>
              <a:gd name="connsiteY460" fmla="*/ 6770713 h 6858000"/>
              <a:gd name="connsiteX461" fmla="*/ 873460 w 7467600"/>
              <a:gd name="connsiteY461" fmla="*/ 6253768 h 6858000"/>
              <a:gd name="connsiteX462" fmla="*/ 192686 w 7467600"/>
              <a:gd name="connsiteY462" fmla="*/ 5849257 h 6858000"/>
              <a:gd name="connsiteX463" fmla="*/ 4696 w 7467600"/>
              <a:gd name="connsiteY463" fmla="*/ 5697668 h 6858000"/>
              <a:gd name="connsiteX464" fmla="*/ 0 w 7467600"/>
              <a:gd name="connsiteY464" fmla="*/ 5689984 h 6858000"/>
              <a:gd name="connsiteX465" fmla="*/ 0 w 7467600"/>
              <a:gd name="connsiteY465" fmla="*/ 5513472 h 6858000"/>
              <a:gd name="connsiteX466" fmla="*/ 174101 w 7467600"/>
              <a:gd name="connsiteY466" fmla="*/ 5620277 h 6858000"/>
              <a:gd name="connsiteX467" fmla="*/ 891800 w 7467600"/>
              <a:gd name="connsiteY467" fmla="*/ 6036935 h 6858000"/>
              <a:gd name="connsiteX468" fmla="*/ 1072219 w 7467600"/>
              <a:gd name="connsiteY468" fmla="*/ 6169443 h 6858000"/>
              <a:gd name="connsiteX469" fmla="*/ 1074117 w 7467600"/>
              <a:gd name="connsiteY469" fmla="*/ 6170301 h 6858000"/>
              <a:gd name="connsiteX470" fmla="*/ 1083114 w 7467600"/>
              <a:gd name="connsiteY470" fmla="*/ 6174131 h 6858000"/>
              <a:gd name="connsiteX471" fmla="*/ 1543010 w 7467600"/>
              <a:gd name="connsiteY471" fmla="*/ 6191140 h 6858000"/>
              <a:gd name="connsiteX472" fmla="*/ 1551080 w 7467600"/>
              <a:gd name="connsiteY472" fmla="*/ 6195006 h 6858000"/>
              <a:gd name="connsiteX473" fmla="*/ 2345443 w 7467600"/>
              <a:gd name="connsiteY473" fmla="*/ 5549882 h 6858000"/>
              <a:gd name="connsiteX474" fmla="*/ 1721499 w 7467600"/>
              <a:gd name="connsiteY474" fmla="*/ 5599969 h 6858000"/>
              <a:gd name="connsiteX475" fmla="*/ 767716 w 7467600"/>
              <a:gd name="connsiteY475" fmla="*/ 5472768 h 6858000"/>
              <a:gd name="connsiteX476" fmla="*/ 722147 w 7467600"/>
              <a:gd name="connsiteY476" fmla="*/ 5393091 h 6858000"/>
              <a:gd name="connsiteX477" fmla="*/ 1485552 w 7467600"/>
              <a:gd name="connsiteY477" fmla="*/ 5313202 h 6858000"/>
              <a:gd name="connsiteX478" fmla="*/ 2143004 w 7467600"/>
              <a:gd name="connsiteY478" fmla="*/ 5402420 h 6858000"/>
              <a:gd name="connsiteX479" fmla="*/ 1933391 w 7467600"/>
              <a:gd name="connsiteY479" fmla="*/ 5156971 h 6858000"/>
              <a:gd name="connsiteX480" fmla="*/ 1827118 w 7467600"/>
              <a:gd name="connsiteY480" fmla="*/ 4968410 h 6858000"/>
              <a:gd name="connsiteX481" fmla="*/ 1837349 w 7467600"/>
              <a:gd name="connsiteY481" fmla="*/ 4956357 h 6858000"/>
              <a:gd name="connsiteX482" fmla="*/ 2162835 w 7467600"/>
              <a:gd name="connsiteY482" fmla="*/ 5187853 h 6858000"/>
              <a:gd name="connsiteX483" fmla="*/ 2257167 w 7467600"/>
              <a:gd name="connsiteY483" fmla="*/ 5462123 h 6858000"/>
              <a:gd name="connsiteX484" fmla="*/ 2261598 w 7467600"/>
              <a:gd name="connsiteY484" fmla="*/ 5467998 h 6858000"/>
              <a:gd name="connsiteX485" fmla="*/ 2437177 w 7467600"/>
              <a:gd name="connsiteY485" fmla="*/ 5479608 h 6858000"/>
              <a:gd name="connsiteX486" fmla="*/ 2445247 w 7467600"/>
              <a:gd name="connsiteY486" fmla="*/ 5483476 h 6858000"/>
              <a:gd name="connsiteX487" fmla="*/ 2743626 w 7467600"/>
              <a:gd name="connsiteY487" fmla="*/ 5304819 h 6858000"/>
              <a:gd name="connsiteX488" fmla="*/ 3048102 w 7467600"/>
              <a:gd name="connsiteY488" fmla="*/ 5150595 h 6858000"/>
              <a:gd name="connsiteX489" fmla="*/ 1799414 w 7467600"/>
              <a:gd name="connsiteY489" fmla="*/ 4694732 h 6858000"/>
              <a:gd name="connsiteX490" fmla="*/ 1771735 w 7467600"/>
              <a:gd name="connsiteY490" fmla="*/ 4619929 h 6858000"/>
              <a:gd name="connsiteX491" fmla="*/ 3104273 w 7467600"/>
              <a:gd name="connsiteY491" fmla="*/ 5076159 h 6858000"/>
              <a:gd name="connsiteX492" fmla="*/ 3113245 w 7467600"/>
              <a:gd name="connsiteY492" fmla="*/ 5090705 h 6858000"/>
              <a:gd name="connsiteX493" fmla="*/ 3126294 w 7467600"/>
              <a:gd name="connsiteY493" fmla="*/ 5114400 h 6858000"/>
              <a:gd name="connsiteX494" fmla="*/ 3937433 w 7467600"/>
              <a:gd name="connsiteY494" fmla="*/ 4830473 h 6858000"/>
              <a:gd name="connsiteX495" fmla="*/ 3590475 w 7467600"/>
              <a:gd name="connsiteY495" fmla="*/ 4597974 h 6858000"/>
              <a:gd name="connsiteX496" fmla="*/ 3100264 w 7467600"/>
              <a:gd name="connsiteY496" fmla="*/ 4579845 h 6858000"/>
              <a:gd name="connsiteX497" fmla="*/ 2183576 w 7467600"/>
              <a:gd name="connsiteY497" fmla="*/ 4227150 h 6858000"/>
              <a:gd name="connsiteX498" fmla="*/ 2151029 w 7467600"/>
              <a:gd name="connsiteY498" fmla="*/ 4146947 h 6858000"/>
              <a:gd name="connsiteX499" fmla="*/ 3563434 w 7467600"/>
              <a:gd name="connsiteY499" fmla="*/ 4469115 h 6858000"/>
              <a:gd name="connsiteX500" fmla="*/ 3177952 w 7467600"/>
              <a:gd name="connsiteY500" fmla="*/ 3657386 h 6858000"/>
              <a:gd name="connsiteX501" fmla="*/ 3189263 w 7467600"/>
              <a:gd name="connsiteY501" fmla="*/ 3625726 h 6858000"/>
              <a:gd name="connsiteX502" fmla="*/ 3560912 w 7467600"/>
              <a:gd name="connsiteY502" fmla="*/ 4079863 h 6858000"/>
              <a:gd name="connsiteX503" fmla="*/ 3626636 w 7467600"/>
              <a:gd name="connsiteY503" fmla="*/ 4512230 h 6858000"/>
              <a:gd name="connsiteX504" fmla="*/ 3653088 w 7467600"/>
              <a:gd name="connsiteY504" fmla="*/ 4521417 h 6858000"/>
              <a:gd name="connsiteX505" fmla="*/ 3988128 w 7467600"/>
              <a:gd name="connsiteY505" fmla="*/ 4817267 h 6858000"/>
              <a:gd name="connsiteX506" fmla="*/ 4830582 w 7467600"/>
              <a:gd name="connsiteY506" fmla="*/ 4676000 h 6858000"/>
              <a:gd name="connsiteX507" fmla="*/ 4830100 w 7467600"/>
              <a:gd name="connsiteY507" fmla="*/ 4675554 h 6858000"/>
              <a:gd name="connsiteX508" fmla="*/ 4036318 w 7467600"/>
              <a:gd name="connsiteY508" fmla="*/ 4147013 h 6858000"/>
              <a:gd name="connsiteX509" fmla="*/ 3432098 w 7467600"/>
              <a:gd name="connsiteY509" fmla="*/ 3537312 h 6858000"/>
              <a:gd name="connsiteX510" fmla="*/ 3446761 w 7467600"/>
              <a:gd name="connsiteY510" fmla="*/ 3461278 h 6858000"/>
              <a:gd name="connsiteX511" fmla="*/ 4419733 w 7467600"/>
              <a:gd name="connsiteY511" fmla="*/ 3963555 h 6858000"/>
              <a:gd name="connsiteX512" fmla="*/ 4781371 w 7467600"/>
              <a:gd name="connsiteY512" fmla="*/ 4458604 h 6858000"/>
              <a:gd name="connsiteX513" fmla="*/ 4780440 w 7467600"/>
              <a:gd name="connsiteY513" fmla="*/ 4470290 h 6858000"/>
              <a:gd name="connsiteX514" fmla="*/ 4898954 w 7467600"/>
              <a:gd name="connsiteY514" fmla="*/ 4662092 h 6858000"/>
              <a:gd name="connsiteX515" fmla="*/ 4900699 w 7467600"/>
              <a:gd name="connsiteY515" fmla="*/ 4670867 h 6858000"/>
              <a:gd name="connsiteX516" fmla="*/ 5714511 w 7467600"/>
              <a:gd name="connsiteY516" fmla="*/ 4663483 h 6858000"/>
              <a:gd name="connsiteX517" fmla="*/ 5464793 w 7467600"/>
              <a:gd name="connsiteY517" fmla="*/ 4393556 h 6858000"/>
              <a:gd name="connsiteX518" fmla="*/ 5461897 w 7467600"/>
              <a:gd name="connsiteY518" fmla="*/ 4390879 h 6858000"/>
              <a:gd name="connsiteX519" fmla="*/ 4294126 w 7467600"/>
              <a:gd name="connsiteY519" fmla="*/ 3303048 h 6858000"/>
              <a:gd name="connsiteX520" fmla="*/ 4305321 w 7467600"/>
              <a:gd name="connsiteY520" fmla="*/ 3256953 h 6858000"/>
              <a:gd name="connsiteX521" fmla="*/ 4949299 w 7467600"/>
              <a:gd name="connsiteY521" fmla="*/ 3766336 h 6858000"/>
              <a:gd name="connsiteX522" fmla="*/ 5291452 w 7467600"/>
              <a:gd name="connsiteY522" fmla="*/ 4076801 h 6858000"/>
              <a:gd name="connsiteX523" fmla="*/ 5434998 w 7467600"/>
              <a:gd name="connsiteY523" fmla="*/ 4254100 h 6858000"/>
              <a:gd name="connsiteX524" fmla="*/ 5351015 w 7467600"/>
              <a:gd name="connsiteY524" fmla="*/ 3760989 h 6858000"/>
              <a:gd name="connsiteX525" fmla="*/ 5413780 w 7467600"/>
              <a:gd name="connsiteY525" fmla="*/ 2966265 h 6858000"/>
              <a:gd name="connsiteX526" fmla="*/ 5425627 w 7467600"/>
              <a:gd name="connsiteY526" fmla="*/ 2954192 h 6858000"/>
              <a:gd name="connsiteX527" fmla="*/ 6604735 w 7467600"/>
              <a:gd name="connsiteY527" fmla="*/ 2041381 h 6858000"/>
              <a:gd name="connsiteX528" fmla="*/ 7204487 w 7467600"/>
              <a:gd name="connsiteY528" fmla="*/ 2742112 h 6858000"/>
              <a:gd name="connsiteX529" fmla="*/ 7131592 w 7467600"/>
              <a:gd name="connsiteY529" fmla="*/ 2672096 h 6858000"/>
              <a:gd name="connsiteX530" fmla="*/ 6996344 w 7467600"/>
              <a:gd name="connsiteY530" fmla="*/ 2518310 h 6858000"/>
              <a:gd name="connsiteX531" fmla="*/ 6735495 w 7467600"/>
              <a:gd name="connsiteY531" fmla="*/ 2196890 h 6858000"/>
              <a:gd name="connsiteX532" fmla="*/ 6721901 w 7467600"/>
              <a:gd name="connsiteY532" fmla="*/ 2179274 h 6858000"/>
              <a:gd name="connsiteX533" fmla="*/ 6604735 w 7467600"/>
              <a:gd name="connsiteY533" fmla="*/ 2041381 h 6858000"/>
              <a:gd name="connsiteX534" fmla="*/ 6591670 w 7467600"/>
              <a:gd name="connsiteY534" fmla="*/ 1988277 h 6858000"/>
              <a:gd name="connsiteX535" fmla="*/ 6747349 w 7467600"/>
              <a:gd name="connsiteY535" fmla="*/ 2160069 h 6858000"/>
              <a:gd name="connsiteX536" fmla="*/ 6760943 w 7467600"/>
              <a:gd name="connsiteY536" fmla="*/ 2177686 h 6858000"/>
              <a:gd name="connsiteX537" fmla="*/ 7021065 w 7467600"/>
              <a:gd name="connsiteY537" fmla="*/ 2498102 h 6858000"/>
              <a:gd name="connsiteX538" fmla="*/ 7155223 w 7467600"/>
              <a:gd name="connsiteY538" fmla="*/ 2650386 h 6858000"/>
              <a:gd name="connsiteX539" fmla="*/ 7203167 w 7467600"/>
              <a:gd name="connsiteY539" fmla="*/ 2697288 h 6858000"/>
              <a:gd name="connsiteX540" fmla="*/ 6937703 w 7467600"/>
              <a:gd name="connsiteY540" fmla="*/ 2321981 h 6858000"/>
              <a:gd name="connsiteX541" fmla="*/ 6591670 w 7467600"/>
              <a:gd name="connsiteY541" fmla="*/ 1988277 h 6858000"/>
              <a:gd name="connsiteX542" fmla="*/ 5798671 w 7467600"/>
              <a:gd name="connsiteY542" fmla="*/ 1981601 h 6858000"/>
              <a:gd name="connsiteX543" fmla="*/ 5754709 w 7467600"/>
              <a:gd name="connsiteY543" fmla="*/ 2071454 h 6858000"/>
              <a:gd name="connsiteX544" fmla="*/ 5763044 w 7467600"/>
              <a:gd name="connsiteY544" fmla="*/ 2842206 h 6858000"/>
              <a:gd name="connsiteX545" fmla="*/ 5764974 w 7467600"/>
              <a:gd name="connsiteY545" fmla="*/ 2799609 h 6858000"/>
              <a:gd name="connsiteX546" fmla="*/ 5767665 w 7467600"/>
              <a:gd name="connsiteY546" fmla="*/ 2666409 h 6858000"/>
              <a:gd name="connsiteX547" fmla="*/ 5763055 w 7467600"/>
              <a:gd name="connsiteY547" fmla="*/ 2579705 h 6858000"/>
              <a:gd name="connsiteX548" fmla="*/ 5758079 w 7467600"/>
              <a:gd name="connsiteY548" fmla="*/ 2492508 h 6858000"/>
              <a:gd name="connsiteX549" fmla="*/ 5779325 w 7467600"/>
              <a:gd name="connsiteY549" fmla="*/ 2197069 h 6858000"/>
              <a:gd name="connsiteX550" fmla="*/ 5798671 w 7467600"/>
              <a:gd name="connsiteY550" fmla="*/ 1981601 h 6858000"/>
              <a:gd name="connsiteX551" fmla="*/ 5829202 w 7467600"/>
              <a:gd name="connsiteY551" fmla="*/ 1971679 h 6858000"/>
              <a:gd name="connsiteX552" fmla="*/ 5809558 w 7467600"/>
              <a:gd name="connsiteY552" fmla="*/ 2198043 h 6858000"/>
              <a:gd name="connsiteX553" fmla="*/ 5788653 w 7467600"/>
              <a:gd name="connsiteY553" fmla="*/ 2489430 h 6858000"/>
              <a:gd name="connsiteX554" fmla="*/ 5793439 w 7467600"/>
              <a:gd name="connsiteY554" fmla="*/ 2575235 h 6858000"/>
              <a:gd name="connsiteX555" fmla="*/ 5796837 w 7467600"/>
              <a:gd name="connsiteY555" fmla="*/ 2637633 h 6858000"/>
              <a:gd name="connsiteX556" fmla="*/ 5818614 w 7467600"/>
              <a:gd name="connsiteY556" fmla="*/ 2473055 h 6858000"/>
              <a:gd name="connsiteX557" fmla="*/ 5829202 w 7467600"/>
              <a:gd name="connsiteY557" fmla="*/ 1971679 h 6858000"/>
              <a:gd name="connsiteX558" fmla="*/ 5911389 w 7467600"/>
              <a:gd name="connsiteY558" fmla="*/ 1898371 h 6858000"/>
              <a:gd name="connsiteX559" fmla="*/ 6237627 w 7467600"/>
              <a:gd name="connsiteY559" fmla="*/ 2231921 h 6858000"/>
              <a:gd name="connsiteX560" fmla="*/ 5911389 w 7467600"/>
              <a:gd name="connsiteY560" fmla="*/ 1898371 h 6858000"/>
              <a:gd name="connsiteX561" fmla="*/ 6944437 w 7467600"/>
              <a:gd name="connsiteY561" fmla="*/ 1575402 h 6858000"/>
              <a:gd name="connsiteX562" fmla="*/ 6304730 w 7467600"/>
              <a:gd name="connsiteY562" fmla="*/ 1766654 h 6858000"/>
              <a:gd name="connsiteX563" fmla="*/ 6944437 w 7467600"/>
              <a:gd name="connsiteY563" fmla="*/ 1575402 h 6858000"/>
              <a:gd name="connsiteX564" fmla="*/ 7019523 w 7467600"/>
              <a:gd name="connsiteY564" fmla="*/ 1519450 h 6858000"/>
              <a:gd name="connsiteX565" fmla="*/ 6298091 w 7467600"/>
              <a:gd name="connsiteY565" fmla="*/ 1737122 h 6858000"/>
              <a:gd name="connsiteX566" fmla="*/ 7019523 w 7467600"/>
              <a:gd name="connsiteY566" fmla="*/ 1519450 h 6858000"/>
              <a:gd name="connsiteX567" fmla="*/ 2399523 w 7467600"/>
              <a:gd name="connsiteY567" fmla="*/ 1428234 h 6858000"/>
              <a:gd name="connsiteX568" fmla="*/ 2224982 w 7467600"/>
              <a:gd name="connsiteY568" fmla="*/ 1826201 h 6858000"/>
              <a:gd name="connsiteX569" fmla="*/ 2096099 w 7467600"/>
              <a:gd name="connsiteY569" fmla="*/ 2345900 h 6858000"/>
              <a:gd name="connsiteX570" fmla="*/ 2283317 w 7467600"/>
              <a:gd name="connsiteY570" fmla="*/ 1796925 h 6858000"/>
              <a:gd name="connsiteX571" fmla="*/ 2399523 w 7467600"/>
              <a:gd name="connsiteY571" fmla="*/ 1428234 h 6858000"/>
              <a:gd name="connsiteX572" fmla="*/ 2448558 w 7467600"/>
              <a:gd name="connsiteY572" fmla="*/ 1373435 h 6858000"/>
              <a:gd name="connsiteX573" fmla="*/ 2312521 w 7467600"/>
              <a:gd name="connsiteY573" fmla="*/ 1806140 h 6858000"/>
              <a:gd name="connsiteX574" fmla="*/ 2127533 w 7467600"/>
              <a:gd name="connsiteY574" fmla="*/ 2348380 h 6858000"/>
              <a:gd name="connsiteX575" fmla="*/ 2358080 w 7467600"/>
              <a:gd name="connsiteY575" fmla="*/ 1866134 h 6858000"/>
              <a:gd name="connsiteX576" fmla="*/ 2407436 w 7467600"/>
              <a:gd name="connsiteY576" fmla="*/ 1651070 h 6858000"/>
              <a:gd name="connsiteX577" fmla="*/ 2448558 w 7467600"/>
              <a:gd name="connsiteY577" fmla="*/ 1373435 h 6858000"/>
              <a:gd name="connsiteX578" fmla="*/ 278707 w 7467600"/>
              <a:gd name="connsiteY578" fmla="*/ 1352270 h 6858000"/>
              <a:gd name="connsiteX579" fmla="*/ 321570 w 7467600"/>
              <a:gd name="connsiteY579" fmla="*/ 1861610 h 6858000"/>
              <a:gd name="connsiteX580" fmla="*/ 294281 w 7467600"/>
              <a:gd name="connsiteY580" fmla="*/ 1440658 h 6858000"/>
              <a:gd name="connsiteX581" fmla="*/ 278707 w 7467600"/>
              <a:gd name="connsiteY581" fmla="*/ 1352270 h 6858000"/>
              <a:gd name="connsiteX582" fmla="*/ 1423821 w 7467600"/>
              <a:gd name="connsiteY582" fmla="*/ 1351958 h 6858000"/>
              <a:gd name="connsiteX583" fmla="*/ 1638521 w 7467600"/>
              <a:gd name="connsiteY583" fmla="*/ 1908470 h 6858000"/>
              <a:gd name="connsiteX584" fmla="*/ 1754199 w 7467600"/>
              <a:gd name="connsiteY584" fmla="*/ 2149284 h 6858000"/>
              <a:gd name="connsiteX585" fmla="*/ 1908359 w 7467600"/>
              <a:gd name="connsiteY585" fmla="*/ 2364988 h 6858000"/>
              <a:gd name="connsiteX586" fmla="*/ 1647661 w 7467600"/>
              <a:gd name="connsiteY586" fmla="*/ 1825945 h 6858000"/>
              <a:gd name="connsiteX587" fmla="*/ 1423821 w 7467600"/>
              <a:gd name="connsiteY587" fmla="*/ 1351958 h 6858000"/>
              <a:gd name="connsiteX588" fmla="*/ 1431890 w 7467600"/>
              <a:gd name="connsiteY588" fmla="*/ 1306475 h 6858000"/>
              <a:gd name="connsiteX589" fmla="*/ 1507597 w 7467600"/>
              <a:gd name="connsiteY589" fmla="*/ 1446132 h 6858000"/>
              <a:gd name="connsiteX590" fmla="*/ 1674586 w 7467600"/>
              <a:gd name="connsiteY590" fmla="*/ 1813832 h 6858000"/>
              <a:gd name="connsiteX591" fmla="*/ 1815950 w 7467600"/>
              <a:gd name="connsiteY591" fmla="*/ 2128564 h 6858000"/>
              <a:gd name="connsiteX592" fmla="*/ 1984242 w 7467600"/>
              <a:gd name="connsiteY592" fmla="*/ 2430829 h 6858000"/>
              <a:gd name="connsiteX593" fmla="*/ 2014023 w 7467600"/>
              <a:gd name="connsiteY593" fmla="*/ 2450995 h 6858000"/>
              <a:gd name="connsiteX594" fmla="*/ 1747337 w 7467600"/>
              <a:gd name="connsiteY594" fmla="*/ 1855264 h 6858000"/>
              <a:gd name="connsiteX595" fmla="*/ 1533749 w 7467600"/>
              <a:gd name="connsiteY595" fmla="*/ 1478656 h 6858000"/>
              <a:gd name="connsiteX596" fmla="*/ 1431890 w 7467600"/>
              <a:gd name="connsiteY596" fmla="*/ 1306475 h 6858000"/>
              <a:gd name="connsiteX597" fmla="*/ 5052692 w 7467600"/>
              <a:gd name="connsiteY597" fmla="*/ 1292994 h 6858000"/>
              <a:gd name="connsiteX598" fmla="*/ 5200661 w 7467600"/>
              <a:gd name="connsiteY598" fmla="*/ 1635186 h 6858000"/>
              <a:gd name="connsiteX599" fmla="*/ 5297138 w 7467600"/>
              <a:gd name="connsiteY599" fmla="*/ 1906351 h 6858000"/>
              <a:gd name="connsiteX600" fmla="*/ 5052692 w 7467600"/>
              <a:gd name="connsiteY600" fmla="*/ 1292994 h 6858000"/>
              <a:gd name="connsiteX601" fmla="*/ 5009948 w 7467600"/>
              <a:gd name="connsiteY601" fmla="*/ 1273619 h 6858000"/>
              <a:gd name="connsiteX602" fmla="*/ 5121777 w 7467600"/>
              <a:gd name="connsiteY602" fmla="*/ 1654213 h 6858000"/>
              <a:gd name="connsiteX603" fmla="*/ 5293545 w 7467600"/>
              <a:gd name="connsiteY603" fmla="*/ 2072247 h 6858000"/>
              <a:gd name="connsiteX604" fmla="*/ 5294042 w 7467600"/>
              <a:gd name="connsiteY604" fmla="*/ 2065019 h 6858000"/>
              <a:gd name="connsiteX605" fmla="*/ 5171936 w 7467600"/>
              <a:gd name="connsiteY605" fmla="*/ 1647613 h 6858000"/>
              <a:gd name="connsiteX606" fmla="*/ 5009948 w 7467600"/>
              <a:gd name="connsiteY606" fmla="*/ 1273619 h 6858000"/>
              <a:gd name="connsiteX607" fmla="*/ 655236 w 7467600"/>
              <a:gd name="connsiteY607" fmla="*/ 1268632 h 6858000"/>
              <a:gd name="connsiteX608" fmla="*/ 839521 w 7467600"/>
              <a:gd name="connsiteY608" fmla="*/ 1685315 h 6858000"/>
              <a:gd name="connsiteX609" fmla="*/ 1109416 w 7467600"/>
              <a:gd name="connsiteY609" fmla="*/ 2061663 h 6858000"/>
              <a:gd name="connsiteX610" fmla="*/ 1298300 w 7467600"/>
              <a:gd name="connsiteY610" fmla="*/ 2247742 h 6858000"/>
              <a:gd name="connsiteX611" fmla="*/ 1125871 w 7467600"/>
              <a:gd name="connsiteY611" fmla="*/ 1989513 h 6858000"/>
              <a:gd name="connsiteX612" fmla="*/ 981574 w 7467600"/>
              <a:gd name="connsiteY612" fmla="*/ 1783157 h 6858000"/>
              <a:gd name="connsiteX613" fmla="*/ 922198 w 7467600"/>
              <a:gd name="connsiteY613" fmla="*/ 1677437 h 6858000"/>
              <a:gd name="connsiteX614" fmla="*/ 869293 w 7467600"/>
              <a:gd name="connsiteY614" fmla="*/ 1583214 h 6858000"/>
              <a:gd name="connsiteX615" fmla="*/ 751431 w 7467600"/>
              <a:gd name="connsiteY615" fmla="*/ 1405731 h 6858000"/>
              <a:gd name="connsiteX616" fmla="*/ 655236 w 7467600"/>
              <a:gd name="connsiteY616" fmla="*/ 1268632 h 6858000"/>
              <a:gd name="connsiteX617" fmla="*/ 6516292 w 7467600"/>
              <a:gd name="connsiteY617" fmla="*/ 1263064 h 6858000"/>
              <a:gd name="connsiteX618" fmla="*/ 5736320 w 7467600"/>
              <a:gd name="connsiteY618" fmla="*/ 1501803 h 6858000"/>
              <a:gd name="connsiteX619" fmla="*/ 6516292 w 7467600"/>
              <a:gd name="connsiteY619" fmla="*/ 1263064 h 6858000"/>
              <a:gd name="connsiteX620" fmla="*/ 291466 w 7467600"/>
              <a:gd name="connsiteY620" fmla="*/ 1250369 h 6858000"/>
              <a:gd name="connsiteX621" fmla="*/ 323180 w 7467600"/>
              <a:gd name="connsiteY621" fmla="*/ 1435283 h 6858000"/>
              <a:gd name="connsiteX622" fmla="*/ 349381 w 7467600"/>
              <a:gd name="connsiteY622" fmla="*/ 1875041 h 6858000"/>
              <a:gd name="connsiteX623" fmla="*/ 374363 w 7467600"/>
              <a:gd name="connsiteY623" fmla="*/ 1506494 h 6858000"/>
              <a:gd name="connsiteX624" fmla="*/ 302168 w 7467600"/>
              <a:gd name="connsiteY624" fmla="*/ 1274495 h 6858000"/>
              <a:gd name="connsiteX625" fmla="*/ 291466 w 7467600"/>
              <a:gd name="connsiteY625" fmla="*/ 1250369 h 6858000"/>
              <a:gd name="connsiteX626" fmla="*/ 678222 w 7467600"/>
              <a:gd name="connsiteY626" fmla="*/ 1248670 h 6858000"/>
              <a:gd name="connsiteX627" fmla="*/ 775536 w 7467600"/>
              <a:gd name="connsiteY627" fmla="*/ 1388015 h 6858000"/>
              <a:gd name="connsiteX628" fmla="*/ 894529 w 7467600"/>
              <a:gd name="connsiteY628" fmla="*/ 1567739 h 6858000"/>
              <a:gd name="connsiteX629" fmla="*/ 948000 w 7467600"/>
              <a:gd name="connsiteY629" fmla="*/ 1663088 h 6858000"/>
              <a:gd name="connsiteX630" fmla="*/ 1006812 w 7467600"/>
              <a:gd name="connsiteY630" fmla="*/ 1767683 h 6858000"/>
              <a:gd name="connsiteX631" fmla="*/ 1149133 w 7467600"/>
              <a:gd name="connsiteY631" fmla="*/ 1971513 h 6858000"/>
              <a:gd name="connsiteX632" fmla="*/ 1333952 w 7467600"/>
              <a:gd name="connsiteY632" fmla="*/ 2251620 h 6858000"/>
              <a:gd name="connsiteX633" fmla="*/ 1337329 w 7467600"/>
              <a:gd name="connsiteY633" fmla="*/ 2258350 h 6858000"/>
              <a:gd name="connsiteX634" fmla="*/ 1014726 w 7467600"/>
              <a:gd name="connsiteY634" fmla="*/ 1615556 h 6858000"/>
              <a:gd name="connsiteX635" fmla="*/ 678222 w 7467600"/>
              <a:gd name="connsiteY635" fmla="*/ 1248670 h 6858000"/>
              <a:gd name="connsiteX636" fmla="*/ 6691602 w 7467600"/>
              <a:gd name="connsiteY636" fmla="*/ 1140573 h 6858000"/>
              <a:gd name="connsiteX637" fmla="*/ 6571100 w 7467600"/>
              <a:gd name="connsiteY637" fmla="*/ 1183662 h 6858000"/>
              <a:gd name="connsiteX638" fmla="*/ 6241687 w 7467600"/>
              <a:gd name="connsiteY638" fmla="*/ 1257600 h 6858000"/>
              <a:gd name="connsiteX639" fmla="*/ 5693009 w 7467600"/>
              <a:gd name="connsiteY639" fmla="*/ 1478256 h 6858000"/>
              <a:gd name="connsiteX640" fmla="*/ 6548420 w 7467600"/>
              <a:gd name="connsiteY640" fmla="*/ 1214599 h 6858000"/>
              <a:gd name="connsiteX641" fmla="*/ 6605473 w 7467600"/>
              <a:gd name="connsiteY641" fmla="*/ 1184686 h 6858000"/>
              <a:gd name="connsiteX642" fmla="*/ 6691602 w 7467600"/>
              <a:gd name="connsiteY642" fmla="*/ 1140573 h 6858000"/>
              <a:gd name="connsiteX643" fmla="*/ 4002475 w 7467600"/>
              <a:gd name="connsiteY643" fmla="*/ 1037802 h 6858000"/>
              <a:gd name="connsiteX644" fmla="*/ 4000324 w 7467600"/>
              <a:gd name="connsiteY644" fmla="*/ 1039362 h 6858000"/>
              <a:gd name="connsiteX645" fmla="*/ 4002862 w 7467600"/>
              <a:gd name="connsiteY645" fmla="*/ 1042866 h 6858000"/>
              <a:gd name="connsiteX646" fmla="*/ 4002475 w 7467600"/>
              <a:gd name="connsiteY646" fmla="*/ 1037802 h 6858000"/>
              <a:gd name="connsiteX647" fmla="*/ 506322 w 7467600"/>
              <a:gd name="connsiteY647" fmla="*/ 1020997 h 6858000"/>
              <a:gd name="connsiteX648" fmla="*/ 533068 w 7467600"/>
              <a:gd name="connsiteY648" fmla="*/ 1029409 h 6858000"/>
              <a:gd name="connsiteX649" fmla="*/ 1232525 w 7467600"/>
              <a:gd name="connsiteY649" fmla="*/ 1804675 h 6858000"/>
              <a:gd name="connsiteX650" fmla="*/ 1388858 w 7467600"/>
              <a:gd name="connsiteY650" fmla="*/ 2368011 h 6858000"/>
              <a:gd name="connsiteX651" fmla="*/ 1384098 w 7467600"/>
              <a:gd name="connsiteY651" fmla="*/ 2378125 h 6858000"/>
              <a:gd name="connsiteX652" fmla="*/ 1425393 w 7467600"/>
              <a:gd name="connsiteY652" fmla="*/ 2589124 h 6858000"/>
              <a:gd name="connsiteX653" fmla="*/ 1424001 w 7467600"/>
              <a:gd name="connsiteY653" fmla="*/ 2597541 h 6858000"/>
              <a:gd name="connsiteX654" fmla="*/ 2152729 w 7467600"/>
              <a:gd name="connsiteY654" fmla="*/ 2864487 h 6858000"/>
              <a:gd name="connsiteX655" fmla="*/ 2020609 w 7467600"/>
              <a:gd name="connsiteY655" fmla="*/ 2539671 h 6858000"/>
              <a:gd name="connsiteX656" fmla="*/ 2018920 w 7467600"/>
              <a:gd name="connsiteY656" fmla="*/ 2536309 h 6858000"/>
              <a:gd name="connsiteX657" fmla="*/ 1342441 w 7467600"/>
              <a:gd name="connsiteY657" fmla="*/ 1173017 h 6858000"/>
              <a:gd name="connsiteX658" fmla="*/ 1367925 w 7467600"/>
              <a:gd name="connsiteY658" fmla="*/ 1135648 h 6858000"/>
              <a:gd name="connsiteX659" fmla="*/ 1771401 w 7467600"/>
              <a:gd name="connsiteY659" fmla="*/ 1806673 h 6858000"/>
              <a:gd name="connsiteX660" fmla="*/ 1972385 w 7467600"/>
              <a:gd name="connsiteY660" fmla="*/ 2198735 h 6858000"/>
              <a:gd name="connsiteX661" fmla="*/ 2040892 w 7467600"/>
              <a:gd name="connsiteY661" fmla="*/ 2405205 h 6858000"/>
              <a:gd name="connsiteX662" fmla="*/ 2131689 w 7467600"/>
              <a:gd name="connsiteY662" fmla="*/ 1936926 h 6858000"/>
              <a:gd name="connsiteX663" fmla="*/ 2454820 w 7467600"/>
              <a:gd name="connsiteY663" fmla="*/ 1248808 h 6858000"/>
              <a:gd name="connsiteX664" fmla="*/ 2492512 w 7467600"/>
              <a:gd name="connsiteY664" fmla="*/ 1302920 h 6858000"/>
              <a:gd name="connsiteX665" fmla="*/ 2081216 w 7467600"/>
              <a:gd name="connsiteY665" fmla="*/ 2527513 h 6858000"/>
              <a:gd name="connsiteX666" fmla="*/ 2081211 w 7467600"/>
              <a:gd name="connsiteY666" fmla="*/ 2528916 h 6858000"/>
              <a:gd name="connsiteX667" fmla="*/ 2199067 w 7467600"/>
              <a:gd name="connsiteY667" fmla="*/ 2884061 h 6858000"/>
              <a:gd name="connsiteX668" fmla="*/ 3192586 w 7467600"/>
              <a:gd name="connsiteY668" fmla="*/ 3411496 h 6858000"/>
              <a:gd name="connsiteX669" fmla="*/ 3182620 w 7467600"/>
              <a:gd name="connsiteY669" fmla="*/ 3483279 h 6858000"/>
              <a:gd name="connsiteX670" fmla="*/ 2435119 w 7467600"/>
              <a:gd name="connsiteY670" fmla="*/ 3080173 h 6858000"/>
              <a:gd name="connsiteX671" fmla="*/ 2410152 w 7467600"/>
              <a:gd name="connsiteY671" fmla="*/ 3063751 h 6858000"/>
              <a:gd name="connsiteX672" fmla="*/ 2408099 w 7467600"/>
              <a:gd name="connsiteY672" fmla="*/ 3064403 h 6858000"/>
              <a:gd name="connsiteX673" fmla="*/ 2407218 w 7467600"/>
              <a:gd name="connsiteY673" fmla="*/ 3070324 h 6858000"/>
              <a:gd name="connsiteX674" fmla="*/ 2380138 w 7467600"/>
              <a:gd name="connsiteY674" fmla="*/ 3099341 h 6858000"/>
              <a:gd name="connsiteX675" fmla="*/ 1765923 w 7467600"/>
              <a:gd name="connsiteY675" fmla="*/ 3581043 h 6858000"/>
              <a:gd name="connsiteX676" fmla="*/ 1702258 w 7467600"/>
              <a:gd name="connsiteY676" fmla="*/ 3612286 h 6858000"/>
              <a:gd name="connsiteX677" fmla="*/ 1538370 w 7467600"/>
              <a:gd name="connsiteY677" fmla="*/ 3811804 h 6858000"/>
              <a:gd name="connsiteX678" fmla="*/ 542867 w 7467600"/>
              <a:gd name="connsiteY678" fmla="*/ 4944092 h 6858000"/>
              <a:gd name="connsiteX679" fmla="*/ 515800 w 7467600"/>
              <a:gd name="connsiteY679" fmla="*/ 4862180 h 6858000"/>
              <a:gd name="connsiteX680" fmla="*/ 909145 w 7467600"/>
              <a:gd name="connsiteY680" fmla="*/ 4199225 h 6858000"/>
              <a:gd name="connsiteX681" fmla="*/ 1214067 w 7467600"/>
              <a:gd name="connsiteY681" fmla="*/ 3908561 h 6858000"/>
              <a:gd name="connsiteX682" fmla="*/ 640967 w 7467600"/>
              <a:gd name="connsiteY682" fmla="*/ 4105601 h 6858000"/>
              <a:gd name="connsiteX683" fmla="*/ 112563 w 7467600"/>
              <a:gd name="connsiteY683" fmla="*/ 4396952 h 6858000"/>
              <a:gd name="connsiteX684" fmla="*/ 0 w 7467600"/>
              <a:gd name="connsiteY684" fmla="*/ 4466006 h 6858000"/>
              <a:gd name="connsiteX685" fmla="*/ 0 w 7467600"/>
              <a:gd name="connsiteY685" fmla="*/ 4233763 h 6858000"/>
              <a:gd name="connsiteX686" fmla="*/ 36881 w 7467600"/>
              <a:gd name="connsiteY686" fmla="*/ 4200118 h 6858000"/>
              <a:gd name="connsiteX687" fmla="*/ 910534 w 7467600"/>
              <a:gd name="connsiteY687" fmla="*/ 3629753 h 6858000"/>
              <a:gd name="connsiteX688" fmla="*/ 1578717 w 7467600"/>
              <a:gd name="connsiteY688" fmla="*/ 3575982 h 6858000"/>
              <a:gd name="connsiteX689" fmla="*/ 2338780 w 7467600"/>
              <a:gd name="connsiteY689" fmla="*/ 3033725 h 6858000"/>
              <a:gd name="connsiteX690" fmla="*/ 1807991 w 7467600"/>
              <a:gd name="connsiteY690" fmla="*/ 2807184 h 6858000"/>
              <a:gd name="connsiteX691" fmla="*/ 1416358 w 7467600"/>
              <a:gd name="connsiteY691" fmla="*/ 3112571 h 6858000"/>
              <a:gd name="connsiteX692" fmla="*/ 939066 w 7467600"/>
              <a:gd name="connsiteY692" fmla="*/ 3378798 h 6858000"/>
              <a:gd name="connsiteX693" fmla="*/ 115099 w 7467600"/>
              <a:gd name="connsiteY693" fmla="*/ 3607650 h 6858000"/>
              <a:gd name="connsiteX694" fmla="*/ 97284 w 7467600"/>
              <a:gd name="connsiteY694" fmla="*/ 3520393 h 6858000"/>
              <a:gd name="connsiteX695" fmla="*/ 922050 w 7467600"/>
              <a:gd name="connsiteY695" fmla="*/ 3074867 h 6858000"/>
              <a:gd name="connsiteX696" fmla="*/ 1405265 w 7467600"/>
              <a:gd name="connsiteY696" fmla="*/ 3016319 h 6858000"/>
              <a:gd name="connsiteX697" fmla="*/ 1407512 w 7467600"/>
              <a:gd name="connsiteY697" fmla="*/ 3018001 h 6858000"/>
              <a:gd name="connsiteX698" fmla="*/ 1726266 w 7467600"/>
              <a:gd name="connsiteY698" fmla="*/ 2777274 h 6858000"/>
              <a:gd name="connsiteX699" fmla="*/ 625390 w 7467600"/>
              <a:gd name="connsiteY699" fmla="*/ 2514541 h 6858000"/>
              <a:gd name="connsiteX700" fmla="*/ 619799 w 7467600"/>
              <a:gd name="connsiteY700" fmla="*/ 2527180 h 6858000"/>
              <a:gd name="connsiteX701" fmla="*/ 310030 w 7467600"/>
              <a:gd name="connsiteY701" fmla="*/ 2771818 h 6858000"/>
              <a:gd name="connsiteX702" fmla="*/ 173877 w 7467600"/>
              <a:gd name="connsiteY702" fmla="*/ 2937056 h 6858000"/>
              <a:gd name="connsiteX703" fmla="*/ 77889 w 7467600"/>
              <a:gd name="connsiteY703" fmla="*/ 3138440 h 6858000"/>
              <a:gd name="connsiteX704" fmla="*/ 0 w 7467600"/>
              <a:gd name="connsiteY704" fmla="*/ 3271395 h 6858000"/>
              <a:gd name="connsiteX705" fmla="*/ 0 w 7467600"/>
              <a:gd name="connsiteY705" fmla="*/ 3153002 h 6858000"/>
              <a:gd name="connsiteX706" fmla="*/ 2386 w 7467600"/>
              <a:gd name="connsiteY706" fmla="*/ 3149203 h 6858000"/>
              <a:gd name="connsiteX707" fmla="*/ 89753 w 7467600"/>
              <a:gd name="connsiteY707" fmla="*/ 2987702 h 6858000"/>
              <a:gd name="connsiteX708" fmla="*/ 76869 w 7467600"/>
              <a:gd name="connsiteY708" fmla="*/ 3005404 h 6858000"/>
              <a:gd name="connsiteX709" fmla="*/ 32049 w 7467600"/>
              <a:gd name="connsiteY709" fmla="*/ 3065814 h 6858000"/>
              <a:gd name="connsiteX710" fmla="*/ 0 w 7467600"/>
              <a:gd name="connsiteY710" fmla="*/ 3108744 h 6858000"/>
              <a:gd name="connsiteX711" fmla="*/ 0 w 7467600"/>
              <a:gd name="connsiteY711" fmla="*/ 3058059 h 6858000"/>
              <a:gd name="connsiteX712" fmla="*/ 7610 w 7467600"/>
              <a:gd name="connsiteY712" fmla="*/ 3047889 h 6858000"/>
              <a:gd name="connsiteX713" fmla="*/ 52419 w 7467600"/>
              <a:gd name="connsiteY713" fmla="*/ 2987479 h 6858000"/>
              <a:gd name="connsiteX714" fmla="*/ 59142 w 7467600"/>
              <a:gd name="connsiteY714" fmla="*/ 2978488 h 6858000"/>
              <a:gd name="connsiteX715" fmla="*/ 0 w 7467600"/>
              <a:gd name="connsiteY715" fmla="*/ 3015334 h 6858000"/>
              <a:gd name="connsiteX716" fmla="*/ 0 w 7467600"/>
              <a:gd name="connsiteY716" fmla="*/ 2914286 h 6858000"/>
              <a:gd name="connsiteX717" fmla="*/ 36383 w 7467600"/>
              <a:gd name="connsiteY717" fmla="*/ 2901128 h 6858000"/>
              <a:gd name="connsiteX718" fmla="*/ 156329 w 7467600"/>
              <a:gd name="connsiteY718" fmla="*/ 2840533 h 6858000"/>
              <a:gd name="connsiteX719" fmla="*/ 358355 w 7467600"/>
              <a:gd name="connsiteY719" fmla="*/ 2620471 h 6858000"/>
              <a:gd name="connsiteX720" fmla="*/ 510577 w 7467600"/>
              <a:gd name="connsiteY720" fmla="*/ 2501244 h 6858000"/>
              <a:gd name="connsiteX721" fmla="*/ 211967 w 7467600"/>
              <a:gd name="connsiteY721" fmla="*/ 2479171 h 6858000"/>
              <a:gd name="connsiteX722" fmla="*/ 0 w 7467600"/>
              <a:gd name="connsiteY722" fmla="*/ 2476398 h 6858000"/>
              <a:gd name="connsiteX723" fmla="*/ 0 w 7467600"/>
              <a:gd name="connsiteY723" fmla="*/ 2389189 h 6858000"/>
              <a:gd name="connsiteX724" fmla="*/ 103062 w 7467600"/>
              <a:gd name="connsiteY724" fmla="*/ 2389518 h 6858000"/>
              <a:gd name="connsiteX725" fmla="*/ 510734 w 7467600"/>
              <a:gd name="connsiteY725" fmla="*/ 2416201 h 6858000"/>
              <a:gd name="connsiteX726" fmla="*/ 279257 w 7467600"/>
              <a:gd name="connsiteY726" fmla="*/ 2092102 h 6858000"/>
              <a:gd name="connsiteX727" fmla="*/ 65265 w 7467600"/>
              <a:gd name="connsiteY727" fmla="*/ 2006049 h 6858000"/>
              <a:gd name="connsiteX728" fmla="*/ 0 w 7467600"/>
              <a:gd name="connsiteY728" fmla="*/ 1982532 h 6858000"/>
              <a:gd name="connsiteX729" fmla="*/ 0 w 7467600"/>
              <a:gd name="connsiteY729" fmla="*/ 1912789 h 6858000"/>
              <a:gd name="connsiteX730" fmla="*/ 97460 w 7467600"/>
              <a:gd name="connsiteY730" fmla="*/ 1953725 h 6858000"/>
              <a:gd name="connsiteX731" fmla="*/ 221272 w 7467600"/>
              <a:gd name="connsiteY731" fmla="*/ 1980766 h 6858000"/>
              <a:gd name="connsiteX732" fmla="*/ 116765 w 7467600"/>
              <a:gd name="connsiteY732" fmla="*/ 1911033 h 6858000"/>
              <a:gd name="connsiteX733" fmla="*/ 16405 w 7467600"/>
              <a:gd name="connsiteY733" fmla="*/ 1803412 h 6858000"/>
              <a:gd name="connsiteX734" fmla="*/ 0 w 7467600"/>
              <a:gd name="connsiteY734" fmla="*/ 1784777 h 6858000"/>
              <a:gd name="connsiteX735" fmla="*/ 0 w 7467600"/>
              <a:gd name="connsiteY735" fmla="*/ 1740082 h 6858000"/>
              <a:gd name="connsiteX736" fmla="*/ 39394 w 7467600"/>
              <a:gd name="connsiteY736" fmla="*/ 1784856 h 6858000"/>
              <a:gd name="connsiteX737" fmla="*/ 135813 w 7467600"/>
              <a:gd name="connsiteY737" fmla="*/ 1888838 h 6858000"/>
              <a:gd name="connsiteX738" fmla="*/ 242575 w 7467600"/>
              <a:gd name="connsiteY738" fmla="*/ 1958841 h 6858000"/>
              <a:gd name="connsiteX739" fmla="*/ 82197 w 7467600"/>
              <a:gd name="connsiteY739" fmla="*/ 1754826 h 6858000"/>
              <a:gd name="connsiteX740" fmla="*/ 0 w 7467600"/>
              <a:gd name="connsiteY740" fmla="*/ 1679650 h 6858000"/>
              <a:gd name="connsiteX741" fmla="*/ 0 w 7467600"/>
              <a:gd name="connsiteY741" fmla="*/ 1602463 h 6858000"/>
              <a:gd name="connsiteX742" fmla="*/ 84689 w 7467600"/>
              <a:gd name="connsiteY742" fmla="*/ 1677442 h 6858000"/>
              <a:gd name="connsiteX743" fmla="*/ 298437 w 7467600"/>
              <a:gd name="connsiteY743" fmla="*/ 1968019 h 6858000"/>
              <a:gd name="connsiteX744" fmla="*/ 227269 w 7467600"/>
              <a:gd name="connsiteY744" fmla="*/ 1114064 h 6858000"/>
              <a:gd name="connsiteX745" fmla="*/ 248003 w 7467600"/>
              <a:gd name="connsiteY745" fmla="*/ 1089613 h 6858000"/>
              <a:gd name="connsiteX746" fmla="*/ 427020 w 7467600"/>
              <a:gd name="connsiteY746" fmla="*/ 1619803 h 6858000"/>
              <a:gd name="connsiteX747" fmla="*/ 340345 w 7467600"/>
              <a:gd name="connsiteY747" fmla="*/ 2027739 h 6858000"/>
              <a:gd name="connsiteX748" fmla="*/ 360865 w 7467600"/>
              <a:gd name="connsiteY748" fmla="*/ 2044827 h 6858000"/>
              <a:gd name="connsiteX749" fmla="*/ 560414 w 7467600"/>
              <a:gd name="connsiteY749" fmla="*/ 2421457 h 6858000"/>
              <a:gd name="connsiteX750" fmla="*/ 1359703 w 7467600"/>
              <a:gd name="connsiteY750" fmla="*/ 2578554 h 6858000"/>
              <a:gd name="connsiteX751" fmla="*/ 1359422 w 7467600"/>
              <a:gd name="connsiteY751" fmla="*/ 2577994 h 6858000"/>
              <a:gd name="connsiteX752" fmla="*/ 828701 w 7467600"/>
              <a:gd name="connsiteY752" fmla="*/ 1839520 h 6858000"/>
              <a:gd name="connsiteX753" fmla="*/ 494427 w 7467600"/>
              <a:gd name="connsiteY753" fmla="*/ 1092333 h 6858000"/>
              <a:gd name="connsiteX754" fmla="*/ 506322 w 7467600"/>
              <a:gd name="connsiteY754" fmla="*/ 1020997 h 6858000"/>
              <a:gd name="connsiteX755" fmla="*/ 4570198 w 7467600"/>
              <a:gd name="connsiteY755" fmla="*/ 978081 h 6858000"/>
              <a:gd name="connsiteX756" fmla="*/ 4523691 w 7467600"/>
              <a:gd name="connsiteY756" fmla="*/ 1127776 h 6858000"/>
              <a:gd name="connsiteX757" fmla="*/ 4509875 w 7467600"/>
              <a:gd name="connsiteY757" fmla="*/ 1167552 h 6858000"/>
              <a:gd name="connsiteX758" fmla="*/ 4478168 w 7467600"/>
              <a:gd name="connsiteY758" fmla="*/ 1260735 h 6858000"/>
              <a:gd name="connsiteX759" fmla="*/ 4409309 w 7467600"/>
              <a:gd name="connsiteY759" fmla="*/ 1666996 h 6858000"/>
              <a:gd name="connsiteX760" fmla="*/ 4370031 w 7467600"/>
              <a:gd name="connsiteY760" fmla="*/ 1955666 h 6858000"/>
              <a:gd name="connsiteX761" fmla="*/ 4570198 w 7467600"/>
              <a:gd name="connsiteY761" fmla="*/ 978081 h 6858000"/>
              <a:gd name="connsiteX762" fmla="*/ 4557898 w 7467600"/>
              <a:gd name="connsiteY762" fmla="*/ 900011 h 6858000"/>
              <a:gd name="connsiteX763" fmla="*/ 4344840 w 7467600"/>
              <a:gd name="connsiteY763" fmla="*/ 1922038 h 6858000"/>
              <a:gd name="connsiteX764" fmla="*/ 4378710 w 7467600"/>
              <a:gd name="connsiteY764" fmla="*/ 1665516 h 6858000"/>
              <a:gd name="connsiteX765" fmla="*/ 4448798 w 7467600"/>
              <a:gd name="connsiteY765" fmla="*/ 1253024 h 6858000"/>
              <a:gd name="connsiteX766" fmla="*/ 4480315 w 7467600"/>
              <a:gd name="connsiteY766" fmla="*/ 1158454 h 6858000"/>
              <a:gd name="connsiteX767" fmla="*/ 4494133 w 7467600"/>
              <a:gd name="connsiteY767" fmla="*/ 1118676 h 6858000"/>
              <a:gd name="connsiteX768" fmla="*/ 4557898 w 7467600"/>
              <a:gd name="connsiteY768" fmla="*/ 900011 h 6858000"/>
              <a:gd name="connsiteX769" fmla="*/ 5870151 w 7467600"/>
              <a:gd name="connsiteY769" fmla="*/ 898890 h 6858000"/>
              <a:gd name="connsiteX770" fmla="*/ 5861335 w 7467600"/>
              <a:gd name="connsiteY770" fmla="*/ 899177 h 6858000"/>
              <a:gd name="connsiteX771" fmla="*/ 5843702 w 7467600"/>
              <a:gd name="connsiteY771" fmla="*/ 899748 h 6858000"/>
              <a:gd name="connsiteX772" fmla="*/ 5651107 w 7467600"/>
              <a:gd name="connsiteY772" fmla="*/ 920306 h 6858000"/>
              <a:gd name="connsiteX773" fmla="*/ 5459407 w 7467600"/>
              <a:gd name="connsiteY773" fmla="*/ 940975 h 6858000"/>
              <a:gd name="connsiteX774" fmla="*/ 5374846 w 7467600"/>
              <a:gd name="connsiteY774" fmla="*/ 941988 h 6858000"/>
              <a:gd name="connsiteX775" fmla="*/ 5256105 w 7467600"/>
              <a:gd name="connsiteY775" fmla="*/ 945632 h 6858000"/>
              <a:gd name="connsiteX776" fmla="*/ 5107071 w 7467600"/>
              <a:gd name="connsiteY776" fmla="*/ 969720 h 6858000"/>
              <a:gd name="connsiteX777" fmla="*/ 4998681 w 7467600"/>
              <a:gd name="connsiteY777" fmla="*/ 988771 h 6858000"/>
              <a:gd name="connsiteX778" fmla="*/ 5870151 w 7467600"/>
              <a:gd name="connsiteY778" fmla="*/ 898890 h 6858000"/>
              <a:gd name="connsiteX779" fmla="*/ 5504425 w 7467600"/>
              <a:gd name="connsiteY779" fmla="*/ 848067 h 6858000"/>
              <a:gd name="connsiteX780" fmla="*/ 4968849 w 7467600"/>
              <a:gd name="connsiteY780" fmla="*/ 962318 h 6858000"/>
              <a:gd name="connsiteX781" fmla="*/ 5104039 w 7467600"/>
              <a:gd name="connsiteY781" fmla="*/ 940634 h 6858000"/>
              <a:gd name="connsiteX782" fmla="*/ 5256311 w 7467600"/>
              <a:gd name="connsiteY782" fmla="*/ 916490 h 6858000"/>
              <a:gd name="connsiteX783" fmla="*/ 5377381 w 7467600"/>
              <a:gd name="connsiteY783" fmla="*/ 912671 h 6858000"/>
              <a:gd name="connsiteX784" fmla="*/ 5460148 w 7467600"/>
              <a:gd name="connsiteY784" fmla="*/ 911442 h 6858000"/>
              <a:gd name="connsiteX785" fmla="*/ 5648971 w 7467600"/>
              <a:gd name="connsiteY785" fmla="*/ 891331 h 6858000"/>
              <a:gd name="connsiteX786" fmla="*/ 5844807 w 7467600"/>
              <a:gd name="connsiteY786" fmla="*/ 870718 h 6858000"/>
              <a:gd name="connsiteX787" fmla="*/ 5862975 w 7467600"/>
              <a:gd name="connsiteY787" fmla="*/ 869756 h 6858000"/>
              <a:gd name="connsiteX788" fmla="*/ 5920887 w 7467600"/>
              <a:gd name="connsiteY788" fmla="*/ 865929 h 6858000"/>
              <a:gd name="connsiteX789" fmla="*/ 5504425 w 7467600"/>
              <a:gd name="connsiteY789" fmla="*/ 848067 h 6858000"/>
              <a:gd name="connsiteX790" fmla="*/ 3607114 w 7467600"/>
              <a:gd name="connsiteY790" fmla="*/ 467441 h 6858000"/>
              <a:gd name="connsiteX791" fmla="*/ 3296242 w 7467600"/>
              <a:gd name="connsiteY791" fmla="*/ 807991 h 6858000"/>
              <a:gd name="connsiteX792" fmla="*/ 3174674 w 7467600"/>
              <a:gd name="connsiteY792" fmla="*/ 919759 h 6858000"/>
              <a:gd name="connsiteX793" fmla="*/ 3042978 w 7467600"/>
              <a:gd name="connsiteY793" fmla="*/ 1054894 h 6858000"/>
              <a:gd name="connsiteX794" fmla="*/ 2968914 w 7467600"/>
              <a:gd name="connsiteY794" fmla="*/ 1133756 h 6858000"/>
              <a:gd name="connsiteX795" fmla="*/ 3103823 w 7467600"/>
              <a:gd name="connsiteY795" fmla="*/ 1026814 h 6858000"/>
              <a:gd name="connsiteX796" fmla="*/ 3607114 w 7467600"/>
              <a:gd name="connsiteY796" fmla="*/ 467441 h 6858000"/>
              <a:gd name="connsiteX797" fmla="*/ 3744487 w 7467600"/>
              <a:gd name="connsiteY797" fmla="*/ 383136 h 6858000"/>
              <a:gd name="connsiteX798" fmla="*/ 3970213 w 7467600"/>
              <a:gd name="connsiteY798" fmla="*/ 995559 h 6858000"/>
              <a:gd name="connsiteX799" fmla="*/ 3744487 w 7467600"/>
              <a:gd name="connsiteY799" fmla="*/ 383136 h 6858000"/>
              <a:gd name="connsiteX800" fmla="*/ 3624562 w 7467600"/>
              <a:gd name="connsiteY800" fmla="*/ 367041 h 6858000"/>
              <a:gd name="connsiteX801" fmla="*/ 3489712 w 7467600"/>
              <a:gd name="connsiteY801" fmla="*/ 485386 h 6858000"/>
              <a:gd name="connsiteX802" fmla="*/ 3182994 w 7467600"/>
              <a:gd name="connsiteY802" fmla="*/ 828265 h 6858000"/>
              <a:gd name="connsiteX803" fmla="*/ 2892114 w 7467600"/>
              <a:gd name="connsiteY803" fmla="*/ 1172635 h 6858000"/>
              <a:gd name="connsiteX804" fmla="*/ 3021459 w 7467600"/>
              <a:gd name="connsiteY804" fmla="*/ 1035385 h 6858000"/>
              <a:gd name="connsiteX805" fmla="*/ 3153873 w 7467600"/>
              <a:gd name="connsiteY805" fmla="*/ 898971 h 6858000"/>
              <a:gd name="connsiteX806" fmla="*/ 3276511 w 7467600"/>
              <a:gd name="connsiteY806" fmla="*/ 786423 h 6858000"/>
              <a:gd name="connsiteX807" fmla="*/ 3584154 w 7467600"/>
              <a:gd name="connsiteY807" fmla="*/ 448218 h 6858000"/>
              <a:gd name="connsiteX808" fmla="*/ 3624562 w 7467600"/>
              <a:gd name="connsiteY808" fmla="*/ 367041 h 6858000"/>
              <a:gd name="connsiteX809" fmla="*/ 3766672 w 7467600"/>
              <a:gd name="connsiteY809" fmla="*/ 359429 h 6858000"/>
              <a:gd name="connsiteX810" fmla="*/ 3996338 w 7467600"/>
              <a:gd name="connsiteY810" fmla="*/ 968237 h 6858000"/>
              <a:gd name="connsiteX811" fmla="*/ 3766672 w 7467600"/>
              <a:gd name="connsiteY811" fmla="*/ 359429 h 6858000"/>
              <a:gd name="connsiteX812" fmla="*/ 5805386 w 7467600"/>
              <a:gd name="connsiteY812" fmla="*/ 239240 h 6858000"/>
              <a:gd name="connsiteX813" fmla="*/ 5736947 w 7467600"/>
              <a:gd name="connsiteY813" fmla="*/ 261367 h 6858000"/>
              <a:gd name="connsiteX814" fmla="*/ 5427012 w 7467600"/>
              <a:gd name="connsiteY814" fmla="*/ 311272 h 6858000"/>
              <a:gd name="connsiteX815" fmla="*/ 5147818 w 7467600"/>
              <a:gd name="connsiteY815" fmla="*/ 322112 h 6858000"/>
              <a:gd name="connsiteX816" fmla="*/ 5060854 w 7467600"/>
              <a:gd name="connsiteY816" fmla="*/ 311882 h 6858000"/>
              <a:gd name="connsiteX817" fmla="*/ 4945989 w 7467600"/>
              <a:gd name="connsiteY817" fmla="*/ 300516 h 6858000"/>
              <a:gd name="connsiteX818" fmla="*/ 5410479 w 7467600"/>
              <a:gd name="connsiteY818" fmla="*/ 348434 h 6858000"/>
              <a:gd name="connsiteX819" fmla="*/ 5805386 w 7467600"/>
              <a:gd name="connsiteY819" fmla="*/ 239240 h 6858000"/>
              <a:gd name="connsiteX820" fmla="*/ 5905192 w 7467600"/>
              <a:gd name="connsiteY820" fmla="*/ 163079 h 6858000"/>
              <a:gd name="connsiteX821" fmla="*/ 5865655 w 7467600"/>
              <a:gd name="connsiteY821" fmla="*/ 171901 h 6858000"/>
              <a:gd name="connsiteX822" fmla="*/ 5259740 w 7467600"/>
              <a:gd name="connsiteY822" fmla="*/ 257013 h 6858000"/>
              <a:gd name="connsiteX823" fmla="*/ 5208466 w 7467600"/>
              <a:gd name="connsiteY823" fmla="*/ 257550 h 6858000"/>
              <a:gd name="connsiteX824" fmla="*/ 4980204 w 7467600"/>
              <a:gd name="connsiteY824" fmla="*/ 271903 h 6858000"/>
              <a:gd name="connsiteX825" fmla="*/ 5068068 w 7467600"/>
              <a:gd name="connsiteY825" fmla="*/ 282244 h 6858000"/>
              <a:gd name="connsiteX826" fmla="*/ 5153231 w 7467600"/>
              <a:gd name="connsiteY826" fmla="*/ 292240 h 6858000"/>
              <a:gd name="connsiteX827" fmla="*/ 5426491 w 7467600"/>
              <a:gd name="connsiteY827" fmla="*/ 281128 h 6858000"/>
              <a:gd name="connsiteX828" fmla="*/ 5731212 w 7467600"/>
              <a:gd name="connsiteY828" fmla="*/ 231951 h 6858000"/>
              <a:gd name="connsiteX829" fmla="*/ 5905192 w 7467600"/>
              <a:gd name="connsiteY829" fmla="*/ 163079 h 6858000"/>
              <a:gd name="connsiteX830" fmla="*/ 5944437 w 7467600"/>
              <a:gd name="connsiteY830" fmla="*/ 113829 h 6858000"/>
              <a:gd name="connsiteX831" fmla="*/ 5825032 w 7467600"/>
              <a:gd name="connsiteY831" fmla="*/ 146405 h 6858000"/>
              <a:gd name="connsiteX832" fmla="*/ 4955599 w 7467600"/>
              <a:gd name="connsiteY832" fmla="*/ 247008 h 6858000"/>
              <a:gd name="connsiteX833" fmla="*/ 5210104 w 7467600"/>
              <a:gd name="connsiteY833" fmla="*/ 228123 h 6858000"/>
              <a:gd name="connsiteX834" fmla="*/ 5261015 w 7467600"/>
              <a:gd name="connsiteY834" fmla="*/ 227087 h 6858000"/>
              <a:gd name="connsiteX835" fmla="*/ 5861181 w 7467600"/>
              <a:gd name="connsiteY835" fmla="*/ 143093 h 6858000"/>
              <a:gd name="connsiteX836" fmla="*/ 5961252 w 7467600"/>
              <a:gd name="connsiteY836" fmla="*/ 114820 h 6858000"/>
              <a:gd name="connsiteX837" fmla="*/ 5944437 w 7467600"/>
              <a:gd name="connsiteY837" fmla="*/ 113829 h 6858000"/>
              <a:gd name="connsiteX838" fmla="*/ 3882765 w 7467600"/>
              <a:gd name="connsiteY838" fmla="*/ 0 h 6858000"/>
              <a:gd name="connsiteX839" fmla="*/ 3995099 w 7467600"/>
              <a:gd name="connsiteY839" fmla="*/ 0 h 6858000"/>
              <a:gd name="connsiteX840" fmla="*/ 4163818 w 7467600"/>
              <a:gd name="connsiteY840" fmla="*/ 234104 h 6858000"/>
              <a:gd name="connsiteX841" fmla="*/ 4172099 w 7467600"/>
              <a:gd name="connsiteY841" fmla="*/ 234207 h 6858000"/>
              <a:gd name="connsiteX842" fmla="*/ 4784282 w 7467600"/>
              <a:gd name="connsiteY842" fmla="*/ 276561 h 6858000"/>
              <a:gd name="connsiteX843" fmla="*/ 4801687 w 7467600"/>
              <a:gd name="connsiteY843" fmla="*/ 267764 h 6858000"/>
              <a:gd name="connsiteX844" fmla="*/ 6082788 w 7467600"/>
              <a:gd name="connsiteY844" fmla="*/ 64119 h 6858000"/>
              <a:gd name="connsiteX845" fmla="*/ 6099442 w 7467600"/>
              <a:gd name="connsiteY845" fmla="*/ 82568 h 6858000"/>
              <a:gd name="connsiteX846" fmla="*/ 4804137 w 7467600"/>
              <a:gd name="connsiteY846" fmla="*/ 320931 h 6858000"/>
              <a:gd name="connsiteX847" fmla="*/ 4227047 w 7467600"/>
              <a:gd name="connsiteY847" fmla="*/ 313415 h 6858000"/>
              <a:gd name="connsiteX848" fmla="*/ 4346041 w 7467600"/>
              <a:gd name="connsiteY848" fmla="*/ 456086 h 6858000"/>
              <a:gd name="connsiteX849" fmla="*/ 4870967 w 7467600"/>
              <a:gd name="connsiteY849" fmla="*/ 963061 h 6858000"/>
              <a:gd name="connsiteX850" fmla="*/ 4889647 w 7467600"/>
              <a:gd name="connsiteY850" fmla="*/ 957147 h 6858000"/>
              <a:gd name="connsiteX851" fmla="*/ 5422504 w 7467600"/>
              <a:gd name="connsiteY851" fmla="*/ 805191 h 6858000"/>
              <a:gd name="connsiteX852" fmla="*/ 6087656 w 7467600"/>
              <a:gd name="connsiteY852" fmla="*/ 826703 h 6858000"/>
              <a:gd name="connsiteX853" fmla="*/ 6058717 w 7467600"/>
              <a:gd name="connsiteY853" fmla="*/ 865992 h 6858000"/>
              <a:gd name="connsiteX854" fmla="*/ 4974153 w 7467600"/>
              <a:gd name="connsiteY854" fmla="*/ 1045456 h 6858000"/>
              <a:gd name="connsiteX855" fmla="*/ 5627835 w 7467600"/>
              <a:gd name="connsiteY855" fmla="*/ 1472077 h 6858000"/>
              <a:gd name="connsiteX856" fmla="*/ 5629817 w 7467600"/>
              <a:gd name="connsiteY856" fmla="*/ 1471412 h 6858000"/>
              <a:gd name="connsiteX857" fmla="*/ 5634124 w 7467600"/>
              <a:gd name="connsiteY857" fmla="*/ 1470572 h 6858000"/>
              <a:gd name="connsiteX858" fmla="*/ 5755832 w 7467600"/>
              <a:gd name="connsiteY858" fmla="*/ 1383886 h 6858000"/>
              <a:gd name="connsiteX859" fmla="*/ 6014186 w 7467600"/>
              <a:gd name="connsiteY859" fmla="*/ 1279799 h 6858000"/>
              <a:gd name="connsiteX860" fmla="*/ 6901619 w 7467600"/>
              <a:gd name="connsiteY860" fmla="*/ 1047874 h 6858000"/>
              <a:gd name="connsiteX861" fmla="*/ 6931566 w 7467600"/>
              <a:gd name="connsiteY861" fmla="*/ 1062034 h 6858000"/>
              <a:gd name="connsiteX862" fmla="*/ 5790982 w 7467600"/>
              <a:gd name="connsiteY862" fmla="*/ 1561380 h 6858000"/>
              <a:gd name="connsiteX863" fmla="*/ 6188971 w 7467600"/>
              <a:gd name="connsiteY863" fmla="*/ 1755168 h 6858000"/>
              <a:gd name="connsiteX864" fmla="*/ 6202446 w 7467600"/>
              <a:gd name="connsiteY864" fmla="*/ 1752268 h 6858000"/>
              <a:gd name="connsiteX865" fmla="*/ 7179560 w 7467600"/>
              <a:gd name="connsiteY865" fmla="*/ 1467551 h 6858000"/>
              <a:gd name="connsiteX866" fmla="*/ 7158730 w 7467600"/>
              <a:gd name="connsiteY866" fmla="*/ 1507835 h 6858000"/>
              <a:gd name="connsiteX867" fmla="*/ 6326959 w 7467600"/>
              <a:gd name="connsiteY867" fmla="*/ 1817686 h 6858000"/>
              <a:gd name="connsiteX868" fmla="*/ 6537433 w 7467600"/>
              <a:gd name="connsiteY868" fmla="*/ 1907790 h 6858000"/>
              <a:gd name="connsiteX869" fmla="*/ 6550221 w 7467600"/>
              <a:gd name="connsiteY869" fmla="*/ 1910729 h 6858000"/>
              <a:gd name="connsiteX870" fmla="*/ 6964438 w 7467600"/>
              <a:gd name="connsiteY870" fmla="*/ 2209505 h 6858000"/>
              <a:gd name="connsiteX871" fmla="*/ 7367862 w 7467600"/>
              <a:gd name="connsiteY871" fmla="*/ 2806833 h 6858000"/>
              <a:gd name="connsiteX872" fmla="*/ 7364329 w 7467600"/>
              <a:gd name="connsiteY872" fmla="*/ 2826907 h 6858000"/>
              <a:gd name="connsiteX873" fmla="*/ 7290545 w 7467600"/>
              <a:gd name="connsiteY873" fmla="*/ 2850663 h 6858000"/>
              <a:gd name="connsiteX874" fmla="*/ 6472036 w 7467600"/>
              <a:gd name="connsiteY874" fmla="*/ 1959003 h 6858000"/>
              <a:gd name="connsiteX875" fmla="*/ 5792897 w 7467600"/>
              <a:gd name="connsiteY875" fmla="*/ 1647747 h 6858000"/>
              <a:gd name="connsiteX876" fmla="*/ 5842751 w 7467600"/>
              <a:gd name="connsiteY876" fmla="*/ 1816112 h 6858000"/>
              <a:gd name="connsiteX877" fmla="*/ 5847424 w 7467600"/>
              <a:gd name="connsiteY877" fmla="*/ 1815776 h 6858000"/>
              <a:gd name="connsiteX878" fmla="*/ 6399821 w 7467600"/>
              <a:gd name="connsiteY878" fmla="*/ 2344799 h 6858000"/>
              <a:gd name="connsiteX879" fmla="*/ 6323232 w 7467600"/>
              <a:gd name="connsiteY879" fmla="*/ 2389634 h 6858000"/>
              <a:gd name="connsiteX880" fmla="*/ 5942958 w 7467600"/>
              <a:gd name="connsiteY880" fmla="*/ 2077708 h 6858000"/>
              <a:gd name="connsiteX881" fmla="*/ 5921559 w 7467600"/>
              <a:gd name="connsiteY881" fmla="*/ 2378596 h 6858000"/>
              <a:gd name="connsiteX882" fmla="*/ 5817651 w 7467600"/>
              <a:gd name="connsiteY882" fmla="*/ 3023919 h 6858000"/>
              <a:gd name="connsiteX883" fmla="*/ 5729634 w 7467600"/>
              <a:gd name="connsiteY883" fmla="*/ 3051849 h 6858000"/>
              <a:gd name="connsiteX884" fmla="*/ 5611018 w 7467600"/>
              <a:gd name="connsiteY884" fmla="*/ 2316769 h 6858000"/>
              <a:gd name="connsiteX885" fmla="*/ 5687608 w 7467600"/>
              <a:gd name="connsiteY885" fmla="*/ 2039972 h 6858000"/>
              <a:gd name="connsiteX886" fmla="*/ 5657554 w 7467600"/>
              <a:gd name="connsiteY886" fmla="*/ 1576445 h 6858000"/>
              <a:gd name="connsiteX887" fmla="*/ 5150475 w 7467600"/>
              <a:gd name="connsiteY887" fmla="*/ 1274012 h 6858000"/>
              <a:gd name="connsiteX888" fmla="*/ 5349142 w 7467600"/>
              <a:gd name="connsiteY888" fmla="*/ 2204405 h 6858000"/>
              <a:gd name="connsiteX889" fmla="*/ 5262214 w 7467600"/>
              <a:gd name="connsiteY889" fmla="*/ 2233836 h 6858000"/>
              <a:gd name="connsiteX890" fmla="*/ 4981539 w 7467600"/>
              <a:gd name="connsiteY890" fmla="*/ 1542201 h 6858000"/>
              <a:gd name="connsiteX891" fmla="*/ 4958461 w 7467600"/>
              <a:gd name="connsiteY891" fmla="*/ 1136957 h 6858000"/>
              <a:gd name="connsiteX892" fmla="*/ 4655015 w 7467600"/>
              <a:gd name="connsiteY892" fmla="*/ 891426 h 6858000"/>
              <a:gd name="connsiteX893" fmla="*/ 4348002 w 7467600"/>
              <a:gd name="connsiteY893" fmla="*/ 2205895 h 6858000"/>
              <a:gd name="connsiteX894" fmla="*/ 4262250 w 7467600"/>
              <a:gd name="connsiteY894" fmla="*/ 2219972 h 6858000"/>
              <a:gd name="connsiteX895" fmla="*/ 4550611 w 7467600"/>
              <a:gd name="connsiteY895" fmla="*/ 817540 h 6858000"/>
              <a:gd name="connsiteX896" fmla="*/ 4564418 w 7467600"/>
              <a:gd name="connsiteY896" fmla="*/ 808293 h 6858000"/>
              <a:gd name="connsiteX897" fmla="*/ 4266388 w 7467600"/>
              <a:gd name="connsiteY897" fmla="*/ 500083 h 6858000"/>
              <a:gd name="connsiteX898" fmla="*/ 4032842 w 7467600"/>
              <a:gd name="connsiteY898" fmla="*/ 211809 h 6858000"/>
              <a:gd name="connsiteX899" fmla="*/ 3882765 w 7467600"/>
              <a:gd name="connsiteY899" fmla="*/ 0 h 6858000"/>
              <a:gd name="connsiteX900" fmla="*/ 3721337 w 7467600"/>
              <a:gd name="connsiteY900" fmla="*/ 0 h 6858000"/>
              <a:gd name="connsiteX901" fmla="*/ 3797544 w 7467600"/>
              <a:gd name="connsiteY901" fmla="*/ 0 h 6858000"/>
              <a:gd name="connsiteX902" fmla="*/ 3775734 w 7467600"/>
              <a:gd name="connsiteY902" fmla="*/ 95131 h 6858000"/>
              <a:gd name="connsiteX903" fmla="*/ 3724807 w 7467600"/>
              <a:gd name="connsiteY903" fmla="*/ 272257 h 6858000"/>
              <a:gd name="connsiteX904" fmla="*/ 3726844 w 7467600"/>
              <a:gd name="connsiteY904" fmla="*/ 282988 h 6858000"/>
              <a:gd name="connsiteX905" fmla="*/ 3742664 w 7467600"/>
              <a:gd name="connsiteY905" fmla="*/ 279918 h 6858000"/>
              <a:gd name="connsiteX906" fmla="*/ 4103910 w 7467600"/>
              <a:gd name="connsiteY906" fmla="*/ 1161917 h 6858000"/>
              <a:gd name="connsiteX907" fmla="*/ 4020269 w 7467600"/>
              <a:gd name="connsiteY907" fmla="*/ 1200406 h 6858000"/>
              <a:gd name="connsiteX908" fmla="*/ 3674882 w 7467600"/>
              <a:gd name="connsiteY908" fmla="*/ 488524 h 6858000"/>
              <a:gd name="connsiteX909" fmla="*/ 3132682 w 7467600"/>
              <a:gd name="connsiteY909" fmla="*/ 1072284 h 6858000"/>
              <a:gd name="connsiteX910" fmla="*/ 2716346 w 7467600"/>
              <a:gd name="connsiteY910" fmla="*/ 1276376 h 6858000"/>
              <a:gd name="connsiteX911" fmla="*/ 2716772 w 7467600"/>
              <a:gd name="connsiteY911" fmla="*/ 1255462 h 6858000"/>
              <a:gd name="connsiteX912" fmla="*/ 3471096 w 7467600"/>
              <a:gd name="connsiteY912" fmla="*/ 437072 h 6858000"/>
              <a:gd name="connsiteX913" fmla="*/ 3639057 w 7467600"/>
              <a:gd name="connsiteY913" fmla="*/ 286334 h 6858000"/>
              <a:gd name="connsiteX914" fmla="*/ 3640309 w 7467600"/>
              <a:gd name="connsiteY914" fmla="*/ 284664 h 6858000"/>
              <a:gd name="connsiteX915" fmla="*/ 3646022 w 7467600"/>
              <a:gd name="connsiteY915" fmla="*/ 276711 h 6858000"/>
              <a:gd name="connsiteX916" fmla="*/ 3707943 w 7467600"/>
              <a:gd name="connsiteY916" fmla="*/ 65958 h 6858000"/>
              <a:gd name="connsiteX917" fmla="*/ 3721337 w 7467600"/>
              <a:gd name="connsiteY917" fmla="*/ 0 h 6858000"/>
              <a:gd name="connsiteX918" fmla="*/ 2867960 w 7467600"/>
              <a:gd name="connsiteY918" fmla="*/ 0 h 6858000"/>
              <a:gd name="connsiteX919" fmla="*/ 2926351 w 7467600"/>
              <a:gd name="connsiteY919" fmla="*/ 0 h 6858000"/>
              <a:gd name="connsiteX920" fmla="*/ 2902823 w 7467600"/>
              <a:gd name="connsiteY920" fmla="*/ 262929 h 6858000"/>
              <a:gd name="connsiteX921" fmla="*/ 2940663 w 7467600"/>
              <a:gd name="connsiteY921" fmla="*/ 140884 h 6858000"/>
              <a:gd name="connsiteX922" fmla="*/ 2947039 w 7467600"/>
              <a:gd name="connsiteY922" fmla="*/ 122524 h 6858000"/>
              <a:gd name="connsiteX923" fmla="*/ 2984316 w 7467600"/>
              <a:gd name="connsiteY923" fmla="*/ 0 h 6858000"/>
              <a:gd name="connsiteX924" fmla="*/ 3016114 w 7467600"/>
              <a:gd name="connsiteY924" fmla="*/ 0 h 6858000"/>
              <a:gd name="connsiteX925" fmla="*/ 2979949 w 7467600"/>
              <a:gd name="connsiteY925" fmla="*/ 119274 h 6858000"/>
              <a:gd name="connsiteX926" fmla="*/ 3023879 w 7467600"/>
              <a:gd name="connsiteY926" fmla="*/ 0 h 6858000"/>
              <a:gd name="connsiteX927" fmla="*/ 3105400 w 7467600"/>
              <a:gd name="connsiteY927" fmla="*/ 0 h 6858000"/>
              <a:gd name="connsiteX928" fmla="*/ 3094669 w 7467600"/>
              <a:gd name="connsiteY928" fmla="*/ 30308 h 6858000"/>
              <a:gd name="connsiteX929" fmla="*/ 2901945 w 7467600"/>
              <a:gd name="connsiteY929" fmla="*/ 466538 h 6858000"/>
              <a:gd name="connsiteX930" fmla="*/ 2815209 w 7467600"/>
              <a:gd name="connsiteY930" fmla="*/ 497361 h 6858000"/>
              <a:gd name="connsiteX931" fmla="*/ 2844845 w 7467600"/>
              <a:gd name="connsiteY931" fmla="*/ 127638 h 6858000"/>
              <a:gd name="connsiteX932" fmla="*/ 2867960 w 7467600"/>
              <a:gd name="connsiteY932" fmla="*/ 0 h 6858000"/>
              <a:gd name="connsiteX933" fmla="*/ 1057230 w 7467600"/>
              <a:gd name="connsiteY933" fmla="*/ 0 h 6858000"/>
              <a:gd name="connsiteX934" fmla="*/ 1111003 w 7467600"/>
              <a:gd name="connsiteY934" fmla="*/ 0 h 6858000"/>
              <a:gd name="connsiteX935" fmla="*/ 1125553 w 7467600"/>
              <a:gd name="connsiteY935" fmla="*/ 52588 h 6858000"/>
              <a:gd name="connsiteX936" fmla="*/ 1304276 w 7467600"/>
              <a:gd name="connsiteY936" fmla="*/ 476275 h 6858000"/>
              <a:gd name="connsiteX937" fmla="*/ 1492066 w 7467600"/>
              <a:gd name="connsiteY937" fmla="*/ 886333 h 6858000"/>
              <a:gd name="connsiteX938" fmla="*/ 1423698 w 7467600"/>
              <a:gd name="connsiteY938" fmla="*/ 710817 h 6858000"/>
              <a:gd name="connsiteX939" fmla="*/ 1357609 w 7467600"/>
              <a:gd name="connsiteY939" fmla="*/ 532892 h 6858000"/>
              <a:gd name="connsiteX940" fmla="*/ 1309550 w 7467600"/>
              <a:gd name="connsiteY940" fmla="*/ 374031 h 6858000"/>
              <a:gd name="connsiteX941" fmla="*/ 1193673 w 7467600"/>
              <a:gd name="connsiteY941" fmla="*/ 49533 h 6858000"/>
              <a:gd name="connsiteX942" fmla="*/ 1164391 w 7467600"/>
              <a:gd name="connsiteY942" fmla="*/ 0 h 6858000"/>
              <a:gd name="connsiteX943" fmla="*/ 1200666 w 7467600"/>
              <a:gd name="connsiteY943" fmla="*/ 0 h 6858000"/>
              <a:gd name="connsiteX944" fmla="*/ 1223408 w 7467600"/>
              <a:gd name="connsiteY944" fmla="*/ 38996 h 6858000"/>
              <a:gd name="connsiteX945" fmla="*/ 1339635 w 7467600"/>
              <a:gd name="connsiteY945" fmla="*/ 365517 h 6858000"/>
              <a:gd name="connsiteX946" fmla="*/ 1387469 w 7467600"/>
              <a:gd name="connsiteY946" fmla="*/ 523079 h 6858000"/>
              <a:gd name="connsiteX947" fmla="*/ 1452685 w 7467600"/>
              <a:gd name="connsiteY947" fmla="*/ 699806 h 6858000"/>
              <a:gd name="connsiteX948" fmla="*/ 1492092 w 7467600"/>
              <a:gd name="connsiteY948" fmla="*/ 800424 h 6858000"/>
              <a:gd name="connsiteX949" fmla="*/ 1455302 w 7467600"/>
              <a:gd name="connsiteY949" fmla="*/ 632913 h 6858000"/>
              <a:gd name="connsiteX950" fmla="*/ 1222336 w 7467600"/>
              <a:gd name="connsiteY950" fmla="*/ 9480 h 6858000"/>
              <a:gd name="connsiteX951" fmla="*/ 1214634 w 7467600"/>
              <a:gd name="connsiteY951" fmla="*/ 0 h 6858000"/>
              <a:gd name="connsiteX952" fmla="*/ 1289827 w 7467600"/>
              <a:gd name="connsiteY952" fmla="*/ 0 h 6858000"/>
              <a:gd name="connsiteX953" fmla="*/ 1321076 w 7467600"/>
              <a:gd name="connsiteY953" fmla="*/ 59722 h 6858000"/>
              <a:gd name="connsiteX954" fmla="*/ 1512579 w 7467600"/>
              <a:gd name="connsiteY954" fmla="*/ 626441 h 6858000"/>
              <a:gd name="connsiteX955" fmla="*/ 1506076 w 7467600"/>
              <a:gd name="connsiteY955" fmla="*/ 1089289 h 6858000"/>
              <a:gd name="connsiteX956" fmla="*/ 1486346 w 7467600"/>
              <a:gd name="connsiteY956" fmla="*/ 1079919 h 6858000"/>
              <a:gd name="connsiteX957" fmla="*/ 1070511 w 7467600"/>
              <a:gd name="connsiteY957" fmla="*/ 48609 h 6858000"/>
              <a:gd name="connsiteX958" fmla="*/ 1057230 w 7467600"/>
              <a:gd name="connsiteY958" fmla="*/ 0 h 6858000"/>
              <a:gd name="connsiteX959" fmla="*/ 43151 w 7467600"/>
              <a:gd name="connsiteY959" fmla="*/ 0 h 6858000"/>
              <a:gd name="connsiteX960" fmla="*/ 95283 w 7467600"/>
              <a:gd name="connsiteY960" fmla="*/ 0 h 6858000"/>
              <a:gd name="connsiteX961" fmla="*/ 300708 w 7467600"/>
              <a:gd name="connsiteY961" fmla="*/ 154571 h 6858000"/>
              <a:gd name="connsiteX962" fmla="*/ 530414 w 7467600"/>
              <a:gd name="connsiteY962" fmla="*/ 354673 h 6858000"/>
              <a:gd name="connsiteX963" fmla="*/ 333785 w 7467600"/>
              <a:gd name="connsiteY963" fmla="*/ 161564 h 6858000"/>
              <a:gd name="connsiteX964" fmla="*/ 147005 w 7467600"/>
              <a:gd name="connsiteY964" fmla="*/ 0 h 6858000"/>
              <a:gd name="connsiteX965" fmla="*/ 272509 w 7467600"/>
              <a:gd name="connsiteY965" fmla="*/ 0 h 6858000"/>
              <a:gd name="connsiteX966" fmla="*/ 326276 w 7467600"/>
              <a:gd name="connsiteY966" fmla="*/ 45847 h 6858000"/>
              <a:gd name="connsiteX967" fmla="*/ 823759 w 7467600"/>
              <a:gd name="connsiteY967" fmla="*/ 574145 h 6858000"/>
              <a:gd name="connsiteX968" fmla="*/ 811254 w 7467600"/>
              <a:gd name="connsiteY968" fmla="*/ 665546 h 6858000"/>
              <a:gd name="connsiteX969" fmla="*/ 154042 w 7467600"/>
              <a:gd name="connsiteY969" fmla="*/ 261522 h 6858000"/>
              <a:gd name="connsiteX970" fmla="*/ 13550 w 7467600"/>
              <a:gd name="connsiteY970" fmla="*/ 158423 h 6858000"/>
              <a:gd name="connsiteX971" fmla="*/ 0 w 7467600"/>
              <a:gd name="connsiteY971" fmla="*/ 146618 h 6858000"/>
              <a:gd name="connsiteX972" fmla="*/ 0 w 7467600"/>
              <a:gd name="connsiteY972" fmla="*/ 59161 h 6858000"/>
              <a:gd name="connsiteX973" fmla="*/ 45427 w 7467600"/>
              <a:gd name="connsiteY973" fmla="*/ 101078 h 6858000"/>
              <a:gd name="connsiteX974" fmla="*/ 630103 w 7467600"/>
              <a:gd name="connsiteY974" fmla="*/ 485885 h 6858000"/>
              <a:gd name="connsiteX975" fmla="*/ 532040 w 7467600"/>
              <a:gd name="connsiteY975" fmla="*/ 399359 h 6858000"/>
              <a:gd name="connsiteX976" fmla="*/ 517618 w 7467600"/>
              <a:gd name="connsiteY976" fmla="*/ 385726 h 6858000"/>
              <a:gd name="connsiteX977" fmla="*/ 285074 w 7467600"/>
              <a:gd name="connsiteY977" fmla="*/ 182755 h 6858000"/>
              <a:gd name="connsiteX978" fmla="*/ 43151 w 7467600"/>
              <a:gd name="connsiteY978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6844835 w 7467600"/>
              <a:gd name="connsiteY74" fmla="*/ 5424988 h 6858000"/>
              <a:gd name="connsiteX75" fmla="*/ 6879594 w 7467600"/>
              <a:gd name="connsiteY75" fmla="*/ 5424547 h 6858000"/>
              <a:gd name="connsiteX76" fmla="*/ 7379510 w 7467600"/>
              <a:gd name="connsiteY76" fmla="*/ 5755454 h 6858000"/>
              <a:gd name="connsiteX77" fmla="*/ 7467600 w 7467600"/>
              <a:gd name="connsiteY77" fmla="*/ 5845526 h 6858000"/>
              <a:gd name="connsiteX78" fmla="*/ 7467600 w 7467600"/>
              <a:gd name="connsiteY78" fmla="*/ 5925131 h 6858000"/>
              <a:gd name="connsiteX79" fmla="*/ 7271900 w 7467600"/>
              <a:gd name="connsiteY79" fmla="*/ 5734551 h 6858000"/>
              <a:gd name="connsiteX80" fmla="*/ 7015907 w 7467600"/>
              <a:gd name="connsiteY80" fmla="*/ 5541548 h 6858000"/>
              <a:gd name="connsiteX81" fmla="*/ 7259646 w 7467600"/>
              <a:gd name="connsiteY81" fmla="*/ 5765985 h 6858000"/>
              <a:gd name="connsiteX82" fmla="*/ 7467600 w 7467600"/>
              <a:gd name="connsiteY82" fmla="*/ 5971257 h 6858000"/>
              <a:gd name="connsiteX83" fmla="*/ 7467600 w 7467600"/>
              <a:gd name="connsiteY83" fmla="*/ 6012219 h 6858000"/>
              <a:gd name="connsiteX84" fmla="*/ 6946849 w 7467600"/>
              <a:gd name="connsiteY84" fmla="*/ 5523271 h 6858000"/>
              <a:gd name="connsiteX85" fmla="*/ 6946972 w 7467600"/>
              <a:gd name="connsiteY85" fmla="*/ 5526491 h 6858000"/>
              <a:gd name="connsiteX86" fmla="*/ 7105827 w 7467600"/>
              <a:gd name="connsiteY86" fmla="*/ 5718700 h 6858000"/>
              <a:gd name="connsiteX87" fmla="*/ 7356878 w 7467600"/>
              <a:gd name="connsiteY87" fmla="*/ 5981332 h 6858000"/>
              <a:gd name="connsiteX88" fmla="*/ 7467600 w 7467600"/>
              <a:gd name="connsiteY88" fmla="*/ 6117703 h 6858000"/>
              <a:gd name="connsiteX89" fmla="*/ 7467600 w 7467600"/>
              <a:gd name="connsiteY89" fmla="*/ 6163634 h 6858000"/>
              <a:gd name="connsiteX90" fmla="*/ 7403637 w 7467600"/>
              <a:gd name="connsiteY90" fmla="*/ 6083957 h 6858000"/>
              <a:gd name="connsiteX91" fmla="*/ 7254615 w 7467600"/>
              <a:gd name="connsiteY91" fmla="*/ 5911918 h 6858000"/>
              <a:gd name="connsiteX92" fmla="*/ 7312589 w 7467600"/>
              <a:gd name="connsiteY92" fmla="*/ 5982309 h 6858000"/>
              <a:gd name="connsiteX93" fmla="*/ 7448321 w 7467600"/>
              <a:gd name="connsiteY93" fmla="*/ 6190991 h 6858000"/>
              <a:gd name="connsiteX94" fmla="*/ 7467600 w 7467600"/>
              <a:gd name="connsiteY94" fmla="*/ 6221686 h 6858000"/>
              <a:gd name="connsiteX95" fmla="*/ 7467600 w 7467600"/>
              <a:gd name="connsiteY95" fmla="*/ 6334256 h 6858000"/>
              <a:gd name="connsiteX96" fmla="*/ 7454976 w 7467600"/>
              <a:gd name="connsiteY96" fmla="*/ 6318297 h 6858000"/>
              <a:gd name="connsiteX97" fmla="*/ 7042773 w 7467600"/>
              <a:gd name="connsiteY97" fmla="*/ 5734011 h 6858000"/>
              <a:gd name="connsiteX98" fmla="*/ 6844835 w 7467600"/>
              <a:gd name="connsiteY98" fmla="*/ 5424988 h 6858000"/>
              <a:gd name="connsiteX99" fmla="*/ 1456157 w 7467600"/>
              <a:gd name="connsiteY99" fmla="*/ 5371404 h 6858000"/>
              <a:gd name="connsiteX100" fmla="*/ 1244432 w 7467600"/>
              <a:gd name="connsiteY100" fmla="*/ 5385601 h 6858000"/>
              <a:gd name="connsiteX101" fmla="*/ 973990 w 7467600"/>
              <a:gd name="connsiteY101" fmla="*/ 5424940 h 6858000"/>
              <a:gd name="connsiteX102" fmla="*/ 1103809 w 7467600"/>
              <a:gd name="connsiteY102" fmla="*/ 5433720 h 6858000"/>
              <a:gd name="connsiteX103" fmla="*/ 1123454 w 7467600"/>
              <a:gd name="connsiteY103" fmla="*/ 5435727 h 6858000"/>
              <a:gd name="connsiteX104" fmla="*/ 1737017 w 7467600"/>
              <a:gd name="connsiteY104" fmla="*/ 5452183 h 6858000"/>
              <a:gd name="connsiteX105" fmla="*/ 1824397 w 7467600"/>
              <a:gd name="connsiteY105" fmla="*/ 5447757 h 6858000"/>
              <a:gd name="connsiteX106" fmla="*/ 2070059 w 7467600"/>
              <a:gd name="connsiteY106" fmla="*/ 5441660 h 6858000"/>
              <a:gd name="connsiteX107" fmla="*/ 1456157 w 7467600"/>
              <a:gd name="connsiteY107" fmla="*/ 5371404 h 6858000"/>
              <a:gd name="connsiteX108" fmla="*/ 4988186 w 7467600"/>
              <a:gd name="connsiteY108" fmla="*/ 5216467 h 6858000"/>
              <a:gd name="connsiteX109" fmla="*/ 4777334 w 7467600"/>
              <a:gd name="connsiteY109" fmla="*/ 5406072 h 6858000"/>
              <a:gd name="connsiteX110" fmla="*/ 4718341 w 7467600"/>
              <a:gd name="connsiteY110" fmla="*/ 5468043 h 6858000"/>
              <a:gd name="connsiteX111" fmla="*/ 4604655 w 7467600"/>
              <a:gd name="connsiteY111" fmla="*/ 5583434 h 6858000"/>
              <a:gd name="connsiteX112" fmla="*/ 4565074 w 7467600"/>
              <a:gd name="connsiteY112" fmla="*/ 5618550 h 6858000"/>
              <a:gd name="connsiteX113" fmla="*/ 4988186 w 7467600"/>
              <a:gd name="connsiteY113" fmla="*/ 5216467 h 6858000"/>
              <a:gd name="connsiteX114" fmla="*/ 4978032 w 7467600"/>
              <a:gd name="connsiteY114" fmla="*/ 5183809 h 6858000"/>
              <a:gd name="connsiteX115" fmla="*/ 4463413 w 7467600"/>
              <a:gd name="connsiteY115" fmla="*/ 5615162 h 6858000"/>
              <a:gd name="connsiteX116" fmla="*/ 4358134 w 7467600"/>
              <a:gd name="connsiteY116" fmla="*/ 5742791 h 6858000"/>
              <a:gd name="connsiteX117" fmla="*/ 4376219 w 7467600"/>
              <a:gd name="connsiteY117" fmla="*/ 5729027 h 6858000"/>
              <a:gd name="connsiteX118" fmla="*/ 4582340 w 7467600"/>
              <a:gd name="connsiteY118" fmla="*/ 5561037 h 6858000"/>
              <a:gd name="connsiteX119" fmla="*/ 4694684 w 7467600"/>
              <a:gd name="connsiteY119" fmla="*/ 5447098 h 6858000"/>
              <a:gd name="connsiteX120" fmla="*/ 4754123 w 7467600"/>
              <a:gd name="connsiteY120" fmla="*/ 5384643 h 6858000"/>
              <a:gd name="connsiteX121" fmla="*/ 4978032 w 7467600"/>
              <a:gd name="connsiteY121" fmla="*/ 5183809 h 6858000"/>
              <a:gd name="connsiteX122" fmla="*/ 1903353 w 7467600"/>
              <a:gd name="connsiteY122" fmla="*/ 5044827 h 6858000"/>
              <a:gd name="connsiteX123" fmla="*/ 1936931 w 7467600"/>
              <a:gd name="connsiteY123" fmla="*/ 5093954 h 6858000"/>
              <a:gd name="connsiteX124" fmla="*/ 2195868 w 7467600"/>
              <a:gd name="connsiteY124" fmla="*/ 5396574 h 6858000"/>
              <a:gd name="connsiteX125" fmla="*/ 2088852 w 7467600"/>
              <a:gd name="connsiteY125" fmla="*/ 5166123 h 6858000"/>
              <a:gd name="connsiteX126" fmla="*/ 1958241 w 7467600"/>
              <a:gd name="connsiteY126" fmla="*/ 5067955 h 6858000"/>
              <a:gd name="connsiteX127" fmla="*/ 1903353 w 7467600"/>
              <a:gd name="connsiteY127" fmla="*/ 5044827 h 6858000"/>
              <a:gd name="connsiteX128" fmla="*/ 1979378 w 7467600"/>
              <a:gd name="connsiteY128" fmla="*/ 4769504 h 6858000"/>
              <a:gd name="connsiteX129" fmla="*/ 2882120 w 7467600"/>
              <a:gd name="connsiteY129" fmla="*/ 5064547 h 6858000"/>
              <a:gd name="connsiteX130" fmla="*/ 2793103 w 7467600"/>
              <a:gd name="connsiteY130" fmla="*/ 5039699 h 6858000"/>
              <a:gd name="connsiteX131" fmla="*/ 2770041 w 7467600"/>
              <a:gd name="connsiteY131" fmla="*/ 5033634 h 6858000"/>
              <a:gd name="connsiteX132" fmla="*/ 1979378 w 7467600"/>
              <a:gd name="connsiteY132" fmla="*/ 4769504 h 6858000"/>
              <a:gd name="connsiteX133" fmla="*/ 1927410 w 7467600"/>
              <a:gd name="connsiteY133" fmla="*/ 4716164 h 6858000"/>
              <a:gd name="connsiteX134" fmla="*/ 1959587 w 7467600"/>
              <a:gd name="connsiteY134" fmla="*/ 4728849 h 6858000"/>
              <a:gd name="connsiteX135" fmla="*/ 2777707 w 7467600"/>
              <a:gd name="connsiteY135" fmla="*/ 5003991 h 6858000"/>
              <a:gd name="connsiteX136" fmla="*/ 2800768 w 7467600"/>
              <a:gd name="connsiteY136" fmla="*/ 5010056 h 6858000"/>
              <a:gd name="connsiteX137" fmla="*/ 2879408 w 7467600"/>
              <a:gd name="connsiteY137" fmla="*/ 5031590 h 6858000"/>
              <a:gd name="connsiteX138" fmla="*/ 2862295 w 7467600"/>
              <a:gd name="connsiteY138" fmla="*/ 5022958 h 6858000"/>
              <a:gd name="connsiteX139" fmla="*/ 2813343 w 7467600"/>
              <a:gd name="connsiteY139" fmla="*/ 4998369 h 6858000"/>
              <a:gd name="connsiteX140" fmla="*/ 2646245 w 7467600"/>
              <a:gd name="connsiteY140" fmla="*/ 4930999 h 6858000"/>
              <a:gd name="connsiteX141" fmla="*/ 1999243 w 7467600"/>
              <a:gd name="connsiteY141" fmla="*/ 4730524 h 6858000"/>
              <a:gd name="connsiteX142" fmla="*/ 1979527 w 7467600"/>
              <a:gd name="connsiteY142" fmla="*/ 4726651 h 6858000"/>
              <a:gd name="connsiteX143" fmla="*/ 1927410 w 7467600"/>
              <a:gd name="connsiteY143" fmla="*/ 4716164 h 6858000"/>
              <a:gd name="connsiteX144" fmla="*/ 1997014 w 7467600"/>
              <a:gd name="connsiteY144" fmla="*/ 4698007 h 6858000"/>
              <a:gd name="connsiteX145" fmla="*/ 2005458 w 7467600"/>
              <a:gd name="connsiteY145" fmla="*/ 4699540 h 6858000"/>
              <a:gd name="connsiteX146" fmla="*/ 2657186 w 7467600"/>
              <a:gd name="connsiteY146" fmla="*/ 4901687 h 6858000"/>
              <a:gd name="connsiteX147" fmla="*/ 2826662 w 7467600"/>
              <a:gd name="connsiteY147" fmla="*/ 4970362 h 6858000"/>
              <a:gd name="connsiteX148" fmla="*/ 2876100 w 7467600"/>
              <a:gd name="connsiteY148" fmla="*/ 4995397 h 6858000"/>
              <a:gd name="connsiteX149" fmla="*/ 3042600 w 7467600"/>
              <a:gd name="connsiteY149" fmla="*/ 5059532 h 6858000"/>
              <a:gd name="connsiteX150" fmla="*/ 1997014 w 7467600"/>
              <a:gd name="connsiteY150" fmla="*/ 4698007 h 6858000"/>
              <a:gd name="connsiteX151" fmla="*/ 2305292 w 7467600"/>
              <a:gd name="connsiteY151" fmla="*/ 4219492 h 6858000"/>
              <a:gd name="connsiteX152" fmla="*/ 3360922 w 7467600"/>
              <a:gd name="connsiteY152" fmla="*/ 4529373 h 6858000"/>
              <a:gd name="connsiteX153" fmla="*/ 3492420 w 7467600"/>
              <a:gd name="connsiteY153" fmla="*/ 4510145 h 6858000"/>
              <a:gd name="connsiteX154" fmla="*/ 3364086 w 7467600"/>
              <a:gd name="connsiteY154" fmla="*/ 4480340 h 6858000"/>
              <a:gd name="connsiteX155" fmla="*/ 3225818 w 7467600"/>
              <a:gd name="connsiteY155" fmla="*/ 4411822 h 6858000"/>
              <a:gd name="connsiteX156" fmla="*/ 3129696 w 7467600"/>
              <a:gd name="connsiteY156" fmla="*/ 4360704 h 6858000"/>
              <a:gd name="connsiteX157" fmla="*/ 2814545 w 7467600"/>
              <a:gd name="connsiteY157" fmla="*/ 4282955 h 6858000"/>
              <a:gd name="connsiteX158" fmla="*/ 2305292 w 7467600"/>
              <a:gd name="connsiteY158" fmla="*/ 4219492 h 6858000"/>
              <a:gd name="connsiteX159" fmla="*/ 2626982 w 7467600"/>
              <a:gd name="connsiteY159" fmla="*/ 4206450 h 6858000"/>
              <a:gd name="connsiteX160" fmla="*/ 2490617 w 7467600"/>
              <a:gd name="connsiteY160" fmla="*/ 4206951 h 6858000"/>
              <a:gd name="connsiteX161" fmla="*/ 2819869 w 7467600"/>
              <a:gd name="connsiteY161" fmla="*/ 4252936 h 6858000"/>
              <a:gd name="connsiteX162" fmla="*/ 3143018 w 7467600"/>
              <a:gd name="connsiteY162" fmla="*/ 4332698 h 6858000"/>
              <a:gd name="connsiteX163" fmla="*/ 3241520 w 7467600"/>
              <a:gd name="connsiteY163" fmla="*/ 4385112 h 6858000"/>
              <a:gd name="connsiteX164" fmla="*/ 3374575 w 7467600"/>
              <a:gd name="connsiteY164" fmla="*/ 4451517 h 6858000"/>
              <a:gd name="connsiteX165" fmla="*/ 3505221 w 7467600"/>
              <a:gd name="connsiteY165" fmla="*/ 4480757 h 6858000"/>
              <a:gd name="connsiteX166" fmla="*/ 2626982 w 7467600"/>
              <a:gd name="connsiteY166" fmla="*/ 4206450 h 6858000"/>
              <a:gd name="connsiteX167" fmla="*/ 1310106 w 7467600"/>
              <a:gd name="connsiteY167" fmla="*/ 3943217 h 6858000"/>
              <a:gd name="connsiteX168" fmla="*/ 854994 w 7467600"/>
              <a:gd name="connsiteY168" fmla="*/ 4399136 h 6858000"/>
              <a:gd name="connsiteX169" fmla="*/ 742462 w 7467600"/>
              <a:gd name="connsiteY169" fmla="*/ 4594648 h 6858000"/>
              <a:gd name="connsiteX170" fmla="*/ 820602 w 7467600"/>
              <a:gd name="connsiteY170" fmla="*/ 4485915 h 6858000"/>
              <a:gd name="connsiteX171" fmla="*/ 878295 w 7467600"/>
              <a:gd name="connsiteY171" fmla="*/ 4403594 h 6858000"/>
              <a:gd name="connsiteX172" fmla="*/ 1240607 w 7467600"/>
              <a:gd name="connsiteY172" fmla="*/ 4010401 h 6858000"/>
              <a:gd name="connsiteX173" fmla="*/ 1310106 w 7467600"/>
              <a:gd name="connsiteY173" fmla="*/ 3943217 h 6858000"/>
              <a:gd name="connsiteX174" fmla="*/ 1423113 w 7467600"/>
              <a:gd name="connsiteY174" fmla="*/ 3874565 h 6858000"/>
              <a:gd name="connsiteX175" fmla="*/ 1260565 w 7467600"/>
              <a:gd name="connsiteY175" fmla="*/ 4031982 h 6858000"/>
              <a:gd name="connsiteX176" fmla="*/ 901900 w 7467600"/>
              <a:gd name="connsiteY176" fmla="*/ 4421236 h 6858000"/>
              <a:gd name="connsiteX177" fmla="*/ 845044 w 7467600"/>
              <a:gd name="connsiteY177" fmla="*/ 4502436 h 6858000"/>
              <a:gd name="connsiteX178" fmla="*/ 685926 w 7467600"/>
              <a:gd name="connsiteY178" fmla="*/ 4703069 h 6858000"/>
              <a:gd name="connsiteX179" fmla="*/ 684248 w 7467600"/>
              <a:gd name="connsiteY179" fmla="*/ 4706721 h 6858000"/>
              <a:gd name="connsiteX180" fmla="*/ 1423113 w 7467600"/>
              <a:gd name="connsiteY180" fmla="*/ 3874565 h 6858000"/>
              <a:gd name="connsiteX181" fmla="*/ 3316479 w 7467600"/>
              <a:gd name="connsiteY181" fmla="*/ 3872136 h 6858000"/>
              <a:gd name="connsiteX182" fmla="*/ 3546806 w 7467600"/>
              <a:gd name="connsiteY182" fmla="*/ 4356139 h 6858000"/>
              <a:gd name="connsiteX183" fmla="*/ 3364433 w 7467600"/>
              <a:gd name="connsiteY183" fmla="*/ 3953121 h 6858000"/>
              <a:gd name="connsiteX184" fmla="*/ 3316479 w 7467600"/>
              <a:gd name="connsiteY184" fmla="*/ 3872136 h 6858000"/>
              <a:gd name="connsiteX185" fmla="*/ 3291335 w 7467600"/>
              <a:gd name="connsiteY185" fmla="*/ 3767420 h 6858000"/>
              <a:gd name="connsiteX186" fmla="*/ 3390805 w 7467600"/>
              <a:gd name="connsiteY186" fmla="*/ 3937163 h 6858000"/>
              <a:gd name="connsiteX187" fmla="*/ 3579062 w 7467600"/>
              <a:gd name="connsiteY187" fmla="*/ 4359040 h 6858000"/>
              <a:gd name="connsiteX188" fmla="*/ 3467355 w 7467600"/>
              <a:gd name="connsiteY188" fmla="*/ 3988130 h 6858000"/>
              <a:gd name="connsiteX189" fmla="*/ 3310753 w 7467600"/>
              <a:gd name="connsiteY189" fmla="*/ 3787140 h 6858000"/>
              <a:gd name="connsiteX190" fmla="*/ 3291335 w 7467600"/>
              <a:gd name="connsiteY190" fmla="*/ 3767420 h 6858000"/>
              <a:gd name="connsiteX191" fmla="*/ 1635889 w 7467600"/>
              <a:gd name="connsiteY191" fmla="*/ 3709494 h 6858000"/>
              <a:gd name="connsiteX192" fmla="*/ 1634800 w 7467600"/>
              <a:gd name="connsiteY192" fmla="*/ 3731111 h 6858000"/>
              <a:gd name="connsiteX193" fmla="*/ 1635889 w 7467600"/>
              <a:gd name="connsiteY193" fmla="*/ 3709494 h 6858000"/>
              <a:gd name="connsiteX194" fmla="*/ 1510397 w 7467600"/>
              <a:gd name="connsiteY194" fmla="*/ 3684705 h 6858000"/>
              <a:gd name="connsiteX195" fmla="*/ 1146550 w 7467600"/>
              <a:gd name="connsiteY195" fmla="*/ 3802012 h 6858000"/>
              <a:gd name="connsiteX196" fmla="*/ 698834 w 7467600"/>
              <a:gd name="connsiteY196" fmla="*/ 3952272 h 6858000"/>
              <a:gd name="connsiteX197" fmla="*/ 34256 w 7467600"/>
              <a:gd name="connsiteY197" fmla="*/ 4347603 h 6858000"/>
              <a:gd name="connsiteX198" fmla="*/ 527241 w 7467600"/>
              <a:gd name="connsiteY198" fmla="*/ 4065078 h 6858000"/>
              <a:gd name="connsiteX199" fmla="*/ 1510397 w 7467600"/>
              <a:gd name="connsiteY199" fmla="*/ 3684705 h 6858000"/>
              <a:gd name="connsiteX200" fmla="*/ 1313114 w 7467600"/>
              <a:gd name="connsiteY200" fmla="*/ 3655216 h 6858000"/>
              <a:gd name="connsiteX201" fmla="*/ 1109304 w 7467600"/>
              <a:gd name="connsiteY201" fmla="*/ 3669030 h 6858000"/>
              <a:gd name="connsiteX202" fmla="*/ 8129 w 7467600"/>
              <a:gd name="connsiteY202" fmla="*/ 4330519 h 6858000"/>
              <a:gd name="connsiteX203" fmla="*/ 687572 w 7467600"/>
              <a:gd name="connsiteY203" fmla="*/ 3925629 h 6858000"/>
              <a:gd name="connsiteX204" fmla="*/ 1138365 w 7467600"/>
              <a:gd name="connsiteY204" fmla="*/ 3774515 h 6858000"/>
              <a:gd name="connsiteX205" fmla="*/ 1505579 w 7467600"/>
              <a:gd name="connsiteY205" fmla="*/ 3655526 h 6858000"/>
              <a:gd name="connsiteX206" fmla="*/ 1313114 w 7467600"/>
              <a:gd name="connsiteY206" fmla="*/ 3655216 h 6858000"/>
              <a:gd name="connsiteX207" fmla="*/ 3655073 w 7467600"/>
              <a:gd name="connsiteY207" fmla="*/ 3650884 h 6858000"/>
              <a:gd name="connsiteX208" fmla="*/ 3989938 w 7467600"/>
              <a:gd name="connsiteY208" fmla="*/ 3991685 h 6858000"/>
              <a:gd name="connsiteX209" fmla="*/ 4393907 w 7467600"/>
              <a:gd name="connsiteY209" fmla="*/ 4261258 h 6858000"/>
              <a:gd name="connsiteX210" fmla="*/ 4648051 w 7467600"/>
              <a:gd name="connsiteY210" fmla="*/ 4374051 h 6858000"/>
              <a:gd name="connsiteX211" fmla="*/ 4383389 w 7467600"/>
              <a:gd name="connsiteY211" fmla="*/ 4184369 h 6858000"/>
              <a:gd name="connsiteX212" fmla="*/ 4165508 w 7467600"/>
              <a:gd name="connsiteY212" fmla="*/ 4035196 h 6858000"/>
              <a:gd name="connsiteX213" fmla="*/ 4068162 w 7467600"/>
              <a:gd name="connsiteY213" fmla="*/ 3953394 h 6858000"/>
              <a:gd name="connsiteX214" fmla="*/ 3981416 w 7467600"/>
              <a:gd name="connsiteY214" fmla="*/ 3880482 h 6858000"/>
              <a:gd name="connsiteX215" fmla="*/ 3800147 w 7467600"/>
              <a:gd name="connsiteY215" fmla="*/ 3749872 h 6858000"/>
              <a:gd name="connsiteX216" fmla="*/ 3655073 w 7467600"/>
              <a:gd name="connsiteY216" fmla="*/ 3650884 h 6858000"/>
              <a:gd name="connsiteX217" fmla="*/ 3670252 w 7467600"/>
              <a:gd name="connsiteY217" fmla="*/ 3622798 h 6858000"/>
              <a:gd name="connsiteX218" fmla="*/ 3817258 w 7467600"/>
              <a:gd name="connsiteY218" fmla="*/ 3723577 h 6858000"/>
              <a:gd name="connsiteX219" fmla="*/ 4000461 w 7467600"/>
              <a:gd name="connsiteY219" fmla="*/ 3855966 h 6858000"/>
              <a:gd name="connsiteX220" fmla="*/ 4088180 w 7467600"/>
              <a:gd name="connsiteY220" fmla="*/ 3929774 h 6858000"/>
              <a:gd name="connsiteX221" fmla="*/ 4184555 w 7467600"/>
              <a:gd name="connsiteY221" fmla="*/ 4010683 h 6858000"/>
              <a:gd name="connsiteX222" fmla="*/ 4399563 w 7467600"/>
              <a:gd name="connsiteY222" fmla="*/ 4158106 h 6858000"/>
              <a:gd name="connsiteX223" fmla="*/ 4684469 w 7467600"/>
              <a:gd name="connsiteY223" fmla="*/ 4364680 h 6858000"/>
              <a:gd name="connsiteX224" fmla="*/ 4690271 w 7467600"/>
              <a:gd name="connsiteY224" fmla="*/ 4370034 h 6858000"/>
              <a:gd name="connsiteX225" fmla="*/ 4136093 w 7467600"/>
              <a:gd name="connsiteY225" fmla="*/ 3858466 h 6858000"/>
              <a:gd name="connsiteX226" fmla="*/ 3670252 w 7467600"/>
              <a:gd name="connsiteY226" fmla="*/ 3622798 h 6858000"/>
              <a:gd name="connsiteX227" fmla="*/ 4440129 w 7467600"/>
              <a:gd name="connsiteY227" fmla="*/ 3448571 h 6858000"/>
              <a:gd name="connsiteX228" fmla="*/ 4856525 w 7467600"/>
              <a:gd name="connsiteY228" fmla="*/ 3915351 h 6858000"/>
              <a:gd name="connsiteX229" fmla="*/ 5059055 w 7467600"/>
              <a:gd name="connsiteY229" fmla="*/ 4108918 h 6858000"/>
              <a:gd name="connsiteX230" fmla="*/ 5290070 w 7467600"/>
              <a:gd name="connsiteY230" fmla="*/ 4263619 h 6858000"/>
              <a:gd name="connsiteX231" fmla="*/ 4834991 w 7467600"/>
              <a:gd name="connsiteY231" fmla="*/ 3830985 h 6858000"/>
              <a:gd name="connsiteX232" fmla="*/ 4440129 w 7467600"/>
              <a:gd name="connsiteY232" fmla="*/ 3448571 h 6858000"/>
              <a:gd name="connsiteX233" fmla="*/ 4441737 w 7467600"/>
              <a:gd name="connsiteY233" fmla="*/ 3399734 h 6858000"/>
              <a:gd name="connsiteX234" fmla="*/ 4431236 w 7467600"/>
              <a:gd name="connsiteY234" fmla="*/ 3400954 h 6858000"/>
              <a:gd name="connsiteX235" fmla="*/ 4557150 w 7467600"/>
              <a:gd name="connsiteY235" fmla="*/ 3510023 h 6858000"/>
              <a:gd name="connsiteX236" fmla="*/ 4856936 w 7467600"/>
              <a:gd name="connsiteY236" fmla="*/ 3809146 h 6858000"/>
              <a:gd name="connsiteX237" fmla="*/ 5111996 w 7467600"/>
              <a:gd name="connsiteY237" fmla="*/ 4065759 h 6858000"/>
              <a:gd name="connsiteX238" fmla="*/ 5388878 w 7467600"/>
              <a:gd name="connsiteY238" fmla="*/ 4300185 h 6858000"/>
              <a:gd name="connsiteX239" fmla="*/ 5425556 w 7467600"/>
              <a:gd name="connsiteY239" fmla="*/ 4308967 h 6858000"/>
              <a:gd name="connsiteX240" fmla="*/ 4943646 w 7467600"/>
              <a:gd name="connsiteY240" fmla="*/ 3822916 h 6858000"/>
              <a:gd name="connsiteX241" fmla="*/ 4594837 w 7467600"/>
              <a:gd name="connsiteY241" fmla="*/ 3532274 h 6858000"/>
              <a:gd name="connsiteX242" fmla="*/ 4441737 w 7467600"/>
              <a:gd name="connsiteY242" fmla="*/ 3399734 h 6858000"/>
              <a:gd name="connsiteX243" fmla="*/ 5425834 w 7467600"/>
              <a:gd name="connsiteY243" fmla="*/ 3162785 h 6858000"/>
              <a:gd name="connsiteX244" fmla="*/ 5401644 w 7467600"/>
              <a:gd name="connsiteY244" fmla="*/ 3617847 h 6858000"/>
              <a:gd name="connsiteX245" fmla="*/ 5467256 w 7467600"/>
              <a:gd name="connsiteY245" fmla="*/ 4175494 h 6858000"/>
              <a:gd name="connsiteX246" fmla="*/ 5448069 w 7467600"/>
              <a:gd name="connsiteY246" fmla="*/ 3567554 h 6858000"/>
              <a:gd name="connsiteX247" fmla="*/ 5425834 w 7467600"/>
              <a:gd name="connsiteY247" fmla="*/ 3162785 h 6858000"/>
              <a:gd name="connsiteX248" fmla="*/ 1318687 w 7467600"/>
              <a:gd name="connsiteY248" fmla="*/ 3113840 h 6858000"/>
              <a:gd name="connsiteX249" fmla="*/ 1066793 w 7467600"/>
              <a:gd name="connsiteY249" fmla="*/ 3212171 h 6858000"/>
              <a:gd name="connsiteX250" fmla="*/ 993319 w 7467600"/>
              <a:gd name="connsiteY250" fmla="*/ 3247648 h 6858000"/>
              <a:gd name="connsiteX251" fmla="*/ 853081 w 7467600"/>
              <a:gd name="connsiteY251" fmla="*/ 3312410 h 6858000"/>
              <a:gd name="connsiteX252" fmla="*/ 805957 w 7467600"/>
              <a:gd name="connsiteY252" fmla="*/ 3330443 h 6858000"/>
              <a:gd name="connsiteX253" fmla="*/ 1318687 w 7467600"/>
              <a:gd name="connsiteY253" fmla="*/ 3113840 h 6858000"/>
              <a:gd name="connsiteX254" fmla="*/ 5453702 w 7467600"/>
              <a:gd name="connsiteY254" fmla="*/ 3090882 h 6858000"/>
              <a:gd name="connsiteX255" fmla="*/ 5480135 w 7467600"/>
              <a:gd name="connsiteY255" fmla="*/ 3565802 h 6858000"/>
              <a:gd name="connsiteX256" fmla="*/ 5499023 w 7467600"/>
              <a:gd name="connsiteY256" fmla="*/ 4166310 h 6858000"/>
              <a:gd name="connsiteX257" fmla="*/ 5547022 w 7467600"/>
              <a:gd name="connsiteY257" fmla="*/ 3607838 h 6858000"/>
              <a:gd name="connsiteX258" fmla="*/ 5515964 w 7467600"/>
              <a:gd name="connsiteY258" fmla="*/ 3378541 h 6858000"/>
              <a:gd name="connsiteX259" fmla="*/ 5453702 w 7467600"/>
              <a:gd name="connsiteY259" fmla="*/ 3090882 h 6858000"/>
              <a:gd name="connsiteX260" fmla="*/ 1238695 w 7467600"/>
              <a:gd name="connsiteY260" fmla="*/ 3076820 h 6858000"/>
              <a:gd name="connsiteX261" fmla="*/ 716371 w 7467600"/>
              <a:gd name="connsiteY261" fmla="*/ 3293249 h 6858000"/>
              <a:gd name="connsiteX262" fmla="*/ 579522 w 7467600"/>
              <a:gd name="connsiteY262" fmla="*/ 3371759 h 6858000"/>
              <a:gd name="connsiteX263" fmla="*/ 600288 w 7467600"/>
              <a:gd name="connsiteY263" fmla="*/ 3365555 h 6858000"/>
              <a:gd name="connsiteX264" fmla="*/ 840692 w 7467600"/>
              <a:gd name="connsiteY264" fmla="*/ 3284921 h 6858000"/>
              <a:gd name="connsiteX265" fmla="*/ 979248 w 7467600"/>
              <a:gd name="connsiteY265" fmla="*/ 3221003 h 6858000"/>
              <a:gd name="connsiteX266" fmla="*/ 1053282 w 7467600"/>
              <a:gd name="connsiteY266" fmla="*/ 3185247 h 6858000"/>
              <a:gd name="connsiteX267" fmla="*/ 1320603 w 7467600"/>
              <a:gd name="connsiteY267" fmla="*/ 3081281 h 6858000"/>
              <a:gd name="connsiteX268" fmla="*/ 1238695 w 7467600"/>
              <a:gd name="connsiteY268" fmla="*/ 3076820 h 6858000"/>
              <a:gd name="connsiteX269" fmla="*/ 5425627 w 7467600"/>
              <a:gd name="connsiteY269" fmla="*/ 2954192 h 6858000"/>
              <a:gd name="connsiteX270" fmla="*/ 5470770 w 7467600"/>
              <a:gd name="connsiteY270" fmla="*/ 3005435 h 6858000"/>
              <a:gd name="connsiteX271" fmla="*/ 5519779 w 7467600"/>
              <a:gd name="connsiteY271" fmla="*/ 4359223 h 6858000"/>
              <a:gd name="connsiteX272" fmla="*/ 5520293 w 7467600"/>
              <a:gd name="connsiteY272" fmla="*/ 4360602 h 6858000"/>
              <a:gd name="connsiteX273" fmla="*/ 5767221 w 7467600"/>
              <a:gd name="connsiteY273" fmla="*/ 4665564 h 6858000"/>
              <a:gd name="connsiteX274" fmla="*/ 6937169 w 7467600"/>
              <a:gd name="connsiteY274" fmla="*/ 4815941 h 6858000"/>
              <a:gd name="connsiteX275" fmla="*/ 6953922 w 7467600"/>
              <a:gd name="connsiteY275" fmla="*/ 4890068 h 6858000"/>
              <a:gd name="connsiteX276" fmla="*/ 6071359 w 7467600"/>
              <a:gd name="connsiteY276" fmla="*/ 4770770 h 6858000"/>
              <a:gd name="connsiteX277" fmla="*/ 6038839 w 7467600"/>
              <a:gd name="connsiteY277" fmla="*/ 4764474 h 6858000"/>
              <a:gd name="connsiteX278" fmla="*/ 6038706 w 7467600"/>
              <a:gd name="connsiteY278" fmla="*/ 4763847 h 6858000"/>
              <a:gd name="connsiteX279" fmla="*/ 6037784 w 7467600"/>
              <a:gd name="connsiteY279" fmla="*/ 4764270 h 6858000"/>
              <a:gd name="connsiteX280" fmla="*/ 6038839 w 7467600"/>
              <a:gd name="connsiteY280" fmla="*/ 4764474 h 6858000"/>
              <a:gd name="connsiteX281" fmla="*/ 6040338 w 7467600"/>
              <a:gd name="connsiteY281" fmla="*/ 4771418 h 6858000"/>
              <a:gd name="connsiteX282" fmla="*/ 6024488 w 7467600"/>
              <a:gd name="connsiteY282" fmla="*/ 4809903 h 6858000"/>
              <a:gd name="connsiteX283" fmla="*/ 5599771 w 7467600"/>
              <a:gd name="connsiteY283" fmla="*/ 5509652 h 6858000"/>
              <a:gd name="connsiteX284" fmla="*/ 5548843 w 7467600"/>
              <a:gd name="connsiteY284" fmla="*/ 5563845 h 6858000"/>
              <a:gd name="connsiteX285" fmla="*/ 5940952 w 7467600"/>
              <a:gd name="connsiteY285" fmla="*/ 6250028 h 6858000"/>
              <a:gd name="connsiteX286" fmla="*/ 6043441 w 7467600"/>
              <a:gd name="connsiteY286" fmla="*/ 6665847 h 6858000"/>
              <a:gd name="connsiteX287" fmla="*/ 6093432 w 7467600"/>
              <a:gd name="connsiteY287" fmla="*/ 6858000 h 6858000"/>
              <a:gd name="connsiteX288" fmla="*/ 6034344 w 7467600"/>
              <a:gd name="connsiteY288" fmla="*/ 6858000 h 6858000"/>
              <a:gd name="connsiteX289" fmla="*/ 6026679 w 7467600"/>
              <a:gd name="connsiteY289" fmla="*/ 6836959 h 6858000"/>
              <a:gd name="connsiteX290" fmla="*/ 5800441 w 7467600"/>
              <a:gd name="connsiteY290" fmla="*/ 6335286 h 6858000"/>
              <a:gd name="connsiteX291" fmla="*/ 5526562 w 7467600"/>
              <a:gd name="connsiteY291" fmla="*/ 5705388 h 6858000"/>
              <a:gd name="connsiteX292" fmla="*/ 5519640 w 7467600"/>
              <a:gd name="connsiteY292" fmla="*/ 5683774 h 6858000"/>
              <a:gd name="connsiteX293" fmla="*/ 5844559 w 7467600"/>
              <a:gd name="connsiteY293" fmla="*/ 6553349 h 6858000"/>
              <a:gd name="connsiteX294" fmla="*/ 5975994 w 7467600"/>
              <a:gd name="connsiteY294" fmla="*/ 6858000 h 6858000"/>
              <a:gd name="connsiteX295" fmla="*/ 5898547 w 7467600"/>
              <a:gd name="connsiteY295" fmla="*/ 6858000 h 6858000"/>
              <a:gd name="connsiteX296" fmla="*/ 5682041 w 7467600"/>
              <a:gd name="connsiteY296" fmla="*/ 6355860 h 6858000"/>
              <a:gd name="connsiteX297" fmla="*/ 5461758 w 7467600"/>
              <a:gd name="connsiteY297" fmla="*/ 5820220 h 6858000"/>
              <a:gd name="connsiteX298" fmla="*/ 5237282 w 7467600"/>
              <a:gd name="connsiteY298" fmla="*/ 6579086 h 6858000"/>
              <a:gd name="connsiteX299" fmla="*/ 5115009 w 7467600"/>
              <a:gd name="connsiteY299" fmla="*/ 6858000 h 6858000"/>
              <a:gd name="connsiteX300" fmla="*/ 5028074 w 7467600"/>
              <a:gd name="connsiteY300" fmla="*/ 6858000 h 6858000"/>
              <a:gd name="connsiteX301" fmla="*/ 5079508 w 7467600"/>
              <a:gd name="connsiteY301" fmla="*/ 6749074 h 6858000"/>
              <a:gd name="connsiteX302" fmla="*/ 5371846 w 7467600"/>
              <a:gd name="connsiteY302" fmla="*/ 5924413 h 6858000"/>
              <a:gd name="connsiteX303" fmla="*/ 5270512 w 7467600"/>
              <a:gd name="connsiteY303" fmla="*/ 6138975 h 6858000"/>
              <a:gd name="connsiteX304" fmla="*/ 5062409 w 7467600"/>
              <a:gd name="connsiteY304" fmla="*/ 6653544 h 6858000"/>
              <a:gd name="connsiteX305" fmla="*/ 5036628 w 7467600"/>
              <a:gd name="connsiteY305" fmla="*/ 6754247 h 6858000"/>
              <a:gd name="connsiteX306" fmla="*/ 5009112 w 7467600"/>
              <a:gd name="connsiteY306" fmla="*/ 6858000 h 6858000"/>
              <a:gd name="connsiteX307" fmla="*/ 4976679 w 7467600"/>
              <a:gd name="connsiteY307" fmla="*/ 6858000 h 6858000"/>
              <a:gd name="connsiteX308" fmla="*/ 5006537 w 7467600"/>
              <a:gd name="connsiteY308" fmla="*/ 6747068 h 6858000"/>
              <a:gd name="connsiteX309" fmla="*/ 5032723 w 7467600"/>
              <a:gd name="connsiteY309" fmla="*/ 6644957 h 6858000"/>
              <a:gd name="connsiteX310" fmla="*/ 5242949 w 7467600"/>
              <a:gd name="connsiteY310" fmla="*/ 6125175 h 6858000"/>
              <a:gd name="connsiteX311" fmla="*/ 5286321 w 7467600"/>
              <a:gd name="connsiteY311" fmla="*/ 6033555 h 6858000"/>
              <a:gd name="connsiteX312" fmla="*/ 5008210 w 7467600"/>
              <a:gd name="connsiteY312" fmla="*/ 6649194 h 6858000"/>
              <a:gd name="connsiteX313" fmla="*/ 4986321 w 7467600"/>
              <a:gd name="connsiteY313" fmla="*/ 6765687 h 6858000"/>
              <a:gd name="connsiteX314" fmla="*/ 4973474 w 7467600"/>
              <a:gd name="connsiteY314" fmla="*/ 6858000 h 6858000"/>
              <a:gd name="connsiteX315" fmla="*/ 4907178 w 7467600"/>
              <a:gd name="connsiteY315" fmla="*/ 6858000 h 6858000"/>
              <a:gd name="connsiteX316" fmla="*/ 4910810 w 7467600"/>
              <a:gd name="connsiteY316" fmla="*/ 6829660 h 6858000"/>
              <a:gd name="connsiteX317" fmla="*/ 4987461 w 7467600"/>
              <a:gd name="connsiteY317" fmla="*/ 6432994 h 6858000"/>
              <a:gd name="connsiteX318" fmla="*/ 5179262 w 7467600"/>
              <a:gd name="connsiteY318" fmla="*/ 6035044 h 6858000"/>
              <a:gd name="connsiteX319" fmla="*/ 4689678 w 7467600"/>
              <a:gd name="connsiteY319" fmla="*/ 6440241 h 6858000"/>
              <a:gd name="connsiteX320" fmla="*/ 4477543 w 7467600"/>
              <a:gd name="connsiteY320" fmla="*/ 6674836 h 6858000"/>
              <a:gd name="connsiteX321" fmla="*/ 4329957 w 7467600"/>
              <a:gd name="connsiteY321" fmla="*/ 6858000 h 6858000"/>
              <a:gd name="connsiteX322" fmla="*/ 4218595 w 7467600"/>
              <a:gd name="connsiteY322" fmla="*/ 6858000 h 6858000"/>
              <a:gd name="connsiteX323" fmla="*/ 4368888 w 7467600"/>
              <a:gd name="connsiteY323" fmla="*/ 6668412 h 6858000"/>
              <a:gd name="connsiteX324" fmla="*/ 4563091 w 7467600"/>
              <a:gd name="connsiteY324" fmla="*/ 6442508 h 6858000"/>
              <a:gd name="connsiteX325" fmla="*/ 5387324 w 7467600"/>
              <a:gd name="connsiteY325" fmla="*/ 5705830 h 6858000"/>
              <a:gd name="connsiteX326" fmla="*/ 5073620 w 7467600"/>
              <a:gd name="connsiteY326" fmla="*/ 5955437 h 6858000"/>
              <a:gd name="connsiteX327" fmla="*/ 4689789 w 7467600"/>
              <a:gd name="connsiteY327" fmla="*/ 6268382 h 6858000"/>
              <a:gd name="connsiteX328" fmla="*/ 4418722 w 7467600"/>
              <a:gd name="connsiteY328" fmla="*/ 6570886 h 6858000"/>
              <a:gd name="connsiteX329" fmla="*/ 4214944 w 7467600"/>
              <a:gd name="connsiteY329" fmla="*/ 6858000 h 6858000"/>
              <a:gd name="connsiteX330" fmla="*/ 4177898 w 7467600"/>
              <a:gd name="connsiteY330" fmla="*/ 6858000 h 6858000"/>
              <a:gd name="connsiteX331" fmla="*/ 4391597 w 7467600"/>
              <a:gd name="connsiteY331" fmla="*/ 6556370 h 6858000"/>
              <a:gd name="connsiteX332" fmla="*/ 4668889 w 7467600"/>
              <a:gd name="connsiteY332" fmla="*/ 6246399 h 6858000"/>
              <a:gd name="connsiteX333" fmla="*/ 5055427 w 7467600"/>
              <a:gd name="connsiteY333" fmla="*/ 5931476 h 6858000"/>
              <a:gd name="connsiteX334" fmla="*/ 5371814 w 7467600"/>
              <a:gd name="connsiteY334" fmla="*/ 5678975 h 6858000"/>
              <a:gd name="connsiteX335" fmla="*/ 4987918 w 7467600"/>
              <a:gd name="connsiteY335" fmla="*/ 5838701 h 6858000"/>
              <a:gd name="connsiteX336" fmla="*/ 4317146 w 7467600"/>
              <a:gd name="connsiteY336" fmla="*/ 6587716 h 6858000"/>
              <a:gd name="connsiteX337" fmla="*/ 4171627 w 7467600"/>
              <a:gd name="connsiteY337" fmla="*/ 6858000 h 6858000"/>
              <a:gd name="connsiteX338" fmla="*/ 4081585 w 7467600"/>
              <a:gd name="connsiteY338" fmla="*/ 6858000 h 6858000"/>
              <a:gd name="connsiteX339" fmla="*/ 4238603 w 7467600"/>
              <a:gd name="connsiteY339" fmla="*/ 6559341 h 6858000"/>
              <a:gd name="connsiteX340" fmla="*/ 4778333 w 7467600"/>
              <a:gd name="connsiteY340" fmla="*/ 5873626 h 6858000"/>
              <a:gd name="connsiteX341" fmla="*/ 5414185 w 7467600"/>
              <a:gd name="connsiteY341" fmla="*/ 5573882 h 6858000"/>
              <a:gd name="connsiteX342" fmla="*/ 5959648 w 7467600"/>
              <a:gd name="connsiteY342" fmla="*/ 4760797 h 6858000"/>
              <a:gd name="connsiteX343" fmla="*/ 5355019 w 7467600"/>
              <a:gd name="connsiteY343" fmla="*/ 4734672 h 6858000"/>
              <a:gd name="connsiteX344" fmla="*/ 5083565 w 7467600"/>
              <a:gd name="connsiteY344" fmla="*/ 5179121 h 6858000"/>
              <a:gd name="connsiteX345" fmla="*/ 4713577 w 7467600"/>
              <a:gd name="connsiteY345" fmla="*/ 5616803 h 6858000"/>
              <a:gd name="connsiteX346" fmla="*/ 3989559 w 7467600"/>
              <a:gd name="connsiteY346" fmla="*/ 6145945 h 6858000"/>
              <a:gd name="connsiteX347" fmla="*/ 3939824 w 7467600"/>
              <a:gd name="connsiteY347" fmla="*/ 6066900 h 6858000"/>
              <a:gd name="connsiteX348" fmla="*/ 4584537 w 7467600"/>
              <a:gd name="connsiteY348" fmla="*/ 5324826 h 6858000"/>
              <a:gd name="connsiteX349" fmla="*/ 5037105 w 7467600"/>
              <a:gd name="connsiteY349" fmla="*/ 5088765 h 6858000"/>
              <a:gd name="connsiteX350" fmla="*/ 5039930 w 7467600"/>
              <a:gd name="connsiteY350" fmla="*/ 5089585 h 6858000"/>
              <a:gd name="connsiteX351" fmla="*/ 5263764 w 7467600"/>
              <a:gd name="connsiteY351" fmla="*/ 4735525 h 6858000"/>
              <a:gd name="connsiteX352" fmla="*/ 4086300 w 7467600"/>
              <a:gd name="connsiteY352" fmla="*/ 4884599 h 6858000"/>
              <a:gd name="connsiteX353" fmla="*/ 4085485 w 7467600"/>
              <a:gd name="connsiteY353" fmla="*/ 4899070 h 6858000"/>
              <a:gd name="connsiteX354" fmla="*/ 3871915 w 7467600"/>
              <a:gd name="connsiteY354" fmla="*/ 5253645 h 6858000"/>
              <a:gd name="connsiteX355" fmla="*/ 3799374 w 7467600"/>
              <a:gd name="connsiteY355" fmla="*/ 5466127 h 6858000"/>
              <a:gd name="connsiteX356" fmla="*/ 3498850 w 7467600"/>
              <a:gd name="connsiteY356" fmla="*/ 6661888 h 6858000"/>
              <a:gd name="connsiteX357" fmla="*/ 3399216 w 7467600"/>
              <a:gd name="connsiteY357" fmla="*/ 6858000 h 6858000"/>
              <a:gd name="connsiteX358" fmla="*/ 3303688 w 7467600"/>
              <a:gd name="connsiteY358" fmla="*/ 6858000 h 6858000"/>
              <a:gd name="connsiteX359" fmla="*/ 3391774 w 7467600"/>
              <a:gd name="connsiteY359" fmla="*/ 6697181 h 6858000"/>
              <a:gd name="connsiteX360" fmla="*/ 3735540 w 7467600"/>
              <a:gd name="connsiteY360" fmla="*/ 5546923 h 6858000"/>
              <a:gd name="connsiteX361" fmla="*/ 3729438 w 7467600"/>
              <a:gd name="connsiteY361" fmla="*/ 5569058 h 6858000"/>
              <a:gd name="connsiteX362" fmla="*/ 3707782 w 7467600"/>
              <a:gd name="connsiteY362" fmla="*/ 5644908 h 6858000"/>
              <a:gd name="connsiteX363" fmla="*/ 3583827 w 7467600"/>
              <a:gd name="connsiteY363" fmla="*/ 6039215 h 6858000"/>
              <a:gd name="connsiteX364" fmla="*/ 3547861 w 7467600"/>
              <a:gd name="connsiteY364" fmla="*/ 6129609 h 6858000"/>
              <a:gd name="connsiteX365" fmla="*/ 3490905 w 7467600"/>
              <a:gd name="connsiteY365" fmla="*/ 6277660 h 6858000"/>
              <a:gd name="connsiteX366" fmla="*/ 3455859 w 7467600"/>
              <a:gd name="connsiteY366" fmla="*/ 6391301 h 6858000"/>
              <a:gd name="connsiteX367" fmla="*/ 3429112 w 7467600"/>
              <a:gd name="connsiteY367" fmla="*/ 6479469 h 6858000"/>
              <a:gd name="connsiteX368" fmla="*/ 3304862 w 7467600"/>
              <a:gd name="connsiteY368" fmla="*/ 6796476 h 6858000"/>
              <a:gd name="connsiteX369" fmla="*/ 3276071 w 7467600"/>
              <a:gd name="connsiteY369" fmla="*/ 6858000 h 6858000"/>
              <a:gd name="connsiteX370" fmla="*/ 3240805 w 7467600"/>
              <a:gd name="connsiteY370" fmla="*/ 6858000 h 6858000"/>
              <a:gd name="connsiteX371" fmla="*/ 3275917 w 7467600"/>
              <a:gd name="connsiteY371" fmla="*/ 6783192 h 6858000"/>
              <a:gd name="connsiteX372" fmla="*/ 3399358 w 7467600"/>
              <a:gd name="connsiteY372" fmla="*/ 6469011 h 6858000"/>
              <a:gd name="connsiteX373" fmla="*/ 3425650 w 7467600"/>
              <a:gd name="connsiteY373" fmla="*/ 6381333 h 6858000"/>
              <a:gd name="connsiteX374" fmla="*/ 3460661 w 7467600"/>
              <a:gd name="connsiteY374" fmla="*/ 6266763 h 6858000"/>
              <a:gd name="connsiteX375" fmla="*/ 3518021 w 7467600"/>
              <a:gd name="connsiteY375" fmla="*/ 6117298 h 6858000"/>
              <a:gd name="connsiteX376" fmla="*/ 3554035 w 7467600"/>
              <a:gd name="connsiteY376" fmla="*/ 6027832 h 6858000"/>
              <a:gd name="connsiteX377" fmla="*/ 3677174 w 7467600"/>
              <a:gd name="connsiteY377" fmla="*/ 5636351 h 6858000"/>
              <a:gd name="connsiteX378" fmla="*/ 3698819 w 7467600"/>
              <a:gd name="connsiteY378" fmla="*/ 5560503 h 6858000"/>
              <a:gd name="connsiteX379" fmla="*/ 3702094 w 7467600"/>
              <a:gd name="connsiteY379" fmla="*/ 5549194 h 6858000"/>
              <a:gd name="connsiteX380" fmla="*/ 3398355 w 7467600"/>
              <a:gd name="connsiteY380" fmla="*/ 6094603 h 6858000"/>
              <a:gd name="connsiteX381" fmla="*/ 3193941 w 7467600"/>
              <a:gd name="connsiteY381" fmla="*/ 6798775 h 6858000"/>
              <a:gd name="connsiteX382" fmla="*/ 3184140 w 7467600"/>
              <a:gd name="connsiteY382" fmla="*/ 6858000 h 6858000"/>
              <a:gd name="connsiteX383" fmla="*/ 3099978 w 7467600"/>
              <a:gd name="connsiteY383" fmla="*/ 6858000 h 6858000"/>
              <a:gd name="connsiteX384" fmla="*/ 3101556 w 7467600"/>
              <a:gd name="connsiteY384" fmla="*/ 6843337 h 6858000"/>
              <a:gd name="connsiteX385" fmla="*/ 3370162 w 7467600"/>
              <a:gd name="connsiteY385" fmla="*/ 5785550 h 6858000"/>
              <a:gd name="connsiteX386" fmla="*/ 3746477 w 7467600"/>
              <a:gd name="connsiteY386" fmla="*/ 5377889 h 6858000"/>
              <a:gd name="connsiteX387" fmla="*/ 3863399 w 7467600"/>
              <a:gd name="connsiteY387" fmla="*/ 5087257 h 6858000"/>
              <a:gd name="connsiteX388" fmla="*/ 3968712 w 7467600"/>
              <a:gd name="connsiteY388" fmla="*/ 4913989 h 6858000"/>
              <a:gd name="connsiteX389" fmla="*/ 2792390 w 7467600"/>
              <a:gd name="connsiteY389" fmla="*/ 5382974 h 6858000"/>
              <a:gd name="connsiteX390" fmla="*/ 2714982 w 7467600"/>
              <a:gd name="connsiteY390" fmla="*/ 5427051 h 6858000"/>
              <a:gd name="connsiteX391" fmla="*/ 2813361 w 7467600"/>
              <a:gd name="connsiteY391" fmla="*/ 6023912 h 6858000"/>
              <a:gd name="connsiteX392" fmla="*/ 2688430 w 7467600"/>
              <a:gd name="connsiteY392" fmla="*/ 6801564 h 6858000"/>
              <a:gd name="connsiteX393" fmla="*/ 2629626 w 7467600"/>
              <a:gd name="connsiteY393" fmla="*/ 6763394 h 6858000"/>
              <a:gd name="connsiteX394" fmla="*/ 2565328 w 7467600"/>
              <a:gd name="connsiteY394" fmla="*/ 5516399 h 6858000"/>
              <a:gd name="connsiteX395" fmla="*/ 1922999 w 7467600"/>
              <a:gd name="connsiteY395" fmla="*/ 5980343 h 6858000"/>
              <a:gd name="connsiteX396" fmla="*/ 1950261 w 7467600"/>
              <a:gd name="connsiteY396" fmla="*/ 6405858 h 6858000"/>
              <a:gd name="connsiteX397" fmla="*/ 2365554 w 7467600"/>
              <a:gd name="connsiteY397" fmla="*/ 6759107 h 6858000"/>
              <a:gd name="connsiteX398" fmla="*/ 2424142 w 7467600"/>
              <a:gd name="connsiteY398" fmla="*/ 6858000 h 6858000"/>
              <a:gd name="connsiteX399" fmla="*/ 2395994 w 7467600"/>
              <a:gd name="connsiteY399" fmla="*/ 6858000 h 6858000"/>
              <a:gd name="connsiteX400" fmla="*/ 2392863 w 7467600"/>
              <a:gd name="connsiteY400" fmla="*/ 6852964 h 6858000"/>
              <a:gd name="connsiteX401" fmla="*/ 2017589 w 7467600"/>
              <a:gd name="connsiteY401" fmla="*/ 6493982 h 6858000"/>
              <a:gd name="connsiteX402" fmla="*/ 2147336 w 7467600"/>
              <a:gd name="connsiteY402" fmla="*/ 6594052 h 6858000"/>
              <a:gd name="connsiteX403" fmla="*/ 2207047 w 7467600"/>
              <a:gd name="connsiteY403" fmla="*/ 6654540 h 6858000"/>
              <a:gd name="connsiteX404" fmla="*/ 2299106 w 7467600"/>
              <a:gd name="connsiteY404" fmla="*/ 6778931 h 6858000"/>
              <a:gd name="connsiteX405" fmla="*/ 2314430 w 7467600"/>
              <a:gd name="connsiteY405" fmla="*/ 6801144 h 6858000"/>
              <a:gd name="connsiteX406" fmla="*/ 2352406 w 7467600"/>
              <a:gd name="connsiteY406" fmla="*/ 6858000 h 6858000"/>
              <a:gd name="connsiteX407" fmla="*/ 2314492 w 7467600"/>
              <a:gd name="connsiteY407" fmla="*/ 6858000 h 6858000"/>
              <a:gd name="connsiteX408" fmla="*/ 2288095 w 7467600"/>
              <a:gd name="connsiteY408" fmla="*/ 6818030 h 6858000"/>
              <a:gd name="connsiteX409" fmla="*/ 2272768 w 7467600"/>
              <a:gd name="connsiteY409" fmla="*/ 6795822 h 6858000"/>
              <a:gd name="connsiteX410" fmla="*/ 2182715 w 7467600"/>
              <a:gd name="connsiteY410" fmla="*/ 6675071 h 6858000"/>
              <a:gd name="connsiteX411" fmla="*/ 2032061 w 7467600"/>
              <a:gd name="connsiteY411" fmla="*/ 6541380 h 6858000"/>
              <a:gd name="connsiteX412" fmla="*/ 2257220 w 7467600"/>
              <a:gd name="connsiteY412" fmla="*/ 6826257 h 6858000"/>
              <a:gd name="connsiteX413" fmla="*/ 2281324 w 7467600"/>
              <a:gd name="connsiteY413" fmla="*/ 6858000 h 6858000"/>
              <a:gd name="connsiteX414" fmla="*/ 2242860 w 7467600"/>
              <a:gd name="connsiteY414" fmla="*/ 6858000 h 6858000"/>
              <a:gd name="connsiteX415" fmla="*/ 2232818 w 7467600"/>
              <a:gd name="connsiteY415" fmla="*/ 6844926 h 6858000"/>
              <a:gd name="connsiteX416" fmla="*/ 1990172 w 7467600"/>
              <a:gd name="connsiteY416" fmla="*/ 6542121 h 6858000"/>
              <a:gd name="connsiteX417" fmla="*/ 2124090 w 7467600"/>
              <a:gd name="connsiteY417" fmla="*/ 6761017 h 6858000"/>
              <a:gd name="connsiteX418" fmla="*/ 2200380 w 7467600"/>
              <a:gd name="connsiteY418" fmla="*/ 6858000 h 6858000"/>
              <a:gd name="connsiteX419" fmla="*/ 2147507 w 7467600"/>
              <a:gd name="connsiteY419" fmla="*/ 6858000 h 6858000"/>
              <a:gd name="connsiteX420" fmla="*/ 2070668 w 7467600"/>
              <a:gd name="connsiteY420" fmla="*/ 6761520 h 6858000"/>
              <a:gd name="connsiteX421" fmla="*/ 1975142 w 7467600"/>
              <a:gd name="connsiteY421" fmla="*/ 6585570 h 6858000"/>
              <a:gd name="connsiteX422" fmla="*/ 2050035 w 7467600"/>
              <a:gd name="connsiteY422" fmla="*/ 6813345 h 6858000"/>
              <a:gd name="connsiteX423" fmla="*/ 2063025 w 7467600"/>
              <a:gd name="connsiteY423" fmla="*/ 6858000 h 6858000"/>
              <a:gd name="connsiteX424" fmla="*/ 2021675 w 7467600"/>
              <a:gd name="connsiteY424" fmla="*/ 6858000 h 6858000"/>
              <a:gd name="connsiteX425" fmla="*/ 2019308 w 7467600"/>
              <a:gd name="connsiteY425" fmla="*/ 6847118 h 6858000"/>
              <a:gd name="connsiteX426" fmla="*/ 1938835 w 7467600"/>
              <a:gd name="connsiteY426" fmla="*/ 6551160 h 6858000"/>
              <a:gd name="connsiteX427" fmla="*/ 1953230 w 7467600"/>
              <a:gd name="connsiteY427" fmla="*/ 6759699 h 6858000"/>
              <a:gd name="connsiteX428" fmla="*/ 1956763 w 7467600"/>
              <a:gd name="connsiteY428" fmla="*/ 6778191 h 6858000"/>
              <a:gd name="connsiteX429" fmla="*/ 1967925 w 7467600"/>
              <a:gd name="connsiteY429" fmla="*/ 6858000 h 6858000"/>
              <a:gd name="connsiteX430" fmla="*/ 1936622 w 7467600"/>
              <a:gd name="connsiteY430" fmla="*/ 6858000 h 6858000"/>
              <a:gd name="connsiteX431" fmla="*/ 1926261 w 7467600"/>
              <a:gd name="connsiteY431" fmla="*/ 6784064 h 6858000"/>
              <a:gd name="connsiteX432" fmla="*/ 1922724 w 7467600"/>
              <a:gd name="connsiteY432" fmla="*/ 6765577 h 6858000"/>
              <a:gd name="connsiteX433" fmla="*/ 1904650 w 7467600"/>
              <a:gd name="connsiteY433" fmla="*/ 6639616 h 6858000"/>
              <a:gd name="connsiteX434" fmla="*/ 1885273 w 7467600"/>
              <a:gd name="connsiteY434" fmla="*/ 6858000 h 6858000"/>
              <a:gd name="connsiteX435" fmla="*/ 1854363 w 7467600"/>
              <a:gd name="connsiteY435" fmla="*/ 6858000 h 6858000"/>
              <a:gd name="connsiteX436" fmla="*/ 1880391 w 7467600"/>
              <a:gd name="connsiteY436" fmla="*/ 6603796 h 6858000"/>
              <a:gd name="connsiteX437" fmla="*/ 1818273 w 7467600"/>
              <a:gd name="connsiteY437" fmla="*/ 6715729 h 6858000"/>
              <a:gd name="connsiteX438" fmla="*/ 1794691 w 7467600"/>
              <a:gd name="connsiteY438" fmla="*/ 6843239 h 6858000"/>
              <a:gd name="connsiteX439" fmla="*/ 1794914 w 7467600"/>
              <a:gd name="connsiteY439" fmla="*/ 6858000 h 6858000"/>
              <a:gd name="connsiteX440" fmla="*/ 1746128 w 7467600"/>
              <a:gd name="connsiteY440" fmla="*/ 6858000 h 6858000"/>
              <a:gd name="connsiteX441" fmla="*/ 1753934 w 7467600"/>
              <a:gd name="connsiteY441" fmla="*/ 6724796 h 6858000"/>
              <a:gd name="connsiteX442" fmla="*/ 1792053 w 7467600"/>
              <a:gd name="connsiteY442" fmla="*/ 6572396 h 6858000"/>
              <a:gd name="connsiteX443" fmla="*/ 1862248 w 7467600"/>
              <a:gd name="connsiteY443" fmla="*/ 6266397 h 6858000"/>
              <a:gd name="connsiteX444" fmla="*/ 1862250 w 7467600"/>
              <a:gd name="connsiteY444" fmla="*/ 6033531 h 6858000"/>
              <a:gd name="connsiteX445" fmla="*/ 1211999 w 7467600"/>
              <a:gd name="connsiteY445" fmla="*/ 6683610 h 6858000"/>
              <a:gd name="connsiteX446" fmla="*/ 1213266 w 7467600"/>
              <a:gd name="connsiteY446" fmla="*/ 6691947 h 6858000"/>
              <a:gd name="connsiteX447" fmla="*/ 1203370 w 7467600"/>
              <a:gd name="connsiteY447" fmla="*/ 6850676 h 6858000"/>
              <a:gd name="connsiteX448" fmla="*/ 1203671 w 7467600"/>
              <a:gd name="connsiteY448" fmla="*/ 6858000 h 6858000"/>
              <a:gd name="connsiteX449" fmla="*/ 1143180 w 7467600"/>
              <a:gd name="connsiteY449" fmla="*/ 6858000 h 6858000"/>
              <a:gd name="connsiteX450" fmla="*/ 1142176 w 7467600"/>
              <a:gd name="connsiteY450" fmla="*/ 6766045 h 6858000"/>
              <a:gd name="connsiteX451" fmla="*/ 1067484 w 7467600"/>
              <a:gd name="connsiteY451" fmla="*/ 6858000 h 6858000"/>
              <a:gd name="connsiteX452" fmla="*/ 953928 w 7467600"/>
              <a:gd name="connsiteY452" fmla="*/ 6858000 h 6858000"/>
              <a:gd name="connsiteX453" fmla="*/ 959715 w 7467600"/>
              <a:gd name="connsiteY453" fmla="*/ 6850185 h 6858000"/>
              <a:gd name="connsiteX454" fmla="*/ 1483788 w 7467600"/>
              <a:gd name="connsiteY454" fmla="*/ 6259174 h 6858000"/>
              <a:gd name="connsiteX455" fmla="*/ 1100671 w 7467600"/>
              <a:gd name="connsiteY455" fmla="*/ 6252137 h 6858000"/>
              <a:gd name="connsiteX456" fmla="*/ 1090144 w 7467600"/>
              <a:gd name="connsiteY456" fmla="*/ 6256748 h 6858000"/>
              <a:gd name="connsiteX457" fmla="*/ 1095872 w 7467600"/>
              <a:gd name="connsiteY457" fmla="*/ 6271892 h 6858000"/>
              <a:gd name="connsiteX458" fmla="*/ 262785 w 7467600"/>
              <a:gd name="connsiteY458" fmla="*/ 6845450 h 6858000"/>
              <a:gd name="connsiteX459" fmla="*/ 209968 w 7467600"/>
              <a:gd name="connsiteY459" fmla="*/ 6770713 h 6858000"/>
              <a:gd name="connsiteX460" fmla="*/ 873460 w 7467600"/>
              <a:gd name="connsiteY460" fmla="*/ 6253768 h 6858000"/>
              <a:gd name="connsiteX461" fmla="*/ 192686 w 7467600"/>
              <a:gd name="connsiteY461" fmla="*/ 5849257 h 6858000"/>
              <a:gd name="connsiteX462" fmla="*/ 4696 w 7467600"/>
              <a:gd name="connsiteY462" fmla="*/ 5697668 h 6858000"/>
              <a:gd name="connsiteX463" fmla="*/ 0 w 7467600"/>
              <a:gd name="connsiteY463" fmla="*/ 5689984 h 6858000"/>
              <a:gd name="connsiteX464" fmla="*/ 0 w 7467600"/>
              <a:gd name="connsiteY464" fmla="*/ 5513472 h 6858000"/>
              <a:gd name="connsiteX465" fmla="*/ 174101 w 7467600"/>
              <a:gd name="connsiteY465" fmla="*/ 5620277 h 6858000"/>
              <a:gd name="connsiteX466" fmla="*/ 891800 w 7467600"/>
              <a:gd name="connsiteY466" fmla="*/ 6036935 h 6858000"/>
              <a:gd name="connsiteX467" fmla="*/ 1072219 w 7467600"/>
              <a:gd name="connsiteY467" fmla="*/ 6169443 h 6858000"/>
              <a:gd name="connsiteX468" fmla="*/ 1074117 w 7467600"/>
              <a:gd name="connsiteY468" fmla="*/ 6170301 h 6858000"/>
              <a:gd name="connsiteX469" fmla="*/ 1083114 w 7467600"/>
              <a:gd name="connsiteY469" fmla="*/ 6174131 h 6858000"/>
              <a:gd name="connsiteX470" fmla="*/ 1543010 w 7467600"/>
              <a:gd name="connsiteY470" fmla="*/ 6191140 h 6858000"/>
              <a:gd name="connsiteX471" fmla="*/ 1551080 w 7467600"/>
              <a:gd name="connsiteY471" fmla="*/ 6195006 h 6858000"/>
              <a:gd name="connsiteX472" fmla="*/ 2345443 w 7467600"/>
              <a:gd name="connsiteY472" fmla="*/ 5549882 h 6858000"/>
              <a:gd name="connsiteX473" fmla="*/ 1721499 w 7467600"/>
              <a:gd name="connsiteY473" fmla="*/ 5599969 h 6858000"/>
              <a:gd name="connsiteX474" fmla="*/ 767716 w 7467600"/>
              <a:gd name="connsiteY474" fmla="*/ 5472768 h 6858000"/>
              <a:gd name="connsiteX475" fmla="*/ 722147 w 7467600"/>
              <a:gd name="connsiteY475" fmla="*/ 5393091 h 6858000"/>
              <a:gd name="connsiteX476" fmla="*/ 1485552 w 7467600"/>
              <a:gd name="connsiteY476" fmla="*/ 5313202 h 6858000"/>
              <a:gd name="connsiteX477" fmla="*/ 2143004 w 7467600"/>
              <a:gd name="connsiteY477" fmla="*/ 5402420 h 6858000"/>
              <a:gd name="connsiteX478" fmla="*/ 1933391 w 7467600"/>
              <a:gd name="connsiteY478" fmla="*/ 5156971 h 6858000"/>
              <a:gd name="connsiteX479" fmla="*/ 1827118 w 7467600"/>
              <a:gd name="connsiteY479" fmla="*/ 4968410 h 6858000"/>
              <a:gd name="connsiteX480" fmla="*/ 1837349 w 7467600"/>
              <a:gd name="connsiteY480" fmla="*/ 4956357 h 6858000"/>
              <a:gd name="connsiteX481" fmla="*/ 2162835 w 7467600"/>
              <a:gd name="connsiteY481" fmla="*/ 5187853 h 6858000"/>
              <a:gd name="connsiteX482" fmla="*/ 2257167 w 7467600"/>
              <a:gd name="connsiteY482" fmla="*/ 5462123 h 6858000"/>
              <a:gd name="connsiteX483" fmla="*/ 2261598 w 7467600"/>
              <a:gd name="connsiteY483" fmla="*/ 5467998 h 6858000"/>
              <a:gd name="connsiteX484" fmla="*/ 2437177 w 7467600"/>
              <a:gd name="connsiteY484" fmla="*/ 5479608 h 6858000"/>
              <a:gd name="connsiteX485" fmla="*/ 2445247 w 7467600"/>
              <a:gd name="connsiteY485" fmla="*/ 5483476 h 6858000"/>
              <a:gd name="connsiteX486" fmla="*/ 2743626 w 7467600"/>
              <a:gd name="connsiteY486" fmla="*/ 5304819 h 6858000"/>
              <a:gd name="connsiteX487" fmla="*/ 3048102 w 7467600"/>
              <a:gd name="connsiteY487" fmla="*/ 5150595 h 6858000"/>
              <a:gd name="connsiteX488" fmla="*/ 1799414 w 7467600"/>
              <a:gd name="connsiteY488" fmla="*/ 4694732 h 6858000"/>
              <a:gd name="connsiteX489" fmla="*/ 1771735 w 7467600"/>
              <a:gd name="connsiteY489" fmla="*/ 4619929 h 6858000"/>
              <a:gd name="connsiteX490" fmla="*/ 3104273 w 7467600"/>
              <a:gd name="connsiteY490" fmla="*/ 5076159 h 6858000"/>
              <a:gd name="connsiteX491" fmla="*/ 3113245 w 7467600"/>
              <a:gd name="connsiteY491" fmla="*/ 5090705 h 6858000"/>
              <a:gd name="connsiteX492" fmla="*/ 3126294 w 7467600"/>
              <a:gd name="connsiteY492" fmla="*/ 5114400 h 6858000"/>
              <a:gd name="connsiteX493" fmla="*/ 3937433 w 7467600"/>
              <a:gd name="connsiteY493" fmla="*/ 4830473 h 6858000"/>
              <a:gd name="connsiteX494" fmla="*/ 3590475 w 7467600"/>
              <a:gd name="connsiteY494" fmla="*/ 4597974 h 6858000"/>
              <a:gd name="connsiteX495" fmla="*/ 3100264 w 7467600"/>
              <a:gd name="connsiteY495" fmla="*/ 4579845 h 6858000"/>
              <a:gd name="connsiteX496" fmla="*/ 2183576 w 7467600"/>
              <a:gd name="connsiteY496" fmla="*/ 4227150 h 6858000"/>
              <a:gd name="connsiteX497" fmla="*/ 2151029 w 7467600"/>
              <a:gd name="connsiteY497" fmla="*/ 4146947 h 6858000"/>
              <a:gd name="connsiteX498" fmla="*/ 3563434 w 7467600"/>
              <a:gd name="connsiteY498" fmla="*/ 4469115 h 6858000"/>
              <a:gd name="connsiteX499" fmla="*/ 3177952 w 7467600"/>
              <a:gd name="connsiteY499" fmla="*/ 3657386 h 6858000"/>
              <a:gd name="connsiteX500" fmla="*/ 3189263 w 7467600"/>
              <a:gd name="connsiteY500" fmla="*/ 3625726 h 6858000"/>
              <a:gd name="connsiteX501" fmla="*/ 3560912 w 7467600"/>
              <a:gd name="connsiteY501" fmla="*/ 4079863 h 6858000"/>
              <a:gd name="connsiteX502" fmla="*/ 3626636 w 7467600"/>
              <a:gd name="connsiteY502" fmla="*/ 4512230 h 6858000"/>
              <a:gd name="connsiteX503" fmla="*/ 3653088 w 7467600"/>
              <a:gd name="connsiteY503" fmla="*/ 4521417 h 6858000"/>
              <a:gd name="connsiteX504" fmla="*/ 3988128 w 7467600"/>
              <a:gd name="connsiteY504" fmla="*/ 4817267 h 6858000"/>
              <a:gd name="connsiteX505" fmla="*/ 4830582 w 7467600"/>
              <a:gd name="connsiteY505" fmla="*/ 4676000 h 6858000"/>
              <a:gd name="connsiteX506" fmla="*/ 4830100 w 7467600"/>
              <a:gd name="connsiteY506" fmla="*/ 4675554 h 6858000"/>
              <a:gd name="connsiteX507" fmla="*/ 4036318 w 7467600"/>
              <a:gd name="connsiteY507" fmla="*/ 4147013 h 6858000"/>
              <a:gd name="connsiteX508" fmla="*/ 3432098 w 7467600"/>
              <a:gd name="connsiteY508" fmla="*/ 3537312 h 6858000"/>
              <a:gd name="connsiteX509" fmla="*/ 3446761 w 7467600"/>
              <a:gd name="connsiteY509" fmla="*/ 3461278 h 6858000"/>
              <a:gd name="connsiteX510" fmla="*/ 4419733 w 7467600"/>
              <a:gd name="connsiteY510" fmla="*/ 3963555 h 6858000"/>
              <a:gd name="connsiteX511" fmla="*/ 4781371 w 7467600"/>
              <a:gd name="connsiteY511" fmla="*/ 4458604 h 6858000"/>
              <a:gd name="connsiteX512" fmla="*/ 4780440 w 7467600"/>
              <a:gd name="connsiteY512" fmla="*/ 4470290 h 6858000"/>
              <a:gd name="connsiteX513" fmla="*/ 4898954 w 7467600"/>
              <a:gd name="connsiteY513" fmla="*/ 4662092 h 6858000"/>
              <a:gd name="connsiteX514" fmla="*/ 4900699 w 7467600"/>
              <a:gd name="connsiteY514" fmla="*/ 4670867 h 6858000"/>
              <a:gd name="connsiteX515" fmla="*/ 5714511 w 7467600"/>
              <a:gd name="connsiteY515" fmla="*/ 4663483 h 6858000"/>
              <a:gd name="connsiteX516" fmla="*/ 5464793 w 7467600"/>
              <a:gd name="connsiteY516" fmla="*/ 4393556 h 6858000"/>
              <a:gd name="connsiteX517" fmla="*/ 5461897 w 7467600"/>
              <a:gd name="connsiteY517" fmla="*/ 4390879 h 6858000"/>
              <a:gd name="connsiteX518" fmla="*/ 4294126 w 7467600"/>
              <a:gd name="connsiteY518" fmla="*/ 3303048 h 6858000"/>
              <a:gd name="connsiteX519" fmla="*/ 4305321 w 7467600"/>
              <a:gd name="connsiteY519" fmla="*/ 3256953 h 6858000"/>
              <a:gd name="connsiteX520" fmla="*/ 4949299 w 7467600"/>
              <a:gd name="connsiteY520" fmla="*/ 3766336 h 6858000"/>
              <a:gd name="connsiteX521" fmla="*/ 5291452 w 7467600"/>
              <a:gd name="connsiteY521" fmla="*/ 4076801 h 6858000"/>
              <a:gd name="connsiteX522" fmla="*/ 5434998 w 7467600"/>
              <a:gd name="connsiteY522" fmla="*/ 4254100 h 6858000"/>
              <a:gd name="connsiteX523" fmla="*/ 5351015 w 7467600"/>
              <a:gd name="connsiteY523" fmla="*/ 3760989 h 6858000"/>
              <a:gd name="connsiteX524" fmla="*/ 5413780 w 7467600"/>
              <a:gd name="connsiteY524" fmla="*/ 2966265 h 6858000"/>
              <a:gd name="connsiteX525" fmla="*/ 5425627 w 7467600"/>
              <a:gd name="connsiteY525" fmla="*/ 2954192 h 6858000"/>
              <a:gd name="connsiteX526" fmla="*/ 6604735 w 7467600"/>
              <a:gd name="connsiteY526" fmla="*/ 2041381 h 6858000"/>
              <a:gd name="connsiteX527" fmla="*/ 7204487 w 7467600"/>
              <a:gd name="connsiteY527" fmla="*/ 2742112 h 6858000"/>
              <a:gd name="connsiteX528" fmla="*/ 7131592 w 7467600"/>
              <a:gd name="connsiteY528" fmla="*/ 2672096 h 6858000"/>
              <a:gd name="connsiteX529" fmla="*/ 6996344 w 7467600"/>
              <a:gd name="connsiteY529" fmla="*/ 2518310 h 6858000"/>
              <a:gd name="connsiteX530" fmla="*/ 6735495 w 7467600"/>
              <a:gd name="connsiteY530" fmla="*/ 2196890 h 6858000"/>
              <a:gd name="connsiteX531" fmla="*/ 6721901 w 7467600"/>
              <a:gd name="connsiteY531" fmla="*/ 2179274 h 6858000"/>
              <a:gd name="connsiteX532" fmla="*/ 6604735 w 7467600"/>
              <a:gd name="connsiteY532" fmla="*/ 2041381 h 6858000"/>
              <a:gd name="connsiteX533" fmla="*/ 6591670 w 7467600"/>
              <a:gd name="connsiteY533" fmla="*/ 1988277 h 6858000"/>
              <a:gd name="connsiteX534" fmla="*/ 6747349 w 7467600"/>
              <a:gd name="connsiteY534" fmla="*/ 2160069 h 6858000"/>
              <a:gd name="connsiteX535" fmla="*/ 6760943 w 7467600"/>
              <a:gd name="connsiteY535" fmla="*/ 2177686 h 6858000"/>
              <a:gd name="connsiteX536" fmla="*/ 7021065 w 7467600"/>
              <a:gd name="connsiteY536" fmla="*/ 2498102 h 6858000"/>
              <a:gd name="connsiteX537" fmla="*/ 7155223 w 7467600"/>
              <a:gd name="connsiteY537" fmla="*/ 2650386 h 6858000"/>
              <a:gd name="connsiteX538" fmla="*/ 7203167 w 7467600"/>
              <a:gd name="connsiteY538" fmla="*/ 2697288 h 6858000"/>
              <a:gd name="connsiteX539" fmla="*/ 6937703 w 7467600"/>
              <a:gd name="connsiteY539" fmla="*/ 2321981 h 6858000"/>
              <a:gd name="connsiteX540" fmla="*/ 6591670 w 7467600"/>
              <a:gd name="connsiteY540" fmla="*/ 1988277 h 6858000"/>
              <a:gd name="connsiteX541" fmla="*/ 5798671 w 7467600"/>
              <a:gd name="connsiteY541" fmla="*/ 1981601 h 6858000"/>
              <a:gd name="connsiteX542" fmla="*/ 5754709 w 7467600"/>
              <a:gd name="connsiteY542" fmla="*/ 2071454 h 6858000"/>
              <a:gd name="connsiteX543" fmla="*/ 5763044 w 7467600"/>
              <a:gd name="connsiteY543" fmla="*/ 2842206 h 6858000"/>
              <a:gd name="connsiteX544" fmla="*/ 5764974 w 7467600"/>
              <a:gd name="connsiteY544" fmla="*/ 2799609 h 6858000"/>
              <a:gd name="connsiteX545" fmla="*/ 5767665 w 7467600"/>
              <a:gd name="connsiteY545" fmla="*/ 2666409 h 6858000"/>
              <a:gd name="connsiteX546" fmla="*/ 5763055 w 7467600"/>
              <a:gd name="connsiteY546" fmla="*/ 2579705 h 6858000"/>
              <a:gd name="connsiteX547" fmla="*/ 5758079 w 7467600"/>
              <a:gd name="connsiteY547" fmla="*/ 2492508 h 6858000"/>
              <a:gd name="connsiteX548" fmla="*/ 5779325 w 7467600"/>
              <a:gd name="connsiteY548" fmla="*/ 2197069 h 6858000"/>
              <a:gd name="connsiteX549" fmla="*/ 5798671 w 7467600"/>
              <a:gd name="connsiteY549" fmla="*/ 1981601 h 6858000"/>
              <a:gd name="connsiteX550" fmla="*/ 5829202 w 7467600"/>
              <a:gd name="connsiteY550" fmla="*/ 1971679 h 6858000"/>
              <a:gd name="connsiteX551" fmla="*/ 5809558 w 7467600"/>
              <a:gd name="connsiteY551" fmla="*/ 2198043 h 6858000"/>
              <a:gd name="connsiteX552" fmla="*/ 5788653 w 7467600"/>
              <a:gd name="connsiteY552" fmla="*/ 2489430 h 6858000"/>
              <a:gd name="connsiteX553" fmla="*/ 5793439 w 7467600"/>
              <a:gd name="connsiteY553" fmla="*/ 2575235 h 6858000"/>
              <a:gd name="connsiteX554" fmla="*/ 5796837 w 7467600"/>
              <a:gd name="connsiteY554" fmla="*/ 2637633 h 6858000"/>
              <a:gd name="connsiteX555" fmla="*/ 5818614 w 7467600"/>
              <a:gd name="connsiteY555" fmla="*/ 2473055 h 6858000"/>
              <a:gd name="connsiteX556" fmla="*/ 5829202 w 7467600"/>
              <a:gd name="connsiteY556" fmla="*/ 1971679 h 6858000"/>
              <a:gd name="connsiteX557" fmla="*/ 5911389 w 7467600"/>
              <a:gd name="connsiteY557" fmla="*/ 1898371 h 6858000"/>
              <a:gd name="connsiteX558" fmla="*/ 6237627 w 7467600"/>
              <a:gd name="connsiteY558" fmla="*/ 2231921 h 6858000"/>
              <a:gd name="connsiteX559" fmla="*/ 5911389 w 7467600"/>
              <a:gd name="connsiteY559" fmla="*/ 1898371 h 6858000"/>
              <a:gd name="connsiteX560" fmla="*/ 6944437 w 7467600"/>
              <a:gd name="connsiteY560" fmla="*/ 1575402 h 6858000"/>
              <a:gd name="connsiteX561" fmla="*/ 6304730 w 7467600"/>
              <a:gd name="connsiteY561" fmla="*/ 1766654 h 6858000"/>
              <a:gd name="connsiteX562" fmla="*/ 6944437 w 7467600"/>
              <a:gd name="connsiteY562" fmla="*/ 1575402 h 6858000"/>
              <a:gd name="connsiteX563" fmla="*/ 7019523 w 7467600"/>
              <a:gd name="connsiteY563" fmla="*/ 1519450 h 6858000"/>
              <a:gd name="connsiteX564" fmla="*/ 6298091 w 7467600"/>
              <a:gd name="connsiteY564" fmla="*/ 1737122 h 6858000"/>
              <a:gd name="connsiteX565" fmla="*/ 7019523 w 7467600"/>
              <a:gd name="connsiteY565" fmla="*/ 1519450 h 6858000"/>
              <a:gd name="connsiteX566" fmla="*/ 2399523 w 7467600"/>
              <a:gd name="connsiteY566" fmla="*/ 1428234 h 6858000"/>
              <a:gd name="connsiteX567" fmla="*/ 2224982 w 7467600"/>
              <a:gd name="connsiteY567" fmla="*/ 1826201 h 6858000"/>
              <a:gd name="connsiteX568" fmla="*/ 2096099 w 7467600"/>
              <a:gd name="connsiteY568" fmla="*/ 2345900 h 6858000"/>
              <a:gd name="connsiteX569" fmla="*/ 2283317 w 7467600"/>
              <a:gd name="connsiteY569" fmla="*/ 1796925 h 6858000"/>
              <a:gd name="connsiteX570" fmla="*/ 2399523 w 7467600"/>
              <a:gd name="connsiteY570" fmla="*/ 1428234 h 6858000"/>
              <a:gd name="connsiteX571" fmla="*/ 2448558 w 7467600"/>
              <a:gd name="connsiteY571" fmla="*/ 1373435 h 6858000"/>
              <a:gd name="connsiteX572" fmla="*/ 2312521 w 7467600"/>
              <a:gd name="connsiteY572" fmla="*/ 1806140 h 6858000"/>
              <a:gd name="connsiteX573" fmla="*/ 2127533 w 7467600"/>
              <a:gd name="connsiteY573" fmla="*/ 2348380 h 6858000"/>
              <a:gd name="connsiteX574" fmla="*/ 2358080 w 7467600"/>
              <a:gd name="connsiteY574" fmla="*/ 1866134 h 6858000"/>
              <a:gd name="connsiteX575" fmla="*/ 2407436 w 7467600"/>
              <a:gd name="connsiteY575" fmla="*/ 1651070 h 6858000"/>
              <a:gd name="connsiteX576" fmla="*/ 2448558 w 7467600"/>
              <a:gd name="connsiteY576" fmla="*/ 1373435 h 6858000"/>
              <a:gd name="connsiteX577" fmla="*/ 278707 w 7467600"/>
              <a:gd name="connsiteY577" fmla="*/ 1352270 h 6858000"/>
              <a:gd name="connsiteX578" fmla="*/ 321570 w 7467600"/>
              <a:gd name="connsiteY578" fmla="*/ 1861610 h 6858000"/>
              <a:gd name="connsiteX579" fmla="*/ 294281 w 7467600"/>
              <a:gd name="connsiteY579" fmla="*/ 1440658 h 6858000"/>
              <a:gd name="connsiteX580" fmla="*/ 278707 w 7467600"/>
              <a:gd name="connsiteY580" fmla="*/ 1352270 h 6858000"/>
              <a:gd name="connsiteX581" fmla="*/ 1423821 w 7467600"/>
              <a:gd name="connsiteY581" fmla="*/ 1351958 h 6858000"/>
              <a:gd name="connsiteX582" fmla="*/ 1638521 w 7467600"/>
              <a:gd name="connsiteY582" fmla="*/ 1908470 h 6858000"/>
              <a:gd name="connsiteX583" fmla="*/ 1754199 w 7467600"/>
              <a:gd name="connsiteY583" fmla="*/ 2149284 h 6858000"/>
              <a:gd name="connsiteX584" fmla="*/ 1908359 w 7467600"/>
              <a:gd name="connsiteY584" fmla="*/ 2364988 h 6858000"/>
              <a:gd name="connsiteX585" fmla="*/ 1647661 w 7467600"/>
              <a:gd name="connsiteY585" fmla="*/ 1825945 h 6858000"/>
              <a:gd name="connsiteX586" fmla="*/ 1423821 w 7467600"/>
              <a:gd name="connsiteY586" fmla="*/ 1351958 h 6858000"/>
              <a:gd name="connsiteX587" fmla="*/ 1431890 w 7467600"/>
              <a:gd name="connsiteY587" fmla="*/ 1306475 h 6858000"/>
              <a:gd name="connsiteX588" fmla="*/ 1507597 w 7467600"/>
              <a:gd name="connsiteY588" fmla="*/ 1446132 h 6858000"/>
              <a:gd name="connsiteX589" fmla="*/ 1674586 w 7467600"/>
              <a:gd name="connsiteY589" fmla="*/ 1813832 h 6858000"/>
              <a:gd name="connsiteX590" fmla="*/ 1815950 w 7467600"/>
              <a:gd name="connsiteY590" fmla="*/ 2128564 h 6858000"/>
              <a:gd name="connsiteX591" fmla="*/ 1984242 w 7467600"/>
              <a:gd name="connsiteY591" fmla="*/ 2430829 h 6858000"/>
              <a:gd name="connsiteX592" fmla="*/ 2014023 w 7467600"/>
              <a:gd name="connsiteY592" fmla="*/ 2450995 h 6858000"/>
              <a:gd name="connsiteX593" fmla="*/ 1747337 w 7467600"/>
              <a:gd name="connsiteY593" fmla="*/ 1855264 h 6858000"/>
              <a:gd name="connsiteX594" fmla="*/ 1533749 w 7467600"/>
              <a:gd name="connsiteY594" fmla="*/ 1478656 h 6858000"/>
              <a:gd name="connsiteX595" fmla="*/ 1431890 w 7467600"/>
              <a:gd name="connsiteY595" fmla="*/ 1306475 h 6858000"/>
              <a:gd name="connsiteX596" fmla="*/ 5052692 w 7467600"/>
              <a:gd name="connsiteY596" fmla="*/ 1292994 h 6858000"/>
              <a:gd name="connsiteX597" fmla="*/ 5200661 w 7467600"/>
              <a:gd name="connsiteY597" fmla="*/ 1635186 h 6858000"/>
              <a:gd name="connsiteX598" fmla="*/ 5297138 w 7467600"/>
              <a:gd name="connsiteY598" fmla="*/ 1906351 h 6858000"/>
              <a:gd name="connsiteX599" fmla="*/ 5052692 w 7467600"/>
              <a:gd name="connsiteY599" fmla="*/ 1292994 h 6858000"/>
              <a:gd name="connsiteX600" fmla="*/ 5009948 w 7467600"/>
              <a:gd name="connsiteY600" fmla="*/ 1273619 h 6858000"/>
              <a:gd name="connsiteX601" fmla="*/ 5121777 w 7467600"/>
              <a:gd name="connsiteY601" fmla="*/ 1654213 h 6858000"/>
              <a:gd name="connsiteX602" fmla="*/ 5293545 w 7467600"/>
              <a:gd name="connsiteY602" fmla="*/ 2072247 h 6858000"/>
              <a:gd name="connsiteX603" fmla="*/ 5294042 w 7467600"/>
              <a:gd name="connsiteY603" fmla="*/ 2065019 h 6858000"/>
              <a:gd name="connsiteX604" fmla="*/ 5171936 w 7467600"/>
              <a:gd name="connsiteY604" fmla="*/ 1647613 h 6858000"/>
              <a:gd name="connsiteX605" fmla="*/ 5009948 w 7467600"/>
              <a:gd name="connsiteY605" fmla="*/ 1273619 h 6858000"/>
              <a:gd name="connsiteX606" fmla="*/ 655236 w 7467600"/>
              <a:gd name="connsiteY606" fmla="*/ 1268632 h 6858000"/>
              <a:gd name="connsiteX607" fmla="*/ 839521 w 7467600"/>
              <a:gd name="connsiteY607" fmla="*/ 1685315 h 6858000"/>
              <a:gd name="connsiteX608" fmla="*/ 1109416 w 7467600"/>
              <a:gd name="connsiteY608" fmla="*/ 2061663 h 6858000"/>
              <a:gd name="connsiteX609" fmla="*/ 1298300 w 7467600"/>
              <a:gd name="connsiteY609" fmla="*/ 2247742 h 6858000"/>
              <a:gd name="connsiteX610" fmla="*/ 1125871 w 7467600"/>
              <a:gd name="connsiteY610" fmla="*/ 1989513 h 6858000"/>
              <a:gd name="connsiteX611" fmla="*/ 981574 w 7467600"/>
              <a:gd name="connsiteY611" fmla="*/ 1783157 h 6858000"/>
              <a:gd name="connsiteX612" fmla="*/ 922198 w 7467600"/>
              <a:gd name="connsiteY612" fmla="*/ 1677437 h 6858000"/>
              <a:gd name="connsiteX613" fmla="*/ 869293 w 7467600"/>
              <a:gd name="connsiteY613" fmla="*/ 1583214 h 6858000"/>
              <a:gd name="connsiteX614" fmla="*/ 751431 w 7467600"/>
              <a:gd name="connsiteY614" fmla="*/ 1405731 h 6858000"/>
              <a:gd name="connsiteX615" fmla="*/ 655236 w 7467600"/>
              <a:gd name="connsiteY615" fmla="*/ 1268632 h 6858000"/>
              <a:gd name="connsiteX616" fmla="*/ 6516292 w 7467600"/>
              <a:gd name="connsiteY616" fmla="*/ 1263064 h 6858000"/>
              <a:gd name="connsiteX617" fmla="*/ 5736320 w 7467600"/>
              <a:gd name="connsiteY617" fmla="*/ 1501803 h 6858000"/>
              <a:gd name="connsiteX618" fmla="*/ 6516292 w 7467600"/>
              <a:gd name="connsiteY618" fmla="*/ 1263064 h 6858000"/>
              <a:gd name="connsiteX619" fmla="*/ 291466 w 7467600"/>
              <a:gd name="connsiteY619" fmla="*/ 1250369 h 6858000"/>
              <a:gd name="connsiteX620" fmla="*/ 323180 w 7467600"/>
              <a:gd name="connsiteY620" fmla="*/ 1435283 h 6858000"/>
              <a:gd name="connsiteX621" fmla="*/ 349381 w 7467600"/>
              <a:gd name="connsiteY621" fmla="*/ 1875041 h 6858000"/>
              <a:gd name="connsiteX622" fmla="*/ 374363 w 7467600"/>
              <a:gd name="connsiteY622" fmla="*/ 1506494 h 6858000"/>
              <a:gd name="connsiteX623" fmla="*/ 302168 w 7467600"/>
              <a:gd name="connsiteY623" fmla="*/ 1274495 h 6858000"/>
              <a:gd name="connsiteX624" fmla="*/ 291466 w 7467600"/>
              <a:gd name="connsiteY624" fmla="*/ 1250369 h 6858000"/>
              <a:gd name="connsiteX625" fmla="*/ 678222 w 7467600"/>
              <a:gd name="connsiteY625" fmla="*/ 1248670 h 6858000"/>
              <a:gd name="connsiteX626" fmla="*/ 775536 w 7467600"/>
              <a:gd name="connsiteY626" fmla="*/ 1388015 h 6858000"/>
              <a:gd name="connsiteX627" fmla="*/ 894529 w 7467600"/>
              <a:gd name="connsiteY627" fmla="*/ 1567739 h 6858000"/>
              <a:gd name="connsiteX628" fmla="*/ 948000 w 7467600"/>
              <a:gd name="connsiteY628" fmla="*/ 1663088 h 6858000"/>
              <a:gd name="connsiteX629" fmla="*/ 1006812 w 7467600"/>
              <a:gd name="connsiteY629" fmla="*/ 1767683 h 6858000"/>
              <a:gd name="connsiteX630" fmla="*/ 1149133 w 7467600"/>
              <a:gd name="connsiteY630" fmla="*/ 1971513 h 6858000"/>
              <a:gd name="connsiteX631" fmla="*/ 1333952 w 7467600"/>
              <a:gd name="connsiteY631" fmla="*/ 2251620 h 6858000"/>
              <a:gd name="connsiteX632" fmla="*/ 1337329 w 7467600"/>
              <a:gd name="connsiteY632" fmla="*/ 2258350 h 6858000"/>
              <a:gd name="connsiteX633" fmla="*/ 1014726 w 7467600"/>
              <a:gd name="connsiteY633" fmla="*/ 1615556 h 6858000"/>
              <a:gd name="connsiteX634" fmla="*/ 678222 w 7467600"/>
              <a:gd name="connsiteY634" fmla="*/ 1248670 h 6858000"/>
              <a:gd name="connsiteX635" fmla="*/ 6691602 w 7467600"/>
              <a:gd name="connsiteY635" fmla="*/ 1140573 h 6858000"/>
              <a:gd name="connsiteX636" fmla="*/ 6571100 w 7467600"/>
              <a:gd name="connsiteY636" fmla="*/ 1183662 h 6858000"/>
              <a:gd name="connsiteX637" fmla="*/ 6241687 w 7467600"/>
              <a:gd name="connsiteY637" fmla="*/ 1257600 h 6858000"/>
              <a:gd name="connsiteX638" fmla="*/ 5693009 w 7467600"/>
              <a:gd name="connsiteY638" fmla="*/ 1478256 h 6858000"/>
              <a:gd name="connsiteX639" fmla="*/ 6548420 w 7467600"/>
              <a:gd name="connsiteY639" fmla="*/ 1214599 h 6858000"/>
              <a:gd name="connsiteX640" fmla="*/ 6605473 w 7467600"/>
              <a:gd name="connsiteY640" fmla="*/ 1184686 h 6858000"/>
              <a:gd name="connsiteX641" fmla="*/ 6691602 w 7467600"/>
              <a:gd name="connsiteY641" fmla="*/ 1140573 h 6858000"/>
              <a:gd name="connsiteX642" fmla="*/ 4002475 w 7467600"/>
              <a:gd name="connsiteY642" fmla="*/ 1037802 h 6858000"/>
              <a:gd name="connsiteX643" fmla="*/ 4000324 w 7467600"/>
              <a:gd name="connsiteY643" fmla="*/ 1039362 h 6858000"/>
              <a:gd name="connsiteX644" fmla="*/ 4002862 w 7467600"/>
              <a:gd name="connsiteY644" fmla="*/ 1042866 h 6858000"/>
              <a:gd name="connsiteX645" fmla="*/ 4002475 w 7467600"/>
              <a:gd name="connsiteY645" fmla="*/ 1037802 h 6858000"/>
              <a:gd name="connsiteX646" fmla="*/ 506322 w 7467600"/>
              <a:gd name="connsiteY646" fmla="*/ 1020997 h 6858000"/>
              <a:gd name="connsiteX647" fmla="*/ 533068 w 7467600"/>
              <a:gd name="connsiteY647" fmla="*/ 1029409 h 6858000"/>
              <a:gd name="connsiteX648" fmla="*/ 1232525 w 7467600"/>
              <a:gd name="connsiteY648" fmla="*/ 1804675 h 6858000"/>
              <a:gd name="connsiteX649" fmla="*/ 1388858 w 7467600"/>
              <a:gd name="connsiteY649" fmla="*/ 2368011 h 6858000"/>
              <a:gd name="connsiteX650" fmla="*/ 1384098 w 7467600"/>
              <a:gd name="connsiteY650" fmla="*/ 2378125 h 6858000"/>
              <a:gd name="connsiteX651" fmla="*/ 1425393 w 7467600"/>
              <a:gd name="connsiteY651" fmla="*/ 2589124 h 6858000"/>
              <a:gd name="connsiteX652" fmla="*/ 1424001 w 7467600"/>
              <a:gd name="connsiteY652" fmla="*/ 2597541 h 6858000"/>
              <a:gd name="connsiteX653" fmla="*/ 2152729 w 7467600"/>
              <a:gd name="connsiteY653" fmla="*/ 2864487 h 6858000"/>
              <a:gd name="connsiteX654" fmla="*/ 2020609 w 7467600"/>
              <a:gd name="connsiteY654" fmla="*/ 2539671 h 6858000"/>
              <a:gd name="connsiteX655" fmla="*/ 2018920 w 7467600"/>
              <a:gd name="connsiteY655" fmla="*/ 2536309 h 6858000"/>
              <a:gd name="connsiteX656" fmla="*/ 1342441 w 7467600"/>
              <a:gd name="connsiteY656" fmla="*/ 1173017 h 6858000"/>
              <a:gd name="connsiteX657" fmla="*/ 1367925 w 7467600"/>
              <a:gd name="connsiteY657" fmla="*/ 1135648 h 6858000"/>
              <a:gd name="connsiteX658" fmla="*/ 1771401 w 7467600"/>
              <a:gd name="connsiteY658" fmla="*/ 1806673 h 6858000"/>
              <a:gd name="connsiteX659" fmla="*/ 1972385 w 7467600"/>
              <a:gd name="connsiteY659" fmla="*/ 2198735 h 6858000"/>
              <a:gd name="connsiteX660" fmla="*/ 2040892 w 7467600"/>
              <a:gd name="connsiteY660" fmla="*/ 2405205 h 6858000"/>
              <a:gd name="connsiteX661" fmla="*/ 2131689 w 7467600"/>
              <a:gd name="connsiteY661" fmla="*/ 1936926 h 6858000"/>
              <a:gd name="connsiteX662" fmla="*/ 2454820 w 7467600"/>
              <a:gd name="connsiteY662" fmla="*/ 1248808 h 6858000"/>
              <a:gd name="connsiteX663" fmla="*/ 2492512 w 7467600"/>
              <a:gd name="connsiteY663" fmla="*/ 1302920 h 6858000"/>
              <a:gd name="connsiteX664" fmla="*/ 2081216 w 7467600"/>
              <a:gd name="connsiteY664" fmla="*/ 2527513 h 6858000"/>
              <a:gd name="connsiteX665" fmla="*/ 2081211 w 7467600"/>
              <a:gd name="connsiteY665" fmla="*/ 2528916 h 6858000"/>
              <a:gd name="connsiteX666" fmla="*/ 2199067 w 7467600"/>
              <a:gd name="connsiteY666" fmla="*/ 2884061 h 6858000"/>
              <a:gd name="connsiteX667" fmla="*/ 3192586 w 7467600"/>
              <a:gd name="connsiteY667" fmla="*/ 3411496 h 6858000"/>
              <a:gd name="connsiteX668" fmla="*/ 3182620 w 7467600"/>
              <a:gd name="connsiteY668" fmla="*/ 3483279 h 6858000"/>
              <a:gd name="connsiteX669" fmla="*/ 2435119 w 7467600"/>
              <a:gd name="connsiteY669" fmla="*/ 3080173 h 6858000"/>
              <a:gd name="connsiteX670" fmla="*/ 2410152 w 7467600"/>
              <a:gd name="connsiteY670" fmla="*/ 3063751 h 6858000"/>
              <a:gd name="connsiteX671" fmla="*/ 2408099 w 7467600"/>
              <a:gd name="connsiteY671" fmla="*/ 3064403 h 6858000"/>
              <a:gd name="connsiteX672" fmla="*/ 2407218 w 7467600"/>
              <a:gd name="connsiteY672" fmla="*/ 3070324 h 6858000"/>
              <a:gd name="connsiteX673" fmla="*/ 2380138 w 7467600"/>
              <a:gd name="connsiteY673" fmla="*/ 3099341 h 6858000"/>
              <a:gd name="connsiteX674" fmla="*/ 1765923 w 7467600"/>
              <a:gd name="connsiteY674" fmla="*/ 3581043 h 6858000"/>
              <a:gd name="connsiteX675" fmla="*/ 1702258 w 7467600"/>
              <a:gd name="connsiteY675" fmla="*/ 3612286 h 6858000"/>
              <a:gd name="connsiteX676" fmla="*/ 1538370 w 7467600"/>
              <a:gd name="connsiteY676" fmla="*/ 3811804 h 6858000"/>
              <a:gd name="connsiteX677" fmla="*/ 542867 w 7467600"/>
              <a:gd name="connsiteY677" fmla="*/ 4944092 h 6858000"/>
              <a:gd name="connsiteX678" fmla="*/ 515800 w 7467600"/>
              <a:gd name="connsiteY678" fmla="*/ 4862180 h 6858000"/>
              <a:gd name="connsiteX679" fmla="*/ 909145 w 7467600"/>
              <a:gd name="connsiteY679" fmla="*/ 4199225 h 6858000"/>
              <a:gd name="connsiteX680" fmla="*/ 1214067 w 7467600"/>
              <a:gd name="connsiteY680" fmla="*/ 3908561 h 6858000"/>
              <a:gd name="connsiteX681" fmla="*/ 640967 w 7467600"/>
              <a:gd name="connsiteY681" fmla="*/ 4105601 h 6858000"/>
              <a:gd name="connsiteX682" fmla="*/ 112563 w 7467600"/>
              <a:gd name="connsiteY682" fmla="*/ 4396952 h 6858000"/>
              <a:gd name="connsiteX683" fmla="*/ 0 w 7467600"/>
              <a:gd name="connsiteY683" fmla="*/ 4466006 h 6858000"/>
              <a:gd name="connsiteX684" fmla="*/ 0 w 7467600"/>
              <a:gd name="connsiteY684" fmla="*/ 4233763 h 6858000"/>
              <a:gd name="connsiteX685" fmla="*/ 36881 w 7467600"/>
              <a:gd name="connsiteY685" fmla="*/ 4200118 h 6858000"/>
              <a:gd name="connsiteX686" fmla="*/ 910534 w 7467600"/>
              <a:gd name="connsiteY686" fmla="*/ 3629753 h 6858000"/>
              <a:gd name="connsiteX687" fmla="*/ 1578717 w 7467600"/>
              <a:gd name="connsiteY687" fmla="*/ 3575982 h 6858000"/>
              <a:gd name="connsiteX688" fmla="*/ 2338780 w 7467600"/>
              <a:gd name="connsiteY688" fmla="*/ 3033725 h 6858000"/>
              <a:gd name="connsiteX689" fmla="*/ 1807991 w 7467600"/>
              <a:gd name="connsiteY689" fmla="*/ 2807184 h 6858000"/>
              <a:gd name="connsiteX690" fmla="*/ 1416358 w 7467600"/>
              <a:gd name="connsiteY690" fmla="*/ 3112571 h 6858000"/>
              <a:gd name="connsiteX691" fmla="*/ 939066 w 7467600"/>
              <a:gd name="connsiteY691" fmla="*/ 3378798 h 6858000"/>
              <a:gd name="connsiteX692" fmla="*/ 115099 w 7467600"/>
              <a:gd name="connsiteY692" fmla="*/ 3607650 h 6858000"/>
              <a:gd name="connsiteX693" fmla="*/ 97284 w 7467600"/>
              <a:gd name="connsiteY693" fmla="*/ 3520393 h 6858000"/>
              <a:gd name="connsiteX694" fmla="*/ 922050 w 7467600"/>
              <a:gd name="connsiteY694" fmla="*/ 3074867 h 6858000"/>
              <a:gd name="connsiteX695" fmla="*/ 1405265 w 7467600"/>
              <a:gd name="connsiteY695" fmla="*/ 3016319 h 6858000"/>
              <a:gd name="connsiteX696" fmla="*/ 1407512 w 7467600"/>
              <a:gd name="connsiteY696" fmla="*/ 3018001 h 6858000"/>
              <a:gd name="connsiteX697" fmla="*/ 1726266 w 7467600"/>
              <a:gd name="connsiteY697" fmla="*/ 2777274 h 6858000"/>
              <a:gd name="connsiteX698" fmla="*/ 625390 w 7467600"/>
              <a:gd name="connsiteY698" fmla="*/ 2514541 h 6858000"/>
              <a:gd name="connsiteX699" fmla="*/ 619799 w 7467600"/>
              <a:gd name="connsiteY699" fmla="*/ 2527180 h 6858000"/>
              <a:gd name="connsiteX700" fmla="*/ 310030 w 7467600"/>
              <a:gd name="connsiteY700" fmla="*/ 2771818 h 6858000"/>
              <a:gd name="connsiteX701" fmla="*/ 173877 w 7467600"/>
              <a:gd name="connsiteY701" fmla="*/ 2937056 h 6858000"/>
              <a:gd name="connsiteX702" fmla="*/ 77889 w 7467600"/>
              <a:gd name="connsiteY702" fmla="*/ 3138440 h 6858000"/>
              <a:gd name="connsiteX703" fmla="*/ 0 w 7467600"/>
              <a:gd name="connsiteY703" fmla="*/ 3271395 h 6858000"/>
              <a:gd name="connsiteX704" fmla="*/ 0 w 7467600"/>
              <a:gd name="connsiteY704" fmla="*/ 3153002 h 6858000"/>
              <a:gd name="connsiteX705" fmla="*/ 2386 w 7467600"/>
              <a:gd name="connsiteY705" fmla="*/ 3149203 h 6858000"/>
              <a:gd name="connsiteX706" fmla="*/ 89753 w 7467600"/>
              <a:gd name="connsiteY706" fmla="*/ 2987702 h 6858000"/>
              <a:gd name="connsiteX707" fmla="*/ 76869 w 7467600"/>
              <a:gd name="connsiteY707" fmla="*/ 3005404 h 6858000"/>
              <a:gd name="connsiteX708" fmla="*/ 32049 w 7467600"/>
              <a:gd name="connsiteY708" fmla="*/ 3065814 h 6858000"/>
              <a:gd name="connsiteX709" fmla="*/ 0 w 7467600"/>
              <a:gd name="connsiteY709" fmla="*/ 3108744 h 6858000"/>
              <a:gd name="connsiteX710" fmla="*/ 0 w 7467600"/>
              <a:gd name="connsiteY710" fmla="*/ 3058059 h 6858000"/>
              <a:gd name="connsiteX711" fmla="*/ 7610 w 7467600"/>
              <a:gd name="connsiteY711" fmla="*/ 3047889 h 6858000"/>
              <a:gd name="connsiteX712" fmla="*/ 52419 w 7467600"/>
              <a:gd name="connsiteY712" fmla="*/ 2987479 h 6858000"/>
              <a:gd name="connsiteX713" fmla="*/ 59142 w 7467600"/>
              <a:gd name="connsiteY713" fmla="*/ 2978488 h 6858000"/>
              <a:gd name="connsiteX714" fmla="*/ 0 w 7467600"/>
              <a:gd name="connsiteY714" fmla="*/ 3015334 h 6858000"/>
              <a:gd name="connsiteX715" fmla="*/ 0 w 7467600"/>
              <a:gd name="connsiteY715" fmla="*/ 2914286 h 6858000"/>
              <a:gd name="connsiteX716" fmla="*/ 36383 w 7467600"/>
              <a:gd name="connsiteY716" fmla="*/ 2901128 h 6858000"/>
              <a:gd name="connsiteX717" fmla="*/ 156329 w 7467600"/>
              <a:gd name="connsiteY717" fmla="*/ 2840533 h 6858000"/>
              <a:gd name="connsiteX718" fmla="*/ 358355 w 7467600"/>
              <a:gd name="connsiteY718" fmla="*/ 2620471 h 6858000"/>
              <a:gd name="connsiteX719" fmla="*/ 510577 w 7467600"/>
              <a:gd name="connsiteY719" fmla="*/ 2501244 h 6858000"/>
              <a:gd name="connsiteX720" fmla="*/ 211967 w 7467600"/>
              <a:gd name="connsiteY720" fmla="*/ 2479171 h 6858000"/>
              <a:gd name="connsiteX721" fmla="*/ 0 w 7467600"/>
              <a:gd name="connsiteY721" fmla="*/ 2476398 h 6858000"/>
              <a:gd name="connsiteX722" fmla="*/ 0 w 7467600"/>
              <a:gd name="connsiteY722" fmla="*/ 2389189 h 6858000"/>
              <a:gd name="connsiteX723" fmla="*/ 103062 w 7467600"/>
              <a:gd name="connsiteY723" fmla="*/ 2389518 h 6858000"/>
              <a:gd name="connsiteX724" fmla="*/ 510734 w 7467600"/>
              <a:gd name="connsiteY724" fmla="*/ 2416201 h 6858000"/>
              <a:gd name="connsiteX725" fmla="*/ 279257 w 7467600"/>
              <a:gd name="connsiteY725" fmla="*/ 2092102 h 6858000"/>
              <a:gd name="connsiteX726" fmla="*/ 65265 w 7467600"/>
              <a:gd name="connsiteY726" fmla="*/ 2006049 h 6858000"/>
              <a:gd name="connsiteX727" fmla="*/ 0 w 7467600"/>
              <a:gd name="connsiteY727" fmla="*/ 1982532 h 6858000"/>
              <a:gd name="connsiteX728" fmla="*/ 0 w 7467600"/>
              <a:gd name="connsiteY728" fmla="*/ 1912789 h 6858000"/>
              <a:gd name="connsiteX729" fmla="*/ 97460 w 7467600"/>
              <a:gd name="connsiteY729" fmla="*/ 1953725 h 6858000"/>
              <a:gd name="connsiteX730" fmla="*/ 221272 w 7467600"/>
              <a:gd name="connsiteY730" fmla="*/ 1980766 h 6858000"/>
              <a:gd name="connsiteX731" fmla="*/ 116765 w 7467600"/>
              <a:gd name="connsiteY731" fmla="*/ 1911033 h 6858000"/>
              <a:gd name="connsiteX732" fmla="*/ 16405 w 7467600"/>
              <a:gd name="connsiteY732" fmla="*/ 1803412 h 6858000"/>
              <a:gd name="connsiteX733" fmla="*/ 0 w 7467600"/>
              <a:gd name="connsiteY733" fmla="*/ 1784777 h 6858000"/>
              <a:gd name="connsiteX734" fmla="*/ 0 w 7467600"/>
              <a:gd name="connsiteY734" fmla="*/ 1740082 h 6858000"/>
              <a:gd name="connsiteX735" fmla="*/ 39394 w 7467600"/>
              <a:gd name="connsiteY735" fmla="*/ 1784856 h 6858000"/>
              <a:gd name="connsiteX736" fmla="*/ 135813 w 7467600"/>
              <a:gd name="connsiteY736" fmla="*/ 1888838 h 6858000"/>
              <a:gd name="connsiteX737" fmla="*/ 242575 w 7467600"/>
              <a:gd name="connsiteY737" fmla="*/ 1958841 h 6858000"/>
              <a:gd name="connsiteX738" fmla="*/ 82197 w 7467600"/>
              <a:gd name="connsiteY738" fmla="*/ 1754826 h 6858000"/>
              <a:gd name="connsiteX739" fmla="*/ 0 w 7467600"/>
              <a:gd name="connsiteY739" fmla="*/ 1679650 h 6858000"/>
              <a:gd name="connsiteX740" fmla="*/ 0 w 7467600"/>
              <a:gd name="connsiteY740" fmla="*/ 1602463 h 6858000"/>
              <a:gd name="connsiteX741" fmla="*/ 84689 w 7467600"/>
              <a:gd name="connsiteY741" fmla="*/ 1677442 h 6858000"/>
              <a:gd name="connsiteX742" fmla="*/ 298437 w 7467600"/>
              <a:gd name="connsiteY742" fmla="*/ 1968019 h 6858000"/>
              <a:gd name="connsiteX743" fmla="*/ 227269 w 7467600"/>
              <a:gd name="connsiteY743" fmla="*/ 1114064 h 6858000"/>
              <a:gd name="connsiteX744" fmla="*/ 248003 w 7467600"/>
              <a:gd name="connsiteY744" fmla="*/ 1089613 h 6858000"/>
              <a:gd name="connsiteX745" fmla="*/ 427020 w 7467600"/>
              <a:gd name="connsiteY745" fmla="*/ 1619803 h 6858000"/>
              <a:gd name="connsiteX746" fmla="*/ 340345 w 7467600"/>
              <a:gd name="connsiteY746" fmla="*/ 2027739 h 6858000"/>
              <a:gd name="connsiteX747" fmla="*/ 360865 w 7467600"/>
              <a:gd name="connsiteY747" fmla="*/ 2044827 h 6858000"/>
              <a:gd name="connsiteX748" fmla="*/ 560414 w 7467600"/>
              <a:gd name="connsiteY748" fmla="*/ 2421457 h 6858000"/>
              <a:gd name="connsiteX749" fmla="*/ 1359703 w 7467600"/>
              <a:gd name="connsiteY749" fmla="*/ 2578554 h 6858000"/>
              <a:gd name="connsiteX750" fmla="*/ 1359422 w 7467600"/>
              <a:gd name="connsiteY750" fmla="*/ 2577994 h 6858000"/>
              <a:gd name="connsiteX751" fmla="*/ 828701 w 7467600"/>
              <a:gd name="connsiteY751" fmla="*/ 1839520 h 6858000"/>
              <a:gd name="connsiteX752" fmla="*/ 494427 w 7467600"/>
              <a:gd name="connsiteY752" fmla="*/ 1092333 h 6858000"/>
              <a:gd name="connsiteX753" fmla="*/ 506322 w 7467600"/>
              <a:gd name="connsiteY753" fmla="*/ 1020997 h 6858000"/>
              <a:gd name="connsiteX754" fmla="*/ 4570198 w 7467600"/>
              <a:gd name="connsiteY754" fmla="*/ 978081 h 6858000"/>
              <a:gd name="connsiteX755" fmla="*/ 4523691 w 7467600"/>
              <a:gd name="connsiteY755" fmla="*/ 1127776 h 6858000"/>
              <a:gd name="connsiteX756" fmla="*/ 4509875 w 7467600"/>
              <a:gd name="connsiteY756" fmla="*/ 1167552 h 6858000"/>
              <a:gd name="connsiteX757" fmla="*/ 4478168 w 7467600"/>
              <a:gd name="connsiteY757" fmla="*/ 1260735 h 6858000"/>
              <a:gd name="connsiteX758" fmla="*/ 4409309 w 7467600"/>
              <a:gd name="connsiteY758" fmla="*/ 1666996 h 6858000"/>
              <a:gd name="connsiteX759" fmla="*/ 4370031 w 7467600"/>
              <a:gd name="connsiteY759" fmla="*/ 1955666 h 6858000"/>
              <a:gd name="connsiteX760" fmla="*/ 4570198 w 7467600"/>
              <a:gd name="connsiteY760" fmla="*/ 978081 h 6858000"/>
              <a:gd name="connsiteX761" fmla="*/ 4557898 w 7467600"/>
              <a:gd name="connsiteY761" fmla="*/ 900011 h 6858000"/>
              <a:gd name="connsiteX762" fmla="*/ 4344840 w 7467600"/>
              <a:gd name="connsiteY762" fmla="*/ 1922038 h 6858000"/>
              <a:gd name="connsiteX763" fmla="*/ 4378710 w 7467600"/>
              <a:gd name="connsiteY763" fmla="*/ 1665516 h 6858000"/>
              <a:gd name="connsiteX764" fmla="*/ 4448798 w 7467600"/>
              <a:gd name="connsiteY764" fmla="*/ 1253024 h 6858000"/>
              <a:gd name="connsiteX765" fmla="*/ 4480315 w 7467600"/>
              <a:gd name="connsiteY765" fmla="*/ 1158454 h 6858000"/>
              <a:gd name="connsiteX766" fmla="*/ 4494133 w 7467600"/>
              <a:gd name="connsiteY766" fmla="*/ 1118676 h 6858000"/>
              <a:gd name="connsiteX767" fmla="*/ 4557898 w 7467600"/>
              <a:gd name="connsiteY767" fmla="*/ 900011 h 6858000"/>
              <a:gd name="connsiteX768" fmla="*/ 5870151 w 7467600"/>
              <a:gd name="connsiteY768" fmla="*/ 898890 h 6858000"/>
              <a:gd name="connsiteX769" fmla="*/ 5861335 w 7467600"/>
              <a:gd name="connsiteY769" fmla="*/ 899177 h 6858000"/>
              <a:gd name="connsiteX770" fmla="*/ 5843702 w 7467600"/>
              <a:gd name="connsiteY770" fmla="*/ 899748 h 6858000"/>
              <a:gd name="connsiteX771" fmla="*/ 5651107 w 7467600"/>
              <a:gd name="connsiteY771" fmla="*/ 920306 h 6858000"/>
              <a:gd name="connsiteX772" fmla="*/ 5459407 w 7467600"/>
              <a:gd name="connsiteY772" fmla="*/ 940975 h 6858000"/>
              <a:gd name="connsiteX773" fmla="*/ 5374846 w 7467600"/>
              <a:gd name="connsiteY773" fmla="*/ 941988 h 6858000"/>
              <a:gd name="connsiteX774" fmla="*/ 5256105 w 7467600"/>
              <a:gd name="connsiteY774" fmla="*/ 945632 h 6858000"/>
              <a:gd name="connsiteX775" fmla="*/ 5107071 w 7467600"/>
              <a:gd name="connsiteY775" fmla="*/ 969720 h 6858000"/>
              <a:gd name="connsiteX776" fmla="*/ 4998681 w 7467600"/>
              <a:gd name="connsiteY776" fmla="*/ 988771 h 6858000"/>
              <a:gd name="connsiteX777" fmla="*/ 5870151 w 7467600"/>
              <a:gd name="connsiteY777" fmla="*/ 898890 h 6858000"/>
              <a:gd name="connsiteX778" fmla="*/ 5504425 w 7467600"/>
              <a:gd name="connsiteY778" fmla="*/ 848067 h 6858000"/>
              <a:gd name="connsiteX779" fmla="*/ 4968849 w 7467600"/>
              <a:gd name="connsiteY779" fmla="*/ 962318 h 6858000"/>
              <a:gd name="connsiteX780" fmla="*/ 5104039 w 7467600"/>
              <a:gd name="connsiteY780" fmla="*/ 940634 h 6858000"/>
              <a:gd name="connsiteX781" fmla="*/ 5256311 w 7467600"/>
              <a:gd name="connsiteY781" fmla="*/ 916490 h 6858000"/>
              <a:gd name="connsiteX782" fmla="*/ 5377381 w 7467600"/>
              <a:gd name="connsiteY782" fmla="*/ 912671 h 6858000"/>
              <a:gd name="connsiteX783" fmla="*/ 5460148 w 7467600"/>
              <a:gd name="connsiteY783" fmla="*/ 911442 h 6858000"/>
              <a:gd name="connsiteX784" fmla="*/ 5648971 w 7467600"/>
              <a:gd name="connsiteY784" fmla="*/ 891331 h 6858000"/>
              <a:gd name="connsiteX785" fmla="*/ 5844807 w 7467600"/>
              <a:gd name="connsiteY785" fmla="*/ 870718 h 6858000"/>
              <a:gd name="connsiteX786" fmla="*/ 5862975 w 7467600"/>
              <a:gd name="connsiteY786" fmla="*/ 869756 h 6858000"/>
              <a:gd name="connsiteX787" fmla="*/ 5920887 w 7467600"/>
              <a:gd name="connsiteY787" fmla="*/ 865929 h 6858000"/>
              <a:gd name="connsiteX788" fmla="*/ 5504425 w 7467600"/>
              <a:gd name="connsiteY788" fmla="*/ 848067 h 6858000"/>
              <a:gd name="connsiteX789" fmla="*/ 3607114 w 7467600"/>
              <a:gd name="connsiteY789" fmla="*/ 467441 h 6858000"/>
              <a:gd name="connsiteX790" fmla="*/ 3296242 w 7467600"/>
              <a:gd name="connsiteY790" fmla="*/ 807991 h 6858000"/>
              <a:gd name="connsiteX791" fmla="*/ 3174674 w 7467600"/>
              <a:gd name="connsiteY791" fmla="*/ 919759 h 6858000"/>
              <a:gd name="connsiteX792" fmla="*/ 3042978 w 7467600"/>
              <a:gd name="connsiteY792" fmla="*/ 1054894 h 6858000"/>
              <a:gd name="connsiteX793" fmla="*/ 2968914 w 7467600"/>
              <a:gd name="connsiteY793" fmla="*/ 1133756 h 6858000"/>
              <a:gd name="connsiteX794" fmla="*/ 3103823 w 7467600"/>
              <a:gd name="connsiteY794" fmla="*/ 1026814 h 6858000"/>
              <a:gd name="connsiteX795" fmla="*/ 3607114 w 7467600"/>
              <a:gd name="connsiteY795" fmla="*/ 467441 h 6858000"/>
              <a:gd name="connsiteX796" fmla="*/ 3744487 w 7467600"/>
              <a:gd name="connsiteY796" fmla="*/ 383136 h 6858000"/>
              <a:gd name="connsiteX797" fmla="*/ 3970213 w 7467600"/>
              <a:gd name="connsiteY797" fmla="*/ 995559 h 6858000"/>
              <a:gd name="connsiteX798" fmla="*/ 3744487 w 7467600"/>
              <a:gd name="connsiteY798" fmla="*/ 383136 h 6858000"/>
              <a:gd name="connsiteX799" fmla="*/ 3624562 w 7467600"/>
              <a:gd name="connsiteY799" fmla="*/ 367041 h 6858000"/>
              <a:gd name="connsiteX800" fmla="*/ 3489712 w 7467600"/>
              <a:gd name="connsiteY800" fmla="*/ 485386 h 6858000"/>
              <a:gd name="connsiteX801" fmla="*/ 3182994 w 7467600"/>
              <a:gd name="connsiteY801" fmla="*/ 828265 h 6858000"/>
              <a:gd name="connsiteX802" fmla="*/ 2892114 w 7467600"/>
              <a:gd name="connsiteY802" fmla="*/ 1172635 h 6858000"/>
              <a:gd name="connsiteX803" fmla="*/ 3021459 w 7467600"/>
              <a:gd name="connsiteY803" fmla="*/ 1035385 h 6858000"/>
              <a:gd name="connsiteX804" fmla="*/ 3153873 w 7467600"/>
              <a:gd name="connsiteY804" fmla="*/ 898971 h 6858000"/>
              <a:gd name="connsiteX805" fmla="*/ 3276511 w 7467600"/>
              <a:gd name="connsiteY805" fmla="*/ 786423 h 6858000"/>
              <a:gd name="connsiteX806" fmla="*/ 3584154 w 7467600"/>
              <a:gd name="connsiteY806" fmla="*/ 448218 h 6858000"/>
              <a:gd name="connsiteX807" fmla="*/ 3624562 w 7467600"/>
              <a:gd name="connsiteY807" fmla="*/ 367041 h 6858000"/>
              <a:gd name="connsiteX808" fmla="*/ 3766672 w 7467600"/>
              <a:gd name="connsiteY808" fmla="*/ 359429 h 6858000"/>
              <a:gd name="connsiteX809" fmla="*/ 3996338 w 7467600"/>
              <a:gd name="connsiteY809" fmla="*/ 968237 h 6858000"/>
              <a:gd name="connsiteX810" fmla="*/ 3766672 w 7467600"/>
              <a:gd name="connsiteY810" fmla="*/ 359429 h 6858000"/>
              <a:gd name="connsiteX811" fmla="*/ 5805386 w 7467600"/>
              <a:gd name="connsiteY811" fmla="*/ 239240 h 6858000"/>
              <a:gd name="connsiteX812" fmla="*/ 5736947 w 7467600"/>
              <a:gd name="connsiteY812" fmla="*/ 261367 h 6858000"/>
              <a:gd name="connsiteX813" fmla="*/ 5427012 w 7467600"/>
              <a:gd name="connsiteY813" fmla="*/ 311272 h 6858000"/>
              <a:gd name="connsiteX814" fmla="*/ 5147818 w 7467600"/>
              <a:gd name="connsiteY814" fmla="*/ 322112 h 6858000"/>
              <a:gd name="connsiteX815" fmla="*/ 5060854 w 7467600"/>
              <a:gd name="connsiteY815" fmla="*/ 311882 h 6858000"/>
              <a:gd name="connsiteX816" fmla="*/ 4945989 w 7467600"/>
              <a:gd name="connsiteY816" fmla="*/ 300516 h 6858000"/>
              <a:gd name="connsiteX817" fmla="*/ 5410479 w 7467600"/>
              <a:gd name="connsiteY817" fmla="*/ 348434 h 6858000"/>
              <a:gd name="connsiteX818" fmla="*/ 5805386 w 7467600"/>
              <a:gd name="connsiteY818" fmla="*/ 239240 h 6858000"/>
              <a:gd name="connsiteX819" fmla="*/ 5905192 w 7467600"/>
              <a:gd name="connsiteY819" fmla="*/ 163079 h 6858000"/>
              <a:gd name="connsiteX820" fmla="*/ 5865655 w 7467600"/>
              <a:gd name="connsiteY820" fmla="*/ 171901 h 6858000"/>
              <a:gd name="connsiteX821" fmla="*/ 5259740 w 7467600"/>
              <a:gd name="connsiteY821" fmla="*/ 257013 h 6858000"/>
              <a:gd name="connsiteX822" fmla="*/ 5208466 w 7467600"/>
              <a:gd name="connsiteY822" fmla="*/ 257550 h 6858000"/>
              <a:gd name="connsiteX823" fmla="*/ 4980204 w 7467600"/>
              <a:gd name="connsiteY823" fmla="*/ 271903 h 6858000"/>
              <a:gd name="connsiteX824" fmla="*/ 5068068 w 7467600"/>
              <a:gd name="connsiteY824" fmla="*/ 282244 h 6858000"/>
              <a:gd name="connsiteX825" fmla="*/ 5153231 w 7467600"/>
              <a:gd name="connsiteY825" fmla="*/ 292240 h 6858000"/>
              <a:gd name="connsiteX826" fmla="*/ 5426491 w 7467600"/>
              <a:gd name="connsiteY826" fmla="*/ 281128 h 6858000"/>
              <a:gd name="connsiteX827" fmla="*/ 5731212 w 7467600"/>
              <a:gd name="connsiteY827" fmla="*/ 231951 h 6858000"/>
              <a:gd name="connsiteX828" fmla="*/ 5905192 w 7467600"/>
              <a:gd name="connsiteY828" fmla="*/ 163079 h 6858000"/>
              <a:gd name="connsiteX829" fmla="*/ 5944437 w 7467600"/>
              <a:gd name="connsiteY829" fmla="*/ 113829 h 6858000"/>
              <a:gd name="connsiteX830" fmla="*/ 5825032 w 7467600"/>
              <a:gd name="connsiteY830" fmla="*/ 146405 h 6858000"/>
              <a:gd name="connsiteX831" fmla="*/ 4955599 w 7467600"/>
              <a:gd name="connsiteY831" fmla="*/ 247008 h 6858000"/>
              <a:gd name="connsiteX832" fmla="*/ 5210104 w 7467600"/>
              <a:gd name="connsiteY832" fmla="*/ 228123 h 6858000"/>
              <a:gd name="connsiteX833" fmla="*/ 5261015 w 7467600"/>
              <a:gd name="connsiteY833" fmla="*/ 227087 h 6858000"/>
              <a:gd name="connsiteX834" fmla="*/ 5861181 w 7467600"/>
              <a:gd name="connsiteY834" fmla="*/ 143093 h 6858000"/>
              <a:gd name="connsiteX835" fmla="*/ 5961252 w 7467600"/>
              <a:gd name="connsiteY835" fmla="*/ 114820 h 6858000"/>
              <a:gd name="connsiteX836" fmla="*/ 5944437 w 7467600"/>
              <a:gd name="connsiteY836" fmla="*/ 113829 h 6858000"/>
              <a:gd name="connsiteX837" fmla="*/ 3882765 w 7467600"/>
              <a:gd name="connsiteY837" fmla="*/ 0 h 6858000"/>
              <a:gd name="connsiteX838" fmla="*/ 3995099 w 7467600"/>
              <a:gd name="connsiteY838" fmla="*/ 0 h 6858000"/>
              <a:gd name="connsiteX839" fmla="*/ 4163818 w 7467600"/>
              <a:gd name="connsiteY839" fmla="*/ 234104 h 6858000"/>
              <a:gd name="connsiteX840" fmla="*/ 4172099 w 7467600"/>
              <a:gd name="connsiteY840" fmla="*/ 234207 h 6858000"/>
              <a:gd name="connsiteX841" fmla="*/ 4784282 w 7467600"/>
              <a:gd name="connsiteY841" fmla="*/ 276561 h 6858000"/>
              <a:gd name="connsiteX842" fmla="*/ 4801687 w 7467600"/>
              <a:gd name="connsiteY842" fmla="*/ 267764 h 6858000"/>
              <a:gd name="connsiteX843" fmla="*/ 6082788 w 7467600"/>
              <a:gd name="connsiteY843" fmla="*/ 64119 h 6858000"/>
              <a:gd name="connsiteX844" fmla="*/ 6099442 w 7467600"/>
              <a:gd name="connsiteY844" fmla="*/ 82568 h 6858000"/>
              <a:gd name="connsiteX845" fmla="*/ 4804137 w 7467600"/>
              <a:gd name="connsiteY845" fmla="*/ 320931 h 6858000"/>
              <a:gd name="connsiteX846" fmla="*/ 4227047 w 7467600"/>
              <a:gd name="connsiteY846" fmla="*/ 313415 h 6858000"/>
              <a:gd name="connsiteX847" fmla="*/ 4346041 w 7467600"/>
              <a:gd name="connsiteY847" fmla="*/ 456086 h 6858000"/>
              <a:gd name="connsiteX848" fmla="*/ 4870967 w 7467600"/>
              <a:gd name="connsiteY848" fmla="*/ 963061 h 6858000"/>
              <a:gd name="connsiteX849" fmla="*/ 4889647 w 7467600"/>
              <a:gd name="connsiteY849" fmla="*/ 957147 h 6858000"/>
              <a:gd name="connsiteX850" fmla="*/ 5422504 w 7467600"/>
              <a:gd name="connsiteY850" fmla="*/ 805191 h 6858000"/>
              <a:gd name="connsiteX851" fmla="*/ 6087656 w 7467600"/>
              <a:gd name="connsiteY851" fmla="*/ 826703 h 6858000"/>
              <a:gd name="connsiteX852" fmla="*/ 6058717 w 7467600"/>
              <a:gd name="connsiteY852" fmla="*/ 865992 h 6858000"/>
              <a:gd name="connsiteX853" fmla="*/ 4974153 w 7467600"/>
              <a:gd name="connsiteY853" fmla="*/ 1045456 h 6858000"/>
              <a:gd name="connsiteX854" fmla="*/ 5627835 w 7467600"/>
              <a:gd name="connsiteY854" fmla="*/ 1472077 h 6858000"/>
              <a:gd name="connsiteX855" fmla="*/ 5629817 w 7467600"/>
              <a:gd name="connsiteY855" fmla="*/ 1471412 h 6858000"/>
              <a:gd name="connsiteX856" fmla="*/ 5634124 w 7467600"/>
              <a:gd name="connsiteY856" fmla="*/ 1470572 h 6858000"/>
              <a:gd name="connsiteX857" fmla="*/ 5755832 w 7467600"/>
              <a:gd name="connsiteY857" fmla="*/ 1383886 h 6858000"/>
              <a:gd name="connsiteX858" fmla="*/ 6014186 w 7467600"/>
              <a:gd name="connsiteY858" fmla="*/ 1279799 h 6858000"/>
              <a:gd name="connsiteX859" fmla="*/ 6901619 w 7467600"/>
              <a:gd name="connsiteY859" fmla="*/ 1047874 h 6858000"/>
              <a:gd name="connsiteX860" fmla="*/ 6931566 w 7467600"/>
              <a:gd name="connsiteY860" fmla="*/ 1062034 h 6858000"/>
              <a:gd name="connsiteX861" fmla="*/ 5790982 w 7467600"/>
              <a:gd name="connsiteY861" fmla="*/ 1561380 h 6858000"/>
              <a:gd name="connsiteX862" fmla="*/ 6188971 w 7467600"/>
              <a:gd name="connsiteY862" fmla="*/ 1755168 h 6858000"/>
              <a:gd name="connsiteX863" fmla="*/ 6202446 w 7467600"/>
              <a:gd name="connsiteY863" fmla="*/ 1752268 h 6858000"/>
              <a:gd name="connsiteX864" fmla="*/ 7179560 w 7467600"/>
              <a:gd name="connsiteY864" fmla="*/ 1467551 h 6858000"/>
              <a:gd name="connsiteX865" fmla="*/ 7158730 w 7467600"/>
              <a:gd name="connsiteY865" fmla="*/ 1507835 h 6858000"/>
              <a:gd name="connsiteX866" fmla="*/ 6326959 w 7467600"/>
              <a:gd name="connsiteY866" fmla="*/ 1817686 h 6858000"/>
              <a:gd name="connsiteX867" fmla="*/ 6537433 w 7467600"/>
              <a:gd name="connsiteY867" fmla="*/ 1907790 h 6858000"/>
              <a:gd name="connsiteX868" fmla="*/ 6550221 w 7467600"/>
              <a:gd name="connsiteY868" fmla="*/ 1910729 h 6858000"/>
              <a:gd name="connsiteX869" fmla="*/ 6964438 w 7467600"/>
              <a:gd name="connsiteY869" fmla="*/ 2209505 h 6858000"/>
              <a:gd name="connsiteX870" fmla="*/ 7367862 w 7467600"/>
              <a:gd name="connsiteY870" fmla="*/ 2806833 h 6858000"/>
              <a:gd name="connsiteX871" fmla="*/ 7364329 w 7467600"/>
              <a:gd name="connsiteY871" fmla="*/ 2826907 h 6858000"/>
              <a:gd name="connsiteX872" fmla="*/ 7290545 w 7467600"/>
              <a:gd name="connsiteY872" fmla="*/ 2850663 h 6858000"/>
              <a:gd name="connsiteX873" fmla="*/ 6472036 w 7467600"/>
              <a:gd name="connsiteY873" fmla="*/ 1959003 h 6858000"/>
              <a:gd name="connsiteX874" fmla="*/ 5792897 w 7467600"/>
              <a:gd name="connsiteY874" fmla="*/ 1647747 h 6858000"/>
              <a:gd name="connsiteX875" fmla="*/ 5842751 w 7467600"/>
              <a:gd name="connsiteY875" fmla="*/ 1816112 h 6858000"/>
              <a:gd name="connsiteX876" fmla="*/ 5847424 w 7467600"/>
              <a:gd name="connsiteY876" fmla="*/ 1815776 h 6858000"/>
              <a:gd name="connsiteX877" fmla="*/ 6399821 w 7467600"/>
              <a:gd name="connsiteY877" fmla="*/ 2344799 h 6858000"/>
              <a:gd name="connsiteX878" fmla="*/ 6323232 w 7467600"/>
              <a:gd name="connsiteY878" fmla="*/ 2389634 h 6858000"/>
              <a:gd name="connsiteX879" fmla="*/ 5942958 w 7467600"/>
              <a:gd name="connsiteY879" fmla="*/ 2077708 h 6858000"/>
              <a:gd name="connsiteX880" fmla="*/ 5921559 w 7467600"/>
              <a:gd name="connsiteY880" fmla="*/ 2378596 h 6858000"/>
              <a:gd name="connsiteX881" fmla="*/ 5817651 w 7467600"/>
              <a:gd name="connsiteY881" fmla="*/ 3023919 h 6858000"/>
              <a:gd name="connsiteX882" fmla="*/ 5729634 w 7467600"/>
              <a:gd name="connsiteY882" fmla="*/ 3051849 h 6858000"/>
              <a:gd name="connsiteX883" fmla="*/ 5611018 w 7467600"/>
              <a:gd name="connsiteY883" fmla="*/ 2316769 h 6858000"/>
              <a:gd name="connsiteX884" fmla="*/ 5687608 w 7467600"/>
              <a:gd name="connsiteY884" fmla="*/ 2039972 h 6858000"/>
              <a:gd name="connsiteX885" fmla="*/ 5657554 w 7467600"/>
              <a:gd name="connsiteY885" fmla="*/ 1576445 h 6858000"/>
              <a:gd name="connsiteX886" fmla="*/ 5150475 w 7467600"/>
              <a:gd name="connsiteY886" fmla="*/ 1274012 h 6858000"/>
              <a:gd name="connsiteX887" fmla="*/ 5349142 w 7467600"/>
              <a:gd name="connsiteY887" fmla="*/ 2204405 h 6858000"/>
              <a:gd name="connsiteX888" fmla="*/ 5262214 w 7467600"/>
              <a:gd name="connsiteY888" fmla="*/ 2233836 h 6858000"/>
              <a:gd name="connsiteX889" fmla="*/ 4981539 w 7467600"/>
              <a:gd name="connsiteY889" fmla="*/ 1542201 h 6858000"/>
              <a:gd name="connsiteX890" fmla="*/ 4958461 w 7467600"/>
              <a:gd name="connsiteY890" fmla="*/ 1136957 h 6858000"/>
              <a:gd name="connsiteX891" fmla="*/ 4655015 w 7467600"/>
              <a:gd name="connsiteY891" fmla="*/ 891426 h 6858000"/>
              <a:gd name="connsiteX892" fmla="*/ 4348002 w 7467600"/>
              <a:gd name="connsiteY892" fmla="*/ 2205895 h 6858000"/>
              <a:gd name="connsiteX893" fmla="*/ 4262250 w 7467600"/>
              <a:gd name="connsiteY893" fmla="*/ 2219972 h 6858000"/>
              <a:gd name="connsiteX894" fmla="*/ 4550611 w 7467600"/>
              <a:gd name="connsiteY894" fmla="*/ 817540 h 6858000"/>
              <a:gd name="connsiteX895" fmla="*/ 4564418 w 7467600"/>
              <a:gd name="connsiteY895" fmla="*/ 808293 h 6858000"/>
              <a:gd name="connsiteX896" fmla="*/ 4266388 w 7467600"/>
              <a:gd name="connsiteY896" fmla="*/ 500083 h 6858000"/>
              <a:gd name="connsiteX897" fmla="*/ 4032842 w 7467600"/>
              <a:gd name="connsiteY897" fmla="*/ 211809 h 6858000"/>
              <a:gd name="connsiteX898" fmla="*/ 3882765 w 7467600"/>
              <a:gd name="connsiteY898" fmla="*/ 0 h 6858000"/>
              <a:gd name="connsiteX899" fmla="*/ 3721337 w 7467600"/>
              <a:gd name="connsiteY899" fmla="*/ 0 h 6858000"/>
              <a:gd name="connsiteX900" fmla="*/ 3797544 w 7467600"/>
              <a:gd name="connsiteY900" fmla="*/ 0 h 6858000"/>
              <a:gd name="connsiteX901" fmla="*/ 3775734 w 7467600"/>
              <a:gd name="connsiteY901" fmla="*/ 95131 h 6858000"/>
              <a:gd name="connsiteX902" fmla="*/ 3724807 w 7467600"/>
              <a:gd name="connsiteY902" fmla="*/ 272257 h 6858000"/>
              <a:gd name="connsiteX903" fmla="*/ 3726844 w 7467600"/>
              <a:gd name="connsiteY903" fmla="*/ 282988 h 6858000"/>
              <a:gd name="connsiteX904" fmla="*/ 3742664 w 7467600"/>
              <a:gd name="connsiteY904" fmla="*/ 279918 h 6858000"/>
              <a:gd name="connsiteX905" fmla="*/ 4103910 w 7467600"/>
              <a:gd name="connsiteY905" fmla="*/ 1161917 h 6858000"/>
              <a:gd name="connsiteX906" fmla="*/ 4020269 w 7467600"/>
              <a:gd name="connsiteY906" fmla="*/ 1200406 h 6858000"/>
              <a:gd name="connsiteX907" fmla="*/ 3674882 w 7467600"/>
              <a:gd name="connsiteY907" fmla="*/ 488524 h 6858000"/>
              <a:gd name="connsiteX908" fmla="*/ 3132682 w 7467600"/>
              <a:gd name="connsiteY908" fmla="*/ 1072284 h 6858000"/>
              <a:gd name="connsiteX909" fmla="*/ 2716346 w 7467600"/>
              <a:gd name="connsiteY909" fmla="*/ 1276376 h 6858000"/>
              <a:gd name="connsiteX910" fmla="*/ 2716772 w 7467600"/>
              <a:gd name="connsiteY910" fmla="*/ 1255462 h 6858000"/>
              <a:gd name="connsiteX911" fmla="*/ 3471096 w 7467600"/>
              <a:gd name="connsiteY911" fmla="*/ 437072 h 6858000"/>
              <a:gd name="connsiteX912" fmla="*/ 3639057 w 7467600"/>
              <a:gd name="connsiteY912" fmla="*/ 286334 h 6858000"/>
              <a:gd name="connsiteX913" fmla="*/ 3640309 w 7467600"/>
              <a:gd name="connsiteY913" fmla="*/ 284664 h 6858000"/>
              <a:gd name="connsiteX914" fmla="*/ 3646022 w 7467600"/>
              <a:gd name="connsiteY914" fmla="*/ 276711 h 6858000"/>
              <a:gd name="connsiteX915" fmla="*/ 3707943 w 7467600"/>
              <a:gd name="connsiteY915" fmla="*/ 65958 h 6858000"/>
              <a:gd name="connsiteX916" fmla="*/ 3721337 w 7467600"/>
              <a:gd name="connsiteY916" fmla="*/ 0 h 6858000"/>
              <a:gd name="connsiteX917" fmla="*/ 2867960 w 7467600"/>
              <a:gd name="connsiteY917" fmla="*/ 0 h 6858000"/>
              <a:gd name="connsiteX918" fmla="*/ 2926351 w 7467600"/>
              <a:gd name="connsiteY918" fmla="*/ 0 h 6858000"/>
              <a:gd name="connsiteX919" fmla="*/ 2902823 w 7467600"/>
              <a:gd name="connsiteY919" fmla="*/ 262929 h 6858000"/>
              <a:gd name="connsiteX920" fmla="*/ 2940663 w 7467600"/>
              <a:gd name="connsiteY920" fmla="*/ 140884 h 6858000"/>
              <a:gd name="connsiteX921" fmla="*/ 2947039 w 7467600"/>
              <a:gd name="connsiteY921" fmla="*/ 122524 h 6858000"/>
              <a:gd name="connsiteX922" fmla="*/ 2984316 w 7467600"/>
              <a:gd name="connsiteY922" fmla="*/ 0 h 6858000"/>
              <a:gd name="connsiteX923" fmla="*/ 3016114 w 7467600"/>
              <a:gd name="connsiteY923" fmla="*/ 0 h 6858000"/>
              <a:gd name="connsiteX924" fmla="*/ 2979949 w 7467600"/>
              <a:gd name="connsiteY924" fmla="*/ 119274 h 6858000"/>
              <a:gd name="connsiteX925" fmla="*/ 3023879 w 7467600"/>
              <a:gd name="connsiteY925" fmla="*/ 0 h 6858000"/>
              <a:gd name="connsiteX926" fmla="*/ 3105400 w 7467600"/>
              <a:gd name="connsiteY926" fmla="*/ 0 h 6858000"/>
              <a:gd name="connsiteX927" fmla="*/ 3094669 w 7467600"/>
              <a:gd name="connsiteY927" fmla="*/ 30308 h 6858000"/>
              <a:gd name="connsiteX928" fmla="*/ 2901945 w 7467600"/>
              <a:gd name="connsiteY928" fmla="*/ 466538 h 6858000"/>
              <a:gd name="connsiteX929" fmla="*/ 2815209 w 7467600"/>
              <a:gd name="connsiteY929" fmla="*/ 497361 h 6858000"/>
              <a:gd name="connsiteX930" fmla="*/ 2844845 w 7467600"/>
              <a:gd name="connsiteY930" fmla="*/ 127638 h 6858000"/>
              <a:gd name="connsiteX931" fmla="*/ 2867960 w 7467600"/>
              <a:gd name="connsiteY931" fmla="*/ 0 h 6858000"/>
              <a:gd name="connsiteX932" fmla="*/ 1057230 w 7467600"/>
              <a:gd name="connsiteY932" fmla="*/ 0 h 6858000"/>
              <a:gd name="connsiteX933" fmla="*/ 1111003 w 7467600"/>
              <a:gd name="connsiteY933" fmla="*/ 0 h 6858000"/>
              <a:gd name="connsiteX934" fmla="*/ 1125553 w 7467600"/>
              <a:gd name="connsiteY934" fmla="*/ 52588 h 6858000"/>
              <a:gd name="connsiteX935" fmla="*/ 1304276 w 7467600"/>
              <a:gd name="connsiteY935" fmla="*/ 476275 h 6858000"/>
              <a:gd name="connsiteX936" fmla="*/ 1492066 w 7467600"/>
              <a:gd name="connsiteY936" fmla="*/ 886333 h 6858000"/>
              <a:gd name="connsiteX937" fmla="*/ 1423698 w 7467600"/>
              <a:gd name="connsiteY937" fmla="*/ 710817 h 6858000"/>
              <a:gd name="connsiteX938" fmla="*/ 1357609 w 7467600"/>
              <a:gd name="connsiteY938" fmla="*/ 532892 h 6858000"/>
              <a:gd name="connsiteX939" fmla="*/ 1309550 w 7467600"/>
              <a:gd name="connsiteY939" fmla="*/ 374031 h 6858000"/>
              <a:gd name="connsiteX940" fmla="*/ 1193673 w 7467600"/>
              <a:gd name="connsiteY940" fmla="*/ 49533 h 6858000"/>
              <a:gd name="connsiteX941" fmla="*/ 1164391 w 7467600"/>
              <a:gd name="connsiteY941" fmla="*/ 0 h 6858000"/>
              <a:gd name="connsiteX942" fmla="*/ 1200666 w 7467600"/>
              <a:gd name="connsiteY942" fmla="*/ 0 h 6858000"/>
              <a:gd name="connsiteX943" fmla="*/ 1223408 w 7467600"/>
              <a:gd name="connsiteY943" fmla="*/ 38996 h 6858000"/>
              <a:gd name="connsiteX944" fmla="*/ 1339635 w 7467600"/>
              <a:gd name="connsiteY944" fmla="*/ 365517 h 6858000"/>
              <a:gd name="connsiteX945" fmla="*/ 1387469 w 7467600"/>
              <a:gd name="connsiteY945" fmla="*/ 523079 h 6858000"/>
              <a:gd name="connsiteX946" fmla="*/ 1452685 w 7467600"/>
              <a:gd name="connsiteY946" fmla="*/ 699806 h 6858000"/>
              <a:gd name="connsiteX947" fmla="*/ 1492092 w 7467600"/>
              <a:gd name="connsiteY947" fmla="*/ 800424 h 6858000"/>
              <a:gd name="connsiteX948" fmla="*/ 1455302 w 7467600"/>
              <a:gd name="connsiteY948" fmla="*/ 632913 h 6858000"/>
              <a:gd name="connsiteX949" fmla="*/ 1222336 w 7467600"/>
              <a:gd name="connsiteY949" fmla="*/ 9480 h 6858000"/>
              <a:gd name="connsiteX950" fmla="*/ 1214634 w 7467600"/>
              <a:gd name="connsiteY950" fmla="*/ 0 h 6858000"/>
              <a:gd name="connsiteX951" fmla="*/ 1289827 w 7467600"/>
              <a:gd name="connsiteY951" fmla="*/ 0 h 6858000"/>
              <a:gd name="connsiteX952" fmla="*/ 1321076 w 7467600"/>
              <a:gd name="connsiteY952" fmla="*/ 59722 h 6858000"/>
              <a:gd name="connsiteX953" fmla="*/ 1512579 w 7467600"/>
              <a:gd name="connsiteY953" fmla="*/ 626441 h 6858000"/>
              <a:gd name="connsiteX954" fmla="*/ 1506076 w 7467600"/>
              <a:gd name="connsiteY954" fmla="*/ 1089289 h 6858000"/>
              <a:gd name="connsiteX955" fmla="*/ 1486346 w 7467600"/>
              <a:gd name="connsiteY955" fmla="*/ 1079919 h 6858000"/>
              <a:gd name="connsiteX956" fmla="*/ 1070511 w 7467600"/>
              <a:gd name="connsiteY956" fmla="*/ 48609 h 6858000"/>
              <a:gd name="connsiteX957" fmla="*/ 1057230 w 7467600"/>
              <a:gd name="connsiteY957" fmla="*/ 0 h 6858000"/>
              <a:gd name="connsiteX958" fmla="*/ 43151 w 7467600"/>
              <a:gd name="connsiteY958" fmla="*/ 0 h 6858000"/>
              <a:gd name="connsiteX959" fmla="*/ 95283 w 7467600"/>
              <a:gd name="connsiteY959" fmla="*/ 0 h 6858000"/>
              <a:gd name="connsiteX960" fmla="*/ 300708 w 7467600"/>
              <a:gd name="connsiteY960" fmla="*/ 154571 h 6858000"/>
              <a:gd name="connsiteX961" fmla="*/ 530414 w 7467600"/>
              <a:gd name="connsiteY961" fmla="*/ 354673 h 6858000"/>
              <a:gd name="connsiteX962" fmla="*/ 333785 w 7467600"/>
              <a:gd name="connsiteY962" fmla="*/ 161564 h 6858000"/>
              <a:gd name="connsiteX963" fmla="*/ 147005 w 7467600"/>
              <a:gd name="connsiteY963" fmla="*/ 0 h 6858000"/>
              <a:gd name="connsiteX964" fmla="*/ 272509 w 7467600"/>
              <a:gd name="connsiteY964" fmla="*/ 0 h 6858000"/>
              <a:gd name="connsiteX965" fmla="*/ 326276 w 7467600"/>
              <a:gd name="connsiteY965" fmla="*/ 45847 h 6858000"/>
              <a:gd name="connsiteX966" fmla="*/ 823759 w 7467600"/>
              <a:gd name="connsiteY966" fmla="*/ 574145 h 6858000"/>
              <a:gd name="connsiteX967" fmla="*/ 811254 w 7467600"/>
              <a:gd name="connsiteY967" fmla="*/ 665546 h 6858000"/>
              <a:gd name="connsiteX968" fmla="*/ 154042 w 7467600"/>
              <a:gd name="connsiteY968" fmla="*/ 261522 h 6858000"/>
              <a:gd name="connsiteX969" fmla="*/ 13550 w 7467600"/>
              <a:gd name="connsiteY969" fmla="*/ 158423 h 6858000"/>
              <a:gd name="connsiteX970" fmla="*/ 0 w 7467600"/>
              <a:gd name="connsiteY970" fmla="*/ 146618 h 6858000"/>
              <a:gd name="connsiteX971" fmla="*/ 0 w 7467600"/>
              <a:gd name="connsiteY971" fmla="*/ 59161 h 6858000"/>
              <a:gd name="connsiteX972" fmla="*/ 45427 w 7467600"/>
              <a:gd name="connsiteY972" fmla="*/ 101078 h 6858000"/>
              <a:gd name="connsiteX973" fmla="*/ 630103 w 7467600"/>
              <a:gd name="connsiteY973" fmla="*/ 485885 h 6858000"/>
              <a:gd name="connsiteX974" fmla="*/ 532040 w 7467600"/>
              <a:gd name="connsiteY974" fmla="*/ 399359 h 6858000"/>
              <a:gd name="connsiteX975" fmla="*/ 517618 w 7467600"/>
              <a:gd name="connsiteY975" fmla="*/ 385726 h 6858000"/>
              <a:gd name="connsiteX976" fmla="*/ 285074 w 7467600"/>
              <a:gd name="connsiteY976" fmla="*/ 182755 h 6858000"/>
              <a:gd name="connsiteX977" fmla="*/ 43151 w 7467600"/>
              <a:gd name="connsiteY977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6844835 w 7467600"/>
              <a:gd name="connsiteY74" fmla="*/ 5424988 h 6858000"/>
              <a:gd name="connsiteX75" fmla="*/ 6879594 w 7467600"/>
              <a:gd name="connsiteY75" fmla="*/ 5424547 h 6858000"/>
              <a:gd name="connsiteX76" fmla="*/ 7379510 w 7467600"/>
              <a:gd name="connsiteY76" fmla="*/ 5755454 h 6858000"/>
              <a:gd name="connsiteX77" fmla="*/ 7467600 w 7467600"/>
              <a:gd name="connsiteY77" fmla="*/ 5845526 h 6858000"/>
              <a:gd name="connsiteX78" fmla="*/ 7467600 w 7467600"/>
              <a:gd name="connsiteY78" fmla="*/ 5925131 h 6858000"/>
              <a:gd name="connsiteX79" fmla="*/ 7271900 w 7467600"/>
              <a:gd name="connsiteY79" fmla="*/ 5734551 h 6858000"/>
              <a:gd name="connsiteX80" fmla="*/ 7015907 w 7467600"/>
              <a:gd name="connsiteY80" fmla="*/ 5541548 h 6858000"/>
              <a:gd name="connsiteX81" fmla="*/ 7259646 w 7467600"/>
              <a:gd name="connsiteY81" fmla="*/ 5765985 h 6858000"/>
              <a:gd name="connsiteX82" fmla="*/ 7467600 w 7467600"/>
              <a:gd name="connsiteY82" fmla="*/ 6012219 h 6858000"/>
              <a:gd name="connsiteX83" fmla="*/ 6946849 w 7467600"/>
              <a:gd name="connsiteY83" fmla="*/ 5523271 h 6858000"/>
              <a:gd name="connsiteX84" fmla="*/ 6946972 w 7467600"/>
              <a:gd name="connsiteY84" fmla="*/ 5526491 h 6858000"/>
              <a:gd name="connsiteX85" fmla="*/ 7105827 w 7467600"/>
              <a:gd name="connsiteY85" fmla="*/ 5718700 h 6858000"/>
              <a:gd name="connsiteX86" fmla="*/ 7356878 w 7467600"/>
              <a:gd name="connsiteY86" fmla="*/ 5981332 h 6858000"/>
              <a:gd name="connsiteX87" fmla="*/ 7467600 w 7467600"/>
              <a:gd name="connsiteY87" fmla="*/ 6117703 h 6858000"/>
              <a:gd name="connsiteX88" fmla="*/ 7467600 w 7467600"/>
              <a:gd name="connsiteY88" fmla="*/ 6163634 h 6858000"/>
              <a:gd name="connsiteX89" fmla="*/ 7403637 w 7467600"/>
              <a:gd name="connsiteY89" fmla="*/ 6083957 h 6858000"/>
              <a:gd name="connsiteX90" fmla="*/ 7254615 w 7467600"/>
              <a:gd name="connsiteY90" fmla="*/ 5911918 h 6858000"/>
              <a:gd name="connsiteX91" fmla="*/ 7312589 w 7467600"/>
              <a:gd name="connsiteY91" fmla="*/ 5982309 h 6858000"/>
              <a:gd name="connsiteX92" fmla="*/ 7448321 w 7467600"/>
              <a:gd name="connsiteY92" fmla="*/ 6190991 h 6858000"/>
              <a:gd name="connsiteX93" fmla="*/ 7467600 w 7467600"/>
              <a:gd name="connsiteY93" fmla="*/ 6221686 h 6858000"/>
              <a:gd name="connsiteX94" fmla="*/ 7467600 w 7467600"/>
              <a:gd name="connsiteY94" fmla="*/ 6334256 h 6858000"/>
              <a:gd name="connsiteX95" fmla="*/ 7454976 w 7467600"/>
              <a:gd name="connsiteY95" fmla="*/ 6318297 h 6858000"/>
              <a:gd name="connsiteX96" fmla="*/ 7042773 w 7467600"/>
              <a:gd name="connsiteY96" fmla="*/ 5734011 h 6858000"/>
              <a:gd name="connsiteX97" fmla="*/ 6844835 w 7467600"/>
              <a:gd name="connsiteY97" fmla="*/ 5424988 h 6858000"/>
              <a:gd name="connsiteX98" fmla="*/ 1456157 w 7467600"/>
              <a:gd name="connsiteY98" fmla="*/ 5371404 h 6858000"/>
              <a:gd name="connsiteX99" fmla="*/ 1244432 w 7467600"/>
              <a:gd name="connsiteY99" fmla="*/ 5385601 h 6858000"/>
              <a:gd name="connsiteX100" fmla="*/ 973990 w 7467600"/>
              <a:gd name="connsiteY100" fmla="*/ 5424940 h 6858000"/>
              <a:gd name="connsiteX101" fmla="*/ 1103809 w 7467600"/>
              <a:gd name="connsiteY101" fmla="*/ 5433720 h 6858000"/>
              <a:gd name="connsiteX102" fmla="*/ 1123454 w 7467600"/>
              <a:gd name="connsiteY102" fmla="*/ 5435727 h 6858000"/>
              <a:gd name="connsiteX103" fmla="*/ 1737017 w 7467600"/>
              <a:gd name="connsiteY103" fmla="*/ 5452183 h 6858000"/>
              <a:gd name="connsiteX104" fmla="*/ 1824397 w 7467600"/>
              <a:gd name="connsiteY104" fmla="*/ 5447757 h 6858000"/>
              <a:gd name="connsiteX105" fmla="*/ 2070059 w 7467600"/>
              <a:gd name="connsiteY105" fmla="*/ 5441660 h 6858000"/>
              <a:gd name="connsiteX106" fmla="*/ 1456157 w 7467600"/>
              <a:gd name="connsiteY106" fmla="*/ 5371404 h 6858000"/>
              <a:gd name="connsiteX107" fmla="*/ 4988186 w 7467600"/>
              <a:gd name="connsiteY107" fmla="*/ 5216467 h 6858000"/>
              <a:gd name="connsiteX108" fmla="*/ 4777334 w 7467600"/>
              <a:gd name="connsiteY108" fmla="*/ 5406072 h 6858000"/>
              <a:gd name="connsiteX109" fmla="*/ 4718341 w 7467600"/>
              <a:gd name="connsiteY109" fmla="*/ 5468043 h 6858000"/>
              <a:gd name="connsiteX110" fmla="*/ 4604655 w 7467600"/>
              <a:gd name="connsiteY110" fmla="*/ 5583434 h 6858000"/>
              <a:gd name="connsiteX111" fmla="*/ 4565074 w 7467600"/>
              <a:gd name="connsiteY111" fmla="*/ 5618550 h 6858000"/>
              <a:gd name="connsiteX112" fmla="*/ 4988186 w 7467600"/>
              <a:gd name="connsiteY112" fmla="*/ 5216467 h 6858000"/>
              <a:gd name="connsiteX113" fmla="*/ 4978032 w 7467600"/>
              <a:gd name="connsiteY113" fmla="*/ 5183809 h 6858000"/>
              <a:gd name="connsiteX114" fmla="*/ 4463413 w 7467600"/>
              <a:gd name="connsiteY114" fmla="*/ 5615162 h 6858000"/>
              <a:gd name="connsiteX115" fmla="*/ 4358134 w 7467600"/>
              <a:gd name="connsiteY115" fmla="*/ 5742791 h 6858000"/>
              <a:gd name="connsiteX116" fmla="*/ 4376219 w 7467600"/>
              <a:gd name="connsiteY116" fmla="*/ 5729027 h 6858000"/>
              <a:gd name="connsiteX117" fmla="*/ 4582340 w 7467600"/>
              <a:gd name="connsiteY117" fmla="*/ 5561037 h 6858000"/>
              <a:gd name="connsiteX118" fmla="*/ 4694684 w 7467600"/>
              <a:gd name="connsiteY118" fmla="*/ 5447098 h 6858000"/>
              <a:gd name="connsiteX119" fmla="*/ 4754123 w 7467600"/>
              <a:gd name="connsiteY119" fmla="*/ 5384643 h 6858000"/>
              <a:gd name="connsiteX120" fmla="*/ 4978032 w 7467600"/>
              <a:gd name="connsiteY120" fmla="*/ 5183809 h 6858000"/>
              <a:gd name="connsiteX121" fmla="*/ 1903353 w 7467600"/>
              <a:gd name="connsiteY121" fmla="*/ 5044827 h 6858000"/>
              <a:gd name="connsiteX122" fmla="*/ 1936931 w 7467600"/>
              <a:gd name="connsiteY122" fmla="*/ 5093954 h 6858000"/>
              <a:gd name="connsiteX123" fmla="*/ 2195868 w 7467600"/>
              <a:gd name="connsiteY123" fmla="*/ 5396574 h 6858000"/>
              <a:gd name="connsiteX124" fmla="*/ 2088852 w 7467600"/>
              <a:gd name="connsiteY124" fmla="*/ 5166123 h 6858000"/>
              <a:gd name="connsiteX125" fmla="*/ 1958241 w 7467600"/>
              <a:gd name="connsiteY125" fmla="*/ 5067955 h 6858000"/>
              <a:gd name="connsiteX126" fmla="*/ 1903353 w 7467600"/>
              <a:gd name="connsiteY126" fmla="*/ 5044827 h 6858000"/>
              <a:gd name="connsiteX127" fmla="*/ 1979378 w 7467600"/>
              <a:gd name="connsiteY127" fmla="*/ 4769504 h 6858000"/>
              <a:gd name="connsiteX128" fmla="*/ 2882120 w 7467600"/>
              <a:gd name="connsiteY128" fmla="*/ 5064547 h 6858000"/>
              <a:gd name="connsiteX129" fmla="*/ 2793103 w 7467600"/>
              <a:gd name="connsiteY129" fmla="*/ 5039699 h 6858000"/>
              <a:gd name="connsiteX130" fmla="*/ 2770041 w 7467600"/>
              <a:gd name="connsiteY130" fmla="*/ 5033634 h 6858000"/>
              <a:gd name="connsiteX131" fmla="*/ 1979378 w 7467600"/>
              <a:gd name="connsiteY131" fmla="*/ 4769504 h 6858000"/>
              <a:gd name="connsiteX132" fmla="*/ 1927410 w 7467600"/>
              <a:gd name="connsiteY132" fmla="*/ 4716164 h 6858000"/>
              <a:gd name="connsiteX133" fmla="*/ 1959587 w 7467600"/>
              <a:gd name="connsiteY133" fmla="*/ 4728849 h 6858000"/>
              <a:gd name="connsiteX134" fmla="*/ 2777707 w 7467600"/>
              <a:gd name="connsiteY134" fmla="*/ 5003991 h 6858000"/>
              <a:gd name="connsiteX135" fmla="*/ 2800768 w 7467600"/>
              <a:gd name="connsiteY135" fmla="*/ 5010056 h 6858000"/>
              <a:gd name="connsiteX136" fmla="*/ 2879408 w 7467600"/>
              <a:gd name="connsiteY136" fmla="*/ 5031590 h 6858000"/>
              <a:gd name="connsiteX137" fmla="*/ 2862295 w 7467600"/>
              <a:gd name="connsiteY137" fmla="*/ 5022958 h 6858000"/>
              <a:gd name="connsiteX138" fmla="*/ 2813343 w 7467600"/>
              <a:gd name="connsiteY138" fmla="*/ 4998369 h 6858000"/>
              <a:gd name="connsiteX139" fmla="*/ 2646245 w 7467600"/>
              <a:gd name="connsiteY139" fmla="*/ 4930999 h 6858000"/>
              <a:gd name="connsiteX140" fmla="*/ 1999243 w 7467600"/>
              <a:gd name="connsiteY140" fmla="*/ 4730524 h 6858000"/>
              <a:gd name="connsiteX141" fmla="*/ 1979527 w 7467600"/>
              <a:gd name="connsiteY141" fmla="*/ 4726651 h 6858000"/>
              <a:gd name="connsiteX142" fmla="*/ 1927410 w 7467600"/>
              <a:gd name="connsiteY142" fmla="*/ 4716164 h 6858000"/>
              <a:gd name="connsiteX143" fmla="*/ 1997014 w 7467600"/>
              <a:gd name="connsiteY143" fmla="*/ 4698007 h 6858000"/>
              <a:gd name="connsiteX144" fmla="*/ 2005458 w 7467600"/>
              <a:gd name="connsiteY144" fmla="*/ 4699540 h 6858000"/>
              <a:gd name="connsiteX145" fmla="*/ 2657186 w 7467600"/>
              <a:gd name="connsiteY145" fmla="*/ 4901687 h 6858000"/>
              <a:gd name="connsiteX146" fmla="*/ 2826662 w 7467600"/>
              <a:gd name="connsiteY146" fmla="*/ 4970362 h 6858000"/>
              <a:gd name="connsiteX147" fmla="*/ 2876100 w 7467600"/>
              <a:gd name="connsiteY147" fmla="*/ 4995397 h 6858000"/>
              <a:gd name="connsiteX148" fmla="*/ 3042600 w 7467600"/>
              <a:gd name="connsiteY148" fmla="*/ 5059532 h 6858000"/>
              <a:gd name="connsiteX149" fmla="*/ 1997014 w 7467600"/>
              <a:gd name="connsiteY149" fmla="*/ 4698007 h 6858000"/>
              <a:gd name="connsiteX150" fmla="*/ 2305292 w 7467600"/>
              <a:gd name="connsiteY150" fmla="*/ 4219492 h 6858000"/>
              <a:gd name="connsiteX151" fmla="*/ 3360922 w 7467600"/>
              <a:gd name="connsiteY151" fmla="*/ 4529373 h 6858000"/>
              <a:gd name="connsiteX152" fmla="*/ 3492420 w 7467600"/>
              <a:gd name="connsiteY152" fmla="*/ 4510145 h 6858000"/>
              <a:gd name="connsiteX153" fmla="*/ 3364086 w 7467600"/>
              <a:gd name="connsiteY153" fmla="*/ 4480340 h 6858000"/>
              <a:gd name="connsiteX154" fmla="*/ 3225818 w 7467600"/>
              <a:gd name="connsiteY154" fmla="*/ 4411822 h 6858000"/>
              <a:gd name="connsiteX155" fmla="*/ 3129696 w 7467600"/>
              <a:gd name="connsiteY155" fmla="*/ 4360704 h 6858000"/>
              <a:gd name="connsiteX156" fmla="*/ 2814545 w 7467600"/>
              <a:gd name="connsiteY156" fmla="*/ 4282955 h 6858000"/>
              <a:gd name="connsiteX157" fmla="*/ 2305292 w 7467600"/>
              <a:gd name="connsiteY157" fmla="*/ 4219492 h 6858000"/>
              <a:gd name="connsiteX158" fmla="*/ 2626982 w 7467600"/>
              <a:gd name="connsiteY158" fmla="*/ 4206450 h 6858000"/>
              <a:gd name="connsiteX159" fmla="*/ 2490617 w 7467600"/>
              <a:gd name="connsiteY159" fmla="*/ 4206951 h 6858000"/>
              <a:gd name="connsiteX160" fmla="*/ 2819869 w 7467600"/>
              <a:gd name="connsiteY160" fmla="*/ 4252936 h 6858000"/>
              <a:gd name="connsiteX161" fmla="*/ 3143018 w 7467600"/>
              <a:gd name="connsiteY161" fmla="*/ 4332698 h 6858000"/>
              <a:gd name="connsiteX162" fmla="*/ 3241520 w 7467600"/>
              <a:gd name="connsiteY162" fmla="*/ 4385112 h 6858000"/>
              <a:gd name="connsiteX163" fmla="*/ 3374575 w 7467600"/>
              <a:gd name="connsiteY163" fmla="*/ 4451517 h 6858000"/>
              <a:gd name="connsiteX164" fmla="*/ 3505221 w 7467600"/>
              <a:gd name="connsiteY164" fmla="*/ 4480757 h 6858000"/>
              <a:gd name="connsiteX165" fmla="*/ 2626982 w 7467600"/>
              <a:gd name="connsiteY165" fmla="*/ 4206450 h 6858000"/>
              <a:gd name="connsiteX166" fmla="*/ 1310106 w 7467600"/>
              <a:gd name="connsiteY166" fmla="*/ 3943217 h 6858000"/>
              <a:gd name="connsiteX167" fmla="*/ 854994 w 7467600"/>
              <a:gd name="connsiteY167" fmla="*/ 4399136 h 6858000"/>
              <a:gd name="connsiteX168" fmla="*/ 742462 w 7467600"/>
              <a:gd name="connsiteY168" fmla="*/ 4594648 h 6858000"/>
              <a:gd name="connsiteX169" fmla="*/ 820602 w 7467600"/>
              <a:gd name="connsiteY169" fmla="*/ 4485915 h 6858000"/>
              <a:gd name="connsiteX170" fmla="*/ 878295 w 7467600"/>
              <a:gd name="connsiteY170" fmla="*/ 4403594 h 6858000"/>
              <a:gd name="connsiteX171" fmla="*/ 1240607 w 7467600"/>
              <a:gd name="connsiteY171" fmla="*/ 4010401 h 6858000"/>
              <a:gd name="connsiteX172" fmla="*/ 1310106 w 7467600"/>
              <a:gd name="connsiteY172" fmla="*/ 3943217 h 6858000"/>
              <a:gd name="connsiteX173" fmla="*/ 1423113 w 7467600"/>
              <a:gd name="connsiteY173" fmla="*/ 3874565 h 6858000"/>
              <a:gd name="connsiteX174" fmla="*/ 1260565 w 7467600"/>
              <a:gd name="connsiteY174" fmla="*/ 4031982 h 6858000"/>
              <a:gd name="connsiteX175" fmla="*/ 901900 w 7467600"/>
              <a:gd name="connsiteY175" fmla="*/ 4421236 h 6858000"/>
              <a:gd name="connsiteX176" fmla="*/ 845044 w 7467600"/>
              <a:gd name="connsiteY176" fmla="*/ 4502436 h 6858000"/>
              <a:gd name="connsiteX177" fmla="*/ 685926 w 7467600"/>
              <a:gd name="connsiteY177" fmla="*/ 4703069 h 6858000"/>
              <a:gd name="connsiteX178" fmla="*/ 684248 w 7467600"/>
              <a:gd name="connsiteY178" fmla="*/ 4706721 h 6858000"/>
              <a:gd name="connsiteX179" fmla="*/ 1423113 w 7467600"/>
              <a:gd name="connsiteY179" fmla="*/ 3874565 h 6858000"/>
              <a:gd name="connsiteX180" fmla="*/ 3316479 w 7467600"/>
              <a:gd name="connsiteY180" fmla="*/ 3872136 h 6858000"/>
              <a:gd name="connsiteX181" fmla="*/ 3546806 w 7467600"/>
              <a:gd name="connsiteY181" fmla="*/ 4356139 h 6858000"/>
              <a:gd name="connsiteX182" fmla="*/ 3364433 w 7467600"/>
              <a:gd name="connsiteY182" fmla="*/ 3953121 h 6858000"/>
              <a:gd name="connsiteX183" fmla="*/ 3316479 w 7467600"/>
              <a:gd name="connsiteY183" fmla="*/ 3872136 h 6858000"/>
              <a:gd name="connsiteX184" fmla="*/ 3291335 w 7467600"/>
              <a:gd name="connsiteY184" fmla="*/ 3767420 h 6858000"/>
              <a:gd name="connsiteX185" fmla="*/ 3390805 w 7467600"/>
              <a:gd name="connsiteY185" fmla="*/ 3937163 h 6858000"/>
              <a:gd name="connsiteX186" fmla="*/ 3579062 w 7467600"/>
              <a:gd name="connsiteY186" fmla="*/ 4359040 h 6858000"/>
              <a:gd name="connsiteX187" fmla="*/ 3467355 w 7467600"/>
              <a:gd name="connsiteY187" fmla="*/ 3988130 h 6858000"/>
              <a:gd name="connsiteX188" fmla="*/ 3310753 w 7467600"/>
              <a:gd name="connsiteY188" fmla="*/ 3787140 h 6858000"/>
              <a:gd name="connsiteX189" fmla="*/ 3291335 w 7467600"/>
              <a:gd name="connsiteY189" fmla="*/ 3767420 h 6858000"/>
              <a:gd name="connsiteX190" fmla="*/ 1635889 w 7467600"/>
              <a:gd name="connsiteY190" fmla="*/ 3709494 h 6858000"/>
              <a:gd name="connsiteX191" fmla="*/ 1634800 w 7467600"/>
              <a:gd name="connsiteY191" fmla="*/ 3731111 h 6858000"/>
              <a:gd name="connsiteX192" fmla="*/ 1635889 w 7467600"/>
              <a:gd name="connsiteY192" fmla="*/ 3709494 h 6858000"/>
              <a:gd name="connsiteX193" fmla="*/ 1510397 w 7467600"/>
              <a:gd name="connsiteY193" fmla="*/ 3684705 h 6858000"/>
              <a:gd name="connsiteX194" fmla="*/ 1146550 w 7467600"/>
              <a:gd name="connsiteY194" fmla="*/ 3802012 h 6858000"/>
              <a:gd name="connsiteX195" fmla="*/ 698834 w 7467600"/>
              <a:gd name="connsiteY195" fmla="*/ 3952272 h 6858000"/>
              <a:gd name="connsiteX196" fmla="*/ 34256 w 7467600"/>
              <a:gd name="connsiteY196" fmla="*/ 4347603 h 6858000"/>
              <a:gd name="connsiteX197" fmla="*/ 527241 w 7467600"/>
              <a:gd name="connsiteY197" fmla="*/ 4065078 h 6858000"/>
              <a:gd name="connsiteX198" fmla="*/ 1510397 w 7467600"/>
              <a:gd name="connsiteY198" fmla="*/ 3684705 h 6858000"/>
              <a:gd name="connsiteX199" fmla="*/ 1313114 w 7467600"/>
              <a:gd name="connsiteY199" fmla="*/ 3655216 h 6858000"/>
              <a:gd name="connsiteX200" fmla="*/ 1109304 w 7467600"/>
              <a:gd name="connsiteY200" fmla="*/ 3669030 h 6858000"/>
              <a:gd name="connsiteX201" fmla="*/ 8129 w 7467600"/>
              <a:gd name="connsiteY201" fmla="*/ 4330519 h 6858000"/>
              <a:gd name="connsiteX202" fmla="*/ 687572 w 7467600"/>
              <a:gd name="connsiteY202" fmla="*/ 3925629 h 6858000"/>
              <a:gd name="connsiteX203" fmla="*/ 1138365 w 7467600"/>
              <a:gd name="connsiteY203" fmla="*/ 3774515 h 6858000"/>
              <a:gd name="connsiteX204" fmla="*/ 1505579 w 7467600"/>
              <a:gd name="connsiteY204" fmla="*/ 3655526 h 6858000"/>
              <a:gd name="connsiteX205" fmla="*/ 1313114 w 7467600"/>
              <a:gd name="connsiteY205" fmla="*/ 3655216 h 6858000"/>
              <a:gd name="connsiteX206" fmla="*/ 3655073 w 7467600"/>
              <a:gd name="connsiteY206" fmla="*/ 3650884 h 6858000"/>
              <a:gd name="connsiteX207" fmla="*/ 3989938 w 7467600"/>
              <a:gd name="connsiteY207" fmla="*/ 3991685 h 6858000"/>
              <a:gd name="connsiteX208" fmla="*/ 4393907 w 7467600"/>
              <a:gd name="connsiteY208" fmla="*/ 4261258 h 6858000"/>
              <a:gd name="connsiteX209" fmla="*/ 4648051 w 7467600"/>
              <a:gd name="connsiteY209" fmla="*/ 4374051 h 6858000"/>
              <a:gd name="connsiteX210" fmla="*/ 4383389 w 7467600"/>
              <a:gd name="connsiteY210" fmla="*/ 4184369 h 6858000"/>
              <a:gd name="connsiteX211" fmla="*/ 4165508 w 7467600"/>
              <a:gd name="connsiteY211" fmla="*/ 4035196 h 6858000"/>
              <a:gd name="connsiteX212" fmla="*/ 4068162 w 7467600"/>
              <a:gd name="connsiteY212" fmla="*/ 3953394 h 6858000"/>
              <a:gd name="connsiteX213" fmla="*/ 3981416 w 7467600"/>
              <a:gd name="connsiteY213" fmla="*/ 3880482 h 6858000"/>
              <a:gd name="connsiteX214" fmla="*/ 3800147 w 7467600"/>
              <a:gd name="connsiteY214" fmla="*/ 3749872 h 6858000"/>
              <a:gd name="connsiteX215" fmla="*/ 3655073 w 7467600"/>
              <a:gd name="connsiteY215" fmla="*/ 3650884 h 6858000"/>
              <a:gd name="connsiteX216" fmla="*/ 3670252 w 7467600"/>
              <a:gd name="connsiteY216" fmla="*/ 3622798 h 6858000"/>
              <a:gd name="connsiteX217" fmla="*/ 3817258 w 7467600"/>
              <a:gd name="connsiteY217" fmla="*/ 3723577 h 6858000"/>
              <a:gd name="connsiteX218" fmla="*/ 4000461 w 7467600"/>
              <a:gd name="connsiteY218" fmla="*/ 3855966 h 6858000"/>
              <a:gd name="connsiteX219" fmla="*/ 4088180 w 7467600"/>
              <a:gd name="connsiteY219" fmla="*/ 3929774 h 6858000"/>
              <a:gd name="connsiteX220" fmla="*/ 4184555 w 7467600"/>
              <a:gd name="connsiteY220" fmla="*/ 4010683 h 6858000"/>
              <a:gd name="connsiteX221" fmla="*/ 4399563 w 7467600"/>
              <a:gd name="connsiteY221" fmla="*/ 4158106 h 6858000"/>
              <a:gd name="connsiteX222" fmla="*/ 4684469 w 7467600"/>
              <a:gd name="connsiteY222" fmla="*/ 4364680 h 6858000"/>
              <a:gd name="connsiteX223" fmla="*/ 4690271 w 7467600"/>
              <a:gd name="connsiteY223" fmla="*/ 4370034 h 6858000"/>
              <a:gd name="connsiteX224" fmla="*/ 4136093 w 7467600"/>
              <a:gd name="connsiteY224" fmla="*/ 3858466 h 6858000"/>
              <a:gd name="connsiteX225" fmla="*/ 3670252 w 7467600"/>
              <a:gd name="connsiteY225" fmla="*/ 3622798 h 6858000"/>
              <a:gd name="connsiteX226" fmla="*/ 4440129 w 7467600"/>
              <a:gd name="connsiteY226" fmla="*/ 3448571 h 6858000"/>
              <a:gd name="connsiteX227" fmla="*/ 4856525 w 7467600"/>
              <a:gd name="connsiteY227" fmla="*/ 3915351 h 6858000"/>
              <a:gd name="connsiteX228" fmla="*/ 5059055 w 7467600"/>
              <a:gd name="connsiteY228" fmla="*/ 4108918 h 6858000"/>
              <a:gd name="connsiteX229" fmla="*/ 5290070 w 7467600"/>
              <a:gd name="connsiteY229" fmla="*/ 4263619 h 6858000"/>
              <a:gd name="connsiteX230" fmla="*/ 4834991 w 7467600"/>
              <a:gd name="connsiteY230" fmla="*/ 3830985 h 6858000"/>
              <a:gd name="connsiteX231" fmla="*/ 4440129 w 7467600"/>
              <a:gd name="connsiteY231" fmla="*/ 3448571 h 6858000"/>
              <a:gd name="connsiteX232" fmla="*/ 4441737 w 7467600"/>
              <a:gd name="connsiteY232" fmla="*/ 3399734 h 6858000"/>
              <a:gd name="connsiteX233" fmla="*/ 4431236 w 7467600"/>
              <a:gd name="connsiteY233" fmla="*/ 3400954 h 6858000"/>
              <a:gd name="connsiteX234" fmla="*/ 4557150 w 7467600"/>
              <a:gd name="connsiteY234" fmla="*/ 3510023 h 6858000"/>
              <a:gd name="connsiteX235" fmla="*/ 4856936 w 7467600"/>
              <a:gd name="connsiteY235" fmla="*/ 3809146 h 6858000"/>
              <a:gd name="connsiteX236" fmla="*/ 5111996 w 7467600"/>
              <a:gd name="connsiteY236" fmla="*/ 4065759 h 6858000"/>
              <a:gd name="connsiteX237" fmla="*/ 5388878 w 7467600"/>
              <a:gd name="connsiteY237" fmla="*/ 4300185 h 6858000"/>
              <a:gd name="connsiteX238" fmla="*/ 5425556 w 7467600"/>
              <a:gd name="connsiteY238" fmla="*/ 4308967 h 6858000"/>
              <a:gd name="connsiteX239" fmla="*/ 4943646 w 7467600"/>
              <a:gd name="connsiteY239" fmla="*/ 3822916 h 6858000"/>
              <a:gd name="connsiteX240" fmla="*/ 4594837 w 7467600"/>
              <a:gd name="connsiteY240" fmla="*/ 3532274 h 6858000"/>
              <a:gd name="connsiteX241" fmla="*/ 4441737 w 7467600"/>
              <a:gd name="connsiteY241" fmla="*/ 3399734 h 6858000"/>
              <a:gd name="connsiteX242" fmla="*/ 5425834 w 7467600"/>
              <a:gd name="connsiteY242" fmla="*/ 3162785 h 6858000"/>
              <a:gd name="connsiteX243" fmla="*/ 5401644 w 7467600"/>
              <a:gd name="connsiteY243" fmla="*/ 3617847 h 6858000"/>
              <a:gd name="connsiteX244" fmla="*/ 5467256 w 7467600"/>
              <a:gd name="connsiteY244" fmla="*/ 4175494 h 6858000"/>
              <a:gd name="connsiteX245" fmla="*/ 5448069 w 7467600"/>
              <a:gd name="connsiteY245" fmla="*/ 3567554 h 6858000"/>
              <a:gd name="connsiteX246" fmla="*/ 5425834 w 7467600"/>
              <a:gd name="connsiteY246" fmla="*/ 3162785 h 6858000"/>
              <a:gd name="connsiteX247" fmla="*/ 1318687 w 7467600"/>
              <a:gd name="connsiteY247" fmla="*/ 3113840 h 6858000"/>
              <a:gd name="connsiteX248" fmla="*/ 1066793 w 7467600"/>
              <a:gd name="connsiteY248" fmla="*/ 3212171 h 6858000"/>
              <a:gd name="connsiteX249" fmla="*/ 993319 w 7467600"/>
              <a:gd name="connsiteY249" fmla="*/ 3247648 h 6858000"/>
              <a:gd name="connsiteX250" fmla="*/ 853081 w 7467600"/>
              <a:gd name="connsiteY250" fmla="*/ 3312410 h 6858000"/>
              <a:gd name="connsiteX251" fmla="*/ 805957 w 7467600"/>
              <a:gd name="connsiteY251" fmla="*/ 3330443 h 6858000"/>
              <a:gd name="connsiteX252" fmla="*/ 1318687 w 7467600"/>
              <a:gd name="connsiteY252" fmla="*/ 3113840 h 6858000"/>
              <a:gd name="connsiteX253" fmla="*/ 5453702 w 7467600"/>
              <a:gd name="connsiteY253" fmla="*/ 3090882 h 6858000"/>
              <a:gd name="connsiteX254" fmla="*/ 5480135 w 7467600"/>
              <a:gd name="connsiteY254" fmla="*/ 3565802 h 6858000"/>
              <a:gd name="connsiteX255" fmla="*/ 5499023 w 7467600"/>
              <a:gd name="connsiteY255" fmla="*/ 4166310 h 6858000"/>
              <a:gd name="connsiteX256" fmla="*/ 5547022 w 7467600"/>
              <a:gd name="connsiteY256" fmla="*/ 3607838 h 6858000"/>
              <a:gd name="connsiteX257" fmla="*/ 5515964 w 7467600"/>
              <a:gd name="connsiteY257" fmla="*/ 3378541 h 6858000"/>
              <a:gd name="connsiteX258" fmla="*/ 5453702 w 7467600"/>
              <a:gd name="connsiteY258" fmla="*/ 3090882 h 6858000"/>
              <a:gd name="connsiteX259" fmla="*/ 1238695 w 7467600"/>
              <a:gd name="connsiteY259" fmla="*/ 3076820 h 6858000"/>
              <a:gd name="connsiteX260" fmla="*/ 716371 w 7467600"/>
              <a:gd name="connsiteY260" fmla="*/ 3293249 h 6858000"/>
              <a:gd name="connsiteX261" fmla="*/ 579522 w 7467600"/>
              <a:gd name="connsiteY261" fmla="*/ 3371759 h 6858000"/>
              <a:gd name="connsiteX262" fmla="*/ 600288 w 7467600"/>
              <a:gd name="connsiteY262" fmla="*/ 3365555 h 6858000"/>
              <a:gd name="connsiteX263" fmla="*/ 840692 w 7467600"/>
              <a:gd name="connsiteY263" fmla="*/ 3284921 h 6858000"/>
              <a:gd name="connsiteX264" fmla="*/ 979248 w 7467600"/>
              <a:gd name="connsiteY264" fmla="*/ 3221003 h 6858000"/>
              <a:gd name="connsiteX265" fmla="*/ 1053282 w 7467600"/>
              <a:gd name="connsiteY265" fmla="*/ 3185247 h 6858000"/>
              <a:gd name="connsiteX266" fmla="*/ 1320603 w 7467600"/>
              <a:gd name="connsiteY266" fmla="*/ 3081281 h 6858000"/>
              <a:gd name="connsiteX267" fmla="*/ 1238695 w 7467600"/>
              <a:gd name="connsiteY267" fmla="*/ 3076820 h 6858000"/>
              <a:gd name="connsiteX268" fmla="*/ 5425627 w 7467600"/>
              <a:gd name="connsiteY268" fmla="*/ 2954192 h 6858000"/>
              <a:gd name="connsiteX269" fmla="*/ 5470770 w 7467600"/>
              <a:gd name="connsiteY269" fmla="*/ 3005435 h 6858000"/>
              <a:gd name="connsiteX270" fmla="*/ 5519779 w 7467600"/>
              <a:gd name="connsiteY270" fmla="*/ 4359223 h 6858000"/>
              <a:gd name="connsiteX271" fmla="*/ 5520293 w 7467600"/>
              <a:gd name="connsiteY271" fmla="*/ 4360602 h 6858000"/>
              <a:gd name="connsiteX272" fmla="*/ 5767221 w 7467600"/>
              <a:gd name="connsiteY272" fmla="*/ 4665564 h 6858000"/>
              <a:gd name="connsiteX273" fmla="*/ 6937169 w 7467600"/>
              <a:gd name="connsiteY273" fmla="*/ 4815941 h 6858000"/>
              <a:gd name="connsiteX274" fmla="*/ 6953922 w 7467600"/>
              <a:gd name="connsiteY274" fmla="*/ 4890068 h 6858000"/>
              <a:gd name="connsiteX275" fmla="*/ 6071359 w 7467600"/>
              <a:gd name="connsiteY275" fmla="*/ 4770770 h 6858000"/>
              <a:gd name="connsiteX276" fmla="*/ 6038839 w 7467600"/>
              <a:gd name="connsiteY276" fmla="*/ 4764474 h 6858000"/>
              <a:gd name="connsiteX277" fmla="*/ 6038706 w 7467600"/>
              <a:gd name="connsiteY277" fmla="*/ 4763847 h 6858000"/>
              <a:gd name="connsiteX278" fmla="*/ 6037784 w 7467600"/>
              <a:gd name="connsiteY278" fmla="*/ 4764270 h 6858000"/>
              <a:gd name="connsiteX279" fmla="*/ 6038839 w 7467600"/>
              <a:gd name="connsiteY279" fmla="*/ 4764474 h 6858000"/>
              <a:gd name="connsiteX280" fmla="*/ 6040338 w 7467600"/>
              <a:gd name="connsiteY280" fmla="*/ 4771418 h 6858000"/>
              <a:gd name="connsiteX281" fmla="*/ 6024488 w 7467600"/>
              <a:gd name="connsiteY281" fmla="*/ 4809903 h 6858000"/>
              <a:gd name="connsiteX282" fmla="*/ 5599771 w 7467600"/>
              <a:gd name="connsiteY282" fmla="*/ 5509652 h 6858000"/>
              <a:gd name="connsiteX283" fmla="*/ 5548843 w 7467600"/>
              <a:gd name="connsiteY283" fmla="*/ 5563845 h 6858000"/>
              <a:gd name="connsiteX284" fmla="*/ 5940952 w 7467600"/>
              <a:gd name="connsiteY284" fmla="*/ 6250028 h 6858000"/>
              <a:gd name="connsiteX285" fmla="*/ 6043441 w 7467600"/>
              <a:gd name="connsiteY285" fmla="*/ 6665847 h 6858000"/>
              <a:gd name="connsiteX286" fmla="*/ 6093432 w 7467600"/>
              <a:gd name="connsiteY286" fmla="*/ 6858000 h 6858000"/>
              <a:gd name="connsiteX287" fmla="*/ 6034344 w 7467600"/>
              <a:gd name="connsiteY287" fmla="*/ 6858000 h 6858000"/>
              <a:gd name="connsiteX288" fmla="*/ 6026679 w 7467600"/>
              <a:gd name="connsiteY288" fmla="*/ 6836959 h 6858000"/>
              <a:gd name="connsiteX289" fmla="*/ 5800441 w 7467600"/>
              <a:gd name="connsiteY289" fmla="*/ 6335286 h 6858000"/>
              <a:gd name="connsiteX290" fmla="*/ 5526562 w 7467600"/>
              <a:gd name="connsiteY290" fmla="*/ 5705388 h 6858000"/>
              <a:gd name="connsiteX291" fmla="*/ 5519640 w 7467600"/>
              <a:gd name="connsiteY291" fmla="*/ 5683774 h 6858000"/>
              <a:gd name="connsiteX292" fmla="*/ 5844559 w 7467600"/>
              <a:gd name="connsiteY292" fmla="*/ 6553349 h 6858000"/>
              <a:gd name="connsiteX293" fmla="*/ 5975994 w 7467600"/>
              <a:gd name="connsiteY293" fmla="*/ 6858000 h 6858000"/>
              <a:gd name="connsiteX294" fmla="*/ 5898547 w 7467600"/>
              <a:gd name="connsiteY294" fmla="*/ 6858000 h 6858000"/>
              <a:gd name="connsiteX295" fmla="*/ 5682041 w 7467600"/>
              <a:gd name="connsiteY295" fmla="*/ 6355860 h 6858000"/>
              <a:gd name="connsiteX296" fmla="*/ 5461758 w 7467600"/>
              <a:gd name="connsiteY296" fmla="*/ 5820220 h 6858000"/>
              <a:gd name="connsiteX297" fmla="*/ 5237282 w 7467600"/>
              <a:gd name="connsiteY297" fmla="*/ 6579086 h 6858000"/>
              <a:gd name="connsiteX298" fmla="*/ 5115009 w 7467600"/>
              <a:gd name="connsiteY298" fmla="*/ 6858000 h 6858000"/>
              <a:gd name="connsiteX299" fmla="*/ 5028074 w 7467600"/>
              <a:gd name="connsiteY299" fmla="*/ 6858000 h 6858000"/>
              <a:gd name="connsiteX300" fmla="*/ 5079508 w 7467600"/>
              <a:gd name="connsiteY300" fmla="*/ 6749074 h 6858000"/>
              <a:gd name="connsiteX301" fmla="*/ 5371846 w 7467600"/>
              <a:gd name="connsiteY301" fmla="*/ 5924413 h 6858000"/>
              <a:gd name="connsiteX302" fmla="*/ 5270512 w 7467600"/>
              <a:gd name="connsiteY302" fmla="*/ 6138975 h 6858000"/>
              <a:gd name="connsiteX303" fmla="*/ 5062409 w 7467600"/>
              <a:gd name="connsiteY303" fmla="*/ 6653544 h 6858000"/>
              <a:gd name="connsiteX304" fmla="*/ 5036628 w 7467600"/>
              <a:gd name="connsiteY304" fmla="*/ 6754247 h 6858000"/>
              <a:gd name="connsiteX305" fmla="*/ 5009112 w 7467600"/>
              <a:gd name="connsiteY305" fmla="*/ 6858000 h 6858000"/>
              <a:gd name="connsiteX306" fmla="*/ 4976679 w 7467600"/>
              <a:gd name="connsiteY306" fmla="*/ 6858000 h 6858000"/>
              <a:gd name="connsiteX307" fmla="*/ 5006537 w 7467600"/>
              <a:gd name="connsiteY307" fmla="*/ 6747068 h 6858000"/>
              <a:gd name="connsiteX308" fmla="*/ 5032723 w 7467600"/>
              <a:gd name="connsiteY308" fmla="*/ 6644957 h 6858000"/>
              <a:gd name="connsiteX309" fmla="*/ 5242949 w 7467600"/>
              <a:gd name="connsiteY309" fmla="*/ 6125175 h 6858000"/>
              <a:gd name="connsiteX310" fmla="*/ 5286321 w 7467600"/>
              <a:gd name="connsiteY310" fmla="*/ 6033555 h 6858000"/>
              <a:gd name="connsiteX311" fmla="*/ 5008210 w 7467600"/>
              <a:gd name="connsiteY311" fmla="*/ 6649194 h 6858000"/>
              <a:gd name="connsiteX312" fmla="*/ 4986321 w 7467600"/>
              <a:gd name="connsiteY312" fmla="*/ 6765687 h 6858000"/>
              <a:gd name="connsiteX313" fmla="*/ 4973474 w 7467600"/>
              <a:gd name="connsiteY313" fmla="*/ 6858000 h 6858000"/>
              <a:gd name="connsiteX314" fmla="*/ 4907178 w 7467600"/>
              <a:gd name="connsiteY314" fmla="*/ 6858000 h 6858000"/>
              <a:gd name="connsiteX315" fmla="*/ 4910810 w 7467600"/>
              <a:gd name="connsiteY315" fmla="*/ 6829660 h 6858000"/>
              <a:gd name="connsiteX316" fmla="*/ 4987461 w 7467600"/>
              <a:gd name="connsiteY316" fmla="*/ 6432994 h 6858000"/>
              <a:gd name="connsiteX317" fmla="*/ 5179262 w 7467600"/>
              <a:gd name="connsiteY317" fmla="*/ 6035044 h 6858000"/>
              <a:gd name="connsiteX318" fmla="*/ 4689678 w 7467600"/>
              <a:gd name="connsiteY318" fmla="*/ 6440241 h 6858000"/>
              <a:gd name="connsiteX319" fmla="*/ 4477543 w 7467600"/>
              <a:gd name="connsiteY319" fmla="*/ 6674836 h 6858000"/>
              <a:gd name="connsiteX320" fmla="*/ 4329957 w 7467600"/>
              <a:gd name="connsiteY320" fmla="*/ 6858000 h 6858000"/>
              <a:gd name="connsiteX321" fmla="*/ 4218595 w 7467600"/>
              <a:gd name="connsiteY321" fmla="*/ 6858000 h 6858000"/>
              <a:gd name="connsiteX322" fmla="*/ 4368888 w 7467600"/>
              <a:gd name="connsiteY322" fmla="*/ 6668412 h 6858000"/>
              <a:gd name="connsiteX323" fmla="*/ 4563091 w 7467600"/>
              <a:gd name="connsiteY323" fmla="*/ 6442508 h 6858000"/>
              <a:gd name="connsiteX324" fmla="*/ 5387324 w 7467600"/>
              <a:gd name="connsiteY324" fmla="*/ 5705830 h 6858000"/>
              <a:gd name="connsiteX325" fmla="*/ 5073620 w 7467600"/>
              <a:gd name="connsiteY325" fmla="*/ 5955437 h 6858000"/>
              <a:gd name="connsiteX326" fmla="*/ 4689789 w 7467600"/>
              <a:gd name="connsiteY326" fmla="*/ 6268382 h 6858000"/>
              <a:gd name="connsiteX327" fmla="*/ 4418722 w 7467600"/>
              <a:gd name="connsiteY327" fmla="*/ 6570886 h 6858000"/>
              <a:gd name="connsiteX328" fmla="*/ 4214944 w 7467600"/>
              <a:gd name="connsiteY328" fmla="*/ 6858000 h 6858000"/>
              <a:gd name="connsiteX329" fmla="*/ 4177898 w 7467600"/>
              <a:gd name="connsiteY329" fmla="*/ 6858000 h 6858000"/>
              <a:gd name="connsiteX330" fmla="*/ 4391597 w 7467600"/>
              <a:gd name="connsiteY330" fmla="*/ 6556370 h 6858000"/>
              <a:gd name="connsiteX331" fmla="*/ 4668889 w 7467600"/>
              <a:gd name="connsiteY331" fmla="*/ 6246399 h 6858000"/>
              <a:gd name="connsiteX332" fmla="*/ 5055427 w 7467600"/>
              <a:gd name="connsiteY332" fmla="*/ 5931476 h 6858000"/>
              <a:gd name="connsiteX333" fmla="*/ 5371814 w 7467600"/>
              <a:gd name="connsiteY333" fmla="*/ 5678975 h 6858000"/>
              <a:gd name="connsiteX334" fmla="*/ 4987918 w 7467600"/>
              <a:gd name="connsiteY334" fmla="*/ 5838701 h 6858000"/>
              <a:gd name="connsiteX335" fmla="*/ 4317146 w 7467600"/>
              <a:gd name="connsiteY335" fmla="*/ 6587716 h 6858000"/>
              <a:gd name="connsiteX336" fmla="*/ 4171627 w 7467600"/>
              <a:gd name="connsiteY336" fmla="*/ 6858000 h 6858000"/>
              <a:gd name="connsiteX337" fmla="*/ 4081585 w 7467600"/>
              <a:gd name="connsiteY337" fmla="*/ 6858000 h 6858000"/>
              <a:gd name="connsiteX338" fmla="*/ 4238603 w 7467600"/>
              <a:gd name="connsiteY338" fmla="*/ 6559341 h 6858000"/>
              <a:gd name="connsiteX339" fmla="*/ 4778333 w 7467600"/>
              <a:gd name="connsiteY339" fmla="*/ 5873626 h 6858000"/>
              <a:gd name="connsiteX340" fmla="*/ 5414185 w 7467600"/>
              <a:gd name="connsiteY340" fmla="*/ 5573882 h 6858000"/>
              <a:gd name="connsiteX341" fmla="*/ 5959648 w 7467600"/>
              <a:gd name="connsiteY341" fmla="*/ 4760797 h 6858000"/>
              <a:gd name="connsiteX342" fmla="*/ 5355019 w 7467600"/>
              <a:gd name="connsiteY342" fmla="*/ 4734672 h 6858000"/>
              <a:gd name="connsiteX343" fmla="*/ 5083565 w 7467600"/>
              <a:gd name="connsiteY343" fmla="*/ 5179121 h 6858000"/>
              <a:gd name="connsiteX344" fmla="*/ 4713577 w 7467600"/>
              <a:gd name="connsiteY344" fmla="*/ 5616803 h 6858000"/>
              <a:gd name="connsiteX345" fmla="*/ 3989559 w 7467600"/>
              <a:gd name="connsiteY345" fmla="*/ 6145945 h 6858000"/>
              <a:gd name="connsiteX346" fmla="*/ 3939824 w 7467600"/>
              <a:gd name="connsiteY346" fmla="*/ 6066900 h 6858000"/>
              <a:gd name="connsiteX347" fmla="*/ 4584537 w 7467600"/>
              <a:gd name="connsiteY347" fmla="*/ 5324826 h 6858000"/>
              <a:gd name="connsiteX348" fmla="*/ 5037105 w 7467600"/>
              <a:gd name="connsiteY348" fmla="*/ 5088765 h 6858000"/>
              <a:gd name="connsiteX349" fmla="*/ 5039930 w 7467600"/>
              <a:gd name="connsiteY349" fmla="*/ 5089585 h 6858000"/>
              <a:gd name="connsiteX350" fmla="*/ 5263764 w 7467600"/>
              <a:gd name="connsiteY350" fmla="*/ 4735525 h 6858000"/>
              <a:gd name="connsiteX351" fmla="*/ 4086300 w 7467600"/>
              <a:gd name="connsiteY351" fmla="*/ 4884599 h 6858000"/>
              <a:gd name="connsiteX352" fmla="*/ 4085485 w 7467600"/>
              <a:gd name="connsiteY352" fmla="*/ 4899070 h 6858000"/>
              <a:gd name="connsiteX353" fmla="*/ 3871915 w 7467600"/>
              <a:gd name="connsiteY353" fmla="*/ 5253645 h 6858000"/>
              <a:gd name="connsiteX354" fmla="*/ 3799374 w 7467600"/>
              <a:gd name="connsiteY354" fmla="*/ 5466127 h 6858000"/>
              <a:gd name="connsiteX355" fmla="*/ 3498850 w 7467600"/>
              <a:gd name="connsiteY355" fmla="*/ 6661888 h 6858000"/>
              <a:gd name="connsiteX356" fmla="*/ 3399216 w 7467600"/>
              <a:gd name="connsiteY356" fmla="*/ 6858000 h 6858000"/>
              <a:gd name="connsiteX357" fmla="*/ 3303688 w 7467600"/>
              <a:gd name="connsiteY357" fmla="*/ 6858000 h 6858000"/>
              <a:gd name="connsiteX358" fmla="*/ 3391774 w 7467600"/>
              <a:gd name="connsiteY358" fmla="*/ 6697181 h 6858000"/>
              <a:gd name="connsiteX359" fmla="*/ 3735540 w 7467600"/>
              <a:gd name="connsiteY359" fmla="*/ 5546923 h 6858000"/>
              <a:gd name="connsiteX360" fmla="*/ 3729438 w 7467600"/>
              <a:gd name="connsiteY360" fmla="*/ 5569058 h 6858000"/>
              <a:gd name="connsiteX361" fmla="*/ 3707782 w 7467600"/>
              <a:gd name="connsiteY361" fmla="*/ 5644908 h 6858000"/>
              <a:gd name="connsiteX362" fmla="*/ 3583827 w 7467600"/>
              <a:gd name="connsiteY362" fmla="*/ 6039215 h 6858000"/>
              <a:gd name="connsiteX363" fmla="*/ 3547861 w 7467600"/>
              <a:gd name="connsiteY363" fmla="*/ 6129609 h 6858000"/>
              <a:gd name="connsiteX364" fmla="*/ 3490905 w 7467600"/>
              <a:gd name="connsiteY364" fmla="*/ 6277660 h 6858000"/>
              <a:gd name="connsiteX365" fmla="*/ 3455859 w 7467600"/>
              <a:gd name="connsiteY365" fmla="*/ 6391301 h 6858000"/>
              <a:gd name="connsiteX366" fmla="*/ 3429112 w 7467600"/>
              <a:gd name="connsiteY366" fmla="*/ 6479469 h 6858000"/>
              <a:gd name="connsiteX367" fmla="*/ 3304862 w 7467600"/>
              <a:gd name="connsiteY367" fmla="*/ 6796476 h 6858000"/>
              <a:gd name="connsiteX368" fmla="*/ 3276071 w 7467600"/>
              <a:gd name="connsiteY368" fmla="*/ 6858000 h 6858000"/>
              <a:gd name="connsiteX369" fmla="*/ 3240805 w 7467600"/>
              <a:gd name="connsiteY369" fmla="*/ 6858000 h 6858000"/>
              <a:gd name="connsiteX370" fmla="*/ 3275917 w 7467600"/>
              <a:gd name="connsiteY370" fmla="*/ 6783192 h 6858000"/>
              <a:gd name="connsiteX371" fmla="*/ 3399358 w 7467600"/>
              <a:gd name="connsiteY371" fmla="*/ 6469011 h 6858000"/>
              <a:gd name="connsiteX372" fmla="*/ 3425650 w 7467600"/>
              <a:gd name="connsiteY372" fmla="*/ 6381333 h 6858000"/>
              <a:gd name="connsiteX373" fmla="*/ 3460661 w 7467600"/>
              <a:gd name="connsiteY373" fmla="*/ 6266763 h 6858000"/>
              <a:gd name="connsiteX374" fmla="*/ 3518021 w 7467600"/>
              <a:gd name="connsiteY374" fmla="*/ 6117298 h 6858000"/>
              <a:gd name="connsiteX375" fmla="*/ 3554035 w 7467600"/>
              <a:gd name="connsiteY375" fmla="*/ 6027832 h 6858000"/>
              <a:gd name="connsiteX376" fmla="*/ 3677174 w 7467600"/>
              <a:gd name="connsiteY376" fmla="*/ 5636351 h 6858000"/>
              <a:gd name="connsiteX377" fmla="*/ 3698819 w 7467600"/>
              <a:gd name="connsiteY377" fmla="*/ 5560503 h 6858000"/>
              <a:gd name="connsiteX378" fmla="*/ 3702094 w 7467600"/>
              <a:gd name="connsiteY378" fmla="*/ 5549194 h 6858000"/>
              <a:gd name="connsiteX379" fmla="*/ 3398355 w 7467600"/>
              <a:gd name="connsiteY379" fmla="*/ 6094603 h 6858000"/>
              <a:gd name="connsiteX380" fmla="*/ 3193941 w 7467600"/>
              <a:gd name="connsiteY380" fmla="*/ 6798775 h 6858000"/>
              <a:gd name="connsiteX381" fmla="*/ 3184140 w 7467600"/>
              <a:gd name="connsiteY381" fmla="*/ 6858000 h 6858000"/>
              <a:gd name="connsiteX382" fmla="*/ 3099978 w 7467600"/>
              <a:gd name="connsiteY382" fmla="*/ 6858000 h 6858000"/>
              <a:gd name="connsiteX383" fmla="*/ 3101556 w 7467600"/>
              <a:gd name="connsiteY383" fmla="*/ 6843337 h 6858000"/>
              <a:gd name="connsiteX384" fmla="*/ 3370162 w 7467600"/>
              <a:gd name="connsiteY384" fmla="*/ 5785550 h 6858000"/>
              <a:gd name="connsiteX385" fmla="*/ 3746477 w 7467600"/>
              <a:gd name="connsiteY385" fmla="*/ 5377889 h 6858000"/>
              <a:gd name="connsiteX386" fmla="*/ 3863399 w 7467600"/>
              <a:gd name="connsiteY386" fmla="*/ 5087257 h 6858000"/>
              <a:gd name="connsiteX387" fmla="*/ 3968712 w 7467600"/>
              <a:gd name="connsiteY387" fmla="*/ 4913989 h 6858000"/>
              <a:gd name="connsiteX388" fmla="*/ 2792390 w 7467600"/>
              <a:gd name="connsiteY388" fmla="*/ 5382974 h 6858000"/>
              <a:gd name="connsiteX389" fmla="*/ 2714982 w 7467600"/>
              <a:gd name="connsiteY389" fmla="*/ 5427051 h 6858000"/>
              <a:gd name="connsiteX390" fmla="*/ 2813361 w 7467600"/>
              <a:gd name="connsiteY390" fmla="*/ 6023912 h 6858000"/>
              <a:gd name="connsiteX391" fmla="*/ 2688430 w 7467600"/>
              <a:gd name="connsiteY391" fmla="*/ 6801564 h 6858000"/>
              <a:gd name="connsiteX392" fmla="*/ 2629626 w 7467600"/>
              <a:gd name="connsiteY392" fmla="*/ 6763394 h 6858000"/>
              <a:gd name="connsiteX393" fmla="*/ 2565328 w 7467600"/>
              <a:gd name="connsiteY393" fmla="*/ 5516399 h 6858000"/>
              <a:gd name="connsiteX394" fmla="*/ 1922999 w 7467600"/>
              <a:gd name="connsiteY394" fmla="*/ 5980343 h 6858000"/>
              <a:gd name="connsiteX395" fmla="*/ 1950261 w 7467600"/>
              <a:gd name="connsiteY395" fmla="*/ 6405858 h 6858000"/>
              <a:gd name="connsiteX396" fmla="*/ 2365554 w 7467600"/>
              <a:gd name="connsiteY396" fmla="*/ 6759107 h 6858000"/>
              <a:gd name="connsiteX397" fmla="*/ 2424142 w 7467600"/>
              <a:gd name="connsiteY397" fmla="*/ 6858000 h 6858000"/>
              <a:gd name="connsiteX398" fmla="*/ 2395994 w 7467600"/>
              <a:gd name="connsiteY398" fmla="*/ 6858000 h 6858000"/>
              <a:gd name="connsiteX399" fmla="*/ 2392863 w 7467600"/>
              <a:gd name="connsiteY399" fmla="*/ 6852964 h 6858000"/>
              <a:gd name="connsiteX400" fmla="*/ 2017589 w 7467600"/>
              <a:gd name="connsiteY400" fmla="*/ 6493982 h 6858000"/>
              <a:gd name="connsiteX401" fmla="*/ 2147336 w 7467600"/>
              <a:gd name="connsiteY401" fmla="*/ 6594052 h 6858000"/>
              <a:gd name="connsiteX402" fmla="*/ 2207047 w 7467600"/>
              <a:gd name="connsiteY402" fmla="*/ 6654540 h 6858000"/>
              <a:gd name="connsiteX403" fmla="*/ 2299106 w 7467600"/>
              <a:gd name="connsiteY403" fmla="*/ 6778931 h 6858000"/>
              <a:gd name="connsiteX404" fmla="*/ 2314430 w 7467600"/>
              <a:gd name="connsiteY404" fmla="*/ 6801144 h 6858000"/>
              <a:gd name="connsiteX405" fmla="*/ 2352406 w 7467600"/>
              <a:gd name="connsiteY405" fmla="*/ 6858000 h 6858000"/>
              <a:gd name="connsiteX406" fmla="*/ 2314492 w 7467600"/>
              <a:gd name="connsiteY406" fmla="*/ 6858000 h 6858000"/>
              <a:gd name="connsiteX407" fmla="*/ 2288095 w 7467600"/>
              <a:gd name="connsiteY407" fmla="*/ 6818030 h 6858000"/>
              <a:gd name="connsiteX408" fmla="*/ 2272768 w 7467600"/>
              <a:gd name="connsiteY408" fmla="*/ 6795822 h 6858000"/>
              <a:gd name="connsiteX409" fmla="*/ 2182715 w 7467600"/>
              <a:gd name="connsiteY409" fmla="*/ 6675071 h 6858000"/>
              <a:gd name="connsiteX410" fmla="*/ 2032061 w 7467600"/>
              <a:gd name="connsiteY410" fmla="*/ 6541380 h 6858000"/>
              <a:gd name="connsiteX411" fmla="*/ 2257220 w 7467600"/>
              <a:gd name="connsiteY411" fmla="*/ 6826257 h 6858000"/>
              <a:gd name="connsiteX412" fmla="*/ 2281324 w 7467600"/>
              <a:gd name="connsiteY412" fmla="*/ 6858000 h 6858000"/>
              <a:gd name="connsiteX413" fmla="*/ 2242860 w 7467600"/>
              <a:gd name="connsiteY413" fmla="*/ 6858000 h 6858000"/>
              <a:gd name="connsiteX414" fmla="*/ 2232818 w 7467600"/>
              <a:gd name="connsiteY414" fmla="*/ 6844926 h 6858000"/>
              <a:gd name="connsiteX415" fmla="*/ 1990172 w 7467600"/>
              <a:gd name="connsiteY415" fmla="*/ 6542121 h 6858000"/>
              <a:gd name="connsiteX416" fmla="*/ 2124090 w 7467600"/>
              <a:gd name="connsiteY416" fmla="*/ 6761017 h 6858000"/>
              <a:gd name="connsiteX417" fmla="*/ 2200380 w 7467600"/>
              <a:gd name="connsiteY417" fmla="*/ 6858000 h 6858000"/>
              <a:gd name="connsiteX418" fmla="*/ 2147507 w 7467600"/>
              <a:gd name="connsiteY418" fmla="*/ 6858000 h 6858000"/>
              <a:gd name="connsiteX419" fmla="*/ 2070668 w 7467600"/>
              <a:gd name="connsiteY419" fmla="*/ 6761520 h 6858000"/>
              <a:gd name="connsiteX420" fmla="*/ 1975142 w 7467600"/>
              <a:gd name="connsiteY420" fmla="*/ 6585570 h 6858000"/>
              <a:gd name="connsiteX421" fmla="*/ 2050035 w 7467600"/>
              <a:gd name="connsiteY421" fmla="*/ 6813345 h 6858000"/>
              <a:gd name="connsiteX422" fmla="*/ 2063025 w 7467600"/>
              <a:gd name="connsiteY422" fmla="*/ 6858000 h 6858000"/>
              <a:gd name="connsiteX423" fmla="*/ 2021675 w 7467600"/>
              <a:gd name="connsiteY423" fmla="*/ 6858000 h 6858000"/>
              <a:gd name="connsiteX424" fmla="*/ 2019308 w 7467600"/>
              <a:gd name="connsiteY424" fmla="*/ 6847118 h 6858000"/>
              <a:gd name="connsiteX425" fmla="*/ 1938835 w 7467600"/>
              <a:gd name="connsiteY425" fmla="*/ 6551160 h 6858000"/>
              <a:gd name="connsiteX426" fmla="*/ 1953230 w 7467600"/>
              <a:gd name="connsiteY426" fmla="*/ 6759699 h 6858000"/>
              <a:gd name="connsiteX427" fmla="*/ 1956763 w 7467600"/>
              <a:gd name="connsiteY427" fmla="*/ 6778191 h 6858000"/>
              <a:gd name="connsiteX428" fmla="*/ 1967925 w 7467600"/>
              <a:gd name="connsiteY428" fmla="*/ 6858000 h 6858000"/>
              <a:gd name="connsiteX429" fmla="*/ 1936622 w 7467600"/>
              <a:gd name="connsiteY429" fmla="*/ 6858000 h 6858000"/>
              <a:gd name="connsiteX430" fmla="*/ 1926261 w 7467600"/>
              <a:gd name="connsiteY430" fmla="*/ 6784064 h 6858000"/>
              <a:gd name="connsiteX431" fmla="*/ 1922724 w 7467600"/>
              <a:gd name="connsiteY431" fmla="*/ 6765577 h 6858000"/>
              <a:gd name="connsiteX432" fmla="*/ 1904650 w 7467600"/>
              <a:gd name="connsiteY432" fmla="*/ 6639616 h 6858000"/>
              <a:gd name="connsiteX433" fmla="*/ 1885273 w 7467600"/>
              <a:gd name="connsiteY433" fmla="*/ 6858000 h 6858000"/>
              <a:gd name="connsiteX434" fmla="*/ 1854363 w 7467600"/>
              <a:gd name="connsiteY434" fmla="*/ 6858000 h 6858000"/>
              <a:gd name="connsiteX435" fmla="*/ 1880391 w 7467600"/>
              <a:gd name="connsiteY435" fmla="*/ 6603796 h 6858000"/>
              <a:gd name="connsiteX436" fmla="*/ 1818273 w 7467600"/>
              <a:gd name="connsiteY436" fmla="*/ 6715729 h 6858000"/>
              <a:gd name="connsiteX437" fmla="*/ 1794691 w 7467600"/>
              <a:gd name="connsiteY437" fmla="*/ 6843239 h 6858000"/>
              <a:gd name="connsiteX438" fmla="*/ 1794914 w 7467600"/>
              <a:gd name="connsiteY438" fmla="*/ 6858000 h 6858000"/>
              <a:gd name="connsiteX439" fmla="*/ 1746128 w 7467600"/>
              <a:gd name="connsiteY439" fmla="*/ 6858000 h 6858000"/>
              <a:gd name="connsiteX440" fmla="*/ 1753934 w 7467600"/>
              <a:gd name="connsiteY440" fmla="*/ 6724796 h 6858000"/>
              <a:gd name="connsiteX441" fmla="*/ 1792053 w 7467600"/>
              <a:gd name="connsiteY441" fmla="*/ 6572396 h 6858000"/>
              <a:gd name="connsiteX442" fmla="*/ 1862248 w 7467600"/>
              <a:gd name="connsiteY442" fmla="*/ 6266397 h 6858000"/>
              <a:gd name="connsiteX443" fmla="*/ 1862250 w 7467600"/>
              <a:gd name="connsiteY443" fmla="*/ 6033531 h 6858000"/>
              <a:gd name="connsiteX444" fmla="*/ 1211999 w 7467600"/>
              <a:gd name="connsiteY444" fmla="*/ 6683610 h 6858000"/>
              <a:gd name="connsiteX445" fmla="*/ 1213266 w 7467600"/>
              <a:gd name="connsiteY445" fmla="*/ 6691947 h 6858000"/>
              <a:gd name="connsiteX446" fmla="*/ 1203370 w 7467600"/>
              <a:gd name="connsiteY446" fmla="*/ 6850676 h 6858000"/>
              <a:gd name="connsiteX447" fmla="*/ 1203671 w 7467600"/>
              <a:gd name="connsiteY447" fmla="*/ 6858000 h 6858000"/>
              <a:gd name="connsiteX448" fmla="*/ 1143180 w 7467600"/>
              <a:gd name="connsiteY448" fmla="*/ 6858000 h 6858000"/>
              <a:gd name="connsiteX449" fmla="*/ 1142176 w 7467600"/>
              <a:gd name="connsiteY449" fmla="*/ 6766045 h 6858000"/>
              <a:gd name="connsiteX450" fmla="*/ 1067484 w 7467600"/>
              <a:gd name="connsiteY450" fmla="*/ 6858000 h 6858000"/>
              <a:gd name="connsiteX451" fmla="*/ 953928 w 7467600"/>
              <a:gd name="connsiteY451" fmla="*/ 6858000 h 6858000"/>
              <a:gd name="connsiteX452" fmla="*/ 959715 w 7467600"/>
              <a:gd name="connsiteY452" fmla="*/ 6850185 h 6858000"/>
              <a:gd name="connsiteX453" fmla="*/ 1483788 w 7467600"/>
              <a:gd name="connsiteY453" fmla="*/ 6259174 h 6858000"/>
              <a:gd name="connsiteX454" fmla="*/ 1100671 w 7467600"/>
              <a:gd name="connsiteY454" fmla="*/ 6252137 h 6858000"/>
              <a:gd name="connsiteX455" fmla="*/ 1090144 w 7467600"/>
              <a:gd name="connsiteY455" fmla="*/ 6256748 h 6858000"/>
              <a:gd name="connsiteX456" fmla="*/ 1095872 w 7467600"/>
              <a:gd name="connsiteY456" fmla="*/ 6271892 h 6858000"/>
              <a:gd name="connsiteX457" fmla="*/ 262785 w 7467600"/>
              <a:gd name="connsiteY457" fmla="*/ 6845450 h 6858000"/>
              <a:gd name="connsiteX458" fmla="*/ 209968 w 7467600"/>
              <a:gd name="connsiteY458" fmla="*/ 6770713 h 6858000"/>
              <a:gd name="connsiteX459" fmla="*/ 873460 w 7467600"/>
              <a:gd name="connsiteY459" fmla="*/ 6253768 h 6858000"/>
              <a:gd name="connsiteX460" fmla="*/ 192686 w 7467600"/>
              <a:gd name="connsiteY460" fmla="*/ 5849257 h 6858000"/>
              <a:gd name="connsiteX461" fmla="*/ 4696 w 7467600"/>
              <a:gd name="connsiteY461" fmla="*/ 5697668 h 6858000"/>
              <a:gd name="connsiteX462" fmla="*/ 0 w 7467600"/>
              <a:gd name="connsiteY462" fmla="*/ 5689984 h 6858000"/>
              <a:gd name="connsiteX463" fmla="*/ 0 w 7467600"/>
              <a:gd name="connsiteY463" fmla="*/ 5513472 h 6858000"/>
              <a:gd name="connsiteX464" fmla="*/ 174101 w 7467600"/>
              <a:gd name="connsiteY464" fmla="*/ 5620277 h 6858000"/>
              <a:gd name="connsiteX465" fmla="*/ 891800 w 7467600"/>
              <a:gd name="connsiteY465" fmla="*/ 6036935 h 6858000"/>
              <a:gd name="connsiteX466" fmla="*/ 1072219 w 7467600"/>
              <a:gd name="connsiteY466" fmla="*/ 6169443 h 6858000"/>
              <a:gd name="connsiteX467" fmla="*/ 1074117 w 7467600"/>
              <a:gd name="connsiteY467" fmla="*/ 6170301 h 6858000"/>
              <a:gd name="connsiteX468" fmla="*/ 1083114 w 7467600"/>
              <a:gd name="connsiteY468" fmla="*/ 6174131 h 6858000"/>
              <a:gd name="connsiteX469" fmla="*/ 1543010 w 7467600"/>
              <a:gd name="connsiteY469" fmla="*/ 6191140 h 6858000"/>
              <a:gd name="connsiteX470" fmla="*/ 1551080 w 7467600"/>
              <a:gd name="connsiteY470" fmla="*/ 6195006 h 6858000"/>
              <a:gd name="connsiteX471" fmla="*/ 2345443 w 7467600"/>
              <a:gd name="connsiteY471" fmla="*/ 5549882 h 6858000"/>
              <a:gd name="connsiteX472" fmla="*/ 1721499 w 7467600"/>
              <a:gd name="connsiteY472" fmla="*/ 5599969 h 6858000"/>
              <a:gd name="connsiteX473" fmla="*/ 767716 w 7467600"/>
              <a:gd name="connsiteY473" fmla="*/ 5472768 h 6858000"/>
              <a:gd name="connsiteX474" fmla="*/ 722147 w 7467600"/>
              <a:gd name="connsiteY474" fmla="*/ 5393091 h 6858000"/>
              <a:gd name="connsiteX475" fmla="*/ 1485552 w 7467600"/>
              <a:gd name="connsiteY475" fmla="*/ 5313202 h 6858000"/>
              <a:gd name="connsiteX476" fmla="*/ 2143004 w 7467600"/>
              <a:gd name="connsiteY476" fmla="*/ 5402420 h 6858000"/>
              <a:gd name="connsiteX477" fmla="*/ 1933391 w 7467600"/>
              <a:gd name="connsiteY477" fmla="*/ 5156971 h 6858000"/>
              <a:gd name="connsiteX478" fmla="*/ 1827118 w 7467600"/>
              <a:gd name="connsiteY478" fmla="*/ 4968410 h 6858000"/>
              <a:gd name="connsiteX479" fmla="*/ 1837349 w 7467600"/>
              <a:gd name="connsiteY479" fmla="*/ 4956357 h 6858000"/>
              <a:gd name="connsiteX480" fmla="*/ 2162835 w 7467600"/>
              <a:gd name="connsiteY480" fmla="*/ 5187853 h 6858000"/>
              <a:gd name="connsiteX481" fmla="*/ 2257167 w 7467600"/>
              <a:gd name="connsiteY481" fmla="*/ 5462123 h 6858000"/>
              <a:gd name="connsiteX482" fmla="*/ 2261598 w 7467600"/>
              <a:gd name="connsiteY482" fmla="*/ 5467998 h 6858000"/>
              <a:gd name="connsiteX483" fmla="*/ 2437177 w 7467600"/>
              <a:gd name="connsiteY483" fmla="*/ 5479608 h 6858000"/>
              <a:gd name="connsiteX484" fmla="*/ 2445247 w 7467600"/>
              <a:gd name="connsiteY484" fmla="*/ 5483476 h 6858000"/>
              <a:gd name="connsiteX485" fmla="*/ 2743626 w 7467600"/>
              <a:gd name="connsiteY485" fmla="*/ 5304819 h 6858000"/>
              <a:gd name="connsiteX486" fmla="*/ 3048102 w 7467600"/>
              <a:gd name="connsiteY486" fmla="*/ 5150595 h 6858000"/>
              <a:gd name="connsiteX487" fmla="*/ 1799414 w 7467600"/>
              <a:gd name="connsiteY487" fmla="*/ 4694732 h 6858000"/>
              <a:gd name="connsiteX488" fmla="*/ 1771735 w 7467600"/>
              <a:gd name="connsiteY488" fmla="*/ 4619929 h 6858000"/>
              <a:gd name="connsiteX489" fmla="*/ 3104273 w 7467600"/>
              <a:gd name="connsiteY489" fmla="*/ 5076159 h 6858000"/>
              <a:gd name="connsiteX490" fmla="*/ 3113245 w 7467600"/>
              <a:gd name="connsiteY490" fmla="*/ 5090705 h 6858000"/>
              <a:gd name="connsiteX491" fmla="*/ 3126294 w 7467600"/>
              <a:gd name="connsiteY491" fmla="*/ 5114400 h 6858000"/>
              <a:gd name="connsiteX492" fmla="*/ 3937433 w 7467600"/>
              <a:gd name="connsiteY492" fmla="*/ 4830473 h 6858000"/>
              <a:gd name="connsiteX493" fmla="*/ 3590475 w 7467600"/>
              <a:gd name="connsiteY493" fmla="*/ 4597974 h 6858000"/>
              <a:gd name="connsiteX494" fmla="*/ 3100264 w 7467600"/>
              <a:gd name="connsiteY494" fmla="*/ 4579845 h 6858000"/>
              <a:gd name="connsiteX495" fmla="*/ 2183576 w 7467600"/>
              <a:gd name="connsiteY495" fmla="*/ 4227150 h 6858000"/>
              <a:gd name="connsiteX496" fmla="*/ 2151029 w 7467600"/>
              <a:gd name="connsiteY496" fmla="*/ 4146947 h 6858000"/>
              <a:gd name="connsiteX497" fmla="*/ 3563434 w 7467600"/>
              <a:gd name="connsiteY497" fmla="*/ 4469115 h 6858000"/>
              <a:gd name="connsiteX498" fmla="*/ 3177952 w 7467600"/>
              <a:gd name="connsiteY498" fmla="*/ 3657386 h 6858000"/>
              <a:gd name="connsiteX499" fmla="*/ 3189263 w 7467600"/>
              <a:gd name="connsiteY499" fmla="*/ 3625726 h 6858000"/>
              <a:gd name="connsiteX500" fmla="*/ 3560912 w 7467600"/>
              <a:gd name="connsiteY500" fmla="*/ 4079863 h 6858000"/>
              <a:gd name="connsiteX501" fmla="*/ 3626636 w 7467600"/>
              <a:gd name="connsiteY501" fmla="*/ 4512230 h 6858000"/>
              <a:gd name="connsiteX502" fmla="*/ 3653088 w 7467600"/>
              <a:gd name="connsiteY502" fmla="*/ 4521417 h 6858000"/>
              <a:gd name="connsiteX503" fmla="*/ 3988128 w 7467600"/>
              <a:gd name="connsiteY503" fmla="*/ 4817267 h 6858000"/>
              <a:gd name="connsiteX504" fmla="*/ 4830582 w 7467600"/>
              <a:gd name="connsiteY504" fmla="*/ 4676000 h 6858000"/>
              <a:gd name="connsiteX505" fmla="*/ 4830100 w 7467600"/>
              <a:gd name="connsiteY505" fmla="*/ 4675554 h 6858000"/>
              <a:gd name="connsiteX506" fmla="*/ 4036318 w 7467600"/>
              <a:gd name="connsiteY506" fmla="*/ 4147013 h 6858000"/>
              <a:gd name="connsiteX507" fmla="*/ 3432098 w 7467600"/>
              <a:gd name="connsiteY507" fmla="*/ 3537312 h 6858000"/>
              <a:gd name="connsiteX508" fmla="*/ 3446761 w 7467600"/>
              <a:gd name="connsiteY508" fmla="*/ 3461278 h 6858000"/>
              <a:gd name="connsiteX509" fmla="*/ 4419733 w 7467600"/>
              <a:gd name="connsiteY509" fmla="*/ 3963555 h 6858000"/>
              <a:gd name="connsiteX510" fmla="*/ 4781371 w 7467600"/>
              <a:gd name="connsiteY510" fmla="*/ 4458604 h 6858000"/>
              <a:gd name="connsiteX511" fmla="*/ 4780440 w 7467600"/>
              <a:gd name="connsiteY511" fmla="*/ 4470290 h 6858000"/>
              <a:gd name="connsiteX512" fmla="*/ 4898954 w 7467600"/>
              <a:gd name="connsiteY512" fmla="*/ 4662092 h 6858000"/>
              <a:gd name="connsiteX513" fmla="*/ 4900699 w 7467600"/>
              <a:gd name="connsiteY513" fmla="*/ 4670867 h 6858000"/>
              <a:gd name="connsiteX514" fmla="*/ 5714511 w 7467600"/>
              <a:gd name="connsiteY514" fmla="*/ 4663483 h 6858000"/>
              <a:gd name="connsiteX515" fmla="*/ 5464793 w 7467600"/>
              <a:gd name="connsiteY515" fmla="*/ 4393556 h 6858000"/>
              <a:gd name="connsiteX516" fmla="*/ 5461897 w 7467600"/>
              <a:gd name="connsiteY516" fmla="*/ 4390879 h 6858000"/>
              <a:gd name="connsiteX517" fmla="*/ 4294126 w 7467600"/>
              <a:gd name="connsiteY517" fmla="*/ 3303048 h 6858000"/>
              <a:gd name="connsiteX518" fmla="*/ 4305321 w 7467600"/>
              <a:gd name="connsiteY518" fmla="*/ 3256953 h 6858000"/>
              <a:gd name="connsiteX519" fmla="*/ 4949299 w 7467600"/>
              <a:gd name="connsiteY519" fmla="*/ 3766336 h 6858000"/>
              <a:gd name="connsiteX520" fmla="*/ 5291452 w 7467600"/>
              <a:gd name="connsiteY520" fmla="*/ 4076801 h 6858000"/>
              <a:gd name="connsiteX521" fmla="*/ 5434998 w 7467600"/>
              <a:gd name="connsiteY521" fmla="*/ 4254100 h 6858000"/>
              <a:gd name="connsiteX522" fmla="*/ 5351015 w 7467600"/>
              <a:gd name="connsiteY522" fmla="*/ 3760989 h 6858000"/>
              <a:gd name="connsiteX523" fmla="*/ 5413780 w 7467600"/>
              <a:gd name="connsiteY523" fmla="*/ 2966265 h 6858000"/>
              <a:gd name="connsiteX524" fmla="*/ 5425627 w 7467600"/>
              <a:gd name="connsiteY524" fmla="*/ 2954192 h 6858000"/>
              <a:gd name="connsiteX525" fmla="*/ 6604735 w 7467600"/>
              <a:gd name="connsiteY525" fmla="*/ 2041381 h 6858000"/>
              <a:gd name="connsiteX526" fmla="*/ 7204487 w 7467600"/>
              <a:gd name="connsiteY526" fmla="*/ 2742112 h 6858000"/>
              <a:gd name="connsiteX527" fmla="*/ 7131592 w 7467600"/>
              <a:gd name="connsiteY527" fmla="*/ 2672096 h 6858000"/>
              <a:gd name="connsiteX528" fmla="*/ 6996344 w 7467600"/>
              <a:gd name="connsiteY528" fmla="*/ 2518310 h 6858000"/>
              <a:gd name="connsiteX529" fmla="*/ 6735495 w 7467600"/>
              <a:gd name="connsiteY529" fmla="*/ 2196890 h 6858000"/>
              <a:gd name="connsiteX530" fmla="*/ 6721901 w 7467600"/>
              <a:gd name="connsiteY530" fmla="*/ 2179274 h 6858000"/>
              <a:gd name="connsiteX531" fmla="*/ 6604735 w 7467600"/>
              <a:gd name="connsiteY531" fmla="*/ 2041381 h 6858000"/>
              <a:gd name="connsiteX532" fmla="*/ 6591670 w 7467600"/>
              <a:gd name="connsiteY532" fmla="*/ 1988277 h 6858000"/>
              <a:gd name="connsiteX533" fmla="*/ 6747349 w 7467600"/>
              <a:gd name="connsiteY533" fmla="*/ 2160069 h 6858000"/>
              <a:gd name="connsiteX534" fmla="*/ 6760943 w 7467600"/>
              <a:gd name="connsiteY534" fmla="*/ 2177686 h 6858000"/>
              <a:gd name="connsiteX535" fmla="*/ 7021065 w 7467600"/>
              <a:gd name="connsiteY535" fmla="*/ 2498102 h 6858000"/>
              <a:gd name="connsiteX536" fmla="*/ 7155223 w 7467600"/>
              <a:gd name="connsiteY536" fmla="*/ 2650386 h 6858000"/>
              <a:gd name="connsiteX537" fmla="*/ 7203167 w 7467600"/>
              <a:gd name="connsiteY537" fmla="*/ 2697288 h 6858000"/>
              <a:gd name="connsiteX538" fmla="*/ 6937703 w 7467600"/>
              <a:gd name="connsiteY538" fmla="*/ 2321981 h 6858000"/>
              <a:gd name="connsiteX539" fmla="*/ 6591670 w 7467600"/>
              <a:gd name="connsiteY539" fmla="*/ 1988277 h 6858000"/>
              <a:gd name="connsiteX540" fmla="*/ 5798671 w 7467600"/>
              <a:gd name="connsiteY540" fmla="*/ 1981601 h 6858000"/>
              <a:gd name="connsiteX541" fmla="*/ 5754709 w 7467600"/>
              <a:gd name="connsiteY541" fmla="*/ 2071454 h 6858000"/>
              <a:gd name="connsiteX542" fmla="*/ 5763044 w 7467600"/>
              <a:gd name="connsiteY542" fmla="*/ 2842206 h 6858000"/>
              <a:gd name="connsiteX543" fmla="*/ 5764974 w 7467600"/>
              <a:gd name="connsiteY543" fmla="*/ 2799609 h 6858000"/>
              <a:gd name="connsiteX544" fmla="*/ 5767665 w 7467600"/>
              <a:gd name="connsiteY544" fmla="*/ 2666409 h 6858000"/>
              <a:gd name="connsiteX545" fmla="*/ 5763055 w 7467600"/>
              <a:gd name="connsiteY545" fmla="*/ 2579705 h 6858000"/>
              <a:gd name="connsiteX546" fmla="*/ 5758079 w 7467600"/>
              <a:gd name="connsiteY546" fmla="*/ 2492508 h 6858000"/>
              <a:gd name="connsiteX547" fmla="*/ 5779325 w 7467600"/>
              <a:gd name="connsiteY547" fmla="*/ 2197069 h 6858000"/>
              <a:gd name="connsiteX548" fmla="*/ 5798671 w 7467600"/>
              <a:gd name="connsiteY548" fmla="*/ 1981601 h 6858000"/>
              <a:gd name="connsiteX549" fmla="*/ 5829202 w 7467600"/>
              <a:gd name="connsiteY549" fmla="*/ 1971679 h 6858000"/>
              <a:gd name="connsiteX550" fmla="*/ 5809558 w 7467600"/>
              <a:gd name="connsiteY550" fmla="*/ 2198043 h 6858000"/>
              <a:gd name="connsiteX551" fmla="*/ 5788653 w 7467600"/>
              <a:gd name="connsiteY551" fmla="*/ 2489430 h 6858000"/>
              <a:gd name="connsiteX552" fmla="*/ 5793439 w 7467600"/>
              <a:gd name="connsiteY552" fmla="*/ 2575235 h 6858000"/>
              <a:gd name="connsiteX553" fmla="*/ 5796837 w 7467600"/>
              <a:gd name="connsiteY553" fmla="*/ 2637633 h 6858000"/>
              <a:gd name="connsiteX554" fmla="*/ 5818614 w 7467600"/>
              <a:gd name="connsiteY554" fmla="*/ 2473055 h 6858000"/>
              <a:gd name="connsiteX555" fmla="*/ 5829202 w 7467600"/>
              <a:gd name="connsiteY555" fmla="*/ 1971679 h 6858000"/>
              <a:gd name="connsiteX556" fmla="*/ 5911389 w 7467600"/>
              <a:gd name="connsiteY556" fmla="*/ 1898371 h 6858000"/>
              <a:gd name="connsiteX557" fmla="*/ 6237627 w 7467600"/>
              <a:gd name="connsiteY557" fmla="*/ 2231921 h 6858000"/>
              <a:gd name="connsiteX558" fmla="*/ 5911389 w 7467600"/>
              <a:gd name="connsiteY558" fmla="*/ 1898371 h 6858000"/>
              <a:gd name="connsiteX559" fmla="*/ 6944437 w 7467600"/>
              <a:gd name="connsiteY559" fmla="*/ 1575402 h 6858000"/>
              <a:gd name="connsiteX560" fmla="*/ 6304730 w 7467600"/>
              <a:gd name="connsiteY560" fmla="*/ 1766654 h 6858000"/>
              <a:gd name="connsiteX561" fmla="*/ 6944437 w 7467600"/>
              <a:gd name="connsiteY561" fmla="*/ 1575402 h 6858000"/>
              <a:gd name="connsiteX562" fmla="*/ 7019523 w 7467600"/>
              <a:gd name="connsiteY562" fmla="*/ 1519450 h 6858000"/>
              <a:gd name="connsiteX563" fmla="*/ 6298091 w 7467600"/>
              <a:gd name="connsiteY563" fmla="*/ 1737122 h 6858000"/>
              <a:gd name="connsiteX564" fmla="*/ 7019523 w 7467600"/>
              <a:gd name="connsiteY564" fmla="*/ 1519450 h 6858000"/>
              <a:gd name="connsiteX565" fmla="*/ 2399523 w 7467600"/>
              <a:gd name="connsiteY565" fmla="*/ 1428234 h 6858000"/>
              <a:gd name="connsiteX566" fmla="*/ 2224982 w 7467600"/>
              <a:gd name="connsiteY566" fmla="*/ 1826201 h 6858000"/>
              <a:gd name="connsiteX567" fmla="*/ 2096099 w 7467600"/>
              <a:gd name="connsiteY567" fmla="*/ 2345900 h 6858000"/>
              <a:gd name="connsiteX568" fmla="*/ 2283317 w 7467600"/>
              <a:gd name="connsiteY568" fmla="*/ 1796925 h 6858000"/>
              <a:gd name="connsiteX569" fmla="*/ 2399523 w 7467600"/>
              <a:gd name="connsiteY569" fmla="*/ 1428234 h 6858000"/>
              <a:gd name="connsiteX570" fmla="*/ 2448558 w 7467600"/>
              <a:gd name="connsiteY570" fmla="*/ 1373435 h 6858000"/>
              <a:gd name="connsiteX571" fmla="*/ 2312521 w 7467600"/>
              <a:gd name="connsiteY571" fmla="*/ 1806140 h 6858000"/>
              <a:gd name="connsiteX572" fmla="*/ 2127533 w 7467600"/>
              <a:gd name="connsiteY572" fmla="*/ 2348380 h 6858000"/>
              <a:gd name="connsiteX573" fmla="*/ 2358080 w 7467600"/>
              <a:gd name="connsiteY573" fmla="*/ 1866134 h 6858000"/>
              <a:gd name="connsiteX574" fmla="*/ 2407436 w 7467600"/>
              <a:gd name="connsiteY574" fmla="*/ 1651070 h 6858000"/>
              <a:gd name="connsiteX575" fmla="*/ 2448558 w 7467600"/>
              <a:gd name="connsiteY575" fmla="*/ 1373435 h 6858000"/>
              <a:gd name="connsiteX576" fmla="*/ 278707 w 7467600"/>
              <a:gd name="connsiteY576" fmla="*/ 1352270 h 6858000"/>
              <a:gd name="connsiteX577" fmla="*/ 321570 w 7467600"/>
              <a:gd name="connsiteY577" fmla="*/ 1861610 h 6858000"/>
              <a:gd name="connsiteX578" fmla="*/ 294281 w 7467600"/>
              <a:gd name="connsiteY578" fmla="*/ 1440658 h 6858000"/>
              <a:gd name="connsiteX579" fmla="*/ 278707 w 7467600"/>
              <a:gd name="connsiteY579" fmla="*/ 1352270 h 6858000"/>
              <a:gd name="connsiteX580" fmla="*/ 1423821 w 7467600"/>
              <a:gd name="connsiteY580" fmla="*/ 1351958 h 6858000"/>
              <a:gd name="connsiteX581" fmla="*/ 1638521 w 7467600"/>
              <a:gd name="connsiteY581" fmla="*/ 1908470 h 6858000"/>
              <a:gd name="connsiteX582" fmla="*/ 1754199 w 7467600"/>
              <a:gd name="connsiteY582" fmla="*/ 2149284 h 6858000"/>
              <a:gd name="connsiteX583" fmla="*/ 1908359 w 7467600"/>
              <a:gd name="connsiteY583" fmla="*/ 2364988 h 6858000"/>
              <a:gd name="connsiteX584" fmla="*/ 1647661 w 7467600"/>
              <a:gd name="connsiteY584" fmla="*/ 1825945 h 6858000"/>
              <a:gd name="connsiteX585" fmla="*/ 1423821 w 7467600"/>
              <a:gd name="connsiteY585" fmla="*/ 1351958 h 6858000"/>
              <a:gd name="connsiteX586" fmla="*/ 1431890 w 7467600"/>
              <a:gd name="connsiteY586" fmla="*/ 1306475 h 6858000"/>
              <a:gd name="connsiteX587" fmla="*/ 1507597 w 7467600"/>
              <a:gd name="connsiteY587" fmla="*/ 1446132 h 6858000"/>
              <a:gd name="connsiteX588" fmla="*/ 1674586 w 7467600"/>
              <a:gd name="connsiteY588" fmla="*/ 1813832 h 6858000"/>
              <a:gd name="connsiteX589" fmla="*/ 1815950 w 7467600"/>
              <a:gd name="connsiteY589" fmla="*/ 2128564 h 6858000"/>
              <a:gd name="connsiteX590" fmla="*/ 1984242 w 7467600"/>
              <a:gd name="connsiteY590" fmla="*/ 2430829 h 6858000"/>
              <a:gd name="connsiteX591" fmla="*/ 2014023 w 7467600"/>
              <a:gd name="connsiteY591" fmla="*/ 2450995 h 6858000"/>
              <a:gd name="connsiteX592" fmla="*/ 1747337 w 7467600"/>
              <a:gd name="connsiteY592" fmla="*/ 1855264 h 6858000"/>
              <a:gd name="connsiteX593" fmla="*/ 1533749 w 7467600"/>
              <a:gd name="connsiteY593" fmla="*/ 1478656 h 6858000"/>
              <a:gd name="connsiteX594" fmla="*/ 1431890 w 7467600"/>
              <a:gd name="connsiteY594" fmla="*/ 1306475 h 6858000"/>
              <a:gd name="connsiteX595" fmla="*/ 5052692 w 7467600"/>
              <a:gd name="connsiteY595" fmla="*/ 1292994 h 6858000"/>
              <a:gd name="connsiteX596" fmla="*/ 5200661 w 7467600"/>
              <a:gd name="connsiteY596" fmla="*/ 1635186 h 6858000"/>
              <a:gd name="connsiteX597" fmla="*/ 5297138 w 7467600"/>
              <a:gd name="connsiteY597" fmla="*/ 1906351 h 6858000"/>
              <a:gd name="connsiteX598" fmla="*/ 5052692 w 7467600"/>
              <a:gd name="connsiteY598" fmla="*/ 1292994 h 6858000"/>
              <a:gd name="connsiteX599" fmla="*/ 5009948 w 7467600"/>
              <a:gd name="connsiteY599" fmla="*/ 1273619 h 6858000"/>
              <a:gd name="connsiteX600" fmla="*/ 5121777 w 7467600"/>
              <a:gd name="connsiteY600" fmla="*/ 1654213 h 6858000"/>
              <a:gd name="connsiteX601" fmla="*/ 5293545 w 7467600"/>
              <a:gd name="connsiteY601" fmla="*/ 2072247 h 6858000"/>
              <a:gd name="connsiteX602" fmla="*/ 5294042 w 7467600"/>
              <a:gd name="connsiteY602" fmla="*/ 2065019 h 6858000"/>
              <a:gd name="connsiteX603" fmla="*/ 5171936 w 7467600"/>
              <a:gd name="connsiteY603" fmla="*/ 1647613 h 6858000"/>
              <a:gd name="connsiteX604" fmla="*/ 5009948 w 7467600"/>
              <a:gd name="connsiteY604" fmla="*/ 1273619 h 6858000"/>
              <a:gd name="connsiteX605" fmla="*/ 655236 w 7467600"/>
              <a:gd name="connsiteY605" fmla="*/ 1268632 h 6858000"/>
              <a:gd name="connsiteX606" fmla="*/ 839521 w 7467600"/>
              <a:gd name="connsiteY606" fmla="*/ 1685315 h 6858000"/>
              <a:gd name="connsiteX607" fmla="*/ 1109416 w 7467600"/>
              <a:gd name="connsiteY607" fmla="*/ 2061663 h 6858000"/>
              <a:gd name="connsiteX608" fmla="*/ 1298300 w 7467600"/>
              <a:gd name="connsiteY608" fmla="*/ 2247742 h 6858000"/>
              <a:gd name="connsiteX609" fmla="*/ 1125871 w 7467600"/>
              <a:gd name="connsiteY609" fmla="*/ 1989513 h 6858000"/>
              <a:gd name="connsiteX610" fmla="*/ 981574 w 7467600"/>
              <a:gd name="connsiteY610" fmla="*/ 1783157 h 6858000"/>
              <a:gd name="connsiteX611" fmla="*/ 922198 w 7467600"/>
              <a:gd name="connsiteY611" fmla="*/ 1677437 h 6858000"/>
              <a:gd name="connsiteX612" fmla="*/ 869293 w 7467600"/>
              <a:gd name="connsiteY612" fmla="*/ 1583214 h 6858000"/>
              <a:gd name="connsiteX613" fmla="*/ 751431 w 7467600"/>
              <a:gd name="connsiteY613" fmla="*/ 1405731 h 6858000"/>
              <a:gd name="connsiteX614" fmla="*/ 655236 w 7467600"/>
              <a:gd name="connsiteY614" fmla="*/ 1268632 h 6858000"/>
              <a:gd name="connsiteX615" fmla="*/ 6516292 w 7467600"/>
              <a:gd name="connsiteY615" fmla="*/ 1263064 h 6858000"/>
              <a:gd name="connsiteX616" fmla="*/ 5736320 w 7467600"/>
              <a:gd name="connsiteY616" fmla="*/ 1501803 h 6858000"/>
              <a:gd name="connsiteX617" fmla="*/ 6516292 w 7467600"/>
              <a:gd name="connsiteY617" fmla="*/ 1263064 h 6858000"/>
              <a:gd name="connsiteX618" fmla="*/ 291466 w 7467600"/>
              <a:gd name="connsiteY618" fmla="*/ 1250369 h 6858000"/>
              <a:gd name="connsiteX619" fmla="*/ 323180 w 7467600"/>
              <a:gd name="connsiteY619" fmla="*/ 1435283 h 6858000"/>
              <a:gd name="connsiteX620" fmla="*/ 349381 w 7467600"/>
              <a:gd name="connsiteY620" fmla="*/ 1875041 h 6858000"/>
              <a:gd name="connsiteX621" fmla="*/ 374363 w 7467600"/>
              <a:gd name="connsiteY621" fmla="*/ 1506494 h 6858000"/>
              <a:gd name="connsiteX622" fmla="*/ 302168 w 7467600"/>
              <a:gd name="connsiteY622" fmla="*/ 1274495 h 6858000"/>
              <a:gd name="connsiteX623" fmla="*/ 291466 w 7467600"/>
              <a:gd name="connsiteY623" fmla="*/ 1250369 h 6858000"/>
              <a:gd name="connsiteX624" fmla="*/ 678222 w 7467600"/>
              <a:gd name="connsiteY624" fmla="*/ 1248670 h 6858000"/>
              <a:gd name="connsiteX625" fmla="*/ 775536 w 7467600"/>
              <a:gd name="connsiteY625" fmla="*/ 1388015 h 6858000"/>
              <a:gd name="connsiteX626" fmla="*/ 894529 w 7467600"/>
              <a:gd name="connsiteY626" fmla="*/ 1567739 h 6858000"/>
              <a:gd name="connsiteX627" fmla="*/ 948000 w 7467600"/>
              <a:gd name="connsiteY627" fmla="*/ 1663088 h 6858000"/>
              <a:gd name="connsiteX628" fmla="*/ 1006812 w 7467600"/>
              <a:gd name="connsiteY628" fmla="*/ 1767683 h 6858000"/>
              <a:gd name="connsiteX629" fmla="*/ 1149133 w 7467600"/>
              <a:gd name="connsiteY629" fmla="*/ 1971513 h 6858000"/>
              <a:gd name="connsiteX630" fmla="*/ 1333952 w 7467600"/>
              <a:gd name="connsiteY630" fmla="*/ 2251620 h 6858000"/>
              <a:gd name="connsiteX631" fmla="*/ 1337329 w 7467600"/>
              <a:gd name="connsiteY631" fmla="*/ 2258350 h 6858000"/>
              <a:gd name="connsiteX632" fmla="*/ 1014726 w 7467600"/>
              <a:gd name="connsiteY632" fmla="*/ 1615556 h 6858000"/>
              <a:gd name="connsiteX633" fmla="*/ 678222 w 7467600"/>
              <a:gd name="connsiteY633" fmla="*/ 1248670 h 6858000"/>
              <a:gd name="connsiteX634" fmla="*/ 6691602 w 7467600"/>
              <a:gd name="connsiteY634" fmla="*/ 1140573 h 6858000"/>
              <a:gd name="connsiteX635" fmla="*/ 6571100 w 7467600"/>
              <a:gd name="connsiteY635" fmla="*/ 1183662 h 6858000"/>
              <a:gd name="connsiteX636" fmla="*/ 6241687 w 7467600"/>
              <a:gd name="connsiteY636" fmla="*/ 1257600 h 6858000"/>
              <a:gd name="connsiteX637" fmla="*/ 5693009 w 7467600"/>
              <a:gd name="connsiteY637" fmla="*/ 1478256 h 6858000"/>
              <a:gd name="connsiteX638" fmla="*/ 6548420 w 7467600"/>
              <a:gd name="connsiteY638" fmla="*/ 1214599 h 6858000"/>
              <a:gd name="connsiteX639" fmla="*/ 6605473 w 7467600"/>
              <a:gd name="connsiteY639" fmla="*/ 1184686 h 6858000"/>
              <a:gd name="connsiteX640" fmla="*/ 6691602 w 7467600"/>
              <a:gd name="connsiteY640" fmla="*/ 1140573 h 6858000"/>
              <a:gd name="connsiteX641" fmla="*/ 4002475 w 7467600"/>
              <a:gd name="connsiteY641" fmla="*/ 1037802 h 6858000"/>
              <a:gd name="connsiteX642" fmla="*/ 4000324 w 7467600"/>
              <a:gd name="connsiteY642" fmla="*/ 1039362 h 6858000"/>
              <a:gd name="connsiteX643" fmla="*/ 4002862 w 7467600"/>
              <a:gd name="connsiteY643" fmla="*/ 1042866 h 6858000"/>
              <a:gd name="connsiteX644" fmla="*/ 4002475 w 7467600"/>
              <a:gd name="connsiteY644" fmla="*/ 1037802 h 6858000"/>
              <a:gd name="connsiteX645" fmla="*/ 506322 w 7467600"/>
              <a:gd name="connsiteY645" fmla="*/ 1020997 h 6858000"/>
              <a:gd name="connsiteX646" fmla="*/ 533068 w 7467600"/>
              <a:gd name="connsiteY646" fmla="*/ 1029409 h 6858000"/>
              <a:gd name="connsiteX647" fmla="*/ 1232525 w 7467600"/>
              <a:gd name="connsiteY647" fmla="*/ 1804675 h 6858000"/>
              <a:gd name="connsiteX648" fmla="*/ 1388858 w 7467600"/>
              <a:gd name="connsiteY648" fmla="*/ 2368011 h 6858000"/>
              <a:gd name="connsiteX649" fmla="*/ 1384098 w 7467600"/>
              <a:gd name="connsiteY649" fmla="*/ 2378125 h 6858000"/>
              <a:gd name="connsiteX650" fmla="*/ 1425393 w 7467600"/>
              <a:gd name="connsiteY650" fmla="*/ 2589124 h 6858000"/>
              <a:gd name="connsiteX651" fmla="*/ 1424001 w 7467600"/>
              <a:gd name="connsiteY651" fmla="*/ 2597541 h 6858000"/>
              <a:gd name="connsiteX652" fmla="*/ 2152729 w 7467600"/>
              <a:gd name="connsiteY652" fmla="*/ 2864487 h 6858000"/>
              <a:gd name="connsiteX653" fmla="*/ 2020609 w 7467600"/>
              <a:gd name="connsiteY653" fmla="*/ 2539671 h 6858000"/>
              <a:gd name="connsiteX654" fmla="*/ 2018920 w 7467600"/>
              <a:gd name="connsiteY654" fmla="*/ 2536309 h 6858000"/>
              <a:gd name="connsiteX655" fmla="*/ 1342441 w 7467600"/>
              <a:gd name="connsiteY655" fmla="*/ 1173017 h 6858000"/>
              <a:gd name="connsiteX656" fmla="*/ 1367925 w 7467600"/>
              <a:gd name="connsiteY656" fmla="*/ 1135648 h 6858000"/>
              <a:gd name="connsiteX657" fmla="*/ 1771401 w 7467600"/>
              <a:gd name="connsiteY657" fmla="*/ 1806673 h 6858000"/>
              <a:gd name="connsiteX658" fmla="*/ 1972385 w 7467600"/>
              <a:gd name="connsiteY658" fmla="*/ 2198735 h 6858000"/>
              <a:gd name="connsiteX659" fmla="*/ 2040892 w 7467600"/>
              <a:gd name="connsiteY659" fmla="*/ 2405205 h 6858000"/>
              <a:gd name="connsiteX660" fmla="*/ 2131689 w 7467600"/>
              <a:gd name="connsiteY660" fmla="*/ 1936926 h 6858000"/>
              <a:gd name="connsiteX661" fmla="*/ 2454820 w 7467600"/>
              <a:gd name="connsiteY661" fmla="*/ 1248808 h 6858000"/>
              <a:gd name="connsiteX662" fmla="*/ 2492512 w 7467600"/>
              <a:gd name="connsiteY662" fmla="*/ 1302920 h 6858000"/>
              <a:gd name="connsiteX663" fmla="*/ 2081216 w 7467600"/>
              <a:gd name="connsiteY663" fmla="*/ 2527513 h 6858000"/>
              <a:gd name="connsiteX664" fmla="*/ 2081211 w 7467600"/>
              <a:gd name="connsiteY664" fmla="*/ 2528916 h 6858000"/>
              <a:gd name="connsiteX665" fmla="*/ 2199067 w 7467600"/>
              <a:gd name="connsiteY665" fmla="*/ 2884061 h 6858000"/>
              <a:gd name="connsiteX666" fmla="*/ 3192586 w 7467600"/>
              <a:gd name="connsiteY666" fmla="*/ 3411496 h 6858000"/>
              <a:gd name="connsiteX667" fmla="*/ 3182620 w 7467600"/>
              <a:gd name="connsiteY667" fmla="*/ 3483279 h 6858000"/>
              <a:gd name="connsiteX668" fmla="*/ 2435119 w 7467600"/>
              <a:gd name="connsiteY668" fmla="*/ 3080173 h 6858000"/>
              <a:gd name="connsiteX669" fmla="*/ 2410152 w 7467600"/>
              <a:gd name="connsiteY669" fmla="*/ 3063751 h 6858000"/>
              <a:gd name="connsiteX670" fmla="*/ 2408099 w 7467600"/>
              <a:gd name="connsiteY670" fmla="*/ 3064403 h 6858000"/>
              <a:gd name="connsiteX671" fmla="*/ 2407218 w 7467600"/>
              <a:gd name="connsiteY671" fmla="*/ 3070324 h 6858000"/>
              <a:gd name="connsiteX672" fmla="*/ 2380138 w 7467600"/>
              <a:gd name="connsiteY672" fmla="*/ 3099341 h 6858000"/>
              <a:gd name="connsiteX673" fmla="*/ 1765923 w 7467600"/>
              <a:gd name="connsiteY673" fmla="*/ 3581043 h 6858000"/>
              <a:gd name="connsiteX674" fmla="*/ 1702258 w 7467600"/>
              <a:gd name="connsiteY674" fmla="*/ 3612286 h 6858000"/>
              <a:gd name="connsiteX675" fmla="*/ 1538370 w 7467600"/>
              <a:gd name="connsiteY675" fmla="*/ 3811804 h 6858000"/>
              <a:gd name="connsiteX676" fmla="*/ 542867 w 7467600"/>
              <a:gd name="connsiteY676" fmla="*/ 4944092 h 6858000"/>
              <a:gd name="connsiteX677" fmla="*/ 515800 w 7467600"/>
              <a:gd name="connsiteY677" fmla="*/ 4862180 h 6858000"/>
              <a:gd name="connsiteX678" fmla="*/ 909145 w 7467600"/>
              <a:gd name="connsiteY678" fmla="*/ 4199225 h 6858000"/>
              <a:gd name="connsiteX679" fmla="*/ 1214067 w 7467600"/>
              <a:gd name="connsiteY679" fmla="*/ 3908561 h 6858000"/>
              <a:gd name="connsiteX680" fmla="*/ 640967 w 7467600"/>
              <a:gd name="connsiteY680" fmla="*/ 4105601 h 6858000"/>
              <a:gd name="connsiteX681" fmla="*/ 112563 w 7467600"/>
              <a:gd name="connsiteY681" fmla="*/ 4396952 h 6858000"/>
              <a:gd name="connsiteX682" fmla="*/ 0 w 7467600"/>
              <a:gd name="connsiteY682" fmla="*/ 4466006 h 6858000"/>
              <a:gd name="connsiteX683" fmla="*/ 0 w 7467600"/>
              <a:gd name="connsiteY683" fmla="*/ 4233763 h 6858000"/>
              <a:gd name="connsiteX684" fmla="*/ 36881 w 7467600"/>
              <a:gd name="connsiteY684" fmla="*/ 4200118 h 6858000"/>
              <a:gd name="connsiteX685" fmla="*/ 910534 w 7467600"/>
              <a:gd name="connsiteY685" fmla="*/ 3629753 h 6858000"/>
              <a:gd name="connsiteX686" fmla="*/ 1578717 w 7467600"/>
              <a:gd name="connsiteY686" fmla="*/ 3575982 h 6858000"/>
              <a:gd name="connsiteX687" fmla="*/ 2338780 w 7467600"/>
              <a:gd name="connsiteY687" fmla="*/ 3033725 h 6858000"/>
              <a:gd name="connsiteX688" fmla="*/ 1807991 w 7467600"/>
              <a:gd name="connsiteY688" fmla="*/ 2807184 h 6858000"/>
              <a:gd name="connsiteX689" fmla="*/ 1416358 w 7467600"/>
              <a:gd name="connsiteY689" fmla="*/ 3112571 h 6858000"/>
              <a:gd name="connsiteX690" fmla="*/ 939066 w 7467600"/>
              <a:gd name="connsiteY690" fmla="*/ 3378798 h 6858000"/>
              <a:gd name="connsiteX691" fmla="*/ 115099 w 7467600"/>
              <a:gd name="connsiteY691" fmla="*/ 3607650 h 6858000"/>
              <a:gd name="connsiteX692" fmla="*/ 97284 w 7467600"/>
              <a:gd name="connsiteY692" fmla="*/ 3520393 h 6858000"/>
              <a:gd name="connsiteX693" fmla="*/ 922050 w 7467600"/>
              <a:gd name="connsiteY693" fmla="*/ 3074867 h 6858000"/>
              <a:gd name="connsiteX694" fmla="*/ 1405265 w 7467600"/>
              <a:gd name="connsiteY694" fmla="*/ 3016319 h 6858000"/>
              <a:gd name="connsiteX695" fmla="*/ 1407512 w 7467600"/>
              <a:gd name="connsiteY695" fmla="*/ 3018001 h 6858000"/>
              <a:gd name="connsiteX696" fmla="*/ 1726266 w 7467600"/>
              <a:gd name="connsiteY696" fmla="*/ 2777274 h 6858000"/>
              <a:gd name="connsiteX697" fmla="*/ 625390 w 7467600"/>
              <a:gd name="connsiteY697" fmla="*/ 2514541 h 6858000"/>
              <a:gd name="connsiteX698" fmla="*/ 619799 w 7467600"/>
              <a:gd name="connsiteY698" fmla="*/ 2527180 h 6858000"/>
              <a:gd name="connsiteX699" fmla="*/ 310030 w 7467600"/>
              <a:gd name="connsiteY699" fmla="*/ 2771818 h 6858000"/>
              <a:gd name="connsiteX700" fmla="*/ 173877 w 7467600"/>
              <a:gd name="connsiteY700" fmla="*/ 2937056 h 6858000"/>
              <a:gd name="connsiteX701" fmla="*/ 77889 w 7467600"/>
              <a:gd name="connsiteY701" fmla="*/ 3138440 h 6858000"/>
              <a:gd name="connsiteX702" fmla="*/ 0 w 7467600"/>
              <a:gd name="connsiteY702" fmla="*/ 3271395 h 6858000"/>
              <a:gd name="connsiteX703" fmla="*/ 0 w 7467600"/>
              <a:gd name="connsiteY703" fmla="*/ 3153002 h 6858000"/>
              <a:gd name="connsiteX704" fmla="*/ 2386 w 7467600"/>
              <a:gd name="connsiteY704" fmla="*/ 3149203 h 6858000"/>
              <a:gd name="connsiteX705" fmla="*/ 89753 w 7467600"/>
              <a:gd name="connsiteY705" fmla="*/ 2987702 h 6858000"/>
              <a:gd name="connsiteX706" fmla="*/ 76869 w 7467600"/>
              <a:gd name="connsiteY706" fmla="*/ 3005404 h 6858000"/>
              <a:gd name="connsiteX707" fmla="*/ 32049 w 7467600"/>
              <a:gd name="connsiteY707" fmla="*/ 3065814 h 6858000"/>
              <a:gd name="connsiteX708" fmla="*/ 0 w 7467600"/>
              <a:gd name="connsiteY708" fmla="*/ 3108744 h 6858000"/>
              <a:gd name="connsiteX709" fmla="*/ 0 w 7467600"/>
              <a:gd name="connsiteY709" fmla="*/ 3058059 h 6858000"/>
              <a:gd name="connsiteX710" fmla="*/ 7610 w 7467600"/>
              <a:gd name="connsiteY710" fmla="*/ 3047889 h 6858000"/>
              <a:gd name="connsiteX711" fmla="*/ 52419 w 7467600"/>
              <a:gd name="connsiteY711" fmla="*/ 2987479 h 6858000"/>
              <a:gd name="connsiteX712" fmla="*/ 59142 w 7467600"/>
              <a:gd name="connsiteY712" fmla="*/ 2978488 h 6858000"/>
              <a:gd name="connsiteX713" fmla="*/ 0 w 7467600"/>
              <a:gd name="connsiteY713" fmla="*/ 3015334 h 6858000"/>
              <a:gd name="connsiteX714" fmla="*/ 0 w 7467600"/>
              <a:gd name="connsiteY714" fmla="*/ 2914286 h 6858000"/>
              <a:gd name="connsiteX715" fmla="*/ 36383 w 7467600"/>
              <a:gd name="connsiteY715" fmla="*/ 2901128 h 6858000"/>
              <a:gd name="connsiteX716" fmla="*/ 156329 w 7467600"/>
              <a:gd name="connsiteY716" fmla="*/ 2840533 h 6858000"/>
              <a:gd name="connsiteX717" fmla="*/ 358355 w 7467600"/>
              <a:gd name="connsiteY717" fmla="*/ 2620471 h 6858000"/>
              <a:gd name="connsiteX718" fmla="*/ 510577 w 7467600"/>
              <a:gd name="connsiteY718" fmla="*/ 2501244 h 6858000"/>
              <a:gd name="connsiteX719" fmla="*/ 211967 w 7467600"/>
              <a:gd name="connsiteY719" fmla="*/ 2479171 h 6858000"/>
              <a:gd name="connsiteX720" fmla="*/ 0 w 7467600"/>
              <a:gd name="connsiteY720" fmla="*/ 2476398 h 6858000"/>
              <a:gd name="connsiteX721" fmla="*/ 0 w 7467600"/>
              <a:gd name="connsiteY721" fmla="*/ 2389189 h 6858000"/>
              <a:gd name="connsiteX722" fmla="*/ 103062 w 7467600"/>
              <a:gd name="connsiteY722" fmla="*/ 2389518 h 6858000"/>
              <a:gd name="connsiteX723" fmla="*/ 510734 w 7467600"/>
              <a:gd name="connsiteY723" fmla="*/ 2416201 h 6858000"/>
              <a:gd name="connsiteX724" fmla="*/ 279257 w 7467600"/>
              <a:gd name="connsiteY724" fmla="*/ 2092102 h 6858000"/>
              <a:gd name="connsiteX725" fmla="*/ 65265 w 7467600"/>
              <a:gd name="connsiteY725" fmla="*/ 2006049 h 6858000"/>
              <a:gd name="connsiteX726" fmla="*/ 0 w 7467600"/>
              <a:gd name="connsiteY726" fmla="*/ 1982532 h 6858000"/>
              <a:gd name="connsiteX727" fmla="*/ 0 w 7467600"/>
              <a:gd name="connsiteY727" fmla="*/ 1912789 h 6858000"/>
              <a:gd name="connsiteX728" fmla="*/ 97460 w 7467600"/>
              <a:gd name="connsiteY728" fmla="*/ 1953725 h 6858000"/>
              <a:gd name="connsiteX729" fmla="*/ 221272 w 7467600"/>
              <a:gd name="connsiteY729" fmla="*/ 1980766 h 6858000"/>
              <a:gd name="connsiteX730" fmla="*/ 116765 w 7467600"/>
              <a:gd name="connsiteY730" fmla="*/ 1911033 h 6858000"/>
              <a:gd name="connsiteX731" fmla="*/ 16405 w 7467600"/>
              <a:gd name="connsiteY731" fmla="*/ 1803412 h 6858000"/>
              <a:gd name="connsiteX732" fmla="*/ 0 w 7467600"/>
              <a:gd name="connsiteY732" fmla="*/ 1784777 h 6858000"/>
              <a:gd name="connsiteX733" fmla="*/ 0 w 7467600"/>
              <a:gd name="connsiteY733" fmla="*/ 1740082 h 6858000"/>
              <a:gd name="connsiteX734" fmla="*/ 39394 w 7467600"/>
              <a:gd name="connsiteY734" fmla="*/ 1784856 h 6858000"/>
              <a:gd name="connsiteX735" fmla="*/ 135813 w 7467600"/>
              <a:gd name="connsiteY735" fmla="*/ 1888838 h 6858000"/>
              <a:gd name="connsiteX736" fmla="*/ 242575 w 7467600"/>
              <a:gd name="connsiteY736" fmla="*/ 1958841 h 6858000"/>
              <a:gd name="connsiteX737" fmla="*/ 82197 w 7467600"/>
              <a:gd name="connsiteY737" fmla="*/ 1754826 h 6858000"/>
              <a:gd name="connsiteX738" fmla="*/ 0 w 7467600"/>
              <a:gd name="connsiteY738" fmla="*/ 1679650 h 6858000"/>
              <a:gd name="connsiteX739" fmla="*/ 0 w 7467600"/>
              <a:gd name="connsiteY739" fmla="*/ 1602463 h 6858000"/>
              <a:gd name="connsiteX740" fmla="*/ 84689 w 7467600"/>
              <a:gd name="connsiteY740" fmla="*/ 1677442 h 6858000"/>
              <a:gd name="connsiteX741" fmla="*/ 298437 w 7467600"/>
              <a:gd name="connsiteY741" fmla="*/ 1968019 h 6858000"/>
              <a:gd name="connsiteX742" fmla="*/ 227269 w 7467600"/>
              <a:gd name="connsiteY742" fmla="*/ 1114064 h 6858000"/>
              <a:gd name="connsiteX743" fmla="*/ 248003 w 7467600"/>
              <a:gd name="connsiteY743" fmla="*/ 1089613 h 6858000"/>
              <a:gd name="connsiteX744" fmla="*/ 427020 w 7467600"/>
              <a:gd name="connsiteY744" fmla="*/ 1619803 h 6858000"/>
              <a:gd name="connsiteX745" fmla="*/ 340345 w 7467600"/>
              <a:gd name="connsiteY745" fmla="*/ 2027739 h 6858000"/>
              <a:gd name="connsiteX746" fmla="*/ 360865 w 7467600"/>
              <a:gd name="connsiteY746" fmla="*/ 2044827 h 6858000"/>
              <a:gd name="connsiteX747" fmla="*/ 560414 w 7467600"/>
              <a:gd name="connsiteY747" fmla="*/ 2421457 h 6858000"/>
              <a:gd name="connsiteX748" fmla="*/ 1359703 w 7467600"/>
              <a:gd name="connsiteY748" fmla="*/ 2578554 h 6858000"/>
              <a:gd name="connsiteX749" fmla="*/ 1359422 w 7467600"/>
              <a:gd name="connsiteY749" fmla="*/ 2577994 h 6858000"/>
              <a:gd name="connsiteX750" fmla="*/ 828701 w 7467600"/>
              <a:gd name="connsiteY750" fmla="*/ 1839520 h 6858000"/>
              <a:gd name="connsiteX751" fmla="*/ 494427 w 7467600"/>
              <a:gd name="connsiteY751" fmla="*/ 1092333 h 6858000"/>
              <a:gd name="connsiteX752" fmla="*/ 506322 w 7467600"/>
              <a:gd name="connsiteY752" fmla="*/ 1020997 h 6858000"/>
              <a:gd name="connsiteX753" fmla="*/ 4570198 w 7467600"/>
              <a:gd name="connsiteY753" fmla="*/ 978081 h 6858000"/>
              <a:gd name="connsiteX754" fmla="*/ 4523691 w 7467600"/>
              <a:gd name="connsiteY754" fmla="*/ 1127776 h 6858000"/>
              <a:gd name="connsiteX755" fmla="*/ 4509875 w 7467600"/>
              <a:gd name="connsiteY755" fmla="*/ 1167552 h 6858000"/>
              <a:gd name="connsiteX756" fmla="*/ 4478168 w 7467600"/>
              <a:gd name="connsiteY756" fmla="*/ 1260735 h 6858000"/>
              <a:gd name="connsiteX757" fmla="*/ 4409309 w 7467600"/>
              <a:gd name="connsiteY757" fmla="*/ 1666996 h 6858000"/>
              <a:gd name="connsiteX758" fmla="*/ 4370031 w 7467600"/>
              <a:gd name="connsiteY758" fmla="*/ 1955666 h 6858000"/>
              <a:gd name="connsiteX759" fmla="*/ 4570198 w 7467600"/>
              <a:gd name="connsiteY759" fmla="*/ 978081 h 6858000"/>
              <a:gd name="connsiteX760" fmla="*/ 4557898 w 7467600"/>
              <a:gd name="connsiteY760" fmla="*/ 900011 h 6858000"/>
              <a:gd name="connsiteX761" fmla="*/ 4344840 w 7467600"/>
              <a:gd name="connsiteY761" fmla="*/ 1922038 h 6858000"/>
              <a:gd name="connsiteX762" fmla="*/ 4378710 w 7467600"/>
              <a:gd name="connsiteY762" fmla="*/ 1665516 h 6858000"/>
              <a:gd name="connsiteX763" fmla="*/ 4448798 w 7467600"/>
              <a:gd name="connsiteY763" fmla="*/ 1253024 h 6858000"/>
              <a:gd name="connsiteX764" fmla="*/ 4480315 w 7467600"/>
              <a:gd name="connsiteY764" fmla="*/ 1158454 h 6858000"/>
              <a:gd name="connsiteX765" fmla="*/ 4494133 w 7467600"/>
              <a:gd name="connsiteY765" fmla="*/ 1118676 h 6858000"/>
              <a:gd name="connsiteX766" fmla="*/ 4557898 w 7467600"/>
              <a:gd name="connsiteY766" fmla="*/ 900011 h 6858000"/>
              <a:gd name="connsiteX767" fmla="*/ 5870151 w 7467600"/>
              <a:gd name="connsiteY767" fmla="*/ 898890 h 6858000"/>
              <a:gd name="connsiteX768" fmla="*/ 5861335 w 7467600"/>
              <a:gd name="connsiteY768" fmla="*/ 899177 h 6858000"/>
              <a:gd name="connsiteX769" fmla="*/ 5843702 w 7467600"/>
              <a:gd name="connsiteY769" fmla="*/ 899748 h 6858000"/>
              <a:gd name="connsiteX770" fmla="*/ 5651107 w 7467600"/>
              <a:gd name="connsiteY770" fmla="*/ 920306 h 6858000"/>
              <a:gd name="connsiteX771" fmla="*/ 5459407 w 7467600"/>
              <a:gd name="connsiteY771" fmla="*/ 940975 h 6858000"/>
              <a:gd name="connsiteX772" fmla="*/ 5374846 w 7467600"/>
              <a:gd name="connsiteY772" fmla="*/ 941988 h 6858000"/>
              <a:gd name="connsiteX773" fmla="*/ 5256105 w 7467600"/>
              <a:gd name="connsiteY773" fmla="*/ 945632 h 6858000"/>
              <a:gd name="connsiteX774" fmla="*/ 5107071 w 7467600"/>
              <a:gd name="connsiteY774" fmla="*/ 969720 h 6858000"/>
              <a:gd name="connsiteX775" fmla="*/ 4998681 w 7467600"/>
              <a:gd name="connsiteY775" fmla="*/ 988771 h 6858000"/>
              <a:gd name="connsiteX776" fmla="*/ 5870151 w 7467600"/>
              <a:gd name="connsiteY776" fmla="*/ 898890 h 6858000"/>
              <a:gd name="connsiteX777" fmla="*/ 5504425 w 7467600"/>
              <a:gd name="connsiteY777" fmla="*/ 848067 h 6858000"/>
              <a:gd name="connsiteX778" fmla="*/ 4968849 w 7467600"/>
              <a:gd name="connsiteY778" fmla="*/ 962318 h 6858000"/>
              <a:gd name="connsiteX779" fmla="*/ 5104039 w 7467600"/>
              <a:gd name="connsiteY779" fmla="*/ 940634 h 6858000"/>
              <a:gd name="connsiteX780" fmla="*/ 5256311 w 7467600"/>
              <a:gd name="connsiteY780" fmla="*/ 916490 h 6858000"/>
              <a:gd name="connsiteX781" fmla="*/ 5377381 w 7467600"/>
              <a:gd name="connsiteY781" fmla="*/ 912671 h 6858000"/>
              <a:gd name="connsiteX782" fmla="*/ 5460148 w 7467600"/>
              <a:gd name="connsiteY782" fmla="*/ 911442 h 6858000"/>
              <a:gd name="connsiteX783" fmla="*/ 5648971 w 7467600"/>
              <a:gd name="connsiteY783" fmla="*/ 891331 h 6858000"/>
              <a:gd name="connsiteX784" fmla="*/ 5844807 w 7467600"/>
              <a:gd name="connsiteY784" fmla="*/ 870718 h 6858000"/>
              <a:gd name="connsiteX785" fmla="*/ 5862975 w 7467600"/>
              <a:gd name="connsiteY785" fmla="*/ 869756 h 6858000"/>
              <a:gd name="connsiteX786" fmla="*/ 5920887 w 7467600"/>
              <a:gd name="connsiteY786" fmla="*/ 865929 h 6858000"/>
              <a:gd name="connsiteX787" fmla="*/ 5504425 w 7467600"/>
              <a:gd name="connsiteY787" fmla="*/ 848067 h 6858000"/>
              <a:gd name="connsiteX788" fmla="*/ 3607114 w 7467600"/>
              <a:gd name="connsiteY788" fmla="*/ 467441 h 6858000"/>
              <a:gd name="connsiteX789" fmla="*/ 3296242 w 7467600"/>
              <a:gd name="connsiteY789" fmla="*/ 807991 h 6858000"/>
              <a:gd name="connsiteX790" fmla="*/ 3174674 w 7467600"/>
              <a:gd name="connsiteY790" fmla="*/ 919759 h 6858000"/>
              <a:gd name="connsiteX791" fmla="*/ 3042978 w 7467600"/>
              <a:gd name="connsiteY791" fmla="*/ 1054894 h 6858000"/>
              <a:gd name="connsiteX792" fmla="*/ 2968914 w 7467600"/>
              <a:gd name="connsiteY792" fmla="*/ 1133756 h 6858000"/>
              <a:gd name="connsiteX793" fmla="*/ 3103823 w 7467600"/>
              <a:gd name="connsiteY793" fmla="*/ 1026814 h 6858000"/>
              <a:gd name="connsiteX794" fmla="*/ 3607114 w 7467600"/>
              <a:gd name="connsiteY794" fmla="*/ 467441 h 6858000"/>
              <a:gd name="connsiteX795" fmla="*/ 3744487 w 7467600"/>
              <a:gd name="connsiteY795" fmla="*/ 383136 h 6858000"/>
              <a:gd name="connsiteX796" fmla="*/ 3970213 w 7467600"/>
              <a:gd name="connsiteY796" fmla="*/ 995559 h 6858000"/>
              <a:gd name="connsiteX797" fmla="*/ 3744487 w 7467600"/>
              <a:gd name="connsiteY797" fmla="*/ 383136 h 6858000"/>
              <a:gd name="connsiteX798" fmla="*/ 3624562 w 7467600"/>
              <a:gd name="connsiteY798" fmla="*/ 367041 h 6858000"/>
              <a:gd name="connsiteX799" fmla="*/ 3489712 w 7467600"/>
              <a:gd name="connsiteY799" fmla="*/ 485386 h 6858000"/>
              <a:gd name="connsiteX800" fmla="*/ 3182994 w 7467600"/>
              <a:gd name="connsiteY800" fmla="*/ 828265 h 6858000"/>
              <a:gd name="connsiteX801" fmla="*/ 2892114 w 7467600"/>
              <a:gd name="connsiteY801" fmla="*/ 1172635 h 6858000"/>
              <a:gd name="connsiteX802" fmla="*/ 3021459 w 7467600"/>
              <a:gd name="connsiteY802" fmla="*/ 1035385 h 6858000"/>
              <a:gd name="connsiteX803" fmla="*/ 3153873 w 7467600"/>
              <a:gd name="connsiteY803" fmla="*/ 898971 h 6858000"/>
              <a:gd name="connsiteX804" fmla="*/ 3276511 w 7467600"/>
              <a:gd name="connsiteY804" fmla="*/ 786423 h 6858000"/>
              <a:gd name="connsiteX805" fmla="*/ 3584154 w 7467600"/>
              <a:gd name="connsiteY805" fmla="*/ 448218 h 6858000"/>
              <a:gd name="connsiteX806" fmla="*/ 3624562 w 7467600"/>
              <a:gd name="connsiteY806" fmla="*/ 367041 h 6858000"/>
              <a:gd name="connsiteX807" fmla="*/ 3766672 w 7467600"/>
              <a:gd name="connsiteY807" fmla="*/ 359429 h 6858000"/>
              <a:gd name="connsiteX808" fmla="*/ 3996338 w 7467600"/>
              <a:gd name="connsiteY808" fmla="*/ 968237 h 6858000"/>
              <a:gd name="connsiteX809" fmla="*/ 3766672 w 7467600"/>
              <a:gd name="connsiteY809" fmla="*/ 359429 h 6858000"/>
              <a:gd name="connsiteX810" fmla="*/ 5805386 w 7467600"/>
              <a:gd name="connsiteY810" fmla="*/ 239240 h 6858000"/>
              <a:gd name="connsiteX811" fmla="*/ 5736947 w 7467600"/>
              <a:gd name="connsiteY811" fmla="*/ 261367 h 6858000"/>
              <a:gd name="connsiteX812" fmla="*/ 5427012 w 7467600"/>
              <a:gd name="connsiteY812" fmla="*/ 311272 h 6858000"/>
              <a:gd name="connsiteX813" fmla="*/ 5147818 w 7467600"/>
              <a:gd name="connsiteY813" fmla="*/ 322112 h 6858000"/>
              <a:gd name="connsiteX814" fmla="*/ 5060854 w 7467600"/>
              <a:gd name="connsiteY814" fmla="*/ 311882 h 6858000"/>
              <a:gd name="connsiteX815" fmla="*/ 4945989 w 7467600"/>
              <a:gd name="connsiteY815" fmla="*/ 300516 h 6858000"/>
              <a:gd name="connsiteX816" fmla="*/ 5410479 w 7467600"/>
              <a:gd name="connsiteY816" fmla="*/ 348434 h 6858000"/>
              <a:gd name="connsiteX817" fmla="*/ 5805386 w 7467600"/>
              <a:gd name="connsiteY817" fmla="*/ 239240 h 6858000"/>
              <a:gd name="connsiteX818" fmla="*/ 5905192 w 7467600"/>
              <a:gd name="connsiteY818" fmla="*/ 163079 h 6858000"/>
              <a:gd name="connsiteX819" fmla="*/ 5865655 w 7467600"/>
              <a:gd name="connsiteY819" fmla="*/ 171901 h 6858000"/>
              <a:gd name="connsiteX820" fmla="*/ 5259740 w 7467600"/>
              <a:gd name="connsiteY820" fmla="*/ 257013 h 6858000"/>
              <a:gd name="connsiteX821" fmla="*/ 5208466 w 7467600"/>
              <a:gd name="connsiteY821" fmla="*/ 257550 h 6858000"/>
              <a:gd name="connsiteX822" fmla="*/ 4980204 w 7467600"/>
              <a:gd name="connsiteY822" fmla="*/ 271903 h 6858000"/>
              <a:gd name="connsiteX823" fmla="*/ 5068068 w 7467600"/>
              <a:gd name="connsiteY823" fmla="*/ 282244 h 6858000"/>
              <a:gd name="connsiteX824" fmla="*/ 5153231 w 7467600"/>
              <a:gd name="connsiteY824" fmla="*/ 292240 h 6858000"/>
              <a:gd name="connsiteX825" fmla="*/ 5426491 w 7467600"/>
              <a:gd name="connsiteY825" fmla="*/ 281128 h 6858000"/>
              <a:gd name="connsiteX826" fmla="*/ 5731212 w 7467600"/>
              <a:gd name="connsiteY826" fmla="*/ 231951 h 6858000"/>
              <a:gd name="connsiteX827" fmla="*/ 5905192 w 7467600"/>
              <a:gd name="connsiteY827" fmla="*/ 163079 h 6858000"/>
              <a:gd name="connsiteX828" fmla="*/ 5944437 w 7467600"/>
              <a:gd name="connsiteY828" fmla="*/ 113829 h 6858000"/>
              <a:gd name="connsiteX829" fmla="*/ 5825032 w 7467600"/>
              <a:gd name="connsiteY829" fmla="*/ 146405 h 6858000"/>
              <a:gd name="connsiteX830" fmla="*/ 4955599 w 7467600"/>
              <a:gd name="connsiteY830" fmla="*/ 247008 h 6858000"/>
              <a:gd name="connsiteX831" fmla="*/ 5210104 w 7467600"/>
              <a:gd name="connsiteY831" fmla="*/ 228123 h 6858000"/>
              <a:gd name="connsiteX832" fmla="*/ 5261015 w 7467600"/>
              <a:gd name="connsiteY832" fmla="*/ 227087 h 6858000"/>
              <a:gd name="connsiteX833" fmla="*/ 5861181 w 7467600"/>
              <a:gd name="connsiteY833" fmla="*/ 143093 h 6858000"/>
              <a:gd name="connsiteX834" fmla="*/ 5961252 w 7467600"/>
              <a:gd name="connsiteY834" fmla="*/ 114820 h 6858000"/>
              <a:gd name="connsiteX835" fmla="*/ 5944437 w 7467600"/>
              <a:gd name="connsiteY835" fmla="*/ 113829 h 6858000"/>
              <a:gd name="connsiteX836" fmla="*/ 3882765 w 7467600"/>
              <a:gd name="connsiteY836" fmla="*/ 0 h 6858000"/>
              <a:gd name="connsiteX837" fmla="*/ 3995099 w 7467600"/>
              <a:gd name="connsiteY837" fmla="*/ 0 h 6858000"/>
              <a:gd name="connsiteX838" fmla="*/ 4163818 w 7467600"/>
              <a:gd name="connsiteY838" fmla="*/ 234104 h 6858000"/>
              <a:gd name="connsiteX839" fmla="*/ 4172099 w 7467600"/>
              <a:gd name="connsiteY839" fmla="*/ 234207 h 6858000"/>
              <a:gd name="connsiteX840" fmla="*/ 4784282 w 7467600"/>
              <a:gd name="connsiteY840" fmla="*/ 276561 h 6858000"/>
              <a:gd name="connsiteX841" fmla="*/ 4801687 w 7467600"/>
              <a:gd name="connsiteY841" fmla="*/ 267764 h 6858000"/>
              <a:gd name="connsiteX842" fmla="*/ 6082788 w 7467600"/>
              <a:gd name="connsiteY842" fmla="*/ 64119 h 6858000"/>
              <a:gd name="connsiteX843" fmla="*/ 6099442 w 7467600"/>
              <a:gd name="connsiteY843" fmla="*/ 82568 h 6858000"/>
              <a:gd name="connsiteX844" fmla="*/ 4804137 w 7467600"/>
              <a:gd name="connsiteY844" fmla="*/ 320931 h 6858000"/>
              <a:gd name="connsiteX845" fmla="*/ 4227047 w 7467600"/>
              <a:gd name="connsiteY845" fmla="*/ 313415 h 6858000"/>
              <a:gd name="connsiteX846" fmla="*/ 4346041 w 7467600"/>
              <a:gd name="connsiteY846" fmla="*/ 456086 h 6858000"/>
              <a:gd name="connsiteX847" fmla="*/ 4870967 w 7467600"/>
              <a:gd name="connsiteY847" fmla="*/ 963061 h 6858000"/>
              <a:gd name="connsiteX848" fmla="*/ 4889647 w 7467600"/>
              <a:gd name="connsiteY848" fmla="*/ 957147 h 6858000"/>
              <a:gd name="connsiteX849" fmla="*/ 5422504 w 7467600"/>
              <a:gd name="connsiteY849" fmla="*/ 805191 h 6858000"/>
              <a:gd name="connsiteX850" fmla="*/ 6087656 w 7467600"/>
              <a:gd name="connsiteY850" fmla="*/ 826703 h 6858000"/>
              <a:gd name="connsiteX851" fmla="*/ 6058717 w 7467600"/>
              <a:gd name="connsiteY851" fmla="*/ 865992 h 6858000"/>
              <a:gd name="connsiteX852" fmla="*/ 4974153 w 7467600"/>
              <a:gd name="connsiteY852" fmla="*/ 1045456 h 6858000"/>
              <a:gd name="connsiteX853" fmla="*/ 5627835 w 7467600"/>
              <a:gd name="connsiteY853" fmla="*/ 1472077 h 6858000"/>
              <a:gd name="connsiteX854" fmla="*/ 5629817 w 7467600"/>
              <a:gd name="connsiteY854" fmla="*/ 1471412 h 6858000"/>
              <a:gd name="connsiteX855" fmla="*/ 5634124 w 7467600"/>
              <a:gd name="connsiteY855" fmla="*/ 1470572 h 6858000"/>
              <a:gd name="connsiteX856" fmla="*/ 5755832 w 7467600"/>
              <a:gd name="connsiteY856" fmla="*/ 1383886 h 6858000"/>
              <a:gd name="connsiteX857" fmla="*/ 6014186 w 7467600"/>
              <a:gd name="connsiteY857" fmla="*/ 1279799 h 6858000"/>
              <a:gd name="connsiteX858" fmla="*/ 6901619 w 7467600"/>
              <a:gd name="connsiteY858" fmla="*/ 1047874 h 6858000"/>
              <a:gd name="connsiteX859" fmla="*/ 6931566 w 7467600"/>
              <a:gd name="connsiteY859" fmla="*/ 1062034 h 6858000"/>
              <a:gd name="connsiteX860" fmla="*/ 5790982 w 7467600"/>
              <a:gd name="connsiteY860" fmla="*/ 1561380 h 6858000"/>
              <a:gd name="connsiteX861" fmla="*/ 6188971 w 7467600"/>
              <a:gd name="connsiteY861" fmla="*/ 1755168 h 6858000"/>
              <a:gd name="connsiteX862" fmla="*/ 6202446 w 7467600"/>
              <a:gd name="connsiteY862" fmla="*/ 1752268 h 6858000"/>
              <a:gd name="connsiteX863" fmla="*/ 7179560 w 7467600"/>
              <a:gd name="connsiteY863" fmla="*/ 1467551 h 6858000"/>
              <a:gd name="connsiteX864" fmla="*/ 7158730 w 7467600"/>
              <a:gd name="connsiteY864" fmla="*/ 1507835 h 6858000"/>
              <a:gd name="connsiteX865" fmla="*/ 6326959 w 7467600"/>
              <a:gd name="connsiteY865" fmla="*/ 1817686 h 6858000"/>
              <a:gd name="connsiteX866" fmla="*/ 6537433 w 7467600"/>
              <a:gd name="connsiteY866" fmla="*/ 1907790 h 6858000"/>
              <a:gd name="connsiteX867" fmla="*/ 6550221 w 7467600"/>
              <a:gd name="connsiteY867" fmla="*/ 1910729 h 6858000"/>
              <a:gd name="connsiteX868" fmla="*/ 6964438 w 7467600"/>
              <a:gd name="connsiteY868" fmla="*/ 2209505 h 6858000"/>
              <a:gd name="connsiteX869" fmla="*/ 7367862 w 7467600"/>
              <a:gd name="connsiteY869" fmla="*/ 2806833 h 6858000"/>
              <a:gd name="connsiteX870" fmla="*/ 7364329 w 7467600"/>
              <a:gd name="connsiteY870" fmla="*/ 2826907 h 6858000"/>
              <a:gd name="connsiteX871" fmla="*/ 7290545 w 7467600"/>
              <a:gd name="connsiteY871" fmla="*/ 2850663 h 6858000"/>
              <a:gd name="connsiteX872" fmla="*/ 6472036 w 7467600"/>
              <a:gd name="connsiteY872" fmla="*/ 1959003 h 6858000"/>
              <a:gd name="connsiteX873" fmla="*/ 5792897 w 7467600"/>
              <a:gd name="connsiteY873" fmla="*/ 1647747 h 6858000"/>
              <a:gd name="connsiteX874" fmla="*/ 5842751 w 7467600"/>
              <a:gd name="connsiteY874" fmla="*/ 1816112 h 6858000"/>
              <a:gd name="connsiteX875" fmla="*/ 5847424 w 7467600"/>
              <a:gd name="connsiteY875" fmla="*/ 1815776 h 6858000"/>
              <a:gd name="connsiteX876" fmla="*/ 6399821 w 7467600"/>
              <a:gd name="connsiteY876" fmla="*/ 2344799 h 6858000"/>
              <a:gd name="connsiteX877" fmla="*/ 6323232 w 7467600"/>
              <a:gd name="connsiteY877" fmla="*/ 2389634 h 6858000"/>
              <a:gd name="connsiteX878" fmla="*/ 5942958 w 7467600"/>
              <a:gd name="connsiteY878" fmla="*/ 2077708 h 6858000"/>
              <a:gd name="connsiteX879" fmla="*/ 5921559 w 7467600"/>
              <a:gd name="connsiteY879" fmla="*/ 2378596 h 6858000"/>
              <a:gd name="connsiteX880" fmla="*/ 5817651 w 7467600"/>
              <a:gd name="connsiteY880" fmla="*/ 3023919 h 6858000"/>
              <a:gd name="connsiteX881" fmla="*/ 5729634 w 7467600"/>
              <a:gd name="connsiteY881" fmla="*/ 3051849 h 6858000"/>
              <a:gd name="connsiteX882" fmla="*/ 5611018 w 7467600"/>
              <a:gd name="connsiteY882" fmla="*/ 2316769 h 6858000"/>
              <a:gd name="connsiteX883" fmla="*/ 5687608 w 7467600"/>
              <a:gd name="connsiteY883" fmla="*/ 2039972 h 6858000"/>
              <a:gd name="connsiteX884" fmla="*/ 5657554 w 7467600"/>
              <a:gd name="connsiteY884" fmla="*/ 1576445 h 6858000"/>
              <a:gd name="connsiteX885" fmla="*/ 5150475 w 7467600"/>
              <a:gd name="connsiteY885" fmla="*/ 1274012 h 6858000"/>
              <a:gd name="connsiteX886" fmla="*/ 5349142 w 7467600"/>
              <a:gd name="connsiteY886" fmla="*/ 2204405 h 6858000"/>
              <a:gd name="connsiteX887" fmla="*/ 5262214 w 7467600"/>
              <a:gd name="connsiteY887" fmla="*/ 2233836 h 6858000"/>
              <a:gd name="connsiteX888" fmla="*/ 4981539 w 7467600"/>
              <a:gd name="connsiteY888" fmla="*/ 1542201 h 6858000"/>
              <a:gd name="connsiteX889" fmla="*/ 4958461 w 7467600"/>
              <a:gd name="connsiteY889" fmla="*/ 1136957 h 6858000"/>
              <a:gd name="connsiteX890" fmla="*/ 4655015 w 7467600"/>
              <a:gd name="connsiteY890" fmla="*/ 891426 h 6858000"/>
              <a:gd name="connsiteX891" fmla="*/ 4348002 w 7467600"/>
              <a:gd name="connsiteY891" fmla="*/ 2205895 h 6858000"/>
              <a:gd name="connsiteX892" fmla="*/ 4262250 w 7467600"/>
              <a:gd name="connsiteY892" fmla="*/ 2219972 h 6858000"/>
              <a:gd name="connsiteX893" fmla="*/ 4550611 w 7467600"/>
              <a:gd name="connsiteY893" fmla="*/ 817540 h 6858000"/>
              <a:gd name="connsiteX894" fmla="*/ 4564418 w 7467600"/>
              <a:gd name="connsiteY894" fmla="*/ 808293 h 6858000"/>
              <a:gd name="connsiteX895" fmla="*/ 4266388 w 7467600"/>
              <a:gd name="connsiteY895" fmla="*/ 500083 h 6858000"/>
              <a:gd name="connsiteX896" fmla="*/ 4032842 w 7467600"/>
              <a:gd name="connsiteY896" fmla="*/ 211809 h 6858000"/>
              <a:gd name="connsiteX897" fmla="*/ 3882765 w 7467600"/>
              <a:gd name="connsiteY897" fmla="*/ 0 h 6858000"/>
              <a:gd name="connsiteX898" fmla="*/ 3721337 w 7467600"/>
              <a:gd name="connsiteY898" fmla="*/ 0 h 6858000"/>
              <a:gd name="connsiteX899" fmla="*/ 3797544 w 7467600"/>
              <a:gd name="connsiteY899" fmla="*/ 0 h 6858000"/>
              <a:gd name="connsiteX900" fmla="*/ 3775734 w 7467600"/>
              <a:gd name="connsiteY900" fmla="*/ 95131 h 6858000"/>
              <a:gd name="connsiteX901" fmla="*/ 3724807 w 7467600"/>
              <a:gd name="connsiteY901" fmla="*/ 272257 h 6858000"/>
              <a:gd name="connsiteX902" fmla="*/ 3726844 w 7467600"/>
              <a:gd name="connsiteY902" fmla="*/ 282988 h 6858000"/>
              <a:gd name="connsiteX903" fmla="*/ 3742664 w 7467600"/>
              <a:gd name="connsiteY903" fmla="*/ 279918 h 6858000"/>
              <a:gd name="connsiteX904" fmla="*/ 4103910 w 7467600"/>
              <a:gd name="connsiteY904" fmla="*/ 1161917 h 6858000"/>
              <a:gd name="connsiteX905" fmla="*/ 4020269 w 7467600"/>
              <a:gd name="connsiteY905" fmla="*/ 1200406 h 6858000"/>
              <a:gd name="connsiteX906" fmla="*/ 3674882 w 7467600"/>
              <a:gd name="connsiteY906" fmla="*/ 488524 h 6858000"/>
              <a:gd name="connsiteX907" fmla="*/ 3132682 w 7467600"/>
              <a:gd name="connsiteY907" fmla="*/ 1072284 h 6858000"/>
              <a:gd name="connsiteX908" fmla="*/ 2716346 w 7467600"/>
              <a:gd name="connsiteY908" fmla="*/ 1276376 h 6858000"/>
              <a:gd name="connsiteX909" fmla="*/ 2716772 w 7467600"/>
              <a:gd name="connsiteY909" fmla="*/ 1255462 h 6858000"/>
              <a:gd name="connsiteX910" fmla="*/ 3471096 w 7467600"/>
              <a:gd name="connsiteY910" fmla="*/ 437072 h 6858000"/>
              <a:gd name="connsiteX911" fmla="*/ 3639057 w 7467600"/>
              <a:gd name="connsiteY911" fmla="*/ 286334 h 6858000"/>
              <a:gd name="connsiteX912" fmla="*/ 3640309 w 7467600"/>
              <a:gd name="connsiteY912" fmla="*/ 284664 h 6858000"/>
              <a:gd name="connsiteX913" fmla="*/ 3646022 w 7467600"/>
              <a:gd name="connsiteY913" fmla="*/ 276711 h 6858000"/>
              <a:gd name="connsiteX914" fmla="*/ 3707943 w 7467600"/>
              <a:gd name="connsiteY914" fmla="*/ 65958 h 6858000"/>
              <a:gd name="connsiteX915" fmla="*/ 3721337 w 7467600"/>
              <a:gd name="connsiteY915" fmla="*/ 0 h 6858000"/>
              <a:gd name="connsiteX916" fmla="*/ 2867960 w 7467600"/>
              <a:gd name="connsiteY916" fmla="*/ 0 h 6858000"/>
              <a:gd name="connsiteX917" fmla="*/ 2926351 w 7467600"/>
              <a:gd name="connsiteY917" fmla="*/ 0 h 6858000"/>
              <a:gd name="connsiteX918" fmla="*/ 2902823 w 7467600"/>
              <a:gd name="connsiteY918" fmla="*/ 262929 h 6858000"/>
              <a:gd name="connsiteX919" fmla="*/ 2940663 w 7467600"/>
              <a:gd name="connsiteY919" fmla="*/ 140884 h 6858000"/>
              <a:gd name="connsiteX920" fmla="*/ 2947039 w 7467600"/>
              <a:gd name="connsiteY920" fmla="*/ 122524 h 6858000"/>
              <a:gd name="connsiteX921" fmla="*/ 2984316 w 7467600"/>
              <a:gd name="connsiteY921" fmla="*/ 0 h 6858000"/>
              <a:gd name="connsiteX922" fmla="*/ 3016114 w 7467600"/>
              <a:gd name="connsiteY922" fmla="*/ 0 h 6858000"/>
              <a:gd name="connsiteX923" fmla="*/ 2979949 w 7467600"/>
              <a:gd name="connsiteY923" fmla="*/ 119274 h 6858000"/>
              <a:gd name="connsiteX924" fmla="*/ 3023879 w 7467600"/>
              <a:gd name="connsiteY924" fmla="*/ 0 h 6858000"/>
              <a:gd name="connsiteX925" fmla="*/ 3105400 w 7467600"/>
              <a:gd name="connsiteY925" fmla="*/ 0 h 6858000"/>
              <a:gd name="connsiteX926" fmla="*/ 3094669 w 7467600"/>
              <a:gd name="connsiteY926" fmla="*/ 30308 h 6858000"/>
              <a:gd name="connsiteX927" fmla="*/ 2901945 w 7467600"/>
              <a:gd name="connsiteY927" fmla="*/ 466538 h 6858000"/>
              <a:gd name="connsiteX928" fmla="*/ 2815209 w 7467600"/>
              <a:gd name="connsiteY928" fmla="*/ 497361 h 6858000"/>
              <a:gd name="connsiteX929" fmla="*/ 2844845 w 7467600"/>
              <a:gd name="connsiteY929" fmla="*/ 127638 h 6858000"/>
              <a:gd name="connsiteX930" fmla="*/ 2867960 w 7467600"/>
              <a:gd name="connsiteY930" fmla="*/ 0 h 6858000"/>
              <a:gd name="connsiteX931" fmla="*/ 1057230 w 7467600"/>
              <a:gd name="connsiteY931" fmla="*/ 0 h 6858000"/>
              <a:gd name="connsiteX932" fmla="*/ 1111003 w 7467600"/>
              <a:gd name="connsiteY932" fmla="*/ 0 h 6858000"/>
              <a:gd name="connsiteX933" fmla="*/ 1125553 w 7467600"/>
              <a:gd name="connsiteY933" fmla="*/ 52588 h 6858000"/>
              <a:gd name="connsiteX934" fmla="*/ 1304276 w 7467600"/>
              <a:gd name="connsiteY934" fmla="*/ 476275 h 6858000"/>
              <a:gd name="connsiteX935" fmla="*/ 1492066 w 7467600"/>
              <a:gd name="connsiteY935" fmla="*/ 886333 h 6858000"/>
              <a:gd name="connsiteX936" fmla="*/ 1423698 w 7467600"/>
              <a:gd name="connsiteY936" fmla="*/ 710817 h 6858000"/>
              <a:gd name="connsiteX937" fmla="*/ 1357609 w 7467600"/>
              <a:gd name="connsiteY937" fmla="*/ 532892 h 6858000"/>
              <a:gd name="connsiteX938" fmla="*/ 1309550 w 7467600"/>
              <a:gd name="connsiteY938" fmla="*/ 374031 h 6858000"/>
              <a:gd name="connsiteX939" fmla="*/ 1193673 w 7467600"/>
              <a:gd name="connsiteY939" fmla="*/ 49533 h 6858000"/>
              <a:gd name="connsiteX940" fmla="*/ 1164391 w 7467600"/>
              <a:gd name="connsiteY940" fmla="*/ 0 h 6858000"/>
              <a:gd name="connsiteX941" fmla="*/ 1200666 w 7467600"/>
              <a:gd name="connsiteY941" fmla="*/ 0 h 6858000"/>
              <a:gd name="connsiteX942" fmla="*/ 1223408 w 7467600"/>
              <a:gd name="connsiteY942" fmla="*/ 38996 h 6858000"/>
              <a:gd name="connsiteX943" fmla="*/ 1339635 w 7467600"/>
              <a:gd name="connsiteY943" fmla="*/ 365517 h 6858000"/>
              <a:gd name="connsiteX944" fmla="*/ 1387469 w 7467600"/>
              <a:gd name="connsiteY944" fmla="*/ 523079 h 6858000"/>
              <a:gd name="connsiteX945" fmla="*/ 1452685 w 7467600"/>
              <a:gd name="connsiteY945" fmla="*/ 699806 h 6858000"/>
              <a:gd name="connsiteX946" fmla="*/ 1492092 w 7467600"/>
              <a:gd name="connsiteY946" fmla="*/ 800424 h 6858000"/>
              <a:gd name="connsiteX947" fmla="*/ 1455302 w 7467600"/>
              <a:gd name="connsiteY947" fmla="*/ 632913 h 6858000"/>
              <a:gd name="connsiteX948" fmla="*/ 1222336 w 7467600"/>
              <a:gd name="connsiteY948" fmla="*/ 9480 h 6858000"/>
              <a:gd name="connsiteX949" fmla="*/ 1214634 w 7467600"/>
              <a:gd name="connsiteY949" fmla="*/ 0 h 6858000"/>
              <a:gd name="connsiteX950" fmla="*/ 1289827 w 7467600"/>
              <a:gd name="connsiteY950" fmla="*/ 0 h 6858000"/>
              <a:gd name="connsiteX951" fmla="*/ 1321076 w 7467600"/>
              <a:gd name="connsiteY951" fmla="*/ 59722 h 6858000"/>
              <a:gd name="connsiteX952" fmla="*/ 1512579 w 7467600"/>
              <a:gd name="connsiteY952" fmla="*/ 626441 h 6858000"/>
              <a:gd name="connsiteX953" fmla="*/ 1506076 w 7467600"/>
              <a:gd name="connsiteY953" fmla="*/ 1089289 h 6858000"/>
              <a:gd name="connsiteX954" fmla="*/ 1486346 w 7467600"/>
              <a:gd name="connsiteY954" fmla="*/ 1079919 h 6858000"/>
              <a:gd name="connsiteX955" fmla="*/ 1070511 w 7467600"/>
              <a:gd name="connsiteY955" fmla="*/ 48609 h 6858000"/>
              <a:gd name="connsiteX956" fmla="*/ 1057230 w 7467600"/>
              <a:gd name="connsiteY956" fmla="*/ 0 h 6858000"/>
              <a:gd name="connsiteX957" fmla="*/ 43151 w 7467600"/>
              <a:gd name="connsiteY957" fmla="*/ 0 h 6858000"/>
              <a:gd name="connsiteX958" fmla="*/ 95283 w 7467600"/>
              <a:gd name="connsiteY958" fmla="*/ 0 h 6858000"/>
              <a:gd name="connsiteX959" fmla="*/ 300708 w 7467600"/>
              <a:gd name="connsiteY959" fmla="*/ 154571 h 6858000"/>
              <a:gd name="connsiteX960" fmla="*/ 530414 w 7467600"/>
              <a:gd name="connsiteY960" fmla="*/ 354673 h 6858000"/>
              <a:gd name="connsiteX961" fmla="*/ 333785 w 7467600"/>
              <a:gd name="connsiteY961" fmla="*/ 161564 h 6858000"/>
              <a:gd name="connsiteX962" fmla="*/ 147005 w 7467600"/>
              <a:gd name="connsiteY962" fmla="*/ 0 h 6858000"/>
              <a:gd name="connsiteX963" fmla="*/ 272509 w 7467600"/>
              <a:gd name="connsiteY963" fmla="*/ 0 h 6858000"/>
              <a:gd name="connsiteX964" fmla="*/ 326276 w 7467600"/>
              <a:gd name="connsiteY964" fmla="*/ 45847 h 6858000"/>
              <a:gd name="connsiteX965" fmla="*/ 823759 w 7467600"/>
              <a:gd name="connsiteY965" fmla="*/ 574145 h 6858000"/>
              <a:gd name="connsiteX966" fmla="*/ 811254 w 7467600"/>
              <a:gd name="connsiteY966" fmla="*/ 665546 h 6858000"/>
              <a:gd name="connsiteX967" fmla="*/ 154042 w 7467600"/>
              <a:gd name="connsiteY967" fmla="*/ 261522 h 6858000"/>
              <a:gd name="connsiteX968" fmla="*/ 13550 w 7467600"/>
              <a:gd name="connsiteY968" fmla="*/ 158423 h 6858000"/>
              <a:gd name="connsiteX969" fmla="*/ 0 w 7467600"/>
              <a:gd name="connsiteY969" fmla="*/ 146618 h 6858000"/>
              <a:gd name="connsiteX970" fmla="*/ 0 w 7467600"/>
              <a:gd name="connsiteY970" fmla="*/ 59161 h 6858000"/>
              <a:gd name="connsiteX971" fmla="*/ 45427 w 7467600"/>
              <a:gd name="connsiteY971" fmla="*/ 101078 h 6858000"/>
              <a:gd name="connsiteX972" fmla="*/ 630103 w 7467600"/>
              <a:gd name="connsiteY972" fmla="*/ 485885 h 6858000"/>
              <a:gd name="connsiteX973" fmla="*/ 532040 w 7467600"/>
              <a:gd name="connsiteY973" fmla="*/ 399359 h 6858000"/>
              <a:gd name="connsiteX974" fmla="*/ 517618 w 7467600"/>
              <a:gd name="connsiteY974" fmla="*/ 385726 h 6858000"/>
              <a:gd name="connsiteX975" fmla="*/ 285074 w 7467600"/>
              <a:gd name="connsiteY975" fmla="*/ 182755 h 6858000"/>
              <a:gd name="connsiteX976" fmla="*/ 43151 w 7467600"/>
              <a:gd name="connsiteY976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6844835 w 7467600"/>
              <a:gd name="connsiteY74" fmla="*/ 5424988 h 6858000"/>
              <a:gd name="connsiteX75" fmla="*/ 6879594 w 7467600"/>
              <a:gd name="connsiteY75" fmla="*/ 5424547 h 6858000"/>
              <a:gd name="connsiteX76" fmla="*/ 7379510 w 7467600"/>
              <a:gd name="connsiteY76" fmla="*/ 5755454 h 6858000"/>
              <a:gd name="connsiteX77" fmla="*/ 7467600 w 7467600"/>
              <a:gd name="connsiteY77" fmla="*/ 5845526 h 6858000"/>
              <a:gd name="connsiteX78" fmla="*/ 7271900 w 7467600"/>
              <a:gd name="connsiteY78" fmla="*/ 5734551 h 6858000"/>
              <a:gd name="connsiteX79" fmla="*/ 7015907 w 7467600"/>
              <a:gd name="connsiteY79" fmla="*/ 5541548 h 6858000"/>
              <a:gd name="connsiteX80" fmla="*/ 7259646 w 7467600"/>
              <a:gd name="connsiteY80" fmla="*/ 5765985 h 6858000"/>
              <a:gd name="connsiteX81" fmla="*/ 7467600 w 7467600"/>
              <a:gd name="connsiteY81" fmla="*/ 6012219 h 6858000"/>
              <a:gd name="connsiteX82" fmla="*/ 6946849 w 7467600"/>
              <a:gd name="connsiteY82" fmla="*/ 5523271 h 6858000"/>
              <a:gd name="connsiteX83" fmla="*/ 6946972 w 7467600"/>
              <a:gd name="connsiteY83" fmla="*/ 5526491 h 6858000"/>
              <a:gd name="connsiteX84" fmla="*/ 7105827 w 7467600"/>
              <a:gd name="connsiteY84" fmla="*/ 5718700 h 6858000"/>
              <a:gd name="connsiteX85" fmla="*/ 7356878 w 7467600"/>
              <a:gd name="connsiteY85" fmla="*/ 5981332 h 6858000"/>
              <a:gd name="connsiteX86" fmla="*/ 7467600 w 7467600"/>
              <a:gd name="connsiteY86" fmla="*/ 6117703 h 6858000"/>
              <a:gd name="connsiteX87" fmla="*/ 7467600 w 7467600"/>
              <a:gd name="connsiteY87" fmla="*/ 6163634 h 6858000"/>
              <a:gd name="connsiteX88" fmla="*/ 7403637 w 7467600"/>
              <a:gd name="connsiteY88" fmla="*/ 6083957 h 6858000"/>
              <a:gd name="connsiteX89" fmla="*/ 7254615 w 7467600"/>
              <a:gd name="connsiteY89" fmla="*/ 5911918 h 6858000"/>
              <a:gd name="connsiteX90" fmla="*/ 7312589 w 7467600"/>
              <a:gd name="connsiteY90" fmla="*/ 5982309 h 6858000"/>
              <a:gd name="connsiteX91" fmla="*/ 7448321 w 7467600"/>
              <a:gd name="connsiteY91" fmla="*/ 6190991 h 6858000"/>
              <a:gd name="connsiteX92" fmla="*/ 7467600 w 7467600"/>
              <a:gd name="connsiteY92" fmla="*/ 6221686 h 6858000"/>
              <a:gd name="connsiteX93" fmla="*/ 7467600 w 7467600"/>
              <a:gd name="connsiteY93" fmla="*/ 6334256 h 6858000"/>
              <a:gd name="connsiteX94" fmla="*/ 7454976 w 7467600"/>
              <a:gd name="connsiteY94" fmla="*/ 6318297 h 6858000"/>
              <a:gd name="connsiteX95" fmla="*/ 7042773 w 7467600"/>
              <a:gd name="connsiteY95" fmla="*/ 5734011 h 6858000"/>
              <a:gd name="connsiteX96" fmla="*/ 6844835 w 7467600"/>
              <a:gd name="connsiteY96" fmla="*/ 5424988 h 6858000"/>
              <a:gd name="connsiteX97" fmla="*/ 1456157 w 7467600"/>
              <a:gd name="connsiteY97" fmla="*/ 5371404 h 6858000"/>
              <a:gd name="connsiteX98" fmla="*/ 1244432 w 7467600"/>
              <a:gd name="connsiteY98" fmla="*/ 5385601 h 6858000"/>
              <a:gd name="connsiteX99" fmla="*/ 973990 w 7467600"/>
              <a:gd name="connsiteY99" fmla="*/ 5424940 h 6858000"/>
              <a:gd name="connsiteX100" fmla="*/ 1103809 w 7467600"/>
              <a:gd name="connsiteY100" fmla="*/ 5433720 h 6858000"/>
              <a:gd name="connsiteX101" fmla="*/ 1123454 w 7467600"/>
              <a:gd name="connsiteY101" fmla="*/ 5435727 h 6858000"/>
              <a:gd name="connsiteX102" fmla="*/ 1737017 w 7467600"/>
              <a:gd name="connsiteY102" fmla="*/ 5452183 h 6858000"/>
              <a:gd name="connsiteX103" fmla="*/ 1824397 w 7467600"/>
              <a:gd name="connsiteY103" fmla="*/ 5447757 h 6858000"/>
              <a:gd name="connsiteX104" fmla="*/ 2070059 w 7467600"/>
              <a:gd name="connsiteY104" fmla="*/ 5441660 h 6858000"/>
              <a:gd name="connsiteX105" fmla="*/ 1456157 w 7467600"/>
              <a:gd name="connsiteY105" fmla="*/ 5371404 h 6858000"/>
              <a:gd name="connsiteX106" fmla="*/ 4988186 w 7467600"/>
              <a:gd name="connsiteY106" fmla="*/ 5216467 h 6858000"/>
              <a:gd name="connsiteX107" fmla="*/ 4777334 w 7467600"/>
              <a:gd name="connsiteY107" fmla="*/ 5406072 h 6858000"/>
              <a:gd name="connsiteX108" fmla="*/ 4718341 w 7467600"/>
              <a:gd name="connsiteY108" fmla="*/ 5468043 h 6858000"/>
              <a:gd name="connsiteX109" fmla="*/ 4604655 w 7467600"/>
              <a:gd name="connsiteY109" fmla="*/ 5583434 h 6858000"/>
              <a:gd name="connsiteX110" fmla="*/ 4565074 w 7467600"/>
              <a:gd name="connsiteY110" fmla="*/ 5618550 h 6858000"/>
              <a:gd name="connsiteX111" fmla="*/ 4988186 w 7467600"/>
              <a:gd name="connsiteY111" fmla="*/ 5216467 h 6858000"/>
              <a:gd name="connsiteX112" fmla="*/ 4978032 w 7467600"/>
              <a:gd name="connsiteY112" fmla="*/ 5183809 h 6858000"/>
              <a:gd name="connsiteX113" fmla="*/ 4463413 w 7467600"/>
              <a:gd name="connsiteY113" fmla="*/ 5615162 h 6858000"/>
              <a:gd name="connsiteX114" fmla="*/ 4358134 w 7467600"/>
              <a:gd name="connsiteY114" fmla="*/ 5742791 h 6858000"/>
              <a:gd name="connsiteX115" fmla="*/ 4376219 w 7467600"/>
              <a:gd name="connsiteY115" fmla="*/ 5729027 h 6858000"/>
              <a:gd name="connsiteX116" fmla="*/ 4582340 w 7467600"/>
              <a:gd name="connsiteY116" fmla="*/ 5561037 h 6858000"/>
              <a:gd name="connsiteX117" fmla="*/ 4694684 w 7467600"/>
              <a:gd name="connsiteY117" fmla="*/ 5447098 h 6858000"/>
              <a:gd name="connsiteX118" fmla="*/ 4754123 w 7467600"/>
              <a:gd name="connsiteY118" fmla="*/ 5384643 h 6858000"/>
              <a:gd name="connsiteX119" fmla="*/ 4978032 w 7467600"/>
              <a:gd name="connsiteY119" fmla="*/ 5183809 h 6858000"/>
              <a:gd name="connsiteX120" fmla="*/ 1903353 w 7467600"/>
              <a:gd name="connsiteY120" fmla="*/ 5044827 h 6858000"/>
              <a:gd name="connsiteX121" fmla="*/ 1936931 w 7467600"/>
              <a:gd name="connsiteY121" fmla="*/ 5093954 h 6858000"/>
              <a:gd name="connsiteX122" fmla="*/ 2195868 w 7467600"/>
              <a:gd name="connsiteY122" fmla="*/ 5396574 h 6858000"/>
              <a:gd name="connsiteX123" fmla="*/ 2088852 w 7467600"/>
              <a:gd name="connsiteY123" fmla="*/ 5166123 h 6858000"/>
              <a:gd name="connsiteX124" fmla="*/ 1958241 w 7467600"/>
              <a:gd name="connsiteY124" fmla="*/ 5067955 h 6858000"/>
              <a:gd name="connsiteX125" fmla="*/ 1903353 w 7467600"/>
              <a:gd name="connsiteY125" fmla="*/ 5044827 h 6858000"/>
              <a:gd name="connsiteX126" fmla="*/ 1979378 w 7467600"/>
              <a:gd name="connsiteY126" fmla="*/ 4769504 h 6858000"/>
              <a:gd name="connsiteX127" fmla="*/ 2882120 w 7467600"/>
              <a:gd name="connsiteY127" fmla="*/ 5064547 h 6858000"/>
              <a:gd name="connsiteX128" fmla="*/ 2793103 w 7467600"/>
              <a:gd name="connsiteY128" fmla="*/ 5039699 h 6858000"/>
              <a:gd name="connsiteX129" fmla="*/ 2770041 w 7467600"/>
              <a:gd name="connsiteY129" fmla="*/ 5033634 h 6858000"/>
              <a:gd name="connsiteX130" fmla="*/ 1979378 w 7467600"/>
              <a:gd name="connsiteY130" fmla="*/ 4769504 h 6858000"/>
              <a:gd name="connsiteX131" fmla="*/ 1927410 w 7467600"/>
              <a:gd name="connsiteY131" fmla="*/ 4716164 h 6858000"/>
              <a:gd name="connsiteX132" fmla="*/ 1959587 w 7467600"/>
              <a:gd name="connsiteY132" fmla="*/ 4728849 h 6858000"/>
              <a:gd name="connsiteX133" fmla="*/ 2777707 w 7467600"/>
              <a:gd name="connsiteY133" fmla="*/ 5003991 h 6858000"/>
              <a:gd name="connsiteX134" fmla="*/ 2800768 w 7467600"/>
              <a:gd name="connsiteY134" fmla="*/ 5010056 h 6858000"/>
              <a:gd name="connsiteX135" fmla="*/ 2879408 w 7467600"/>
              <a:gd name="connsiteY135" fmla="*/ 5031590 h 6858000"/>
              <a:gd name="connsiteX136" fmla="*/ 2862295 w 7467600"/>
              <a:gd name="connsiteY136" fmla="*/ 5022958 h 6858000"/>
              <a:gd name="connsiteX137" fmla="*/ 2813343 w 7467600"/>
              <a:gd name="connsiteY137" fmla="*/ 4998369 h 6858000"/>
              <a:gd name="connsiteX138" fmla="*/ 2646245 w 7467600"/>
              <a:gd name="connsiteY138" fmla="*/ 4930999 h 6858000"/>
              <a:gd name="connsiteX139" fmla="*/ 1999243 w 7467600"/>
              <a:gd name="connsiteY139" fmla="*/ 4730524 h 6858000"/>
              <a:gd name="connsiteX140" fmla="*/ 1979527 w 7467600"/>
              <a:gd name="connsiteY140" fmla="*/ 4726651 h 6858000"/>
              <a:gd name="connsiteX141" fmla="*/ 1927410 w 7467600"/>
              <a:gd name="connsiteY141" fmla="*/ 4716164 h 6858000"/>
              <a:gd name="connsiteX142" fmla="*/ 1997014 w 7467600"/>
              <a:gd name="connsiteY142" fmla="*/ 4698007 h 6858000"/>
              <a:gd name="connsiteX143" fmla="*/ 2005458 w 7467600"/>
              <a:gd name="connsiteY143" fmla="*/ 4699540 h 6858000"/>
              <a:gd name="connsiteX144" fmla="*/ 2657186 w 7467600"/>
              <a:gd name="connsiteY144" fmla="*/ 4901687 h 6858000"/>
              <a:gd name="connsiteX145" fmla="*/ 2826662 w 7467600"/>
              <a:gd name="connsiteY145" fmla="*/ 4970362 h 6858000"/>
              <a:gd name="connsiteX146" fmla="*/ 2876100 w 7467600"/>
              <a:gd name="connsiteY146" fmla="*/ 4995397 h 6858000"/>
              <a:gd name="connsiteX147" fmla="*/ 3042600 w 7467600"/>
              <a:gd name="connsiteY147" fmla="*/ 5059532 h 6858000"/>
              <a:gd name="connsiteX148" fmla="*/ 1997014 w 7467600"/>
              <a:gd name="connsiteY148" fmla="*/ 4698007 h 6858000"/>
              <a:gd name="connsiteX149" fmla="*/ 2305292 w 7467600"/>
              <a:gd name="connsiteY149" fmla="*/ 4219492 h 6858000"/>
              <a:gd name="connsiteX150" fmla="*/ 3360922 w 7467600"/>
              <a:gd name="connsiteY150" fmla="*/ 4529373 h 6858000"/>
              <a:gd name="connsiteX151" fmla="*/ 3492420 w 7467600"/>
              <a:gd name="connsiteY151" fmla="*/ 4510145 h 6858000"/>
              <a:gd name="connsiteX152" fmla="*/ 3364086 w 7467600"/>
              <a:gd name="connsiteY152" fmla="*/ 4480340 h 6858000"/>
              <a:gd name="connsiteX153" fmla="*/ 3225818 w 7467600"/>
              <a:gd name="connsiteY153" fmla="*/ 4411822 h 6858000"/>
              <a:gd name="connsiteX154" fmla="*/ 3129696 w 7467600"/>
              <a:gd name="connsiteY154" fmla="*/ 4360704 h 6858000"/>
              <a:gd name="connsiteX155" fmla="*/ 2814545 w 7467600"/>
              <a:gd name="connsiteY155" fmla="*/ 4282955 h 6858000"/>
              <a:gd name="connsiteX156" fmla="*/ 2305292 w 7467600"/>
              <a:gd name="connsiteY156" fmla="*/ 4219492 h 6858000"/>
              <a:gd name="connsiteX157" fmla="*/ 2626982 w 7467600"/>
              <a:gd name="connsiteY157" fmla="*/ 4206450 h 6858000"/>
              <a:gd name="connsiteX158" fmla="*/ 2490617 w 7467600"/>
              <a:gd name="connsiteY158" fmla="*/ 4206951 h 6858000"/>
              <a:gd name="connsiteX159" fmla="*/ 2819869 w 7467600"/>
              <a:gd name="connsiteY159" fmla="*/ 4252936 h 6858000"/>
              <a:gd name="connsiteX160" fmla="*/ 3143018 w 7467600"/>
              <a:gd name="connsiteY160" fmla="*/ 4332698 h 6858000"/>
              <a:gd name="connsiteX161" fmla="*/ 3241520 w 7467600"/>
              <a:gd name="connsiteY161" fmla="*/ 4385112 h 6858000"/>
              <a:gd name="connsiteX162" fmla="*/ 3374575 w 7467600"/>
              <a:gd name="connsiteY162" fmla="*/ 4451517 h 6858000"/>
              <a:gd name="connsiteX163" fmla="*/ 3505221 w 7467600"/>
              <a:gd name="connsiteY163" fmla="*/ 4480757 h 6858000"/>
              <a:gd name="connsiteX164" fmla="*/ 2626982 w 7467600"/>
              <a:gd name="connsiteY164" fmla="*/ 4206450 h 6858000"/>
              <a:gd name="connsiteX165" fmla="*/ 1310106 w 7467600"/>
              <a:gd name="connsiteY165" fmla="*/ 3943217 h 6858000"/>
              <a:gd name="connsiteX166" fmla="*/ 854994 w 7467600"/>
              <a:gd name="connsiteY166" fmla="*/ 4399136 h 6858000"/>
              <a:gd name="connsiteX167" fmla="*/ 742462 w 7467600"/>
              <a:gd name="connsiteY167" fmla="*/ 4594648 h 6858000"/>
              <a:gd name="connsiteX168" fmla="*/ 820602 w 7467600"/>
              <a:gd name="connsiteY168" fmla="*/ 4485915 h 6858000"/>
              <a:gd name="connsiteX169" fmla="*/ 878295 w 7467600"/>
              <a:gd name="connsiteY169" fmla="*/ 4403594 h 6858000"/>
              <a:gd name="connsiteX170" fmla="*/ 1240607 w 7467600"/>
              <a:gd name="connsiteY170" fmla="*/ 4010401 h 6858000"/>
              <a:gd name="connsiteX171" fmla="*/ 1310106 w 7467600"/>
              <a:gd name="connsiteY171" fmla="*/ 3943217 h 6858000"/>
              <a:gd name="connsiteX172" fmla="*/ 1423113 w 7467600"/>
              <a:gd name="connsiteY172" fmla="*/ 3874565 h 6858000"/>
              <a:gd name="connsiteX173" fmla="*/ 1260565 w 7467600"/>
              <a:gd name="connsiteY173" fmla="*/ 4031982 h 6858000"/>
              <a:gd name="connsiteX174" fmla="*/ 901900 w 7467600"/>
              <a:gd name="connsiteY174" fmla="*/ 4421236 h 6858000"/>
              <a:gd name="connsiteX175" fmla="*/ 845044 w 7467600"/>
              <a:gd name="connsiteY175" fmla="*/ 4502436 h 6858000"/>
              <a:gd name="connsiteX176" fmla="*/ 685926 w 7467600"/>
              <a:gd name="connsiteY176" fmla="*/ 4703069 h 6858000"/>
              <a:gd name="connsiteX177" fmla="*/ 684248 w 7467600"/>
              <a:gd name="connsiteY177" fmla="*/ 4706721 h 6858000"/>
              <a:gd name="connsiteX178" fmla="*/ 1423113 w 7467600"/>
              <a:gd name="connsiteY178" fmla="*/ 3874565 h 6858000"/>
              <a:gd name="connsiteX179" fmla="*/ 3316479 w 7467600"/>
              <a:gd name="connsiteY179" fmla="*/ 3872136 h 6858000"/>
              <a:gd name="connsiteX180" fmla="*/ 3546806 w 7467600"/>
              <a:gd name="connsiteY180" fmla="*/ 4356139 h 6858000"/>
              <a:gd name="connsiteX181" fmla="*/ 3364433 w 7467600"/>
              <a:gd name="connsiteY181" fmla="*/ 3953121 h 6858000"/>
              <a:gd name="connsiteX182" fmla="*/ 3316479 w 7467600"/>
              <a:gd name="connsiteY182" fmla="*/ 3872136 h 6858000"/>
              <a:gd name="connsiteX183" fmla="*/ 3291335 w 7467600"/>
              <a:gd name="connsiteY183" fmla="*/ 3767420 h 6858000"/>
              <a:gd name="connsiteX184" fmla="*/ 3390805 w 7467600"/>
              <a:gd name="connsiteY184" fmla="*/ 3937163 h 6858000"/>
              <a:gd name="connsiteX185" fmla="*/ 3579062 w 7467600"/>
              <a:gd name="connsiteY185" fmla="*/ 4359040 h 6858000"/>
              <a:gd name="connsiteX186" fmla="*/ 3467355 w 7467600"/>
              <a:gd name="connsiteY186" fmla="*/ 3988130 h 6858000"/>
              <a:gd name="connsiteX187" fmla="*/ 3310753 w 7467600"/>
              <a:gd name="connsiteY187" fmla="*/ 3787140 h 6858000"/>
              <a:gd name="connsiteX188" fmla="*/ 3291335 w 7467600"/>
              <a:gd name="connsiteY188" fmla="*/ 3767420 h 6858000"/>
              <a:gd name="connsiteX189" fmla="*/ 1635889 w 7467600"/>
              <a:gd name="connsiteY189" fmla="*/ 3709494 h 6858000"/>
              <a:gd name="connsiteX190" fmla="*/ 1634800 w 7467600"/>
              <a:gd name="connsiteY190" fmla="*/ 3731111 h 6858000"/>
              <a:gd name="connsiteX191" fmla="*/ 1635889 w 7467600"/>
              <a:gd name="connsiteY191" fmla="*/ 3709494 h 6858000"/>
              <a:gd name="connsiteX192" fmla="*/ 1510397 w 7467600"/>
              <a:gd name="connsiteY192" fmla="*/ 3684705 h 6858000"/>
              <a:gd name="connsiteX193" fmla="*/ 1146550 w 7467600"/>
              <a:gd name="connsiteY193" fmla="*/ 3802012 h 6858000"/>
              <a:gd name="connsiteX194" fmla="*/ 698834 w 7467600"/>
              <a:gd name="connsiteY194" fmla="*/ 3952272 h 6858000"/>
              <a:gd name="connsiteX195" fmla="*/ 34256 w 7467600"/>
              <a:gd name="connsiteY195" fmla="*/ 4347603 h 6858000"/>
              <a:gd name="connsiteX196" fmla="*/ 527241 w 7467600"/>
              <a:gd name="connsiteY196" fmla="*/ 4065078 h 6858000"/>
              <a:gd name="connsiteX197" fmla="*/ 1510397 w 7467600"/>
              <a:gd name="connsiteY197" fmla="*/ 3684705 h 6858000"/>
              <a:gd name="connsiteX198" fmla="*/ 1313114 w 7467600"/>
              <a:gd name="connsiteY198" fmla="*/ 3655216 h 6858000"/>
              <a:gd name="connsiteX199" fmla="*/ 1109304 w 7467600"/>
              <a:gd name="connsiteY199" fmla="*/ 3669030 h 6858000"/>
              <a:gd name="connsiteX200" fmla="*/ 8129 w 7467600"/>
              <a:gd name="connsiteY200" fmla="*/ 4330519 h 6858000"/>
              <a:gd name="connsiteX201" fmla="*/ 687572 w 7467600"/>
              <a:gd name="connsiteY201" fmla="*/ 3925629 h 6858000"/>
              <a:gd name="connsiteX202" fmla="*/ 1138365 w 7467600"/>
              <a:gd name="connsiteY202" fmla="*/ 3774515 h 6858000"/>
              <a:gd name="connsiteX203" fmla="*/ 1505579 w 7467600"/>
              <a:gd name="connsiteY203" fmla="*/ 3655526 h 6858000"/>
              <a:gd name="connsiteX204" fmla="*/ 1313114 w 7467600"/>
              <a:gd name="connsiteY204" fmla="*/ 3655216 h 6858000"/>
              <a:gd name="connsiteX205" fmla="*/ 3655073 w 7467600"/>
              <a:gd name="connsiteY205" fmla="*/ 3650884 h 6858000"/>
              <a:gd name="connsiteX206" fmla="*/ 3989938 w 7467600"/>
              <a:gd name="connsiteY206" fmla="*/ 3991685 h 6858000"/>
              <a:gd name="connsiteX207" fmla="*/ 4393907 w 7467600"/>
              <a:gd name="connsiteY207" fmla="*/ 4261258 h 6858000"/>
              <a:gd name="connsiteX208" fmla="*/ 4648051 w 7467600"/>
              <a:gd name="connsiteY208" fmla="*/ 4374051 h 6858000"/>
              <a:gd name="connsiteX209" fmla="*/ 4383389 w 7467600"/>
              <a:gd name="connsiteY209" fmla="*/ 4184369 h 6858000"/>
              <a:gd name="connsiteX210" fmla="*/ 4165508 w 7467600"/>
              <a:gd name="connsiteY210" fmla="*/ 4035196 h 6858000"/>
              <a:gd name="connsiteX211" fmla="*/ 4068162 w 7467600"/>
              <a:gd name="connsiteY211" fmla="*/ 3953394 h 6858000"/>
              <a:gd name="connsiteX212" fmla="*/ 3981416 w 7467600"/>
              <a:gd name="connsiteY212" fmla="*/ 3880482 h 6858000"/>
              <a:gd name="connsiteX213" fmla="*/ 3800147 w 7467600"/>
              <a:gd name="connsiteY213" fmla="*/ 3749872 h 6858000"/>
              <a:gd name="connsiteX214" fmla="*/ 3655073 w 7467600"/>
              <a:gd name="connsiteY214" fmla="*/ 3650884 h 6858000"/>
              <a:gd name="connsiteX215" fmla="*/ 3670252 w 7467600"/>
              <a:gd name="connsiteY215" fmla="*/ 3622798 h 6858000"/>
              <a:gd name="connsiteX216" fmla="*/ 3817258 w 7467600"/>
              <a:gd name="connsiteY216" fmla="*/ 3723577 h 6858000"/>
              <a:gd name="connsiteX217" fmla="*/ 4000461 w 7467600"/>
              <a:gd name="connsiteY217" fmla="*/ 3855966 h 6858000"/>
              <a:gd name="connsiteX218" fmla="*/ 4088180 w 7467600"/>
              <a:gd name="connsiteY218" fmla="*/ 3929774 h 6858000"/>
              <a:gd name="connsiteX219" fmla="*/ 4184555 w 7467600"/>
              <a:gd name="connsiteY219" fmla="*/ 4010683 h 6858000"/>
              <a:gd name="connsiteX220" fmla="*/ 4399563 w 7467600"/>
              <a:gd name="connsiteY220" fmla="*/ 4158106 h 6858000"/>
              <a:gd name="connsiteX221" fmla="*/ 4684469 w 7467600"/>
              <a:gd name="connsiteY221" fmla="*/ 4364680 h 6858000"/>
              <a:gd name="connsiteX222" fmla="*/ 4690271 w 7467600"/>
              <a:gd name="connsiteY222" fmla="*/ 4370034 h 6858000"/>
              <a:gd name="connsiteX223" fmla="*/ 4136093 w 7467600"/>
              <a:gd name="connsiteY223" fmla="*/ 3858466 h 6858000"/>
              <a:gd name="connsiteX224" fmla="*/ 3670252 w 7467600"/>
              <a:gd name="connsiteY224" fmla="*/ 3622798 h 6858000"/>
              <a:gd name="connsiteX225" fmla="*/ 4440129 w 7467600"/>
              <a:gd name="connsiteY225" fmla="*/ 3448571 h 6858000"/>
              <a:gd name="connsiteX226" fmla="*/ 4856525 w 7467600"/>
              <a:gd name="connsiteY226" fmla="*/ 3915351 h 6858000"/>
              <a:gd name="connsiteX227" fmla="*/ 5059055 w 7467600"/>
              <a:gd name="connsiteY227" fmla="*/ 4108918 h 6858000"/>
              <a:gd name="connsiteX228" fmla="*/ 5290070 w 7467600"/>
              <a:gd name="connsiteY228" fmla="*/ 4263619 h 6858000"/>
              <a:gd name="connsiteX229" fmla="*/ 4834991 w 7467600"/>
              <a:gd name="connsiteY229" fmla="*/ 3830985 h 6858000"/>
              <a:gd name="connsiteX230" fmla="*/ 4440129 w 7467600"/>
              <a:gd name="connsiteY230" fmla="*/ 3448571 h 6858000"/>
              <a:gd name="connsiteX231" fmla="*/ 4441737 w 7467600"/>
              <a:gd name="connsiteY231" fmla="*/ 3399734 h 6858000"/>
              <a:gd name="connsiteX232" fmla="*/ 4431236 w 7467600"/>
              <a:gd name="connsiteY232" fmla="*/ 3400954 h 6858000"/>
              <a:gd name="connsiteX233" fmla="*/ 4557150 w 7467600"/>
              <a:gd name="connsiteY233" fmla="*/ 3510023 h 6858000"/>
              <a:gd name="connsiteX234" fmla="*/ 4856936 w 7467600"/>
              <a:gd name="connsiteY234" fmla="*/ 3809146 h 6858000"/>
              <a:gd name="connsiteX235" fmla="*/ 5111996 w 7467600"/>
              <a:gd name="connsiteY235" fmla="*/ 4065759 h 6858000"/>
              <a:gd name="connsiteX236" fmla="*/ 5388878 w 7467600"/>
              <a:gd name="connsiteY236" fmla="*/ 4300185 h 6858000"/>
              <a:gd name="connsiteX237" fmla="*/ 5425556 w 7467600"/>
              <a:gd name="connsiteY237" fmla="*/ 4308967 h 6858000"/>
              <a:gd name="connsiteX238" fmla="*/ 4943646 w 7467600"/>
              <a:gd name="connsiteY238" fmla="*/ 3822916 h 6858000"/>
              <a:gd name="connsiteX239" fmla="*/ 4594837 w 7467600"/>
              <a:gd name="connsiteY239" fmla="*/ 3532274 h 6858000"/>
              <a:gd name="connsiteX240" fmla="*/ 4441737 w 7467600"/>
              <a:gd name="connsiteY240" fmla="*/ 3399734 h 6858000"/>
              <a:gd name="connsiteX241" fmla="*/ 5425834 w 7467600"/>
              <a:gd name="connsiteY241" fmla="*/ 3162785 h 6858000"/>
              <a:gd name="connsiteX242" fmla="*/ 5401644 w 7467600"/>
              <a:gd name="connsiteY242" fmla="*/ 3617847 h 6858000"/>
              <a:gd name="connsiteX243" fmla="*/ 5467256 w 7467600"/>
              <a:gd name="connsiteY243" fmla="*/ 4175494 h 6858000"/>
              <a:gd name="connsiteX244" fmla="*/ 5448069 w 7467600"/>
              <a:gd name="connsiteY244" fmla="*/ 3567554 h 6858000"/>
              <a:gd name="connsiteX245" fmla="*/ 5425834 w 7467600"/>
              <a:gd name="connsiteY245" fmla="*/ 3162785 h 6858000"/>
              <a:gd name="connsiteX246" fmla="*/ 1318687 w 7467600"/>
              <a:gd name="connsiteY246" fmla="*/ 3113840 h 6858000"/>
              <a:gd name="connsiteX247" fmla="*/ 1066793 w 7467600"/>
              <a:gd name="connsiteY247" fmla="*/ 3212171 h 6858000"/>
              <a:gd name="connsiteX248" fmla="*/ 993319 w 7467600"/>
              <a:gd name="connsiteY248" fmla="*/ 3247648 h 6858000"/>
              <a:gd name="connsiteX249" fmla="*/ 853081 w 7467600"/>
              <a:gd name="connsiteY249" fmla="*/ 3312410 h 6858000"/>
              <a:gd name="connsiteX250" fmla="*/ 805957 w 7467600"/>
              <a:gd name="connsiteY250" fmla="*/ 3330443 h 6858000"/>
              <a:gd name="connsiteX251" fmla="*/ 1318687 w 7467600"/>
              <a:gd name="connsiteY251" fmla="*/ 3113840 h 6858000"/>
              <a:gd name="connsiteX252" fmla="*/ 5453702 w 7467600"/>
              <a:gd name="connsiteY252" fmla="*/ 3090882 h 6858000"/>
              <a:gd name="connsiteX253" fmla="*/ 5480135 w 7467600"/>
              <a:gd name="connsiteY253" fmla="*/ 3565802 h 6858000"/>
              <a:gd name="connsiteX254" fmla="*/ 5499023 w 7467600"/>
              <a:gd name="connsiteY254" fmla="*/ 4166310 h 6858000"/>
              <a:gd name="connsiteX255" fmla="*/ 5547022 w 7467600"/>
              <a:gd name="connsiteY255" fmla="*/ 3607838 h 6858000"/>
              <a:gd name="connsiteX256" fmla="*/ 5515964 w 7467600"/>
              <a:gd name="connsiteY256" fmla="*/ 3378541 h 6858000"/>
              <a:gd name="connsiteX257" fmla="*/ 5453702 w 7467600"/>
              <a:gd name="connsiteY257" fmla="*/ 3090882 h 6858000"/>
              <a:gd name="connsiteX258" fmla="*/ 1238695 w 7467600"/>
              <a:gd name="connsiteY258" fmla="*/ 3076820 h 6858000"/>
              <a:gd name="connsiteX259" fmla="*/ 716371 w 7467600"/>
              <a:gd name="connsiteY259" fmla="*/ 3293249 h 6858000"/>
              <a:gd name="connsiteX260" fmla="*/ 579522 w 7467600"/>
              <a:gd name="connsiteY260" fmla="*/ 3371759 h 6858000"/>
              <a:gd name="connsiteX261" fmla="*/ 600288 w 7467600"/>
              <a:gd name="connsiteY261" fmla="*/ 3365555 h 6858000"/>
              <a:gd name="connsiteX262" fmla="*/ 840692 w 7467600"/>
              <a:gd name="connsiteY262" fmla="*/ 3284921 h 6858000"/>
              <a:gd name="connsiteX263" fmla="*/ 979248 w 7467600"/>
              <a:gd name="connsiteY263" fmla="*/ 3221003 h 6858000"/>
              <a:gd name="connsiteX264" fmla="*/ 1053282 w 7467600"/>
              <a:gd name="connsiteY264" fmla="*/ 3185247 h 6858000"/>
              <a:gd name="connsiteX265" fmla="*/ 1320603 w 7467600"/>
              <a:gd name="connsiteY265" fmla="*/ 3081281 h 6858000"/>
              <a:gd name="connsiteX266" fmla="*/ 1238695 w 7467600"/>
              <a:gd name="connsiteY266" fmla="*/ 3076820 h 6858000"/>
              <a:gd name="connsiteX267" fmla="*/ 5425627 w 7467600"/>
              <a:gd name="connsiteY267" fmla="*/ 2954192 h 6858000"/>
              <a:gd name="connsiteX268" fmla="*/ 5470770 w 7467600"/>
              <a:gd name="connsiteY268" fmla="*/ 3005435 h 6858000"/>
              <a:gd name="connsiteX269" fmla="*/ 5519779 w 7467600"/>
              <a:gd name="connsiteY269" fmla="*/ 4359223 h 6858000"/>
              <a:gd name="connsiteX270" fmla="*/ 5520293 w 7467600"/>
              <a:gd name="connsiteY270" fmla="*/ 4360602 h 6858000"/>
              <a:gd name="connsiteX271" fmla="*/ 5767221 w 7467600"/>
              <a:gd name="connsiteY271" fmla="*/ 4665564 h 6858000"/>
              <a:gd name="connsiteX272" fmla="*/ 6937169 w 7467600"/>
              <a:gd name="connsiteY272" fmla="*/ 4815941 h 6858000"/>
              <a:gd name="connsiteX273" fmla="*/ 6953922 w 7467600"/>
              <a:gd name="connsiteY273" fmla="*/ 4890068 h 6858000"/>
              <a:gd name="connsiteX274" fmla="*/ 6071359 w 7467600"/>
              <a:gd name="connsiteY274" fmla="*/ 4770770 h 6858000"/>
              <a:gd name="connsiteX275" fmla="*/ 6038839 w 7467600"/>
              <a:gd name="connsiteY275" fmla="*/ 4764474 h 6858000"/>
              <a:gd name="connsiteX276" fmla="*/ 6038706 w 7467600"/>
              <a:gd name="connsiteY276" fmla="*/ 4763847 h 6858000"/>
              <a:gd name="connsiteX277" fmla="*/ 6037784 w 7467600"/>
              <a:gd name="connsiteY277" fmla="*/ 4764270 h 6858000"/>
              <a:gd name="connsiteX278" fmla="*/ 6038839 w 7467600"/>
              <a:gd name="connsiteY278" fmla="*/ 4764474 h 6858000"/>
              <a:gd name="connsiteX279" fmla="*/ 6040338 w 7467600"/>
              <a:gd name="connsiteY279" fmla="*/ 4771418 h 6858000"/>
              <a:gd name="connsiteX280" fmla="*/ 6024488 w 7467600"/>
              <a:gd name="connsiteY280" fmla="*/ 4809903 h 6858000"/>
              <a:gd name="connsiteX281" fmla="*/ 5599771 w 7467600"/>
              <a:gd name="connsiteY281" fmla="*/ 5509652 h 6858000"/>
              <a:gd name="connsiteX282" fmla="*/ 5548843 w 7467600"/>
              <a:gd name="connsiteY282" fmla="*/ 5563845 h 6858000"/>
              <a:gd name="connsiteX283" fmla="*/ 5940952 w 7467600"/>
              <a:gd name="connsiteY283" fmla="*/ 6250028 h 6858000"/>
              <a:gd name="connsiteX284" fmla="*/ 6043441 w 7467600"/>
              <a:gd name="connsiteY284" fmla="*/ 6665847 h 6858000"/>
              <a:gd name="connsiteX285" fmla="*/ 6093432 w 7467600"/>
              <a:gd name="connsiteY285" fmla="*/ 6858000 h 6858000"/>
              <a:gd name="connsiteX286" fmla="*/ 6034344 w 7467600"/>
              <a:gd name="connsiteY286" fmla="*/ 6858000 h 6858000"/>
              <a:gd name="connsiteX287" fmla="*/ 6026679 w 7467600"/>
              <a:gd name="connsiteY287" fmla="*/ 6836959 h 6858000"/>
              <a:gd name="connsiteX288" fmla="*/ 5800441 w 7467600"/>
              <a:gd name="connsiteY288" fmla="*/ 6335286 h 6858000"/>
              <a:gd name="connsiteX289" fmla="*/ 5526562 w 7467600"/>
              <a:gd name="connsiteY289" fmla="*/ 5705388 h 6858000"/>
              <a:gd name="connsiteX290" fmla="*/ 5519640 w 7467600"/>
              <a:gd name="connsiteY290" fmla="*/ 5683774 h 6858000"/>
              <a:gd name="connsiteX291" fmla="*/ 5844559 w 7467600"/>
              <a:gd name="connsiteY291" fmla="*/ 6553349 h 6858000"/>
              <a:gd name="connsiteX292" fmla="*/ 5975994 w 7467600"/>
              <a:gd name="connsiteY292" fmla="*/ 6858000 h 6858000"/>
              <a:gd name="connsiteX293" fmla="*/ 5898547 w 7467600"/>
              <a:gd name="connsiteY293" fmla="*/ 6858000 h 6858000"/>
              <a:gd name="connsiteX294" fmla="*/ 5682041 w 7467600"/>
              <a:gd name="connsiteY294" fmla="*/ 6355860 h 6858000"/>
              <a:gd name="connsiteX295" fmla="*/ 5461758 w 7467600"/>
              <a:gd name="connsiteY295" fmla="*/ 5820220 h 6858000"/>
              <a:gd name="connsiteX296" fmla="*/ 5237282 w 7467600"/>
              <a:gd name="connsiteY296" fmla="*/ 6579086 h 6858000"/>
              <a:gd name="connsiteX297" fmla="*/ 5115009 w 7467600"/>
              <a:gd name="connsiteY297" fmla="*/ 6858000 h 6858000"/>
              <a:gd name="connsiteX298" fmla="*/ 5028074 w 7467600"/>
              <a:gd name="connsiteY298" fmla="*/ 6858000 h 6858000"/>
              <a:gd name="connsiteX299" fmla="*/ 5079508 w 7467600"/>
              <a:gd name="connsiteY299" fmla="*/ 6749074 h 6858000"/>
              <a:gd name="connsiteX300" fmla="*/ 5371846 w 7467600"/>
              <a:gd name="connsiteY300" fmla="*/ 5924413 h 6858000"/>
              <a:gd name="connsiteX301" fmla="*/ 5270512 w 7467600"/>
              <a:gd name="connsiteY301" fmla="*/ 6138975 h 6858000"/>
              <a:gd name="connsiteX302" fmla="*/ 5062409 w 7467600"/>
              <a:gd name="connsiteY302" fmla="*/ 6653544 h 6858000"/>
              <a:gd name="connsiteX303" fmla="*/ 5036628 w 7467600"/>
              <a:gd name="connsiteY303" fmla="*/ 6754247 h 6858000"/>
              <a:gd name="connsiteX304" fmla="*/ 5009112 w 7467600"/>
              <a:gd name="connsiteY304" fmla="*/ 6858000 h 6858000"/>
              <a:gd name="connsiteX305" fmla="*/ 4976679 w 7467600"/>
              <a:gd name="connsiteY305" fmla="*/ 6858000 h 6858000"/>
              <a:gd name="connsiteX306" fmla="*/ 5006537 w 7467600"/>
              <a:gd name="connsiteY306" fmla="*/ 6747068 h 6858000"/>
              <a:gd name="connsiteX307" fmla="*/ 5032723 w 7467600"/>
              <a:gd name="connsiteY307" fmla="*/ 6644957 h 6858000"/>
              <a:gd name="connsiteX308" fmla="*/ 5242949 w 7467600"/>
              <a:gd name="connsiteY308" fmla="*/ 6125175 h 6858000"/>
              <a:gd name="connsiteX309" fmla="*/ 5286321 w 7467600"/>
              <a:gd name="connsiteY309" fmla="*/ 6033555 h 6858000"/>
              <a:gd name="connsiteX310" fmla="*/ 5008210 w 7467600"/>
              <a:gd name="connsiteY310" fmla="*/ 6649194 h 6858000"/>
              <a:gd name="connsiteX311" fmla="*/ 4986321 w 7467600"/>
              <a:gd name="connsiteY311" fmla="*/ 6765687 h 6858000"/>
              <a:gd name="connsiteX312" fmla="*/ 4973474 w 7467600"/>
              <a:gd name="connsiteY312" fmla="*/ 6858000 h 6858000"/>
              <a:gd name="connsiteX313" fmla="*/ 4907178 w 7467600"/>
              <a:gd name="connsiteY313" fmla="*/ 6858000 h 6858000"/>
              <a:gd name="connsiteX314" fmla="*/ 4910810 w 7467600"/>
              <a:gd name="connsiteY314" fmla="*/ 6829660 h 6858000"/>
              <a:gd name="connsiteX315" fmla="*/ 4987461 w 7467600"/>
              <a:gd name="connsiteY315" fmla="*/ 6432994 h 6858000"/>
              <a:gd name="connsiteX316" fmla="*/ 5179262 w 7467600"/>
              <a:gd name="connsiteY316" fmla="*/ 6035044 h 6858000"/>
              <a:gd name="connsiteX317" fmla="*/ 4689678 w 7467600"/>
              <a:gd name="connsiteY317" fmla="*/ 6440241 h 6858000"/>
              <a:gd name="connsiteX318" fmla="*/ 4477543 w 7467600"/>
              <a:gd name="connsiteY318" fmla="*/ 6674836 h 6858000"/>
              <a:gd name="connsiteX319" fmla="*/ 4329957 w 7467600"/>
              <a:gd name="connsiteY319" fmla="*/ 6858000 h 6858000"/>
              <a:gd name="connsiteX320" fmla="*/ 4218595 w 7467600"/>
              <a:gd name="connsiteY320" fmla="*/ 6858000 h 6858000"/>
              <a:gd name="connsiteX321" fmla="*/ 4368888 w 7467600"/>
              <a:gd name="connsiteY321" fmla="*/ 6668412 h 6858000"/>
              <a:gd name="connsiteX322" fmla="*/ 4563091 w 7467600"/>
              <a:gd name="connsiteY322" fmla="*/ 6442508 h 6858000"/>
              <a:gd name="connsiteX323" fmla="*/ 5387324 w 7467600"/>
              <a:gd name="connsiteY323" fmla="*/ 5705830 h 6858000"/>
              <a:gd name="connsiteX324" fmla="*/ 5073620 w 7467600"/>
              <a:gd name="connsiteY324" fmla="*/ 5955437 h 6858000"/>
              <a:gd name="connsiteX325" fmla="*/ 4689789 w 7467600"/>
              <a:gd name="connsiteY325" fmla="*/ 6268382 h 6858000"/>
              <a:gd name="connsiteX326" fmla="*/ 4418722 w 7467600"/>
              <a:gd name="connsiteY326" fmla="*/ 6570886 h 6858000"/>
              <a:gd name="connsiteX327" fmla="*/ 4214944 w 7467600"/>
              <a:gd name="connsiteY327" fmla="*/ 6858000 h 6858000"/>
              <a:gd name="connsiteX328" fmla="*/ 4177898 w 7467600"/>
              <a:gd name="connsiteY328" fmla="*/ 6858000 h 6858000"/>
              <a:gd name="connsiteX329" fmla="*/ 4391597 w 7467600"/>
              <a:gd name="connsiteY329" fmla="*/ 6556370 h 6858000"/>
              <a:gd name="connsiteX330" fmla="*/ 4668889 w 7467600"/>
              <a:gd name="connsiteY330" fmla="*/ 6246399 h 6858000"/>
              <a:gd name="connsiteX331" fmla="*/ 5055427 w 7467600"/>
              <a:gd name="connsiteY331" fmla="*/ 5931476 h 6858000"/>
              <a:gd name="connsiteX332" fmla="*/ 5371814 w 7467600"/>
              <a:gd name="connsiteY332" fmla="*/ 5678975 h 6858000"/>
              <a:gd name="connsiteX333" fmla="*/ 4987918 w 7467600"/>
              <a:gd name="connsiteY333" fmla="*/ 5838701 h 6858000"/>
              <a:gd name="connsiteX334" fmla="*/ 4317146 w 7467600"/>
              <a:gd name="connsiteY334" fmla="*/ 6587716 h 6858000"/>
              <a:gd name="connsiteX335" fmla="*/ 4171627 w 7467600"/>
              <a:gd name="connsiteY335" fmla="*/ 6858000 h 6858000"/>
              <a:gd name="connsiteX336" fmla="*/ 4081585 w 7467600"/>
              <a:gd name="connsiteY336" fmla="*/ 6858000 h 6858000"/>
              <a:gd name="connsiteX337" fmla="*/ 4238603 w 7467600"/>
              <a:gd name="connsiteY337" fmla="*/ 6559341 h 6858000"/>
              <a:gd name="connsiteX338" fmla="*/ 4778333 w 7467600"/>
              <a:gd name="connsiteY338" fmla="*/ 5873626 h 6858000"/>
              <a:gd name="connsiteX339" fmla="*/ 5414185 w 7467600"/>
              <a:gd name="connsiteY339" fmla="*/ 5573882 h 6858000"/>
              <a:gd name="connsiteX340" fmla="*/ 5959648 w 7467600"/>
              <a:gd name="connsiteY340" fmla="*/ 4760797 h 6858000"/>
              <a:gd name="connsiteX341" fmla="*/ 5355019 w 7467600"/>
              <a:gd name="connsiteY341" fmla="*/ 4734672 h 6858000"/>
              <a:gd name="connsiteX342" fmla="*/ 5083565 w 7467600"/>
              <a:gd name="connsiteY342" fmla="*/ 5179121 h 6858000"/>
              <a:gd name="connsiteX343" fmla="*/ 4713577 w 7467600"/>
              <a:gd name="connsiteY343" fmla="*/ 5616803 h 6858000"/>
              <a:gd name="connsiteX344" fmla="*/ 3989559 w 7467600"/>
              <a:gd name="connsiteY344" fmla="*/ 6145945 h 6858000"/>
              <a:gd name="connsiteX345" fmla="*/ 3939824 w 7467600"/>
              <a:gd name="connsiteY345" fmla="*/ 6066900 h 6858000"/>
              <a:gd name="connsiteX346" fmla="*/ 4584537 w 7467600"/>
              <a:gd name="connsiteY346" fmla="*/ 5324826 h 6858000"/>
              <a:gd name="connsiteX347" fmla="*/ 5037105 w 7467600"/>
              <a:gd name="connsiteY347" fmla="*/ 5088765 h 6858000"/>
              <a:gd name="connsiteX348" fmla="*/ 5039930 w 7467600"/>
              <a:gd name="connsiteY348" fmla="*/ 5089585 h 6858000"/>
              <a:gd name="connsiteX349" fmla="*/ 5263764 w 7467600"/>
              <a:gd name="connsiteY349" fmla="*/ 4735525 h 6858000"/>
              <a:gd name="connsiteX350" fmla="*/ 4086300 w 7467600"/>
              <a:gd name="connsiteY350" fmla="*/ 4884599 h 6858000"/>
              <a:gd name="connsiteX351" fmla="*/ 4085485 w 7467600"/>
              <a:gd name="connsiteY351" fmla="*/ 4899070 h 6858000"/>
              <a:gd name="connsiteX352" fmla="*/ 3871915 w 7467600"/>
              <a:gd name="connsiteY352" fmla="*/ 5253645 h 6858000"/>
              <a:gd name="connsiteX353" fmla="*/ 3799374 w 7467600"/>
              <a:gd name="connsiteY353" fmla="*/ 5466127 h 6858000"/>
              <a:gd name="connsiteX354" fmla="*/ 3498850 w 7467600"/>
              <a:gd name="connsiteY354" fmla="*/ 6661888 h 6858000"/>
              <a:gd name="connsiteX355" fmla="*/ 3399216 w 7467600"/>
              <a:gd name="connsiteY355" fmla="*/ 6858000 h 6858000"/>
              <a:gd name="connsiteX356" fmla="*/ 3303688 w 7467600"/>
              <a:gd name="connsiteY356" fmla="*/ 6858000 h 6858000"/>
              <a:gd name="connsiteX357" fmla="*/ 3391774 w 7467600"/>
              <a:gd name="connsiteY357" fmla="*/ 6697181 h 6858000"/>
              <a:gd name="connsiteX358" fmla="*/ 3735540 w 7467600"/>
              <a:gd name="connsiteY358" fmla="*/ 5546923 h 6858000"/>
              <a:gd name="connsiteX359" fmla="*/ 3729438 w 7467600"/>
              <a:gd name="connsiteY359" fmla="*/ 5569058 h 6858000"/>
              <a:gd name="connsiteX360" fmla="*/ 3707782 w 7467600"/>
              <a:gd name="connsiteY360" fmla="*/ 5644908 h 6858000"/>
              <a:gd name="connsiteX361" fmla="*/ 3583827 w 7467600"/>
              <a:gd name="connsiteY361" fmla="*/ 6039215 h 6858000"/>
              <a:gd name="connsiteX362" fmla="*/ 3547861 w 7467600"/>
              <a:gd name="connsiteY362" fmla="*/ 6129609 h 6858000"/>
              <a:gd name="connsiteX363" fmla="*/ 3490905 w 7467600"/>
              <a:gd name="connsiteY363" fmla="*/ 6277660 h 6858000"/>
              <a:gd name="connsiteX364" fmla="*/ 3455859 w 7467600"/>
              <a:gd name="connsiteY364" fmla="*/ 6391301 h 6858000"/>
              <a:gd name="connsiteX365" fmla="*/ 3429112 w 7467600"/>
              <a:gd name="connsiteY365" fmla="*/ 6479469 h 6858000"/>
              <a:gd name="connsiteX366" fmla="*/ 3304862 w 7467600"/>
              <a:gd name="connsiteY366" fmla="*/ 6796476 h 6858000"/>
              <a:gd name="connsiteX367" fmla="*/ 3276071 w 7467600"/>
              <a:gd name="connsiteY367" fmla="*/ 6858000 h 6858000"/>
              <a:gd name="connsiteX368" fmla="*/ 3240805 w 7467600"/>
              <a:gd name="connsiteY368" fmla="*/ 6858000 h 6858000"/>
              <a:gd name="connsiteX369" fmla="*/ 3275917 w 7467600"/>
              <a:gd name="connsiteY369" fmla="*/ 6783192 h 6858000"/>
              <a:gd name="connsiteX370" fmla="*/ 3399358 w 7467600"/>
              <a:gd name="connsiteY370" fmla="*/ 6469011 h 6858000"/>
              <a:gd name="connsiteX371" fmla="*/ 3425650 w 7467600"/>
              <a:gd name="connsiteY371" fmla="*/ 6381333 h 6858000"/>
              <a:gd name="connsiteX372" fmla="*/ 3460661 w 7467600"/>
              <a:gd name="connsiteY372" fmla="*/ 6266763 h 6858000"/>
              <a:gd name="connsiteX373" fmla="*/ 3518021 w 7467600"/>
              <a:gd name="connsiteY373" fmla="*/ 6117298 h 6858000"/>
              <a:gd name="connsiteX374" fmla="*/ 3554035 w 7467600"/>
              <a:gd name="connsiteY374" fmla="*/ 6027832 h 6858000"/>
              <a:gd name="connsiteX375" fmla="*/ 3677174 w 7467600"/>
              <a:gd name="connsiteY375" fmla="*/ 5636351 h 6858000"/>
              <a:gd name="connsiteX376" fmla="*/ 3698819 w 7467600"/>
              <a:gd name="connsiteY376" fmla="*/ 5560503 h 6858000"/>
              <a:gd name="connsiteX377" fmla="*/ 3702094 w 7467600"/>
              <a:gd name="connsiteY377" fmla="*/ 5549194 h 6858000"/>
              <a:gd name="connsiteX378" fmla="*/ 3398355 w 7467600"/>
              <a:gd name="connsiteY378" fmla="*/ 6094603 h 6858000"/>
              <a:gd name="connsiteX379" fmla="*/ 3193941 w 7467600"/>
              <a:gd name="connsiteY379" fmla="*/ 6798775 h 6858000"/>
              <a:gd name="connsiteX380" fmla="*/ 3184140 w 7467600"/>
              <a:gd name="connsiteY380" fmla="*/ 6858000 h 6858000"/>
              <a:gd name="connsiteX381" fmla="*/ 3099978 w 7467600"/>
              <a:gd name="connsiteY381" fmla="*/ 6858000 h 6858000"/>
              <a:gd name="connsiteX382" fmla="*/ 3101556 w 7467600"/>
              <a:gd name="connsiteY382" fmla="*/ 6843337 h 6858000"/>
              <a:gd name="connsiteX383" fmla="*/ 3370162 w 7467600"/>
              <a:gd name="connsiteY383" fmla="*/ 5785550 h 6858000"/>
              <a:gd name="connsiteX384" fmla="*/ 3746477 w 7467600"/>
              <a:gd name="connsiteY384" fmla="*/ 5377889 h 6858000"/>
              <a:gd name="connsiteX385" fmla="*/ 3863399 w 7467600"/>
              <a:gd name="connsiteY385" fmla="*/ 5087257 h 6858000"/>
              <a:gd name="connsiteX386" fmla="*/ 3968712 w 7467600"/>
              <a:gd name="connsiteY386" fmla="*/ 4913989 h 6858000"/>
              <a:gd name="connsiteX387" fmla="*/ 2792390 w 7467600"/>
              <a:gd name="connsiteY387" fmla="*/ 5382974 h 6858000"/>
              <a:gd name="connsiteX388" fmla="*/ 2714982 w 7467600"/>
              <a:gd name="connsiteY388" fmla="*/ 5427051 h 6858000"/>
              <a:gd name="connsiteX389" fmla="*/ 2813361 w 7467600"/>
              <a:gd name="connsiteY389" fmla="*/ 6023912 h 6858000"/>
              <a:gd name="connsiteX390" fmla="*/ 2688430 w 7467600"/>
              <a:gd name="connsiteY390" fmla="*/ 6801564 h 6858000"/>
              <a:gd name="connsiteX391" fmla="*/ 2629626 w 7467600"/>
              <a:gd name="connsiteY391" fmla="*/ 6763394 h 6858000"/>
              <a:gd name="connsiteX392" fmla="*/ 2565328 w 7467600"/>
              <a:gd name="connsiteY392" fmla="*/ 5516399 h 6858000"/>
              <a:gd name="connsiteX393" fmla="*/ 1922999 w 7467600"/>
              <a:gd name="connsiteY393" fmla="*/ 5980343 h 6858000"/>
              <a:gd name="connsiteX394" fmla="*/ 1950261 w 7467600"/>
              <a:gd name="connsiteY394" fmla="*/ 6405858 h 6858000"/>
              <a:gd name="connsiteX395" fmla="*/ 2365554 w 7467600"/>
              <a:gd name="connsiteY395" fmla="*/ 6759107 h 6858000"/>
              <a:gd name="connsiteX396" fmla="*/ 2424142 w 7467600"/>
              <a:gd name="connsiteY396" fmla="*/ 6858000 h 6858000"/>
              <a:gd name="connsiteX397" fmla="*/ 2395994 w 7467600"/>
              <a:gd name="connsiteY397" fmla="*/ 6858000 h 6858000"/>
              <a:gd name="connsiteX398" fmla="*/ 2392863 w 7467600"/>
              <a:gd name="connsiteY398" fmla="*/ 6852964 h 6858000"/>
              <a:gd name="connsiteX399" fmla="*/ 2017589 w 7467600"/>
              <a:gd name="connsiteY399" fmla="*/ 6493982 h 6858000"/>
              <a:gd name="connsiteX400" fmla="*/ 2147336 w 7467600"/>
              <a:gd name="connsiteY400" fmla="*/ 6594052 h 6858000"/>
              <a:gd name="connsiteX401" fmla="*/ 2207047 w 7467600"/>
              <a:gd name="connsiteY401" fmla="*/ 6654540 h 6858000"/>
              <a:gd name="connsiteX402" fmla="*/ 2299106 w 7467600"/>
              <a:gd name="connsiteY402" fmla="*/ 6778931 h 6858000"/>
              <a:gd name="connsiteX403" fmla="*/ 2314430 w 7467600"/>
              <a:gd name="connsiteY403" fmla="*/ 6801144 h 6858000"/>
              <a:gd name="connsiteX404" fmla="*/ 2352406 w 7467600"/>
              <a:gd name="connsiteY404" fmla="*/ 6858000 h 6858000"/>
              <a:gd name="connsiteX405" fmla="*/ 2314492 w 7467600"/>
              <a:gd name="connsiteY405" fmla="*/ 6858000 h 6858000"/>
              <a:gd name="connsiteX406" fmla="*/ 2288095 w 7467600"/>
              <a:gd name="connsiteY406" fmla="*/ 6818030 h 6858000"/>
              <a:gd name="connsiteX407" fmla="*/ 2272768 w 7467600"/>
              <a:gd name="connsiteY407" fmla="*/ 6795822 h 6858000"/>
              <a:gd name="connsiteX408" fmla="*/ 2182715 w 7467600"/>
              <a:gd name="connsiteY408" fmla="*/ 6675071 h 6858000"/>
              <a:gd name="connsiteX409" fmla="*/ 2032061 w 7467600"/>
              <a:gd name="connsiteY409" fmla="*/ 6541380 h 6858000"/>
              <a:gd name="connsiteX410" fmla="*/ 2257220 w 7467600"/>
              <a:gd name="connsiteY410" fmla="*/ 6826257 h 6858000"/>
              <a:gd name="connsiteX411" fmla="*/ 2281324 w 7467600"/>
              <a:gd name="connsiteY411" fmla="*/ 6858000 h 6858000"/>
              <a:gd name="connsiteX412" fmla="*/ 2242860 w 7467600"/>
              <a:gd name="connsiteY412" fmla="*/ 6858000 h 6858000"/>
              <a:gd name="connsiteX413" fmla="*/ 2232818 w 7467600"/>
              <a:gd name="connsiteY413" fmla="*/ 6844926 h 6858000"/>
              <a:gd name="connsiteX414" fmla="*/ 1990172 w 7467600"/>
              <a:gd name="connsiteY414" fmla="*/ 6542121 h 6858000"/>
              <a:gd name="connsiteX415" fmla="*/ 2124090 w 7467600"/>
              <a:gd name="connsiteY415" fmla="*/ 6761017 h 6858000"/>
              <a:gd name="connsiteX416" fmla="*/ 2200380 w 7467600"/>
              <a:gd name="connsiteY416" fmla="*/ 6858000 h 6858000"/>
              <a:gd name="connsiteX417" fmla="*/ 2147507 w 7467600"/>
              <a:gd name="connsiteY417" fmla="*/ 6858000 h 6858000"/>
              <a:gd name="connsiteX418" fmla="*/ 2070668 w 7467600"/>
              <a:gd name="connsiteY418" fmla="*/ 6761520 h 6858000"/>
              <a:gd name="connsiteX419" fmla="*/ 1975142 w 7467600"/>
              <a:gd name="connsiteY419" fmla="*/ 6585570 h 6858000"/>
              <a:gd name="connsiteX420" fmla="*/ 2050035 w 7467600"/>
              <a:gd name="connsiteY420" fmla="*/ 6813345 h 6858000"/>
              <a:gd name="connsiteX421" fmla="*/ 2063025 w 7467600"/>
              <a:gd name="connsiteY421" fmla="*/ 6858000 h 6858000"/>
              <a:gd name="connsiteX422" fmla="*/ 2021675 w 7467600"/>
              <a:gd name="connsiteY422" fmla="*/ 6858000 h 6858000"/>
              <a:gd name="connsiteX423" fmla="*/ 2019308 w 7467600"/>
              <a:gd name="connsiteY423" fmla="*/ 6847118 h 6858000"/>
              <a:gd name="connsiteX424" fmla="*/ 1938835 w 7467600"/>
              <a:gd name="connsiteY424" fmla="*/ 6551160 h 6858000"/>
              <a:gd name="connsiteX425" fmla="*/ 1953230 w 7467600"/>
              <a:gd name="connsiteY425" fmla="*/ 6759699 h 6858000"/>
              <a:gd name="connsiteX426" fmla="*/ 1956763 w 7467600"/>
              <a:gd name="connsiteY426" fmla="*/ 6778191 h 6858000"/>
              <a:gd name="connsiteX427" fmla="*/ 1967925 w 7467600"/>
              <a:gd name="connsiteY427" fmla="*/ 6858000 h 6858000"/>
              <a:gd name="connsiteX428" fmla="*/ 1936622 w 7467600"/>
              <a:gd name="connsiteY428" fmla="*/ 6858000 h 6858000"/>
              <a:gd name="connsiteX429" fmla="*/ 1926261 w 7467600"/>
              <a:gd name="connsiteY429" fmla="*/ 6784064 h 6858000"/>
              <a:gd name="connsiteX430" fmla="*/ 1922724 w 7467600"/>
              <a:gd name="connsiteY430" fmla="*/ 6765577 h 6858000"/>
              <a:gd name="connsiteX431" fmla="*/ 1904650 w 7467600"/>
              <a:gd name="connsiteY431" fmla="*/ 6639616 h 6858000"/>
              <a:gd name="connsiteX432" fmla="*/ 1885273 w 7467600"/>
              <a:gd name="connsiteY432" fmla="*/ 6858000 h 6858000"/>
              <a:gd name="connsiteX433" fmla="*/ 1854363 w 7467600"/>
              <a:gd name="connsiteY433" fmla="*/ 6858000 h 6858000"/>
              <a:gd name="connsiteX434" fmla="*/ 1880391 w 7467600"/>
              <a:gd name="connsiteY434" fmla="*/ 6603796 h 6858000"/>
              <a:gd name="connsiteX435" fmla="*/ 1818273 w 7467600"/>
              <a:gd name="connsiteY435" fmla="*/ 6715729 h 6858000"/>
              <a:gd name="connsiteX436" fmla="*/ 1794691 w 7467600"/>
              <a:gd name="connsiteY436" fmla="*/ 6843239 h 6858000"/>
              <a:gd name="connsiteX437" fmla="*/ 1794914 w 7467600"/>
              <a:gd name="connsiteY437" fmla="*/ 6858000 h 6858000"/>
              <a:gd name="connsiteX438" fmla="*/ 1746128 w 7467600"/>
              <a:gd name="connsiteY438" fmla="*/ 6858000 h 6858000"/>
              <a:gd name="connsiteX439" fmla="*/ 1753934 w 7467600"/>
              <a:gd name="connsiteY439" fmla="*/ 6724796 h 6858000"/>
              <a:gd name="connsiteX440" fmla="*/ 1792053 w 7467600"/>
              <a:gd name="connsiteY440" fmla="*/ 6572396 h 6858000"/>
              <a:gd name="connsiteX441" fmla="*/ 1862248 w 7467600"/>
              <a:gd name="connsiteY441" fmla="*/ 6266397 h 6858000"/>
              <a:gd name="connsiteX442" fmla="*/ 1862250 w 7467600"/>
              <a:gd name="connsiteY442" fmla="*/ 6033531 h 6858000"/>
              <a:gd name="connsiteX443" fmla="*/ 1211999 w 7467600"/>
              <a:gd name="connsiteY443" fmla="*/ 6683610 h 6858000"/>
              <a:gd name="connsiteX444" fmla="*/ 1213266 w 7467600"/>
              <a:gd name="connsiteY444" fmla="*/ 6691947 h 6858000"/>
              <a:gd name="connsiteX445" fmla="*/ 1203370 w 7467600"/>
              <a:gd name="connsiteY445" fmla="*/ 6850676 h 6858000"/>
              <a:gd name="connsiteX446" fmla="*/ 1203671 w 7467600"/>
              <a:gd name="connsiteY446" fmla="*/ 6858000 h 6858000"/>
              <a:gd name="connsiteX447" fmla="*/ 1143180 w 7467600"/>
              <a:gd name="connsiteY447" fmla="*/ 6858000 h 6858000"/>
              <a:gd name="connsiteX448" fmla="*/ 1142176 w 7467600"/>
              <a:gd name="connsiteY448" fmla="*/ 6766045 h 6858000"/>
              <a:gd name="connsiteX449" fmla="*/ 1067484 w 7467600"/>
              <a:gd name="connsiteY449" fmla="*/ 6858000 h 6858000"/>
              <a:gd name="connsiteX450" fmla="*/ 953928 w 7467600"/>
              <a:gd name="connsiteY450" fmla="*/ 6858000 h 6858000"/>
              <a:gd name="connsiteX451" fmla="*/ 959715 w 7467600"/>
              <a:gd name="connsiteY451" fmla="*/ 6850185 h 6858000"/>
              <a:gd name="connsiteX452" fmla="*/ 1483788 w 7467600"/>
              <a:gd name="connsiteY452" fmla="*/ 6259174 h 6858000"/>
              <a:gd name="connsiteX453" fmla="*/ 1100671 w 7467600"/>
              <a:gd name="connsiteY453" fmla="*/ 6252137 h 6858000"/>
              <a:gd name="connsiteX454" fmla="*/ 1090144 w 7467600"/>
              <a:gd name="connsiteY454" fmla="*/ 6256748 h 6858000"/>
              <a:gd name="connsiteX455" fmla="*/ 1095872 w 7467600"/>
              <a:gd name="connsiteY455" fmla="*/ 6271892 h 6858000"/>
              <a:gd name="connsiteX456" fmla="*/ 262785 w 7467600"/>
              <a:gd name="connsiteY456" fmla="*/ 6845450 h 6858000"/>
              <a:gd name="connsiteX457" fmla="*/ 209968 w 7467600"/>
              <a:gd name="connsiteY457" fmla="*/ 6770713 h 6858000"/>
              <a:gd name="connsiteX458" fmla="*/ 873460 w 7467600"/>
              <a:gd name="connsiteY458" fmla="*/ 6253768 h 6858000"/>
              <a:gd name="connsiteX459" fmla="*/ 192686 w 7467600"/>
              <a:gd name="connsiteY459" fmla="*/ 5849257 h 6858000"/>
              <a:gd name="connsiteX460" fmla="*/ 4696 w 7467600"/>
              <a:gd name="connsiteY460" fmla="*/ 5697668 h 6858000"/>
              <a:gd name="connsiteX461" fmla="*/ 0 w 7467600"/>
              <a:gd name="connsiteY461" fmla="*/ 5689984 h 6858000"/>
              <a:gd name="connsiteX462" fmla="*/ 0 w 7467600"/>
              <a:gd name="connsiteY462" fmla="*/ 5513472 h 6858000"/>
              <a:gd name="connsiteX463" fmla="*/ 174101 w 7467600"/>
              <a:gd name="connsiteY463" fmla="*/ 5620277 h 6858000"/>
              <a:gd name="connsiteX464" fmla="*/ 891800 w 7467600"/>
              <a:gd name="connsiteY464" fmla="*/ 6036935 h 6858000"/>
              <a:gd name="connsiteX465" fmla="*/ 1072219 w 7467600"/>
              <a:gd name="connsiteY465" fmla="*/ 6169443 h 6858000"/>
              <a:gd name="connsiteX466" fmla="*/ 1074117 w 7467600"/>
              <a:gd name="connsiteY466" fmla="*/ 6170301 h 6858000"/>
              <a:gd name="connsiteX467" fmla="*/ 1083114 w 7467600"/>
              <a:gd name="connsiteY467" fmla="*/ 6174131 h 6858000"/>
              <a:gd name="connsiteX468" fmla="*/ 1543010 w 7467600"/>
              <a:gd name="connsiteY468" fmla="*/ 6191140 h 6858000"/>
              <a:gd name="connsiteX469" fmla="*/ 1551080 w 7467600"/>
              <a:gd name="connsiteY469" fmla="*/ 6195006 h 6858000"/>
              <a:gd name="connsiteX470" fmla="*/ 2345443 w 7467600"/>
              <a:gd name="connsiteY470" fmla="*/ 5549882 h 6858000"/>
              <a:gd name="connsiteX471" fmla="*/ 1721499 w 7467600"/>
              <a:gd name="connsiteY471" fmla="*/ 5599969 h 6858000"/>
              <a:gd name="connsiteX472" fmla="*/ 767716 w 7467600"/>
              <a:gd name="connsiteY472" fmla="*/ 5472768 h 6858000"/>
              <a:gd name="connsiteX473" fmla="*/ 722147 w 7467600"/>
              <a:gd name="connsiteY473" fmla="*/ 5393091 h 6858000"/>
              <a:gd name="connsiteX474" fmla="*/ 1485552 w 7467600"/>
              <a:gd name="connsiteY474" fmla="*/ 5313202 h 6858000"/>
              <a:gd name="connsiteX475" fmla="*/ 2143004 w 7467600"/>
              <a:gd name="connsiteY475" fmla="*/ 5402420 h 6858000"/>
              <a:gd name="connsiteX476" fmla="*/ 1933391 w 7467600"/>
              <a:gd name="connsiteY476" fmla="*/ 5156971 h 6858000"/>
              <a:gd name="connsiteX477" fmla="*/ 1827118 w 7467600"/>
              <a:gd name="connsiteY477" fmla="*/ 4968410 h 6858000"/>
              <a:gd name="connsiteX478" fmla="*/ 1837349 w 7467600"/>
              <a:gd name="connsiteY478" fmla="*/ 4956357 h 6858000"/>
              <a:gd name="connsiteX479" fmla="*/ 2162835 w 7467600"/>
              <a:gd name="connsiteY479" fmla="*/ 5187853 h 6858000"/>
              <a:gd name="connsiteX480" fmla="*/ 2257167 w 7467600"/>
              <a:gd name="connsiteY480" fmla="*/ 5462123 h 6858000"/>
              <a:gd name="connsiteX481" fmla="*/ 2261598 w 7467600"/>
              <a:gd name="connsiteY481" fmla="*/ 5467998 h 6858000"/>
              <a:gd name="connsiteX482" fmla="*/ 2437177 w 7467600"/>
              <a:gd name="connsiteY482" fmla="*/ 5479608 h 6858000"/>
              <a:gd name="connsiteX483" fmla="*/ 2445247 w 7467600"/>
              <a:gd name="connsiteY483" fmla="*/ 5483476 h 6858000"/>
              <a:gd name="connsiteX484" fmla="*/ 2743626 w 7467600"/>
              <a:gd name="connsiteY484" fmla="*/ 5304819 h 6858000"/>
              <a:gd name="connsiteX485" fmla="*/ 3048102 w 7467600"/>
              <a:gd name="connsiteY485" fmla="*/ 5150595 h 6858000"/>
              <a:gd name="connsiteX486" fmla="*/ 1799414 w 7467600"/>
              <a:gd name="connsiteY486" fmla="*/ 4694732 h 6858000"/>
              <a:gd name="connsiteX487" fmla="*/ 1771735 w 7467600"/>
              <a:gd name="connsiteY487" fmla="*/ 4619929 h 6858000"/>
              <a:gd name="connsiteX488" fmla="*/ 3104273 w 7467600"/>
              <a:gd name="connsiteY488" fmla="*/ 5076159 h 6858000"/>
              <a:gd name="connsiteX489" fmla="*/ 3113245 w 7467600"/>
              <a:gd name="connsiteY489" fmla="*/ 5090705 h 6858000"/>
              <a:gd name="connsiteX490" fmla="*/ 3126294 w 7467600"/>
              <a:gd name="connsiteY490" fmla="*/ 5114400 h 6858000"/>
              <a:gd name="connsiteX491" fmla="*/ 3937433 w 7467600"/>
              <a:gd name="connsiteY491" fmla="*/ 4830473 h 6858000"/>
              <a:gd name="connsiteX492" fmla="*/ 3590475 w 7467600"/>
              <a:gd name="connsiteY492" fmla="*/ 4597974 h 6858000"/>
              <a:gd name="connsiteX493" fmla="*/ 3100264 w 7467600"/>
              <a:gd name="connsiteY493" fmla="*/ 4579845 h 6858000"/>
              <a:gd name="connsiteX494" fmla="*/ 2183576 w 7467600"/>
              <a:gd name="connsiteY494" fmla="*/ 4227150 h 6858000"/>
              <a:gd name="connsiteX495" fmla="*/ 2151029 w 7467600"/>
              <a:gd name="connsiteY495" fmla="*/ 4146947 h 6858000"/>
              <a:gd name="connsiteX496" fmla="*/ 3563434 w 7467600"/>
              <a:gd name="connsiteY496" fmla="*/ 4469115 h 6858000"/>
              <a:gd name="connsiteX497" fmla="*/ 3177952 w 7467600"/>
              <a:gd name="connsiteY497" fmla="*/ 3657386 h 6858000"/>
              <a:gd name="connsiteX498" fmla="*/ 3189263 w 7467600"/>
              <a:gd name="connsiteY498" fmla="*/ 3625726 h 6858000"/>
              <a:gd name="connsiteX499" fmla="*/ 3560912 w 7467600"/>
              <a:gd name="connsiteY499" fmla="*/ 4079863 h 6858000"/>
              <a:gd name="connsiteX500" fmla="*/ 3626636 w 7467600"/>
              <a:gd name="connsiteY500" fmla="*/ 4512230 h 6858000"/>
              <a:gd name="connsiteX501" fmla="*/ 3653088 w 7467600"/>
              <a:gd name="connsiteY501" fmla="*/ 4521417 h 6858000"/>
              <a:gd name="connsiteX502" fmla="*/ 3988128 w 7467600"/>
              <a:gd name="connsiteY502" fmla="*/ 4817267 h 6858000"/>
              <a:gd name="connsiteX503" fmla="*/ 4830582 w 7467600"/>
              <a:gd name="connsiteY503" fmla="*/ 4676000 h 6858000"/>
              <a:gd name="connsiteX504" fmla="*/ 4830100 w 7467600"/>
              <a:gd name="connsiteY504" fmla="*/ 4675554 h 6858000"/>
              <a:gd name="connsiteX505" fmla="*/ 4036318 w 7467600"/>
              <a:gd name="connsiteY505" fmla="*/ 4147013 h 6858000"/>
              <a:gd name="connsiteX506" fmla="*/ 3432098 w 7467600"/>
              <a:gd name="connsiteY506" fmla="*/ 3537312 h 6858000"/>
              <a:gd name="connsiteX507" fmla="*/ 3446761 w 7467600"/>
              <a:gd name="connsiteY507" fmla="*/ 3461278 h 6858000"/>
              <a:gd name="connsiteX508" fmla="*/ 4419733 w 7467600"/>
              <a:gd name="connsiteY508" fmla="*/ 3963555 h 6858000"/>
              <a:gd name="connsiteX509" fmla="*/ 4781371 w 7467600"/>
              <a:gd name="connsiteY509" fmla="*/ 4458604 h 6858000"/>
              <a:gd name="connsiteX510" fmla="*/ 4780440 w 7467600"/>
              <a:gd name="connsiteY510" fmla="*/ 4470290 h 6858000"/>
              <a:gd name="connsiteX511" fmla="*/ 4898954 w 7467600"/>
              <a:gd name="connsiteY511" fmla="*/ 4662092 h 6858000"/>
              <a:gd name="connsiteX512" fmla="*/ 4900699 w 7467600"/>
              <a:gd name="connsiteY512" fmla="*/ 4670867 h 6858000"/>
              <a:gd name="connsiteX513" fmla="*/ 5714511 w 7467600"/>
              <a:gd name="connsiteY513" fmla="*/ 4663483 h 6858000"/>
              <a:gd name="connsiteX514" fmla="*/ 5464793 w 7467600"/>
              <a:gd name="connsiteY514" fmla="*/ 4393556 h 6858000"/>
              <a:gd name="connsiteX515" fmla="*/ 5461897 w 7467600"/>
              <a:gd name="connsiteY515" fmla="*/ 4390879 h 6858000"/>
              <a:gd name="connsiteX516" fmla="*/ 4294126 w 7467600"/>
              <a:gd name="connsiteY516" fmla="*/ 3303048 h 6858000"/>
              <a:gd name="connsiteX517" fmla="*/ 4305321 w 7467600"/>
              <a:gd name="connsiteY517" fmla="*/ 3256953 h 6858000"/>
              <a:gd name="connsiteX518" fmla="*/ 4949299 w 7467600"/>
              <a:gd name="connsiteY518" fmla="*/ 3766336 h 6858000"/>
              <a:gd name="connsiteX519" fmla="*/ 5291452 w 7467600"/>
              <a:gd name="connsiteY519" fmla="*/ 4076801 h 6858000"/>
              <a:gd name="connsiteX520" fmla="*/ 5434998 w 7467600"/>
              <a:gd name="connsiteY520" fmla="*/ 4254100 h 6858000"/>
              <a:gd name="connsiteX521" fmla="*/ 5351015 w 7467600"/>
              <a:gd name="connsiteY521" fmla="*/ 3760989 h 6858000"/>
              <a:gd name="connsiteX522" fmla="*/ 5413780 w 7467600"/>
              <a:gd name="connsiteY522" fmla="*/ 2966265 h 6858000"/>
              <a:gd name="connsiteX523" fmla="*/ 5425627 w 7467600"/>
              <a:gd name="connsiteY523" fmla="*/ 2954192 h 6858000"/>
              <a:gd name="connsiteX524" fmla="*/ 6604735 w 7467600"/>
              <a:gd name="connsiteY524" fmla="*/ 2041381 h 6858000"/>
              <a:gd name="connsiteX525" fmla="*/ 7204487 w 7467600"/>
              <a:gd name="connsiteY525" fmla="*/ 2742112 h 6858000"/>
              <a:gd name="connsiteX526" fmla="*/ 7131592 w 7467600"/>
              <a:gd name="connsiteY526" fmla="*/ 2672096 h 6858000"/>
              <a:gd name="connsiteX527" fmla="*/ 6996344 w 7467600"/>
              <a:gd name="connsiteY527" fmla="*/ 2518310 h 6858000"/>
              <a:gd name="connsiteX528" fmla="*/ 6735495 w 7467600"/>
              <a:gd name="connsiteY528" fmla="*/ 2196890 h 6858000"/>
              <a:gd name="connsiteX529" fmla="*/ 6721901 w 7467600"/>
              <a:gd name="connsiteY529" fmla="*/ 2179274 h 6858000"/>
              <a:gd name="connsiteX530" fmla="*/ 6604735 w 7467600"/>
              <a:gd name="connsiteY530" fmla="*/ 2041381 h 6858000"/>
              <a:gd name="connsiteX531" fmla="*/ 6591670 w 7467600"/>
              <a:gd name="connsiteY531" fmla="*/ 1988277 h 6858000"/>
              <a:gd name="connsiteX532" fmla="*/ 6747349 w 7467600"/>
              <a:gd name="connsiteY532" fmla="*/ 2160069 h 6858000"/>
              <a:gd name="connsiteX533" fmla="*/ 6760943 w 7467600"/>
              <a:gd name="connsiteY533" fmla="*/ 2177686 h 6858000"/>
              <a:gd name="connsiteX534" fmla="*/ 7021065 w 7467600"/>
              <a:gd name="connsiteY534" fmla="*/ 2498102 h 6858000"/>
              <a:gd name="connsiteX535" fmla="*/ 7155223 w 7467600"/>
              <a:gd name="connsiteY535" fmla="*/ 2650386 h 6858000"/>
              <a:gd name="connsiteX536" fmla="*/ 7203167 w 7467600"/>
              <a:gd name="connsiteY536" fmla="*/ 2697288 h 6858000"/>
              <a:gd name="connsiteX537" fmla="*/ 6937703 w 7467600"/>
              <a:gd name="connsiteY537" fmla="*/ 2321981 h 6858000"/>
              <a:gd name="connsiteX538" fmla="*/ 6591670 w 7467600"/>
              <a:gd name="connsiteY538" fmla="*/ 1988277 h 6858000"/>
              <a:gd name="connsiteX539" fmla="*/ 5798671 w 7467600"/>
              <a:gd name="connsiteY539" fmla="*/ 1981601 h 6858000"/>
              <a:gd name="connsiteX540" fmla="*/ 5754709 w 7467600"/>
              <a:gd name="connsiteY540" fmla="*/ 2071454 h 6858000"/>
              <a:gd name="connsiteX541" fmla="*/ 5763044 w 7467600"/>
              <a:gd name="connsiteY541" fmla="*/ 2842206 h 6858000"/>
              <a:gd name="connsiteX542" fmla="*/ 5764974 w 7467600"/>
              <a:gd name="connsiteY542" fmla="*/ 2799609 h 6858000"/>
              <a:gd name="connsiteX543" fmla="*/ 5767665 w 7467600"/>
              <a:gd name="connsiteY543" fmla="*/ 2666409 h 6858000"/>
              <a:gd name="connsiteX544" fmla="*/ 5763055 w 7467600"/>
              <a:gd name="connsiteY544" fmla="*/ 2579705 h 6858000"/>
              <a:gd name="connsiteX545" fmla="*/ 5758079 w 7467600"/>
              <a:gd name="connsiteY545" fmla="*/ 2492508 h 6858000"/>
              <a:gd name="connsiteX546" fmla="*/ 5779325 w 7467600"/>
              <a:gd name="connsiteY546" fmla="*/ 2197069 h 6858000"/>
              <a:gd name="connsiteX547" fmla="*/ 5798671 w 7467600"/>
              <a:gd name="connsiteY547" fmla="*/ 1981601 h 6858000"/>
              <a:gd name="connsiteX548" fmla="*/ 5829202 w 7467600"/>
              <a:gd name="connsiteY548" fmla="*/ 1971679 h 6858000"/>
              <a:gd name="connsiteX549" fmla="*/ 5809558 w 7467600"/>
              <a:gd name="connsiteY549" fmla="*/ 2198043 h 6858000"/>
              <a:gd name="connsiteX550" fmla="*/ 5788653 w 7467600"/>
              <a:gd name="connsiteY550" fmla="*/ 2489430 h 6858000"/>
              <a:gd name="connsiteX551" fmla="*/ 5793439 w 7467600"/>
              <a:gd name="connsiteY551" fmla="*/ 2575235 h 6858000"/>
              <a:gd name="connsiteX552" fmla="*/ 5796837 w 7467600"/>
              <a:gd name="connsiteY552" fmla="*/ 2637633 h 6858000"/>
              <a:gd name="connsiteX553" fmla="*/ 5818614 w 7467600"/>
              <a:gd name="connsiteY553" fmla="*/ 2473055 h 6858000"/>
              <a:gd name="connsiteX554" fmla="*/ 5829202 w 7467600"/>
              <a:gd name="connsiteY554" fmla="*/ 1971679 h 6858000"/>
              <a:gd name="connsiteX555" fmla="*/ 5911389 w 7467600"/>
              <a:gd name="connsiteY555" fmla="*/ 1898371 h 6858000"/>
              <a:gd name="connsiteX556" fmla="*/ 6237627 w 7467600"/>
              <a:gd name="connsiteY556" fmla="*/ 2231921 h 6858000"/>
              <a:gd name="connsiteX557" fmla="*/ 5911389 w 7467600"/>
              <a:gd name="connsiteY557" fmla="*/ 1898371 h 6858000"/>
              <a:gd name="connsiteX558" fmla="*/ 6944437 w 7467600"/>
              <a:gd name="connsiteY558" fmla="*/ 1575402 h 6858000"/>
              <a:gd name="connsiteX559" fmla="*/ 6304730 w 7467600"/>
              <a:gd name="connsiteY559" fmla="*/ 1766654 h 6858000"/>
              <a:gd name="connsiteX560" fmla="*/ 6944437 w 7467600"/>
              <a:gd name="connsiteY560" fmla="*/ 1575402 h 6858000"/>
              <a:gd name="connsiteX561" fmla="*/ 7019523 w 7467600"/>
              <a:gd name="connsiteY561" fmla="*/ 1519450 h 6858000"/>
              <a:gd name="connsiteX562" fmla="*/ 6298091 w 7467600"/>
              <a:gd name="connsiteY562" fmla="*/ 1737122 h 6858000"/>
              <a:gd name="connsiteX563" fmla="*/ 7019523 w 7467600"/>
              <a:gd name="connsiteY563" fmla="*/ 1519450 h 6858000"/>
              <a:gd name="connsiteX564" fmla="*/ 2399523 w 7467600"/>
              <a:gd name="connsiteY564" fmla="*/ 1428234 h 6858000"/>
              <a:gd name="connsiteX565" fmla="*/ 2224982 w 7467600"/>
              <a:gd name="connsiteY565" fmla="*/ 1826201 h 6858000"/>
              <a:gd name="connsiteX566" fmla="*/ 2096099 w 7467600"/>
              <a:gd name="connsiteY566" fmla="*/ 2345900 h 6858000"/>
              <a:gd name="connsiteX567" fmla="*/ 2283317 w 7467600"/>
              <a:gd name="connsiteY567" fmla="*/ 1796925 h 6858000"/>
              <a:gd name="connsiteX568" fmla="*/ 2399523 w 7467600"/>
              <a:gd name="connsiteY568" fmla="*/ 1428234 h 6858000"/>
              <a:gd name="connsiteX569" fmla="*/ 2448558 w 7467600"/>
              <a:gd name="connsiteY569" fmla="*/ 1373435 h 6858000"/>
              <a:gd name="connsiteX570" fmla="*/ 2312521 w 7467600"/>
              <a:gd name="connsiteY570" fmla="*/ 1806140 h 6858000"/>
              <a:gd name="connsiteX571" fmla="*/ 2127533 w 7467600"/>
              <a:gd name="connsiteY571" fmla="*/ 2348380 h 6858000"/>
              <a:gd name="connsiteX572" fmla="*/ 2358080 w 7467600"/>
              <a:gd name="connsiteY572" fmla="*/ 1866134 h 6858000"/>
              <a:gd name="connsiteX573" fmla="*/ 2407436 w 7467600"/>
              <a:gd name="connsiteY573" fmla="*/ 1651070 h 6858000"/>
              <a:gd name="connsiteX574" fmla="*/ 2448558 w 7467600"/>
              <a:gd name="connsiteY574" fmla="*/ 1373435 h 6858000"/>
              <a:gd name="connsiteX575" fmla="*/ 278707 w 7467600"/>
              <a:gd name="connsiteY575" fmla="*/ 1352270 h 6858000"/>
              <a:gd name="connsiteX576" fmla="*/ 321570 w 7467600"/>
              <a:gd name="connsiteY576" fmla="*/ 1861610 h 6858000"/>
              <a:gd name="connsiteX577" fmla="*/ 294281 w 7467600"/>
              <a:gd name="connsiteY577" fmla="*/ 1440658 h 6858000"/>
              <a:gd name="connsiteX578" fmla="*/ 278707 w 7467600"/>
              <a:gd name="connsiteY578" fmla="*/ 1352270 h 6858000"/>
              <a:gd name="connsiteX579" fmla="*/ 1423821 w 7467600"/>
              <a:gd name="connsiteY579" fmla="*/ 1351958 h 6858000"/>
              <a:gd name="connsiteX580" fmla="*/ 1638521 w 7467600"/>
              <a:gd name="connsiteY580" fmla="*/ 1908470 h 6858000"/>
              <a:gd name="connsiteX581" fmla="*/ 1754199 w 7467600"/>
              <a:gd name="connsiteY581" fmla="*/ 2149284 h 6858000"/>
              <a:gd name="connsiteX582" fmla="*/ 1908359 w 7467600"/>
              <a:gd name="connsiteY582" fmla="*/ 2364988 h 6858000"/>
              <a:gd name="connsiteX583" fmla="*/ 1647661 w 7467600"/>
              <a:gd name="connsiteY583" fmla="*/ 1825945 h 6858000"/>
              <a:gd name="connsiteX584" fmla="*/ 1423821 w 7467600"/>
              <a:gd name="connsiteY584" fmla="*/ 1351958 h 6858000"/>
              <a:gd name="connsiteX585" fmla="*/ 1431890 w 7467600"/>
              <a:gd name="connsiteY585" fmla="*/ 1306475 h 6858000"/>
              <a:gd name="connsiteX586" fmla="*/ 1507597 w 7467600"/>
              <a:gd name="connsiteY586" fmla="*/ 1446132 h 6858000"/>
              <a:gd name="connsiteX587" fmla="*/ 1674586 w 7467600"/>
              <a:gd name="connsiteY587" fmla="*/ 1813832 h 6858000"/>
              <a:gd name="connsiteX588" fmla="*/ 1815950 w 7467600"/>
              <a:gd name="connsiteY588" fmla="*/ 2128564 h 6858000"/>
              <a:gd name="connsiteX589" fmla="*/ 1984242 w 7467600"/>
              <a:gd name="connsiteY589" fmla="*/ 2430829 h 6858000"/>
              <a:gd name="connsiteX590" fmla="*/ 2014023 w 7467600"/>
              <a:gd name="connsiteY590" fmla="*/ 2450995 h 6858000"/>
              <a:gd name="connsiteX591" fmla="*/ 1747337 w 7467600"/>
              <a:gd name="connsiteY591" fmla="*/ 1855264 h 6858000"/>
              <a:gd name="connsiteX592" fmla="*/ 1533749 w 7467600"/>
              <a:gd name="connsiteY592" fmla="*/ 1478656 h 6858000"/>
              <a:gd name="connsiteX593" fmla="*/ 1431890 w 7467600"/>
              <a:gd name="connsiteY593" fmla="*/ 1306475 h 6858000"/>
              <a:gd name="connsiteX594" fmla="*/ 5052692 w 7467600"/>
              <a:gd name="connsiteY594" fmla="*/ 1292994 h 6858000"/>
              <a:gd name="connsiteX595" fmla="*/ 5200661 w 7467600"/>
              <a:gd name="connsiteY595" fmla="*/ 1635186 h 6858000"/>
              <a:gd name="connsiteX596" fmla="*/ 5297138 w 7467600"/>
              <a:gd name="connsiteY596" fmla="*/ 1906351 h 6858000"/>
              <a:gd name="connsiteX597" fmla="*/ 5052692 w 7467600"/>
              <a:gd name="connsiteY597" fmla="*/ 1292994 h 6858000"/>
              <a:gd name="connsiteX598" fmla="*/ 5009948 w 7467600"/>
              <a:gd name="connsiteY598" fmla="*/ 1273619 h 6858000"/>
              <a:gd name="connsiteX599" fmla="*/ 5121777 w 7467600"/>
              <a:gd name="connsiteY599" fmla="*/ 1654213 h 6858000"/>
              <a:gd name="connsiteX600" fmla="*/ 5293545 w 7467600"/>
              <a:gd name="connsiteY600" fmla="*/ 2072247 h 6858000"/>
              <a:gd name="connsiteX601" fmla="*/ 5294042 w 7467600"/>
              <a:gd name="connsiteY601" fmla="*/ 2065019 h 6858000"/>
              <a:gd name="connsiteX602" fmla="*/ 5171936 w 7467600"/>
              <a:gd name="connsiteY602" fmla="*/ 1647613 h 6858000"/>
              <a:gd name="connsiteX603" fmla="*/ 5009948 w 7467600"/>
              <a:gd name="connsiteY603" fmla="*/ 1273619 h 6858000"/>
              <a:gd name="connsiteX604" fmla="*/ 655236 w 7467600"/>
              <a:gd name="connsiteY604" fmla="*/ 1268632 h 6858000"/>
              <a:gd name="connsiteX605" fmla="*/ 839521 w 7467600"/>
              <a:gd name="connsiteY605" fmla="*/ 1685315 h 6858000"/>
              <a:gd name="connsiteX606" fmla="*/ 1109416 w 7467600"/>
              <a:gd name="connsiteY606" fmla="*/ 2061663 h 6858000"/>
              <a:gd name="connsiteX607" fmla="*/ 1298300 w 7467600"/>
              <a:gd name="connsiteY607" fmla="*/ 2247742 h 6858000"/>
              <a:gd name="connsiteX608" fmla="*/ 1125871 w 7467600"/>
              <a:gd name="connsiteY608" fmla="*/ 1989513 h 6858000"/>
              <a:gd name="connsiteX609" fmla="*/ 981574 w 7467600"/>
              <a:gd name="connsiteY609" fmla="*/ 1783157 h 6858000"/>
              <a:gd name="connsiteX610" fmla="*/ 922198 w 7467600"/>
              <a:gd name="connsiteY610" fmla="*/ 1677437 h 6858000"/>
              <a:gd name="connsiteX611" fmla="*/ 869293 w 7467600"/>
              <a:gd name="connsiteY611" fmla="*/ 1583214 h 6858000"/>
              <a:gd name="connsiteX612" fmla="*/ 751431 w 7467600"/>
              <a:gd name="connsiteY612" fmla="*/ 1405731 h 6858000"/>
              <a:gd name="connsiteX613" fmla="*/ 655236 w 7467600"/>
              <a:gd name="connsiteY613" fmla="*/ 1268632 h 6858000"/>
              <a:gd name="connsiteX614" fmla="*/ 6516292 w 7467600"/>
              <a:gd name="connsiteY614" fmla="*/ 1263064 h 6858000"/>
              <a:gd name="connsiteX615" fmla="*/ 5736320 w 7467600"/>
              <a:gd name="connsiteY615" fmla="*/ 1501803 h 6858000"/>
              <a:gd name="connsiteX616" fmla="*/ 6516292 w 7467600"/>
              <a:gd name="connsiteY616" fmla="*/ 1263064 h 6858000"/>
              <a:gd name="connsiteX617" fmla="*/ 291466 w 7467600"/>
              <a:gd name="connsiteY617" fmla="*/ 1250369 h 6858000"/>
              <a:gd name="connsiteX618" fmla="*/ 323180 w 7467600"/>
              <a:gd name="connsiteY618" fmla="*/ 1435283 h 6858000"/>
              <a:gd name="connsiteX619" fmla="*/ 349381 w 7467600"/>
              <a:gd name="connsiteY619" fmla="*/ 1875041 h 6858000"/>
              <a:gd name="connsiteX620" fmla="*/ 374363 w 7467600"/>
              <a:gd name="connsiteY620" fmla="*/ 1506494 h 6858000"/>
              <a:gd name="connsiteX621" fmla="*/ 302168 w 7467600"/>
              <a:gd name="connsiteY621" fmla="*/ 1274495 h 6858000"/>
              <a:gd name="connsiteX622" fmla="*/ 291466 w 7467600"/>
              <a:gd name="connsiteY622" fmla="*/ 1250369 h 6858000"/>
              <a:gd name="connsiteX623" fmla="*/ 678222 w 7467600"/>
              <a:gd name="connsiteY623" fmla="*/ 1248670 h 6858000"/>
              <a:gd name="connsiteX624" fmla="*/ 775536 w 7467600"/>
              <a:gd name="connsiteY624" fmla="*/ 1388015 h 6858000"/>
              <a:gd name="connsiteX625" fmla="*/ 894529 w 7467600"/>
              <a:gd name="connsiteY625" fmla="*/ 1567739 h 6858000"/>
              <a:gd name="connsiteX626" fmla="*/ 948000 w 7467600"/>
              <a:gd name="connsiteY626" fmla="*/ 1663088 h 6858000"/>
              <a:gd name="connsiteX627" fmla="*/ 1006812 w 7467600"/>
              <a:gd name="connsiteY627" fmla="*/ 1767683 h 6858000"/>
              <a:gd name="connsiteX628" fmla="*/ 1149133 w 7467600"/>
              <a:gd name="connsiteY628" fmla="*/ 1971513 h 6858000"/>
              <a:gd name="connsiteX629" fmla="*/ 1333952 w 7467600"/>
              <a:gd name="connsiteY629" fmla="*/ 2251620 h 6858000"/>
              <a:gd name="connsiteX630" fmla="*/ 1337329 w 7467600"/>
              <a:gd name="connsiteY630" fmla="*/ 2258350 h 6858000"/>
              <a:gd name="connsiteX631" fmla="*/ 1014726 w 7467600"/>
              <a:gd name="connsiteY631" fmla="*/ 1615556 h 6858000"/>
              <a:gd name="connsiteX632" fmla="*/ 678222 w 7467600"/>
              <a:gd name="connsiteY632" fmla="*/ 1248670 h 6858000"/>
              <a:gd name="connsiteX633" fmla="*/ 6691602 w 7467600"/>
              <a:gd name="connsiteY633" fmla="*/ 1140573 h 6858000"/>
              <a:gd name="connsiteX634" fmla="*/ 6571100 w 7467600"/>
              <a:gd name="connsiteY634" fmla="*/ 1183662 h 6858000"/>
              <a:gd name="connsiteX635" fmla="*/ 6241687 w 7467600"/>
              <a:gd name="connsiteY635" fmla="*/ 1257600 h 6858000"/>
              <a:gd name="connsiteX636" fmla="*/ 5693009 w 7467600"/>
              <a:gd name="connsiteY636" fmla="*/ 1478256 h 6858000"/>
              <a:gd name="connsiteX637" fmla="*/ 6548420 w 7467600"/>
              <a:gd name="connsiteY637" fmla="*/ 1214599 h 6858000"/>
              <a:gd name="connsiteX638" fmla="*/ 6605473 w 7467600"/>
              <a:gd name="connsiteY638" fmla="*/ 1184686 h 6858000"/>
              <a:gd name="connsiteX639" fmla="*/ 6691602 w 7467600"/>
              <a:gd name="connsiteY639" fmla="*/ 1140573 h 6858000"/>
              <a:gd name="connsiteX640" fmla="*/ 4002475 w 7467600"/>
              <a:gd name="connsiteY640" fmla="*/ 1037802 h 6858000"/>
              <a:gd name="connsiteX641" fmla="*/ 4000324 w 7467600"/>
              <a:gd name="connsiteY641" fmla="*/ 1039362 h 6858000"/>
              <a:gd name="connsiteX642" fmla="*/ 4002862 w 7467600"/>
              <a:gd name="connsiteY642" fmla="*/ 1042866 h 6858000"/>
              <a:gd name="connsiteX643" fmla="*/ 4002475 w 7467600"/>
              <a:gd name="connsiteY643" fmla="*/ 1037802 h 6858000"/>
              <a:gd name="connsiteX644" fmla="*/ 506322 w 7467600"/>
              <a:gd name="connsiteY644" fmla="*/ 1020997 h 6858000"/>
              <a:gd name="connsiteX645" fmla="*/ 533068 w 7467600"/>
              <a:gd name="connsiteY645" fmla="*/ 1029409 h 6858000"/>
              <a:gd name="connsiteX646" fmla="*/ 1232525 w 7467600"/>
              <a:gd name="connsiteY646" fmla="*/ 1804675 h 6858000"/>
              <a:gd name="connsiteX647" fmla="*/ 1388858 w 7467600"/>
              <a:gd name="connsiteY647" fmla="*/ 2368011 h 6858000"/>
              <a:gd name="connsiteX648" fmla="*/ 1384098 w 7467600"/>
              <a:gd name="connsiteY648" fmla="*/ 2378125 h 6858000"/>
              <a:gd name="connsiteX649" fmla="*/ 1425393 w 7467600"/>
              <a:gd name="connsiteY649" fmla="*/ 2589124 h 6858000"/>
              <a:gd name="connsiteX650" fmla="*/ 1424001 w 7467600"/>
              <a:gd name="connsiteY650" fmla="*/ 2597541 h 6858000"/>
              <a:gd name="connsiteX651" fmla="*/ 2152729 w 7467600"/>
              <a:gd name="connsiteY651" fmla="*/ 2864487 h 6858000"/>
              <a:gd name="connsiteX652" fmla="*/ 2020609 w 7467600"/>
              <a:gd name="connsiteY652" fmla="*/ 2539671 h 6858000"/>
              <a:gd name="connsiteX653" fmla="*/ 2018920 w 7467600"/>
              <a:gd name="connsiteY653" fmla="*/ 2536309 h 6858000"/>
              <a:gd name="connsiteX654" fmla="*/ 1342441 w 7467600"/>
              <a:gd name="connsiteY654" fmla="*/ 1173017 h 6858000"/>
              <a:gd name="connsiteX655" fmla="*/ 1367925 w 7467600"/>
              <a:gd name="connsiteY655" fmla="*/ 1135648 h 6858000"/>
              <a:gd name="connsiteX656" fmla="*/ 1771401 w 7467600"/>
              <a:gd name="connsiteY656" fmla="*/ 1806673 h 6858000"/>
              <a:gd name="connsiteX657" fmla="*/ 1972385 w 7467600"/>
              <a:gd name="connsiteY657" fmla="*/ 2198735 h 6858000"/>
              <a:gd name="connsiteX658" fmla="*/ 2040892 w 7467600"/>
              <a:gd name="connsiteY658" fmla="*/ 2405205 h 6858000"/>
              <a:gd name="connsiteX659" fmla="*/ 2131689 w 7467600"/>
              <a:gd name="connsiteY659" fmla="*/ 1936926 h 6858000"/>
              <a:gd name="connsiteX660" fmla="*/ 2454820 w 7467600"/>
              <a:gd name="connsiteY660" fmla="*/ 1248808 h 6858000"/>
              <a:gd name="connsiteX661" fmla="*/ 2492512 w 7467600"/>
              <a:gd name="connsiteY661" fmla="*/ 1302920 h 6858000"/>
              <a:gd name="connsiteX662" fmla="*/ 2081216 w 7467600"/>
              <a:gd name="connsiteY662" fmla="*/ 2527513 h 6858000"/>
              <a:gd name="connsiteX663" fmla="*/ 2081211 w 7467600"/>
              <a:gd name="connsiteY663" fmla="*/ 2528916 h 6858000"/>
              <a:gd name="connsiteX664" fmla="*/ 2199067 w 7467600"/>
              <a:gd name="connsiteY664" fmla="*/ 2884061 h 6858000"/>
              <a:gd name="connsiteX665" fmla="*/ 3192586 w 7467600"/>
              <a:gd name="connsiteY665" fmla="*/ 3411496 h 6858000"/>
              <a:gd name="connsiteX666" fmla="*/ 3182620 w 7467600"/>
              <a:gd name="connsiteY666" fmla="*/ 3483279 h 6858000"/>
              <a:gd name="connsiteX667" fmla="*/ 2435119 w 7467600"/>
              <a:gd name="connsiteY667" fmla="*/ 3080173 h 6858000"/>
              <a:gd name="connsiteX668" fmla="*/ 2410152 w 7467600"/>
              <a:gd name="connsiteY668" fmla="*/ 3063751 h 6858000"/>
              <a:gd name="connsiteX669" fmla="*/ 2408099 w 7467600"/>
              <a:gd name="connsiteY669" fmla="*/ 3064403 h 6858000"/>
              <a:gd name="connsiteX670" fmla="*/ 2407218 w 7467600"/>
              <a:gd name="connsiteY670" fmla="*/ 3070324 h 6858000"/>
              <a:gd name="connsiteX671" fmla="*/ 2380138 w 7467600"/>
              <a:gd name="connsiteY671" fmla="*/ 3099341 h 6858000"/>
              <a:gd name="connsiteX672" fmla="*/ 1765923 w 7467600"/>
              <a:gd name="connsiteY672" fmla="*/ 3581043 h 6858000"/>
              <a:gd name="connsiteX673" fmla="*/ 1702258 w 7467600"/>
              <a:gd name="connsiteY673" fmla="*/ 3612286 h 6858000"/>
              <a:gd name="connsiteX674" fmla="*/ 1538370 w 7467600"/>
              <a:gd name="connsiteY674" fmla="*/ 3811804 h 6858000"/>
              <a:gd name="connsiteX675" fmla="*/ 542867 w 7467600"/>
              <a:gd name="connsiteY675" fmla="*/ 4944092 h 6858000"/>
              <a:gd name="connsiteX676" fmla="*/ 515800 w 7467600"/>
              <a:gd name="connsiteY676" fmla="*/ 4862180 h 6858000"/>
              <a:gd name="connsiteX677" fmla="*/ 909145 w 7467600"/>
              <a:gd name="connsiteY677" fmla="*/ 4199225 h 6858000"/>
              <a:gd name="connsiteX678" fmla="*/ 1214067 w 7467600"/>
              <a:gd name="connsiteY678" fmla="*/ 3908561 h 6858000"/>
              <a:gd name="connsiteX679" fmla="*/ 640967 w 7467600"/>
              <a:gd name="connsiteY679" fmla="*/ 4105601 h 6858000"/>
              <a:gd name="connsiteX680" fmla="*/ 112563 w 7467600"/>
              <a:gd name="connsiteY680" fmla="*/ 4396952 h 6858000"/>
              <a:gd name="connsiteX681" fmla="*/ 0 w 7467600"/>
              <a:gd name="connsiteY681" fmla="*/ 4466006 h 6858000"/>
              <a:gd name="connsiteX682" fmla="*/ 0 w 7467600"/>
              <a:gd name="connsiteY682" fmla="*/ 4233763 h 6858000"/>
              <a:gd name="connsiteX683" fmla="*/ 36881 w 7467600"/>
              <a:gd name="connsiteY683" fmla="*/ 4200118 h 6858000"/>
              <a:gd name="connsiteX684" fmla="*/ 910534 w 7467600"/>
              <a:gd name="connsiteY684" fmla="*/ 3629753 h 6858000"/>
              <a:gd name="connsiteX685" fmla="*/ 1578717 w 7467600"/>
              <a:gd name="connsiteY685" fmla="*/ 3575982 h 6858000"/>
              <a:gd name="connsiteX686" fmla="*/ 2338780 w 7467600"/>
              <a:gd name="connsiteY686" fmla="*/ 3033725 h 6858000"/>
              <a:gd name="connsiteX687" fmla="*/ 1807991 w 7467600"/>
              <a:gd name="connsiteY687" fmla="*/ 2807184 h 6858000"/>
              <a:gd name="connsiteX688" fmla="*/ 1416358 w 7467600"/>
              <a:gd name="connsiteY688" fmla="*/ 3112571 h 6858000"/>
              <a:gd name="connsiteX689" fmla="*/ 939066 w 7467600"/>
              <a:gd name="connsiteY689" fmla="*/ 3378798 h 6858000"/>
              <a:gd name="connsiteX690" fmla="*/ 115099 w 7467600"/>
              <a:gd name="connsiteY690" fmla="*/ 3607650 h 6858000"/>
              <a:gd name="connsiteX691" fmla="*/ 97284 w 7467600"/>
              <a:gd name="connsiteY691" fmla="*/ 3520393 h 6858000"/>
              <a:gd name="connsiteX692" fmla="*/ 922050 w 7467600"/>
              <a:gd name="connsiteY692" fmla="*/ 3074867 h 6858000"/>
              <a:gd name="connsiteX693" fmla="*/ 1405265 w 7467600"/>
              <a:gd name="connsiteY693" fmla="*/ 3016319 h 6858000"/>
              <a:gd name="connsiteX694" fmla="*/ 1407512 w 7467600"/>
              <a:gd name="connsiteY694" fmla="*/ 3018001 h 6858000"/>
              <a:gd name="connsiteX695" fmla="*/ 1726266 w 7467600"/>
              <a:gd name="connsiteY695" fmla="*/ 2777274 h 6858000"/>
              <a:gd name="connsiteX696" fmla="*/ 625390 w 7467600"/>
              <a:gd name="connsiteY696" fmla="*/ 2514541 h 6858000"/>
              <a:gd name="connsiteX697" fmla="*/ 619799 w 7467600"/>
              <a:gd name="connsiteY697" fmla="*/ 2527180 h 6858000"/>
              <a:gd name="connsiteX698" fmla="*/ 310030 w 7467600"/>
              <a:gd name="connsiteY698" fmla="*/ 2771818 h 6858000"/>
              <a:gd name="connsiteX699" fmla="*/ 173877 w 7467600"/>
              <a:gd name="connsiteY699" fmla="*/ 2937056 h 6858000"/>
              <a:gd name="connsiteX700" fmla="*/ 77889 w 7467600"/>
              <a:gd name="connsiteY700" fmla="*/ 3138440 h 6858000"/>
              <a:gd name="connsiteX701" fmla="*/ 0 w 7467600"/>
              <a:gd name="connsiteY701" fmla="*/ 3271395 h 6858000"/>
              <a:gd name="connsiteX702" fmla="*/ 0 w 7467600"/>
              <a:gd name="connsiteY702" fmla="*/ 3153002 h 6858000"/>
              <a:gd name="connsiteX703" fmla="*/ 2386 w 7467600"/>
              <a:gd name="connsiteY703" fmla="*/ 3149203 h 6858000"/>
              <a:gd name="connsiteX704" fmla="*/ 89753 w 7467600"/>
              <a:gd name="connsiteY704" fmla="*/ 2987702 h 6858000"/>
              <a:gd name="connsiteX705" fmla="*/ 76869 w 7467600"/>
              <a:gd name="connsiteY705" fmla="*/ 3005404 h 6858000"/>
              <a:gd name="connsiteX706" fmla="*/ 32049 w 7467600"/>
              <a:gd name="connsiteY706" fmla="*/ 3065814 h 6858000"/>
              <a:gd name="connsiteX707" fmla="*/ 0 w 7467600"/>
              <a:gd name="connsiteY707" fmla="*/ 3108744 h 6858000"/>
              <a:gd name="connsiteX708" fmla="*/ 0 w 7467600"/>
              <a:gd name="connsiteY708" fmla="*/ 3058059 h 6858000"/>
              <a:gd name="connsiteX709" fmla="*/ 7610 w 7467600"/>
              <a:gd name="connsiteY709" fmla="*/ 3047889 h 6858000"/>
              <a:gd name="connsiteX710" fmla="*/ 52419 w 7467600"/>
              <a:gd name="connsiteY710" fmla="*/ 2987479 h 6858000"/>
              <a:gd name="connsiteX711" fmla="*/ 59142 w 7467600"/>
              <a:gd name="connsiteY711" fmla="*/ 2978488 h 6858000"/>
              <a:gd name="connsiteX712" fmla="*/ 0 w 7467600"/>
              <a:gd name="connsiteY712" fmla="*/ 3015334 h 6858000"/>
              <a:gd name="connsiteX713" fmla="*/ 0 w 7467600"/>
              <a:gd name="connsiteY713" fmla="*/ 2914286 h 6858000"/>
              <a:gd name="connsiteX714" fmla="*/ 36383 w 7467600"/>
              <a:gd name="connsiteY714" fmla="*/ 2901128 h 6858000"/>
              <a:gd name="connsiteX715" fmla="*/ 156329 w 7467600"/>
              <a:gd name="connsiteY715" fmla="*/ 2840533 h 6858000"/>
              <a:gd name="connsiteX716" fmla="*/ 358355 w 7467600"/>
              <a:gd name="connsiteY716" fmla="*/ 2620471 h 6858000"/>
              <a:gd name="connsiteX717" fmla="*/ 510577 w 7467600"/>
              <a:gd name="connsiteY717" fmla="*/ 2501244 h 6858000"/>
              <a:gd name="connsiteX718" fmla="*/ 211967 w 7467600"/>
              <a:gd name="connsiteY718" fmla="*/ 2479171 h 6858000"/>
              <a:gd name="connsiteX719" fmla="*/ 0 w 7467600"/>
              <a:gd name="connsiteY719" fmla="*/ 2476398 h 6858000"/>
              <a:gd name="connsiteX720" fmla="*/ 0 w 7467600"/>
              <a:gd name="connsiteY720" fmla="*/ 2389189 h 6858000"/>
              <a:gd name="connsiteX721" fmla="*/ 103062 w 7467600"/>
              <a:gd name="connsiteY721" fmla="*/ 2389518 h 6858000"/>
              <a:gd name="connsiteX722" fmla="*/ 510734 w 7467600"/>
              <a:gd name="connsiteY722" fmla="*/ 2416201 h 6858000"/>
              <a:gd name="connsiteX723" fmla="*/ 279257 w 7467600"/>
              <a:gd name="connsiteY723" fmla="*/ 2092102 h 6858000"/>
              <a:gd name="connsiteX724" fmla="*/ 65265 w 7467600"/>
              <a:gd name="connsiteY724" fmla="*/ 2006049 h 6858000"/>
              <a:gd name="connsiteX725" fmla="*/ 0 w 7467600"/>
              <a:gd name="connsiteY725" fmla="*/ 1982532 h 6858000"/>
              <a:gd name="connsiteX726" fmla="*/ 0 w 7467600"/>
              <a:gd name="connsiteY726" fmla="*/ 1912789 h 6858000"/>
              <a:gd name="connsiteX727" fmla="*/ 97460 w 7467600"/>
              <a:gd name="connsiteY727" fmla="*/ 1953725 h 6858000"/>
              <a:gd name="connsiteX728" fmla="*/ 221272 w 7467600"/>
              <a:gd name="connsiteY728" fmla="*/ 1980766 h 6858000"/>
              <a:gd name="connsiteX729" fmla="*/ 116765 w 7467600"/>
              <a:gd name="connsiteY729" fmla="*/ 1911033 h 6858000"/>
              <a:gd name="connsiteX730" fmla="*/ 16405 w 7467600"/>
              <a:gd name="connsiteY730" fmla="*/ 1803412 h 6858000"/>
              <a:gd name="connsiteX731" fmla="*/ 0 w 7467600"/>
              <a:gd name="connsiteY731" fmla="*/ 1784777 h 6858000"/>
              <a:gd name="connsiteX732" fmla="*/ 0 w 7467600"/>
              <a:gd name="connsiteY732" fmla="*/ 1740082 h 6858000"/>
              <a:gd name="connsiteX733" fmla="*/ 39394 w 7467600"/>
              <a:gd name="connsiteY733" fmla="*/ 1784856 h 6858000"/>
              <a:gd name="connsiteX734" fmla="*/ 135813 w 7467600"/>
              <a:gd name="connsiteY734" fmla="*/ 1888838 h 6858000"/>
              <a:gd name="connsiteX735" fmla="*/ 242575 w 7467600"/>
              <a:gd name="connsiteY735" fmla="*/ 1958841 h 6858000"/>
              <a:gd name="connsiteX736" fmla="*/ 82197 w 7467600"/>
              <a:gd name="connsiteY736" fmla="*/ 1754826 h 6858000"/>
              <a:gd name="connsiteX737" fmla="*/ 0 w 7467600"/>
              <a:gd name="connsiteY737" fmla="*/ 1679650 h 6858000"/>
              <a:gd name="connsiteX738" fmla="*/ 0 w 7467600"/>
              <a:gd name="connsiteY738" fmla="*/ 1602463 h 6858000"/>
              <a:gd name="connsiteX739" fmla="*/ 84689 w 7467600"/>
              <a:gd name="connsiteY739" fmla="*/ 1677442 h 6858000"/>
              <a:gd name="connsiteX740" fmla="*/ 298437 w 7467600"/>
              <a:gd name="connsiteY740" fmla="*/ 1968019 h 6858000"/>
              <a:gd name="connsiteX741" fmla="*/ 227269 w 7467600"/>
              <a:gd name="connsiteY741" fmla="*/ 1114064 h 6858000"/>
              <a:gd name="connsiteX742" fmla="*/ 248003 w 7467600"/>
              <a:gd name="connsiteY742" fmla="*/ 1089613 h 6858000"/>
              <a:gd name="connsiteX743" fmla="*/ 427020 w 7467600"/>
              <a:gd name="connsiteY743" fmla="*/ 1619803 h 6858000"/>
              <a:gd name="connsiteX744" fmla="*/ 340345 w 7467600"/>
              <a:gd name="connsiteY744" fmla="*/ 2027739 h 6858000"/>
              <a:gd name="connsiteX745" fmla="*/ 360865 w 7467600"/>
              <a:gd name="connsiteY745" fmla="*/ 2044827 h 6858000"/>
              <a:gd name="connsiteX746" fmla="*/ 560414 w 7467600"/>
              <a:gd name="connsiteY746" fmla="*/ 2421457 h 6858000"/>
              <a:gd name="connsiteX747" fmla="*/ 1359703 w 7467600"/>
              <a:gd name="connsiteY747" fmla="*/ 2578554 h 6858000"/>
              <a:gd name="connsiteX748" fmla="*/ 1359422 w 7467600"/>
              <a:gd name="connsiteY748" fmla="*/ 2577994 h 6858000"/>
              <a:gd name="connsiteX749" fmla="*/ 828701 w 7467600"/>
              <a:gd name="connsiteY749" fmla="*/ 1839520 h 6858000"/>
              <a:gd name="connsiteX750" fmla="*/ 494427 w 7467600"/>
              <a:gd name="connsiteY750" fmla="*/ 1092333 h 6858000"/>
              <a:gd name="connsiteX751" fmla="*/ 506322 w 7467600"/>
              <a:gd name="connsiteY751" fmla="*/ 1020997 h 6858000"/>
              <a:gd name="connsiteX752" fmla="*/ 4570198 w 7467600"/>
              <a:gd name="connsiteY752" fmla="*/ 978081 h 6858000"/>
              <a:gd name="connsiteX753" fmla="*/ 4523691 w 7467600"/>
              <a:gd name="connsiteY753" fmla="*/ 1127776 h 6858000"/>
              <a:gd name="connsiteX754" fmla="*/ 4509875 w 7467600"/>
              <a:gd name="connsiteY754" fmla="*/ 1167552 h 6858000"/>
              <a:gd name="connsiteX755" fmla="*/ 4478168 w 7467600"/>
              <a:gd name="connsiteY755" fmla="*/ 1260735 h 6858000"/>
              <a:gd name="connsiteX756" fmla="*/ 4409309 w 7467600"/>
              <a:gd name="connsiteY756" fmla="*/ 1666996 h 6858000"/>
              <a:gd name="connsiteX757" fmla="*/ 4370031 w 7467600"/>
              <a:gd name="connsiteY757" fmla="*/ 1955666 h 6858000"/>
              <a:gd name="connsiteX758" fmla="*/ 4570198 w 7467600"/>
              <a:gd name="connsiteY758" fmla="*/ 978081 h 6858000"/>
              <a:gd name="connsiteX759" fmla="*/ 4557898 w 7467600"/>
              <a:gd name="connsiteY759" fmla="*/ 900011 h 6858000"/>
              <a:gd name="connsiteX760" fmla="*/ 4344840 w 7467600"/>
              <a:gd name="connsiteY760" fmla="*/ 1922038 h 6858000"/>
              <a:gd name="connsiteX761" fmla="*/ 4378710 w 7467600"/>
              <a:gd name="connsiteY761" fmla="*/ 1665516 h 6858000"/>
              <a:gd name="connsiteX762" fmla="*/ 4448798 w 7467600"/>
              <a:gd name="connsiteY762" fmla="*/ 1253024 h 6858000"/>
              <a:gd name="connsiteX763" fmla="*/ 4480315 w 7467600"/>
              <a:gd name="connsiteY763" fmla="*/ 1158454 h 6858000"/>
              <a:gd name="connsiteX764" fmla="*/ 4494133 w 7467600"/>
              <a:gd name="connsiteY764" fmla="*/ 1118676 h 6858000"/>
              <a:gd name="connsiteX765" fmla="*/ 4557898 w 7467600"/>
              <a:gd name="connsiteY765" fmla="*/ 900011 h 6858000"/>
              <a:gd name="connsiteX766" fmla="*/ 5870151 w 7467600"/>
              <a:gd name="connsiteY766" fmla="*/ 898890 h 6858000"/>
              <a:gd name="connsiteX767" fmla="*/ 5861335 w 7467600"/>
              <a:gd name="connsiteY767" fmla="*/ 899177 h 6858000"/>
              <a:gd name="connsiteX768" fmla="*/ 5843702 w 7467600"/>
              <a:gd name="connsiteY768" fmla="*/ 899748 h 6858000"/>
              <a:gd name="connsiteX769" fmla="*/ 5651107 w 7467600"/>
              <a:gd name="connsiteY769" fmla="*/ 920306 h 6858000"/>
              <a:gd name="connsiteX770" fmla="*/ 5459407 w 7467600"/>
              <a:gd name="connsiteY770" fmla="*/ 940975 h 6858000"/>
              <a:gd name="connsiteX771" fmla="*/ 5374846 w 7467600"/>
              <a:gd name="connsiteY771" fmla="*/ 941988 h 6858000"/>
              <a:gd name="connsiteX772" fmla="*/ 5256105 w 7467600"/>
              <a:gd name="connsiteY772" fmla="*/ 945632 h 6858000"/>
              <a:gd name="connsiteX773" fmla="*/ 5107071 w 7467600"/>
              <a:gd name="connsiteY773" fmla="*/ 969720 h 6858000"/>
              <a:gd name="connsiteX774" fmla="*/ 4998681 w 7467600"/>
              <a:gd name="connsiteY774" fmla="*/ 988771 h 6858000"/>
              <a:gd name="connsiteX775" fmla="*/ 5870151 w 7467600"/>
              <a:gd name="connsiteY775" fmla="*/ 898890 h 6858000"/>
              <a:gd name="connsiteX776" fmla="*/ 5504425 w 7467600"/>
              <a:gd name="connsiteY776" fmla="*/ 848067 h 6858000"/>
              <a:gd name="connsiteX777" fmla="*/ 4968849 w 7467600"/>
              <a:gd name="connsiteY777" fmla="*/ 962318 h 6858000"/>
              <a:gd name="connsiteX778" fmla="*/ 5104039 w 7467600"/>
              <a:gd name="connsiteY778" fmla="*/ 940634 h 6858000"/>
              <a:gd name="connsiteX779" fmla="*/ 5256311 w 7467600"/>
              <a:gd name="connsiteY779" fmla="*/ 916490 h 6858000"/>
              <a:gd name="connsiteX780" fmla="*/ 5377381 w 7467600"/>
              <a:gd name="connsiteY780" fmla="*/ 912671 h 6858000"/>
              <a:gd name="connsiteX781" fmla="*/ 5460148 w 7467600"/>
              <a:gd name="connsiteY781" fmla="*/ 911442 h 6858000"/>
              <a:gd name="connsiteX782" fmla="*/ 5648971 w 7467600"/>
              <a:gd name="connsiteY782" fmla="*/ 891331 h 6858000"/>
              <a:gd name="connsiteX783" fmla="*/ 5844807 w 7467600"/>
              <a:gd name="connsiteY783" fmla="*/ 870718 h 6858000"/>
              <a:gd name="connsiteX784" fmla="*/ 5862975 w 7467600"/>
              <a:gd name="connsiteY784" fmla="*/ 869756 h 6858000"/>
              <a:gd name="connsiteX785" fmla="*/ 5920887 w 7467600"/>
              <a:gd name="connsiteY785" fmla="*/ 865929 h 6858000"/>
              <a:gd name="connsiteX786" fmla="*/ 5504425 w 7467600"/>
              <a:gd name="connsiteY786" fmla="*/ 848067 h 6858000"/>
              <a:gd name="connsiteX787" fmla="*/ 3607114 w 7467600"/>
              <a:gd name="connsiteY787" fmla="*/ 467441 h 6858000"/>
              <a:gd name="connsiteX788" fmla="*/ 3296242 w 7467600"/>
              <a:gd name="connsiteY788" fmla="*/ 807991 h 6858000"/>
              <a:gd name="connsiteX789" fmla="*/ 3174674 w 7467600"/>
              <a:gd name="connsiteY789" fmla="*/ 919759 h 6858000"/>
              <a:gd name="connsiteX790" fmla="*/ 3042978 w 7467600"/>
              <a:gd name="connsiteY790" fmla="*/ 1054894 h 6858000"/>
              <a:gd name="connsiteX791" fmla="*/ 2968914 w 7467600"/>
              <a:gd name="connsiteY791" fmla="*/ 1133756 h 6858000"/>
              <a:gd name="connsiteX792" fmla="*/ 3103823 w 7467600"/>
              <a:gd name="connsiteY792" fmla="*/ 1026814 h 6858000"/>
              <a:gd name="connsiteX793" fmla="*/ 3607114 w 7467600"/>
              <a:gd name="connsiteY793" fmla="*/ 467441 h 6858000"/>
              <a:gd name="connsiteX794" fmla="*/ 3744487 w 7467600"/>
              <a:gd name="connsiteY794" fmla="*/ 383136 h 6858000"/>
              <a:gd name="connsiteX795" fmla="*/ 3970213 w 7467600"/>
              <a:gd name="connsiteY795" fmla="*/ 995559 h 6858000"/>
              <a:gd name="connsiteX796" fmla="*/ 3744487 w 7467600"/>
              <a:gd name="connsiteY796" fmla="*/ 383136 h 6858000"/>
              <a:gd name="connsiteX797" fmla="*/ 3624562 w 7467600"/>
              <a:gd name="connsiteY797" fmla="*/ 367041 h 6858000"/>
              <a:gd name="connsiteX798" fmla="*/ 3489712 w 7467600"/>
              <a:gd name="connsiteY798" fmla="*/ 485386 h 6858000"/>
              <a:gd name="connsiteX799" fmla="*/ 3182994 w 7467600"/>
              <a:gd name="connsiteY799" fmla="*/ 828265 h 6858000"/>
              <a:gd name="connsiteX800" fmla="*/ 2892114 w 7467600"/>
              <a:gd name="connsiteY800" fmla="*/ 1172635 h 6858000"/>
              <a:gd name="connsiteX801" fmla="*/ 3021459 w 7467600"/>
              <a:gd name="connsiteY801" fmla="*/ 1035385 h 6858000"/>
              <a:gd name="connsiteX802" fmla="*/ 3153873 w 7467600"/>
              <a:gd name="connsiteY802" fmla="*/ 898971 h 6858000"/>
              <a:gd name="connsiteX803" fmla="*/ 3276511 w 7467600"/>
              <a:gd name="connsiteY803" fmla="*/ 786423 h 6858000"/>
              <a:gd name="connsiteX804" fmla="*/ 3584154 w 7467600"/>
              <a:gd name="connsiteY804" fmla="*/ 448218 h 6858000"/>
              <a:gd name="connsiteX805" fmla="*/ 3624562 w 7467600"/>
              <a:gd name="connsiteY805" fmla="*/ 367041 h 6858000"/>
              <a:gd name="connsiteX806" fmla="*/ 3766672 w 7467600"/>
              <a:gd name="connsiteY806" fmla="*/ 359429 h 6858000"/>
              <a:gd name="connsiteX807" fmla="*/ 3996338 w 7467600"/>
              <a:gd name="connsiteY807" fmla="*/ 968237 h 6858000"/>
              <a:gd name="connsiteX808" fmla="*/ 3766672 w 7467600"/>
              <a:gd name="connsiteY808" fmla="*/ 359429 h 6858000"/>
              <a:gd name="connsiteX809" fmla="*/ 5805386 w 7467600"/>
              <a:gd name="connsiteY809" fmla="*/ 239240 h 6858000"/>
              <a:gd name="connsiteX810" fmla="*/ 5736947 w 7467600"/>
              <a:gd name="connsiteY810" fmla="*/ 261367 h 6858000"/>
              <a:gd name="connsiteX811" fmla="*/ 5427012 w 7467600"/>
              <a:gd name="connsiteY811" fmla="*/ 311272 h 6858000"/>
              <a:gd name="connsiteX812" fmla="*/ 5147818 w 7467600"/>
              <a:gd name="connsiteY812" fmla="*/ 322112 h 6858000"/>
              <a:gd name="connsiteX813" fmla="*/ 5060854 w 7467600"/>
              <a:gd name="connsiteY813" fmla="*/ 311882 h 6858000"/>
              <a:gd name="connsiteX814" fmla="*/ 4945989 w 7467600"/>
              <a:gd name="connsiteY814" fmla="*/ 300516 h 6858000"/>
              <a:gd name="connsiteX815" fmla="*/ 5410479 w 7467600"/>
              <a:gd name="connsiteY815" fmla="*/ 348434 h 6858000"/>
              <a:gd name="connsiteX816" fmla="*/ 5805386 w 7467600"/>
              <a:gd name="connsiteY816" fmla="*/ 239240 h 6858000"/>
              <a:gd name="connsiteX817" fmla="*/ 5905192 w 7467600"/>
              <a:gd name="connsiteY817" fmla="*/ 163079 h 6858000"/>
              <a:gd name="connsiteX818" fmla="*/ 5865655 w 7467600"/>
              <a:gd name="connsiteY818" fmla="*/ 171901 h 6858000"/>
              <a:gd name="connsiteX819" fmla="*/ 5259740 w 7467600"/>
              <a:gd name="connsiteY819" fmla="*/ 257013 h 6858000"/>
              <a:gd name="connsiteX820" fmla="*/ 5208466 w 7467600"/>
              <a:gd name="connsiteY820" fmla="*/ 257550 h 6858000"/>
              <a:gd name="connsiteX821" fmla="*/ 4980204 w 7467600"/>
              <a:gd name="connsiteY821" fmla="*/ 271903 h 6858000"/>
              <a:gd name="connsiteX822" fmla="*/ 5068068 w 7467600"/>
              <a:gd name="connsiteY822" fmla="*/ 282244 h 6858000"/>
              <a:gd name="connsiteX823" fmla="*/ 5153231 w 7467600"/>
              <a:gd name="connsiteY823" fmla="*/ 292240 h 6858000"/>
              <a:gd name="connsiteX824" fmla="*/ 5426491 w 7467600"/>
              <a:gd name="connsiteY824" fmla="*/ 281128 h 6858000"/>
              <a:gd name="connsiteX825" fmla="*/ 5731212 w 7467600"/>
              <a:gd name="connsiteY825" fmla="*/ 231951 h 6858000"/>
              <a:gd name="connsiteX826" fmla="*/ 5905192 w 7467600"/>
              <a:gd name="connsiteY826" fmla="*/ 163079 h 6858000"/>
              <a:gd name="connsiteX827" fmla="*/ 5944437 w 7467600"/>
              <a:gd name="connsiteY827" fmla="*/ 113829 h 6858000"/>
              <a:gd name="connsiteX828" fmla="*/ 5825032 w 7467600"/>
              <a:gd name="connsiteY828" fmla="*/ 146405 h 6858000"/>
              <a:gd name="connsiteX829" fmla="*/ 4955599 w 7467600"/>
              <a:gd name="connsiteY829" fmla="*/ 247008 h 6858000"/>
              <a:gd name="connsiteX830" fmla="*/ 5210104 w 7467600"/>
              <a:gd name="connsiteY830" fmla="*/ 228123 h 6858000"/>
              <a:gd name="connsiteX831" fmla="*/ 5261015 w 7467600"/>
              <a:gd name="connsiteY831" fmla="*/ 227087 h 6858000"/>
              <a:gd name="connsiteX832" fmla="*/ 5861181 w 7467600"/>
              <a:gd name="connsiteY832" fmla="*/ 143093 h 6858000"/>
              <a:gd name="connsiteX833" fmla="*/ 5961252 w 7467600"/>
              <a:gd name="connsiteY833" fmla="*/ 114820 h 6858000"/>
              <a:gd name="connsiteX834" fmla="*/ 5944437 w 7467600"/>
              <a:gd name="connsiteY834" fmla="*/ 113829 h 6858000"/>
              <a:gd name="connsiteX835" fmla="*/ 3882765 w 7467600"/>
              <a:gd name="connsiteY835" fmla="*/ 0 h 6858000"/>
              <a:gd name="connsiteX836" fmla="*/ 3995099 w 7467600"/>
              <a:gd name="connsiteY836" fmla="*/ 0 h 6858000"/>
              <a:gd name="connsiteX837" fmla="*/ 4163818 w 7467600"/>
              <a:gd name="connsiteY837" fmla="*/ 234104 h 6858000"/>
              <a:gd name="connsiteX838" fmla="*/ 4172099 w 7467600"/>
              <a:gd name="connsiteY838" fmla="*/ 234207 h 6858000"/>
              <a:gd name="connsiteX839" fmla="*/ 4784282 w 7467600"/>
              <a:gd name="connsiteY839" fmla="*/ 276561 h 6858000"/>
              <a:gd name="connsiteX840" fmla="*/ 4801687 w 7467600"/>
              <a:gd name="connsiteY840" fmla="*/ 267764 h 6858000"/>
              <a:gd name="connsiteX841" fmla="*/ 6082788 w 7467600"/>
              <a:gd name="connsiteY841" fmla="*/ 64119 h 6858000"/>
              <a:gd name="connsiteX842" fmla="*/ 6099442 w 7467600"/>
              <a:gd name="connsiteY842" fmla="*/ 82568 h 6858000"/>
              <a:gd name="connsiteX843" fmla="*/ 4804137 w 7467600"/>
              <a:gd name="connsiteY843" fmla="*/ 320931 h 6858000"/>
              <a:gd name="connsiteX844" fmla="*/ 4227047 w 7467600"/>
              <a:gd name="connsiteY844" fmla="*/ 313415 h 6858000"/>
              <a:gd name="connsiteX845" fmla="*/ 4346041 w 7467600"/>
              <a:gd name="connsiteY845" fmla="*/ 456086 h 6858000"/>
              <a:gd name="connsiteX846" fmla="*/ 4870967 w 7467600"/>
              <a:gd name="connsiteY846" fmla="*/ 963061 h 6858000"/>
              <a:gd name="connsiteX847" fmla="*/ 4889647 w 7467600"/>
              <a:gd name="connsiteY847" fmla="*/ 957147 h 6858000"/>
              <a:gd name="connsiteX848" fmla="*/ 5422504 w 7467600"/>
              <a:gd name="connsiteY848" fmla="*/ 805191 h 6858000"/>
              <a:gd name="connsiteX849" fmla="*/ 6087656 w 7467600"/>
              <a:gd name="connsiteY849" fmla="*/ 826703 h 6858000"/>
              <a:gd name="connsiteX850" fmla="*/ 6058717 w 7467600"/>
              <a:gd name="connsiteY850" fmla="*/ 865992 h 6858000"/>
              <a:gd name="connsiteX851" fmla="*/ 4974153 w 7467600"/>
              <a:gd name="connsiteY851" fmla="*/ 1045456 h 6858000"/>
              <a:gd name="connsiteX852" fmla="*/ 5627835 w 7467600"/>
              <a:gd name="connsiteY852" fmla="*/ 1472077 h 6858000"/>
              <a:gd name="connsiteX853" fmla="*/ 5629817 w 7467600"/>
              <a:gd name="connsiteY853" fmla="*/ 1471412 h 6858000"/>
              <a:gd name="connsiteX854" fmla="*/ 5634124 w 7467600"/>
              <a:gd name="connsiteY854" fmla="*/ 1470572 h 6858000"/>
              <a:gd name="connsiteX855" fmla="*/ 5755832 w 7467600"/>
              <a:gd name="connsiteY855" fmla="*/ 1383886 h 6858000"/>
              <a:gd name="connsiteX856" fmla="*/ 6014186 w 7467600"/>
              <a:gd name="connsiteY856" fmla="*/ 1279799 h 6858000"/>
              <a:gd name="connsiteX857" fmla="*/ 6901619 w 7467600"/>
              <a:gd name="connsiteY857" fmla="*/ 1047874 h 6858000"/>
              <a:gd name="connsiteX858" fmla="*/ 6931566 w 7467600"/>
              <a:gd name="connsiteY858" fmla="*/ 1062034 h 6858000"/>
              <a:gd name="connsiteX859" fmla="*/ 5790982 w 7467600"/>
              <a:gd name="connsiteY859" fmla="*/ 1561380 h 6858000"/>
              <a:gd name="connsiteX860" fmla="*/ 6188971 w 7467600"/>
              <a:gd name="connsiteY860" fmla="*/ 1755168 h 6858000"/>
              <a:gd name="connsiteX861" fmla="*/ 6202446 w 7467600"/>
              <a:gd name="connsiteY861" fmla="*/ 1752268 h 6858000"/>
              <a:gd name="connsiteX862" fmla="*/ 7179560 w 7467600"/>
              <a:gd name="connsiteY862" fmla="*/ 1467551 h 6858000"/>
              <a:gd name="connsiteX863" fmla="*/ 7158730 w 7467600"/>
              <a:gd name="connsiteY863" fmla="*/ 1507835 h 6858000"/>
              <a:gd name="connsiteX864" fmla="*/ 6326959 w 7467600"/>
              <a:gd name="connsiteY864" fmla="*/ 1817686 h 6858000"/>
              <a:gd name="connsiteX865" fmla="*/ 6537433 w 7467600"/>
              <a:gd name="connsiteY865" fmla="*/ 1907790 h 6858000"/>
              <a:gd name="connsiteX866" fmla="*/ 6550221 w 7467600"/>
              <a:gd name="connsiteY866" fmla="*/ 1910729 h 6858000"/>
              <a:gd name="connsiteX867" fmla="*/ 6964438 w 7467600"/>
              <a:gd name="connsiteY867" fmla="*/ 2209505 h 6858000"/>
              <a:gd name="connsiteX868" fmla="*/ 7367862 w 7467600"/>
              <a:gd name="connsiteY868" fmla="*/ 2806833 h 6858000"/>
              <a:gd name="connsiteX869" fmla="*/ 7364329 w 7467600"/>
              <a:gd name="connsiteY869" fmla="*/ 2826907 h 6858000"/>
              <a:gd name="connsiteX870" fmla="*/ 7290545 w 7467600"/>
              <a:gd name="connsiteY870" fmla="*/ 2850663 h 6858000"/>
              <a:gd name="connsiteX871" fmla="*/ 6472036 w 7467600"/>
              <a:gd name="connsiteY871" fmla="*/ 1959003 h 6858000"/>
              <a:gd name="connsiteX872" fmla="*/ 5792897 w 7467600"/>
              <a:gd name="connsiteY872" fmla="*/ 1647747 h 6858000"/>
              <a:gd name="connsiteX873" fmla="*/ 5842751 w 7467600"/>
              <a:gd name="connsiteY873" fmla="*/ 1816112 h 6858000"/>
              <a:gd name="connsiteX874" fmla="*/ 5847424 w 7467600"/>
              <a:gd name="connsiteY874" fmla="*/ 1815776 h 6858000"/>
              <a:gd name="connsiteX875" fmla="*/ 6399821 w 7467600"/>
              <a:gd name="connsiteY875" fmla="*/ 2344799 h 6858000"/>
              <a:gd name="connsiteX876" fmla="*/ 6323232 w 7467600"/>
              <a:gd name="connsiteY876" fmla="*/ 2389634 h 6858000"/>
              <a:gd name="connsiteX877" fmla="*/ 5942958 w 7467600"/>
              <a:gd name="connsiteY877" fmla="*/ 2077708 h 6858000"/>
              <a:gd name="connsiteX878" fmla="*/ 5921559 w 7467600"/>
              <a:gd name="connsiteY878" fmla="*/ 2378596 h 6858000"/>
              <a:gd name="connsiteX879" fmla="*/ 5817651 w 7467600"/>
              <a:gd name="connsiteY879" fmla="*/ 3023919 h 6858000"/>
              <a:gd name="connsiteX880" fmla="*/ 5729634 w 7467600"/>
              <a:gd name="connsiteY880" fmla="*/ 3051849 h 6858000"/>
              <a:gd name="connsiteX881" fmla="*/ 5611018 w 7467600"/>
              <a:gd name="connsiteY881" fmla="*/ 2316769 h 6858000"/>
              <a:gd name="connsiteX882" fmla="*/ 5687608 w 7467600"/>
              <a:gd name="connsiteY882" fmla="*/ 2039972 h 6858000"/>
              <a:gd name="connsiteX883" fmla="*/ 5657554 w 7467600"/>
              <a:gd name="connsiteY883" fmla="*/ 1576445 h 6858000"/>
              <a:gd name="connsiteX884" fmla="*/ 5150475 w 7467600"/>
              <a:gd name="connsiteY884" fmla="*/ 1274012 h 6858000"/>
              <a:gd name="connsiteX885" fmla="*/ 5349142 w 7467600"/>
              <a:gd name="connsiteY885" fmla="*/ 2204405 h 6858000"/>
              <a:gd name="connsiteX886" fmla="*/ 5262214 w 7467600"/>
              <a:gd name="connsiteY886" fmla="*/ 2233836 h 6858000"/>
              <a:gd name="connsiteX887" fmla="*/ 4981539 w 7467600"/>
              <a:gd name="connsiteY887" fmla="*/ 1542201 h 6858000"/>
              <a:gd name="connsiteX888" fmla="*/ 4958461 w 7467600"/>
              <a:gd name="connsiteY888" fmla="*/ 1136957 h 6858000"/>
              <a:gd name="connsiteX889" fmla="*/ 4655015 w 7467600"/>
              <a:gd name="connsiteY889" fmla="*/ 891426 h 6858000"/>
              <a:gd name="connsiteX890" fmla="*/ 4348002 w 7467600"/>
              <a:gd name="connsiteY890" fmla="*/ 2205895 h 6858000"/>
              <a:gd name="connsiteX891" fmla="*/ 4262250 w 7467600"/>
              <a:gd name="connsiteY891" fmla="*/ 2219972 h 6858000"/>
              <a:gd name="connsiteX892" fmla="*/ 4550611 w 7467600"/>
              <a:gd name="connsiteY892" fmla="*/ 817540 h 6858000"/>
              <a:gd name="connsiteX893" fmla="*/ 4564418 w 7467600"/>
              <a:gd name="connsiteY893" fmla="*/ 808293 h 6858000"/>
              <a:gd name="connsiteX894" fmla="*/ 4266388 w 7467600"/>
              <a:gd name="connsiteY894" fmla="*/ 500083 h 6858000"/>
              <a:gd name="connsiteX895" fmla="*/ 4032842 w 7467600"/>
              <a:gd name="connsiteY895" fmla="*/ 211809 h 6858000"/>
              <a:gd name="connsiteX896" fmla="*/ 3882765 w 7467600"/>
              <a:gd name="connsiteY896" fmla="*/ 0 h 6858000"/>
              <a:gd name="connsiteX897" fmla="*/ 3721337 w 7467600"/>
              <a:gd name="connsiteY897" fmla="*/ 0 h 6858000"/>
              <a:gd name="connsiteX898" fmla="*/ 3797544 w 7467600"/>
              <a:gd name="connsiteY898" fmla="*/ 0 h 6858000"/>
              <a:gd name="connsiteX899" fmla="*/ 3775734 w 7467600"/>
              <a:gd name="connsiteY899" fmla="*/ 95131 h 6858000"/>
              <a:gd name="connsiteX900" fmla="*/ 3724807 w 7467600"/>
              <a:gd name="connsiteY900" fmla="*/ 272257 h 6858000"/>
              <a:gd name="connsiteX901" fmla="*/ 3726844 w 7467600"/>
              <a:gd name="connsiteY901" fmla="*/ 282988 h 6858000"/>
              <a:gd name="connsiteX902" fmla="*/ 3742664 w 7467600"/>
              <a:gd name="connsiteY902" fmla="*/ 279918 h 6858000"/>
              <a:gd name="connsiteX903" fmla="*/ 4103910 w 7467600"/>
              <a:gd name="connsiteY903" fmla="*/ 1161917 h 6858000"/>
              <a:gd name="connsiteX904" fmla="*/ 4020269 w 7467600"/>
              <a:gd name="connsiteY904" fmla="*/ 1200406 h 6858000"/>
              <a:gd name="connsiteX905" fmla="*/ 3674882 w 7467600"/>
              <a:gd name="connsiteY905" fmla="*/ 488524 h 6858000"/>
              <a:gd name="connsiteX906" fmla="*/ 3132682 w 7467600"/>
              <a:gd name="connsiteY906" fmla="*/ 1072284 h 6858000"/>
              <a:gd name="connsiteX907" fmla="*/ 2716346 w 7467600"/>
              <a:gd name="connsiteY907" fmla="*/ 1276376 h 6858000"/>
              <a:gd name="connsiteX908" fmla="*/ 2716772 w 7467600"/>
              <a:gd name="connsiteY908" fmla="*/ 1255462 h 6858000"/>
              <a:gd name="connsiteX909" fmla="*/ 3471096 w 7467600"/>
              <a:gd name="connsiteY909" fmla="*/ 437072 h 6858000"/>
              <a:gd name="connsiteX910" fmla="*/ 3639057 w 7467600"/>
              <a:gd name="connsiteY910" fmla="*/ 286334 h 6858000"/>
              <a:gd name="connsiteX911" fmla="*/ 3640309 w 7467600"/>
              <a:gd name="connsiteY911" fmla="*/ 284664 h 6858000"/>
              <a:gd name="connsiteX912" fmla="*/ 3646022 w 7467600"/>
              <a:gd name="connsiteY912" fmla="*/ 276711 h 6858000"/>
              <a:gd name="connsiteX913" fmla="*/ 3707943 w 7467600"/>
              <a:gd name="connsiteY913" fmla="*/ 65958 h 6858000"/>
              <a:gd name="connsiteX914" fmla="*/ 3721337 w 7467600"/>
              <a:gd name="connsiteY914" fmla="*/ 0 h 6858000"/>
              <a:gd name="connsiteX915" fmla="*/ 2867960 w 7467600"/>
              <a:gd name="connsiteY915" fmla="*/ 0 h 6858000"/>
              <a:gd name="connsiteX916" fmla="*/ 2926351 w 7467600"/>
              <a:gd name="connsiteY916" fmla="*/ 0 h 6858000"/>
              <a:gd name="connsiteX917" fmla="*/ 2902823 w 7467600"/>
              <a:gd name="connsiteY917" fmla="*/ 262929 h 6858000"/>
              <a:gd name="connsiteX918" fmla="*/ 2940663 w 7467600"/>
              <a:gd name="connsiteY918" fmla="*/ 140884 h 6858000"/>
              <a:gd name="connsiteX919" fmla="*/ 2947039 w 7467600"/>
              <a:gd name="connsiteY919" fmla="*/ 122524 h 6858000"/>
              <a:gd name="connsiteX920" fmla="*/ 2984316 w 7467600"/>
              <a:gd name="connsiteY920" fmla="*/ 0 h 6858000"/>
              <a:gd name="connsiteX921" fmla="*/ 3016114 w 7467600"/>
              <a:gd name="connsiteY921" fmla="*/ 0 h 6858000"/>
              <a:gd name="connsiteX922" fmla="*/ 2979949 w 7467600"/>
              <a:gd name="connsiteY922" fmla="*/ 119274 h 6858000"/>
              <a:gd name="connsiteX923" fmla="*/ 3023879 w 7467600"/>
              <a:gd name="connsiteY923" fmla="*/ 0 h 6858000"/>
              <a:gd name="connsiteX924" fmla="*/ 3105400 w 7467600"/>
              <a:gd name="connsiteY924" fmla="*/ 0 h 6858000"/>
              <a:gd name="connsiteX925" fmla="*/ 3094669 w 7467600"/>
              <a:gd name="connsiteY925" fmla="*/ 30308 h 6858000"/>
              <a:gd name="connsiteX926" fmla="*/ 2901945 w 7467600"/>
              <a:gd name="connsiteY926" fmla="*/ 466538 h 6858000"/>
              <a:gd name="connsiteX927" fmla="*/ 2815209 w 7467600"/>
              <a:gd name="connsiteY927" fmla="*/ 497361 h 6858000"/>
              <a:gd name="connsiteX928" fmla="*/ 2844845 w 7467600"/>
              <a:gd name="connsiteY928" fmla="*/ 127638 h 6858000"/>
              <a:gd name="connsiteX929" fmla="*/ 2867960 w 7467600"/>
              <a:gd name="connsiteY929" fmla="*/ 0 h 6858000"/>
              <a:gd name="connsiteX930" fmla="*/ 1057230 w 7467600"/>
              <a:gd name="connsiteY930" fmla="*/ 0 h 6858000"/>
              <a:gd name="connsiteX931" fmla="*/ 1111003 w 7467600"/>
              <a:gd name="connsiteY931" fmla="*/ 0 h 6858000"/>
              <a:gd name="connsiteX932" fmla="*/ 1125553 w 7467600"/>
              <a:gd name="connsiteY932" fmla="*/ 52588 h 6858000"/>
              <a:gd name="connsiteX933" fmla="*/ 1304276 w 7467600"/>
              <a:gd name="connsiteY933" fmla="*/ 476275 h 6858000"/>
              <a:gd name="connsiteX934" fmla="*/ 1492066 w 7467600"/>
              <a:gd name="connsiteY934" fmla="*/ 886333 h 6858000"/>
              <a:gd name="connsiteX935" fmla="*/ 1423698 w 7467600"/>
              <a:gd name="connsiteY935" fmla="*/ 710817 h 6858000"/>
              <a:gd name="connsiteX936" fmla="*/ 1357609 w 7467600"/>
              <a:gd name="connsiteY936" fmla="*/ 532892 h 6858000"/>
              <a:gd name="connsiteX937" fmla="*/ 1309550 w 7467600"/>
              <a:gd name="connsiteY937" fmla="*/ 374031 h 6858000"/>
              <a:gd name="connsiteX938" fmla="*/ 1193673 w 7467600"/>
              <a:gd name="connsiteY938" fmla="*/ 49533 h 6858000"/>
              <a:gd name="connsiteX939" fmla="*/ 1164391 w 7467600"/>
              <a:gd name="connsiteY939" fmla="*/ 0 h 6858000"/>
              <a:gd name="connsiteX940" fmla="*/ 1200666 w 7467600"/>
              <a:gd name="connsiteY940" fmla="*/ 0 h 6858000"/>
              <a:gd name="connsiteX941" fmla="*/ 1223408 w 7467600"/>
              <a:gd name="connsiteY941" fmla="*/ 38996 h 6858000"/>
              <a:gd name="connsiteX942" fmla="*/ 1339635 w 7467600"/>
              <a:gd name="connsiteY942" fmla="*/ 365517 h 6858000"/>
              <a:gd name="connsiteX943" fmla="*/ 1387469 w 7467600"/>
              <a:gd name="connsiteY943" fmla="*/ 523079 h 6858000"/>
              <a:gd name="connsiteX944" fmla="*/ 1452685 w 7467600"/>
              <a:gd name="connsiteY944" fmla="*/ 699806 h 6858000"/>
              <a:gd name="connsiteX945" fmla="*/ 1492092 w 7467600"/>
              <a:gd name="connsiteY945" fmla="*/ 800424 h 6858000"/>
              <a:gd name="connsiteX946" fmla="*/ 1455302 w 7467600"/>
              <a:gd name="connsiteY946" fmla="*/ 632913 h 6858000"/>
              <a:gd name="connsiteX947" fmla="*/ 1222336 w 7467600"/>
              <a:gd name="connsiteY947" fmla="*/ 9480 h 6858000"/>
              <a:gd name="connsiteX948" fmla="*/ 1214634 w 7467600"/>
              <a:gd name="connsiteY948" fmla="*/ 0 h 6858000"/>
              <a:gd name="connsiteX949" fmla="*/ 1289827 w 7467600"/>
              <a:gd name="connsiteY949" fmla="*/ 0 h 6858000"/>
              <a:gd name="connsiteX950" fmla="*/ 1321076 w 7467600"/>
              <a:gd name="connsiteY950" fmla="*/ 59722 h 6858000"/>
              <a:gd name="connsiteX951" fmla="*/ 1512579 w 7467600"/>
              <a:gd name="connsiteY951" fmla="*/ 626441 h 6858000"/>
              <a:gd name="connsiteX952" fmla="*/ 1506076 w 7467600"/>
              <a:gd name="connsiteY952" fmla="*/ 1089289 h 6858000"/>
              <a:gd name="connsiteX953" fmla="*/ 1486346 w 7467600"/>
              <a:gd name="connsiteY953" fmla="*/ 1079919 h 6858000"/>
              <a:gd name="connsiteX954" fmla="*/ 1070511 w 7467600"/>
              <a:gd name="connsiteY954" fmla="*/ 48609 h 6858000"/>
              <a:gd name="connsiteX955" fmla="*/ 1057230 w 7467600"/>
              <a:gd name="connsiteY955" fmla="*/ 0 h 6858000"/>
              <a:gd name="connsiteX956" fmla="*/ 43151 w 7467600"/>
              <a:gd name="connsiteY956" fmla="*/ 0 h 6858000"/>
              <a:gd name="connsiteX957" fmla="*/ 95283 w 7467600"/>
              <a:gd name="connsiteY957" fmla="*/ 0 h 6858000"/>
              <a:gd name="connsiteX958" fmla="*/ 300708 w 7467600"/>
              <a:gd name="connsiteY958" fmla="*/ 154571 h 6858000"/>
              <a:gd name="connsiteX959" fmla="*/ 530414 w 7467600"/>
              <a:gd name="connsiteY959" fmla="*/ 354673 h 6858000"/>
              <a:gd name="connsiteX960" fmla="*/ 333785 w 7467600"/>
              <a:gd name="connsiteY960" fmla="*/ 161564 h 6858000"/>
              <a:gd name="connsiteX961" fmla="*/ 147005 w 7467600"/>
              <a:gd name="connsiteY961" fmla="*/ 0 h 6858000"/>
              <a:gd name="connsiteX962" fmla="*/ 272509 w 7467600"/>
              <a:gd name="connsiteY962" fmla="*/ 0 h 6858000"/>
              <a:gd name="connsiteX963" fmla="*/ 326276 w 7467600"/>
              <a:gd name="connsiteY963" fmla="*/ 45847 h 6858000"/>
              <a:gd name="connsiteX964" fmla="*/ 823759 w 7467600"/>
              <a:gd name="connsiteY964" fmla="*/ 574145 h 6858000"/>
              <a:gd name="connsiteX965" fmla="*/ 811254 w 7467600"/>
              <a:gd name="connsiteY965" fmla="*/ 665546 h 6858000"/>
              <a:gd name="connsiteX966" fmla="*/ 154042 w 7467600"/>
              <a:gd name="connsiteY966" fmla="*/ 261522 h 6858000"/>
              <a:gd name="connsiteX967" fmla="*/ 13550 w 7467600"/>
              <a:gd name="connsiteY967" fmla="*/ 158423 h 6858000"/>
              <a:gd name="connsiteX968" fmla="*/ 0 w 7467600"/>
              <a:gd name="connsiteY968" fmla="*/ 146618 h 6858000"/>
              <a:gd name="connsiteX969" fmla="*/ 0 w 7467600"/>
              <a:gd name="connsiteY969" fmla="*/ 59161 h 6858000"/>
              <a:gd name="connsiteX970" fmla="*/ 45427 w 7467600"/>
              <a:gd name="connsiteY970" fmla="*/ 101078 h 6858000"/>
              <a:gd name="connsiteX971" fmla="*/ 630103 w 7467600"/>
              <a:gd name="connsiteY971" fmla="*/ 485885 h 6858000"/>
              <a:gd name="connsiteX972" fmla="*/ 532040 w 7467600"/>
              <a:gd name="connsiteY972" fmla="*/ 399359 h 6858000"/>
              <a:gd name="connsiteX973" fmla="*/ 517618 w 7467600"/>
              <a:gd name="connsiteY973" fmla="*/ 385726 h 6858000"/>
              <a:gd name="connsiteX974" fmla="*/ 285074 w 7467600"/>
              <a:gd name="connsiteY974" fmla="*/ 182755 h 6858000"/>
              <a:gd name="connsiteX975" fmla="*/ 43151 w 7467600"/>
              <a:gd name="connsiteY975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7042773 w 7467600"/>
              <a:gd name="connsiteY74" fmla="*/ 5734011 h 6858000"/>
              <a:gd name="connsiteX75" fmla="*/ 6879594 w 7467600"/>
              <a:gd name="connsiteY75" fmla="*/ 5424547 h 6858000"/>
              <a:gd name="connsiteX76" fmla="*/ 7379510 w 7467600"/>
              <a:gd name="connsiteY76" fmla="*/ 5755454 h 6858000"/>
              <a:gd name="connsiteX77" fmla="*/ 7467600 w 7467600"/>
              <a:gd name="connsiteY77" fmla="*/ 5845526 h 6858000"/>
              <a:gd name="connsiteX78" fmla="*/ 7271900 w 7467600"/>
              <a:gd name="connsiteY78" fmla="*/ 5734551 h 6858000"/>
              <a:gd name="connsiteX79" fmla="*/ 7015907 w 7467600"/>
              <a:gd name="connsiteY79" fmla="*/ 5541548 h 6858000"/>
              <a:gd name="connsiteX80" fmla="*/ 7259646 w 7467600"/>
              <a:gd name="connsiteY80" fmla="*/ 5765985 h 6858000"/>
              <a:gd name="connsiteX81" fmla="*/ 7467600 w 7467600"/>
              <a:gd name="connsiteY81" fmla="*/ 6012219 h 6858000"/>
              <a:gd name="connsiteX82" fmla="*/ 6946849 w 7467600"/>
              <a:gd name="connsiteY82" fmla="*/ 5523271 h 6858000"/>
              <a:gd name="connsiteX83" fmla="*/ 6946972 w 7467600"/>
              <a:gd name="connsiteY83" fmla="*/ 5526491 h 6858000"/>
              <a:gd name="connsiteX84" fmla="*/ 7105827 w 7467600"/>
              <a:gd name="connsiteY84" fmla="*/ 5718700 h 6858000"/>
              <a:gd name="connsiteX85" fmla="*/ 7356878 w 7467600"/>
              <a:gd name="connsiteY85" fmla="*/ 5981332 h 6858000"/>
              <a:gd name="connsiteX86" fmla="*/ 7467600 w 7467600"/>
              <a:gd name="connsiteY86" fmla="*/ 6117703 h 6858000"/>
              <a:gd name="connsiteX87" fmla="*/ 7467600 w 7467600"/>
              <a:gd name="connsiteY87" fmla="*/ 6163634 h 6858000"/>
              <a:gd name="connsiteX88" fmla="*/ 7403637 w 7467600"/>
              <a:gd name="connsiteY88" fmla="*/ 6083957 h 6858000"/>
              <a:gd name="connsiteX89" fmla="*/ 7254615 w 7467600"/>
              <a:gd name="connsiteY89" fmla="*/ 5911918 h 6858000"/>
              <a:gd name="connsiteX90" fmla="*/ 7312589 w 7467600"/>
              <a:gd name="connsiteY90" fmla="*/ 5982309 h 6858000"/>
              <a:gd name="connsiteX91" fmla="*/ 7448321 w 7467600"/>
              <a:gd name="connsiteY91" fmla="*/ 6190991 h 6858000"/>
              <a:gd name="connsiteX92" fmla="*/ 7467600 w 7467600"/>
              <a:gd name="connsiteY92" fmla="*/ 6221686 h 6858000"/>
              <a:gd name="connsiteX93" fmla="*/ 7467600 w 7467600"/>
              <a:gd name="connsiteY93" fmla="*/ 6334256 h 6858000"/>
              <a:gd name="connsiteX94" fmla="*/ 7454976 w 7467600"/>
              <a:gd name="connsiteY94" fmla="*/ 6318297 h 6858000"/>
              <a:gd name="connsiteX95" fmla="*/ 7042773 w 7467600"/>
              <a:gd name="connsiteY95" fmla="*/ 5734011 h 6858000"/>
              <a:gd name="connsiteX96" fmla="*/ 1456157 w 7467600"/>
              <a:gd name="connsiteY96" fmla="*/ 5371404 h 6858000"/>
              <a:gd name="connsiteX97" fmla="*/ 1244432 w 7467600"/>
              <a:gd name="connsiteY97" fmla="*/ 5385601 h 6858000"/>
              <a:gd name="connsiteX98" fmla="*/ 973990 w 7467600"/>
              <a:gd name="connsiteY98" fmla="*/ 5424940 h 6858000"/>
              <a:gd name="connsiteX99" fmla="*/ 1103809 w 7467600"/>
              <a:gd name="connsiteY99" fmla="*/ 5433720 h 6858000"/>
              <a:gd name="connsiteX100" fmla="*/ 1123454 w 7467600"/>
              <a:gd name="connsiteY100" fmla="*/ 5435727 h 6858000"/>
              <a:gd name="connsiteX101" fmla="*/ 1737017 w 7467600"/>
              <a:gd name="connsiteY101" fmla="*/ 5452183 h 6858000"/>
              <a:gd name="connsiteX102" fmla="*/ 1824397 w 7467600"/>
              <a:gd name="connsiteY102" fmla="*/ 5447757 h 6858000"/>
              <a:gd name="connsiteX103" fmla="*/ 2070059 w 7467600"/>
              <a:gd name="connsiteY103" fmla="*/ 5441660 h 6858000"/>
              <a:gd name="connsiteX104" fmla="*/ 1456157 w 7467600"/>
              <a:gd name="connsiteY104" fmla="*/ 5371404 h 6858000"/>
              <a:gd name="connsiteX105" fmla="*/ 4988186 w 7467600"/>
              <a:gd name="connsiteY105" fmla="*/ 5216467 h 6858000"/>
              <a:gd name="connsiteX106" fmla="*/ 4777334 w 7467600"/>
              <a:gd name="connsiteY106" fmla="*/ 5406072 h 6858000"/>
              <a:gd name="connsiteX107" fmla="*/ 4718341 w 7467600"/>
              <a:gd name="connsiteY107" fmla="*/ 5468043 h 6858000"/>
              <a:gd name="connsiteX108" fmla="*/ 4604655 w 7467600"/>
              <a:gd name="connsiteY108" fmla="*/ 5583434 h 6858000"/>
              <a:gd name="connsiteX109" fmla="*/ 4565074 w 7467600"/>
              <a:gd name="connsiteY109" fmla="*/ 5618550 h 6858000"/>
              <a:gd name="connsiteX110" fmla="*/ 4988186 w 7467600"/>
              <a:gd name="connsiteY110" fmla="*/ 5216467 h 6858000"/>
              <a:gd name="connsiteX111" fmla="*/ 4978032 w 7467600"/>
              <a:gd name="connsiteY111" fmla="*/ 5183809 h 6858000"/>
              <a:gd name="connsiteX112" fmla="*/ 4463413 w 7467600"/>
              <a:gd name="connsiteY112" fmla="*/ 5615162 h 6858000"/>
              <a:gd name="connsiteX113" fmla="*/ 4358134 w 7467600"/>
              <a:gd name="connsiteY113" fmla="*/ 5742791 h 6858000"/>
              <a:gd name="connsiteX114" fmla="*/ 4376219 w 7467600"/>
              <a:gd name="connsiteY114" fmla="*/ 5729027 h 6858000"/>
              <a:gd name="connsiteX115" fmla="*/ 4582340 w 7467600"/>
              <a:gd name="connsiteY115" fmla="*/ 5561037 h 6858000"/>
              <a:gd name="connsiteX116" fmla="*/ 4694684 w 7467600"/>
              <a:gd name="connsiteY116" fmla="*/ 5447098 h 6858000"/>
              <a:gd name="connsiteX117" fmla="*/ 4754123 w 7467600"/>
              <a:gd name="connsiteY117" fmla="*/ 5384643 h 6858000"/>
              <a:gd name="connsiteX118" fmla="*/ 4978032 w 7467600"/>
              <a:gd name="connsiteY118" fmla="*/ 5183809 h 6858000"/>
              <a:gd name="connsiteX119" fmla="*/ 1903353 w 7467600"/>
              <a:gd name="connsiteY119" fmla="*/ 5044827 h 6858000"/>
              <a:gd name="connsiteX120" fmla="*/ 1936931 w 7467600"/>
              <a:gd name="connsiteY120" fmla="*/ 5093954 h 6858000"/>
              <a:gd name="connsiteX121" fmla="*/ 2195868 w 7467600"/>
              <a:gd name="connsiteY121" fmla="*/ 5396574 h 6858000"/>
              <a:gd name="connsiteX122" fmla="*/ 2088852 w 7467600"/>
              <a:gd name="connsiteY122" fmla="*/ 5166123 h 6858000"/>
              <a:gd name="connsiteX123" fmla="*/ 1958241 w 7467600"/>
              <a:gd name="connsiteY123" fmla="*/ 5067955 h 6858000"/>
              <a:gd name="connsiteX124" fmla="*/ 1903353 w 7467600"/>
              <a:gd name="connsiteY124" fmla="*/ 5044827 h 6858000"/>
              <a:gd name="connsiteX125" fmla="*/ 1979378 w 7467600"/>
              <a:gd name="connsiteY125" fmla="*/ 4769504 h 6858000"/>
              <a:gd name="connsiteX126" fmla="*/ 2882120 w 7467600"/>
              <a:gd name="connsiteY126" fmla="*/ 5064547 h 6858000"/>
              <a:gd name="connsiteX127" fmla="*/ 2793103 w 7467600"/>
              <a:gd name="connsiteY127" fmla="*/ 5039699 h 6858000"/>
              <a:gd name="connsiteX128" fmla="*/ 2770041 w 7467600"/>
              <a:gd name="connsiteY128" fmla="*/ 5033634 h 6858000"/>
              <a:gd name="connsiteX129" fmla="*/ 1979378 w 7467600"/>
              <a:gd name="connsiteY129" fmla="*/ 4769504 h 6858000"/>
              <a:gd name="connsiteX130" fmla="*/ 1927410 w 7467600"/>
              <a:gd name="connsiteY130" fmla="*/ 4716164 h 6858000"/>
              <a:gd name="connsiteX131" fmla="*/ 1959587 w 7467600"/>
              <a:gd name="connsiteY131" fmla="*/ 4728849 h 6858000"/>
              <a:gd name="connsiteX132" fmla="*/ 2777707 w 7467600"/>
              <a:gd name="connsiteY132" fmla="*/ 5003991 h 6858000"/>
              <a:gd name="connsiteX133" fmla="*/ 2800768 w 7467600"/>
              <a:gd name="connsiteY133" fmla="*/ 5010056 h 6858000"/>
              <a:gd name="connsiteX134" fmla="*/ 2879408 w 7467600"/>
              <a:gd name="connsiteY134" fmla="*/ 5031590 h 6858000"/>
              <a:gd name="connsiteX135" fmla="*/ 2862295 w 7467600"/>
              <a:gd name="connsiteY135" fmla="*/ 5022958 h 6858000"/>
              <a:gd name="connsiteX136" fmla="*/ 2813343 w 7467600"/>
              <a:gd name="connsiteY136" fmla="*/ 4998369 h 6858000"/>
              <a:gd name="connsiteX137" fmla="*/ 2646245 w 7467600"/>
              <a:gd name="connsiteY137" fmla="*/ 4930999 h 6858000"/>
              <a:gd name="connsiteX138" fmla="*/ 1999243 w 7467600"/>
              <a:gd name="connsiteY138" fmla="*/ 4730524 h 6858000"/>
              <a:gd name="connsiteX139" fmla="*/ 1979527 w 7467600"/>
              <a:gd name="connsiteY139" fmla="*/ 4726651 h 6858000"/>
              <a:gd name="connsiteX140" fmla="*/ 1927410 w 7467600"/>
              <a:gd name="connsiteY140" fmla="*/ 4716164 h 6858000"/>
              <a:gd name="connsiteX141" fmla="*/ 1997014 w 7467600"/>
              <a:gd name="connsiteY141" fmla="*/ 4698007 h 6858000"/>
              <a:gd name="connsiteX142" fmla="*/ 2005458 w 7467600"/>
              <a:gd name="connsiteY142" fmla="*/ 4699540 h 6858000"/>
              <a:gd name="connsiteX143" fmla="*/ 2657186 w 7467600"/>
              <a:gd name="connsiteY143" fmla="*/ 4901687 h 6858000"/>
              <a:gd name="connsiteX144" fmla="*/ 2826662 w 7467600"/>
              <a:gd name="connsiteY144" fmla="*/ 4970362 h 6858000"/>
              <a:gd name="connsiteX145" fmla="*/ 2876100 w 7467600"/>
              <a:gd name="connsiteY145" fmla="*/ 4995397 h 6858000"/>
              <a:gd name="connsiteX146" fmla="*/ 3042600 w 7467600"/>
              <a:gd name="connsiteY146" fmla="*/ 5059532 h 6858000"/>
              <a:gd name="connsiteX147" fmla="*/ 1997014 w 7467600"/>
              <a:gd name="connsiteY147" fmla="*/ 4698007 h 6858000"/>
              <a:gd name="connsiteX148" fmla="*/ 2305292 w 7467600"/>
              <a:gd name="connsiteY148" fmla="*/ 4219492 h 6858000"/>
              <a:gd name="connsiteX149" fmla="*/ 3360922 w 7467600"/>
              <a:gd name="connsiteY149" fmla="*/ 4529373 h 6858000"/>
              <a:gd name="connsiteX150" fmla="*/ 3492420 w 7467600"/>
              <a:gd name="connsiteY150" fmla="*/ 4510145 h 6858000"/>
              <a:gd name="connsiteX151" fmla="*/ 3364086 w 7467600"/>
              <a:gd name="connsiteY151" fmla="*/ 4480340 h 6858000"/>
              <a:gd name="connsiteX152" fmla="*/ 3225818 w 7467600"/>
              <a:gd name="connsiteY152" fmla="*/ 4411822 h 6858000"/>
              <a:gd name="connsiteX153" fmla="*/ 3129696 w 7467600"/>
              <a:gd name="connsiteY153" fmla="*/ 4360704 h 6858000"/>
              <a:gd name="connsiteX154" fmla="*/ 2814545 w 7467600"/>
              <a:gd name="connsiteY154" fmla="*/ 4282955 h 6858000"/>
              <a:gd name="connsiteX155" fmla="*/ 2305292 w 7467600"/>
              <a:gd name="connsiteY155" fmla="*/ 4219492 h 6858000"/>
              <a:gd name="connsiteX156" fmla="*/ 2626982 w 7467600"/>
              <a:gd name="connsiteY156" fmla="*/ 4206450 h 6858000"/>
              <a:gd name="connsiteX157" fmla="*/ 2490617 w 7467600"/>
              <a:gd name="connsiteY157" fmla="*/ 4206951 h 6858000"/>
              <a:gd name="connsiteX158" fmla="*/ 2819869 w 7467600"/>
              <a:gd name="connsiteY158" fmla="*/ 4252936 h 6858000"/>
              <a:gd name="connsiteX159" fmla="*/ 3143018 w 7467600"/>
              <a:gd name="connsiteY159" fmla="*/ 4332698 h 6858000"/>
              <a:gd name="connsiteX160" fmla="*/ 3241520 w 7467600"/>
              <a:gd name="connsiteY160" fmla="*/ 4385112 h 6858000"/>
              <a:gd name="connsiteX161" fmla="*/ 3374575 w 7467600"/>
              <a:gd name="connsiteY161" fmla="*/ 4451517 h 6858000"/>
              <a:gd name="connsiteX162" fmla="*/ 3505221 w 7467600"/>
              <a:gd name="connsiteY162" fmla="*/ 4480757 h 6858000"/>
              <a:gd name="connsiteX163" fmla="*/ 2626982 w 7467600"/>
              <a:gd name="connsiteY163" fmla="*/ 4206450 h 6858000"/>
              <a:gd name="connsiteX164" fmla="*/ 1310106 w 7467600"/>
              <a:gd name="connsiteY164" fmla="*/ 3943217 h 6858000"/>
              <a:gd name="connsiteX165" fmla="*/ 854994 w 7467600"/>
              <a:gd name="connsiteY165" fmla="*/ 4399136 h 6858000"/>
              <a:gd name="connsiteX166" fmla="*/ 742462 w 7467600"/>
              <a:gd name="connsiteY166" fmla="*/ 4594648 h 6858000"/>
              <a:gd name="connsiteX167" fmla="*/ 820602 w 7467600"/>
              <a:gd name="connsiteY167" fmla="*/ 4485915 h 6858000"/>
              <a:gd name="connsiteX168" fmla="*/ 878295 w 7467600"/>
              <a:gd name="connsiteY168" fmla="*/ 4403594 h 6858000"/>
              <a:gd name="connsiteX169" fmla="*/ 1240607 w 7467600"/>
              <a:gd name="connsiteY169" fmla="*/ 4010401 h 6858000"/>
              <a:gd name="connsiteX170" fmla="*/ 1310106 w 7467600"/>
              <a:gd name="connsiteY170" fmla="*/ 3943217 h 6858000"/>
              <a:gd name="connsiteX171" fmla="*/ 1423113 w 7467600"/>
              <a:gd name="connsiteY171" fmla="*/ 3874565 h 6858000"/>
              <a:gd name="connsiteX172" fmla="*/ 1260565 w 7467600"/>
              <a:gd name="connsiteY172" fmla="*/ 4031982 h 6858000"/>
              <a:gd name="connsiteX173" fmla="*/ 901900 w 7467600"/>
              <a:gd name="connsiteY173" fmla="*/ 4421236 h 6858000"/>
              <a:gd name="connsiteX174" fmla="*/ 845044 w 7467600"/>
              <a:gd name="connsiteY174" fmla="*/ 4502436 h 6858000"/>
              <a:gd name="connsiteX175" fmla="*/ 685926 w 7467600"/>
              <a:gd name="connsiteY175" fmla="*/ 4703069 h 6858000"/>
              <a:gd name="connsiteX176" fmla="*/ 684248 w 7467600"/>
              <a:gd name="connsiteY176" fmla="*/ 4706721 h 6858000"/>
              <a:gd name="connsiteX177" fmla="*/ 1423113 w 7467600"/>
              <a:gd name="connsiteY177" fmla="*/ 3874565 h 6858000"/>
              <a:gd name="connsiteX178" fmla="*/ 3316479 w 7467600"/>
              <a:gd name="connsiteY178" fmla="*/ 3872136 h 6858000"/>
              <a:gd name="connsiteX179" fmla="*/ 3546806 w 7467600"/>
              <a:gd name="connsiteY179" fmla="*/ 4356139 h 6858000"/>
              <a:gd name="connsiteX180" fmla="*/ 3364433 w 7467600"/>
              <a:gd name="connsiteY180" fmla="*/ 3953121 h 6858000"/>
              <a:gd name="connsiteX181" fmla="*/ 3316479 w 7467600"/>
              <a:gd name="connsiteY181" fmla="*/ 3872136 h 6858000"/>
              <a:gd name="connsiteX182" fmla="*/ 3291335 w 7467600"/>
              <a:gd name="connsiteY182" fmla="*/ 3767420 h 6858000"/>
              <a:gd name="connsiteX183" fmla="*/ 3390805 w 7467600"/>
              <a:gd name="connsiteY183" fmla="*/ 3937163 h 6858000"/>
              <a:gd name="connsiteX184" fmla="*/ 3579062 w 7467600"/>
              <a:gd name="connsiteY184" fmla="*/ 4359040 h 6858000"/>
              <a:gd name="connsiteX185" fmla="*/ 3467355 w 7467600"/>
              <a:gd name="connsiteY185" fmla="*/ 3988130 h 6858000"/>
              <a:gd name="connsiteX186" fmla="*/ 3310753 w 7467600"/>
              <a:gd name="connsiteY186" fmla="*/ 3787140 h 6858000"/>
              <a:gd name="connsiteX187" fmla="*/ 3291335 w 7467600"/>
              <a:gd name="connsiteY187" fmla="*/ 3767420 h 6858000"/>
              <a:gd name="connsiteX188" fmla="*/ 1635889 w 7467600"/>
              <a:gd name="connsiteY188" fmla="*/ 3709494 h 6858000"/>
              <a:gd name="connsiteX189" fmla="*/ 1634800 w 7467600"/>
              <a:gd name="connsiteY189" fmla="*/ 3731111 h 6858000"/>
              <a:gd name="connsiteX190" fmla="*/ 1635889 w 7467600"/>
              <a:gd name="connsiteY190" fmla="*/ 3709494 h 6858000"/>
              <a:gd name="connsiteX191" fmla="*/ 1510397 w 7467600"/>
              <a:gd name="connsiteY191" fmla="*/ 3684705 h 6858000"/>
              <a:gd name="connsiteX192" fmla="*/ 1146550 w 7467600"/>
              <a:gd name="connsiteY192" fmla="*/ 3802012 h 6858000"/>
              <a:gd name="connsiteX193" fmla="*/ 698834 w 7467600"/>
              <a:gd name="connsiteY193" fmla="*/ 3952272 h 6858000"/>
              <a:gd name="connsiteX194" fmla="*/ 34256 w 7467600"/>
              <a:gd name="connsiteY194" fmla="*/ 4347603 h 6858000"/>
              <a:gd name="connsiteX195" fmla="*/ 527241 w 7467600"/>
              <a:gd name="connsiteY195" fmla="*/ 4065078 h 6858000"/>
              <a:gd name="connsiteX196" fmla="*/ 1510397 w 7467600"/>
              <a:gd name="connsiteY196" fmla="*/ 3684705 h 6858000"/>
              <a:gd name="connsiteX197" fmla="*/ 1313114 w 7467600"/>
              <a:gd name="connsiteY197" fmla="*/ 3655216 h 6858000"/>
              <a:gd name="connsiteX198" fmla="*/ 1109304 w 7467600"/>
              <a:gd name="connsiteY198" fmla="*/ 3669030 h 6858000"/>
              <a:gd name="connsiteX199" fmla="*/ 8129 w 7467600"/>
              <a:gd name="connsiteY199" fmla="*/ 4330519 h 6858000"/>
              <a:gd name="connsiteX200" fmla="*/ 687572 w 7467600"/>
              <a:gd name="connsiteY200" fmla="*/ 3925629 h 6858000"/>
              <a:gd name="connsiteX201" fmla="*/ 1138365 w 7467600"/>
              <a:gd name="connsiteY201" fmla="*/ 3774515 h 6858000"/>
              <a:gd name="connsiteX202" fmla="*/ 1505579 w 7467600"/>
              <a:gd name="connsiteY202" fmla="*/ 3655526 h 6858000"/>
              <a:gd name="connsiteX203" fmla="*/ 1313114 w 7467600"/>
              <a:gd name="connsiteY203" fmla="*/ 3655216 h 6858000"/>
              <a:gd name="connsiteX204" fmla="*/ 3655073 w 7467600"/>
              <a:gd name="connsiteY204" fmla="*/ 3650884 h 6858000"/>
              <a:gd name="connsiteX205" fmla="*/ 3989938 w 7467600"/>
              <a:gd name="connsiteY205" fmla="*/ 3991685 h 6858000"/>
              <a:gd name="connsiteX206" fmla="*/ 4393907 w 7467600"/>
              <a:gd name="connsiteY206" fmla="*/ 4261258 h 6858000"/>
              <a:gd name="connsiteX207" fmla="*/ 4648051 w 7467600"/>
              <a:gd name="connsiteY207" fmla="*/ 4374051 h 6858000"/>
              <a:gd name="connsiteX208" fmla="*/ 4383389 w 7467600"/>
              <a:gd name="connsiteY208" fmla="*/ 4184369 h 6858000"/>
              <a:gd name="connsiteX209" fmla="*/ 4165508 w 7467600"/>
              <a:gd name="connsiteY209" fmla="*/ 4035196 h 6858000"/>
              <a:gd name="connsiteX210" fmla="*/ 4068162 w 7467600"/>
              <a:gd name="connsiteY210" fmla="*/ 3953394 h 6858000"/>
              <a:gd name="connsiteX211" fmla="*/ 3981416 w 7467600"/>
              <a:gd name="connsiteY211" fmla="*/ 3880482 h 6858000"/>
              <a:gd name="connsiteX212" fmla="*/ 3800147 w 7467600"/>
              <a:gd name="connsiteY212" fmla="*/ 3749872 h 6858000"/>
              <a:gd name="connsiteX213" fmla="*/ 3655073 w 7467600"/>
              <a:gd name="connsiteY213" fmla="*/ 3650884 h 6858000"/>
              <a:gd name="connsiteX214" fmla="*/ 3670252 w 7467600"/>
              <a:gd name="connsiteY214" fmla="*/ 3622798 h 6858000"/>
              <a:gd name="connsiteX215" fmla="*/ 3817258 w 7467600"/>
              <a:gd name="connsiteY215" fmla="*/ 3723577 h 6858000"/>
              <a:gd name="connsiteX216" fmla="*/ 4000461 w 7467600"/>
              <a:gd name="connsiteY216" fmla="*/ 3855966 h 6858000"/>
              <a:gd name="connsiteX217" fmla="*/ 4088180 w 7467600"/>
              <a:gd name="connsiteY217" fmla="*/ 3929774 h 6858000"/>
              <a:gd name="connsiteX218" fmla="*/ 4184555 w 7467600"/>
              <a:gd name="connsiteY218" fmla="*/ 4010683 h 6858000"/>
              <a:gd name="connsiteX219" fmla="*/ 4399563 w 7467600"/>
              <a:gd name="connsiteY219" fmla="*/ 4158106 h 6858000"/>
              <a:gd name="connsiteX220" fmla="*/ 4684469 w 7467600"/>
              <a:gd name="connsiteY220" fmla="*/ 4364680 h 6858000"/>
              <a:gd name="connsiteX221" fmla="*/ 4690271 w 7467600"/>
              <a:gd name="connsiteY221" fmla="*/ 4370034 h 6858000"/>
              <a:gd name="connsiteX222" fmla="*/ 4136093 w 7467600"/>
              <a:gd name="connsiteY222" fmla="*/ 3858466 h 6858000"/>
              <a:gd name="connsiteX223" fmla="*/ 3670252 w 7467600"/>
              <a:gd name="connsiteY223" fmla="*/ 3622798 h 6858000"/>
              <a:gd name="connsiteX224" fmla="*/ 4440129 w 7467600"/>
              <a:gd name="connsiteY224" fmla="*/ 3448571 h 6858000"/>
              <a:gd name="connsiteX225" fmla="*/ 4856525 w 7467600"/>
              <a:gd name="connsiteY225" fmla="*/ 3915351 h 6858000"/>
              <a:gd name="connsiteX226" fmla="*/ 5059055 w 7467600"/>
              <a:gd name="connsiteY226" fmla="*/ 4108918 h 6858000"/>
              <a:gd name="connsiteX227" fmla="*/ 5290070 w 7467600"/>
              <a:gd name="connsiteY227" fmla="*/ 4263619 h 6858000"/>
              <a:gd name="connsiteX228" fmla="*/ 4834991 w 7467600"/>
              <a:gd name="connsiteY228" fmla="*/ 3830985 h 6858000"/>
              <a:gd name="connsiteX229" fmla="*/ 4440129 w 7467600"/>
              <a:gd name="connsiteY229" fmla="*/ 3448571 h 6858000"/>
              <a:gd name="connsiteX230" fmla="*/ 4441737 w 7467600"/>
              <a:gd name="connsiteY230" fmla="*/ 3399734 h 6858000"/>
              <a:gd name="connsiteX231" fmla="*/ 4431236 w 7467600"/>
              <a:gd name="connsiteY231" fmla="*/ 3400954 h 6858000"/>
              <a:gd name="connsiteX232" fmla="*/ 4557150 w 7467600"/>
              <a:gd name="connsiteY232" fmla="*/ 3510023 h 6858000"/>
              <a:gd name="connsiteX233" fmla="*/ 4856936 w 7467600"/>
              <a:gd name="connsiteY233" fmla="*/ 3809146 h 6858000"/>
              <a:gd name="connsiteX234" fmla="*/ 5111996 w 7467600"/>
              <a:gd name="connsiteY234" fmla="*/ 4065759 h 6858000"/>
              <a:gd name="connsiteX235" fmla="*/ 5388878 w 7467600"/>
              <a:gd name="connsiteY235" fmla="*/ 4300185 h 6858000"/>
              <a:gd name="connsiteX236" fmla="*/ 5425556 w 7467600"/>
              <a:gd name="connsiteY236" fmla="*/ 4308967 h 6858000"/>
              <a:gd name="connsiteX237" fmla="*/ 4943646 w 7467600"/>
              <a:gd name="connsiteY237" fmla="*/ 3822916 h 6858000"/>
              <a:gd name="connsiteX238" fmla="*/ 4594837 w 7467600"/>
              <a:gd name="connsiteY238" fmla="*/ 3532274 h 6858000"/>
              <a:gd name="connsiteX239" fmla="*/ 4441737 w 7467600"/>
              <a:gd name="connsiteY239" fmla="*/ 3399734 h 6858000"/>
              <a:gd name="connsiteX240" fmla="*/ 5425834 w 7467600"/>
              <a:gd name="connsiteY240" fmla="*/ 3162785 h 6858000"/>
              <a:gd name="connsiteX241" fmla="*/ 5401644 w 7467600"/>
              <a:gd name="connsiteY241" fmla="*/ 3617847 h 6858000"/>
              <a:gd name="connsiteX242" fmla="*/ 5467256 w 7467600"/>
              <a:gd name="connsiteY242" fmla="*/ 4175494 h 6858000"/>
              <a:gd name="connsiteX243" fmla="*/ 5448069 w 7467600"/>
              <a:gd name="connsiteY243" fmla="*/ 3567554 h 6858000"/>
              <a:gd name="connsiteX244" fmla="*/ 5425834 w 7467600"/>
              <a:gd name="connsiteY244" fmla="*/ 3162785 h 6858000"/>
              <a:gd name="connsiteX245" fmla="*/ 1318687 w 7467600"/>
              <a:gd name="connsiteY245" fmla="*/ 3113840 h 6858000"/>
              <a:gd name="connsiteX246" fmla="*/ 1066793 w 7467600"/>
              <a:gd name="connsiteY246" fmla="*/ 3212171 h 6858000"/>
              <a:gd name="connsiteX247" fmla="*/ 993319 w 7467600"/>
              <a:gd name="connsiteY247" fmla="*/ 3247648 h 6858000"/>
              <a:gd name="connsiteX248" fmla="*/ 853081 w 7467600"/>
              <a:gd name="connsiteY248" fmla="*/ 3312410 h 6858000"/>
              <a:gd name="connsiteX249" fmla="*/ 805957 w 7467600"/>
              <a:gd name="connsiteY249" fmla="*/ 3330443 h 6858000"/>
              <a:gd name="connsiteX250" fmla="*/ 1318687 w 7467600"/>
              <a:gd name="connsiteY250" fmla="*/ 3113840 h 6858000"/>
              <a:gd name="connsiteX251" fmla="*/ 5453702 w 7467600"/>
              <a:gd name="connsiteY251" fmla="*/ 3090882 h 6858000"/>
              <a:gd name="connsiteX252" fmla="*/ 5480135 w 7467600"/>
              <a:gd name="connsiteY252" fmla="*/ 3565802 h 6858000"/>
              <a:gd name="connsiteX253" fmla="*/ 5499023 w 7467600"/>
              <a:gd name="connsiteY253" fmla="*/ 4166310 h 6858000"/>
              <a:gd name="connsiteX254" fmla="*/ 5547022 w 7467600"/>
              <a:gd name="connsiteY254" fmla="*/ 3607838 h 6858000"/>
              <a:gd name="connsiteX255" fmla="*/ 5515964 w 7467600"/>
              <a:gd name="connsiteY255" fmla="*/ 3378541 h 6858000"/>
              <a:gd name="connsiteX256" fmla="*/ 5453702 w 7467600"/>
              <a:gd name="connsiteY256" fmla="*/ 3090882 h 6858000"/>
              <a:gd name="connsiteX257" fmla="*/ 1238695 w 7467600"/>
              <a:gd name="connsiteY257" fmla="*/ 3076820 h 6858000"/>
              <a:gd name="connsiteX258" fmla="*/ 716371 w 7467600"/>
              <a:gd name="connsiteY258" fmla="*/ 3293249 h 6858000"/>
              <a:gd name="connsiteX259" fmla="*/ 579522 w 7467600"/>
              <a:gd name="connsiteY259" fmla="*/ 3371759 h 6858000"/>
              <a:gd name="connsiteX260" fmla="*/ 600288 w 7467600"/>
              <a:gd name="connsiteY260" fmla="*/ 3365555 h 6858000"/>
              <a:gd name="connsiteX261" fmla="*/ 840692 w 7467600"/>
              <a:gd name="connsiteY261" fmla="*/ 3284921 h 6858000"/>
              <a:gd name="connsiteX262" fmla="*/ 979248 w 7467600"/>
              <a:gd name="connsiteY262" fmla="*/ 3221003 h 6858000"/>
              <a:gd name="connsiteX263" fmla="*/ 1053282 w 7467600"/>
              <a:gd name="connsiteY263" fmla="*/ 3185247 h 6858000"/>
              <a:gd name="connsiteX264" fmla="*/ 1320603 w 7467600"/>
              <a:gd name="connsiteY264" fmla="*/ 3081281 h 6858000"/>
              <a:gd name="connsiteX265" fmla="*/ 1238695 w 7467600"/>
              <a:gd name="connsiteY265" fmla="*/ 3076820 h 6858000"/>
              <a:gd name="connsiteX266" fmla="*/ 5425627 w 7467600"/>
              <a:gd name="connsiteY266" fmla="*/ 2954192 h 6858000"/>
              <a:gd name="connsiteX267" fmla="*/ 5470770 w 7467600"/>
              <a:gd name="connsiteY267" fmla="*/ 3005435 h 6858000"/>
              <a:gd name="connsiteX268" fmla="*/ 5519779 w 7467600"/>
              <a:gd name="connsiteY268" fmla="*/ 4359223 h 6858000"/>
              <a:gd name="connsiteX269" fmla="*/ 5520293 w 7467600"/>
              <a:gd name="connsiteY269" fmla="*/ 4360602 h 6858000"/>
              <a:gd name="connsiteX270" fmla="*/ 5767221 w 7467600"/>
              <a:gd name="connsiteY270" fmla="*/ 4665564 h 6858000"/>
              <a:gd name="connsiteX271" fmla="*/ 6937169 w 7467600"/>
              <a:gd name="connsiteY271" fmla="*/ 4815941 h 6858000"/>
              <a:gd name="connsiteX272" fmla="*/ 6953922 w 7467600"/>
              <a:gd name="connsiteY272" fmla="*/ 4890068 h 6858000"/>
              <a:gd name="connsiteX273" fmla="*/ 6071359 w 7467600"/>
              <a:gd name="connsiteY273" fmla="*/ 4770770 h 6858000"/>
              <a:gd name="connsiteX274" fmla="*/ 6038839 w 7467600"/>
              <a:gd name="connsiteY274" fmla="*/ 4764474 h 6858000"/>
              <a:gd name="connsiteX275" fmla="*/ 6038706 w 7467600"/>
              <a:gd name="connsiteY275" fmla="*/ 4763847 h 6858000"/>
              <a:gd name="connsiteX276" fmla="*/ 6037784 w 7467600"/>
              <a:gd name="connsiteY276" fmla="*/ 4764270 h 6858000"/>
              <a:gd name="connsiteX277" fmla="*/ 6038839 w 7467600"/>
              <a:gd name="connsiteY277" fmla="*/ 4764474 h 6858000"/>
              <a:gd name="connsiteX278" fmla="*/ 6040338 w 7467600"/>
              <a:gd name="connsiteY278" fmla="*/ 4771418 h 6858000"/>
              <a:gd name="connsiteX279" fmla="*/ 6024488 w 7467600"/>
              <a:gd name="connsiteY279" fmla="*/ 4809903 h 6858000"/>
              <a:gd name="connsiteX280" fmla="*/ 5599771 w 7467600"/>
              <a:gd name="connsiteY280" fmla="*/ 5509652 h 6858000"/>
              <a:gd name="connsiteX281" fmla="*/ 5548843 w 7467600"/>
              <a:gd name="connsiteY281" fmla="*/ 5563845 h 6858000"/>
              <a:gd name="connsiteX282" fmla="*/ 5940952 w 7467600"/>
              <a:gd name="connsiteY282" fmla="*/ 6250028 h 6858000"/>
              <a:gd name="connsiteX283" fmla="*/ 6043441 w 7467600"/>
              <a:gd name="connsiteY283" fmla="*/ 6665847 h 6858000"/>
              <a:gd name="connsiteX284" fmla="*/ 6093432 w 7467600"/>
              <a:gd name="connsiteY284" fmla="*/ 6858000 h 6858000"/>
              <a:gd name="connsiteX285" fmla="*/ 6034344 w 7467600"/>
              <a:gd name="connsiteY285" fmla="*/ 6858000 h 6858000"/>
              <a:gd name="connsiteX286" fmla="*/ 6026679 w 7467600"/>
              <a:gd name="connsiteY286" fmla="*/ 6836959 h 6858000"/>
              <a:gd name="connsiteX287" fmla="*/ 5800441 w 7467600"/>
              <a:gd name="connsiteY287" fmla="*/ 6335286 h 6858000"/>
              <a:gd name="connsiteX288" fmla="*/ 5526562 w 7467600"/>
              <a:gd name="connsiteY288" fmla="*/ 5705388 h 6858000"/>
              <a:gd name="connsiteX289" fmla="*/ 5519640 w 7467600"/>
              <a:gd name="connsiteY289" fmla="*/ 5683774 h 6858000"/>
              <a:gd name="connsiteX290" fmla="*/ 5844559 w 7467600"/>
              <a:gd name="connsiteY290" fmla="*/ 6553349 h 6858000"/>
              <a:gd name="connsiteX291" fmla="*/ 5975994 w 7467600"/>
              <a:gd name="connsiteY291" fmla="*/ 6858000 h 6858000"/>
              <a:gd name="connsiteX292" fmla="*/ 5898547 w 7467600"/>
              <a:gd name="connsiteY292" fmla="*/ 6858000 h 6858000"/>
              <a:gd name="connsiteX293" fmla="*/ 5682041 w 7467600"/>
              <a:gd name="connsiteY293" fmla="*/ 6355860 h 6858000"/>
              <a:gd name="connsiteX294" fmla="*/ 5461758 w 7467600"/>
              <a:gd name="connsiteY294" fmla="*/ 5820220 h 6858000"/>
              <a:gd name="connsiteX295" fmla="*/ 5237282 w 7467600"/>
              <a:gd name="connsiteY295" fmla="*/ 6579086 h 6858000"/>
              <a:gd name="connsiteX296" fmla="*/ 5115009 w 7467600"/>
              <a:gd name="connsiteY296" fmla="*/ 6858000 h 6858000"/>
              <a:gd name="connsiteX297" fmla="*/ 5028074 w 7467600"/>
              <a:gd name="connsiteY297" fmla="*/ 6858000 h 6858000"/>
              <a:gd name="connsiteX298" fmla="*/ 5079508 w 7467600"/>
              <a:gd name="connsiteY298" fmla="*/ 6749074 h 6858000"/>
              <a:gd name="connsiteX299" fmla="*/ 5371846 w 7467600"/>
              <a:gd name="connsiteY299" fmla="*/ 5924413 h 6858000"/>
              <a:gd name="connsiteX300" fmla="*/ 5270512 w 7467600"/>
              <a:gd name="connsiteY300" fmla="*/ 6138975 h 6858000"/>
              <a:gd name="connsiteX301" fmla="*/ 5062409 w 7467600"/>
              <a:gd name="connsiteY301" fmla="*/ 6653544 h 6858000"/>
              <a:gd name="connsiteX302" fmla="*/ 5036628 w 7467600"/>
              <a:gd name="connsiteY302" fmla="*/ 6754247 h 6858000"/>
              <a:gd name="connsiteX303" fmla="*/ 5009112 w 7467600"/>
              <a:gd name="connsiteY303" fmla="*/ 6858000 h 6858000"/>
              <a:gd name="connsiteX304" fmla="*/ 4976679 w 7467600"/>
              <a:gd name="connsiteY304" fmla="*/ 6858000 h 6858000"/>
              <a:gd name="connsiteX305" fmla="*/ 5006537 w 7467600"/>
              <a:gd name="connsiteY305" fmla="*/ 6747068 h 6858000"/>
              <a:gd name="connsiteX306" fmla="*/ 5032723 w 7467600"/>
              <a:gd name="connsiteY306" fmla="*/ 6644957 h 6858000"/>
              <a:gd name="connsiteX307" fmla="*/ 5242949 w 7467600"/>
              <a:gd name="connsiteY307" fmla="*/ 6125175 h 6858000"/>
              <a:gd name="connsiteX308" fmla="*/ 5286321 w 7467600"/>
              <a:gd name="connsiteY308" fmla="*/ 6033555 h 6858000"/>
              <a:gd name="connsiteX309" fmla="*/ 5008210 w 7467600"/>
              <a:gd name="connsiteY309" fmla="*/ 6649194 h 6858000"/>
              <a:gd name="connsiteX310" fmla="*/ 4986321 w 7467600"/>
              <a:gd name="connsiteY310" fmla="*/ 6765687 h 6858000"/>
              <a:gd name="connsiteX311" fmla="*/ 4973474 w 7467600"/>
              <a:gd name="connsiteY311" fmla="*/ 6858000 h 6858000"/>
              <a:gd name="connsiteX312" fmla="*/ 4907178 w 7467600"/>
              <a:gd name="connsiteY312" fmla="*/ 6858000 h 6858000"/>
              <a:gd name="connsiteX313" fmla="*/ 4910810 w 7467600"/>
              <a:gd name="connsiteY313" fmla="*/ 6829660 h 6858000"/>
              <a:gd name="connsiteX314" fmla="*/ 4987461 w 7467600"/>
              <a:gd name="connsiteY314" fmla="*/ 6432994 h 6858000"/>
              <a:gd name="connsiteX315" fmla="*/ 5179262 w 7467600"/>
              <a:gd name="connsiteY315" fmla="*/ 6035044 h 6858000"/>
              <a:gd name="connsiteX316" fmla="*/ 4689678 w 7467600"/>
              <a:gd name="connsiteY316" fmla="*/ 6440241 h 6858000"/>
              <a:gd name="connsiteX317" fmla="*/ 4477543 w 7467600"/>
              <a:gd name="connsiteY317" fmla="*/ 6674836 h 6858000"/>
              <a:gd name="connsiteX318" fmla="*/ 4329957 w 7467600"/>
              <a:gd name="connsiteY318" fmla="*/ 6858000 h 6858000"/>
              <a:gd name="connsiteX319" fmla="*/ 4218595 w 7467600"/>
              <a:gd name="connsiteY319" fmla="*/ 6858000 h 6858000"/>
              <a:gd name="connsiteX320" fmla="*/ 4368888 w 7467600"/>
              <a:gd name="connsiteY320" fmla="*/ 6668412 h 6858000"/>
              <a:gd name="connsiteX321" fmla="*/ 4563091 w 7467600"/>
              <a:gd name="connsiteY321" fmla="*/ 6442508 h 6858000"/>
              <a:gd name="connsiteX322" fmla="*/ 5387324 w 7467600"/>
              <a:gd name="connsiteY322" fmla="*/ 5705830 h 6858000"/>
              <a:gd name="connsiteX323" fmla="*/ 5073620 w 7467600"/>
              <a:gd name="connsiteY323" fmla="*/ 5955437 h 6858000"/>
              <a:gd name="connsiteX324" fmla="*/ 4689789 w 7467600"/>
              <a:gd name="connsiteY324" fmla="*/ 6268382 h 6858000"/>
              <a:gd name="connsiteX325" fmla="*/ 4418722 w 7467600"/>
              <a:gd name="connsiteY325" fmla="*/ 6570886 h 6858000"/>
              <a:gd name="connsiteX326" fmla="*/ 4214944 w 7467600"/>
              <a:gd name="connsiteY326" fmla="*/ 6858000 h 6858000"/>
              <a:gd name="connsiteX327" fmla="*/ 4177898 w 7467600"/>
              <a:gd name="connsiteY327" fmla="*/ 6858000 h 6858000"/>
              <a:gd name="connsiteX328" fmla="*/ 4391597 w 7467600"/>
              <a:gd name="connsiteY328" fmla="*/ 6556370 h 6858000"/>
              <a:gd name="connsiteX329" fmla="*/ 4668889 w 7467600"/>
              <a:gd name="connsiteY329" fmla="*/ 6246399 h 6858000"/>
              <a:gd name="connsiteX330" fmla="*/ 5055427 w 7467600"/>
              <a:gd name="connsiteY330" fmla="*/ 5931476 h 6858000"/>
              <a:gd name="connsiteX331" fmla="*/ 5371814 w 7467600"/>
              <a:gd name="connsiteY331" fmla="*/ 5678975 h 6858000"/>
              <a:gd name="connsiteX332" fmla="*/ 4987918 w 7467600"/>
              <a:gd name="connsiteY332" fmla="*/ 5838701 h 6858000"/>
              <a:gd name="connsiteX333" fmla="*/ 4317146 w 7467600"/>
              <a:gd name="connsiteY333" fmla="*/ 6587716 h 6858000"/>
              <a:gd name="connsiteX334" fmla="*/ 4171627 w 7467600"/>
              <a:gd name="connsiteY334" fmla="*/ 6858000 h 6858000"/>
              <a:gd name="connsiteX335" fmla="*/ 4081585 w 7467600"/>
              <a:gd name="connsiteY335" fmla="*/ 6858000 h 6858000"/>
              <a:gd name="connsiteX336" fmla="*/ 4238603 w 7467600"/>
              <a:gd name="connsiteY336" fmla="*/ 6559341 h 6858000"/>
              <a:gd name="connsiteX337" fmla="*/ 4778333 w 7467600"/>
              <a:gd name="connsiteY337" fmla="*/ 5873626 h 6858000"/>
              <a:gd name="connsiteX338" fmla="*/ 5414185 w 7467600"/>
              <a:gd name="connsiteY338" fmla="*/ 5573882 h 6858000"/>
              <a:gd name="connsiteX339" fmla="*/ 5959648 w 7467600"/>
              <a:gd name="connsiteY339" fmla="*/ 4760797 h 6858000"/>
              <a:gd name="connsiteX340" fmla="*/ 5355019 w 7467600"/>
              <a:gd name="connsiteY340" fmla="*/ 4734672 h 6858000"/>
              <a:gd name="connsiteX341" fmla="*/ 5083565 w 7467600"/>
              <a:gd name="connsiteY341" fmla="*/ 5179121 h 6858000"/>
              <a:gd name="connsiteX342" fmla="*/ 4713577 w 7467600"/>
              <a:gd name="connsiteY342" fmla="*/ 5616803 h 6858000"/>
              <a:gd name="connsiteX343" fmla="*/ 3989559 w 7467600"/>
              <a:gd name="connsiteY343" fmla="*/ 6145945 h 6858000"/>
              <a:gd name="connsiteX344" fmla="*/ 3939824 w 7467600"/>
              <a:gd name="connsiteY344" fmla="*/ 6066900 h 6858000"/>
              <a:gd name="connsiteX345" fmla="*/ 4584537 w 7467600"/>
              <a:gd name="connsiteY345" fmla="*/ 5324826 h 6858000"/>
              <a:gd name="connsiteX346" fmla="*/ 5037105 w 7467600"/>
              <a:gd name="connsiteY346" fmla="*/ 5088765 h 6858000"/>
              <a:gd name="connsiteX347" fmla="*/ 5039930 w 7467600"/>
              <a:gd name="connsiteY347" fmla="*/ 5089585 h 6858000"/>
              <a:gd name="connsiteX348" fmla="*/ 5263764 w 7467600"/>
              <a:gd name="connsiteY348" fmla="*/ 4735525 h 6858000"/>
              <a:gd name="connsiteX349" fmla="*/ 4086300 w 7467600"/>
              <a:gd name="connsiteY349" fmla="*/ 4884599 h 6858000"/>
              <a:gd name="connsiteX350" fmla="*/ 4085485 w 7467600"/>
              <a:gd name="connsiteY350" fmla="*/ 4899070 h 6858000"/>
              <a:gd name="connsiteX351" fmla="*/ 3871915 w 7467600"/>
              <a:gd name="connsiteY351" fmla="*/ 5253645 h 6858000"/>
              <a:gd name="connsiteX352" fmla="*/ 3799374 w 7467600"/>
              <a:gd name="connsiteY352" fmla="*/ 5466127 h 6858000"/>
              <a:gd name="connsiteX353" fmla="*/ 3498850 w 7467600"/>
              <a:gd name="connsiteY353" fmla="*/ 6661888 h 6858000"/>
              <a:gd name="connsiteX354" fmla="*/ 3399216 w 7467600"/>
              <a:gd name="connsiteY354" fmla="*/ 6858000 h 6858000"/>
              <a:gd name="connsiteX355" fmla="*/ 3303688 w 7467600"/>
              <a:gd name="connsiteY355" fmla="*/ 6858000 h 6858000"/>
              <a:gd name="connsiteX356" fmla="*/ 3391774 w 7467600"/>
              <a:gd name="connsiteY356" fmla="*/ 6697181 h 6858000"/>
              <a:gd name="connsiteX357" fmla="*/ 3735540 w 7467600"/>
              <a:gd name="connsiteY357" fmla="*/ 5546923 h 6858000"/>
              <a:gd name="connsiteX358" fmla="*/ 3729438 w 7467600"/>
              <a:gd name="connsiteY358" fmla="*/ 5569058 h 6858000"/>
              <a:gd name="connsiteX359" fmla="*/ 3707782 w 7467600"/>
              <a:gd name="connsiteY359" fmla="*/ 5644908 h 6858000"/>
              <a:gd name="connsiteX360" fmla="*/ 3583827 w 7467600"/>
              <a:gd name="connsiteY360" fmla="*/ 6039215 h 6858000"/>
              <a:gd name="connsiteX361" fmla="*/ 3547861 w 7467600"/>
              <a:gd name="connsiteY361" fmla="*/ 6129609 h 6858000"/>
              <a:gd name="connsiteX362" fmla="*/ 3490905 w 7467600"/>
              <a:gd name="connsiteY362" fmla="*/ 6277660 h 6858000"/>
              <a:gd name="connsiteX363" fmla="*/ 3455859 w 7467600"/>
              <a:gd name="connsiteY363" fmla="*/ 6391301 h 6858000"/>
              <a:gd name="connsiteX364" fmla="*/ 3429112 w 7467600"/>
              <a:gd name="connsiteY364" fmla="*/ 6479469 h 6858000"/>
              <a:gd name="connsiteX365" fmla="*/ 3304862 w 7467600"/>
              <a:gd name="connsiteY365" fmla="*/ 6796476 h 6858000"/>
              <a:gd name="connsiteX366" fmla="*/ 3276071 w 7467600"/>
              <a:gd name="connsiteY366" fmla="*/ 6858000 h 6858000"/>
              <a:gd name="connsiteX367" fmla="*/ 3240805 w 7467600"/>
              <a:gd name="connsiteY367" fmla="*/ 6858000 h 6858000"/>
              <a:gd name="connsiteX368" fmla="*/ 3275917 w 7467600"/>
              <a:gd name="connsiteY368" fmla="*/ 6783192 h 6858000"/>
              <a:gd name="connsiteX369" fmla="*/ 3399358 w 7467600"/>
              <a:gd name="connsiteY369" fmla="*/ 6469011 h 6858000"/>
              <a:gd name="connsiteX370" fmla="*/ 3425650 w 7467600"/>
              <a:gd name="connsiteY370" fmla="*/ 6381333 h 6858000"/>
              <a:gd name="connsiteX371" fmla="*/ 3460661 w 7467600"/>
              <a:gd name="connsiteY371" fmla="*/ 6266763 h 6858000"/>
              <a:gd name="connsiteX372" fmla="*/ 3518021 w 7467600"/>
              <a:gd name="connsiteY372" fmla="*/ 6117298 h 6858000"/>
              <a:gd name="connsiteX373" fmla="*/ 3554035 w 7467600"/>
              <a:gd name="connsiteY373" fmla="*/ 6027832 h 6858000"/>
              <a:gd name="connsiteX374" fmla="*/ 3677174 w 7467600"/>
              <a:gd name="connsiteY374" fmla="*/ 5636351 h 6858000"/>
              <a:gd name="connsiteX375" fmla="*/ 3698819 w 7467600"/>
              <a:gd name="connsiteY375" fmla="*/ 5560503 h 6858000"/>
              <a:gd name="connsiteX376" fmla="*/ 3702094 w 7467600"/>
              <a:gd name="connsiteY376" fmla="*/ 5549194 h 6858000"/>
              <a:gd name="connsiteX377" fmla="*/ 3398355 w 7467600"/>
              <a:gd name="connsiteY377" fmla="*/ 6094603 h 6858000"/>
              <a:gd name="connsiteX378" fmla="*/ 3193941 w 7467600"/>
              <a:gd name="connsiteY378" fmla="*/ 6798775 h 6858000"/>
              <a:gd name="connsiteX379" fmla="*/ 3184140 w 7467600"/>
              <a:gd name="connsiteY379" fmla="*/ 6858000 h 6858000"/>
              <a:gd name="connsiteX380" fmla="*/ 3099978 w 7467600"/>
              <a:gd name="connsiteY380" fmla="*/ 6858000 h 6858000"/>
              <a:gd name="connsiteX381" fmla="*/ 3101556 w 7467600"/>
              <a:gd name="connsiteY381" fmla="*/ 6843337 h 6858000"/>
              <a:gd name="connsiteX382" fmla="*/ 3370162 w 7467600"/>
              <a:gd name="connsiteY382" fmla="*/ 5785550 h 6858000"/>
              <a:gd name="connsiteX383" fmla="*/ 3746477 w 7467600"/>
              <a:gd name="connsiteY383" fmla="*/ 5377889 h 6858000"/>
              <a:gd name="connsiteX384" fmla="*/ 3863399 w 7467600"/>
              <a:gd name="connsiteY384" fmla="*/ 5087257 h 6858000"/>
              <a:gd name="connsiteX385" fmla="*/ 3968712 w 7467600"/>
              <a:gd name="connsiteY385" fmla="*/ 4913989 h 6858000"/>
              <a:gd name="connsiteX386" fmla="*/ 2792390 w 7467600"/>
              <a:gd name="connsiteY386" fmla="*/ 5382974 h 6858000"/>
              <a:gd name="connsiteX387" fmla="*/ 2714982 w 7467600"/>
              <a:gd name="connsiteY387" fmla="*/ 5427051 h 6858000"/>
              <a:gd name="connsiteX388" fmla="*/ 2813361 w 7467600"/>
              <a:gd name="connsiteY388" fmla="*/ 6023912 h 6858000"/>
              <a:gd name="connsiteX389" fmla="*/ 2688430 w 7467600"/>
              <a:gd name="connsiteY389" fmla="*/ 6801564 h 6858000"/>
              <a:gd name="connsiteX390" fmla="*/ 2629626 w 7467600"/>
              <a:gd name="connsiteY390" fmla="*/ 6763394 h 6858000"/>
              <a:gd name="connsiteX391" fmla="*/ 2565328 w 7467600"/>
              <a:gd name="connsiteY391" fmla="*/ 5516399 h 6858000"/>
              <a:gd name="connsiteX392" fmla="*/ 1922999 w 7467600"/>
              <a:gd name="connsiteY392" fmla="*/ 5980343 h 6858000"/>
              <a:gd name="connsiteX393" fmla="*/ 1950261 w 7467600"/>
              <a:gd name="connsiteY393" fmla="*/ 6405858 h 6858000"/>
              <a:gd name="connsiteX394" fmla="*/ 2365554 w 7467600"/>
              <a:gd name="connsiteY394" fmla="*/ 6759107 h 6858000"/>
              <a:gd name="connsiteX395" fmla="*/ 2424142 w 7467600"/>
              <a:gd name="connsiteY395" fmla="*/ 6858000 h 6858000"/>
              <a:gd name="connsiteX396" fmla="*/ 2395994 w 7467600"/>
              <a:gd name="connsiteY396" fmla="*/ 6858000 h 6858000"/>
              <a:gd name="connsiteX397" fmla="*/ 2392863 w 7467600"/>
              <a:gd name="connsiteY397" fmla="*/ 6852964 h 6858000"/>
              <a:gd name="connsiteX398" fmla="*/ 2017589 w 7467600"/>
              <a:gd name="connsiteY398" fmla="*/ 6493982 h 6858000"/>
              <a:gd name="connsiteX399" fmla="*/ 2147336 w 7467600"/>
              <a:gd name="connsiteY399" fmla="*/ 6594052 h 6858000"/>
              <a:gd name="connsiteX400" fmla="*/ 2207047 w 7467600"/>
              <a:gd name="connsiteY400" fmla="*/ 6654540 h 6858000"/>
              <a:gd name="connsiteX401" fmla="*/ 2299106 w 7467600"/>
              <a:gd name="connsiteY401" fmla="*/ 6778931 h 6858000"/>
              <a:gd name="connsiteX402" fmla="*/ 2314430 w 7467600"/>
              <a:gd name="connsiteY402" fmla="*/ 6801144 h 6858000"/>
              <a:gd name="connsiteX403" fmla="*/ 2352406 w 7467600"/>
              <a:gd name="connsiteY403" fmla="*/ 6858000 h 6858000"/>
              <a:gd name="connsiteX404" fmla="*/ 2314492 w 7467600"/>
              <a:gd name="connsiteY404" fmla="*/ 6858000 h 6858000"/>
              <a:gd name="connsiteX405" fmla="*/ 2288095 w 7467600"/>
              <a:gd name="connsiteY405" fmla="*/ 6818030 h 6858000"/>
              <a:gd name="connsiteX406" fmla="*/ 2272768 w 7467600"/>
              <a:gd name="connsiteY406" fmla="*/ 6795822 h 6858000"/>
              <a:gd name="connsiteX407" fmla="*/ 2182715 w 7467600"/>
              <a:gd name="connsiteY407" fmla="*/ 6675071 h 6858000"/>
              <a:gd name="connsiteX408" fmla="*/ 2032061 w 7467600"/>
              <a:gd name="connsiteY408" fmla="*/ 6541380 h 6858000"/>
              <a:gd name="connsiteX409" fmla="*/ 2257220 w 7467600"/>
              <a:gd name="connsiteY409" fmla="*/ 6826257 h 6858000"/>
              <a:gd name="connsiteX410" fmla="*/ 2281324 w 7467600"/>
              <a:gd name="connsiteY410" fmla="*/ 6858000 h 6858000"/>
              <a:gd name="connsiteX411" fmla="*/ 2242860 w 7467600"/>
              <a:gd name="connsiteY411" fmla="*/ 6858000 h 6858000"/>
              <a:gd name="connsiteX412" fmla="*/ 2232818 w 7467600"/>
              <a:gd name="connsiteY412" fmla="*/ 6844926 h 6858000"/>
              <a:gd name="connsiteX413" fmla="*/ 1990172 w 7467600"/>
              <a:gd name="connsiteY413" fmla="*/ 6542121 h 6858000"/>
              <a:gd name="connsiteX414" fmla="*/ 2124090 w 7467600"/>
              <a:gd name="connsiteY414" fmla="*/ 6761017 h 6858000"/>
              <a:gd name="connsiteX415" fmla="*/ 2200380 w 7467600"/>
              <a:gd name="connsiteY415" fmla="*/ 6858000 h 6858000"/>
              <a:gd name="connsiteX416" fmla="*/ 2147507 w 7467600"/>
              <a:gd name="connsiteY416" fmla="*/ 6858000 h 6858000"/>
              <a:gd name="connsiteX417" fmla="*/ 2070668 w 7467600"/>
              <a:gd name="connsiteY417" fmla="*/ 6761520 h 6858000"/>
              <a:gd name="connsiteX418" fmla="*/ 1975142 w 7467600"/>
              <a:gd name="connsiteY418" fmla="*/ 6585570 h 6858000"/>
              <a:gd name="connsiteX419" fmla="*/ 2050035 w 7467600"/>
              <a:gd name="connsiteY419" fmla="*/ 6813345 h 6858000"/>
              <a:gd name="connsiteX420" fmla="*/ 2063025 w 7467600"/>
              <a:gd name="connsiteY420" fmla="*/ 6858000 h 6858000"/>
              <a:gd name="connsiteX421" fmla="*/ 2021675 w 7467600"/>
              <a:gd name="connsiteY421" fmla="*/ 6858000 h 6858000"/>
              <a:gd name="connsiteX422" fmla="*/ 2019308 w 7467600"/>
              <a:gd name="connsiteY422" fmla="*/ 6847118 h 6858000"/>
              <a:gd name="connsiteX423" fmla="*/ 1938835 w 7467600"/>
              <a:gd name="connsiteY423" fmla="*/ 6551160 h 6858000"/>
              <a:gd name="connsiteX424" fmla="*/ 1953230 w 7467600"/>
              <a:gd name="connsiteY424" fmla="*/ 6759699 h 6858000"/>
              <a:gd name="connsiteX425" fmla="*/ 1956763 w 7467600"/>
              <a:gd name="connsiteY425" fmla="*/ 6778191 h 6858000"/>
              <a:gd name="connsiteX426" fmla="*/ 1967925 w 7467600"/>
              <a:gd name="connsiteY426" fmla="*/ 6858000 h 6858000"/>
              <a:gd name="connsiteX427" fmla="*/ 1936622 w 7467600"/>
              <a:gd name="connsiteY427" fmla="*/ 6858000 h 6858000"/>
              <a:gd name="connsiteX428" fmla="*/ 1926261 w 7467600"/>
              <a:gd name="connsiteY428" fmla="*/ 6784064 h 6858000"/>
              <a:gd name="connsiteX429" fmla="*/ 1922724 w 7467600"/>
              <a:gd name="connsiteY429" fmla="*/ 6765577 h 6858000"/>
              <a:gd name="connsiteX430" fmla="*/ 1904650 w 7467600"/>
              <a:gd name="connsiteY430" fmla="*/ 6639616 h 6858000"/>
              <a:gd name="connsiteX431" fmla="*/ 1885273 w 7467600"/>
              <a:gd name="connsiteY431" fmla="*/ 6858000 h 6858000"/>
              <a:gd name="connsiteX432" fmla="*/ 1854363 w 7467600"/>
              <a:gd name="connsiteY432" fmla="*/ 6858000 h 6858000"/>
              <a:gd name="connsiteX433" fmla="*/ 1880391 w 7467600"/>
              <a:gd name="connsiteY433" fmla="*/ 6603796 h 6858000"/>
              <a:gd name="connsiteX434" fmla="*/ 1818273 w 7467600"/>
              <a:gd name="connsiteY434" fmla="*/ 6715729 h 6858000"/>
              <a:gd name="connsiteX435" fmla="*/ 1794691 w 7467600"/>
              <a:gd name="connsiteY435" fmla="*/ 6843239 h 6858000"/>
              <a:gd name="connsiteX436" fmla="*/ 1794914 w 7467600"/>
              <a:gd name="connsiteY436" fmla="*/ 6858000 h 6858000"/>
              <a:gd name="connsiteX437" fmla="*/ 1746128 w 7467600"/>
              <a:gd name="connsiteY437" fmla="*/ 6858000 h 6858000"/>
              <a:gd name="connsiteX438" fmla="*/ 1753934 w 7467600"/>
              <a:gd name="connsiteY438" fmla="*/ 6724796 h 6858000"/>
              <a:gd name="connsiteX439" fmla="*/ 1792053 w 7467600"/>
              <a:gd name="connsiteY439" fmla="*/ 6572396 h 6858000"/>
              <a:gd name="connsiteX440" fmla="*/ 1862248 w 7467600"/>
              <a:gd name="connsiteY440" fmla="*/ 6266397 h 6858000"/>
              <a:gd name="connsiteX441" fmla="*/ 1862250 w 7467600"/>
              <a:gd name="connsiteY441" fmla="*/ 6033531 h 6858000"/>
              <a:gd name="connsiteX442" fmla="*/ 1211999 w 7467600"/>
              <a:gd name="connsiteY442" fmla="*/ 6683610 h 6858000"/>
              <a:gd name="connsiteX443" fmla="*/ 1213266 w 7467600"/>
              <a:gd name="connsiteY443" fmla="*/ 6691947 h 6858000"/>
              <a:gd name="connsiteX444" fmla="*/ 1203370 w 7467600"/>
              <a:gd name="connsiteY444" fmla="*/ 6850676 h 6858000"/>
              <a:gd name="connsiteX445" fmla="*/ 1203671 w 7467600"/>
              <a:gd name="connsiteY445" fmla="*/ 6858000 h 6858000"/>
              <a:gd name="connsiteX446" fmla="*/ 1143180 w 7467600"/>
              <a:gd name="connsiteY446" fmla="*/ 6858000 h 6858000"/>
              <a:gd name="connsiteX447" fmla="*/ 1142176 w 7467600"/>
              <a:gd name="connsiteY447" fmla="*/ 6766045 h 6858000"/>
              <a:gd name="connsiteX448" fmla="*/ 1067484 w 7467600"/>
              <a:gd name="connsiteY448" fmla="*/ 6858000 h 6858000"/>
              <a:gd name="connsiteX449" fmla="*/ 953928 w 7467600"/>
              <a:gd name="connsiteY449" fmla="*/ 6858000 h 6858000"/>
              <a:gd name="connsiteX450" fmla="*/ 959715 w 7467600"/>
              <a:gd name="connsiteY450" fmla="*/ 6850185 h 6858000"/>
              <a:gd name="connsiteX451" fmla="*/ 1483788 w 7467600"/>
              <a:gd name="connsiteY451" fmla="*/ 6259174 h 6858000"/>
              <a:gd name="connsiteX452" fmla="*/ 1100671 w 7467600"/>
              <a:gd name="connsiteY452" fmla="*/ 6252137 h 6858000"/>
              <a:gd name="connsiteX453" fmla="*/ 1090144 w 7467600"/>
              <a:gd name="connsiteY453" fmla="*/ 6256748 h 6858000"/>
              <a:gd name="connsiteX454" fmla="*/ 1095872 w 7467600"/>
              <a:gd name="connsiteY454" fmla="*/ 6271892 h 6858000"/>
              <a:gd name="connsiteX455" fmla="*/ 262785 w 7467600"/>
              <a:gd name="connsiteY455" fmla="*/ 6845450 h 6858000"/>
              <a:gd name="connsiteX456" fmla="*/ 209968 w 7467600"/>
              <a:gd name="connsiteY456" fmla="*/ 6770713 h 6858000"/>
              <a:gd name="connsiteX457" fmla="*/ 873460 w 7467600"/>
              <a:gd name="connsiteY457" fmla="*/ 6253768 h 6858000"/>
              <a:gd name="connsiteX458" fmla="*/ 192686 w 7467600"/>
              <a:gd name="connsiteY458" fmla="*/ 5849257 h 6858000"/>
              <a:gd name="connsiteX459" fmla="*/ 4696 w 7467600"/>
              <a:gd name="connsiteY459" fmla="*/ 5697668 h 6858000"/>
              <a:gd name="connsiteX460" fmla="*/ 0 w 7467600"/>
              <a:gd name="connsiteY460" fmla="*/ 5689984 h 6858000"/>
              <a:gd name="connsiteX461" fmla="*/ 0 w 7467600"/>
              <a:gd name="connsiteY461" fmla="*/ 5513472 h 6858000"/>
              <a:gd name="connsiteX462" fmla="*/ 174101 w 7467600"/>
              <a:gd name="connsiteY462" fmla="*/ 5620277 h 6858000"/>
              <a:gd name="connsiteX463" fmla="*/ 891800 w 7467600"/>
              <a:gd name="connsiteY463" fmla="*/ 6036935 h 6858000"/>
              <a:gd name="connsiteX464" fmla="*/ 1072219 w 7467600"/>
              <a:gd name="connsiteY464" fmla="*/ 6169443 h 6858000"/>
              <a:gd name="connsiteX465" fmla="*/ 1074117 w 7467600"/>
              <a:gd name="connsiteY465" fmla="*/ 6170301 h 6858000"/>
              <a:gd name="connsiteX466" fmla="*/ 1083114 w 7467600"/>
              <a:gd name="connsiteY466" fmla="*/ 6174131 h 6858000"/>
              <a:gd name="connsiteX467" fmla="*/ 1543010 w 7467600"/>
              <a:gd name="connsiteY467" fmla="*/ 6191140 h 6858000"/>
              <a:gd name="connsiteX468" fmla="*/ 1551080 w 7467600"/>
              <a:gd name="connsiteY468" fmla="*/ 6195006 h 6858000"/>
              <a:gd name="connsiteX469" fmla="*/ 2345443 w 7467600"/>
              <a:gd name="connsiteY469" fmla="*/ 5549882 h 6858000"/>
              <a:gd name="connsiteX470" fmla="*/ 1721499 w 7467600"/>
              <a:gd name="connsiteY470" fmla="*/ 5599969 h 6858000"/>
              <a:gd name="connsiteX471" fmla="*/ 767716 w 7467600"/>
              <a:gd name="connsiteY471" fmla="*/ 5472768 h 6858000"/>
              <a:gd name="connsiteX472" fmla="*/ 722147 w 7467600"/>
              <a:gd name="connsiteY472" fmla="*/ 5393091 h 6858000"/>
              <a:gd name="connsiteX473" fmla="*/ 1485552 w 7467600"/>
              <a:gd name="connsiteY473" fmla="*/ 5313202 h 6858000"/>
              <a:gd name="connsiteX474" fmla="*/ 2143004 w 7467600"/>
              <a:gd name="connsiteY474" fmla="*/ 5402420 h 6858000"/>
              <a:gd name="connsiteX475" fmla="*/ 1933391 w 7467600"/>
              <a:gd name="connsiteY475" fmla="*/ 5156971 h 6858000"/>
              <a:gd name="connsiteX476" fmla="*/ 1827118 w 7467600"/>
              <a:gd name="connsiteY476" fmla="*/ 4968410 h 6858000"/>
              <a:gd name="connsiteX477" fmla="*/ 1837349 w 7467600"/>
              <a:gd name="connsiteY477" fmla="*/ 4956357 h 6858000"/>
              <a:gd name="connsiteX478" fmla="*/ 2162835 w 7467600"/>
              <a:gd name="connsiteY478" fmla="*/ 5187853 h 6858000"/>
              <a:gd name="connsiteX479" fmla="*/ 2257167 w 7467600"/>
              <a:gd name="connsiteY479" fmla="*/ 5462123 h 6858000"/>
              <a:gd name="connsiteX480" fmla="*/ 2261598 w 7467600"/>
              <a:gd name="connsiteY480" fmla="*/ 5467998 h 6858000"/>
              <a:gd name="connsiteX481" fmla="*/ 2437177 w 7467600"/>
              <a:gd name="connsiteY481" fmla="*/ 5479608 h 6858000"/>
              <a:gd name="connsiteX482" fmla="*/ 2445247 w 7467600"/>
              <a:gd name="connsiteY482" fmla="*/ 5483476 h 6858000"/>
              <a:gd name="connsiteX483" fmla="*/ 2743626 w 7467600"/>
              <a:gd name="connsiteY483" fmla="*/ 5304819 h 6858000"/>
              <a:gd name="connsiteX484" fmla="*/ 3048102 w 7467600"/>
              <a:gd name="connsiteY484" fmla="*/ 5150595 h 6858000"/>
              <a:gd name="connsiteX485" fmla="*/ 1799414 w 7467600"/>
              <a:gd name="connsiteY485" fmla="*/ 4694732 h 6858000"/>
              <a:gd name="connsiteX486" fmla="*/ 1771735 w 7467600"/>
              <a:gd name="connsiteY486" fmla="*/ 4619929 h 6858000"/>
              <a:gd name="connsiteX487" fmla="*/ 3104273 w 7467600"/>
              <a:gd name="connsiteY487" fmla="*/ 5076159 h 6858000"/>
              <a:gd name="connsiteX488" fmla="*/ 3113245 w 7467600"/>
              <a:gd name="connsiteY488" fmla="*/ 5090705 h 6858000"/>
              <a:gd name="connsiteX489" fmla="*/ 3126294 w 7467600"/>
              <a:gd name="connsiteY489" fmla="*/ 5114400 h 6858000"/>
              <a:gd name="connsiteX490" fmla="*/ 3937433 w 7467600"/>
              <a:gd name="connsiteY490" fmla="*/ 4830473 h 6858000"/>
              <a:gd name="connsiteX491" fmla="*/ 3590475 w 7467600"/>
              <a:gd name="connsiteY491" fmla="*/ 4597974 h 6858000"/>
              <a:gd name="connsiteX492" fmla="*/ 3100264 w 7467600"/>
              <a:gd name="connsiteY492" fmla="*/ 4579845 h 6858000"/>
              <a:gd name="connsiteX493" fmla="*/ 2183576 w 7467600"/>
              <a:gd name="connsiteY493" fmla="*/ 4227150 h 6858000"/>
              <a:gd name="connsiteX494" fmla="*/ 2151029 w 7467600"/>
              <a:gd name="connsiteY494" fmla="*/ 4146947 h 6858000"/>
              <a:gd name="connsiteX495" fmla="*/ 3563434 w 7467600"/>
              <a:gd name="connsiteY495" fmla="*/ 4469115 h 6858000"/>
              <a:gd name="connsiteX496" fmla="*/ 3177952 w 7467600"/>
              <a:gd name="connsiteY496" fmla="*/ 3657386 h 6858000"/>
              <a:gd name="connsiteX497" fmla="*/ 3189263 w 7467600"/>
              <a:gd name="connsiteY497" fmla="*/ 3625726 h 6858000"/>
              <a:gd name="connsiteX498" fmla="*/ 3560912 w 7467600"/>
              <a:gd name="connsiteY498" fmla="*/ 4079863 h 6858000"/>
              <a:gd name="connsiteX499" fmla="*/ 3626636 w 7467600"/>
              <a:gd name="connsiteY499" fmla="*/ 4512230 h 6858000"/>
              <a:gd name="connsiteX500" fmla="*/ 3653088 w 7467600"/>
              <a:gd name="connsiteY500" fmla="*/ 4521417 h 6858000"/>
              <a:gd name="connsiteX501" fmla="*/ 3988128 w 7467600"/>
              <a:gd name="connsiteY501" fmla="*/ 4817267 h 6858000"/>
              <a:gd name="connsiteX502" fmla="*/ 4830582 w 7467600"/>
              <a:gd name="connsiteY502" fmla="*/ 4676000 h 6858000"/>
              <a:gd name="connsiteX503" fmla="*/ 4830100 w 7467600"/>
              <a:gd name="connsiteY503" fmla="*/ 4675554 h 6858000"/>
              <a:gd name="connsiteX504" fmla="*/ 4036318 w 7467600"/>
              <a:gd name="connsiteY504" fmla="*/ 4147013 h 6858000"/>
              <a:gd name="connsiteX505" fmla="*/ 3432098 w 7467600"/>
              <a:gd name="connsiteY505" fmla="*/ 3537312 h 6858000"/>
              <a:gd name="connsiteX506" fmla="*/ 3446761 w 7467600"/>
              <a:gd name="connsiteY506" fmla="*/ 3461278 h 6858000"/>
              <a:gd name="connsiteX507" fmla="*/ 4419733 w 7467600"/>
              <a:gd name="connsiteY507" fmla="*/ 3963555 h 6858000"/>
              <a:gd name="connsiteX508" fmla="*/ 4781371 w 7467600"/>
              <a:gd name="connsiteY508" fmla="*/ 4458604 h 6858000"/>
              <a:gd name="connsiteX509" fmla="*/ 4780440 w 7467600"/>
              <a:gd name="connsiteY509" fmla="*/ 4470290 h 6858000"/>
              <a:gd name="connsiteX510" fmla="*/ 4898954 w 7467600"/>
              <a:gd name="connsiteY510" fmla="*/ 4662092 h 6858000"/>
              <a:gd name="connsiteX511" fmla="*/ 4900699 w 7467600"/>
              <a:gd name="connsiteY511" fmla="*/ 4670867 h 6858000"/>
              <a:gd name="connsiteX512" fmla="*/ 5714511 w 7467600"/>
              <a:gd name="connsiteY512" fmla="*/ 4663483 h 6858000"/>
              <a:gd name="connsiteX513" fmla="*/ 5464793 w 7467600"/>
              <a:gd name="connsiteY513" fmla="*/ 4393556 h 6858000"/>
              <a:gd name="connsiteX514" fmla="*/ 5461897 w 7467600"/>
              <a:gd name="connsiteY514" fmla="*/ 4390879 h 6858000"/>
              <a:gd name="connsiteX515" fmla="*/ 4294126 w 7467600"/>
              <a:gd name="connsiteY515" fmla="*/ 3303048 h 6858000"/>
              <a:gd name="connsiteX516" fmla="*/ 4305321 w 7467600"/>
              <a:gd name="connsiteY516" fmla="*/ 3256953 h 6858000"/>
              <a:gd name="connsiteX517" fmla="*/ 4949299 w 7467600"/>
              <a:gd name="connsiteY517" fmla="*/ 3766336 h 6858000"/>
              <a:gd name="connsiteX518" fmla="*/ 5291452 w 7467600"/>
              <a:gd name="connsiteY518" fmla="*/ 4076801 h 6858000"/>
              <a:gd name="connsiteX519" fmla="*/ 5434998 w 7467600"/>
              <a:gd name="connsiteY519" fmla="*/ 4254100 h 6858000"/>
              <a:gd name="connsiteX520" fmla="*/ 5351015 w 7467600"/>
              <a:gd name="connsiteY520" fmla="*/ 3760989 h 6858000"/>
              <a:gd name="connsiteX521" fmla="*/ 5413780 w 7467600"/>
              <a:gd name="connsiteY521" fmla="*/ 2966265 h 6858000"/>
              <a:gd name="connsiteX522" fmla="*/ 5425627 w 7467600"/>
              <a:gd name="connsiteY522" fmla="*/ 2954192 h 6858000"/>
              <a:gd name="connsiteX523" fmla="*/ 6604735 w 7467600"/>
              <a:gd name="connsiteY523" fmla="*/ 2041381 h 6858000"/>
              <a:gd name="connsiteX524" fmla="*/ 7204487 w 7467600"/>
              <a:gd name="connsiteY524" fmla="*/ 2742112 h 6858000"/>
              <a:gd name="connsiteX525" fmla="*/ 7131592 w 7467600"/>
              <a:gd name="connsiteY525" fmla="*/ 2672096 h 6858000"/>
              <a:gd name="connsiteX526" fmla="*/ 6996344 w 7467600"/>
              <a:gd name="connsiteY526" fmla="*/ 2518310 h 6858000"/>
              <a:gd name="connsiteX527" fmla="*/ 6735495 w 7467600"/>
              <a:gd name="connsiteY527" fmla="*/ 2196890 h 6858000"/>
              <a:gd name="connsiteX528" fmla="*/ 6721901 w 7467600"/>
              <a:gd name="connsiteY528" fmla="*/ 2179274 h 6858000"/>
              <a:gd name="connsiteX529" fmla="*/ 6604735 w 7467600"/>
              <a:gd name="connsiteY529" fmla="*/ 2041381 h 6858000"/>
              <a:gd name="connsiteX530" fmla="*/ 6591670 w 7467600"/>
              <a:gd name="connsiteY530" fmla="*/ 1988277 h 6858000"/>
              <a:gd name="connsiteX531" fmla="*/ 6747349 w 7467600"/>
              <a:gd name="connsiteY531" fmla="*/ 2160069 h 6858000"/>
              <a:gd name="connsiteX532" fmla="*/ 6760943 w 7467600"/>
              <a:gd name="connsiteY532" fmla="*/ 2177686 h 6858000"/>
              <a:gd name="connsiteX533" fmla="*/ 7021065 w 7467600"/>
              <a:gd name="connsiteY533" fmla="*/ 2498102 h 6858000"/>
              <a:gd name="connsiteX534" fmla="*/ 7155223 w 7467600"/>
              <a:gd name="connsiteY534" fmla="*/ 2650386 h 6858000"/>
              <a:gd name="connsiteX535" fmla="*/ 7203167 w 7467600"/>
              <a:gd name="connsiteY535" fmla="*/ 2697288 h 6858000"/>
              <a:gd name="connsiteX536" fmla="*/ 6937703 w 7467600"/>
              <a:gd name="connsiteY536" fmla="*/ 2321981 h 6858000"/>
              <a:gd name="connsiteX537" fmla="*/ 6591670 w 7467600"/>
              <a:gd name="connsiteY537" fmla="*/ 1988277 h 6858000"/>
              <a:gd name="connsiteX538" fmla="*/ 5798671 w 7467600"/>
              <a:gd name="connsiteY538" fmla="*/ 1981601 h 6858000"/>
              <a:gd name="connsiteX539" fmla="*/ 5754709 w 7467600"/>
              <a:gd name="connsiteY539" fmla="*/ 2071454 h 6858000"/>
              <a:gd name="connsiteX540" fmla="*/ 5763044 w 7467600"/>
              <a:gd name="connsiteY540" fmla="*/ 2842206 h 6858000"/>
              <a:gd name="connsiteX541" fmla="*/ 5764974 w 7467600"/>
              <a:gd name="connsiteY541" fmla="*/ 2799609 h 6858000"/>
              <a:gd name="connsiteX542" fmla="*/ 5767665 w 7467600"/>
              <a:gd name="connsiteY542" fmla="*/ 2666409 h 6858000"/>
              <a:gd name="connsiteX543" fmla="*/ 5763055 w 7467600"/>
              <a:gd name="connsiteY543" fmla="*/ 2579705 h 6858000"/>
              <a:gd name="connsiteX544" fmla="*/ 5758079 w 7467600"/>
              <a:gd name="connsiteY544" fmla="*/ 2492508 h 6858000"/>
              <a:gd name="connsiteX545" fmla="*/ 5779325 w 7467600"/>
              <a:gd name="connsiteY545" fmla="*/ 2197069 h 6858000"/>
              <a:gd name="connsiteX546" fmla="*/ 5798671 w 7467600"/>
              <a:gd name="connsiteY546" fmla="*/ 1981601 h 6858000"/>
              <a:gd name="connsiteX547" fmla="*/ 5829202 w 7467600"/>
              <a:gd name="connsiteY547" fmla="*/ 1971679 h 6858000"/>
              <a:gd name="connsiteX548" fmla="*/ 5809558 w 7467600"/>
              <a:gd name="connsiteY548" fmla="*/ 2198043 h 6858000"/>
              <a:gd name="connsiteX549" fmla="*/ 5788653 w 7467600"/>
              <a:gd name="connsiteY549" fmla="*/ 2489430 h 6858000"/>
              <a:gd name="connsiteX550" fmla="*/ 5793439 w 7467600"/>
              <a:gd name="connsiteY550" fmla="*/ 2575235 h 6858000"/>
              <a:gd name="connsiteX551" fmla="*/ 5796837 w 7467600"/>
              <a:gd name="connsiteY551" fmla="*/ 2637633 h 6858000"/>
              <a:gd name="connsiteX552" fmla="*/ 5818614 w 7467600"/>
              <a:gd name="connsiteY552" fmla="*/ 2473055 h 6858000"/>
              <a:gd name="connsiteX553" fmla="*/ 5829202 w 7467600"/>
              <a:gd name="connsiteY553" fmla="*/ 1971679 h 6858000"/>
              <a:gd name="connsiteX554" fmla="*/ 5911389 w 7467600"/>
              <a:gd name="connsiteY554" fmla="*/ 1898371 h 6858000"/>
              <a:gd name="connsiteX555" fmla="*/ 6237627 w 7467600"/>
              <a:gd name="connsiteY555" fmla="*/ 2231921 h 6858000"/>
              <a:gd name="connsiteX556" fmla="*/ 5911389 w 7467600"/>
              <a:gd name="connsiteY556" fmla="*/ 1898371 h 6858000"/>
              <a:gd name="connsiteX557" fmla="*/ 6944437 w 7467600"/>
              <a:gd name="connsiteY557" fmla="*/ 1575402 h 6858000"/>
              <a:gd name="connsiteX558" fmla="*/ 6304730 w 7467600"/>
              <a:gd name="connsiteY558" fmla="*/ 1766654 h 6858000"/>
              <a:gd name="connsiteX559" fmla="*/ 6944437 w 7467600"/>
              <a:gd name="connsiteY559" fmla="*/ 1575402 h 6858000"/>
              <a:gd name="connsiteX560" fmla="*/ 7019523 w 7467600"/>
              <a:gd name="connsiteY560" fmla="*/ 1519450 h 6858000"/>
              <a:gd name="connsiteX561" fmla="*/ 6298091 w 7467600"/>
              <a:gd name="connsiteY561" fmla="*/ 1737122 h 6858000"/>
              <a:gd name="connsiteX562" fmla="*/ 7019523 w 7467600"/>
              <a:gd name="connsiteY562" fmla="*/ 1519450 h 6858000"/>
              <a:gd name="connsiteX563" fmla="*/ 2399523 w 7467600"/>
              <a:gd name="connsiteY563" fmla="*/ 1428234 h 6858000"/>
              <a:gd name="connsiteX564" fmla="*/ 2224982 w 7467600"/>
              <a:gd name="connsiteY564" fmla="*/ 1826201 h 6858000"/>
              <a:gd name="connsiteX565" fmla="*/ 2096099 w 7467600"/>
              <a:gd name="connsiteY565" fmla="*/ 2345900 h 6858000"/>
              <a:gd name="connsiteX566" fmla="*/ 2283317 w 7467600"/>
              <a:gd name="connsiteY566" fmla="*/ 1796925 h 6858000"/>
              <a:gd name="connsiteX567" fmla="*/ 2399523 w 7467600"/>
              <a:gd name="connsiteY567" fmla="*/ 1428234 h 6858000"/>
              <a:gd name="connsiteX568" fmla="*/ 2448558 w 7467600"/>
              <a:gd name="connsiteY568" fmla="*/ 1373435 h 6858000"/>
              <a:gd name="connsiteX569" fmla="*/ 2312521 w 7467600"/>
              <a:gd name="connsiteY569" fmla="*/ 1806140 h 6858000"/>
              <a:gd name="connsiteX570" fmla="*/ 2127533 w 7467600"/>
              <a:gd name="connsiteY570" fmla="*/ 2348380 h 6858000"/>
              <a:gd name="connsiteX571" fmla="*/ 2358080 w 7467600"/>
              <a:gd name="connsiteY571" fmla="*/ 1866134 h 6858000"/>
              <a:gd name="connsiteX572" fmla="*/ 2407436 w 7467600"/>
              <a:gd name="connsiteY572" fmla="*/ 1651070 h 6858000"/>
              <a:gd name="connsiteX573" fmla="*/ 2448558 w 7467600"/>
              <a:gd name="connsiteY573" fmla="*/ 1373435 h 6858000"/>
              <a:gd name="connsiteX574" fmla="*/ 278707 w 7467600"/>
              <a:gd name="connsiteY574" fmla="*/ 1352270 h 6858000"/>
              <a:gd name="connsiteX575" fmla="*/ 321570 w 7467600"/>
              <a:gd name="connsiteY575" fmla="*/ 1861610 h 6858000"/>
              <a:gd name="connsiteX576" fmla="*/ 294281 w 7467600"/>
              <a:gd name="connsiteY576" fmla="*/ 1440658 h 6858000"/>
              <a:gd name="connsiteX577" fmla="*/ 278707 w 7467600"/>
              <a:gd name="connsiteY577" fmla="*/ 1352270 h 6858000"/>
              <a:gd name="connsiteX578" fmla="*/ 1423821 w 7467600"/>
              <a:gd name="connsiteY578" fmla="*/ 1351958 h 6858000"/>
              <a:gd name="connsiteX579" fmla="*/ 1638521 w 7467600"/>
              <a:gd name="connsiteY579" fmla="*/ 1908470 h 6858000"/>
              <a:gd name="connsiteX580" fmla="*/ 1754199 w 7467600"/>
              <a:gd name="connsiteY580" fmla="*/ 2149284 h 6858000"/>
              <a:gd name="connsiteX581" fmla="*/ 1908359 w 7467600"/>
              <a:gd name="connsiteY581" fmla="*/ 2364988 h 6858000"/>
              <a:gd name="connsiteX582" fmla="*/ 1647661 w 7467600"/>
              <a:gd name="connsiteY582" fmla="*/ 1825945 h 6858000"/>
              <a:gd name="connsiteX583" fmla="*/ 1423821 w 7467600"/>
              <a:gd name="connsiteY583" fmla="*/ 1351958 h 6858000"/>
              <a:gd name="connsiteX584" fmla="*/ 1431890 w 7467600"/>
              <a:gd name="connsiteY584" fmla="*/ 1306475 h 6858000"/>
              <a:gd name="connsiteX585" fmla="*/ 1507597 w 7467600"/>
              <a:gd name="connsiteY585" fmla="*/ 1446132 h 6858000"/>
              <a:gd name="connsiteX586" fmla="*/ 1674586 w 7467600"/>
              <a:gd name="connsiteY586" fmla="*/ 1813832 h 6858000"/>
              <a:gd name="connsiteX587" fmla="*/ 1815950 w 7467600"/>
              <a:gd name="connsiteY587" fmla="*/ 2128564 h 6858000"/>
              <a:gd name="connsiteX588" fmla="*/ 1984242 w 7467600"/>
              <a:gd name="connsiteY588" fmla="*/ 2430829 h 6858000"/>
              <a:gd name="connsiteX589" fmla="*/ 2014023 w 7467600"/>
              <a:gd name="connsiteY589" fmla="*/ 2450995 h 6858000"/>
              <a:gd name="connsiteX590" fmla="*/ 1747337 w 7467600"/>
              <a:gd name="connsiteY590" fmla="*/ 1855264 h 6858000"/>
              <a:gd name="connsiteX591" fmla="*/ 1533749 w 7467600"/>
              <a:gd name="connsiteY591" fmla="*/ 1478656 h 6858000"/>
              <a:gd name="connsiteX592" fmla="*/ 1431890 w 7467600"/>
              <a:gd name="connsiteY592" fmla="*/ 1306475 h 6858000"/>
              <a:gd name="connsiteX593" fmla="*/ 5052692 w 7467600"/>
              <a:gd name="connsiteY593" fmla="*/ 1292994 h 6858000"/>
              <a:gd name="connsiteX594" fmla="*/ 5200661 w 7467600"/>
              <a:gd name="connsiteY594" fmla="*/ 1635186 h 6858000"/>
              <a:gd name="connsiteX595" fmla="*/ 5297138 w 7467600"/>
              <a:gd name="connsiteY595" fmla="*/ 1906351 h 6858000"/>
              <a:gd name="connsiteX596" fmla="*/ 5052692 w 7467600"/>
              <a:gd name="connsiteY596" fmla="*/ 1292994 h 6858000"/>
              <a:gd name="connsiteX597" fmla="*/ 5009948 w 7467600"/>
              <a:gd name="connsiteY597" fmla="*/ 1273619 h 6858000"/>
              <a:gd name="connsiteX598" fmla="*/ 5121777 w 7467600"/>
              <a:gd name="connsiteY598" fmla="*/ 1654213 h 6858000"/>
              <a:gd name="connsiteX599" fmla="*/ 5293545 w 7467600"/>
              <a:gd name="connsiteY599" fmla="*/ 2072247 h 6858000"/>
              <a:gd name="connsiteX600" fmla="*/ 5294042 w 7467600"/>
              <a:gd name="connsiteY600" fmla="*/ 2065019 h 6858000"/>
              <a:gd name="connsiteX601" fmla="*/ 5171936 w 7467600"/>
              <a:gd name="connsiteY601" fmla="*/ 1647613 h 6858000"/>
              <a:gd name="connsiteX602" fmla="*/ 5009948 w 7467600"/>
              <a:gd name="connsiteY602" fmla="*/ 1273619 h 6858000"/>
              <a:gd name="connsiteX603" fmla="*/ 655236 w 7467600"/>
              <a:gd name="connsiteY603" fmla="*/ 1268632 h 6858000"/>
              <a:gd name="connsiteX604" fmla="*/ 839521 w 7467600"/>
              <a:gd name="connsiteY604" fmla="*/ 1685315 h 6858000"/>
              <a:gd name="connsiteX605" fmla="*/ 1109416 w 7467600"/>
              <a:gd name="connsiteY605" fmla="*/ 2061663 h 6858000"/>
              <a:gd name="connsiteX606" fmla="*/ 1298300 w 7467600"/>
              <a:gd name="connsiteY606" fmla="*/ 2247742 h 6858000"/>
              <a:gd name="connsiteX607" fmla="*/ 1125871 w 7467600"/>
              <a:gd name="connsiteY607" fmla="*/ 1989513 h 6858000"/>
              <a:gd name="connsiteX608" fmla="*/ 981574 w 7467600"/>
              <a:gd name="connsiteY608" fmla="*/ 1783157 h 6858000"/>
              <a:gd name="connsiteX609" fmla="*/ 922198 w 7467600"/>
              <a:gd name="connsiteY609" fmla="*/ 1677437 h 6858000"/>
              <a:gd name="connsiteX610" fmla="*/ 869293 w 7467600"/>
              <a:gd name="connsiteY610" fmla="*/ 1583214 h 6858000"/>
              <a:gd name="connsiteX611" fmla="*/ 751431 w 7467600"/>
              <a:gd name="connsiteY611" fmla="*/ 1405731 h 6858000"/>
              <a:gd name="connsiteX612" fmla="*/ 655236 w 7467600"/>
              <a:gd name="connsiteY612" fmla="*/ 1268632 h 6858000"/>
              <a:gd name="connsiteX613" fmla="*/ 6516292 w 7467600"/>
              <a:gd name="connsiteY613" fmla="*/ 1263064 h 6858000"/>
              <a:gd name="connsiteX614" fmla="*/ 5736320 w 7467600"/>
              <a:gd name="connsiteY614" fmla="*/ 1501803 h 6858000"/>
              <a:gd name="connsiteX615" fmla="*/ 6516292 w 7467600"/>
              <a:gd name="connsiteY615" fmla="*/ 1263064 h 6858000"/>
              <a:gd name="connsiteX616" fmla="*/ 291466 w 7467600"/>
              <a:gd name="connsiteY616" fmla="*/ 1250369 h 6858000"/>
              <a:gd name="connsiteX617" fmla="*/ 323180 w 7467600"/>
              <a:gd name="connsiteY617" fmla="*/ 1435283 h 6858000"/>
              <a:gd name="connsiteX618" fmla="*/ 349381 w 7467600"/>
              <a:gd name="connsiteY618" fmla="*/ 1875041 h 6858000"/>
              <a:gd name="connsiteX619" fmla="*/ 374363 w 7467600"/>
              <a:gd name="connsiteY619" fmla="*/ 1506494 h 6858000"/>
              <a:gd name="connsiteX620" fmla="*/ 302168 w 7467600"/>
              <a:gd name="connsiteY620" fmla="*/ 1274495 h 6858000"/>
              <a:gd name="connsiteX621" fmla="*/ 291466 w 7467600"/>
              <a:gd name="connsiteY621" fmla="*/ 1250369 h 6858000"/>
              <a:gd name="connsiteX622" fmla="*/ 678222 w 7467600"/>
              <a:gd name="connsiteY622" fmla="*/ 1248670 h 6858000"/>
              <a:gd name="connsiteX623" fmla="*/ 775536 w 7467600"/>
              <a:gd name="connsiteY623" fmla="*/ 1388015 h 6858000"/>
              <a:gd name="connsiteX624" fmla="*/ 894529 w 7467600"/>
              <a:gd name="connsiteY624" fmla="*/ 1567739 h 6858000"/>
              <a:gd name="connsiteX625" fmla="*/ 948000 w 7467600"/>
              <a:gd name="connsiteY625" fmla="*/ 1663088 h 6858000"/>
              <a:gd name="connsiteX626" fmla="*/ 1006812 w 7467600"/>
              <a:gd name="connsiteY626" fmla="*/ 1767683 h 6858000"/>
              <a:gd name="connsiteX627" fmla="*/ 1149133 w 7467600"/>
              <a:gd name="connsiteY627" fmla="*/ 1971513 h 6858000"/>
              <a:gd name="connsiteX628" fmla="*/ 1333952 w 7467600"/>
              <a:gd name="connsiteY628" fmla="*/ 2251620 h 6858000"/>
              <a:gd name="connsiteX629" fmla="*/ 1337329 w 7467600"/>
              <a:gd name="connsiteY629" fmla="*/ 2258350 h 6858000"/>
              <a:gd name="connsiteX630" fmla="*/ 1014726 w 7467600"/>
              <a:gd name="connsiteY630" fmla="*/ 1615556 h 6858000"/>
              <a:gd name="connsiteX631" fmla="*/ 678222 w 7467600"/>
              <a:gd name="connsiteY631" fmla="*/ 1248670 h 6858000"/>
              <a:gd name="connsiteX632" fmla="*/ 6691602 w 7467600"/>
              <a:gd name="connsiteY632" fmla="*/ 1140573 h 6858000"/>
              <a:gd name="connsiteX633" fmla="*/ 6571100 w 7467600"/>
              <a:gd name="connsiteY633" fmla="*/ 1183662 h 6858000"/>
              <a:gd name="connsiteX634" fmla="*/ 6241687 w 7467600"/>
              <a:gd name="connsiteY634" fmla="*/ 1257600 h 6858000"/>
              <a:gd name="connsiteX635" fmla="*/ 5693009 w 7467600"/>
              <a:gd name="connsiteY635" fmla="*/ 1478256 h 6858000"/>
              <a:gd name="connsiteX636" fmla="*/ 6548420 w 7467600"/>
              <a:gd name="connsiteY636" fmla="*/ 1214599 h 6858000"/>
              <a:gd name="connsiteX637" fmla="*/ 6605473 w 7467600"/>
              <a:gd name="connsiteY637" fmla="*/ 1184686 h 6858000"/>
              <a:gd name="connsiteX638" fmla="*/ 6691602 w 7467600"/>
              <a:gd name="connsiteY638" fmla="*/ 1140573 h 6858000"/>
              <a:gd name="connsiteX639" fmla="*/ 4002475 w 7467600"/>
              <a:gd name="connsiteY639" fmla="*/ 1037802 h 6858000"/>
              <a:gd name="connsiteX640" fmla="*/ 4000324 w 7467600"/>
              <a:gd name="connsiteY640" fmla="*/ 1039362 h 6858000"/>
              <a:gd name="connsiteX641" fmla="*/ 4002862 w 7467600"/>
              <a:gd name="connsiteY641" fmla="*/ 1042866 h 6858000"/>
              <a:gd name="connsiteX642" fmla="*/ 4002475 w 7467600"/>
              <a:gd name="connsiteY642" fmla="*/ 1037802 h 6858000"/>
              <a:gd name="connsiteX643" fmla="*/ 506322 w 7467600"/>
              <a:gd name="connsiteY643" fmla="*/ 1020997 h 6858000"/>
              <a:gd name="connsiteX644" fmla="*/ 533068 w 7467600"/>
              <a:gd name="connsiteY644" fmla="*/ 1029409 h 6858000"/>
              <a:gd name="connsiteX645" fmla="*/ 1232525 w 7467600"/>
              <a:gd name="connsiteY645" fmla="*/ 1804675 h 6858000"/>
              <a:gd name="connsiteX646" fmla="*/ 1388858 w 7467600"/>
              <a:gd name="connsiteY646" fmla="*/ 2368011 h 6858000"/>
              <a:gd name="connsiteX647" fmla="*/ 1384098 w 7467600"/>
              <a:gd name="connsiteY647" fmla="*/ 2378125 h 6858000"/>
              <a:gd name="connsiteX648" fmla="*/ 1425393 w 7467600"/>
              <a:gd name="connsiteY648" fmla="*/ 2589124 h 6858000"/>
              <a:gd name="connsiteX649" fmla="*/ 1424001 w 7467600"/>
              <a:gd name="connsiteY649" fmla="*/ 2597541 h 6858000"/>
              <a:gd name="connsiteX650" fmla="*/ 2152729 w 7467600"/>
              <a:gd name="connsiteY650" fmla="*/ 2864487 h 6858000"/>
              <a:gd name="connsiteX651" fmla="*/ 2020609 w 7467600"/>
              <a:gd name="connsiteY651" fmla="*/ 2539671 h 6858000"/>
              <a:gd name="connsiteX652" fmla="*/ 2018920 w 7467600"/>
              <a:gd name="connsiteY652" fmla="*/ 2536309 h 6858000"/>
              <a:gd name="connsiteX653" fmla="*/ 1342441 w 7467600"/>
              <a:gd name="connsiteY653" fmla="*/ 1173017 h 6858000"/>
              <a:gd name="connsiteX654" fmla="*/ 1367925 w 7467600"/>
              <a:gd name="connsiteY654" fmla="*/ 1135648 h 6858000"/>
              <a:gd name="connsiteX655" fmla="*/ 1771401 w 7467600"/>
              <a:gd name="connsiteY655" fmla="*/ 1806673 h 6858000"/>
              <a:gd name="connsiteX656" fmla="*/ 1972385 w 7467600"/>
              <a:gd name="connsiteY656" fmla="*/ 2198735 h 6858000"/>
              <a:gd name="connsiteX657" fmla="*/ 2040892 w 7467600"/>
              <a:gd name="connsiteY657" fmla="*/ 2405205 h 6858000"/>
              <a:gd name="connsiteX658" fmla="*/ 2131689 w 7467600"/>
              <a:gd name="connsiteY658" fmla="*/ 1936926 h 6858000"/>
              <a:gd name="connsiteX659" fmla="*/ 2454820 w 7467600"/>
              <a:gd name="connsiteY659" fmla="*/ 1248808 h 6858000"/>
              <a:gd name="connsiteX660" fmla="*/ 2492512 w 7467600"/>
              <a:gd name="connsiteY660" fmla="*/ 1302920 h 6858000"/>
              <a:gd name="connsiteX661" fmla="*/ 2081216 w 7467600"/>
              <a:gd name="connsiteY661" fmla="*/ 2527513 h 6858000"/>
              <a:gd name="connsiteX662" fmla="*/ 2081211 w 7467600"/>
              <a:gd name="connsiteY662" fmla="*/ 2528916 h 6858000"/>
              <a:gd name="connsiteX663" fmla="*/ 2199067 w 7467600"/>
              <a:gd name="connsiteY663" fmla="*/ 2884061 h 6858000"/>
              <a:gd name="connsiteX664" fmla="*/ 3192586 w 7467600"/>
              <a:gd name="connsiteY664" fmla="*/ 3411496 h 6858000"/>
              <a:gd name="connsiteX665" fmla="*/ 3182620 w 7467600"/>
              <a:gd name="connsiteY665" fmla="*/ 3483279 h 6858000"/>
              <a:gd name="connsiteX666" fmla="*/ 2435119 w 7467600"/>
              <a:gd name="connsiteY666" fmla="*/ 3080173 h 6858000"/>
              <a:gd name="connsiteX667" fmla="*/ 2410152 w 7467600"/>
              <a:gd name="connsiteY667" fmla="*/ 3063751 h 6858000"/>
              <a:gd name="connsiteX668" fmla="*/ 2408099 w 7467600"/>
              <a:gd name="connsiteY668" fmla="*/ 3064403 h 6858000"/>
              <a:gd name="connsiteX669" fmla="*/ 2407218 w 7467600"/>
              <a:gd name="connsiteY669" fmla="*/ 3070324 h 6858000"/>
              <a:gd name="connsiteX670" fmla="*/ 2380138 w 7467600"/>
              <a:gd name="connsiteY670" fmla="*/ 3099341 h 6858000"/>
              <a:gd name="connsiteX671" fmla="*/ 1765923 w 7467600"/>
              <a:gd name="connsiteY671" fmla="*/ 3581043 h 6858000"/>
              <a:gd name="connsiteX672" fmla="*/ 1702258 w 7467600"/>
              <a:gd name="connsiteY672" fmla="*/ 3612286 h 6858000"/>
              <a:gd name="connsiteX673" fmla="*/ 1538370 w 7467600"/>
              <a:gd name="connsiteY673" fmla="*/ 3811804 h 6858000"/>
              <a:gd name="connsiteX674" fmla="*/ 542867 w 7467600"/>
              <a:gd name="connsiteY674" fmla="*/ 4944092 h 6858000"/>
              <a:gd name="connsiteX675" fmla="*/ 515800 w 7467600"/>
              <a:gd name="connsiteY675" fmla="*/ 4862180 h 6858000"/>
              <a:gd name="connsiteX676" fmla="*/ 909145 w 7467600"/>
              <a:gd name="connsiteY676" fmla="*/ 4199225 h 6858000"/>
              <a:gd name="connsiteX677" fmla="*/ 1214067 w 7467600"/>
              <a:gd name="connsiteY677" fmla="*/ 3908561 h 6858000"/>
              <a:gd name="connsiteX678" fmla="*/ 640967 w 7467600"/>
              <a:gd name="connsiteY678" fmla="*/ 4105601 h 6858000"/>
              <a:gd name="connsiteX679" fmla="*/ 112563 w 7467600"/>
              <a:gd name="connsiteY679" fmla="*/ 4396952 h 6858000"/>
              <a:gd name="connsiteX680" fmla="*/ 0 w 7467600"/>
              <a:gd name="connsiteY680" fmla="*/ 4466006 h 6858000"/>
              <a:gd name="connsiteX681" fmla="*/ 0 w 7467600"/>
              <a:gd name="connsiteY681" fmla="*/ 4233763 h 6858000"/>
              <a:gd name="connsiteX682" fmla="*/ 36881 w 7467600"/>
              <a:gd name="connsiteY682" fmla="*/ 4200118 h 6858000"/>
              <a:gd name="connsiteX683" fmla="*/ 910534 w 7467600"/>
              <a:gd name="connsiteY683" fmla="*/ 3629753 h 6858000"/>
              <a:gd name="connsiteX684" fmla="*/ 1578717 w 7467600"/>
              <a:gd name="connsiteY684" fmla="*/ 3575982 h 6858000"/>
              <a:gd name="connsiteX685" fmla="*/ 2338780 w 7467600"/>
              <a:gd name="connsiteY685" fmla="*/ 3033725 h 6858000"/>
              <a:gd name="connsiteX686" fmla="*/ 1807991 w 7467600"/>
              <a:gd name="connsiteY686" fmla="*/ 2807184 h 6858000"/>
              <a:gd name="connsiteX687" fmla="*/ 1416358 w 7467600"/>
              <a:gd name="connsiteY687" fmla="*/ 3112571 h 6858000"/>
              <a:gd name="connsiteX688" fmla="*/ 939066 w 7467600"/>
              <a:gd name="connsiteY688" fmla="*/ 3378798 h 6858000"/>
              <a:gd name="connsiteX689" fmla="*/ 115099 w 7467600"/>
              <a:gd name="connsiteY689" fmla="*/ 3607650 h 6858000"/>
              <a:gd name="connsiteX690" fmla="*/ 97284 w 7467600"/>
              <a:gd name="connsiteY690" fmla="*/ 3520393 h 6858000"/>
              <a:gd name="connsiteX691" fmla="*/ 922050 w 7467600"/>
              <a:gd name="connsiteY691" fmla="*/ 3074867 h 6858000"/>
              <a:gd name="connsiteX692" fmla="*/ 1405265 w 7467600"/>
              <a:gd name="connsiteY692" fmla="*/ 3016319 h 6858000"/>
              <a:gd name="connsiteX693" fmla="*/ 1407512 w 7467600"/>
              <a:gd name="connsiteY693" fmla="*/ 3018001 h 6858000"/>
              <a:gd name="connsiteX694" fmla="*/ 1726266 w 7467600"/>
              <a:gd name="connsiteY694" fmla="*/ 2777274 h 6858000"/>
              <a:gd name="connsiteX695" fmla="*/ 625390 w 7467600"/>
              <a:gd name="connsiteY695" fmla="*/ 2514541 h 6858000"/>
              <a:gd name="connsiteX696" fmla="*/ 619799 w 7467600"/>
              <a:gd name="connsiteY696" fmla="*/ 2527180 h 6858000"/>
              <a:gd name="connsiteX697" fmla="*/ 310030 w 7467600"/>
              <a:gd name="connsiteY697" fmla="*/ 2771818 h 6858000"/>
              <a:gd name="connsiteX698" fmla="*/ 173877 w 7467600"/>
              <a:gd name="connsiteY698" fmla="*/ 2937056 h 6858000"/>
              <a:gd name="connsiteX699" fmla="*/ 77889 w 7467600"/>
              <a:gd name="connsiteY699" fmla="*/ 3138440 h 6858000"/>
              <a:gd name="connsiteX700" fmla="*/ 0 w 7467600"/>
              <a:gd name="connsiteY700" fmla="*/ 3271395 h 6858000"/>
              <a:gd name="connsiteX701" fmla="*/ 0 w 7467600"/>
              <a:gd name="connsiteY701" fmla="*/ 3153002 h 6858000"/>
              <a:gd name="connsiteX702" fmla="*/ 2386 w 7467600"/>
              <a:gd name="connsiteY702" fmla="*/ 3149203 h 6858000"/>
              <a:gd name="connsiteX703" fmla="*/ 89753 w 7467600"/>
              <a:gd name="connsiteY703" fmla="*/ 2987702 h 6858000"/>
              <a:gd name="connsiteX704" fmla="*/ 76869 w 7467600"/>
              <a:gd name="connsiteY704" fmla="*/ 3005404 h 6858000"/>
              <a:gd name="connsiteX705" fmla="*/ 32049 w 7467600"/>
              <a:gd name="connsiteY705" fmla="*/ 3065814 h 6858000"/>
              <a:gd name="connsiteX706" fmla="*/ 0 w 7467600"/>
              <a:gd name="connsiteY706" fmla="*/ 3108744 h 6858000"/>
              <a:gd name="connsiteX707" fmla="*/ 0 w 7467600"/>
              <a:gd name="connsiteY707" fmla="*/ 3058059 h 6858000"/>
              <a:gd name="connsiteX708" fmla="*/ 7610 w 7467600"/>
              <a:gd name="connsiteY708" fmla="*/ 3047889 h 6858000"/>
              <a:gd name="connsiteX709" fmla="*/ 52419 w 7467600"/>
              <a:gd name="connsiteY709" fmla="*/ 2987479 h 6858000"/>
              <a:gd name="connsiteX710" fmla="*/ 59142 w 7467600"/>
              <a:gd name="connsiteY710" fmla="*/ 2978488 h 6858000"/>
              <a:gd name="connsiteX711" fmla="*/ 0 w 7467600"/>
              <a:gd name="connsiteY711" fmla="*/ 3015334 h 6858000"/>
              <a:gd name="connsiteX712" fmla="*/ 0 w 7467600"/>
              <a:gd name="connsiteY712" fmla="*/ 2914286 h 6858000"/>
              <a:gd name="connsiteX713" fmla="*/ 36383 w 7467600"/>
              <a:gd name="connsiteY713" fmla="*/ 2901128 h 6858000"/>
              <a:gd name="connsiteX714" fmla="*/ 156329 w 7467600"/>
              <a:gd name="connsiteY714" fmla="*/ 2840533 h 6858000"/>
              <a:gd name="connsiteX715" fmla="*/ 358355 w 7467600"/>
              <a:gd name="connsiteY715" fmla="*/ 2620471 h 6858000"/>
              <a:gd name="connsiteX716" fmla="*/ 510577 w 7467600"/>
              <a:gd name="connsiteY716" fmla="*/ 2501244 h 6858000"/>
              <a:gd name="connsiteX717" fmla="*/ 211967 w 7467600"/>
              <a:gd name="connsiteY717" fmla="*/ 2479171 h 6858000"/>
              <a:gd name="connsiteX718" fmla="*/ 0 w 7467600"/>
              <a:gd name="connsiteY718" fmla="*/ 2476398 h 6858000"/>
              <a:gd name="connsiteX719" fmla="*/ 0 w 7467600"/>
              <a:gd name="connsiteY719" fmla="*/ 2389189 h 6858000"/>
              <a:gd name="connsiteX720" fmla="*/ 103062 w 7467600"/>
              <a:gd name="connsiteY720" fmla="*/ 2389518 h 6858000"/>
              <a:gd name="connsiteX721" fmla="*/ 510734 w 7467600"/>
              <a:gd name="connsiteY721" fmla="*/ 2416201 h 6858000"/>
              <a:gd name="connsiteX722" fmla="*/ 279257 w 7467600"/>
              <a:gd name="connsiteY722" fmla="*/ 2092102 h 6858000"/>
              <a:gd name="connsiteX723" fmla="*/ 65265 w 7467600"/>
              <a:gd name="connsiteY723" fmla="*/ 2006049 h 6858000"/>
              <a:gd name="connsiteX724" fmla="*/ 0 w 7467600"/>
              <a:gd name="connsiteY724" fmla="*/ 1982532 h 6858000"/>
              <a:gd name="connsiteX725" fmla="*/ 0 w 7467600"/>
              <a:gd name="connsiteY725" fmla="*/ 1912789 h 6858000"/>
              <a:gd name="connsiteX726" fmla="*/ 97460 w 7467600"/>
              <a:gd name="connsiteY726" fmla="*/ 1953725 h 6858000"/>
              <a:gd name="connsiteX727" fmla="*/ 221272 w 7467600"/>
              <a:gd name="connsiteY727" fmla="*/ 1980766 h 6858000"/>
              <a:gd name="connsiteX728" fmla="*/ 116765 w 7467600"/>
              <a:gd name="connsiteY728" fmla="*/ 1911033 h 6858000"/>
              <a:gd name="connsiteX729" fmla="*/ 16405 w 7467600"/>
              <a:gd name="connsiteY729" fmla="*/ 1803412 h 6858000"/>
              <a:gd name="connsiteX730" fmla="*/ 0 w 7467600"/>
              <a:gd name="connsiteY730" fmla="*/ 1784777 h 6858000"/>
              <a:gd name="connsiteX731" fmla="*/ 0 w 7467600"/>
              <a:gd name="connsiteY731" fmla="*/ 1740082 h 6858000"/>
              <a:gd name="connsiteX732" fmla="*/ 39394 w 7467600"/>
              <a:gd name="connsiteY732" fmla="*/ 1784856 h 6858000"/>
              <a:gd name="connsiteX733" fmla="*/ 135813 w 7467600"/>
              <a:gd name="connsiteY733" fmla="*/ 1888838 h 6858000"/>
              <a:gd name="connsiteX734" fmla="*/ 242575 w 7467600"/>
              <a:gd name="connsiteY734" fmla="*/ 1958841 h 6858000"/>
              <a:gd name="connsiteX735" fmla="*/ 82197 w 7467600"/>
              <a:gd name="connsiteY735" fmla="*/ 1754826 h 6858000"/>
              <a:gd name="connsiteX736" fmla="*/ 0 w 7467600"/>
              <a:gd name="connsiteY736" fmla="*/ 1679650 h 6858000"/>
              <a:gd name="connsiteX737" fmla="*/ 0 w 7467600"/>
              <a:gd name="connsiteY737" fmla="*/ 1602463 h 6858000"/>
              <a:gd name="connsiteX738" fmla="*/ 84689 w 7467600"/>
              <a:gd name="connsiteY738" fmla="*/ 1677442 h 6858000"/>
              <a:gd name="connsiteX739" fmla="*/ 298437 w 7467600"/>
              <a:gd name="connsiteY739" fmla="*/ 1968019 h 6858000"/>
              <a:gd name="connsiteX740" fmla="*/ 227269 w 7467600"/>
              <a:gd name="connsiteY740" fmla="*/ 1114064 h 6858000"/>
              <a:gd name="connsiteX741" fmla="*/ 248003 w 7467600"/>
              <a:gd name="connsiteY741" fmla="*/ 1089613 h 6858000"/>
              <a:gd name="connsiteX742" fmla="*/ 427020 w 7467600"/>
              <a:gd name="connsiteY742" fmla="*/ 1619803 h 6858000"/>
              <a:gd name="connsiteX743" fmla="*/ 340345 w 7467600"/>
              <a:gd name="connsiteY743" fmla="*/ 2027739 h 6858000"/>
              <a:gd name="connsiteX744" fmla="*/ 360865 w 7467600"/>
              <a:gd name="connsiteY744" fmla="*/ 2044827 h 6858000"/>
              <a:gd name="connsiteX745" fmla="*/ 560414 w 7467600"/>
              <a:gd name="connsiteY745" fmla="*/ 2421457 h 6858000"/>
              <a:gd name="connsiteX746" fmla="*/ 1359703 w 7467600"/>
              <a:gd name="connsiteY746" fmla="*/ 2578554 h 6858000"/>
              <a:gd name="connsiteX747" fmla="*/ 1359422 w 7467600"/>
              <a:gd name="connsiteY747" fmla="*/ 2577994 h 6858000"/>
              <a:gd name="connsiteX748" fmla="*/ 828701 w 7467600"/>
              <a:gd name="connsiteY748" fmla="*/ 1839520 h 6858000"/>
              <a:gd name="connsiteX749" fmla="*/ 494427 w 7467600"/>
              <a:gd name="connsiteY749" fmla="*/ 1092333 h 6858000"/>
              <a:gd name="connsiteX750" fmla="*/ 506322 w 7467600"/>
              <a:gd name="connsiteY750" fmla="*/ 1020997 h 6858000"/>
              <a:gd name="connsiteX751" fmla="*/ 4570198 w 7467600"/>
              <a:gd name="connsiteY751" fmla="*/ 978081 h 6858000"/>
              <a:gd name="connsiteX752" fmla="*/ 4523691 w 7467600"/>
              <a:gd name="connsiteY752" fmla="*/ 1127776 h 6858000"/>
              <a:gd name="connsiteX753" fmla="*/ 4509875 w 7467600"/>
              <a:gd name="connsiteY753" fmla="*/ 1167552 h 6858000"/>
              <a:gd name="connsiteX754" fmla="*/ 4478168 w 7467600"/>
              <a:gd name="connsiteY754" fmla="*/ 1260735 h 6858000"/>
              <a:gd name="connsiteX755" fmla="*/ 4409309 w 7467600"/>
              <a:gd name="connsiteY755" fmla="*/ 1666996 h 6858000"/>
              <a:gd name="connsiteX756" fmla="*/ 4370031 w 7467600"/>
              <a:gd name="connsiteY756" fmla="*/ 1955666 h 6858000"/>
              <a:gd name="connsiteX757" fmla="*/ 4570198 w 7467600"/>
              <a:gd name="connsiteY757" fmla="*/ 978081 h 6858000"/>
              <a:gd name="connsiteX758" fmla="*/ 4557898 w 7467600"/>
              <a:gd name="connsiteY758" fmla="*/ 900011 h 6858000"/>
              <a:gd name="connsiteX759" fmla="*/ 4344840 w 7467600"/>
              <a:gd name="connsiteY759" fmla="*/ 1922038 h 6858000"/>
              <a:gd name="connsiteX760" fmla="*/ 4378710 w 7467600"/>
              <a:gd name="connsiteY760" fmla="*/ 1665516 h 6858000"/>
              <a:gd name="connsiteX761" fmla="*/ 4448798 w 7467600"/>
              <a:gd name="connsiteY761" fmla="*/ 1253024 h 6858000"/>
              <a:gd name="connsiteX762" fmla="*/ 4480315 w 7467600"/>
              <a:gd name="connsiteY762" fmla="*/ 1158454 h 6858000"/>
              <a:gd name="connsiteX763" fmla="*/ 4494133 w 7467600"/>
              <a:gd name="connsiteY763" fmla="*/ 1118676 h 6858000"/>
              <a:gd name="connsiteX764" fmla="*/ 4557898 w 7467600"/>
              <a:gd name="connsiteY764" fmla="*/ 900011 h 6858000"/>
              <a:gd name="connsiteX765" fmla="*/ 5870151 w 7467600"/>
              <a:gd name="connsiteY765" fmla="*/ 898890 h 6858000"/>
              <a:gd name="connsiteX766" fmla="*/ 5861335 w 7467600"/>
              <a:gd name="connsiteY766" fmla="*/ 899177 h 6858000"/>
              <a:gd name="connsiteX767" fmla="*/ 5843702 w 7467600"/>
              <a:gd name="connsiteY767" fmla="*/ 899748 h 6858000"/>
              <a:gd name="connsiteX768" fmla="*/ 5651107 w 7467600"/>
              <a:gd name="connsiteY768" fmla="*/ 920306 h 6858000"/>
              <a:gd name="connsiteX769" fmla="*/ 5459407 w 7467600"/>
              <a:gd name="connsiteY769" fmla="*/ 940975 h 6858000"/>
              <a:gd name="connsiteX770" fmla="*/ 5374846 w 7467600"/>
              <a:gd name="connsiteY770" fmla="*/ 941988 h 6858000"/>
              <a:gd name="connsiteX771" fmla="*/ 5256105 w 7467600"/>
              <a:gd name="connsiteY771" fmla="*/ 945632 h 6858000"/>
              <a:gd name="connsiteX772" fmla="*/ 5107071 w 7467600"/>
              <a:gd name="connsiteY772" fmla="*/ 969720 h 6858000"/>
              <a:gd name="connsiteX773" fmla="*/ 4998681 w 7467600"/>
              <a:gd name="connsiteY773" fmla="*/ 988771 h 6858000"/>
              <a:gd name="connsiteX774" fmla="*/ 5870151 w 7467600"/>
              <a:gd name="connsiteY774" fmla="*/ 898890 h 6858000"/>
              <a:gd name="connsiteX775" fmla="*/ 5504425 w 7467600"/>
              <a:gd name="connsiteY775" fmla="*/ 848067 h 6858000"/>
              <a:gd name="connsiteX776" fmla="*/ 4968849 w 7467600"/>
              <a:gd name="connsiteY776" fmla="*/ 962318 h 6858000"/>
              <a:gd name="connsiteX777" fmla="*/ 5104039 w 7467600"/>
              <a:gd name="connsiteY777" fmla="*/ 940634 h 6858000"/>
              <a:gd name="connsiteX778" fmla="*/ 5256311 w 7467600"/>
              <a:gd name="connsiteY778" fmla="*/ 916490 h 6858000"/>
              <a:gd name="connsiteX779" fmla="*/ 5377381 w 7467600"/>
              <a:gd name="connsiteY779" fmla="*/ 912671 h 6858000"/>
              <a:gd name="connsiteX780" fmla="*/ 5460148 w 7467600"/>
              <a:gd name="connsiteY780" fmla="*/ 911442 h 6858000"/>
              <a:gd name="connsiteX781" fmla="*/ 5648971 w 7467600"/>
              <a:gd name="connsiteY781" fmla="*/ 891331 h 6858000"/>
              <a:gd name="connsiteX782" fmla="*/ 5844807 w 7467600"/>
              <a:gd name="connsiteY782" fmla="*/ 870718 h 6858000"/>
              <a:gd name="connsiteX783" fmla="*/ 5862975 w 7467600"/>
              <a:gd name="connsiteY783" fmla="*/ 869756 h 6858000"/>
              <a:gd name="connsiteX784" fmla="*/ 5920887 w 7467600"/>
              <a:gd name="connsiteY784" fmla="*/ 865929 h 6858000"/>
              <a:gd name="connsiteX785" fmla="*/ 5504425 w 7467600"/>
              <a:gd name="connsiteY785" fmla="*/ 848067 h 6858000"/>
              <a:gd name="connsiteX786" fmla="*/ 3607114 w 7467600"/>
              <a:gd name="connsiteY786" fmla="*/ 467441 h 6858000"/>
              <a:gd name="connsiteX787" fmla="*/ 3296242 w 7467600"/>
              <a:gd name="connsiteY787" fmla="*/ 807991 h 6858000"/>
              <a:gd name="connsiteX788" fmla="*/ 3174674 w 7467600"/>
              <a:gd name="connsiteY788" fmla="*/ 919759 h 6858000"/>
              <a:gd name="connsiteX789" fmla="*/ 3042978 w 7467600"/>
              <a:gd name="connsiteY789" fmla="*/ 1054894 h 6858000"/>
              <a:gd name="connsiteX790" fmla="*/ 2968914 w 7467600"/>
              <a:gd name="connsiteY790" fmla="*/ 1133756 h 6858000"/>
              <a:gd name="connsiteX791" fmla="*/ 3103823 w 7467600"/>
              <a:gd name="connsiteY791" fmla="*/ 1026814 h 6858000"/>
              <a:gd name="connsiteX792" fmla="*/ 3607114 w 7467600"/>
              <a:gd name="connsiteY792" fmla="*/ 467441 h 6858000"/>
              <a:gd name="connsiteX793" fmla="*/ 3744487 w 7467600"/>
              <a:gd name="connsiteY793" fmla="*/ 383136 h 6858000"/>
              <a:gd name="connsiteX794" fmla="*/ 3970213 w 7467600"/>
              <a:gd name="connsiteY794" fmla="*/ 995559 h 6858000"/>
              <a:gd name="connsiteX795" fmla="*/ 3744487 w 7467600"/>
              <a:gd name="connsiteY795" fmla="*/ 383136 h 6858000"/>
              <a:gd name="connsiteX796" fmla="*/ 3624562 w 7467600"/>
              <a:gd name="connsiteY796" fmla="*/ 367041 h 6858000"/>
              <a:gd name="connsiteX797" fmla="*/ 3489712 w 7467600"/>
              <a:gd name="connsiteY797" fmla="*/ 485386 h 6858000"/>
              <a:gd name="connsiteX798" fmla="*/ 3182994 w 7467600"/>
              <a:gd name="connsiteY798" fmla="*/ 828265 h 6858000"/>
              <a:gd name="connsiteX799" fmla="*/ 2892114 w 7467600"/>
              <a:gd name="connsiteY799" fmla="*/ 1172635 h 6858000"/>
              <a:gd name="connsiteX800" fmla="*/ 3021459 w 7467600"/>
              <a:gd name="connsiteY800" fmla="*/ 1035385 h 6858000"/>
              <a:gd name="connsiteX801" fmla="*/ 3153873 w 7467600"/>
              <a:gd name="connsiteY801" fmla="*/ 898971 h 6858000"/>
              <a:gd name="connsiteX802" fmla="*/ 3276511 w 7467600"/>
              <a:gd name="connsiteY802" fmla="*/ 786423 h 6858000"/>
              <a:gd name="connsiteX803" fmla="*/ 3584154 w 7467600"/>
              <a:gd name="connsiteY803" fmla="*/ 448218 h 6858000"/>
              <a:gd name="connsiteX804" fmla="*/ 3624562 w 7467600"/>
              <a:gd name="connsiteY804" fmla="*/ 367041 h 6858000"/>
              <a:gd name="connsiteX805" fmla="*/ 3766672 w 7467600"/>
              <a:gd name="connsiteY805" fmla="*/ 359429 h 6858000"/>
              <a:gd name="connsiteX806" fmla="*/ 3996338 w 7467600"/>
              <a:gd name="connsiteY806" fmla="*/ 968237 h 6858000"/>
              <a:gd name="connsiteX807" fmla="*/ 3766672 w 7467600"/>
              <a:gd name="connsiteY807" fmla="*/ 359429 h 6858000"/>
              <a:gd name="connsiteX808" fmla="*/ 5805386 w 7467600"/>
              <a:gd name="connsiteY808" fmla="*/ 239240 h 6858000"/>
              <a:gd name="connsiteX809" fmla="*/ 5736947 w 7467600"/>
              <a:gd name="connsiteY809" fmla="*/ 261367 h 6858000"/>
              <a:gd name="connsiteX810" fmla="*/ 5427012 w 7467600"/>
              <a:gd name="connsiteY810" fmla="*/ 311272 h 6858000"/>
              <a:gd name="connsiteX811" fmla="*/ 5147818 w 7467600"/>
              <a:gd name="connsiteY811" fmla="*/ 322112 h 6858000"/>
              <a:gd name="connsiteX812" fmla="*/ 5060854 w 7467600"/>
              <a:gd name="connsiteY812" fmla="*/ 311882 h 6858000"/>
              <a:gd name="connsiteX813" fmla="*/ 4945989 w 7467600"/>
              <a:gd name="connsiteY813" fmla="*/ 300516 h 6858000"/>
              <a:gd name="connsiteX814" fmla="*/ 5410479 w 7467600"/>
              <a:gd name="connsiteY814" fmla="*/ 348434 h 6858000"/>
              <a:gd name="connsiteX815" fmla="*/ 5805386 w 7467600"/>
              <a:gd name="connsiteY815" fmla="*/ 239240 h 6858000"/>
              <a:gd name="connsiteX816" fmla="*/ 5905192 w 7467600"/>
              <a:gd name="connsiteY816" fmla="*/ 163079 h 6858000"/>
              <a:gd name="connsiteX817" fmla="*/ 5865655 w 7467600"/>
              <a:gd name="connsiteY817" fmla="*/ 171901 h 6858000"/>
              <a:gd name="connsiteX818" fmla="*/ 5259740 w 7467600"/>
              <a:gd name="connsiteY818" fmla="*/ 257013 h 6858000"/>
              <a:gd name="connsiteX819" fmla="*/ 5208466 w 7467600"/>
              <a:gd name="connsiteY819" fmla="*/ 257550 h 6858000"/>
              <a:gd name="connsiteX820" fmla="*/ 4980204 w 7467600"/>
              <a:gd name="connsiteY820" fmla="*/ 271903 h 6858000"/>
              <a:gd name="connsiteX821" fmla="*/ 5068068 w 7467600"/>
              <a:gd name="connsiteY821" fmla="*/ 282244 h 6858000"/>
              <a:gd name="connsiteX822" fmla="*/ 5153231 w 7467600"/>
              <a:gd name="connsiteY822" fmla="*/ 292240 h 6858000"/>
              <a:gd name="connsiteX823" fmla="*/ 5426491 w 7467600"/>
              <a:gd name="connsiteY823" fmla="*/ 281128 h 6858000"/>
              <a:gd name="connsiteX824" fmla="*/ 5731212 w 7467600"/>
              <a:gd name="connsiteY824" fmla="*/ 231951 h 6858000"/>
              <a:gd name="connsiteX825" fmla="*/ 5905192 w 7467600"/>
              <a:gd name="connsiteY825" fmla="*/ 163079 h 6858000"/>
              <a:gd name="connsiteX826" fmla="*/ 5944437 w 7467600"/>
              <a:gd name="connsiteY826" fmla="*/ 113829 h 6858000"/>
              <a:gd name="connsiteX827" fmla="*/ 5825032 w 7467600"/>
              <a:gd name="connsiteY827" fmla="*/ 146405 h 6858000"/>
              <a:gd name="connsiteX828" fmla="*/ 4955599 w 7467600"/>
              <a:gd name="connsiteY828" fmla="*/ 247008 h 6858000"/>
              <a:gd name="connsiteX829" fmla="*/ 5210104 w 7467600"/>
              <a:gd name="connsiteY829" fmla="*/ 228123 h 6858000"/>
              <a:gd name="connsiteX830" fmla="*/ 5261015 w 7467600"/>
              <a:gd name="connsiteY830" fmla="*/ 227087 h 6858000"/>
              <a:gd name="connsiteX831" fmla="*/ 5861181 w 7467600"/>
              <a:gd name="connsiteY831" fmla="*/ 143093 h 6858000"/>
              <a:gd name="connsiteX832" fmla="*/ 5961252 w 7467600"/>
              <a:gd name="connsiteY832" fmla="*/ 114820 h 6858000"/>
              <a:gd name="connsiteX833" fmla="*/ 5944437 w 7467600"/>
              <a:gd name="connsiteY833" fmla="*/ 113829 h 6858000"/>
              <a:gd name="connsiteX834" fmla="*/ 3882765 w 7467600"/>
              <a:gd name="connsiteY834" fmla="*/ 0 h 6858000"/>
              <a:gd name="connsiteX835" fmla="*/ 3995099 w 7467600"/>
              <a:gd name="connsiteY835" fmla="*/ 0 h 6858000"/>
              <a:gd name="connsiteX836" fmla="*/ 4163818 w 7467600"/>
              <a:gd name="connsiteY836" fmla="*/ 234104 h 6858000"/>
              <a:gd name="connsiteX837" fmla="*/ 4172099 w 7467600"/>
              <a:gd name="connsiteY837" fmla="*/ 234207 h 6858000"/>
              <a:gd name="connsiteX838" fmla="*/ 4784282 w 7467600"/>
              <a:gd name="connsiteY838" fmla="*/ 276561 h 6858000"/>
              <a:gd name="connsiteX839" fmla="*/ 4801687 w 7467600"/>
              <a:gd name="connsiteY839" fmla="*/ 267764 h 6858000"/>
              <a:gd name="connsiteX840" fmla="*/ 6082788 w 7467600"/>
              <a:gd name="connsiteY840" fmla="*/ 64119 h 6858000"/>
              <a:gd name="connsiteX841" fmla="*/ 6099442 w 7467600"/>
              <a:gd name="connsiteY841" fmla="*/ 82568 h 6858000"/>
              <a:gd name="connsiteX842" fmla="*/ 4804137 w 7467600"/>
              <a:gd name="connsiteY842" fmla="*/ 320931 h 6858000"/>
              <a:gd name="connsiteX843" fmla="*/ 4227047 w 7467600"/>
              <a:gd name="connsiteY843" fmla="*/ 313415 h 6858000"/>
              <a:gd name="connsiteX844" fmla="*/ 4346041 w 7467600"/>
              <a:gd name="connsiteY844" fmla="*/ 456086 h 6858000"/>
              <a:gd name="connsiteX845" fmla="*/ 4870967 w 7467600"/>
              <a:gd name="connsiteY845" fmla="*/ 963061 h 6858000"/>
              <a:gd name="connsiteX846" fmla="*/ 4889647 w 7467600"/>
              <a:gd name="connsiteY846" fmla="*/ 957147 h 6858000"/>
              <a:gd name="connsiteX847" fmla="*/ 5422504 w 7467600"/>
              <a:gd name="connsiteY847" fmla="*/ 805191 h 6858000"/>
              <a:gd name="connsiteX848" fmla="*/ 6087656 w 7467600"/>
              <a:gd name="connsiteY848" fmla="*/ 826703 h 6858000"/>
              <a:gd name="connsiteX849" fmla="*/ 6058717 w 7467600"/>
              <a:gd name="connsiteY849" fmla="*/ 865992 h 6858000"/>
              <a:gd name="connsiteX850" fmla="*/ 4974153 w 7467600"/>
              <a:gd name="connsiteY850" fmla="*/ 1045456 h 6858000"/>
              <a:gd name="connsiteX851" fmla="*/ 5627835 w 7467600"/>
              <a:gd name="connsiteY851" fmla="*/ 1472077 h 6858000"/>
              <a:gd name="connsiteX852" fmla="*/ 5629817 w 7467600"/>
              <a:gd name="connsiteY852" fmla="*/ 1471412 h 6858000"/>
              <a:gd name="connsiteX853" fmla="*/ 5634124 w 7467600"/>
              <a:gd name="connsiteY853" fmla="*/ 1470572 h 6858000"/>
              <a:gd name="connsiteX854" fmla="*/ 5755832 w 7467600"/>
              <a:gd name="connsiteY854" fmla="*/ 1383886 h 6858000"/>
              <a:gd name="connsiteX855" fmla="*/ 6014186 w 7467600"/>
              <a:gd name="connsiteY855" fmla="*/ 1279799 h 6858000"/>
              <a:gd name="connsiteX856" fmla="*/ 6901619 w 7467600"/>
              <a:gd name="connsiteY856" fmla="*/ 1047874 h 6858000"/>
              <a:gd name="connsiteX857" fmla="*/ 6931566 w 7467600"/>
              <a:gd name="connsiteY857" fmla="*/ 1062034 h 6858000"/>
              <a:gd name="connsiteX858" fmla="*/ 5790982 w 7467600"/>
              <a:gd name="connsiteY858" fmla="*/ 1561380 h 6858000"/>
              <a:gd name="connsiteX859" fmla="*/ 6188971 w 7467600"/>
              <a:gd name="connsiteY859" fmla="*/ 1755168 h 6858000"/>
              <a:gd name="connsiteX860" fmla="*/ 6202446 w 7467600"/>
              <a:gd name="connsiteY860" fmla="*/ 1752268 h 6858000"/>
              <a:gd name="connsiteX861" fmla="*/ 7179560 w 7467600"/>
              <a:gd name="connsiteY861" fmla="*/ 1467551 h 6858000"/>
              <a:gd name="connsiteX862" fmla="*/ 7158730 w 7467600"/>
              <a:gd name="connsiteY862" fmla="*/ 1507835 h 6858000"/>
              <a:gd name="connsiteX863" fmla="*/ 6326959 w 7467600"/>
              <a:gd name="connsiteY863" fmla="*/ 1817686 h 6858000"/>
              <a:gd name="connsiteX864" fmla="*/ 6537433 w 7467600"/>
              <a:gd name="connsiteY864" fmla="*/ 1907790 h 6858000"/>
              <a:gd name="connsiteX865" fmla="*/ 6550221 w 7467600"/>
              <a:gd name="connsiteY865" fmla="*/ 1910729 h 6858000"/>
              <a:gd name="connsiteX866" fmla="*/ 6964438 w 7467600"/>
              <a:gd name="connsiteY866" fmla="*/ 2209505 h 6858000"/>
              <a:gd name="connsiteX867" fmla="*/ 7367862 w 7467600"/>
              <a:gd name="connsiteY867" fmla="*/ 2806833 h 6858000"/>
              <a:gd name="connsiteX868" fmla="*/ 7364329 w 7467600"/>
              <a:gd name="connsiteY868" fmla="*/ 2826907 h 6858000"/>
              <a:gd name="connsiteX869" fmla="*/ 7290545 w 7467600"/>
              <a:gd name="connsiteY869" fmla="*/ 2850663 h 6858000"/>
              <a:gd name="connsiteX870" fmla="*/ 6472036 w 7467600"/>
              <a:gd name="connsiteY870" fmla="*/ 1959003 h 6858000"/>
              <a:gd name="connsiteX871" fmla="*/ 5792897 w 7467600"/>
              <a:gd name="connsiteY871" fmla="*/ 1647747 h 6858000"/>
              <a:gd name="connsiteX872" fmla="*/ 5842751 w 7467600"/>
              <a:gd name="connsiteY872" fmla="*/ 1816112 h 6858000"/>
              <a:gd name="connsiteX873" fmla="*/ 5847424 w 7467600"/>
              <a:gd name="connsiteY873" fmla="*/ 1815776 h 6858000"/>
              <a:gd name="connsiteX874" fmla="*/ 6399821 w 7467600"/>
              <a:gd name="connsiteY874" fmla="*/ 2344799 h 6858000"/>
              <a:gd name="connsiteX875" fmla="*/ 6323232 w 7467600"/>
              <a:gd name="connsiteY875" fmla="*/ 2389634 h 6858000"/>
              <a:gd name="connsiteX876" fmla="*/ 5942958 w 7467600"/>
              <a:gd name="connsiteY876" fmla="*/ 2077708 h 6858000"/>
              <a:gd name="connsiteX877" fmla="*/ 5921559 w 7467600"/>
              <a:gd name="connsiteY877" fmla="*/ 2378596 h 6858000"/>
              <a:gd name="connsiteX878" fmla="*/ 5817651 w 7467600"/>
              <a:gd name="connsiteY878" fmla="*/ 3023919 h 6858000"/>
              <a:gd name="connsiteX879" fmla="*/ 5729634 w 7467600"/>
              <a:gd name="connsiteY879" fmla="*/ 3051849 h 6858000"/>
              <a:gd name="connsiteX880" fmla="*/ 5611018 w 7467600"/>
              <a:gd name="connsiteY880" fmla="*/ 2316769 h 6858000"/>
              <a:gd name="connsiteX881" fmla="*/ 5687608 w 7467600"/>
              <a:gd name="connsiteY881" fmla="*/ 2039972 h 6858000"/>
              <a:gd name="connsiteX882" fmla="*/ 5657554 w 7467600"/>
              <a:gd name="connsiteY882" fmla="*/ 1576445 h 6858000"/>
              <a:gd name="connsiteX883" fmla="*/ 5150475 w 7467600"/>
              <a:gd name="connsiteY883" fmla="*/ 1274012 h 6858000"/>
              <a:gd name="connsiteX884" fmla="*/ 5349142 w 7467600"/>
              <a:gd name="connsiteY884" fmla="*/ 2204405 h 6858000"/>
              <a:gd name="connsiteX885" fmla="*/ 5262214 w 7467600"/>
              <a:gd name="connsiteY885" fmla="*/ 2233836 h 6858000"/>
              <a:gd name="connsiteX886" fmla="*/ 4981539 w 7467600"/>
              <a:gd name="connsiteY886" fmla="*/ 1542201 h 6858000"/>
              <a:gd name="connsiteX887" fmla="*/ 4958461 w 7467600"/>
              <a:gd name="connsiteY887" fmla="*/ 1136957 h 6858000"/>
              <a:gd name="connsiteX888" fmla="*/ 4655015 w 7467600"/>
              <a:gd name="connsiteY888" fmla="*/ 891426 h 6858000"/>
              <a:gd name="connsiteX889" fmla="*/ 4348002 w 7467600"/>
              <a:gd name="connsiteY889" fmla="*/ 2205895 h 6858000"/>
              <a:gd name="connsiteX890" fmla="*/ 4262250 w 7467600"/>
              <a:gd name="connsiteY890" fmla="*/ 2219972 h 6858000"/>
              <a:gd name="connsiteX891" fmla="*/ 4550611 w 7467600"/>
              <a:gd name="connsiteY891" fmla="*/ 817540 h 6858000"/>
              <a:gd name="connsiteX892" fmla="*/ 4564418 w 7467600"/>
              <a:gd name="connsiteY892" fmla="*/ 808293 h 6858000"/>
              <a:gd name="connsiteX893" fmla="*/ 4266388 w 7467600"/>
              <a:gd name="connsiteY893" fmla="*/ 500083 h 6858000"/>
              <a:gd name="connsiteX894" fmla="*/ 4032842 w 7467600"/>
              <a:gd name="connsiteY894" fmla="*/ 211809 h 6858000"/>
              <a:gd name="connsiteX895" fmla="*/ 3882765 w 7467600"/>
              <a:gd name="connsiteY895" fmla="*/ 0 h 6858000"/>
              <a:gd name="connsiteX896" fmla="*/ 3721337 w 7467600"/>
              <a:gd name="connsiteY896" fmla="*/ 0 h 6858000"/>
              <a:gd name="connsiteX897" fmla="*/ 3797544 w 7467600"/>
              <a:gd name="connsiteY897" fmla="*/ 0 h 6858000"/>
              <a:gd name="connsiteX898" fmla="*/ 3775734 w 7467600"/>
              <a:gd name="connsiteY898" fmla="*/ 95131 h 6858000"/>
              <a:gd name="connsiteX899" fmla="*/ 3724807 w 7467600"/>
              <a:gd name="connsiteY899" fmla="*/ 272257 h 6858000"/>
              <a:gd name="connsiteX900" fmla="*/ 3726844 w 7467600"/>
              <a:gd name="connsiteY900" fmla="*/ 282988 h 6858000"/>
              <a:gd name="connsiteX901" fmla="*/ 3742664 w 7467600"/>
              <a:gd name="connsiteY901" fmla="*/ 279918 h 6858000"/>
              <a:gd name="connsiteX902" fmla="*/ 4103910 w 7467600"/>
              <a:gd name="connsiteY902" fmla="*/ 1161917 h 6858000"/>
              <a:gd name="connsiteX903" fmla="*/ 4020269 w 7467600"/>
              <a:gd name="connsiteY903" fmla="*/ 1200406 h 6858000"/>
              <a:gd name="connsiteX904" fmla="*/ 3674882 w 7467600"/>
              <a:gd name="connsiteY904" fmla="*/ 488524 h 6858000"/>
              <a:gd name="connsiteX905" fmla="*/ 3132682 w 7467600"/>
              <a:gd name="connsiteY905" fmla="*/ 1072284 h 6858000"/>
              <a:gd name="connsiteX906" fmla="*/ 2716346 w 7467600"/>
              <a:gd name="connsiteY906" fmla="*/ 1276376 h 6858000"/>
              <a:gd name="connsiteX907" fmla="*/ 2716772 w 7467600"/>
              <a:gd name="connsiteY907" fmla="*/ 1255462 h 6858000"/>
              <a:gd name="connsiteX908" fmla="*/ 3471096 w 7467600"/>
              <a:gd name="connsiteY908" fmla="*/ 437072 h 6858000"/>
              <a:gd name="connsiteX909" fmla="*/ 3639057 w 7467600"/>
              <a:gd name="connsiteY909" fmla="*/ 286334 h 6858000"/>
              <a:gd name="connsiteX910" fmla="*/ 3640309 w 7467600"/>
              <a:gd name="connsiteY910" fmla="*/ 284664 h 6858000"/>
              <a:gd name="connsiteX911" fmla="*/ 3646022 w 7467600"/>
              <a:gd name="connsiteY911" fmla="*/ 276711 h 6858000"/>
              <a:gd name="connsiteX912" fmla="*/ 3707943 w 7467600"/>
              <a:gd name="connsiteY912" fmla="*/ 65958 h 6858000"/>
              <a:gd name="connsiteX913" fmla="*/ 3721337 w 7467600"/>
              <a:gd name="connsiteY913" fmla="*/ 0 h 6858000"/>
              <a:gd name="connsiteX914" fmla="*/ 2867960 w 7467600"/>
              <a:gd name="connsiteY914" fmla="*/ 0 h 6858000"/>
              <a:gd name="connsiteX915" fmla="*/ 2926351 w 7467600"/>
              <a:gd name="connsiteY915" fmla="*/ 0 h 6858000"/>
              <a:gd name="connsiteX916" fmla="*/ 2902823 w 7467600"/>
              <a:gd name="connsiteY916" fmla="*/ 262929 h 6858000"/>
              <a:gd name="connsiteX917" fmla="*/ 2940663 w 7467600"/>
              <a:gd name="connsiteY917" fmla="*/ 140884 h 6858000"/>
              <a:gd name="connsiteX918" fmla="*/ 2947039 w 7467600"/>
              <a:gd name="connsiteY918" fmla="*/ 122524 h 6858000"/>
              <a:gd name="connsiteX919" fmla="*/ 2984316 w 7467600"/>
              <a:gd name="connsiteY919" fmla="*/ 0 h 6858000"/>
              <a:gd name="connsiteX920" fmla="*/ 3016114 w 7467600"/>
              <a:gd name="connsiteY920" fmla="*/ 0 h 6858000"/>
              <a:gd name="connsiteX921" fmla="*/ 2979949 w 7467600"/>
              <a:gd name="connsiteY921" fmla="*/ 119274 h 6858000"/>
              <a:gd name="connsiteX922" fmla="*/ 3023879 w 7467600"/>
              <a:gd name="connsiteY922" fmla="*/ 0 h 6858000"/>
              <a:gd name="connsiteX923" fmla="*/ 3105400 w 7467600"/>
              <a:gd name="connsiteY923" fmla="*/ 0 h 6858000"/>
              <a:gd name="connsiteX924" fmla="*/ 3094669 w 7467600"/>
              <a:gd name="connsiteY924" fmla="*/ 30308 h 6858000"/>
              <a:gd name="connsiteX925" fmla="*/ 2901945 w 7467600"/>
              <a:gd name="connsiteY925" fmla="*/ 466538 h 6858000"/>
              <a:gd name="connsiteX926" fmla="*/ 2815209 w 7467600"/>
              <a:gd name="connsiteY926" fmla="*/ 497361 h 6858000"/>
              <a:gd name="connsiteX927" fmla="*/ 2844845 w 7467600"/>
              <a:gd name="connsiteY927" fmla="*/ 127638 h 6858000"/>
              <a:gd name="connsiteX928" fmla="*/ 2867960 w 7467600"/>
              <a:gd name="connsiteY928" fmla="*/ 0 h 6858000"/>
              <a:gd name="connsiteX929" fmla="*/ 1057230 w 7467600"/>
              <a:gd name="connsiteY929" fmla="*/ 0 h 6858000"/>
              <a:gd name="connsiteX930" fmla="*/ 1111003 w 7467600"/>
              <a:gd name="connsiteY930" fmla="*/ 0 h 6858000"/>
              <a:gd name="connsiteX931" fmla="*/ 1125553 w 7467600"/>
              <a:gd name="connsiteY931" fmla="*/ 52588 h 6858000"/>
              <a:gd name="connsiteX932" fmla="*/ 1304276 w 7467600"/>
              <a:gd name="connsiteY932" fmla="*/ 476275 h 6858000"/>
              <a:gd name="connsiteX933" fmla="*/ 1492066 w 7467600"/>
              <a:gd name="connsiteY933" fmla="*/ 886333 h 6858000"/>
              <a:gd name="connsiteX934" fmla="*/ 1423698 w 7467600"/>
              <a:gd name="connsiteY934" fmla="*/ 710817 h 6858000"/>
              <a:gd name="connsiteX935" fmla="*/ 1357609 w 7467600"/>
              <a:gd name="connsiteY935" fmla="*/ 532892 h 6858000"/>
              <a:gd name="connsiteX936" fmla="*/ 1309550 w 7467600"/>
              <a:gd name="connsiteY936" fmla="*/ 374031 h 6858000"/>
              <a:gd name="connsiteX937" fmla="*/ 1193673 w 7467600"/>
              <a:gd name="connsiteY937" fmla="*/ 49533 h 6858000"/>
              <a:gd name="connsiteX938" fmla="*/ 1164391 w 7467600"/>
              <a:gd name="connsiteY938" fmla="*/ 0 h 6858000"/>
              <a:gd name="connsiteX939" fmla="*/ 1200666 w 7467600"/>
              <a:gd name="connsiteY939" fmla="*/ 0 h 6858000"/>
              <a:gd name="connsiteX940" fmla="*/ 1223408 w 7467600"/>
              <a:gd name="connsiteY940" fmla="*/ 38996 h 6858000"/>
              <a:gd name="connsiteX941" fmla="*/ 1339635 w 7467600"/>
              <a:gd name="connsiteY941" fmla="*/ 365517 h 6858000"/>
              <a:gd name="connsiteX942" fmla="*/ 1387469 w 7467600"/>
              <a:gd name="connsiteY942" fmla="*/ 523079 h 6858000"/>
              <a:gd name="connsiteX943" fmla="*/ 1452685 w 7467600"/>
              <a:gd name="connsiteY943" fmla="*/ 699806 h 6858000"/>
              <a:gd name="connsiteX944" fmla="*/ 1492092 w 7467600"/>
              <a:gd name="connsiteY944" fmla="*/ 800424 h 6858000"/>
              <a:gd name="connsiteX945" fmla="*/ 1455302 w 7467600"/>
              <a:gd name="connsiteY945" fmla="*/ 632913 h 6858000"/>
              <a:gd name="connsiteX946" fmla="*/ 1222336 w 7467600"/>
              <a:gd name="connsiteY946" fmla="*/ 9480 h 6858000"/>
              <a:gd name="connsiteX947" fmla="*/ 1214634 w 7467600"/>
              <a:gd name="connsiteY947" fmla="*/ 0 h 6858000"/>
              <a:gd name="connsiteX948" fmla="*/ 1289827 w 7467600"/>
              <a:gd name="connsiteY948" fmla="*/ 0 h 6858000"/>
              <a:gd name="connsiteX949" fmla="*/ 1321076 w 7467600"/>
              <a:gd name="connsiteY949" fmla="*/ 59722 h 6858000"/>
              <a:gd name="connsiteX950" fmla="*/ 1512579 w 7467600"/>
              <a:gd name="connsiteY950" fmla="*/ 626441 h 6858000"/>
              <a:gd name="connsiteX951" fmla="*/ 1506076 w 7467600"/>
              <a:gd name="connsiteY951" fmla="*/ 1089289 h 6858000"/>
              <a:gd name="connsiteX952" fmla="*/ 1486346 w 7467600"/>
              <a:gd name="connsiteY952" fmla="*/ 1079919 h 6858000"/>
              <a:gd name="connsiteX953" fmla="*/ 1070511 w 7467600"/>
              <a:gd name="connsiteY953" fmla="*/ 48609 h 6858000"/>
              <a:gd name="connsiteX954" fmla="*/ 1057230 w 7467600"/>
              <a:gd name="connsiteY954" fmla="*/ 0 h 6858000"/>
              <a:gd name="connsiteX955" fmla="*/ 43151 w 7467600"/>
              <a:gd name="connsiteY955" fmla="*/ 0 h 6858000"/>
              <a:gd name="connsiteX956" fmla="*/ 95283 w 7467600"/>
              <a:gd name="connsiteY956" fmla="*/ 0 h 6858000"/>
              <a:gd name="connsiteX957" fmla="*/ 300708 w 7467600"/>
              <a:gd name="connsiteY957" fmla="*/ 154571 h 6858000"/>
              <a:gd name="connsiteX958" fmla="*/ 530414 w 7467600"/>
              <a:gd name="connsiteY958" fmla="*/ 354673 h 6858000"/>
              <a:gd name="connsiteX959" fmla="*/ 333785 w 7467600"/>
              <a:gd name="connsiteY959" fmla="*/ 161564 h 6858000"/>
              <a:gd name="connsiteX960" fmla="*/ 147005 w 7467600"/>
              <a:gd name="connsiteY960" fmla="*/ 0 h 6858000"/>
              <a:gd name="connsiteX961" fmla="*/ 272509 w 7467600"/>
              <a:gd name="connsiteY961" fmla="*/ 0 h 6858000"/>
              <a:gd name="connsiteX962" fmla="*/ 326276 w 7467600"/>
              <a:gd name="connsiteY962" fmla="*/ 45847 h 6858000"/>
              <a:gd name="connsiteX963" fmla="*/ 823759 w 7467600"/>
              <a:gd name="connsiteY963" fmla="*/ 574145 h 6858000"/>
              <a:gd name="connsiteX964" fmla="*/ 811254 w 7467600"/>
              <a:gd name="connsiteY964" fmla="*/ 665546 h 6858000"/>
              <a:gd name="connsiteX965" fmla="*/ 154042 w 7467600"/>
              <a:gd name="connsiteY965" fmla="*/ 261522 h 6858000"/>
              <a:gd name="connsiteX966" fmla="*/ 13550 w 7467600"/>
              <a:gd name="connsiteY966" fmla="*/ 158423 h 6858000"/>
              <a:gd name="connsiteX967" fmla="*/ 0 w 7467600"/>
              <a:gd name="connsiteY967" fmla="*/ 146618 h 6858000"/>
              <a:gd name="connsiteX968" fmla="*/ 0 w 7467600"/>
              <a:gd name="connsiteY968" fmla="*/ 59161 h 6858000"/>
              <a:gd name="connsiteX969" fmla="*/ 45427 w 7467600"/>
              <a:gd name="connsiteY969" fmla="*/ 101078 h 6858000"/>
              <a:gd name="connsiteX970" fmla="*/ 630103 w 7467600"/>
              <a:gd name="connsiteY970" fmla="*/ 485885 h 6858000"/>
              <a:gd name="connsiteX971" fmla="*/ 532040 w 7467600"/>
              <a:gd name="connsiteY971" fmla="*/ 399359 h 6858000"/>
              <a:gd name="connsiteX972" fmla="*/ 517618 w 7467600"/>
              <a:gd name="connsiteY972" fmla="*/ 385726 h 6858000"/>
              <a:gd name="connsiteX973" fmla="*/ 285074 w 7467600"/>
              <a:gd name="connsiteY973" fmla="*/ 182755 h 6858000"/>
              <a:gd name="connsiteX974" fmla="*/ 43151 w 7467600"/>
              <a:gd name="connsiteY974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7042773 w 7467600"/>
              <a:gd name="connsiteY74" fmla="*/ 5734011 h 6858000"/>
              <a:gd name="connsiteX75" fmla="*/ 6879594 w 7467600"/>
              <a:gd name="connsiteY75" fmla="*/ 5424547 h 6858000"/>
              <a:gd name="connsiteX76" fmla="*/ 7379510 w 7467600"/>
              <a:gd name="connsiteY76" fmla="*/ 5755454 h 6858000"/>
              <a:gd name="connsiteX77" fmla="*/ 7467600 w 7467600"/>
              <a:gd name="connsiteY77" fmla="*/ 5845526 h 6858000"/>
              <a:gd name="connsiteX78" fmla="*/ 7271900 w 7467600"/>
              <a:gd name="connsiteY78" fmla="*/ 5734551 h 6858000"/>
              <a:gd name="connsiteX79" fmla="*/ 7015907 w 7467600"/>
              <a:gd name="connsiteY79" fmla="*/ 5541548 h 6858000"/>
              <a:gd name="connsiteX80" fmla="*/ 7259646 w 7467600"/>
              <a:gd name="connsiteY80" fmla="*/ 5765985 h 6858000"/>
              <a:gd name="connsiteX81" fmla="*/ 7467600 w 7467600"/>
              <a:gd name="connsiteY81" fmla="*/ 6012219 h 6858000"/>
              <a:gd name="connsiteX82" fmla="*/ 6946849 w 7467600"/>
              <a:gd name="connsiteY82" fmla="*/ 5523271 h 6858000"/>
              <a:gd name="connsiteX83" fmla="*/ 7105827 w 7467600"/>
              <a:gd name="connsiteY83" fmla="*/ 5718700 h 6858000"/>
              <a:gd name="connsiteX84" fmla="*/ 7356878 w 7467600"/>
              <a:gd name="connsiteY84" fmla="*/ 5981332 h 6858000"/>
              <a:gd name="connsiteX85" fmla="*/ 7467600 w 7467600"/>
              <a:gd name="connsiteY85" fmla="*/ 6117703 h 6858000"/>
              <a:gd name="connsiteX86" fmla="*/ 7467600 w 7467600"/>
              <a:gd name="connsiteY86" fmla="*/ 6163634 h 6858000"/>
              <a:gd name="connsiteX87" fmla="*/ 7403637 w 7467600"/>
              <a:gd name="connsiteY87" fmla="*/ 6083957 h 6858000"/>
              <a:gd name="connsiteX88" fmla="*/ 7254615 w 7467600"/>
              <a:gd name="connsiteY88" fmla="*/ 5911918 h 6858000"/>
              <a:gd name="connsiteX89" fmla="*/ 7312589 w 7467600"/>
              <a:gd name="connsiteY89" fmla="*/ 5982309 h 6858000"/>
              <a:gd name="connsiteX90" fmla="*/ 7448321 w 7467600"/>
              <a:gd name="connsiteY90" fmla="*/ 6190991 h 6858000"/>
              <a:gd name="connsiteX91" fmla="*/ 7467600 w 7467600"/>
              <a:gd name="connsiteY91" fmla="*/ 6221686 h 6858000"/>
              <a:gd name="connsiteX92" fmla="*/ 7467600 w 7467600"/>
              <a:gd name="connsiteY92" fmla="*/ 6334256 h 6858000"/>
              <a:gd name="connsiteX93" fmla="*/ 7454976 w 7467600"/>
              <a:gd name="connsiteY93" fmla="*/ 6318297 h 6858000"/>
              <a:gd name="connsiteX94" fmla="*/ 7042773 w 7467600"/>
              <a:gd name="connsiteY94" fmla="*/ 5734011 h 6858000"/>
              <a:gd name="connsiteX95" fmla="*/ 1456157 w 7467600"/>
              <a:gd name="connsiteY95" fmla="*/ 5371404 h 6858000"/>
              <a:gd name="connsiteX96" fmla="*/ 1244432 w 7467600"/>
              <a:gd name="connsiteY96" fmla="*/ 5385601 h 6858000"/>
              <a:gd name="connsiteX97" fmla="*/ 973990 w 7467600"/>
              <a:gd name="connsiteY97" fmla="*/ 5424940 h 6858000"/>
              <a:gd name="connsiteX98" fmla="*/ 1103809 w 7467600"/>
              <a:gd name="connsiteY98" fmla="*/ 5433720 h 6858000"/>
              <a:gd name="connsiteX99" fmla="*/ 1123454 w 7467600"/>
              <a:gd name="connsiteY99" fmla="*/ 5435727 h 6858000"/>
              <a:gd name="connsiteX100" fmla="*/ 1737017 w 7467600"/>
              <a:gd name="connsiteY100" fmla="*/ 5452183 h 6858000"/>
              <a:gd name="connsiteX101" fmla="*/ 1824397 w 7467600"/>
              <a:gd name="connsiteY101" fmla="*/ 5447757 h 6858000"/>
              <a:gd name="connsiteX102" fmla="*/ 2070059 w 7467600"/>
              <a:gd name="connsiteY102" fmla="*/ 5441660 h 6858000"/>
              <a:gd name="connsiteX103" fmla="*/ 1456157 w 7467600"/>
              <a:gd name="connsiteY103" fmla="*/ 5371404 h 6858000"/>
              <a:gd name="connsiteX104" fmla="*/ 4988186 w 7467600"/>
              <a:gd name="connsiteY104" fmla="*/ 5216467 h 6858000"/>
              <a:gd name="connsiteX105" fmla="*/ 4777334 w 7467600"/>
              <a:gd name="connsiteY105" fmla="*/ 5406072 h 6858000"/>
              <a:gd name="connsiteX106" fmla="*/ 4718341 w 7467600"/>
              <a:gd name="connsiteY106" fmla="*/ 5468043 h 6858000"/>
              <a:gd name="connsiteX107" fmla="*/ 4604655 w 7467600"/>
              <a:gd name="connsiteY107" fmla="*/ 5583434 h 6858000"/>
              <a:gd name="connsiteX108" fmla="*/ 4565074 w 7467600"/>
              <a:gd name="connsiteY108" fmla="*/ 5618550 h 6858000"/>
              <a:gd name="connsiteX109" fmla="*/ 4988186 w 7467600"/>
              <a:gd name="connsiteY109" fmla="*/ 5216467 h 6858000"/>
              <a:gd name="connsiteX110" fmla="*/ 4978032 w 7467600"/>
              <a:gd name="connsiteY110" fmla="*/ 5183809 h 6858000"/>
              <a:gd name="connsiteX111" fmla="*/ 4463413 w 7467600"/>
              <a:gd name="connsiteY111" fmla="*/ 5615162 h 6858000"/>
              <a:gd name="connsiteX112" fmla="*/ 4358134 w 7467600"/>
              <a:gd name="connsiteY112" fmla="*/ 5742791 h 6858000"/>
              <a:gd name="connsiteX113" fmla="*/ 4376219 w 7467600"/>
              <a:gd name="connsiteY113" fmla="*/ 5729027 h 6858000"/>
              <a:gd name="connsiteX114" fmla="*/ 4582340 w 7467600"/>
              <a:gd name="connsiteY114" fmla="*/ 5561037 h 6858000"/>
              <a:gd name="connsiteX115" fmla="*/ 4694684 w 7467600"/>
              <a:gd name="connsiteY115" fmla="*/ 5447098 h 6858000"/>
              <a:gd name="connsiteX116" fmla="*/ 4754123 w 7467600"/>
              <a:gd name="connsiteY116" fmla="*/ 5384643 h 6858000"/>
              <a:gd name="connsiteX117" fmla="*/ 4978032 w 7467600"/>
              <a:gd name="connsiteY117" fmla="*/ 5183809 h 6858000"/>
              <a:gd name="connsiteX118" fmla="*/ 1903353 w 7467600"/>
              <a:gd name="connsiteY118" fmla="*/ 5044827 h 6858000"/>
              <a:gd name="connsiteX119" fmla="*/ 1936931 w 7467600"/>
              <a:gd name="connsiteY119" fmla="*/ 5093954 h 6858000"/>
              <a:gd name="connsiteX120" fmla="*/ 2195868 w 7467600"/>
              <a:gd name="connsiteY120" fmla="*/ 5396574 h 6858000"/>
              <a:gd name="connsiteX121" fmla="*/ 2088852 w 7467600"/>
              <a:gd name="connsiteY121" fmla="*/ 5166123 h 6858000"/>
              <a:gd name="connsiteX122" fmla="*/ 1958241 w 7467600"/>
              <a:gd name="connsiteY122" fmla="*/ 5067955 h 6858000"/>
              <a:gd name="connsiteX123" fmla="*/ 1903353 w 7467600"/>
              <a:gd name="connsiteY123" fmla="*/ 5044827 h 6858000"/>
              <a:gd name="connsiteX124" fmla="*/ 1979378 w 7467600"/>
              <a:gd name="connsiteY124" fmla="*/ 4769504 h 6858000"/>
              <a:gd name="connsiteX125" fmla="*/ 2882120 w 7467600"/>
              <a:gd name="connsiteY125" fmla="*/ 5064547 h 6858000"/>
              <a:gd name="connsiteX126" fmla="*/ 2793103 w 7467600"/>
              <a:gd name="connsiteY126" fmla="*/ 5039699 h 6858000"/>
              <a:gd name="connsiteX127" fmla="*/ 2770041 w 7467600"/>
              <a:gd name="connsiteY127" fmla="*/ 5033634 h 6858000"/>
              <a:gd name="connsiteX128" fmla="*/ 1979378 w 7467600"/>
              <a:gd name="connsiteY128" fmla="*/ 4769504 h 6858000"/>
              <a:gd name="connsiteX129" fmla="*/ 1927410 w 7467600"/>
              <a:gd name="connsiteY129" fmla="*/ 4716164 h 6858000"/>
              <a:gd name="connsiteX130" fmla="*/ 1959587 w 7467600"/>
              <a:gd name="connsiteY130" fmla="*/ 4728849 h 6858000"/>
              <a:gd name="connsiteX131" fmla="*/ 2777707 w 7467600"/>
              <a:gd name="connsiteY131" fmla="*/ 5003991 h 6858000"/>
              <a:gd name="connsiteX132" fmla="*/ 2800768 w 7467600"/>
              <a:gd name="connsiteY132" fmla="*/ 5010056 h 6858000"/>
              <a:gd name="connsiteX133" fmla="*/ 2879408 w 7467600"/>
              <a:gd name="connsiteY133" fmla="*/ 5031590 h 6858000"/>
              <a:gd name="connsiteX134" fmla="*/ 2862295 w 7467600"/>
              <a:gd name="connsiteY134" fmla="*/ 5022958 h 6858000"/>
              <a:gd name="connsiteX135" fmla="*/ 2813343 w 7467600"/>
              <a:gd name="connsiteY135" fmla="*/ 4998369 h 6858000"/>
              <a:gd name="connsiteX136" fmla="*/ 2646245 w 7467600"/>
              <a:gd name="connsiteY136" fmla="*/ 4930999 h 6858000"/>
              <a:gd name="connsiteX137" fmla="*/ 1999243 w 7467600"/>
              <a:gd name="connsiteY137" fmla="*/ 4730524 h 6858000"/>
              <a:gd name="connsiteX138" fmla="*/ 1979527 w 7467600"/>
              <a:gd name="connsiteY138" fmla="*/ 4726651 h 6858000"/>
              <a:gd name="connsiteX139" fmla="*/ 1927410 w 7467600"/>
              <a:gd name="connsiteY139" fmla="*/ 4716164 h 6858000"/>
              <a:gd name="connsiteX140" fmla="*/ 1997014 w 7467600"/>
              <a:gd name="connsiteY140" fmla="*/ 4698007 h 6858000"/>
              <a:gd name="connsiteX141" fmla="*/ 2005458 w 7467600"/>
              <a:gd name="connsiteY141" fmla="*/ 4699540 h 6858000"/>
              <a:gd name="connsiteX142" fmla="*/ 2657186 w 7467600"/>
              <a:gd name="connsiteY142" fmla="*/ 4901687 h 6858000"/>
              <a:gd name="connsiteX143" fmla="*/ 2826662 w 7467600"/>
              <a:gd name="connsiteY143" fmla="*/ 4970362 h 6858000"/>
              <a:gd name="connsiteX144" fmla="*/ 2876100 w 7467600"/>
              <a:gd name="connsiteY144" fmla="*/ 4995397 h 6858000"/>
              <a:gd name="connsiteX145" fmla="*/ 3042600 w 7467600"/>
              <a:gd name="connsiteY145" fmla="*/ 5059532 h 6858000"/>
              <a:gd name="connsiteX146" fmla="*/ 1997014 w 7467600"/>
              <a:gd name="connsiteY146" fmla="*/ 4698007 h 6858000"/>
              <a:gd name="connsiteX147" fmla="*/ 2305292 w 7467600"/>
              <a:gd name="connsiteY147" fmla="*/ 4219492 h 6858000"/>
              <a:gd name="connsiteX148" fmla="*/ 3360922 w 7467600"/>
              <a:gd name="connsiteY148" fmla="*/ 4529373 h 6858000"/>
              <a:gd name="connsiteX149" fmla="*/ 3492420 w 7467600"/>
              <a:gd name="connsiteY149" fmla="*/ 4510145 h 6858000"/>
              <a:gd name="connsiteX150" fmla="*/ 3364086 w 7467600"/>
              <a:gd name="connsiteY150" fmla="*/ 4480340 h 6858000"/>
              <a:gd name="connsiteX151" fmla="*/ 3225818 w 7467600"/>
              <a:gd name="connsiteY151" fmla="*/ 4411822 h 6858000"/>
              <a:gd name="connsiteX152" fmla="*/ 3129696 w 7467600"/>
              <a:gd name="connsiteY152" fmla="*/ 4360704 h 6858000"/>
              <a:gd name="connsiteX153" fmla="*/ 2814545 w 7467600"/>
              <a:gd name="connsiteY153" fmla="*/ 4282955 h 6858000"/>
              <a:gd name="connsiteX154" fmla="*/ 2305292 w 7467600"/>
              <a:gd name="connsiteY154" fmla="*/ 4219492 h 6858000"/>
              <a:gd name="connsiteX155" fmla="*/ 2626982 w 7467600"/>
              <a:gd name="connsiteY155" fmla="*/ 4206450 h 6858000"/>
              <a:gd name="connsiteX156" fmla="*/ 2490617 w 7467600"/>
              <a:gd name="connsiteY156" fmla="*/ 4206951 h 6858000"/>
              <a:gd name="connsiteX157" fmla="*/ 2819869 w 7467600"/>
              <a:gd name="connsiteY157" fmla="*/ 4252936 h 6858000"/>
              <a:gd name="connsiteX158" fmla="*/ 3143018 w 7467600"/>
              <a:gd name="connsiteY158" fmla="*/ 4332698 h 6858000"/>
              <a:gd name="connsiteX159" fmla="*/ 3241520 w 7467600"/>
              <a:gd name="connsiteY159" fmla="*/ 4385112 h 6858000"/>
              <a:gd name="connsiteX160" fmla="*/ 3374575 w 7467600"/>
              <a:gd name="connsiteY160" fmla="*/ 4451517 h 6858000"/>
              <a:gd name="connsiteX161" fmla="*/ 3505221 w 7467600"/>
              <a:gd name="connsiteY161" fmla="*/ 4480757 h 6858000"/>
              <a:gd name="connsiteX162" fmla="*/ 2626982 w 7467600"/>
              <a:gd name="connsiteY162" fmla="*/ 4206450 h 6858000"/>
              <a:gd name="connsiteX163" fmla="*/ 1310106 w 7467600"/>
              <a:gd name="connsiteY163" fmla="*/ 3943217 h 6858000"/>
              <a:gd name="connsiteX164" fmla="*/ 854994 w 7467600"/>
              <a:gd name="connsiteY164" fmla="*/ 4399136 h 6858000"/>
              <a:gd name="connsiteX165" fmla="*/ 742462 w 7467600"/>
              <a:gd name="connsiteY165" fmla="*/ 4594648 h 6858000"/>
              <a:gd name="connsiteX166" fmla="*/ 820602 w 7467600"/>
              <a:gd name="connsiteY166" fmla="*/ 4485915 h 6858000"/>
              <a:gd name="connsiteX167" fmla="*/ 878295 w 7467600"/>
              <a:gd name="connsiteY167" fmla="*/ 4403594 h 6858000"/>
              <a:gd name="connsiteX168" fmla="*/ 1240607 w 7467600"/>
              <a:gd name="connsiteY168" fmla="*/ 4010401 h 6858000"/>
              <a:gd name="connsiteX169" fmla="*/ 1310106 w 7467600"/>
              <a:gd name="connsiteY169" fmla="*/ 3943217 h 6858000"/>
              <a:gd name="connsiteX170" fmla="*/ 1423113 w 7467600"/>
              <a:gd name="connsiteY170" fmla="*/ 3874565 h 6858000"/>
              <a:gd name="connsiteX171" fmla="*/ 1260565 w 7467600"/>
              <a:gd name="connsiteY171" fmla="*/ 4031982 h 6858000"/>
              <a:gd name="connsiteX172" fmla="*/ 901900 w 7467600"/>
              <a:gd name="connsiteY172" fmla="*/ 4421236 h 6858000"/>
              <a:gd name="connsiteX173" fmla="*/ 845044 w 7467600"/>
              <a:gd name="connsiteY173" fmla="*/ 4502436 h 6858000"/>
              <a:gd name="connsiteX174" fmla="*/ 685926 w 7467600"/>
              <a:gd name="connsiteY174" fmla="*/ 4703069 h 6858000"/>
              <a:gd name="connsiteX175" fmla="*/ 684248 w 7467600"/>
              <a:gd name="connsiteY175" fmla="*/ 4706721 h 6858000"/>
              <a:gd name="connsiteX176" fmla="*/ 1423113 w 7467600"/>
              <a:gd name="connsiteY176" fmla="*/ 3874565 h 6858000"/>
              <a:gd name="connsiteX177" fmla="*/ 3316479 w 7467600"/>
              <a:gd name="connsiteY177" fmla="*/ 3872136 h 6858000"/>
              <a:gd name="connsiteX178" fmla="*/ 3546806 w 7467600"/>
              <a:gd name="connsiteY178" fmla="*/ 4356139 h 6858000"/>
              <a:gd name="connsiteX179" fmla="*/ 3364433 w 7467600"/>
              <a:gd name="connsiteY179" fmla="*/ 3953121 h 6858000"/>
              <a:gd name="connsiteX180" fmla="*/ 3316479 w 7467600"/>
              <a:gd name="connsiteY180" fmla="*/ 3872136 h 6858000"/>
              <a:gd name="connsiteX181" fmla="*/ 3291335 w 7467600"/>
              <a:gd name="connsiteY181" fmla="*/ 3767420 h 6858000"/>
              <a:gd name="connsiteX182" fmla="*/ 3390805 w 7467600"/>
              <a:gd name="connsiteY182" fmla="*/ 3937163 h 6858000"/>
              <a:gd name="connsiteX183" fmla="*/ 3579062 w 7467600"/>
              <a:gd name="connsiteY183" fmla="*/ 4359040 h 6858000"/>
              <a:gd name="connsiteX184" fmla="*/ 3467355 w 7467600"/>
              <a:gd name="connsiteY184" fmla="*/ 3988130 h 6858000"/>
              <a:gd name="connsiteX185" fmla="*/ 3310753 w 7467600"/>
              <a:gd name="connsiteY185" fmla="*/ 3787140 h 6858000"/>
              <a:gd name="connsiteX186" fmla="*/ 3291335 w 7467600"/>
              <a:gd name="connsiteY186" fmla="*/ 3767420 h 6858000"/>
              <a:gd name="connsiteX187" fmla="*/ 1635889 w 7467600"/>
              <a:gd name="connsiteY187" fmla="*/ 3709494 h 6858000"/>
              <a:gd name="connsiteX188" fmla="*/ 1634800 w 7467600"/>
              <a:gd name="connsiteY188" fmla="*/ 3731111 h 6858000"/>
              <a:gd name="connsiteX189" fmla="*/ 1635889 w 7467600"/>
              <a:gd name="connsiteY189" fmla="*/ 3709494 h 6858000"/>
              <a:gd name="connsiteX190" fmla="*/ 1510397 w 7467600"/>
              <a:gd name="connsiteY190" fmla="*/ 3684705 h 6858000"/>
              <a:gd name="connsiteX191" fmla="*/ 1146550 w 7467600"/>
              <a:gd name="connsiteY191" fmla="*/ 3802012 h 6858000"/>
              <a:gd name="connsiteX192" fmla="*/ 698834 w 7467600"/>
              <a:gd name="connsiteY192" fmla="*/ 3952272 h 6858000"/>
              <a:gd name="connsiteX193" fmla="*/ 34256 w 7467600"/>
              <a:gd name="connsiteY193" fmla="*/ 4347603 h 6858000"/>
              <a:gd name="connsiteX194" fmla="*/ 527241 w 7467600"/>
              <a:gd name="connsiteY194" fmla="*/ 4065078 h 6858000"/>
              <a:gd name="connsiteX195" fmla="*/ 1510397 w 7467600"/>
              <a:gd name="connsiteY195" fmla="*/ 3684705 h 6858000"/>
              <a:gd name="connsiteX196" fmla="*/ 1313114 w 7467600"/>
              <a:gd name="connsiteY196" fmla="*/ 3655216 h 6858000"/>
              <a:gd name="connsiteX197" fmla="*/ 1109304 w 7467600"/>
              <a:gd name="connsiteY197" fmla="*/ 3669030 h 6858000"/>
              <a:gd name="connsiteX198" fmla="*/ 8129 w 7467600"/>
              <a:gd name="connsiteY198" fmla="*/ 4330519 h 6858000"/>
              <a:gd name="connsiteX199" fmla="*/ 687572 w 7467600"/>
              <a:gd name="connsiteY199" fmla="*/ 3925629 h 6858000"/>
              <a:gd name="connsiteX200" fmla="*/ 1138365 w 7467600"/>
              <a:gd name="connsiteY200" fmla="*/ 3774515 h 6858000"/>
              <a:gd name="connsiteX201" fmla="*/ 1505579 w 7467600"/>
              <a:gd name="connsiteY201" fmla="*/ 3655526 h 6858000"/>
              <a:gd name="connsiteX202" fmla="*/ 1313114 w 7467600"/>
              <a:gd name="connsiteY202" fmla="*/ 3655216 h 6858000"/>
              <a:gd name="connsiteX203" fmla="*/ 3655073 w 7467600"/>
              <a:gd name="connsiteY203" fmla="*/ 3650884 h 6858000"/>
              <a:gd name="connsiteX204" fmla="*/ 3989938 w 7467600"/>
              <a:gd name="connsiteY204" fmla="*/ 3991685 h 6858000"/>
              <a:gd name="connsiteX205" fmla="*/ 4393907 w 7467600"/>
              <a:gd name="connsiteY205" fmla="*/ 4261258 h 6858000"/>
              <a:gd name="connsiteX206" fmla="*/ 4648051 w 7467600"/>
              <a:gd name="connsiteY206" fmla="*/ 4374051 h 6858000"/>
              <a:gd name="connsiteX207" fmla="*/ 4383389 w 7467600"/>
              <a:gd name="connsiteY207" fmla="*/ 4184369 h 6858000"/>
              <a:gd name="connsiteX208" fmla="*/ 4165508 w 7467600"/>
              <a:gd name="connsiteY208" fmla="*/ 4035196 h 6858000"/>
              <a:gd name="connsiteX209" fmla="*/ 4068162 w 7467600"/>
              <a:gd name="connsiteY209" fmla="*/ 3953394 h 6858000"/>
              <a:gd name="connsiteX210" fmla="*/ 3981416 w 7467600"/>
              <a:gd name="connsiteY210" fmla="*/ 3880482 h 6858000"/>
              <a:gd name="connsiteX211" fmla="*/ 3800147 w 7467600"/>
              <a:gd name="connsiteY211" fmla="*/ 3749872 h 6858000"/>
              <a:gd name="connsiteX212" fmla="*/ 3655073 w 7467600"/>
              <a:gd name="connsiteY212" fmla="*/ 3650884 h 6858000"/>
              <a:gd name="connsiteX213" fmla="*/ 3670252 w 7467600"/>
              <a:gd name="connsiteY213" fmla="*/ 3622798 h 6858000"/>
              <a:gd name="connsiteX214" fmla="*/ 3817258 w 7467600"/>
              <a:gd name="connsiteY214" fmla="*/ 3723577 h 6858000"/>
              <a:gd name="connsiteX215" fmla="*/ 4000461 w 7467600"/>
              <a:gd name="connsiteY215" fmla="*/ 3855966 h 6858000"/>
              <a:gd name="connsiteX216" fmla="*/ 4088180 w 7467600"/>
              <a:gd name="connsiteY216" fmla="*/ 3929774 h 6858000"/>
              <a:gd name="connsiteX217" fmla="*/ 4184555 w 7467600"/>
              <a:gd name="connsiteY217" fmla="*/ 4010683 h 6858000"/>
              <a:gd name="connsiteX218" fmla="*/ 4399563 w 7467600"/>
              <a:gd name="connsiteY218" fmla="*/ 4158106 h 6858000"/>
              <a:gd name="connsiteX219" fmla="*/ 4684469 w 7467600"/>
              <a:gd name="connsiteY219" fmla="*/ 4364680 h 6858000"/>
              <a:gd name="connsiteX220" fmla="*/ 4690271 w 7467600"/>
              <a:gd name="connsiteY220" fmla="*/ 4370034 h 6858000"/>
              <a:gd name="connsiteX221" fmla="*/ 4136093 w 7467600"/>
              <a:gd name="connsiteY221" fmla="*/ 3858466 h 6858000"/>
              <a:gd name="connsiteX222" fmla="*/ 3670252 w 7467600"/>
              <a:gd name="connsiteY222" fmla="*/ 3622798 h 6858000"/>
              <a:gd name="connsiteX223" fmla="*/ 4440129 w 7467600"/>
              <a:gd name="connsiteY223" fmla="*/ 3448571 h 6858000"/>
              <a:gd name="connsiteX224" fmla="*/ 4856525 w 7467600"/>
              <a:gd name="connsiteY224" fmla="*/ 3915351 h 6858000"/>
              <a:gd name="connsiteX225" fmla="*/ 5059055 w 7467600"/>
              <a:gd name="connsiteY225" fmla="*/ 4108918 h 6858000"/>
              <a:gd name="connsiteX226" fmla="*/ 5290070 w 7467600"/>
              <a:gd name="connsiteY226" fmla="*/ 4263619 h 6858000"/>
              <a:gd name="connsiteX227" fmla="*/ 4834991 w 7467600"/>
              <a:gd name="connsiteY227" fmla="*/ 3830985 h 6858000"/>
              <a:gd name="connsiteX228" fmla="*/ 4440129 w 7467600"/>
              <a:gd name="connsiteY228" fmla="*/ 3448571 h 6858000"/>
              <a:gd name="connsiteX229" fmla="*/ 4441737 w 7467600"/>
              <a:gd name="connsiteY229" fmla="*/ 3399734 h 6858000"/>
              <a:gd name="connsiteX230" fmla="*/ 4431236 w 7467600"/>
              <a:gd name="connsiteY230" fmla="*/ 3400954 h 6858000"/>
              <a:gd name="connsiteX231" fmla="*/ 4557150 w 7467600"/>
              <a:gd name="connsiteY231" fmla="*/ 3510023 h 6858000"/>
              <a:gd name="connsiteX232" fmla="*/ 4856936 w 7467600"/>
              <a:gd name="connsiteY232" fmla="*/ 3809146 h 6858000"/>
              <a:gd name="connsiteX233" fmla="*/ 5111996 w 7467600"/>
              <a:gd name="connsiteY233" fmla="*/ 4065759 h 6858000"/>
              <a:gd name="connsiteX234" fmla="*/ 5388878 w 7467600"/>
              <a:gd name="connsiteY234" fmla="*/ 4300185 h 6858000"/>
              <a:gd name="connsiteX235" fmla="*/ 5425556 w 7467600"/>
              <a:gd name="connsiteY235" fmla="*/ 4308967 h 6858000"/>
              <a:gd name="connsiteX236" fmla="*/ 4943646 w 7467600"/>
              <a:gd name="connsiteY236" fmla="*/ 3822916 h 6858000"/>
              <a:gd name="connsiteX237" fmla="*/ 4594837 w 7467600"/>
              <a:gd name="connsiteY237" fmla="*/ 3532274 h 6858000"/>
              <a:gd name="connsiteX238" fmla="*/ 4441737 w 7467600"/>
              <a:gd name="connsiteY238" fmla="*/ 3399734 h 6858000"/>
              <a:gd name="connsiteX239" fmla="*/ 5425834 w 7467600"/>
              <a:gd name="connsiteY239" fmla="*/ 3162785 h 6858000"/>
              <a:gd name="connsiteX240" fmla="*/ 5401644 w 7467600"/>
              <a:gd name="connsiteY240" fmla="*/ 3617847 h 6858000"/>
              <a:gd name="connsiteX241" fmla="*/ 5467256 w 7467600"/>
              <a:gd name="connsiteY241" fmla="*/ 4175494 h 6858000"/>
              <a:gd name="connsiteX242" fmla="*/ 5448069 w 7467600"/>
              <a:gd name="connsiteY242" fmla="*/ 3567554 h 6858000"/>
              <a:gd name="connsiteX243" fmla="*/ 5425834 w 7467600"/>
              <a:gd name="connsiteY243" fmla="*/ 3162785 h 6858000"/>
              <a:gd name="connsiteX244" fmla="*/ 1318687 w 7467600"/>
              <a:gd name="connsiteY244" fmla="*/ 3113840 h 6858000"/>
              <a:gd name="connsiteX245" fmla="*/ 1066793 w 7467600"/>
              <a:gd name="connsiteY245" fmla="*/ 3212171 h 6858000"/>
              <a:gd name="connsiteX246" fmla="*/ 993319 w 7467600"/>
              <a:gd name="connsiteY246" fmla="*/ 3247648 h 6858000"/>
              <a:gd name="connsiteX247" fmla="*/ 853081 w 7467600"/>
              <a:gd name="connsiteY247" fmla="*/ 3312410 h 6858000"/>
              <a:gd name="connsiteX248" fmla="*/ 805957 w 7467600"/>
              <a:gd name="connsiteY248" fmla="*/ 3330443 h 6858000"/>
              <a:gd name="connsiteX249" fmla="*/ 1318687 w 7467600"/>
              <a:gd name="connsiteY249" fmla="*/ 3113840 h 6858000"/>
              <a:gd name="connsiteX250" fmla="*/ 5453702 w 7467600"/>
              <a:gd name="connsiteY250" fmla="*/ 3090882 h 6858000"/>
              <a:gd name="connsiteX251" fmla="*/ 5480135 w 7467600"/>
              <a:gd name="connsiteY251" fmla="*/ 3565802 h 6858000"/>
              <a:gd name="connsiteX252" fmla="*/ 5499023 w 7467600"/>
              <a:gd name="connsiteY252" fmla="*/ 4166310 h 6858000"/>
              <a:gd name="connsiteX253" fmla="*/ 5547022 w 7467600"/>
              <a:gd name="connsiteY253" fmla="*/ 3607838 h 6858000"/>
              <a:gd name="connsiteX254" fmla="*/ 5515964 w 7467600"/>
              <a:gd name="connsiteY254" fmla="*/ 3378541 h 6858000"/>
              <a:gd name="connsiteX255" fmla="*/ 5453702 w 7467600"/>
              <a:gd name="connsiteY255" fmla="*/ 3090882 h 6858000"/>
              <a:gd name="connsiteX256" fmla="*/ 1238695 w 7467600"/>
              <a:gd name="connsiteY256" fmla="*/ 3076820 h 6858000"/>
              <a:gd name="connsiteX257" fmla="*/ 716371 w 7467600"/>
              <a:gd name="connsiteY257" fmla="*/ 3293249 h 6858000"/>
              <a:gd name="connsiteX258" fmla="*/ 579522 w 7467600"/>
              <a:gd name="connsiteY258" fmla="*/ 3371759 h 6858000"/>
              <a:gd name="connsiteX259" fmla="*/ 600288 w 7467600"/>
              <a:gd name="connsiteY259" fmla="*/ 3365555 h 6858000"/>
              <a:gd name="connsiteX260" fmla="*/ 840692 w 7467600"/>
              <a:gd name="connsiteY260" fmla="*/ 3284921 h 6858000"/>
              <a:gd name="connsiteX261" fmla="*/ 979248 w 7467600"/>
              <a:gd name="connsiteY261" fmla="*/ 3221003 h 6858000"/>
              <a:gd name="connsiteX262" fmla="*/ 1053282 w 7467600"/>
              <a:gd name="connsiteY262" fmla="*/ 3185247 h 6858000"/>
              <a:gd name="connsiteX263" fmla="*/ 1320603 w 7467600"/>
              <a:gd name="connsiteY263" fmla="*/ 3081281 h 6858000"/>
              <a:gd name="connsiteX264" fmla="*/ 1238695 w 7467600"/>
              <a:gd name="connsiteY264" fmla="*/ 3076820 h 6858000"/>
              <a:gd name="connsiteX265" fmla="*/ 5425627 w 7467600"/>
              <a:gd name="connsiteY265" fmla="*/ 2954192 h 6858000"/>
              <a:gd name="connsiteX266" fmla="*/ 5470770 w 7467600"/>
              <a:gd name="connsiteY266" fmla="*/ 3005435 h 6858000"/>
              <a:gd name="connsiteX267" fmla="*/ 5519779 w 7467600"/>
              <a:gd name="connsiteY267" fmla="*/ 4359223 h 6858000"/>
              <a:gd name="connsiteX268" fmla="*/ 5520293 w 7467600"/>
              <a:gd name="connsiteY268" fmla="*/ 4360602 h 6858000"/>
              <a:gd name="connsiteX269" fmla="*/ 5767221 w 7467600"/>
              <a:gd name="connsiteY269" fmla="*/ 4665564 h 6858000"/>
              <a:gd name="connsiteX270" fmla="*/ 6937169 w 7467600"/>
              <a:gd name="connsiteY270" fmla="*/ 4815941 h 6858000"/>
              <a:gd name="connsiteX271" fmla="*/ 6953922 w 7467600"/>
              <a:gd name="connsiteY271" fmla="*/ 4890068 h 6858000"/>
              <a:gd name="connsiteX272" fmla="*/ 6071359 w 7467600"/>
              <a:gd name="connsiteY272" fmla="*/ 4770770 h 6858000"/>
              <a:gd name="connsiteX273" fmla="*/ 6038839 w 7467600"/>
              <a:gd name="connsiteY273" fmla="*/ 4764474 h 6858000"/>
              <a:gd name="connsiteX274" fmla="*/ 6038706 w 7467600"/>
              <a:gd name="connsiteY274" fmla="*/ 4763847 h 6858000"/>
              <a:gd name="connsiteX275" fmla="*/ 6037784 w 7467600"/>
              <a:gd name="connsiteY275" fmla="*/ 4764270 h 6858000"/>
              <a:gd name="connsiteX276" fmla="*/ 6038839 w 7467600"/>
              <a:gd name="connsiteY276" fmla="*/ 4764474 h 6858000"/>
              <a:gd name="connsiteX277" fmla="*/ 6040338 w 7467600"/>
              <a:gd name="connsiteY277" fmla="*/ 4771418 h 6858000"/>
              <a:gd name="connsiteX278" fmla="*/ 6024488 w 7467600"/>
              <a:gd name="connsiteY278" fmla="*/ 4809903 h 6858000"/>
              <a:gd name="connsiteX279" fmla="*/ 5599771 w 7467600"/>
              <a:gd name="connsiteY279" fmla="*/ 5509652 h 6858000"/>
              <a:gd name="connsiteX280" fmla="*/ 5548843 w 7467600"/>
              <a:gd name="connsiteY280" fmla="*/ 5563845 h 6858000"/>
              <a:gd name="connsiteX281" fmla="*/ 5940952 w 7467600"/>
              <a:gd name="connsiteY281" fmla="*/ 6250028 h 6858000"/>
              <a:gd name="connsiteX282" fmla="*/ 6043441 w 7467600"/>
              <a:gd name="connsiteY282" fmla="*/ 6665847 h 6858000"/>
              <a:gd name="connsiteX283" fmla="*/ 6093432 w 7467600"/>
              <a:gd name="connsiteY283" fmla="*/ 6858000 h 6858000"/>
              <a:gd name="connsiteX284" fmla="*/ 6034344 w 7467600"/>
              <a:gd name="connsiteY284" fmla="*/ 6858000 h 6858000"/>
              <a:gd name="connsiteX285" fmla="*/ 6026679 w 7467600"/>
              <a:gd name="connsiteY285" fmla="*/ 6836959 h 6858000"/>
              <a:gd name="connsiteX286" fmla="*/ 5800441 w 7467600"/>
              <a:gd name="connsiteY286" fmla="*/ 6335286 h 6858000"/>
              <a:gd name="connsiteX287" fmla="*/ 5526562 w 7467600"/>
              <a:gd name="connsiteY287" fmla="*/ 5705388 h 6858000"/>
              <a:gd name="connsiteX288" fmla="*/ 5519640 w 7467600"/>
              <a:gd name="connsiteY288" fmla="*/ 5683774 h 6858000"/>
              <a:gd name="connsiteX289" fmla="*/ 5844559 w 7467600"/>
              <a:gd name="connsiteY289" fmla="*/ 6553349 h 6858000"/>
              <a:gd name="connsiteX290" fmla="*/ 5975994 w 7467600"/>
              <a:gd name="connsiteY290" fmla="*/ 6858000 h 6858000"/>
              <a:gd name="connsiteX291" fmla="*/ 5898547 w 7467600"/>
              <a:gd name="connsiteY291" fmla="*/ 6858000 h 6858000"/>
              <a:gd name="connsiteX292" fmla="*/ 5682041 w 7467600"/>
              <a:gd name="connsiteY292" fmla="*/ 6355860 h 6858000"/>
              <a:gd name="connsiteX293" fmla="*/ 5461758 w 7467600"/>
              <a:gd name="connsiteY293" fmla="*/ 5820220 h 6858000"/>
              <a:gd name="connsiteX294" fmla="*/ 5237282 w 7467600"/>
              <a:gd name="connsiteY294" fmla="*/ 6579086 h 6858000"/>
              <a:gd name="connsiteX295" fmla="*/ 5115009 w 7467600"/>
              <a:gd name="connsiteY295" fmla="*/ 6858000 h 6858000"/>
              <a:gd name="connsiteX296" fmla="*/ 5028074 w 7467600"/>
              <a:gd name="connsiteY296" fmla="*/ 6858000 h 6858000"/>
              <a:gd name="connsiteX297" fmla="*/ 5079508 w 7467600"/>
              <a:gd name="connsiteY297" fmla="*/ 6749074 h 6858000"/>
              <a:gd name="connsiteX298" fmla="*/ 5371846 w 7467600"/>
              <a:gd name="connsiteY298" fmla="*/ 5924413 h 6858000"/>
              <a:gd name="connsiteX299" fmla="*/ 5270512 w 7467600"/>
              <a:gd name="connsiteY299" fmla="*/ 6138975 h 6858000"/>
              <a:gd name="connsiteX300" fmla="*/ 5062409 w 7467600"/>
              <a:gd name="connsiteY300" fmla="*/ 6653544 h 6858000"/>
              <a:gd name="connsiteX301" fmla="*/ 5036628 w 7467600"/>
              <a:gd name="connsiteY301" fmla="*/ 6754247 h 6858000"/>
              <a:gd name="connsiteX302" fmla="*/ 5009112 w 7467600"/>
              <a:gd name="connsiteY302" fmla="*/ 6858000 h 6858000"/>
              <a:gd name="connsiteX303" fmla="*/ 4976679 w 7467600"/>
              <a:gd name="connsiteY303" fmla="*/ 6858000 h 6858000"/>
              <a:gd name="connsiteX304" fmla="*/ 5006537 w 7467600"/>
              <a:gd name="connsiteY304" fmla="*/ 6747068 h 6858000"/>
              <a:gd name="connsiteX305" fmla="*/ 5032723 w 7467600"/>
              <a:gd name="connsiteY305" fmla="*/ 6644957 h 6858000"/>
              <a:gd name="connsiteX306" fmla="*/ 5242949 w 7467600"/>
              <a:gd name="connsiteY306" fmla="*/ 6125175 h 6858000"/>
              <a:gd name="connsiteX307" fmla="*/ 5286321 w 7467600"/>
              <a:gd name="connsiteY307" fmla="*/ 6033555 h 6858000"/>
              <a:gd name="connsiteX308" fmla="*/ 5008210 w 7467600"/>
              <a:gd name="connsiteY308" fmla="*/ 6649194 h 6858000"/>
              <a:gd name="connsiteX309" fmla="*/ 4986321 w 7467600"/>
              <a:gd name="connsiteY309" fmla="*/ 6765687 h 6858000"/>
              <a:gd name="connsiteX310" fmla="*/ 4973474 w 7467600"/>
              <a:gd name="connsiteY310" fmla="*/ 6858000 h 6858000"/>
              <a:gd name="connsiteX311" fmla="*/ 4907178 w 7467600"/>
              <a:gd name="connsiteY311" fmla="*/ 6858000 h 6858000"/>
              <a:gd name="connsiteX312" fmla="*/ 4910810 w 7467600"/>
              <a:gd name="connsiteY312" fmla="*/ 6829660 h 6858000"/>
              <a:gd name="connsiteX313" fmla="*/ 4987461 w 7467600"/>
              <a:gd name="connsiteY313" fmla="*/ 6432994 h 6858000"/>
              <a:gd name="connsiteX314" fmla="*/ 5179262 w 7467600"/>
              <a:gd name="connsiteY314" fmla="*/ 6035044 h 6858000"/>
              <a:gd name="connsiteX315" fmla="*/ 4689678 w 7467600"/>
              <a:gd name="connsiteY315" fmla="*/ 6440241 h 6858000"/>
              <a:gd name="connsiteX316" fmla="*/ 4477543 w 7467600"/>
              <a:gd name="connsiteY316" fmla="*/ 6674836 h 6858000"/>
              <a:gd name="connsiteX317" fmla="*/ 4329957 w 7467600"/>
              <a:gd name="connsiteY317" fmla="*/ 6858000 h 6858000"/>
              <a:gd name="connsiteX318" fmla="*/ 4218595 w 7467600"/>
              <a:gd name="connsiteY318" fmla="*/ 6858000 h 6858000"/>
              <a:gd name="connsiteX319" fmla="*/ 4368888 w 7467600"/>
              <a:gd name="connsiteY319" fmla="*/ 6668412 h 6858000"/>
              <a:gd name="connsiteX320" fmla="*/ 4563091 w 7467600"/>
              <a:gd name="connsiteY320" fmla="*/ 6442508 h 6858000"/>
              <a:gd name="connsiteX321" fmla="*/ 5387324 w 7467600"/>
              <a:gd name="connsiteY321" fmla="*/ 5705830 h 6858000"/>
              <a:gd name="connsiteX322" fmla="*/ 5073620 w 7467600"/>
              <a:gd name="connsiteY322" fmla="*/ 5955437 h 6858000"/>
              <a:gd name="connsiteX323" fmla="*/ 4689789 w 7467600"/>
              <a:gd name="connsiteY323" fmla="*/ 6268382 h 6858000"/>
              <a:gd name="connsiteX324" fmla="*/ 4418722 w 7467600"/>
              <a:gd name="connsiteY324" fmla="*/ 6570886 h 6858000"/>
              <a:gd name="connsiteX325" fmla="*/ 4214944 w 7467600"/>
              <a:gd name="connsiteY325" fmla="*/ 6858000 h 6858000"/>
              <a:gd name="connsiteX326" fmla="*/ 4177898 w 7467600"/>
              <a:gd name="connsiteY326" fmla="*/ 6858000 h 6858000"/>
              <a:gd name="connsiteX327" fmla="*/ 4391597 w 7467600"/>
              <a:gd name="connsiteY327" fmla="*/ 6556370 h 6858000"/>
              <a:gd name="connsiteX328" fmla="*/ 4668889 w 7467600"/>
              <a:gd name="connsiteY328" fmla="*/ 6246399 h 6858000"/>
              <a:gd name="connsiteX329" fmla="*/ 5055427 w 7467600"/>
              <a:gd name="connsiteY329" fmla="*/ 5931476 h 6858000"/>
              <a:gd name="connsiteX330" fmla="*/ 5371814 w 7467600"/>
              <a:gd name="connsiteY330" fmla="*/ 5678975 h 6858000"/>
              <a:gd name="connsiteX331" fmla="*/ 4987918 w 7467600"/>
              <a:gd name="connsiteY331" fmla="*/ 5838701 h 6858000"/>
              <a:gd name="connsiteX332" fmla="*/ 4317146 w 7467600"/>
              <a:gd name="connsiteY332" fmla="*/ 6587716 h 6858000"/>
              <a:gd name="connsiteX333" fmla="*/ 4171627 w 7467600"/>
              <a:gd name="connsiteY333" fmla="*/ 6858000 h 6858000"/>
              <a:gd name="connsiteX334" fmla="*/ 4081585 w 7467600"/>
              <a:gd name="connsiteY334" fmla="*/ 6858000 h 6858000"/>
              <a:gd name="connsiteX335" fmla="*/ 4238603 w 7467600"/>
              <a:gd name="connsiteY335" fmla="*/ 6559341 h 6858000"/>
              <a:gd name="connsiteX336" fmla="*/ 4778333 w 7467600"/>
              <a:gd name="connsiteY336" fmla="*/ 5873626 h 6858000"/>
              <a:gd name="connsiteX337" fmla="*/ 5414185 w 7467600"/>
              <a:gd name="connsiteY337" fmla="*/ 5573882 h 6858000"/>
              <a:gd name="connsiteX338" fmla="*/ 5959648 w 7467600"/>
              <a:gd name="connsiteY338" fmla="*/ 4760797 h 6858000"/>
              <a:gd name="connsiteX339" fmla="*/ 5355019 w 7467600"/>
              <a:gd name="connsiteY339" fmla="*/ 4734672 h 6858000"/>
              <a:gd name="connsiteX340" fmla="*/ 5083565 w 7467600"/>
              <a:gd name="connsiteY340" fmla="*/ 5179121 h 6858000"/>
              <a:gd name="connsiteX341" fmla="*/ 4713577 w 7467600"/>
              <a:gd name="connsiteY341" fmla="*/ 5616803 h 6858000"/>
              <a:gd name="connsiteX342" fmla="*/ 3989559 w 7467600"/>
              <a:gd name="connsiteY342" fmla="*/ 6145945 h 6858000"/>
              <a:gd name="connsiteX343" fmla="*/ 3939824 w 7467600"/>
              <a:gd name="connsiteY343" fmla="*/ 6066900 h 6858000"/>
              <a:gd name="connsiteX344" fmla="*/ 4584537 w 7467600"/>
              <a:gd name="connsiteY344" fmla="*/ 5324826 h 6858000"/>
              <a:gd name="connsiteX345" fmla="*/ 5037105 w 7467600"/>
              <a:gd name="connsiteY345" fmla="*/ 5088765 h 6858000"/>
              <a:gd name="connsiteX346" fmla="*/ 5039930 w 7467600"/>
              <a:gd name="connsiteY346" fmla="*/ 5089585 h 6858000"/>
              <a:gd name="connsiteX347" fmla="*/ 5263764 w 7467600"/>
              <a:gd name="connsiteY347" fmla="*/ 4735525 h 6858000"/>
              <a:gd name="connsiteX348" fmla="*/ 4086300 w 7467600"/>
              <a:gd name="connsiteY348" fmla="*/ 4884599 h 6858000"/>
              <a:gd name="connsiteX349" fmla="*/ 4085485 w 7467600"/>
              <a:gd name="connsiteY349" fmla="*/ 4899070 h 6858000"/>
              <a:gd name="connsiteX350" fmla="*/ 3871915 w 7467600"/>
              <a:gd name="connsiteY350" fmla="*/ 5253645 h 6858000"/>
              <a:gd name="connsiteX351" fmla="*/ 3799374 w 7467600"/>
              <a:gd name="connsiteY351" fmla="*/ 5466127 h 6858000"/>
              <a:gd name="connsiteX352" fmla="*/ 3498850 w 7467600"/>
              <a:gd name="connsiteY352" fmla="*/ 6661888 h 6858000"/>
              <a:gd name="connsiteX353" fmla="*/ 3399216 w 7467600"/>
              <a:gd name="connsiteY353" fmla="*/ 6858000 h 6858000"/>
              <a:gd name="connsiteX354" fmla="*/ 3303688 w 7467600"/>
              <a:gd name="connsiteY354" fmla="*/ 6858000 h 6858000"/>
              <a:gd name="connsiteX355" fmla="*/ 3391774 w 7467600"/>
              <a:gd name="connsiteY355" fmla="*/ 6697181 h 6858000"/>
              <a:gd name="connsiteX356" fmla="*/ 3735540 w 7467600"/>
              <a:gd name="connsiteY356" fmla="*/ 5546923 h 6858000"/>
              <a:gd name="connsiteX357" fmla="*/ 3729438 w 7467600"/>
              <a:gd name="connsiteY357" fmla="*/ 5569058 h 6858000"/>
              <a:gd name="connsiteX358" fmla="*/ 3707782 w 7467600"/>
              <a:gd name="connsiteY358" fmla="*/ 5644908 h 6858000"/>
              <a:gd name="connsiteX359" fmla="*/ 3583827 w 7467600"/>
              <a:gd name="connsiteY359" fmla="*/ 6039215 h 6858000"/>
              <a:gd name="connsiteX360" fmla="*/ 3547861 w 7467600"/>
              <a:gd name="connsiteY360" fmla="*/ 6129609 h 6858000"/>
              <a:gd name="connsiteX361" fmla="*/ 3490905 w 7467600"/>
              <a:gd name="connsiteY361" fmla="*/ 6277660 h 6858000"/>
              <a:gd name="connsiteX362" fmla="*/ 3455859 w 7467600"/>
              <a:gd name="connsiteY362" fmla="*/ 6391301 h 6858000"/>
              <a:gd name="connsiteX363" fmla="*/ 3429112 w 7467600"/>
              <a:gd name="connsiteY363" fmla="*/ 6479469 h 6858000"/>
              <a:gd name="connsiteX364" fmla="*/ 3304862 w 7467600"/>
              <a:gd name="connsiteY364" fmla="*/ 6796476 h 6858000"/>
              <a:gd name="connsiteX365" fmla="*/ 3276071 w 7467600"/>
              <a:gd name="connsiteY365" fmla="*/ 6858000 h 6858000"/>
              <a:gd name="connsiteX366" fmla="*/ 3240805 w 7467600"/>
              <a:gd name="connsiteY366" fmla="*/ 6858000 h 6858000"/>
              <a:gd name="connsiteX367" fmla="*/ 3275917 w 7467600"/>
              <a:gd name="connsiteY367" fmla="*/ 6783192 h 6858000"/>
              <a:gd name="connsiteX368" fmla="*/ 3399358 w 7467600"/>
              <a:gd name="connsiteY368" fmla="*/ 6469011 h 6858000"/>
              <a:gd name="connsiteX369" fmla="*/ 3425650 w 7467600"/>
              <a:gd name="connsiteY369" fmla="*/ 6381333 h 6858000"/>
              <a:gd name="connsiteX370" fmla="*/ 3460661 w 7467600"/>
              <a:gd name="connsiteY370" fmla="*/ 6266763 h 6858000"/>
              <a:gd name="connsiteX371" fmla="*/ 3518021 w 7467600"/>
              <a:gd name="connsiteY371" fmla="*/ 6117298 h 6858000"/>
              <a:gd name="connsiteX372" fmla="*/ 3554035 w 7467600"/>
              <a:gd name="connsiteY372" fmla="*/ 6027832 h 6858000"/>
              <a:gd name="connsiteX373" fmla="*/ 3677174 w 7467600"/>
              <a:gd name="connsiteY373" fmla="*/ 5636351 h 6858000"/>
              <a:gd name="connsiteX374" fmla="*/ 3698819 w 7467600"/>
              <a:gd name="connsiteY374" fmla="*/ 5560503 h 6858000"/>
              <a:gd name="connsiteX375" fmla="*/ 3702094 w 7467600"/>
              <a:gd name="connsiteY375" fmla="*/ 5549194 h 6858000"/>
              <a:gd name="connsiteX376" fmla="*/ 3398355 w 7467600"/>
              <a:gd name="connsiteY376" fmla="*/ 6094603 h 6858000"/>
              <a:gd name="connsiteX377" fmla="*/ 3193941 w 7467600"/>
              <a:gd name="connsiteY377" fmla="*/ 6798775 h 6858000"/>
              <a:gd name="connsiteX378" fmla="*/ 3184140 w 7467600"/>
              <a:gd name="connsiteY378" fmla="*/ 6858000 h 6858000"/>
              <a:gd name="connsiteX379" fmla="*/ 3099978 w 7467600"/>
              <a:gd name="connsiteY379" fmla="*/ 6858000 h 6858000"/>
              <a:gd name="connsiteX380" fmla="*/ 3101556 w 7467600"/>
              <a:gd name="connsiteY380" fmla="*/ 6843337 h 6858000"/>
              <a:gd name="connsiteX381" fmla="*/ 3370162 w 7467600"/>
              <a:gd name="connsiteY381" fmla="*/ 5785550 h 6858000"/>
              <a:gd name="connsiteX382" fmla="*/ 3746477 w 7467600"/>
              <a:gd name="connsiteY382" fmla="*/ 5377889 h 6858000"/>
              <a:gd name="connsiteX383" fmla="*/ 3863399 w 7467600"/>
              <a:gd name="connsiteY383" fmla="*/ 5087257 h 6858000"/>
              <a:gd name="connsiteX384" fmla="*/ 3968712 w 7467600"/>
              <a:gd name="connsiteY384" fmla="*/ 4913989 h 6858000"/>
              <a:gd name="connsiteX385" fmla="*/ 2792390 w 7467600"/>
              <a:gd name="connsiteY385" fmla="*/ 5382974 h 6858000"/>
              <a:gd name="connsiteX386" fmla="*/ 2714982 w 7467600"/>
              <a:gd name="connsiteY386" fmla="*/ 5427051 h 6858000"/>
              <a:gd name="connsiteX387" fmla="*/ 2813361 w 7467600"/>
              <a:gd name="connsiteY387" fmla="*/ 6023912 h 6858000"/>
              <a:gd name="connsiteX388" fmla="*/ 2688430 w 7467600"/>
              <a:gd name="connsiteY388" fmla="*/ 6801564 h 6858000"/>
              <a:gd name="connsiteX389" fmla="*/ 2629626 w 7467600"/>
              <a:gd name="connsiteY389" fmla="*/ 6763394 h 6858000"/>
              <a:gd name="connsiteX390" fmla="*/ 2565328 w 7467600"/>
              <a:gd name="connsiteY390" fmla="*/ 5516399 h 6858000"/>
              <a:gd name="connsiteX391" fmla="*/ 1922999 w 7467600"/>
              <a:gd name="connsiteY391" fmla="*/ 5980343 h 6858000"/>
              <a:gd name="connsiteX392" fmla="*/ 1950261 w 7467600"/>
              <a:gd name="connsiteY392" fmla="*/ 6405858 h 6858000"/>
              <a:gd name="connsiteX393" fmla="*/ 2365554 w 7467600"/>
              <a:gd name="connsiteY393" fmla="*/ 6759107 h 6858000"/>
              <a:gd name="connsiteX394" fmla="*/ 2424142 w 7467600"/>
              <a:gd name="connsiteY394" fmla="*/ 6858000 h 6858000"/>
              <a:gd name="connsiteX395" fmla="*/ 2395994 w 7467600"/>
              <a:gd name="connsiteY395" fmla="*/ 6858000 h 6858000"/>
              <a:gd name="connsiteX396" fmla="*/ 2392863 w 7467600"/>
              <a:gd name="connsiteY396" fmla="*/ 6852964 h 6858000"/>
              <a:gd name="connsiteX397" fmla="*/ 2017589 w 7467600"/>
              <a:gd name="connsiteY397" fmla="*/ 6493982 h 6858000"/>
              <a:gd name="connsiteX398" fmla="*/ 2147336 w 7467600"/>
              <a:gd name="connsiteY398" fmla="*/ 6594052 h 6858000"/>
              <a:gd name="connsiteX399" fmla="*/ 2207047 w 7467600"/>
              <a:gd name="connsiteY399" fmla="*/ 6654540 h 6858000"/>
              <a:gd name="connsiteX400" fmla="*/ 2299106 w 7467600"/>
              <a:gd name="connsiteY400" fmla="*/ 6778931 h 6858000"/>
              <a:gd name="connsiteX401" fmla="*/ 2314430 w 7467600"/>
              <a:gd name="connsiteY401" fmla="*/ 6801144 h 6858000"/>
              <a:gd name="connsiteX402" fmla="*/ 2352406 w 7467600"/>
              <a:gd name="connsiteY402" fmla="*/ 6858000 h 6858000"/>
              <a:gd name="connsiteX403" fmla="*/ 2314492 w 7467600"/>
              <a:gd name="connsiteY403" fmla="*/ 6858000 h 6858000"/>
              <a:gd name="connsiteX404" fmla="*/ 2288095 w 7467600"/>
              <a:gd name="connsiteY404" fmla="*/ 6818030 h 6858000"/>
              <a:gd name="connsiteX405" fmla="*/ 2272768 w 7467600"/>
              <a:gd name="connsiteY405" fmla="*/ 6795822 h 6858000"/>
              <a:gd name="connsiteX406" fmla="*/ 2182715 w 7467600"/>
              <a:gd name="connsiteY406" fmla="*/ 6675071 h 6858000"/>
              <a:gd name="connsiteX407" fmla="*/ 2032061 w 7467600"/>
              <a:gd name="connsiteY407" fmla="*/ 6541380 h 6858000"/>
              <a:gd name="connsiteX408" fmla="*/ 2257220 w 7467600"/>
              <a:gd name="connsiteY408" fmla="*/ 6826257 h 6858000"/>
              <a:gd name="connsiteX409" fmla="*/ 2281324 w 7467600"/>
              <a:gd name="connsiteY409" fmla="*/ 6858000 h 6858000"/>
              <a:gd name="connsiteX410" fmla="*/ 2242860 w 7467600"/>
              <a:gd name="connsiteY410" fmla="*/ 6858000 h 6858000"/>
              <a:gd name="connsiteX411" fmla="*/ 2232818 w 7467600"/>
              <a:gd name="connsiteY411" fmla="*/ 6844926 h 6858000"/>
              <a:gd name="connsiteX412" fmla="*/ 1990172 w 7467600"/>
              <a:gd name="connsiteY412" fmla="*/ 6542121 h 6858000"/>
              <a:gd name="connsiteX413" fmla="*/ 2124090 w 7467600"/>
              <a:gd name="connsiteY413" fmla="*/ 6761017 h 6858000"/>
              <a:gd name="connsiteX414" fmla="*/ 2200380 w 7467600"/>
              <a:gd name="connsiteY414" fmla="*/ 6858000 h 6858000"/>
              <a:gd name="connsiteX415" fmla="*/ 2147507 w 7467600"/>
              <a:gd name="connsiteY415" fmla="*/ 6858000 h 6858000"/>
              <a:gd name="connsiteX416" fmla="*/ 2070668 w 7467600"/>
              <a:gd name="connsiteY416" fmla="*/ 6761520 h 6858000"/>
              <a:gd name="connsiteX417" fmla="*/ 1975142 w 7467600"/>
              <a:gd name="connsiteY417" fmla="*/ 6585570 h 6858000"/>
              <a:gd name="connsiteX418" fmla="*/ 2050035 w 7467600"/>
              <a:gd name="connsiteY418" fmla="*/ 6813345 h 6858000"/>
              <a:gd name="connsiteX419" fmla="*/ 2063025 w 7467600"/>
              <a:gd name="connsiteY419" fmla="*/ 6858000 h 6858000"/>
              <a:gd name="connsiteX420" fmla="*/ 2021675 w 7467600"/>
              <a:gd name="connsiteY420" fmla="*/ 6858000 h 6858000"/>
              <a:gd name="connsiteX421" fmla="*/ 2019308 w 7467600"/>
              <a:gd name="connsiteY421" fmla="*/ 6847118 h 6858000"/>
              <a:gd name="connsiteX422" fmla="*/ 1938835 w 7467600"/>
              <a:gd name="connsiteY422" fmla="*/ 6551160 h 6858000"/>
              <a:gd name="connsiteX423" fmla="*/ 1953230 w 7467600"/>
              <a:gd name="connsiteY423" fmla="*/ 6759699 h 6858000"/>
              <a:gd name="connsiteX424" fmla="*/ 1956763 w 7467600"/>
              <a:gd name="connsiteY424" fmla="*/ 6778191 h 6858000"/>
              <a:gd name="connsiteX425" fmla="*/ 1967925 w 7467600"/>
              <a:gd name="connsiteY425" fmla="*/ 6858000 h 6858000"/>
              <a:gd name="connsiteX426" fmla="*/ 1936622 w 7467600"/>
              <a:gd name="connsiteY426" fmla="*/ 6858000 h 6858000"/>
              <a:gd name="connsiteX427" fmla="*/ 1926261 w 7467600"/>
              <a:gd name="connsiteY427" fmla="*/ 6784064 h 6858000"/>
              <a:gd name="connsiteX428" fmla="*/ 1922724 w 7467600"/>
              <a:gd name="connsiteY428" fmla="*/ 6765577 h 6858000"/>
              <a:gd name="connsiteX429" fmla="*/ 1904650 w 7467600"/>
              <a:gd name="connsiteY429" fmla="*/ 6639616 h 6858000"/>
              <a:gd name="connsiteX430" fmla="*/ 1885273 w 7467600"/>
              <a:gd name="connsiteY430" fmla="*/ 6858000 h 6858000"/>
              <a:gd name="connsiteX431" fmla="*/ 1854363 w 7467600"/>
              <a:gd name="connsiteY431" fmla="*/ 6858000 h 6858000"/>
              <a:gd name="connsiteX432" fmla="*/ 1880391 w 7467600"/>
              <a:gd name="connsiteY432" fmla="*/ 6603796 h 6858000"/>
              <a:gd name="connsiteX433" fmla="*/ 1818273 w 7467600"/>
              <a:gd name="connsiteY433" fmla="*/ 6715729 h 6858000"/>
              <a:gd name="connsiteX434" fmla="*/ 1794691 w 7467600"/>
              <a:gd name="connsiteY434" fmla="*/ 6843239 h 6858000"/>
              <a:gd name="connsiteX435" fmla="*/ 1794914 w 7467600"/>
              <a:gd name="connsiteY435" fmla="*/ 6858000 h 6858000"/>
              <a:gd name="connsiteX436" fmla="*/ 1746128 w 7467600"/>
              <a:gd name="connsiteY436" fmla="*/ 6858000 h 6858000"/>
              <a:gd name="connsiteX437" fmla="*/ 1753934 w 7467600"/>
              <a:gd name="connsiteY437" fmla="*/ 6724796 h 6858000"/>
              <a:gd name="connsiteX438" fmla="*/ 1792053 w 7467600"/>
              <a:gd name="connsiteY438" fmla="*/ 6572396 h 6858000"/>
              <a:gd name="connsiteX439" fmla="*/ 1862248 w 7467600"/>
              <a:gd name="connsiteY439" fmla="*/ 6266397 h 6858000"/>
              <a:gd name="connsiteX440" fmla="*/ 1862250 w 7467600"/>
              <a:gd name="connsiteY440" fmla="*/ 6033531 h 6858000"/>
              <a:gd name="connsiteX441" fmla="*/ 1211999 w 7467600"/>
              <a:gd name="connsiteY441" fmla="*/ 6683610 h 6858000"/>
              <a:gd name="connsiteX442" fmla="*/ 1213266 w 7467600"/>
              <a:gd name="connsiteY442" fmla="*/ 6691947 h 6858000"/>
              <a:gd name="connsiteX443" fmla="*/ 1203370 w 7467600"/>
              <a:gd name="connsiteY443" fmla="*/ 6850676 h 6858000"/>
              <a:gd name="connsiteX444" fmla="*/ 1203671 w 7467600"/>
              <a:gd name="connsiteY444" fmla="*/ 6858000 h 6858000"/>
              <a:gd name="connsiteX445" fmla="*/ 1143180 w 7467600"/>
              <a:gd name="connsiteY445" fmla="*/ 6858000 h 6858000"/>
              <a:gd name="connsiteX446" fmla="*/ 1142176 w 7467600"/>
              <a:gd name="connsiteY446" fmla="*/ 6766045 h 6858000"/>
              <a:gd name="connsiteX447" fmla="*/ 1067484 w 7467600"/>
              <a:gd name="connsiteY447" fmla="*/ 6858000 h 6858000"/>
              <a:gd name="connsiteX448" fmla="*/ 953928 w 7467600"/>
              <a:gd name="connsiteY448" fmla="*/ 6858000 h 6858000"/>
              <a:gd name="connsiteX449" fmla="*/ 959715 w 7467600"/>
              <a:gd name="connsiteY449" fmla="*/ 6850185 h 6858000"/>
              <a:gd name="connsiteX450" fmla="*/ 1483788 w 7467600"/>
              <a:gd name="connsiteY450" fmla="*/ 6259174 h 6858000"/>
              <a:gd name="connsiteX451" fmla="*/ 1100671 w 7467600"/>
              <a:gd name="connsiteY451" fmla="*/ 6252137 h 6858000"/>
              <a:gd name="connsiteX452" fmla="*/ 1090144 w 7467600"/>
              <a:gd name="connsiteY452" fmla="*/ 6256748 h 6858000"/>
              <a:gd name="connsiteX453" fmla="*/ 1095872 w 7467600"/>
              <a:gd name="connsiteY453" fmla="*/ 6271892 h 6858000"/>
              <a:gd name="connsiteX454" fmla="*/ 262785 w 7467600"/>
              <a:gd name="connsiteY454" fmla="*/ 6845450 h 6858000"/>
              <a:gd name="connsiteX455" fmla="*/ 209968 w 7467600"/>
              <a:gd name="connsiteY455" fmla="*/ 6770713 h 6858000"/>
              <a:gd name="connsiteX456" fmla="*/ 873460 w 7467600"/>
              <a:gd name="connsiteY456" fmla="*/ 6253768 h 6858000"/>
              <a:gd name="connsiteX457" fmla="*/ 192686 w 7467600"/>
              <a:gd name="connsiteY457" fmla="*/ 5849257 h 6858000"/>
              <a:gd name="connsiteX458" fmla="*/ 4696 w 7467600"/>
              <a:gd name="connsiteY458" fmla="*/ 5697668 h 6858000"/>
              <a:gd name="connsiteX459" fmla="*/ 0 w 7467600"/>
              <a:gd name="connsiteY459" fmla="*/ 5689984 h 6858000"/>
              <a:gd name="connsiteX460" fmla="*/ 0 w 7467600"/>
              <a:gd name="connsiteY460" fmla="*/ 5513472 h 6858000"/>
              <a:gd name="connsiteX461" fmla="*/ 174101 w 7467600"/>
              <a:gd name="connsiteY461" fmla="*/ 5620277 h 6858000"/>
              <a:gd name="connsiteX462" fmla="*/ 891800 w 7467600"/>
              <a:gd name="connsiteY462" fmla="*/ 6036935 h 6858000"/>
              <a:gd name="connsiteX463" fmla="*/ 1072219 w 7467600"/>
              <a:gd name="connsiteY463" fmla="*/ 6169443 h 6858000"/>
              <a:gd name="connsiteX464" fmla="*/ 1074117 w 7467600"/>
              <a:gd name="connsiteY464" fmla="*/ 6170301 h 6858000"/>
              <a:gd name="connsiteX465" fmla="*/ 1083114 w 7467600"/>
              <a:gd name="connsiteY465" fmla="*/ 6174131 h 6858000"/>
              <a:gd name="connsiteX466" fmla="*/ 1543010 w 7467600"/>
              <a:gd name="connsiteY466" fmla="*/ 6191140 h 6858000"/>
              <a:gd name="connsiteX467" fmla="*/ 1551080 w 7467600"/>
              <a:gd name="connsiteY467" fmla="*/ 6195006 h 6858000"/>
              <a:gd name="connsiteX468" fmla="*/ 2345443 w 7467600"/>
              <a:gd name="connsiteY468" fmla="*/ 5549882 h 6858000"/>
              <a:gd name="connsiteX469" fmla="*/ 1721499 w 7467600"/>
              <a:gd name="connsiteY469" fmla="*/ 5599969 h 6858000"/>
              <a:gd name="connsiteX470" fmla="*/ 767716 w 7467600"/>
              <a:gd name="connsiteY470" fmla="*/ 5472768 h 6858000"/>
              <a:gd name="connsiteX471" fmla="*/ 722147 w 7467600"/>
              <a:gd name="connsiteY471" fmla="*/ 5393091 h 6858000"/>
              <a:gd name="connsiteX472" fmla="*/ 1485552 w 7467600"/>
              <a:gd name="connsiteY472" fmla="*/ 5313202 h 6858000"/>
              <a:gd name="connsiteX473" fmla="*/ 2143004 w 7467600"/>
              <a:gd name="connsiteY473" fmla="*/ 5402420 h 6858000"/>
              <a:gd name="connsiteX474" fmla="*/ 1933391 w 7467600"/>
              <a:gd name="connsiteY474" fmla="*/ 5156971 h 6858000"/>
              <a:gd name="connsiteX475" fmla="*/ 1827118 w 7467600"/>
              <a:gd name="connsiteY475" fmla="*/ 4968410 h 6858000"/>
              <a:gd name="connsiteX476" fmla="*/ 1837349 w 7467600"/>
              <a:gd name="connsiteY476" fmla="*/ 4956357 h 6858000"/>
              <a:gd name="connsiteX477" fmla="*/ 2162835 w 7467600"/>
              <a:gd name="connsiteY477" fmla="*/ 5187853 h 6858000"/>
              <a:gd name="connsiteX478" fmla="*/ 2257167 w 7467600"/>
              <a:gd name="connsiteY478" fmla="*/ 5462123 h 6858000"/>
              <a:gd name="connsiteX479" fmla="*/ 2261598 w 7467600"/>
              <a:gd name="connsiteY479" fmla="*/ 5467998 h 6858000"/>
              <a:gd name="connsiteX480" fmla="*/ 2437177 w 7467600"/>
              <a:gd name="connsiteY480" fmla="*/ 5479608 h 6858000"/>
              <a:gd name="connsiteX481" fmla="*/ 2445247 w 7467600"/>
              <a:gd name="connsiteY481" fmla="*/ 5483476 h 6858000"/>
              <a:gd name="connsiteX482" fmla="*/ 2743626 w 7467600"/>
              <a:gd name="connsiteY482" fmla="*/ 5304819 h 6858000"/>
              <a:gd name="connsiteX483" fmla="*/ 3048102 w 7467600"/>
              <a:gd name="connsiteY483" fmla="*/ 5150595 h 6858000"/>
              <a:gd name="connsiteX484" fmla="*/ 1799414 w 7467600"/>
              <a:gd name="connsiteY484" fmla="*/ 4694732 h 6858000"/>
              <a:gd name="connsiteX485" fmla="*/ 1771735 w 7467600"/>
              <a:gd name="connsiteY485" fmla="*/ 4619929 h 6858000"/>
              <a:gd name="connsiteX486" fmla="*/ 3104273 w 7467600"/>
              <a:gd name="connsiteY486" fmla="*/ 5076159 h 6858000"/>
              <a:gd name="connsiteX487" fmla="*/ 3113245 w 7467600"/>
              <a:gd name="connsiteY487" fmla="*/ 5090705 h 6858000"/>
              <a:gd name="connsiteX488" fmla="*/ 3126294 w 7467600"/>
              <a:gd name="connsiteY488" fmla="*/ 5114400 h 6858000"/>
              <a:gd name="connsiteX489" fmla="*/ 3937433 w 7467600"/>
              <a:gd name="connsiteY489" fmla="*/ 4830473 h 6858000"/>
              <a:gd name="connsiteX490" fmla="*/ 3590475 w 7467600"/>
              <a:gd name="connsiteY490" fmla="*/ 4597974 h 6858000"/>
              <a:gd name="connsiteX491" fmla="*/ 3100264 w 7467600"/>
              <a:gd name="connsiteY491" fmla="*/ 4579845 h 6858000"/>
              <a:gd name="connsiteX492" fmla="*/ 2183576 w 7467600"/>
              <a:gd name="connsiteY492" fmla="*/ 4227150 h 6858000"/>
              <a:gd name="connsiteX493" fmla="*/ 2151029 w 7467600"/>
              <a:gd name="connsiteY493" fmla="*/ 4146947 h 6858000"/>
              <a:gd name="connsiteX494" fmla="*/ 3563434 w 7467600"/>
              <a:gd name="connsiteY494" fmla="*/ 4469115 h 6858000"/>
              <a:gd name="connsiteX495" fmla="*/ 3177952 w 7467600"/>
              <a:gd name="connsiteY495" fmla="*/ 3657386 h 6858000"/>
              <a:gd name="connsiteX496" fmla="*/ 3189263 w 7467600"/>
              <a:gd name="connsiteY496" fmla="*/ 3625726 h 6858000"/>
              <a:gd name="connsiteX497" fmla="*/ 3560912 w 7467600"/>
              <a:gd name="connsiteY497" fmla="*/ 4079863 h 6858000"/>
              <a:gd name="connsiteX498" fmla="*/ 3626636 w 7467600"/>
              <a:gd name="connsiteY498" fmla="*/ 4512230 h 6858000"/>
              <a:gd name="connsiteX499" fmla="*/ 3653088 w 7467600"/>
              <a:gd name="connsiteY499" fmla="*/ 4521417 h 6858000"/>
              <a:gd name="connsiteX500" fmla="*/ 3988128 w 7467600"/>
              <a:gd name="connsiteY500" fmla="*/ 4817267 h 6858000"/>
              <a:gd name="connsiteX501" fmla="*/ 4830582 w 7467600"/>
              <a:gd name="connsiteY501" fmla="*/ 4676000 h 6858000"/>
              <a:gd name="connsiteX502" fmla="*/ 4830100 w 7467600"/>
              <a:gd name="connsiteY502" fmla="*/ 4675554 h 6858000"/>
              <a:gd name="connsiteX503" fmla="*/ 4036318 w 7467600"/>
              <a:gd name="connsiteY503" fmla="*/ 4147013 h 6858000"/>
              <a:gd name="connsiteX504" fmla="*/ 3432098 w 7467600"/>
              <a:gd name="connsiteY504" fmla="*/ 3537312 h 6858000"/>
              <a:gd name="connsiteX505" fmla="*/ 3446761 w 7467600"/>
              <a:gd name="connsiteY505" fmla="*/ 3461278 h 6858000"/>
              <a:gd name="connsiteX506" fmla="*/ 4419733 w 7467600"/>
              <a:gd name="connsiteY506" fmla="*/ 3963555 h 6858000"/>
              <a:gd name="connsiteX507" fmla="*/ 4781371 w 7467600"/>
              <a:gd name="connsiteY507" fmla="*/ 4458604 h 6858000"/>
              <a:gd name="connsiteX508" fmla="*/ 4780440 w 7467600"/>
              <a:gd name="connsiteY508" fmla="*/ 4470290 h 6858000"/>
              <a:gd name="connsiteX509" fmla="*/ 4898954 w 7467600"/>
              <a:gd name="connsiteY509" fmla="*/ 4662092 h 6858000"/>
              <a:gd name="connsiteX510" fmla="*/ 4900699 w 7467600"/>
              <a:gd name="connsiteY510" fmla="*/ 4670867 h 6858000"/>
              <a:gd name="connsiteX511" fmla="*/ 5714511 w 7467600"/>
              <a:gd name="connsiteY511" fmla="*/ 4663483 h 6858000"/>
              <a:gd name="connsiteX512" fmla="*/ 5464793 w 7467600"/>
              <a:gd name="connsiteY512" fmla="*/ 4393556 h 6858000"/>
              <a:gd name="connsiteX513" fmla="*/ 5461897 w 7467600"/>
              <a:gd name="connsiteY513" fmla="*/ 4390879 h 6858000"/>
              <a:gd name="connsiteX514" fmla="*/ 4294126 w 7467600"/>
              <a:gd name="connsiteY514" fmla="*/ 3303048 h 6858000"/>
              <a:gd name="connsiteX515" fmla="*/ 4305321 w 7467600"/>
              <a:gd name="connsiteY515" fmla="*/ 3256953 h 6858000"/>
              <a:gd name="connsiteX516" fmla="*/ 4949299 w 7467600"/>
              <a:gd name="connsiteY516" fmla="*/ 3766336 h 6858000"/>
              <a:gd name="connsiteX517" fmla="*/ 5291452 w 7467600"/>
              <a:gd name="connsiteY517" fmla="*/ 4076801 h 6858000"/>
              <a:gd name="connsiteX518" fmla="*/ 5434998 w 7467600"/>
              <a:gd name="connsiteY518" fmla="*/ 4254100 h 6858000"/>
              <a:gd name="connsiteX519" fmla="*/ 5351015 w 7467600"/>
              <a:gd name="connsiteY519" fmla="*/ 3760989 h 6858000"/>
              <a:gd name="connsiteX520" fmla="*/ 5413780 w 7467600"/>
              <a:gd name="connsiteY520" fmla="*/ 2966265 h 6858000"/>
              <a:gd name="connsiteX521" fmla="*/ 5425627 w 7467600"/>
              <a:gd name="connsiteY521" fmla="*/ 2954192 h 6858000"/>
              <a:gd name="connsiteX522" fmla="*/ 6604735 w 7467600"/>
              <a:gd name="connsiteY522" fmla="*/ 2041381 h 6858000"/>
              <a:gd name="connsiteX523" fmla="*/ 7204487 w 7467600"/>
              <a:gd name="connsiteY523" fmla="*/ 2742112 h 6858000"/>
              <a:gd name="connsiteX524" fmla="*/ 7131592 w 7467600"/>
              <a:gd name="connsiteY524" fmla="*/ 2672096 h 6858000"/>
              <a:gd name="connsiteX525" fmla="*/ 6996344 w 7467600"/>
              <a:gd name="connsiteY525" fmla="*/ 2518310 h 6858000"/>
              <a:gd name="connsiteX526" fmla="*/ 6735495 w 7467600"/>
              <a:gd name="connsiteY526" fmla="*/ 2196890 h 6858000"/>
              <a:gd name="connsiteX527" fmla="*/ 6721901 w 7467600"/>
              <a:gd name="connsiteY527" fmla="*/ 2179274 h 6858000"/>
              <a:gd name="connsiteX528" fmla="*/ 6604735 w 7467600"/>
              <a:gd name="connsiteY528" fmla="*/ 2041381 h 6858000"/>
              <a:gd name="connsiteX529" fmla="*/ 6591670 w 7467600"/>
              <a:gd name="connsiteY529" fmla="*/ 1988277 h 6858000"/>
              <a:gd name="connsiteX530" fmla="*/ 6747349 w 7467600"/>
              <a:gd name="connsiteY530" fmla="*/ 2160069 h 6858000"/>
              <a:gd name="connsiteX531" fmla="*/ 6760943 w 7467600"/>
              <a:gd name="connsiteY531" fmla="*/ 2177686 h 6858000"/>
              <a:gd name="connsiteX532" fmla="*/ 7021065 w 7467600"/>
              <a:gd name="connsiteY532" fmla="*/ 2498102 h 6858000"/>
              <a:gd name="connsiteX533" fmla="*/ 7155223 w 7467600"/>
              <a:gd name="connsiteY533" fmla="*/ 2650386 h 6858000"/>
              <a:gd name="connsiteX534" fmla="*/ 7203167 w 7467600"/>
              <a:gd name="connsiteY534" fmla="*/ 2697288 h 6858000"/>
              <a:gd name="connsiteX535" fmla="*/ 6937703 w 7467600"/>
              <a:gd name="connsiteY535" fmla="*/ 2321981 h 6858000"/>
              <a:gd name="connsiteX536" fmla="*/ 6591670 w 7467600"/>
              <a:gd name="connsiteY536" fmla="*/ 1988277 h 6858000"/>
              <a:gd name="connsiteX537" fmla="*/ 5798671 w 7467600"/>
              <a:gd name="connsiteY537" fmla="*/ 1981601 h 6858000"/>
              <a:gd name="connsiteX538" fmla="*/ 5754709 w 7467600"/>
              <a:gd name="connsiteY538" fmla="*/ 2071454 h 6858000"/>
              <a:gd name="connsiteX539" fmla="*/ 5763044 w 7467600"/>
              <a:gd name="connsiteY539" fmla="*/ 2842206 h 6858000"/>
              <a:gd name="connsiteX540" fmla="*/ 5764974 w 7467600"/>
              <a:gd name="connsiteY540" fmla="*/ 2799609 h 6858000"/>
              <a:gd name="connsiteX541" fmla="*/ 5767665 w 7467600"/>
              <a:gd name="connsiteY541" fmla="*/ 2666409 h 6858000"/>
              <a:gd name="connsiteX542" fmla="*/ 5763055 w 7467600"/>
              <a:gd name="connsiteY542" fmla="*/ 2579705 h 6858000"/>
              <a:gd name="connsiteX543" fmla="*/ 5758079 w 7467600"/>
              <a:gd name="connsiteY543" fmla="*/ 2492508 h 6858000"/>
              <a:gd name="connsiteX544" fmla="*/ 5779325 w 7467600"/>
              <a:gd name="connsiteY544" fmla="*/ 2197069 h 6858000"/>
              <a:gd name="connsiteX545" fmla="*/ 5798671 w 7467600"/>
              <a:gd name="connsiteY545" fmla="*/ 1981601 h 6858000"/>
              <a:gd name="connsiteX546" fmla="*/ 5829202 w 7467600"/>
              <a:gd name="connsiteY546" fmla="*/ 1971679 h 6858000"/>
              <a:gd name="connsiteX547" fmla="*/ 5809558 w 7467600"/>
              <a:gd name="connsiteY547" fmla="*/ 2198043 h 6858000"/>
              <a:gd name="connsiteX548" fmla="*/ 5788653 w 7467600"/>
              <a:gd name="connsiteY548" fmla="*/ 2489430 h 6858000"/>
              <a:gd name="connsiteX549" fmla="*/ 5793439 w 7467600"/>
              <a:gd name="connsiteY549" fmla="*/ 2575235 h 6858000"/>
              <a:gd name="connsiteX550" fmla="*/ 5796837 w 7467600"/>
              <a:gd name="connsiteY550" fmla="*/ 2637633 h 6858000"/>
              <a:gd name="connsiteX551" fmla="*/ 5818614 w 7467600"/>
              <a:gd name="connsiteY551" fmla="*/ 2473055 h 6858000"/>
              <a:gd name="connsiteX552" fmla="*/ 5829202 w 7467600"/>
              <a:gd name="connsiteY552" fmla="*/ 1971679 h 6858000"/>
              <a:gd name="connsiteX553" fmla="*/ 5911389 w 7467600"/>
              <a:gd name="connsiteY553" fmla="*/ 1898371 h 6858000"/>
              <a:gd name="connsiteX554" fmla="*/ 6237627 w 7467600"/>
              <a:gd name="connsiteY554" fmla="*/ 2231921 h 6858000"/>
              <a:gd name="connsiteX555" fmla="*/ 5911389 w 7467600"/>
              <a:gd name="connsiteY555" fmla="*/ 1898371 h 6858000"/>
              <a:gd name="connsiteX556" fmla="*/ 6944437 w 7467600"/>
              <a:gd name="connsiteY556" fmla="*/ 1575402 h 6858000"/>
              <a:gd name="connsiteX557" fmla="*/ 6304730 w 7467600"/>
              <a:gd name="connsiteY557" fmla="*/ 1766654 h 6858000"/>
              <a:gd name="connsiteX558" fmla="*/ 6944437 w 7467600"/>
              <a:gd name="connsiteY558" fmla="*/ 1575402 h 6858000"/>
              <a:gd name="connsiteX559" fmla="*/ 7019523 w 7467600"/>
              <a:gd name="connsiteY559" fmla="*/ 1519450 h 6858000"/>
              <a:gd name="connsiteX560" fmla="*/ 6298091 w 7467600"/>
              <a:gd name="connsiteY560" fmla="*/ 1737122 h 6858000"/>
              <a:gd name="connsiteX561" fmla="*/ 7019523 w 7467600"/>
              <a:gd name="connsiteY561" fmla="*/ 1519450 h 6858000"/>
              <a:gd name="connsiteX562" fmla="*/ 2399523 w 7467600"/>
              <a:gd name="connsiteY562" fmla="*/ 1428234 h 6858000"/>
              <a:gd name="connsiteX563" fmla="*/ 2224982 w 7467600"/>
              <a:gd name="connsiteY563" fmla="*/ 1826201 h 6858000"/>
              <a:gd name="connsiteX564" fmla="*/ 2096099 w 7467600"/>
              <a:gd name="connsiteY564" fmla="*/ 2345900 h 6858000"/>
              <a:gd name="connsiteX565" fmla="*/ 2283317 w 7467600"/>
              <a:gd name="connsiteY565" fmla="*/ 1796925 h 6858000"/>
              <a:gd name="connsiteX566" fmla="*/ 2399523 w 7467600"/>
              <a:gd name="connsiteY566" fmla="*/ 1428234 h 6858000"/>
              <a:gd name="connsiteX567" fmla="*/ 2448558 w 7467600"/>
              <a:gd name="connsiteY567" fmla="*/ 1373435 h 6858000"/>
              <a:gd name="connsiteX568" fmla="*/ 2312521 w 7467600"/>
              <a:gd name="connsiteY568" fmla="*/ 1806140 h 6858000"/>
              <a:gd name="connsiteX569" fmla="*/ 2127533 w 7467600"/>
              <a:gd name="connsiteY569" fmla="*/ 2348380 h 6858000"/>
              <a:gd name="connsiteX570" fmla="*/ 2358080 w 7467600"/>
              <a:gd name="connsiteY570" fmla="*/ 1866134 h 6858000"/>
              <a:gd name="connsiteX571" fmla="*/ 2407436 w 7467600"/>
              <a:gd name="connsiteY571" fmla="*/ 1651070 h 6858000"/>
              <a:gd name="connsiteX572" fmla="*/ 2448558 w 7467600"/>
              <a:gd name="connsiteY572" fmla="*/ 1373435 h 6858000"/>
              <a:gd name="connsiteX573" fmla="*/ 278707 w 7467600"/>
              <a:gd name="connsiteY573" fmla="*/ 1352270 h 6858000"/>
              <a:gd name="connsiteX574" fmla="*/ 321570 w 7467600"/>
              <a:gd name="connsiteY574" fmla="*/ 1861610 h 6858000"/>
              <a:gd name="connsiteX575" fmla="*/ 294281 w 7467600"/>
              <a:gd name="connsiteY575" fmla="*/ 1440658 h 6858000"/>
              <a:gd name="connsiteX576" fmla="*/ 278707 w 7467600"/>
              <a:gd name="connsiteY576" fmla="*/ 1352270 h 6858000"/>
              <a:gd name="connsiteX577" fmla="*/ 1423821 w 7467600"/>
              <a:gd name="connsiteY577" fmla="*/ 1351958 h 6858000"/>
              <a:gd name="connsiteX578" fmla="*/ 1638521 w 7467600"/>
              <a:gd name="connsiteY578" fmla="*/ 1908470 h 6858000"/>
              <a:gd name="connsiteX579" fmla="*/ 1754199 w 7467600"/>
              <a:gd name="connsiteY579" fmla="*/ 2149284 h 6858000"/>
              <a:gd name="connsiteX580" fmla="*/ 1908359 w 7467600"/>
              <a:gd name="connsiteY580" fmla="*/ 2364988 h 6858000"/>
              <a:gd name="connsiteX581" fmla="*/ 1647661 w 7467600"/>
              <a:gd name="connsiteY581" fmla="*/ 1825945 h 6858000"/>
              <a:gd name="connsiteX582" fmla="*/ 1423821 w 7467600"/>
              <a:gd name="connsiteY582" fmla="*/ 1351958 h 6858000"/>
              <a:gd name="connsiteX583" fmla="*/ 1431890 w 7467600"/>
              <a:gd name="connsiteY583" fmla="*/ 1306475 h 6858000"/>
              <a:gd name="connsiteX584" fmla="*/ 1507597 w 7467600"/>
              <a:gd name="connsiteY584" fmla="*/ 1446132 h 6858000"/>
              <a:gd name="connsiteX585" fmla="*/ 1674586 w 7467600"/>
              <a:gd name="connsiteY585" fmla="*/ 1813832 h 6858000"/>
              <a:gd name="connsiteX586" fmla="*/ 1815950 w 7467600"/>
              <a:gd name="connsiteY586" fmla="*/ 2128564 h 6858000"/>
              <a:gd name="connsiteX587" fmla="*/ 1984242 w 7467600"/>
              <a:gd name="connsiteY587" fmla="*/ 2430829 h 6858000"/>
              <a:gd name="connsiteX588" fmla="*/ 2014023 w 7467600"/>
              <a:gd name="connsiteY588" fmla="*/ 2450995 h 6858000"/>
              <a:gd name="connsiteX589" fmla="*/ 1747337 w 7467600"/>
              <a:gd name="connsiteY589" fmla="*/ 1855264 h 6858000"/>
              <a:gd name="connsiteX590" fmla="*/ 1533749 w 7467600"/>
              <a:gd name="connsiteY590" fmla="*/ 1478656 h 6858000"/>
              <a:gd name="connsiteX591" fmla="*/ 1431890 w 7467600"/>
              <a:gd name="connsiteY591" fmla="*/ 1306475 h 6858000"/>
              <a:gd name="connsiteX592" fmla="*/ 5052692 w 7467600"/>
              <a:gd name="connsiteY592" fmla="*/ 1292994 h 6858000"/>
              <a:gd name="connsiteX593" fmla="*/ 5200661 w 7467600"/>
              <a:gd name="connsiteY593" fmla="*/ 1635186 h 6858000"/>
              <a:gd name="connsiteX594" fmla="*/ 5297138 w 7467600"/>
              <a:gd name="connsiteY594" fmla="*/ 1906351 h 6858000"/>
              <a:gd name="connsiteX595" fmla="*/ 5052692 w 7467600"/>
              <a:gd name="connsiteY595" fmla="*/ 1292994 h 6858000"/>
              <a:gd name="connsiteX596" fmla="*/ 5009948 w 7467600"/>
              <a:gd name="connsiteY596" fmla="*/ 1273619 h 6858000"/>
              <a:gd name="connsiteX597" fmla="*/ 5121777 w 7467600"/>
              <a:gd name="connsiteY597" fmla="*/ 1654213 h 6858000"/>
              <a:gd name="connsiteX598" fmla="*/ 5293545 w 7467600"/>
              <a:gd name="connsiteY598" fmla="*/ 2072247 h 6858000"/>
              <a:gd name="connsiteX599" fmla="*/ 5294042 w 7467600"/>
              <a:gd name="connsiteY599" fmla="*/ 2065019 h 6858000"/>
              <a:gd name="connsiteX600" fmla="*/ 5171936 w 7467600"/>
              <a:gd name="connsiteY600" fmla="*/ 1647613 h 6858000"/>
              <a:gd name="connsiteX601" fmla="*/ 5009948 w 7467600"/>
              <a:gd name="connsiteY601" fmla="*/ 1273619 h 6858000"/>
              <a:gd name="connsiteX602" fmla="*/ 655236 w 7467600"/>
              <a:gd name="connsiteY602" fmla="*/ 1268632 h 6858000"/>
              <a:gd name="connsiteX603" fmla="*/ 839521 w 7467600"/>
              <a:gd name="connsiteY603" fmla="*/ 1685315 h 6858000"/>
              <a:gd name="connsiteX604" fmla="*/ 1109416 w 7467600"/>
              <a:gd name="connsiteY604" fmla="*/ 2061663 h 6858000"/>
              <a:gd name="connsiteX605" fmla="*/ 1298300 w 7467600"/>
              <a:gd name="connsiteY605" fmla="*/ 2247742 h 6858000"/>
              <a:gd name="connsiteX606" fmla="*/ 1125871 w 7467600"/>
              <a:gd name="connsiteY606" fmla="*/ 1989513 h 6858000"/>
              <a:gd name="connsiteX607" fmla="*/ 981574 w 7467600"/>
              <a:gd name="connsiteY607" fmla="*/ 1783157 h 6858000"/>
              <a:gd name="connsiteX608" fmla="*/ 922198 w 7467600"/>
              <a:gd name="connsiteY608" fmla="*/ 1677437 h 6858000"/>
              <a:gd name="connsiteX609" fmla="*/ 869293 w 7467600"/>
              <a:gd name="connsiteY609" fmla="*/ 1583214 h 6858000"/>
              <a:gd name="connsiteX610" fmla="*/ 751431 w 7467600"/>
              <a:gd name="connsiteY610" fmla="*/ 1405731 h 6858000"/>
              <a:gd name="connsiteX611" fmla="*/ 655236 w 7467600"/>
              <a:gd name="connsiteY611" fmla="*/ 1268632 h 6858000"/>
              <a:gd name="connsiteX612" fmla="*/ 6516292 w 7467600"/>
              <a:gd name="connsiteY612" fmla="*/ 1263064 h 6858000"/>
              <a:gd name="connsiteX613" fmla="*/ 5736320 w 7467600"/>
              <a:gd name="connsiteY613" fmla="*/ 1501803 h 6858000"/>
              <a:gd name="connsiteX614" fmla="*/ 6516292 w 7467600"/>
              <a:gd name="connsiteY614" fmla="*/ 1263064 h 6858000"/>
              <a:gd name="connsiteX615" fmla="*/ 291466 w 7467600"/>
              <a:gd name="connsiteY615" fmla="*/ 1250369 h 6858000"/>
              <a:gd name="connsiteX616" fmla="*/ 323180 w 7467600"/>
              <a:gd name="connsiteY616" fmla="*/ 1435283 h 6858000"/>
              <a:gd name="connsiteX617" fmla="*/ 349381 w 7467600"/>
              <a:gd name="connsiteY617" fmla="*/ 1875041 h 6858000"/>
              <a:gd name="connsiteX618" fmla="*/ 374363 w 7467600"/>
              <a:gd name="connsiteY618" fmla="*/ 1506494 h 6858000"/>
              <a:gd name="connsiteX619" fmla="*/ 302168 w 7467600"/>
              <a:gd name="connsiteY619" fmla="*/ 1274495 h 6858000"/>
              <a:gd name="connsiteX620" fmla="*/ 291466 w 7467600"/>
              <a:gd name="connsiteY620" fmla="*/ 1250369 h 6858000"/>
              <a:gd name="connsiteX621" fmla="*/ 678222 w 7467600"/>
              <a:gd name="connsiteY621" fmla="*/ 1248670 h 6858000"/>
              <a:gd name="connsiteX622" fmla="*/ 775536 w 7467600"/>
              <a:gd name="connsiteY622" fmla="*/ 1388015 h 6858000"/>
              <a:gd name="connsiteX623" fmla="*/ 894529 w 7467600"/>
              <a:gd name="connsiteY623" fmla="*/ 1567739 h 6858000"/>
              <a:gd name="connsiteX624" fmla="*/ 948000 w 7467600"/>
              <a:gd name="connsiteY624" fmla="*/ 1663088 h 6858000"/>
              <a:gd name="connsiteX625" fmla="*/ 1006812 w 7467600"/>
              <a:gd name="connsiteY625" fmla="*/ 1767683 h 6858000"/>
              <a:gd name="connsiteX626" fmla="*/ 1149133 w 7467600"/>
              <a:gd name="connsiteY626" fmla="*/ 1971513 h 6858000"/>
              <a:gd name="connsiteX627" fmla="*/ 1333952 w 7467600"/>
              <a:gd name="connsiteY627" fmla="*/ 2251620 h 6858000"/>
              <a:gd name="connsiteX628" fmla="*/ 1337329 w 7467600"/>
              <a:gd name="connsiteY628" fmla="*/ 2258350 h 6858000"/>
              <a:gd name="connsiteX629" fmla="*/ 1014726 w 7467600"/>
              <a:gd name="connsiteY629" fmla="*/ 1615556 h 6858000"/>
              <a:gd name="connsiteX630" fmla="*/ 678222 w 7467600"/>
              <a:gd name="connsiteY630" fmla="*/ 1248670 h 6858000"/>
              <a:gd name="connsiteX631" fmla="*/ 6691602 w 7467600"/>
              <a:gd name="connsiteY631" fmla="*/ 1140573 h 6858000"/>
              <a:gd name="connsiteX632" fmla="*/ 6571100 w 7467600"/>
              <a:gd name="connsiteY632" fmla="*/ 1183662 h 6858000"/>
              <a:gd name="connsiteX633" fmla="*/ 6241687 w 7467600"/>
              <a:gd name="connsiteY633" fmla="*/ 1257600 h 6858000"/>
              <a:gd name="connsiteX634" fmla="*/ 5693009 w 7467600"/>
              <a:gd name="connsiteY634" fmla="*/ 1478256 h 6858000"/>
              <a:gd name="connsiteX635" fmla="*/ 6548420 w 7467600"/>
              <a:gd name="connsiteY635" fmla="*/ 1214599 h 6858000"/>
              <a:gd name="connsiteX636" fmla="*/ 6605473 w 7467600"/>
              <a:gd name="connsiteY636" fmla="*/ 1184686 h 6858000"/>
              <a:gd name="connsiteX637" fmla="*/ 6691602 w 7467600"/>
              <a:gd name="connsiteY637" fmla="*/ 1140573 h 6858000"/>
              <a:gd name="connsiteX638" fmla="*/ 4002475 w 7467600"/>
              <a:gd name="connsiteY638" fmla="*/ 1037802 h 6858000"/>
              <a:gd name="connsiteX639" fmla="*/ 4000324 w 7467600"/>
              <a:gd name="connsiteY639" fmla="*/ 1039362 h 6858000"/>
              <a:gd name="connsiteX640" fmla="*/ 4002862 w 7467600"/>
              <a:gd name="connsiteY640" fmla="*/ 1042866 h 6858000"/>
              <a:gd name="connsiteX641" fmla="*/ 4002475 w 7467600"/>
              <a:gd name="connsiteY641" fmla="*/ 1037802 h 6858000"/>
              <a:gd name="connsiteX642" fmla="*/ 506322 w 7467600"/>
              <a:gd name="connsiteY642" fmla="*/ 1020997 h 6858000"/>
              <a:gd name="connsiteX643" fmla="*/ 533068 w 7467600"/>
              <a:gd name="connsiteY643" fmla="*/ 1029409 h 6858000"/>
              <a:gd name="connsiteX644" fmla="*/ 1232525 w 7467600"/>
              <a:gd name="connsiteY644" fmla="*/ 1804675 h 6858000"/>
              <a:gd name="connsiteX645" fmla="*/ 1388858 w 7467600"/>
              <a:gd name="connsiteY645" fmla="*/ 2368011 h 6858000"/>
              <a:gd name="connsiteX646" fmla="*/ 1384098 w 7467600"/>
              <a:gd name="connsiteY646" fmla="*/ 2378125 h 6858000"/>
              <a:gd name="connsiteX647" fmla="*/ 1425393 w 7467600"/>
              <a:gd name="connsiteY647" fmla="*/ 2589124 h 6858000"/>
              <a:gd name="connsiteX648" fmla="*/ 1424001 w 7467600"/>
              <a:gd name="connsiteY648" fmla="*/ 2597541 h 6858000"/>
              <a:gd name="connsiteX649" fmla="*/ 2152729 w 7467600"/>
              <a:gd name="connsiteY649" fmla="*/ 2864487 h 6858000"/>
              <a:gd name="connsiteX650" fmla="*/ 2020609 w 7467600"/>
              <a:gd name="connsiteY650" fmla="*/ 2539671 h 6858000"/>
              <a:gd name="connsiteX651" fmla="*/ 2018920 w 7467600"/>
              <a:gd name="connsiteY651" fmla="*/ 2536309 h 6858000"/>
              <a:gd name="connsiteX652" fmla="*/ 1342441 w 7467600"/>
              <a:gd name="connsiteY652" fmla="*/ 1173017 h 6858000"/>
              <a:gd name="connsiteX653" fmla="*/ 1367925 w 7467600"/>
              <a:gd name="connsiteY653" fmla="*/ 1135648 h 6858000"/>
              <a:gd name="connsiteX654" fmla="*/ 1771401 w 7467600"/>
              <a:gd name="connsiteY654" fmla="*/ 1806673 h 6858000"/>
              <a:gd name="connsiteX655" fmla="*/ 1972385 w 7467600"/>
              <a:gd name="connsiteY655" fmla="*/ 2198735 h 6858000"/>
              <a:gd name="connsiteX656" fmla="*/ 2040892 w 7467600"/>
              <a:gd name="connsiteY656" fmla="*/ 2405205 h 6858000"/>
              <a:gd name="connsiteX657" fmla="*/ 2131689 w 7467600"/>
              <a:gd name="connsiteY657" fmla="*/ 1936926 h 6858000"/>
              <a:gd name="connsiteX658" fmla="*/ 2454820 w 7467600"/>
              <a:gd name="connsiteY658" fmla="*/ 1248808 h 6858000"/>
              <a:gd name="connsiteX659" fmla="*/ 2492512 w 7467600"/>
              <a:gd name="connsiteY659" fmla="*/ 1302920 h 6858000"/>
              <a:gd name="connsiteX660" fmla="*/ 2081216 w 7467600"/>
              <a:gd name="connsiteY660" fmla="*/ 2527513 h 6858000"/>
              <a:gd name="connsiteX661" fmla="*/ 2081211 w 7467600"/>
              <a:gd name="connsiteY661" fmla="*/ 2528916 h 6858000"/>
              <a:gd name="connsiteX662" fmla="*/ 2199067 w 7467600"/>
              <a:gd name="connsiteY662" fmla="*/ 2884061 h 6858000"/>
              <a:gd name="connsiteX663" fmla="*/ 3192586 w 7467600"/>
              <a:gd name="connsiteY663" fmla="*/ 3411496 h 6858000"/>
              <a:gd name="connsiteX664" fmla="*/ 3182620 w 7467600"/>
              <a:gd name="connsiteY664" fmla="*/ 3483279 h 6858000"/>
              <a:gd name="connsiteX665" fmla="*/ 2435119 w 7467600"/>
              <a:gd name="connsiteY665" fmla="*/ 3080173 h 6858000"/>
              <a:gd name="connsiteX666" fmla="*/ 2410152 w 7467600"/>
              <a:gd name="connsiteY666" fmla="*/ 3063751 h 6858000"/>
              <a:gd name="connsiteX667" fmla="*/ 2408099 w 7467600"/>
              <a:gd name="connsiteY667" fmla="*/ 3064403 h 6858000"/>
              <a:gd name="connsiteX668" fmla="*/ 2407218 w 7467600"/>
              <a:gd name="connsiteY668" fmla="*/ 3070324 h 6858000"/>
              <a:gd name="connsiteX669" fmla="*/ 2380138 w 7467600"/>
              <a:gd name="connsiteY669" fmla="*/ 3099341 h 6858000"/>
              <a:gd name="connsiteX670" fmla="*/ 1765923 w 7467600"/>
              <a:gd name="connsiteY670" fmla="*/ 3581043 h 6858000"/>
              <a:gd name="connsiteX671" fmla="*/ 1702258 w 7467600"/>
              <a:gd name="connsiteY671" fmla="*/ 3612286 h 6858000"/>
              <a:gd name="connsiteX672" fmla="*/ 1538370 w 7467600"/>
              <a:gd name="connsiteY672" fmla="*/ 3811804 h 6858000"/>
              <a:gd name="connsiteX673" fmla="*/ 542867 w 7467600"/>
              <a:gd name="connsiteY673" fmla="*/ 4944092 h 6858000"/>
              <a:gd name="connsiteX674" fmla="*/ 515800 w 7467600"/>
              <a:gd name="connsiteY674" fmla="*/ 4862180 h 6858000"/>
              <a:gd name="connsiteX675" fmla="*/ 909145 w 7467600"/>
              <a:gd name="connsiteY675" fmla="*/ 4199225 h 6858000"/>
              <a:gd name="connsiteX676" fmla="*/ 1214067 w 7467600"/>
              <a:gd name="connsiteY676" fmla="*/ 3908561 h 6858000"/>
              <a:gd name="connsiteX677" fmla="*/ 640967 w 7467600"/>
              <a:gd name="connsiteY677" fmla="*/ 4105601 h 6858000"/>
              <a:gd name="connsiteX678" fmla="*/ 112563 w 7467600"/>
              <a:gd name="connsiteY678" fmla="*/ 4396952 h 6858000"/>
              <a:gd name="connsiteX679" fmla="*/ 0 w 7467600"/>
              <a:gd name="connsiteY679" fmla="*/ 4466006 h 6858000"/>
              <a:gd name="connsiteX680" fmla="*/ 0 w 7467600"/>
              <a:gd name="connsiteY680" fmla="*/ 4233763 h 6858000"/>
              <a:gd name="connsiteX681" fmla="*/ 36881 w 7467600"/>
              <a:gd name="connsiteY681" fmla="*/ 4200118 h 6858000"/>
              <a:gd name="connsiteX682" fmla="*/ 910534 w 7467600"/>
              <a:gd name="connsiteY682" fmla="*/ 3629753 h 6858000"/>
              <a:gd name="connsiteX683" fmla="*/ 1578717 w 7467600"/>
              <a:gd name="connsiteY683" fmla="*/ 3575982 h 6858000"/>
              <a:gd name="connsiteX684" fmla="*/ 2338780 w 7467600"/>
              <a:gd name="connsiteY684" fmla="*/ 3033725 h 6858000"/>
              <a:gd name="connsiteX685" fmla="*/ 1807991 w 7467600"/>
              <a:gd name="connsiteY685" fmla="*/ 2807184 h 6858000"/>
              <a:gd name="connsiteX686" fmla="*/ 1416358 w 7467600"/>
              <a:gd name="connsiteY686" fmla="*/ 3112571 h 6858000"/>
              <a:gd name="connsiteX687" fmla="*/ 939066 w 7467600"/>
              <a:gd name="connsiteY687" fmla="*/ 3378798 h 6858000"/>
              <a:gd name="connsiteX688" fmla="*/ 115099 w 7467600"/>
              <a:gd name="connsiteY688" fmla="*/ 3607650 h 6858000"/>
              <a:gd name="connsiteX689" fmla="*/ 97284 w 7467600"/>
              <a:gd name="connsiteY689" fmla="*/ 3520393 h 6858000"/>
              <a:gd name="connsiteX690" fmla="*/ 922050 w 7467600"/>
              <a:gd name="connsiteY690" fmla="*/ 3074867 h 6858000"/>
              <a:gd name="connsiteX691" fmla="*/ 1405265 w 7467600"/>
              <a:gd name="connsiteY691" fmla="*/ 3016319 h 6858000"/>
              <a:gd name="connsiteX692" fmla="*/ 1407512 w 7467600"/>
              <a:gd name="connsiteY692" fmla="*/ 3018001 h 6858000"/>
              <a:gd name="connsiteX693" fmla="*/ 1726266 w 7467600"/>
              <a:gd name="connsiteY693" fmla="*/ 2777274 h 6858000"/>
              <a:gd name="connsiteX694" fmla="*/ 625390 w 7467600"/>
              <a:gd name="connsiteY694" fmla="*/ 2514541 h 6858000"/>
              <a:gd name="connsiteX695" fmla="*/ 619799 w 7467600"/>
              <a:gd name="connsiteY695" fmla="*/ 2527180 h 6858000"/>
              <a:gd name="connsiteX696" fmla="*/ 310030 w 7467600"/>
              <a:gd name="connsiteY696" fmla="*/ 2771818 h 6858000"/>
              <a:gd name="connsiteX697" fmla="*/ 173877 w 7467600"/>
              <a:gd name="connsiteY697" fmla="*/ 2937056 h 6858000"/>
              <a:gd name="connsiteX698" fmla="*/ 77889 w 7467600"/>
              <a:gd name="connsiteY698" fmla="*/ 3138440 h 6858000"/>
              <a:gd name="connsiteX699" fmla="*/ 0 w 7467600"/>
              <a:gd name="connsiteY699" fmla="*/ 3271395 h 6858000"/>
              <a:gd name="connsiteX700" fmla="*/ 0 w 7467600"/>
              <a:gd name="connsiteY700" fmla="*/ 3153002 h 6858000"/>
              <a:gd name="connsiteX701" fmla="*/ 2386 w 7467600"/>
              <a:gd name="connsiteY701" fmla="*/ 3149203 h 6858000"/>
              <a:gd name="connsiteX702" fmla="*/ 89753 w 7467600"/>
              <a:gd name="connsiteY702" fmla="*/ 2987702 h 6858000"/>
              <a:gd name="connsiteX703" fmla="*/ 76869 w 7467600"/>
              <a:gd name="connsiteY703" fmla="*/ 3005404 h 6858000"/>
              <a:gd name="connsiteX704" fmla="*/ 32049 w 7467600"/>
              <a:gd name="connsiteY704" fmla="*/ 3065814 h 6858000"/>
              <a:gd name="connsiteX705" fmla="*/ 0 w 7467600"/>
              <a:gd name="connsiteY705" fmla="*/ 3108744 h 6858000"/>
              <a:gd name="connsiteX706" fmla="*/ 0 w 7467600"/>
              <a:gd name="connsiteY706" fmla="*/ 3058059 h 6858000"/>
              <a:gd name="connsiteX707" fmla="*/ 7610 w 7467600"/>
              <a:gd name="connsiteY707" fmla="*/ 3047889 h 6858000"/>
              <a:gd name="connsiteX708" fmla="*/ 52419 w 7467600"/>
              <a:gd name="connsiteY708" fmla="*/ 2987479 h 6858000"/>
              <a:gd name="connsiteX709" fmla="*/ 59142 w 7467600"/>
              <a:gd name="connsiteY709" fmla="*/ 2978488 h 6858000"/>
              <a:gd name="connsiteX710" fmla="*/ 0 w 7467600"/>
              <a:gd name="connsiteY710" fmla="*/ 3015334 h 6858000"/>
              <a:gd name="connsiteX711" fmla="*/ 0 w 7467600"/>
              <a:gd name="connsiteY711" fmla="*/ 2914286 h 6858000"/>
              <a:gd name="connsiteX712" fmla="*/ 36383 w 7467600"/>
              <a:gd name="connsiteY712" fmla="*/ 2901128 h 6858000"/>
              <a:gd name="connsiteX713" fmla="*/ 156329 w 7467600"/>
              <a:gd name="connsiteY713" fmla="*/ 2840533 h 6858000"/>
              <a:gd name="connsiteX714" fmla="*/ 358355 w 7467600"/>
              <a:gd name="connsiteY714" fmla="*/ 2620471 h 6858000"/>
              <a:gd name="connsiteX715" fmla="*/ 510577 w 7467600"/>
              <a:gd name="connsiteY715" fmla="*/ 2501244 h 6858000"/>
              <a:gd name="connsiteX716" fmla="*/ 211967 w 7467600"/>
              <a:gd name="connsiteY716" fmla="*/ 2479171 h 6858000"/>
              <a:gd name="connsiteX717" fmla="*/ 0 w 7467600"/>
              <a:gd name="connsiteY717" fmla="*/ 2476398 h 6858000"/>
              <a:gd name="connsiteX718" fmla="*/ 0 w 7467600"/>
              <a:gd name="connsiteY718" fmla="*/ 2389189 h 6858000"/>
              <a:gd name="connsiteX719" fmla="*/ 103062 w 7467600"/>
              <a:gd name="connsiteY719" fmla="*/ 2389518 h 6858000"/>
              <a:gd name="connsiteX720" fmla="*/ 510734 w 7467600"/>
              <a:gd name="connsiteY720" fmla="*/ 2416201 h 6858000"/>
              <a:gd name="connsiteX721" fmla="*/ 279257 w 7467600"/>
              <a:gd name="connsiteY721" fmla="*/ 2092102 h 6858000"/>
              <a:gd name="connsiteX722" fmla="*/ 65265 w 7467600"/>
              <a:gd name="connsiteY722" fmla="*/ 2006049 h 6858000"/>
              <a:gd name="connsiteX723" fmla="*/ 0 w 7467600"/>
              <a:gd name="connsiteY723" fmla="*/ 1982532 h 6858000"/>
              <a:gd name="connsiteX724" fmla="*/ 0 w 7467600"/>
              <a:gd name="connsiteY724" fmla="*/ 1912789 h 6858000"/>
              <a:gd name="connsiteX725" fmla="*/ 97460 w 7467600"/>
              <a:gd name="connsiteY725" fmla="*/ 1953725 h 6858000"/>
              <a:gd name="connsiteX726" fmla="*/ 221272 w 7467600"/>
              <a:gd name="connsiteY726" fmla="*/ 1980766 h 6858000"/>
              <a:gd name="connsiteX727" fmla="*/ 116765 w 7467600"/>
              <a:gd name="connsiteY727" fmla="*/ 1911033 h 6858000"/>
              <a:gd name="connsiteX728" fmla="*/ 16405 w 7467600"/>
              <a:gd name="connsiteY728" fmla="*/ 1803412 h 6858000"/>
              <a:gd name="connsiteX729" fmla="*/ 0 w 7467600"/>
              <a:gd name="connsiteY729" fmla="*/ 1784777 h 6858000"/>
              <a:gd name="connsiteX730" fmla="*/ 0 w 7467600"/>
              <a:gd name="connsiteY730" fmla="*/ 1740082 h 6858000"/>
              <a:gd name="connsiteX731" fmla="*/ 39394 w 7467600"/>
              <a:gd name="connsiteY731" fmla="*/ 1784856 h 6858000"/>
              <a:gd name="connsiteX732" fmla="*/ 135813 w 7467600"/>
              <a:gd name="connsiteY732" fmla="*/ 1888838 h 6858000"/>
              <a:gd name="connsiteX733" fmla="*/ 242575 w 7467600"/>
              <a:gd name="connsiteY733" fmla="*/ 1958841 h 6858000"/>
              <a:gd name="connsiteX734" fmla="*/ 82197 w 7467600"/>
              <a:gd name="connsiteY734" fmla="*/ 1754826 h 6858000"/>
              <a:gd name="connsiteX735" fmla="*/ 0 w 7467600"/>
              <a:gd name="connsiteY735" fmla="*/ 1679650 h 6858000"/>
              <a:gd name="connsiteX736" fmla="*/ 0 w 7467600"/>
              <a:gd name="connsiteY736" fmla="*/ 1602463 h 6858000"/>
              <a:gd name="connsiteX737" fmla="*/ 84689 w 7467600"/>
              <a:gd name="connsiteY737" fmla="*/ 1677442 h 6858000"/>
              <a:gd name="connsiteX738" fmla="*/ 298437 w 7467600"/>
              <a:gd name="connsiteY738" fmla="*/ 1968019 h 6858000"/>
              <a:gd name="connsiteX739" fmla="*/ 227269 w 7467600"/>
              <a:gd name="connsiteY739" fmla="*/ 1114064 h 6858000"/>
              <a:gd name="connsiteX740" fmla="*/ 248003 w 7467600"/>
              <a:gd name="connsiteY740" fmla="*/ 1089613 h 6858000"/>
              <a:gd name="connsiteX741" fmla="*/ 427020 w 7467600"/>
              <a:gd name="connsiteY741" fmla="*/ 1619803 h 6858000"/>
              <a:gd name="connsiteX742" fmla="*/ 340345 w 7467600"/>
              <a:gd name="connsiteY742" fmla="*/ 2027739 h 6858000"/>
              <a:gd name="connsiteX743" fmla="*/ 360865 w 7467600"/>
              <a:gd name="connsiteY743" fmla="*/ 2044827 h 6858000"/>
              <a:gd name="connsiteX744" fmla="*/ 560414 w 7467600"/>
              <a:gd name="connsiteY744" fmla="*/ 2421457 h 6858000"/>
              <a:gd name="connsiteX745" fmla="*/ 1359703 w 7467600"/>
              <a:gd name="connsiteY745" fmla="*/ 2578554 h 6858000"/>
              <a:gd name="connsiteX746" fmla="*/ 1359422 w 7467600"/>
              <a:gd name="connsiteY746" fmla="*/ 2577994 h 6858000"/>
              <a:gd name="connsiteX747" fmla="*/ 828701 w 7467600"/>
              <a:gd name="connsiteY747" fmla="*/ 1839520 h 6858000"/>
              <a:gd name="connsiteX748" fmla="*/ 494427 w 7467600"/>
              <a:gd name="connsiteY748" fmla="*/ 1092333 h 6858000"/>
              <a:gd name="connsiteX749" fmla="*/ 506322 w 7467600"/>
              <a:gd name="connsiteY749" fmla="*/ 1020997 h 6858000"/>
              <a:gd name="connsiteX750" fmla="*/ 4570198 w 7467600"/>
              <a:gd name="connsiteY750" fmla="*/ 978081 h 6858000"/>
              <a:gd name="connsiteX751" fmla="*/ 4523691 w 7467600"/>
              <a:gd name="connsiteY751" fmla="*/ 1127776 h 6858000"/>
              <a:gd name="connsiteX752" fmla="*/ 4509875 w 7467600"/>
              <a:gd name="connsiteY752" fmla="*/ 1167552 h 6858000"/>
              <a:gd name="connsiteX753" fmla="*/ 4478168 w 7467600"/>
              <a:gd name="connsiteY753" fmla="*/ 1260735 h 6858000"/>
              <a:gd name="connsiteX754" fmla="*/ 4409309 w 7467600"/>
              <a:gd name="connsiteY754" fmla="*/ 1666996 h 6858000"/>
              <a:gd name="connsiteX755" fmla="*/ 4370031 w 7467600"/>
              <a:gd name="connsiteY755" fmla="*/ 1955666 h 6858000"/>
              <a:gd name="connsiteX756" fmla="*/ 4570198 w 7467600"/>
              <a:gd name="connsiteY756" fmla="*/ 978081 h 6858000"/>
              <a:gd name="connsiteX757" fmla="*/ 4557898 w 7467600"/>
              <a:gd name="connsiteY757" fmla="*/ 900011 h 6858000"/>
              <a:gd name="connsiteX758" fmla="*/ 4344840 w 7467600"/>
              <a:gd name="connsiteY758" fmla="*/ 1922038 h 6858000"/>
              <a:gd name="connsiteX759" fmla="*/ 4378710 w 7467600"/>
              <a:gd name="connsiteY759" fmla="*/ 1665516 h 6858000"/>
              <a:gd name="connsiteX760" fmla="*/ 4448798 w 7467600"/>
              <a:gd name="connsiteY760" fmla="*/ 1253024 h 6858000"/>
              <a:gd name="connsiteX761" fmla="*/ 4480315 w 7467600"/>
              <a:gd name="connsiteY761" fmla="*/ 1158454 h 6858000"/>
              <a:gd name="connsiteX762" fmla="*/ 4494133 w 7467600"/>
              <a:gd name="connsiteY762" fmla="*/ 1118676 h 6858000"/>
              <a:gd name="connsiteX763" fmla="*/ 4557898 w 7467600"/>
              <a:gd name="connsiteY763" fmla="*/ 900011 h 6858000"/>
              <a:gd name="connsiteX764" fmla="*/ 5870151 w 7467600"/>
              <a:gd name="connsiteY764" fmla="*/ 898890 h 6858000"/>
              <a:gd name="connsiteX765" fmla="*/ 5861335 w 7467600"/>
              <a:gd name="connsiteY765" fmla="*/ 899177 h 6858000"/>
              <a:gd name="connsiteX766" fmla="*/ 5843702 w 7467600"/>
              <a:gd name="connsiteY766" fmla="*/ 899748 h 6858000"/>
              <a:gd name="connsiteX767" fmla="*/ 5651107 w 7467600"/>
              <a:gd name="connsiteY767" fmla="*/ 920306 h 6858000"/>
              <a:gd name="connsiteX768" fmla="*/ 5459407 w 7467600"/>
              <a:gd name="connsiteY768" fmla="*/ 940975 h 6858000"/>
              <a:gd name="connsiteX769" fmla="*/ 5374846 w 7467600"/>
              <a:gd name="connsiteY769" fmla="*/ 941988 h 6858000"/>
              <a:gd name="connsiteX770" fmla="*/ 5256105 w 7467600"/>
              <a:gd name="connsiteY770" fmla="*/ 945632 h 6858000"/>
              <a:gd name="connsiteX771" fmla="*/ 5107071 w 7467600"/>
              <a:gd name="connsiteY771" fmla="*/ 969720 h 6858000"/>
              <a:gd name="connsiteX772" fmla="*/ 4998681 w 7467600"/>
              <a:gd name="connsiteY772" fmla="*/ 988771 h 6858000"/>
              <a:gd name="connsiteX773" fmla="*/ 5870151 w 7467600"/>
              <a:gd name="connsiteY773" fmla="*/ 898890 h 6858000"/>
              <a:gd name="connsiteX774" fmla="*/ 5504425 w 7467600"/>
              <a:gd name="connsiteY774" fmla="*/ 848067 h 6858000"/>
              <a:gd name="connsiteX775" fmla="*/ 4968849 w 7467600"/>
              <a:gd name="connsiteY775" fmla="*/ 962318 h 6858000"/>
              <a:gd name="connsiteX776" fmla="*/ 5104039 w 7467600"/>
              <a:gd name="connsiteY776" fmla="*/ 940634 h 6858000"/>
              <a:gd name="connsiteX777" fmla="*/ 5256311 w 7467600"/>
              <a:gd name="connsiteY777" fmla="*/ 916490 h 6858000"/>
              <a:gd name="connsiteX778" fmla="*/ 5377381 w 7467600"/>
              <a:gd name="connsiteY778" fmla="*/ 912671 h 6858000"/>
              <a:gd name="connsiteX779" fmla="*/ 5460148 w 7467600"/>
              <a:gd name="connsiteY779" fmla="*/ 911442 h 6858000"/>
              <a:gd name="connsiteX780" fmla="*/ 5648971 w 7467600"/>
              <a:gd name="connsiteY780" fmla="*/ 891331 h 6858000"/>
              <a:gd name="connsiteX781" fmla="*/ 5844807 w 7467600"/>
              <a:gd name="connsiteY781" fmla="*/ 870718 h 6858000"/>
              <a:gd name="connsiteX782" fmla="*/ 5862975 w 7467600"/>
              <a:gd name="connsiteY782" fmla="*/ 869756 h 6858000"/>
              <a:gd name="connsiteX783" fmla="*/ 5920887 w 7467600"/>
              <a:gd name="connsiteY783" fmla="*/ 865929 h 6858000"/>
              <a:gd name="connsiteX784" fmla="*/ 5504425 w 7467600"/>
              <a:gd name="connsiteY784" fmla="*/ 848067 h 6858000"/>
              <a:gd name="connsiteX785" fmla="*/ 3607114 w 7467600"/>
              <a:gd name="connsiteY785" fmla="*/ 467441 h 6858000"/>
              <a:gd name="connsiteX786" fmla="*/ 3296242 w 7467600"/>
              <a:gd name="connsiteY786" fmla="*/ 807991 h 6858000"/>
              <a:gd name="connsiteX787" fmla="*/ 3174674 w 7467600"/>
              <a:gd name="connsiteY787" fmla="*/ 919759 h 6858000"/>
              <a:gd name="connsiteX788" fmla="*/ 3042978 w 7467600"/>
              <a:gd name="connsiteY788" fmla="*/ 1054894 h 6858000"/>
              <a:gd name="connsiteX789" fmla="*/ 2968914 w 7467600"/>
              <a:gd name="connsiteY789" fmla="*/ 1133756 h 6858000"/>
              <a:gd name="connsiteX790" fmla="*/ 3103823 w 7467600"/>
              <a:gd name="connsiteY790" fmla="*/ 1026814 h 6858000"/>
              <a:gd name="connsiteX791" fmla="*/ 3607114 w 7467600"/>
              <a:gd name="connsiteY791" fmla="*/ 467441 h 6858000"/>
              <a:gd name="connsiteX792" fmla="*/ 3744487 w 7467600"/>
              <a:gd name="connsiteY792" fmla="*/ 383136 h 6858000"/>
              <a:gd name="connsiteX793" fmla="*/ 3970213 w 7467600"/>
              <a:gd name="connsiteY793" fmla="*/ 995559 h 6858000"/>
              <a:gd name="connsiteX794" fmla="*/ 3744487 w 7467600"/>
              <a:gd name="connsiteY794" fmla="*/ 383136 h 6858000"/>
              <a:gd name="connsiteX795" fmla="*/ 3624562 w 7467600"/>
              <a:gd name="connsiteY795" fmla="*/ 367041 h 6858000"/>
              <a:gd name="connsiteX796" fmla="*/ 3489712 w 7467600"/>
              <a:gd name="connsiteY796" fmla="*/ 485386 h 6858000"/>
              <a:gd name="connsiteX797" fmla="*/ 3182994 w 7467600"/>
              <a:gd name="connsiteY797" fmla="*/ 828265 h 6858000"/>
              <a:gd name="connsiteX798" fmla="*/ 2892114 w 7467600"/>
              <a:gd name="connsiteY798" fmla="*/ 1172635 h 6858000"/>
              <a:gd name="connsiteX799" fmla="*/ 3021459 w 7467600"/>
              <a:gd name="connsiteY799" fmla="*/ 1035385 h 6858000"/>
              <a:gd name="connsiteX800" fmla="*/ 3153873 w 7467600"/>
              <a:gd name="connsiteY800" fmla="*/ 898971 h 6858000"/>
              <a:gd name="connsiteX801" fmla="*/ 3276511 w 7467600"/>
              <a:gd name="connsiteY801" fmla="*/ 786423 h 6858000"/>
              <a:gd name="connsiteX802" fmla="*/ 3584154 w 7467600"/>
              <a:gd name="connsiteY802" fmla="*/ 448218 h 6858000"/>
              <a:gd name="connsiteX803" fmla="*/ 3624562 w 7467600"/>
              <a:gd name="connsiteY803" fmla="*/ 367041 h 6858000"/>
              <a:gd name="connsiteX804" fmla="*/ 3766672 w 7467600"/>
              <a:gd name="connsiteY804" fmla="*/ 359429 h 6858000"/>
              <a:gd name="connsiteX805" fmla="*/ 3996338 w 7467600"/>
              <a:gd name="connsiteY805" fmla="*/ 968237 h 6858000"/>
              <a:gd name="connsiteX806" fmla="*/ 3766672 w 7467600"/>
              <a:gd name="connsiteY806" fmla="*/ 359429 h 6858000"/>
              <a:gd name="connsiteX807" fmla="*/ 5805386 w 7467600"/>
              <a:gd name="connsiteY807" fmla="*/ 239240 h 6858000"/>
              <a:gd name="connsiteX808" fmla="*/ 5736947 w 7467600"/>
              <a:gd name="connsiteY808" fmla="*/ 261367 h 6858000"/>
              <a:gd name="connsiteX809" fmla="*/ 5427012 w 7467600"/>
              <a:gd name="connsiteY809" fmla="*/ 311272 h 6858000"/>
              <a:gd name="connsiteX810" fmla="*/ 5147818 w 7467600"/>
              <a:gd name="connsiteY810" fmla="*/ 322112 h 6858000"/>
              <a:gd name="connsiteX811" fmla="*/ 5060854 w 7467600"/>
              <a:gd name="connsiteY811" fmla="*/ 311882 h 6858000"/>
              <a:gd name="connsiteX812" fmla="*/ 4945989 w 7467600"/>
              <a:gd name="connsiteY812" fmla="*/ 300516 h 6858000"/>
              <a:gd name="connsiteX813" fmla="*/ 5410479 w 7467600"/>
              <a:gd name="connsiteY813" fmla="*/ 348434 h 6858000"/>
              <a:gd name="connsiteX814" fmla="*/ 5805386 w 7467600"/>
              <a:gd name="connsiteY814" fmla="*/ 239240 h 6858000"/>
              <a:gd name="connsiteX815" fmla="*/ 5905192 w 7467600"/>
              <a:gd name="connsiteY815" fmla="*/ 163079 h 6858000"/>
              <a:gd name="connsiteX816" fmla="*/ 5865655 w 7467600"/>
              <a:gd name="connsiteY816" fmla="*/ 171901 h 6858000"/>
              <a:gd name="connsiteX817" fmla="*/ 5259740 w 7467600"/>
              <a:gd name="connsiteY817" fmla="*/ 257013 h 6858000"/>
              <a:gd name="connsiteX818" fmla="*/ 5208466 w 7467600"/>
              <a:gd name="connsiteY818" fmla="*/ 257550 h 6858000"/>
              <a:gd name="connsiteX819" fmla="*/ 4980204 w 7467600"/>
              <a:gd name="connsiteY819" fmla="*/ 271903 h 6858000"/>
              <a:gd name="connsiteX820" fmla="*/ 5068068 w 7467600"/>
              <a:gd name="connsiteY820" fmla="*/ 282244 h 6858000"/>
              <a:gd name="connsiteX821" fmla="*/ 5153231 w 7467600"/>
              <a:gd name="connsiteY821" fmla="*/ 292240 h 6858000"/>
              <a:gd name="connsiteX822" fmla="*/ 5426491 w 7467600"/>
              <a:gd name="connsiteY822" fmla="*/ 281128 h 6858000"/>
              <a:gd name="connsiteX823" fmla="*/ 5731212 w 7467600"/>
              <a:gd name="connsiteY823" fmla="*/ 231951 h 6858000"/>
              <a:gd name="connsiteX824" fmla="*/ 5905192 w 7467600"/>
              <a:gd name="connsiteY824" fmla="*/ 163079 h 6858000"/>
              <a:gd name="connsiteX825" fmla="*/ 5944437 w 7467600"/>
              <a:gd name="connsiteY825" fmla="*/ 113829 h 6858000"/>
              <a:gd name="connsiteX826" fmla="*/ 5825032 w 7467600"/>
              <a:gd name="connsiteY826" fmla="*/ 146405 h 6858000"/>
              <a:gd name="connsiteX827" fmla="*/ 4955599 w 7467600"/>
              <a:gd name="connsiteY827" fmla="*/ 247008 h 6858000"/>
              <a:gd name="connsiteX828" fmla="*/ 5210104 w 7467600"/>
              <a:gd name="connsiteY828" fmla="*/ 228123 h 6858000"/>
              <a:gd name="connsiteX829" fmla="*/ 5261015 w 7467600"/>
              <a:gd name="connsiteY829" fmla="*/ 227087 h 6858000"/>
              <a:gd name="connsiteX830" fmla="*/ 5861181 w 7467600"/>
              <a:gd name="connsiteY830" fmla="*/ 143093 h 6858000"/>
              <a:gd name="connsiteX831" fmla="*/ 5961252 w 7467600"/>
              <a:gd name="connsiteY831" fmla="*/ 114820 h 6858000"/>
              <a:gd name="connsiteX832" fmla="*/ 5944437 w 7467600"/>
              <a:gd name="connsiteY832" fmla="*/ 113829 h 6858000"/>
              <a:gd name="connsiteX833" fmla="*/ 3882765 w 7467600"/>
              <a:gd name="connsiteY833" fmla="*/ 0 h 6858000"/>
              <a:gd name="connsiteX834" fmla="*/ 3995099 w 7467600"/>
              <a:gd name="connsiteY834" fmla="*/ 0 h 6858000"/>
              <a:gd name="connsiteX835" fmla="*/ 4163818 w 7467600"/>
              <a:gd name="connsiteY835" fmla="*/ 234104 h 6858000"/>
              <a:gd name="connsiteX836" fmla="*/ 4172099 w 7467600"/>
              <a:gd name="connsiteY836" fmla="*/ 234207 h 6858000"/>
              <a:gd name="connsiteX837" fmla="*/ 4784282 w 7467600"/>
              <a:gd name="connsiteY837" fmla="*/ 276561 h 6858000"/>
              <a:gd name="connsiteX838" fmla="*/ 4801687 w 7467600"/>
              <a:gd name="connsiteY838" fmla="*/ 267764 h 6858000"/>
              <a:gd name="connsiteX839" fmla="*/ 6082788 w 7467600"/>
              <a:gd name="connsiteY839" fmla="*/ 64119 h 6858000"/>
              <a:gd name="connsiteX840" fmla="*/ 6099442 w 7467600"/>
              <a:gd name="connsiteY840" fmla="*/ 82568 h 6858000"/>
              <a:gd name="connsiteX841" fmla="*/ 4804137 w 7467600"/>
              <a:gd name="connsiteY841" fmla="*/ 320931 h 6858000"/>
              <a:gd name="connsiteX842" fmla="*/ 4227047 w 7467600"/>
              <a:gd name="connsiteY842" fmla="*/ 313415 h 6858000"/>
              <a:gd name="connsiteX843" fmla="*/ 4346041 w 7467600"/>
              <a:gd name="connsiteY843" fmla="*/ 456086 h 6858000"/>
              <a:gd name="connsiteX844" fmla="*/ 4870967 w 7467600"/>
              <a:gd name="connsiteY844" fmla="*/ 963061 h 6858000"/>
              <a:gd name="connsiteX845" fmla="*/ 4889647 w 7467600"/>
              <a:gd name="connsiteY845" fmla="*/ 957147 h 6858000"/>
              <a:gd name="connsiteX846" fmla="*/ 5422504 w 7467600"/>
              <a:gd name="connsiteY846" fmla="*/ 805191 h 6858000"/>
              <a:gd name="connsiteX847" fmla="*/ 6087656 w 7467600"/>
              <a:gd name="connsiteY847" fmla="*/ 826703 h 6858000"/>
              <a:gd name="connsiteX848" fmla="*/ 6058717 w 7467600"/>
              <a:gd name="connsiteY848" fmla="*/ 865992 h 6858000"/>
              <a:gd name="connsiteX849" fmla="*/ 4974153 w 7467600"/>
              <a:gd name="connsiteY849" fmla="*/ 1045456 h 6858000"/>
              <a:gd name="connsiteX850" fmla="*/ 5627835 w 7467600"/>
              <a:gd name="connsiteY850" fmla="*/ 1472077 h 6858000"/>
              <a:gd name="connsiteX851" fmla="*/ 5629817 w 7467600"/>
              <a:gd name="connsiteY851" fmla="*/ 1471412 h 6858000"/>
              <a:gd name="connsiteX852" fmla="*/ 5634124 w 7467600"/>
              <a:gd name="connsiteY852" fmla="*/ 1470572 h 6858000"/>
              <a:gd name="connsiteX853" fmla="*/ 5755832 w 7467600"/>
              <a:gd name="connsiteY853" fmla="*/ 1383886 h 6858000"/>
              <a:gd name="connsiteX854" fmla="*/ 6014186 w 7467600"/>
              <a:gd name="connsiteY854" fmla="*/ 1279799 h 6858000"/>
              <a:gd name="connsiteX855" fmla="*/ 6901619 w 7467600"/>
              <a:gd name="connsiteY855" fmla="*/ 1047874 h 6858000"/>
              <a:gd name="connsiteX856" fmla="*/ 6931566 w 7467600"/>
              <a:gd name="connsiteY856" fmla="*/ 1062034 h 6858000"/>
              <a:gd name="connsiteX857" fmla="*/ 5790982 w 7467600"/>
              <a:gd name="connsiteY857" fmla="*/ 1561380 h 6858000"/>
              <a:gd name="connsiteX858" fmla="*/ 6188971 w 7467600"/>
              <a:gd name="connsiteY858" fmla="*/ 1755168 h 6858000"/>
              <a:gd name="connsiteX859" fmla="*/ 6202446 w 7467600"/>
              <a:gd name="connsiteY859" fmla="*/ 1752268 h 6858000"/>
              <a:gd name="connsiteX860" fmla="*/ 7179560 w 7467600"/>
              <a:gd name="connsiteY860" fmla="*/ 1467551 h 6858000"/>
              <a:gd name="connsiteX861" fmla="*/ 7158730 w 7467600"/>
              <a:gd name="connsiteY861" fmla="*/ 1507835 h 6858000"/>
              <a:gd name="connsiteX862" fmla="*/ 6326959 w 7467600"/>
              <a:gd name="connsiteY862" fmla="*/ 1817686 h 6858000"/>
              <a:gd name="connsiteX863" fmla="*/ 6537433 w 7467600"/>
              <a:gd name="connsiteY863" fmla="*/ 1907790 h 6858000"/>
              <a:gd name="connsiteX864" fmla="*/ 6550221 w 7467600"/>
              <a:gd name="connsiteY864" fmla="*/ 1910729 h 6858000"/>
              <a:gd name="connsiteX865" fmla="*/ 6964438 w 7467600"/>
              <a:gd name="connsiteY865" fmla="*/ 2209505 h 6858000"/>
              <a:gd name="connsiteX866" fmla="*/ 7367862 w 7467600"/>
              <a:gd name="connsiteY866" fmla="*/ 2806833 h 6858000"/>
              <a:gd name="connsiteX867" fmla="*/ 7364329 w 7467600"/>
              <a:gd name="connsiteY867" fmla="*/ 2826907 h 6858000"/>
              <a:gd name="connsiteX868" fmla="*/ 7290545 w 7467600"/>
              <a:gd name="connsiteY868" fmla="*/ 2850663 h 6858000"/>
              <a:gd name="connsiteX869" fmla="*/ 6472036 w 7467600"/>
              <a:gd name="connsiteY869" fmla="*/ 1959003 h 6858000"/>
              <a:gd name="connsiteX870" fmla="*/ 5792897 w 7467600"/>
              <a:gd name="connsiteY870" fmla="*/ 1647747 h 6858000"/>
              <a:gd name="connsiteX871" fmla="*/ 5842751 w 7467600"/>
              <a:gd name="connsiteY871" fmla="*/ 1816112 h 6858000"/>
              <a:gd name="connsiteX872" fmla="*/ 5847424 w 7467600"/>
              <a:gd name="connsiteY872" fmla="*/ 1815776 h 6858000"/>
              <a:gd name="connsiteX873" fmla="*/ 6399821 w 7467600"/>
              <a:gd name="connsiteY873" fmla="*/ 2344799 h 6858000"/>
              <a:gd name="connsiteX874" fmla="*/ 6323232 w 7467600"/>
              <a:gd name="connsiteY874" fmla="*/ 2389634 h 6858000"/>
              <a:gd name="connsiteX875" fmla="*/ 5942958 w 7467600"/>
              <a:gd name="connsiteY875" fmla="*/ 2077708 h 6858000"/>
              <a:gd name="connsiteX876" fmla="*/ 5921559 w 7467600"/>
              <a:gd name="connsiteY876" fmla="*/ 2378596 h 6858000"/>
              <a:gd name="connsiteX877" fmla="*/ 5817651 w 7467600"/>
              <a:gd name="connsiteY877" fmla="*/ 3023919 h 6858000"/>
              <a:gd name="connsiteX878" fmla="*/ 5729634 w 7467600"/>
              <a:gd name="connsiteY878" fmla="*/ 3051849 h 6858000"/>
              <a:gd name="connsiteX879" fmla="*/ 5611018 w 7467600"/>
              <a:gd name="connsiteY879" fmla="*/ 2316769 h 6858000"/>
              <a:gd name="connsiteX880" fmla="*/ 5687608 w 7467600"/>
              <a:gd name="connsiteY880" fmla="*/ 2039972 h 6858000"/>
              <a:gd name="connsiteX881" fmla="*/ 5657554 w 7467600"/>
              <a:gd name="connsiteY881" fmla="*/ 1576445 h 6858000"/>
              <a:gd name="connsiteX882" fmla="*/ 5150475 w 7467600"/>
              <a:gd name="connsiteY882" fmla="*/ 1274012 h 6858000"/>
              <a:gd name="connsiteX883" fmla="*/ 5349142 w 7467600"/>
              <a:gd name="connsiteY883" fmla="*/ 2204405 h 6858000"/>
              <a:gd name="connsiteX884" fmla="*/ 5262214 w 7467600"/>
              <a:gd name="connsiteY884" fmla="*/ 2233836 h 6858000"/>
              <a:gd name="connsiteX885" fmla="*/ 4981539 w 7467600"/>
              <a:gd name="connsiteY885" fmla="*/ 1542201 h 6858000"/>
              <a:gd name="connsiteX886" fmla="*/ 4958461 w 7467600"/>
              <a:gd name="connsiteY886" fmla="*/ 1136957 h 6858000"/>
              <a:gd name="connsiteX887" fmla="*/ 4655015 w 7467600"/>
              <a:gd name="connsiteY887" fmla="*/ 891426 h 6858000"/>
              <a:gd name="connsiteX888" fmla="*/ 4348002 w 7467600"/>
              <a:gd name="connsiteY888" fmla="*/ 2205895 h 6858000"/>
              <a:gd name="connsiteX889" fmla="*/ 4262250 w 7467600"/>
              <a:gd name="connsiteY889" fmla="*/ 2219972 h 6858000"/>
              <a:gd name="connsiteX890" fmla="*/ 4550611 w 7467600"/>
              <a:gd name="connsiteY890" fmla="*/ 817540 h 6858000"/>
              <a:gd name="connsiteX891" fmla="*/ 4564418 w 7467600"/>
              <a:gd name="connsiteY891" fmla="*/ 808293 h 6858000"/>
              <a:gd name="connsiteX892" fmla="*/ 4266388 w 7467600"/>
              <a:gd name="connsiteY892" fmla="*/ 500083 h 6858000"/>
              <a:gd name="connsiteX893" fmla="*/ 4032842 w 7467600"/>
              <a:gd name="connsiteY893" fmla="*/ 211809 h 6858000"/>
              <a:gd name="connsiteX894" fmla="*/ 3882765 w 7467600"/>
              <a:gd name="connsiteY894" fmla="*/ 0 h 6858000"/>
              <a:gd name="connsiteX895" fmla="*/ 3721337 w 7467600"/>
              <a:gd name="connsiteY895" fmla="*/ 0 h 6858000"/>
              <a:gd name="connsiteX896" fmla="*/ 3797544 w 7467600"/>
              <a:gd name="connsiteY896" fmla="*/ 0 h 6858000"/>
              <a:gd name="connsiteX897" fmla="*/ 3775734 w 7467600"/>
              <a:gd name="connsiteY897" fmla="*/ 95131 h 6858000"/>
              <a:gd name="connsiteX898" fmla="*/ 3724807 w 7467600"/>
              <a:gd name="connsiteY898" fmla="*/ 272257 h 6858000"/>
              <a:gd name="connsiteX899" fmla="*/ 3726844 w 7467600"/>
              <a:gd name="connsiteY899" fmla="*/ 282988 h 6858000"/>
              <a:gd name="connsiteX900" fmla="*/ 3742664 w 7467600"/>
              <a:gd name="connsiteY900" fmla="*/ 279918 h 6858000"/>
              <a:gd name="connsiteX901" fmla="*/ 4103910 w 7467600"/>
              <a:gd name="connsiteY901" fmla="*/ 1161917 h 6858000"/>
              <a:gd name="connsiteX902" fmla="*/ 4020269 w 7467600"/>
              <a:gd name="connsiteY902" fmla="*/ 1200406 h 6858000"/>
              <a:gd name="connsiteX903" fmla="*/ 3674882 w 7467600"/>
              <a:gd name="connsiteY903" fmla="*/ 488524 h 6858000"/>
              <a:gd name="connsiteX904" fmla="*/ 3132682 w 7467600"/>
              <a:gd name="connsiteY904" fmla="*/ 1072284 h 6858000"/>
              <a:gd name="connsiteX905" fmla="*/ 2716346 w 7467600"/>
              <a:gd name="connsiteY905" fmla="*/ 1276376 h 6858000"/>
              <a:gd name="connsiteX906" fmla="*/ 2716772 w 7467600"/>
              <a:gd name="connsiteY906" fmla="*/ 1255462 h 6858000"/>
              <a:gd name="connsiteX907" fmla="*/ 3471096 w 7467600"/>
              <a:gd name="connsiteY907" fmla="*/ 437072 h 6858000"/>
              <a:gd name="connsiteX908" fmla="*/ 3639057 w 7467600"/>
              <a:gd name="connsiteY908" fmla="*/ 286334 h 6858000"/>
              <a:gd name="connsiteX909" fmla="*/ 3640309 w 7467600"/>
              <a:gd name="connsiteY909" fmla="*/ 284664 h 6858000"/>
              <a:gd name="connsiteX910" fmla="*/ 3646022 w 7467600"/>
              <a:gd name="connsiteY910" fmla="*/ 276711 h 6858000"/>
              <a:gd name="connsiteX911" fmla="*/ 3707943 w 7467600"/>
              <a:gd name="connsiteY911" fmla="*/ 65958 h 6858000"/>
              <a:gd name="connsiteX912" fmla="*/ 3721337 w 7467600"/>
              <a:gd name="connsiteY912" fmla="*/ 0 h 6858000"/>
              <a:gd name="connsiteX913" fmla="*/ 2867960 w 7467600"/>
              <a:gd name="connsiteY913" fmla="*/ 0 h 6858000"/>
              <a:gd name="connsiteX914" fmla="*/ 2926351 w 7467600"/>
              <a:gd name="connsiteY914" fmla="*/ 0 h 6858000"/>
              <a:gd name="connsiteX915" fmla="*/ 2902823 w 7467600"/>
              <a:gd name="connsiteY915" fmla="*/ 262929 h 6858000"/>
              <a:gd name="connsiteX916" fmla="*/ 2940663 w 7467600"/>
              <a:gd name="connsiteY916" fmla="*/ 140884 h 6858000"/>
              <a:gd name="connsiteX917" fmla="*/ 2947039 w 7467600"/>
              <a:gd name="connsiteY917" fmla="*/ 122524 h 6858000"/>
              <a:gd name="connsiteX918" fmla="*/ 2984316 w 7467600"/>
              <a:gd name="connsiteY918" fmla="*/ 0 h 6858000"/>
              <a:gd name="connsiteX919" fmla="*/ 3016114 w 7467600"/>
              <a:gd name="connsiteY919" fmla="*/ 0 h 6858000"/>
              <a:gd name="connsiteX920" fmla="*/ 2979949 w 7467600"/>
              <a:gd name="connsiteY920" fmla="*/ 119274 h 6858000"/>
              <a:gd name="connsiteX921" fmla="*/ 3023879 w 7467600"/>
              <a:gd name="connsiteY921" fmla="*/ 0 h 6858000"/>
              <a:gd name="connsiteX922" fmla="*/ 3105400 w 7467600"/>
              <a:gd name="connsiteY922" fmla="*/ 0 h 6858000"/>
              <a:gd name="connsiteX923" fmla="*/ 3094669 w 7467600"/>
              <a:gd name="connsiteY923" fmla="*/ 30308 h 6858000"/>
              <a:gd name="connsiteX924" fmla="*/ 2901945 w 7467600"/>
              <a:gd name="connsiteY924" fmla="*/ 466538 h 6858000"/>
              <a:gd name="connsiteX925" fmla="*/ 2815209 w 7467600"/>
              <a:gd name="connsiteY925" fmla="*/ 497361 h 6858000"/>
              <a:gd name="connsiteX926" fmla="*/ 2844845 w 7467600"/>
              <a:gd name="connsiteY926" fmla="*/ 127638 h 6858000"/>
              <a:gd name="connsiteX927" fmla="*/ 2867960 w 7467600"/>
              <a:gd name="connsiteY927" fmla="*/ 0 h 6858000"/>
              <a:gd name="connsiteX928" fmla="*/ 1057230 w 7467600"/>
              <a:gd name="connsiteY928" fmla="*/ 0 h 6858000"/>
              <a:gd name="connsiteX929" fmla="*/ 1111003 w 7467600"/>
              <a:gd name="connsiteY929" fmla="*/ 0 h 6858000"/>
              <a:gd name="connsiteX930" fmla="*/ 1125553 w 7467600"/>
              <a:gd name="connsiteY930" fmla="*/ 52588 h 6858000"/>
              <a:gd name="connsiteX931" fmla="*/ 1304276 w 7467600"/>
              <a:gd name="connsiteY931" fmla="*/ 476275 h 6858000"/>
              <a:gd name="connsiteX932" fmla="*/ 1492066 w 7467600"/>
              <a:gd name="connsiteY932" fmla="*/ 886333 h 6858000"/>
              <a:gd name="connsiteX933" fmla="*/ 1423698 w 7467600"/>
              <a:gd name="connsiteY933" fmla="*/ 710817 h 6858000"/>
              <a:gd name="connsiteX934" fmla="*/ 1357609 w 7467600"/>
              <a:gd name="connsiteY934" fmla="*/ 532892 h 6858000"/>
              <a:gd name="connsiteX935" fmla="*/ 1309550 w 7467600"/>
              <a:gd name="connsiteY935" fmla="*/ 374031 h 6858000"/>
              <a:gd name="connsiteX936" fmla="*/ 1193673 w 7467600"/>
              <a:gd name="connsiteY936" fmla="*/ 49533 h 6858000"/>
              <a:gd name="connsiteX937" fmla="*/ 1164391 w 7467600"/>
              <a:gd name="connsiteY937" fmla="*/ 0 h 6858000"/>
              <a:gd name="connsiteX938" fmla="*/ 1200666 w 7467600"/>
              <a:gd name="connsiteY938" fmla="*/ 0 h 6858000"/>
              <a:gd name="connsiteX939" fmla="*/ 1223408 w 7467600"/>
              <a:gd name="connsiteY939" fmla="*/ 38996 h 6858000"/>
              <a:gd name="connsiteX940" fmla="*/ 1339635 w 7467600"/>
              <a:gd name="connsiteY940" fmla="*/ 365517 h 6858000"/>
              <a:gd name="connsiteX941" fmla="*/ 1387469 w 7467600"/>
              <a:gd name="connsiteY941" fmla="*/ 523079 h 6858000"/>
              <a:gd name="connsiteX942" fmla="*/ 1452685 w 7467600"/>
              <a:gd name="connsiteY942" fmla="*/ 699806 h 6858000"/>
              <a:gd name="connsiteX943" fmla="*/ 1492092 w 7467600"/>
              <a:gd name="connsiteY943" fmla="*/ 800424 h 6858000"/>
              <a:gd name="connsiteX944" fmla="*/ 1455302 w 7467600"/>
              <a:gd name="connsiteY944" fmla="*/ 632913 h 6858000"/>
              <a:gd name="connsiteX945" fmla="*/ 1222336 w 7467600"/>
              <a:gd name="connsiteY945" fmla="*/ 9480 h 6858000"/>
              <a:gd name="connsiteX946" fmla="*/ 1214634 w 7467600"/>
              <a:gd name="connsiteY946" fmla="*/ 0 h 6858000"/>
              <a:gd name="connsiteX947" fmla="*/ 1289827 w 7467600"/>
              <a:gd name="connsiteY947" fmla="*/ 0 h 6858000"/>
              <a:gd name="connsiteX948" fmla="*/ 1321076 w 7467600"/>
              <a:gd name="connsiteY948" fmla="*/ 59722 h 6858000"/>
              <a:gd name="connsiteX949" fmla="*/ 1512579 w 7467600"/>
              <a:gd name="connsiteY949" fmla="*/ 626441 h 6858000"/>
              <a:gd name="connsiteX950" fmla="*/ 1506076 w 7467600"/>
              <a:gd name="connsiteY950" fmla="*/ 1089289 h 6858000"/>
              <a:gd name="connsiteX951" fmla="*/ 1486346 w 7467600"/>
              <a:gd name="connsiteY951" fmla="*/ 1079919 h 6858000"/>
              <a:gd name="connsiteX952" fmla="*/ 1070511 w 7467600"/>
              <a:gd name="connsiteY952" fmla="*/ 48609 h 6858000"/>
              <a:gd name="connsiteX953" fmla="*/ 1057230 w 7467600"/>
              <a:gd name="connsiteY953" fmla="*/ 0 h 6858000"/>
              <a:gd name="connsiteX954" fmla="*/ 43151 w 7467600"/>
              <a:gd name="connsiteY954" fmla="*/ 0 h 6858000"/>
              <a:gd name="connsiteX955" fmla="*/ 95283 w 7467600"/>
              <a:gd name="connsiteY955" fmla="*/ 0 h 6858000"/>
              <a:gd name="connsiteX956" fmla="*/ 300708 w 7467600"/>
              <a:gd name="connsiteY956" fmla="*/ 154571 h 6858000"/>
              <a:gd name="connsiteX957" fmla="*/ 530414 w 7467600"/>
              <a:gd name="connsiteY957" fmla="*/ 354673 h 6858000"/>
              <a:gd name="connsiteX958" fmla="*/ 333785 w 7467600"/>
              <a:gd name="connsiteY958" fmla="*/ 161564 h 6858000"/>
              <a:gd name="connsiteX959" fmla="*/ 147005 w 7467600"/>
              <a:gd name="connsiteY959" fmla="*/ 0 h 6858000"/>
              <a:gd name="connsiteX960" fmla="*/ 272509 w 7467600"/>
              <a:gd name="connsiteY960" fmla="*/ 0 h 6858000"/>
              <a:gd name="connsiteX961" fmla="*/ 326276 w 7467600"/>
              <a:gd name="connsiteY961" fmla="*/ 45847 h 6858000"/>
              <a:gd name="connsiteX962" fmla="*/ 823759 w 7467600"/>
              <a:gd name="connsiteY962" fmla="*/ 574145 h 6858000"/>
              <a:gd name="connsiteX963" fmla="*/ 811254 w 7467600"/>
              <a:gd name="connsiteY963" fmla="*/ 665546 h 6858000"/>
              <a:gd name="connsiteX964" fmla="*/ 154042 w 7467600"/>
              <a:gd name="connsiteY964" fmla="*/ 261522 h 6858000"/>
              <a:gd name="connsiteX965" fmla="*/ 13550 w 7467600"/>
              <a:gd name="connsiteY965" fmla="*/ 158423 h 6858000"/>
              <a:gd name="connsiteX966" fmla="*/ 0 w 7467600"/>
              <a:gd name="connsiteY966" fmla="*/ 146618 h 6858000"/>
              <a:gd name="connsiteX967" fmla="*/ 0 w 7467600"/>
              <a:gd name="connsiteY967" fmla="*/ 59161 h 6858000"/>
              <a:gd name="connsiteX968" fmla="*/ 45427 w 7467600"/>
              <a:gd name="connsiteY968" fmla="*/ 101078 h 6858000"/>
              <a:gd name="connsiteX969" fmla="*/ 630103 w 7467600"/>
              <a:gd name="connsiteY969" fmla="*/ 485885 h 6858000"/>
              <a:gd name="connsiteX970" fmla="*/ 532040 w 7467600"/>
              <a:gd name="connsiteY970" fmla="*/ 399359 h 6858000"/>
              <a:gd name="connsiteX971" fmla="*/ 517618 w 7467600"/>
              <a:gd name="connsiteY971" fmla="*/ 385726 h 6858000"/>
              <a:gd name="connsiteX972" fmla="*/ 285074 w 7467600"/>
              <a:gd name="connsiteY972" fmla="*/ 182755 h 6858000"/>
              <a:gd name="connsiteX973" fmla="*/ 43151 w 7467600"/>
              <a:gd name="connsiteY973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7042773 w 7467600"/>
              <a:gd name="connsiteY74" fmla="*/ 5734011 h 6858000"/>
              <a:gd name="connsiteX75" fmla="*/ 7379510 w 7467600"/>
              <a:gd name="connsiteY75" fmla="*/ 5755454 h 6858000"/>
              <a:gd name="connsiteX76" fmla="*/ 7467600 w 7467600"/>
              <a:gd name="connsiteY76" fmla="*/ 5845526 h 6858000"/>
              <a:gd name="connsiteX77" fmla="*/ 7271900 w 7467600"/>
              <a:gd name="connsiteY77" fmla="*/ 5734551 h 6858000"/>
              <a:gd name="connsiteX78" fmla="*/ 7015907 w 7467600"/>
              <a:gd name="connsiteY78" fmla="*/ 5541548 h 6858000"/>
              <a:gd name="connsiteX79" fmla="*/ 7259646 w 7467600"/>
              <a:gd name="connsiteY79" fmla="*/ 5765985 h 6858000"/>
              <a:gd name="connsiteX80" fmla="*/ 7467600 w 7467600"/>
              <a:gd name="connsiteY80" fmla="*/ 6012219 h 6858000"/>
              <a:gd name="connsiteX81" fmla="*/ 6946849 w 7467600"/>
              <a:gd name="connsiteY81" fmla="*/ 5523271 h 6858000"/>
              <a:gd name="connsiteX82" fmla="*/ 7105827 w 7467600"/>
              <a:gd name="connsiteY82" fmla="*/ 5718700 h 6858000"/>
              <a:gd name="connsiteX83" fmla="*/ 7356878 w 7467600"/>
              <a:gd name="connsiteY83" fmla="*/ 5981332 h 6858000"/>
              <a:gd name="connsiteX84" fmla="*/ 7467600 w 7467600"/>
              <a:gd name="connsiteY84" fmla="*/ 6117703 h 6858000"/>
              <a:gd name="connsiteX85" fmla="*/ 7467600 w 7467600"/>
              <a:gd name="connsiteY85" fmla="*/ 6163634 h 6858000"/>
              <a:gd name="connsiteX86" fmla="*/ 7403637 w 7467600"/>
              <a:gd name="connsiteY86" fmla="*/ 6083957 h 6858000"/>
              <a:gd name="connsiteX87" fmla="*/ 7254615 w 7467600"/>
              <a:gd name="connsiteY87" fmla="*/ 5911918 h 6858000"/>
              <a:gd name="connsiteX88" fmla="*/ 7312589 w 7467600"/>
              <a:gd name="connsiteY88" fmla="*/ 5982309 h 6858000"/>
              <a:gd name="connsiteX89" fmla="*/ 7448321 w 7467600"/>
              <a:gd name="connsiteY89" fmla="*/ 6190991 h 6858000"/>
              <a:gd name="connsiteX90" fmla="*/ 7467600 w 7467600"/>
              <a:gd name="connsiteY90" fmla="*/ 6221686 h 6858000"/>
              <a:gd name="connsiteX91" fmla="*/ 7467600 w 7467600"/>
              <a:gd name="connsiteY91" fmla="*/ 6334256 h 6858000"/>
              <a:gd name="connsiteX92" fmla="*/ 7454976 w 7467600"/>
              <a:gd name="connsiteY92" fmla="*/ 6318297 h 6858000"/>
              <a:gd name="connsiteX93" fmla="*/ 7042773 w 7467600"/>
              <a:gd name="connsiteY93" fmla="*/ 5734011 h 6858000"/>
              <a:gd name="connsiteX94" fmla="*/ 1456157 w 7467600"/>
              <a:gd name="connsiteY94" fmla="*/ 5371404 h 6858000"/>
              <a:gd name="connsiteX95" fmla="*/ 1244432 w 7467600"/>
              <a:gd name="connsiteY95" fmla="*/ 5385601 h 6858000"/>
              <a:gd name="connsiteX96" fmla="*/ 973990 w 7467600"/>
              <a:gd name="connsiteY96" fmla="*/ 5424940 h 6858000"/>
              <a:gd name="connsiteX97" fmla="*/ 1103809 w 7467600"/>
              <a:gd name="connsiteY97" fmla="*/ 5433720 h 6858000"/>
              <a:gd name="connsiteX98" fmla="*/ 1123454 w 7467600"/>
              <a:gd name="connsiteY98" fmla="*/ 5435727 h 6858000"/>
              <a:gd name="connsiteX99" fmla="*/ 1737017 w 7467600"/>
              <a:gd name="connsiteY99" fmla="*/ 5452183 h 6858000"/>
              <a:gd name="connsiteX100" fmla="*/ 1824397 w 7467600"/>
              <a:gd name="connsiteY100" fmla="*/ 5447757 h 6858000"/>
              <a:gd name="connsiteX101" fmla="*/ 2070059 w 7467600"/>
              <a:gd name="connsiteY101" fmla="*/ 5441660 h 6858000"/>
              <a:gd name="connsiteX102" fmla="*/ 1456157 w 7467600"/>
              <a:gd name="connsiteY102" fmla="*/ 5371404 h 6858000"/>
              <a:gd name="connsiteX103" fmla="*/ 4988186 w 7467600"/>
              <a:gd name="connsiteY103" fmla="*/ 5216467 h 6858000"/>
              <a:gd name="connsiteX104" fmla="*/ 4777334 w 7467600"/>
              <a:gd name="connsiteY104" fmla="*/ 5406072 h 6858000"/>
              <a:gd name="connsiteX105" fmla="*/ 4718341 w 7467600"/>
              <a:gd name="connsiteY105" fmla="*/ 5468043 h 6858000"/>
              <a:gd name="connsiteX106" fmla="*/ 4604655 w 7467600"/>
              <a:gd name="connsiteY106" fmla="*/ 5583434 h 6858000"/>
              <a:gd name="connsiteX107" fmla="*/ 4565074 w 7467600"/>
              <a:gd name="connsiteY107" fmla="*/ 5618550 h 6858000"/>
              <a:gd name="connsiteX108" fmla="*/ 4988186 w 7467600"/>
              <a:gd name="connsiteY108" fmla="*/ 5216467 h 6858000"/>
              <a:gd name="connsiteX109" fmla="*/ 4978032 w 7467600"/>
              <a:gd name="connsiteY109" fmla="*/ 5183809 h 6858000"/>
              <a:gd name="connsiteX110" fmla="*/ 4463413 w 7467600"/>
              <a:gd name="connsiteY110" fmla="*/ 5615162 h 6858000"/>
              <a:gd name="connsiteX111" fmla="*/ 4358134 w 7467600"/>
              <a:gd name="connsiteY111" fmla="*/ 5742791 h 6858000"/>
              <a:gd name="connsiteX112" fmla="*/ 4376219 w 7467600"/>
              <a:gd name="connsiteY112" fmla="*/ 5729027 h 6858000"/>
              <a:gd name="connsiteX113" fmla="*/ 4582340 w 7467600"/>
              <a:gd name="connsiteY113" fmla="*/ 5561037 h 6858000"/>
              <a:gd name="connsiteX114" fmla="*/ 4694684 w 7467600"/>
              <a:gd name="connsiteY114" fmla="*/ 5447098 h 6858000"/>
              <a:gd name="connsiteX115" fmla="*/ 4754123 w 7467600"/>
              <a:gd name="connsiteY115" fmla="*/ 5384643 h 6858000"/>
              <a:gd name="connsiteX116" fmla="*/ 4978032 w 7467600"/>
              <a:gd name="connsiteY116" fmla="*/ 5183809 h 6858000"/>
              <a:gd name="connsiteX117" fmla="*/ 1903353 w 7467600"/>
              <a:gd name="connsiteY117" fmla="*/ 5044827 h 6858000"/>
              <a:gd name="connsiteX118" fmla="*/ 1936931 w 7467600"/>
              <a:gd name="connsiteY118" fmla="*/ 5093954 h 6858000"/>
              <a:gd name="connsiteX119" fmla="*/ 2195868 w 7467600"/>
              <a:gd name="connsiteY119" fmla="*/ 5396574 h 6858000"/>
              <a:gd name="connsiteX120" fmla="*/ 2088852 w 7467600"/>
              <a:gd name="connsiteY120" fmla="*/ 5166123 h 6858000"/>
              <a:gd name="connsiteX121" fmla="*/ 1958241 w 7467600"/>
              <a:gd name="connsiteY121" fmla="*/ 5067955 h 6858000"/>
              <a:gd name="connsiteX122" fmla="*/ 1903353 w 7467600"/>
              <a:gd name="connsiteY122" fmla="*/ 5044827 h 6858000"/>
              <a:gd name="connsiteX123" fmla="*/ 1979378 w 7467600"/>
              <a:gd name="connsiteY123" fmla="*/ 4769504 h 6858000"/>
              <a:gd name="connsiteX124" fmla="*/ 2882120 w 7467600"/>
              <a:gd name="connsiteY124" fmla="*/ 5064547 h 6858000"/>
              <a:gd name="connsiteX125" fmla="*/ 2793103 w 7467600"/>
              <a:gd name="connsiteY125" fmla="*/ 5039699 h 6858000"/>
              <a:gd name="connsiteX126" fmla="*/ 2770041 w 7467600"/>
              <a:gd name="connsiteY126" fmla="*/ 5033634 h 6858000"/>
              <a:gd name="connsiteX127" fmla="*/ 1979378 w 7467600"/>
              <a:gd name="connsiteY127" fmla="*/ 4769504 h 6858000"/>
              <a:gd name="connsiteX128" fmla="*/ 1927410 w 7467600"/>
              <a:gd name="connsiteY128" fmla="*/ 4716164 h 6858000"/>
              <a:gd name="connsiteX129" fmla="*/ 1959587 w 7467600"/>
              <a:gd name="connsiteY129" fmla="*/ 4728849 h 6858000"/>
              <a:gd name="connsiteX130" fmla="*/ 2777707 w 7467600"/>
              <a:gd name="connsiteY130" fmla="*/ 5003991 h 6858000"/>
              <a:gd name="connsiteX131" fmla="*/ 2800768 w 7467600"/>
              <a:gd name="connsiteY131" fmla="*/ 5010056 h 6858000"/>
              <a:gd name="connsiteX132" fmla="*/ 2879408 w 7467600"/>
              <a:gd name="connsiteY132" fmla="*/ 5031590 h 6858000"/>
              <a:gd name="connsiteX133" fmla="*/ 2862295 w 7467600"/>
              <a:gd name="connsiteY133" fmla="*/ 5022958 h 6858000"/>
              <a:gd name="connsiteX134" fmla="*/ 2813343 w 7467600"/>
              <a:gd name="connsiteY134" fmla="*/ 4998369 h 6858000"/>
              <a:gd name="connsiteX135" fmla="*/ 2646245 w 7467600"/>
              <a:gd name="connsiteY135" fmla="*/ 4930999 h 6858000"/>
              <a:gd name="connsiteX136" fmla="*/ 1999243 w 7467600"/>
              <a:gd name="connsiteY136" fmla="*/ 4730524 h 6858000"/>
              <a:gd name="connsiteX137" fmla="*/ 1979527 w 7467600"/>
              <a:gd name="connsiteY137" fmla="*/ 4726651 h 6858000"/>
              <a:gd name="connsiteX138" fmla="*/ 1927410 w 7467600"/>
              <a:gd name="connsiteY138" fmla="*/ 4716164 h 6858000"/>
              <a:gd name="connsiteX139" fmla="*/ 1997014 w 7467600"/>
              <a:gd name="connsiteY139" fmla="*/ 4698007 h 6858000"/>
              <a:gd name="connsiteX140" fmla="*/ 2005458 w 7467600"/>
              <a:gd name="connsiteY140" fmla="*/ 4699540 h 6858000"/>
              <a:gd name="connsiteX141" fmla="*/ 2657186 w 7467600"/>
              <a:gd name="connsiteY141" fmla="*/ 4901687 h 6858000"/>
              <a:gd name="connsiteX142" fmla="*/ 2826662 w 7467600"/>
              <a:gd name="connsiteY142" fmla="*/ 4970362 h 6858000"/>
              <a:gd name="connsiteX143" fmla="*/ 2876100 w 7467600"/>
              <a:gd name="connsiteY143" fmla="*/ 4995397 h 6858000"/>
              <a:gd name="connsiteX144" fmla="*/ 3042600 w 7467600"/>
              <a:gd name="connsiteY144" fmla="*/ 5059532 h 6858000"/>
              <a:gd name="connsiteX145" fmla="*/ 1997014 w 7467600"/>
              <a:gd name="connsiteY145" fmla="*/ 4698007 h 6858000"/>
              <a:gd name="connsiteX146" fmla="*/ 2305292 w 7467600"/>
              <a:gd name="connsiteY146" fmla="*/ 4219492 h 6858000"/>
              <a:gd name="connsiteX147" fmla="*/ 3360922 w 7467600"/>
              <a:gd name="connsiteY147" fmla="*/ 4529373 h 6858000"/>
              <a:gd name="connsiteX148" fmla="*/ 3492420 w 7467600"/>
              <a:gd name="connsiteY148" fmla="*/ 4510145 h 6858000"/>
              <a:gd name="connsiteX149" fmla="*/ 3364086 w 7467600"/>
              <a:gd name="connsiteY149" fmla="*/ 4480340 h 6858000"/>
              <a:gd name="connsiteX150" fmla="*/ 3225818 w 7467600"/>
              <a:gd name="connsiteY150" fmla="*/ 4411822 h 6858000"/>
              <a:gd name="connsiteX151" fmla="*/ 3129696 w 7467600"/>
              <a:gd name="connsiteY151" fmla="*/ 4360704 h 6858000"/>
              <a:gd name="connsiteX152" fmla="*/ 2814545 w 7467600"/>
              <a:gd name="connsiteY152" fmla="*/ 4282955 h 6858000"/>
              <a:gd name="connsiteX153" fmla="*/ 2305292 w 7467600"/>
              <a:gd name="connsiteY153" fmla="*/ 4219492 h 6858000"/>
              <a:gd name="connsiteX154" fmla="*/ 2626982 w 7467600"/>
              <a:gd name="connsiteY154" fmla="*/ 4206450 h 6858000"/>
              <a:gd name="connsiteX155" fmla="*/ 2490617 w 7467600"/>
              <a:gd name="connsiteY155" fmla="*/ 4206951 h 6858000"/>
              <a:gd name="connsiteX156" fmla="*/ 2819869 w 7467600"/>
              <a:gd name="connsiteY156" fmla="*/ 4252936 h 6858000"/>
              <a:gd name="connsiteX157" fmla="*/ 3143018 w 7467600"/>
              <a:gd name="connsiteY157" fmla="*/ 4332698 h 6858000"/>
              <a:gd name="connsiteX158" fmla="*/ 3241520 w 7467600"/>
              <a:gd name="connsiteY158" fmla="*/ 4385112 h 6858000"/>
              <a:gd name="connsiteX159" fmla="*/ 3374575 w 7467600"/>
              <a:gd name="connsiteY159" fmla="*/ 4451517 h 6858000"/>
              <a:gd name="connsiteX160" fmla="*/ 3505221 w 7467600"/>
              <a:gd name="connsiteY160" fmla="*/ 4480757 h 6858000"/>
              <a:gd name="connsiteX161" fmla="*/ 2626982 w 7467600"/>
              <a:gd name="connsiteY161" fmla="*/ 4206450 h 6858000"/>
              <a:gd name="connsiteX162" fmla="*/ 1310106 w 7467600"/>
              <a:gd name="connsiteY162" fmla="*/ 3943217 h 6858000"/>
              <a:gd name="connsiteX163" fmla="*/ 854994 w 7467600"/>
              <a:gd name="connsiteY163" fmla="*/ 4399136 h 6858000"/>
              <a:gd name="connsiteX164" fmla="*/ 742462 w 7467600"/>
              <a:gd name="connsiteY164" fmla="*/ 4594648 h 6858000"/>
              <a:gd name="connsiteX165" fmla="*/ 820602 w 7467600"/>
              <a:gd name="connsiteY165" fmla="*/ 4485915 h 6858000"/>
              <a:gd name="connsiteX166" fmla="*/ 878295 w 7467600"/>
              <a:gd name="connsiteY166" fmla="*/ 4403594 h 6858000"/>
              <a:gd name="connsiteX167" fmla="*/ 1240607 w 7467600"/>
              <a:gd name="connsiteY167" fmla="*/ 4010401 h 6858000"/>
              <a:gd name="connsiteX168" fmla="*/ 1310106 w 7467600"/>
              <a:gd name="connsiteY168" fmla="*/ 3943217 h 6858000"/>
              <a:gd name="connsiteX169" fmla="*/ 1423113 w 7467600"/>
              <a:gd name="connsiteY169" fmla="*/ 3874565 h 6858000"/>
              <a:gd name="connsiteX170" fmla="*/ 1260565 w 7467600"/>
              <a:gd name="connsiteY170" fmla="*/ 4031982 h 6858000"/>
              <a:gd name="connsiteX171" fmla="*/ 901900 w 7467600"/>
              <a:gd name="connsiteY171" fmla="*/ 4421236 h 6858000"/>
              <a:gd name="connsiteX172" fmla="*/ 845044 w 7467600"/>
              <a:gd name="connsiteY172" fmla="*/ 4502436 h 6858000"/>
              <a:gd name="connsiteX173" fmla="*/ 685926 w 7467600"/>
              <a:gd name="connsiteY173" fmla="*/ 4703069 h 6858000"/>
              <a:gd name="connsiteX174" fmla="*/ 684248 w 7467600"/>
              <a:gd name="connsiteY174" fmla="*/ 4706721 h 6858000"/>
              <a:gd name="connsiteX175" fmla="*/ 1423113 w 7467600"/>
              <a:gd name="connsiteY175" fmla="*/ 3874565 h 6858000"/>
              <a:gd name="connsiteX176" fmla="*/ 3316479 w 7467600"/>
              <a:gd name="connsiteY176" fmla="*/ 3872136 h 6858000"/>
              <a:gd name="connsiteX177" fmla="*/ 3546806 w 7467600"/>
              <a:gd name="connsiteY177" fmla="*/ 4356139 h 6858000"/>
              <a:gd name="connsiteX178" fmla="*/ 3364433 w 7467600"/>
              <a:gd name="connsiteY178" fmla="*/ 3953121 h 6858000"/>
              <a:gd name="connsiteX179" fmla="*/ 3316479 w 7467600"/>
              <a:gd name="connsiteY179" fmla="*/ 3872136 h 6858000"/>
              <a:gd name="connsiteX180" fmla="*/ 3291335 w 7467600"/>
              <a:gd name="connsiteY180" fmla="*/ 3767420 h 6858000"/>
              <a:gd name="connsiteX181" fmla="*/ 3390805 w 7467600"/>
              <a:gd name="connsiteY181" fmla="*/ 3937163 h 6858000"/>
              <a:gd name="connsiteX182" fmla="*/ 3579062 w 7467600"/>
              <a:gd name="connsiteY182" fmla="*/ 4359040 h 6858000"/>
              <a:gd name="connsiteX183" fmla="*/ 3467355 w 7467600"/>
              <a:gd name="connsiteY183" fmla="*/ 3988130 h 6858000"/>
              <a:gd name="connsiteX184" fmla="*/ 3310753 w 7467600"/>
              <a:gd name="connsiteY184" fmla="*/ 3787140 h 6858000"/>
              <a:gd name="connsiteX185" fmla="*/ 3291335 w 7467600"/>
              <a:gd name="connsiteY185" fmla="*/ 3767420 h 6858000"/>
              <a:gd name="connsiteX186" fmla="*/ 1635889 w 7467600"/>
              <a:gd name="connsiteY186" fmla="*/ 3709494 h 6858000"/>
              <a:gd name="connsiteX187" fmla="*/ 1634800 w 7467600"/>
              <a:gd name="connsiteY187" fmla="*/ 3731111 h 6858000"/>
              <a:gd name="connsiteX188" fmla="*/ 1635889 w 7467600"/>
              <a:gd name="connsiteY188" fmla="*/ 3709494 h 6858000"/>
              <a:gd name="connsiteX189" fmla="*/ 1510397 w 7467600"/>
              <a:gd name="connsiteY189" fmla="*/ 3684705 h 6858000"/>
              <a:gd name="connsiteX190" fmla="*/ 1146550 w 7467600"/>
              <a:gd name="connsiteY190" fmla="*/ 3802012 h 6858000"/>
              <a:gd name="connsiteX191" fmla="*/ 698834 w 7467600"/>
              <a:gd name="connsiteY191" fmla="*/ 3952272 h 6858000"/>
              <a:gd name="connsiteX192" fmla="*/ 34256 w 7467600"/>
              <a:gd name="connsiteY192" fmla="*/ 4347603 h 6858000"/>
              <a:gd name="connsiteX193" fmla="*/ 527241 w 7467600"/>
              <a:gd name="connsiteY193" fmla="*/ 4065078 h 6858000"/>
              <a:gd name="connsiteX194" fmla="*/ 1510397 w 7467600"/>
              <a:gd name="connsiteY194" fmla="*/ 3684705 h 6858000"/>
              <a:gd name="connsiteX195" fmla="*/ 1313114 w 7467600"/>
              <a:gd name="connsiteY195" fmla="*/ 3655216 h 6858000"/>
              <a:gd name="connsiteX196" fmla="*/ 1109304 w 7467600"/>
              <a:gd name="connsiteY196" fmla="*/ 3669030 h 6858000"/>
              <a:gd name="connsiteX197" fmla="*/ 8129 w 7467600"/>
              <a:gd name="connsiteY197" fmla="*/ 4330519 h 6858000"/>
              <a:gd name="connsiteX198" fmla="*/ 687572 w 7467600"/>
              <a:gd name="connsiteY198" fmla="*/ 3925629 h 6858000"/>
              <a:gd name="connsiteX199" fmla="*/ 1138365 w 7467600"/>
              <a:gd name="connsiteY199" fmla="*/ 3774515 h 6858000"/>
              <a:gd name="connsiteX200" fmla="*/ 1505579 w 7467600"/>
              <a:gd name="connsiteY200" fmla="*/ 3655526 h 6858000"/>
              <a:gd name="connsiteX201" fmla="*/ 1313114 w 7467600"/>
              <a:gd name="connsiteY201" fmla="*/ 3655216 h 6858000"/>
              <a:gd name="connsiteX202" fmla="*/ 3655073 w 7467600"/>
              <a:gd name="connsiteY202" fmla="*/ 3650884 h 6858000"/>
              <a:gd name="connsiteX203" fmla="*/ 3989938 w 7467600"/>
              <a:gd name="connsiteY203" fmla="*/ 3991685 h 6858000"/>
              <a:gd name="connsiteX204" fmla="*/ 4393907 w 7467600"/>
              <a:gd name="connsiteY204" fmla="*/ 4261258 h 6858000"/>
              <a:gd name="connsiteX205" fmla="*/ 4648051 w 7467600"/>
              <a:gd name="connsiteY205" fmla="*/ 4374051 h 6858000"/>
              <a:gd name="connsiteX206" fmla="*/ 4383389 w 7467600"/>
              <a:gd name="connsiteY206" fmla="*/ 4184369 h 6858000"/>
              <a:gd name="connsiteX207" fmla="*/ 4165508 w 7467600"/>
              <a:gd name="connsiteY207" fmla="*/ 4035196 h 6858000"/>
              <a:gd name="connsiteX208" fmla="*/ 4068162 w 7467600"/>
              <a:gd name="connsiteY208" fmla="*/ 3953394 h 6858000"/>
              <a:gd name="connsiteX209" fmla="*/ 3981416 w 7467600"/>
              <a:gd name="connsiteY209" fmla="*/ 3880482 h 6858000"/>
              <a:gd name="connsiteX210" fmla="*/ 3800147 w 7467600"/>
              <a:gd name="connsiteY210" fmla="*/ 3749872 h 6858000"/>
              <a:gd name="connsiteX211" fmla="*/ 3655073 w 7467600"/>
              <a:gd name="connsiteY211" fmla="*/ 3650884 h 6858000"/>
              <a:gd name="connsiteX212" fmla="*/ 3670252 w 7467600"/>
              <a:gd name="connsiteY212" fmla="*/ 3622798 h 6858000"/>
              <a:gd name="connsiteX213" fmla="*/ 3817258 w 7467600"/>
              <a:gd name="connsiteY213" fmla="*/ 3723577 h 6858000"/>
              <a:gd name="connsiteX214" fmla="*/ 4000461 w 7467600"/>
              <a:gd name="connsiteY214" fmla="*/ 3855966 h 6858000"/>
              <a:gd name="connsiteX215" fmla="*/ 4088180 w 7467600"/>
              <a:gd name="connsiteY215" fmla="*/ 3929774 h 6858000"/>
              <a:gd name="connsiteX216" fmla="*/ 4184555 w 7467600"/>
              <a:gd name="connsiteY216" fmla="*/ 4010683 h 6858000"/>
              <a:gd name="connsiteX217" fmla="*/ 4399563 w 7467600"/>
              <a:gd name="connsiteY217" fmla="*/ 4158106 h 6858000"/>
              <a:gd name="connsiteX218" fmla="*/ 4684469 w 7467600"/>
              <a:gd name="connsiteY218" fmla="*/ 4364680 h 6858000"/>
              <a:gd name="connsiteX219" fmla="*/ 4690271 w 7467600"/>
              <a:gd name="connsiteY219" fmla="*/ 4370034 h 6858000"/>
              <a:gd name="connsiteX220" fmla="*/ 4136093 w 7467600"/>
              <a:gd name="connsiteY220" fmla="*/ 3858466 h 6858000"/>
              <a:gd name="connsiteX221" fmla="*/ 3670252 w 7467600"/>
              <a:gd name="connsiteY221" fmla="*/ 3622798 h 6858000"/>
              <a:gd name="connsiteX222" fmla="*/ 4440129 w 7467600"/>
              <a:gd name="connsiteY222" fmla="*/ 3448571 h 6858000"/>
              <a:gd name="connsiteX223" fmla="*/ 4856525 w 7467600"/>
              <a:gd name="connsiteY223" fmla="*/ 3915351 h 6858000"/>
              <a:gd name="connsiteX224" fmla="*/ 5059055 w 7467600"/>
              <a:gd name="connsiteY224" fmla="*/ 4108918 h 6858000"/>
              <a:gd name="connsiteX225" fmla="*/ 5290070 w 7467600"/>
              <a:gd name="connsiteY225" fmla="*/ 4263619 h 6858000"/>
              <a:gd name="connsiteX226" fmla="*/ 4834991 w 7467600"/>
              <a:gd name="connsiteY226" fmla="*/ 3830985 h 6858000"/>
              <a:gd name="connsiteX227" fmla="*/ 4440129 w 7467600"/>
              <a:gd name="connsiteY227" fmla="*/ 3448571 h 6858000"/>
              <a:gd name="connsiteX228" fmla="*/ 4441737 w 7467600"/>
              <a:gd name="connsiteY228" fmla="*/ 3399734 h 6858000"/>
              <a:gd name="connsiteX229" fmla="*/ 4431236 w 7467600"/>
              <a:gd name="connsiteY229" fmla="*/ 3400954 h 6858000"/>
              <a:gd name="connsiteX230" fmla="*/ 4557150 w 7467600"/>
              <a:gd name="connsiteY230" fmla="*/ 3510023 h 6858000"/>
              <a:gd name="connsiteX231" fmla="*/ 4856936 w 7467600"/>
              <a:gd name="connsiteY231" fmla="*/ 3809146 h 6858000"/>
              <a:gd name="connsiteX232" fmla="*/ 5111996 w 7467600"/>
              <a:gd name="connsiteY232" fmla="*/ 4065759 h 6858000"/>
              <a:gd name="connsiteX233" fmla="*/ 5388878 w 7467600"/>
              <a:gd name="connsiteY233" fmla="*/ 4300185 h 6858000"/>
              <a:gd name="connsiteX234" fmla="*/ 5425556 w 7467600"/>
              <a:gd name="connsiteY234" fmla="*/ 4308967 h 6858000"/>
              <a:gd name="connsiteX235" fmla="*/ 4943646 w 7467600"/>
              <a:gd name="connsiteY235" fmla="*/ 3822916 h 6858000"/>
              <a:gd name="connsiteX236" fmla="*/ 4594837 w 7467600"/>
              <a:gd name="connsiteY236" fmla="*/ 3532274 h 6858000"/>
              <a:gd name="connsiteX237" fmla="*/ 4441737 w 7467600"/>
              <a:gd name="connsiteY237" fmla="*/ 3399734 h 6858000"/>
              <a:gd name="connsiteX238" fmla="*/ 5425834 w 7467600"/>
              <a:gd name="connsiteY238" fmla="*/ 3162785 h 6858000"/>
              <a:gd name="connsiteX239" fmla="*/ 5401644 w 7467600"/>
              <a:gd name="connsiteY239" fmla="*/ 3617847 h 6858000"/>
              <a:gd name="connsiteX240" fmla="*/ 5467256 w 7467600"/>
              <a:gd name="connsiteY240" fmla="*/ 4175494 h 6858000"/>
              <a:gd name="connsiteX241" fmla="*/ 5448069 w 7467600"/>
              <a:gd name="connsiteY241" fmla="*/ 3567554 h 6858000"/>
              <a:gd name="connsiteX242" fmla="*/ 5425834 w 7467600"/>
              <a:gd name="connsiteY242" fmla="*/ 3162785 h 6858000"/>
              <a:gd name="connsiteX243" fmla="*/ 1318687 w 7467600"/>
              <a:gd name="connsiteY243" fmla="*/ 3113840 h 6858000"/>
              <a:gd name="connsiteX244" fmla="*/ 1066793 w 7467600"/>
              <a:gd name="connsiteY244" fmla="*/ 3212171 h 6858000"/>
              <a:gd name="connsiteX245" fmla="*/ 993319 w 7467600"/>
              <a:gd name="connsiteY245" fmla="*/ 3247648 h 6858000"/>
              <a:gd name="connsiteX246" fmla="*/ 853081 w 7467600"/>
              <a:gd name="connsiteY246" fmla="*/ 3312410 h 6858000"/>
              <a:gd name="connsiteX247" fmla="*/ 805957 w 7467600"/>
              <a:gd name="connsiteY247" fmla="*/ 3330443 h 6858000"/>
              <a:gd name="connsiteX248" fmla="*/ 1318687 w 7467600"/>
              <a:gd name="connsiteY248" fmla="*/ 3113840 h 6858000"/>
              <a:gd name="connsiteX249" fmla="*/ 5453702 w 7467600"/>
              <a:gd name="connsiteY249" fmla="*/ 3090882 h 6858000"/>
              <a:gd name="connsiteX250" fmla="*/ 5480135 w 7467600"/>
              <a:gd name="connsiteY250" fmla="*/ 3565802 h 6858000"/>
              <a:gd name="connsiteX251" fmla="*/ 5499023 w 7467600"/>
              <a:gd name="connsiteY251" fmla="*/ 4166310 h 6858000"/>
              <a:gd name="connsiteX252" fmla="*/ 5547022 w 7467600"/>
              <a:gd name="connsiteY252" fmla="*/ 3607838 h 6858000"/>
              <a:gd name="connsiteX253" fmla="*/ 5515964 w 7467600"/>
              <a:gd name="connsiteY253" fmla="*/ 3378541 h 6858000"/>
              <a:gd name="connsiteX254" fmla="*/ 5453702 w 7467600"/>
              <a:gd name="connsiteY254" fmla="*/ 3090882 h 6858000"/>
              <a:gd name="connsiteX255" fmla="*/ 1238695 w 7467600"/>
              <a:gd name="connsiteY255" fmla="*/ 3076820 h 6858000"/>
              <a:gd name="connsiteX256" fmla="*/ 716371 w 7467600"/>
              <a:gd name="connsiteY256" fmla="*/ 3293249 h 6858000"/>
              <a:gd name="connsiteX257" fmla="*/ 579522 w 7467600"/>
              <a:gd name="connsiteY257" fmla="*/ 3371759 h 6858000"/>
              <a:gd name="connsiteX258" fmla="*/ 600288 w 7467600"/>
              <a:gd name="connsiteY258" fmla="*/ 3365555 h 6858000"/>
              <a:gd name="connsiteX259" fmla="*/ 840692 w 7467600"/>
              <a:gd name="connsiteY259" fmla="*/ 3284921 h 6858000"/>
              <a:gd name="connsiteX260" fmla="*/ 979248 w 7467600"/>
              <a:gd name="connsiteY260" fmla="*/ 3221003 h 6858000"/>
              <a:gd name="connsiteX261" fmla="*/ 1053282 w 7467600"/>
              <a:gd name="connsiteY261" fmla="*/ 3185247 h 6858000"/>
              <a:gd name="connsiteX262" fmla="*/ 1320603 w 7467600"/>
              <a:gd name="connsiteY262" fmla="*/ 3081281 h 6858000"/>
              <a:gd name="connsiteX263" fmla="*/ 1238695 w 7467600"/>
              <a:gd name="connsiteY263" fmla="*/ 3076820 h 6858000"/>
              <a:gd name="connsiteX264" fmla="*/ 5425627 w 7467600"/>
              <a:gd name="connsiteY264" fmla="*/ 2954192 h 6858000"/>
              <a:gd name="connsiteX265" fmla="*/ 5470770 w 7467600"/>
              <a:gd name="connsiteY265" fmla="*/ 3005435 h 6858000"/>
              <a:gd name="connsiteX266" fmla="*/ 5519779 w 7467600"/>
              <a:gd name="connsiteY266" fmla="*/ 4359223 h 6858000"/>
              <a:gd name="connsiteX267" fmla="*/ 5520293 w 7467600"/>
              <a:gd name="connsiteY267" fmla="*/ 4360602 h 6858000"/>
              <a:gd name="connsiteX268" fmla="*/ 5767221 w 7467600"/>
              <a:gd name="connsiteY268" fmla="*/ 4665564 h 6858000"/>
              <a:gd name="connsiteX269" fmla="*/ 6937169 w 7467600"/>
              <a:gd name="connsiteY269" fmla="*/ 4815941 h 6858000"/>
              <a:gd name="connsiteX270" fmla="*/ 6953922 w 7467600"/>
              <a:gd name="connsiteY270" fmla="*/ 4890068 h 6858000"/>
              <a:gd name="connsiteX271" fmla="*/ 6071359 w 7467600"/>
              <a:gd name="connsiteY271" fmla="*/ 4770770 h 6858000"/>
              <a:gd name="connsiteX272" fmla="*/ 6038839 w 7467600"/>
              <a:gd name="connsiteY272" fmla="*/ 4764474 h 6858000"/>
              <a:gd name="connsiteX273" fmla="*/ 6038706 w 7467600"/>
              <a:gd name="connsiteY273" fmla="*/ 4763847 h 6858000"/>
              <a:gd name="connsiteX274" fmla="*/ 6037784 w 7467600"/>
              <a:gd name="connsiteY274" fmla="*/ 4764270 h 6858000"/>
              <a:gd name="connsiteX275" fmla="*/ 6038839 w 7467600"/>
              <a:gd name="connsiteY275" fmla="*/ 4764474 h 6858000"/>
              <a:gd name="connsiteX276" fmla="*/ 6040338 w 7467600"/>
              <a:gd name="connsiteY276" fmla="*/ 4771418 h 6858000"/>
              <a:gd name="connsiteX277" fmla="*/ 6024488 w 7467600"/>
              <a:gd name="connsiteY277" fmla="*/ 4809903 h 6858000"/>
              <a:gd name="connsiteX278" fmla="*/ 5599771 w 7467600"/>
              <a:gd name="connsiteY278" fmla="*/ 5509652 h 6858000"/>
              <a:gd name="connsiteX279" fmla="*/ 5548843 w 7467600"/>
              <a:gd name="connsiteY279" fmla="*/ 5563845 h 6858000"/>
              <a:gd name="connsiteX280" fmla="*/ 5940952 w 7467600"/>
              <a:gd name="connsiteY280" fmla="*/ 6250028 h 6858000"/>
              <a:gd name="connsiteX281" fmla="*/ 6043441 w 7467600"/>
              <a:gd name="connsiteY281" fmla="*/ 6665847 h 6858000"/>
              <a:gd name="connsiteX282" fmla="*/ 6093432 w 7467600"/>
              <a:gd name="connsiteY282" fmla="*/ 6858000 h 6858000"/>
              <a:gd name="connsiteX283" fmla="*/ 6034344 w 7467600"/>
              <a:gd name="connsiteY283" fmla="*/ 6858000 h 6858000"/>
              <a:gd name="connsiteX284" fmla="*/ 6026679 w 7467600"/>
              <a:gd name="connsiteY284" fmla="*/ 6836959 h 6858000"/>
              <a:gd name="connsiteX285" fmla="*/ 5800441 w 7467600"/>
              <a:gd name="connsiteY285" fmla="*/ 6335286 h 6858000"/>
              <a:gd name="connsiteX286" fmla="*/ 5526562 w 7467600"/>
              <a:gd name="connsiteY286" fmla="*/ 5705388 h 6858000"/>
              <a:gd name="connsiteX287" fmla="*/ 5519640 w 7467600"/>
              <a:gd name="connsiteY287" fmla="*/ 5683774 h 6858000"/>
              <a:gd name="connsiteX288" fmla="*/ 5844559 w 7467600"/>
              <a:gd name="connsiteY288" fmla="*/ 6553349 h 6858000"/>
              <a:gd name="connsiteX289" fmla="*/ 5975994 w 7467600"/>
              <a:gd name="connsiteY289" fmla="*/ 6858000 h 6858000"/>
              <a:gd name="connsiteX290" fmla="*/ 5898547 w 7467600"/>
              <a:gd name="connsiteY290" fmla="*/ 6858000 h 6858000"/>
              <a:gd name="connsiteX291" fmla="*/ 5682041 w 7467600"/>
              <a:gd name="connsiteY291" fmla="*/ 6355860 h 6858000"/>
              <a:gd name="connsiteX292" fmla="*/ 5461758 w 7467600"/>
              <a:gd name="connsiteY292" fmla="*/ 5820220 h 6858000"/>
              <a:gd name="connsiteX293" fmla="*/ 5237282 w 7467600"/>
              <a:gd name="connsiteY293" fmla="*/ 6579086 h 6858000"/>
              <a:gd name="connsiteX294" fmla="*/ 5115009 w 7467600"/>
              <a:gd name="connsiteY294" fmla="*/ 6858000 h 6858000"/>
              <a:gd name="connsiteX295" fmla="*/ 5028074 w 7467600"/>
              <a:gd name="connsiteY295" fmla="*/ 6858000 h 6858000"/>
              <a:gd name="connsiteX296" fmla="*/ 5079508 w 7467600"/>
              <a:gd name="connsiteY296" fmla="*/ 6749074 h 6858000"/>
              <a:gd name="connsiteX297" fmla="*/ 5371846 w 7467600"/>
              <a:gd name="connsiteY297" fmla="*/ 5924413 h 6858000"/>
              <a:gd name="connsiteX298" fmla="*/ 5270512 w 7467600"/>
              <a:gd name="connsiteY298" fmla="*/ 6138975 h 6858000"/>
              <a:gd name="connsiteX299" fmla="*/ 5062409 w 7467600"/>
              <a:gd name="connsiteY299" fmla="*/ 6653544 h 6858000"/>
              <a:gd name="connsiteX300" fmla="*/ 5036628 w 7467600"/>
              <a:gd name="connsiteY300" fmla="*/ 6754247 h 6858000"/>
              <a:gd name="connsiteX301" fmla="*/ 5009112 w 7467600"/>
              <a:gd name="connsiteY301" fmla="*/ 6858000 h 6858000"/>
              <a:gd name="connsiteX302" fmla="*/ 4976679 w 7467600"/>
              <a:gd name="connsiteY302" fmla="*/ 6858000 h 6858000"/>
              <a:gd name="connsiteX303" fmla="*/ 5006537 w 7467600"/>
              <a:gd name="connsiteY303" fmla="*/ 6747068 h 6858000"/>
              <a:gd name="connsiteX304" fmla="*/ 5032723 w 7467600"/>
              <a:gd name="connsiteY304" fmla="*/ 6644957 h 6858000"/>
              <a:gd name="connsiteX305" fmla="*/ 5242949 w 7467600"/>
              <a:gd name="connsiteY305" fmla="*/ 6125175 h 6858000"/>
              <a:gd name="connsiteX306" fmla="*/ 5286321 w 7467600"/>
              <a:gd name="connsiteY306" fmla="*/ 6033555 h 6858000"/>
              <a:gd name="connsiteX307" fmla="*/ 5008210 w 7467600"/>
              <a:gd name="connsiteY307" fmla="*/ 6649194 h 6858000"/>
              <a:gd name="connsiteX308" fmla="*/ 4986321 w 7467600"/>
              <a:gd name="connsiteY308" fmla="*/ 6765687 h 6858000"/>
              <a:gd name="connsiteX309" fmla="*/ 4973474 w 7467600"/>
              <a:gd name="connsiteY309" fmla="*/ 6858000 h 6858000"/>
              <a:gd name="connsiteX310" fmla="*/ 4907178 w 7467600"/>
              <a:gd name="connsiteY310" fmla="*/ 6858000 h 6858000"/>
              <a:gd name="connsiteX311" fmla="*/ 4910810 w 7467600"/>
              <a:gd name="connsiteY311" fmla="*/ 6829660 h 6858000"/>
              <a:gd name="connsiteX312" fmla="*/ 4987461 w 7467600"/>
              <a:gd name="connsiteY312" fmla="*/ 6432994 h 6858000"/>
              <a:gd name="connsiteX313" fmla="*/ 5179262 w 7467600"/>
              <a:gd name="connsiteY313" fmla="*/ 6035044 h 6858000"/>
              <a:gd name="connsiteX314" fmla="*/ 4689678 w 7467600"/>
              <a:gd name="connsiteY314" fmla="*/ 6440241 h 6858000"/>
              <a:gd name="connsiteX315" fmla="*/ 4477543 w 7467600"/>
              <a:gd name="connsiteY315" fmla="*/ 6674836 h 6858000"/>
              <a:gd name="connsiteX316" fmla="*/ 4329957 w 7467600"/>
              <a:gd name="connsiteY316" fmla="*/ 6858000 h 6858000"/>
              <a:gd name="connsiteX317" fmla="*/ 4218595 w 7467600"/>
              <a:gd name="connsiteY317" fmla="*/ 6858000 h 6858000"/>
              <a:gd name="connsiteX318" fmla="*/ 4368888 w 7467600"/>
              <a:gd name="connsiteY318" fmla="*/ 6668412 h 6858000"/>
              <a:gd name="connsiteX319" fmla="*/ 4563091 w 7467600"/>
              <a:gd name="connsiteY319" fmla="*/ 6442508 h 6858000"/>
              <a:gd name="connsiteX320" fmla="*/ 5387324 w 7467600"/>
              <a:gd name="connsiteY320" fmla="*/ 5705830 h 6858000"/>
              <a:gd name="connsiteX321" fmla="*/ 5073620 w 7467600"/>
              <a:gd name="connsiteY321" fmla="*/ 5955437 h 6858000"/>
              <a:gd name="connsiteX322" fmla="*/ 4689789 w 7467600"/>
              <a:gd name="connsiteY322" fmla="*/ 6268382 h 6858000"/>
              <a:gd name="connsiteX323" fmla="*/ 4418722 w 7467600"/>
              <a:gd name="connsiteY323" fmla="*/ 6570886 h 6858000"/>
              <a:gd name="connsiteX324" fmla="*/ 4214944 w 7467600"/>
              <a:gd name="connsiteY324" fmla="*/ 6858000 h 6858000"/>
              <a:gd name="connsiteX325" fmla="*/ 4177898 w 7467600"/>
              <a:gd name="connsiteY325" fmla="*/ 6858000 h 6858000"/>
              <a:gd name="connsiteX326" fmla="*/ 4391597 w 7467600"/>
              <a:gd name="connsiteY326" fmla="*/ 6556370 h 6858000"/>
              <a:gd name="connsiteX327" fmla="*/ 4668889 w 7467600"/>
              <a:gd name="connsiteY327" fmla="*/ 6246399 h 6858000"/>
              <a:gd name="connsiteX328" fmla="*/ 5055427 w 7467600"/>
              <a:gd name="connsiteY328" fmla="*/ 5931476 h 6858000"/>
              <a:gd name="connsiteX329" fmla="*/ 5371814 w 7467600"/>
              <a:gd name="connsiteY329" fmla="*/ 5678975 h 6858000"/>
              <a:gd name="connsiteX330" fmla="*/ 4987918 w 7467600"/>
              <a:gd name="connsiteY330" fmla="*/ 5838701 h 6858000"/>
              <a:gd name="connsiteX331" fmla="*/ 4317146 w 7467600"/>
              <a:gd name="connsiteY331" fmla="*/ 6587716 h 6858000"/>
              <a:gd name="connsiteX332" fmla="*/ 4171627 w 7467600"/>
              <a:gd name="connsiteY332" fmla="*/ 6858000 h 6858000"/>
              <a:gd name="connsiteX333" fmla="*/ 4081585 w 7467600"/>
              <a:gd name="connsiteY333" fmla="*/ 6858000 h 6858000"/>
              <a:gd name="connsiteX334" fmla="*/ 4238603 w 7467600"/>
              <a:gd name="connsiteY334" fmla="*/ 6559341 h 6858000"/>
              <a:gd name="connsiteX335" fmla="*/ 4778333 w 7467600"/>
              <a:gd name="connsiteY335" fmla="*/ 5873626 h 6858000"/>
              <a:gd name="connsiteX336" fmla="*/ 5414185 w 7467600"/>
              <a:gd name="connsiteY336" fmla="*/ 5573882 h 6858000"/>
              <a:gd name="connsiteX337" fmla="*/ 5959648 w 7467600"/>
              <a:gd name="connsiteY337" fmla="*/ 4760797 h 6858000"/>
              <a:gd name="connsiteX338" fmla="*/ 5355019 w 7467600"/>
              <a:gd name="connsiteY338" fmla="*/ 4734672 h 6858000"/>
              <a:gd name="connsiteX339" fmla="*/ 5083565 w 7467600"/>
              <a:gd name="connsiteY339" fmla="*/ 5179121 h 6858000"/>
              <a:gd name="connsiteX340" fmla="*/ 4713577 w 7467600"/>
              <a:gd name="connsiteY340" fmla="*/ 5616803 h 6858000"/>
              <a:gd name="connsiteX341" fmla="*/ 3989559 w 7467600"/>
              <a:gd name="connsiteY341" fmla="*/ 6145945 h 6858000"/>
              <a:gd name="connsiteX342" fmla="*/ 3939824 w 7467600"/>
              <a:gd name="connsiteY342" fmla="*/ 6066900 h 6858000"/>
              <a:gd name="connsiteX343" fmla="*/ 4584537 w 7467600"/>
              <a:gd name="connsiteY343" fmla="*/ 5324826 h 6858000"/>
              <a:gd name="connsiteX344" fmla="*/ 5037105 w 7467600"/>
              <a:gd name="connsiteY344" fmla="*/ 5088765 h 6858000"/>
              <a:gd name="connsiteX345" fmla="*/ 5039930 w 7467600"/>
              <a:gd name="connsiteY345" fmla="*/ 5089585 h 6858000"/>
              <a:gd name="connsiteX346" fmla="*/ 5263764 w 7467600"/>
              <a:gd name="connsiteY346" fmla="*/ 4735525 h 6858000"/>
              <a:gd name="connsiteX347" fmla="*/ 4086300 w 7467600"/>
              <a:gd name="connsiteY347" fmla="*/ 4884599 h 6858000"/>
              <a:gd name="connsiteX348" fmla="*/ 4085485 w 7467600"/>
              <a:gd name="connsiteY348" fmla="*/ 4899070 h 6858000"/>
              <a:gd name="connsiteX349" fmla="*/ 3871915 w 7467600"/>
              <a:gd name="connsiteY349" fmla="*/ 5253645 h 6858000"/>
              <a:gd name="connsiteX350" fmla="*/ 3799374 w 7467600"/>
              <a:gd name="connsiteY350" fmla="*/ 5466127 h 6858000"/>
              <a:gd name="connsiteX351" fmla="*/ 3498850 w 7467600"/>
              <a:gd name="connsiteY351" fmla="*/ 6661888 h 6858000"/>
              <a:gd name="connsiteX352" fmla="*/ 3399216 w 7467600"/>
              <a:gd name="connsiteY352" fmla="*/ 6858000 h 6858000"/>
              <a:gd name="connsiteX353" fmla="*/ 3303688 w 7467600"/>
              <a:gd name="connsiteY353" fmla="*/ 6858000 h 6858000"/>
              <a:gd name="connsiteX354" fmla="*/ 3391774 w 7467600"/>
              <a:gd name="connsiteY354" fmla="*/ 6697181 h 6858000"/>
              <a:gd name="connsiteX355" fmla="*/ 3735540 w 7467600"/>
              <a:gd name="connsiteY355" fmla="*/ 5546923 h 6858000"/>
              <a:gd name="connsiteX356" fmla="*/ 3729438 w 7467600"/>
              <a:gd name="connsiteY356" fmla="*/ 5569058 h 6858000"/>
              <a:gd name="connsiteX357" fmla="*/ 3707782 w 7467600"/>
              <a:gd name="connsiteY357" fmla="*/ 5644908 h 6858000"/>
              <a:gd name="connsiteX358" fmla="*/ 3583827 w 7467600"/>
              <a:gd name="connsiteY358" fmla="*/ 6039215 h 6858000"/>
              <a:gd name="connsiteX359" fmla="*/ 3547861 w 7467600"/>
              <a:gd name="connsiteY359" fmla="*/ 6129609 h 6858000"/>
              <a:gd name="connsiteX360" fmla="*/ 3490905 w 7467600"/>
              <a:gd name="connsiteY360" fmla="*/ 6277660 h 6858000"/>
              <a:gd name="connsiteX361" fmla="*/ 3455859 w 7467600"/>
              <a:gd name="connsiteY361" fmla="*/ 6391301 h 6858000"/>
              <a:gd name="connsiteX362" fmla="*/ 3429112 w 7467600"/>
              <a:gd name="connsiteY362" fmla="*/ 6479469 h 6858000"/>
              <a:gd name="connsiteX363" fmla="*/ 3304862 w 7467600"/>
              <a:gd name="connsiteY363" fmla="*/ 6796476 h 6858000"/>
              <a:gd name="connsiteX364" fmla="*/ 3276071 w 7467600"/>
              <a:gd name="connsiteY364" fmla="*/ 6858000 h 6858000"/>
              <a:gd name="connsiteX365" fmla="*/ 3240805 w 7467600"/>
              <a:gd name="connsiteY365" fmla="*/ 6858000 h 6858000"/>
              <a:gd name="connsiteX366" fmla="*/ 3275917 w 7467600"/>
              <a:gd name="connsiteY366" fmla="*/ 6783192 h 6858000"/>
              <a:gd name="connsiteX367" fmla="*/ 3399358 w 7467600"/>
              <a:gd name="connsiteY367" fmla="*/ 6469011 h 6858000"/>
              <a:gd name="connsiteX368" fmla="*/ 3425650 w 7467600"/>
              <a:gd name="connsiteY368" fmla="*/ 6381333 h 6858000"/>
              <a:gd name="connsiteX369" fmla="*/ 3460661 w 7467600"/>
              <a:gd name="connsiteY369" fmla="*/ 6266763 h 6858000"/>
              <a:gd name="connsiteX370" fmla="*/ 3518021 w 7467600"/>
              <a:gd name="connsiteY370" fmla="*/ 6117298 h 6858000"/>
              <a:gd name="connsiteX371" fmla="*/ 3554035 w 7467600"/>
              <a:gd name="connsiteY371" fmla="*/ 6027832 h 6858000"/>
              <a:gd name="connsiteX372" fmla="*/ 3677174 w 7467600"/>
              <a:gd name="connsiteY372" fmla="*/ 5636351 h 6858000"/>
              <a:gd name="connsiteX373" fmla="*/ 3698819 w 7467600"/>
              <a:gd name="connsiteY373" fmla="*/ 5560503 h 6858000"/>
              <a:gd name="connsiteX374" fmla="*/ 3702094 w 7467600"/>
              <a:gd name="connsiteY374" fmla="*/ 5549194 h 6858000"/>
              <a:gd name="connsiteX375" fmla="*/ 3398355 w 7467600"/>
              <a:gd name="connsiteY375" fmla="*/ 6094603 h 6858000"/>
              <a:gd name="connsiteX376" fmla="*/ 3193941 w 7467600"/>
              <a:gd name="connsiteY376" fmla="*/ 6798775 h 6858000"/>
              <a:gd name="connsiteX377" fmla="*/ 3184140 w 7467600"/>
              <a:gd name="connsiteY377" fmla="*/ 6858000 h 6858000"/>
              <a:gd name="connsiteX378" fmla="*/ 3099978 w 7467600"/>
              <a:gd name="connsiteY378" fmla="*/ 6858000 h 6858000"/>
              <a:gd name="connsiteX379" fmla="*/ 3101556 w 7467600"/>
              <a:gd name="connsiteY379" fmla="*/ 6843337 h 6858000"/>
              <a:gd name="connsiteX380" fmla="*/ 3370162 w 7467600"/>
              <a:gd name="connsiteY380" fmla="*/ 5785550 h 6858000"/>
              <a:gd name="connsiteX381" fmla="*/ 3746477 w 7467600"/>
              <a:gd name="connsiteY381" fmla="*/ 5377889 h 6858000"/>
              <a:gd name="connsiteX382" fmla="*/ 3863399 w 7467600"/>
              <a:gd name="connsiteY382" fmla="*/ 5087257 h 6858000"/>
              <a:gd name="connsiteX383" fmla="*/ 3968712 w 7467600"/>
              <a:gd name="connsiteY383" fmla="*/ 4913989 h 6858000"/>
              <a:gd name="connsiteX384" fmla="*/ 2792390 w 7467600"/>
              <a:gd name="connsiteY384" fmla="*/ 5382974 h 6858000"/>
              <a:gd name="connsiteX385" fmla="*/ 2714982 w 7467600"/>
              <a:gd name="connsiteY385" fmla="*/ 5427051 h 6858000"/>
              <a:gd name="connsiteX386" fmla="*/ 2813361 w 7467600"/>
              <a:gd name="connsiteY386" fmla="*/ 6023912 h 6858000"/>
              <a:gd name="connsiteX387" fmla="*/ 2688430 w 7467600"/>
              <a:gd name="connsiteY387" fmla="*/ 6801564 h 6858000"/>
              <a:gd name="connsiteX388" fmla="*/ 2629626 w 7467600"/>
              <a:gd name="connsiteY388" fmla="*/ 6763394 h 6858000"/>
              <a:gd name="connsiteX389" fmla="*/ 2565328 w 7467600"/>
              <a:gd name="connsiteY389" fmla="*/ 5516399 h 6858000"/>
              <a:gd name="connsiteX390" fmla="*/ 1922999 w 7467600"/>
              <a:gd name="connsiteY390" fmla="*/ 5980343 h 6858000"/>
              <a:gd name="connsiteX391" fmla="*/ 1950261 w 7467600"/>
              <a:gd name="connsiteY391" fmla="*/ 6405858 h 6858000"/>
              <a:gd name="connsiteX392" fmla="*/ 2365554 w 7467600"/>
              <a:gd name="connsiteY392" fmla="*/ 6759107 h 6858000"/>
              <a:gd name="connsiteX393" fmla="*/ 2424142 w 7467600"/>
              <a:gd name="connsiteY393" fmla="*/ 6858000 h 6858000"/>
              <a:gd name="connsiteX394" fmla="*/ 2395994 w 7467600"/>
              <a:gd name="connsiteY394" fmla="*/ 6858000 h 6858000"/>
              <a:gd name="connsiteX395" fmla="*/ 2392863 w 7467600"/>
              <a:gd name="connsiteY395" fmla="*/ 6852964 h 6858000"/>
              <a:gd name="connsiteX396" fmla="*/ 2017589 w 7467600"/>
              <a:gd name="connsiteY396" fmla="*/ 6493982 h 6858000"/>
              <a:gd name="connsiteX397" fmla="*/ 2147336 w 7467600"/>
              <a:gd name="connsiteY397" fmla="*/ 6594052 h 6858000"/>
              <a:gd name="connsiteX398" fmla="*/ 2207047 w 7467600"/>
              <a:gd name="connsiteY398" fmla="*/ 6654540 h 6858000"/>
              <a:gd name="connsiteX399" fmla="*/ 2299106 w 7467600"/>
              <a:gd name="connsiteY399" fmla="*/ 6778931 h 6858000"/>
              <a:gd name="connsiteX400" fmla="*/ 2314430 w 7467600"/>
              <a:gd name="connsiteY400" fmla="*/ 6801144 h 6858000"/>
              <a:gd name="connsiteX401" fmla="*/ 2352406 w 7467600"/>
              <a:gd name="connsiteY401" fmla="*/ 6858000 h 6858000"/>
              <a:gd name="connsiteX402" fmla="*/ 2314492 w 7467600"/>
              <a:gd name="connsiteY402" fmla="*/ 6858000 h 6858000"/>
              <a:gd name="connsiteX403" fmla="*/ 2288095 w 7467600"/>
              <a:gd name="connsiteY403" fmla="*/ 6818030 h 6858000"/>
              <a:gd name="connsiteX404" fmla="*/ 2272768 w 7467600"/>
              <a:gd name="connsiteY404" fmla="*/ 6795822 h 6858000"/>
              <a:gd name="connsiteX405" fmla="*/ 2182715 w 7467600"/>
              <a:gd name="connsiteY405" fmla="*/ 6675071 h 6858000"/>
              <a:gd name="connsiteX406" fmla="*/ 2032061 w 7467600"/>
              <a:gd name="connsiteY406" fmla="*/ 6541380 h 6858000"/>
              <a:gd name="connsiteX407" fmla="*/ 2257220 w 7467600"/>
              <a:gd name="connsiteY407" fmla="*/ 6826257 h 6858000"/>
              <a:gd name="connsiteX408" fmla="*/ 2281324 w 7467600"/>
              <a:gd name="connsiteY408" fmla="*/ 6858000 h 6858000"/>
              <a:gd name="connsiteX409" fmla="*/ 2242860 w 7467600"/>
              <a:gd name="connsiteY409" fmla="*/ 6858000 h 6858000"/>
              <a:gd name="connsiteX410" fmla="*/ 2232818 w 7467600"/>
              <a:gd name="connsiteY410" fmla="*/ 6844926 h 6858000"/>
              <a:gd name="connsiteX411" fmla="*/ 1990172 w 7467600"/>
              <a:gd name="connsiteY411" fmla="*/ 6542121 h 6858000"/>
              <a:gd name="connsiteX412" fmla="*/ 2124090 w 7467600"/>
              <a:gd name="connsiteY412" fmla="*/ 6761017 h 6858000"/>
              <a:gd name="connsiteX413" fmla="*/ 2200380 w 7467600"/>
              <a:gd name="connsiteY413" fmla="*/ 6858000 h 6858000"/>
              <a:gd name="connsiteX414" fmla="*/ 2147507 w 7467600"/>
              <a:gd name="connsiteY414" fmla="*/ 6858000 h 6858000"/>
              <a:gd name="connsiteX415" fmla="*/ 2070668 w 7467600"/>
              <a:gd name="connsiteY415" fmla="*/ 6761520 h 6858000"/>
              <a:gd name="connsiteX416" fmla="*/ 1975142 w 7467600"/>
              <a:gd name="connsiteY416" fmla="*/ 6585570 h 6858000"/>
              <a:gd name="connsiteX417" fmla="*/ 2050035 w 7467600"/>
              <a:gd name="connsiteY417" fmla="*/ 6813345 h 6858000"/>
              <a:gd name="connsiteX418" fmla="*/ 2063025 w 7467600"/>
              <a:gd name="connsiteY418" fmla="*/ 6858000 h 6858000"/>
              <a:gd name="connsiteX419" fmla="*/ 2021675 w 7467600"/>
              <a:gd name="connsiteY419" fmla="*/ 6858000 h 6858000"/>
              <a:gd name="connsiteX420" fmla="*/ 2019308 w 7467600"/>
              <a:gd name="connsiteY420" fmla="*/ 6847118 h 6858000"/>
              <a:gd name="connsiteX421" fmla="*/ 1938835 w 7467600"/>
              <a:gd name="connsiteY421" fmla="*/ 6551160 h 6858000"/>
              <a:gd name="connsiteX422" fmla="*/ 1953230 w 7467600"/>
              <a:gd name="connsiteY422" fmla="*/ 6759699 h 6858000"/>
              <a:gd name="connsiteX423" fmla="*/ 1956763 w 7467600"/>
              <a:gd name="connsiteY423" fmla="*/ 6778191 h 6858000"/>
              <a:gd name="connsiteX424" fmla="*/ 1967925 w 7467600"/>
              <a:gd name="connsiteY424" fmla="*/ 6858000 h 6858000"/>
              <a:gd name="connsiteX425" fmla="*/ 1936622 w 7467600"/>
              <a:gd name="connsiteY425" fmla="*/ 6858000 h 6858000"/>
              <a:gd name="connsiteX426" fmla="*/ 1926261 w 7467600"/>
              <a:gd name="connsiteY426" fmla="*/ 6784064 h 6858000"/>
              <a:gd name="connsiteX427" fmla="*/ 1922724 w 7467600"/>
              <a:gd name="connsiteY427" fmla="*/ 6765577 h 6858000"/>
              <a:gd name="connsiteX428" fmla="*/ 1904650 w 7467600"/>
              <a:gd name="connsiteY428" fmla="*/ 6639616 h 6858000"/>
              <a:gd name="connsiteX429" fmla="*/ 1885273 w 7467600"/>
              <a:gd name="connsiteY429" fmla="*/ 6858000 h 6858000"/>
              <a:gd name="connsiteX430" fmla="*/ 1854363 w 7467600"/>
              <a:gd name="connsiteY430" fmla="*/ 6858000 h 6858000"/>
              <a:gd name="connsiteX431" fmla="*/ 1880391 w 7467600"/>
              <a:gd name="connsiteY431" fmla="*/ 6603796 h 6858000"/>
              <a:gd name="connsiteX432" fmla="*/ 1818273 w 7467600"/>
              <a:gd name="connsiteY432" fmla="*/ 6715729 h 6858000"/>
              <a:gd name="connsiteX433" fmla="*/ 1794691 w 7467600"/>
              <a:gd name="connsiteY433" fmla="*/ 6843239 h 6858000"/>
              <a:gd name="connsiteX434" fmla="*/ 1794914 w 7467600"/>
              <a:gd name="connsiteY434" fmla="*/ 6858000 h 6858000"/>
              <a:gd name="connsiteX435" fmla="*/ 1746128 w 7467600"/>
              <a:gd name="connsiteY435" fmla="*/ 6858000 h 6858000"/>
              <a:gd name="connsiteX436" fmla="*/ 1753934 w 7467600"/>
              <a:gd name="connsiteY436" fmla="*/ 6724796 h 6858000"/>
              <a:gd name="connsiteX437" fmla="*/ 1792053 w 7467600"/>
              <a:gd name="connsiteY437" fmla="*/ 6572396 h 6858000"/>
              <a:gd name="connsiteX438" fmla="*/ 1862248 w 7467600"/>
              <a:gd name="connsiteY438" fmla="*/ 6266397 h 6858000"/>
              <a:gd name="connsiteX439" fmla="*/ 1862250 w 7467600"/>
              <a:gd name="connsiteY439" fmla="*/ 6033531 h 6858000"/>
              <a:gd name="connsiteX440" fmla="*/ 1211999 w 7467600"/>
              <a:gd name="connsiteY440" fmla="*/ 6683610 h 6858000"/>
              <a:gd name="connsiteX441" fmla="*/ 1213266 w 7467600"/>
              <a:gd name="connsiteY441" fmla="*/ 6691947 h 6858000"/>
              <a:gd name="connsiteX442" fmla="*/ 1203370 w 7467600"/>
              <a:gd name="connsiteY442" fmla="*/ 6850676 h 6858000"/>
              <a:gd name="connsiteX443" fmla="*/ 1203671 w 7467600"/>
              <a:gd name="connsiteY443" fmla="*/ 6858000 h 6858000"/>
              <a:gd name="connsiteX444" fmla="*/ 1143180 w 7467600"/>
              <a:gd name="connsiteY444" fmla="*/ 6858000 h 6858000"/>
              <a:gd name="connsiteX445" fmla="*/ 1142176 w 7467600"/>
              <a:gd name="connsiteY445" fmla="*/ 6766045 h 6858000"/>
              <a:gd name="connsiteX446" fmla="*/ 1067484 w 7467600"/>
              <a:gd name="connsiteY446" fmla="*/ 6858000 h 6858000"/>
              <a:gd name="connsiteX447" fmla="*/ 953928 w 7467600"/>
              <a:gd name="connsiteY447" fmla="*/ 6858000 h 6858000"/>
              <a:gd name="connsiteX448" fmla="*/ 959715 w 7467600"/>
              <a:gd name="connsiteY448" fmla="*/ 6850185 h 6858000"/>
              <a:gd name="connsiteX449" fmla="*/ 1483788 w 7467600"/>
              <a:gd name="connsiteY449" fmla="*/ 6259174 h 6858000"/>
              <a:gd name="connsiteX450" fmla="*/ 1100671 w 7467600"/>
              <a:gd name="connsiteY450" fmla="*/ 6252137 h 6858000"/>
              <a:gd name="connsiteX451" fmla="*/ 1090144 w 7467600"/>
              <a:gd name="connsiteY451" fmla="*/ 6256748 h 6858000"/>
              <a:gd name="connsiteX452" fmla="*/ 1095872 w 7467600"/>
              <a:gd name="connsiteY452" fmla="*/ 6271892 h 6858000"/>
              <a:gd name="connsiteX453" fmla="*/ 262785 w 7467600"/>
              <a:gd name="connsiteY453" fmla="*/ 6845450 h 6858000"/>
              <a:gd name="connsiteX454" fmla="*/ 209968 w 7467600"/>
              <a:gd name="connsiteY454" fmla="*/ 6770713 h 6858000"/>
              <a:gd name="connsiteX455" fmla="*/ 873460 w 7467600"/>
              <a:gd name="connsiteY455" fmla="*/ 6253768 h 6858000"/>
              <a:gd name="connsiteX456" fmla="*/ 192686 w 7467600"/>
              <a:gd name="connsiteY456" fmla="*/ 5849257 h 6858000"/>
              <a:gd name="connsiteX457" fmla="*/ 4696 w 7467600"/>
              <a:gd name="connsiteY457" fmla="*/ 5697668 h 6858000"/>
              <a:gd name="connsiteX458" fmla="*/ 0 w 7467600"/>
              <a:gd name="connsiteY458" fmla="*/ 5689984 h 6858000"/>
              <a:gd name="connsiteX459" fmla="*/ 0 w 7467600"/>
              <a:gd name="connsiteY459" fmla="*/ 5513472 h 6858000"/>
              <a:gd name="connsiteX460" fmla="*/ 174101 w 7467600"/>
              <a:gd name="connsiteY460" fmla="*/ 5620277 h 6858000"/>
              <a:gd name="connsiteX461" fmla="*/ 891800 w 7467600"/>
              <a:gd name="connsiteY461" fmla="*/ 6036935 h 6858000"/>
              <a:gd name="connsiteX462" fmla="*/ 1072219 w 7467600"/>
              <a:gd name="connsiteY462" fmla="*/ 6169443 h 6858000"/>
              <a:gd name="connsiteX463" fmla="*/ 1074117 w 7467600"/>
              <a:gd name="connsiteY463" fmla="*/ 6170301 h 6858000"/>
              <a:gd name="connsiteX464" fmla="*/ 1083114 w 7467600"/>
              <a:gd name="connsiteY464" fmla="*/ 6174131 h 6858000"/>
              <a:gd name="connsiteX465" fmla="*/ 1543010 w 7467600"/>
              <a:gd name="connsiteY465" fmla="*/ 6191140 h 6858000"/>
              <a:gd name="connsiteX466" fmla="*/ 1551080 w 7467600"/>
              <a:gd name="connsiteY466" fmla="*/ 6195006 h 6858000"/>
              <a:gd name="connsiteX467" fmla="*/ 2345443 w 7467600"/>
              <a:gd name="connsiteY467" fmla="*/ 5549882 h 6858000"/>
              <a:gd name="connsiteX468" fmla="*/ 1721499 w 7467600"/>
              <a:gd name="connsiteY468" fmla="*/ 5599969 h 6858000"/>
              <a:gd name="connsiteX469" fmla="*/ 767716 w 7467600"/>
              <a:gd name="connsiteY469" fmla="*/ 5472768 h 6858000"/>
              <a:gd name="connsiteX470" fmla="*/ 722147 w 7467600"/>
              <a:gd name="connsiteY470" fmla="*/ 5393091 h 6858000"/>
              <a:gd name="connsiteX471" fmla="*/ 1485552 w 7467600"/>
              <a:gd name="connsiteY471" fmla="*/ 5313202 h 6858000"/>
              <a:gd name="connsiteX472" fmla="*/ 2143004 w 7467600"/>
              <a:gd name="connsiteY472" fmla="*/ 5402420 h 6858000"/>
              <a:gd name="connsiteX473" fmla="*/ 1933391 w 7467600"/>
              <a:gd name="connsiteY473" fmla="*/ 5156971 h 6858000"/>
              <a:gd name="connsiteX474" fmla="*/ 1827118 w 7467600"/>
              <a:gd name="connsiteY474" fmla="*/ 4968410 h 6858000"/>
              <a:gd name="connsiteX475" fmla="*/ 1837349 w 7467600"/>
              <a:gd name="connsiteY475" fmla="*/ 4956357 h 6858000"/>
              <a:gd name="connsiteX476" fmla="*/ 2162835 w 7467600"/>
              <a:gd name="connsiteY476" fmla="*/ 5187853 h 6858000"/>
              <a:gd name="connsiteX477" fmla="*/ 2257167 w 7467600"/>
              <a:gd name="connsiteY477" fmla="*/ 5462123 h 6858000"/>
              <a:gd name="connsiteX478" fmla="*/ 2261598 w 7467600"/>
              <a:gd name="connsiteY478" fmla="*/ 5467998 h 6858000"/>
              <a:gd name="connsiteX479" fmla="*/ 2437177 w 7467600"/>
              <a:gd name="connsiteY479" fmla="*/ 5479608 h 6858000"/>
              <a:gd name="connsiteX480" fmla="*/ 2445247 w 7467600"/>
              <a:gd name="connsiteY480" fmla="*/ 5483476 h 6858000"/>
              <a:gd name="connsiteX481" fmla="*/ 2743626 w 7467600"/>
              <a:gd name="connsiteY481" fmla="*/ 5304819 h 6858000"/>
              <a:gd name="connsiteX482" fmla="*/ 3048102 w 7467600"/>
              <a:gd name="connsiteY482" fmla="*/ 5150595 h 6858000"/>
              <a:gd name="connsiteX483" fmla="*/ 1799414 w 7467600"/>
              <a:gd name="connsiteY483" fmla="*/ 4694732 h 6858000"/>
              <a:gd name="connsiteX484" fmla="*/ 1771735 w 7467600"/>
              <a:gd name="connsiteY484" fmla="*/ 4619929 h 6858000"/>
              <a:gd name="connsiteX485" fmla="*/ 3104273 w 7467600"/>
              <a:gd name="connsiteY485" fmla="*/ 5076159 h 6858000"/>
              <a:gd name="connsiteX486" fmla="*/ 3113245 w 7467600"/>
              <a:gd name="connsiteY486" fmla="*/ 5090705 h 6858000"/>
              <a:gd name="connsiteX487" fmla="*/ 3126294 w 7467600"/>
              <a:gd name="connsiteY487" fmla="*/ 5114400 h 6858000"/>
              <a:gd name="connsiteX488" fmla="*/ 3937433 w 7467600"/>
              <a:gd name="connsiteY488" fmla="*/ 4830473 h 6858000"/>
              <a:gd name="connsiteX489" fmla="*/ 3590475 w 7467600"/>
              <a:gd name="connsiteY489" fmla="*/ 4597974 h 6858000"/>
              <a:gd name="connsiteX490" fmla="*/ 3100264 w 7467600"/>
              <a:gd name="connsiteY490" fmla="*/ 4579845 h 6858000"/>
              <a:gd name="connsiteX491" fmla="*/ 2183576 w 7467600"/>
              <a:gd name="connsiteY491" fmla="*/ 4227150 h 6858000"/>
              <a:gd name="connsiteX492" fmla="*/ 2151029 w 7467600"/>
              <a:gd name="connsiteY492" fmla="*/ 4146947 h 6858000"/>
              <a:gd name="connsiteX493" fmla="*/ 3563434 w 7467600"/>
              <a:gd name="connsiteY493" fmla="*/ 4469115 h 6858000"/>
              <a:gd name="connsiteX494" fmla="*/ 3177952 w 7467600"/>
              <a:gd name="connsiteY494" fmla="*/ 3657386 h 6858000"/>
              <a:gd name="connsiteX495" fmla="*/ 3189263 w 7467600"/>
              <a:gd name="connsiteY495" fmla="*/ 3625726 h 6858000"/>
              <a:gd name="connsiteX496" fmla="*/ 3560912 w 7467600"/>
              <a:gd name="connsiteY496" fmla="*/ 4079863 h 6858000"/>
              <a:gd name="connsiteX497" fmla="*/ 3626636 w 7467600"/>
              <a:gd name="connsiteY497" fmla="*/ 4512230 h 6858000"/>
              <a:gd name="connsiteX498" fmla="*/ 3653088 w 7467600"/>
              <a:gd name="connsiteY498" fmla="*/ 4521417 h 6858000"/>
              <a:gd name="connsiteX499" fmla="*/ 3988128 w 7467600"/>
              <a:gd name="connsiteY499" fmla="*/ 4817267 h 6858000"/>
              <a:gd name="connsiteX500" fmla="*/ 4830582 w 7467600"/>
              <a:gd name="connsiteY500" fmla="*/ 4676000 h 6858000"/>
              <a:gd name="connsiteX501" fmla="*/ 4830100 w 7467600"/>
              <a:gd name="connsiteY501" fmla="*/ 4675554 h 6858000"/>
              <a:gd name="connsiteX502" fmla="*/ 4036318 w 7467600"/>
              <a:gd name="connsiteY502" fmla="*/ 4147013 h 6858000"/>
              <a:gd name="connsiteX503" fmla="*/ 3432098 w 7467600"/>
              <a:gd name="connsiteY503" fmla="*/ 3537312 h 6858000"/>
              <a:gd name="connsiteX504" fmla="*/ 3446761 w 7467600"/>
              <a:gd name="connsiteY504" fmla="*/ 3461278 h 6858000"/>
              <a:gd name="connsiteX505" fmla="*/ 4419733 w 7467600"/>
              <a:gd name="connsiteY505" fmla="*/ 3963555 h 6858000"/>
              <a:gd name="connsiteX506" fmla="*/ 4781371 w 7467600"/>
              <a:gd name="connsiteY506" fmla="*/ 4458604 h 6858000"/>
              <a:gd name="connsiteX507" fmla="*/ 4780440 w 7467600"/>
              <a:gd name="connsiteY507" fmla="*/ 4470290 h 6858000"/>
              <a:gd name="connsiteX508" fmla="*/ 4898954 w 7467600"/>
              <a:gd name="connsiteY508" fmla="*/ 4662092 h 6858000"/>
              <a:gd name="connsiteX509" fmla="*/ 4900699 w 7467600"/>
              <a:gd name="connsiteY509" fmla="*/ 4670867 h 6858000"/>
              <a:gd name="connsiteX510" fmla="*/ 5714511 w 7467600"/>
              <a:gd name="connsiteY510" fmla="*/ 4663483 h 6858000"/>
              <a:gd name="connsiteX511" fmla="*/ 5464793 w 7467600"/>
              <a:gd name="connsiteY511" fmla="*/ 4393556 h 6858000"/>
              <a:gd name="connsiteX512" fmla="*/ 5461897 w 7467600"/>
              <a:gd name="connsiteY512" fmla="*/ 4390879 h 6858000"/>
              <a:gd name="connsiteX513" fmla="*/ 4294126 w 7467600"/>
              <a:gd name="connsiteY513" fmla="*/ 3303048 h 6858000"/>
              <a:gd name="connsiteX514" fmla="*/ 4305321 w 7467600"/>
              <a:gd name="connsiteY514" fmla="*/ 3256953 h 6858000"/>
              <a:gd name="connsiteX515" fmla="*/ 4949299 w 7467600"/>
              <a:gd name="connsiteY515" fmla="*/ 3766336 h 6858000"/>
              <a:gd name="connsiteX516" fmla="*/ 5291452 w 7467600"/>
              <a:gd name="connsiteY516" fmla="*/ 4076801 h 6858000"/>
              <a:gd name="connsiteX517" fmla="*/ 5434998 w 7467600"/>
              <a:gd name="connsiteY517" fmla="*/ 4254100 h 6858000"/>
              <a:gd name="connsiteX518" fmla="*/ 5351015 w 7467600"/>
              <a:gd name="connsiteY518" fmla="*/ 3760989 h 6858000"/>
              <a:gd name="connsiteX519" fmla="*/ 5413780 w 7467600"/>
              <a:gd name="connsiteY519" fmla="*/ 2966265 h 6858000"/>
              <a:gd name="connsiteX520" fmla="*/ 5425627 w 7467600"/>
              <a:gd name="connsiteY520" fmla="*/ 2954192 h 6858000"/>
              <a:gd name="connsiteX521" fmla="*/ 6604735 w 7467600"/>
              <a:gd name="connsiteY521" fmla="*/ 2041381 h 6858000"/>
              <a:gd name="connsiteX522" fmla="*/ 7204487 w 7467600"/>
              <a:gd name="connsiteY522" fmla="*/ 2742112 h 6858000"/>
              <a:gd name="connsiteX523" fmla="*/ 7131592 w 7467600"/>
              <a:gd name="connsiteY523" fmla="*/ 2672096 h 6858000"/>
              <a:gd name="connsiteX524" fmla="*/ 6996344 w 7467600"/>
              <a:gd name="connsiteY524" fmla="*/ 2518310 h 6858000"/>
              <a:gd name="connsiteX525" fmla="*/ 6735495 w 7467600"/>
              <a:gd name="connsiteY525" fmla="*/ 2196890 h 6858000"/>
              <a:gd name="connsiteX526" fmla="*/ 6721901 w 7467600"/>
              <a:gd name="connsiteY526" fmla="*/ 2179274 h 6858000"/>
              <a:gd name="connsiteX527" fmla="*/ 6604735 w 7467600"/>
              <a:gd name="connsiteY527" fmla="*/ 2041381 h 6858000"/>
              <a:gd name="connsiteX528" fmla="*/ 6591670 w 7467600"/>
              <a:gd name="connsiteY528" fmla="*/ 1988277 h 6858000"/>
              <a:gd name="connsiteX529" fmla="*/ 6747349 w 7467600"/>
              <a:gd name="connsiteY529" fmla="*/ 2160069 h 6858000"/>
              <a:gd name="connsiteX530" fmla="*/ 6760943 w 7467600"/>
              <a:gd name="connsiteY530" fmla="*/ 2177686 h 6858000"/>
              <a:gd name="connsiteX531" fmla="*/ 7021065 w 7467600"/>
              <a:gd name="connsiteY531" fmla="*/ 2498102 h 6858000"/>
              <a:gd name="connsiteX532" fmla="*/ 7155223 w 7467600"/>
              <a:gd name="connsiteY532" fmla="*/ 2650386 h 6858000"/>
              <a:gd name="connsiteX533" fmla="*/ 7203167 w 7467600"/>
              <a:gd name="connsiteY533" fmla="*/ 2697288 h 6858000"/>
              <a:gd name="connsiteX534" fmla="*/ 6937703 w 7467600"/>
              <a:gd name="connsiteY534" fmla="*/ 2321981 h 6858000"/>
              <a:gd name="connsiteX535" fmla="*/ 6591670 w 7467600"/>
              <a:gd name="connsiteY535" fmla="*/ 1988277 h 6858000"/>
              <a:gd name="connsiteX536" fmla="*/ 5798671 w 7467600"/>
              <a:gd name="connsiteY536" fmla="*/ 1981601 h 6858000"/>
              <a:gd name="connsiteX537" fmla="*/ 5754709 w 7467600"/>
              <a:gd name="connsiteY537" fmla="*/ 2071454 h 6858000"/>
              <a:gd name="connsiteX538" fmla="*/ 5763044 w 7467600"/>
              <a:gd name="connsiteY538" fmla="*/ 2842206 h 6858000"/>
              <a:gd name="connsiteX539" fmla="*/ 5764974 w 7467600"/>
              <a:gd name="connsiteY539" fmla="*/ 2799609 h 6858000"/>
              <a:gd name="connsiteX540" fmla="*/ 5767665 w 7467600"/>
              <a:gd name="connsiteY540" fmla="*/ 2666409 h 6858000"/>
              <a:gd name="connsiteX541" fmla="*/ 5763055 w 7467600"/>
              <a:gd name="connsiteY541" fmla="*/ 2579705 h 6858000"/>
              <a:gd name="connsiteX542" fmla="*/ 5758079 w 7467600"/>
              <a:gd name="connsiteY542" fmla="*/ 2492508 h 6858000"/>
              <a:gd name="connsiteX543" fmla="*/ 5779325 w 7467600"/>
              <a:gd name="connsiteY543" fmla="*/ 2197069 h 6858000"/>
              <a:gd name="connsiteX544" fmla="*/ 5798671 w 7467600"/>
              <a:gd name="connsiteY544" fmla="*/ 1981601 h 6858000"/>
              <a:gd name="connsiteX545" fmla="*/ 5829202 w 7467600"/>
              <a:gd name="connsiteY545" fmla="*/ 1971679 h 6858000"/>
              <a:gd name="connsiteX546" fmla="*/ 5809558 w 7467600"/>
              <a:gd name="connsiteY546" fmla="*/ 2198043 h 6858000"/>
              <a:gd name="connsiteX547" fmla="*/ 5788653 w 7467600"/>
              <a:gd name="connsiteY547" fmla="*/ 2489430 h 6858000"/>
              <a:gd name="connsiteX548" fmla="*/ 5793439 w 7467600"/>
              <a:gd name="connsiteY548" fmla="*/ 2575235 h 6858000"/>
              <a:gd name="connsiteX549" fmla="*/ 5796837 w 7467600"/>
              <a:gd name="connsiteY549" fmla="*/ 2637633 h 6858000"/>
              <a:gd name="connsiteX550" fmla="*/ 5818614 w 7467600"/>
              <a:gd name="connsiteY550" fmla="*/ 2473055 h 6858000"/>
              <a:gd name="connsiteX551" fmla="*/ 5829202 w 7467600"/>
              <a:gd name="connsiteY551" fmla="*/ 1971679 h 6858000"/>
              <a:gd name="connsiteX552" fmla="*/ 5911389 w 7467600"/>
              <a:gd name="connsiteY552" fmla="*/ 1898371 h 6858000"/>
              <a:gd name="connsiteX553" fmla="*/ 6237627 w 7467600"/>
              <a:gd name="connsiteY553" fmla="*/ 2231921 h 6858000"/>
              <a:gd name="connsiteX554" fmla="*/ 5911389 w 7467600"/>
              <a:gd name="connsiteY554" fmla="*/ 1898371 h 6858000"/>
              <a:gd name="connsiteX555" fmla="*/ 6944437 w 7467600"/>
              <a:gd name="connsiteY555" fmla="*/ 1575402 h 6858000"/>
              <a:gd name="connsiteX556" fmla="*/ 6304730 w 7467600"/>
              <a:gd name="connsiteY556" fmla="*/ 1766654 h 6858000"/>
              <a:gd name="connsiteX557" fmla="*/ 6944437 w 7467600"/>
              <a:gd name="connsiteY557" fmla="*/ 1575402 h 6858000"/>
              <a:gd name="connsiteX558" fmla="*/ 7019523 w 7467600"/>
              <a:gd name="connsiteY558" fmla="*/ 1519450 h 6858000"/>
              <a:gd name="connsiteX559" fmla="*/ 6298091 w 7467600"/>
              <a:gd name="connsiteY559" fmla="*/ 1737122 h 6858000"/>
              <a:gd name="connsiteX560" fmla="*/ 7019523 w 7467600"/>
              <a:gd name="connsiteY560" fmla="*/ 1519450 h 6858000"/>
              <a:gd name="connsiteX561" fmla="*/ 2399523 w 7467600"/>
              <a:gd name="connsiteY561" fmla="*/ 1428234 h 6858000"/>
              <a:gd name="connsiteX562" fmla="*/ 2224982 w 7467600"/>
              <a:gd name="connsiteY562" fmla="*/ 1826201 h 6858000"/>
              <a:gd name="connsiteX563" fmla="*/ 2096099 w 7467600"/>
              <a:gd name="connsiteY563" fmla="*/ 2345900 h 6858000"/>
              <a:gd name="connsiteX564" fmla="*/ 2283317 w 7467600"/>
              <a:gd name="connsiteY564" fmla="*/ 1796925 h 6858000"/>
              <a:gd name="connsiteX565" fmla="*/ 2399523 w 7467600"/>
              <a:gd name="connsiteY565" fmla="*/ 1428234 h 6858000"/>
              <a:gd name="connsiteX566" fmla="*/ 2448558 w 7467600"/>
              <a:gd name="connsiteY566" fmla="*/ 1373435 h 6858000"/>
              <a:gd name="connsiteX567" fmla="*/ 2312521 w 7467600"/>
              <a:gd name="connsiteY567" fmla="*/ 1806140 h 6858000"/>
              <a:gd name="connsiteX568" fmla="*/ 2127533 w 7467600"/>
              <a:gd name="connsiteY568" fmla="*/ 2348380 h 6858000"/>
              <a:gd name="connsiteX569" fmla="*/ 2358080 w 7467600"/>
              <a:gd name="connsiteY569" fmla="*/ 1866134 h 6858000"/>
              <a:gd name="connsiteX570" fmla="*/ 2407436 w 7467600"/>
              <a:gd name="connsiteY570" fmla="*/ 1651070 h 6858000"/>
              <a:gd name="connsiteX571" fmla="*/ 2448558 w 7467600"/>
              <a:gd name="connsiteY571" fmla="*/ 1373435 h 6858000"/>
              <a:gd name="connsiteX572" fmla="*/ 278707 w 7467600"/>
              <a:gd name="connsiteY572" fmla="*/ 1352270 h 6858000"/>
              <a:gd name="connsiteX573" fmla="*/ 321570 w 7467600"/>
              <a:gd name="connsiteY573" fmla="*/ 1861610 h 6858000"/>
              <a:gd name="connsiteX574" fmla="*/ 294281 w 7467600"/>
              <a:gd name="connsiteY574" fmla="*/ 1440658 h 6858000"/>
              <a:gd name="connsiteX575" fmla="*/ 278707 w 7467600"/>
              <a:gd name="connsiteY575" fmla="*/ 1352270 h 6858000"/>
              <a:gd name="connsiteX576" fmla="*/ 1423821 w 7467600"/>
              <a:gd name="connsiteY576" fmla="*/ 1351958 h 6858000"/>
              <a:gd name="connsiteX577" fmla="*/ 1638521 w 7467600"/>
              <a:gd name="connsiteY577" fmla="*/ 1908470 h 6858000"/>
              <a:gd name="connsiteX578" fmla="*/ 1754199 w 7467600"/>
              <a:gd name="connsiteY578" fmla="*/ 2149284 h 6858000"/>
              <a:gd name="connsiteX579" fmla="*/ 1908359 w 7467600"/>
              <a:gd name="connsiteY579" fmla="*/ 2364988 h 6858000"/>
              <a:gd name="connsiteX580" fmla="*/ 1647661 w 7467600"/>
              <a:gd name="connsiteY580" fmla="*/ 1825945 h 6858000"/>
              <a:gd name="connsiteX581" fmla="*/ 1423821 w 7467600"/>
              <a:gd name="connsiteY581" fmla="*/ 1351958 h 6858000"/>
              <a:gd name="connsiteX582" fmla="*/ 1431890 w 7467600"/>
              <a:gd name="connsiteY582" fmla="*/ 1306475 h 6858000"/>
              <a:gd name="connsiteX583" fmla="*/ 1507597 w 7467600"/>
              <a:gd name="connsiteY583" fmla="*/ 1446132 h 6858000"/>
              <a:gd name="connsiteX584" fmla="*/ 1674586 w 7467600"/>
              <a:gd name="connsiteY584" fmla="*/ 1813832 h 6858000"/>
              <a:gd name="connsiteX585" fmla="*/ 1815950 w 7467600"/>
              <a:gd name="connsiteY585" fmla="*/ 2128564 h 6858000"/>
              <a:gd name="connsiteX586" fmla="*/ 1984242 w 7467600"/>
              <a:gd name="connsiteY586" fmla="*/ 2430829 h 6858000"/>
              <a:gd name="connsiteX587" fmla="*/ 2014023 w 7467600"/>
              <a:gd name="connsiteY587" fmla="*/ 2450995 h 6858000"/>
              <a:gd name="connsiteX588" fmla="*/ 1747337 w 7467600"/>
              <a:gd name="connsiteY588" fmla="*/ 1855264 h 6858000"/>
              <a:gd name="connsiteX589" fmla="*/ 1533749 w 7467600"/>
              <a:gd name="connsiteY589" fmla="*/ 1478656 h 6858000"/>
              <a:gd name="connsiteX590" fmla="*/ 1431890 w 7467600"/>
              <a:gd name="connsiteY590" fmla="*/ 1306475 h 6858000"/>
              <a:gd name="connsiteX591" fmla="*/ 5052692 w 7467600"/>
              <a:gd name="connsiteY591" fmla="*/ 1292994 h 6858000"/>
              <a:gd name="connsiteX592" fmla="*/ 5200661 w 7467600"/>
              <a:gd name="connsiteY592" fmla="*/ 1635186 h 6858000"/>
              <a:gd name="connsiteX593" fmla="*/ 5297138 w 7467600"/>
              <a:gd name="connsiteY593" fmla="*/ 1906351 h 6858000"/>
              <a:gd name="connsiteX594" fmla="*/ 5052692 w 7467600"/>
              <a:gd name="connsiteY594" fmla="*/ 1292994 h 6858000"/>
              <a:gd name="connsiteX595" fmla="*/ 5009948 w 7467600"/>
              <a:gd name="connsiteY595" fmla="*/ 1273619 h 6858000"/>
              <a:gd name="connsiteX596" fmla="*/ 5121777 w 7467600"/>
              <a:gd name="connsiteY596" fmla="*/ 1654213 h 6858000"/>
              <a:gd name="connsiteX597" fmla="*/ 5293545 w 7467600"/>
              <a:gd name="connsiteY597" fmla="*/ 2072247 h 6858000"/>
              <a:gd name="connsiteX598" fmla="*/ 5294042 w 7467600"/>
              <a:gd name="connsiteY598" fmla="*/ 2065019 h 6858000"/>
              <a:gd name="connsiteX599" fmla="*/ 5171936 w 7467600"/>
              <a:gd name="connsiteY599" fmla="*/ 1647613 h 6858000"/>
              <a:gd name="connsiteX600" fmla="*/ 5009948 w 7467600"/>
              <a:gd name="connsiteY600" fmla="*/ 1273619 h 6858000"/>
              <a:gd name="connsiteX601" fmla="*/ 655236 w 7467600"/>
              <a:gd name="connsiteY601" fmla="*/ 1268632 h 6858000"/>
              <a:gd name="connsiteX602" fmla="*/ 839521 w 7467600"/>
              <a:gd name="connsiteY602" fmla="*/ 1685315 h 6858000"/>
              <a:gd name="connsiteX603" fmla="*/ 1109416 w 7467600"/>
              <a:gd name="connsiteY603" fmla="*/ 2061663 h 6858000"/>
              <a:gd name="connsiteX604" fmla="*/ 1298300 w 7467600"/>
              <a:gd name="connsiteY604" fmla="*/ 2247742 h 6858000"/>
              <a:gd name="connsiteX605" fmla="*/ 1125871 w 7467600"/>
              <a:gd name="connsiteY605" fmla="*/ 1989513 h 6858000"/>
              <a:gd name="connsiteX606" fmla="*/ 981574 w 7467600"/>
              <a:gd name="connsiteY606" fmla="*/ 1783157 h 6858000"/>
              <a:gd name="connsiteX607" fmla="*/ 922198 w 7467600"/>
              <a:gd name="connsiteY607" fmla="*/ 1677437 h 6858000"/>
              <a:gd name="connsiteX608" fmla="*/ 869293 w 7467600"/>
              <a:gd name="connsiteY608" fmla="*/ 1583214 h 6858000"/>
              <a:gd name="connsiteX609" fmla="*/ 751431 w 7467600"/>
              <a:gd name="connsiteY609" fmla="*/ 1405731 h 6858000"/>
              <a:gd name="connsiteX610" fmla="*/ 655236 w 7467600"/>
              <a:gd name="connsiteY610" fmla="*/ 1268632 h 6858000"/>
              <a:gd name="connsiteX611" fmla="*/ 6516292 w 7467600"/>
              <a:gd name="connsiteY611" fmla="*/ 1263064 h 6858000"/>
              <a:gd name="connsiteX612" fmla="*/ 5736320 w 7467600"/>
              <a:gd name="connsiteY612" fmla="*/ 1501803 h 6858000"/>
              <a:gd name="connsiteX613" fmla="*/ 6516292 w 7467600"/>
              <a:gd name="connsiteY613" fmla="*/ 1263064 h 6858000"/>
              <a:gd name="connsiteX614" fmla="*/ 291466 w 7467600"/>
              <a:gd name="connsiteY614" fmla="*/ 1250369 h 6858000"/>
              <a:gd name="connsiteX615" fmla="*/ 323180 w 7467600"/>
              <a:gd name="connsiteY615" fmla="*/ 1435283 h 6858000"/>
              <a:gd name="connsiteX616" fmla="*/ 349381 w 7467600"/>
              <a:gd name="connsiteY616" fmla="*/ 1875041 h 6858000"/>
              <a:gd name="connsiteX617" fmla="*/ 374363 w 7467600"/>
              <a:gd name="connsiteY617" fmla="*/ 1506494 h 6858000"/>
              <a:gd name="connsiteX618" fmla="*/ 302168 w 7467600"/>
              <a:gd name="connsiteY618" fmla="*/ 1274495 h 6858000"/>
              <a:gd name="connsiteX619" fmla="*/ 291466 w 7467600"/>
              <a:gd name="connsiteY619" fmla="*/ 1250369 h 6858000"/>
              <a:gd name="connsiteX620" fmla="*/ 678222 w 7467600"/>
              <a:gd name="connsiteY620" fmla="*/ 1248670 h 6858000"/>
              <a:gd name="connsiteX621" fmla="*/ 775536 w 7467600"/>
              <a:gd name="connsiteY621" fmla="*/ 1388015 h 6858000"/>
              <a:gd name="connsiteX622" fmla="*/ 894529 w 7467600"/>
              <a:gd name="connsiteY622" fmla="*/ 1567739 h 6858000"/>
              <a:gd name="connsiteX623" fmla="*/ 948000 w 7467600"/>
              <a:gd name="connsiteY623" fmla="*/ 1663088 h 6858000"/>
              <a:gd name="connsiteX624" fmla="*/ 1006812 w 7467600"/>
              <a:gd name="connsiteY624" fmla="*/ 1767683 h 6858000"/>
              <a:gd name="connsiteX625" fmla="*/ 1149133 w 7467600"/>
              <a:gd name="connsiteY625" fmla="*/ 1971513 h 6858000"/>
              <a:gd name="connsiteX626" fmla="*/ 1333952 w 7467600"/>
              <a:gd name="connsiteY626" fmla="*/ 2251620 h 6858000"/>
              <a:gd name="connsiteX627" fmla="*/ 1337329 w 7467600"/>
              <a:gd name="connsiteY627" fmla="*/ 2258350 h 6858000"/>
              <a:gd name="connsiteX628" fmla="*/ 1014726 w 7467600"/>
              <a:gd name="connsiteY628" fmla="*/ 1615556 h 6858000"/>
              <a:gd name="connsiteX629" fmla="*/ 678222 w 7467600"/>
              <a:gd name="connsiteY629" fmla="*/ 1248670 h 6858000"/>
              <a:gd name="connsiteX630" fmla="*/ 6691602 w 7467600"/>
              <a:gd name="connsiteY630" fmla="*/ 1140573 h 6858000"/>
              <a:gd name="connsiteX631" fmla="*/ 6571100 w 7467600"/>
              <a:gd name="connsiteY631" fmla="*/ 1183662 h 6858000"/>
              <a:gd name="connsiteX632" fmla="*/ 6241687 w 7467600"/>
              <a:gd name="connsiteY632" fmla="*/ 1257600 h 6858000"/>
              <a:gd name="connsiteX633" fmla="*/ 5693009 w 7467600"/>
              <a:gd name="connsiteY633" fmla="*/ 1478256 h 6858000"/>
              <a:gd name="connsiteX634" fmla="*/ 6548420 w 7467600"/>
              <a:gd name="connsiteY634" fmla="*/ 1214599 h 6858000"/>
              <a:gd name="connsiteX635" fmla="*/ 6605473 w 7467600"/>
              <a:gd name="connsiteY635" fmla="*/ 1184686 h 6858000"/>
              <a:gd name="connsiteX636" fmla="*/ 6691602 w 7467600"/>
              <a:gd name="connsiteY636" fmla="*/ 1140573 h 6858000"/>
              <a:gd name="connsiteX637" fmla="*/ 4002475 w 7467600"/>
              <a:gd name="connsiteY637" fmla="*/ 1037802 h 6858000"/>
              <a:gd name="connsiteX638" fmla="*/ 4000324 w 7467600"/>
              <a:gd name="connsiteY638" fmla="*/ 1039362 h 6858000"/>
              <a:gd name="connsiteX639" fmla="*/ 4002862 w 7467600"/>
              <a:gd name="connsiteY639" fmla="*/ 1042866 h 6858000"/>
              <a:gd name="connsiteX640" fmla="*/ 4002475 w 7467600"/>
              <a:gd name="connsiteY640" fmla="*/ 1037802 h 6858000"/>
              <a:gd name="connsiteX641" fmla="*/ 506322 w 7467600"/>
              <a:gd name="connsiteY641" fmla="*/ 1020997 h 6858000"/>
              <a:gd name="connsiteX642" fmla="*/ 533068 w 7467600"/>
              <a:gd name="connsiteY642" fmla="*/ 1029409 h 6858000"/>
              <a:gd name="connsiteX643" fmla="*/ 1232525 w 7467600"/>
              <a:gd name="connsiteY643" fmla="*/ 1804675 h 6858000"/>
              <a:gd name="connsiteX644" fmla="*/ 1388858 w 7467600"/>
              <a:gd name="connsiteY644" fmla="*/ 2368011 h 6858000"/>
              <a:gd name="connsiteX645" fmla="*/ 1384098 w 7467600"/>
              <a:gd name="connsiteY645" fmla="*/ 2378125 h 6858000"/>
              <a:gd name="connsiteX646" fmla="*/ 1425393 w 7467600"/>
              <a:gd name="connsiteY646" fmla="*/ 2589124 h 6858000"/>
              <a:gd name="connsiteX647" fmla="*/ 1424001 w 7467600"/>
              <a:gd name="connsiteY647" fmla="*/ 2597541 h 6858000"/>
              <a:gd name="connsiteX648" fmla="*/ 2152729 w 7467600"/>
              <a:gd name="connsiteY648" fmla="*/ 2864487 h 6858000"/>
              <a:gd name="connsiteX649" fmla="*/ 2020609 w 7467600"/>
              <a:gd name="connsiteY649" fmla="*/ 2539671 h 6858000"/>
              <a:gd name="connsiteX650" fmla="*/ 2018920 w 7467600"/>
              <a:gd name="connsiteY650" fmla="*/ 2536309 h 6858000"/>
              <a:gd name="connsiteX651" fmla="*/ 1342441 w 7467600"/>
              <a:gd name="connsiteY651" fmla="*/ 1173017 h 6858000"/>
              <a:gd name="connsiteX652" fmla="*/ 1367925 w 7467600"/>
              <a:gd name="connsiteY652" fmla="*/ 1135648 h 6858000"/>
              <a:gd name="connsiteX653" fmla="*/ 1771401 w 7467600"/>
              <a:gd name="connsiteY653" fmla="*/ 1806673 h 6858000"/>
              <a:gd name="connsiteX654" fmla="*/ 1972385 w 7467600"/>
              <a:gd name="connsiteY654" fmla="*/ 2198735 h 6858000"/>
              <a:gd name="connsiteX655" fmla="*/ 2040892 w 7467600"/>
              <a:gd name="connsiteY655" fmla="*/ 2405205 h 6858000"/>
              <a:gd name="connsiteX656" fmla="*/ 2131689 w 7467600"/>
              <a:gd name="connsiteY656" fmla="*/ 1936926 h 6858000"/>
              <a:gd name="connsiteX657" fmla="*/ 2454820 w 7467600"/>
              <a:gd name="connsiteY657" fmla="*/ 1248808 h 6858000"/>
              <a:gd name="connsiteX658" fmla="*/ 2492512 w 7467600"/>
              <a:gd name="connsiteY658" fmla="*/ 1302920 h 6858000"/>
              <a:gd name="connsiteX659" fmla="*/ 2081216 w 7467600"/>
              <a:gd name="connsiteY659" fmla="*/ 2527513 h 6858000"/>
              <a:gd name="connsiteX660" fmla="*/ 2081211 w 7467600"/>
              <a:gd name="connsiteY660" fmla="*/ 2528916 h 6858000"/>
              <a:gd name="connsiteX661" fmla="*/ 2199067 w 7467600"/>
              <a:gd name="connsiteY661" fmla="*/ 2884061 h 6858000"/>
              <a:gd name="connsiteX662" fmla="*/ 3192586 w 7467600"/>
              <a:gd name="connsiteY662" fmla="*/ 3411496 h 6858000"/>
              <a:gd name="connsiteX663" fmla="*/ 3182620 w 7467600"/>
              <a:gd name="connsiteY663" fmla="*/ 3483279 h 6858000"/>
              <a:gd name="connsiteX664" fmla="*/ 2435119 w 7467600"/>
              <a:gd name="connsiteY664" fmla="*/ 3080173 h 6858000"/>
              <a:gd name="connsiteX665" fmla="*/ 2410152 w 7467600"/>
              <a:gd name="connsiteY665" fmla="*/ 3063751 h 6858000"/>
              <a:gd name="connsiteX666" fmla="*/ 2408099 w 7467600"/>
              <a:gd name="connsiteY666" fmla="*/ 3064403 h 6858000"/>
              <a:gd name="connsiteX667" fmla="*/ 2407218 w 7467600"/>
              <a:gd name="connsiteY667" fmla="*/ 3070324 h 6858000"/>
              <a:gd name="connsiteX668" fmla="*/ 2380138 w 7467600"/>
              <a:gd name="connsiteY668" fmla="*/ 3099341 h 6858000"/>
              <a:gd name="connsiteX669" fmla="*/ 1765923 w 7467600"/>
              <a:gd name="connsiteY669" fmla="*/ 3581043 h 6858000"/>
              <a:gd name="connsiteX670" fmla="*/ 1702258 w 7467600"/>
              <a:gd name="connsiteY670" fmla="*/ 3612286 h 6858000"/>
              <a:gd name="connsiteX671" fmla="*/ 1538370 w 7467600"/>
              <a:gd name="connsiteY671" fmla="*/ 3811804 h 6858000"/>
              <a:gd name="connsiteX672" fmla="*/ 542867 w 7467600"/>
              <a:gd name="connsiteY672" fmla="*/ 4944092 h 6858000"/>
              <a:gd name="connsiteX673" fmla="*/ 515800 w 7467600"/>
              <a:gd name="connsiteY673" fmla="*/ 4862180 h 6858000"/>
              <a:gd name="connsiteX674" fmla="*/ 909145 w 7467600"/>
              <a:gd name="connsiteY674" fmla="*/ 4199225 h 6858000"/>
              <a:gd name="connsiteX675" fmla="*/ 1214067 w 7467600"/>
              <a:gd name="connsiteY675" fmla="*/ 3908561 h 6858000"/>
              <a:gd name="connsiteX676" fmla="*/ 640967 w 7467600"/>
              <a:gd name="connsiteY676" fmla="*/ 4105601 h 6858000"/>
              <a:gd name="connsiteX677" fmla="*/ 112563 w 7467600"/>
              <a:gd name="connsiteY677" fmla="*/ 4396952 h 6858000"/>
              <a:gd name="connsiteX678" fmla="*/ 0 w 7467600"/>
              <a:gd name="connsiteY678" fmla="*/ 4466006 h 6858000"/>
              <a:gd name="connsiteX679" fmla="*/ 0 w 7467600"/>
              <a:gd name="connsiteY679" fmla="*/ 4233763 h 6858000"/>
              <a:gd name="connsiteX680" fmla="*/ 36881 w 7467600"/>
              <a:gd name="connsiteY680" fmla="*/ 4200118 h 6858000"/>
              <a:gd name="connsiteX681" fmla="*/ 910534 w 7467600"/>
              <a:gd name="connsiteY681" fmla="*/ 3629753 h 6858000"/>
              <a:gd name="connsiteX682" fmla="*/ 1578717 w 7467600"/>
              <a:gd name="connsiteY682" fmla="*/ 3575982 h 6858000"/>
              <a:gd name="connsiteX683" fmla="*/ 2338780 w 7467600"/>
              <a:gd name="connsiteY683" fmla="*/ 3033725 h 6858000"/>
              <a:gd name="connsiteX684" fmla="*/ 1807991 w 7467600"/>
              <a:gd name="connsiteY684" fmla="*/ 2807184 h 6858000"/>
              <a:gd name="connsiteX685" fmla="*/ 1416358 w 7467600"/>
              <a:gd name="connsiteY685" fmla="*/ 3112571 h 6858000"/>
              <a:gd name="connsiteX686" fmla="*/ 939066 w 7467600"/>
              <a:gd name="connsiteY686" fmla="*/ 3378798 h 6858000"/>
              <a:gd name="connsiteX687" fmla="*/ 115099 w 7467600"/>
              <a:gd name="connsiteY687" fmla="*/ 3607650 h 6858000"/>
              <a:gd name="connsiteX688" fmla="*/ 97284 w 7467600"/>
              <a:gd name="connsiteY688" fmla="*/ 3520393 h 6858000"/>
              <a:gd name="connsiteX689" fmla="*/ 922050 w 7467600"/>
              <a:gd name="connsiteY689" fmla="*/ 3074867 h 6858000"/>
              <a:gd name="connsiteX690" fmla="*/ 1405265 w 7467600"/>
              <a:gd name="connsiteY690" fmla="*/ 3016319 h 6858000"/>
              <a:gd name="connsiteX691" fmla="*/ 1407512 w 7467600"/>
              <a:gd name="connsiteY691" fmla="*/ 3018001 h 6858000"/>
              <a:gd name="connsiteX692" fmla="*/ 1726266 w 7467600"/>
              <a:gd name="connsiteY692" fmla="*/ 2777274 h 6858000"/>
              <a:gd name="connsiteX693" fmla="*/ 625390 w 7467600"/>
              <a:gd name="connsiteY693" fmla="*/ 2514541 h 6858000"/>
              <a:gd name="connsiteX694" fmla="*/ 619799 w 7467600"/>
              <a:gd name="connsiteY694" fmla="*/ 2527180 h 6858000"/>
              <a:gd name="connsiteX695" fmla="*/ 310030 w 7467600"/>
              <a:gd name="connsiteY695" fmla="*/ 2771818 h 6858000"/>
              <a:gd name="connsiteX696" fmla="*/ 173877 w 7467600"/>
              <a:gd name="connsiteY696" fmla="*/ 2937056 h 6858000"/>
              <a:gd name="connsiteX697" fmla="*/ 77889 w 7467600"/>
              <a:gd name="connsiteY697" fmla="*/ 3138440 h 6858000"/>
              <a:gd name="connsiteX698" fmla="*/ 0 w 7467600"/>
              <a:gd name="connsiteY698" fmla="*/ 3271395 h 6858000"/>
              <a:gd name="connsiteX699" fmla="*/ 0 w 7467600"/>
              <a:gd name="connsiteY699" fmla="*/ 3153002 h 6858000"/>
              <a:gd name="connsiteX700" fmla="*/ 2386 w 7467600"/>
              <a:gd name="connsiteY700" fmla="*/ 3149203 h 6858000"/>
              <a:gd name="connsiteX701" fmla="*/ 89753 w 7467600"/>
              <a:gd name="connsiteY701" fmla="*/ 2987702 h 6858000"/>
              <a:gd name="connsiteX702" fmla="*/ 76869 w 7467600"/>
              <a:gd name="connsiteY702" fmla="*/ 3005404 h 6858000"/>
              <a:gd name="connsiteX703" fmla="*/ 32049 w 7467600"/>
              <a:gd name="connsiteY703" fmla="*/ 3065814 h 6858000"/>
              <a:gd name="connsiteX704" fmla="*/ 0 w 7467600"/>
              <a:gd name="connsiteY704" fmla="*/ 3108744 h 6858000"/>
              <a:gd name="connsiteX705" fmla="*/ 0 w 7467600"/>
              <a:gd name="connsiteY705" fmla="*/ 3058059 h 6858000"/>
              <a:gd name="connsiteX706" fmla="*/ 7610 w 7467600"/>
              <a:gd name="connsiteY706" fmla="*/ 3047889 h 6858000"/>
              <a:gd name="connsiteX707" fmla="*/ 52419 w 7467600"/>
              <a:gd name="connsiteY707" fmla="*/ 2987479 h 6858000"/>
              <a:gd name="connsiteX708" fmla="*/ 59142 w 7467600"/>
              <a:gd name="connsiteY708" fmla="*/ 2978488 h 6858000"/>
              <a:gd name="connsiteX709" fmla="*/ 0 w 7467600"/>
              <a:gd name="connsiteY709" fmla="*/ 3015334 h 6858000"/>
              <a:gd name="connsiteX710" fmla="*/ 0 w 7467600"/>
              <a:gd name="connsiteY710" fmla="*/ 2914286 h 6858000"/>
              <a:gd name="connsiteX711" fmla="*/ 36383 w 7467600"/>
              <a:gd name="connsiteY711" fmla="*/ 2901128 h 6858000"/>
              <a:gd name="connsiteX712" fmla="*/ 156329 w 7467600"/>
              <a:gd name="connsiteY712" fmla="*/ 2840533 h 6858000"/>
              <a:gd name="connsiteX713" fmla="*/ 358355 w 7467600"/>
              <a:gd name="connsiteY713" fmla="*/ 2620471 h 6858000"/>
              <a:gd name="connsiteX714" fmla="*/ 510577 w 7467600"/>
              <a:gd name="connsiteY714" fmla="*/ 2501244 h 6858000"/>
              <a:gd name="connsiteX715" fmla="*/ 211967 w 7467600"/>
              <a:gd name="connsiteY715" fmla="*/ 2479171 h 6858000"/>
              <a:gd name="connsiteX716" fmla="*/ 0 w 7467600"/>
              <a:gd name="connsiteY716" fmla="*/ 2476398 h 6858000"/>
              <a:gd name="connsiteX717" fmla="*/ 0 w 7467600"/>
              <a:gd name="connsiteY717" fmla="*/ 2389189 h 6858000"/>
              <a:gd name="connsiteX718" fmla="*/ 103062 w 7467600"/>
              <a:gd name="connsiteY718" fmla="*/ 2389518 h 6858000"/>
              <a:gd name="connsiteX719" fmla="*/ 510734 w 7467600"/>
              <a:gd name="connsiteY719" fmla="*/ 2416201 h 6858000"/>
              <a:gd name="connsiteX720" fmla="*/ 279257 w 7467600"/>
              <a:gd name="connsiteY720" fmla="*/ 2092102 h 6858000"/>
              <a:gd name="connsiteX721" fmla="*/ 65265 w 7467600"/>
              <a:gd name="connsiteY721" fmla="*/ 2006049 h 6858000"/>
              <a:gd name="connsiteX722" fmla="*/ 0 w 7467600"/>
              <a:gd name="connsiteY722" fmla="*/ 1982532 h 6858000"/>
              <a:gd name="connsiteX723" fmla="*/ 0 w 7467600"/>
              <a:gd name="connsiteY723" fmla="*/ 1912789 h 6858000"/>
              <a:gd name="connsiteX724" fmla="*/ 97460 w 7467600"/>
              <a:gd name="connsiteY724" fmla="*/ 1953725 h 6858000"/>
              <a:gd name="connsiteX725" fmla="*/ 221272 w 7467600"/>
              <a:gd name="connsiteY725" fmla="*/ 1980766 h 6858000"/>
              <a:gd name="connsiteX726" fmla="*/ 116765 w 7467600"/>
              <a:gd name="connsiteY726" fmla="*/ 1911033 h 6858000"/>
              <a:gd name="connsiteX727" fmla="*/ 16405 w 7467600"/>
              <a:gd name="connsiteY727" fmla="*/ 1803412 h 6858000"/>
              <a:gd name="connsiteX728" fmla="*/ 0 w 7467600"/>
              <a:gd name="connsiteY728" fmla="*/ 1784777 h 6858000"/>
              <a:gd name="connsiteX729" fmla="*/ 0 w 7467600"/>
              <a:gd name="connsiteY729" fmla="*/ 1740082 h 6858000"/>
              <a:gd name="connsiteX730" fmla="*/ 39394 w 7467600"/>
              <a:gd name="connsiteY730" fmla="*/ 1784856 h 6858000"/>
              <a:gd name="connsiteX731" fmla="*/ 135813 w 7467600"/>
              <a:gd name="connsiteY731" fmla="*/ 1888838 h 6858000"/>
              <a:gd name="connsiteX732" fmla="*/ 242575 w 7467600"/>
              <a:gd name="connsiteY732" fmla="*/ 1958841 h 6858000"/>
              <a:gd name="connsiteX733" fmla="*/ 82197 w 7467600"/>
              <a:gd name="connsiteY733" fmla="*/ 1754826 h 6858000"/>
              <a:gd name="connsiteX734" fmla="*/ 0 w 7467600"/>
              <a:gd name="connsiteY734" fmla="*/ 1679650 h 6858000"/>
              <a:gd name="connsiteX735" fmla="*/ 0 w 7467600"/>
              <a:gd name="connsiteY735" fmla="*/ 1602463 h 6858000"/>
              <a:gd name="connsiteX736" fmla="*/ 84689 w 7467600"/>
              <a:gd name="connsiteY736" fmla="*/ 1677442 h 6858000"/>
              <a:gd name="connsiteX737" fmla="*/ 298437 w 7467600"/>
              <a:gd name="connsiteY737" fmla="*/ 1968019 h 6858000"/>
              <a:gd name="connsiteX738" fmla="*/ 227269 w 7467600"/>
              <a:gd name="connsiteY738" fmla="*/ 1114064 h 6858000"/>
              <a:gd name="connsiteX739" fmla="*/ 248003 w 7467600"/>
              <a:gd name="connsiteY739" fmla="*/ 1089613 h 6858000"/>
              <a:gd name="connsiteX740" fmla="*/ 427020 w 7467600"/>
              <a:gd name="connsiteY740" fmla="*/ 1619803 h 6858000"/>
              <a:gd name="connsiteX741" fmla="*/ 340345 w 7467600"/>
              <a:gd name="connsiteY741" fmla="*/ 2027739 h 6858000"/>
              <a:gd name="connsiteX742" fmla="*/ 360865 w 7467600"/>
              <a:gd name="connsiteY742" fmla="*/ 2044827 h 6858000"/>
              <a:gd name="connsiteX743" fmla="*/ 560414 w 7467600"/>
              <a:gd name="connsiteY743" fmla="*/ 2421457 h 6858000"/>
              <a:gd name="connsiteX744" fmla="*/ 1359703 w 7467600"/>
              <a:gd name="connsiteY744" fmla="*/ 2578554 h 6858000"/>
              <a:gd name="connsiteX745" fmla="*/ 1359422 w 7467600"/>
              <a:gd name="connsiteY745" fmla="*/ 2577994 h 6858000"/>
              <a:gd name="connsiteX746" fmla="*/ 828701 w 7467600"/>
              <a:gd name="connsiteY746" fmla="*/ 1839520 h 6858000"/>
              <a:gd name="connsiteX747" fmla="*/ 494427 w 7467600"/>
              <a:gd name="connsiteY747" fmla="*/ 1092333 h 6858000"/>
              <a:gd name="connsiteX748" fmla="*/ 506322 w 7467600"/>
              <a:gd name="connsiteY748" fmla="*/ 1020997 h 6858000"/>
              <a:gd name="connsiteX749" fmla="*/ 4570198 w 7467600"/>
              <a:gd name="connsiteY749" fmla="*/ 978081 h 6858000"/>
              <a:gd name="connsiteX750" fmla="*/ 4523691 w 7467600"/>
              <a:gd name="connsiteY750" fmla="*/ 1127776 h 6858000"/>
              <a:gd name="connsiteX751" fmla="*/ 4509875 w 7467600"/>
              <a:gd name="connsiteY751" fmla="*/ 1167552 h 6858000"/>
              <a:gd name="connsiteX752" fmla="*/ 4478168 w 7467600"/>
              <a:gd name="connsiteY752" fmla="*/ 1260735 h 6858000"/>
              <a:gd name="connsiteX753" fmla="*/ 4409309 w 7467600"/>
              <a:gd name="connsiteY753" fmla="*/ 1666996 h 6858000"/>
              <a:gd name="connsiteX754" fmla="*/ 4370031 w 7467600"/>
              <a:gd name="connsiteY754" fmla="*/ 1955666 h 6858000"/>
              <a:gd name="connsiteX755" fmla="*/ 4570198 w 7467600"/>
              <a:gd name="connsiteY755" fmla="*/ 978081 h 6858000"/>
              <a:gd name="connsiteX756" fmla="*/ 4557898 w 7467600"/>
              <a:gd name="connsiteY756" fmla="*/ 900011 h 6858000"/>
              <a:gd name="connsiteX757" fmla="*/ 4344840 w 7467600"/>
              <a:gd name="connsiteY757" fmla="*/ 1922038 h 6858000"/>
              <a:gd name="connsiteX758" fmla="*/ 4378710 w 7467600"/>
              <a:gd name="connsiteY758" fmla="*/ 1665516 h 6858000"/>
              <a:gd name="connsiteX759" fmla="*/ 4448798 w 7467600"/>
              <a:gd name="connsiteY759" fmla="*/ 1253024 h 6858000"/>
              <a:gd name="connsiteX760" fmla="*/ 4480315 w 7467600"/>
              <a:gd name="connsiteY760" fmla="*/ 1158454 h 6858000"/>
              <a:gd name="connsiteX761" fmla="*/ 4494133 w 7467600"/>
              <a:gd name="connsiteY761" fmla="*/ 1118676 h 6858000"/>
              <a:gd name="connsiteX762" fmla="*/ 4557898 w 7467600"/>
              <a:gd name="connsiteY762" fmla="*/ 900011 h 6858000"/>
              <a:gd name="connsiteX763" fmla="*/ 5870151 w 7467600"/>
              <a:gd name="connsiteY763" fmla="*/ 898890 h 6858000"/>
              <a:gd name="connsiteX764" fmla="*/ 5861335 w 7467600"/>
              <a:gd name="connsiteY764" fmla="*/ 899177 h 6858000"/>
              <a:gd name="connsiteX765" fmla="*/ 5843702 w 7467600"/>
              <a:gd name="connsiteY765" fmla="*/ 899748 h 6858000"/>
              <a:gd name="connsiteX766" fmla="*/ 5651107 w 7467600"/>
              <a:gd name="connsiteY766" fmla="*/ 920306 h 6858000"/>
              <a:gd name="connsiteX767" fmla="*/ 5459407 w 7467600"/>
              <a:gd name="connsiteY767" fmla="*/ 940975 h 6858000"/>
              <a:gd name="connsiteX768" fmla="*/ 5374846 w 7467600"/>
              <a:gd name="connsiteY768" fmla="*/ 941988 h 6858000"/>
              <a:gd name="connsiteX769" fmla="*/ 5256105 w 7467600"/>
              <a:gd name="connsiteY769" fmla="*/ 945632 h 6858000"/>
              <a:gd name="connsiteX770" fmla="*/ 5107071 w 7467600"/>
              <a:gd name="connsiteY770" fmla="*/ 969720 h 6858000"/>
              <a:gd name="connsiteX771" fmla="*/ 4998681 w 7467600"/>
              <a:gd name="connsiteY771" fmla="*/ 988771 h 6858000"/>
              <a:gd name="connsiteX772" fmla="*/ 5870151 w 7467600"/>
              <a:gd name="connsiteY772" fmla="*/ 898890 h 6858000"/>
              <a:gd name="connsiteX773" fmla="*/ 5504425 w 7467600"/>
              <a:gd name="connsiteY773" fmla="*/ 848067 h 6858000"/>
              <a:gd name="connsiteX774" fmla="*/ 4968849 w 7467600"/>
              <a:gd name="connsiteY774" fmla="*/ 962318 h 6858000"/>
              <a:gd name="connsiteX775" fmla="*/ 5104039 w 7467600"/>
              <a:gd name="connsiteY775" fmla="*/ 940634 h 6858000"/>
              <a:gd name="connsiteX776" fmla="*/ 5256311 w 7467600"/>
              <a:gd name="connsiteY776" fmla="*/ 916490 h 6858000"/>
              <a:gd name="connsiteX777" fmla="*/ 5377381 w 7467600"/>
              <a:gd name="connsiteY777" fmla="*/ 912671 h 6858000"/>
              <a:gd name="connsiteX778" fmla="*/ 5460148 w 7467600"/>
              <a:gd name="connsiteY778" fmla="*/ 911442 h 6858000"/>
              <a:gd name="connsiteX779" fmla="*/ 5648971 w 7467600"/>
              <a:gd name="connsiteY779" fmla="*/ 891331 h 6858000"/>
              <a:gd name="connsiteX780" fmla="*/ 5844807 w 7467600"/>
              <a:gd name="connsiteY780" fmla="*/ 870718 h 6858000"/>
              <a:gd name="connsiteX781" fmla="*/ 5862975 w 7467600"/>
              <a:gd name="connsiteY781" fmla="*/ 869756 h 6858000"/>
              <a:gd name="connsiteX782" fmla="*/ 5920887 w 7467600"/>
              <a:gd name="connsiteY782" fmla="*/ 865929 h 6858000"/>
              <a:gd name="connsiteX783" fmla="*/ 5504425 w 7467600"/>
              <a:gd name="connsiteY783" fmla="*/ 848067 h 6858000"/>
              <a:gd name="connsiteX784" fmla="*/ 3607114 w 7467600"/>
              <a:gd name="connsiteY784" fmla="*/ 467441 h 6858000"/>
              <a:gd name="connsiteX785" fmla="*/ 3296242 w 7467600"/>
              <a:gd name="connsiteY785" fmla="*/ 807991 h 6858000"/>
              <a:gd name="connsiteX786" fmla="*/ 3174674 w 7467600"/>
              <a:gd name="connsiteY786" fmla="*/ 919759 h 6858000"/>
              <a:gd name="connsiteX787" fmla="*/ 3042978 w 7467600"/>
              <a:gd name="connsiteY787" fmla="*/ 1054894 h 6858000"/>
              <a:gd name="connsiteX788" fmla="*/ 2968914 w 7467600"/>
              <a:gd name="connsiteY788" fmla="*/ 1133756 h 6858000"/>
              <a:gd name="connsiteX789" fmla="*/ 3103823 w 7467600"/>
              <a:gd name="connsiteY789" fmla="*/ 1026814 h 6858000"/>
              <a:gd name="connsiteX790" fmla="*/ 3607114 w 7467600"/>
              <a:gd name="connsiteY790" fmla="*/ 467441 h 6858000"/>
              <a:gd name="connsiteX791" fmla="*/ 3744487 w 7467600"/>
              <a:gd name="connsiteY791" fmla="*/ 383136 h 6858000"/>
              <a:gd name="connsiteX792" fmla="*/ 3970213 w 7467600"/>
              <a:gd name="connsiteY792" fmla="*/ 995559 h 6858000"/>
              <a:gd name="connsiteX793" fmla="*/ 3744487 w 7467600"/>
              <a:gd name="connsiteY793" fmla="*/ 383136 h 6858000"/>
              <a:gd name="connsiteX794" fmla="*/ 3624562 w 7467600"/>
              <a:gd name="connsiteY794" fmla="*/ 367041 h 6858000"/>
              <a:gd name="connsiteX795" fmla="*/ 3489712 w 7467600"/>
              <a:gd name="connsiteY795" fmla="*/ 485386 h 6858000"/>
              <a:gd name="connsiteX796" fmla="*/ 3182994 w 7467600"/>
              <a:gd name="connsiteY796" fmla="*/ 828265 h 6858000"/>
              <a:gd name="connsiteX797" fmla="*/ 2892114 w 7467600"/>
              <a:gd name="connsiteY797" fmla="*/ 1172635 h 6858000"/>
              <a:gd name="connsiteX798" fmla="*/ 3021459 w 7467600"/>
              <a:gd name="connsiteY798" fmla="*/ 1035385 h 6858000"/>
              <a:gd name="connsiteX799" fmla="*/ 3153873 w 7467600"/>
              <a:gd name="connsiteY799" fmla="*/ 898971 h 6858000"/>
              <a:gd name="connsiteX800" fmla="*/ 3276511 w 7467600"/>
              <a:gd name="connsiteY800" fmla="*/ 786423 h 6858000"/>
              <a:gd name="connsiteX801" fmla="*/ 3584154 w 7467600"/>
              <a:gd name="connsiteY801" fmla="*/ 448218 h 6858000"/>
              <a:gd name="connsiteX802" fmla="*/ 3624562 w 7467600"/>
              <a:gd name="connsiteY802" fmla="*/ 367041 h 6858000"/>
              <a:gd name="connsiteX803" fmla="*/ 3766672 w 7467600"/>
              <a:gd name="connsiteY803" fmla="*/ 359429 h 6858000"/>
              <a:gd name="connsiteX804" fmla="*/ 3996338 w 7467600"/>
              <a:gd name="connsiteY804" fmla="*/ 968237 h 6858000"/>
              <a:gd name="connsiteX805" fmla="*/ 3766672 w 7467600"/>
              <a:gd name="connsiteY805" fmla="*/ 359429 h 6858000"/>
              <a:gd name="connsiteX806" fmla="*/ 5805386 w 7467600"/>
              <a:gd name="connsiteY806" fmla="*/ 239240 h 6858000"/>
              <a:gd name="connsiteX807" fmla="*/ 5736947 w 7467600"/>
              <a:gd name="connsiteY807" fmla="*/ 261367 h 6858000"/>
              <a:gd name="connsiteX808" fmla="*/ 5427012 w 7467600"/>
              <a:gd name="connsiteY808" fmla="*/ 311272 h 6858000"/>
              <a:gd name="connsiteX809" fmla="*/ 5147818 w 7467600"/>
              <a:gd name="connsiteY809" fmla="*/ 322112 h 6858000"/>
              <a:gd name="connsiteX810" fmla="*/ 5060854 w 7467600"/>
              <a:gd name="connsiteY810" fmla="*/ 311882 h 6858000"/>
              <a:gd name="connsiteX811" fmla="*/ 4945989 w 7467600"/>
              <a:gd name="connsiteY811" fmla="*/ 300516 h 6858000"/>
              <a:gd name="connsiteX812" fmla="*/ 5410479 w 7467600"/>
              <a:gd name="connsiteY812" fmla="*/ 348434 h 6858000"/>
              <a:gd name="connsiteX813" fmla="*/ 5805386 w 7467600"/>
              <a:gd name="connsiteY813" fmla="*/ 239240 h 6858000"/>
              <a:gd name="connsiteX814" fmla="*/ 5905192 w 7467600"/>
              <a:gd name="connsiteY814" fmla="*/ 163079 h 6858000"/>
              <a:gd name="connsiteX815" fmla="*/ 5865655 w 7467600"/>
              <a:gd name="connsiteY815" fmla="*/ 171901 h 6858000"/>
              <a:gd name="connsiteX816" fmla="*/ 5259740 w 7467600"/>
              <a:gd name="connsiteY816" fmla="*/ 257013 h 6858000"/>
              <a:gd name="connsiteX817" fmla="*/ 5208466 w 7467600"/>
              <a:gd name="connsiteY817" fmla="*/ 257550 h 6858000"/>
              <a:gd name="connsiteX818" fmla="*/ 4980204 w 7467600"/>
              <a:gd name="connsiteY818" fmla="*/ 271903 h 6858000"/>
              <a:gd name="connsiteX819" fmla="*/ 5068068 w 7467600"/>
              <a:gd name="connsiteY819" fmla="*/ 282244 h 6858000"/>
              <a:gd name="connsiteX820" fmla="*/ 5153231 w 7467600"/>
              <a:gd name="connsiteY820" fmla="*/ 292240 h 6858000"/>
              <a:gd name="connsiteX821" fmla="*/ 5426491 w 7467600"/>
              <a:gd name="connsiteY821" fmla="*/ 281128 h 6858000"/>
              <a:gd name="connsiteX822" fmla="*/ 5731212 w 7467600"/>
              <a:gd name="connsiteY822" fmla="*/ 231951 h 6858000"/>
              <a:gd name="connsiteX823" fmla="*/ 5905192 w 7467600"/>
              <a:gd name="connsiteY823" fmla="*/ 163079 h 6858000"/>
              <a:gd name="connsiteX824" fmla="*/ 5944437 w 7467600"/>
              <a:gd name="connsiteY824" fmla="*/ 113829 h 6858000"/>
              <a:gd name="connsiteX825" fmla="*/ 5825032 w 7467600"/>
              <a:gd name="connsiteY825" fmla="*/ 146405 h 6858000"/>
              <a:gd name="connsiteX826" fmla="*/ 4955599 w 7467600"/>
              <a:gd name="connsiteY826" fmla="*/ 247008 h 6858000"/>
              <a:gd name="connsiteX827" fmla="*/ 5210104 w 7467600"/>
              <a:gd name="connsiteY827" fmla="*/ 228123 h 6858000"/>
              <a:gd name="connsiteX828" fmla="*/ 5261015 w 7467600"/>
              <a:gd name="connsiteY828" fmla="*/ 227087 h 6858000"/>
              <a:gd name="connsiteX829" fmla="*/ 5861181 w 7467600"/>
              <a:gd name="connsiteY829" fmla="*/ 143093 h 6858000"/>
              <a:gd name="connsiteX830" fmla="*/ 5961252 w 7467600"/>
              <a:gd name="connsiteY830" fmla="*/ 114820 h 6858000"/>
              <a:gd name="connsiteX831" fmla="*/ 5944437 w 7467600"/>
              <a:gd name="connsiteY831" fmla="*/ 113829 h 6858000"/>
              <a:gd name="connsiteX832" fmla="*/ 3882765 w 7467600"/>
              <a:gd name="connsiteY832" fmla="*/ 0 h 6858000"/>
              <a:gd name="connsiteX833" fmla="*/ 3995099 w 7467600"/>
              <a:gd name="connsiteY833" fmla="*/ 0 h 6858000"/>
              <a:gd name="connsiteX834" fmla="*/ 4163818 w 7467600"/>
              <a:gd name="connsiteY834" fmla="*/ 234104 h 6858000"/>
              <a:gd name="connsiteX835" fmla="*/ 4172099 w 7467600"/>
              <a:gd name="connsiteY835" fmla="*/ 234207 h 6858000"/>
              <a:gd name="connsiteX836" fmla="*/ 4784282 w 7467600"/>
              <a:gd name="connsiteY836" fmla="*/ 276561 h 6858000"/>
              <a:gd name="connsiteX837" fmla="*/ 4801687 w 7467600"/>
              <a:gd name="connsiteY837" fmla="*/ 267764 h 6858000"/>
              <a:gd name="connsiteX838" fmla="*/ 6082788 w 7467600"/>
              <a:gd name="connsiteY838" fmla="*/ 64119 h 6858000"/>
              <a:gd name="connsiteX839" fmla="*/ 6099442 w 7467600"/>
              <a:gd name="connsiteY839" fmla="*/ 82568 h 6858000"/>
              <a:gd name="connsiteX840" fmla="*/ 4804137 w 7467600"/>
              <a:gd name="connsiteY840" fmla="*/ 320931 h 6858000"/>
              <a:gd name="connsiteX841" fmla="*/ 4227047 w 7467600"/>
              <a:gd name="connsiteY841" fmla="*/ 313415 h 6858000"/>
              <a:gd name="connsiteX842" fmla="*/ 4346041 w 7467600"/>
              <a:gd name="connsiteY842" fmla="*/ 456086 h 6858000"/>
              <a:gd name="connsiteX843" fmla="*/ 4870967 w 7467600"/>
              <a:gd name="connsiteY843" fmla="*/ 963061 h 6858000"/>
              <a:gd name="connsiteX844" fmla="*/ 4889647 w 7467600"/>
              <a:gd name="connsiteY844" fmla="*/ 957147 h 6858000"/>
              <a:gd name="connsiteX845" fmla="*/ 5422504 w 7467600"/>
              <a:gd name="connsiteY845" fmla="*/ 805191 h 6858000"/>
              <a:gd name="connsiteX846" fmla="*/ 6087656 w 7467600"/>
              <a:gd name="connsiteY846" fmla="*/ 826703 h 6858000"/>
              <a:gd name="connsiteX847" fmla="*/ 6058717 w 7467600"/>
              <a:gd name="connsiteY847" fmla="*/ 865992 h 6858000"/>
              <a:gd name="connsiteX848" fmla="*/ 4974153 w 7467600"/>
              <a:gd name="connsiteY848" fmla="*/ 1045456 h 6858000"/>
              <a:gd name="connsiteX849" fmla="*/ 5627835 w 7467600"/>
              <a:gd name="connsiteY849" fmla="*/ 1472077 h 6858000"/>
              <a:gd name="connsiteX850" fmla="*/ 5629817 w 7467600"/>
              <a:gd name="connsiteY850" fmla="*/ 1471412 h 6858000"/>
              <a:gd name="connsiteX851" fmla="*/ 5634124 w 7467600"/>
              <a:gd name="connsiteY851" fmla="*/ 1470572 h 6858000"/>
              <a:gd name="connsiteX852" fmla="*/ 5755832 w 7467600"/>
              <a:gd name="connsiteY852" fmla="*/ 1383886 h 6858000"/>
              <a:gd name="connsiteX853" fmla="*/ 6014186 w 7467600"/>
              <a:gd name="connsiteY853" fmla="*/ 1279799 h 6858000"/>
              <a:gd name="connsiteX854" fmla="*/ 6901619 w 7467600"/>
              <a:gd name="connsiteY854" fmla="*/ 1047874 h 6858000"/>
              <a:gd name="connsiteX855" fmla="*/ 6931566 w 7467600"/>
              <a:gd name="connsiteY855" fmla="*/ 1062034 h 6858000"/>
              <a:gd name="connsiteX856" fmla="*/ 5790982 w 7467600"/>
              <a:gd name="connsiteY856" fmla="*/ 1561380 h 6858000"/>
              <a:gd name="connsiteX857" fmla="*/ 6188971 w 7467600"/>
              <a:gd name="connsiteY857" fmla="*/ 1755168 h 6858000"/>
              <a:gd name="connsiteX858" fmla="*/ 6202446 w 7467600"/>
              <a:gd name="connsiteY858" fmla="*/ 1752268 h 6858000"/>
              <a:gd name="connsiteX859" fmla="*/ 7179560 w 7467600"/>
              <a:gd name="connsiteY859" fmla="*/ 1467551 h 6858000"/>
              <a:gd name="connsiteX860" fmla="*/ 7158730 w 7467600"/>
              <a:gd name="connsiteY860" fmla="*/ 1507835 h 6858000"/>
              <a:gd name="connsiteX861" fmla="*/ 6326959 w 7467600"/>
              <a:gd name="connsiteY861" fmla="*/ 1817686 h 6858000"/>
              <a:gd name="connsiteX862" fmla="*/ 6537433 w 7467600"/>
              <a:gd name="connsiteY862" fmla="*/ 1907790 h 6858000"/>
              <a:gd name="connsiteX863" fmla="*/ 6550221 w 7467600"/>
              <a:gd name="connsiteY863" fmla="*/ 1910729 h 6858000"/>
              <a:gd name="connsiteX864" fmla="*/ 6964438 w 7467600"/>
              <a:gd name="connsiteY864" fmla="*/ 2209505 h 6858000"/>
              <a:gd name="connsiteX865" fmla="*/ 7367862 w 7467600"/>
              <a:gd name="connsiteY865" fmla="*/ 2806833 h 6858000"/>
              <a:gd name="connsiteX866" fmla="*/ 7364329 w 7467600"/>
              <a:gd name="connsiteY866" fmla="*/ 2826907 h 6858000"/>
              <a:gd name="connsiteX867" fmla="*/ 7290545 w 7467600"/>
              <a:gd name="connsiteY867" fmla="*/ 2850663 h 6858000"/>
              <a:gd name="connsiteX868" fmla="*/ 6472036 w 7467600"/>
              <a:gd name="connsiteY868" fmla="*/ 1959003 h 6858000"/>
              <a:gd name="connsiteX869" fmla="*/ 5792897 w 7467600"/>
              <a:gd name="connsiteY869" fmla="*/ 1647747 h 6858000"/>
              <a:gd name="connsiteX870" fmla="*/ 5842751 w 7467600"/>
              <a:gd name="connsiteY870" fmla="*/ 1816112 h 6858000"/>
              <a:gd name="connsiteX871" fmla="*/ 5847424 w 7467600"/>
              <a:gd name="connsiteY871" fmla="*/ 1815776 h 6858000"/>
              <a:gd name="connsiteX872" fmla="*/ 6399821 w 7467600"/>
              <a:gd name="connsiteY872" fmla="*/ 2344799 h 6858000"/>
              <a:gd name="connsiteX873" fmla="*/ 6323232 w 7467600"/>
              <a:gd name="connsiteY873" fmla="*/ 2389634 h 6858000"/>
              <a:gd name="connsiteX874" fmla="*/ 5942958 w 7467600"/>
              <a:gd name="connsiteY874" fmla="*/ 2077708 h 6858000"/>
              <a:gd name="connsiteX875" fmla="*/ 5921559 w 7467600"/>
              <a:gd name="connsiteY875" fmla="*/ 2378596 h 6858000"/>
              <a:gd name="connsiteX876" fmla="*/ 5817651 w 7467600"/>
              <a:gd name="connsiteY876" fmla="*/ 3023919 h 6858000"/>
              <a:gd name="connsiteX877" fmla="*/ 5729634 w 7467600"/>
              <a:gd name="connsiteY877" fmla="*/ 3051849 h 6858000"/>
              <a:gd name="connsiteX878" fmla="*/ 5611018 w 7467600"/>
              <a:gd name="connsiteY878" fmla="*/ 2316769 h 6858000"/>
              <a:gd name="connsiteX879" fmla="*/ 5687608 w 7467600"/>
              <a:gd name="connsiteY879" fmla="*/ 2039972 h 6858000"/>
              <a:gd name="connsiteX880" fmla="*/ 5657554 w 7467600"/>
              <a:gd name="connsiteY880" fmla="*/ 1576445 h 6858000"/>
              <a:gd name="connsiteX881" fmla="*/ 5150475 w 7467600"/>
              <a:gd name="connsiteY881" fmla="*/ 1274012 h 6858000"/>
              <a:gd name="connsiteX882" fmla="*/ 5349142 w 7467600"/>
              <a:gd name="connsiteY882" fmla="*/ 2204405 h 6858000"/>
              <a:gd name="connsiteX883" fmla="*/ 5262214 w 7467600"/>
              <a:gd name="connsiteY883" fmla="*/ 2233836 h 6858000"/>
              <a:gd name="connsiteX884" fmla="*/ 4981539 w 7467600"/>
              <a:gd name="connsiteY884" fmla="*/ 1542201 h 6858000"/>
              <a:gd name="connsiteX885" fmla="*/ 4958461 w 7467600"/>
              <a:gd name="connsiteY885" fmla="*/ 1136957 h 6858000"/>
              <a:gd name="connsiteX886" fmla="*/ 4655015 w 7467600"/>
              <a:gd name="connsiteY886" fmla="*/ 891426 h 6858000"/>
              <a:gd name="connsiteX887" fmla="*/ 4348002 w 7467600"/>
              <a:gd name="connsiteY887" fmla="*/ 2205895 h 6858000"/>
              <a:gd name="connsiteX888" fmla="*/ 4262250 w 7467600"/>
              <a:gd name="connsiteY888" fmla="*/ 2219972 h 6858000"/>
              <a:gd name="connsiteX889" fmla="*/ 4550611 w 7467600"/>
              <a:gd name="connsiteY889" fmla="*/ 817540 h 6858000"/>
              <a:gd name="connsiteX890" fmla="*/ 4564418 w 7467600"/>
              <a:gd name="connsiteY890" fmla="*/ 808293 h 6858000"/>
              <a:gd name="connsiteX891" fmla="*/ 4266388 w 7467600"/>
              <a:gd name="connsiteY891" fmla="*/ 500083 h 6858000"/>
              <a:gd name="connsiteX892" fmla="*/ 4032842 w 7467600"/>
              <a:gd name="connsiteY892" fmla="*/ 211809 h 6858000"/>
              <a:gd name="connsiteX893" fmla="*/ 3882765 w 7467600"/>
              <a:gd name="connsiteY893" fmla="*/ 0 h 6858000"/>
              <a:gd name="connsiteX894" fmla="*/ 3721337 w 7467600"/>
              <a:gd name="connsiteY894" fmla="*/ 0 h 6858000"/>
              <a:gd name="connsiteX895" fmla="*/ 3797544 w 7467600"/>
              <a:gd name="connsiteY895" fmla="*/ 0 h 6858000"/>
              <a:gd name="connsiteX896" fmla="*/ 3775734 w 7467600"/>
              <a:gd name="connsiteY896" fmla="*/ 95131 h 6858000"/>
              <a:gd name="connsiteX897" fmla="*/ 3724807 w 7467600"/>
              <a:gd name="connsiteY897" fmla="*/ 272257 h 6858000"/>
              <a:gd name="connsiteX898" fmla="*/ 3726844 w 7467600"/>
              <a:gd name="connsiteY898" fmla="*/ 282988 h 6858000"/>
              <a:gd name="connsiteX899" fmla="*/ 3742664 w 7467600"/>
              <a:gd name="connsiteY899" fmla="*/ 279918 h 6858000"/>
              <a:gd name="connsiteX900" fmla="*/ 4103910 w 7467600"/>
              <a:gd name="connsiteY900" fmla="*/ 1161917 h 6858000"/>
              <a:gd name="connsiteX901" fmla="*/ 4020269 w 7467600"/>
              <a:gd name="connsiteY901" fmla="*/ 1200406 h 6858000"/>
              <a:gd name="connsiteX902" fmla="*/ 3674882 w 7467600"/>
              <a:gd name="connsiteY902" fmla="*/ 488524 h 6858000"/>
              <a:gd name="connsiteX903" fmla="*/ 3132682 w 7467600"/>
              <a:gd name="connsiteY903" fmla="*/ 1072284 h 6858000"/>
              <a:gd name="connsiteX904" fmla="*/ 2716346 w 7467600"/>
              <a:gd name="connsiteY904" fmla="*/ 1276376 h 6858000"/>
              <a:gd name="connsiteX905" fmla="*/ 2716772 w 7467600"/>
              <a:gd name="connsiteY905" fmla="*/ 1255462 h 6858000"/>
              <a:gd name="connsiteX906" fmla="*/ 3471096 w 7467600"/>
              <a:gd name="connsiteY906" fmla="*/ 437072 h 6858000"/>
              <a:gd name="connsiteX907" fmla="*/ 3639057 w 7467600"/>
              <a:gd name="connsiteY907" fmla="*/ 286334 h 6858000"/>
              <a:gd name="connsiteX908" fmla="*/ 3640309 w 7467600"/>
              <a:gd name="connsiteY908" fmla="*/ 284664 h 6858000"/>
              <a:gd name="connsiteX909" fmla="*/ 3646022 w 7467600"/>
              <a:gd name="connsiteY909" fmla="*/ 276711 h 6858000"/>
              <a:gd name="connsiteX910" fmla="*/ 3707943 w 7467600"/>
              <a:gd name="connsiteY910" fmla="*/ 65958 h 6858000"/>
              <a:gd name="connsiteX911" fmla="*/ 3721337 w 7467600"/>
              <a:gd name="connsiteY911" fmla="*/ 0 h 6858000"/>
              <a:gd name="connsiteX912" fmla="*/ 2867960 w 7467600"/>
              <a:gd name="connsiteY912" fmla="*/ 0 h 6858000"/>
              <a:gd name="connsiteX913" fmla="*/ 2926351 w 7467600"/>
              <a:gd name="connsiteY913" fmla="*/ 0 h 6858000"/>
              <a:gd name="connsiteX914" fmla="*/ 2902823 w 7467600"/>
              <a:gd name="connsiteY914" fmla="*/ 262929 h 6858000"/>
              <a:gd name="connsiteX915" fmla="*/ 2940663 w 7467600"/>
              <a:gd name="connsiteY915" fmla="*/ 140884 h 6858000"/>
              <a:gd name="connsiteX916" fmla="*/ 2947039 w 7467600"/>
              <a:gd name="connsiteY916" fmla="*/ 122524 h 6858000"/>
              <a:gd name="connsiteX917" fmla="*/ 2984316 w 7467600"/>
              <a:gd name="connsiteY917" fmla="*/ 0 h 6858000"/>
              <a:gd name="connsiteX918" fmla="*/ 3016114 w 7467600"/>
              <a:gd name="connsiteY918" fmla="*/ 0 h 6858000"/>
              <a:gd name="connsiteX919" fmla="*/ 2979949 w 7467600"/>
              <a:gd name="connsiteY919" fmla="*/ 119274 h 6858000"/>
              <a:gd name="connsiteX920" fmla="*/ 3023879 w 7467600"/>
              <a:gd name="connsiteY920" fmla="*/ 0 h 6858000"/>
              <a:gd name="connsiteX921" fmla="*/ 3105400 w 7467600"/>
              <a:gd name="connsiteY921" fmla="*/ 0 h 6858000"/>
              <a:gd name="connsiteX922" fmla="*/ 3094669 w 7467600"/>
              <a:gd name="connsiteY922" fmla="*/ 30308 h 6858000"/>
              <a:gd name="connsiteX923" fmla="*/ 2901945 w 7467600"/>
              <a:gd name="connsiteY923" fmla="*/ 466538 h 6858000"/>
              <a:gd name="connsiteX924" fmla="*/ 2815209 w 7467600"/>
              <a:gd name="connsiteY924" fmla="*/ 497361 h 6858000"/>
              <a:gd name="connsiteX925" fmla="*/ 2844845 w 7467600"/>
              <a:gd name="connsiteY925" fmla="*/ 127638 h 6858000"/>
              <a:gd name="connsiteX926" fmla="*/ 2867960 w 7467600"/>
              <a:gd name="connsiteY926" fmla="*/ 0 h 6858000"/>
              <a:gd name="connsiteX927" fmla="*/ 1057230 w 7467600"/>
              <a:gd name="connsiteY927" fmla="*/ 0 h 6858000"/>
              <a:gd name="connsiteX928" fmla="*/ 1111003 w 7467600"/>
              <a:gd name="connsiteY928" fmla="*/ 0 h 6858000"/>
              <a:gd name="connsiteX929" fmla="*/ 1125553 w 7467600"/>
              <a:gd name="connsiteY929" fmla="*/ 52588 h 6858000"/>
              <a:gd name="connsiteX930" fmla="*/ 1304276 w 7467600"/>
              <a:gd name="connsiteY930" fmla="*/ 476275 h 6858000"/>
              <a:gd name="connsiteX931" fmla="*/ 1492066 w 7467600"/>
              <a:gd name="connsiteY931" fmla="*/ 886333 h 6858000"/>
              <a:gd name="connsiteX932" fmla="*/ 1423698 w 7467600"/>
              <a:gd name="connsiteY932" fmla="*/ 710817 h 6858000"/>
              <a:gd name="connsiteX933" fmla="*/ 1357609 w 7467600"/>
              <a:gd name="connsiteY933" fmla="*/ 532892 h 6858000"/>
              <a:gd name="connsiteX934" fmla="*/ 1309550 w 7467600"/>
              <a:gd name="connsiteY934" fmla="*/ 374031 h 6858000"/>
              <a:gd name="connsiteX935" fmla="*/ 1193673 w 7467600"/>
              <a:gd name="connsiteY935" fmla="*/ 49533 h 6858000"/>
              <a:gd name="connsiteX936" fmla="*/ 1164391 w 7467600"/>
              <a:gd name="connsiteY936" fmla="*/ 0 h 6858000"/>
              <a:gd name="connsiteX937" fmla="*/ 1200666 w 7467600"/>
              <a:gd name="connsiteY937" fmla="*/ 0 h 6858000"/>
              <a:gd name="connsiteX938" fmla="*/ 1223408 w 7467600"/>
              <a:gd name="connsiteY938" fmla="*/ 38996 h 6858000"/>
              <a:gd name="connsiteX939" fmla="*/ 1339635 w 7467600"/>
              <a:gd name="connsiteY939" fmla="*/ 365517 h 6858000"/>
              <a:gd name="connsiteX940" fmla="*/ 1387469 w 7467600"/>
              <a:gd name="connsiteY940" fmla="*/ 523079 h 6858000"/>
              <a:gd name="connsiteX941" fmla="*/ 1452685 w 7467600"/>
              <a:gd name="connsiteY941" fmla="*/ 699806 h 6858000"/>
              <a:gd name="connsiteX942" fmla="*/ 1492092 w 7467600"/>
              <a:gd name="connsiteY942" fmla="*/ 800424 h 6858000"/>
              <a:gd name="connsiteX943" fmla="*/ 1455302 w 7467600"/>
              <a:gd name="connsiteY943" fmla="*/ 632913 h 6858000"/>
              <a:gd name="connsiteX944" fmla="*/ 1222336 w 7467600"/>
              <a:gd name="connsiteY944" fmla="*/ 9480 h 6858000"/>
              <a:gd name="connsiteX945" fmla="*/ 1214634 w 7467600"/>
              <a:gd name="connsiteY945" fmla="*/ 0 h 6858000"/>
              <a:gd name="connsiteX946" fmla="*/ 1289827 w 7467600"/>
              <a:gd name="connsiteY946" fmla="*/ 0 h 6858000"/>
              <a:gd name="connsiteX947" fmla="*/ 1321076 w 7467600"/>
              <a:gd name="connsiteY947" fmla="*/ 59722 h 6858000"/>
              <a:gd name="connsiteX948" fmla="*/ 1512579 w 7467600"/>
              <a:gd name="connsiteY948" fmla="*/ 626441 h 6858000"/>
              <a:gd name="connsiteX949" fmla="*/ 1506076 w 7467600"/>
              <a:gd name="connsiteY949" fmla="*/ 1089289 h 6858000"/>
              <a:gd name="connsiteX950" fmla="*/ 1486346 w 7467600"/>
              <a:gd name="connsiteY950" fmla="*/ 1079919 h 6858000"/>
              <a:gd name="connsiteX951" fmla="*/ 1070511 w 7467600"/>
              <a:gd name="connsiteY951" fmla="*/ 48609 h 6858000"/>
              <a:gd name="connsiteX952" fmla="*/ 1057230 w 7467600"/>
              <a:gd name="connsiteY952" fmla="*/ 0 h 6858000"/>
              <a:gd name="connsiteX953" fmla="*/ 43151 w 7467600"/>
              <a:gd name="connsiteY953" fmla="*/ 0 h 6858000"/>
              <a:gd name="connsiteX954" fmla="*/ 95283 w 7467600"/>
              <a:gd name="connsiteY954" fmla="*/ 0 h 6858000"/>
              <a:gd name="connsiteX955" fmla="*/ 300708 w 7467600"/>
              <a:gd name="connsiteY955" fmla="*/ 154571 h 6858000"/>
              <a:gd name="connsiteX956" fmla="*/ 530414 w 7467600"/>
              <a:gd name="connsiteY956" fmla="*/ 354673 h 6858000"/>
              <a:gd name="connsiteX957" fmla="*/ 333785 w 7467600"/>
              <a:gd name="connsiteY957" fmla="*/ 161564 h 6858000"/>
              <a:gd name="connsiteX958" fmla="*/ 147005 w 7467600"/>
              <a:gd name="connsiteY958" fmla="*/ 0 h 6858000"/>
              <a:gd name="connsiteX959" fmla="*/ 272509 w 7467600"/>
              <a:gd name="connsiteY959" fmla="*/ 0 h 6858000"/>
              <a:gd name="connsiteX960" fmla="*/ 326276 w 7467600"/>
              <a:gd name="connsiteY960" fmla="*/ 45847 h 6858000"/>
              <a:gd name="connsiteX961" fmla="*/ 823759 w 7467600"/>
              <a:gd name="connsiteY961" fmla="*/ 574145 h 6858000"/>
              <a:gd name="connsiteX962" fmla="*/ 811254 w 7467600"/>
              <a:gd name="connsiteY962" fmla="*/ 665546 h 6858000"/>
              <a:gd name="connsiteX963" fmla="*/ 154042 w 7467600"/>
              <a:gd name="connsiteY963" fmla="*/ 261522 h 6858000"/>
              <a:gd name="connsiteX964" fmla="*/ 13550 w 7467600"/>
              <a:gd name="connsiteY964" fmla="*/ 158423 h 6858000"/>
              <a:gd name="connsiteX965" fmla="*/ 0 w 7467600"/>
              <a:gd name="connsiteY965" fmla="*/ 146618 h 6858000"/>
              <a:gd name="connsiteX966" fmla="*/ 0 w 7467600"/>
              <a:gd name="connsiteY966" fmla="*/ 59161 h 6858000"/>
              <a:gd name="connsiteX967" fmla="*/ 45427 w 7467600"/>
              <a:gd name="connsiteY967" fmla="*/ 101078 h 6858000"/>
              <a:gd name="connsiteX968" fmla="*/ 630103 w 7467600"/>
              <a:gd name="connsiteY968" fmla="*/ 485885 h 6858000"/>
              <a:gd name="connsiteX969" fmla="*/ 532040 w 7467600"/>
              <a:gd name="connsiteY969" fmla="*/ 399359 h 6858000"/>
              <a:gd name="connsiteX970" fmla="*/ 517618 w 7467600"/>
              <a:gd name="connsiteY970" fmla="*/ 385726 h 6858000"/>
              <a:gd name="connsiteX971" fmla="*/ 285074 w 7467600"/>
              <a:gd name="connsiteY971" fmla="*/ 182755 h 6858000"/>
              <a:gd name="connsiteX972" fmla="*/ 43151 w 7467600"/>
              <a:gd name="connsiteY972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7042773 w 7467600"/>
              <a:gd name="connsiteY74" fmla="*/ 5734011 h 6858000"/>
              <a:gd name="connsiteX75" fmla="*/ 7379510 w 7467600"/>
              <a:gd name="connsiteY75" fmla="*/ 5755454 h 6858000"/>
              <a:gd name="connsiteX76" fmla="*/ 7467600 w 7467600"/>
              <a:gd name="connsiteY76" fmla="*/ 5845526 h 6858000"/>
              <a:gd name="connsiteX77" fmla="*/ 7271900 w 7467600"/>
              <a:gd name="connsiteY77" fmla="*/ 5734551 h 6858000"/>
              <a:gd name="connsiteX78" fmla="*/ 7015907 w 7467600"/>
              <a:gd name="connsiteY78" fmla="*/ 5541548 h 6858000"/>
              <a:gd name="connsiteX79" fmla="*/ 7259646 w 7467600"/>
              <a:gd name="connsiteY79" fmla="*/ 5765985 h 6858000"/>
              <a:gd name="connsiteX80" fmla="*/ 7467600 w 7467600"/>
              <a:gd name="connsiteY80" fmla="*/ 6012219 h 6858000"/>
              <a:gd name="connsiteX81" fmla="*/ 7105827 w 7467600"/>
              <a:gd name="connsiteY81" fmla="*/ 5718700 h 6858000"/>
              <a:gd name="connsiteX82" fmla="*/ 7356878 w 7467600"/>
              <a:gd name="connsiteY82" fmla="*/ 5981332 h 6858000"/>
              <a:gd name="connsiteX83" fmla="*/ 7467600 w 7467600"/>
              <a:gd name="connsiteY83" fmla="*/ 6117703 h 6858000"/>
              <a:gd name="connsiteX84" fmla="*/ 7467600 w 7467600"/>
              <a:gd name="connsiteY84" fmla="*/ 6163634 h 6858000"/>
              <a:gd name="connsiteX85" fmla="*/ 7403637 w 7467600"/>
              <a:gd name="connsiteY85" fmla="*/ 6083957 h 6858000"/>
              <a:gd name="connsiteX86" fmla="*/ 7254615 w 7467600"/>
              <a:gd name="connsiteY86" fmla="*/ 5911918 h 6858000"/>
              <a:gd name="connsiteX87" fmla="*/ 7312589 w 7467600"/>
              <a:gd name="connsiteY87" fmla="*/ 5982309 h 6858000"/>
              <a:gd name="connsiteX88" fmla="*/ 7448321 w 7467600"/>
              <a:gd name="connsiteY88" fmla="*/ 6190991 h 6858000"/>
              <a:gd name="connsiteX89" fmla="*/ 7467600 w 7467600"/>
              <a:gd name="connsiteY89" fmla="*/ 6221686 h 6858000"/>
              <a:gd name="connsiteX90" fmla="*/ 7467600 w 7467600"/>
              <a:gd name="connsiteY90" fmla="*/ 6334256 h 6858000"/>
              <a:gd name="connsiteX91" fmla="*/ 7454976 w 7467600"/>
              <a:gd name="connsiteY91" fmla="*/ 6318297 h 6858000"/>
              <a:gd name="connsiteX92" fmla="*/ 7042773 w 7467600"/>
              <a:gd name="connsiteY92" fmla="*/ 5734011 h 6858000"/>
              <a:gd name="connsiteX93" fmla="*/ 1456157 w 7467600"/>
              <a:gd name="connsiteY93" fmla="*/ 5371404 h 6858000"/>
              <a:gd name="connsiteX94" fmla="*/ 1244432 w 7467600"/>
              <a:gd name="connsiteY94" fmla="*/ 5385601 h 6858000"/>
              <a:gd name="connsiteX95" fmla="*/ 973990 w 7467600"/>
              <a:gd name="connsiteY95" fmla="*/ 5424940 h 6858000"/>
              <a:gd name="connsiteX96" fmla="*/ 1103809 w 7467600"/>
              <a:gd name="connsiteY96" fmla="*/ 5433720 h 6858000"/>
              <a:gd name="connsiteX97" fmla="*/ 1123454 w 7467600"/>
              <a:gd name="connsiteY97" fmla="*/ 5435727 h 6858000"/>
              <a:gd name="connsiteX98" fmla="*/ 1737017 w 7467600"/>
              <a:gd name="connsiteY98" fmla="*/ 5452183 h 6858000"/>
              <a:gd name="connsiteX99" fmla="*/ 1824397 w 7467600"/>
              <a:gd name="connsiteY99" fmla="*/ 5447757 h 6858000"/>
              <a:gd name="connsiteX100" fmla="*/ 2070059 w 7467600"/>
              <a:gd name="connsiteY100" fmla="*/ 5441660 h 6858000"/>
              <a:gd name="connsiteX101" fmla="*/ 1456157 w 7467600"/>
              <a:gd name="connsiteY101" fmla="*/ 5371404 h 6858000"/>
              <a:gd name="connsiteX102" fmla="*/ 4988186 w 7467600"/>
              <a:gd name="connsiteY102" fmla="*/ 5216467 h 6858000"/>
              <a:gd name="connsiteX103" fmla="*/ 4777334 w 7467600"/>
              <a:gd name="connsiteY103" fmla="*/ 5406072 h 6858000"/>
              <a:gd name="connsiteX104" fmla="*/ 4718341 w 7467600"/>
              <a:gd name="connsiteY104" fmla="*/ 5468043 h 6858000"/>
              <a:gd name="connsiteX105" fmla="*/ 4604655 w 7467600"/>
              <a:gd name="connsiteY105" fmla="*/ 5583434 h 6858000"/>
              <a:gd name="connsiteX106" fmla="*/ 4565074 w 7467600"/>
              <a:gd name="connsiteY106" fmla="*/ 5618550 h 6858000"/>
              <a:gd name="connsiteX107" fmla="*/ 4988186 w 7467600"/>
              <a:gd name="connsiteY107" fmla="*/ 5216467 h 6858000"/>
              <a:gd name="connsiteX108" fmla="*/ 4978032 w 7467600"/>
              <a:gd name="connsiteY108" fmla="*/ 5183809 h 6858000"/>
              <a:gd name="connsiteX109" fmla="*/ 4463413 w 7467600"/>
              <a:gd name="connsiteY109" fmla="*/ 5615162 h 6858000"/>
              <a:gd name="connsiteX110" fmla="*/ 4358134 w 7467600"/>
              <a:gd name="connsiteY110" fmla="*/ 5742791 h 6858000"/>
              <a:gd name="connsiteX111" fmla="*/ 4376219 w 7467600"/>
              <a:gd name="connsiteY111" fmla="*/ 5729027 h 6858000"/>
              <a:gd name="connsiteX112" fmla="*/ 4582340 w 7467600"/>
              <a:gd name="connsiteY112" fmla="*/ 5561037 h 6858000"/>
              <a:gd name="connsiteX113" fmla="*/ 4694684 w 7467600"/>
              <a:gd name="connsiteY113" fmla="*/ 5447098 h 6858000"/>
              <a:gd name="connsiteX114" fmla="*/ 4754123 w 7467600"/>
              <a:gd name="connsiteY114" fmla="*/ 5384643 h 6858000"/>
              <a:gd name="connsiteX115" fmla="*/ 4978032 w 7467600"/>
              <a:gd name="connsiteY115" fmla="*/ 5183809 h 6858000"/>
              <a:gd name="connsiteX116" fmla="*/ 1903353 w 7467600"/>
              <a:gd name="connsiteY116" fmla="*/ 5044827 h 6858000"/>
              <a:gd name="connsiteX117" fmla="*/ 1936931 w 7467600"/>
              <a:gd name="connsiteY117" fmla="*/ 5093954 h 6858000"/>
              <a:gd name="connsiteX118" fmla="*/ 2195868 w 7467600"/>
              <a:gd name="connsiteY118" fmla="*/ 5396574 h 6858000"/>
              <a:gd name="connsiteX119" fmla="*/ 2088852 w 7467600"/>
              <a:gd name="connsiteY119" fmla="*/ 5166123 h 6858000"/>
              <a:gd name="connsiteX120" fmla="*/ 1958241 w 7467600"/>
              <a:gd name="connsiteY120" fmla="*/ 5067955 h 6858000"/>
              <a:gd name="connsiteX121" fmla="*/ 1903353 w 7467600"/>
              <a:gd name="connsiteY121" fmla="*/ 5044827 h 6858000"/>
              <a:gd name="connsiteX122" fmla="*/ 1979378 w 7467600"/>
              <a:gd name="connsiteY122" fmla="*/ 4769504 h 6858000"/>
              <a:gd name="connsiteX123" fmla="*/ 2882120 w 7467600"/>
              <a:gd name="connsiteY123" fmla="*/ 5064547 h 6858000"/>
              <a:gd name="connsiteX124" fmla="*/ 2793103 w 7467600"/>
              <a:gd name="connsiteY124" fmla="*/ 5039699 h 6858000"/>
              <a:gd name="connsiteX125" fmla="*/ 2770041 w 7467600"/>
              <a:gd name="connsiteY125" fmla="*/ 5033634 h 6858000"/>
              <a:gd name="connsiteX126" fmla="*/ 1979378 w 7467600"/>
              <a:gd name="connsiteY126" fmla="*/ 4769504 h 6858000"/>
              <a:gd name="connsiteX127" fmla="*/ 1927410 w 7467600"/>
              <a:gd name="connsiteY127" fmla="*/ 4716164 h 6858000"/>
              <a:gd name="connsiteX128" fmla="*/ 1959587 w 7467600"/>
              <a:gd name="connsiteY128" fmla="*/ 4728849 h 6858000"/>
              <a:gd name="connsiteX129" fmla="*/ 2777707 w 7467600"/>
              <a:gd name="connsiteY129" fmla="*/ 5003991 h 6858000"/>
              <a:gd name="connsiteX130" fmla="*/ 2800768 w 7467600"/>
              <a:gd name="connsiteY130" fmla="*/ 5010056 h 6858000"/>
              <a:gd name="connsiteX131" fmla="*/ 2879408 w 7467600"/>
              <a:gd name="connsiteY131" fmla="*/ 5031590 h 6858000"/>
              <a:gd name="connsiteX132" fmla="*/ 2862295 w 7467600"/>
              <a:gd name="connsiteY132" fmla="*/ 5022958 h 6858000"/>
              <a:gd name="connsiteX133" fmla="*/ 2813343 w 7467600"/>
              <a:gd name="connsiteY133" fmla="*/ 4998369 h 6858000"/>
              <a:gd name="connsiteX134" fmla="*/ 2646245 w 7467600"/>
              <a:gd name="connsiteY134" fmla="*/ 4930999 h 6858000"/>
              <a:gd name="connsiteX135" fmla="*/ 1999243 w 7467600"/>
              <a:gd name="connsiteY135" fmla="*/ 4730524 h 6858000"/>
              <a:gd name="connsiteX136" fmla="*/ 1979527 w 7467600"/>
              <a:gd name="connsiteY136" fmla="*/ 4726651 h 6858000"/>
              <a:gd name="connsiteX137" fmla="*/ 1927410 w 7467600"/>
              <a:gd name="connsiteY137" fmla="*/ 4716164 h 6858000"/>
              <a:gd name="connsiteX138" fmla="*/ 1997014 w 7467600"/>
              <a:gd name="connsiteY138" fmla="*/ 4698007 h 6858000"/>
              <a:gd name="connsiteX139" fmla="*/ 2005458 w 7467600"/>
              <a:gd name="connsiteY139" fmla="*/ 4699540 h 6858000"/>
              <a:gd name="connsiteX140" fmla="*/ 2657186 w 7467600"/>
              <a:gd name="connsiteY140" fmla="*/ 4901687 h 6858000"/>
              <a:gd name="connsiteX141" fmla="*/ 2826662 w 7467600"/>
              <a:gd name="connsiteY141" fmla="*/ 4970362 h 6858000"/>
              <a:gd name="connsiteX142" fmla="*/ 2876100 w 7467600"/>
              <a:gd name="connsiteY142" fmla="*/ 4995397 h 6858000"/>
              <a:gd name="connsiteX143" fmla="*/ 3042600 w 7467600"/>
              <a:gd name="connsiteY143" fmla="*/ 5059532 h 6858000"/>
              <a:gd name="connsiteX144" fmla="*/ 1997014 w 7467600"/>
              <a:gd name="connsiteY144" fmla="*/ 4698007 h 6858000"/>
              <a:gd name="connsiteX145" fmla="*/ 2305292 w 7467600"/>
              <a:gd name="connsiteY145" fmla="*/ 4219492 h 6858000"/>
              <a:gd name="connsiteX146" fmla="*/ 3360922 w 7467600"/>
              <a:gd name="connsiteY146" fmla="*/ 4529373 h 6858000"/>
              <a:gd name="connsiteX147" fmla="*/ 3492420 w 7467600"/>
              <a:gd name="connsiteY147" fmla="*/ 4510145 h 6858000"/>
              <a:gd name="connsiteX148" fmla="*/ 3364086 w 7467600"/>
              <a:gd name="connsiteY148" fmla="*/ 4480340 h 6858000"/>
              <a:gd name="connsiteX149" fmla="*/ 3225818 w 7467600"/>
              <a:gd name="connsiteY149" fmla="*/ 4411822 h 6858000"/>
              <a:gd name="connsiteX150" fmla="*/ 3129696 w 7467600"/>
              <a:gd name="connsiteY150" fmla="*/ 4360704 h 6858000"/>
              <a:gd name="connsiteX151" fmla="*/ 2814545 w 7467600"/>
              <a:gd name="connsiteY151" fmla="*/ 4282955 h 6858000"/>
              <a:gd name="connsiteX152" fmla="*/ 2305292 w 7467600"/>
              <a:gd name="connsiteY152" fmla="*/ 4219492 h 6858000"/>
              <a:gd name="connsiteX153" fmla="*/ 2626982 w 7467600"/>
              <a:gd name="connsiteY153" fmla="*/ 4206450 h 6858000"/>
              <a:gd name="connsiteX154" fmla="*/ 2490617 w 7467600"/>
              <a:gd name="connsiteY154" fmla="*/ 4206951 h 6858000"/>
              <a:gd name="connsiteX155" fmla="*/ 2819869 w 7467600"/>
              <a:gd name="connsiteY155" fmla="*/ 4252936 h 6858000"/>
              <a:gd name="connsiteX156" fmla="*/ 3143018 w 7467600"/>
              <a:gd name="connsiteY156" fmla="*/ 4332698 h 6858000"/>
              <a:gd name="connsiteX157" fmla="*/ 3241520 w 7467600"/>
              <a:gd name="connsiteY157" fmla="*/ 4385112 h 6858000"/>
              <a:gd name="connsiteX158" fmla="*/ 3374575 w 7467600"/>
              <a:gd name="connsiteY158" fmla="*/ 4451517 h 6858000"/>
              <a:gd name="connsiteX159" fmla="*/ 3505221 w 7467600"/>
              <a:gd name="connsiteY159" fmla="*/ 4480757 h 6858000"/>
              <a:gd name="connsiteX160" fmla="*/ 2626982 w 7467600"/>
              <a:gd name="connsiteY160" fmla="*/ 4206450 h 6858000"/>
              <a:gd name="connsiteX161" fmla="*/ 1310106 w 7467600"/>
              <a:gd name="connsiteY161" fmla="*/ 3943217 h 6858000"/>
              <a:gd name="connsiteX162" fmla="*/ 854994 w 7467600"/>
              <a:gd name="connsiteY162" fmla="*/ 4399136 h 6858000"/>
              <a:gd name="connsiteX163" fmla="*/ 742462 w 7467600"/>
              <a:gd name="connsiteY163" fmla="*/ 4594648 h 6858000"/>
              <a:gd name="connsiteX164" fmla="*/ 820602 w 7467600"/>
              <a:gd name="connsiteY164" fmla="*/ 4485915 h 6858000"/>
              <a:gd name="connsiteX165" fmla="*/ 878295 w 7467600"/>
              <a:gd name="connsiteY165" fmla="*/ 4403594 h 6858000"/>
              <a:gd name="connsiteX166" fmla="*/ 1240607 w 7467600"/>
              <a:gd name="connsiteY166" fmla="*/ 4010401 h 6858000"/>
              <a:gd name="connsiteX167" fmla="*/ 1310106 w 7467600"/>
              <a:gd name="connsiteY167" fmla="*/ 3943217 h 6858000"/>
              <a:gd name="connsiteX168" fmla="*/ 1423113 w 7467600"/>
              <a:gd name="connsiteY168" fmla="*/ 3874565 h 6858000"/>
              <a:gd name="connsiteX169" fmla="*/ 1260565 w 7467600"/>
              <a:gd name="connsiteY169" fmla="*/ 4031982 h 6858000"/>
              <a:gd name="connsiteX170" fmla="*/ 901900 w 7467600"/>
              <a:gd name="connsiteY170" fmla="*/ 4421236 h 6858000"/>
              <a:gd name="connsiteX171" fmla="*/ 845044 w 7467600"/>
              <a:gd name="connsiteY171" fmla="*/ 4502436 h 6858000"/>
              <a:gd name="connsiteX172" fmla="*/ 685926 w 7467600"/>
              <a:gd name="connsiteY172" fmla="*/ 4703069 h 6858000"/>
              <a:gd name="connsiteX173" fmla="*/ 684248 w 7467600"/>
              <a:gd name="connsiteY173" fmla="*/ 4706721 h 6858000"/>
              <a:gd name="connsiteX174" fmla="*/ 1423113 w 7467600"/>
              <a:gd name="connsiteY174" fmla="*/ 3874565 h 6858000"/>
              <a:gd name="connsiteX175" fmla="*/ 3316479 w 7467600"/>
              <a:gd name="connsiteY175" fmla="*/ 3872136 h 6858000"/>
              <a:gd name="connsiteX176" fmla="*/ 3546806 w 7467600"/>
              <a:gd name="connsiteY176" fmla="*/ 4356139 h 6858000"/>
              <a:gd name="connsiteX177" fmla="*/ 3364433 w 7467600"/>
              <a:gd name="connsiteY177" fmla="*/ 3953121 h 6858000"/>
              <a:gd name="connsiteX178" fmla="*/ 3316479 w 7467600"/>
              <a:gd name="connsiteY178" fmla="*/ 3872136 h 6858000"/>
              <a:gd name="connsiteX179" fmla="*/ 3291335 w 7467600"/>
              <a:gd name="connsiteY179" fmla="*/ 3767420 h 6858000"/>
              <a:gd name="connsiteX180" fmla="*/ 3390805 w 7467600"/>
              <a:gd name="connsiteY180" fmla="*/ 3937163 h 6858000"/>
              <a:gd name="connsiteX181" fmla="*/ 3579062 w 7467600"/>
              <a:gd name="connsiteY181" fmla="*/ 4359040 h 6858000"/>
              <a:gd name="connsiteX182" fmla="*/ 3467355 w 7467600"/>
              <a:gd name="connsiteY182" fmla="*/ 3988130 h 6858000"/>
              <a:gd name="connsiteX183" fmla="*/ 3310753 w 7467600"/>
              <a:gd name="connsiteY183" fmla="*/ 3787140 h 6858000"/>
              <a:gd name="connsiteX184" fmla="*/ 3291335 w 7467600"/>
              <a:gd name="connsiteY184" fmla="*/ 3767420 h 6858000"/>
              <a:gd name="connsiteX185" fmla="*/ 1635889 w 7467600"/>
              <a:gd name="connsiteY185" fmla="*/ 3709494 h 6858000"/>
              <a:gd name="connsiteX186" fmla="*/ 1634800 w 7467600"/>
              <a:gd name="connsiteY186" fmla="*/ 3731111 h 6858000"/>
              <a:gd name="connsiteX187" fmla="*/ 1635889 w 7467600"/>
              <a:gd name="connsiteY187" fmla="*/ 3709494 h 6858000"/>
              <a:gd name="connsiteX188" fmla="*/ 1510397 w 7467600"/>
              <a:gd name="connsiteY188" fmla="*/ 3684705 h 6858000"/>
              <a:gd name="connsiteX189" fmla="*/ 1146550 w 7467600"/>
              <a:gd name="connsiteY189" fmla="*/ 3802012 h 6858000"/>
              <a:gd name="connsiteX190" fmla="*/ 698834 w 7467600"/>
              <a:gd name="connsiteY190" fmla="*/ 3952272 h 6858000"/>
              <a:gd name="connsiteX191" fmla="*/ 34256 w 7467600"/>
              <a:gd name="connsiteY191" fmla="*/ 4347603 h 6858000"/>
              <a:gd name="connsiteX192" fmla="*/ 527241 w 7467600"/>
              <a:gd name="connsiteY192" fmla="*/ 4065078 h 6858000"/>
              <a:gd name="connsiteX193" fmla="*/ 1510397 w 7467600"/>
              <a:gd name="connsiteY193" fmla="*/ 3684705 h 6858000"/>
              <a:gd name="connsiteX194" fmla="*/ 1313114 w 7467600"/>
              <a:gd name="connsiteY194" fmla="*/ 3655216 h 6858000"/>
              <a:gd name="connsiteX195" fmla="*/ 1109304 w 7467600"/>
              <a:gd name="connsiteY195" fmla="*/ 3669030 h 6858000"/>
              <a:gd name="connsiteX196" fmla="*/ 8129 w 7467600"/>
              <a:gd name="connsiteY196" fmla="*/ 4330519 h 6858000"/>
              <a:gd name="connsiteX197" fmla="*/ 687572 w 7467600"/>
              <a:gd name="connsiteY197" fmla="*/ 3925629 h 6858000"/>
              <a:gd name="connsiteX198" fmla="*/ 1138365 w 7467600"/>
              <a:gd name="connsiteY198" fmla="*/ 3774515 h 6858000"/>
              <a:gd name="connsiteX199" fmla="*/ 1505579 w 7467600"/>
              <a:gd name="connsiteY199" fmla="*/ 3655526 h 6858000"/>
              <a:gd name="connsiteX200" fmla="*/ 1313114 w 7467600"/>
              <a:gd name="connsiteY200" fmla="*/ 3655216 h 6858000"/>
              <a:gd name="connsiteX201" fmla="*/ 3655073 w 7467600"/>
              <a:gd name="connsiteY201" fmla="*/ 3650884 h 6858000"/>
              <a:gd name="connsiteX202" fmla="*/ 3989938 w 7467600"/>
              <a:gd name="connsiteY202" fmla="*/ 3991685 h 6858000"/>
              <a:gd name="connsiteX203" fmla="*/ 4393907 w 7467600"/>
              <a:gd name="connsiteY203" fmla="*/ 4261258 h 6858000"/>
              <a:gd name="connsiteX204" fmla="*/ 4648051 w 7467600"/>
              <a:gd name="connsiteY204" fmla="*/ 4374051 h 6858000"/>
              <a:gd name="connsiteX205" fmla="*/ 4383389 w 7467600"/>
              <a:gd name="connsiteY205" fmla="*/ 4184369 h 6858000"/>
              <a:gd name="connsiteX206" fmla="*/ 4165508 w 7467600"/>
              <a:gd name="connsiteY206" fmla="*/ 4035196 h 6858000"/>
              <a:gd name="connsiteX207" fmla="*/ 4068162 w 7467600"/>
              <a:gd name="connsiteY207" fmla="*/ 3953394 h 6858000"/>
              <a:gd name="connsiteX208" fmla="*/ 3981416 w 7467600"/>
              <a:gd name="connsiteY208" fmla="*/ 3880482 h 6858000"/>
              <a:gd name="connsiteX209" fmla="*/ 3800147 w 7467600"/>
              <a:gd name="connsiteY209" fmla="*/ 3749872 h 6858000"/>
              <a:gd name="connsiteX210" fmla="*/ 3655073 w 7467600"/>
              <a:gd name="connsiteY210" fmla="*/ 3650884 h 6858000"/>
              <a:gd name="connsiteX211" fmla="*/ 3670252 w 7467600"/>
              <a:gd name="connsiteY211" fmla="*/ 3622798 h 6858000"/>
              <a:gd name="connsiteX212" fmla="*/ 3817258 w 7467600"/>
              <a:gd name="connsiteY212" fmla="*/ 3723577 h 6858000"/>
              <a:gd name="connsiteX213" fmla="*/ 4000461 w 7467600"/>
              <a:gd name="connsiteY213" fmla="*/ 3855966 h 6858000"/>
              <a:gd name="connsiteX214" fmla="*/ 4088180 w 7467600"/>
              <a:gd name="connsiteY214" fmla="*/ 3929774 h 6858000"/>
              <a:gd name="connsiteX215" fmla="*/ 4184555 w 7467600"/>
              <a:gd name="connsiteY215" fmla="*/ 4010683 h 6858000"/>
              <a:gd name="connsiteX216" fmla="*/ 4399563 w 7467600"/>
              <a:gd name="connsiteY216" fmla="*/ 4158106 h 6858000"/>
              <a:gd name="connsiteX217" fmla="*/ 4684469 w 7467600"/>
              <a:gd name="connsiteY217" fmla="*/ 4364680 h 6858000"/>
              <a:gd name="connsiteX218" fmla="*/ 4690271 w 7467600"/>
              <a:gd name="connsiteY218" fmla="*/ 4370034 h 6858000"/>
              <a:gd name="connsiteX219" fmla="*/ 4136093 w 7467600"/>
              <a:gd name="connsiteY219" fmla="*/ 3858466 h 6858000"/>
              <a:gd name="connsiteX220" fmla="*/ 3670252 w 7467600"/>
              <a:gd name="connsiteY220" fmla="*/ 3622798 h 6858000"/>
              <a:gd name="connsiteX221" fmla="*/ 4440129 w 7467600"/>
              <a:gd name="connsiteY221" fmla="*/ 3448571 h 6858000"/>
              <a:gd name="connsiteX222" fmla="*/ 4856525 w 7467600"/>
              <a:gd name="connsiteY222" fmla="*/ 3915351 h 6858000"/>
              <a:gd name="connsiteX223" fmla="*/ 5059055 w 7467600"/>
              <a:gd name="connsiteY223" fmla="*/ 4108918 h 6858000"/>
              <a:gd name="connsiteX224" fmla="*/ 5290070 w 7467600"/>
              <a:gd name="connsiteY224" fmla="*/ 4263619 h 6858000"/>
              <a:gd name="connsiteX225" fmla="*/ 4834991 w 7467600"/>
              <a:gd name="connsiteY225" fmla="*/ 3830985 h 6858000"/>
              <a:gd name="connsiteX226" fmla="*/ 4440129 w 7467600"/>
              <a:gd name="connsiteY226" fmla="*/ 3448571 h 6858000"/>
              <a:gd name="connsiteX227" fmla="*/ 4441737 w 7467600"/>
              <a:gd name="connsiteY227" fmla="*/ 3399734 h 6858000"/>
              <a:gd name="connsiteX228" fmla="*/ 4431236 w 7467600"/>
              <a:gd name="connsiteY228" fmla="*/ 3400954 h 6858000"/>
              <a:gd name="connsiteX229" fmla="*/ 4557150 w 7467600"/>
              <a:gd name="connsiteY229" fmla="*/ 3510023 h 6858000"/>
              <a:gd name="connsiteX230" fmla="*/ 4856936 w 7467600"/>
              <a:gd name="connsiteY230" fmla="*/ 3809146 h 6858000"/>
              <a:gd name="connsiteX231" fmla="*/ 5111996 w 7467600"/>
              <a:gd name="connsiteY231" fmla="*/ 4065759 h 6858000"/>
              <a:gd name="connsiteX232" fmla="*/ 5388878 w 7467600"/>
              <a:gd name="connsiteY232" fmla="*/ 4300185 h 6858000"/>
              <a:gd name="connsiteX233" fmla="*/ 5425556 w 7467600"/>
              <a:gd name="connsiteY233" fmla="*/ 4308967 h 6858000"/>
              <a:gd name="connsiteX234" fmla="*/ 4943646 w 7467600"/>
              <a:gd name="connsiteY234" fmla="*/ 3822916 h 6858000"/>
              <a:gd name="connsiteX235" fmla="*/ 4594837 w 7467600"/>
              <a:gd name="connsiteY235" fmla="*/ 3532274 h 6858000"/>
              <a:gd name="connsiteX236" fmla="*/ 4441737 w 7467600"/>
              <a:gd name="connsiteY236" fmla="*/ 3399734 h 6858000"/>
              <a:gd name="connsiteX237" fmla="*/ 5425834 w 7467600"/>
              <a:gd name="connsiteY237" fmla="*/ 3162785 h 6858000"/>
              <a:gd name="connsiteX238" fmla="*/ 5401644 w 7467600"/>
              <a:gd name="connsiteY238" fmla="*/ 3617847 h 6858000"/>
              <a:gd name="connsiteX239" fmla="*/ 5467256 w 7467600"/>
              <a:gd name="connsiteY239" fmla="*/ 4175494 h 6858000"/>
              <a:gd name="connsiteX240" fmla="*/ 5448069 w 7467600"/>
              <a:gd name="connsiteY240" fmla="*/ 3567554 h 6858000"/>
              <a:gd name="connsiteX241" fmla="*/ 5425834 w 7467600"/>
              <a:gd name="connsiteY241" fmla="*/ 3162785 h 6858000"/>
              <a:gd name="connsiteX242" fmla="*/ 1318687 w 7467600"/>
              <a:gd name="connsiteY242" fmla="*/ 3113840 h 6858000"/>
              <a:gd name="connsiteX243" fmla="*/ 1066793 w 7467600"/>
              <a:gd name="connsiteY243" fmla="*/ 3212171 h 6858000"/>
              <a:gd name="connsiteX244" fmla="*/ 993319 w 7467600"/>
              <a:gd name="connsiteY244" fmla="*/ 3247648 h 6858000"/>
              <a:gd name="connsiteX245" fmla="*/ 853081 w 7467600"/>
              <a:gd name="connsiteY245" fmla="*/ 3312410 h 6858000"/>
              <a:gd name="connsiteX246" fmla="*/ 805957 w 7467600"/>
              <a:gd name="connsiteY246" fmla="*/ 3330443 h 6858000"/>
              <a:gd name="connsiteX247" fmla="*/ 1318687 w 7467600"/>
              <a:gd name="connsiteY247" fmla="*/ 3113840 h 6858000"/>
              <a:gd name="connsiteX248" fmla="*/ 5453702 w 7467600"/>
              <a:gd name="connsiteY248" fmla="*/ 3090882 h 6858000"/>
              <a:gd name="connsiteX249" fmla="*/ 5480135 w 7467600"/>
              <a:gd name="connsiteY249" fmla="*/ 3565802 h 6858000"/>
              <a:gd name="connsiteX250" fmla="*/ 5499023 w 7467600"/>
              <a:gd name="connsiteY250" fmla="*/ 4166310 h 6858000"/>
              <a:gd name="connsiteX251" fmla="*/ 5547022 w 7467600"/>
              <a:gd name="connsiteY251" fmla="*/ 3607838 h 6858000"/>
              <a:gd name="connsiteX252" fmla="*/ 5515964 w 7467600"/>
              <a:gd name="connsiteY252" fmla="*/ 3378541 h 6858000"/>
              <a:gd name="connsiteX253" fmla="*/ 5453702 w 7467600"/>
              <a:gd name="connsiteY253" fmla="*/ 3090882 h 6858000"/>
              <a:gd name="connsiteX254" fmla="*/ 1238695 w 7467600"/>
              <a:gd name="connsiteY254" fmla="*/ 3076820 h 6858000"/>
              <a:gd name="connsiteX255" fmla="*/ 716371 w 7467600"/>
              <a:gd name="connsiteY255" fmla="*/ 3293249 h 6858000"/>
              <a:gd name="connsiteX256" fmla="*/ 579522 w 7467600"/>
              <a:gd name="connsiteY256" fmla="*/ 3371759 h 6858000"/>
              <a:gd name="connsiteX257" fmla="*/ 600288 w 7467600"/>
              <a:gd name="connsiteY257" fmla="*/ 3365555 h 6858000"/>
              <a:gd name="connsiteX258" fmla="*/ 840692 w 7467600"/>
              <a:gd name="connsiteY258" fmla="*/ 3284921 h 6858000"/>
              <a:gd name="connsiteX259" fmla="*/ 979248 w 7467600"/>
              <a:gd name="connsiteY259" fmla="*/ 3221003 h 6858000"/>
              <a:gd name="connsiteX260" fmla="*/ 1053282 w 7467600"/>
              <a:gd name="connsiteY260" fmla="*/ 3185247 h 6858000"/>
              <a:gd name="connsiteX261" fmla="*/ 1320603 w 7467600"/>
              <a:gd name="connsiteY261" fmla="*/ 3081281 h 6858000"/>
              <a:gd name="connsiteX262" fmla="*/ 1238695 w 7467600"/>
              <a:gd name="connsiteY262" fmla="*/ 3076820 h 6858000"/>
              <a:gd name="connsiteX263" fmla="*/ 5425627 w 7467600"/>
              <a:gd name="connsiteY263" fmla="*/ 2954192 h 6858000"/>
              <a:gd name="connsiteX264" fmla="*/ 5470770 w 7467600"/>
              <a:gd name="connsiteY264" fmla="*/ 3005435 h 6858000"/>
              <a:gd name="connsiteX265" fmla="*/ 5519779 w 7467600"/>
              <a:gd name="connsiteY265" fmla="*/ 4359223 h 6858000"/>
              <a:gd name="connsiteX266" fmla="*/ 5520293 w 7467600"/>
              <a:gd name="connsiteY266" fmla="*/ 4360602 h 6858000"/>
              <a:gd name="connsiteX267" fmla="*/ 5767221 w 7467600"/>
              <a:gd name="connsiteY267" fmla="*/ 4665564 h 6858000"/>
              <a:gd name="connsiteX268" fmla="*/ 6937169 w 7467600"/>
              <a:gd name="connsiteY268" fmla="*/ 4815941 h 6858000"/>
              <a:gd name="connsiteX269" fmla="*/ 6953922 w 7467600"/>
              <a:gd name="connsiteY269" fmla="*/ 4890068 h 6858000"/>
              <a:gd name="connsiteX270" fmla="*/ 6071359 w 7467600"/>
              <a:gd name="connsiteY270" fmla="*/ 4770770 h 6858000"/>
              <a:gd name="connsiteX271" fmla="*/ 6038839 w 7467600"/>
              <a:gd name="connsiteY271" fmla="*/ 4764474 h 6858000"/>
              <a:gd name="connsiteX272" fmla="*/ 6038706 w 7467600"/>
              <a:gd name="connsiteY272" fmla="*/ 4763847 h 6858000"/>
              <a:gd name="connsiteX273" fmla="*/ 6037784 w 7467600"/>
              <a:gd name="connsiteY273" fmla="*/ 4764270 h 6858000"/>
              <a:gd name="connsiteX274" fmla="*/ 6038839 w 7467600"/>
              <a:gd name="connsiteY274" fmla="*/ 4764474 h 6858000"/>
              <a:gd name="connsiteX275" fmla="*/ 6040338 w 7467600"/>
              <a:gd name="connsiteY275" fmla="*/ 4771418 h 6858000"/>
              <a:gd name="connsiteX276" fmla="*/ 6024488 w 7467600"/>
              <a:gd name="connsiteY276" fmla="*/ 4809903 h 6858000"/>
              <a:gd name="connsiteX277" fmla="*/ 5599771 w 7467600"/>
              <a:gd name="connsiteY277" fmla="*/ 5509652 h 6858000"/>
              <a:gd name="connsiteX278" fmla="*/ 5548843 w 7467600"/>
              <a:gd name="connsiteY278" fmla="*/ 5563845 h 6858000"/>
              <a:gd name="connsiteX279" fmla="*/ 5940952 w 7467600"/>
              <a:gd name="connsiteY279" fmla="*/ 6250028 h 6858000"/>
              <a:gd name="connsiteX280" fmla="*/ 6043441 w 7467600"/>
              <a:gd name="connsiteY280" fmla="*/ 6665847 h 6858000"/>
              <a:gd name="connsiteX281" fmla="*/ 6093432 w 7467600"/>
              <a:gd name="connsiteY281" fmla="*/ 6858000 h 6858000"/>
              <a:gd name="connsiteX282" fmla="*/ 6034344 w 7467600"/>
              <a:gd name="connsiteY282" fmla="*/ 6858000 h 6858000"/>
              <a:gd name="connsiteX283" fmla="*/ 6026679 w 7467600"/>
              <a:gd name="connsiteY283" fmla="*/ 6836959 h 6858000"/>
              <a:gd name="connsiteX284" fmla="*/ 5800441 w 7467600"/>
              <a:gd name="connsiteY284" fmla="*/ 6335286 h 6858000"/>
              <a:gd name="connsiteX285" fmla="*/ 5526562 w 7467600"/>
              <a:gd name="connsiteY285" fmla="*/ 5705388 h 6858000"/>
              <a:gd name="connsiteX286" fmla="*/ 5519640 w 7467600"/>
              <a:gd name="connsiteY286" fmla="*/ 5683774 h 6858000"/>
              <a:gd name="connsiteX287" fmla="*/ 5844559 w 7467600"/>
              <a:gd name="connsiteY287" fmla="*/ 6553349 h 6858000"/>
              <a:gd name="connsiteX288" fmla="*/ 5975994 w 7467600"/>
              <a:gd name="connsiteY288" fmla="*/ 6858000 h 6858000"/>
              <a:gd name="connsiteX289" fmla="*/ 5898547 w 7467600"/>
              <a:gd name="connsiteY289" fmla="*/ 6858000 h 6858000"/>
              <a:gd name="connsiteX290" fmla="*/ 5682041 w 7467600"/>
              <a:gd name="connsiteY290" fmla="*/ 6355860 h 6858000"/>
              <a:gd name="connsiteX291" fmla="*/ 5461758 w 7467600"/>
              <a:gd name="connsiteY291" fmla="*/ 5820220 h 6858000"/>
              <a:gd name="connsiteX292" fmla="*/ 5237282 w 7467600"/>
              <a:gd name="connsiteY292" fmla="*/ 6579086 h 6858000"/>
              <a:gd name="connsiteX293" fmla="*/ 5115009 w 7467600"/>
              <a:gd name="connsiteY293" fmla="*/ 6858000 h 6858000"/>
              <a:gd name="connsiteX294" fmla="*/ 5028074 w 7467600"/>
              <a:gd name="connsiteY294" fmla="*/ 6858000 h 6858000"/>
              <a:gd name="connsiteX295" fmla="*/ 5079508 w 7467600"/>
              <a:gd name="connsiteY295" fmla="*/ 6749074 h 6858000"/>
              <a:gd name="connsiteX296" fmla="*/ 5371846 w 7467600"/>
              <a:gd name="connsiteY296" fmla="*/ 5924413 h 6858000"/>
              <a:gd name="connsiteX297" fmla="*/ 5270512 w 7467600"/>
              <a:gd name="connsiteY297" fmla="*/ 6138975 h 6858000"/>
              <a:gd name="connsiteX298" fmla="*/ 5062409 w 7467600"/>
              <a:gd name="connsiteY298" fmla="*/ 6653544 h 6858000"/>
              <a:gd name="connsiteX299" fmla="*/ 5036628 w 7467600"/>
              <a:gd name="connsiteY299" fmla="*/ 6754247 h 6858000"/>
              <a:gd name="connsiteX300" fmla="*/ 5009112 w 7467600"/>
              <a:gd name="connsiteY300" fmla="*/ 6858000 h 6858000"/>
              <a:gd name="connsiteX301" fmla="*/ 4976679 w 7467600"/>
              <a:gd name="connsiteY301" fmla="*/ 6858000 h 6858000"/>
              <a:gd name="connsiteX302" fmla="*/ 5006537 w 7467600"/>
              <a:gd name="connsiteY302" fmla="*/ 6747068 h 6858000"/>
              <a:gd name="connsiteX303" fmla="*/ 5032723 w 7467600"/>
              <a:gd name="connsiteY303" fmla="*/ 6644957 h 6858000"/>
              <a:gd name="connsiteX304" fmla="*/ 5242949 w 7467600"/>
              <a:gd name="connsiteY304" fmla="*/ 6125175 h 6858000"/>
              <a:gd name="connsiteX305" fmla="*/ 5286321 w 7467600"/>
              <a:gd name="connsiteY305" fmla="*/ 6033555 h 6858000"/>
              <a:gd name="connsiteX306" fmla="*/ 5008210 w 7467600"/>
              <a:gd name="connsiteY306" fmla="*/ 6649194 h 6858000"/>
              <a:gd name="connsiteX307" fmla="*/ 4986321 w 7467600"/>
              <a:gd name="connsiteY307" fmla="*/ 6765687 h 6858000"/>
              <a:gd name="connsiteX308" fmla="*/ 4973474 w 7467600"/>
              <a:gd name="connsiteY308" fmla="*/ 6858000 h 6858000"/>
              <a:gd name="connsiteX309" fmla="*/ 4907178 w 7467600"/>
              <a:gd name="connsiteY309" fmla="*/ 6858000 h 6858000"/>
              <a:gd name="connsiteX310" fmla="*/ 4910810 w 7467600"/>
              <a:gd name="connsiteY310" fmla="*/ 6829660 h 6858000"/>
              <a:gd name="connsiteX311" fmla="*/ 4987461 w 7467600"/>
              <a:gd name="connsiteY311" fmla="*/ 6432994 h 6858000"/>
              <a:gd name="connsiteX312" fmla="*/ 5179262 w 7467600"/>
              <a:gd name="connsiteY312" fmla="*/ 6035044 h 6858000"/>
              <a:gd name="connsiteX313" fmla="*/ 4689678 w 7467600"/>
              <a:gd name="connsiteY313" fmla="*/ 6440241 h 6858000"/>
              <a:gd name="connsiteX314" fmla="*/ 4477543 w 7467600"/>
              <a:gd name="connsiteY314" fmla="*/ 6674836 h 6858000"/>
              <a:gd name="connsiteX315" fmla="*/ 4329957 w 7467600"/>
              <a:gd name="connsiteY315" fmla="*/ 6858000 h 6858000"/>
              <a:gd name="connsiteX316" fmla="*/ 4218595 w 7467600"/>
              <a:gd name="connsiteY316" fmla="*/ 6858000 h 6858000"/>
              <a:gd name="connsiteX317" fmla="*/ 4368888 w 7467600"/>
              <a:gd name="connsiteY317" fmla="*/ 6668412 h 6858000"/>
              <a:gd name="connsiteX318" fmla="*/ 4563091 w 7467600"/>
              <a:gd name="connsiteY318" fmla="*/ 6442508 h 6858000"/>
              <a:gd name="connsiteX319" fmla="*/ 5387324 w 7467600"/>
              <a:gd name="connsiteY319" fmla="*/ 5705830 h 6858000"/>
              <a:gd name="connsiteX320" fmla="*/ 5073620 w 7467600"/>
              <a:gd name="connsiteY320" fmla="*/ 5955437 h 6858000"/>
              <a:gd name="connsiteX321" fmla="*/ 4689789 w 7467600"/>
              <a:gd name="connsiteY321" fmla="*/ 6268382 h 6858000"/>
              <a:gd name="connsiteX322" fmla="*/ 4418722 w 7467600"/>
              <a:gd name="connsiteY322" fmla="*/ 6570886 h 6858000"/>
              <a:gd name="connsiteX323" fmla="*/ 4214944 w 7467600"/>
              <a:gd name="connsiteY323" fmla="*/ 6858000 h 6858000"/>
              <a:gd name="connsiteX324" fmla="*/ 4177898 w 7467600"/>
              <a:gd name="connsiteY324" fmla="*/ 6858000 h 6858000"/>
              <a:gd name="connsiteX325" fmla="*/ 4391597 w 7467600"/>
              <a:gd name="connsiteY325" fmla="*/ 6556370 h 6858000"/>
              <a:gd name="connsiteX326" fmla="*/ 4668889 w 7467600"/>
              <a:gd name="connsiteY326" fmla="*/ 6246399 h 6858000"/>
              <a:gd name="connsiteX327" fmla="*/ 5055427 w 7467600"/>
              <a:gd name="connsiteY327" fmla="*/ 5931476 h 6858000"/>
              <a:gd name="connsiteX328" fmla="*/ 5371814 w 7467600"/>
              <a:gd name="connsiteY328" fmla="*/ 5678975 h 6858000"/>
              <a:gd name="connsiteX329" fmla="*/ 4987918 w 7467600"/>
              <a:gd name="connsiteY329" fmla="*/ 5838701 h 6858000"/>
              <a:gd name="connsiteX330" fmla="*/ 4317146 w 7467600"/>
              <a:gd name="connsiteY330" fmla="*/ 6587716 h 6858000"/>
              <a:gd name="connsiteX331" fmla="*/ 4171627 w 7467600"/>
              <a:gd name="connsiteY331" fmla="*/ 6858000 h 6858000"/>
              <a:gd name="connsiteX332" fmla="*/ 4081585 w 7467600"/>
              <a:gd name="connsiteY332" fmla="*/ 6858000 h 6858000"/>
              <a:gd name="connsiteX333" fmla="*/ 4238603 w 7467600"/>
              <a:gd name="connsiteY333" fmla="*/ 6559341 h 6858000"/>
              <a:gd name="connsiteX334" fmla="*/ 4778333 w 7467600"/>
              <a:gd name="connsiteY334" fmla="*/ 5873626 h 6858000"/>
              <a:gd name="connsiteX335" fmla="*/ 5414185 w 7467600"/>
              <a:gd name="connsiteY335" fmla="*/ 5573882 h 6858000"/>
              <a:gd name="connsiteX336" fmla="*/ 5959648 w 7467600"/>
              <a:gd name="connsiteY336" fmla="*/ 4760797 h 6858000"/>
              <a:gd name="connsiteX337" fmla="*/ 5355019 w 7467600"/>
              <a:gd name="connsiteY337" fmla="*/ 4734672 h 6858000"/>
              <a:gd name="connsiteX338" fmla="*/ 5083565 w 7467600"/>
              <a:gd name="connsiteY338" fmla="*/ 5179121 h 6858000"/>
              <a:gd name="connsiteX339" fmla="*/ 4713577 w 7467600"/>
              <a:gd name="connsiteY339" fmla="*/ 5616803 h 6858000"/>
              <a:gd name="connsiteX340" fmla="*/ 3989559 w 7467600"/>
              <a:gd name="connsiteY340" fmla="*/ 6145945 h 6858000"/>
              <a:gd name="connsiteX341" fmla="*/ 3939824 w 7467600"/>
              <a:gd name="connsiteY341" fmla="*/ 6066900 h 6858000"/>
              <a:gd name="connsiteX342" fmla="*/ 4584537 w 7467600"/>
              <a:gd name="connsiteY342" fmla="*/ 5324826 h 6858000"/>
              <a:gd name="connsiteX343" fmla="*/ 5037105 w 7467600"/>
              <a:gd name="connsiteY343" fmla="*/ 5088765 h 6858000"/>
              <a:gd name="connsiteX344" fmla="*/ 5039930 w 7467600"/>
              <a:gd name="connsiteY344" fmla="*/ 5089585 h 6858000"/>
              <a:gd name="connsiteX345" fmla="*/ 5263764 w 7467600"/>
              <a:gd name="connsiteY345" fmla="*/ 4735525 h 6858000"/>
              <a:gd name="connsiteX346" fmla="*/ 4086300 w 7467600"/>
              <a:gd name="connsiteY346" fmla="*/ 4884599 h 6858000"/>
              <a:gd name="connsiteX347" fmla="*/ 4085485 w 7467600"/>
              <a:gd name="connsiteY347" fmla="*/ 4899070 h 6858000"/>
              <a:gd name="connsiteX348" fmla="*/ 3871915 w 7467600"/>
              <a:gd name="connsiteY348" fmla="*/ 5253645 h 6858000"/>
              <a:gd name="connsiteX349" fmla="*/ 3799374 w 7467600"/>
              <a:gd name="connsiteY349" fmla="*/ 5466127 h 6858000"/>
              <a:gd name="connsiteX350" fmla="*/ 3498850 w 7467600"/>
              <a:gd name="connsiteY350" fmla="*/ 6661888 h 6858000"/>
              <a:gd name="connsiteX351" fmla="*/ 3399216 w 7467600"/>
              <a:gd name="connsiteY351" fmla="*/ 6858000 h 6858000"/>
              <a:gd name="connsiteX352" fmla="*/ 3303688 w 7467600"/>
              <a:gd name="connsiteY352" fmla="*/ 6858000 h 6858000"/>
              <a:gd name="connsiteX353" fmla="*/ 3391774 w 7467600"/>
              <a:gd name="connsiteY353" fmla="*/ 6697181 h 6858000"/>
              <a:gd name="connsiteX354" fmla="*/ 3735540 w 7467600"/>
              <a:gd name="connsiteY354" fmla="*/ 5546923 h 6858000"/>
              <a:gd name="connsiteX355" fmla="*/ 3729438 w 7467600"/>
              <a:gd name="connsiteY355" fmla="*/ 5569058 h 6858000"/>
              <a:gd name="connsiteX356" fmla="*/ 3707782 w 7467600"/>
              <a:gd name="connsiteY356" fmla="*/ 5644908 h 6858000"/>
              <a:gd name="connsiteX357" fmla="*/ 3583827 w 7467600"/>
              <a:gd name="connsiteY357" fmla="*/ 6039215 h 6858000"/>
              <a:gd name="connsiteX358" fmla="*/ 3547861 w 7467600"/>
              <a:gd name="connsiteY358" fmla="*/ 6129609 h 6858000"/>
              <a:gd name="connsiteX359" fmla="*/ 3490905 w 7467600"/>
              <a:gd name="connsiteY359" fmla="*/ 6277660 h 6858000"/>
              <a:gd name="connsiteX360" fmla="*/ 3455859 w 7467600"/>
              <a:gd name="connsiteY360" fmla="*/ 6391301 h 6858000"/>
              <a:gd name="connsiteX361" fmla="*/ 3429112 w 7467600"/>
              <a:gd name="connsiteY361" fmla="*/ 6479469 h 6858000"/>
              <a:gd name="connsiteX362" fmla="*/ 3304862 w 7467600"/>
              <a:gd name="connsiteY362" fmla="*/ 6796476 h 6858000"/>
              <a:gd name="connsiteX363" fmla="*/ 3276071 w 7467600"/>
              <a:gd name="connsiteY363" fmla="*/ 6858000 h 6858000"/>
              <a:gd name="connsiteX364" fmla="*/ 3240805 w 7467600"/>
              <a:gd name="connsiteY364" fmla="*/ 6858000 h 6858000"/>
              <a:gd name="connsiteX365" fmla="*/ 3275917 w 7467600"/>
              <a:gd name="connsiteY365" fmla="*/ 6783192 h 6858000"/>
              <a:gd name="connsiteX366" fmla="*/ 3399358 w 7467600"/>
              <a:gd name="connsiteY366" fmla="*/ 6469011 h 6858000"/>
              <a:gd name="connsiteX367" fmla="*/ 3425650 w 7467600"/>
              <a:gd name="connsiteY367" fmla="*/ 6381333 h 6858000"/>
              <a:gd name="connsiteX368" fmla="*/ 3460661 w 7467600"/>
              <a:gd name="connsiteY368" fmla="*/ 6266763 h 6858000"/>
              <a:gd name="connsiteX369" fmla="*/ 3518021 w 7467600"/>
              <a:gd name="connsiteY369" fmla="*/ 6117298 h 6858000"/>
              <a:gd name="connsiteX370" fmla="*/ 3554035 w 7467600"/>
              <a:gd name="connsiteY370" fmla="*/ 6027832 h 6858000"/>
              <a:gd name="connsiteX371" fmla="*/ 3677174 w 7467600"/>
              <a:gd name="connsiteY371" fmla="*/ 5636351 h 6858000"/>
              <a:gd name="connsiteX372" fmla="*/ 3698819 w 7467600"/>
              <a:gd name="connsiteY372" fmla="*/ 5560503 h 6858000"/>
              <a:gd name="connsiteX373" fmla="*/ 3702094 w 7467600"/>
              <a:gd name="connsiteY373" fmla="*/ 5549194 h 6858000"/>
              <a:gd name="connsiteX374" fmla="*/ 3398355 w 7467600"/>
              <a:gd name="connsiteY374" fmla="*/ 6094603 h 6858000"/>
              <a:gd name="connsiteX375" fmla="*/ 3193941 w 7467600"/>
              <a:gd name="connsiteY375" fmla="*/ 6798775 h 6858000"/>
              <a:gd name="connsiteX376" fmla="*/ 3184140 w 7467600"/>
              <a:gd name="connsiteY376" fmla="*/ 6858000 h 6858000"/>
              <a:gd name="connsiteX377" fmla="*/ 3099978 w 7467600"/>
              <a:gd name="connsiteY377" fmla="*/ 6858000 h 6858000"/>
              <a:gd name="connsiteX378" fmla="*/ 3101556 w 7467600"/>
              <a:gd name="connsiteY378" fmla="*/ 6843337 h 6858000"/>
              <a:gd name="connsiteX379" fmla="*/ 3370162 w 7467600"/>
              <a:gd name="connsiteY379" fmla="*/ 5785550 h 6858000"/>
              <a:gd name="connsiteX380" fmla="*/ 3746477 w 7467600"/>
              <a:gd name="connsiteY380" fmla="*/ 5377889 h 6858000"/>
              <a:gd name="connsiteX381" fmla="*/ 3863399 w 7467600"/>
              <a:gd name="connsiteY381" fmla="*/ 5087257 h 6858000"/>
              <a:gd name="connsiteX382" fmla="*/ 3968712 w 7467600"/>
              <a:gd name="connsiteY382" fmla="*/ 4913989 h 6858000"/>
              <a:gd name="connsiteX383" fmla="*/ 2792390 w 7467600"/>
              <a:gd name="connsiteY383" fmla="*/ 5382974 h 6858000"/>
              <a:gd name="connsiteX384" fmla="*/ 2714982 w 7467600"/>
              <a:gd name="connsiteY384" fmla="*/ 5427051 h 6858000"/>
              <a:gd name="connsiteX385" fmla="*/ 2813361 w 7467600"/>
              <a:gd name="connsiteY385" fmla="*/ 6023912 h 6858000"/>
              <a:gd name="connsiteX386" fmla="*/ 2688430 w 7467600"/>
              <a:gd name="connsiteY386" fmla="*/ 6801564 h 6858000"/>
              <a:gd name="connsiteX387" fmla="*/ 2629626 w 7467600"/>
              <a:gd name="connsiteY387" fmla="*/ 6763394 h 6858000"/>
              <a:gd name="connsiteX388" fmla="*/ 2565328 w 7467600"/>
              <a:gd name="connsiteY388" fmla="*/ 5516399 h 6858000"/>
              <a:gd name="connsiteX389" fmla="*/ 1922999 w 7467600"/>
              <a:gd name="connsiteY389" fmla="*/ 5980343 h 6858000"/>
              <a:gd name="connsiteX390" fmla="*/ 1950261 w 7467600"/>
              <a:gd name="connsiteY390" fmla="*/ 6405858 h 6858000"/>
              <a:gd name="connsiteX391" fmla="*/ 2365554 w 7467600"/>
              <a:gd name="connsiteY391" fmla="*/ 6759107 h 6858000"/>
              <a:gd name="connsiteX392" fmla="*/ 2424142 w 7467600"/>
              <a:gd name="connsiteY392" fmla="*/ 6858000 h 6858000"/>
              <a:gd name="connsiteX393" fmla="*/ 2395994 w 7467600"/>
              <a:gd name="connsiteY393" fmla="*/ 6858000 h 6858000"/>
              <a:gd name="connsiteX394" fmla="*/ 2392863 w 7467600"/>
              <a:gd name="connsiteY394" fmla="*/ 6852964 h 6858000"/>
              <a:gd name="connsiteX395" fmla="*/ 2017589 w 7467600"/>
              <a:gd name="connsiteY395" fmla="*/ 6493982 h 6858000"/>
              <a:gd name="connsiteX396" fmla="*/ 2147336 w 7467600"/>
              <a:gd name="connsiteY396" fmla="*/ 6594052 h 6858000"/>
              <a:gd name="connsiteX397" fmla="*/ 2207047 w 7467600"/>
              <a:gd name="connsiteY397" fmla="*/ 6654540 h 6858000"/>
              <a:gd name="connsiteX398" fmla="*/ 2299106 w 7467600"/>
              <a:gd name="connsiteY398" fmla="*/ 6778931 h 6858000"/>
              <a:gd name="connsiteX399" fmla="*/ 2314430 w 7467600"/>
              <a:gd name="connsiteY399" fmla="*/ 6801144 h 6858000"/>
              <a:gd name="connsiteX400" fmla="*/ 2352406 w 7467600"/>
              <a:gd name="connsiteY400" fmla="*/ 6858000 h 6858000"/>
              <a:gd name="connsiteX401" fmla="*/ 2314492 w 7467600"/>
              <a:gd name="connsiteY401" fmla="*/ 6858000 h 6858000"/>
              <a:gd name="connsiteX402" fmla="*/ 2288095 w 7467600"/>
              <a:gd name="connsiteY402" fmla="*/ 6818030 h 6858000"/>
              <a:gd name="connsiteX403" fmla="*/ 2272768 w 7467600"/>
              <a:gd name="connsiteY403" fmla="*/ 6795822 h 6858000"/>
              <a:gd name="connsiteX404" fmla="*/ 2182715 w 7467600"/>
              <a:gd name="connsiteY404" fmla="*/ 6675071 h 6858000"/>
              <a:gd name="connsiteX405" fmla="*/ 2032061 w 7467600"/>
              <a:gd name="connsiteY405" fmla="*/ 6541380 h 6858000"/>
              <a:gd name="connsiteX406" fmla="*/ 2257220 w 7467600"/>
              <a:gd name="connsiteY406" fmla="*/ 6826257 h 6858000"/>
              <a:gd name="connsiteX407" fmla="*/ 2281324 w 7467600"/>
              <a:gd name="connsiteY407" fmla="*/ 6858000 h 6858000"/>
              <a:gd name="connsiteX408" fmla="*/ 2242860 w 7467600"/>
              <a:gd name="connsiteY408" fmla="*/ 6858000 h 6858000"/>
              <a:gd name="connsiteX409" fmla="*/ 2232818 w 7467600"/>
              <a:gd name="connsiteY409" fmla="*/ 6844926 h 6858000"/>
              <a:gd name="connsiteX410" fmla="*/ 1990172 w 7467600"/>
              <a:gd name="connsiteY410" fmla="*/ 6542121 h 6858000"/>
              <a:gd name="connsiteX411" fmla="*/ 2124090 w 7467600"/>
              <a:gd name="connsiteY411" fmla="*/ 6761017 h 6858000"/>
              <a:gd name="connsiteX412" fmla="*/ 2200380 w 7467600"/>
              <a:gd name="connsiteY412" fmla="*/ 6858000 h 6858000"/>
              <a:gd name="connsiteX413" fmla="*/ 2147507 w 7467600"/>
              <a:gd name="connsiteY413" fmla="*/ 6858000 h 6858000"/>
              <a:gd name="connsiteX414" fmla="*/ 2070668 w 7467600"/>
              <a:gd name="connsiteY414" fmla="*/ 6761520 h 6858000"/>
              <a:gd name="connsiteX415" fmla="*/ 1975142 w 7467600"/>
              <a:gd name="connsiteY415" fmla="*/ 6585570 h 6858000"/>
              <a:gd name="connsiteX416" fmla="*/ 2050035 w 7467600"/>
              <a:gd name="connsiteY416" fmla="*/ 6813345 h 6858000"/>
              <a:gd name="connsiteX417" fmla="*/ 2063025 w 7467600"/>
              <a:gd name="connsiteY417" fmla="*/ 6858000 h 6858000"/>
              <a:gd name="connsiteX418" fmla="*/ 2021675 w 7467600"/>
              <a:gd name="connsiteY418" fmla="*/ 6858000 h 6858000"/>
              <a:gd name="connsiteX419" fmla="*/ 2019308 w 7467600"/>
              <a:gd name="connsiteY419" fmla="*/ 6847118 h 6858000"/>
              <a:gd name="connsiteX420" fmla="*/ 1938835 w 7467600"/>
              <a:gd name="connsiteY420" fmla="*/ 6551160 h 6858000"/>
              <a:gd name="connsiteX421" fmla="*/ 1953230 w 7467600"/>
              <a:gd name="connsiteY421" fmla="*/ 6759699 h 6858000"/>
              <a:gd name="connsiteX422" fmla="*/ 1956763 w 7467600"/>
              <a:gd name="connsiteY422" fmla="*/ 6778191 h 6858000"/>
              <a:gd name="connsiteX423" fmla="*/ 1967925 w 7467600"/>
              <a:gd name="connsiteY423" fmla="*/ 6858000 h 6858000"/>
              <a:gd name="connsiteX424" fmla="*/ 1936622 w 7467600"/>
              <a:gd name="connsiteY424" fmla="*/ 6858000 h 6858000"/>
              <a:gd name="connsiteX425" fmla="*/ 1926261 w 7467600"/>
              <a:gd name="connsiteY425" fmla="*/ 6784064 h 6858000"/>
              <a:gd name="connsiteX426" fmla="*/ 1922724 w 7467600"/>
              <a:gd name="connsiteY426" fmla="*/ 6765577 h 6858000"/>
              <a:gd name="connsiteX427" fmla="*/ 1904650 w 7467600"/>
              <a:gd name="connsiteY427" fmla="*/ 6639616 h 6858000"/>
              <a:gd name="connsiteX428" fmla="*/ 1885273 w 7467600"/>
              <a:gd name="connsiteY428" fmla="*/ 6858000 h 6858000"/>
              <a:gd name="connsiteX429" fmla="*/ 1854363 w 7467600"/>
              <a:gd name="connsiteY429" fmla="*/ 6858000 h 6858000"/>
              <a:gd name="connsiteX430" fmla="*/ 1880391 w 7467600"/>
              <a:gd name="connsiteY430" fmla="*/ 6603796 h 6858000"/>
              <a:gd name="connsiteX431" fmla="*/ 1818273 w 7467600"/>
              <a:gd name="connsiteY431" fmla="*/ 6715729 h 6858000"/>
              <a:gd name="connsiteX432" fmla="*/ 1794691 w 7467600"/>
              <a:gd name="connsiteY432" fmla="*/ 6843239 h 6858000"/>
              <a:gd name="connsiteX433" fmla="*/ 1794914 w 7467600"/>
              <a:gd name="connsiteY433" fmla="*/ 6858000 h 6858000"/>
              <a:gd name="connsiteX434" fmla="*/ 1746128 w 7467600"/>
              <a:gd name="connsiteY434" fmla="*/ 6858000 h 6858000"/>
              <a:gd name="connsiteX435" fmla="*/ 1753934 w 7467600"/>
              <a:gd name="connsiteY435" fmla="*/ 6724796 h 6858000"/>
              <a:gd name="connsiteX436" fmla="*/ 1792053 w 7467600"/>
              <a:gd name="connsiteY436" fmla="*/ 6572396 h 6858000"/>
              <a:gd name="connsiteX437" fmla="*/ 1862248 w 7467600"/>
              <a:gd name="connsiteY437" fmla="*/ 6266397 h 6858000"/>
              <a:gd name="connsiteX438" fmla="*/ 1862250 w 7467600"/>
              <a:gd name="connsiteY438" fmla="*/ 6033531 h 6858000"/>
              <a:gd name="connsiteX439" fmla="*/ 1211999 w 7467600"/>
              <a:gd name="connsiteY439" fmla="*/ 6683610 h 6858000"/>
              <a:gd name="connsiteX440" fmla="*/ 1213266 w 7467600"/>
              <a:gd name="connsiteY440" fmla="*/ 6691947 h 6858000"/>
              <a:gd name="connsiteX441" fmla="*/ 1203370 w 7467600"/>
              <a:gd name="connsiteY441" fmla="*/ 6850676 h 6858000"/>
              <a:gd name="connsiteX442" fmla="*/ 1203671 w 7467600"/>
              <a:gd name="connsiteY442" fmla="*/ 6858000 h 6858000"/>
              <a:gd name="connsiteX443" fmla="*/ 1143180 w 7467600"/>
              <a:gd name="connsiteY443" fmla="*/ 6858000 h 6858000"/>
              <a:gd name="connsiteX444" fmla="*/ 1142176 w 7467600"/>
              <a:gd name="connsiteY444" fmla="*/ 6766045 h 6858000"/>
              <a:gd name="connsiteX445" fmla="*/ 1067484 w 7467600"/>
              <a:gd name="connsiteY445" fmla="*/ 6858000 h 6858000"/>
              <a:gd name="connsiteX446" fmla="*/ 953928 w 7467600"/>
              <a:gd name="connsiteY446" fmla="*/ 6858000 h 6858000"/>
              <a:gd name="connsiteX447" fmla="*/ 959715 w 7467600"/>
              <a:gd name="connsiteY447" fmla="*/ 6850185 h 6858000"/>
              <a:gd name="connsiteX448" fmla="*/ 1483788 w 7467600"/>
              <a:gd name="connsiteY448" fmla="*/ 6259174 h 6858000"/>
              <a:gd name="connsiteX449" fmla="*/ 1100671 w 7467600"/>
              <a:gd name="connsiteY449" fmla="*/ 6252137 h 6858000"/>
              <a:gd name="connsiteX450" fmla="*/ 1090144 w 7467600"/>
              <a:gd name="connsiteY450" fmla="*/ 6256748 h 6858000"/>
              <a:gd name="connsiteX451" fmla="*/ 1095872 w 7467600"/>
              <a:gd name="connsiteY451" fmla="*/ 6271892 h 6858000"/>
              <a:gd name="connsiteX452" fmla="*/ 262785 w 7467600"/>
              <a:gd name="connsiteY452" fmla="*/ 6845450 h 6858000"/>
              <a:gd name="connsiteX453" fmla="*/ 209968 w 7467600"/>
              <a:gd name="connsiteY453" fmla="*/ 6770713 h 6858000"/>
              <a:gd name="connsiteX454" fmla="*/ 873460 w 7467600"/>
              <a:gd name="connsiteY454" fmla="*/ 6253768 h 6858000"/>
              <a:gd name="connsiteX455" fmla="*/ 192686 w 7467600"/>
              <a:gd name="connsiteY455" fmla="*/ 5849257 h 6858000"/>
              <a:gd name="connsiteX456" fmla="*/ 4696 w 7467600"/>
              <a:gd name="connsiteY456" fmla="*/ 5697668 h 6858000"/>
              <a:gd name="connsiteX457" fmla="*/ 0 w 7467600"/>
              <a:gd name="connsiteY457" fmla="*/ 5689984 h 6858000"/>
              <a:gd name="connsiteX458" fmla="*/ 0 w 7467600"/>
              <a:gd name="connsiteY458" fmla="*/ 5513472 h 6858000"/>
              <a:gd name="connsiteX459" fmla="*/ 174101 w 7467600"/>
              <a:gd name="connsiteY459" fmla="*/ 5620277 h 6858000"/>
              <a:gd name="connsiteX460" fmla="*/ 891800 w 7467600"/>
              <a:gd name="connsiteY460" fmla="*/ 6036935 h 6858000"/>
              <a:gd name="connsiteX461" fmla="*/ 1072219 w 7467600"/>
              <a:gd name="connsiteY461" fmla="*/ 6169443 h 6858000"/>
              <a:gd name="connsiteX462" fmla="*/ 1074117 w 7467600"/>
              <a:gd name="connsiteY462" fmla="*/ 6170301 h 6858000"/>
              <a:gd name="connsiteX463" fmla="*/ 1083114 w 7467600"/>
              <a:gd name="connsiteY463" fmla="*/ 6174131 h 6858000"/>
              <a:gd name="connsiteX464" fmla="*/ 1543010 w 7467600"/>
              <a:gd name="connsiteY464" fmla="*/ 6191140 h 6858000"/>
              <a:gd name="connsiteX465" fmla="*/ 1551080 w 7467600"/>
              <a:gd name="connsiteY465" fmla="*/ 6195006 h 6858000"/>
              <a:gd name="connsiteX466" fmla="*/ 2345443 w 7467600"/>
              <a:gd name="connsiteY466" fmla="*/ 5549882 h 6858000"/>
              <a:gd name="connsiteX467" fmla="*/ 1721499 w 7467600"/>
              <a:gd name="connsiteY467" fmla="*/ 5599969 h 6858000"/>
              <a:gd name="connsiteX468" fmla="*/ 767716 w 7467600"/>
              <a:gd name="connsiteY468" fmla="*/ 5472768 h 6858000"/>
              <a:gd name="connsiteX469" fmla="*/ 722147 w 7467600"/>
              <a:gd name="connsiteY469" fmla="*/ 5393091 h 6858000"/>
              <a:gd name="connsiteX470" fmla="*/ 1485552 w 7467600"/>
              <a:gd name="connsiteY470" fmla="*/ 5313202 h 6858000"/>
              <a:gd name="connsiteX471" fmla="*/ 2143004 w 7467600"/>
              <a:gd name="connsiteY471" fmla="*/ 5402420 h 6858000"/>
              <a:gd name="connsiteX472" fmla="*/ 1933391 w 7467600"/>
              <a:gd name="connsiteY472" fmla="*/ 5156971 h 6858000"/>
              <a:gd name="connsiteX473" fmla="*/ 1827118 w 7467600"/>
              <a:gd name="connsiteY473" fmla="*/ 4968410 h 6858000"/>
              <a:gd name="connsiteX474" fmla="*/ 1837349 w 7467600"/>
              <a:gd name="connsiteY474" fmla="*/ 4956357 h 6858000"/>
              <a:gd name="connsiteX475" fmla="*/ 2162835 w 7467600"/>
              <a:gd name="connsiteY475" fmla="*/ 5187853 h 6858000"/>
              <a:gd name="connsiteX476" fmla="*/ 2257167 w 7467600"/>
              <a:gd name="connsiteY476" fmla="*/ 5462123 h 6858000"/>
              <a:gd name="connsiteX477" fmla="*/ 2261598 w 7467600"/>
              <a:gd name="connsiteY477" fmla="*/ 5467998 h 6858000"/>
              <a:gd name="connsiteX478" fmla="*/ 2437177 w 7467600"/>
              <a:gd name="connsiteY478" fmla="*/ 5479608 h 6858000"/>
              <a:gd name="connsiteX479" fmla="*/ 2445247 w 7467600"/>
              <a:gd name="connsiteY479" fmla="*/ 5483476 h 6858000"/>
              <a:gd name="connsiteX480" fmla="*/ 2743626 w 7467600"/>
              <a:gd name="connsiteY480" fmla="*/ 5304819 h 6858000"/>
              <a:gd name="connsiteX481" fmla="*/ 3048102 w 7467600"/>
              <a:gd name="connsiteY481" fmla="*/ 5150595 h 6858000"/>
              <a:gd name="connsiteX482" fmla="*/ 1799414 w 7467600"/>
              <a:gd name="connsiteY482" fmla="*/ 4694732 h 6858000"/>
              <a:gd name="connsiteX483" fmla="*/ 1771735 w 7467600"/>
              <a:gd name="connsiteY483" fmla="*/ 4619929 h 6858000"/>
              <a:gd name="connsiteX484" fmla="*/ 3104273 w 7467600"/>
              <a:gd name="connsiteY484" fmla="*/ 5076159 h 6858000"/>
              <a:gd name="connsiteX485" fmla="*/ 3113245 w 7467600"/>
              <a:gd name="connsiteY485" fmla="*/ 5090705 h 6858000"/>
              <a:gd name="connsiteX486" fmla="*/ 3126294 w 7467600"/>
              <a:gd name="connsiteY486" fmla="*/ 5114400 h 6858000"/>
              <a:gd name="connsiteX487" fmla="*/ 3937433 w 7467600"/>
              <a:gd name="connsiteY487" fmla="*/ 4830473 h 6858000"/>
              <a:gd name="connsiteX488" fmla="*/ 3590475 w 7467600"/>
              <a:gd name="connsiteY488" fmla="*/ 4597974 h 6858000"/>
              <a:gd name="connsiteX489" fmla="*/ 3100264 w 7467600"/>
              <a:gd name="connsiteY489" fmla="*/ 4579845 h 6858000"/>
              <a:gd name="connsiteX490" fmla="*/ 2183576 w 7467600"/>
              <a:gd name="connsiteY490" fmla="*/ 4227150 h 6858000"/>
              <a:gd name="connsiteX491" fmla="*/ 2151029 w 7467600"/>
              <a:gd name="connsiteY491" fmla="*/ 4146947 h 6858000"/>
              <a:gd name="connsiteX492" fmla="*/ 3563434 w 7467600"/>
              <a:gd name="connsiteY492" fmla="*/ 4469115 h 6858000"/>
              <a:gd name="connsiteX493" fmla="*/ 3177952 w 7467600"/>
              <a:gd name="connsiteY493" fmla="*/ 3657386 h 6858000"/>
              <a:gd name="connsiteX494" fmla="*/ 3189263 w 7467600"/>
              <a:gd name="connsiteY494" fmla="*/ 3625726 h 6858000"/>
              <a:gd name="connsiteX495" fmla="*/ 3560912 w 7467600"/>
              <a:gd name="connsiteY495" fmla="*/ 4079863 h 6858000"/>
              <a:gd name="connsiteX496" fmla="*/ 3626636 w 7467600"/>
              <a:gd name="connsiteY496" fmla="*/ 4512230 h 6858000"/>
              <a:gd name="connsiteX497" fmla="*/ 3653088 w 7467600"/>
              <a:gd name="connsiteY497" fmla="*/ 4521417 h 6858000"/>
              <a:gd name="connsiteX498" fmla="*/ 3988128 w 7467600"/>
              <a:gd name="connsiteY498" fmla="*/ 4817267 h 6858000"/>
              <a:gd name="connsiteX499" fmla="*/ 4830582 w 7467600"/>
              <a:gd name="connsiteY499" fmla="*/ 4676000 h 6858000"/>
              <a:gd name="connsiteX500" fmla="*/ 4830100 w 7467600"/>
              <a:gd name="connsiteY500" fmla="*/ 4675554 h 6858000"/>
              <a:gd name="connsiteX501" fmla="*/ 4036318 w 7467600"/>
              <a:gd name="connsiteY501" fmla="*/ 4147013 h 6858000"/>
              <a:gd name="connsiteX502" fmla="*/ 3432098 w 7467600"/>
              <a:gd name="connsiteY502" fmla="*/ 3537312 h 6858000"/>
              <a:gd name="connsiteX503" fmla="*/ 3446761 w 7467600"/>
              <a:gd name="connsiteY503" fmla="*/ 3461278 h 6858000"/>
              <a:gd name="connsiteX504" fmla="*/ 4419733 w 7467600"/>
              <a:gd name="connsiteY504" fmla="*/ 3963555 h 6858000"/>
              <a:gd name="connsiteX505" fmla="*/ 4781371 w 7467600"/>
              <a:gd name="connsiteY505" fmla="*/ 4458604 h 6858000"/>
              <a:gd name="connsiteX506" fmla="*/ 4780440 w 7467600"/>
              <a:gd name="connsiteY506" fmla="*/ 4470290 h 6858000"/>
              <a:gd name="connsiteX507" fmla="*/ 4898954 w 7467600"/>
              <a:gd name="connsiteY507" fmla="*/ 4662092 h 6858000"/>
              <a:gd name="connsiteX508" fmla="*/ 4900699 w 7467600"/>
              <a:gd name="connsiteY508" fmla="*/ 4670867 h 6858000"/>
              <a:gd name="connsiteX509" fmla="*/ 5714511 w 7467600"/>
              <a:gd name="connsiteY509" fmla="*/ 4663483 h 6858000"/>
              <a:gd name="connsiteX510" fmla="*/ 5464793 w 7467600"/>
              <a:gd name="connsiteY510" fmla="*/ 4393556 h 6858000"/>
              <a:gd name="connsiteX511" fmla="*/ 5461897 w 7467600"/>
              <a:gd name="connsiteY511" fmla="*/ 4390879 h 6858000"/>
              <a:gd name="connsiteX512" fmla="*/ 4294126 w 7467600"/>
              <a:gd name="connsiteY512" fmla="*/ 3303048 h 6858000"/>
              <a:gd name="connsiteX513" fmla="*/ 4305321 w 7467600"/>
              <a:gd name="connsiteY513" fmla="*/ 3256953 h 6858000"/>
              <a:gd name="connsiteX514" fmla="*/ 4949299 w 7467600"/>
              <a:gd name="connsiteY514" fmla="*/ 3766336 h 6858000"/>
              <a:gd name="connsiteX515" fmla="*/ 5291452 w 7467600"/>
              <a:gd name="connsiteY515" fmla="*/ 4076801 h 6858000"/>
              <a:gd name="connsiteX516" fmla="*/ 5434998 w 7467600"/>
              <a:gd name="connsiteY516" fmla="*/ 4254100 h 6858000"/>
              <a:gd name="connsiteX517" fmla="*/ 5351015 w 7467600"/>
              <a:gd name="connsiteY517" fmla="*/ 3760989 h 6858000"/>
              <a:gd name="connsiteX518" fmla="*/ 5413780 w 7467600"/>
              <a:gd name="connsiteY518" fmla="*/ 2966265 h 6858000"/>
              <a:gd name="connsiteX519" fmla="*/ 5425627 w 7467600"/>
              <a:gd name="connsiteY519" fmla="*/ 2954192 h 6858000"/>
              <a:gd name="connsiteX520" fmla="*/ 6604735 w 7467600"/>
              <a:gd name="connsiteY520" fmla="*/ 2041381 h 6858000"/>
              <a:gd name="connsiteX521" fmla="*/ 7204487 w 7467600"/>
              <a:gd name="connsiteY521" fmla="*/ 2742112 h 6858000"/>
              <a:gd name="connsiteX522" fmla="*/ 7131592 w 7467600"/>
              <a:gd name="connsiteY522" fmla="*/ 2672096 h 6858000"/>
              <a:gd name="connsiteX523" fmla="*/ 6996344 w 7467600"/>
              <a:gd name="connsiteY523" fmla="*/ 2518310 h 6858000"/>
              <a:gd name="connsiteX524" fmla="*/ 6735495 w 7467600"/>
              <a:gd name="connsiteY524" fmla="*/ 2196890 h 6858000"/>
              <a:gd name="connsiteX525" fmla="*/ 6721901 w 7467600"/>
              <a:gd name="connsiteY525" fmla="*/ 2179274 h 6858000"/>
              <a:gd name="connsiteX526" fmla="*/ 6604735 w 7467600"/>
              <a:gd name="connsiteY526" fmla="*/ 2041381 h 6858000"/>
              <a:gd name="connsiteX527" fmla="*/ 6591670 w 7467600"/>
              <a:gd name="connsiteY527" fmla="*/ 1988277 h 6858000"/>
              <a:gd name="connsiteX528" fmla="*/ 6747349 w 7467600"/>
              <a:gd name="connsiteY528" fmla="*/ 2160069 h 6858000"/>
              <a:gd name="connsiteX529" fmla="*/ 6760943 w 7467600"/>
              <a:gd name="connsiteY529" fmla="*/ 2177686 h 6858000"/>
              <a:gd name="connsiteX530" fmla="*/ 7021065 w 7467600"/>
              <a:gd name="connsiteY530" fmla="*/ 2498102 h 6858000"/>
              <a:gd name="connsiteX531" fmla="*/ 7155223 w 7467600"/>
              <a:gd name="connsiteY531" fmla="*/ 2650386 h 6858000"/>
              <a:gd name="connsiteX532" fmla="*/ 7203167 w 7467600"/>
              <a:gd name="connsiteY532" fmla="*/ 2697288 h 6858000"/>
              <a:gd name="connsiteX533" fmla="*/ 6937703 w 7467600"/>
              <a:gd name="connsiteY533" fmla="*/ 2321981 h 6858000"/>
              <a:gd name="connsiteX534" fmla="*/ 6591670 w 7467600"/>
              <a:gd name="connsiteY534" fmla="*/ 1988277 h 6858000"/>
              <a:gd name="connsiteX535" fmla="*/ 5798671 w 7467600"/>
              <a:gd name="connsiteY535" fmla="*/ 1981601 h 6858000"/>
              <a:gd name="connsiteX536" fmla="*/ 5754709 w 7467600"/>
              <a:gd name="connsiteY536" fmla="*/ 2071454 h 6858000"/>
              <a:gd name="connsiteX537" fmla="*/ 5763044 w 7467600"/>
              <a:gd name="connsiteY537" fmla="*/ 2842206 h 6858000"/>
              <a:gd name="connsiteX538" fmla="*/ 5764974 w 7467600"/>
              <a:gd name="connsiteY538" fmla="*/ 2799609 h 6858000"/>
              <a:gd name="connsiteX539" fmla="*/ 5767665 w 7467600"/>
              <a:gd name="connsiteY539" fmla="*/ 2666409 h 6858000"/>
              <a:gd name="connsiteX540" fmla="*/ 5763055 w 7467600"/>
              <a:gd name="connsiteY540" fmla="*/ 2579705 h 6858000"/>
              <a:gd name="connsiteX541" fmla="*/ 5758079 w 7467600"/>
              <a:gd name="connsiteY541" fmla="*/ 2492508 h 6858000"/>
              <a:gd name="connsiteX542" fmla="*/ 5779325 w 7467600"/>
              <a:gd name="connsiteY542" fmla="*/ 2197069 h 6858000"/>
              <a:gd name="connsiteX543" fmla="*/ 5798671 w 7467600"/>
              <a:gd name="connsiteY543" fmla="*/ 1981601 h 6858000"/>
              <a:gd name="connsiteX544" fmla="*/ 5829202 w 7467600"/>
              <a:gd name="connsiteY544" fmla="*/ 1971679 h 6858000"/>
              <a:gd name="connsiteX545" fmla="*/ 5809558 w 7467600"/>
              <a:gd name="connsiteY545" fmla="*/ 2198043 h 6858000"/>
              <a:gd name="connsiteX546" fmla="*/ 5788653 w 7467600"/>
              <a:gd name="connsiteY546" fmla="*/ 2489430 h 6858000"/>
              <a:gd name="connsiteX547" fmla="*/ 5793439 w 7467600"/>
              <a:gd name="connsiteY547" fmla="*/ 2575235 h 6858000"/>
              <a:gd name="connsiteX548" fmla="*/ 5796837 w 7467600"/>
              <a:gd name="connsiteY548" fmla="*/ 2637633 h 6858000"/>
              <a:gd name="connsiteX549" fmla="*/ 5818614 w 7467600"/>
              <a:gd name="connsiteY549" fmla="*/ 2473055 h 6858000"/>
              <a:gd name="connsiteX550" fmla="*/ 5829202 w 7467600"/>
              <a:gd name="connsiteY550" fmla="*/ 1971679 h 6858000"/>
              <a:gd name="connsiteX551" fmla="*/ 5911389 w 7467600"/>
              <a:gd name="connsiteY551" fmla="*/ 1898371 h 6858000"/>
              <a:gd name="connsiteX552" fmla="*/ 6237627 w 7467600"/>
              <a:gd name="connsiteY552" fmla="*/ 2231921 h 6858000"/>
              <a:gd name="connsiteX553" fmla="*/ 5911389 w 7467600"/>
              <a:gd name="connsiteY553" fmla="*/ 1898371 h 6858000"/>
              <a:gd name="connsiteX554" fmla="*/ 6944437 w 7467600"/>
              <a:gd name="connsiteY554" fmla="*/ 1575402 h 6858000"/>
              <a:gd name="connsiteX555" fmla="*/ 6304730 w 7467600"/>
              <a:gd name="connsiteY555" fmla="*/ 1766654 h 6858000"/>
              <a:gd name="connsiteX556" fmla="*/ 6944437 w 7467600"/>
              <a:gd name="connsiteY556" fmla="*/ 1575402 h 6858000"/>
              <a:gd name="connsiteX557" fmla="*/ 7019523 w 7467600"/>
              <a:gd name="connsiteY557" fmla="*/ 1519450 h 6858000"/>
              <a:gd name="connsiteX558" fmla="*/ 6298091 w 7467600"/>
              <a:gd name="connsiteY558" fmla="*/ 1737122 h 6858000"/>
              <a:gd name="connsiteX559" fmla="*/ 7019523 w 7467600"/>
              <a:gd name="connsiteY559" fmla="*/ 1519450 h 6858000"/>
              <a:gd name="connsiteX560" fmla="*/ 2399523 w 7467600"/>
              <a:gd name="connsiteY560" fmla="*/ 1428234 h 6858000"/>
              <a:gd name="connsiteX561" fmla="*/ 2224982 w 7467600"/>
              <a:gd name="connsiteY561" fmla="*/ 1826201 h 6858000"/>
              <a:gd name="connsiteX562" fmla="*/ 2096099 w 7467600"/>
              <a:gd name="connsiteY562" fmla="*/ 2345900 h 6858000"/>
              <a:gd name="connsiteX563" fmla="*/ 2283317 w 7467600"/>
              <a:gd name="connsiteY563" fmla="*/ 1796925 h 6858000"/>
              <a:gd name="connsiteX564" fmla="*/ 2399523 w 7467600"/>
              <a:gd name="connsiteY564" fmla="*/ 1428234 h 6858000"/>
              <a:gd name="connsiteX565" fmla="*/ 2448558 w 7467600"/>
              <a:gd name="connsiteY565" fmla="*/ 1373435 h 6858000"/>
              <a:gd name="connsiteX566" fmla="*/ 2312521 w 7467600"/>
              <a:gd name="connsiteY566" fmla="*/ 1806140 h 6858000"/>
              <a:gd name="connsiteX567" fmla="*/ 2127533 w 7467600"/>
              <a:gd name="connsiteY567" fmla="*/ 2348380 h 6858000"/>
              <a:gd name="connsiteX568" fmla="*/ 2358080 w 7467600"/>
              <a:gd name="connsiteY568" fmla="*/ 1866134 h 6858000"/>
              <a:gd name="connsiteX569" fmla="*/ 2407436 w 7467600"/>
              <a:gd name="connsiteY569" fmla="*/ 1651070 h 6858000"/>
              <a:gd name="connsiteX570" fmla="*/ 2448558 w 7467600"/>
              <a:gd name="connsiteY570" fmla="*/ 1373435 h 6858000"/>
              <a:gd name="connsiteX571" fmla="*/ 278707 w 7467600"/>
              <a:gd name="connsiteY571" fmla="*/ 1352270 h 6858000"/>
              <a:gd name="connsiteX572" fmla="*/ 321570 w 7467600"/>
              <a:gd name="connsiteY572" fmla="*/ 1861610 h 6858000"/>
              <a:gd name="connsiteX573" fmla="*/ 294281 w 7467600"/>
              <a:gd name="connsiteY573" fmla="*/ 1440658 h 6858000"/>
              <a:gd name="connsiteX574" fmla="*/ 278707 w 7467600"/>
              <a:gd name="connsiteY574" fmla="*/ 1352270 h 6858000"/>
              <a:gd name="connsiteX575" fmla="*/ 1423821 w 7467600"/>
              <a:gd name="connsiteY575" fmla="*/ 1351958 h 6858000"/>
              <a:gd name="connsiteX576" fmla="*/ 1638521 w 7467600"/>
              <a:gd name="connsiteY576" fmla="*/ 1908470 h 6858000"/>
              <a:gd name="connsiteX577" fmla="*/ 1754199 w 7467600"/>
              <a:gd name="connsiteY577" fmla="*/ 2149284 h 6858000"/>
              <a:gd name="connsiteX578" fmla="*/ 1908359 w 7467600"/>
              <a:gd name="connsiteY578" fmla="*/ 2364988 h 6858000"/>
              <a:gd name="connsiteX579" fmla="*/ 1647661 w 7467600"/>
              <a:gd name="connsiteY579" fmla="*/ 1825945 h 6858000"/>
              <a:gd name="connsiteX580" fmla="*/ 1423821 w 7467600"/>
              <a:gd name="connsiteY580" fmla="*/ 1351958 h 6858000"/>
              <a:gd name="connsiteX581" fmla="*/ 1431890 w 7467600"/>
              <a:gd name="connsiteY581" fmla="*/ 1306475 h 6858000"/>
              <a:gd name="connsiteX582" fmla="*/ 1507597 w 7467600"/>
              <a:gd name="connsiteY582" fmla="*/ 1446132 h 6858000"/>
              <a:gd name="connsiteX583" fmla="*/ 1674586 w 7467600"/>
              <a:gd name="connsiteY583" fmla="*/ 1813832 h 6858000"/>
              <a:gd name="connsiteX584" fmla="*/ 1815950 w 7467600"/>
              <a:gd name="connsiteY584" fmla="*/ 2128564 h 6858000"/>
              <a:gd name="connsiteX585" fmla="*/ 1984242 w 7467600"/>
              <a:gd name="connsiteY585" fmla="*/ 2430829 h 6858000"/>
              <a:gd name="connsiteX586" fmla="*/ 2014023 w 7467600"/>
              <a:gd name="connsiteY586" fmla="*/ 2450995 h 6858000"/>
              <a:gd name="connsiteX587" fmla="*/ 1747337 w 7467600"/>
              <a:gd name="connsiteY587" fmla="*/ 1855264 h 6858000"/>
              <a:gd name="connsiteX588" fmla="*/ 1533749 w 7467600"/>
              <a:gd name="connsiteY588" fmla="*/ 1478656 h 6858000"/>
              <a:gd name="connsiteX589" fmla="*/ 1431890 w 7467600"/>
              <a:gd name="connsiteY589" fmla="*/ 1306475 h 6858000"/>
              <a:gd name="connsiteX590" fmla="*/ 5052692 w 7467600"/>
              <a:gd name="connsiteY590" fmla="*/ 1292994 h 6858000"/>
              <a:gd name="connsiteX591" fmla="*/ 5200661 w 7467600"/>
              <a:gd name="connsiteY591" fmla="*/ 1635186 h 6858000"/>
              <a:gd name="connsiteX592" fmla="*/ 5297138 w 7467600"/>
              <a:gd name="connsiteY592" fmla="*/ 1906351 h 6858000"/>
              <a:gd name="connsiteX593" fmla="*/ 5052692 w 7467600"/>
              <a:gd name="connsiteY593" fmla="*/ 1292994 h 6858000"/>
              <a:gd name="connsiteX594" fmla="*/ 5009948 w 7467600"/>
              <a:gd name="connsiteY594" fmla="*/ 1273619 h 6858000"/>
              <a:gd name="connsiteX595" fmla="*/ 5121777 w 7467600"/>
              <a:gd name="connsiteY595" fmla="*/ 1654213 h 6858000"/>
              <a:gd name="connsiteX596" fmla="*/ 5293545 w 7467600"/>
              <a:gd name="connsiteY596" fmla="*/ 2072247 h 6858000"/>
              <a:gd name="connsiteX597" fmla="*/ 5294042 w 7467600"/>
              <a:gd name="connsiteY597" fmla="*/ 2065019 h 6858000"/>
              <a:gd name="connsiteX598" fmla="*/ 5171936 w 7467600"/>
              <a:gd name="connsiteY598" fmla="*/ 1647613 h 6858000"/>
              <a:gd name="connsiteX599" fmla="*/ 5009948 w 7467600"/>
              <a:gd name="connsiteY599" fmla="*/ 1273619 h 6858000"/>
              <a:gd name="connsiteX600" fmla="*/ 655236 w 7467600"/>
              <a:gd name="connsiteY600" fmla="*/ 1268632 h 6858000"/>
              <a:gd name="connsiteX601" fmla="*/ 839521 w 7467600"/>
              <a:gd name="connsiteY601" fmla="*/ 1685315 h 6858000"/>
              <a:gd name="connsiteX602" fmla="*/ 1109416 w 7467600"/>
              <a:gd name="connsiteY602" fmla="*/ 2061663 h 6858000"/>
              <a:gd name="connsiteX603" fmla="*/ 1298300 w 7467600"/>
              <a:gd name="connsiteY603" fmla="*/ 2247742 h 6858000"/>
              <a:gd name="connsiteX604" fmla="*/ 1125871 w 7467600"/>
              <a:gd name="connsiteY604" fmla="*/ 1989513 h 6858000"/>
              <a:gd name="connsiteX605" fmla="*/ 981574 w 7467600"/>
              <a:gd name="connsiteY605" fmla="*/ 1783157 h 6858000"/>
              <a:gd name="connsiteX606" fmla="*/ 922198 w 7467600"/>
              <a:gd name="connsiteY606" fmla="*/ 1677437 h 6858000"/>
              <a:gd name="connsiteX607" fmla="*/ 869293 w 7467600"/>
              <a:gd name="connsiteY607" fmla="*/ 1583214 h 6858000"/>
              <a:gd name="connsiteX608" fmla="*/ 751431 w 7467600"/>
              <a:gd name="connsiteY608" fmla="*/ 1405731 h 6858000"/>
              <a:gd name="connsiteX609" fmla="*/ 655236 w 7467600"/>
              <a:gd name="connsiteY609" fmla="*/ 1268632 h 6858000"/>
              <a:gd name="connsiteX610" fmla="*/ 6516292 w 7467600"/>
              <a:gd name="connsiteY610" fmla="*/ 1263064 h 6858000"/>
              <a:gd name="connsiteX611" fmla="*/ 5736320 w 7467600"/>
              <a:gd name="connsiteY611" fmla="*/ 1501803 h 6858000"/>
              <a:gd name="connsiteX612" fmla="*/ 6516292 w 7467600"/>
              <a:gd name="connsiteY612" fmla="*/ 1263064 h 6858000"/>
              <a:gd name="connsiteX613" fmla="*/ 291466 w 7467600"/>
              <a:gd name="connsiteY613" fmla="*/ 1250369 h 6858000"/>
              <a:gd name="connsiteX614" fmla="*/ 323180 w 7467600"/>
              <a:gd name="connsiteY614" fmla="*/ 1435283 h 6858000"/>
              <a:gd name="connsiteX615" fmla="*/ 349381 w 7467600"/>
              <a:gd name="connsiteY615" fmla="*/ 1875041 h 6858000"/>
              <a:gd name="connsiteX616" fmla="*/ 374363 w 7467600"/>
              <a:gd name="connsiteY616" fmla="*/ 1506494 h 6858000"/>
              <a:gd name="connsiteX617" fmla="*/ 302168 w 7467600"/>
              <a:gd name="connsiteY617" fmla="*/ 1274495 h 6858000"/>
              <a:gd name="connsiteX618" fmla="*/ 291466 w 7467600"/>
              <a:gd name="connsiteY618" fmla="*/ 1250369 h 6858000"/>
              <a:gd name="connsiteX619" fmla="*/ 678222 w 7467600"/>
              <a:gd name="connsiteY619" fmla="*/ 1248670 h 6858000"/>
              <a:gd name="connsiteX620" fmla="*/ 775536 w 7467600"/>
              <a:gd name="connsiteY620" fmla="*/ 1388015 h 6858000"/>
              <a:gd name="connsiteX621" fmla="*/ 894529 w 7467600"/>
              <a:gd name="connsiteY621" fmla="*/ 1567739 h 6858000"/>
              <a:gd name="connsiteX622" fmla="*/ 948000 w 7467600"/>
              <a:gd name="connsiteY622" fmla="*/ 1663088 h 6858000"/>
              <a:gd name="connsiteX623" fmla="*/ 1006812 w 7467600"/>
              <a:gd name="connsiteY623" fmla="*/ 1767683 h 6858000"/>
              <a:gd name="connsiteX624" fmla="*/ 1149133 w 7467600"/>
              <a:gd name="connsiteY624" fmla="*/ 1971513 h 6858000"/>
              <a:gd name="connsiteX625" fmla="*/ 1333952 w 7467600"/>
              <a:gd name="connsiteY625" fmla="*/ 2251620 h 6858000"/>
              <a:gd name="connsiteX626" fmla="*/ 1337329 w 7467600"/>
              <a:gd name="connsiteY626" fmla="*/ 2258350 h 6858000"/>
              <a:gd name="connsiteX627" fmla="*/ 1014726 w 7467600"/>
              <a:gd name="connsiteY627" fmla="*/ 1615556 h 6858000"/>
              <a:gd name="connsiteX628" fmla="*/ 678222 w 7467600"/>
              <a:gd name="connsiteY628" fmla="*/ 1248670 h 6858000"/>
              <a:gd name="connsiteX629" fmla="*/ 6691602 w 7467600"/>
              <a:gd name="connsiteY629" fmla="*/ 1140573 h 6858000"/>
              <a:gd name="connsiteX630" fmla="*/ 6571100 w 7467600"/>
              <a:gd name="connsiteY630" fmla="*/ 1183662 h 6858000"/>
              <a:gd name="connsiteX631" fmla="*/ 6241687 w 7467600"/>
              <a:gd name="connsiteY631" fmla="*/ 1257600 h 6858000"/>
              <a:gd name="connsiteX632" fmla="*/ 5693009 w 7467600"/>
              <a:gd name="connsiteY632" fmla="*/ 1478256 h 6858000"/>
              <a:gd name="connsiteX633" fmla="*/ 6548420 w 7467600"/>
              <a:gd name="connsiteY633" fmla="*/ 1214599 h 6858000"/>
              <a:gd name="connsiteX634" fmla="*/ 6605473 w 7467600"/>
              <a:gd name="connsiteY634" fmla="*/ 1184686 h 6858000"/>
              <a:gd name="connsiteX635" fmla="*/ 6691602 w 7467600"/>
              <a:gd name="connsiteY635" fmla="*/ 1140573 h 6858000"/>
              <a:gd name="connsiteX636" fmla="*/ 4002475 w 7467600"/>
              <a:gd name="connsiteY636" fmla="*/ 1037802 h 6858000"/>
              <a:gd name="connsiteX637" fmla="*/ 4000324 w 7467600"/>
              <a:gd name="connsiteY637" fmla="*/ 1039362 h 6858000"/>
              <a:gd name="connsiteX638" fmla="*/ 4002862 w 7467600"/>
              <a:gd name="connsiteY638" fmla="*/ 1042866 h 6858000"/>
              <a:gd name="connsiteX639" fmla="*/ 4002475 w 7467600"/>
              <a:gd name="connsiteY639" fmla="*/ 1037802 h 6858000"/>
              <a:gd name="connsiteX640" fmla="*/ 506322 w 7467600"/>
              <a:gd name="connsiteY640" fmla="*/ 1020997 h 6858000"/>
              <a:gd name="connsiteX641" fmla="*/ 533068 w 7467600"/>
              <a:gd name="connsiteY641" fmla="*/ 1029409 h 6858000"/>
              <a:gd name="connsiteX642" fmla="*/ 1232525 w 7467600"/>
              <a:gd name="connsiteY642" fmla="*/ 1804675 h 6858000"/>
              <a:gd name="connsiteX643" fmla="*/ 1388858 w 7467600"/>
              <a:gd name="connsiteY643" fmla="*/ 2368011 h 6858000"/>
              <a:gd name="connsiteX644" fmla="*/ 1384098 w 7467600"/>
              <a:gd name="connsiteY644" fmla="*/ 2378125 h 6858000"/>
              <a:gd name="connsiteX645" fmla="*/ 1425393 w 7467600"/>
              <a:gd name="connsiteY645" fmla="*/ 2589124 h 6858000"/>
              <a:gd name="connsiteX646" fmla="*/ 1424001 w 7467600"/>
              <a:gd name="connsiteY646" fmla="*/ 2597541 h 6858000"/>
              <a:gd name="connsiteX647" fmla="*/ 2152729 w 7467600"/>
              <a:gd name="connsiteY647" fmla="*/ 2864487 h 6858000"/>
              <a:gd name="connsiteX648" fmla="*/ 2020609 w 7467600"/>
              <a:gd name="connsiteY648" fmla="*/ 2539671 h 6858000"/>
              <a:gd name="connsiteX649" fmla="*/ 2018920 w 7467600"/>
              <a:gd name="connsiteY649" fmla="*/ 2536309 h 6858000"/>
              <a:gd name="connsiteX650" fmla="*/ 1342441 w 7467600"/>
              <a:gd name="connsiteY650" fmla="*/ 1173017 h 6858000"/>
              <a:gd name="connsiteX651" fmla="*/ 1367925 w 7467600"/>
              <a:gd name="connsiteY651" fmla="*/ 1135648 h 6858000"/>
              <a:gd name="connsiteX652" fmla="*/ 1771401 w 7467600"/>
              <a:gd name="connsiteY652" fmla="*/ 1806673 h 6858000"/>
              <a:gd name="connsiteX653" fmla="*/ 1972385 w 7467600"/>
              <a:gd name="connsiteY653" fmla="*/ 2198735 h 6858000"/>
              <a:gd name="connsiteX654" fmla="*/ 2040892 w 7467600"/>
              <a:gd name="connsiteY654" fmla="*/ 2405205 h 6858000"/>
              <a:gd name="connsiteX655" fmla="*/ 2131689 w 7467600"/>
              <a:gd name="connsiteY655" fmla="*/ 1936926 h 6858000"/>
              <a:gd name="connsiteX656" fmla="*/ 2454820 w 7467600"/>
              <a:gd name="connsiteY656" fmla="*/ 1248808 h 6858000"/>
              <a:gd name="connsiteX657" fmla="*/ 2492512 w 7467600"/>
              <a:gd name="connsiteY657" fmla="*/ 1302920 h 6858000"/>
              <a:gd name="connsiteX658" fmla="*/ 2081216 w 7467600"/>
              <a:gd name="connsiteY658" fmla="*/ 2527513 h 6858000"/>
              <a:gd name="connsiteX659" fmla="*/ 2081211 w 7467600"/>
              <a:gd name="connsiteY659" fmla="*/ 2528916 h 6858000"/>
              <a:gd name="connsiteX660" fmla="*/ 2199067 w 7467600"/>
              <a:gd name="connsiteY660" fmla="*/ 2884061 h 6858000"/>
              <a:gd name="connsiteX661" fmla="*/ 3192586 w 7467600"/>
              <a:gd name="connsiteY661" fmla="*/ 3411496 h 6858000"/>
              <a:gd name="connsiteX662" fmla="*/ 3182620 w 7467600"/>
              <a:gd name="connsiteY662" fmla="*/ 3483279 h 6858000"/>
              <a:gd name="connsiteX663" fmla="*/ 2435119 w 7467600"/>
              <a:gd name="connsiteY663" fmla="*/ 3080173 h 6858000"/>
              <a:gd name="connsiteX664" fmla="*/ 2410152 w 7467600"/>
              <a:gd name="connsiteY664" fmla="*/ 3063751 h 6858000"/>
              <a:gd name="connsiteX665" fmla="*/ 2408099 w 7467600"/>
              <a:gd name="connsiteY665" fmla="*/ 3064403 h 6858000"/>
              <a:gd name="connsiteX666" fmla="*/ 2407218 w 7467600"/>
              <a:gd name="connsiteY666" fmla="*/ 3070324 h 6858000"/>
              <a:gd name="connsiteX667" fmla="*/ 2380138 w 7467600"/>
              <a:gd name="connsiteY667" fmla="*/ 3099341 h 6858000"/>
              <a:gd name="connsiteX668" fmla="*/ 1765923 w 7467600"/>
              <a:gd name="connsiteY668" fmla="*/ 3581043 h 6858000"/>
              <a:gd name="connsiteX669" fmla="*/ 1702258 w 7467600"/>
              <a:gd name="connsiteY669" fmla="*/ 3612286 h 6858000"/>
              <a:gd name="connsiteX670" fmla="*/ 1538370 w 7467600"/>
              <a:gd name="connsiteY670" fmla="*/ 3811804 h 6858000"/>
              <a:gd name="connsiteX671" fmla="*/ 542867 w 7467600"/>
              <a:gd name="connsiteY671" fmla="*/ 4944092 h 6858000"/>
              <a:gd name="connsiteX672" fmla="*/ 515800 w 7467600"/>
              <a:gd name="connsiteY672" fmla="*/ 4862180 h 6858000"/>
              <a:gd name="connsiteX673" fmla="*/ 909145 w 7467600"/>
              <a:gd name="connsiteY673" fmla="*/ 4199225 h 6858000"/>
              <a:gd name="connsiteX674" fmla="*/ 1214067 w 7467600"/>
              <a:gd name="connsiteY674" fmla="*/ 3908561 h 6858000"/>
              <a:gd name="connsiteX675" fmla="*/ 640967 w 7467600"/>
              <a:gd name="connsiteY675" fmla="*/ 4105601 h 6858000"/>
              <a:gd name="connsiteX676" fmla="*/ 112563 w 7467600"/>
              <a:gd name="connsiteY676" fmla="*/ 4396952 h 6858000"/>
              <a:gd name="connsiteX677" fmla="*/ 0 w 7467600"/>
              <a:gd name="connsiteY677" fmla="*/ 4466006 h 6858000"/>
              <a:gd name="connsiteX678" fmla="*/ 0 w 7467600"/>
              <a:gd name="connsiteY678" fmla="*/ 4233763 h 6858000"/>
              <a:gd name="connsiteX679" fmla="*/ 36881 w 7467600"/>
              <a:gd name="connsiteY679" fmla="*/ 4200118 h 6858000"/>
              <a:gd name="connsiteX680" fmla="*/ 910534 w 7467600"/>
              <a:gd name="connsiteY680" fmla="*/ 3629753 h 6858000"/>
              <a:gd name="connsiteX681" fmla="*/ 1578717 w 7467600"/>
              <a:gd name="connsiteY681" fmla="*/ 3575982 h 6858000"/>
              <a:gd name="connsiteX682" fmla="*/ 2338780 w 7467600"/>
              <a:gd name="connsiteY682" fmla="*/ 3033725 h 6858000"/>
              <a:gd name="connsiteX683" fmla="*/ 1807991 w 7467600"/>
              <a:gd name="connsiteY683" fmla="*/ 2807184 h 6858000"/>
              <a:gd name="connsiteX684" fmla="*/ 1416358 w 7467600"/>
              <a:gd name="connsiteY684" fmla="*/ 3112571 h 6858000"/>
              <a:gd name="connsiteX685" fmla="*/ 939066 w 7467600"/>
              <a:gd name="connsiteY685" fmla="*/ 3378798 h 6858000"/>
              <a:gd name="connsiteX686" fmla="*/ 115099 w 7467600"/>
              <a:gd name="connsiteY686" fmla="*/ 3607650 h 6858000"/>
              <a:gd name="connsiteX687" fmla="*/ 97284 w 7467600"/>
              <a:gd name="connsiteY687" fmla="*/ 3520393 h 6858000"/>
              <a:gd name="connsiteX688" fmla="*/ 922050 w 7467600"/>
              <a:gd name="connsiteY688" fmla="*/ 3074867 h 6858000"/>
              <a:gd name="connsiteX689" fmla="*/ 1405265 w 7467600"/>
              <a:gd name="connsiteY689" fmla="*/ 3016319 h 6858000"/>
              <a:gd name="connsiteX690" fmla="*/ 1407512 w 7467600"/>
              <a:gd name="connsiteY690" fmla="*/ 3018001 h 6858000"/>
              <a:gd name="connsiteX691" fmla="*/ 1726266 w 7467600"/>
              <a:gd name="connsiteY691" fmla="*/ 2777274 h 6858000"/>
              <a:gd name="connsiteX692" fmla="*/ 625390 w 7467600"/>
              <a:gd name="connsiteY692" fmla="*/ 2514541 h 6858000"/>
              <a:gd name="connsiteX693" fmla="*/ 619799 w 7467600"/>
              <a:gd name="connsiteY693" fmla="*/ 2527180 h 6858000"/>
              <a:gd name="connsiteX694" fmla="*/ 310030 w 7467600"/>
              <a:gd name="connsiteY694" fmla="*/ 2771818 h 6858000"/>
              <a:gd name="connsiteX695" fmla="*/ 173877 w 7467600"/>
              <a:gd name="connsiteY695" fmla="*/ 2937056 h 6858000"/>
              <a:gd name="connsiteX696" fmla="*/ 77889 w 7467600"/>
              <a:gd name="connsiteY696" fmla="*/ 3138440 h 6858000"/>
              <a:gd name="connsiteX697" fmla="*/ 0 w 7467600"/>
              <a:gd name="connsiteY697" fmla="*/ 3271395 h 6858000"/>
              <a:gd name="connsiteX698" fmla="*/ 0 w 7467600"/>
              <a:gd name="connsiteY698" fmla="*/ 3153002 h 6858000"/>
              <a:gd name="connsiteX699" fmla="*/ 2386 w 7467600"/>
              <a:gd name="connsiteY699" fmla="*/ 3149203 h 6858000"/>
              <a:gd name="connsiteX700" fmla="*/ 89753 w 7467600"/>
              <a:gd name="connsiteY700" fmla="*/ 2987702 h 6858000"/>
              <a:gd name="connsiteX701" fmla="*/ 76869 w 7467600"/>
              <a:gd name="connsiteY701" fmla="*/ 3005404 h 6858000"/>
              <a:gd name="connsiteX702" fmla="*/ 32049 w 7467600"/>
              <a:gd name="connsiteY702" fmla="*/ 3065814 h 6858000"/>
              <a:gd name="connsiteX703" fmla="*/ 0 w 7467600"/>
              <a:gd name="connsiteY703" fmla="*/ 3108744 h 6858000"/>
              <a:gd name="connsiteX704" fmla="*/ 0 w 7467600"/>
              <a:gd name="connsiteY704" fmla="*/ 3058059 h 6858000"/>
              <a:gd name="connsiteX705" fmla="*/ 7610 w 7467600"/>
              <a:gd name="connsiteY705" fmla="*/ 3047889 h 6858000"/>
              <a:gd name="connsiteX706" fmla="*/ 52419 w 7467600"/>
              <a:gd name="connsiteY706" fmla="*/ 2987479 h 6858000"/>
              <a:gd name="connsiteX707" fmla="*/ 59142 w 7467600"/>
              <a:gd name="connsiteY707" fmla="*/ 2978488 h 6858000"/>
              <a:gd name="connsiteX708" fmla="*/ 0 w 7467600"/>
              <a:gd name="connsiteY708" fmla="*/ 3015334 h 6858000"/>
              <a:gd name="connsiteX709" fmla="*/ 0 w 7467600"/>
              <a:gd name="connsiteY709" fmla="*/ 2914286 h 6858000"/>
              <a:gd name="connsiteX710" fmla="*/ 36383 w 7467600"/>
              <a:gd name="connsiteY710" fmla="*/ 2901128 h 6858000"/>
              <a:gd name="connsiteX711" fmla="*/ 156329 w 7467600"/>
              <a:gd name="connsiteY711" fmla="*/ 2840533 h 6858000"/>
              <a:gd name="connsiteX712" fmla="*/ 358355 w 7467600"/>
              <a:gd name="connsiteY712" fmla="*/ 2620471 h 6858000"/>
              <a:gd name="connsiteX713" fmla="*/ 510577 w 7467600"/>
              <a:gd name="connsiteY713" fmla="*/ 2501244 h 6858000"/>
              <a:gd name="connsiteX714" fmla="*/ 211967 w 7467600"/>
              <a:gd name="connsiteY714" fmla="*/ 2479171 h 6858000"/>
              <a:gd name="connsiteX715" fmla="*/ 0 w 7467600"/>
              <a:gd name="connsiteY715" fmla="*/ 2476398 h 6858000"/>
              <a:gd name="connsiteX716" fmla="*/ 0 w 7467600"/>
              <a:gd name="connsiteY716" fmla="*/ 2389189 h 6858000"/>
              <a:gd name="connsiteX717" fmla="*/ 103062 w 7467600"/>
              <a:gd name="connsiteY717" fmla="*/ 2389518 h 6858000"/>
              <a:gd name="connsiteX718" fmla="*/ 510734 w 7467600"/>
              <a:gd name="connsiteY718" fmla="*/ 2416201 h 6858000"/>
              <a:gd name="connsiteX719" fmla="*/ 279257 w 7467600"/>
              <a:gd name="connsiteY719" fmla="*/ 2092102 h 6858000"/>
              <a:gd name="connsiteX720" fmla="*/ 65265 w 7467600"/>
              <a:gd name="connsiteY720" fmla="*/ 2006049 h 6858000"/>
              <a:gd name="connsiteX721" fmla="*/ 0 w 7467600"/>
              <a:gd name="connsiteY721" fmla="*/ 1982532 h 6858000"/>
              <a:gd name="connsiteX722" fmla="*/ 0 w 7467600"/>
              <a:gd name="connsiteY722" fmla="*/ 1912789 h 6858000"/>
              <a:gd name="connsiteX723" fmla="*/ 97460 w 7467600"/>
              <a:gd name="connsiteY723" fmla="*/ 1953725 h 6858000"/>
              <a:gd name="connsiteX724" fmla="*/ 221272 w 7467600"/>
              <a:gd name="connsiteY724" fmla="*/ 1980766 h 6858000"/>
              <a:gd name="connsiteX725" fmla="*/ 116765 w 7467600"/>
              <a:gd name="connsiteY725" fmla="*/ 1911033 h 6858000"/>
              <a:gd name="connsiteX726" fmla="*/ 16405 w 7467600"/>
              <a:gd name="connsiteY726" fmla="*/ 1803412 h 6858000"/>
              <a:gd name="connsiteX727" fmla="*/ 0 w 7467600"/>
              <a:gd name="connsiteY727" fmla="*/ 1784777 h 6858000"/>
              <a:gd name="connsiteX728" fmla="*/ 0 w 7467600"/>
              <a:gd name="connsiteY728" fmla="*/ 1740082 h 6858000"/>
              <a:gd name="connsiteX729" fmla="*/ 39394 w 7467600"/>
              <a:gd name="connsiteY729" fmla="*/ 1784856 h 6858000"/>
              <a:gd name="connsiteX730" fmla="*/ 135813 w 7467600"/>
              <a:gd name="connsiteY730" fmla="*/ 1888838 h 6858000"/>
              <a:gd name="connsiteX731" fmla="*/ 242575 w 7467600"/>
              <a:gd name="connsiteY731" fmla="*/ 1958841 h 6858000"/>
              <a:gd name="connsiteX732" fmla="*/ 82197 w 7467600"/>
              <a:gd name="connsiteY732" fmla="*/ 1754826 h 6858000"/>
              <a:gd name="connsiteX733" fmla="*/ 0 w 7467600"/>
              <a:gd name="connsiteY733" fmla="*/ 1679650 h 6858000"/>
              <a:gd name="connsiteX734" fmla="*/ 0 w 7467600"/>
              <a:gd name="connsiteY734" fmla="*/ 1602463 h 6858000"/>
              <a:gd name="connsiteX735" fmla="*/ 84689 w 7467600"/>
              <a:gd name="connsiteY735" fmla="*/ 1677442 h 6858000"/>
              <a:gd name="connsiteX736" fmla="*/ 298437 w 7467600"/>
              <a:gd name="connsiteY736" fmla="*/ 1968019 h 6858000"/>
              <a:gd name="connsiteX737" fmla="*/ 227269 w 7467600"/>
              <a:gd name="connsiteY737" fmla="*/ 1114064 h 6858000"/>
              <a:gd name="connsiteX738" fmla="*/ 248003 w 7467600"/>
              <a:gd name="connsiteY738" fmla="*/ 1089613 h 6858000"/>
              <a:gd name="connsiteX739" fmla="*/ 427020 w 7467600"/>
              <a:gd name="connsiteY739" fmla="*/ 1619803 h 6858000"/>
              <a:gd name="connsiteX740" fmla="*/ 340345 w 7467600"/>
              <a:gd name="connsiteY740" fmla="*/ 2027739 h 6858000"/>
              <a:gd name="connsiteX741" fmla="*/ 360865 w 7467600"/>
              <a:gd name="connsiteY741" fmla="*/ 2044827 h 6858000"/>
              <a:gd name="connsiteX742" fmla="*/ 560414 w 7467600"/>
              <a:gd name="connsiteY742" fmla="*/ 2421457 h 6858000"/>
              <a:gd name="connsiteX743" fmla="*/ 1359703 w 7467600"/>
              <a:gd name="connsiteY743" fmla="*/ 2578554 h 6858000"/>
              <a:gd name="connsiteX744" fmla="*/ 1359422 w 7467600"/>
              <a:gd name="connsiteY744" fmla="*/ 2577994 h 6858000"/>
              <a:gd name="connsiteX745" fmla="*/ 828701 w 7467600"/>
              <a:gd name="connsiteY745" fmla="*/ 1839520 h 6858000"/>
              <a:gd name="connsiteX746" fmla="*/ 494427 w 7467600"/>
              <a:gd name="connsiteY746" fmla="*/ 1092333 h 6858000"/>
              <a:gd name="connsiteX747" fmla="*/ 506322 w 7467600"/>
              <a:gd name="connsiteY747" fmla="*/ 1020997 h 6858000"/>
              <a:gd name="connsiteX748" fmla="*/ 4570198 w 7467600"/>
              <a:gd name="connsiteY748" fmla="*/ 978081 h 6858000"/>
              <a:gd name="connsiteX749" fmla="*/ 4523691 w 7467600"/>
              <a:gd name="connsiteY749" fmla="*/ 1127776 h 6858000"/>
              <a:gd name="connsiteX750" fmla="*/ 4509875 w 7467600"/>
              <a:gd name="connsiteY750" fmla="*/ 1167552 h 6858000"/>
              <a:gd name="connsiteX751" fmla="*/ 4478168 w 7467600"/>
              <a:gd name="connsiteY751" fmla="*/ 1260735 h 6858000"/>
              <a:gd name="connsiteX752" fmla="*/ 4409309 w 7467600"/>
              <a:gd name="connsiteY752" fmla="*/ 1666996 h 6858000"/>
              <a:gd name="connsiteX753" fmla="*/ 4370031 w 7467600"/>
              <a:gd name="connsiteY753" fmla="*/ 1955666 h 6858000"/>
              <a:gd name="connsiteX754" fmla="*/ 4570198 w 7467600"/>
              <a:gd name="connsiteY754" fmla="*/ 978081 h 6858000"/>
              <a:gd name="connsiteX755" fmla="*/ 4557898 w 7467600"/>
              <a:gd name="connsiteY755" fmla="*/ 900011 h 6858000"/>
              <a:gd name="connsiteX756" fmla="*/ 4344840 w 7467600"/>
              <a:gd name="connsiteY756" fmla="*/ 1922038 h 6858000"/>
              <a:gd name="connsiteX757" fmla="*/ 4378710 w 7467600"/>
              <a:gd name="connsiteY757" fmla="*/ 1665516 h 6858000"/>
              <a:gd name="connsiteX758" fmla="*/ 4448798 w 7467600"/>
              <a:gd name="connsiteY758" fmla="*/ 1253024 h 6858000"/>
              <a:gd name="connsiteX759" fmla="*/ 4480315 w 7467600"/>
              <a:gd name="connsiteY759" fmla="*/ 1158454 h 6858000"/>
              <a:gd name="connsiteX760" fmla="*/ 4494133 w 7467600"/>
              <a:gd name="connsiteY760" fmla="*/ 1118676 h 6858000"/>
              <a:gd name="connsiteX761" fmla="*/ 4557898 w 7467600"/>
              <a:gd name="connsiteY761" fmla="*/ 900011 h 6858000"/>
              <a:gd name="connsiteX762" fmla="*/ 5870151 w 7467600"/>
              <a:gd name="connsiteY762" fmla="*/ 898890 h 6858000"/>
              <a:gd name="connsiteX763" fmla="*/ 5861335 w 7467600"/>
              <a:gd name="connsiteY763" fmla="*/ 899177 h 6858000"/>
              <a:gd name="connsiteX764" fmla="*/ 5843702 w 7467600"/>
              <a:gd name="connsiteY764" fmla="*/ 899748 h 6858000"/>
              <a:gd name="connsiteX765" fmla="*/ 5651107 w 7467600"/>
              <a:gd name="connsiteY765" fmla="*/ 920306 h 6858000"/>
              <a:gd name="connsiteX766" fmla="*/ 5459407 w 7467600"/>
              <a:gd name="connsiteY766" fmla="*/ 940975 h 6858000"/>
              <a:gd name="connsiteX767" fmla="*/ 5374846 w 7467600"/>
              <a:gd name="connsiteY767" fmla="*/ 941988 h 6858000"/>
              <a:gd name="connsiteX768" fmla="*/ 5256105 w 7467600"/>
              <a:gd name="connsiteY768" fmla="*/ 945632 h 6858000"/>
              <a:gd name="connsiteX769" fmla="*/ 5107071 w 7467600"/>
              <a:gd name="connsiteY769" fmla="*/ 969720 h 6858000"/>
              <a:gd name="connsiteX770" fmla="*/ 4998681 w 7467600"/>
              <a:gd name="connsiteY770" fmla="*/ 988771 h 6858000"/>
              <a:gd name="connsiteX771" fmla="*/ 5870151 w 7467600"/>
              <a:gd name="connsiteY771" fmla="*/ 898890 h 6858000"/>
              <a:gd name="connsiteX772" fmla="*/ 5504425 w 7467600"/>
              <a:gd name="connsiteY772" fmla="*/ 848067 h 6858000"/>
              <a:gd name="connsiteX773" fmla="*/ 4968849 w 7467600"/>
              <a:gd name="connsiteY773" fmla="*/ 962318 h 6858000"/>
              <a:gd name="connsiteX774" fmla="*/ 5104039 w 7467600"/>
              <a:gd name="connsiteY774" fmla="*/ 940634 h 6858000"/>
              <a:gd name="connsiteX775" fmla="*/ 5256311 w 7467600"/>
              <a:gd name="connsiteY775" fmla="*/ 916490 h 6858000"/>
              <a:gd name="connsiteX776" fmla="*/ 5377381 w 7467600"/>
              <a:gd name="connsiteY776" fmla="*/ 912671 h 6858000"/>
              <a:gd name="connsiteX777" fmla="*/ 5460148 w 7467600"/>
              <a:gd name="connsiteY777" fmla="*/ 911442 h 6858000"/>
              <a:gd name="connsiteX778" fmla="*/ 5648971 w 7467600"/>
              <a:gd name="connsiteY778" fmla="*/ 891331 h 6858000"/>
              <a:gd name="connsiteX779" fmla="*/ 5844807 w 7467600"/>
              <a:gd name="connsiteY779" fmla="*/ 870718 h 6858000"/>
              <a:gd name="connsiteX780" fmla="*/ 5862975 w 7467600"/>
              <a:gd name="connsiteY780" fmla="*/ 869756 h 6858000"/>
              <a:gd name="connsiteX781" fmla="*/ 5920887 w 7467600"/>
              <a:gd name="connsiteY781" fmla="*/ 865929 h 6858000"/>
              <a:gd name="connsiteX782" fmla="*/ 5504425 w 7467600"/>
              <a:gd name="connsiteY782" fmla="*/ 848067 h 6858000"/>
              <a:gd name="connsiteX783" fmla="*/ 3607114 w 7467600"/>
              <a:gd name="connsiteY783" fmla="*/ 467441 h 6858000"/>
              <a:gd name="connsiteX784" fmla="*/ 3296242 w 7467600"/>
              <a:gd name="connsiteY784" fmla="*/ 807991 h 6858000"/>
              <a:gd name="connsiteX785" fmla="*/ 3174674 w 7467600"/>
              <a:gd name="connsiteY785" fmla="*/ 919759 h 6858000"/>
              <a:gd name="connsiteX786" fmla="*/ 3042978 w 7467600"/>
              <a:gd name="connsiteY786" fmla="*/ 1054894 h 6858000"/>
              <a:gd name="connsiteX787" fmla="*/ 2968914 w 7467600"/>
              <a:gd name="connsiteY787" fmla="*/ 1133756 h 6858000"/>
              <a:gd name="connsiteX788" fmla="*/ 3103823 w 7467600"/>
              <a:gd name="connsiteY788" fmla="*/ 1026814 h 6858000"/>
              <a:gd name="connsiteX789" fmla="*/ 3607114 w 7467600"/>
              <a:gd name="connsiteY789" fmla="*/ 467441 h 6858000"/>
              <a:gd name="connsiteX790" fmla="*/ 3744487 w 7467600"/>
              <a:gd name="connsiteY790" fmla="*/ 383136 h 6858000"/>
              <a:gd name="connsiteX791" fmla="*/ 3970213 w 7467600"/>
              <a:gd name="connsiteY791" fmla="*/ 995559 h 6858000"/>
              <a:gd name="connsiteX792" fmla="*/ 3744487 w 7467600"/>
              <a:gd name="connsiteY792" fmla="*/ 383136 h 6858000"/>
              <a:gd name="connsiteX793" fmla="*/ 3624562 w 7467600"/>
              <a:gd name="connsiteY793" fmla="*/ 367041 h 6858000"/>
              <a:gd name="connsiteX794" fmla="*/ 3489712 w 7467600"/>
              <a:gd name="connsiteY794" fmla="*/ 485386 h 6858000"/>
              <a:gd name="connsiteX795" fmla="*/ 3182994 w 7467600"/>
              <a:gd name="connsiteY795" fmla="*/ 828265 h 6858000"/>
              <a:gd name="connsiteX796" fmla="*/ 2892114 w 7467600"/>
              <a:gd name="connsiteY796" fmla="*/ 1172635 h 6858000"/>
              <a:gd name="connsiteX797" fmla="*/ 3021459 w 7467600"/>
              <a:gd name="connsiteY797" fmla="*/ 1035385 h 6858000"/>
              <a:gd name="connsiteX798" fmla="*/ 3153873 w 7467600"/>
              <a:gd name="connsiteY798" fmla="*/ 898971 h 6858000"/>
              <a:gd name="connsiteX799" fmla="*/ 3276511 w 7467600"/>
              <a:gd name="connsiteY799" fmla="*/ 786423 h 6858000"/>
              <a:gd name="connsiteX800" fmla="*/ 3584154 w 7467600"/>
              <a:gd name="connsiteY800" fmla="*/ 448218 h 6858000"/>
              <a:gd name="connsiteX801" fmla="*/ 3624562 w 7467600"/>
              <a:gd name="connsiteY801" fmla="*/ 367041 h 6858000"/>
              <a:gd name="connsiteX802" fmla="*/ 3766672 w 7467600"/>
              <a:gd name="connsiteY802" fmla="*/ 359429 h 6858000"/>
              <a:gd name="connsiteX803" fmla="*/ 3996338 w 7467600"/>
              <a:gd name="connsiteY803" fmla="*/ 968237 h 6858000"/>
              <a:gd name="connsiteX804" fmla="*/ 3766672 w 7467600"/>
              <a:gd name="connsiteY804" fmla="*/ 359429 h 6858000"/>
              <a:gd name="connsiteX805" fmla="*/ 5805386 w 7467600"/>
              <a:gd name="connsiteY805" fmla="*/ 239240 h 6858000"/>
              <a:gd name="connsiteX806" fmla="*/ 5736947 w 7467600"/>
              <a:gd name="connsiteY806" fmla="*/ 261367 h 6858000"/>
              <a:gd name="connsiteX807" fmla="*/ 5427012 w 7467600"/>
              <a:gd name="connsiteY807" fmla="*/ 311272 h 6858000"/>
              <a:gd name="connsiteX808" fmla="*/ 5147818 w 7467600"/>
              <a:gd name="connsiteY808" fmla="*/ 322112 h 6858000"/>
              <a:gd name="connsiteX809" fmla="*/ 5060854 w 7467600"/>
              <a:gd name="connsiteY809" fmla="*/ 311882 h 6858000"/>
              <a:gd name="connsiteX810" fmla="*/ 4945989 w 7467600"/>
              <a:gd name="connsiteY810" fmla="*/ 300516 h 6858000"/>
              <a:gd name="connsiteX811" fmla="*/ 5410479 w 7467600"/>
              <a:gd name="connsiteY811" fmla="*/ 348434 h 6858000"/>
              <a:gd name="connsiteX812" fmla="*/ 5805386 w 7467600"/>
              <a:gd name="connsiteY812" fmla="*/ 239240 h 6858000"/>
              <a:gd name="connsiteX813" fmla="*/ 5905192 w 7467600"/>
              <a:gd name="connsiteY813" fmla="*/ 163079 h 6858000"/>
              <a:gd name="connsiteX814" fmla="*/ 5865655 w 7467600"/>
              <a:gd name="connsiteY814" fmla="*/ 171901 h 6858000"/>
              <a:gd name="connsiteX815" fmla="*/ 5259740 w 7467600"/>
              <a:gd name="connsiteY815" fmla="*/ 257013 h 6858000"/>
              <a:gd name="connsiteX816" fmla="*/ 5208466 w 7467600"/>
              <a:gd name="connsiteY816" fmla="*/ 257550 h 6858000"/>
              <a:gd name="connsiteX817" fmla="*/ 4980204 w 7467600"/>
              <a:gd name="connsiteY817" fmla="*/ 271903 h 6858000"/>
              <a:gd name="connsiteX818" fmla="*/ 5068068 w 7467600"/>
              <a:gd name="connsiteY818" fmla="*/ 282244 h 6858000"/>
              <a:gd name="connsiteX819" fmla="*/ 5153231 w 7467600"/>
              <a:gd name="connsiteY819" fmla="*/ 292240 h 6858000"/>
              <a:gd name="connsiteX820" fmla="*/ 5426491 w 7467600"/>
              <a:gd name="connsiteY820" fmla="*/ 281128 h 6858000"/>
              <a:gd name="connsiteX821" fmla="*/ 5731212 w 7467600"/>
              <a:gd name="connsiteY821" fmla="*/ 231951 h 6858000"/>
              <a:gd name="connsiteX822" fmla="*/ 5905192 w 7467600"/>
              <a:gd name="connsiteY822" fmla="*/ 163079 h 6858000"/>
              <a:gd name="connsiteX823" fmla="*/ 5944437 w 7467600"/>
              <a:gd name="connsiteY823" fmla="*/ 113829 h 6858000"/>
              <a:gd name="connsiteX824" fmla="*/ 5825032 w 7467600"/>
              <a:gd name="connsiteY824" fmla="*/ 146405 h 6858000"/>
              <a:gd name="connsiteX825" fmla="*/ 4955599 w 7467600"/>
              <a:gd name="connsiteY825" fmla="*/ 247008 h 6858000"/>
              <a:gd name="connsiteX826" fmla="*/ 5210104 w 7467600"/>
              <a:gd name="connsiteY826" fmla="*/ 228123 h 6858000"/>
              <a:gd name="connsiteX827" fmla="*/ 5261015 w 7467600"/>
              <a:gd name="connsiteY827" fmla="*/ 227087 h 6858000"/>
              <a:gd name="connsiteX828" fmla="*/ 5861181 w 7467600"/>
              <a:gd name="connsiteY828" fmla="*/ 143093 h 6858000"/>
              <a:gd name="connsiteX829" fmla="*/ 5961252 w 7467600"/>
              <a:gd name="connsiteY829" fmla="*/ 114820 h 6858000"/>
              <a:gd name="connsiteX830" fmla="*/ 5944437 w 7467600"/>
              <a:gd name="connsiteY830" fmla="*/ 113829 h 6858000"/>
              <a:gd name="connsiteX831" fmla="*/ 3882765 w 7467600"/>
              <a:gd name="connsiteY831" fmla="*/ 0 h 6858000"/>
              <a:gd name="connsiteX832" fmla="*/ 3995099 w 7467600"/>
              <a:gd name="connsiteY832" fmla="*/ 0 h 6858000"/>
              <a:gd name="connsiteX833" fmla="*/ 4163818 w 7467600"/>
              <a:gd name="connsiteY833" fmla="*/ 234104 h 6858000"/>
              <a:gd name="connsiteX834" fmla="*/ 4172099 w 7467600"/>
              <a:gd name="connsiteY834" fmla="*/ 234207 h 6858000"/>
              <a:gd name="connsiteX835" fmla="*/ 4784282 w 7467600"/>
              <a:gd name="connsiteY835" fmla="*/ 276561 h 6858000"/>
              <a:gd name="connsiteX836" fmla="*/ 4801687 w 7467600"/>
              <a:gd name="connsiteY836" fmla="*/ 267764 h 6858000"/>
              <a:gd name="connsiteX837" fmla="*/ 6082788 w 7467600"/>
              <a:gd name="connsiteY837" fmla="*/ 64119 h 6858000"/>
              <a:gd name="connsiteX838" fmla="*/ 6099442 w 7467600"/>
              <a:gd name="connsiteY838" fmla="*/ 82568 h 6858000"/>
              <a:gd name="connsiteX839" fmla="*/ 4804137 w 7467600"/>
              <a:gd name="connsiteY839" fmla="*/ 320931 h 6858000"/>
              <a:gd name="connsiteX840" fmla="*/ 4227047 w 7467600"/>
              <a:gd name="connsiteY840" fmla="*/ 313415 h 6858000"/>
              <a:gd name="connsiteX841" fmla="*/ 4346041 w 7467600"/>
              <a:gd name="connsiteY841" fmla="*/ 456086 h 6858000"/>
              <a:gd name="connsiteX842" fmla="*/ 4870967 w 7467600"/>
              <a:gd name="connsiteY842" fmla="*/ 963061 h 6858000"/>
              <a:gd name="connsiteX843" fmla="*/ 4889647 w 7467600"/>
              <a:gd name="connsiteY843" fmla="*/ 957147 h 6858000"/>
              <a:gd name="connsiteX844" fmla="*/ 5422504 w 7467600"/>
              <a:gd name="connsiteY844" fmla="*/ 805191 h 6858000"/>
              <a:gd name="connsiteX845" fmla="*/ 6087656 w 7467600"/>
              <a:gd name="connsiteY845" fmla="*/ 826703 h 6858000"/>
              <a:gd name="connsiteX846" fmla="*/ 6058717 w 7467600"/>
              <a:gd name="connsiteY846" fmla="*/ 865992 h 6858000"/>
              <a:gd name="connsiteX847" fmla="*/ 4974153 w 7467600"/>
              <a:gd name="connsiteY847" fmla="*/ 1045456 h 6858000"/>
              <a:gd name="connsiteX848" fmla="*/ 5627835 w 7467600"/>
              <a:gd name="connsiteY848" fmla="*/ 1472077 h 6858000"/>
              <a:gd name="connsiteX849" fmla="*/ 5629817 w 7467600"/>
              <a:gd name="connsiteY849" fmla="*/ 1471412 h 6858000"/>
              <a:gd name="connsiteX850" fmla="*/ 5634124 w 7467600"/>
              <a:gd name="connsiteY850" fmla="*/ 1470572 h 6858000"/>
              <a:gd name="connsiteX851" fmla="*/ 5755832 w 7467600"/>
              <a:gd name="connsiteY851" fmla="*/ 1383886 h 6858000"/>
              <a:gd name="connsiteX852" fmla="*/ 6014186 w 7467600"/>
              <a:gd name="connsiteY852" fmla="*/ 1279799 h 6858000"/>
              <a:gd name="connsiteX853" fmla="*/ 6901619 w 7467600"/>
              <a:gd name="connsiteY853" fmla="*/ 1047874 h 6858000"/>
              <a:gd name="connsiteX854" fmla="*/ 6931566 w 7467600"/>
              <a:gd name="connsiteY854" fmla="*/ 1062034 h 6858000"/>
              <a:gd name="connsiteX855" fmla="*/ 5790982 w 7467600"/>
              <a:gd name="connsiteY855" fmla="*/ 1561380 h 6858000"/>
              <a:gd name="connsiteX856" fmla="*/ 6188971 w 7467600"/>
              <a:gd name="connsiteY856" fmla="*/ 1755168 h 6858000"/>
              <a:gd name="connsiteX857" fmla="*/ 6202446 w 7467600"/>
              <a:gd name="connsiteY857" fmla="*/ 1752268 h 6858000"/>
              <a:gd name="connsiteX858" fmla="*/ 7179560 w 7467600"/>
              <a:gd name="connsiteY858" fmla="*/ 1467551 h 6858000"/>
              <a:gd name="connsiteX859" fmla="*/ 7158730 w 7467600"/>
              <a:gd name="connsiteY859" fmla="*/ 1507835 h 6858000"/>
              <a:gd name="connsiteX860" fmla="*/ 6326959 w 7467600"/>
              <a:gd name="connsiteY860" fmla="*/ 1817686 h 6858000"/>
              <a:gd name="connsiteX861" fmla="*/ 6537433 w 7467600"/>
              <a:gd name="connsiteY861" fmla="*/ 1907790 h 6858000"/>
              <a:gd name="connsiteX862" fmla="*/ 6550221 w 7467600"/>
              <a:gd name="connsiteY862" fmla="*/ 1910729 h 6858000"/>
              <a:gd name="connsiteX863" fmla="*/ 6964438 w 7467600"/>
              <a:gd name="connsiteY863" fmla="*/ 2209505 h 6858000"/>
              <a:gd name="connsiteX864" fmla="*/ 7367862 w 7467600"/>
              <a:gd name="connsiteY864" fmla="*/ 2806833 h 6858000"/>
              <a:gd name="connsiteX865" fmla="*/ 7364329 w 7467600"/>
              <a:gd name="connsiteY865" fmla="*/ 2826907 h 6858000"/>
              <a:gd name="connsiteX866" fmla="*/ 7290545 w 7467600"/>
              <a:gd name="connsiteY866" fmla="*/ 2850663 h 6858000"/>
              <a:gd name="connsiteX867" fmla="*/ 6472036 w 7467600"/>
              <a:gd name="connsiteY867" fmla="*/ 1959003 h 6858000"/>
              <a:gd name="connsiteX868" fmla="*/ 5792897 w 7467600"/>
              <a:gd name="connsiteY868" fmla="*/ 1647747 h 6858000"/>
              <a:gd name="connsiteX869" fmla="*/ 5842751 w 7467600"/>
              <a:gd name="connsiteY869" fmla="*/ 1816112 h 6858000"/>
              <a:gd name="connsiteX870" fmla="*/ 5847424 w 7467600"/>
              <a:gd name="connsiteY870" fmla="*/ 1815776 h 6858000"/>
              <a:gd name="connsiteX871" fmla="*/ 6399821 w 7467600"/>
              <a:gd name="connsiteY871" fmla="*/ 2344799 h 6858000"/>
              <a:gd name="connsiteX872" fmla="*/ 6323232 w 7467600"/>
              <a:gd name="connsiteY872" fmla="*/ 2389634 h 6858000"/>
              <a:gd name="connsiteX873" fmla="*/ 5942958 w 7467600"/>
              <a:gd name="connsiteY873" fmla="*/ 2077708 h 6858000"/>
              <a:gd name="connsiteX874" fmla="*/ 5921559 w 7467600"/>
              <a:gd name="connsiteY874" fmla="*/ 2378596 h 6858000"/>
              <a:gd name="connsiteX875" fmla="*/ 5817651 w 7467600"/>
              <a:gd name="connsiteY875" fmla="*/ 3023919 h 6858000"/>
              <a:gd name="connsiteX876" fmla="*/ 5729634 w 7467600"/>
              <a:gd name="connsiteY876" fmla="*/ 3051849 h 6858000"/>
              <a:gd name="connsiteX877" fmla="*/ 5611018 w 7467600"/>
              <a:gd name="connsiteY877" fmla="*/ 2316769 h 6858000"/>
              <a:gd name="connsiteX878" fmla="*/ 5687608 w 7467600"/>
              <a:gd name="connsiteY878" fmla="*/ 2039972 h 6858000"/>
              <a:gd name="connsiteX879" fmla="*/ 5657554 w 7467600"/>
              <a:gd name="connsiteY879" fmla="*/ 1576445 h 6858000"/>
              <a:gd name="connsiteX880" fmla="*/ 5150475 w 7467600"/>
              <a:gd name="connsiteY880" fmla="*/ 1274012 h 6858000"/>
              <a:gd name="connsiteX881" fmla="*/ 5349142 w 7467600"/>
              <a:gd name="connsiteY881" fmla="*/ 2204405 h 6858000"/>
              <a:gd name="connsiteX882" fmla="*/ 5262214 w 7467600"/>
              <a:gd name="connsiteY882" fmla="*/ 2233836 h 6858000"/>
              <a:gd name="connsiteX883" fmla="*/ 4981539 w 7467600"/>
              <a:gd name="connsiteY883" fmla="*/ 1542201 h 6858000"/>
              <a:gd name="connsiteX884" fmla="*/ 4958461 w 7467600"/>
              <a:gd name="connsiteY884" fmla="*/ 1136957 h 6858000"/>
              <a:gd name="connsiteX885" fmla="*/ 4655015 w 7467600"/>
              <a:gd name="connsiteY885" fmla="*/ 891426 h 6858000"/>
              <a:gd name="connsiteX886" fmla="*/ 4348002 w 7467600"/>
              <a:gd name="connsiteY886" fmla="*/ 2205895 h 6858000"/>
              <a:gd name="connsiteX887" fmla="*/ 4262250 w 7467600"/>
              <a:gd name="connsiteY887" fmla="*/ 2219972 h 6858000"/>
              <a:gd name="connsiteX888" fmla="*/ 4550611 w 7467600"/>
              <a:gd name="connsiteY888" fmla="*/ 817540 h 6858000"/>
              <a:gd name="connsiteX889" fmla="*/ 4564418 w 7467600"/>
              <a:gd name="connsiteY889" fmla="*/ 808293 h 6858000"/>
              <a:gd name="connsiteX890" fmla="*/ 4266388 w 7467600"/>
              <a:gd name="connsiteY890" fmla="*/ 500083 h 6858000"/>
              <a:gd name="connsiteX891" fmla="*/ 4032842 w 7467600"/>
              <a:gd name="connsiteY891" fmla="*/ 211809 h 6858000"/>
              <a:gd name="connsiteX892" fmla="*/ 3882765 w 7467600"/>
              <a:gd name="connsiteY892" fmla="*/ 0 h 6858000"/>
              <a:gd name="connsiteX893" fmla="*/ 3721337 w 7467600"/>
              <a:gd name="connsiteY893" fmla="*/ 0 h 6858000"/>
              <a:gd name="connsiteX894" fmla="*/ 3797544 w 7467600"/>
              <a:gd name="connsiteY894" fmla="*/ 0 h 6858000"/>
              <a:gd name="connsiteX895" fmla="*/ 3775734 w 7467600"/>
              <a:gd name="connsiteY895" fmla="*/ 95131 h 6858000"/>
              <a:gd name="connsiteX896" fmla="*/ 3724807 w 7467600"/>
              <a:gd name="connsiteY896" fmla="*/ 272257 h 6858000"/>
              <a:gd name="connsiteX897" fmla="*/ 3726844 w 7467600"/>
              <a:gd name="connsiteY897" fmla="*/ 282988 h 6858000"/>
              <a:gd name="connsiteX898" fmla="*/ 3742664 w 7467600"/>
              <a:gd name="connsiteY898" fmla="*/ 279918 h 6858000"/>
              <a:gd name="connsiteX899" fmla="*/ 4103910 w 7467600"/>
              <a:gd name="connsiteY899" fmla="*/ 1161917 h 6858000"/>
              <a:gd name="connsiteX900" fmla="*/ 4020269 w 7467600"/>
              <a:gd name="connsiteY900" fmla="*/ 1200406 h 6858000"/>
              <a:gd name="connsiteX901" fmla="*/ 3674882 w 7467600"/>
              <a:gd name="connsiteY901" fmla="*/ 488524 h 6858000"/>
              <a:gd name="connsiteX902" fmla="*/ 3132682 w 7467600"/>
              <a:gd name="connsiteY902" fmla="*/ 1072284 h 6858000"/>
              <a:gd name="connsiteX903" fmla="*/ 2716346 w 7467600"/>
              <a:gd name="connsiteY903" fmla="*/ 1276376 h 6858000"/>
              <a:gd name="connsiteX904" fmla="*/ 2716772 w 7467600"/>
              <a:gd name="connsiteY904" fmla="*/ 1255462 h 6858000"/>
              <a:gd name="connsiteX905" fmla="*/ 3471096 w 7467600"/>
              <a:gd name="connsiteY905" fmla="*/ 437072 h 6858000"/>
              <a:gd name="connsiteX906" fmla="*/ 3639057 w 7467600"/>
              <a:gd name="connsiteY906" fmla="*/ 286334 h 6858000"/>
              <a:gd name="connsiteX907" fmla="*/ 3640309 w 7467600"/>
              <a:gd name="connsiteY907" fmla="*/ 284664 h 6858000"/>
              <a:gd name="connsiteX908" fmla="*/ 3646022 w 7467600"/>
              <a:gd name="connsiteY908" fmla="*/ 276711 h 6858000"/>
              <a:gd name="connsiteX909" fmla="*/ 3707943 w 7467600"/>
              <a:gd name="connsiteY909" fmla="*/ 65958 h 6858000"/>
              <a:gd name="connsiteX910" fmla="*/ 3721337 w 7467600"/>
              <a:gd name="connsiteY910" fmla="*/ 0 h 6858000"/>
              <a:gd name="connsiteX911" fmla="*/ 2867960 w 7467600"/>
              <a:gd name="connsiteY911" fmla="*/ 0 h 6858000"/>
              <a:gd name="connsiteX912" fmla="*/ 2926351 w 7467600"/>
              <a:gd name="connsiteY912" fmla="*/ 0 h 6858000"/>
              <a:gd name="connsiteX913" fmla="*/ 2902823 w 7467600"/>
              <a:gd name="connsiteY913" fmla="*/ 262929 h 6858000"/>
              <a:gd name="connsiteX914" fmla="*/ 2940663 w 7467600"/>
              <a:gd name="connsiteY914" fmla="*/ 140884 h 6858000"/>
              <a:gd name="connsiteX915" fmla="*/ 2947039 w 7467600"/>
              <a:gd name="connsiteY915" fmla="*/ 122524 h 6858000"/>
              <a:gd name="connsiteX916" fmla="*/ 2984316 w 7467600"/>
              <a:gd name="connsiteY916" fmla="*/ 0 h 6858000"/>
              <a:gd name="connsiteX917" fmla="*/ 3016114 w 7467600"/>
              <a:gd name="connsiteY917" fmla="*/ 0 h 6858000"/>
              <a:gd name="connsiteX918" fmla="*/ 2979949 w 7467600"/>
              <a:gd name="connsiteY918" fmla="*/ 119274 h 6858000"/>
              <a:gd name="connsiteX919" fmla="*/ 3023879 w 7467600"/>
              <a:gd name="connsiteY919" fmla="*/ 0 h 6858000"/>
              <a:gd name="connsiteX920" fmla="*/ 3105400 w 7467600"/>
              <a:gd name="connsiteY920" fmla="*/ 0 h 6858000"/>
              <a:gd name="connsiteX921" fmla="*/ 3094669 w 7467600"/>
              <a:gd name="connsiteY921" fmla="*/ 30308 h 6858000"/>
              <a:gd name="connsiteX922" fmla="*/ 2901945 w 7467600"/>
              <a:gd name="connsiteY922" fmla="*/ 466538 h 6858000"/>
              <a:gd name="connsiteX923" fmla="*/ 2815209 w 7467600"/>
              <a:gd name="connsiteY923" fmla="*/ 497361 h 6858000"/>
              <a:gd name="connsiteX924" fmla="*/ 2844845 w 7467600"/>
              <a:gd name="connsiteY924" fmla="*/ 127638 h 6858000"/>
              <a:gd name="connsiteX925" fmla="*/ 2867960 w 7467600"/>
              <a:gd name="connsiteY925" fmla="*/ 0 h 6858000"/>
              <a:gd name="connsiteX926" fmla="*/ 1057230 w 7467600"/>
              <a:gd name="connsiteY926" fmla="*/ 0 h 6858000"/>
              <a:gd name="connsiteX927" fmla="*/ 1111003 w 7467600"/>
              <a:gd name="connsiteY927" fmla="*/ 0 h 6858000"/>
              <a:gd name="connsiteX928" fmla="*/ 1125553 w 7467600"/>
              <a:gd name="connsiteY928" fmla="*/ 52588 h 6858000"/>
              <a:gd name="connsiteX929" fmla="*/ 1304276 w 7467600"/>
              <a:gd name="connsiteY929" fmla="*/ 476275 h 6858000"/>
              <a:gd name="connsiteX930" fmla="*/ 1492066 w 7467600"/>
              <a:gd name="connsiteY930" fmla="*/ 886333 h 6858000"/>
              <a:gd name="connsiteX931" fmla="*/ 1423698 w 7467600"/>
              <a:gd name="connsiteY931" fmla="*/ 710817 h 6858000"/>
              <a:gd name="connsiteX932" fmla="*/ 1357609 w 7467600"/>
              <a:gd name="connsiteY932" fmla="*/ 532892 h 6858000"/>
              <a:gd name="connsiteX933" fmla="*/ 1309550 w 7467600"/>
              <a:gd name="connsiteY933" fmla="*/ 374031 h 6858000"/>
              <a:gd name="connsiteX934" fmla="*/ 1193673 w 7467600"/>
              <a:gd name="connsiteY934" fmla="*/ 49533 h 6858000"/>
              <a:gd name="connsiteX935" fmla="*/ 1164391 w 7467600"/>
              <a:gd name="connsiteY935" fmla="*/ 0 h 6858000"/>
              <a:gd name="connsiteX936" fmla="*/ 1200666 w 7467600"/>
              <a:gd name="connsiteY936" fmla="*/ 0 h 6858000"/>
              <a:gd name="connsiteX937" fmla="*/ 1223408 w 7467600"/>
              <a:gd name="connsiteY937" fmla="*/ 38996 h 6858000"/>
              <a:gd name="connsiteX938" fmla="*/ 1339635 w 7467600"/>
              <a:gd name="connsiteY938" fmla="*/ 365517 h 6858000"/>
              <a:gd name="connsiteX939" fmla="*/ 1387469 w 7467600"/>
              <a:gd name="connsiteY939" fmla="*/ 523079 h 6858000"/>
              <a:gd name="connsiteX940" fmla="*/ 1452685 w 7467600"/>
              <a:gd name="connsiteY940" fmla="*/ 699806 h 6858000"/>
              <a:gd name="connsiteX941" fmla="*/ 1492092 w 7467600"/>
              <a:gd name="connsiteY941" fmla="*/ 800424 h 6858000"/>
              <a:gd name="connsiteX942" fmla="*/ 1455302 w 7467600"/>
              <a:gd name="connsiteY942" fmla="*/ 632913 h 6858000"/>
              <a:gd name="connsiteX943" fmla="*/ 1222336 w 7467600"/>
              <a:gd name="connsiteY943" fmla="*/ 9480 h 6858000"/>
              <a:gd name="connsiteX944" fmla="*/ 1214634 w 7467600"/>
              <a:gd name="connsiteY944" fmla="*/ 0 h 6858000"/>
              <a:gd name="connsiteX945" fmla="*/ 1289827 w 7467600"/>
              <a:gd name="connsiteY945" fmla="*/ 0 h 6858000"/>
              <a:gd name="connsiteX946" fmla="*/ 1321076 w 7467600"/>
              <a:gd name="connsiteY946" fmla="*/ 59722 h 6858000"/>
              <a:gd name="connsiteX947" fmla="*/ 1512579 w 7467600"/>
              <a:gd name="connsiteY947" fmla="*/ 626441 h 6858000"/>
              <a:gd name="connsiteX948" fmla="*/ 1506076 w 7467600"/>
              <a:gd name="connsiteY948" fmla="*/ 1089289 h 6858000"/>
              <a:gd name="connsiteX949" fmla="*/ 1486346 w 7467600"/>
              <a:gd name="connsiteY949" fmla="*/ 1079919 h 6858000"/>
              <a:gd name="connsiteX950" fmla="*/ 1070511 w 7467600"/>
              <a:gd name="connsiteY950" fmla="*/ 48609 h 6858000"/>
              <a:gd name="connsiteX951" fmla="*/ 1057230 w 7467600"/>
              <a:gd name="connsiteY951" fmla="*/ 0 h 6858000"/>
              <a:gd name="connsiteX952" fmla="*/ 43151 w 7467600"/>
              <a:gd name="connsiteY952" fmla="*/ 0 h 6858000"/>
              <a:gd name="connsiteX953" fmla="*/ 95283 w 7467600"/>
              <a:gd name="connsiteY953" fmla="*/ 0 h 6858000"/>
              <a:gd name="connsiteX954" fmla="*/ 300708 w 7467600"/>
              <a:gd name="connsiteY954" fmla="*/ 154571 h 6858000"/>
              <a:gd name="connsiteX955" fmla="*/ 530414 w 7467600"/>
              <a:gd name="connsiteY955" fmla="*/ 354673 h 6858000"/>
              <a:gd name="connsiteX956" fmla="*/ 333785 w 7467600"/>
              <a:gd name="connsiteY956" fmla="*/ 161564 h 6858000"/>
              <a:gd name="connsiteX957" fmla="*/ 147005 w 7467600"/>
              <a:gd name="connsiteY957" fmla="*/ 0 h 6858000"/>
              <a:gd name="connsiteX958" fmla="*/ 272509 w 7467600"/>
              <a:gd name="connsiteY958" fmla="*/ 0 h 6858000"/>
              <a:gd name="connsiteX959" fmla="*/ 326276 w 7467600"/>
              <a:gd name="connsiteY959" fmla="*/ 45847 h 6858000"/>
              <a:gd name="connsiteX960" fmla="*/ 823759 w 7467600"/>
              <a:gd name="connsiteY960" fmla="*/ 574145 h 6858000"/>
              <a:gd name="connsiteX961" fmla="*/ 811254 w 7467600"/>
              <a:gd name="connsiteY961" fmla="*/ 665546 h 6858000"/>
              <a:gd name="connsiteX962" fmla="*/ 154042 w 7467600"/>
              <a:gd name="connsiteY962" fmla="*/ 261522 h 6858000"/>
              <a:gd name="connsiteX963" fmla="*/ 13550 w 7467600"/>
              <a:gd name="connsiteY963" fmla="*/ 158423 h 6858000"/>
              <a:gd name="connsiteX964" fmla="*/ 0 w 7467600"/>
              <a:gd name="connsiteY964" fmla="*/ 146618 h 6858000"/>
              <a:gd name="connsiteX965" fmla="*/ 0 w 7467600"/>
              <a:gd name="connsiteY965" fmla="*/ 59161 h 6858000"/>
              <a:gd name="connsiteX966" fmla="*/ 45427 w 7467600"/>
              <a:gd name="connsiteY966" fmla="*/ 101078 h 6858000"/>
              <a:gd name="connsiteX967" fmla="*/ 630103 w 7467600"/>
              <a:gd name="connsiteY967" fmla="*/ 485885 h 6858000"/>
              <a:gd name="connsiteX968" fmla="*/ 532040 w 7467600"/>
              <a:gd name="connsiteY968" fmla="*/ 399359 h 6858000"/>
              <a:gd name="connsiteX969" fmla="*/ 517618 w 7467600"/>
              <a:gd name="connsiteY969" fmla="*/ 385726 h 6858000"/>
              <a:gd name="connsiteX970" fmla="*/ 285074 w 7467600"/>
              <a:gd name="connsiteY970" fmla="*/ 182755 h 6858000"/>
              <a:gd name="connsiteX971" fmla="*/ 43151 w 7467600"/>
              <a:gd name="connsiteY971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7042773 w 7467600"/>
              <a:gd name="connsiteY74" fmla="*/ 5734011 h 6858000"/>
              <a:gd name="connsiteX75" fmla="*/ 7379510 w 7467600"/>
              <a:gd name="connsiteY75" fmla="*/ 5755454 h 6858000"/>
              <a:gd name="connsiteX76" fmla="*/ 7467600 w 7467600"/>
              <a:gd name="connsiteY76" fmla="*/ 5845526 h 6858000"/>
              <a:gd name="connsiteX77" fmla="*/ 7271900 w 7467600"/>
              <a:gd name="connsiteY77" fmla="*/ 5734551 h 6858000"/>
              <a:gd name="connsiteX78" fmla="*/ 7259646 w 7467600"/>
              <a:gd name="connsiteY78" fmla="*/ 5765985 h 6858000"/>
              <a:gd name="connsiteX79" fmla="*/ 7467600 w 7467600"/>
              <a:gd name="connsiteY79" fmla="*/ 6012219 h 6858000"/>
              <a:gd name="connsiteX80" fmla="*/ 7105827 w 7467600"/>
              <a:gd name="connsiteY80" fmla="*/ 5718700 h 6858000"/>
              <a:gd name="connsiteX81" fmla="*/ 7356878 w 7467600"/>
              <a:gd name="connsiteY81" fmla="*/ 5981332 h 6858000"/>
              <a:gd name="connsiteX82" fmla="*/ 7467600 w 7467600"/>
              <a:gd name="connsiteY82" fmla="*/ 6117703 h 6858000"/>
              <a:gd name="connsiteX83" fmla="*/ 7467600 w 7467600"/>
              <a:gd name="connsiteY83" fmla="*/ 6163634 h 6858000"/>
              <a:gd name="connsiteX84" fmla="*/ 7403637 w 7467600"/>
              <a:gd name="connsiteY84" fmla="*/ 6083957 h 6858000"/>
              <a:gd name="connsiteX85" fmla="*/ 7254615 w 7467600"/>
              <a:gd name="connsiteY85" fmla="*/ 5911918 h 6858000"/>
              <a:gd name="connsiteX86" fmla="*/ 7312589 w 7467600"/>
              <a:gd name="connsiteY86" fmla="*/ 5982309 h 6858000"/>
              <a:gd name="connsiteX87" fmla="*/ 7448321 w 7467600"/>
              <a:gd name="connsiteY87" fmla="*/ 6190991 h 6858000"/>
              <a:gd name="connsiteX88" fmla="*/ 7467600 w 7467600"/>
              <a:gd name="connsiteY88" fmla="*/ 6221686 h 6858000"/>
              <a:gd name="connsiteX89" fmla="*/ 7467600 w 7467600"/>
              <a:gd name="connsiteY89" fmla="*/ 6334256 h 6858000"/>
              <a:gd name="connsiteX90" fmla="*/ 7454976 w 7467600"/>
              <a:gd name="connsiteY90" fmla="*/ 6318297 h 6858000"/>
              <a:gd name="connsiteX91" fmla="*/ 7042773 w 7467600"/>
              <a:gd name="connsiteY91" fmla="*/ 5734011 h 6858000"/>
              <a:gd name="connsiteX92" fmla="*/ 1456157 w 7467600"/>
              <a:gd name="connsiteY92" fmla="*/ 5371404 h 6858000"/>
              <a:gd name="connsiteX93" fmla="*/ 1244432 w 7467600"/>
              <a:gd name="connsiteY93" fmla="*/ 5385601 h 6858000"/>
              <a:gd name="connsiteX94" fmla="*/ 973990 w 7467600"/>
              <a:gd name="connsiteY94" fmla="*/ 5424940 h 6858000"/>
              <a:gd name="connsiteX95" fmla="*/ 1103809 w 7467600"/>
              <a:gd name="connsiteY95" fmla="*/ 5433720 h 6858000"/>
              <a:gd name="connsiteX96" fmla="*/ 1123454 w 7467600"/>
              <a:gd name="connsiteY96" fmla="*/ 5435727 h 6858000"/>
              <a:gd name="connsiteX97" fmla="*/ 1737017 w 7467600"/>
              <a:gd name="connsiteY97" fmla="*/ 5452183 h 6858000"/>
              <a:gd name="connsiteX98" fmla="*/ 1824397 w 7467600"/>
              <a:gd name="connsiteY98" fmla="*/ 5447757 h 6858000"/>
              <a:gd name="connsiteX99" fmla="*/ 2070059 w 7467600"/>
              <a:gd name="connsiteY99" fmla="*/ 5441660 h 6858000"/>
              <a:gd name="connsiteX100" fmla="*/ 1456157 w 7467600"/>
              <a:gd name="connsiteY100" fmla="*/ 5371404 h 6858000"/>
              <a:gd name="connsiteX101" fmla="*/ 4988186 w 7467600"/>
              <a:gd name="connsiteY101" fmla="*/ 5216467 h 6858000"/>
              <a:gd name="connsiteX102" fmla="*/ 4777334 w 7467600"/>
              <a:gd name="connsiteY102" fmla="*/ 5406072 h 6858000"/>
              <a:gd name="connsiteX103" fmla="*/ 4718341 w 7467600"/>
              <a:gd name="connsiteY103" fmla="*/ 5468043 h 6858000"/>
              <a:gd name="connsiteX104" fmla="*/ 4604655 w 7467600"/>
              <a:gd name="connsiteY104" fmla="*/ 5583434 h 6858000"/>
              <a:gd name="connsiteX105" fmla="*/ 4565074 w 7467600"/>
              <a:gd name="connsiteY105" fmla="*/ 5618550 h 6858000"/>
              <a:gd name="connsiteX106" fmla="*/ 4988186 w 7467600"/>
              <a:gd name="connsiteY106" fmla="*/ 5216467 h 6858000"/>
              <a:gd name="connsiteX107" fmla="*/ 4978032 w 7467600"/>
              <a:gd name="connsiteY107" fmla="*/ 5183809 h 6858000"/>
              <a:gd name="connsiteX108" fmla="*/ 4463413 w 7467600"/>
              <a:gd name="connsiteY108" fmla="*/ 5615162 h 6858000"/>
              <a:gd name="connsiteX109" fmla="*/ 4358134 w 7467600"/>
              <a:gd name="connsiteY109" fmla="*/ 5742791 h 6858000"/>
              <a:gd name="connsiteX110" fmla="*/ 4376219 w 7467600"/>
              <a:gd name="connsiteY110" fmla="*/ 5729027 h 6858000"/>
              <a:gd name="connsiteX111" fmla="*/ 4582340 w 7467600"/>
              <a:gd name="connsiteY111" fmla="*/ 5561037 h 6858000"/>
              <a:gd name="connsiteX112" fmla="*/ 4694684 w 7467600"/>
              <a:gd name="connsiteY112" fmla="*/ 5447098 h 6858000"/>
              <a:gd name="connsiteX113" fmla="*/ 4754123 w 7467600"/>
              <a:gd name="connsiteY113" fmla="*/ 5384643 h 6858000"/>
              <a:gd name="connsiteX114" fmla="*/ 4978032 w 7467600"/>
              <a:gd name="connsiteY114" fmla="*/ 5183809 h 6858000"/>
              <a:gd name="connsiteX115" fmla="*/ 1903353 w 7467600"/>
              <a:gd name="connsiteY115" fmla="*/ 5044827 h 6858000"/>
              <a:gd name="connsiteX116" fmla="*/ 1936931 w 7467600"/>
              <a:gd name="connsiteY116" fmla="*/ 5093954 h 6858000"/>
              <a:gd name="connsiteX117" fmla="*/ 2195868 w 7467600"/>
              <a:gd name="connsiteY117" fmla="*/ 5396574 h 6858000"/>
              <a:gd name="connsiteX118" fmla="*/ 2088852 w 7467600"/>
              <a:gd name="connsiteY118" fmla="*/ 5166123 h 6858000"/>
              <a:gd name="connsiteX119" fmla="*/ 1958241 w 7467600"/>
              <a:gd name="connsiteY119" fmla="*/ 5067955 h 6858000"/>
              <a:gd name="connsiteX120" fmla="*/ 1903353 w 7467600"/>
              <a:gd name="connsiteY120" fmla="*/ 5044827 h 6858000"/>
              <a:gd name="connsiteX121" fmla="*/ 1979378 w 7467600"/>
              <a:gd name="connsiteY121" fmla="*/ 4769504 h 6858000"/>
              <a:gd name="connsiteX122" fmla="*/ 2882120 w 7467600"/>
              <a:gd name="connsiteY122" fmla="*/ 5064547 h 6858000"/>
              <a:gd name="connsiteX123" fmla="*/ 2793103 w 7467600"/>
              <a:gd name="connsiteY123" fmla="*/ 5039699 h 6858000"/>
              <a:gd name="connsiteX124" fmla="*/ 2770041 w 7467600"/>
              <a:gd name="connsiteY124" fmla="*/ 5033634 h 6858000"/>
              <a:gd name="connsiteX125" fmla="*/ 1979378 w 7467600"/>
              <a:gd name="connsiteY125" fmla="*/ 4769504 h 6858000"/>
              <a:gd name="connsiteX126" fmla="*/ 1927410 w 7467600"/>
              <a:gd name="connsiteY126" fmla="*/ 4716164 h 6858000"/>
              <a:gd name="connsiteX127" fmla="*/ 1959587 w 7467600"/>
              <a:gd name="connsiteY127" fmla="*/ 4728849 h 6858000"/>
              <a:gd name="connsiteX128" fmla="*/ 2777707 w 7467600"/>
              <a:gd name="connsiteY128" fmla="*/ 5003991 h 6858000"/>
              <a:gd name="connsiteX129" fmla="*/ 2800768 w 7467600"/>
              <a:gd name="connsiteY129" fmla="*/ 5010056 h 6858000"/>
              <a:gd name="connsiteX130" fmla="*/ 2879408 w 7467600"/>
              <a:gd name="connsiteY130" fmla="*/ 5031590 h 6858000"/>
              <a:gd name="connsiteX131" fmla="*/ 2862295 w 7467600"/>
              <a:gd name="connsiteY131" fmla="*/ 5022958 h 6858000"/>
              <a:gd name="connsiteX132" fmla="*/ 2813343 w 7467600"/>
              <a:gd name="connsiteY132" fmla="*/ 4998369 h 6858000"/>
              <a:gd name="connsiteX133" fmla="*/ 2646245 w 7467600"/>
              <a:gd name="connsiteY133" fmla="*/ 4930999 h 6858000"/>
              <a:gd name="connsiteX134" fmla="*/ 1999243 w 7467600"/>
              <a:gd name="connsiteY134" fmla="*/ 4730524 h 6858000"/>
              <a:gd name="connsiteX135" fmla="*/ 1979527 w 7467600"/>
              <a:gd name="connsiteY135" fmla="*/ 4726651 h 6858000"/>
              <a:gd name="connsiteX136" fmla="*/ 1927410 w 7467600"/>
              <a:gd name="connsiteY136" fmla="*/ 4716164 h 6858000"/>
              <a:gd name="connsiteX137" fmla="*/ 1997014 w 7467600"/>
              <a:gd name="connsiteY137" fmla="*/ 4698007 h 6858000"/>
              <a:gd name="connsiteX138" fmla="*/ 2005458 w 7467600"/>
              <a:gd name="connsiteY138" fmla="*/ 4699540 h 6858000"/>
              <a:gd name="connsiteX139" fmla="*/ 2657186 w 7467600"/>
              <a:gd name="connsiteY139" fmla="*/ 4901687 h 6858000"/>
              <a:gd name="connsiteX140" fmla="*/ 2826662 w 7467600"/>
              <a:gd name="connsiteY140" fmla="*/ 4970362 h 6858000"/>
              <a:gd name="connsiteX141" fmla="*/ 2876100 w 7467600"/>
              <a:gd name="connsiteY141" fmla="*/ 4995397 h 6858000"/>
              <a:gd name="connsiteX142" fmla="*/ 3042600 w 7467600"/>
              <a:gd name="connsiteY142" fmla="*/ 5059532 h 6858000"/>
              <a:gd name="connsiteX143" fmla="*/ 1997014 w 7467600"/>
              <a:gd name="connsiteY143" fmla="*/ 4698007 h 6858000"/>
              <a:gd name="connsiteX144" fmla="*/ 2305292 w 7467600"/>
              <a:gd name="connsiteY144" fmla="*/ 4219492 h 6858000"/>
              <a:gd name="connsiteX145" fmla="*/ 3360922 w 7467600"/>
              <a:gd name="connsiteY145" fmla="*/ 4529373 h 6858000"/>
              <a:gd name="connsiteX146" fmla="*/ 3492420 w 7467600"/>
              <a:gd name="connsiteY146" fmla="*/ 4510145 h 6858000"/>
              <a:gd name="connsiteX147" fmla="*/ 3364086 w 7467600"/>
              <a:gd name="connsiteY147" fmla="*/ 4480340 h 6858000"/>
              <a:gd name="connsiteX148" fmla="*/ 3225818 w 7467600"/>
              <a:gd name="connsiteY148" fmla="*/ 4411822 h 6858000"/>
              <a:gd name="connsiteX149" fmla="*/ 3129696 w 7467600"/>
              <a:gd name="connsiteY149" fmla="*/ 4360704 h 6858000"/>
              <a:gd name="connsiteX150" fmla="*/ 2814545 w 7467600"/>
              <a:gd name="connsiteY150" fmla="*/ 4282955 h 6858000"/>
              <a:gd name="connsiteX151" fmla="*/ 2305292 w 7467600"/>
              <a:gd name="connsiteY151" fmla="*/ 4219492 h 6858000"/>
              <a:gd name="connsiteX152" fmla="*/ 2626982 w 7467600"/>
              <a:gd name="connsiteY152" fmla="*/ 4206450 h 6858000"/>
              <a:gd name="connsiteX153" fmla="*/ 2490617 w 7467600"/>
              <a:gd name="connsiteY153" fmla="*/ 4206951 h 6858000"/>
              <a:gd name="connsiteX154" fmla="*/ 2819869 w 7467600"/>
              <a:gd name="connsiteY154" fmla="*/ 4252936 h 6858000"/>
              <a:gd name="connsiteX155" fmla="*/ 3143018 w 7467600"/>
              <a:gd name="connsiteY155" fmla="*/ 4332698 h 6858000"/>
              <a:gd name="connsiteX156" fmla="*/ 3241520 w 7467600"/>
              <a:gd name="connsiteY156" fmla="*/ 4385112 h 6858000"/>
              <a:gd name="connsiteX157" fmla="*/ 3374575 w 7467600"/>
              <a:gd name="connsiteY157" fmla="*/ 4451517 h 6858000"/>
              <a:gd name="connsiteX158" fmla="*/ 3505221 w 7467600"/>
              <a:gd name="connsiteY158" fmla="*/ 4480757 h 6858000"/>
              <a:gd name="connsiteX159" fmla="*/ 2626982 w 7467600"/>
              <a:gd name="connsiteY159" fmla="*/ 4206450 h 6858000"/>
              <a:gd name="connsiteX160" fmla="*/ 1310106 w 7467600"/>
              <a:gd name="connsiteY160" fmla="*/ 3943217 h 6858000"/>
              <a:gd name="connsiteX161" fmla="*/ 854994 w 7467600"/>
              <a:gd name="connsiteY161" fmla="*/ 4399136 h 6858000"/>
              <a:gd name="connsiteX162" fmla="*/ 742462 w 7467600"/>
              <a:gd name="connsiteY162" fmla="*/ 4594648 h 6858000"/>
              <a:gd name="connsiteX163" fmla="*/ 820602 w 7467600"/>
              <a:gd name="connsiteY163" fmla="*/ 4485915 h 6858000"/>
              <a:gd name="connsiteX164" fmla="*/ 878295 w 7467600"/>
              <a:gd name="connsiteY164" fmla="*/ 4403594 h 6858000"/>
              <a:gd name="connsiteX165" fmla="*/ 1240607 w 7467600"/>
              <a:gd name="connsiteY165" fmla="*/ 4010401 h 6858000"/>
              <a:gd name="connsiteX166" fmla="*/ 1310106 w 7467600"/>
              <a:gd name="connsiteY166" fmla="*/ 3943217 h 6858000"/>
              <a:gd name="connsiteX167" fmla="*/ 1423113 w 7467600"/>
              <a:gd name="connsiteY167" fmla="*/ 3874565 h 6858000"/>
              <a:gd name="connsiteX168" fmla="*/ 1260565 w 7467600"/>
              <a:gd name="connsiteY168" fmla="*/ 4031982 h 6858000"/>
              <a:gd name="connsiteX169" fmla="*/ 901900 w 7467600"/>
              <a:gd name="connsiteY169" fmla="*/ 4421236 h 6858000"/>
              <a:gd name="connsiteX170" fmla="*/ 845044 w 7467600"/>
              <a:gd name="connsiteY170" fmla="*/ 4502436 h 6858000"/>
              <a:gd name="connsiteX171" fmla="*/ 685926 w 7467600"/>
              <a:gd name="connsiteY171" fmla="*/ 4703069 h 6858000"/>
              <a:gd name="connsiteX172" fmla="*/ 684248 w 7467600"/>
              <a:gd name="connsiteY172" fmla="*/ 4706721 h 6858000"/>
              <a:gd name="connsiteX173" fmla="*/ 1423113 w 7467600"/>
              <a:gd name="connsiteY173" fmla="*/ 3874565 h 6858000"/>
              <a:gd name="connsiteX174" fmla="*/ 3316479 w 7467600"/>
              <a:gd name="connsiteY174" fmla="*/ 3872136 h 6858000"/>
              <a:gd name="connsiteX175" fmla="*/ 3546806 w 7467600"/>
              <a:gd name="connsiteY175" fmla="*/ 4356139 h 6858000"/>
              <a:gd name="connsiteX176" fmla="*/ 3364433 w 7467600"/>
              <a:gd name="connsiteY176" fmla="*/ 3953121 h 6858000"/>
              <a:gd name="connsiteX177" fmla="*/ 3316479 w 7467600"/>
              <a:gd name="connsiteY177" fmla="*/ 3872136 h 6858000"/>
              <a:gd name="connsiteX178" fmla="*/ 3291335 w 7467600"/>
              <a:gd name="connsiteY178" fmla="*/ 3767420 h 6858000"/>
              <a:gd name="connsiteX179" fmla="*/ 3390805 w 7467600"/>
              <a:gd name="connsiteY179" fmla="*/ 3937163 h 6858000"/>
              <a:gd name="connsiteX180" fmla="*/ 3579062 w 7467600"/>
              <a:gd name="connsiteY180" fmla="*/ 4359040 h 6858000"/>
              <a:gd name="connsiteX181" fmla="*/ 3467355 w 7467600"/>
              <a:gd name="connsiteY181" fmla="*/ 3988130 h 6858000"/>
              <a:gd name="connsiteX182" fmla="*/ 3310753 w 7467600"/>
              <a:gd name="connsiteY182" fmla="*/ 3787140 h 6858000"/>
              <a:gd name="connsiteX183" fmla="*/ 3291335 w 7467600"/>
              <a:gd name="connsiteY183" fmla="*/ 3767420 h 6858000"/>
              <a:gd name="connsiteX184" fmla="*/ 1635889 w 7467600"/>
              <a:gd name="connsiteY184" fmla="*/ 3709494 h 6858000"/>
              <a:gd name="connsiteX185" fmla="*/ 1634800 w 7467600"/>
              <a:gd name="connsiteY185" fmla="*/ 3731111 h 6858000"/>
              <a:gd name="connsiteX186" fmla="*/ 1635889 w 7467600"/>
              <a:gd name="connsiteY186" fmla="*/ 3709494 h 6858000"/>
              <a:gd name="connsiteX187" fmla="*/ 1510397 w 7467600"/>
              <a:gd name="connsiteY187" fmla="*/ 3684705 h 6858000"/>
              <a:gd name="connsiteX188" fmla="*/ 1146550 w 7467600"/>
              <a:gd name="connsiteY188" fmla="*/ 3802012 h 6858000"/>
              <a:gd name="connsiteX189" fmla="*/ 698834 w 7467600"/>
              <a:gd name="connsiteY189" fmla="*/ 3952272 h 6858000"/>
              <a:gd name="connsiteX190" fmla="*/ 34256 w 7467600"/>
              <a:gd name="connsiteY190" fmla="*/ 4347603 h 6858000"/>
              <a:gd name="connsiteX191" fmla="*/ 527241 w 7467600"/>
              <a:gd name="connsiteY191" fmla="*/ 4065078 h 6858000"/>
              <a:gd name="connsiteX192" fmla="*/ 1510397 w 7467600"/>
              <a:gd name="connsiteY192" fmla="*/ 3684705 h 6858000"/>
              <a:gd name="connsiteX193" fmla="*/ 1313114 w 7467600"/>
              <a:gd name="connsiteY193" fmla="*/ 3655216 h 6858000"/>
              <a:gd name="connsiteX194" fmla="*/ 1109304 w 7467600"/>
              <a:gd name="connsiteY194" fmla="*/ 3669030 h 6858000"/>
              <a:gd name="connsiteX195" fmla="*/ 8129 w 7467600"/>
              <a:gd name="connsiteY195" fmla="*/ 4330519 h 6858000"/>
              <a:gd name="connsiteX196" fmla="*/ 687572 w 7467600"/>
              <a:gd name="connsiteY196" fmla="*/ 3925629 h 6858000"/>
              <a:gd name="connsiteX197" fmla="*/ 1138365 w 7467600"/>
              <a:gd name="connsiteY197" fmla="*/ 3774515 h 6858000"/>
              <a:gd name="connsiteX198" fmla="*/ 1505579 w 7467600"/>
              <a:gd name="connsiteY198" fmla="*/ 3655526 h 6858000"/>
              <a:gd name="connsiteX199" fmla="*/ 1313114 w 7467600"/>
              <a:gd name="connsiteY199" fmla="*/ 3655216 h 6858000"/>
              <a:gd name="connsiteX200" fmla="*/ 3655073 w 7467600"/>
              <a:gd name="connsiteY200" fmla="*/ 3650884 h 6858000"/>
              <a:gd name="connsiteX201" fmla="*/ 3989938 w 7467600"/>
              <a:gd name="connsiteY201" fmla="*/ 3991685 h 6858000"/>
              <a:gd name="connsiteX202" fmla="*/ 4393907 w 7467600"/>
              <a:gd name="connsiteY202" fmla="*/ 4261258 h 6858000"/>
              <a:gd name="connsiteX203" fmla="*/ 4648051 w 7467600"/>
              <a:gd name="connsiteY203" fmla="*/ 4374051 h 6858000"/>
              <a:gd name="connsiteX204" fmla="*/ 4383389 w 7467600"/>
              <a:gd name="connsiteY204" fmla="*/ 4184369 h 6858000"/>
              <a:gd name="connsiteX205" fmla="*/ 4165508 w 7467600"/>
              <a:gd name="connsiteY205" fmla="*/ 4035196 h 6858000"/>
              <a:gd name="connsiteX206" fmla="*/ 4068162 w 7467600"/>
              <a:gd name="connsiteY206" fmla="*/ 3953394 h 6858000"/>
              <a:gd name="connsiteX207" fmla="*/ 3981416 w 7467600"/>
              <a:gd name="connsiteY207" fmla="*/ 3880482 h 6858000"/>
              <a:gd name="connsiteX208" fmla="*/ 3800147 w 7467600"/>
              <a:gd name="connsiteY208" fmla="*/ 3749872 h 6858000"/>
              <a:gd name="connsiteX209" fmla="*/ 3655073 w 7467600"/>
              <a:gd name="connsiteY209" fmla="*/ 3650884 h 6858000"/>
              <a:gd name="connsiteX210" fmla="*/ 3670252 w 7467600"/>
              <a:gd name="connsiteY210" fmla="*/ 3622798 h 6858000"/>
              <a:gd name="connsiteX211" fmla="*/ 3817258 w 7467600"/>
              <a:gd name="connsiteY211" fmla="*/ 3723577 h 6858000"/>
              <a:gd name="connsiteX212" fmla="*/ 4000461 w 7467600"/>
              <a:gd name="connsiteY212" fmla="*/ 3855966 h 6858000"/>
              <a:gd name="connsiteX213" fmla="*/ 4088180 w 7467600"/>
              <a:gd name="connsiteY213" fmla="*/ 3929774 h 6858000"/>
              <a:gd name="connsiteX214" fmla="*/ 4184555 w 7467600"/>
              <a:gd name="connsiteY214" fmla="*/ 4010683 h 6858000"/>
              <a:gd name="connsiteX215" fmla="*/ 4399563 w 7467600"/>
              <a:gd name="connsiteY215" fmla="*/ 4158106 h 6858000"/>
              <a:gd name="connsiteX216" fmla="*/ 4684469 w 7467600"/>
              <a:gd name="connsiteY216" fmla="*/ 4364680 h 6858000"/>
              <a:gd name="connsiteX217" fmla="*/ 4690271 w 7467600"/>
              <a:gd name="connsiteY217" fmla="*/ 4370034 h 6858000"/>
              <a:gd name="connsiteX218" fmla="*/ 4136093 w 7467600"/>
              <a:gd name="connsiteY218" fmla="*/ 3858466 h 6858000"/>
              <a:gd name="connsiteX219" fmla="*/ 3670252 w 7467600"/>
              <a:gd name="connsiteY219" fmla="*/ 3622798 h 6858000"/>
              <a:gd name="connsiteX220" fmla="*/ 4440129 w 7467600"/>
              <a:gd name="connsiteY220" fmla="*/ 3448571 h 6858000"/>
              <a:gd name="connsiteX221" fmla="*/ 4856525 w 7467600"/>
              <a:gd name="connsiteY221" fmla="*/ 3915351 h 6858000"/>
              <a:gd name="connsiteX222" fmla="*/ 5059055 w 7467600"/>
              <a:gd name="connsiteY222" fmla="*/ 4108918 h 6858000"/>
              <a:gd name="connsiteX223" fmla="*/ 5290070 w 7467600"/>
              <a:gd name="connsiteY223" fmla="*/ 4263619 h 6858000"/>
              <a:gd name="connsiteX224" fmla="*/ 4834991 w 7467600"/>
              <a:gd name="connsiteY224" fmla="*/ 3830985 h 6858000"/>
              <a:gd name="connsiteX225" fmla="*/ 4440129 w 7467600"/>
              <a:gd name="connsiteY225" fmla="*/ 3448571 h 6858000"/>
              <a:gd name="connsiteX226" fmla="*/ 4441737 w 7467600"/>
              <a:gd name="connsiteY226" fmla="*/ 3399734 h 6858000"/>
              <a:gd name="connsiteX227" fmla="*/ 4431236 w 7467600"/>
              <a:gd name="connsiteY227" fmla="*/ 3400954 h 6858000"/>
              <a:gd name="connsiteX228" fmla="*/ 4557150 w 7467600"/>
              <a:gd name="connsiteY228" fmla="*/ 3510023 h 6858000"/>
              <a:gd name="connsiteX229" fmla="*/ 4856936 w 7467600"/>
              <a:gd name="connsiteY229" fmla="*/ 3809146 h 6858000"/>
              <a:gd name="connsiteX230" fmla="*/ 5111996 w 7467600"/>
              <a:gd name="connsiteY230" fmla="*/ 4065759 h 6858000"/>
              <a:gd name="connsiteX231" fmla="*/ 5388878 w 7467600"/>
              <a:gd name="connsiteY231" fmla="*/ 4300185 h 6858000"/>
              <a:gd name="connsiteX232" fmla="*/ 5425556 w 7467600"/>
              <a:gd name="connsiteY232" fmla="*/ 4308967 h 6858000"/>
              <a:gd name="connsiteX233" fmla="*/ 4943646 w 7467600"/>
              <a:gd name="connsiteY233" fmla="*/ 3822916 h 6858000"/>
              <a:gd name="connsiteX234" fmla="*/ 4594837 w 7467600"/>
              <a:gd name="connsiteY234" fmla="*/ 3532274 h 6858000"/>
              <a:gd name="connsiteX235" fmla="*/ 4441737 w 7467600"/>
              <a:gd name="connsiteY235" fmla="*/ 3399734 h 6858000"/>
              <a:gd name="connsiteX236" fmla="*/ 5425834 w 7467600"/>
              <a:gd name="connsiteY236" fmla="*/ 3162785 h 6858000"/>
              <a:gd name="connsiteX237" fmla="*/ 5401644 w 7467600"/>
              <a:gd name="connsiteY237" fmla="*/ 3617847 h 6858000"/>
              <a:gd name="connsiteX238" fmla="*/ 5467256 w 7467600"/>
              <a:gd name="connsiteY238" fmla="*/ 4175494 h 6858000"/>
              <a:gd name="connsiteX239" fmla="*/ 5448069 w 7467600"/>
              <a:gd name="connsiteY239" fmla="*/ 3567554 h 6858000"/>
              <a:gd name="connsiteX240" fmla="*/ 5425834 w 7467600"/>
              <a:gd name="connsiteY240" fmla="*/ 3162785 h 6858000"/>
              <a:gd name="connsiteX241" fmla="*/ 1318687 w 7467600"/>
              <a:gd name="connsiteY241" fmla="*/ 3113840 h 6858000"/>
              <a:gd name="connsiteX242" fmla="*/ 1066793 w 7467600"/>
              <a:gd name="connsiteY242" fmla="*/ 3212171 h 6858000"/>
              <a:gd name="connsiteX243" fmla="*/ 993319 w 7467600"/>
              <a:gd name="connsiteY243" fmla="*/ 3247648 h 6858000"/>
              <a:gd name="connsiteX244" fmla="*/ 853081 w 7467600"/>
              <a:gd name="connsiteY244" fmla="*/ 3312410 h 6858000"/>
              <a:gd name="connsiteX245" fmla="*/ 805957 w 7467600"/>
              <a:gd name="connsiteY245" fmla="*/ 3330443 h 6858000"/>
              <a:gd name="connsiteX246" fmla="*/ 1318687 w 7467600"/>
              <a:gd name="connsiteY246" fmla="*/ 3113840 h 6858000"/>
              <a:gd name="connsiteX247" fmla="*/ 5453702 w 7467600"/>
              <a:gd name="connsiteY247" fmla="*/ 3090882 h 6858000"/>
              <a:gd name="connsiteX248" fmla="*/ 5480135 w 7467600"/>
              <a:gd name="connsiteY248" fmla="*/ 3565802 h 6858000"/>
              <a:gd name="connsiteX249" fmla="*/ 5499023 w 7467600"/>
              <a:gd name="connsiteY249" fmla="*/ 4166310 h 6858000"/>
              <a:gd name="connsiteX250" fmla="*/ 5547022 w 7467600"/>
              <a:gd name="connsiteY250" fmla="*/ 3607838 h 6858000"/>
              <a:gd name="connsiteX251" fmla="*/ 5515964 w 7467600"/>
              <a:gd name="connsiteY251" fmla="*/ 3378541 h 6858000"/>
              <a:gd name="connsiteX252" fmla="*/ 5453702 w 7467600"/>
              <a:gd name="connsiteY252" fmla="*/ 3090882 h 6858000"/>
              <a:gd name="connsiteX253" fmla="*/ 1238695 w 7467600"/>
              <a:gd name="connsiteY253" fmla="*/ 3076820 h 6858000"/>
              <a:gd name="connsiteX254" fmla="*/ 716371 w 7467600"/>
              <a:gd name="connsiteY254" fmla="*/ 3293249 h 6858000"/>
              <a:gd name="connsiteX255" fmla="*/ 579522 w 7467600"/>
              <a:gd name="connsiteY255" fmla="*/ 3371759 h 6858000"/>
              <a:gd name="connsiteX256" fmla="*/ 600288 w 7467600"/>
              <a:gd name="connsiteY256" fmla="*/ 3365555 h 6858000"/>
              <a:gd name="connsiteX257" fmla="*/ 840692 w 7467600"/>
              <a:gd name="connsiteY257" fmla="*/ 3284921 h 6858000"/>
              <a:gd name="connsiteX258" fmla="*/ 979248 w 7467600"/>
              <a:gd name="connsiteY258" fmla="*/ 3221003 h 6858000"/>
              <a:gd name="connsiteX259" fmla="*/ 1053282 w 7467600"/>
              <a:gd name="connsiteY259" fmla="*/ 3185247 h 6858000"/>
              <a:gd name="connsiteX260" fmla="*/ 1320603 w 7467600"/>
              <a:gd name="connsiteY260" fmla="*/ 3081281 h 6858000"/>
              <a:gd name="connsiteX261" fmla="*/ 1238695 w 7467600"/>
              <a:gd name="connsiteY261" fmla="*/ 3076820 h 6858000"/>
              <a:gd name="connsiteX262" fmla="*/ 5425627 w 7467600"/>
              <a:gd name="connsiteY262" fmla="*/ 2954192 h 6858000"/>
              <a:gd name="connsiteX263" fmla="*/ 5470770 w 7467600"/>
              <a:gd name="connsiteY263" fmla="*/ 3005435 h 6858000"/>
              <a:gd name="connsiteX264" fmla="*/ 5519779 w 7467600"/>
              <a:gd name="connsiteY264" fmla="*/ 4359223 h 6858000"/>
              <a:gd name="connsiteX265" fmla="*/ 5520293 w 7467600"/>
              <a:gd name="connsiteY265" fmla="*/ 4360602 h 6858000"/>
              <a:gd name="connsiteX266" fmla="*/ 5767221 w 7467600"/>
              <a:gd name="connsiteY266" fmla="*/ 4665564 h 6858000"/>
              <a:gd name="connsiteX267" fmla="*/ 6937169 w 7467600"/>
              <a:gd name="connsiteY267" fmla="*/ 4815941 h 6858000"/>
              <a:gd name="connsiteX268" fmla="*/ 6953922 w 7467600"/>
              <a:gd name="connsiteY268" fmla="*/ 4890068 h 6858000"/>
              <a:gd name="connsiteX269" fmla="*/ 6071359 w 7467600"/>
              <a:gd name="connsiteY269" fmla="*/ 4770770 h 6858000"/>
              <a:gd name="connsiteX270" fmla="*/ 6038839 w 7467600"/>
              <a:gd name="connsiteY270" fmla="*/ 4764474 h 6858000"/>
              <a:gd name="connsiteX271" fmla="*/ 6038706 w 7467600"/>
              <a:gd name="connsiteY271" fmla="*/ 4763847 h 6858000"/>
              <a:gd name="connsiteX272" fmla="*/ 6037784 w 7467600"/>
              <a:gd name="connsiteY272" fmla="*/ 4764270 h 6858000"/>
              <a:gd name="connsiteX273" fmla="*/ 6038839 w 7467600"/>
              <a:gd name="connsiteY273" fmla="*/ 4764474 h 6858000"/>
              <a:gd name="connsiteX274" fmla="*/ 6040338 w 7467600"/>
              <a:gd name="connsiteY274" fmla="*/ 4771418 h 6858000"/>
              <a:gd name="connsiteX275" fmla="*/ 6024488 w 7467600"/>
              <a:gd name="connsiteY275" fmla="*/ 4809903 h 6858000"/>
              <a:gd name="connsiteX276" fmla="*/ 5599771 w 7467600"/>
              <a:gd name="connsiteY276" fmla="*/ 5509652 h 6858000"/>
              <a:gd name="connsiteX277" fmla="*/ 5548843 w 7467600"/>
              <a:gd name="connsiteY277" fmla="*/ 5563845 h 6858000"/>
              <a:gd name="connsiteX278" fmla="*/ 5940952 w 7467600"/>
              <a:gd name="connsiteY278" fmla="*/ 6250028 h 6858000"/>
              <a:gd name="connsiteX279" fmla="*/ 6043441 w 7467600"/>
              <a:gd name="connsiteY279" fmla="*/ 6665847 h 6858000"/>
              <a:gd name="connsiteX280" fmla="*/ 6093432 w 7467600"/>
              <a:gd name="connsiteY280" fmla="*/ 6858000 h 6858000"/>
              <a:gd name="connsiteX281" fmla="*/ 6034344 w 7467600"/>
              <a:gd name="connsiteY281" fmla="*/ 6858000 h 6858000"/>
              <a:gd name="connsiteX282" fmla="*/ 6026679 w 7467600"/>
              <a:gd name="connsiteY282" fmla="*/ 6836959 h 6858000"/>
              <a:gd name="connsiteX283" fmla="*/ 5800441 w 7467600"/>
              <a:gd name="connsiteY283" fmla="*/ 6335286 h 6858000"/>
              <a:gd name="connsiteX284" fmla="*/ 5526562 w 7467600"/>
              <a:gd name="connsiteY284" fmla="*/ 5705388 h 6858000"/>
              <a:gd name="connsiteX285" fmla="*/ 5519640 w 7467600"/>
              <a:gd name="connsiteY285" fmla="*/ 5683774 h 6858000"/>
              <a:gd name="connsiteX286" fmla="*/ 5844559 w 7467600"/>
              <a:gd name="connsiteY286" fmla="*/ 6553349 h 6858000"/>
              <a:gd name="connsiteX287" fmla="*/ 5975994 w 7467600"/>
              <a:gd name="connsiteY287" fmla="*/ 6858000 h 6858000"/>
              <a:gd name="connsiteX288" fmla="*/ 5898547 w 7467600"/>
              <a:gd name="connsiteY288" fmla="*/ 6858000 h 6858000"/>
              <a:gd name="connsiteX289" fmla="*/ 5682041 w 7467600"/>
              <a:gd name="connsiteY289" fmla="*/ 6355860 h 6858000"/>
              <a:gd name="connsiteX290" fmla="*/ 5461758 w 7467600"/>
              <a:gd name="connsiteY290" fmla="*/ 5820220 h 6858000"/>
              <a:gd name="connsiteX291" fmla="*/ 5237282 w 7467600"/>
              <a:gd name="connsiteY291" fmla="*/ 6579086 h 6858000"/>
              <a:gd name="connsiteX292" fmla="*/ 5115009 w 7467600"/>
              <a:gd name="connsiteY292" fmla="*/ 6858000 h 6858000"/>
              <a:gd name="connsiteX293" fmla="*/ 5028074 w 7467600"/>
              <a:gd name="connsiteY293" fmla="*/ 6858000 h 6858000"/>
              <a:gd name="connsiteX294" fmla="*/ 5079508 w 7467600"/>
              <a:gd name="connsiteY294" fmla="*/ 6749074 h 6858000"/>
              <a:gd name="connsiteX295" fmla="*/ 5371846 w 7467600"/>
              <a:gd name="connsiteY295" fmla="*/ 5924413 h 6858000"/>
              <a:gd name="connsiteX296" fmla="*/ 5270512 w 7467600"/>
              <a:gd name="connsiteY296" fmla="*/ 6138975 h 6858000"/>
              <a:gd name="connsiteX297" fmla="*/ 5062409 w 7467600"/>
              <a:gd name="connsiteY297" fmla="*/ 6653544 h 6858000"/>
              <a:gd name="connsiteX298" fmla="*/ 5036628 w 7467600"/>
              <a:gd name="connsiteY298" fmla="*/ 6754247 h 6858000"/>
              <a:gd name="connsiteX299" fmla="*/ 5009112 w 7467600"/>
              <a:gd name="connsiteY299" fmla="*/ 6858000 h 6858000"/>
              <a:gd name="connsiteX300" fmla="*/ 4976679 w 7467600"/>
              <a:gd name="connsiteY300" fmla="*/ 6858000 h 6858000"/>
              <a:gd name="connsiteX301" fmla="*/ 5006537 w 7467600"/>
              <a:gd name="connsiteY301" fmla="*/ 6747068 h 6858000"/>
              <a:gd name="connsiteX302" fmla="*/ 5032723 w 7467600"/>
              <a:gd name="connsiteY302" fmla="*/ 6644957 h 6858000"/>
              <a:gd name="connsiteX303" fmla="*/ 5242949 w 7467600"/>
              <a:gd name="connsiteY303" fmla="*/ 6125175 h 6858000"/>
              <a:gd name="connsiteX304" fmla="*/ 5286321 w 7467600"/>
              <a:gd name="connsiteY304" fmla="*/ 6033555 h 6858000"/>
              <a:gd name="connsiteX305" fmla="*/ 5008210 w 7467600"/>
              <a:gd name="connsiteY305" fmla="*/ 6649194 h 6858000"/>
              <a:gd name="connsiteX306" fmla="*/ 4986321 w 7467600"/>
              <a:gd name="connsiteY306" fmla="*/ 6765687 h 6858000"/>
              <a:gd name="connsiteX307" fmla="*/ 4973474 w 7467600"/>
              <a:gd name="connsiteY307" fmla="*/ 6858000 h 6858000"/>
              <a:gd name="connsiteX308" fmla="*/ 4907178 w 7467600"/>
              <a:gd name="connsiteY308" fmla="*/ 6858000 h 6858000"/>
              <a:gd name="connsiteX309" fmla="*/ 4910810 w 7467600"/>
              <a:gd name="connsiteY309" fmla="*/ 6829660 h 6858000"/>
              <a:gd name="connsiteX310" fmla="*/ 4987461 w 7467600"/>
              <a:gd name="connsiteY310" fmla="*/ 6432994 h 6858000"/>
              <a:gd name="connsiteX311" fmla="*/ 5179262 w 7467600"/>
              <a:gd name="connsiteY311" fmla="*/ 6035044 h 6858000"/>
              <a:gd name="connsiteX312" fmla="*/ 4689678 w 7467600"/>
              <a:gd name="connsiteY312" fmla="*/ 6440241 h 6858000"/>
              <a:gd name="connsiteX313" fmla="*/ 4477543 w 7467600"/>
              <a:gd name="connsiteY313" fmla="*/ 6674836 h 6858000"/>
              <a:gd name="connsiteX314" fmla="*/ 4329957 w 7467600"/>
              <a:gd name="connsiteY314" fmla="*/ 6858000 h 6858000"/>
              <a:gd name="connsiteX315" fmla="*/ 4218595 w 7467600"/>
              <a:gd name="connsiteY315" fmla="*/ 6858000 h 6858000"/>
              <a:gd name="connsiteX316" fmla="*/ 4368888 w 7467600"/>
              <a:gd name="connsiteY316" fmla="*/ 6668412 h 6858000"/>
              <a:gd name="connsiteX317" fmla="*/ 4563091 w 7467600"/>
              <a:gd name="connsiteY317" fmla="*/ 6442508 h 6858000"/>
              <a:gd name="connsiteX318" fmla="*/ 5387324 w 7467600"/>
              <a:gd name="connsiteY318" fmla="*/ 5705830 h 6858000"/>
              <a:gd name="connsiteX319" fmla="*/ 5073620 w 7467600"/>
              <a:gd name="connsiteY319" fmla="*/ 5955437 h 6858000"/>
              <a:gd name="connsiteX320" fmla="*/ 4689789 w 7467600"/>
              <a:gd name="connsiteY320" fmla="*/ 6268382 h 6858000"/>
              <a:gd name="connsiteX321" fmla="*/ 4418722 w 7467600"/>
              <a:gd name="connsiteY321" fmla="*/ 6570886 h 6858000"/>
              <a:gd name="connsiteX322" fmla="*/ 4214944 w 7467600"/>
              <a:gd name="connsiteY322" fmla="*/ 6858000 h 6858000"/>
              <a:gd name="connsiteX323" fmla="*/ 4177898 w 7467600"/>
              <a:gd name="connsiteY323" fmla="*/ 6858000 h 6858000"/>
              <a:gd name="connsiteX324" fmla="*/ 4391597 w 7467600"/>
              <a:gd name="connsiteY324" fmla="*/ 6556370 h 6858000"/>
              <a:gd name="connsiteX325" fmla="*/ 4668889 w 7467600"/>
              <a:gd name="connsiteY325" fmla="*/ 6246399 h 6858000"/>
              <a:gd name="connsiteX326" fmla="*/ 5055427 w 7467600"/>
              <a:gd name="connsiteY326" fmla="*/ 5931476 h 6858000"/>
              <a:gd name="connsiteX327" fmla="*/ 5371814 w 7467600"/>
              <a:gd name="connsiteY327" fmla="*/ 5678975 h 6858000"/>
              <a:gd name="connsiteX328" fmla="*/ 4987918 w 7467600"/>
              <a:gd name="connsiteY328" fmla="*/ 5838701 h 6858000"/>
              <a:gd name="connsiteX329" fmla="*/ 4317146 w 7467600"/>
              <a:gd name="connsiteY329" fmla="*/ 6587716 h 6858000"/>
              <a:gd name="connsiteX330" fmla="*/ 4171627 w 7467600"/>
              <a:gd name="connsiteY330" fmla="*/ 6858000 h 6858000"/>
              <a:gd name="connsiteX331" fmla="*/ 4081585 w 7467600"/>
              <a:gd name="connsiteY331" fmla="*/ 6858000 h 6858000"/>
              <a:gd name="connsiteX332" fmla="*/ 4238603 w 7467600"/>
              <a:gd name="connsiteY332" fmla="*/ 6559341 h 6858000"/>
              <a:gd name="connsiteX333" fmla="*/ 4778333 w 7467600"/>
              <a:gd name="connsiteY333" fmla="*/ 5873626 h 6858000"/>
              <a:gd name="connsiteX334" fmla="*/ 5414185 w 7467600"/>
              <a:gd name="connsiteY334" fmla="*/ 5573882 h 6858000"/>
              <a:gd name="connsiteX335" fmla="*/ 5959648 w 7467600"/>
              <a:gd name="connsiteY335" fmla="*/ 4760797 h 6858000"/>
              <a:gd name="connsiteX336" fmla="*/ 5355019 w 7467600"/>
              <a:gd name="connsiteY336" fmla="*/ 4734672 h 6858000"/>
              <a:gd name="connsiteX337" fmla="*/ 5083565 w 7467600"/>
              <a:gd name="connsiteY337" fmla="*/ 5179121 h 6858000"/>
              <a:gd name="connsiteX338" fmla="*/ 4713577 w 7467600"/>
              <a:gd name="connsiteY338" fmla="*/ 5616803 h 6858000"/>
              <a:gd name="connsiteX339" fmla="*/ 3989559 w 7467600"/>
              <a:gd name="connsiteY339" fmla="*/ 6145945 h 6858000"/>
              <a:gd name="connsiteX340" fmla="*/ 3939824 w 7467600"/>
              <a:gd name="connsiteY340" fmla="*/ 6066900 h 6858000"/>
              <a:gd name="connsiteX341" fmla="*/ 4584537 w 7467600"/>
              <a:gd name="connsiteY341" fmla="*/ 5324826 h 6858000"/>
              <a:gd name="connsiteX342" fmla="*/ 5037105 w 7467600"/>
              <a:gd name="connsiteY342" fmla="*/ 5088765 h 6858000"/>
              <a:gd name="connsiteX343" fmla="*/ 5039930 w 7467600"/>
              <a:gd name="connsiteY343" fmla="*/ 5089585 h 6858000"/>
              <a:gd name="connsiteX344" fmla="*/ 5263764 w 7467600"/>
              <a:gd name="connsiteY344" fmla="*/ 4735525 h 6858000"/>
              <a:gd name="connsiteX345" fmla="*/ 4086300 w 7467600"/>
              <a:gd name="connsiteY345" fmla="*/ 4884599 h 6858000"/>
              <a:gd name="connsiteX346" fmla="*/ 4085485 w 7467600"/>
              <a:gd name="connsiteY346" fmla="*/ 4899070 h 6858000"/>
              <a:gd name="connsiteX347" fmla="*/ 3871915 w 7467600"/>
              <a:gd name="connsiteY347" fmla="*/ 5253645 h 6858000"/>
              <a:gd name="connsiteX348" fmla="*/ 3799374 w 7467600"/>
              <a:gd name="connsiteY348" fmla="*/ 5466127 h 6858000"/>
              <a:gd name="connsiteX349" fmla="*/ 3498850 w 7467600"/>
              <a:gd name="connsiteY349" fmla="*/ 6661888 h 6858000"/>
              <a:gd name="connsiteX350" fmla="*/ 3399216 w 7467600"/>
              <a:gd name="connsiteY350" fmla="*/ 6858000 h 6858000"/>
              <a:gd name="connsiteX351" fmla="*/ 3303688 w 7467600"/>
              <a:gd name="connsiteY351" fmla="*/ 6858000 h 6858000"/>
              <a:gd name="connsiteX352" fmla="*/ 3391774 w 7467600"/>
              <a:gd name="connsiteY352" fmla="*/ 6697181 h 6858000"/>
              <a:gd name="connsiteX353" fmla="*/ 3735540 w 7467600"/>
              <a:gd name="connsiteY353" fmla="*/ 5546923 h 6858000"/>
              <a:gd name="connsiteX354" fmla="*/ 3729438 w 7467600"/>
              <a:gd name="connsiteY354" fmla="*/ 5569058 h 6858000"/>
              <a:gd name="connsiteX355" fmla="*/ 3707782 w 7467600"/>
              <a:gd name="connsiteY355" fmla="*/ 5644908 h 6858000"/>
              <a:gd name="connsiteX356" fmla="*/ 3583827 w 7467600"/>
              <a:gd name="connsiteY356" fmla="*/ 6039215 h 6858000"/>
              <a:gd name="connsiteX357" fmla="*/ 3547861 w 7467600"/>
              <a:gd name="connsiteY357" fmla="*/ 6129609 h 6858000"/>
              <a:gd name="connsiteX358" fmla="*/ 3490905 w 7467600"/>
              <a:gd name="connsiteY358" fmla="*/ 6277660 h 6858000"/>
              <a:gd name="connsiteX359" fmla="*/ 3455859 w 7467600"/>
              <a:gd name="connsiteY359" fmla="*/ 6391301 h 6858000"/>
              <a:gd name="connsiteX360" fmla="*/ 3429112 w 7467600"/>
              <a:gd name="connsiteY360" fmla="*/ 6479469 h 6858000"/>
              <a:gd name="connsiteX361" fmla="*/ 3304862 w 7467600"/>
              <a:gd name="connsiteY361" fmla="*/ 6796476 h 6858000"/>
              <a:gd name="connsiteX362" fmla="*/ 3276071 w 7467600"/>
              <a:gd name="connsiteY362" fmla="*/ 6858000 h 6858000"/>
              <a:gd name="connsiteX363" fmla="*/ 3240805 w 7467600"/>
              <a:gd name="connsiteY363" fmla="*/ 6858000 h 6858000"/>
              <a:gd name="connsiteX364" fmla="*/ 3275917 w 7467600"/>
              <a:gd name="connsiteY364" fmla="*/ 6783192 h 6858000"/>
              <a:gd name="connsiteX365" fmla="*/ 3399358 w 7467600"/>
              <a:gd name="connsiteY365" fmla="*/ 6469011 h 6858000"/>
              <a:gd name="connsiteX366" fmla="*/ 3425650 w 7467600"/>
              <a:gd name="connsiteY366" fmla="*/ 6381333 h 6858000"/>
              <a:gd name="connsiteX367" fmla="*/ 3460661 w 7467600"/>
              <a:gd name="connsiteY367" fmla="*/ 6266763 h 6858000"/>
              <a:gd name="connsiteX368" fmla="*/ 3518021 w 7467600"/>
              <a:gd name="connsiteY368" fmla="*/ 6117298 h 6858000"/>
              <a:gd name="connsiteX369" fmla="*/ 3554035 w 7467600"/>
              <a:gd name="connsiteY369" fmla="*/ 6027832 h 6858000"/>
              <a:gd name="connsiteX370" fmla="*/ 3677174 w 7467600"/>
              <a:gd name="connsiteY370" fmla="*/ 5636351 h 6858000"/>
              <a:gd name="connsiteX371" fmla="*/ 3698819 w 7467600"/>
              <a:gd name="connsiteY371" fmla="*/ 5560503 h 6858000"/>
              <a:gd name="connsiteX372" fmla="*/ 3702094 w 7467600"/>
              <a:gd name="connsiteY372" fmla="*/ 5549194 h 6858000"/>
              <a:gd name="connsiteX373" fmla="*/ 3398355 w 7467600"/>
              <a:gd name="connsiteY373" fmla="*/ 6094603 h 6858000"/>
              <a:gd name="connsiteX374" fmla="*/ 3193941 w 7467600"/>
              <a:gd name="connsiteY374" fmla="*/ 6798775 h 6858000"/>
              <a:gd name="connsiteX375" fmla="*/ 3184140 w 7467600"/>
              <a:gd name="connsiteY375" fmla="*/ 6858000 h 6858000"/>
              <a:gd name="connsiteX376" fmla="*/ 3099978 w 7467600"/>
              <a:gd name="connsiteY376" fmla="*/ 6858000 h 6858000"/>
              <a:gd name="connsiteX377" fmla="*/ 3101556 w 7467600"/>
              <a:gd name="connsiteY377" fmla="*/ 6843337 h 6858000"/>
              <a:gd name="connsiteX378" fmla="*/ 3370162 w 7467600"/>
              <a:gd name="connsiteY378" fmla="*/ 5785550 h 6858000"/>
              <a:gd name="connsiteX379" fmla="*/ 3746477 w 7467600"/>
              <a:gd name="connsiteY379" fmla="*/ 5377889 h 6858000"/>
              <a:gd name="connsiteX380" fmla="*/ 3863399 w 7467600"/>
              <a:gd name="connsiteY380" fmla="*/ 5087257 h 6858000"/>
              <a:gd name="connsiteX381" fmla="*/ 3968712 w 7467600"/>
              <a:gd name="connsiteY381" fmla="*/ 4913989 h 6858000"/>
              <a:gd name="connsiteX382" fmla="*/ 2792390 w 7467600"/>
              <a:gd name="connsiteY382" fmla="*/ 5382974 h 6858000"/>
              <a:gd name="connsiteX383" fmla="*/ 2714982 w 7467600"/>
              <a:gd name="connsiteY383" fmla="*/ 5427051 h 6858000"/>
              <a:gd name="connsiteX384" fmla="*/ 2813361 w 7467600"/>
              <a:gd name="connsiteY384" fmla="*/ 6023912 h 6858000"/>
              <a:gd name="connsiteX385" fmla="*/ 2688430 w 7467600"/>
              <a:gd name="connsiteY385" fmla="*/ 6801564 h 6858000"/>
              <a:gd name="connsiteX386" fmla="*/ 2629626 w 7467600"/>
              <a:gd name="connsiteY386" fmla="*/ 6763394 h 6858000"/>
              <a:gd name="connsiteX387" fmla="*/ 2565328 w 7467600"/>
              <a:gd name="connsiteY387" fmla="*/ 5516399 h 6858000"/>
              <a:gd name="connsiteX388" fmla="*/ 1922999 w 7467600"/>
              <a:gd name="connsiteY388" fmla="*/ 5980343 h 6858000"/>
              <a:gd name="connsiteX389" fmla="*/ 1950261 w 7467600"/>
              <a:gd name="connsiteY389" fmla="*/ 6405858 h 6858000"/>
              <a:gd name="connsiteX390" fmla="*/ 2365554 w 7467600"/>
              <a:gd name="connsiteY390" fmla="*/ 6759107 h 6858000"/>
              <a:gd name="connsiteX391" fmla="*/ 2424142 w 7467600"/>
              <a:gd name="connsiteY391" fmla="*/ 6858000 h 6858000"/>
              <a:gd name="connsiteX392" fmla="*/ 2395994 w 7467600"/>
              <a:gd name="connsiteY392" fmla="*/ 6858000 h 6858000"/>
              <a:gd name="connsiteX393" fmla="*/ 2392863 w 7467600"/>
              <a:gd name="connsiteY393" fmla="*/ 6852964 h 6858000"/>
              <a:gd name="connsiteX394" fmla="*/ 2017589 w 7467600"/>
              <a:gd name="connsiteY394" fmla="*/ 6493982 h 6858000"/>
              <a:gd name="connsiteX395" fmla="*/ 2147336 w 7467600"/>
              <a:gd name="connsiteY395" fmla="*/ 6594052 h 6858000"/>
              <a:gd name="connsiteX396" fmla="*/ 2207047 w 7467600"/>
              <a:gd name="connsiteY396" fmla="*/ 6654540 h 6858000"/>
              <a:gd name="connsiteX397" fmla="*/ 2299106 w 7467600"/>
              <a:gd name="connsiteY397" fmla="*/ 6778931 h 6858000"/>
              <a:gd name="connsiteX398" fmla="*/ 2314430 w 7467600"/>
              <a:gd name="connsiteY398" fmla="*/ 6801144 h 6858000"/>
              <a:gd name="connsiteX399" fmla="*/ 2352406 w 7467600"/>
              <a:gd name="connsiteY399" fmla="*/ 6858000 h 6858000"/>
              <a:gd name="connsiteX400" fmla="*/ 2314492 w 7467600"/>
              <a:gd name="connsiteY400" fmla="*/ 6858000 h 6858000"/>
              <a:gd name="connsiteX401" fmla="*/ 2288095 w 7467600"/>
              <a:gd name="connsiteY401" fmla="*/ 6818030 h 6858000"/>
              <a:gd name="connsiteX402" fmla="*/ 2272768 w 7467600"/>
              <a:gd name="connsiteY402" fmla="*/ 6795822 h 6858000"/>
              <a:gd name="connsiteX403" fmla="*/ 2182715 w 7467600"/>
              <a:gd name="connsiteY403" fmla="*/ 6675071 h 6858000"/>
              <a:gd name="connsiteX404" fmla="*/ 2032061 w 7467600"/>
              <a:gd name="connsiteY404" fmla="*/ 6541380 h 6858000"/>
              <a:gd name="connsiteX405" fmla="*/ 2257220 w 7467600"/>
              <a:gd name="connsiteY405" fmla="*/ 6826257 h 6858000"/>
              <a:gd name="connsiteX406" fmla="*/ 2281324 w 7467600"/>
              <a:gd name="connsiteY406" fmla="*/ 6858000 h 6858000"/>
              <a:gd name="connsiteX407" fmla="*/ 2242860 w 7467600"/>
              <a:gd name="connsiteY407" fmla="*/ 6858000 h 6858000"/>
              <a:gd name="connsiteX408" fmla="*/ 2232818 w 7467600"/>
              <a:gd name="connsiteY408" fmla="*/ 6844926 h 6858000"/>
              <a:gd name="connsiteX409" fmla="*/ 1990172 w 7467600"/>
              <a:gd name="connsiteY409" fmla="*/ 6542121 h 6858000"/>
              <a:gd name="connsiteX410" fmla="*/ 2124090 w 7467600"/>
              <a:gd name="connsiteY410" fmla="*/ 6761017 h 6858000"/>
              <a:gd name="connsiteX411" fmla="*/ 2200380 w 7467600"/>
              <a:gd name="connsiteY411" fmla="*/ 6858000 h 6858000"/>
              <a:gd name="connsiteX412" fmla="*/ 2147507 w 7467600"/>
              <a:gd name="connsiteY412" fmla="*/ 6858000 h 6858000"/>
              <a:gd name="connsiteX413" fmla="*/ 2070668 w 7467600"/>
              <a:gd name="connsiteY413" fmla="*/ 6761520 h 6858000"/>
              <a:gd name="connsiteX414" fmla="*/ 1975142 w 7467600"/>
              <a:gd name="connsiteY414" fmla="*/ 6585570 h 6858000"/>
              <a:gd name="connsiteX415" fmla="*/ 2050035 w 7467600"/>
              <a:gd name="connsiteY415" fmla="*/ 6813345 h 6858000"/>
              <a:gd name="connsiteX416" fmla="*/ 2063025 w 7467600"/>
              <a:gd name="connsiteY416" fmla="*/ 6858000 h 6858000"/>
              <a:gd name="connsiteX417" fmla="*/ 2021675 w 7467600"/>
              <a:gd name="connsiteY417" fmla="*/ 6858000 h 6858000"/>
              <a:gd name="connsiteX418" fmla="*/ 2019308 w 7467600"/>
              <a:gd name="connsiteY418" fmla="*/ 6847118 h 6858000"/>
              <a:gd name="connsiteX419" fmla="*/ 1938835 w 7467600"/>
              <a:gd name="connsiteY419" fmla="*/ 6551160 h 6858000"/>
              <a:gd name="connsiteX420" fmla="*/ 1953230 w 7467600"/>
              <a:gd name="connsiteY420" fmla="*/ 6759699 h 6858000"/>
              <a:gd name="connsiteX421" fmla="*/ 1956763 w 7467600"/>
              <a:gd name="connsiteY421" fmla="*/ 6778191 h 6858000"/>
              <a:gd name="connsiteX422" fmla="*/ 1967925 w 7467600"/>
              <a:gd name="connsiteY422" fmla="*/ 6858000 h 6858000"/>
              <a:gd name="connsiteX423" fmla="*/ 1936622 w 7467600"/>
              <a:gd name="connsiteY423" fmla="*/ 6858000 h 6858000"/>
              <a:gd name="connsiteX424" fmla="*/ 1926261 w 7467600"/>
              <a:gd name="connsiteY424" fmla="*/ 6784064 h 6858000"/>
              <a:gd name="connsiteX425" fmla="*/ 1922724 w 7467600"/>
              <a:gd name="connsiteY425" fmla="*/ 6765577 h 6858000"/>
              <a:gd name="connsiteX426" fmla="*/ 1904650 w 7467600"/>
              <a:gd name="connsiteY426" fmla="*/ 6639616 h 6858000"/>
              <a:gd name="connsiteX427" fmla="*/ 1885273 w 7467600"/>
              <a:gd name="connsiteY427" fmla="*/ 6858000 h 6858000"/>
              <a:gd name="connsiteX428" fmla="*/ 1854363 w 7467600"/>
              <a:gd name="connsiteY428" fmla="*/ 6858000 h 6858000"/>
              <a:gd name="connsiteX429" fmla="*/ 1880391 w 7467600"/>
              <a:gd name="connsiteY429" fmla="*/ 6603796 h 6858000"/>
              <a:gd name="connsiteX430" fmla="*/ 1818273 w 7467600"/>
              <a:gd name="connsiteY430" fmla="*/ 6715729 h 6858000"/>
              <a:gd name="connsiteX431" fmla="*/ 1794691 w 7467600"/>
              <a:gd name="connsiteY431" fmla="*/ 6843239 h 6858000"/>
              <a:gd name="connsiteX432" fmla="*/ 1794914 w 7467600"/>
              <a:gd name="connsiteY432" fmla="*/ 6858000 h 6858000"/>
              <a:gd name="connsiteX433" fmla="*/ 1746128 w 7467600"/>
              <a:gd name="connsiteY433" fmla="*/ 6858000 h 6858000"/>
              <a:gd name="connsiteX434" fmla="*/ 1753934 w 7467600"/>
              <a:gd name="connsiteY434" fmla="*/ 6724796 h 6858000"/>
              <a:gd name="connsiteX435" fmla="*/ 1792053 w 7467600"/>
              <a:gd name="connsiteY435" fmla="*/ 6572396 h 6858000"/>
              <a:gd name="connsiteX436" fmla="*/ 1862248 w 7467600"/>
              <a:gd name="connsiteY436" fmla="*/ 6266397 h 6858000"/>
              <a:gd name="connsiteX437" fmla="*/ 1862250 w 7467600"/>
              <a:gd name="connsiteY437" fmla="*/ 6033531 h 6858000"/>
              <a:gd name="connsiteX438" fmla="*/ 1211999 w 7467600"/>
              <a:gd name="connsiteY438" fmla="*/ 6683610 h 6858000"/>
              <a:gd name="connsiteX439" fmla="*/ 1213266 w 7467600"/>
              <a:gd name="connsiteY439" fmla="*/ 6691947 h 6858000"/>
              <a:gd name="connsiteX440" fmla="*/ 1203370 w 7467600"/>
              <a:gd name="connsiteY440" fmla="*/ 6850676 h 6858000"/>
              <a:gd name="connsiteX441" fmla="*/ 1203671 w 7467600"/>
              <a:gd name="connsiteY441" fmla="*/ 6858000 h 6858000"/>
              <a:gd name="connsiteX442" fmla="*/ 1143180 w 7467600"/>
              <a:gd name="connsiteY442" fmla="*/ 6858000 h 6858000"/>
              <a:gd name="connsiteX443" fmla="*/ 1142176 w 7467600"/>
              <a:gd name="connsiteY443" fmla="*/ 6766045 h 6858000"/>
              <a:gd name="connsiteX444" fmla="*/ 1067484 w 7467600"/>
              <a:gd name="connsiteY444" fmla="*/ 6858000 h 6858000"/>
              <a:gd name="connsiteX445" fmla="*/ 953928 w 7467600"/>
              <a:gd name="connsiteY445" fmla="*/ 6858000 h 6858000"/>
              <a:gd name="connsiteX446" fmla="*/ 959715 w 7467600"/>
              <a:gd name="connsiteY446" fmla="*/ 6850185 h 6858000"/>
              <a:gd name="connsiteX447" fmla="*/ 1483788 w 7467600"/>
              <a:gd name="connsiteY447" fmla="*/ 6259174 h 6858000"/>
              <a:gd name="connsiteX448" fmla="*/ 1100671 w 7467600"/>
              <a:gd name="connsiteY448" fmla="*/ 6252137 h 6858000"/>
              <a:gd name="connsiteX449" fmla="*/ 1090144 w 7467600"/>
              <a:gd name="connsiteY449" fmla="*/ 6256748 h 6858000"/>
              <a:gd name="connsiteX450" fmla="*/ 1095872 w 7467600"/>
              <a:gd name="connsiteY450" fmla="*/ 6271892 h 6858000"/>
              <a:gd name="connsiteX451" fmla="*/ 262785 w 7467600"/>
              <a:gd name="connsiteY451" fmla="*/ 6845450 h 6858000"/>
              <a:gd name="connsiteX452" fmla="*/ 209968 w 7467600"/>
              <a:gd name="connsiteY452" fmla="*/ 6770713 h 6858000"/>
              <a:gd name="connsiteX453" fmla="*/ 873460 w 7467600"/>
              <a:gd name="connsiteY453" fmla="*/ 6253768 h 6858000"/>
              <a:gd name="connsiteX454" fmla="*/ 192686 w 7467600"/>
              <a:gd name="connsiteY454" fmla="*/ 5849257 h 6858000"/>
              <a:gd name="connsiteX455" fmla="*/ 4696 w 7467600"/>
              <a:gd name="connsiteY455" fmla="*/ 5697668 h 6858000"/>
              <a:gd name="connsiteX456" fmla="*/ 0 w 7467600"/>
              <a:gd name="connsiteY456" fmla="*/ 5689984 h 6858000"/>
              <a:gd name="connsiteX457" fmla="*/ 0 w 7467600"/>
              <a:gd name="connsiteY457" fmla="*/ 5513472 h 6858000"/>
              <a:gd name="connsiteX458" fmla="*/ 174101 w 7467600"/>
              <a:gd name="connsiteY458" fmla="*/ 5620277 h 6858000"/>
              <a:gd name="connsiteX459" fmla="*/ 891800 w 7467600"/>
              <a:gd name="connsiteY459" fmla="*/ 6036935 h 6858000"/>
              <a:gd name="connsiteX460" fmla="*/ 1072219 w 7467600"/>
              <a:gd name="connsiteY460" fmla="*/ 6169443 h 6858000"/>
              <a:gd name="connsiteX461" fmla="*/ 1074117 w 7467600"/>
              <a:gd name="connsiteY461" fmla="*/ 6170301 h 6858000"/>
              <a:gd name="connsiteX462" fmla="*/ 1083114 w 7467600"/>
              <a:gd name="connsiteY462" fmla="*/ 6174131 h 6858000"/>
              <a:gd name="connsiteX463" fmla="*/ 1543010 w 7467600"/>
              <a:gd name="connsiteY463" fmla="*/ 6191140 h 6858000"/>
              <a:gd name="connsiteX464" fmla="*/ 1551080 w 7467600"/>
              <a:gd name="connsiteY464" fmla="*/ 6195006 h 6858000"/>
              <a:gd name="connsiteX465" fmla="*/ 2345443 w 7467600"/>
              <a:gd name="connsiteY465" fmla="*/ 5549882 h 6858000"/>
              <a:gd name="connsiteX466" fmla="*/ 1721499 w 7467600"/>
              <a:gd name="connsiteY466" fmla="*/ 5599969 h 6858000"/>
              <a:gd name="connsiteX467" fmla="*/ 767716 w 7467600"/>
              <a:gd name="connsiteY467" fmla="*/ 5472768 h 6858000"/>
              <a:gd name="connsiteX468" fmla="*/ 722147 w 7467600"/>
              <a:gd name="connsiteY468" fmla="*/ 5393091 h 6858000"/>
              <a:gd name="connsiteX469" fmla="*/ 1485552 w 7467600"/>
              <a:gd name="connsiteY469" fmla="*/ 5313202 h 6858000"/>
              <a:gd name="connsiteX470" fmla="*/ 2143004 w 7467600"/>
              <a:gd name="connsiteY470" fmla="*/ 5402420 h 6858000"/>
              <a:gd name="connsiteX471" fmla="*/ 1933391 w 7467600"/>
              <a:gd name="connsiteY471" fmla="*/ 5156971 h 6858000"/>
              <a:gd name="connsiteX472" fmla="*/ 1827118 w 7467600"/>
              <a:gd name="connsiteY472" fmla="*/ 4968410 h 6858000"/>
              <a:gd name="connsiteX473" fmla="*/ 1837349 w 7467600"/>
              <a:gd name="connsiteY473" fmla="*/ 4956357 h 6858000"/>
              <a:gd name="connsiteX474" fmla="*/ 2162835 w 7467600"/>
              <a:gd name="connsiteY474" fmla="*/ 5187853 h 6858000"/>
              <a:gd name="connsiteX475" fmla="*/ 2257167 w 7467600"/>
              <a:gd name="connsiteY475" fmla="*/ 5462123 h 6858000"/>
              <a:gd name="connsiteX476" fmla="*/ 2261598 w 7467600"/>
              <a:gd name="connsiteY476" fmla="*/ 5467998 h 6858000"/>
              <a:gd name="connsiteX477" fmla="*/ 2437177 w 7467600"/>
              <a:gd name="connsiteY477" fmla="*/ 5479608 h 6858000"/>
              <a:gd name="connsiteX478" fmla="*/ 2445247 w 7467600"/>
              <a:gd name="connsiteY478" fmla="*/ 5483476 h 6858000"/>
              <a:gd name="connsiteX479" fmla="*/ 2743626 w 7467600"/>
              <a:gd name="connsiteY479" fmla="*/ 5304819 h 6858000"/>
              <a:gd name="connsiteX480" fmla="*/ 3048102 w 7467600"/>
              <a:gd name="connsiteY480" fmla="*/ 5150595 h 6858000"/>
              <a:gd name="connsiteX481" fmla="*/ 1799414 w 7467600"/>
              <a:gd name="connsiteY481" fmla="*/ 4694732 h 6858000"/>
              <a:gd name="connsiteX482" fmla="*/ 1771735 w 7467600"/>
              <a:gd name="connsiteY482" fmla="*/ 4619929 h 6858000"/>
              <a:gd name="connsiteX483" fmla="*/ 3104273 w 7467600"/>
              <a:gd name="connsiteY483" fmla="*/ 5076159 h 6858000"/>
              <a:gd name="connsiteX484" fmla="*/ 3113245 w 7467600"/>
              <a:gd name="connsiteY484" fmla="*/ 5090705 h 6858000"/>
              <a:gd name="connsiteX485" fmla="*/ 3126294 w 7467600"/>
              <a:gd name="connsiteY485" fmla="*/ 5114400 h 6858000"/>
              <a:gd name="connsiteX486" fmla="*/ 3937433 w 7467600"/>
              <a:gd name="connsiteY486" fmla="*/ 4830473 h 6858000"/>
              <a:gd name="connsiteX487" fmla="*/ 3590475 w 7467600"/>
              <a:gd name="connsiteY487" fmla="*/ 4597974 h 6858000"/>
              <a:gd name="connsiteX488" fmla="*/ 3100264 w 7467600"/>
              <a:gd name="connsiteY488" fmla="*/ 4579845 h 6858000"/>
              <a:gd name="connsiteX489" fmla="*/ 2183576 w 7467600"/>
              <a:gd name="connsiteY489" fmla="*/ 4227150 h 6858000"/>
              <a:gd name="connsiteX490" fmla="*/ 2151029 w 7467600"/>
              <a:gd name="connsiteY490" fmla="*/ 4146947 h 6858000"/>
              <a:gd name="connsiteX491" fmla="*/ 3563434 w 7467600"/>
              <a:gd name="connsiteY491" fmla="*/ 4469115 h 6858000"/>
              <a:gd name="connsiteX492" fmla="*/ 3177952 w 7467600"/>
              <a:gd name="connsiteY492" fmla="*/ 3657386 h 6858000"/>
              <a:gd name="connsiteX493" fmla="*/ 3189263 w 7467600"/>
              <a:gd name="connsiteY493" fmla="*/ 3625726 h 6858000"/>
              <a:gd name="connsiteX494" fmla="*/ 3560912 w 7467600"/>
              <a:gd name="connsiteY494" fmla="*/ 4079863 h 6858000"/>
              <a:gd name="connsiteX495" fmla="*/ 3626636 w 7467600"/>
              <a:gd name="connsiteY495" fmla="*/ 4512230 h 6858000"/>
              <a:gd name="connsiteX496" fmla="*/ 3653088 w 7467600"/>
              <a:gd name="connsiteY496" fmla="*/ 4521417 h 6858000"/>
              <a:gd name="connsiteX497" fmla="*/ 3988128 w 7467600"/>
              <a:gd name="connsiteY497" fmla="*/ 4817267 h 6858000"/>
              <a:gd name="connsiteX498" fmla="*/ 4830582 w 7467600"/>
              <a:gd name="connsiteY498" fmla="*/ 4676000 h 6858000"/>
              <a:gd name="connsiteX499" fmla="*/ 4830100 w 7467600"/>
              <a:gd name="connsiteY499" fmla="*/ 4675554 h 6858000"/>
              <a:gd name="connsiteX500" fmla="*/ 4036318 w 7467600"/>
              <a:gd name="connsiteY500" fmla="*/ 4147013 h 6858000"/>
              <a:gd name="connsiteX501" fmla="*/ 3432098 w 7467600"/>
              <a:gd name="connsiteY501" fmla="*/ 3537312 h 6858000"/>
              <a:gd name="connsiteX502" fmla="*/ 3446761 w 7467600"/>
              <a:gd name="connsiteY502" fmla="*/ 3461278 h 6858000"/>
              <a:gd name="connsiteX503" fmla="*/ 4419733 w 7467600"/>
              <a:gd name="connsiteY503" fmla="*/ 3963555 h 6858000"/>
              <a:gd name="connsiteX504" fmla="*/ 4781371 w 7467600"/>
              <a:gd name="connsiteY504" fmla="*/ 4458604 h 6858000"/>
              <a:gd name="connsiteX505" fmla="*/ 4780440 w 7467600"/>
              <a:gd name="connsiteY505" fmla="*/ 4470290 h 6858000"/>
              <a:gd name="connsiteX506" fmla="*/ 4898954 w 7467600"/>
              <a:gd name="connsiteY506" fmla="*/ 4662092 h 6858000"/>
              <a:gd name="connsiteX507" fmla="*/ 4900699 w 7467600"/>
              <a:gd name="connsiteY507" fmla="*/ 4670867 h 6858000"/>
              <a:gd name="connsiteX508" fmla="*/ 5714511 w 7467600"/>
              <a:gd name="connsiteY508" fmla="*/ 4663483 h 6858000"/>
              <a:gd name="connsiteX509" fmla="*/ 5464793 w 7467600"/>
              <a:gd name="connsiteY509" fmla="*/ 4393556 h 6858000"/>
              <a:gd name="connsiteX510" fmla="*/ 5461897 w 7467600"/>
              <a:gd name="connsiteY510" fmla="*/ 4390879 h 6858000"/>
              <a:gd name="connsiteX511" fmla="*/ 4294126 w 7467600"/>
              <a:gd name="connsiteY511" fmla="*/ 3303048 h 6858000"/>
              <a:gd name="connsiteX512" fmla="*/ 4305321 w 7467600"/>
              <a:gd name="connsiteY512" fmla="*/ 3256953 h 6858000"/>
              <a:gd name="connsiteX513" fmla="*/ 4949299 w 7467600"/>
              <a:gd name="connsiteY513" fmla="*/ 3766336 h 6858000"/>
              <a:gd name="connsiteX514" fmla="*/ 5291452 w 7467600"/>
              <a:gd name="connsiteY514" fmla="*/ 4076801 h 6858000"/>
              <a:gd name="connsiteX515" fmla="*/ 5434998 w 7467600"/>
              <a:gd name="connsiteY515" fmla="*/ 4254100 h 6858000"/>
              <a:gd name="connsiteX516" fmla="*/ 5351015 w 7467600"/>
              <a:gd name="connsiteY516" fmla="*/ 3760989 h 6858000"/>
              <a:gd name="connsiteX517" fmla="*/ 5413780 w 7467600"/>
              <a:gd name="connsiteY517" fmla="*/ 2966265 h 6858000"/>
              <a:gd name="connsiteX518" fmla="*/ 5425627 w 7467600"/>
              <a:gd name="connsiteY518" fmla="*/ 2954192 h 6858000"/>
              <a:gd name="connsiteX519" fmla="*/ 6604735 w 7467600"/>
              <a:gd name="connsiteY519" fmla="*/ 2041381 h 6858000"/>
              <a:gd name="connsiteX520" fmla="*/ 7204487 w 7467600"/>
              <a:gd name="connsiteY520" fmla="*/ 2742112 h 6858000"/>
              <a:gd name="connsiteX521" fmla="*/ 7131592 w 7467600"/>
              <a:gd name="connsiteY521" fmla="*/ 2672096 h 6858000"/>
              <a:gd name="connsiteX522" fmla="*/ 6996344 w 7467600"/>
              <a:gd name="connsiteY522" fmla="*/ 2518310 h 6858000"/>
              <a:gd name="connsiteX523" fmla="*/ 6735495 w 7467600"/>
              <a:gd name="connsiteY523" fmla="*/ 2196890 h 6858000"/>
              <a:gd name="connsiteX524" fmla="*/ 6721901 w 7467600"/>
              <a:gd name="connsiteY524" fmla="*/ 2179274 h 6858000"/>
              <a:gd name="connsiteX525" fmla="*/ 6604735 w 7467600"/>
              <a:gd name="connsiteY525" fmla="*/ 2041381 h 6858000"/>
              <a:gd name="connsiteX526" fmla="*/ 6591670 w 7467600"/>
              <a:gd name="connsiteY526" fmla="*/ 1988277 h 6858000"/>
              <a:gd name="connsiteX527" fmla="*/ 6747349 w 7467600"/>
              <a:gd name="connsiteY527" fmla="*/ 2160069 h 6858000"/>
              <a:gd name="connsiteX528" fmla="*/ 6760943 w 7467600"/>
              <a:gd name="connsiteY528" fmla="*/ 2177686 h 6858000"/>
              <a:gd name="connsiteX529" fmla="*/ 7021065 w 7467600"/>
              <a:gd name="connsiteY529" fmla="*/ 2498102 h 6858000"/>
              <a:gd name="connsiteX530" fmla="*/ 7155223 w 7467600"/>
              <a:gd name="connsiteY530" fmla="*/ 2650386 h 6858000"/>
              <a:gd name="connsiteX531" fmla="*/ 7203167 w 7467600"/>
              <a:gd name="connsiteY531" fmla="*/ 2697288 h 6858000"/>
              <a:gd name="connsiteX532" fmla="*/ 6937703 w 7467600"/>
              <a:gd name="connsiteY532" fmla="*/ 2321981 h 6858000"/>
              <a:gd name="connsiteX533" fmla="*/ 6591670 w 7467600"/>
              <a:gd name="connsiteY533" fmla="*/ 1988277 h 6858000"/>
              <a:gd name="connsiteX534" fmla="*/ 5798671 w 7467600"/>
              <a:gd name="connsiteY534" fmla="*/ 1981601 h 6858000"/>
              <a:gd name="connsiteX535" fmla="*/ 5754709 w 7467600"/>
              <a:gd name="connsiteY535" fmla="*/ 2071454 h 6858000"/>
              <a:gd name="connsiteX536" fmla="*/ 5763044 w 7467600"/>
              <a:gd name="connsiteY536" fmla="*/ 2842206 h 6858000"/>
              <a:gd name="connsiteX537" fmla="*/ 5764974 w 7467600"/>
              <a:gd name="connsiteY537" fmla="*/ 2799609 h 6858000"/>
              <a:gd name="connsiteX538" fmla="*/ 5767665 w 7467600"/>
              <a:gd name="connsiteY538" fmla="*/ 2666409 h 6858000"/>
              <a:gd name="connsiteX539" fmla="*/ 5763055 w 7467600"/>
              <a:gd name="connsiteY539" fmla="*/ 2579705 h 6858000"/>
              <a:gd name="connsiteX540" fmla="*/ 5758079 w 7467600"/>
              <a:gd name="connsiteY540" fmla="*/ 2492508 h 6858000"/>
              <a:gd name="connsiteX541" fmla="*/ 5779325 w 7467600"/>
              <a:gd name="connsiteY541" fmla="*/ 2197069 h 6858000"/>
              <a:gd name="connsiteX542" fmla="*/ 5798671 w 7467600"/>
              <a:gd name="connsiteY542" fmla="*/ 1981601 h 6858000"/>
              <a:gd name="connsiteX543" fmla="*/ 5829202 w 7467600"/>
              <a:gd name="connsiteY543" fmla="*/ 1971679 h 6858000"/>
              <a:gd name="connsiteX544" fmla="*/ 5809558 w 7467600"/>
              <a:gd name="connsiteY544" fmla="*/ 2198043 h 6858000"/>
              <a:gd name="connsiteX545" fmla="*/ 5788653 w 7467600"/>
              <a:gd name="connsiteY545" fmla="*/ 2489430 h 6858000"/>
              <a:gd name="connsiteX546" fmla="*/ 5793439 w 7467600"/>
              <a:gd name="connsiteY546" fmla="*/ 2575235 h 6858000"/>
              <a:gd name="connsiteX547" fmla="*/ 5796837 w 7467600"/>
              <a:gd name="connsiteY547" fmla="*/ 2637633 h 6858000"/>
              <a:gd name="connsiteX548" fmla="*/ 5818614 w 7467600"/>
              <a:gd name="connsiteY548" fmla="*/ 2473055 h 6858000"/>
              <a:gd name="connsiteX549" fmla="*/ 5829202 w 7467600"/>
              <a:gd name="connsiteY549" fmla="*/ 1971679 h 6858000"/>
              <a:gd name="connsiteX550" fmla="*/ 5911389 w 7467600"/>
              <a:gd name="connsiteY550" fmla="*/ 1898371 h 6858000"/>
              <a:gd name="connsiteX551" fmla="*/ 6237627 w 7467600"/>
              <a:gd name="connsiteY551" fmla="*/ 2231921 h 6858000"/>
              <a:gd name="connsiteX552" fmla="*/ 5911389 w 7467600"/>
              <a:gd name="connsiteY552" fmla="*/ 1898371 h 6858000"/>
              <a:gd name="connsiteX553" fmla="*/ 6944437 w 7467600"/>
              <a:gd name="connsiteY553" fmla="*/ 1575402 h 6858000"/>
              <a:gd name="connsiteX554" fmla="*/ 6304730 w 7467600"/>
              <a:gd name="connsiteY554" fmla="*/ 1766654 h 6858000"/>
              <a:gd name="connsiteX555" fmla="*/ 6944437 w 7467600"/>
              <a:gd name="connsiteY555" fmla="*/ 1575402 h 6858000"/>
              <a:gd name="connsiteX556" fmla="*/ 7019523 w 7467600"/>
              <a:gd name="connsiteY556" fmla="*/ 1519450 h 6858000"/>
              <a:gd name="connsiteX557" fmla="*/ 6298091 w 7467600"/>
              <a:gd name="connsiteY557" fmla="*/ 1737122 h 6858000"/>
              <a:gd name="connsiteX558" fmla="*/ 7019523 w 7467600"/>
              <a:gd name="connsiteY558" fmla="*/ 1519450 h 6858000"/>
              <a:gd name="connsiteX559" fmla="*/ 2399523 w 7467600"/>
              <a:gd name="connsiteY559" fmla="*/ 1428234 h 6858000"/>
              <a:gd name="connsiteX560" fmla="*/ 2224982 w 7467600"/>
              <a:gd name="connsiteY560" fmla="*/ 1826201 h 6858000"/>
              <a:gd name="connsiteX561" fmla="*/ 2096099 w 7467600"/>
              <a:gd name="connsiteY561" fmla="*/ 2345900 h 6858000"/>
              <a:gd name="connsiteX562" fmla="*/ 2283317 w 7467600"/>
              <a:gd name="connsiteY562" fmla="*/ 1796925 h 6858000"/>
              <a:gd name="connsiteX563" fmla="*/ 2399523 w 7467600"/>
              <a:gd name="connsiteY563" fmla="*/ 1428234 h 6858000"/>
              <a:gd name="connsiteX564" fmla="*/ 2448558 w 7467600"/>
              <a:gd name="connsiteY564" fmla="*/ 1373435 h 6858000"/>
              <a:gd name="connsiteX565" fmla="*/ 2312521 w 7467600"/>
              <a:gd name="connsiteY565" fmla="*/ 1806140 h 6858000"/>
              <a:gd name="connsiteX566" fmla="*/ 2127533 w 7467600"/>
              <a:gd name="connsiteY566" fmla="*/ 2348380 h 6858000"/>
              <a:gd name="connsiteX567" fmla="*/ 2358080 w 7467600"/>
              <a:gd name="connsiteY567" fmla="*/ 1866134 h 6858000"/>
              <a:gd name="connsiteX568" fmla="*/ 2407436 w 7467600"/>
              <a:gd name="connsiteY568" fmla="*/ 1651070 h 6858000"/>
              <a:gd name="connsiteX569" fmla="*/ 2448558 w 7467600"/>
              <a:gd name="connsiteY569" fmla="*/ 1373435 h 6858000"/>
              <a:gd name="connsiteX570" fmla="*/ 278707 w 7467600"/>
              <a:gd name="connsiteY570" fmla="*/ 1352270 h 6858000"/>
              <a:gd name="connsiteX571" fmla="*/ 321570 w 7467600"/>
              <a:gd name="connsiteY571" fmla="*/ 1861610 h 6858000"/>
              <a:gd name="connsiteX572" fmla="*/ 294281 w 7467600"/>
              <a:gd name="connsiteY572" fmla="*/ 1440658 h 6858000"/>
              <a:gd name="connsiteX573" fmla="*/ 278707 w 7467600"/>
              <a:gd name="connsiteY573" fmla="*/ 1352270 h 6858000"/>
              <a:gd name="connsiteX574" fmla="*/ 1423821 w 7467600"/>
              <a:gd name="connsiteY574" fmla="*/ 1351958 h 6858000"/>
              <a:gd name="connsiteX575" fmla="*/ 1638521 w 7467600"/>
              <a:gd name="connsiteY575" fmla="*/ 1908470 h 6858000"/>
              <a:gd name="connsiteX576" fmla="*/ 1754199 w 7467600"/>
              <a:gd name="connsiteY576" fmla="*/ 2149284 h 6858000"/>
              <a:gd name="connsiteX577" fmla="*/ 1908359 w 7467600"/>
              <a:gd name="connsiteY577" fmla="*/ 2364988 h 6858000"/>
              <a:gd name="connsiteX578" fmla="*/ 1647661 w 7467600"/>
              <a:gd name="connsiteY578" fmla="*/ 1825945 h 6858000"/>
              <a:gd name="connsiteX579" fmla="*/ 1423821 w 7467600"/>
              <a:gd name="connsiteY579" fmla="*/ 1351958 h 6858000"/>
              <a:gd name="connsiteX580" fmla="*/ 1431890 w 7467600"/>
              <a:gd name="connsiteY580" fmla="*/ 1306475 h 6858000"/>
              <a:gd name="connsiteX581" fmla="*/ 1507597 w 7467600"/>
              <a:gd name="connsiteY581" fmla="*/ 1446132 h 6858000"/>
              <a:gd name="connsiteX582" fmla="*/ 1674586 w 7467600"/>
              <a:gd name="connsiteY582" fmla="*/ 1813832 h 6858000"/>
              <a:gd name="connsiteX583" fmla="*/ 1815950 w 7467600"/>
              <a:gd name="connsiteY583" fmla="*/ 2128564 h 6858000"/>
              <a:gd name="connsiteX584" fmla="*/ 1984242 w 7467600"/>
              <a:gd name="connsiteY584" fmla="*/ 2430829 h 6858000"/>
              <a:gd name="connsiteX585" fmla="*/ 2014023 w 7467600"/>
              <a:gd name="connsiteY585" fmla="*/ 2450995 h 6858000"/>
              <a:gd name="connsiteX586" fmla="*/ 1747337 w 7467600"/>
              <a:gd name="connsiteY586" fmla="*/ 1855264 h 6858000"/>
              <a:gd name="connsiteX587" fmla="*/ 1533749 w 7467600"/>
              <a:gd name="connsiteY587" fmla="*/ 1478656 h 6858000"/>
              <a:gd name="connsiteX588" fmla="*/ 1431890 w 7467600"/>
              <a:gd name="connsiteY588" fmla="*/ 1306475 h 6858000"/>
              <a:gd name="connsiteX589" fmla="*/ 5052692 w 7467600"/>
              <a:gd name="connsiteY589" fmla="*/ 1292994 h 6858000"/>
              <a:gd name="connsiteX590" fmla="*/ 5200661 w 7467600"/>
              <a:gd name="connsiteY590" fmla="*/ 1635186 h 6858000"/>
              <a:gd name="connsiteX591" fmla="*/ 5297138 w 7467600"/>
              <a:gd name="connsiteY591" fmla="*/ 1906351 h 6858000"/>
              <a:gd name="connsiteX592" fmla="*/ 5052692 w 7467600"/>
              <a:gd name="connsiteY592" fmla="*/ 1292994 h 6858000"/>
              <a:gd name="connsiteX593" fmla="*/ 5009948 w 7467600"/>
              <a:gd name="connsiteY593" fmla="*/ 1273619 h 6858000"/>
              <a:gd name="connsiteX594" fmla="*/ 5121777 w 7467600"/>
              <a:gd name="connsiteY594" fmla="*/ 1654213 h 6858000"/>
              <a:gd name="connsiteX595" fmla="*/ 5293545 w 7467600"/>
              <a:gd name="connsiteY595" fmla="*/ 2072247 h 6858000"/>
              <a:gd name="connsiteX596" fmla="*/ 5294042 w 7467600"/>
              <a:gd name="connsiteY596" fmla="*/ 2065019 h 6858000"/>
              <a:gd name="connsiteX597" fmla="*/ 5171936 w 7467600"/>
              <a:gd name="connsiteY597" fmla="*/ 1647613 h 6858000"/>
              <a:gd name="connsiteX598" fmla="*/ 5009948 w 7467600"/>
              <a:gd name="connsiteY598" fmla="*/ 1273619 h 6858000"/>
              <a:gd name="connsiteX599" fmla="*/ 655236 w 7467600"/>
              <a:gd name="connsiteY599" fmla="*/ 1268632 h 6858000"/>
              <a:gd name="connsiteX600" fmla="*/ 839521 w 7467600"/>
              <a:gd name="connsiteY600" fmla="*/ 1685315 h 6858000"/>
              <a:gd name="connsiteX601" fmla="*/ 1109416 w 7467600"/>
              <a:gd name="connsiteY601" fmla="*/ 2061663 h 6858000"/>
              <a:gd name="connsiteX602" fmla="*/ 1298300 w 7467600"/>
              <a:gd name="connsiteY602" fmla="*/ 2247742 h 6858000"/>
              <a:gd name="connsiteX603" fmla="*/ 1125871 w 7467600"/>
              <a:gd name="connsiteY603" fmla="*/ 1989513 h 6858000"/>
              <a:gd name="connsiteX604" fmla="*/ 981574 w 7467600"/>
              <a:gd name="connsiteY604" fmla="*/ 1783157 h 6858000"/>
              <a:gd name="connsiteX605" fmla="*/ 922198 w 7467600"/>
              <a:gd name="connsiteY605" fmla="*/ 1677437 h 6858000"/>
              <a:gd name="connsiteX606" fmla="*/ 869293 w 7467600"/>
              <a:gd name="connsiteY606" fmla="*/ 1583214 h 6858000"/>
              <a:gd name="connsiteX607" fmla="*/ 751431 w 7467600"/>
              <a:gd name="connsiteY607" fmla="*/ 1405731 h 6858000"/>
              <a:gd name="connsiteX608" fmla="*/ 655236 w 7467600"/>
              <a:gd name="connsiteY608" fmla="*/ 1268632 h 6858000"/>
              <a:gd name="connsiteX609" fmla="*/ 6516292 w 7467600"/>
              <a:gd name="connsiteY609" fmla="*/ 1263064 h 6858000"/>
              <a:gd name="connsiteX610" fmla="*/ 5736320 w 7467600"/>
              <a:gd name="connsiteY610" fmla="*/ 1501803 h 6858000"/>
              <a:gd name="connsiteX611" fmla="*/ 6516292 w 7467600"/>
              <a:gd name="connsiteY611" fmla="*/ 1263064 h 6858000"/>
              <a:gd name="connsiteX612" fmla="*/ 291466 w 7467600"/>
              <a:gd name="connsiteY612" fmla="*/ 1250369 h 6858000"/>
              <a:gd name="connsiteX613" fmla="*/ 323180 w 7467600"/>
              <a:gd name="connsiteY613" fmla="*/ 1435283 h 6858000"/>
              <a:gd name="connsiteX614" fmla="*/ 349381 w 7467600"/>
              <a:gd name="connsiteY614" fmla="*/ 1875041 h 6858000"/>
              <a:gd name="connsiteX615" fmla="*/ 374363 w 7467600"/>
              <a:gd name="connsiteY615" fmla="*/ 1506494 h 6858000"/>
              <a:gd name="connsiteX616" fmla="*/ 302168 w 7467600"/>
              <a:gd name="connsiteY616" fmla="*/ 1274495 h 6858000"/>
              <a:gd name="connsiteX617" fmla="*/ 291466 w 7467600"/>
              <a:gd name="connsiteY617" fmla="*/ 1250369 h 6858000"/>
              <a:gd name="connsiteX618" fmla="*/ 678222 w 7467600"/>
              <a:gd name="connsiteY618" fmla="*/ 1248670 h 6858000"/>
              <a:gd name="connsiteX619" fmla="*/ 775536 w 7467600"/>
              <a:gd name="connsiteY619" fmla="*/ 1388015 h 6858000"/>
              <a:gd name="connsiteX620" fmla="*/ 894529 w 7467600"/>
              <a:gd name="connsiteY620" fmla="*/ 1567739 h 6858000"/>
              <a:gd name="connsiteX621" fmla="*/ 948000 w 7467600"/>
              <a:gd name="connsiteY621" fmla="*/ 1663088 h 6858000"/>
              <a:gd name="connsiteX622" fmla="*/ 1006812 w 7467600"/>
              <a:gd name="connsiteY622" fmla="*/ 1767683 h 6858000"/>
              <a:gd name="connsiteX623" fmla="*/ 1149133 w 7467600"/>
              <a:gd name="connsiteY623" fmla="*/ 1971513 h 6858000"/>
              <a:gd name="connsiteX624" fmla="*/ 1333952 w 7467600"/>
              <a:gd name="connsiteY624" fmla="*/ 2251620 h 6858000"/>
              <a:gd name="connsiteX625" fmla="*/ 1337329 w 7467600"/>
              <a:gd name="connsiteY625" fmla="*/ 2258350 h 6858000"/>
              <a:gd name="connsiteX626" fmla="*/ 1014726 w 7467600"/>
              <a:gd name="connsiteY626" fmla="*/ 1615556 h 6858000"/>
              <a:gd name="connsiteX627" fmla="*/ 678222 w 7467600"/>
              <a:gd name="connsiteY627" fmla="*/ 1248670 h 6858000"/>
              <a:gd name="connsiteX628" fmla="*/ 6691602 w 7467600"/>
              <a:gd name="connsiteY628" fmla="*/ 1140573 h 6858000"/>
              <a:gd name="connsiteX629" fmla="*/ 6571100 w 7467600"/>
              <a:gd name="connsiteY629" fmla="*/ 1183662 h 6858000"/>
              <a:gd name="connsiteX630" fmla="*/ 6241687 w 7467600"/>
              <a:gd name="connsiteY630" fmla="*/ 1257600 h 6858000"/>
              <a:gd name="connsiteX631" fmla="*/ 5693009 w 7467600"/>
              <a:gd name="connsiteY631" fmla="*/ 1478256 h 6858000"/>
              <a:gd name="connsiteX632" fmla="*/ 6548420 w 7467600"/>
              <a:gd name="connsiteY632" fmla="*/ 1214599 h 6858000"/>
              <a:gd name="connsiteX633" fmla="*/ 6605473 w 7467600"/>
              <a:gd name="connsiteY633" fmla="*/ 1184686 h 6858000"/>
              <a:gd name="connsiteX634" fmla="*/ 6691602 w 7467600"/>
              <a:gd name="connsiteY634" fmla="*/ 1140573 h 6858000"/>
              <a:gd name="connsiteX635" fmla="*/ 4002475 w 7467600"/>
              <a:gd name="connsiteY635" fmla="*/ 1037802 h 6858000"/>
              <a:gd name="connsiteX636" fmla="*/ 4000324 w 7467600"/>
              <a:gd name="connsiteY636" fmla="*/ 1039362 h 6858000"/>
              <a:gd name="connsiteX637" fmla="*/ 4002862 w 7467600"/>
              <a:gd name="connsiteY637" fmla="*/ 1042866 h 6858000"/>
              <a:gd name="connsiteX638" fmla="*/ 4002475 w 7467600"/>
              <a:gd name="connsiteY638" fmla="*/ 1037802 h 6858000"/>
              <a:gd name="connsiteX639" fmla="*/ 506322 w 7467600"/>
              <a:gd name="connsiteY639" fmla="*/ 1020997 h 6858000"/>
              <a:gd name="connsiteX640" fmla="*/ 533068 w 7467600"/>
              <a:gd name="connsiteY640" fmla="*/ 1029409 h 6858000"/>
              <a:gd name="connsiteX641" fmla="*/ 1232525 w 7467600"/>
              <a:gd name="connsiteY641" fmla="*/ 1804675 h 6858000"/>
              <a:gd name="connsiteX642" fmla="*/ 1388858 w 7467600"/>
              <a:gd name="connsiteY642" fmla="*/ 2368011 h 6858000"/>
              <a:gd name="connsiteX643" fmla="*/ 1384098 w 7467600"/>
              <a:gd name="connsiteY643" fmla="*/ 2378125 h 6858000"/>
              <a:gd name="connsiteX644" fmla="*/ 1425393 w 7467600"/>
              <a:gd name="connsiteY644" fmla="*/ 2589124 h 6858000"/>
              <a:gd name="connsiteX645" fmla="*/ 1424001 w 7467600"/>
              <a:gd name="connsiteY645" fmla="*/ 2597541 h 6858000"/>
              <a:gd name="connsiteX646" fmla="*/ 2152729 w 7467600"/>
              <a:gd name="connsiteY646" fmla="*/ 2864487 h 6858000"/>
              <a:gd name="connsiteX647" fmla="*/ 2020609 w 7467600"/>
              <a:gd name="connsiteY647" fmla="*/ 2539671 h 6858000"/>
              <a:gd name="connsiteX648" fmla="*/ 2018920 w 7467600"/>
              <a:gd name="connsiteY648" fmla="*/ 2536309 h 6858000"/>
              <a:gd name="connsiteX649" fmla="*/ 1342441 w 7467600"/>
              <a:gd name="connsiteY649" fmla="*/ 1173017 h 6858000"/>
              <a:gd name="connsiteX650" fmla="*/ 1367925 w 7467600"/>
              <a:gd name="connsiteY650" fmla="*/ 1135648 h 6858000"/>
              <a:gd name="connsiteX651" fmla="*/ 1771401 w 7467600"/>
              <a:gd name="connsiteY651" fmla="*/ 1806673 h 6858000"/>
              <a:gd name="connsiteX652" fmla="*/ 1972385 w 7467600"/>
              <a:gd name="connsiteY652" fmla="*/ 2198735 h 6858000"/>
              <a:gd name="connsiteX653" fmla="*/ 2040892 w 7467600"/>
              <a:gd name="connsiteY653" fmla="*/ 2405205 h 6858000"/>
              <a:gd name="connsiteX654" fmla="*/ 2131689 w 7467600"/>
              <a:gd name="connsiteY654" fmla="*/ 1936926 h 6858000"/>
              <a:gd name="connsiteX655" fmla="*/ 2454820 w 7467600"/>
              <a:gd name="connsiteY655" fmla="*/ 1248808 h 6858000"/>
              <a:gd name="connsiteX656" fmla="*/ 2492512 w 7467600"/>
              <a:gd name="connsiteY656" fmla="*/ 1302920 h 6858000"/>
              <a:gd name="connsiteX657" fmla="*/ 2081216 w 7467600"/>
              <a:gd name="connsiteY657" fmla="*/ 2527513 h 6858000"/>
              <a:gd name="connsiteX658" fmla="*/ 2081211 w 7467600"/>
              <a:gd name="connsiteY658" fmla="*/ 2528916 h 6858000"/>
              <a:gd name="connsiteX659" fmla="*/ 2199067 w 7467600"/>
              <a:gd name="connsiteY659" fmla="*/ 2884061 h 6858000"/>
              <a:gd name="connsiteX660" fmla="*/ 3192586 w 7467600"/>
              <a:gd name="connsiteY660" fmla="*/ 3411496 h 6858000"/>
              <a:gd name="connsiteX661" fmla="*/ 3182620 w 7467600"/>
              <a:gd name="connsiteY661" fmla="*/ 3483279 h 6858000"/>
              <a:gd name="connsiteX662" fmla="*/ 2435119 w 7467600"/>
              <a:gd name="connsiteY662" fmla="*/ 3080173 h 6858000"/>
              <a:gd name="connsiteX663" fmla="*/ 2410152 w 7467600"/>
              <a:gd name="connsiteY663" fmla="*/ 3063751 h 6858000"/>
              <a:gd name="connsiteX664" fmla="*/ 2408099 w 7467600"/>
              <a:gd name="connsiteY664" fmla="*/ 3064403 h 6858000"/>
              <a:gd name="connsiteX665" fmla="*/ 2407218 w 7467600"/>
              <a:gd name="connsiteY665" fmla="*/ 3070324 h 6858000"/>
              <a:gd name="connsiteX666" fmla="*/ 2380138 w 7467600"/>
              <a:gd name="connsiteY666" fmla="*/ 3099341 h 6858000"/>
              <a:gd name="connsiteX667" fmla="*/ 1765923 w 7467600"/>
              <a:gd name="connsiteY667" fmla="*/ 3581043 h 6858000"/>
              <a:gd name="connsiteX668" fmla="*/ 1702258 w 7467600"/>
              <a:gd name="connsiteY668" fmla="*/ 3612286 h 6858000"/>
              <a:gd name="connsiteX669" fmla="*/ 1538370 w 7467600"/>
              <a:gd name="connsiteY669" fmla="*/ 3811804 h 6858000"/>
              <a:gd name="connsiteX670" fmla="*/ 542867 w 7467600"/>
              <a:gd name="connsiteY670" fmla="*/ 4944092 h 6858000"/>
              <a:gd name="connsiteX671" fmla="*/ 515800 w 7467600"/>
              <a:gd name="connsiteY671" fmla="*/ 4862180 h 6858000"/>
              <a:gd name="connsiteX672" fmla="*/ 909145 w 7467600"/>
              <a:gd name="connsiteY672" fmla="*/ 4199225 h 6858000"/>
              <a:gd name="connsiteX673" fmla="*/ 1214067 w 7467600"/>
              <a:gd name="connsiteY673" fmla="*/ 3908561 h 6858000"/>
              <a:gd name="connsiteX674" fmla="*/ 640967 w 7467600"/>
              <a:gd name="connsiteY674" fmla="*/ 4105601 h 6858000"/>
              <a:gd name="connsiteX675" fmla="*/ 112563 w 7467600"/>
              <a:gd name="connsiteY675" fmla="*/ 4396952 h 6858000"/>
              <a:gd name="connsiteX676" fmla="*/ 0 w 7467600"/>
              <a:gd name="connsiteY676" fmla="*/ 4466006 h 6858000"/>
              <a:gd name="connsiteX677" fmla="*/ 0 w 7467600"/>
              <a:gd name="connsiteY677" fmla="*/ 4233763 h 6858000"/>
              <a:gd name="connsiteX678" fmla="*/ 36881 w 7467600"/>
              <a:gd name="connsiteY678" fmla="*/ 4200118 h 6858000"/>
              <a:gd name="connsiteX679" fmla="*/ 910534 w 7467600"/>
              <a:gd name="connsiteY679" fmla="*/ 3629753 h 6858000"/>
              <a:gd name="connsiteX680" fmla="*/ 1578717 w 7467600"/>
              <a:gd name="connsiteY680" fmla="*/ 3575982 h 6858000"/>
              <a:gd name="connsiteX681" fmla="*/ 2338780 w 7467600"/>
              <a:gd name="connsiteY681" fmla="*/ 3033725 h 6858000"/>
              <a:gd name="connsiteX682" fmla="*/ 1807991 w 7467600"/>
              <a:gd name="connsiteY682" fmla="*/ 2807184 h 6858000"/>
              <a:gd name="connsiteX683" fmla="*/ 1416358 w 7467600"/>
              <a:gd name="connsiteY683" fmla="*/ 3112571 h 6858000"/>
              <a:gd name="connsiteX684" fmla="*/ 939066 w 7467600"/>
              <a:gd name="connsiteY684" fmla="*/ 3378798 h 6858000"/>
              <a:gd name="connsiteX685" fmla="*/ 115099 w 7467600"/>
              <a:gd name="connsiteY685" fmla="*/ 3607650 h 6858000"/>
              <a:gd name="connsiteX686" fmla="*/ 97284 w 7467600"/>
              <a:gd name="connsiteY686" fmla="*/ 3520393 h 6858000"/>
              <a:gd name="connsiteX687" fmla="*/ 922050 w 7467600"/>
              <a:gd name="connsiteY687" fmla="*/ 3074867 h 6858000"/>
              <a:gd name="connsiteX688" fmla="*/ 1405265 w 7467600"/>
              <a:gd name="connsiteY688" fmla="*/ 3016319 h 6858000"/>
              <a:gd name="connsiteX689" fmla="*/ 1407512 w 7467600"/>
              <a:gd name="connsiteY689" fmla="*/ 3018001 h 6858000"/>
              <a:gd name="connsiteX690" fmla="*/ 1726266 w 7467600"/>
              <a:gd name="connsiteY690" fmla="*/ 2777274 h 6858000"/>
              <a:gd name="connsiteX691" fmla="*/ 625390 w 7467600"/>
              <a:gd name="connsiteY691" fmla="*/ 2514541 h 6858000"/>
              <a:gd name="connsiteX692" fmla="*/ 619799 w 7467600"/>
              <a:gd name="connsiteY692" fmla="*/ 2527180 h 6858000"/>
              <a:gd name="connsiteX693" fmla="*/ 310030 w 7467600"/>
              <a:gd name="connsiteY693" fmla="*/ 2771818 h 6858000"/>
              <a:gd name="connsiteX694" fmla="*/ 173877 w 7467600"/>
              <a:gd name="connsiteY694" fmla="*/ 2937056 h 6858000"/>
              <a:gd name="connsiteX695" fmla="*/ 77889 w 7467600"/>
              <a:gd name="connsiteY695" fmla="*/ 3138440 h 6858000"/>
              <a:gd name="connsiteX696" fmla="*/ 0 w 7467600"/>
              <a:gd name="connsiteY696" fmla="*/ 3271395 h 6858000"/>
              <a:gd name="connsiteX697" fmla="*/ 0 w 7467600"/>
              <a:gd name="connsiteY697" fmla="*/ 3153002 h 6858000"/>
              <a:gd name="connsiteX698" fmla="*/ 2386 w 7467600"/>
              <a:gd name="connsiteY698" fmla="*/ 3149203 h 6858000"/>
              <a:gd name="connsiteX699" fmla="*/ 89753 w 7467600"/>
              <a:gd name="connsiteY699" fmla="*/ 2987702 h 6858000"/>
              <a:gd name="connsiteX700" fmla="*/ 76869 w 7467600"/>
              <a:gd name="connsiteY700" fmla="*/ 3005404 h 6858000"/>
              <a:gd name="connsiteX701" fmla="*/ 32049 w 7467600"/>
              <a:gd name="connsiteY701" fmla="*/ 3065814 h 6858000"/>
              <a:gd name="connsiteX702" fmla="*/ 0 w 7467600"/>
              <a:gd name="connsiteY702" fmla="*/ 3108744 h 6858000"/>
              <a:gd name="connsiteX703" fmla="*/ 0 w 7467600"/>
              <a:gd name="connsiteY703" fmla="*/ 3058059 h 6858000"/>
              <a:gd name="connsiteX704" fmla="*/ 7610 w 7467600"/>
              <a:gd name="connsiteY704" fmla="*/ 3047889 h 6858000"/>
              <a:gd name="connsiteX705" fmla="*/ 52419 w 7467600"/>
              <a:gd name="connsiteY705" fmla="*/ 2987479 h 6858000"/>
              <a:gd name="connsiteX706" fmla="*/ 59142 w 7467600"/>
              <a:gd name="connsiteY706" fmla="*/ 2978488 h 6858000"/>
              <a:gd name="connsiteX707" fmla="*/ 0 w 7467600"/>
              <a:gd name="connsiteY707" fmla="*/ 3015334 h 6858000"/>
              <a:gd name="connsiteX708" fmla="*/ 0 w 7467600"/>
              <a:gd name="connsiteY708" fmla="*/ 2914286 h 6858000"/>
              <a:gd name="connsiteX709" fmla="*/ 36383 w 7467600"/>
              <a:gd name="connsiteY709" fmla="*/ 2901128 h 6858000"/>
              <a:gd name="connsiteX710" fmla="*/ 156329 w 7467600"/>
              <a:gd name="connsiteY710" fmla="*/ 2840533 h 6858000"/>
              <a:gd name="connsiteX711" fmla="*/ 358355 w 7467600"/>
              <a:gd name="connsiteY711" fmla="*/ 2620471 h 6858000"/>
              <a:gd name="connsiteX712" fmla="*/ 510577 w 7467600"/>
              <a:gd name="connsiteY712" fmla="*/ 2501244 h 6858000"/>
              <a:gd name="connsiteX713" fmla="*/ 211967 w 7467600"/>
              <a:gd name="connsiteY713" fmla="*/ 2479171 h 6858000"/>
              <a:gd name="connsiteX714" fmla="*/ 0 w 7467600"/>
              <a:gd name="connsiteY714" fmla="*/ 2476398 h 6858000"/>
              <a:gd name="connsiteX715" fmla="*/ 0 w 7467600"/>
              <a:gd name="connsiteY715" fmla="*/ 2389189 h 6858000"/>
              <a:gd name="connsiteX716" fmla="*/ 103062 w 7467600"/>
              <a:gd name="connsiteY716" fmla="*/ 2389518 h 6858000"/>
              <a:gd name="connsiteX717" fmla="*/ 510734 w 7467600"/>
              <a:gd name="connsiteY717" fmla="*/ 2416201 h 6858000"/>
              <a:gd name="connsiteX718" fmla="*/ 279257 w 7467600"/>
              <a:gd name="connsiteY718" fmla="*/ 2092102 h 6858000"/>
              <a:gd name="connsiteX719" fmla="*/ 65265 w 7467600"/>
              <a:gd name="connsiteY719" fmla="*/ 2006049 h 6858000"/>
              <a:gd name="connsiteX720" fmla="*/ 0 w 7467600"/>
              <a:gd name="connsiteY720" fmla="*/ 1982532 h 6858000"/>
              <a:gd name="connsiteX721" fmla="*/ 0 w 7467600"/>
              <a:gd name="connsiteY721" fmla="*/ 1912789 h 6858000"/>
              <a:gd name="connsiteX722" fmla="*/ 97460 w 7467600"/>
              <a:gd name="connsiteY722" fmla="*/ 1953725 h 6858000"/>
              <a:gd name="connsiteX723" fmla="*/ 221272 w 7467600"/>
              <a:gd name="connsiteY723" fmla="*/ 1980766 h 6858000"/>
              <a:gd name="connsiteX724" fmla="*/ 116765 w 7467600"/>
              <a:gd name="connsiteY724" fmla="*/ 1911033 h 6858000"/>
              <a:gd name="connsiteX725" fmla="*/ 16405 w 7467600"/>
              <a:gd name="connsiteY725" fmla="*/ 1803412 h 6858000"/>
              <a:gd name="connsiteX726" fmla="*/ 0 w 7467600"/>
              <a:gd name="connsiteY726" fmla="*/ 1784777 h 6858000"/>
              <a:gd name="connsiteX727" fmla="*/ 0 w 7467600"/>
              <a:gd name="connsiteY727" fmla="*/ 1740082 h 6858000"/>
              <a:gd name="connsiteX728" fmla="*/ 39394 w 7467600"/>
              <a:gd name="connsiteY728" fmla="*/ 1784856 h 6858000"/>
              <a:gd name="connsiteX729" fmla="*/ 135813 w 7467600"/>
              <a:gd name="connsiteY729" fmla="*/ 1888838 h 6858000"/>
              <a:gd name="connsiteX730" fmla="*/ 242575 w 7467600"/>
              <a:gd name="connsiteY730" fmla="*/ 1958841 h 6858000"/>
              <a:gd name="connsiteX731" fmla="*/ 82197 w 7467600"/>
              <a:gd name="connsiteY731" fmla="*/ 1754826 h 6858000"/>
              <a:gd name="connsiteX732" fmla="*/ 0 w 7467600"/>
              <a:gd name="connsiteY732" fmla="*/ 1679650 h 6858000"/>
              <a:gd name="connsiteX733" fmla="*/ 0 w 7467600"/>
              <a:gd name="connsiteY733" fmla="*/ 1602463 h 6858000"/>
              <a:gd name="connsiteX734" fmla="*/ 84689 w 7467600"/>
              <a:gd name="connsiteY734" fmla="*/ 1677442 h 6858000"/>
              <a:gd name="connsiteX735" fmla="*/ 298437 w 7467600"/>
              <a:gd name="connsiteY735" fmla="*/ 1968019 h 6858000"/>
              <a:gd name="connsiteX736" fmla="*/ 227269 w 7467600"/>
              <a:gd name="connsiteY736" fmla="*/ 1114064 h 6858000"/>
              <a:gd name="connsiteX737" fmla="*/ 248003 w 7467600"/>
              <a:gd name="connsiteY737" fmla="*/ 1089613 h 6858000"/>
              <a:gd name="connsiteX738" fmla="*/ 427020 w 7467600"/>
              <a:gd name="connsiteY738" fmla="*/ 1619803 h 6858000"/>
              <a:gd name="connsiteX739" fmla="*/ 340345 w 7467600"/>
              <a:gd name="connsiteY739" fmla="*/ 2027739 h 6858000"/>
              <a:gd name="connsiteX740" fmla="*/ 360865 w 7467600"/>
              <a:gd name="connsiteY740" fmla="*/ 2044827 h 6858000"/>
              <a:gd name="connsiteX741" fmla="*/ 560414 w 7467600"/>
              <a:gd name="connsiteY741" fmla="*/ 2421457 h 6858000"/>
              <a:gd name="connsiteX742" fmla="*/ 1359703 w 7467600"/>
              <a:gd name="connsiteY742" fmla="*/ 2578554 h 6858000"/>
              <a:gd name="connsiteX743" fmla="*/ 1359422 w 7467600"/>
              <a:gd name="connsiteY743" fmla="*/ 2577994 h 6858000"/>
              <a:gd name="connsiteX744" fmla="*/ 828701 w 7467600"/>
              <a:gd name="connsiteY744" fmla="*/ 1839520 h 6858000"/>
              <a:gd name="connsiteX745" fmla="*/ 494427 w 7467600"/>
              <a:gd name="connsiteY745" fmla="*/ 1092333 h 6858000"/>
              <a:gd name="connsiteX746" fmla="*/ 506322 w 7467600"/>
              <a:gd name="connsiteY746" fmla="*/ 1020997 h 6858000"/>
              <a:gd name="connsiteX747" fmla="*/ 4570198 w 7467600"/>
              <a:gd name="connsiteY747" fmla="*/ 978081 h 6858000"/>
              <a:gd name="connsiteX748" fmla="*/ 4523691 w 7467600"/>
              <a:gd name="connsiteY748" fmla="*/ 1127776 h 6858000"/>
              <a:gd name="connsiteX749" fmla="*/ 4509875 w 7467600"/>
              <a:gd name="connsiteY749" fmla="*/ 1167552 h 6858000"/>
              <a:gd name="connsiteX750" fmla="*/ 4478168 w 7467600"/>
              <a:gd name="connsiteY750" fmla="*/ 1260735 h 6858000"/>
              <a:gd name="connsiteX751" fmla="*/ 4409309 w 7467600"/>
              <a:gd name="connsiteY751" fmla="*/ 1666996 h 6858000"/>
              <a:gd name="connsiteX752" fmla="*/ 4370031 w 7467600"/>
              <a:gd name="connsiteY752" fmla="*/ 1955666 h 6858000"/>
              <a:gd name="connsiteX753" fmla="*/ 4570198 w 7467600"/>
              <a:gd name="connsiteY753" fmla="*/ 978081 h 6858000"/>
              <a:gd name="connsiteX754" fmla="*/ 4557898 w 7467600"/>
              <a:gd name="connsiteY754" fmla="*/ 900011 h 6858000"/>
              <a:gd name="connsiteX755" fmla="*/ 4344840 w 7467600"/>
              <a:gd name="connsiteY755" fmla="*/ 1922038 h 6858000"/>
              <a:gd name="connsiteX756" fmla="*/ 4378710 w 7467600"/>
              <a:gd name="connsiteY756" fmla="*/ 1665516 h 6858000"/>
              <a:gd name="connsiteX757" fmla="*/ 4448798 w 7467600"/>
              <a:gd name="connsiteY757" fmla="*/ 1253024 h 6858000"/>
              <a:gd name="connsiteX758" fmla="*/ 4480315 w 7467600"/>
              <a:gd name="connsiteY758" fmla="*/ 1158454 h 6858000"/>
              <a:gd name="connsiteX759" fmla="*/ 4494133 w 7467600"/>
              <a:gd name="connsiteY759" fmla="*/ 1118676 h 6858000"/>
              <a:gd name="connsiteX760" fmla="*/ 4557898 w 7467600"/>
              <a:gd name="connsiteY760" fmla="*/ 900011 h 6858000"/>
              <a:gd name="connsiteX761" fmla="*/ 5870151 w 7467600"/>
              <a:gd name="connsiteY761" fmla="*/ 898890 h 6858000"/>
              <a:gd name="connsiteX762" fmla="*/ 5861335 w 7467600"/>
              <a:gd name="connsiteY762" fmla="*/ 899177 h 6858000"/>
              <a:gd name="connsiteX763" fmla="*/ 5843702 w 7467600"/>
              <a:gd name="connsiteY763" fmla="*/ 899748 h 6858000"/>
              <a:gd name="connsiteX764" fmla="*/ 5651107 w 7467600"/>
              <a:gd name="connsiteY764" fmla="*/ 920306 h 6858000"/>
              <a:gd name="connsiteX765" fmla="*/ 5459407 w 7467600"/>
              <a:gd name="connsiteY765" fmla="*/ 940975 h 6858000"/>
              <a:gd name="connsiteX766" fmla="*/ 5374846 w 7467600"/>
              <a:gd name="connsiteY766" fmla="*/ 941988 h 6858000"/>
              <a:gd name="connsiteX767" fmla="*/ 5256105 w 7467600"/>
              <a:gd name="connsiteY767" fmla="*/ 945632 h 6858000"/>
              <a:gd name="connsiteX768" fmla="*/ 5107071 w 7467600"/>
              <a:gd name="connsiteY768" fmla="*/ 969720 h 6858000"/>
              <a:gd name="connsiteX769" fmla="*/ 4998681 w 7467600"/>
              <a:gd name="connsiteY769" fmla="*/ 988771 h 6858000"/>
              <a:gd name="connsiteX770" fmla="*/ 5870151 w 7467600"/>
              <a:gd name="connsiteY770" fmla="*/ 898890 h 6858000"/>
              <a:gd name="connsiteX771" fmla="*/ 5504425 w 7467600"/>
              <a:gd name="connsiteY771" fmla="*/ 848067 h 6858000"/>
              <a:gd name="connsiteX772" fmla="*/ 4968849 w 7467600"/>
              <a:gd name="connsiteY772" fmla="*/ 962318 h 6858000"/>
              <a:gd name="connsiteX773" fmla="*/ 5104039 w 7467600"/>
              <a:gd name="connsiteY773" fmla="*/ 940634 h 6858000"/>
              <a:gd name="connsiteX774" fmla="*/ 5256311 w 7467600"/>
              <a:gd name="connsiteY774" fmla="*/ 916490 h 6858000"/>
              <a:gd name="connsiteX775" fmla="*/ 5377381 w 7467600"/>
              <a:gd name="connsiteY775" fmla="*/ 912671 h 6858000"/>
              <a:gd name="connsiteX776" fmla="*/ 5460148 w 7467600"/>
              <a:gd name="connsiteY776" fmla="*/ 911442 h 6858000"/>
              <a:gd name="connsiteX777" fmla="*/ 5648971 w 7467600"/>
              <a:gd name="connsiteY777" fmla="*/ 891331 h 6858000"/>
              <a:gd name="connsiteX778" fmla="*/ 5844807 w 7467600"/>
              <a:gd name="connsiteY778" fmla="*/ 870718 h 6858000"/>
              <a:gd name="connsiteX779" fmla="*/ 5862975 w 7467600"/>
              <a:gd name="connsiteY779" fmla="*/ 869756 h 6858000"/>
              <a:gd name="connsiteX780" fmla="*/ 5920887 w 7467600"/>
              <a:gd name="connsiteY780" fmla="*/ 865929 h 6858000"/>
              <a:gd name="connsiteX781" fmla="*/ 5504425 w 7467600"/>
              <a:gd name="connsiteY781" fmla="*/ 848067 h 6858000"/>
              <a:gd name="connsiteX782" fmla="*/ 3607114 w 7467600"/>
              <a:gd name="connsiteY782" fmla="*/ 467441 h 6858000"/>
              <a:gd name="connsiteX783" fmla="*/ 3296242 w 7467600"/>
              <a:gd name="connsiteY783" fmla="*/ 807991 h 6858000"/>
              <a:gd name="connsiteX784" fmla="*/ 3174674 w 7467600"/>
              <a:gd name="connsiteY784" fmla="*/ 919759 h 6858000"/>
              <a:gd name="connsiteX785" fmla="*/ 3042978 w 7467600"/>
              <a:gd name="connsiteY785" fmla="*/ 1054894 h 6858000"/>
              <a:gd name="connsiteX786" fmla="*/ 2968914 w 7467600"/>
              <a:gd name="connsiteY786" fmla="*/ 1133756 h 6858000"/>
              <a:gd name="connsiteX787" fmla="*/ 3103823 w 7467600"/>
              <a:gd name="connsiteY787" fmla="*/ 1026814 h 6858000"/>
              <a:gd name="connsiteX788" fmla="*/ 3607114 w 7467600"/>
              <a:gd name="connsiteY788" fmla="*/ 467441 h 6858000"/>
              <a:gd name="connsiteX789" fmla="*/ 3744487 w 7467600"/>
              <a:gd name="connsiteY789" fmla="*/ 383136 h 6858000"/>
              <a:gd name="connsiteX790" fmla="*/ 3970213 w 7467600"/>
              <a:gd name="connsiteY790" fmla="*/ 995559 h 6858000"/>
              <a:gd name="connsiteX791" fmla="*/ 3744487 w 7467600"/>
              <a:gd name="connsiteY791" fmla="*/ 383136 h 6858000"/>
              <a:gd name="connsiteX792" fmla="*/ 3624562 w 7467600"/>
              <a:gd name="connsiteY792" fmla="*/ 367041 h 6858000"/>
              <a:gd name="connsiteX793" fmla="*/ 3489712 w 7467600"/>
              <a:gd name="connsiteY793" fmla="*/ 485386 h 6858000"/>
              <a:gd name="connsiteX794" fmla="*/ 3182994 w 7467600"/>
              <a:gd name="connsiteY794" fmla="*/ 828265 h 6858000"/>
              <a:gd name="connsiteX795" fmla="*/ 2892114 w 7467600"/>
              <a:gd name="connsiteY795" fmla="*/ 1172635 h 6858000"/>
              <a:gd name="connsiteX796" fmla="*/ 3021459 w 7467600"/>
              <a:gd name="connsiteY796" fmla="*/ 1035385 h 6858000"/>
              <a:gd name="connsiteX797" fmla="*/ 3153873 w 7467600"/>
              <a:gd name="connsiteY797" fmla="*/ 898971 h 6858000"/>
              <a:gd name="connsiteX798" fmla="*/ 3276511 w 7467600"/>
              <a:gd name="connsiteY798" fmla="*/ 786423 h 6858000"/>
              <a:gd name="connsiteX799" fmla="*/ 3584154 w 7467600"/>
              <a:gd name="connsiteY799" fmla="*/ 448218 h 6858000"/>
              <a:gd name="connsiteX800" fmla="*/ 3624562 w 7467600"/>
              <a:gd name="connsiteY800" fmla="*/ 367041 h 6858000"/>
              <a:gd name="connsiteX801" fmla="*/ 3766672 w 7467600"/>
              <a:gd name="connsiteY801" fmla="*/ 359429 h 6858000"/>
              <a:gd name="connsiteX802" fmla="*/ 3996338 w 7467600"/>
              <a:gd name="connsiteY802" fmla="*/ 968237 h 6858000"/>
              <a:gd name="connsiteX803" fmla="*/ 3766672 w 7467600"/>
              <a:gd name="connsiteY803" fmla="*/ 359429 h 6858000"/>
              <a:gd name="connsiteX804" fmla="*/ 5805386 w 7467600"/>
              <a:gd name="connsiteY804" fmla="*/ 239240 h 6858000"/>
              <a:gd name="connsiteX805" fmla="*/ 5736947 w 7467600"/>
              <a:gd name="connsiteY805" fmla="*/ 261367 h 6858000"/>
              <a:gd name="connsiteX806" fmla="*/ 5427012 w 7467600"/>
              <a:gd name="connsiteY806" fmla="*/ 311272 h 6858000"/>
              <a:gd name="connsiteX807" fmla="*/ 5147818 w 7467600"/>
              <a:gd name="connsiteY807" fmla="*/ 322112 h 6858000"/>
              <a:gd name="connsiteX808" fmla="*/ 5060854 w 7467600"/>
              <a:gd name="connsiteY808" fmla="*/ 311882 h 6858000"/>
              <a:gd name="connsiteX809" fmla="*/ 4945989 w 7467600"/>
              <a:gd name="connsiteY809" fmla="*/ 300516 h 6858000"/>
              <a:gd name="connsiteX810" fmla="*/ 5410479 w 7467600"/>
              <a:gd name="connsiteY810" fmla="*/ 348434 h 6858000"/>
              <a:gd name="connsiteX811" fmla="*/ 5805386 w 7467600"/>
              <a:gd name="connsiteY811" fmla="*/ 239240 h 6858000"/>
              <a:gd name="connsiteX812" fmla="*/ 5905192 w 7467600"/>
              <a:gd name="connsiteY812" fmla="*/ 163079 h 6858000"/>
              <a:gd name="connsiteX813" fmla="*/ 5865655 w 7467600"/>
              <a:gd name="connsiteY813" fmla="*/ 171901 h 6858000"/>
              <a:gd name="connsiteX814" fmla="*/ 5259740 w 7467600"/>
              <a:gd name="connsiteY814" fmla="*/ 257013 h 6858000"/>
              <a:gd name="connsiteX815" fmla="*/ 5208466 w 7467600"/>
              <a:gd name="connsiteY815" fmla="*/ 257550 h 6858000"/>
              <a:gd name="connsiteX816" fmla="*/ 4980204 w 7467600"/>
              <a:gd name="connsiteY816" fmla="*/ 271903 h 6858000"/>
              <a:gd name="connsiteX817" fmla="*/ 5068068 w 7467600"/>
              <a:gd name="connsiteY817" fmla="*/ 282244 h 6858000"/>
              <a:gd name="connsiteX818" fmla="*/ 5153231 w 7467600"/>
              <a:gd name="connsiteY818" fmla="*/ 292240 h 6858000"/>
              <a:gd name="connsiteX819" fmla="*/ 5426491 w 7467600"/>
              <a:gd name="connsiteY819" fmla="*/ 281128 h 6858000"/>
              <a:gd name="connsiteX820" fmla="*/ 5731212 w 7467600"/>
              <a:gd name="connsiteY820" fmla="*/ 231951 h 6858000"/>
              <a:gd name="connsiteX821" fmla="*/ 5905192 w 7467600"/>
              <a:gd name="connsiteY821" fmla="*/ 163079 h 6858000"/>
              <a:gd name="connsiteX822" fmla="*/ 5944437 w 7467600"/>
              <a:gd name="connsiteY822" fmla="*/ 113829 h 6858000"/>
              <a:gd name="connsiteX823" fmla="*/ 5825032 w 7467600"/>
              <a:gd name="connsiteY823" fmla="*/ 146405 h 6858000"/>
              <a:gd name="connsiteX824" fmla="*/ 4955599 w 7467600"/>
              <a:gd name="connsiteY824" fmla="*/ 247008 h 6858000"/>
              <a:gd name="connsiteX825" fmla="*/ 5210104 w 7467600"/>
              <a:gd name="connsiteY825" fmla="*/ 228123 h 6858000"/>
              <a:gd name="connsiteX826" fmla="*/ 5261015 w 7467600"/>
              <a:gd name="connsiteY826" fmla="*/ 227087 h 6858000"/>
              <a:gd name="connsiteX827" fmla="*/ 5861181 w 7467600"/>
              <a:gd name="connsiteY827" fmla="*/ 143093 h 6858000"/>
              <a:gd name="connsiteX828" fmla="*/ 5961252 w 7467600"/>
              <a:gd name="connsiteY828" fmla="*/ 114820 h 6858000"/>
              <a:gd name="connsiteX829" fmla="*/ 5944437 w 7467600"/>
              <a:gd name="connsiteY829" fmla="*/ 113829 h 6858000"/>
              <a:gd name="connsiteX830" fmla="*/ 3882765 w 7467600"/>
              <a:gd name="connsiteY830" fmla="*/ 0 h 6858000"/>
              <a:gd name="connsiteX831" fmla="*/ 3995099 w 7467600"/>
              <a:gd name="connsiteY831" fmla="*/ 0 h 6858000"/>
              <a:gd name="connsiteX832" fmla="*/ 4163818 w 7467600"/>
              <a:gd name="connsiteY832" fmla="*/ 234104 h 6858000"/>
              <a:gd name="connsiteX833" fmla="*/ 4172099 w 7467600"/>
              <a:gd name="connsiteY833" fmla="*/ 234207 h 6858000"/>
              <a:gd name="connsiteX834" fmla="*/ 4784282 w 7467600"/>
              <a:gd name="connsiteY834" fmla="*/ 276561 h 6858000"/>
              <a:gd name="connsiteX835" fmla="*/ 4801687 w 7467600"/>
              <a:gd name="connsiteY835" fmla="*/ 267764 h 6858000"/>
              <a:gd name="connsiteX836" fmla="*/ 6082788 w 7467600"/>
              <a:gd name="connsiteY836" fmla="*/ 64119 h 6858000"/>
              <a:gd name="connsiteX837" fmla="*/ 6099442 w 7467600"/>
              <a:gd name="connsiteY837" fmla="*/ 82568 h 6858000"/>
              <a:gd name="connsiteX838" fmla="*/ 4804137 w 7467600"/>
              <a:gd name="connsiteY838" fmla="*/ 320931 h 6858000"/>
              <a:gd name="connsiteX839" fmla="*/ 4227047 w 7467600"/>
              <a:gd name="connsiteY839" fmla="*/ 313415 h 6858000"/>
              <a:gd name="connsiteX840" fmla="*/ 4346041 w 7467600"/>
              <a:gd name="connsiteY840" fmla="*/ 456086 h 6858000"/>
              <a:gd name="connsiteX841" fmla="*/ 4870967 w 7467600"/>
              <a:gd name="connsiteY841" fmla="*/ 963061 h 6858000"/>
              <a:gd name="connsiteX842" fmla="*/ 4889647 w 7467600"/>
              <a:gd name="connsiteY842" fmla="*/ 957147 h 6858000"/>
              <a:gd name="connsiteX843" fmla="*/ 5422504 w 7467600"/>
              <a:gd name="connsiteY843" fmla="*/ 805191 h 6858000"/>
              <a:gd name="connsiteX844" fmla="*/ 6087656 w 7467600"/>
              <a:gd name="connsiteY844" fmla="*/ 826703 h 6858000"/>
              <a:gd name="connsiteX845" fmla="*/ 6058717 w 7467600"/>
              <a:gd name="connsiteY845" fmla="*/ 865992 h 6858000"/>
              <a:gd name="connsiteX846" fmla="*/ 4974153 w 7467600"/>
              <a:gd name="connsiteY846" fmla="*/ 1045456 h 6858000"/>
              <a:gd name="connsiteX847" fmla="*/ 5627835 w 7467600"/>
              <a:gd name="connsiteY847" fmla="*/ 1472077 h 6858000"/>
              <a:gd name="connsiteX848" fmla="*/ 5629817 w 7467600"/>
              <a:gd name="connsiteY848" fmla="*/ 1471412 h 6858000"/>
              <a:gd name="connsiteX849" fmla="*/ 5634124 w 7467600"/>
              <a:gd name="connsiteY849" fmla="*/ 1470572 h 6858000"/>
              <a:gd name="connsiteX850" fmla="*/ 5755832 w 7467600"/>
              <a:gd name="connsiteY850" fmla="*/ 1383886 h 6858000"/>
              <a:gd name="connsiteX851" fmla="*/ 6014186 w 7467600"/>
              <a:gd name="connsiteY851" fmla="*/ 1279799 h 6858000"/>
              <a:gd name="connsiteX852" fmla="*/ 6901619 w 7467600"/>
              <a:gd name="connsiteY852" fmla="*/ 1047874 h 6858000"/>
              <a:gd name="connsiteX853" fmla="*/ 6931566 w 7467600"/>
              <a:gd name="connsiteY853" fmla="*/ 1062034 h 6858000"/>
              <a:gd name="connsiteX854" fmla="*/ 5790982 w 7467600"/>
              <a:gd name="connsiteY854" fmla="*/ 1561380 h 6858000"/>
              <a:gd name="connsiteX855" fmla="*/ 6188971 w 7467600"/>
              <a:gd name="connsiteY855" fmla="*/ 1755168 h 6858000"/>
              <a:gd name="connsiteX856" fmla="*/ 6202446 w 7467600"/>
              <a:gd name="connsiteY856" fmla="*/ 1752268 h 6858000"/>
              <a:gd name="connsiteX857" fmla="*/ 7179560 w 7467600"/>
              <a:gd name="connsiteY857" fmla="*/ 1467551 h 6858000"/>
              <a:gd name="connsiteX858" fmla="*/ 7158730 w 7467600"/>
              <a:gd name="connsiteY858" fmla="*/ 1507835 h 6858000"/>
              <a:gd name="connsiteX859" fmla="*/ 6326959 w 7467600"/>
              <a:gd name="connsiteY859" fmla="*/ 1817686 h 6858000"/>
              <a:gd name="connsiteX860" fmla="*/ 6537433 w 7467600"/>
              <a:gd name="connsiteY860" fmla="*/ 1907790 h 6858000"/>
              <a:gd name="connsiteX861" fmla="*/ 6550221 w 7467600"/>
              <a:gd name="connsiteY861" fmla="*/ 1910729 h 6858000"/>
              <a:gd name="connsiteX862" fmla="*/ 6964438 w 7467600"/>
              <a:gd name="connsiteY862" fmla="*/ 2209505 h 6858000"/>
              <a:gd name="connsiteX863" fmla="*/ 7367862 w 7467600"/>
              <a:gd name="connsiteY863" fmla="*/ 2806833 h 6858000"/>
              <a:gd name="connsiteX864" fmla="*/ 7364329 w 7467600"/>
              <a:gd name="connsiteY864" fmla="*/ 2826907 h 6858000"/>
              <a:gd name="connsiteX865" fmla="*/ 7290545 w 7467600"/>
              <a:gd name="connsiteY865" fmla="*/ 2850663 h 6858000"/>
              <a:gd name="connsiteX866" fmla="*/ 6472036 w 7467600"/>
              <a:gd name="connsiteY866" fmla="*/ 1959003 h 6858000"/>
              <a:gd name="connsiteX867" fmla="*/ 5792897 w 7467600"/>
              <a:gd name="connsiteY867" fmla="*/ 1647747 h 6858000"/>
              <a:gd name="connsiteX868" fmla="*/ 5842751 w 7467600"/>
              <a:gd name="connsiteY868" fmla="*/ 1816112 h 6858000"/>
              <a:gd name="connsiteX869" fmla="*/ 5847424 w 7467600"/>
              <a:gd name="connsiteY869" fmla="*/ 1815776 h 6858000"/>
              <a:gd name="connsiteX870" fmla="*/ 6399821 w 7467600"/>
              <a:gd name="connsiteY870" fmla="*/ 2344799 h 6858000"/>
              <a:gd name="connsiteX871" fmla="*/ 6323232 w 7467600"/>
              <a:gd name="connsiteY871" fmla="*/ 2389634 h 6858000"/>
              <a:gd name="connsiteX872" fmla="*/ 5942958 w 7467600"/>
              <a:gd name="connsiteY872" fmla="*/ 2077708 h 6858000"/>
              <a:gd name="connsiteX873" fmla="*/ 5921559 w 7467600"/>
              <a:gd name="connsiteY873" fmla="*/ 2378596 h 6858000"/>
              <a:gd name="connsiteX874" fmla="*/ 5817651 w 7467600"/>
              <a:gd name="connsiteY874" fmla="*/ 3023919 h 6858000"/>
              <a:gd name="connsiteX875" fmla="*/ 5729634 w 7467600"/>
              <a:gd name="connsiteY875" fmla="*/ 3051849 h 6858000"/>
              <a:gd name="connsiteX876" fmla="*/ 5611018 w 7467600"/>
              <a:gd name="connsiteY876" fmla="*/ 2316769 h 6858000"/>
              <a:gd name="connsiteX877" fmla="*/ 5687608 w 7467600"/>
              <a:gd name="connsiteY877" fmla="*/ 2039972 h 6858000"/>
              <a:gd name="connsiteX878" fmla="*/ 5657554 w 7467600"/>
              <a:gd name="connsiteY878" fmla="*/ 1576445 h 6858000"/>
              <a:gd name="connsiteX879" fmla="*/ 5150475 w 7467600"/>
              <a:gd name="connsiteY879" fmla="*/ 1274012 h 6858000"/>
              <a:gd name="connsiteX880" fmla="*/ 5349142 w 7467600"/>
              <a:gd name="connsiteY880" fmla="*/ 2204405 h 6858000"/>
              <a:gd name="connsiteX881" fmla="*/ 5262214 w 7467600"/>
              <a:gd name="connsiteY881" fmla="*/ 2233836 h 6858000"/>
              <a:gd name="connsiteX882" fmla="*/ 4981539 w 7467600"/>
              <a:gd name="connsiteY882" fmla="*/ 1542201 h 6858000"/>
              <a:gd name="connsiteX883" fmla="*/ 4958461 w 7467600"/>
              <a:gd name="connsiteY883" fmla="*/ 1136957 h 6858000"/>
              <a:gd name="connsiteX884" fmla="*/ 4655015 w 7467600"/>
              <a:gd name="connsiteY884" fmla="*/ 891426 h 6858000"/>
              <a:gd name="connsiteX885" fmla="*/ 4348002 w 7467600"/>
              <a:gd name="connsiteY885" fmla="*/ 2205895 h 6858000"/>
              <a:gd name="connsiteX886" fmla="*/ 4262250 w 7467600"/>
              <a:gd name="connsiteY886" fmla="*/ 2219972 h 6858000"/>
              <a:gd name="connsiteX887" fmla="*/ 4550611 w 7467600"/>
              <a:gd name="connsiteY887" fmla="*/ 817540 h 6858000"/>
              <a:gd name="connsiteX888" fmla="*/ 4564418 w 7467600"/>
              <a:gd name="connsiteY888" fmla="*/ 808293 h 6858000"/>
              <a:gd name="connsiteX889" fmla="*/ 4266388 w 7467600"/>
              <a:gd name="connsiteY889" fmla="*/ 500083 h 6858000"/>
              <a:gd name="connsiteX890" fmla="*/ 4032842 w 7467600"/>
              <a:gd name="connsiteY890" fmla="*/ 211809 h 6858000"/>
              <a:gd name="connsiteX891" fmla="*/ 3882765 w 7467600"/>
              <a:gd name="connsiteY891" fmla="*/ 0 h 6858000"/>
              <a:gd name="connsiteX892" fmla="*/ 3721337 w 7467600"/>
              <a:gd name="connsiteY892" fmla="*/ 0 h 6858000"/>
              <a:gd name="connsiteX893" fmla="*/ 3797544 w 7467600"/>
              <a:gd name="connsiteY893" fmla="*/ 0 h 6858000"/>
              <a:gd name="connsiteX894" fmla="*/ 3775734 w 7467600"/>
              <a:gd name="connsiteY894" fmla="*/ 95131 h 6858000"/>
              <a:gd name="connsiteX895" fmla="*/ 3724807 w 7467600"/>
              <a:gd name="connsiteY895" fmla="*/ 272257 h 6858000"/>
              <a:gd name="connsiteX896" fmla="*/ 3726844 w 7467600"/>
              <a:gd name="connsiteY896" fmla="*/ 282988 h 6858000"/>
              <a:gd name="connsiteX897" fmla="*/ 3742664 w 7467600"/>
              <a:gd name="connsiteY897" fmla="*/ 279918 h 6858000"/>
              <a:gd name="connsiteX898" fmla="*/ 4103910 w 7467600"/>
              <a:gd name="connsiteY898" fmla="*/ 1161917 h 6858000"/>
              <a:gd name="connsiteX899" fmla="*/ 4020269 w 7467600"/>
              <a:gd name="connsiteY899" fmla="*/ 1200406 h 6858000"/>
              <a:gd name="connsiteX900" fmla="*/ 3674882 w 7467600"/>
              <a:gd name="connsiteY900" fmla="*/ 488524 h 6858000"/>
              <a:gd name="connsiteX901" fmla="*/ 3132682 w 7467600"/>
              <a:gd name="connsiteY901" fmla="*/ 1072284 h 6858000"/>
              <a:gd name="connsiteX902" fmla="*/ 2716346 w 7467600"/>
              <a:gd name="connsiteY902" fmla="*/ 1276376 h 6858000"/>
              <a:gd name="connsiteX903" fmla="*/ 2716772 w 7467600"/>
              <a:gd name="connsiteY903" fmla="*/ 1255462 h 6858000"/>
              <a:gd name="connsiteX904" fmla="*/ 3471096 w 7467600"/>
              <a:gd name="connsiteY904" fmla="*/ 437072 h 6858000"/>
              <a:gd name="connsiteX905" fmla="*/ 3639057 w 7467600"/>
              <a:gd name="connsiteY905" fmla="*/ 286334 h 6858000"/>
              <a:gd name="connsiteX906" fmla="*/ 3640309 w 7467600"/>
              <a:gd name="connsiteY906" fmla="*/ 284664 h 6858000"/>
              <a:gd name="connsiteX907" fmla="*/ 3646022 w 7467600"/>
              <a:gd name="connsiteY907" fmla="*/ 276711 h 6858000"/>
              <a:gd name="connsiteX908" fmla="*/ 3707943 w 7467600"/>
              <a:gd name="connsiteY908" fmla="*/ 65958 h 6858000"/>
              <a:gd name="connsiteX909" fmla="*/ 3721337 w 7467600"/>
              <a:gd name="connsiteY909" fmla="*/ 0 h 6858000"/>
              <a:gd name="connsiteX910" fmla="*/ 2867960 w 7467600"/>
              <a:gd name="connsiteY910" fmla="*/ 0 h 6858000"/>
              <a:gd name="connsiteX911" fmla="*/ 2926351 w 7467600"/>
              <a:gd name="connsiteY911" fmla="*/ 0 h 6858000"/>
              <a:gd name="connsiteX912" fmla="*/ 2902823 w 7467600"/>
              <a:gd name="connsiteY912" fmla="*/ 262929 h 6858000"/>
              <a:gd name="connsiteX913" fmla="*/ 2940663 w 7467600"/>
              <a:gd name="connsiteY913" fmla="*/ 140884 h 6858000"/>
              <a:gd name="connsiteX914" fmla="*/ 2947039 w 7467600"/>
              <a:gd name="connsiteY914" fmla="*/ 122524 h 6858000"/>
              <a:gd name="connsiteX915" fmla="*/ 2984316 w 7467600"/>
              <a:gd name="connsiteY915" fmla="*/ 0 h 6858000"/>
              <a:gd name="connsiteX916" fmla="*/ 3016114 w 7467600"/>
              <a:gd name="connsiteY916" fmla="*/ 0 h 6858000"/>
              <a:gd name="connsiteX917" fmla="*/ 2979949 w 7467600"/>
              <a:gd name="connsiteY917" fmla="*/ 119274 h 6858000"/>
              <a:gd name="connsiteX918" fmla="*/ 3023879 w 7467600"/>
              <a:gd name="connsiteY918" fmla="*/ 0 h 6858000"/>
              <a:gd name="connsiteX919" fmla="*/ 3105400 w 7467600"/>
              <a:gd name="connsiteY919" fmla="*/ 0 h 6858000"/>
              <a:gd name="connsiteX920" fmla="*/ 3094669 w 7467600"/>
              <a:gd name="connsiteY920" fmla="*/ 30308 h 6858000"/>
              <a:gd name="connsiteX921" fmla="*/ 2901945 w 7467600"/>
              <a:gd name="connsiteY921" fmla="*/ 466538 h 6858000"/>
              <a:gd name="connsiteX922" fmla="*/ 2815209 w 7467600"/>
              <a:gd name="connsiteY922" fmla="*/ 497361 h 6858000"/>
              <a:gd name="connsiteX923" fmla="*/ 2844845 w 7467600"/>
              <a:gd name="connsiteY923" fmla="*/ 127638 h 6858000"/>
              <a:gd name="connsiteX924" fmla="*/ 2867960 w 7467600"/>
              <a:gd name="connsiteY924" fmla="*/ 0 h 6858000"/>
              <a:gd name="connsiteX925" fmla="*/ 1057230 w 7467600"/>
              <a:gd name="connsiteY925" fmla="*/ 0 h 6858000"/>
              <a:gd name="connsiteX926" fmla="*/ 1111003 w 7467600"/>
              <a:gd name="connsiteY926" fmla="*/ 0 h 6858000"/>
              <a:gd name="connsiteX927" fmla="*/ 1125553 w 7467600"/>
              <a:gd name="connsiteY927" fmla="*/ 52588 h 6858000"/>
              <a:gd name="connsiteX928" fmla="*/ 1304276 w 7467600"/>
              <a:gd name="connsiteY928" fmla="*/ 476275 h 6858000"/>
              <a:gd name="connsiteX929" fmla="*/ 1492066 w 7467600"/>
              <a:gd name="connsiteY929" fmla="*/ 886333 h 6858000"/>
              <a:gd name="connsiteX930" fmla="*/ 1423698 w 7467600"/>
              <a:gd name="connsiteY930" fmla="*/ 710817 h 6858000"/>
              <a:gd name="connsiteX931" fmla="*/ 1357609 w 7467600"/>
              <a:gd name="connsiteY931" fmla="*/ 532892 h 6858000"/>
              <a:gd name="connsiteX932" fmla="*/ 1309550 w 7467600"/>
              <a:gd name="connsiteY932" fmla="*/ 374031 h 6858000"/>
              <a:gd name="connsiteX933" fmla="*/ 1193673 w 7467600"/>
              <a:gd name="connsiteY933" fmla="*/ 49533 h 6858000"/>
              <a:gd name="connsiteX934" fmla="*/ 1164391 w 7467600"/>
              <a:gd name="connsiteY934" fmla="*/ 0 h 6858000"/>
              <a:gd name="connsiteX935" fmla="*/ 1200666 w 7467600"/>
              <a:gd name="connsiteY935" fmla="*/ 0 h 6858000"/>
              <a:gd name="connsiteX936" fmla="*/ 1223408 w 7467600"/>
              <a:gd name="connsiteY936" fmla="*/ 38996 h 6858000"/>
              <a:gd name="connsiteX937" fmla="*/ 1339635 w 7467600"/>
              <a:gd name="connsiteY937" fmla="*/ 365517 h 6858000"/>
              <a:gd name="connsiteX938" fmla="*/ 1387469 w 7467600"/>
              <a:gd name="connsiteY938" fmla="*/ 523079 h 6858000"/>
              <a:gd name="connsiteX939" fmla="*/ 1452685 w 7467600"/>
              <a:gd name="connsiteY939" fmla="*/ 699806 h 6858000"/>
              <a:gd name="connsiteX940" fmla="*/ 1492092 w 7467600"/>
              <a:gd name="connsiteY940" fmla="*/ 800424 h 6858000"/>
              <a:gd name="connsiteX941" fmla="*/ 1455302 w 7467600"/>
              <a:gd name="connsiteY941" fmla="*/ 632913 h 6858000"/>
              <a:gd name="connsiteX942" fmla="*/ 1222336 w 7467600"/>
              <a:gd name="connsiteY942" fmla="*/ 9480 h 6858000"/>
              <a:gd name="connsiteX943" fmla="*/ 1214634 w 7467600"/>
              <a:gd name="connsiteY943" fmla="*/ 0 h 6858000"/>
              <a:gd name="connsiteX944" fmla="*/ 1289827 w 7467600"/>
              <a:gd name="connsiteY944" fmla="*/ 0 h 6858000"/>
              <a:gd name="connsiteX945" fmla="*/ 1321076 w 7467600"/>
              <a:gd name="connsiteY945" fmla="*/ 59722 h 6858000"/>
              <a:gd name="connsiteX946" fmla="*/ 1512579 w 7467600"/>
              <a:gd name="connsiteY946" fmla="*/ 626441 h 6858000"/>
              <a:gd name="connsiteX947" fmla="*/ 1506076 w 7467600"/>
              <a:gd name="connsiteY947" fmla="*/ 1089289 h 6858000"/>
              <a:gd name="connsiteX948" fmla="*/ 1486346 w 7467600"/>
              <a:gd name="connsiteY948" fmla="*/ 1079919 h 6858000"/>
              <a:gd name="connsiteX949" fmla="*/ 1070511 w 7467600"/>
              <a:gd name="connsiteY949" fmla="*/ 48609 h 6858000"/>
              <a:gd name="connsiteX950" fmla="*/ 1057230 w 7467600"/>
              <a:gd name="connsiteY950" fmla="*/ 0 h 6858000"/>
              <a:gd name="connsiteX951" fmla="*/ 43151 w 7467600"/>
              <a:gd name="connsiteY951" fmla="*/ 0 h 6858000"/>
              <a:gd name="connsiteX952" fmla="*/ 95283 w 7467600"/>
              <a:gd name="connsiteY952" fmla="*/ 0 h 6858000"/>
              <a:gd name="connsiteX953" fmla="*/ 300708 w 7467600"/>
              <a:gd name="connsiteY953" fmla="*/ 154571 h 6858000"/>
              <a:gd name="connsiteX954" fmla="*/ 530414 w 7467600"/>
              <a:gd name="connsiteY954" fmla="*/ 354673 h 6858000"/>
              <a:gd name="connsiteX955" fmla="*/ 333785 w 7467600"/>
              <a:gd name="connsiteY955" fmla="*/ 161564 h 6858000"/>
              <a:gd name="connsiteX956" fmla="*/ 147005 w 7467600"/>
              <a:gd name="connsiteY956" fmla="*/ 0 h 6858000"/>
              <a:gd name="connsiteX957" fmla="*/ 272509 w 7467600"/>
              <a:gd name="connsiteY957" fmla="*/ 0 h 6858000"/>
              <a:gd name="connsiteX958" fmla="*/ 326276 w 7467600"/>
              <a:gd name="connsiteY958" fmla="*/ 45847 h 6858000"/>
              <a:gd name="connsiteX959" fmla="*/ 823759 w 7467600"/>
              <a:gd name="connsiteY959" fmla="*/ 574145 h 6858000"/>
              <a:gd name="connsiteX960" fmla="*/ 811254 w 7467600"/>
              <a:gd name="connsiteY960" fmla="*/ 665546 h 6858000"/>
              <a:gd name="connsiteX961" fmla="*/ 154042 w 7467600"/>
              <a:gd name="connsiteY961" fmla="*/ 261522 h 6858000"/>
              <a:gd name="connsiteX962" fmla="*/ 13550 w 7467600"/>
              <a:gd name="connsiteY962" fmla="*/ 158423 h 6858000"/>
              <a:gd name="connsiteX963" fmla="*/ 0 w 7467600"/>
              <a:gd name="connsiteY963" fmla="*/ 146618 h 6858000"/>
              <a:gd name="connsiteX964" fmla="*/ 0 w 7467600"/>
              <a:gd name="connsiteY964" fmla="*/ 59161 h 6858000"/>
              <a:gd name="connsiteX965" fmla="*/ 45427 w 7467600"/>
              <a:gd name="connsiteY965" fmla="*/ 101078 h 6858000"/>
              <a:gd name="connsiteX966" fmla="*/ 630103 w 7467600"/>
              <a:gd name="connsiteY966" fmla="*/ 485885 h 6858000"/>
              <a:gd name="connsiteX967" fmla="*/ 532040 w 7467600"/>
              <a:gd name="connsiteY967" fmla="*/ 399359 h 6858000"/>
              <a:gd name="connsiteX968" fmla="*/ 517618 w 7467600"/>
              <a:gd name="connsiteY968" fmla="*/ 385726 h 6858000"/>
              <a:gd name="connsiteX969" fmla="*/ 285074 w 7467600"/>
              <a:gd name="connsiteY969" fmla="*/ 182755 h 6858000"/>
              <a:gd name="connsiteX970" fmla="*/ 43151 w 7467600"/>
              <a:gd name="connsiteY970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7454976 w 7467600"/>
              <a:gd name="connsiteY74" fmla="*/ 6318297 h 6858000"/>
              <a:gd name="connsiteX75" fmla="*/ 7379510 w 7467600"/>
              <a:gd name="connsiteY75" fmla="*/ 5755454 h 6858000"/>
              <a:gd name="connsiteX76" fmla="*/ 7467600 w 7467600"/>
              <a:gd name="connsiteY76" fmla="*/ 5845526 h 6858000"/>
              <a:gd name="connsiteX77" fmla="*/ 7271900 w 7467600"/>
              <a:gd name="connsiteY77" fmla="*/ 5734551 h 6858000"/>
              <a:gd name="connsiteX78" fmla="*/ 7259646 w 7467600"/>
              <a:gd name="connsiteY78" fmla="*/ 5765985 h 6858000"/>
              <a:gd name="connsiteX79" fmla="*/ 7467600 w 7467600"/>
              <a:gd name="connsiteY79" fmla="*/ 6012219 h 6858000"/>
              <a:gd name="connsiteX80" fmla="*/ 7105827 w 7467600"/>
              <a:gd name="connsiteY80" fmla="*/ 5718700 h 6858000"/>
              <a:gd name="connsiteX81" fmla="*/ 7356878 w 7467600"/>
              <a:gd name="connsiteY81" fmla="*/ 5981332 h 6858000"/>
              <a:gd name="connsiteX82" fmla="*/ 7467600 w 7467600"/>
              <a:gd name="connsiteY82" fmla="*/ 6117703 h 6858000"/>
              <a:gd name="connsiteX83" fmla="*/ 7467600 w 7467600"/>
              <a:gd name="connsiteY83" fmla="*/ 6163634 h 6858000"/>
              <a:gd name="connsiteX84" fmla="*/ 7403637 w 7467600"/>
              <a:gd name="connsiteY84" fmla="*/ 6083957 h 6858000"/>
              <a:gd name="connsiteX85" fmla="*/ 7254615 w 7467600"/>
              <a:gd name="connsiteY85" fmla="*/ 5911918 h 6858000"/>
              <a:gd name="connsiteX86" fmla="*/ 7312589 w 7467600"/>
              <a:gd name="connsiteY86" fmla="*/ 5982309 h 6858000"/>
              <a:gd name="connsiteX87" fmla="*/ 7448321 w 7467600"/>
              <a:gd name="connsiteY87" fmla="*/ 6190991 h 6858000"/>
              <a:gd name="connsiteX88" fmla="*/ 7467600 w 7467600"/>
              <a:gd name="connsiteY88" fmla="*/ 6221686 h 6858000"/>
              <a:gd name="connsiteX89" fmla="*/ 7467600 w 7467600"/>
              <a:gd name="connsiteY89" fmla="*/ 6334256 h 6858000"/>
              <a:gd name="connsiteX90" fmla="*/ 7454976 w 7467600"/>
              <a:gd name="connsiteY90" fmla="*/ 6318297 h 6858000"/>
              <a:gd name="connsiteX91" fmla="*/ 1456157 w 7467600"/>
              <a:gd name="connsiteY91" fmla="*/ 5371404 h 6858000"/>
              <a:gd name="connsiteX92" fmla="*/ 1244432 w 7467600"/>
              <a:gd name="connsiteY92" fmla="*/ 5385601 h 6858000"/>
              <a:gd name="connsiteX93" fmla="*/ 973990 w 7467600"/>
              <a:gd name="connsiteY93" fmla="*/ 5424940 h 6858000"/>
              <a:gd name="connsiteX94" fmla="*/ 1103809 w 7467600"/>
              <a:gd name="connsiteY94" fmla="*/ 5433720 h 6858000"/>
              <a:gd name="connsiteX95" fmla="*/ 1123454 w 7467600"/>
              <a:gd name="connsiteY95" fmla="*/ 5435727 h 6858000"/>
              <a:gd name="connsiteX96" fmla="*/ 1737017 w 7467600"/>
              <a:gd name="connsiteY96" fmla="*/ 5452183 h 6858000"/>
              <a:gd name="connsiteX97" fmla="*/ 1824397 w 7467600"/>
              <a:gd name="connsiteY97" fmla="*/ 5447757 h 6858000"/>
              <a:gd name="connsiteX98" fmla="*/ 2070059 w 7467600"/>
              <a:gd name="connsiteY98" fmla="*/ 5441660 h 6858000"/>
              <a:gd name="connsiteX99" fmla="*/ 1456157 w 7467600"/>
              <a:gd name="connsiteY99" fmla="*/ 5371404 h 6858000"/>
              <a:gd name="connsiteX100" fmla="*/ 4988186 w 7467600"/>
              <a:gd name="connsiteY100" fmla="*/ 5216467 h 6858000"/>
              <a:gd name="connsiteX101" fmla="*/ 4777334 w 7467600"/>
              <a:gd name="connsiteY101" fmla="*/ 5406072 h 6858000"/>
              <a:gd name="connsiteX102" fmla="*/ 4718341 w 7467600"/>
              <a:gd name="connsiteY102" fmla="*/ 5468043 h 6858000"/>
              <a:gd name="connsiteX103" fmla="*/ 4604655 w 7467600"/>
              <a:gd name="connsiteY103" fmla="*/ 5583434 h 6858000"/>
              <a:gd name="connsiteX104" fmla="*/ 4565074 w 7467600"/>
              <a:gd name="connsiteY104" fmla="*/ 5618550 h 6858000"/>
              <a:gd name="connsiteX105" fmla="*/ 4988186 w 7467600"/>
              <a:gd name="connsiteY105" fmla="*/ 5216467 h 6858000"/>
              <a:gd name="connsiteX106" fmla="*/ 4978032 w 7467600"/>
              <a:gd name="connsiteY106" fmla="*/ 5183809 h 6858000"/>
              <a:gd name="connsiteX107" fmla="*/ 4463413 w 7467600"/>
              <a:gd name="connsiteY107" fmla="*/ 5615162 h 6858000"/>
              <a:gd name="connsiteX108" fmla="*/ 4358134 w 7467600"/>
              <a:gd name="connsiteY108" fmla="*/ 5742791 h 6858000"/>
              <a:gd name="connsiteX109" fmla="*/ 4376219 w 7467600"/>
              <a:gd name="connsiteY109" fmla="*/ 5729027 h 6858000"/>
              <a:gd name="connsiteX110" fmla="*/ 4582340 w 7467600"/>
              <a:gd name="connsiteY110" fmla="*/ 5561037 h 6858000"/>
              <a:gd name="connsiteX111" fmla="*/ 4694684 w 7467600"/>
              <a:gd name="connsiteY111" fmla="*/ 5447098 h 6858000"/>
              <a:gd name="connsiteX112" fmla="*/ 4754123 w 7467600"/>
              <a:gd name="connsiteY112" fmla="*/ 5384643 h 6858000"/>
              <a:gd name="connsiteX113" fmla="*/ 4978032 w 7467600"/>
              <a:gd name="connsiteY113" fmla="*/ 5183809 h 6858000"/>
              <a:gd name="connsiteX114" fmla="*/ 1903353 w 7467600"/>
              <a:gd name="connsiteY114" fmla="*/ 5044827 h 6858000"/>
              <a:gd name="connsiteX115" fmla="*/ 1936931 w 7467600"/>
              <a:gd name="connsiteY115" fmla="*/ 5093954 h 6858000"/>
              <a:gd name="connsiteX116" fmla="*/ 2195868 w 7467600"/>
              <a:gd name="connsiteY116" fmla="*/ 5396574 h 6858000"/>
              <a:gd name="connsiteX117" fmla="*/ 2088852 w 7467600"/>
              <a:gd name="connsiteY117" fmla="*/ 5166123 h 6858000"/>
              <a:gd name="connsiteX118" fmla="*/ 1958241 w 7467600"/>
              <a:gd name="connsiteY118" fmla="*/ 5067955 h 6858000"/>
              <a:gd name="connsiteX119" fmla="*/ 1903353 w 7467600"/>
              <a:gd name="connsiteY119" fmla="*/ 5044827 h 6858000"/>
              <a:gd name="connsiteX120" fmla="*/ 1979378 w 7467600"/>
              <a:gd name="connsiteY120" fmla="*/ 4769504 h 6858000"/>
              <a:gd name="connsiteX121" fmla="*/ 2882120 w 7467600"/>
              <a:gd name="connsiteY121" fmla="*/ 5064547 h 6858000"/>
              <a:gd name="connsiteX122" fmla="*/ 2793103 w 7467600"/>
              <a:gd name="connsiteY122" fmla="*/ 5039699 h 6858000"/>
              <a:gd name="connsiteX123" fmla="*/ 2770041 w 7467600"/>
              <a:gd name="connsiteY123" fmla="*/ 5033634 h 6858000"/>
              <a:gd name="connsiteX124" fmla="*/ 1979378 w 7467600"/>
              <a:gd name="connsiteY124" fmla="*/ 4769504 h 6858000"/>
              <a:gd name="connsiteX125" fmla="*/ 1927410 w 7467600"/>
              <a:gd name="connsiteY125" fmla="*/ 4716164 h 6858000"/>
              <a:gd name="connsiteX126" fmla="*/ 1959587 w 7467600"/>
              <a:gd name="connsiteY126" fmla="*/ 4728849 h 6858000"/>
              <a:gd name="connsiteX127" fmla="*/ 2777707 w 7467600"/>
              <a:gd name="connsiteY127" fmla="*/ 5003991 h 6858000"/>
              <a:gd name="connsiteX128" fmla="*/ 2800768 w 7467600"/>
              <a:gd name="connsiteY128" fmla="*/ 5010056 h 6858000"/>
              <a:gd name="connsiteX129" fmla="*/ 2879408 w 7467600"/>
              <a:gd name="connsiteY129" fmla="*/ 5031590 h 6858000"/>
              <a:gd name="connsiteX130" fmla="*/ 2862295 w 7467600"/>
              <a:gd name="connsiteY130" fmla="*/ 5022958 h 6858000"/>
              <a:gd name="connsiteX131" fmla="*/ 2813343 w 7467600"/>
              <a:gd name="connsiteY131" fmla="*/ 4998369 h 6858000"/>
              <a:gd name="connsiteX132" fmla="*/ 2646245 w 7467600"/>
              <a:gd name="connsiteY132" fmla="*/ 4930999 h 6858000"/>
              <a:gd name="connsiteX133" fmla="*/ 1999243 w 7467600"/>
              <a:gd name="connsiteY133" fmla="*/ 4730524 h 6858000"/>
              <a:gd name="connsiteX134" fmla="*/ 1979527 w 7467600"/>
              <a:gd name="connsiteY134" fmla="*/ 4726651 h 6858000"/>
              <a:gd name="connsiteX135" fmla="*/ 1927410 w 7467600"/>
              <a:gd name="connsiteY135" fmla="*/ 4716164 h 6858000"/>
              <a:gd name="connsiteX136" fmla="*/ 1997014 w 7467600"/>
              <a:gd name="connsiteY136" fmla="*/ 4698007 h 6858000"/>
              <a:gd name="connsiteX137" fmla="*/ 2005458 w 7467600"/>
              <a:gd name="connsiteY137" fmla="*/ 4699540 h 6858000"/>
              <a:gd name="connsiteX138" fmla="*/ 2657186 w 7467600"/>
              <a:gd name="connsiteY138" fmla="*/ 4901687 h 6858000"/>
              <a:gd name="connsiteX139" fmla="*/ 2826662 w 7467600"/>
              <a:gd name="connsiteY139" fmla="*/ 4970362 h 6858000"/>
              <a:gd name="connsiteX140" fmla="*/ 2876100 w 7467600"/>
              <a:gd name="connsiteY140" fmla="*/ 4995397 h 6858000"/>
              <a:gd name="connsiteX141" fmla="*/ 3042600 w 7467600"/>
              <a:gd name="connsiteY141" fmla="*/ 5059532 h 6858000"/>
              <a:gd name="connsiteX142" fmla="*/ 1997014 w 7467600"/>
              <a:gd name="connsiteY142" fmla="*/ 4698007 h 6858000"/>
              <a:gd name="connsiteX143" fmla="*/ 2305292 w 7467600"/>
              <a:gd name="connsiteY143" fmla="*/ 4219492 h 6858000"/>
              <a:gd name="connsiteX144" fmla="*/ 3360922 w 7467600"/>
              <a:gd name="connsiteY144" fmla="*/ 4529373 h 6858000"/>
              <a:gd name="connsiteX145" fmla="*/ 3492420 w 7467600"/>
              <a:gd name="connsiteY145" fmla="*/ 4510145 h 6858000"/>
              <a:gd name="connsiteX146" fmla="*/ 3364086 w 7467600"/>
              <a:gd name="connsiteY146" fmla="*/ 4480340 h 6858000"/>
              <a:gd name="connsiteX147" fmla="*/ 3225818 w 7467600"/>
              <a:gd name="connsiteY147" fmla="*/ 4411822 h 6858000"/>
              <a:gd name="connsiteX148" fmla="*/ 3129696 w 7467600"/>
              <a:gd name="connsiteY148" fmla="*/ 4360704 h 6858000"/>
              <a:gd name="connsiteX149" fmla="*/ 2814545 w 7467600"/>
              <a:gd name="connsiteY149" fmla="*/ 4282955 h 6858000"/>
              <a:gd name="connsiteX150" fmla="*/ 2305292 w 7467600"/>
              <a:gd name="connsiteY150" fmla="*/ 4219492 h 6858000"/>
              <a:gd name="connsiteX151" fmla="*/ 2626982 w 7467600"/>
              <a:gd name="connsiteY151" fmla="*/ 4206450 h 6858000"/>
              <a:gd name="connsiteX152" fmla="*/ 2490617 w 7467600"/>
              <a:gd name="connsiteY152" fmla="*/ 4206951 h 6858000"/>
              <a:gd name="connsiteX153" fmla="*/ 2819869 w 7467600"/>
              <a:gd name="connsiteY153" fmla="*/ 4252936 h 6858000"/>
              <a:gd name="connsiteX154" fmla="*/ 3143018 w 7467600"/>
              <a:gd name="connsiteY154" fmla="*/ 4332698 h 6858000"/>
              <a:gd name="connsiteX155" fmla="*/ 3241520 w 7467600"/>
              <a:gd name="connsiteY155" fmla="*/ 4385112 h 6858000"/>
              <a:gd name="connsiteX156" fmla="*/ 3374575 w 7467600"/>
              <a:gd name="connsiteY156" fmla="*/ 4451517 h 6858000"/>
              <a:gd name="connsiteX157" fmla="*/ 3505221 w 7467600"/>
              <a:gd name="connsiteY157" fmla="*/ 4480757 h 6858000"/>
              <a:gd name="connsiteX158" fmla="*/ 2626982 w 7467600"/>
              <a:gd name="connsiteY158" fmla="*/ 4206450 h 6858000"/>
              <a:gd name="connsiteX159" fmla="*/ 1310106 w 7467600"/>
              <a:gd name="connsiteY159" fmla="*/ 3943217 h 6858000"/>
              <a:gd name="connsiteX160" fmla="*/ 854994 w 7467600"/>
              <a:gd name="connsiteY160" fmla="*/ 4399136 h 6858000"/>
              <a:gd name="connsiteX161" fmla="*/ 742462 w 7467600"/>
              <a:gd name="connsiteY161" fmla="*/ 4594648 h 6858000"/>
              <a:gd name="connsiteX162" fmla="*/ 820602 w 7467600"/>
              <a:gd name="connsiteY162" fmla="*/ 4485915 h 6858000"/>
              <a:gd name="connsiteX163" fmla="*/ 878295 w 7467600"/>
              <a:gd name="connsiteY163" fmla="*/ 4403594 h 6858000"/>
              <a:gd name="connsiteX164" fmla="*/ 1240607 w 7467600"/>
              <a:gd name="connsiteY164" fmla="*/ 4010401 h 6858000"/>
              <a:gd name="connsiteX165" fmla="*/ 1310106 w 7467600"/>
              <a:gd name="connsiteY165" fmla="*/ 3943217 h 6858000"/>
              <a:gd name="connsiteX166" fmla="*/ 1423113 w 7467600"/>
              <a:gd name="connsiteY166" fmla="*/ 3874565 h 6858000"/>
              <a:gd name="connsiteX167" fmla="*/ 1260565 w 7467600"/>
              <a:gd name="connsiteY167" fmla="*/ 4031982 h 6858000"/>
              <a:gd name="connsiteX168" fmla="*/ 901900 w 7467600"/>
              <a:gd name="connsiteY168" fmla="*/ 4421236 h 6858000"/>
              <a:gd name="connsiteX169" fmla="*/ 845044 w 7467600"/>
              <a:gd name="connsiteY169" fmla="*/ 4502436 h 6858000"/>
              <a:gd name="connsiteX170" fmla="*/ 685926 w 7467600"/>
              <a:gd name="connsiteY170" fmla="*/ 4703069 h 6858000"/>
              <a:gd name="connsiteX171" fmla="*/ 684248 w 7467600"/>
              <a:gd name="connsiteY171" fmla="*/ 4706721 h 6858000"/>
              <a:gd name="connsiteX172" fmla="*/ 1423113 w 7467600"/>
              <a:gd name="connsiteY172" fmla="*/ 3874565 h 6858000"/>
              <a:gd name="connsiteX173" fmla="*/ 3316479 w 7467600"/>
              <a:gd name="connsiteY173" fmla="*/ 3872136 h 6858000"/>
              <a:gd name="connsiteX174" fmla="*/ 3546806 w 7467600"/>
              <a:gd name="connsiteY174" fmla="*/ 4356139 h 6858000"/>
              <a:gd name="connsiteX175" fmla="*/ 3364433 w 7467600"/>
              <a:gd name="connsiteY175" fmla="*/ 3953121 h 6858000"/>
              <a:gd name="connsiteX176" fmla="*/ 3316479 w 7467600"/>
              <a:gd name="connsiteY176" fmla="*/ 3872136 h 6858000"/>
              <a:gd name="connsiteX177" fmla="*/ 3291335 w 7467600"/>
              <a:gd name="connsiteY177" fmla="*/ 3767420 h 6858000"/>
              <a:gd name="connsiteX178" fmla="*/ 3390805 w 7467600"/>
              <a:gd name="connsiteY178" fmla="*/ 3937163 h 6858000"/>
              <a:gd name="connsiteX179" fmla="*/ 3579062 w 7467600"/>
              <a:gd name="connsiteY179" fmla="*/ 4359040 h 6858000"/>
              <a:gd name="connsiteX180" fmla="*/ 3467355 w 7467600"/>
              <a:gd name="connsiteY180" fmla="*/ 3988130 h 6858000"/>
              <a:gd name="connsiteX181" fmla="*/ 3310753 w 7467600"/>
              <a:gd name="connsiteY181" fmla="*/ 3787140 h 6858000"/>
              <a:gd name="connsiteX182" fmla="*/ 3291335 w 7467600"/>
              <a:gd name="connsiteY182" fmla="*/ 3767420 h 6858000"/>
              <a:gd name="connsiteX183" fmla="*/ 1635889 w 7467600"/>
              <a:gd name="connsiteY183" fmla="*/ 3709494 h 6858000"/>
              <a:gd name="connsiteX184" fmla="*/ 1634800 w 7467600"/>
              <a:gd name="connsiteY184" fmla="*/ 3731111 h 6858000"/>
              <a:gd name="connsiteX185" fmla="*/ 1635889 w 7467600"/>
              <a:gd name="connsiteY185" fmla="*/ 3709494 h 6858000"/>
              <a:gd name="connsiteX186" fmla="*/ 1510397 w 7467600"/>
              <a:gd name="connsiteY186" fmla="*/ 3684705 h 6858000"/>
              <a:gd name="connsiteX187" fmla="*/ 1146550 w 7467600"/>
              <a:gd name="connsiteY187" fmla="*/ 3802012 h 6858000"/>
              <a:gd name="connsiteX188" fmla="*/ 698834 w 7467600"/>
              <a:gd name="connsiteY188" fmla="*/ 3952272 h 6858000"/>
              <a:gd name="connsiteX189" fmla="*/ 34256 w 7467600"/>
              <a:gd name="connsiteY189" fmla="*/ 4347603 h 6858000"/>
              <a:gd name="connsiteX190" fmla="*/ 527241 w 7467600"/>
              <a:gd name="connsiteY190" fmla="*/ 4065078 h 6858000"/>
              <a:gd name="connsiteX191" fmla="*/ 1510397 w 7467600"/>
              <a:gd name="connsiteY191" fmla="*/ 3684705 h 6858000"/>
              <a:gd name="connsiteX192" fmla="*/ 1313114 w 7467600"/>
              <a:gd name="connsiteY192" fmla="*/ 3655216 h 6858000"/>
              <a:gd name="connsiteX193" fmla="*/ 1109304 w 7467600"/>
              <a:gd name="connsiteY193" fmla="*/ 3669030 h 6858000"/>
              <a:gd name="connsiteX194" fmla="*/ 8129 w 7467600"/>
              <a:gd name="connsiteY194" fmla="*/ 4330519 h 6858000"/>
              <a:gd name="connsiteX195" fmla="*/ 687572 w 7467600"/>
              <a:gd name="connsiteY195" fmla="*/ 3925629 h 6858000"/>
              <a:gd name="connsiteX196" fmla="*/ 1138365 w 7467600"/>
              <a:gd name="connsiteY196" fmla="*/ 3774515 h 6858000"/>
              <a:gd name="connsiteX197" fmla="*/ 1505579 w 7467600"/>
              <a:gd name="connsiteY197" fmla="*/ 3655526 h 6858000"/>
              <a:gd name="connsiteX198" fmla="*/ 1313114 w 7467600"/>
              <a:gd name="connsiteY198" fmla="*/ 3655216 h 6858000"/>
              <a:gd name="connsiteX199" fmla="*/ 3655073 w 7467600"/>
              <a:gd name="connsiteY199" fmla="*/ 3650884 h 6858000"/>
              <a:gd name="connsiteX200" fmla="*/ 3989938 w 7467600"/>
              <a:gd name="connsiteY200" fmla="*/ 3991685 h 6858000"/>
              <a:gd name="connsiteX201" fmla="*/ 4393907 w 7467600"/>
              <a:gd name="connsiteY201" fmla="*/ 4261258 h 6858000"/>
              <a:gd name="connsiteX202" fmla="*/ 4648051 w 7467600"/>
              <a:gd name="connsiteY202" fmla="*/ 4374051 h 6858000"/>
              <a:gd name="connsiteX203" fmla="*/ 4383389 w 7467600"/>
              <a:gd name="connsiteY203" fmla="*/ 4184369 h 6858000"/>
              <a:gd name="connsiteX204" fmla="*/ 4165508 w 7467600"/>
              <a:gd name="connsiteY204" fmla="*/ 4035196 h 6858000"/>
              <a:gd name="connsiteX205" fmla="*/ 4068162 w 7467600"/>
              <a:gd name="connsiteY205" fmla="*/ 3953394 h 6858000"/>
              <a:gd name="connsiteX206" fmla="*/ 3981416 w 7467600"/>
              <a:gd name="connsiteY206" fmla="*/ 3880482 h 6858000"/>
              <a:gd name="connsiteX207" fmla="*/ 3800147 w 7467600"/>
              <a:gd name="connsiteY207" fmla="*/ 3749872 h 6858000"/>
              <a:gd name="connsiteX208" fmla="*/ 3655073 w 7467600"/>
              <a:gd name="connsiteY208" fmla="*/ 3650884 h 6858000"/>
              <a:gd name="connsiteX209" fmla="*/ 3670252 w 7467600"/>
              <a:gd name="connsiteY209" fmla="*/ 3622798 h 6858000"/>
              <a:gd name="connsiteX210" fmla="*/ 3817258 w 7467600"/>
              <a:gd name="connsiteY210" fmla="*/ 3723577 h 6858000"/>
              <a:gd name="connsiteX211" fmla="*/ 4000461 w 7467600"/>
              <a:gd name="connsiteY211" fmla="*/ 3855966 h 6858000"/>
              <a:gd name="connsiteX212" fmla="*/ 4088180 w 7467600"/>
              <a:gd name="connsiteY212" fmla="*/ 3929774 h 6858000"/>
              <a:gd name="connsiteX213" fmla="*/ 4184555 w 7467600"/>
              <a:gd name="connsiteY213" fmla="*/ 4010683 h 6858000"/>
              <a:gd name="connsiteX214" fmla="*/ 4399563 w 7467600"/>
              <a:gd name="connsiteY214" fmla="*/ 4158106 h 6858000"/>
              <a:gd name="connsiteX215" fmla="*/ 4684469 w 7467600"/>
              <a:gd name="connsiteY215" fmla="*/ 4364680 h 6858000"/>
              <a:gd name="connsiteX216" fmla="*/ 4690271 w 7467600"/>
              <a:gd name="connsiteY216" fmla="*/ 4370034 h 6858000"/>
              <a:gd name="connsiteX217" fmla="*/ 4136093 w 7467600"/>
              <a:gd name="connsiteY217" fmla="*/ 3858466 h 6858000"/>
              <a:gd name="connsiteX218" fmla="*/ 3670252 w 7467600"/>
              <a:gd name="connsiteY218" fmla="*/ 3622798 h 6858000"/>
              <a:gd name="connsiteX219" fmla="*/ 4440129 w 7467600"/>
              <a:gd name="connsiteY219" fmla="*/ 3448571 h 6858000"/>
              <a:gd name="connsiteX220" fmla="*/ 4856525 w 7467600"/>
              <a:gd name="connsiteY220" fmla="*/ 3915351 h 6858000"/>
              <a:gd name="connsiteX221" fmla="*/ 5059055 w 7467600"/>
              <a:gd name="connsiteY221" fmla="*/ 4108918 h 6858000"/>
              <a:gd name="connsiteX222" fmla="*/ 5290070 w 7467600"/>
              <a:gd name="connsiteY222" fmla="*/ 4263619 h 6858000"/>
              <a:gd name="connsiteX223" fmla="*/ 4834991 w 7467600"/>
              <a:gd name="connsiteY223" fmla="*/ 3830985 h 6858000"/>
              <a:gd name="connsiteX224" fmla="*/ 4440129 w 7467600"/>
              <a:gd name="connsiteY224" fmla="*/ 3448571 h 6858000"/>
              <a:gd name="connsiteX225" fmla="*/ 4441737 w 7467600"/>
              <a:gd name="connsiteY225" fmla="*/ 3399734 h 6858000"/>
              <a:gd name="connsiteX226" fmla="*/ 4431236 w 7467600"/>
              <a:gd name="connsiteY226" fmla="*/ 3400954 h 6858000"/>
              <a:gd name="connsiteX227" fmla="*/ 4557150 w 7467600"/>
              <a:gd name="connsiteY227" fmla="*/ 3510023 h 6858000"/>
              <a:gd name="connsiteX228" fmla="*/ 4856936 w 7467600"/>
              <a:gd name="connsiteY228" fmla="*/ 3809146 h 6858000"/>
              <a:gd name="connsiteX229" fmla="*/ 5111996 w 7467600"/>
              <a:gd name="connsiteY229" fmla="*/ 4065759 h 6858000"/>
              <a:gd name="connsiteX230" fmla="*/ 5388878 w 7467600"/>
              <a:gd name="connsiteY230" fmla="*/ 4300185 h 6858000"/>
              <a:gd name="connsiteX231" fmla="*/ 5425556 w 7467600"/>
              <a:gd name="connsiteY231" fmla="*/ 4308967 h 6858000"/>
              <a:gd name="connsiteX232" fmla="*/ 4943646 w 7467600"/>
              <a:gd name="connsiteY232" fmla="*/ 3822916 h 6858000"/>
              <a:gd name="connsiteX233" fmla="*/ 4594837 w 7467600"/>
              <a:gd name="connsiteY233" fmla="*/ 3532274 h 6858000"/>
              <a:gd name="connsiteX234" fmla="*/ 4441737 w 7467600"/>
              <a:gd name="connsiteY234" fmla="*/ 3399734 h 6858000"/>
              <a:gd name="connsiteX235" fmla="*/ 5425834 w 7467600"/>
              <a:gd name="connsiteY235" fmla="*/ 3162785 h 6858000"/>
              <a:gd name="connsiteX236" fmla="*/ 5401644 w 7467600"/>
              <a:gd name="connsiteY236" fmla="*/ 3617847 h 6858000"/>
              <a:gd name="connsiteX237" fmla="*/ 5467256 w 7467600"/>
              <a:gd name="connsiteY237" fmla="*/ 4175494 h 6858000"/>
              <a:gd name="connsiteX238" fmla="*/ 5448069 w 7467600"/>
              <a:gd name="connsiteY238" fmla="*/ 3567554 h 6858000"/>
              <a:gd name="connsiteX239" fmla="*/ 5425834 w 7467600"/>
              <a:gd name="connsiteY239" fmla="*/ 3162785 h 6858000"/>
              <a:gd name="connsiteX240" fmla="*/ 1318687 w 7467600"/>
              <a:gd name="connsiteY240" fmla="*/ 3113840 h 6858000"/>
              <a:gd name="connsiteX241" fmla="*/ 1066793 w 7467600"/>
              <a:gd name="connsiteY241" fmla="*/ 3212171 h 6858000"/>
              <a:gd name="connsiteX242" fmla="*/ 993319 w 7467600"/>
              <a:gd name="connsiteY242" fmla="*/ 3247648 h 6858000"/>
              <a:gd name="connsiteX243" fmla="*/ 853081 w 7467600"/>
              <a:gd name="connsiteY243" fmla="*/ 3312410 h 6858000"/>
              <a:gd name="connsiteX244" fmla="*/ 805957 w 7467600"/>
              <a:gd name="connsiteY244" fmla="*/ 3330443 h 6858000"/>
              <a:gd name="connsiteX245" fmla="*/ 1318687 w 7467600"/>
              <a:gd name="connsiteY245" fmla="*/ 3113840 h 6858000"/>
              <a:gd name="connsiteX246" fmla="*/ 5453702 w 7467600"/>
              <a:gd name="connsiteY246" fmla="*/ 3090882 h 6858000"/>
              <a:gd name="connsiteX247" fmla="*/ 5480135 w 7467600"/>
              <a:gd name="connsiteY247" fmla="*/ 3565802 h 6858000"/>
              <a:gd name="connsiteX248" fmla="*/ 5499023 w 7467600"/>
              <a:gd name="connsiteY248" fmla="*/ 4166310 h 6858000"/>
              <a:gd name="connsiteX249" fmla="*/ 5547022 w 7467600"/>
              <a:gd name="connsiteY249" fmla="*/ 3607838 h 6858000"/>
              <a:gd name="connsiteX250" fmla="*/ 5515964 w 7467600"/>
              <a:gd name="connsiteY250" fmla="*/ 3378541 h 6858000"/>
              <a:gd name="connsiteX251" fmla="*/ 5453702 w 7467600"/>
              <a:gd name="connsiteY251" fmla="*/ 3090882 h 6858000"/>
              <a:gd name="connsiteX252" fmla="*/ 1238695 w 7467600"/>
              <a:gd name="connsiteY252" fmla="*/ 3076820 h 6858000"/>
              <a:gd name="connsiteX253" fmla="*/ 716371 w 7467600"/>
              <a:gd name="connsiteY253" fmla="*/ 3293249 h 6858000"/>
              <a:gd name="connsiteX254" fmla="*/ 579522 w 7467600"/>
              <a:gd name="connsiteY254" fmla="*/ 3371759 h 6858000"/>
              <a:gd name="connsiteX255" fmla="*/ 600288 w 7467600"/>
              <a:gd name="connsiteY255" fmla="*/ 3365555 h 6858000"/>
              <a:gd name="connsiteX256" fmla="*/ 840692 w 7467600"/>
              <a:gd name="connsiteY256" fmla="*/ 3284921 h 6858000"/>
              <a:gd name="connsiteX257" fmla="*/ 979248 w 7467600"/>
              <a:gd name="connsiteY257" fmla="*/ 3221003 h 6858000"/>
              <a:gd name="connsiteX258" fmla="*/ 1053282 w 7467600"/>
              <a:gd name="connsiteY258" fmla="*/ 3185247 h 6858000"/>
              <a:gd name="connsiteX259" fmla="*/ 1320603 w 7467600"/>
              <a:gd name="connsiteY259" fmla="*/ 3081281 h 6858000"/>
              <a:gd name="connsiteX260" fmla="*/ 1238695 w 7467600"/>
              <a:gd name="connsiteY260" fmla="*/ 3076820 h 6858000"/>
              <a:gd name="connsiteX261" fmla="*/ 5425627 w 7467600"/>
              <a:gd name="connsiteY261" fmla="*/ 2954192 h 6858000"/>
              <a:gd name="connsiteX262" fmla="*/ 5470770 w 7467600"/>
              <a:gd name="connsiteY262" fmla="*/ 3005435 h 6858000"/>
              <a:gd name="connsiteX263" fmla="*/ 5519779 w 7467600"/>
              <a:gd name="connsiteY263" fmla="*/ 4359223 h 6858000"/>
              <a:gd name="connsiteX264" fmla="*/ 5520293 w 7467600"/>
              <a:gd name="connsiteY264" fmla="*/ 4360602 h 6858000"/>
              <a:gd name="connsiteX265" fmla="*/ 5767221 w 7467600"/>
              <a:gd name="connsiteY265" fmla="*/ 4665564 h 6858000"/>
              <a:gd name="connsiteX266" fmla="*/ 6937169 w 7467600"/>
              <a:gd name="connsiteY266" fmla="*/ 4815941 h 6858000"/>
              <a:gd name="connsiteX267" fmla="*/ 6953922 w 7467600"/>
              <a:gd name="connsiteY267" fmla="*/ 4890068 h 6858000"/>
              <a:gd name="connsiteX268" fmla="*/ 6071359 w 7467600"/>
              <a:gd name="connsiteY268" fmla="*/ 4770770 h 6858000"/>
              <a:gd name="connsiteX269" fmla="*/ 6038839 w 7467600"/>
              <a:gd name="connsiteY269" fmla="*/ 4764474 h 6858000"/>
              <a:gd name="connsiteX270" fmla="*/ 6038706 w 7467600"/>
              <a:gd name="connsiteY270" fmla="*/ 4763847 h 6858000"/>
              <a:gd name="connsiteX271" fmla="*/ 6037784 w 7467600"/>
              <a:gd name="connsiteY271" fmla="*/ 4764270 h 6858000"/>
              <a:gd name="connsiteX272" fmla="*/ 6038839 w 7467600"/>
              <a:gd name="connsiteY272" fmla="*/ 4764474 h 6858000"/>
              <a:gd name="connsiteX273" fmla="*/ 6040338 w 7467600"/>
              <a:gd name="connsiteY273" fmla="*/ 4771418 h 6858000"/>
              <a:gd name="connsiteX274" fmla="*/ 6024488 w 7467600"/>
              <a:gd name="connsiteY274" fmla="*/ 4809903 h 6858000"/>
              <a:gd name="connsiteX275" fmla="*/ 5599771 w 7467600"/>
              <a:gd name="connsiteY275" fmla="*/ 5509652 h 6858000"/>
              <a:gd name="connsiteX276" fmla="*/ 5548843 w 7467600"/>
              <a:gd name="connsiteY276" fmla="*/ 5563845 h 6858000"/>
              <a:gd name="connsiteX277" fmla="*/ 5940952 w 7467600"/>
              <a:gd name="connsiteY277" fmla="*/ 6250028 h 6858000"/>
              <a:gd name="connsiteX278" fmla="*/ 6043441 w 7467600"/>
              <a:gd name="connsiteY278" fmla="*/ 6665847 h 6858000"/>
              <a:gd name="connsiteX279" fmla="*/ 6093432 w 7467600"/>
              <a:gd name="connsiteY279" fmla="*/ 6858000 h 6858000"/>
              <a:gd name="connsiteX280" fmla="*/ 6034344 w 7467600"/>
              <a:gd name="connsiteY280" fmla="*/ 6858000 h 6858000"/>
              <a:gd name="connsiteX281" fmla="*/ 6026679 w 7467600"/>
              <a:gd name="connsiteY281" fmla="*/ 6836959 h 6858000"/>
              <a:gd name="connsiteX282" fmla="*/ 5800441 w 7467600"/>
              <a:gd name="connsiteY282" fmla="*/ 6335286 h 6858000"/>
              <a:gd name="connsiteX283" fmla="*/ 5526562 w 7467600"/>
              <a:gd name="connsiteY283" fmla="*/ 5705388 h 6858000"/>
              <a:gd name="connsiteX284" fmla="*/ 5519640 w 7467600"/>
              <a:gd name="connsiteY284" fmla="*/ 5683774 h 6858000"/>
              <a:gd name="connsiteX285" fmla="*/ 5844559 w 7467600"/>
              <a:gd name="connsiteY285" fmla="*/ 6553349 h 6858000"/>
              <a:gd name="connsiteX286" fmla="*/ 5975994 w 7467600"/>
              <a:gd name="connsiteY286" fmla="*/ 6858000 h 6858000"/>
              <a:gd name="connsiteX287" fmla="*/ 5898547 w 7467600"/>
              <a:gd name="connsiteY287" fmla="*/ 6858000 h 6858000"/>
              <a:gd name="connsiteX288" fmla="*/ 5682041 w 7467600"/>
              <a:gd name="connsiteY288" fmla="*/ 6355860 h 6858000"/>
              <a:gd name="connsiteX289" fmla="*/ 5461758 w 7467600"/>
              <a:gd name="connsiteY289" fmla="*/ 5820220 h 6858000"/>
              <a:gd name="connsiteX290" fmla="*/ 5237282 w 7467600"/>
              <a:gd name="connsiteY290" fmla="*/ 6579086 h 6858000"/>
              <a:gd name="connsiteX291" fmla="*/ 5115009 w 7467600"/>
              <a:gd name="connsiteY291" fmla="*/ 6858000 h 6858000"/>
              <a:gd name="connsiteX292" fmla="*/ 5028074 w 7467600"/>
              <a:gd name="connsiteY292" fmla="*/ 6858000 h 6858000"/>
              <a:gd name="connsiteX293" fmla="*/ 5079508 w 7467600"/>
              <a:gd name="connsiteY293" fmla="*/ 6749074 h 6858000"/>
              <a:gd name="connsiteX294" fmla="*/ 5371846 w 7467600"/>
              <a:gd name="connsiteY294" fmla="*/ 5924413 h 6858000"/>
              <a:gd name="connsiteX295" fmla="*/ 5270512 w 7467600"/>
              <a:gd name="connsiteY295" fmla="*/ 6138975 h 6858000"/>
              <a:gd name="connsiteX296" fmla="*/ 5062409 w 7467600"/>
              <a:gd name="connsiteY296" fmla="*/ 6653544 h 6858000"/>
              <a:gd name="connsiteX297" fmla="*/ 5036628 w 7467600"/>
              <a:gd name="connsiteY297" fmla="*/ 6754247 h 6858000"/>
              <a:gd name="connsiteX298" fmla="*/ 5009112 w 7467600"/>
              <a:gd name="connsiteY298" fmla="*/ 6858000 h 6858000"/>
              <a:gd name="connsiteX299" fmla="*/ 4976679 w 7467600"/>
              <a:gd name="connsiteY299" fmla="*/ 6858000 h 6858000"/>
              <a:gd name="connsiteX300" fmla="*/ 5006537 w 7467600"/>
              <a:gd name="connsiteY300" fmla="*/ 6747068 h 6858000"/>
              <a:gd name="connsiteX301" fmla="*/ 5032723 w 7467600"/>
              <a:gd name="connsiteY301" fmla="*/ 6644957 h 6858000"/>
              <a:gd name="connsiteX302" fmla="*/ 5242949 w 7467600"/>
              <a:gd name="connsiteY302" fmla="*/ 6125175 h 6858000"/>
              <a:gd name="connsiteX303" fmla="*/ 5286321 w 7467600"/>
              <a:gd name="connsiteY303" fmla="*/ 6033555 h 6858000"/>
              <a:gd name="connsiteX304" fmla="*/ 5008210 w 7467600"/>
              <a:gd name="connsiteY304" fmla="*/ 6649194 h 6858000"/>
              <a:gd name="connsiteX305" fmla="*/ 4986321 w 7467600"/>
              <a:gd name="connsiteY305" fmla="*/ 6765687 h 6858000"/>
              <a:gd name="connsiteX306" fmla="*/ 4973474 w 7467600"/>
              <a:gd name="connsiteY306" fmla="*/ 6858000 h 6858000"/>
              <a:gd name="connsiteX307" fmla="*/ 4907178 w 7467600"/>
              <a:gd name="connsiteY307" fmla="*/ 6858000 h 6858000"/>
              <a:gd name="connsiteX308" fmla="*/ 4910810 w 7467600"/>
              <a:gd name="connsiteY308" fmla="*/ 6829660 h 6858000"/>
              <a:gd name="connsiteX309" fmla="*/ 4987461 w 7467600"/>
              <a:gd name="connsiteY309" fmla="*/ 6432994 h 6858000"/>
              <a:gd name="connsiteX310" fmla="*/ 5179262 w 7467600"/>
              <a:gd name="connsiteY310" fmla="*/ 6035044 h 6858000"/>
              <a:gd name="connsiteX311" fmla="*/ 4689678 w 7467600"/>
              <a:gd name="connsiteY311" fmla="*/ 6440241 h 6858000"/>
              <a:gd name="connsiteX312" fmla="*/ 4477543 w 7467600"/>
              <a:gd name="connsiteY312" fmla="*/ 6674836 h 6858000"/>
              <a:gd name="connsiteX313" fmla="*/ 4329957 w 7467600"/>
              <a:gd name="connsiteY313" fmla="*/ 6858000 h 6858000"/>
              <a:gd name="connsiteX314" fmla="*/ 4218595 w 7467600"/>
              <a:gd name="connsiteY314" fmla="*/ 6858000 h 6858000"/>
              <a:gd name="connsiteX315" fmla="*/ 4368888 w 7467600"/>
              <a:gd name="connsiteY315" fmla="*/ 6668412 h 6858000"/>
              <a:gd name="connsiteX316" fmla="*/ 4563091 w 7467600"/>
              <a:gd name="connsiteY316" fmla="*/ 6442508 h 6858000"/>
              <a:gd name="connsiteX317" fmla="*/ 5387324 w 7467600"/>
              <a:gd name="connsiteY317" fmla="*/ 5705830 h 6858000"/>
              <a:gd name="connsiteX318" fmla="*/ 5073620 w 7467600"/>
              <a:gd name="connsiteY318" fmla="*/ 5955437 h 6858000"/>
              <a:gd name="connsiteX319" fmla="*/ 4689789 w 7467600"/>
              <a:gd name="connsiteY319" fmla="*/ 6268382 h 6858000"/>
              <a:gd name="connsiteX320" fmla="*/ 4418722 w 7467600"/>
              <a:gd name="connsiteY320" fmla="*/ 6570886 h 6858000"/>
              <a:gd name="connsiteX321" fmla="*/ 4214944 w 7467600"/>
              <a:gd name="connsiteY321" fmla="*/ 6858000 h 6858000"/>
              <a:gd name="connsiteX322" fmla="*/ 4177898 w 7467600"/>
              <a:gd name="connsiteY322" fmla="*/ 6858000 h 6858000"/>
              <a:gd name="connsiteX323" fmla="*/ 4391597 w 7467600"/>
              <a:gd name="connsiteY323" fmla="*/ 6556370 h 6858000"/>
              <a:gd name="connsiteX324" fmla="*/ 4668889 w 7467600"/>
              <a:gd name="connsiteY324" fmla="*/ 6246399 h 6858000"/>
              <a:gd name="connsiteX325" fmla="*/ 5055427 w 7467600"/>
              <a:gd name="connsiteY325" fmla="*/ 5931476 h 6858000"/>
              <a:gd name="connsiteX326" fmla="*/ 5371814 w 7467600"/>
              <a:gd name="connsiteY326" fmla="*/ 5678975 h 6858000"/>
              <a:gd name="connsiteX327" fmla="*/ 4987918 w 7467600"/>
              <a:gd name="connsiteY327" fmla="*/ 5838701 h 6858000"/>
              <a:gd name="connsiteX328" fmla="*/ 4317146 w 7467600"/>
              <a:gd name="connsiteY328" fmla="*/ 6587716 h 6858000"/>
              <a:gd name="connsiteX329" fmla="*/ 4171627 w 7467600"/>
              <a:gd name="connsiteY329" fmla="*/ 6858000 h 6858000"/>
              <a:gd name="connsiteX330" fmla="*/ 4081585 w 7467600"/>
              <a:gd name="connsiteY330" fmla="*/ 6858000 h 6858000"/>
              <a:gd name="connsiteX331" fmla="*/ 4238603 w 7467600"/>
              <a:gd name="connsiteY331" fmla="*/ 6559341 h 6858000"/>
              <a:gd name="connsiteX332" fmla="*/ 4778333 w 7467600"/>
              <a:gd name="connsiteY332" fmla="*/ 5873626 h 6858000"/>
              <a:gd name="connsiteX333" fmla="*/ 5414185 w 7467600"/>
              <a:gd name="connsiteY333" fmla="*/ 5573882 h 6858000"/>
              <a:gd name="connsiteX334" fmla="*/ 5959648 w 7467600"/>
              <a:gd name="connsiteY334" fmla="*/ 4760797 h 6858000"/>
              <a:gd name="connsiteX335" fmla="*/ 5355019 w 7467600"/>
              <a:gd name="connsiteY335" fmla="*/ 4734672 h 6858000"/>
              <a:gd name="connsiteX336" fmla="*/ 5083565 w 7467600"/>
              <a:gd name="connsiteY336" fmla="*/ 5179121 h 6858000"/>
              <a:gd name="connsiteX337" fmla="*/ 4713577 w 7467600"/>
              <a:gd name="connsiteY337" fmla="*/ 5616803 h 6858000"/>
              <a:gd name="connsiteX338" fmla="*/ 3989559 w 7467600"/>
              <a:gd name="connsiteY338" fmla="*/ 6145945 h 6858000"/>
              <a:gd name="connsiteX339" fmla="*/ 3939824 w 7467600"/>
              <a:gd name="connsiteY339" fmla="*/ 6066900 h 6858000"/>
              <a:gd name="connsiteX340" fmla="*/ 4584537 w 7467600"/>
              <a:gd name="connsiteY340" fmla="*/ 5324826 h 6858000"/>
              <a:gd name="connsiteX341" fmla="*/ 5037105 w 7467600"/>
              <a:gd name="connsiteY341" fmla="*/ 5088765 h 6858000"/>
              <a:gd name="connsiteX342" fmla="*/ 5039930 w 7467600"/>
              <a:gd name="connsiteY342" fmla="*/ 5089585 h 6858000"/>
              <a:gd name="connsiteX343" fmla="*/ 5263764 w 7467600"/>
              <a:gd name="connsiteY343" fmla="*/ 4735525 h 6858000"/>
              <a:gd name="connsiteX344" fmla="*/ 4086300 w 7467600"/>
              <a:gd name="connsiteY344" fmla="*/ 4884599 h 6858000"/>
              <a:gd name="connsiteX345" fmla="*/ 4085485 w 7467600"/>
              <a:gd name="connsiteY345" fmla="*/ 4899070 h 6858000"/>
              <a:gd name="connsiteX346" fmla="*/ 3871915 w 7467600"/>
              <a:gd name="connsiteY346" fmla="*/ 5253645 h 6858000"/>
              <a:gd name="connsiteX347" fmla="*/ 3799374 w 7467600"/>
              <a:gd name="connsiteY347" fmla="*/ 5466127 h 6858000"/>
              <a:gd name="connsiteX348" fmla="*/ 3498850 w 7467600"/>
              <a:gd name="connsiteY348" fmla="*/ 6661888 h 6858000"/>
              <a:gd name="connsiteX349" fmla="*/ 3399216 w 7467600"/>
              <a:gd name="connsiteY349" fmla="*/ 6858000 h 6858000"/>
              <a:gd name="connsiteX350" fmla="*/ 3303688 w 7467600"/>
              <a:gd name="connsiteY350" fmla="*/ 6858000 h 6858000"/>
              <a:gd name="connsiteX351" fmla="*/ 3391774 w 7467600"/>
              <a:gd name="connsiteY351" fmla="*/ 6697181 h 6858000"/>
              <a:gd name="connsiteX352" fmla="*/ 3735540 w 7467600"/>
              <a:gd name="connsiteY352" fmla="*/ 5546923 h 6858000"/>
              <a:gd name="connsiteX353" fmla="*/ 3729438 w 7467600"/>
              <a:gd name="connsiteY353" fmla="*/ 5569058 h 6858000"/>
              <a:gd name="connsiteX354" fmla="*/ 3707782 w 7467600"/>
              <a:gd name="connsiteY354" fmla="*/ 5644908 h 6858000"/>
              <a:gd name="connsiteX355" fmla="*/ 3583827 w 7467600"/>
              <a:gd name="connsiteY355" fmla="*/ 6039215 h 6858000"/>
              <a:gd name="connsiteX356" fmla="*/ 3547861 w 7467600"/>
              <a:gd name="connsiteY356" fmla="*/ 6129609 h 6858000"/>
              <a:gd name="connsiteX357" fmla="*/ 3490905 w 7467600"/>
              <a:gd name="connsiteY357" fmla="*/ 6277660 h 6858000"/>
              <a:gd name="connsiteX358" fmla="*/ 3455859 w 7467600"/>
              <a:gd name="connsiteY358" fmla="*/ 6391301 h 6858000"/>
              <a:gd name="connsiteX359" fmla="*/ 3429112 w 7467600"/>
              <a:gd name="connsiteY359" fmla="*/ 6479469 h 6858000"/>
              <a:gd name="connsiteX360" fmla="*/ 3304862 w 7467600"/>
              <a:gd name="connsiteY360" fmla="*/ 6796476 h 6858000"/>
              <a:gd name="connsiteX361" fmla="*/ 3276071 w 7467600"/>
              <a:gd name="connsiteY361" fmla="*/ 6858000 h 6858000"/>
              <a:gd name="connsiteX362" fmla="*/ 3240805 w 7467600"/>
              <a:gd name="connsiteY362" fmla="*/ 6858000 h 6858000"/>
              <a:gd name="connsiteX363" fmla="*/ 3275917 w 7467600"/>
              <a:gd name="connsiteY363" fmla="*/ 6783192 h 6858000"/>
              <a:gd name="connsiteX364" fmla="*/ 3399358 w 7467600"/>
              <a:gd name="connsiteY364" fmla="*/ 6469011 h 6858000"/>
              <a:gd name="connsiteX365" fmla="*/ 3425650 w 7467600"/>
              <a:gd name="connsiteY365" fmla="*/ 6381333 h 6858000"/>
              <a:gd name="connsiteX366" fmla="*/ 3460661 w 7467600"/>
              <a:gd name="connsiteY366" fmla="*/ 6266763 h 6858000"/>
              <a:gd name="connsiteX367" fmla="*/ 3518021 w 7467600"/>
              <a:gd name="connsiteY367" fmla="*/ 6117298 h 6858000"/>
              <a:gd name="connsiteX368" fmla="*/ 3554035 w 7467600"/>
              <a:gd name="connsiteY368" fmla="*/ 6027832 h 6858000"/>
              <a:gd name="connsiteX369" fmla="*/ 3677174 w 7467600"/>
              <a:gd name="connsiteY369" fmla="*/ 5636351 h 6858000"/>
              <a:gd name="connsiteX370" fmla="*/ 3698819 w 7467600"/>
              <a:gd name="connsiteY370" fmla="*/ 5560503 h 6858000"/>
              <a:gd name="connsiteX371" fmla="*/ 3702094 w 7467600"/>
              <a:gd name="connsiteY371" fmla="*/ 5549194 h 6858000"/>
              <a:gd name="connsiteX372" fmla="*/ 3398355 w 7467600"/>
              <a:gd name="connsiteY372" fmla="*/ 6094603 h 6858000"/>
              <a:gd name="connsiteX373" fmla="*/ 3193941 w 7467600"/>
              <a:gd name="connsiteY373" fmla="*/ 6798775 h 6858000"/>
              <a:gd name="connsiteX374" fmla="*/ 3184140 w 7467600"/>
              <a:gd name="connsiteY374" fmla="*/ 6858000 h 6858000"/>
              <a:gd name="connsiteX375" fmla="*/ 3099978 w 7467600"/>
              <a:gd name="connsiteY375" fmla="*/ 6858000 h 6858000"/>
              <a:gd name="connsiteX376" fmla="*/ 3101556 w 7467600"/>
              <a:gd name="connsiteY376" fmla="*/ 6843337 h 6858000"/>
              <a:gd name="connsiteX377" fmla="*/ 3370162 w 7467600"/>
              <a:gd name="connsiteY377" fmla="*/ 5785550 h 6858000"/>
              <a:gd name="connsiteX378" fmla="*/ 3746477 w 7467600"/>
              <a:gd name="connsiteY378" fmla="*/ 5377889 h 6858000"/>
              <a:gd name="connsiteX379" fmla="*/ 3863399 w 7467600"/>
              <a:gd name="connsiteY379" fmla="*/ 5087257 h 6858000"/>
              <a:gd name="connsiteX380" fmla="*/ 3968712 w 7467600"/>
              <a:gd name="connsiteY380" fmla="*/ 4913989 h 6858000"/>
              <a:gd name="connsiteX381" fmla="*/ 2792390 w 7467600"/>
              <a:gd name="connsiteY381" fmla="*/ 5382974 h 6858000"/>
              <a:gd name="connsiteX382" fmla="*/ 2714982 w 7467600"/>
              <a:gd name="connsiteY382" fmla="*/ 5427051 h 6858000"/>
              <a:gd name="connsiteX383" fmla="*/ 2813361 w 7467600"/>
              <a:gd name="connsiteY383" fmla="*/ 6023912 h 6858000"/>
              <a:gd name="connsiteX384" fmla="*/ 2688430 w 7467600"/>
              <a:gd name="connsiteY384" fmla="*/ 6801564 h 6858000"/>
              <a:gd name="connsiteX385" fmla="*/ 2629626 w 7467600"/>
              <a:gd name="connsiteY385" fmla="*/ 6763394 h 6858000"/>
              <a:gd name="connsiteX386" fmla="*/ 2565328 w 7467600"/>
              <a:gd name="connsiteY386" fmla="*/ 5516399 h 6858000"/>
              <a:gd name="connsiteX387" fmla="*/ 1922999 w 7467600"/>
              <a:gd name="connsiteY387" fmla="*/ 5980343 h 6858000"/>
              <a:gd name="connsiteX388" fmla="*/ 1950261 w 7467600"/>
              <a:gd name="connsiteY388" fmla="*/ 6405858 h 6858000"/>
              <a:gd name="connsiteX389" fmla="*/ 2365554 w 7467600"/>
              <a:gd name="connsiteY389" fmla="*/ 6759107 h 6858000"/>
              <a:gd name="connsiteX390" fmla="*/ 2424142 w 7467600"/>
              <a:gd name="connsiteY390" fmla="*/ 6858000 h 6858000"/>
              <a:gd name="connsiteX391" fmla="*/ 2395994 w 7467600"/>
              <a:gd name="connsiteY391" fmla="*/ 6858000 h 6858000"/>
              <a:gd name="connsiteX392" fmla="*/ 2392863 w 7467600"/>
              <a:gd name="connsiteY392" fmla="*/ 6852964 h 6858000"/>
              <a:gd name="connsiteX393" fmla="*/ 2017589 w 7467600"/>
              <a:gd name="connsiteY393" fmla="*/ 6493982 h 6858000"/>
              <a:gd name="connsiteX394" fmla="*/ 2147336 w 7467600"/>
              <a:gd name="connsiteY394" fmla="*/ 6594052 h 6858000"/>
              <a:gd name="connsiteX395" fmla="*/ 2207047 w 7467600"/>
              <a:gd name="connsiteY395" fmla="*/ 6654540 h 6858000"/>
              <a:gd name="connsiteX396" fmla="*/ 2299106 w 7467600"/>
              <a:gd name="connsiteY396" fmla="*/ 6778931 h 6858000"/>
              <a:gd name="connsiteX397" fmla="*/ 2314430 w 7467600"/>
              <a:gd name="connsiteY397" fmla="*/ 6801144 h 6858000"/>
              <a:gd name="connsiteX398" fmla="*/ 2352406 w 7467600"/>
              <a:gd name="connsiteY398" fmla="*/ 6858000 h 6858000"/>
              <a:gd name="connsiteX399" fmla="*/ 2314492 w 7467600"/>
              <a:gd name="connsiteY399" fmla="*/ 6858000 h 6858000"/>
              <a:gd name="connsiteX400" fmla="*/ 2288095 w 7467600"/>
              <a:gd name="connsiteY400" fmla="*/ 6818030 h 6858000"/>
              <a:gd name="connsiteX401" fmla="*/ 2272768 w 7467600"/>
              <a:gd name="connsiteY401" fmla="*/ 6795822 h 6858000"/>
              <a:gd name="connsiteX402" fmla="*/ 2182715 w 7467600"/>
              <a:gd name="connsiteY402" fmla="*/ 6675071 h 6858000"/>
              <a:gd name="connsiteX403" fmla="*/ 2032061 w 7467600"/>
              <a:gd name="connsiteY403" fmla="*/ 6541380 h 6858000"/>
              <a:gd name="connsiteX404" fmla="*/ 2257220 w 7467600"/>
              <a:gd name="connsiteY404" fmla="*/ 6826257 h 6858000"/>
              <a:gd name="connsiteX405" fmla="*/ 2281324 w 7467600"/>
              <a:gd name="connsiteY405" fmla="*/ 6858000 h 6858000"/>
              <a:gd name="connsiteX406" fmla="*/ 2242860 w 7467600"/>
              <a:gd name="connsiteY406" fmla="*/ 6858000 h 6858000"/>
              <a:gd name="connsiteX407" fmla="*/ 2232818 w 7467600"/>
              <a:gd name="connsiteY407" fmla="*/ 6844926 h 6858000"/>
              <a:gd name="connsiteX408" fmla="*/ 1990172 w 7467600"/>
              <a:gd name="connsiteY408" fmla="*/ 6542121 h 6858000"/>
              <a:gd name="connsiteX409" fmla="*/ 2124090 w 7467600"/>
              <a:gd name="connsiteY409" fmla="*/ 6761017 h 6858000"/>
              <a:gd name="connsiteX410" fmla="*/ 2200380 w 7467600"/>
              <a:gd name="connsiteY410" fmla="*/ 6858000 h 6858000"/>
              <a:gd name="connsiteX411" fmla="*/ 2147507 w 7467600"/>
              <a:gd name="connsiteY411" fmla="*/ 6858000 h 6858000"/>
              <a:gd name="connsiteX412" fmla="*/ 2070668 w 7467600"/>
              <a:gd name="connsiteY412" fmla="*/ 6761520 h 6858000"/>
              <a:gd name="connsiteX413" fmla="*/ 1975142 w 7467600"/>
              <a:gd name="connsiteY413" fmla="*/ 6585570 h 6858000"/>
              <a:gd name="connsiteX414" fmla="*/ 2050035 w 7467600"/>
              <a:gd name="connsiteY414" fmla="*/ 6813345 h 6858000"/>
              <a:gd name="connsiteX415" fmla="*/ 2063025 w 7467600"/>
              <a:gd name="connsiteY415" fmla="*/ 6858000 h 6858000"/>
              <a:gd name="connsiteX416" fmla="*/ 2021675 w 7467600"/>
              <a:gd name="connsiteY416" fmla="*/ 6858000 h 6858000"/>
              <a:gd name="connsiteX417" fmla="*/ 2019308 w 7467600"/>
              <a:gd name="connsiteY417" fmla="*/ 6847118 h 6858000"/>
              <a:gd name="connsiteX418" fmla="*/ 1938835 w 7467600"/>
              <a:gd name="connsiteY418" fmla="*/ 6551160 h 6858000"/>
              <a:gd name="connsiteX419" fmla="*/ 1953230 w 7467600"/>
              <a:gd name="connsiteY419" fmla="*/ 6759699 h 6858000"/>
              <a:gd name="connsiteX420" fmla="*/ 1956763 w 7467600"/>
              <a:gd name="connsiteY420" fmla="*/ 6778191 h 6858000"/>
              <a:gd name="connsiteX421" fmla="*/ 1967925 w 7467600"/>
              <a:gd name="connsiteY421" fmla="*/ 6858000 h 6858000"/>
              <a:gd name="connsiteX422" fmla="*/ 1936622 w 7467600"/>
              <a:gd name="connsiteY422" fmla="*/ 6858000 h 6858000"/>
              <a:gd name="connsiteX423" fmla="*/ 1926261 w 7467600"/>
              <a:gd name="connsiteY423" fmla="*/ 6784064 h 6858000"/>
              <a:gd name="connsiteX424" fmla="*/ 1922724 w 7467600"/>
              <a:gd name="connsiteY424" fmla="*/ 6765577 h 6858000"/>
              <a:gd name="connsiteX425" fmla="*/ 1904650 w 7467600"/>
              <a:gd name="connsiteY425" fmla="*/ 6639616 h 6858000"/>
              <a:gd name="connsiteX426" fmla="*/ 1885273 w 7467600"/>
              <a:gd name="connsiteY426" fmla="*/ 6858000 h 6858000"/>
              <a:gd name="connsiteX427" fmla="*/ 1854363 w 7467600"/>
              <a:gd name="connsiteY427" fmla="*/ 6858000 h 6858000"/>
              <a:gd name="connsiteX428" fmla="*/ 1880391 w 7467600"/>
              <a:gd name="connsiteY428" fmla="*/ 6603796 h 6858000"/>
              <a:gd name="connsiteX429" fmla="*/ 1818273 w 7467600"/>
              <a:gd name="connsiteY429" fmla="*/ 6715729 h 6858000"/>
              <a:gd name="connsiteX430" fmla="*/ 1794691 w 7467600"/>
              <a:gd name="connsiteY430" fmla="*/ 6843239 h 6858000"/>
              <a:gd name="connsiteX431" fmla="*/ 1794914 w 7467600"/>
              <a:gd name="connsiteY431" fmla="*/ 6858000 h 6858000"/>
              <a:gd name="connsiteX432" fmla="*/ 1746128 w 7467600"/>
              <a:gd name="connsiteY432" fmla="*/ 6858000 h 6858000"/>
              <a:gd name="connsiteX433" fmla="*/ 1753934 w 7467600"/>
              <a:gd name="connsiteY433" fmla="*/ 6724796 h 6858000"/>
              <a:gd name="connsiteX434" fmla="*/ 1792053 w 7467600"/>
              <a:gd name="connsiteY434" fmla="*/ 6572396 h 6858000"/>
              <a:gd name="connsiteX435" fmla="*/ 1862248 w 7467600"/>
              <a:gd name="connsiteY435" fmla="*/ 6266397 h 6858000"/>
              <a:gd name="connsiteX436" fmla="*/ 1862250 w 7467600"/>
              <a:gd name="connsiteY436" fmla="*/ 6033531 h 6858000"/>
              <a:gd name="connsiteX437" fmla="*/ 1211999 w 7467600"/>
              <a:gd name="connsiteY437" fmla="*/ 6683610 h 6858000"/>
              <a:gd name="connsiteX438" fmla="*/ 1213266 w 7467600"/>
              <a:gd name="connsiteY438" fmla="*/ 6691947 h 6858000"/>
              <a:gd name="connsiteX439" fmla="*/ 1203370 w 7467600"/>
              <a:gd name="connsiteY439" fmla="*/ 6850676 h 6858000"/>
              <a:gd name="connsiteX440" fmla="*/ 1203671 w 7467600"/>
              <a:gd name="connsiteY440" fmla="*/ 6858000 h 6858000"/>
              <a:gd name="connsiteX441" fmla="*/ 1143180 w 7467600"/>
              <a:gd name="connsiteY441" fmla="*/ 6858000 h 6858000"/>
              <a:gd name="connsiteX442" fmla="*/ 1142176 w 7467600"/>
              <a:gd name="connsiteY442" fmla="*/ 6766045 h 6858000"/>
              <a:gd name="connsiteX443" fmla="*/ 1067484 w 7467600"/>
              <a:gd name="connsiteY443" fmla="*/ 6858000 h 6858000"/>
              <a:gd name="connsiteX444" fmla="*/ 953928 w 7467600"/>
              <a:gd name="connsiteY444" fmla="*/ 6858000 h 6858000"/>
              <a:gd name="connsiteX445" fmla="*/ 959715 w 7467600"/>
              <a:gd name="connsiteY445" fmla="*/ 6850185 h 6858000"/>
              <a:gd name="connsiteX446" fmla="*/ 1483788 w 7467600"/>
              <a:gd name="connsiteY446" fmla="*/ 6259174 h 6858000"/>
              <a:gd name="connsiteX447" fmla="*/ 1100671 w 7467600"/>
              <a:gd name="connsiteY447" fmla="*/ 6252137 h 6858000"/>
              <a:gd name="connsiteX448" fmla="*/ 1090144 w 7467600"/>
              <a:gd name="connsiteY448" fmla="*/ 6256748 h 6858000"/>
              <a:gd name="connsiteX449" fmla="*/ 1095872 w 7467600"/>
              <a:gd name="connsiteY449" fmla="*/ 6271892 h 6858000"/>
              <a:gd name="connsiteX450" fmla="*/ 262785 w 7467600"/>
              <a:gd name="connsiteY450" fmla="*/ 6845450 h 6858000"/>
              <a:gd name="connsiteX451" fmla="*/ 209968 w 7467600"/>
              <a:gd name="connsiteY451" fmla="*/ 6770713 h 6858000"/>
              <a:gd name="connsiteX452" fmla="*/ 873460 w 7467600"/>
              <a:gd name="connsiteY452" fmla="*/ 6253768 h 6858000"/>
              <a:gd name="connsiteX453" fmla="*/ 192686 w 7467600"/>
              <a:gd name="connsiteY453" fmla="*/ 5849257 h 6858000"/>
              <a:gd name="connsiteX454" fmla="*/ 4696 w 7467600"/>
              <a:gd name="connsiteY454" fmla="*/ 5697668 h 6858000"/>
              <a:gd name="connsiteX455" fmla="*/ 0 w 7467600"/>
              <a:gd name="connsiteY455" fmla="*/ 5689984 h 6858000"/>
              <a:gd name="connsiteX456" fmla="*/ 0 w 7467600"/>
              <a:gd name="connsiteY456" fmla="*/ 5513472 h 6858000"/>
              <a:gd name="connsiteX457" fmla="*/ 174101 w 7467600"/>
              <a:gd name="connsiteY457" fmla="*/ 5620277 h 6858000"/>
              <a:gd name="connsiteX458" fmla="*/ 891800 w 7467600"/>
              <a:gd name="connsiteY458" fmla="*/ 6036935 h 6858000"/>
              <a:gd name="connsiteX459" fmla="*/ 1072219 w 7467600"/>
              <a:gd name="connsiteY459" fmla="*/ 6169443 h 6858000"/>
              <a:gd name="connsiteX460" fmla="*/ 1074117 w 7467600"/>
              <a:gd name="connsiteY460" fmla="*/ 6170301 h 6858000"/>
              <a:gd name="connsiteX461" fmla="*/ 1083114 w 7467600"/>
              <a:gd name="connsiteY461" fmla="*/ 6174131 h 6858000"/>
              <a:gd name="connsiteX462" fmla="*/ 1543010 w 7467600"/>
              <a:gd name="connsiteY462" fmla="*/ 6191140 h 6858000"/>
              <a:gd name="connsiteX463" fmla="*/ 1551080 w 7467600"/>
              <a:gd name="connsiteY463" fmla="*/ 6195006 h 6858000"/>
              <a:gd name="connsiteX464" fmla="*/ 2345443 w 7467600"/>
              <a:gd name="connsiteY464" fmla="*/ 5549882 h 6858000"/>
              <a:gd name="connsiteX465" fmla="*/ 1721499 w 7467600"/>
              <a:gd name="connsiteY465" fmla="*/ 5599969 h 6858000"/>
              <a:gd name="connsiteX466" fmla="*/ 767716 w 7467600"/>
              <a:gd name="connsiteY466" fmla="*/ 5472768 h 6858000"/>
              <a:gd name="connsiteX467" fmla="*/ 722147 w 7467600"/>
              <a:gd name="connsiteY467" fmla="*/ 5393091 h 6858000"/>
              <a:gd name="connsiteX468" fmla="*/ 1485552 w 7467600"/>
              <a:gd name="connsiteY468" fmla="*/ 5313202 h 6858000"/>
              <a:gd name="connsiteX469" fmla="*/ 2143004 w 7467600"/>
              <a:gd name="connsiteY469" fmla="*/ 5402420 h 6858000"/>
              <a:gd name="connsiteX470" fmla="*/ 1933391 w 7467600"/>
              <a:gd name="connsiteY470" fmla="*/ 5156971 h 6858000"/>
              <a:gd name="connsiteX471" fmla="*/ 1827118 w 7467600"/>
              <a:gd name="connsiteY471" fmla="*/ 4968410 h 6858000"/>
              <a:gd name="connsiteX472" fmla="*/ 1837349 w 7467600"/>
              <a:gd name="connsiteY472" fmla="*/ 4956357 h 6858000"/>
              <a:gd name="connsiteX473" fmla="*/ 2162835 w 7467600"/>
              <a:gd name="connsiteY473" fmla="*/ 5187853 h 6858000"/>
              <a:gd name="connsiteX474" fmla="*/ 2257167 w 7467600"/>
              <a:gd name="connsiteY474" fmla="*/ 5462123 h 6858000"/>
              <a:gd name="connsiteX475" fmla="*/ 2261598 w 7467600"/>
              <a:gd name="connsiteY475" fmla="*/ 5467998 h 6858000"/>
              <a:gd name="connsiteX476" fmla="*/ 2437177 w 7467600"/>
              <a:gd name="connsiteY476" fmla="*/ 5479608 h 6858000"/>
              <a:gd name="connsiteX477" fmla="*/ 2445247 w 7467600"/>
              <a:gd name="connsiteY477" fmla="*/ 5483476 h 6858000"/>
              <a:gd name="connsiteX478" fmla="*/ 2743626 w 7467600"/>
              <a:gd name="connsiteY478" fmla="*/ 5304819 h 6858000"/>
              <a:gd name="connsiteX479" fmla="*/ 3048102 w 7467600"/>
              <a:gd name="connsiteY479" fmla="*/ 5150595 h 6858000"/>
              <a:gd name="connsiteX480" fmla="*/ 1799414 w 7467600"/>
              <a:gd name="connsiteY480" fmla="*/ 4694732 h 6858000"/>
              <a:gd name="connsiteX481" fmla="*/ 1771735 w 7467600"/>
              <a:gd name="connsiteY481" fmla="*/ 4619929 h 6858000"/>
              <a:gd name="connsiteX482" fmla="*/ 3104273 w 7467600"/>
              <a:gd name="connsiteY482" fmla="*/ 5076159 h 6858000"/>
              <a:gd name="connsiteX483" fmla="*/ 3113245 w 7467600"/>
              <a:gd name="connsiteY483" fmla="*/ 5090705 h 6858000"/>
              <a:gd name="connsiteX484" fmla="*/ 3126294 w 7467600"/>
              <a:gd name="connsiteY484" fmla="*/ 5114400 h 6858000"/>
              <a:gd name="connsiteX485" fmla="*/ 3937433 w 7467600"/>
              <a:gd name="connsiteY485" fmla="*/ 4830473 h 6858000"/>
              <a:gd name="connsiteX486" fmla="*/ 3590475 w 7467600"/>
              <a:gd name="connsiteY486" fmla="*/ 4597974 h 6858000"/>
              <a:gd name="connsiteX487" fmla="*/ 3100264 w 7467600"/>
              <a:gd name="connsiteY487" fmla="*/ 4579845 h 6858000"/>
              <a:gd name="connsiteX488" fmla="*/ 2183576 w 7467600"/>
              <a:gd name="connsiteY488" fmla="*/ 4227150 h 6858000"/>
              <a:gd name="connsiteX489" fmla="*/ 2151029 w 7467600"/>
              <a:gd name="connsiteY489" fmla="*/ 4146947 h 6858000"/>
              <a:gd name="connsiteX490" fmla="*/ 3563434 w 7467600"/>
              <a:gd name="connsiteY490" fmla="*/ 4469115 h 6858000"/>
              <a:gd name="connsiteX491" fmla="*/ 3177952 w 7467600"/>
              <a:gd name="connsiteY491" fmla="*/ 3657386 h 6858000"/>
              <a:gd name="connsiteX492" fmla="*/ 3189263 w 7467600"/>
              <a:gd name="connsiteY492" fmla="*/ 3625726 h 6858000"/>
              <a:gd name="connsiteX493" fmla="*/ 3560912 w 7467600"/>
              <a:gd name="connsiteY493" fmla="*/ 4079863 h 6858000"/>
              <a:gd name="connsiteX494" fmla="*/ 3626636 w 7467600"/>
              <a:gd name="connsiteY494" fmla="*/ 4512230 h 6858000"/>
              <a:gd name="connsiteX495" fmla="*/ 3653088 w 7467600"/>
              <a:gd name="connsiteY495" fmla="*/ 4521417 h 6858000"/>
              <a:gd name="connsiteX496" fmla="*/ 3988128 w 7467600"/>
              <a:gd name="connsiteY496" fmla="*/ 4817267 h 6858000"/>
              <a:gd name="connsiteX497" fmla="*/ 4830582 w 7467600"/>
              <a:gd name="connsiteY497" fmla="*/ 4676000 h 6858000"/>
              <a:gd name="connsiteX498" fmla="*/ 4830100 w 7467600"/>
              <a:gd name="connsiteY498" fmla="*/ 4675554 h 6858000"/>
              <a:gd name="connsiteX499" fmla="*/ 4036318 w 7467600"/>
              <a:gd name="connsiteY499" fmla="*/ 4147013 h 6858000"/>
              <a:gd name="connsiteX500" fmla="*/ 3432098 w 7467600"/>
              <a:gd name="connsiteY500" fmla="*/ 3537312 h 6858000"/>
              <a:gd name="connsiteX501" fmla="*/ 3446761 w 7467600"/>
              <a:gd name="connsiteY501" fmla="*/ 3461278 h 6858000"/>
              <a:gd name="connsiteX502" fmla="*/ 4419733 w 7467600"/>
              <a:gd name="connsiteY502" fmla="*/ 3963555 h 6858000"/>
              <a:gd name="connsiteX503" fmla="*/ 4781371 w 7467600"/>
              <a:gd name="connsiteY503" fmla="*/ 4458604 h 6858000"/>
              <a:gd name="connsiteX504" fmla="*/ 4780440 w 7467600"/>
              <a:gd name="connsiteY504" fmla="*/ 4470290 h 6858000"/>
              <a:gd name="connsiteX505" fmla="*/ 4898954 w 7467600"/>
              <a:gd name="connsiteY505" fmla="*/ 4662092 h 6858000"/>
              <a:gd name="connsiteX506" fmla="*/ 4900699 w 7467600"/>
              <a:gd name="connsiteY506" fmla="*/ 4670867 h 6858000"/>
              <a:gd name="connsiteX507" fmla="*/ 5714511 w 7467600"/>
              <a:gd name="connsiteY507" fmla="*/ 4663483 h 6858000"/>
              <a:gd name="connsiteX508" fmla="*/ 5464793 w 7467600"/>
              <a:gd name="connsiteY508" fmla="*/ 4393556 h 6858000"/>
              <a:gd name="connsiteX509" fmla="*/ 5461897 w 7467600"/>
              <a:gd name="connsiteY509" fmla="*/ 4390879 h 6858000"/>
              <a:gd name="connsiteX510" fmla="*/ 4294126 w 7467600"/>
              <a:gd name="connsiteY510" fmla="*/ 3303048 h 6858000"/>
              <a:gd name="connsiteX511" fmla="*/ 4305321 w 7467600"/>
              <a:gd name="connsiteY511" fmla="*/ 3256953 h 6858000"/>
              <a:gd name="connsiteX512" fmla="*/ 4949299 w 7467600"/>
              <a:gd name="connsiteY512" fmla="*/ 3766336 h 6858000"/>
              <a:gd name="connsiteX513" fmla="*/ 5291452 w 7467600"/>
              <a:gd name="connsiteY513" fmla="*/ 4076801 h 6858000"/>
              <a:gd name="connsiteX514" fmla="*/ 5434998 w 7467600"/>
              <a:gd name="connsiteY514" fmla="*/ 4254100 h 6858000"/>
              <a:gd name="connsiteX515" fmla="*/ 5351015 w 7467600"/>
              <a:gd name="connsiteY515" fmla="*/ 3760989 h 6858000"/>
              <a:gd name="connsiteX516" fmla="*/ 5413780 w 7467600"/>
              <a:gd name="connsiteY516" fmla="*/ 2966265 h 6858000"/>
              <a:gd name="connsiteX517" fmla="*/ 5425627 w 7467600"/>
              <a:gd name="connsiteY517" fmla="*/ 2954192 h 6858000"/>
              <a:gd name="connsiteX518" fmla="*/ 6604735 w 7467600"/>
              <a:gd name="connsiteY518" fmla="*/ 2041381 h 6858000"/>
              <a:gd name="connsiteX519" fmla="*/ 7204487 w 7467600"/>
              <a:gd name="connsiteY519" fmla="*/ 2742112 h 6858000"/>
              <a:gd name="connsiteX520" fmla="*/ 7131592 w 7467600"/>
              <a:gd name="connsiteY520" fmla="*/ 2672096 h 6858000"/>
              <a:gd name="connsiteX521" fmla="*/ 6996344 w 7467600"/>
              <a:gd name="connsiteY521" fmla="*/ 2518310 h 6858000"/>
              <a:gd name="connsiteX522" fmla="*/ 6735495 w 7467600"/>
              <a:gd name="connsiteY522" fmla="*/ 2196890 h 6858000"/>
              <a:gd name="connsiteX523" fmla="*/ 6721901 w 7467600"/>
              <a:gd name="connsiteY523" fmla="*/ 2179274 h 6858000"/>
              <a:gd name="connsiteX524" fmla="*/ 6604735 w 7467600"/>
              <a:gd name="connsiteY524" fmla="*/ 2041381 h 6858000"/>
              <a:gd name="connsiteX525" fmla="*/ 6591670 w 7467600"/>
              <a:gd name="connsiteY525" fmla="*/ 1988277 h 6858000"/>
              <a:gd name="connsiteX526" fmla="*/ 6747349 w 7467600"/>
              <a:gd name="connsiteY526" fmla="*/ 2160069 h 6858000"/>
              <a:gd name="connsiteX527" fmla="*/ 6760943 w 7467600"/>
              <a:gd name="connsiteY527" fmla="*/ 2177686 h 6858000"/>
              <a:gd name="connsiteX528" fmla="*/ 7021065 w 7467600"/>
              <a:gd name="connsiteY528" fmla="*/ 2498102 h 6858000"/>
              <a:gd name="connsiteX529" fmla="*/ 7155223 w 7467600"/>
              <a:gd name="connsiteY529" fmla="*/ 2650386 h 6858000"/>
              <a:gd name="connsiteX530" fmla="*/ 7203167 w 7467600"/>
              <a:gd name="connsiteY530" fmla="*/ 2697288 h 6858000"/>
              <a:gd name="connsiteX531" fmla="*/ 6937703 w 7467600"/>
              <a:gd name="connsiteY531" fmla="*/ 2321981 h 6858000"/>
              <a:gd name="connsiteX532" fmla="*/ 6591670 w 7467600"/>
              <a:gd name="connsiteY532" fmla="*/ 1988277 h 6858000"/>
              <a:gd name="connsiteX533" fmla="*/ 5798671 w 7467600"/>
              <a:gd name="connsiteY533" fmla="*/ 1981601 h 6858000"/>
              <a:gd name="connsiteX534" fmla="*/ 5754709 w 7467600"/>
              <a:gd name="connsiteY534" fmla="*/ 2071454 h 6858000"/>
              <a:gd name="connsiteX535" fmla="*/ 5763044 w 7467600"/>
              <a:gd name="connsiteY535" fmla="*/ 2842206 h 6858000"/>
              <a:gd name="connsiteX536" fmla="*/ 5764974 w 7467600"/>
              <a:gd name="connsiteY536" fmla="*/ 2799609 h 6858000"/>
              <a:gd name="connsiteX537" fmla="*/ 5767665 w 7467600"/>
              <a:gd name="connsiteY537" fmla="*/ 2666409 h 6858000"/>
              <a:gd name="connsiteX538" fmla="*/ 5763055 w 7467600"/>
              <a:gd name="connsiteY538" fmla="*/ 2579705 h 6858000"/>
              <a:gd name="connsiteX539" fmla="*/ 5758079 w 7467600"/>
              <a:gd name="connsiteY539" fmla="*/ 2492508 h 6858000"/>
              <a:gd name="connsiteX540" fmla="*/ 5779325 w 7467600"/>
              <a:gd name="connsiteY540" fmla="*/ 2197069 h 6858000"/>
              <a:gd name="connsiteX541" fmla="*/ 5798671 w 7467600"/>
              <a:gd name="connsiteY541" fmla="*/ 1981601 h 6858000"/>
              <a:gd name="connsiteX542" fmla="*/ 5829202 w 7467600"/>
              <a:gd name="connsiteY542" fmla="*/ 1971679 h 6858000"/>
              <a:gd name="connsiteX543" fmla="*/ 5809558 w 7467600"/>
              <a:gd name="connsiteY543" fmla="*/ 2198043 h 6858000"/>
              <a:gd name="connsiteX544" fmla="*/ 5788653 w 7467600"/>
              <a:gd name="connsiteY544" fmla="*/ 2489430 h 6858000"/>
              <a:gd name="connsiteX545" fmla="*/ 5793439 w 7467600"/>
              <a:gd name="connsiteY545" fmla="*/ 2575235 h 6858000"/>
              <a:gd name="connsiteX546" fmla="*/ 5796837 w 7467600"/>
              <a:gd name="connsiteY546" fmla="*/ 2637633 h 6858000"/>
              <a:gd name="connsiteX547" fmla="*/ 5818614 w 7467600"/>
              <a:gd name="connsiteY547" fmla="*/ 2473055 h 6858000"/>
              <a:gd name="connsiteX548" fmla="*/ 5829202 w 7467600"/>
              <a:gd name="connsiteY548" fmla="*/ 1971679 h 6858000"/>
              <a:gd name="connsiteX549" fmla="*/ 5911389 w 7467600"/>
              <a:gd name="connsiteY549" fmla="*/ 1898371 h 6858000"/>
              <a:gd name="connsiteX550" fmla="*/ 6237627 w 7467600"/>
              <a:gd name="connsiteY550" fmla="*/ 2231921 h 6858000"/>
              <a:gd name="connsiteX551" fmla="*/ 5911389 w 7467600"/>
              <a:gd name="connsiteY551" fmla="*/ 1898371 h 6858000"/>
              <a:gd name="connsiteX552" fmla="*/ 6944437 w 7467600"/>
              <a:gd name="connsiteY552" fmla="*/ 1575402 h 6858000"/>
              <a:gd name="connsiteX553" fmla="*/ 6304730 w 7467600"/>
              <a:gd name="connsiteY553" fmla="*/ 1766654 h 6858000"/>
              <a:gd name="connsiteX554" fmla="*/ 6944437 w 7467600"/>
              <a:gd name="connsiteY554" fmla="*/ 1575402 h 6858000"/>
              <a:gd name="connsiteX555" fmla="*/ 7019523 w 7467600"/>
              <a:gd name="connsiteY555" fmla="*/ 1519450 h 6858000"/>
              <a:gd name="connsiteX556" fmla="*/ 6298091 w 7467600"/>
              <a:gd name="connsiteY556" fmla="*/ 1737122 h 6858000"/>
              <a:gd name="connsiteX557" fmla="*/ 7019523 w 7467600"/>
              <a:gd name="connsiteY557" fmla="*/ 1519450 h 6858000"/>
              <a:gd name="connsiteX558" fmla="*/ 2399523 w 7467600"/>
              <a:gd name="connsiteY558" fmla="*/ 1428234 h 6858000"/>
              <a:gd name="connsiteX559" fmla="*/ 2224982 w 7467600"/>
              <a:gd name="connsiteY559" fmla="*/ 1826201 h 6858000"/>
              <a:gd name="connsiteX560" fmla="*/ 2096099 w 7467600"/>
              <a:gd name="connsiteY560" fmla="*/ 2345900 h 6858000"/>
              <a:gd name="connsiteX561" fmla="*/ 2283317 w 7467600"/>
              <a:gd name="connsiteY561" fmla="*/ 1796925 h 6858000"/>
              <a:gd name="connsiteX562" fmla="*/ 2399523 w 7467600"/>
              <a:gd name="connsiteY562" fmla="*/ 1428234 h 6858000"/>
              <a:gd name="connsiteX563" fmla="*/ 2448558 w 7467600"/>
              <a:gd name="connsiteY563" fmla="*/ 1373435 h 6858000"/>
              <a:gd name="connsiteX564" fmla="*/ 2312521 w 7467600"/>
              <a:gd name="connsiteY564" fmla="*/ 1806140 h 6858000"/>
              <a:gd name="connsiteX565" fmla="*/ 2127533 w 7467600"/>
              <a:gd name="connsiteY565" fmla="*/ 2348380 h 6858000"/>
              <a:gd name="connsiteX566" fmla="*/ 2358080 w 7467600"/>
              <a:gd name="connsiteY566" fmla="*/ 1866134 h 6858000"/>
              <a:gd name="connsiteX567" fmla="*/ 2407436 w 7467600"/>
              <a:gd name="connsiteY567" fmla="*/ 1651070 h 6858000"/>
              <a:gd name="connsiteX568" fmla="*/ 2448558 w 7467600"/>
              <a:gd name="connsiteY568" fmla="*/ 1373435 h 6858000"/>
              <a:gd name="connsiteX569" fmla="*/ 278707 w 7467600"/>
              <a:gd name="connsiteY569" fmla="*/ 1352270 h 6858000"/>
              <a:gd name="connsiteX570" fmla="*/ 321570 w 7467600"/>
              <a:gd name="connsiteY570" fmla="*/ 1861610 h 6858000"/>
              <a:gd name="connsiteX571" fmla="*/ 294281 w 7467600"/>
              <a:gd name="connsiteY571" fmla="*/ 1440658 h 6858000"/>
              <a:gd name="connsiteX572" fmla="*/ 278707 w 7467600"/>
              <a:gd name="connsiteY572" fmla="*/ 1352270 h 6858000"/>
              <a:gd name="connsiteX573" fmla="*/ 1423821 w 7467600"/>
              <a:gd name="connsiteY573" fmla="*/ 1351958 h 6858000"/>
              <a:gd name="connsiteX574" fmla="*/ 1638521 w 7467600"/>
              <a:gd name="connsiteY574" fmla="*/ 1908470 h 6858000"/>
              <a:gd name="connsiteX575" fmla="*/ 1754199 w 7467600"/>
              <a:gd name="connsiteY575" fmla="*/ 2149284 h 6858000"/>
              <a:gd name="connsiteX576" fmla="*/ 1908359 w 7467600"/>
              <a:gd name="connsiteY576" fmla="*/ 2364988 h 6858000"/>
              <a:gd name="connsiteX577" fmla="*/ 1647661 w 7467600"/>
              <a:gd name="connsiteY577" fmla="*/ 1825945 h 6858000"/>
              <a:gd name="connsiteX578" fmla="*/ 1423821 w 7467600"/>
              <a:gd name="connsiteY578" fmla="*/ 1351958 h 6858000"/>
              <a:gd name="connsiteX579" fmla="*/ 1431890 w 7467600"/>
              <a:gd name="connsiteY579" fmla="*/ 1306475 h 6858000"/>
              <a:gd name="connsiteX580" fmla="*/ 1507597 w 7467600"/>
              <a:gd name="connsiteY580" fmla="*/ 1446132 h 6858000"/>
              <a:gd name="connsiteX581" fmla="*/ 1674586 w 7467600"/>
              <a:gd name="connsiteY581" fmla="*/ 1813832 h 6858000"/>
              <a:gd name="connsiteX582" fmla="*/ 1815950 w 7467600"/>
              <a:gd name="connsiteY582" fmla="*/ 2128564 h 6858000"/>
              <a:gd name="connsiteX583" fmla="*/ 1984242 w 7467600"/>
              <a:gd name="connsiteY583" fmla="*/ 2430829 h 6858000"/>
              <a:gd name="connsiteX584" fmla="*/ 2014023 w 7467600"/>
              <a:gd name="connsiteY584" fmla="*/ 2450995 h 6858000"/>
              <a:gd name="connsiteX585" fmla="*/ 1747337 w 7467600"/>
              <a:gd name="connsiteY585" fmla="*/ 1855264 h 6858000"/>
              <a:gd name="connsiteX586" fmla="*/ 1533749 w 7467600"/>
              <a:gd name="connsiteY586" fmla="*/ 1478656 h 6858000"/>
              <a:gd name="connsiteX587" fmla="*/ 1431890 w 7467600"/>
              <a:gd name="connsiteY587" fmla="*/ 1306475 h 6858000"/>
              <a:gd name="connsiteX588" fmla="*/ 5052692 w 7467600"/>
              <a:gd name="connsiteY588" fmla="*/ 1292994 h 6858000"/>
              <a:gd name="connsiteX589" fmla="*/ 5200661 w 7467600"/>
              <a:gd name="connsiteY589" fmla="*/ 1635186 h 6858000"/>
              <a:gd name="connsiteX590" fmla="*/ 5297138 w 7467600"/>
              <a:gd name="connsiteY590" fmla="*/ 1906351 h 6858000"/>
              <a:gd name="connsiteX591" fmla="*/ 5052692 w 7467600"/>
              <a:gd name="connsiteY591" fmla="*/ 1292994 h 6858000"/>
              <a:gd name="connsiteX592" fmla="*/ 5009948 w 7467600"/>
              <a:gd name="connsiteY592" fmla="*/ 1273619 h 6858000"/>
              <a:gd name="connsiteX593" fmla="*/ 5121777 w 7467600"/>
              <a:gd name="connsiteY593" fmla="*/ 1654213 h 6858000"/>
              <a:gd name="connsiteX594" fmla="*/ 5293545 w 7467600"/>
              <a:gd name="connsiteY594" fmla="*/ 2072247 h 6858000"/>
              <a:gd name="connsiteX595" fmla="*/ 5294042 w 7467600"/>
              <a:gd name="connsiteY595" fmla="*/ 2065019 h 6858000"/>
              <a:gd name="connsiteX596" fmla="*/ 5171936 w 7467600"/>
              <a:gd name="connsiteY596" fmla="*/ 1647613 h 6858000"/>
              <a:gd name="connsiteX597" fmla="*/ 5009948 w 7467600"/>
              <a:gd name="connsiteY597" fmla="*/ 1273619 h 6858000"/>
              <a:gd name="connsiteX598" fmla="*/ 655236 w 7467600"/>
              <a:gd name="connsiteY598" fmla="*/ 1268632 h 6858000"/>
              <a:gd name="connsiteX599" fmla="*/ 839521 w 7467600"/>
              <a:gd name="connsiteY599" fmla="*/ 1685315 h 6858000"/>
              <a:gd name="connsiteX600" fmla="*/ 1109416 w 7467600"/>
              <a:gd name="connsiteY600" fmla="*/ 2061663 h 6858000"/>
              <a:gd name="connsiteX601" fmla="*/ 1298300 w 7467600"/>
              <a:gd name="connsiteY601" fmla="*/ 2247742 h 6858000"/>
              <a:gd name="connsiteX602" fmla="*/ 1125871 w 7467600"/>
              <a:gd name="connsiteY602" fmla="*/ 1989513 h 6858000"/>
              <a:gd name="connsiteX603" fmla="*/ 981574 w 7467600"/>
              <a:gd name="connsiteY603" fmla="*/ 1783157 h 6858000"/>
              <a:gd name="connsiteX604" fmla="*/ 922198 w 7467600"/>
              <a:gd name="connsiteY604" fmla="*/ 1677437 h 6858000"/>
              <a:gd name="connsiteX605" fmla="*/ 869293 w 7467600"/>
              <a:gd name="connsiteY605" fmla="*/ 1583214 h 6858000"/>
              <a:gd name="connsiteX606" fmla="*/ 751431 w 7467600"/>
              <a:gd name="connsiteY606" fmla="*/ 1405731 h 6858000"/>
              <a:gd name="connsiteX607" fmla="*/ 655236 w 7467600"/>
              <a:gd name="connsiteY607" fmla="*/ 1268632 h 6858000"/>
              <a:gd name="connsiteX608" fmla="*/ 6516292 w 7467600"/>
              <a:gd name="connsiteY608" fmla="*/ 1263064 h 6858000"/>
              <a:gd name="connsiteX609" fmla="*/ 5736320 w 7467600"/>
              <a:gd name="connsiteY609" fmla="*/ 1501803 h 6858000"/>
              <a:gd name="connsiteX610" fmla="*/ 6516292 w 7467600"/>
              <a:gd name="connsiteY610" fmla="*/ 1263064 h 6858000"/>
              <a:gd name="connsiteX611" fmla="*/ 291466 w 7467600"/>
              <a:gd name="connsiteY611" fmla="*/ 1250369 h 6858000"/>
              <a:gd name="connsiteX612" fmla="*/ 323180 w 7467600"/>
              <a:gd name="connsiteY612" fmla="*/ 1435283 h 6858000"/>
              <a:gd name="connsiteX613" fmla="*/ 349381 w 7467600"/>
              <a:gd name="connsiteY613" fmla="*/ 1875041 h 6858000"/>
              <a:gd name="connsiteX614" fmla="*/ 374363 w 7467600"/>
              <a:gd name="connsiteY614" fmla="*/ 1506494 h 6858000"/>
              <a:gd name="connsiteX615" fmla="*/ 302168 w 7467600"/>
              <a:gd name="connsiteY615" fmla="*/ 1274495 h 6858000"/>
              <a:gd name="connsiteX616" fmla="*/ 291466 w 7467600"/>
              <a:gd name="connsiteY616" fmla="*/ 1250369 h 6858000"/>
              <a:gd name="connsiteX617" fmla="*/ 678222 w 7467600"/>
              <a:gd name="connsiteY617" fmla="*/ 1248670 h 6858000"/>
              <a:gd name="connsiteX618" fmla="*/ 775536 w 7467600"/>
              <a:gd name="connsiteY618" fmla="*/ 1388015 h 6858000"/>
              <a:gd name="connsiteX619" fmla="*/ 894529 w 7467600"/>
              <a:gd name="connsiteY619" fmla="*/ 1567739 h 6858000"/>
              <a:gd name="connsiteX620" fmla="*/ 948000 w 7467600"/>
              <a:gd name="connsiteY620" fmla="*/ 1663088 h 6858000"/>
              <a:gd name="connsiteX621" fmla="*/ 1006812 w 7467600"/>
              <a:gd name="connsiteY621" fmla="*/ 1767683 h 6858000"/>
              <a:gd name="connsiteX622" fmla="*/ 1149133 w 7467600"/>
              <a:gd name="connsiteY622" fmla="*/ 1971513 h 6858000"/>
              <a:gd name="connsiteX623" fmla="*/ 1333952 w 7467600"/>
              <a:gd name="connsiteY623" fmla="*/ 2251620 h 6858000"/>
              <a:gd name="connsiteX624" fmla="*/ 1337329 w 7467600"/>
              <a:gd name="connsiteY624" fmla="*/ 2258350 h 6858000"/>
              <a:gd name="connsiteX625" fmla="*/ 1014726 w 7467600"/>
              <a:gd name="connsiteY625" fmla="*/ 1615556 h 6858000"/>
              <a:gd name="connsiteX626" fmla="*/ 678222 w 7467600"/>
              <a:gd name="connsiteY626" fmla="*/ 1248670 h 6858000"/>
              <a:gd name="connsiteX627" fmla="*/ 6691602 w 7467600"/>
              <a:gd name="connsiteY627" fmla="*/ 1140573 h 6858000"/>
              <a:gd name="connsiteX628" fmla="*/ 6571100 w 7467600"/>
              <a:gd name="connsiteY628" fmla="*/ 1183662 h 6858000"/>
              <a:gd name="connsiteX629" fmla="*/ 6241687 w 7467600"/>
              <a:gd name="connsiteY629" fmla="*/ 1257600 h 6858000"/>
              <a:gd name="connsiteX630" fmla="*/ 5693009 w 7467600"/>
              <a:gd name="connsiteY630" fmla="*/ 1478256 h 6858000"/>
              <a:gd name="connsiteX631" fmla="*/ 6548420 w 7467600"/>
              <a:gd name="connsiteY631" fmla="*/ 1214599 h 6858000"/>
              <a:gd name="connsiteX632" fmla="*/ 6605473 w 7467600"/>
              <a:gd name="connsiteY632" fmla="*/ 1184686 h 6858000"/>
              <a:gd name="connsiteX633" fmla="*/ 6691602 w 7467600"/>
              <a:gd name="connsiteY633" fmla="*/ 1140573 h 6858000"/>
              <a:gd name="connsiteX634" fmla="*/ 4002475 w 7467600"/>
              <a:gd name="connsiteY634" fmla="*/ 1037802 h 6858000"/>
              <a:gd name="connsiteX635" fmla="*/ 4000324 w 7467600"/>
              <a:gd name="connsiteY635" fmla="*/ 1039362 h 6858000"/>
              <a:gd name="connsiteX636" fmla="*/ 4002862 w 7467600"/>
              <a:gd name="connsiteY636" fmla="*/ 1042866 h 6858000"/>
              <a:gd name="connsiteX637" fmla="*/ 4002475 w 7467600"/>
              <a:gd name="connsiteY637" fmla="*/ 1037802 h 6858000"/>
              <a:gd name="connsiteX638" fmla="*/ 506322 w 7467600"/>
              <a:gd name="connsiteY638" fmla="*/ 1020997 h 6858000"/>
              <a:gd name="connsiteX639" fmla="*/ 533068 w 7467600"/>
              <a:gd name="connsiteY639" fmla="*/ 1029409 h 6858000"/>
              <a:gd name="connsiteX640" fmla="*/ 1232525 w 7467600"/>
              <a:gd name="connsiteY640" fmla="*/ 1804675 h 6858000"/>
              <a:gd name="connsiteX641" fmla="*/ 1388858 w 7467600"/>
              <a:gd name="connsiteY641" fmla="*/ 2368011 h 6858000"/>
              <a:gd name="connsiteX642" fmla="*/ 1384098 w 7467600"/>
              <a:gd name="connsiteY642" fmla="*/ 2378125 h 6858000"/>
              <a:gd name="connsiteX643" fmla="*/ 1425393 w 7467600"/>
              <a:gd name="connsiteY643" fmla="*/ 2589124 h 6858000"/>
              <a:gd name="connsiteX644" fmla="*/ 1424001 w 7467600"/>
              <a:gd name="connsiteY644" fmla="*/ 2597541 h 6858000"/>
              <a:gd name="connsiteX645" fmla="*/ 2152729 w 7467600"/>
              <a:gd name="connsiteY645" fmla="*/ 2864487 h 6858000"/>
              <a:gd name="connsiteX646" fmla="*/ 2020609 w 7467600"/>
              <a:gd name="connsiteY646" fmla="*/ 2539671 h 6858000"/>
              <a:gd name="connsiteX647" fmla="*/ 2018920 w 7467600"/>
              <a:gd name="connsiteY647" fmla="*/ 2536309 h 6858000"/>
              <a:gd name="connsiteX648" fmla="*/ 1342441 w 7467600"/>
              <a:gd name="connsiteY648" fmla="*/ 1173017 h 6858000"/>
              <a:gd name="connsiteX649" fmla="*/ 1367925 w 7467600"/>
              <a:gd name="connsiteY649" fmla="*/ 1135648 h 6858000"/>
              <a:gd name="connsiteX650" fmla="*/ 1771401 w 7467600"/>
              <a:gd name="connsiteY650" fmla="*/ 1806673 h 6858000"/>
              <a:gd name="connsiteX651" fmla="*/ 1972385 w 7467600"/>
              <a:gd name="connsiteY651" fmla="*/ 2198735 h 6858000"/>
              <a:gd name="connsiteX652" fmla="*/ 2040892 w 7467600"/>
              <a:gd name="connsiteY652" fmla="*/ 2405205 h 6858000"/>
              <a:gd name="connsiteX653" fmla="*/ 2131689 w 7467600"/>
              <a:gd name="connsiteY653" fmla="*/ 1936926 h 6858000"/>
              <a:gd name="connsiteX654" fmla="*/ 2454820 w 7467600"/>
              <a:gd name="connsiteY654" fmla="*/ 1248808 h 6858000"/>
              <a:gd name="connsiteX655" fmla="*/ 2492512 w 7467600"/>
              <a:gd name="connsiteY655" fmla="*/ 1302920 h 6858000"/>
              <a:gd name="connsiteX656" fmla="*/ 2081216 w 7467600"/>
              <a:gd name="connsiteY656" fmla="*/ 2527513 h 6858000"/>
              <a:gd name="connsiteX657" fmla="*/ 2081211 w 7467600"/>
              <a:gd name="connsiteY657" fmla="*/ 2528916 h 6858000"/>
              <a:gd name="connsiteX658" fmla="*/ 2199067 w 7467600"/>
              <a:gd name="connsiteY658" fmla="*/ 2884061 h 6858000"/>
              <a:gd name="connsiteX659" fmla="*/ 3192586 w 7467600"/>
              <a:gd name="connsiteY659" fmla="*/ 3411496 h 6858000"/>
              <a:gd name="connsiteX660" fmla="*/ 3182620 w 7467600"/>
              <a:gd name="connsiteY660" fmla="*/ 3483279 h 6858000"/>
              <a:gd name="connsiteX661" fmla="*/ 2435119 w 7467600"/>
              <a:gd name="connsiteY661" fmla="*/ 3080173 h 6858000"/>
              <a:gd name="connsiteX662" fmla="*/ 2410152 w 7467600"/>
              <a:gd name="connsiteY662" fmla="*/ 3063751 h 6858000"/>
              <a:gd name="connsiteX663" fmla="*/ 2408099 w 7467600"/>
              <a:gd name="connsiteY663" fmla="*/ 3064403 h 6858000"/>
              <a:gd name="connsiteX664" fmla="*/ 2407218 w 7467600"/>
              <a:gd name="connsiteY664" fmla="*/ 3070324 h 6858000"/>
              <a:gd name="connsiteX665" fmla="*/ 2380138 w 7467600"/>
              <a:gd name="connsiteY665" fmla="*/ 3099341 h 6858000"/>
              <a:gd name="connsiteX666" fmla="*/ 1765923 w 7467600"/>
              <a:gd name="connsiteY666" fmla="*/ 3581043 h 6858000"/>
              <a:gd name="connsiteX667" fmla="*/ 1702258 w 7467600"/>
              <a:gd name="connsiteY667" fmla="*/ 3612286 h 6858000"/>
              <a:gd name="connsiteX668" fmla="*/ 1538370 w 7467600"/>
              <a:gd name="connsiteY668" fmla="*/ 3811804 h 6858000"/>
              <a:gd name="connsiteX669" fmla="*/ 542867 w 7467600"/>
              <a:gd name="connsiteY669" fmla="*/ 4944092 h 6858000"/>
              <a:gd name="connsiteX670" fmla="*/ 515800 w 7467600"/>
              <a:gd name="connsiteY670" fmla="*/ 4862180 h 6858000"/>
              <a:gd name="connsiteX671" fmla="*/ 909145 w 7467600"/>
              <a:gd name="connsiteY671" fmla="*/ 4199225 h 6858000"/>
              <a:gd name="connsiteX672" fmla="*/ 1214067 w 7467600"/>
              <a:gd name="connsiteY672" fmla="*/ 3908561 h 6858000"/>
              <a:gd name="connsiteX673" fmla="*/ 640967 w 7467600"/>
              <a:gd name="connsiteY673" fmla="*/ 4105601 h 6858000"/>
              <a:gd name="connsiteX674" fmla="*/ 112563 w 7467600"/>
              <a:gd name="connsiteY674" fmla="*/ 4396952 h 6858000"/>
              <a:gd name="connsiteX675" fmla="*/ 0 w 7467600"/>
              <a:gd name="connsiteY675" fmla="*/ 4466006 h 6858000"/>
              <a:gd name="connsiteX676" fmla="*/ 0 w 7467600"/>
              <a:gd name="connsiteY676" fmla="*/ 4233763 h 6858000"/>
              <a:gd name="connsiteX677" fmla="*/ 36881 w 7467600"/>
              <a:gd name="connsiteY677" fmla="*/ 4200118 h 6858000"/>
              <a:gd name="connsiteX678" fmla="*/ 910534 w 7467600"/>
              <a:gd name="connsiteY678" fmla="*/ 3629753 h 6858000"/>
              <a:gd name="connsiteX679" fmla="*/ 1578717 w 7467600"/>
              <a:gd name="connsiteY679" fmla="*/ 3575982 h 6858000"/>
              <a:gd name="connsiteX680" fmla="*/ 2338780 w 7467600"/>
              <a:gd name="connsiteY680" fmla="*/ 3033725 h 6858000"/>
              <a:gd name="connsiteX681" fmla="*/ 1807991 w 7467600"/>
              <a:gd name="connsiteY681" fmla="*/ 2807184 h 6858000"/>
              <a:gd name="connsiteX682" fmla="*/ 1416358 w 7467600"/>
              <a:gd name="connsiteY682" fmla="*/ 3112571 h 6858000"/>
              <a:gd name="connsiteX683" fmla="*/ 939066 w 7467600"/>
              <a:gd name="connsiteY683" fmla="*/ 3378798 h 6858000"/>
              <a:gd name="connsiteX684" fmla="*/ 115099 w 7467600"/>
              <a:gd name="connsiteY684" fmla="*/ 3607650 h 6858000"/>
              <a:gd name="connsiteX685" fmla="*/ 97284 w 7467600"/>
              <a:gd name="connsiteY685" fmla="*/ 3520393 h 6858000"/>
              <a:gd name="connsiteX686" fmla="*/ 922050 w 7467600"/>
              <a:gd name="connsiteY686" fmla="*/ 3074867 h 6858000"/>
              <a:gd name="connsiteX687" fmla="*/ 1405265 w 7467600"/>
              <a:gd name="connsiteY687" fmla="*/ 3016319 h 6858000"/>
              <a:gd name="connsiteX688" fmla="*/ 1407512 w 7467600"/>
              <a:gd name="connsiteY688" fmla="*/ 3018001 h 6858000"/>
              <a:gd name="connsiteX689" fmla="*/ 1726266 w 7467600"/>
              <a:gd name="connsiteY689" fmla="*/ 2777274 h 6858000"/>
              <a:gd name="connsiteX690" fmla="*/ 625390 w 7467600"/>
              <a:gd name="connsiteY690" fmla="*/ 2514541 h 6858000"/>
              <a:gd name="connsiteX691" fmla="*/ 619799 w 7467600"/>
              <a:gd name="connsiteY691" fmla="*/ 2527180 h 6858000"/>
              <a:gd name="connsiteX692" fmla="*/ 310030 w 7467600"/>
              <a:gd name="connsiteY692" fmla="*/ 2771818 h 6858000"/>
              <a:gd name="connsiteX693" fmla="*/ 173877 w 7467600"/>
              <a:gd name="connsiteY693" fmla="*/ 2937056 h 6858000"/>
              <a:gd name="connsiteX694" fmla="*/ 77889 w 7467600"/>
              <a:gd name="connsiteY694" fmla="*/ 3138440 h 6858000"/>
              <a:gd name="connsiteX695" fmla="*/ 0 w 7467600"/>
              <a:gd name="connsiteY695" fmla="*/ 3271395 h 6858000"/>
              <a:gd name="connsiteX696" fmla="*/ 0 w 7467600"/>
              <a:gd name="connsiteY696" fmla="*/ 3153002 h 6858000"/>
              <a:gd name="connsiteX697" fmla="*/ 2386 w 7467600"/>
              <a:gd name="connsiteY697" fmla="*/ 3149203 h 6858000"/>
              <a:gd name="connsiteX698" fmla="*/ 89753 w 7467600"/>
              <a:gd name="connsiteY698" fmla="*/ 2987702 h 6858000"/>
              <a:gd name="connsiteX699" fmla="*/ 76869 w 7467600"/>
              <a:gd name="connsiteY699" fmla="*/ 3005404 h 6858000"/>
              <a:gd name="connsiteX700" fmla="*/ 32049 w 7467600"/>
              <a:gd name="connsiteY700" fmla="*/ 3065814 h 6858000"/>
              <a:gd name="connsiteX701" fmla="*/ 0 w 7467600"/>
              <a:gd name="connsiteY701" fmla="*/ 3108744 h 6858000"/>
              <a:gd name="connsiteX702" fmla="*/ 0 w 7467600"/>
              <a:gd name="connsiteY702" fmla="*/ 3058059 h 6858000"/>
              <a:gd name="connsiteX703" fmla="*/ 7610 w 7467600"/>
              <a:gd name="connsiteY703" fmla="*/ 3047889 h 6858000"/>
              <a:gd name="connsiteX704" fmla="*/ 52419 w 7467600"/>
              <a:gd name="connsiteY704" fmla="*/ 2987479 h 6858000"/>
              <a:gd name="connsiteX705" fmla="*/ 59142 w 7467600"/>
              <a:gd name="connsiteY705" fmla="*/ 2978488 h 6858000"/>
              <a:gd name="connsiteX706" fmla="*/ 0 w 7467600"/>
              <a:gd name="connsiteY706" fmla="*/ 3015334 h 6858000"/>
              <a:gd name="connsiteX707" fmla="*/ 0 w 7467600"/>
              <a:gd name="connsiteY707" fmla="*/ 2914286 h 6858000"/>
              <a:gd name="connsiteX708" fmla="*/ 36383 w 7467600"/>
              <a:gd name="connsiteY708" fmla="*/ 2901128 h 6858000"/>
              <a:gd name="connsiteX709" fmla="*/ 156329 w 7467600"/>
              <a:gd name="connsiteY709" fmla="*/ 2840533 h 6858000"/>
              <a:gd name="connsiteX710" fmla="*/ 358355 w 7467600"/>
              <a:gd name="connsiteY710" fmla="*/ 2620471 h 6858000"/>
              <a:gd name="connsiteX711" fmla="*/ 510577 w 7467600"/>
              <a:gd name="connsiteY711" fmla="*/ 2501244 h 6858000"/>
              <a:gd name="connsiteX712" fmla="*/ 211967 w 7467600"/>
              <a:gd name="connsiteY712" fmla="*/ 2479171 h 6858000"/>
              <a:gd name="connsiteX713" fmla="*/ 0 w 7467600"/>
              <a:gd name="connsiteY713" fmla="*/ 2476398 h 6858000"/>
              <a:gd name="connsiteX714" fmla="*/ 0 w 7467600"/>
              <a:gd name="connsiteY714" fmla="*/ 2389189 h 6858000"/>
              <a:gd name="connsiteX715" fmla="*/ 103062 w 7467600"/>
              <a:gd name="connsiteY715" fmla="*/ 2389518 h 6858000"/>
              <a:gd name="connsiteX716" fmla="*/ 510734 w 7467600"/>
              <a:gd name="connsiteY716" fmla="*/ 2416201 h 6858000"/>
              <a:gd name="connsiteX717" fmla="*/ 279257 w 7467600"/>
              <a:gd name="connsiteY717" fmla="*/ 2092102 h 6858000"/>
              <a:gd name="connsiteX718" fmla="*/ 65265 w 7467600"/>
              <a:gd name="connsiteY718" fmla="*/ 2006049 h 6858000"/>
              <a:gd name="connsiteX719" fmla="*/ 0 w 7467600"/>
              <a:gd name="connsiteY719" fmla="*/ 1982532 h 6858000"/>
              <a:gd name="connsiteX720" fmla="*/ 0 w 7467600"/>
              <a:gd name="connsiteY720" fmla="*/ 1912789 h 6858000"/>
              <a:gd name="connsiteX721" fmla="*/ 97460 w 7467600"/>
              <a:gd name="connsiteY721" fmla="*/ 1953725 h 6858000"/>
              <a:gd name="connsiteX722" fmla="*/ 221272 w 7467600"/>
              <a:gd name="connsiteY722" fmla="*/ 1980766 h 6858000"/>
              <a:gd name="connsiteX723" fmla="*/ 116765 w 7467600"/>
              <a:gd name="connsiteY723" fmla="*/ 1911033 h 6858000"/>
              <a:gd name="connsiteX724" fmla="*/ 16405 w 7467600"/>
              <a:gd name="connsiteY724" fmla="*/ 1803412 h 6858000"/>
              <a:gd name="connsiteX725" fmla="*/ 0 w 7467600"/>
              <a:gd name="connsiteY725" fmla="*/ 1784777 h 6858000"/>
              <a:gd name="connsiteX726" fmla="*/ 0 w 7467600"/>
              <a:gd name="connsiteY726" fmla="*/ 1740082 h 6858000"/>
              <a:gd name="connsiteX727" fmla="*/ 39394 w 7467600"/>
              <a:gd name="connsiteY727" fmla="*/ 1784856 h 6858000"/>
              <a:gd name="connsiteX728" fmla="*/ 135813 w 7467600"/>
              <a:gd name="connsiteY728" fmla="*/ 1888838 h 6858000"/>
              <a:gd name="connsiteX729" fmla="*/ 242575 w 7467600"/>
              <a:gd name="connsiteY729" fmla="*/ 1958841 h 6858000"/>
              <a:gd name="connsiteX730" fmla="*/ 82197 w 7467600"/>
              <a:gd name="connsiteY730" fmla="*/ 1754826 h 6858000"/>
              <a:gd name="connsiteX731" fmla="*/ 0 w 7467600"/>
              <a:gd name="connsiteY731" fmla="*/ 1679650 h 6858000"/>
              <a:gd name="connsiteX732" fmla="*/ 0 w 7467600"/>
              <a:gd name="connsiteY732" fmla="*/ 1602463 h 6858000"/>
              <a:gd name="connsiteX733" fmla="*/ 84689 w 7467600"/>
              <a:gd name="connsiteY733" fmla="*/ 1677442 h 6858000"/>
              <a:gd name="connsiteX734" fmla="*/ 298437 w 7467600"/>
              <a:gd name="connsiteY734" fmla="*/ 1968019 h 6858000"/>
              <a:gd name="connsiteX735" fmla="*/ 227269 w 7467600"/>
              <a:gd name="connsiteY735" fmla="*/ 1114064 h 6858000"/>
              <a:gd name="connsiteX736" fmla="*/ 248003 w 7467600"/>
              <a:gd name="connsiteY736" fmla="*/ 1089613 h 6858000"/>
              <a:gd name="connsiteX737" fmla="*/ 427020 w 7467600"/>
              <a:gd name="connsiteY737" fmla="*/ 1619803 h 6858000"/>
              <a:gd name="connsiteX738" fmla="*/ 340345 w 7467600"/>
              <a:gd name="connsiteY738" fmla="*/ 2027739 h 6858000"/>
              <a:gd name="connsiteX739" fmla="*/ 360865 w 7467600"/>
              <a:gd name="connsiteY739" fmla="*/ 2044827 h 6858000"/>
              <a:gd name="connsiteX740" fmla="*/ 560414 w 7467600"/>
              <a:gd name="connsiteY740" fmla="*/ 2421457 h 6858000"/>
              <a:gd name="connsiteX741" fmla="*/ 1359703 w 7467600"/>
              <a:gd name="connsiteY741" fmla="*/ 2578554 h 6858000"/>
              <a:gd name="connsiteX742" fmla="*/ 1359422 w 7467600"/>
              <a:gd name="connsiteY742" fmla="*/ 2577994 h 6858000"/>
              <a:gd name="connsiteX743" fmla="*/ 828701 w 7467600"/>
              <a:gd name="connsiteY743" fmla="*/ 1839520 h 6858000"/>
              <a:gd name="connsiteX744" fmla="*/ 494427 w 7467600"/>
              <a:gd name="connsiteY744" fmla="*/ 1092333 h 6858000"/>
              <a:gd name="connsiteX745" fmla="*/ 506322 w 7467600"/>
              <a:gd name="connsiteY745" fmla="*/ 1020997 h 6858000"/>
              <a:gd name="connsiteX746" fmla="*/ 4570198 w 7467600"/>
              <a:gd name="connsiteY746" fmla="*/ 978081 h 6858000"/>
              <a:gd name="connsiteX747" fmla="*/ 4523691 w 7467600"/>
              <a:gd name="connsiteY747" fmla="*/ 1127776 h 6858000"/>
              <a:gd name="connsiteX748" fmla="*/ 4509875 w 7467600"/>
              <a:gd name="connsiteY748" fmla="*/ 1167552 h 6858000"/>
              <a:gd name="connsiteX749" fmla="*/ 4478168 w 7467600"/>
              <a:gd name="connsiteY749" fmla="*/ 1260735 h 6858000"/>
              <a:gd name="connsiteX750" fmla="*/ 4409309 w 7467600"/>
              <a:gd name="connsiteY750" fmla="*/ 1666996 h 6858000"/>
              <a:gd name="connsiteX751" fmla="*/ 4370031 w 7467600"/>
              <a:gd name="connsiteY751" fmla="*/ 1955666 h 6858000"/>
              <a:gd name="connsiteX752" fmla="*/ 4570198 w 7467600"/>
              <a:gd name="connsiteY752" fmla="*/ 978081 h 6858000"/>
              <a:gd name="connsiteX753" fmla="*/ 4557898 w 7467600"/>
              <a:gd name="connsiteY753" fmla="*/ 900011 h 6858000"/>
              <a:gd name="connsiteX754" fmla="*/ 4344840 w 7467600"/>
              <a:gd name="connsiteY754" fmla="*/ 1922038 h 6858000"/>
              <a:gd name="connsiteX755" fmla="*/ 4378710 w 7467600"/>
              <a:gd name="connsiteY755" fmla="*/ 1665516 h 6858000"/>
              <a:gd name="connsiteX756" fmla="*/ 4448798 w 7467600"/>
              <a:gd name="connsiteY756" fmla="*/ 1253024 h 6858000"/>
              <a:gd name="connsiteX757" fmla="*/ 4480315 w 7467600"/>
              <a:gd name="connsiteY757" fmla="*/ 1158454 h 6858000"/>
              <a:gd name="connsiteX758" fmla="*/ 4494133 w 7467600"/>
              <a:gd name="connsiteY758" fmla="*/ 1118676 h 6858000"/>
              <a:gd name="connsiteX759" fmla="*/ 4557898 w 7467600"/>
              <a:gd name="connsiteY759" fmla="*/ 900011 h 6858000"/>
              <a:gd name="connsiteX760" fmla="*/ 5870151 w 7467600"/>
              <a:gd name="connsiteY760" fmla="*/ 898890 h 6858000"/>
              <a:gd name="connsiteX761" fmla="*/ 5861335 w 7467600"/>
              <a:gd name="connsiteY761" fmla="*/ 899177 h 6858000"/>
              <a:gd name="connsiteX762" fmla="*/ 5843702 w 7467600"/>
              <a:gd name="connsiteY762" fmla="*/ 899748 h 6858000"/>
              <a:gd name="connsiteX763" fmla="*/ 5651107 w 7467600"/>
              <a:gd name="connsiteY763" fmla="*/ 920306 h 6858000"/>
              <a:gd name="connsiteX764" fmla="*/ 5459407 w 7467600"/>
              <a:gd name="connsiteY764" fmla="*/ 940975 h 6858000"/>
              <a:gd name="connsiteX765" fmla="*/ 5374846 w 7467600"/>
              <a:gd name="connsiteY765" fmla="*/ 941988 h 6858000"/>
              <a:gd name="connsiteX766" fmla="*/ 5256105 w 7467600"/>
              <a:gd name="connsiteY766" fmla="*/ 945632 h 6858000"/>
              <a:gd name="connsiteX767" fmla="*/ 5107071 w 7467600"/>
              <a:gd name="connsiteY767" fmla="*/ 969720 h 6858000"/>
              <a:gd name="connsiteX768" fmla="*/ 4998681 w 7467600"/>
              <a:gd name="connsiteY768" fmla="*/ 988771 h 6858000"/>
              <a:gd name="connsiteX769" fmla="*/ 5870151 w 7467600"/>
              <a:gd name="connsiteY769" fmla="*/ 898890 h 6858000"/>
              <a:gd name="connsiteX770" fmla="*/ 5504425 w 7467600"/>
              <a:gd name="connsiteY770" fmla="*/ 848067 h 6858000"/>
              <a:gd name="connsiteX771" fmla="*/ 4968849 w 7467600"/>
              <a:gd name="connsiteY771" fmla="*/ 962318 h 6858000"/>
              <a:gd name="connsiteX772" fmla="*/ 5104039 w 7467600"/>
              <a:gd name="connsiteY772" fmla="*/ 940634 h 6858000"/>
              <a:gd name="connsiteX773" fmla="*/ 5256311 w 7467600"/>
              <a:gd name="connsiteY773" fmla="*/ 916490 h 6858000"/>
              <a:gd name="connsiteX774" fmla="*/ 5377381 w 7467600"/>
              <a:gd name="connsiteY774" fmla="*/ 912671 h 6858000"/>
              <a:gd name="connsiteX775" fmla="*/ 5460148 w 7467600"/>
              <a:gd name="connsiteY775" fmla="*/ 911442 h 6858000"/>
              <a:gd name="connsiteX776" fmla="*/ 5648971 w 7467600"/>
              <a:gd name="connsiteY776" fmla="*/ 891331 h 6858000"/>
              <a:gd name="connsiteX777" fmla="*/ 5844807 w 7467600"/>
              <a:gd name="connsiteY777" fmla="*/ 870718 h 6858000"/>
              <a:gd name="connsiteX778" fmla="*/ 5862975 w 7467600"/>
              <a:gd name="connsiteY778" fmla="*/ 869756 h 6858000"/>
              <a:gd name="connsiteX779" fmla="*/ 5920887 w 7467600"/>
              <a:gd name="connsiteY779" fmla="*/ 865929 h 6858000"/>
              <a:gd name="connsiteX780" fmla="*/ 5504425 w 7467600"/>
              <a:gd name="connsiteY780" fmla="*/ 848067 h 6858000"/>
              <a:gd name="connsiteX781" fmla="*/ 3607114 w 7467600"/>
              <a:gd name="connsiteY781" fmla="*/ 467441 h 6858000"/>
              <a:gd name="connsiteX782" fmla="*/ 3296242 w 7467600"/>
              <a:gd name="connsiteY782" fmla="*/ 807991 h 6858000"/>
              <a:gd name="connsiteX783" fmla="*/ 3174674 w 7467600"/>
              <a:gd name="connsiteY783" fmla="*/ 919759 h 6858000"/>
              <a:gd name="connsiteX784" fmla="*/ 3042978 w 7467600"/>
              <a:gd name="connsiteY784" fmla="*/ 1054894 h 6858000"/>
              <a:gd name="connsiteX785" fmla="*/ 2968914 w 7467600"/>
              <a:gd name="connsiteY785" fmla="*/ 1133756 h 6858000"/>
              <a:gd name="connsiteX786" fmla="*/ 3103823 w 7467600"/>
              <a:gd name="connsiteY786" fmla="*/ 1026814 h 6858000"/>
              <a:gd name="connsiteX787" fmla="*/ 3607114 w 7467600"/>
              <a:gd name="connsiteY787" fmla="*/ 467441 h 6858000"/>
              <a:gd name="connsiteX788" fmla="*/ 3744487 w 7467600"/>
              <a:gd name="connsiteY788" fmla="*/ 383136 h 6858000"/>
              <a:gd name="connsiteX789" fmla="*/ 3970213 w 7467600"/>
              <a:gd name="connsiteY789" fmla="*/ 995559 h 6858000"/>
              <a:gd name="connsiteX790" fmla="*/ 3744487 w 7467600"/>
              <a:gd name="connsiteY790" fmla="*/ 383136 h 6858000"/>
              <a:gd name="connsiteX791" fmla="*/ 3624562 w 7467600"/>
              <a:gd name="connsiteY791" fmla="*/ 367041 h 6858000"/>
              <a:gd name="connsiteX792" fmla="*/ 3489712 w 7467600"/>
              <a:gd name="connsiteY792" fmla="*/ 485386 h 6858000"/>
              <a:gd name="connsiteX793" fmla="*/ 3182994 w 7467600"/>
              <a:gd name="connsiteY793" fmla="*/ 828265 h 6858000"/>
              <a:gd name="connsiteX794" fmla="*/ 2892114 w 7467600"/>
              <a:gd name="connsiteY794" fmla="*/ 1172635 h 6858000"/>
              <a:gd name="connsiteX795" fmla="*/ 3021459 w 7467600"/>
              <a:gd name="connsiteY795" fmla="*/ 1035385 h 6858000"/>
              <a:gd name="connsiteX796" fmla="*/ 3153873 w 7467600"/>
              <a:gd name="connsiteY796" fmla="*/ 898971 h 6858000"/>
              <a:gd name="connsiteX797" fmla="*/ 3276511 w 7467600"/>
              <a:gd name="connsiteY797" fmla="*/ 786423 h 6858000"/>
              <a:gd name="connsiteX798" fmla="*/ 3584154 w 7467600"/>
              <a:gd name="connsiteY798" fmla="*/ 448218 h 6858000"/>
              <a:gd name="connsiteX799" fmla="*/ 3624562 w 7467600"/>
              <a:gd name="connsiteY799" fmla="*/ 367041 h 6858000"/>
              <a:gd name="connsiteX800" fmla="*/ 3766672 w 7467600"/>
              <a:gd name="connsiteY800" fmla="*/ 359429 h 6858000"/>
              <a:gd name="connsiteX801" fmla="*/ 3996338 w 7467600"/>
              <a:gd name="connsiteY801" fmla="*/ 968237 h 6858000"/>
              <a:gd name="connsiteX802" fmla="*/ 3766672 w 7467600"/>
              <a:gd name="connsiteY802" fmla="*/ 359429 h 6858000"/>
              <a:gd name="connsiteX803" fmla="*/ 5805386 w 7467600"/>
              <a:gd name="connsiteY803" fmla="*/ 239240 h 6858000"/>
              <a:gd name="connsiteX804" fmla="*/ 5736947 w 7467600"/>
              <a:gd name="connsiteY804" fmla="*/ 261367 h 6858000"/>
              <a:gd name="connsiteX805" fmla="*/ 5427012 w 7467600"/>
              <a:gd name="connsiteY805" fmla="*/ 311272 h 6858000"/>
              <a:gd name="connsiteX806" fmla="*/ 5147818 w 7467600"/>
              <a:gd name="connsiteY806" fmla="*/ 322112 h 6858000"/>
              <a:gd name="connsiteX807" fmla="*/ 5060854 w 7467600"/>
              <a:gd name="connsiteY807" fmla="*/ 311882 h 6858000"/>
              <a:gd name="connsiteX808" fmla="*/ 4945989 w 7467600"/>
              <a:gd name="connsiteY808" fmla="*/ 300516 h 6858000"/>
              <a:gd name="connsiteX809" fmla="*/ 5410479 w 7467600"/>
              <a:gd name="connsiteY809" fmla="*/ 348434 h 6858000"/>
              <a:gd name="connsiteX810" fmla="*/ 5805386 w 7467600"/>
              <a:gd name="connsiteY810" fmla="*/ 239240 h 6858000"/>
              <a:gd name="connsiteX811" fmla="*/ 5905192 w 7467600"/>
              <a:gd name="connsiteY811" fmla="*/ 163079 h 6858000"/>
              <a:gd name="connsiteX812" fmla="*/ 5865655 w 7467600"/>
              <a:gd name="connsiteY812" fmla="*/ 171901 h 6858000"/>
              <a:gd name="connsiteX813" fmla="*/ 5259740 w 7467600"/>
              <a:gd name="connsiteY813" fmla="*/ 257013 h 6858000"/>
              <a:gd name="connsiteX814" fmla="*/ 5208466 w 7467600"/>
              <a:gd name="connsiteY814" fmla="*/ 257550 h 6858000"/>
              <a:gd name="connsiteX815" fmla="*/ 4980204 w 7467600"/>
              <a:gd name="connsiteY815" fmla="*/ 271903 h 6858000"/>
              <a:gd name="connsiteX816" fmla="*/ 5068068 w 7467600"/>
              <a:gd name="connsiteY816" fmla="*/ 282244 h 6858000"/>
              <a:gd name="connsiteX817" fmla="*/ 5153231 w 7467600"/>
              <a:gd name="connsiteY817" fmla="*/ 292240 h 6858000"/>
              <a:gd name="connsiteX818" fmla="*/ 5426491 w 7467600"/>
              <a:gd name="connsiteY818" fmla="*/ 281128 h 6858000"/>
              <a:gd name="connsiteX819" fmla="*/ 5731212 w 7467600"/>
              <a:gd name="connsiteY819" fmla="*/ 231951 h 6858000"/>
              <a:gd name="connsiteX820" fmla="*/ 5905192 w 7467600"/>
              <a:gd name="connsiteY820" fmla="*/ 163079 h 6858000"/>
              <a:gd name="connsiteX821" fmla="*/ 5944437 w 7467600"/>
              <a:gd name="connsiteY821" fmla="*/ 113829 h 6858000"/>
              <a:gd name="connsiteX822" fmla="*/ 5825032 w 7467600"/>
              <a:gd name="connsiteY822" fmla="*/ 146405 h 6858000"/>
              <a:gd name="connsiteX823" fmla="*/ 4955599 w 7467600"/>
              <a:gd name="connsiteY823" fmla="*/ 247008 h 6858000"/>
              <a:gd name="connsiteX824" fmla="*/ 5210104 w 7467600"/>
              <a:gd name="connsiteY824" fmla="*/ 228123 h 6858000"/>
              <a:gd name="connsiteX825" fmla="*/ 5261015 w 7467600"/>
              <a:gd name="connsiteY825" fmla="*/ 227087 h 6858000"/>
              <a:gd name="connsiteX826" fmla="*/ 5861181 w 7467600"/>
              <a:gd name="connsiteY826" fmla="*/ 143093 h 6858000"/>
              <a:gd name="connsiteX827" fmla="*/ 5961252 w 7467600"/>
              <a:gd name="connsiteY827" fmla="*/ 114820 h 6858000"/>
              <a:gd name="connsiteX828" fmla="*/ 5944437 w 7467600"/>
              <a:gd name="connsiteY828" fmla="*/ 113829 h 6858000"/>
              <a:gd name="connsiteX829" fmla="*/ 3882765 w 7467600"/>
              <a:gd name="connsiteY829" fmla="*/ 0 h 6858000"/>
              <a:gd name="connsiteX830" fmla="*/ 3995099 w 7467600"/>
              <a:gd name="connsiteY830" fmla="*/ 0 h 6858000"/>
              <a:gd name="connsiteX831" fmla="*/ 4163818 w 7467600"/>
              <a:gd name="connsiteY831" fmla="*/ 234104 h 6858000"/>
              <a:gd name="connsiteX832" fmla="*/ 4172099 w 7467600"/>
              <a:gd name="connsiteY832" fmla="*/ 234207 h 6858000"/>
              <a:gd name="connsiteX833" fmla="*/ 4784282 w 7467600"/>
              <a:gd name="connsiteY833" fmla="*/ 276561 h 6858000"/>
              <a:gd name="connsiteX834" fmla="*/ 4801687 w 7467600"/>
              <a:gd name="connsiteY834" fmla="*/ 267764 h 6858000"/>
              <a:gd name="connsiteX835" fmla="*/ 6082788 w 7467600"/>
              <a:gd name="connsiteY835" fmla="*/ 64119 h 6858000"/>
              <a:gd name="connsiteX836" fmla="*/ 6099442 w 7467600"/>
              <a:gd name="connsiteY836" fmla="*/ 82568 h 6858000"/>
              <a:gd name="connsiteX837" fmla="*/ 4804137 w 7467600"/>
              <a:gd name="connsiteY837" fmla="*/ 320931 h 6858000"/>
              <a:gd name="connsiteX838" fmla="*/ 4227047 w 7467600"/>
              <a:gd name="connsiteY838" fmla="*/ 313415 h 6858000"/>
              <a:gd name="connsiteX839" fmla="*/ 4346041 w 7467600"/>
              <a:gd name="connsiteY839" fmla="*/ 456086 h 6858000"/>
              <a:gd name="connsiteX840" fmla="*/ 4870967 w 7467600"/>
              <a:gd name="connsiteY840" fmla="*/ 963061 h 6858000"/>
              <a:gd name="connsiteX841" fmla="*/ 4889647 w 7467600"/>
              <a:gd name="connsiteY841" fmla="*/ 957147 h 6858000"/>
              <a:gd name="connsiteX842" fmla="*/ 5422504 w 7467600"/>
              <a:gd name="connsiteY842" fmla="*/ 805191 h 6858000"/>
              <a:gd name="connsiteX843" fmla="*/ 6087656 w 7467600"/>
              <a:gd name="connsiteY843" fmla="*/ 826703 h 6858000"/>
              <a:gd name="connsiteX844" fmla="*/ 6058717 w 7467600"/>
              <a:gd name="connsiteY844" fmla="*/ 865992 h 6858000"/>
              <a:gd name="connsiteX845" fmla="*/ 4974153 w 7467600"/>
              <a:gd name="connsiteY845" fmla="*/ 1045456 h 6858000"/>
              <a:gd name="connsiteX846" fmla="*/ 5627835 w 7467600"/>
              <a:gd name="connsiteY846" fmla="*/ 1472077 h 6858000"/>
              <a:gd name="connsiteX847" fmla="*/ 5629817 w 7467600"/>
              <a:gd name="connsiteY847" fmla="*/ 1471412 h 6858000"/>
              <a:gd name="connsiteX848" fmla="*/ 5634124 w 7467600"/>
              <a:gd name="connsiteY848" fmla="*/ 1470572 h 6858000"/>
              <a:gd name="connsiteX849" fmla="*/ 5755832 w 7467600"/>
              <a:gd name="connsiteY849" fmla="*/ 1383886 h 6858000"/>
              <a:gd name="connsiteX850" fmla="*/ 6014186 w 7467600"/>
              <a:gd name="connsiteY850" fmla="*/ 1279799 h 6858000"/>
              <a:gd name="connsiteX851" fmla="*/ 6901619 w 7467600"/>
              <a:gd name="connsiteY851" fmla="*/ 1047874 h 6858000"/>
              <a:gd name="connsiteX852" fmla="*/ 6931566 w 7467600"/>
              <a:gd name="connsiteY852" fmla="*/ 1062034 h 6858000"/>
              <a:gd name="connsiteX853" fmla="*/ 5790982 w 7467600"/>
              <a:gd name="connsiteY853" fmla="*/ 1561380 h 6858000"/>
              <a:gd name="connsiteX854" fmla="*/ 6188971 w 7467600"/>
              <a:gd name="connsiteY854" fmla="*/ 1755168 h 6858000"/>
              <a:gd name="connsiteX855" fmla="*/ 6202446 w 7467600"/>
              <a:gd name="connsiteY855" fmla="*/ 1752268 h 6858000"/>
              <a:gd name="connsiteX856" fmla="*/ 7179560 w 7467600"/>
              <a:gd name="connsiteY856" fmla="*/ 1467551 h 6858000"/>
              <a:gd name="connsiteX857" fmla="*/ 7158730 w 7467600"/>
              <a:gd name="connsiteY857" fmla="*/ 1507835 h 6858000"/>
              <a:gd name="connsiteX858" fmla="*/ 6326959 w 7467600"/>
              <a:gd name="connsiteY858" fmla="*/ 1817686 h 6858000"/>
              <a:gd name="connsiteX859" fmla="*/ 6537433 w 7467600"/>
              <a:gd name="connsiteY859" fmla="*/ 1907790 h 6858000"/>
              <a:gd name="connsiteX860" fmla="*/ 6550221 w 7467600"/>
              <a:gd name="connsiteY860" fmla="*/ 1910729 h 6858000"/>
              <a:gd name="connsiteX861" fmla="*/ 6964438 w 7467600"/>
              <a:gd name="connsiteY861" fmla="*/ 2209505 h 6858000"/>
              <a:gd name="connsiteX862" fmla="*/ 7367862 w 7467600"/>
              <a:gd name="connsiteY862" fmla="*/ 2806833 h 6858000"/>
              <a:gd name="connsiteX863" fmla="*/ 7364329 w 7467600"/>
              <a:gd name="connsiteY863" fmla="*/ 2826907 h 6858000"/>
              <a:gd name="connsiteX864" fmla="*/ 7290545 w 7467600"/>
              <a:gd name="connsiteY864" fmla="*/ 2850663 h 6858000"/>
              <a:gd name="connsiteX865" fmla="*/ 6472036 w 7467600"/>
              <a:gd name="connsiteY865" fmla="*/ 1959003 h 6858000"/>
              <a:gd name="connsiteX866" fmla="*/ 5792897 w 7467600"/>
              <a:gd name="connsiteY866" fmla="*/ 1647747 h 6858000"/>
              <a:gd name="connsiteX867" fmla="*/ 5842751 w 7467600"/>
              <a:gd name="connsiteY867" fmla="*/ 1816112 h 6858000"/>
              <a:gd name="connsiteX868" fmla="*/ 5847424 w 7467600"/>
              <a:gd name="connsiteY868" fmla="*/ 1815776 h 6858000"/>
              <a:gd name="connsiteX869" fmla="*/ 6399821 w 7467600"/>
              <a:gd name="connsiteY869" fmla="*/ 2344799 h 6858000"/>
              <a:gd name="connsiteX870" fmla="*/ 6323232 w 7467600"/>
              <a:gd name="connsiteY870" fmla="*/ 2389634 h 6858000"/>
              <a:gd name="connsiteX871" fmla="*/ 5942958 w 7467600"/>
              <a:gd name="connsiteY871" fmla="*/ 2077708 h 6858000"/>
              <a:gd name="connsiteX872" fmla="*/ 5921559 w 7467600"/>
              <a:gd name="connsiteY872" fmla="*/ 2378596 h 6858000"/>
              <a:gd name="connsiteX873" fmla="*/ 5817651 w 7467600"/>
              <a:gd name="connsiteY873" fmla="*/ 3023919 h 6858000"/>
              <a:gd name="connsiteX874" fmla="*/ 5729634 w 7467600"/>
              <a:gd name="connsiteY874" fmla="*/ 3051849 h 6858000"/>
              <a:gd name="connsiteX875" fmla="*/ 5611018 w 7467600"/>
              <a:gd name="connsiteY875" fmla="*/ 2316769 h 6858000"/>
              <a:gd name="connsiteX876" fmla="*/ 5687608 w 7467600"/>
              <a:gd name="connsiteY876" fmla="*/ 2039972 h 6858000"/>
              <a:gd name="connsiteX877" fmla="*/ 5657554 w 7467600"/>
              <a:gd name="connsiteY877" fmla="*/ 1576445 h 6858000"/>
              <a:gd name="connsiteX878" fmla="*/ 5150475 w 7467600"/>
              <a:gd name="connsiteY878" fmla="*/ 1274012 h 6858000"/>
              <a:gd name="connsiteX879" fmla="*/ 5349142 w 7467600"/>
              <a:gd name="connsiteY879" fmla="*/ 2204405 h 6858000"/>
              <a:gd name="connsiteX880" fmla="*/ 5262214 w 7467600"/>
              <a:gd name="connsiteY880" fmla="*/ 2233836 h 6858000"/>
              <a:gd name="connsiteX881" fmla="*/ 4981539 w 7467600"/>
              <a:gd name="connsiteY881" fmla="*/ 1542201 h 6858000"/>
              <a:gd name="connsiteX882" fmla="*/ 4958461 w 7467600"/>
              <a:gd name="connsiteY882" fmla="*/ 1136957 h 6858000"/>
              <a:gd name="connsiteX883" fmla="*/ 4655015 w 7467600"/>
              <a:gd name="connsiteY883" fmla="*/ 891426 h 6858000"/>
              <a:gd name="connsiteX884" fmla="*/ 4348002 w 7467600"/>
              <a:gd name="connsiteY884" fmla="*/ 2205895 h 6858000"/>
              <a:gd name="connsiteX885" fmla="*/ 4262250 w 7467600"/>
              <a:gd name="connsiteY885" fmla="*/ 2219972 h 6858000"/>
              <a:gd name="connsiteX886" fmla="*/ 4550611 w 7467600"/>
              <a:gd name="connsiteY886" fmla="*/ 817540 h 6858000"/>
              <a:gd name="connsiteX887" fmla="*/ 4564418 w 7467600"/>
              <a:gd name="connsiteY887" fmla="*/ 808293 h 6858000"/>
              <a:gd name="connsiteX888" fmla="*/ 4266388 w 7467600"/>
              <a:gd name="connsiteY888" fmla="*/ 500083 h 6858000"/>
              <a:gd name="connsiteX889" fmla="*/ 4032842 w 7467600"/>
              <a:gd name="connsiteY889" fmla="*/ 211809 h 6858000"/>
              <a:gd name="connsiteX890" fmla="*/ 3882765 w 7467600"/>
              <a:gd name="connsiteY890" fmla="*/ 0 h 6858000"/>
              <a:gd name="connsiteX891" fmla="*/ 3721337 w 7467600"/>
              <a:gd name="connsiteY891" fmla="*/ 0 h 6858000"/>
              <a:gd name="connsiteX892" fmla="*/ 3797544 w 7467600"/>
              <a:gd name="connsiteY892" fmla="*/ 0 h 6858000"/>
              <a:gd name="connsiteX893" fmla="*/ 3775734 w 7467600"/>
              <a:gd name="connsiteY893" fmla="*/ 95131 h 6858000"/>
              <a:gd name="connsiteX894" fmla="*/ 3724807 w 7467600"/>
              <a:gd name="connsiteY894" fmla="*/ 272257 h 6858000"/>
              <a:gd name="connsiteX895" fmla="*/ 3726844 w 7467600"/>
              <a:gd name="connsiteY895" fmla="*/ 282988 h 6858000"/>
              <a:gd name="connsiteX896" fmla="*/ 3742664 w 7467600"/>
              <a:gd name="connsiteY896" fmla="*/ 279918 h 6858000"/>
              <a:gd name="connsiteX897" fmla="*/ 4103910 w 7467600"/>
              <a:gd name="connsiteY897" fmla="*/ 1161917 h 6858000"/>
              <a:gd name="connsiteX898" fmla="*/ 4020269 w 7467600"/>
              <a:gd name="connsiteY898" fmla="*/ 1200406 h 6858000"/>
              <a:gd name="connsiteX899" fmla="*/ 3674882 w 7467600"/>
              <a:gd name="connsiteY899" fmla="*/ 488524 h 6858000"/>
              <a:gd name="connsiteX900" fmla="*/ 3132682 w 7467600"/>
              <a:gd name="connsiteY900" fmla="*/ 1072284 h 6858000"/>
              <a:gd name="connsiteX901" fmla="*/ 2716346 w 7467600"/>
              <a:gd name="connsiteY901" fmla="*/ 1276376 h 6858000"/>
              <a:gd name="connsiteX902" fmla="*/ 2716772 w 7467600"/>
              <a:gd name="connsiteY902" fmla="*/ 1255462 h 6858000"/>
              <a:gd name="connsiteX903" fmla="*/ 3471096 w 7467600"/>
              <a:gd name="connsiteY903" fmla="*/ 437072 h 6858000"/>
              <a:gd name="connsiteX904" fmla="*/ 3639057 w 7467600"/>
              <a:gd name="connsiteY904" fmla="*/ 286334 h 6858000"/>
              <a:gd name="connsiteX905" fmla="*/ 3640309 w 7467600"/>
              <a:gd name="connsiteY905" fmla="*/ 284664 h 6858000"/>
              <a:gd name="connsiteX906" fmla="*/ 3646022 w 7467600"/>
              <a:gd name="connsiteY906" fmla="*/ 276711 h 6858000"/>
              <a:gd name="connsiteX907" fmla="*/ 3707943 w 7467600"/>
              <a:gd name="connsiteY907" fmla="*/ 65958 h 6858000"/>
              <a:gd name="connsiteX908" fmla="*/ 3721337 w 7467600"/>
              <a:gd name="connsiteY908" fmla="*/ 0 h 6858000"/>
              <a:gd name="connsiteX909" fmla="*/ 2867960 w 7467600"/>
              <a:gd name="connsiteY909" fmla="*/ 0 h 6858000"/>
              <a:gd name="connsiteX910" fmla="*/ 2926351 w 7467600"/>
              <a:gd name="connsiteY910" fmla="*/ 0 h 6858000"/>
              <a:gd name="connsiteX911" fmla="*/ 2902823 w 7467600"/>
              <a:gd name="connsiteY911" fmla="*/ 262929 h 6858000"/>
              <a:gd name="connsiteX912" fmla="*/ 2940663 w 7467600"/>
              <a:gd name="connsiteY912" fmla="*/ 140884 h 6858000"/>
              <a:gd name="connsiteX913" fmla="*/ 2947039 w 7467600"/>
              <a:gd name="connsiteY913" fmla="*/ 122524 h 6858000"/>
              <a:gd name="connsiteX914" fmla="*/ 2984316 w 7467600"/>
              <a:gd name="connsiteY914" fmla="*/ 0 h 6858000"/>
              <a:gd name="connsiteX915" fmla="*/ 3016114 w 7467600"/>
              <a:gd name="connsiteY915" fmla="*/ 0 h 6858000"/>
              <a:gd name="connsiteX916" fmla="*/ 2979949 w 7467600"/>
              <a:gd name="connsiteY916" fmla="*/ 119274 h 6858000"/>
              <a:gd name="connsiteX917" fmla="*/ 3023879 w 7467600"/>
              <a:gd name="connsiteY917" fmla="*/ 0 h 6858000"/>
              <a:gd name="connsiteX918" fmla="*/ 3105400 w 7467600"/>
              <a:gd name="connsiteY918" fmla="*/ 0 h 6858000"/>
              <a:gd name="connsiteX919" fmla="*/ 3094669 w 7467600"/>
              <a:gd name="connsiteY919" fmla="*/ 30308 h 6858000"/>
              <a:gd name="connsiteX920" fmla="*/ 2901945 w 7467600"/>
              <a:gd name="connsiteY920" fmla="*/ 466538 h 6858000"/>
              <a:gd name="connsiteX921" fmla="*/ 2815209 w 7467600"/>
              <a:gd name="connsiteY921" fmla="*/ 497361 h 6858000"/>
              <a:gd name="connsiteX922" fmla="*/ 2844845 w 7467600"/>
              <a:gd name="connsiteY922" fmla="*/ 127638 h 6858000"/>
              <a:gd name="connsiteX923" fmla="*/ 2867960 w 7467600"/>
              <a:gd name="connsiteY923" fmla="*/ 0 h 6858000"/>
              <a:gd name="connsiteX924" fmla="*/ 1057230 w 7467600"/>
              <a:gd name="connsiteY924" fmla="*/ 0 h 6858000"/>
              <a:gd name="connsiteX925" fmla="*/ 1111003 w 7467600"/>
              <a:gd name="connsiteY925" fmla="*/ 0 h 6858000"/>
              <a:gd name="connsiteX926" fmla="*/ 1125553 w 7467600"/>
              <a:gd name="connsiteY926" fmla="*/ 52588 h 6858000"/>
              <a:gd name="connsiteX927" fmla="*/ 1304276 w 7467600"/>
              <a:gd name="connsiteY927" fmla="*/ 476275 h 6858000"/>
              <a:gd name="connsiteX928" fmla="*/ 1492066 w 7467600"/>
              <a:gd name="connsiteY928" fmla="*/ 886333 h 6858000"/>
              <a:gd name="connsiteX929" fmla="*/ 1423698 w 7467600"/>
              <a:gd name="connsiteY929" fmla="*/ 710817 h 6858000"/>
              <a:gd name="connsiteX930" fmla="*/ 1357609 w 7467600"/>
              <a:gd name="connsiteY930" fmla="*/ 532892 h 6858000"/>
              <a:gd name="connsiteX931" fmla="*/ 1309550 w 7467600"/>
              <a:gd name="connsiteY931" fmla="*/ 374031 h 6858000"/>
              <a:gd name="connsiteX932" fmla="*/ 1193673 w 7467600"/>
              <a:gd name="connsiteY932" fmla="*/ 49533 h 6858000"/>
              <a:gd name="connsiteX933" fmla="*/ 1164391 w 7467600"/>
              <a:gd name="connsiteY933" fmla="*/ 0 h 6858000"/>
              <a:gd name="connsiteX934" fmla="*/ 1200666 w 7467600"/>
              <a:gd name="connsiteY934" fmla="*/ 0 h 6858000"/>
              <a:gd name="connsiteX935" fmla="*/ 1223408 w 7467600"/>
              <a:gd name="connsiteY935" fmla="*/ 38996 h 6858000"/>
              <a:gd name="connsiteX936" fmla="*/ 1339635 w 7467600"/>
              <a:gd name="connsiteY936" fmla="*/ 365517 h 6858000"/>
              <a:gd name="connsiteX937" fmla="*/ 1387469 w 7467600"/>
              <a:gd name="connsiteY937" fmla="*/ 523079 h 6858000"/>
              <a:gd name="connsiteX938" fmla="*/ 1452685 w 7467600"/>
              <a:gd name="connsiteY938" fmla="*/ 699806 h 6858000"/>
              <a:gd name="connsiteX939" fmla="*/ 1492092 w 7467600"/>
              <a:gd name="connsiteY939" fmla="*/ 800424 h 6858000"/>
              <a:gd name="connsiteX940" fmla="*/ 1455302 w 7467600"/>
              <a:gd name="connsiteY940" fmla="*/ 632913 h 6858000"/>
              <a:gd name="connsiteX941" fmla="*/ 1222336 w 7467600"/>
              <a:gd name="connsiteY941" fmla="*/ 9480 h 6858000"/>
              <a:gd name="connsiteX942" fmla="*/ 1214634 w 7467600"/>
              <a:gd name="connsiteY942" fmla="*/ 0 h 6858000"/>
              <a:gd name="connsiteX943" fmla="*/ 1289827 w 7467600"/>
              <a:gd name="connsiteY943" fmla="*/ 0 h 6858000"/>
              <a:gd name="connsiteX944" fmla="*/ 1321076 w 7467600"/>
              <a:gd name="connsiteY944" fmla="*/ 59722 h 6858000"/>
              <a:gd name="connsiteX945" fmla="*/ 1512579 w 7467600"/>
              <a:gd name="connsiteY945" fmla="*/ 626441 h 6858000"/>
              <a:gd name="connsiteX946" fmla="*/ 1506076 w 7467600"/>
              <a:gd name="connsiteY946" fmla="*/ 1089289 h 6858000"/>
              <a:gd name="connsiteX947" fmla="*/ 1486346 w 7467600"/>
              <a:gd name="connsiteY947" fmla="*/ 1079919 h 6858000"/>
              <a:gd name="connsiteX948" fmla="*/ 1070511 w 7467600"/>
              <a:gd name="connsiteY948" fmla="*/ 48609 h 6858000"/>
              <a:gd name="connsiteX949" fmla="*/ 1057230 w 7467600"/>
              <a:gd name="connsiteY949" fmla="*/ 0 h 6858000"/>
              <a:gd name="connsiteX950" fmla="*/ 43151 w 7467600"/>
              <a:gd name="connsiteY950" fmla="*/ 0 h 6858000"/>
              <a:gd name="connsiteX951" fmla="*/ 95283 w 7467600"/>
              <a:gd name="connsiteY951" fmla="*/ 0 h 6858000"/>
              <a:gd name="connsiteX952" fmla="*/ 300708 w 7467600"/>
              <a:gd name="connsiteY952" fmla="*/ 154571 h 6858000"/>
              <a:gd name="connsiteX953" fmla="*/ 530414 w 7467600"/>
              <a:gd name="connsiteY953" fmla="*/ 354673 h 6858000"/>
              <a:gd name="connsiteX954" fmla="*/ 333785 w 7467600"/>
              <a:gd name="connsiteY954" fmla="*/ 161564 h 6858000"/>
              <a:gd name="connsiteX955" fmla="*/ 147005 w 7467600"/>
              <a:gd name="connsiteY955" fmla="*/ 0 h 6858000"/>
              <a:gd name="connsiteX956" fmla="*/ 272509 w 7467600"/>
              <a:gd name="connsiteY956" fmla="*/ 0 h 6858000"/>
              <a:gd name="connsiteX957" fmla="*/ 326276 w 7467600"/>
              <a:gd name="connsiteY957" fmla="*/ 45847 h 6858000"/>
              <a:gd name="connsiteX958" fmla="*/ 823759 w 7467600"/>
              <a:gd name="connsiteY958" fmla="*/ 574145 h 6858000"/>
              <a:gd name="connsiteX959" fmla="*/ 811254 w 7467600"/>
              <a:gd name="connsiteY959" fmla="*/ 665546 h 6858000"/>
              <a:gd name="connsiteX960" fmla="*/ 154042 w 7467600"/>
              <a:gd name="connsiteY960" fmla="*/ 261522 h 6858000"/>
              <a:gd name="connsiteX961" fmla="*/ 13550 w 7467600"/>
              <a:gd name="connsiteY961" fmla="*/ 158423 h 6858000"/>
              <a:gd name="connsiteX962" fmla="*/ 0 w 7467600"/>
              <a:gd name="connsiteY962" fmla="*/ 146618 h 6858000"/>
              <a:gd name="connsiteX963" fmla="*/ 0 w 7467600"/>
              <a:gd name="connsiteY963" fmla="*/ 59161 h 6858000"/>
              <a:gd name="connsiteX964" fmla="*/ 45427 w 7467600"/>
              <a:gd name="connsiteY964" fmla="*/ 101078 h 6858000"/>
              <a:gd name="connsiteX965" fmla="*/ 630103 w 7467600"/>
              <a:gd name="connsiteY965" fmla="*/ 485885 h 6858000"/>
              <a:gd name="connsiteX966" fmla="*/ 532040 w 7467600"/>
              <a:gd name="connsiteY966" fmla="*/ 399359 h 6858000"/>
              <a:gd name="connsiteX967" fmla="*/ 517618 w 7467600"/>
              <a:gd name="connsiteY967" fmla="*/ 385726 h 6858000"/>
              <a:gd name="connsiteX968" fmla="*/ 285074 w 7467600"/>
              <a:gd name="connsiteY968" fmla="*/ 182755 h 6858000"/>
              <a:gd name="connsiteX969" fmla="*/ 43151 w 7467600"/>
              <a:gd name="connsiteY969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7454976 w 7467600"/>
              <a:gd name="connsiteY74" fmla="*/ 6318297 h 6858000"/>
              <a:gd name="connsiteX75" fmla="*/ 7379510 w 7467600"/>
              <a:gd name="connsiteY75" fmla="*/ 5755454 h 6858000"/>
              <a:gd name="connsiteX76" fmla="*/ 7467600 w 7467600"/>
              <a:gd name="connsiteY76" fmla="*/ 5845526 h 6858000"/>
              <a:gd name="connsiteX77" fmla="*/ 7271900 w 7467600"/>
              <a:gd name="connsiteY77" fmla="*/ 5734551 h 6858000"/>
              <a:gd name="connsiteX78" fmla="*/ 7259646 w 7467600"/>
              <a:gd name="connsiteY78" fmla="*/ 5765985 h 6858000"/>
              <a:gd name="connsiteX79" fmla="*/ 7467600 w 7467600"/>
              <a:gd name="connsiteY79" fmla="*/ 6012219 h 6858000"/>
              <a:gd name="connsiteX80" fmla="*/ 7356878 w 7467600"/>
              <a:gd name="connsiteY80" fmla="*/ 5981332 h 6858000"/>
              <a:gd name="connsiteX81" fmla="*/ 7467600 w 7467600"/>
              <a:gd name="connsiteY81" fmla="*/ 6117703 h 6858000"/>
              <a:gd name="connsiteX82" fmla="*/ 7467600 w 7467600"/>
              <a:gd name="connsiteY82" fmla="*/ 6163634 h 6858000"/>
              <a:gd name="connsiteX83" fmla="*/ 7403637 w 7467600"/>
              <a:gd name="connsiteY83" fmla="*/ 6083957 h 6858000"/>
              <a:gd name="connsiteX84" fmla="*/ 7254615 w 7467600"/>
              <a:gd name="connsiteY84" fmla="*/ 5911918 h 6858000"/>
              <a:gd name="connsiteX85" fmla="*/ 7312589 w 7467600"/>
              <a:gd name="connsiteY85" fmla="*/ 5982309 h 6858000"/>
              <a:gd name="connsiteX86" fmla="*/ 7448321 w 7467600"/>
              <a:gd name="connsiteY86" fmla="*/ 6190991 h 6858000"/>
              <a:gd name="connsiteX87" fmla="*/ 7467600 w 7467600"/>
              <a:gd name="connsiteY87" fmla="*/ 6221686 h 6858000"/>
              <a:gd name="connsiteX88" fmla="*/ 7467600 w 7467600"/>
              <a:gd name="connsiteY88" fmla="*/ 6334256 h 6858000"/>
              <a:gd name="connsiteX89" fmla="*/ 7454976 w 7467600"/>
              <a:gd name="connsiteY89" fmla="*/ 6318297 h 6858000"/>
              <a:gd name="connsiteX90" fmla="*/ 1456157 w 7467600"/>
              <a:gd name="connsiteY90" fmla="*/ 5371404 h 6858000"/>
              <a:gd name="connsiteX91" fmla="*/ 1244432 w 7467600"/>
              <a:gd name="connsiteY91" fmla="*/ 5385601 h 6858000"/>
              <a:gd name="connsiteX92" fmla="*/ 973990 w 7467600"/>
              <a:gd name="connsiteY92" fmla="*/ 5424940 h 6858000"/>
              <a:gd name="connsiteX93" fmla="*/ 1103809 w 7467600"/>
              <a:gd name="connsiteY93" fmla="*/ 5433720 h 6858000"/>
              <a:gd name="connsiteX94" fmla="*/ 1123454 w 7467600"/>
              <a:gd name="connsiteY94" fmla="*/ 5435727 h 6858000"/>
              <a:gd name="connsiteX95" fmla="*/ 1737017 w 7467600"/>
              <a:gd name="connsiteY95" fmla="*/ 5452183 h 6858000"/>
              <a:gd name="connsiteX96" fmla="*/ 1824397 w 7467600"/>
              <a:gd name="connsiteY96" fmla="*/ 5447757 h 6858000"/>
              <a:gd name="connsiteX97" fmla="*/ 2070059 w 7467600"/>
              <a:gd name="connsiteY97" fmla="*/ 5441660 h 6858000"/>
              <a:gd name="connsiteX98" fmla="*/ 1456157 w 7467600"/>
              <a:gd name="connsiteY98" fmla="*/ 5371404 h 6858000"/>
              <a:gd name="connsiteX99" fmla="*/ 4988186 w 7467600"/>
              <a:gd name="connsiteY99" fmla="*/ 5216467 h 6858000"/>
              <a:gd name="connsiteX100" fmla="*/ 4777334 w 7467600"/>
              <a:gd name="connsiteY100" fmla="*/ 5406072 h 6858000"/>
              <a:gd name="connsiteX101" fmla="*/ 4718341 w 7467600"/>
              <a:gd name="connsiteY101" fmla="*/ 5468043 h 6858000"/>
              <a:gd name="connsiteX102" fmla="*/ 4604655 w 7467600"/>
              <a:gd name="connsiteY102" fmla="*/ 5583434 h 6858000"/>
              <a:gd name="connsiteX103" fmla="*/ 4565074 w 7467600"/>
              <a:gd name="connsiteY103" fmla="*/ 5618550 h 6858000"/>
              <a:gd name="connsiteX104" fmla="*/ 4988186 w 7467600"/>
              <a:gd name="connsiteY104" fmla="*/ 5216467 h 6858000"/>
              <a:gd name="connsiteX105" fmla="*/ 4978032 w 7467600"/>
              <a:gd name="connsiteY105" fmla="*/ 5183809 h 6858000"/>
              <a:gd name="connsiteX106" fmla="*/ 4463413 w 7467600"/>
              <a:gd name="connsiteY106" fmla="*/ 5615162 h 6858000"/>
              <a:gd name="connsiteX107" fmla="*/ 4358134 w 7467600"/>
              <a:gd name="connsiteY107" fmla="*/ 5742791 h 6858000"/>
              <a:gd name="connsiteX108" fmla="*/ 4376219 w 7467600"/>
              <a:gd name="connsiteY108" fmla="*/ 5729027 h 6858000"/>
              <a:gd name="connsiteX109" fmla="*/ 4582340 w 7467600"/>
              <a:gd name="connsiteY109" fmla="*/ 5561037 h 6858000"/>
              <a:gd name="connsiteX110" fmla="*/ 4694684 w 7467600"/>
              <a:gd name="connsiteY110" fmla="*/ 5447098 h 6858000"/>
              <a:gd name="connsiteX111" fmla="*/ 4754123 w 7467600"/>
              <a:gd name="connsiteY111" fmla="*/ 5384643 h 6858000"/>
              <a:gd name="connsiteX112" fmla="*/ 4978032 w 7467600"/>
              <a:gd name="connsiteY112" fmla="*/ 5183809 h 6858000"/>
              <a:gd name="connsiteX113" fmla="*/ 1903353 w 7467600"/>
              <a:gd name="connsiteY113" fmla="*/ 5044827 h 6858000"/>
              <a:gd name="connsiteX114" fmla="*/ 1936931 w 7467600"/>
              <a:gd name="connsiteY114" fmla="*/ 5093954 h 6858000"/>
              <a:gd name="connsiteX115" fmla="*/ 2195868 w 7467600"/>
              <a:gd name="connsiteY115" fmla="*/ 5396574 h 6858000"/>
              <a:gd name="connsiteX116" fmla="*/ 2088852 w 7467600"/>
              <a:gd name="connsiteY116" fmla="*/ 5166123 h 6858000"/>
              <a:gd name="connsiteX117" fmla="*/ 1958241 w 7467600"/>
              <a:gd name="connsiteY117" fmla="*/ 5067955 h 6858000"/>
              <a:gd name="connsiteX118" fmla="*/ 1903353 w 7467600"/>
              <a:gd name="connsiteY118" fmla="*/ 5044827 h 6858000"/>
              <a:gd name="connsiteX119" fmla="*/ 1979378 w 7467600"/>
              <a:gd name="connsiteY119" fmla="*/ 4769504 h 6858000"/>
              <a:gd name="connsiteX120" fmla="*/ 2882120 w 7467600"/>
              <a:gd name="connsiteY120" fmla="*/ 5064547 h 6858000"/>
              <a:gd name="connsiteX121" fmla="*/ 2793103 w 7467600"/>
              <a:gd name="connsiteY121" fmla="*/ 5039699 h 6858000"/>
              <a:gd name="connsiteX122" fmla="*/ 2770041 w 7467600"/>
              <a:gd name="connsiteY122" fmla="*/ 5033634 h 6858000"/>
              <a:gd name="connsiteX123" fmla="*/ 1979378 w 7467600"/>
              <a:gd name="connsiteY123" fmla="*/ 4769504 h 6858000"/>
              <a:gd name="connsiteX124" fmla="*/ 1927410 w 7467600"/>
              <a:gd name="connsiteY124" fmla="*/ 4716164 h 6858000"/>
              <a:gd name="connsiteX125" fmla="*/ 1959587 w 7467600"/>
              <a:gd name="connsiteY125" fmla="*/ 4728849 h 6858000"/>
              <a:gd name="connsiteX126" fmla="*/ 2777707 w 7467600"/>
              <a:gd name="connsiteY126" fmla="*/ 5003991 h 6858000"/>
              <a:gd name="connsiteX127" fmla="*/ 2800768 w 7467600"/>
              <a:gd name="connsiteY127" fmla="*/ 5010056 h 6858000"/>
              <a:gd name="connsiteX128" fmla="*/ 2879408 w 7467600"/>
              <a:gd name="connsiteY128" fmla="*/ 5031590 h 6858000"/>
              <a:gd name="connsiteX129" fmla="*/ 2862295 w 7467600"/>
              <a:gd name="connsiteY129" fmla="*/ 5022958 h 6858000"/>
              <a:gd name="connsiteX130" fmla="*/ 2813343 w 7467600"/>
              <a:gd name="connsiteY130" fmla="*/ 4998369 h 6858000"/>
              <a:gd name="connsiteX131" fmla="*/ 2646245 w 7467600"/>
              <a:gd name="connsiteY131" fmla="*/ 4930999 h 6858000"/>
              <a:gd name="connsiteX132" fmla="*/ 1999243 w 7467600"/>
              <a:gd name="connsiteY132" fmla="*/ 4730524 h 6858000"/>
              <a:gd name="connsiteX133" fmla="*/ 1979527 w 7467600"/>
              <a:gd name="connsiteY133" fmla="*/ 4726651 h 6858000"/>
              <a:gd name="connsiteX134" fmla="*/ 1927410 w 7467600"/>
              <a:gd name="connsiteY134" fmla="*/ 4716164 h 6858000"/>
              <a:gd name="connsiteX135" fmla="*/ 1997014 w 7467600"/>
              <a:gd name="connsiteY135" fmla="*/ 4698007 h 6858000"/>
              <a:gd name="connsiteX136" fmla="*/ 2005458 w 7467600"/>
              <a:gd name="connsiteY136" fmla="*/ 4699540 h 6858000"/>
              <a:gd name="connsiteX137" fmla="*/ 2657186 w 7467600"/>
              <a:gd name="connsiteY137" fmla="*/ 4901687 h 6858000"/>
              <a:gd name="connsiteX138" fmla="*/ 2826662 w 7467600"/>
              <a:gd name="connsiteY138" fmla="*/ 4970362 h 6858000"/>
              <a:gd name="connsiteX139" fmla="*/ 2876100 w 7467600"/>
              <a:gd name="connsiteY139" fmla="*/ 4995397 h 6858000"/>
              <a:gd name="connsiteX140" fmla="*/ 3042600 w 7467600"/>
              <a:gd name="connsiteY140" fmla="*/ 5059532 h 6858000"/>
              <a:gd name="connsiteX141" fmla="*/ 1997014 w 7467600"/>
              <a:gd name="connsiteY141" fmla="*/ 4698007 h 6858000"/>
              <a:gd name="connsiteX142" fmla="*/ 2305292 w 7467600"/>
              <a:gd name="connsiteY142" fmla="*/ 4219492 h 6858000"/>
              <a:gd name="connsiteX143" fmla="*/ 3360922 w 7467600"/>
              <a:gd name="connsiteY143" fmla="*/ 4529373 h 6858000"/>
              <a:gd name="connsiteX144" fmla="*/ 3492420 w 7467600"/>
              <a:gd name="connsiteY144" fmla="*/ 4510145 h 6858000"/>
              <a:gd name="connsiteX145" fmla="*/ 3364086 w 7467600"/>
              <a:gd name="connsiteY145" fmla="*/ 4480340 h 6858000"/>
              <a:gd name="connsiteX146" fmla="*/ 3225818 w 7467600"/>
              <a:gd name="connsiteY146" fmla="*/ 4411822 h 6858000"/>
              <a:gd name="connsiteX147" fmla="*/ 3129696 w 7467600"/>
              <a:gd name="connsiteY147" fmla="*/ 4360704 h 6858000"/>
              <a:gd name="connsiteX148" fmla="*/ 2814545 w 7467600"/>
              <a:gd name="connsiteY148" fmla="*/ 4282955 h 6858000"/>
              <a:gd name="connsiteX149" fmla="*/ 2305292 w 7467600"/>
              <a:gd name="connsiteY149" fmla="*/ 4219492 h 6858000"/>
              <a:gd name="connsiteX150" fmla="*/ 2626982 w 7467600"/>
              <a:gd name="connsiteY150" fmla="*/ 4206450 h 6858000"/>
              <a:gd name="connsiteX151" fmla="*/ 2490617 w 7467600"/>
              <a:gd name="connsiteY151" fmla="*/ 4206951 h 6858000"/>
              <a:gd name="connsiteX152" fmla="*/ 2819869 w 7467600"/>
              <a:gd name="connsiteY152" fmla="*/ 4252936 h 6858000"/>
              <a:gd name="connsiteX153" fmla="*/ 3143018 w 7467600"/>
              <a:gd name="connsiteY153" fmla="*/ 4332698 h 6858000"/>
              <a:gd name="connsiteX154" fmla="*/ 3241520 w 7467600"/>
              <a:gd name="connsiteY154" fmla="*/ 4385112 h 6858000"/>
              <a:gd name="connsiteX155" fmla="*/ 3374575 w 7467600"/>
              <a:gd name="connsiteY155" fmla="*/ 4451517 h 6858000"/>
              <a:gd name="connsiteX156" fmla="*/ 3505221 w 7467600"/>
              <a:gd name="connsiteY156" fmla="*/ 4480757 h 6858000"/>
              <a:gd name="connsiteX157" fmla="*/ 2626982 w 7467600"/>
              <a:gd name="connsiteY157" fmla="*/ 4206450 h 6858000"/>
              <a:gd name="connsiteX158" fmla="*/ 1310106 w 7467600"/>
              <a:gd name="connsiteY158" fmla="*/ 3943217 h 6858000"/>
              <a:gd name="connsiteX159" fmla="*/ 854994 w 7467600"/>
              <a:gd name="connsiteY159" fmla="*/ 4399136 h 6858000"/>
              <a:gd name="connsiteX160" fmla="*/ 742462 w 7467600"/>
              <a:gd name="connsiteY160" fmla="*/ 4594648 h 6858000"/>
              <a:gd name="connsiteX161" fmla="*/ 820602 w 7467600"/>
              <a:gd name="connsiteY161" fmla="*/ 4485915 h 6858000"/>
              <a:gd name="connsiteX162" fmla="*/ 878295 w 7467600"/>
              <a:gd name="connsiteY162" fmla="*/ 4403594 h 6858000"/>
              <a:gd name="connsiteX163" fmla="*/ 1240607 w 7467600"/>
              <a:gd name="connsiteY163" fmla="*/ 4010401 h 6858000"/>
              <a:gd name="connsiteX164" fmla="*/ 1310106 w 7467600"/>
              <a:gd name="connsiteY164" fmla="*/ 3943217 h 6858000"/>
              <a:gd name="connsiteX165" fmla="*/ 1423113 w 7467600"/>
              <a:gd name="connsiteY165" fmla="*/ 3874565 h 6858000"/>
              <a:gd name="connsiteX166" fmla="*/ 1260565 w 7467600"/>
              <a:gd name="connsiteY166" fmla="*/ 4031982 h 6858000"/>
              <a:gd name="connsiteX167" fmla="*/ 901900 w 7467600"/>
              <a:gd name="connsiteY167" fmla="*/ 4421236 h 6858000"/>
              <a:gd name="connsiteX168" fmla="*/ 845044 w 7467600"/>
              <a:gd name="connsiteY168" fmla="*/ 4502436 h 6858000"/>
              <a:gd name="connsiteX169" fmla="*/ 685926 w 7467600"/>
              <a:gd name="connsiteY169" fmla="*/ 4703069 h 6858000"/>
              <a:gd name="connsiteX170" fmla="*/ 684248 w 7467600"/>
              <a:gd name="connsiteY170" fmla="*/ 4706721 h 6858000"/>
              <a:gd name="connsiteX171" fmla="*/ 1423113 w 7467600"/>
              <a:gd name="connsiteY171" fmla="*/ 3874565 h 6858000"/>
              <a:gd name="connsiteX172" fmla="*/ 3316479 w 7467600"/>
              <a:gd name="connsiteY172" fmla="*/ 3872136 h 6858000"/>
              <a:gd name="connsiteX173" fmla="*/ 3546806 w 7467600"/>
              <a:gd name="connsiteY173" fmla="*/ 4356139 h 6858000"/>
              <a:gd name="connsiteX174" fmla="*/ 3364433 w 7467600"/>
              <a:gd name="connsiteY174" fmla="*/ 3953121 h 6858000"/>
              <a:gd name="connsiteX175" fmla="*/ 3316479 w 7467600"/>
              <a:gd name="connsiteY175" fmla="*/ 3872136 h 6858000"/>
              <a:gd name="connsiteX176" fmla="*/ 3291335 w 7467600"/>
              <a:gd name="connsiteY176" fmla="*/ 3767420 h 6858000"/>
              <a:gd name="connsiteX177" fmla="*/ 3390805 w 7467600"/>
              <a:gd name="connsiteY177" fmla="*/ 3937163 h 6858000"/>
              <a:gd name="connsiteX178" fmla="*/ 3579062 w 7467600"/>
              <a:gd name="connsiteY178" fmla="*/ 4359040 h 6858000"/>
              <a:gd name="connsiteX179" fmla="*/ 3467355 w 7467600"/>
              <a:gd name="connsiteY179" fmla="*/ 3988130 h 6858000"/>
              <a:gd name="connsiteX180" fmla="*/ 3310753 w 7467600"/>
              <a:gd name="connsiteY180" fmla="*/ 3787140 h 6858000"/>
              <a:gd name="connsiteX181" fmla="*/ 3291335 w 7467600"/>
              <a:gd name="connsiteY181" fmla="*/ 3767420 h 6858000"/>
              <a:gd name="connsiteX182" fmla="*/ 1635889 w 7467600"/>
              <a:gd name="connsiteY182" fmla="*/ 3709494 h 6858000"/>
              <a:gd name="connsiteX183" fmla="*/ 1634800 w 7467600"/>
              <a:gd name="connsiteY183" fmla="*/ 3731111 h 6858000"/>
              <a:gd name="connsiteX184" fmla="*/ 1635889 w 7467600"/>
              <a:gd name="connsiteY184" fmla="*/ 3709494 h 6858000"/>
              <a:gd name="connsiteX185" fmla="*/ 1510397 w 7467600"/>
              <a:gd name="connsiteY185" fmla="*/ 3684705 h 6858000"/>
              <a:gd name="connsiteX186" fmla="*/ 1146550 w 7467600"/>
              <a:gd name="connsiteY186" fmla="*/ 3802012 h 6858000"/>
              <a:gd name="connsiteX187" fmla="*/ 698834 w 7467600"/>
              <a:gd name="connsiteY187" fmla="*/ 3952272 h 6858000"/>
              <a:gd name="connsiteX188" fmla="*/ 34256 w 7467600"/>
              <a:gd name="connsiteY188" fmla="*/ 4347603 h 6858000"/>
              <a:gd name="connsiteX189" fmla="*/ 527241 w 7467600"/>
              <a:gd name="connsiteY189" fmla="*/ 4065078 h 6858000"/>
              <a:gd name="connsiteX190" fmla="*/ 1510397 w 7467600"/>
              <a:gd name="connsiteY190" fmla="*/ 3684705 h 6858000"/>
              <a:gd name="connsiteX191" fmla="*/ 1313114 w 7467600"/>
              <a:gd name="connsiteY191" fmla="*/ 3655216 h 6858000"/>
              <a:gd name="connsiteX192" fmla="*/ 1109304 w 7467600"/>
              <a:gd name="connsiteY192" fmla="*/ 3669030 h 6858000"/>
              <a:gd name="connsiteX193" fmla="*/ 8129 w 7467600"/>
              <a:gd name="connsiteY193" fmla="*/ 4330519 h 6858000"/>
              <a:gd name="connsiteX194" fmla="*/ 687572 w 7467600"/>
              <a:gd name="connsiteY194" fmla="*/ 3925629 h 6858000"/>
              <a:gd name="connsiteX195" fmla="*/ 1138365 w 7467600"/>
              <a:gd name="connsiteY195" fmla="*/ 3774515 h 6858000"/>
              <a:gd name="connsiteX196" fmla="*/ 1505579 w 7467600"/>
              <a:gd name="connsiteY196" fmla="*/ 3655526 h 6858000"/>
              <a:gd name="connsiteX197" fmla="*/ 1313114 w 7467600"/>
              <a:gd name="connsiteY197" fmla="*/ 3655216 h 6858000"/>
              <a:gd name="connsiteX198" fmla="*/ 3655073 w 7467600"/>
              <a:gd name="connsiteY198" fmla="*/ 3650884 h 6858000"/>
              <a:gd name="connsiteX199" fmla="*/ 3989938 w 7467600"/>
              <a:gd name="connsiteY199" fmla="*/ 3991685 h 6858000"/>
              <a:gd name="connsiteX200" fmla="*/ 4393907 w 7467600"/>
              <a:gd name="connsiteY200" fmla="*/ 4261258 h 6858000"/>
              <a:gd name="connsiteX201" fmla="*/ 4648051 w 7467600"/>
              <a:gd name="connsiteY201" fmla="*/ 4374051 h 6858000"/>
              <a:gd name="connsiteX202" fmla="*/ 4383389 w 7467600"/>
              <a:gd name="connsiteY202" fmla="*/ 4184369 h 6858000"/>
              <a:gd name="connsiteX203" fmla="*/ 4165508 w 7467600"/>
              <a:gd name="connsiteY203" fmla="*/ 4035196 h 6858000"/>
              <a:gd name="connsiteX204" fmla="*/ 4068162 w 7467600"/>
              <a:gd name="connsiteY204" fmla="*/ 3953394 h 6858000"/>
              <a:gd name="connsiteX205" fmla="*/ 3981416 w 7467600"/>
              <a:gd name="connsiteY205" fmla="*/ 3880482 h 6858000"/>
              <a:gd name="connsiteX206" fmla="*/ 3800147 w 7467600"/>
              <a:gd name="connsiteY206" fmla="*/ 3749872 h 6858000"/>
              <a:gd name="connsiteX207" fmla="*/ 3655073 w 7467600"/>
              <a:gd name="connsiteY207" fmla="*/ 3650884 h 6858000"/>
              <a:gd name="connsiteX208" fmla="*/ 3670252 w 7467600"/>
              <a:gd name="connsiteY208" fmla="*/ 3622798 h 6858000"/>
              <a:gd name="connsiteX209" fmla="*/ 3817258 w 7467600"/>
              <a:gd name="connsiteY209" fmla="*/ 3723577 h 6858000"/>
              <a:gd name="connsiteX210" fmla="*/ 4000461 w 7467600"/>
              <a:gd name="connsiteY210" fmla="*/ 3855966 h 6858000"/>
              <a:gd name="connsiteX211" fmla="*/ 4088180 w 7467600"/>
              <a:gd name="connsiteY211" fmla="*/ 3929774 h 6858000"/>
              <a:gd name="connsiteX212" fmla="*/ 4184555 w 7467600"/>
              <a:gd name="connsiteY212" fmla="*/ 4010683 h 6858000"/>
              <a:gd name="connsiteX213" fmla="*/ 4399563 w 7467600"/>
              <a:gd name="connsiteY213" fmla="*/ 4158106 h 6858000"/>
              <a:gd name="connsiteX214" fmla="*/ 4684469 w 7467600"/>
              <a:gd name="connsiteY214" fmla="*/ 4364680 h 6858000"/>
              <a:gd name="connsiteX215" fmla="*/ 4690271 w 7467600"/>
              <a:gd name="connsiteY215" fmla="*/ 4370034 h 6858000"/>
              <a:gd name="connsiteX216" fmla="*/ 4136093 w 7467600"/>
              <a:gd name="connsiteY216" fmla="*/ 3858466 h 6858000"/>
              <a:gd name="connsiteX217" fmla="*/ 3670252 w 7467600"/>
              <a:gd name="connsiteY217" fmla="*/ 3622798 h 6858000"/>
              <a:gd name="connsiteX218" fmla="*/ 4440129 w 7467600"/>
              <a:gd name="connsiteY218" fmla="*/ 3448571 h 6858000"/>
              <a:gd name="connsiteX219" fmla="*/ 4856525 w 7467600"/>
              <a:gd name="connsiteY219" fmla="*/ 3915351 h 6858000"/>
              <a:gd name="connsiteX220" fmla="*/ 5059055 w 7467600"/>
              <a:gd name="connsiteY220" fmla="*/ 4108918 h 6858000"/>
              <a:gd name="connsiteX221" fmla="*/ 5290070 w 7467600"/>
              <a:gd name="connsiteY221" fmla="*/ 4263619 h 6858000"/>
              <a:gd name="connsiteX222" fmla="*/ 4834991 w 7467600"/>
              <a:gd name="connsiteY222" fmla="*/ 3830985 h 6858000"/>
              <a:gd name="connsiteX223" fmla="*/ 4440129 w 7467600"/>
              <a:gd name="connsiteY223" fmla="*/ 3448571 h 6858000"/>
              <a:gd name="connsiteX224" fmla="*/ 4441737 w 7467600"/>
              <a:gd name="connsiteY224" fmla="*/ 3399734 h 6858000"/>
              <a:gd name="connsiteX225" fmla="*/ 4431236 w 7467600"/>
              <a:gd name="connsiteY225" fmla="*/ 3400954 h 6858000"/>
              <a:gd name="connsiteX226" fmla="*/ 4557150 w 7467600"/>
              <a:gd name="connsiteY226" fmla="*/ 3510023 h 6858000"/>
              <a:gd name="connsiteX227" fmla="*/ 4856936 w 7467600"/>
              <a:gd name="connsiteY227" fmla="*/ 3809146 h 6858000"/>
              <a:gd name="connsiteX228" fmla="*/ 5111996 w 7467600"/>
              <a:gd name="connsiteY228" fmla="*/ 4065759 h 6858000"/>
              <a:gd name="connsiteX229" fmla="*/ 5388878 w 7467600"/>
              <a:gd name="connsiteY229" fmla="*/ 4300185 h 6858000"/>
              <a:gd name="connsiteX230" fmla="*/ 5425556 w 7467600"/>
              <a:gd name="connsiteY230" fmla="*/ 4308967 h 6858000"/>
              <a:gd name="connsiteX231" fmla="*/ 4943646 w 7467600"/>
              <a:gd name="connsiteY231" fmla="*/ 3822916 h 6858000"/>
              <a:gd name="connsiteX232" fmla="*/ 4594837 w 7467600"/>
              <a:gd name="connsiteY232" fmla="*/ 3532274 h 6858000"/>
              <a:gd name="connsiteX233" fmla="*/ 4441737 w 7467600"/>
              <a:gd name="connsiteY233" fmla="*/ 3399734 h 6858000"/>
              <a:gd name="connsiteX234" fmla="*/ 5425834 w 7467600"/>
              <a:gd name="connsiteY234" fmla="*/ 3162785 h 6858000"/>
              <a:gd name="connsiteX235" fmla="*/ 5401644 w 7467600"/>
              <a:gd name="connsiteY235" fmla="*/ 3617847 h 6858000"/>
              <a:gd name="connsiteX236" fmla="*/ 5467256 w 7467600"/>
              <a:gd name="connsiteY236" fmla="*/ 4175494 h 6858000"/>
              <a:gd name="connsiteX237" fmla="*/ 5448069 w 7467600"/>
              <a:gd name="connsiteY237" fmla="*/ 3567554 h 6858000"/>
              <a:gd name="connsiteX238" fmla="*/ 5425834 w 7467600"/>
              <a:gd name="connsiteY238" fmla="*/ 3162785 h 6858000"/>
              <a:gd name="connsiteX239" fmla="*/ 1318687 w 7467600"/>
              <a:gd name="connsiteY239" fmla="*/ 3113840 h 6858000"/>
              <a:gd name="connsiteX240" fmla="*/ 1066793 w 7467600"/>
              <a:gd name="connsiteY240" fmla="*/ 3212171 h 6858000"/>
              <a:gd name="connsiteX241" fmla="*/ 993319 w 7467600"/>
              <a:gd name="connsiteY241" fmla="*/ 3247648 h 6858000"/>
              <a:gd name="connsiteX242" fmla="*/ 853081 w 7467600"/>
              <a:gd name="connsiteY242" fmla="*/ 3312410 h 6858000"/>
              <a:gd name="connsiteX243" fmla="*/ 805957 w 7467600"/>
              <a:gd name="connsiteY243" fmla="*/ 3330443 h 6858000"/>
              <a:gd name="connsiteX244" fmla="*/ 1318687 w 7467600"/>
              <a:gd name="connsiteY244" fmla="*/ 3113840 h 6858000"/>
              <a:gd name="connsiteX245" fmla="*/ 5453702 w 7467600"/>
              <a:gd name="connsiteY245" fmla="*/ 3090882 h 6858000"/>
              <a:gd name="connsiteX246" fmla="*/ 5480135 w 7467600"/>
              <a:gd name="connsiteY246" fmla="*/ 3565802 h 6858000"/>
              <a:gd name="connsiteX247" fmla="*/ 5499023 w 7467600"/>
              <a:gd name="connsiteY247" fmla="*/ 4166310 h 6858000"/>
              <a:gd name="connsiteX248" fmla="*/ 5547022 w 7467600"/>
              <a:gd name="connsiteY248" fmla="*/ 3607838 h 6858000"/>
              <a:gd name="connsiteX249" fmla="*/ 5515964 w 7467600"/>
              <a:gd name="connsiteY249" fmla="*/ 3378541 h 6858000"/>
              <a:gd name="connsiteX250" fmla="*/ 5453702 w 7467600"/>
              <a:gd name="connsiteY250" fmla="*/ 3090882 h 6858000"/>
              <a:gd name="connsiteX251" fmla="*/ 1238695 w 7467600"/>
              <a:gd name="connsiteY251" fmla="*/ 3076820 h 6858000"/>
              <a:gd name="connsiteX252" fmla="*/ 716371 w 7467600"/>
              <a:gd name="connsiteY252" fmla="*/ 3293249 h 6858000"/>
              <a:gd name="connsiteX253" fmla="*/ 579522 w 7467600"/>
              <a:gd name="connsiteY253" fmla="*/ 3371759 h 6858000"/>
              <a:gd name="connsiteX254" fmla="*/ 600288 w 7467600"/>
              <a:gd name="connsiteY254" fmla="*/ 3365555 h 6858000"/>
              <a:gd name="connsiteX255" fmla="*/ 840692 w 7467600"/>
              <a:gd name="connsiteY255" fmla="*/ 3284921 h 6858000"/>
              <a:gd name="connsiteX256" fmla="*/ 979248 w 7467600"/>
              <a:gd name="connsiteY256" fmla="*/ 3221003 h 6858000"/>
              <a:gd name="connsiteX257" fmla="*/ 1053282 w 7467600"/>
              <a:gd name="connsiteY257" fmla="*/ 3185247 h 6858000"/>
              <a:gd name="connsiteX258" fmla="*/ 1320603 w 7467600"/>
              <a:gd name="connsiteY258" fmla="*/ 3081281 h 6858000"/>
              <a:gd name="connsiteX259" fmla="*/ 1238695 w 7467600"/>
              <a:gd name="connsiteY259" fmla="*/ 3076820 h 6858000"/>
              <a:gd name="connsiteX260" fmla="*/ 5425627 w 7467600"/>
              <a:gd name="connsiteY260" fmla="*/ 2954192 h 6858000"/>
              <a:gd name="connsiteX261" fmla="*/ 5470770 w 7467600"/>
              <a:gd name="connsiteY261" fmla="*/ 3005435 h 6858000"/>
              <a:gd name="connsiteX262" fmla="*/ 5519779 w 7467600"/>
              <a:gd name="connsiteY262" fmla="*/ 4359223 h 6858000"/>
              <a:gd name="connsiteX263" fmla="*/ 5520293 w 7467600"/>
              <a:gd name="connsiteY263" fmla="*/ 4360602 h 6858000"/>
              <a:gd name="connsiteX264" fmla="*/ 5767221 w 7467600"/>
              <a:gd name="connsiteY264" fmla="*/ 4665564 h 6858000"/>
              <a:gd name="connsiteX265" fmla="*/ 6937169 w 7467600"/>
              <a:gd name="connsiteY265" fmla="*/ 4815941 h 6858000"/>
              <a:gd name="connsiteX266" fmla="*/ 6953922 w 7467600"/>
              <a:gd name="connsiteY266" fmla="*/ 4890068 h 6858000"/>
              <a:gd name="connsiteX267" fmla="*/ 6071359 w 7467600"/>
              <a:gd name="connsiteY267" fmla="*/ 4770770 h 6858000"/>
              <a:gd name="connsiteX268" fmla="*/ 6038839 w 7467600"/>
              <a:gd name="connsiteY268" fmla="*/ 4764474 h 6858000"/>
              <a:gd name="connsiteX269" fmla="*/ 6038706 w 7467600"/>
              <a:gd name="connsiteY269" fmla="*/ 4763847 h 6858000"/>
              <a:gd name="connsiteX270" fmla="*/ 6037784 w 7467600"/>
              <a:gd name="connsiteY270" fmla="*/ 4764270 h 6858000"/>
              <a:gd name="connsiteX271" fmla="*/ 6038839 w 7467600"/>
              <a:gd name="connsiteY271" fmla="*/ 4764474 h 6858000"/>
              <a:gd name="connsiteX272" fmla="*/ 6040338 w 7467600"/>
              <a:gd name="connsiteY272" fmla="*/ 4771418 h 6858000"/>
              <a:gd name="connsiteX273" fmla="*/ 6024488 w 7467600"/>
              <a:gd name="connsiteY273" fmla="*/ 4809903 h 6858000"/>
              <a:gd name="connsiteX274" fmla="*/ 5599771 w 7467600"/>
              <a:gd name="connsiteY274" fmla="*/ 5509652 h 6858000"/>
              <a:gd name="connsiteX275" fmla="*/ 5548843 w 7467600"/>
              <a:gd name="connsiteY275" fmla="*/ 5563845 h 6858000"/>
              <a:gd name="connsiteX276" fmla="*/ 5940952 w 7467600"/>
              <a:gd name="connsiteY276" fmla="*/ 6250028 h 6858000"/>
              <a:gd name="connsiteX277" fmla="*/ 6043441 w 7467600"/>
              <a:gd name="connsiteY277" fmla="*/ 6665847 h 6858000"/>
              <a:gd name="connsiteX278" fmla="*/ 6093432 w 7467600"/>
              <a:gd name="connsiteY278" fmla="*/ 6858000 h 6858000"/>
              <a:gd name="connsiteX279" fmla="*/ 6034344 w 7467600"/>
              <a:gd name="connsiteY279" fmla="*/ 6858000 h 6858000"/>
              <a:gd name="connsiteX280" fmla="*/ 6026679 w 7467600"/>
              <a:gd name="connsiteY280" fmla="*/ 6836959 h 6858000"/>
              <a:gd name="connsiteX281" fmla="*/ 5800441 w 7467600"/>
              <a:gd name="connsiteY281" fmla="*/ 6335286 h 6858000"/>
              <a:gd name="connsiteX282" fmla="*/ 5526562 w 7467600"/>
              <a:gd name="connsiteY282" fmla="*/ 5705388 h 6858000"/>
              <a:gd name="connsiteX283" fmla="*/ 5519640 w 7467600"/>
              <a:gd name="connsiteY283" fmla="*/ 5683774 h 6858000"/>
              <a:gd name="connsiteX284" fmla="*/ 5844559 w 7467600"/>
              <a:gd name="connsiteY284" fmla="*/ 6553349 h 6858000"/>
              <a:gd name="connsiteX285" fmla="*/ 5975994 w 7467600"/>
              <a:gd name="connsiteY285" fmla="*/ 6858000 h 6858000"/>
              <a:gd name="connsiteX286" fmla="*/ 5898547 w 7467600"/>
              <a:gd name="connsiteY286" fmla="*/ 6858000 h 6858000"/>
              <a:gd name="connsiteX287" fmla="*/ 5682041 w 7467600"/>
              <a:gd name="connsiteY287" fmla="*/ 6355860 h 6858000"/>
              <a:gd name="connsiteX288" fmla="*/ 5461758 w 7467600"/>
              <a:gd name="connsiteY288" fmla="*/ 5820220 h 6858000"/>
              <a:gd name="connsiteX289" fmla="*/ 5237282 w 7467600"/>
              <a:gd name="connsiteY289" fmla="*/ 6579086 h 6858000"/>
              <a:gd name="connsiteX290" fmla="*/ 5115009 w 7467600"/>
              <a:gd name="connsiteY290" fmla="*/ 6858000 h 6858000"/>
              <a:gd name="connsiteX291" fmla="*/ 5028074 w 7467600"/>
              <a:gd name="connsiteY291" fmla="*/ 6858000 h 6858000"/>
              <a:gd name="connsiteX292" fmla="*/ 5079508 w 7467600"/>
              <a:gd name="connsiteY292" fmla="*/ 6749074 h 6858000"/>
              <a:gd name="connsiteX293" fmla="*/ 5371846 w 7467600"/>
              <a:gd name="connsiteY293" fmla="*/ 5924413 h 6858000"/>
              <a:gd name="connsiteX294" fmla="*/ 5270512 w 7467600"/>
              <a:gd name="connsiteY294" fmla="*/ 6138975 h 6858000"/>
              <a:gd name="connsiteX295" fmla="*/ 5062409 w 7467600"/>
              <a:gd name="connsiteY295" fmla="*/ 6653544 h 6858000"/>
              <a:gd name="connsiteX296" fmla="*/ 5036628 w 7467600"/>
              <a:gd name="connsiteY296" fmla="*/ 6754247 h 6858000"/>
              <a:gd name="connsiteX297" fmla="*/ 5009112 w 7467600"/>
              <a:gd name="connsiteY297" fmla="*/ 6858000 h 6858000"/>
              <a:gd name="connsiteX298" fmla="*/ 4976679 w 7467600"/>
              <a:gd name="connsiteY298" fmla="*/ 6858000 h 6858000"/>
              <a:gd name="connsiteX299" fmla="*/ 5006537 w 7467600"/>
              <a:gd name="connsiteY299" fmla="*/ 6747068 h 6858000"/>
              <a:gd name="connsiteX300" fmla="*/ 5032723 w 7467600"/>
              <a:gd name="connsiteY300" fmla="*/ 6644957 h 6858000"/>
              <a:gd name="connsiteX301" fmla="*/ 5242949 w 7467600"/>
              <a:gd name="connsiteY301" fmla="*/ 6125175 h 6858000"/>
              <a:gd name="connsiteX302" fmla="*/ 5286321 w 7467600"/>
              <a:gd name="connsiteY302" fmla="*/ 6033555 h 6858000"/>
              <a:gd name="connsiteX303" fmla="*/ 5008210 w 7467600"/>
              <a:gd name="connsiteY303" fmla="*/ 6649194 h 6858000"/>
              <a:gd name="connsiteX304" fmla="*/ 4986321 w 7467600"/>
              <a:gd name="connsiteY304" fmla="*/ 6765687 h 6858000"/>
              <a:gd name="connsiteX305" fmla="*/ 4973474 w 7467600"/>
              <a:gd name="connsiteY305" fmla="*/ 6858000 h 6858000"/>
              <a:gd name="connsiteX306" fmla="*/ 4907178 w 7467600"/>
              <a:gd name="connsiteY306" fmla="*/ 6858000 h 6858000"/>
              <a:gd name="connsiteX307" fmla="*/ 4910810 w 7467600"/>
              <a:gd name="connsiteY307" fmla="*/ 6829660 h 6858000"/>
              <a:gd name="connsiteX308" fmla="*/ 4987461 w 7467600"/>
              <a:gd name="connsiteY308" fmla="*/ 6432994 h 6858000"/>
              <a:gd name="connsiteX309" fmla="*/ 5179262 w 7467600"/>
              <a:gd name="connsiteY309" fmla="*/ 6035044 h 6858000"/>
              <a:gd name="connsiteX310" fmla="*/ 4689678 w 7467600"/>
              <a:gd name="connsiteY310" fmla="*/ 6440241 h 6858000"/>
              <a:gd name="connsiteX311" fmla="*/ 4477543 w 7467600"/>
              <a:gd name="connsiteY311" fmla="*/ 6674836 h 6858000"/>
              <a:gd name="connsiteX312" fmla="*/ 4329957 w 7467600"/>
              <a:gd name="connsiteY312" fmla="*/ 6858000 h 6858000"/>
              <a:gd name="connsiteX313" fmla="*/ 4218595 w 7467600"/>
              <a:gd name="connsiteY313" fmla="*/ 6858000 h 6858000"/>
              <a:gd name="connsiteX314" fmla="*/ 4368888 w 7467600"/>
              <a:gd name="connsiteY314" fmla="*/ 6668412 h 6858000"/>
              <a:gd name="connsiteX315" fmla="*/ 4563091 w 7467600"/>
              <a:gd name="connsiteY315" fmla="*/ 6442508 h 6858000"/>
              <a:gd name="connsiteX316" fmla="*/ 5387324 w 7467600"/>
              <a:gd name="connsiteY316" fmla="*/ 5705830 h 6858000"/>
              <a:gd name="connsiteX317" fmla="*/ 5073620 w 7467600"/>
              <a:gd name="connsiteY317" fmla="*/ 5955437 h 6858000"/>
              <a:gd name="connsiteX318" fmla="*/ 4689789 w 7467600"/>
              <a:gd name="connsiteY318" fmla="*/ 6268382 h 6858000"/>
              <a:gd name="connsiteX319" fmla="*/ 4418722 w 7467600"/>
              <a:gd name="connsiteY319" fmla="*/ 6570886 h 6858000"/>
              <a:gd name="connsiteX320" fmla="*/ 4214944 w 7467600"/>
              <a:gd name="connsiteY320" fmla="*/ 6858000 h 6858000"/>
              <a:gd name="connsiteX321" fmla="*/ 4177898 w 7467600"/>
              <a:gd name="connsiteY321" fmla="*/ 6858000 h 6858000"/>
              <a:gd name="connsiteX322" fmla="*/ 4391597 w 7467600"/>
              <a:gd name="connsiteY322" fmla="*/ 6556370 h 6858000"/>
              <a:gd name="connsiteX323" fmla="*/ 4668889 w 7467600"/>
              <a:gd name="connsiteY323" fmla="*/ 6246399 h 6858000"/>
              <a:gd name="connsiteX324" fmla="*/ 5055427 w 7467600"/>
              <a:gd name="connsiteY324" fmla="*/ 5931476 h 6858000"/>
              <a:gd name="connsiteX325" fmla="*/ 5371814 w 7467600"/>
              <a:gd name="connsiteY325" fmla="*/ 5678975 h 6858000"/>
              <a:gd name="connsiteX326" fmla="*/ 4987918 w 7467600"/>
              <a:gd name="connsiteY326" fmla="*/ 5838701 h 6858000"/>
              <a:gd name="connsiteX327" fmla="*/ 4317146 w 7467600"/>
              <a:gd name="connsiteY327" fmla="*/ 6587716 h 6858000"/>
              <a:gd name="connsiteX328" fmla="*/ 4171627 w 7467600"/>
              <a:gd name="connsiteY328" fmla="*/ 6858000 h 6858000"/>
              <a:gd name="connsiteX329" fmla="*/ 4081585 w 7467600"/>
              <a:gd name="connsiteY329" fmla="*/ 6858000 h 6858000"/>
              <a:gd name="connsiteX330" fmla="*/ 4238603 w 7467600"/>
              <a:gd name="connsiteY330" fmla="*/ 6559341 h 6858000"/>
              <a:gd name="connsiteX331" fmla="*/ 4778333 w 7467600"/>
              <a:gd name="connsiteY331" fmla="*/ 5873626 h 6858000"/>
              <a:gd name="connsiteX332" fmla="*/ 5414185 w 7467600"/>
              <a:gd name="connsiteY332" fmla="*/ 5573882 h 6858000"/>
              <a:gd name="connsiteX333" fmla="*/ 5959648 w 7467600"/>
              <a:gd name="connsiteY333" fmla="*/ 4760797 h 6858000"/>
              <a:gd name="connsiteX334" fmla="*/ 5355019 w 7467600"/>
              <a:gd name="connsiteY334" fmla="*/ 4734672 h 6858000"/>
              <a:gd name="connsiteX335" fmla="*/ 5083565 w 7467600"/>
              <a:gd name="connsiteY335" fmla="*/ 5179121 h 6858000"/>
              <a:gd name="connsiteX336" fmla="*/ 4713577 w 7467600"/>
              <a:gd name="connsiteY336" fmla="*/ 5616803 h 6858000"/>
              <a:gd name="connsiteX337" fmla="*/ 3989559 w 7467600"/>
              <a:gd name="connsiteY337" fmla="*/ 6145945 h 6858000"/>
              <a:gd name="connsiteX338" fmla="*/ 3939824 w 7467600"/>
              <a:gd name="connsiteY338" fmla="*/ 6066900 h 6858000"/>
              <a:gd name="connsiteX339" fmla="*/ 4584537 w 7467600"/>
              <a:gd name="connsiteY339" fmla="*/ 5324826 h 6858000"/>
              <a:gd name="connsiteX340" fmla="*/ 5037105 w 7467600"/>
              <a:gd name="connsiteY340" fmla="*/ 5088765 h 6858000"/>
              <a:gd name="connsiteX341" fmla="*/ 5039930 w 7467600"/>
              <a:gd name="connsiteY341" fmla="*/ 5089585 h 6858000"/>
              <a:gd name="connsiteX342" fmla="*/ 5263764 w 7467600"/>
              <a:gd name="connsiteY342" fmla="*/ 4735525 h 6858000"/>
              <a:gd name="connsiteX343" fmla="*/ 4086300 w 7467600"/>
              <a:gd name="connsiteY343" fmla="*/ 4884599 h 6858000"/>
              <a:gd name="connsiteX344" fmla="*/ 4085485 w 7467600"/>
              <a:gd name="connsiteY344" fmla="*/ 4899070 h 6858000"/>
              <a:gd name="connsiteX345" fmla="*/ 3871915 w 7467600"/>
              <a:gd name="connsiteY345" fmla="*/ 5253645 h 6858000"/>
              <a:gd name="connsiteX346" fmla="*/ 3799374 w 7467600"/>
              <a:gd name="connsiteY346" fmla="*/ 5466127 h 6858000"/>
              <a:gd name="connsiteX347" fmla="*/ 3498850 w 7467600"/>
              <a:gd name="connsiteY347" fmla="*/ 6661888 h 6858000"/>
              <a:gd name="connsiteX348" fmla="*/ 3399216 w 7467600"/>
              <a:gd name="connsiteY348" fmla="*/ 6858000 h 6858000"/>
              <a:gd name="connsiteX349" fmla="*/ 3303688 w 7467600"/>
              <a:gd name="connsiteY349" fmla="*/ 6858000 h 6858000"/>
              <a:gd name="connsiteX350" fmla="*/ 3391774 w 7467600"/>
              <a:gd name="connsiteY350" fmla="*/ 6697181 h 6858000"/>
              <a:gd name="connsiteX351" fmla="*/ 3735540 w 7467600"/>
              <a:gd name="connsiteY351" fmla="*/ 5546923 h 6858000"/>
              <a:gd name="connsiteX352" fmla="*/ 3729438 w 7467600"/>
              <a:gd name="connsiteY352" fmla="*/ 5569058 h 6858000"/>
              <a:gd name="connsiteX353" fmla="*/ 3707782 w 7467600"/>
              <a:gd name="connsiteY353" fmla="*/ 5644908 h 6858000"/>
              <a:gd name="connsiteX354" fmla="*/ 3583827 w 7467600"/>
              <a:gd name="connsiteY354" fmla="*/ 6039215 h 6858000"/>
              <a:gd name="connsiteX355" fmla="*/ 3547861 w 7467600"/>
              <a:gd name="connsiteY355" fmla="*/ 6129609 h 6858000"/>
              <a:gd name="connsiteX356" fmla="*/ 3490905 w 7467600"/>
              <a:gd name="connsiteY356" fmla="*/ 6277660 h 6858000"/>
              <a:gd name="connsiteX357" fmla="*/ 3455859 w 7467600"/>
              <a:gd name="connsiteY357" fmla="*/ 6391301 h 6858000"/>
              <a:gd name="connsiteX358" fmla="*/ 3429112 w 7467600"/>
              <a:gd name="connsiteY358" fmla="*/ 6479469 h 6858000"/>
              <a:gd name="connsiteX359" fmla="*/ 3304862 w 7467600"/>
              <a:gd name="connsiteY359" fmla="*/ 6796476 h 6858000"/>
              <a:gd name="connsiteX360" fmla="*/ 3276071 w 7467600"/>
              <a:gd name="connsiteY360" fmla="*/ 6858000 h 6858000"/>
              <a:gd name="connsiteX361" fmla="*/ 3240805 w 7467600"/>
              <a:gd name="connsiteY361" fmla="*/ 6858000 h 6858000"/>
              <a:gd name="connsiteX362" fmla="*/ 3275917 w 7467600"/>
              <a:gd name="connsiteY362" fmla="*/ 6783192 h 6858000"/>
              <a:gd name="connsiteX363" fmla="*/ 3399358 w 7467600"/>
              <a:gd name="connsiteY363" fmla="*/ 6469011 h 6858000"/>
              <a:gd name="connsiteX364" fmla="*/ 3425650 w 7467600"/>
              <a:gd name="connsiteY364" fmla="*/ 6381333 h 6858000"/>
              <a:gd name="connsiteX365" fmla="*/ 3460661 w 7467600"/>
              <a:gd name="connsiteY365" fmla="*/ 6266763 h 6858000"/>
              <a:gd name="connsiteX366" fmla="*/ 3518021 w 7467600"/>
              <a:gd name="connsiteY366" fmla="*/ 6117298 h 6858000"/>
              <a:gd name="connsiteX367" fmla="*/ 3554035 w 7467600"/>
              <a:gd name="connsiteY367" fmla="*/ 6027832 h 6858000"/>
              <a:gd name="connsiteX368" fmla="*/ 3677174 w 7467600"/>
              <a:gd name="connsiteY368" fmla="*/ 5636351 h 6858000"/>
              <a:gd name="connsiteX369" fmla="*/ 3698819 w 7467600"/>
              <a:gd name="connsiteY369" fmla="*/ 5560503 h 6858000"/>
              <a:gd name="connsiteX370" fmla="*/ 3702094 w 7467600"/>
              <a:gd name="connsiteY370" fmla="*/ 5549194 h 6858000"/>
              <a:gd name="connsiteX371" fmla="*/ 3398355 w 7467600"/>
              <a:gd name="connsiteY371" fmla="*/ 6094603 h 6858000"/>
              <a:gd name="connsiteX372" fmla="*/ 3193941 w 7467600"/>
              <a:gd name="connsiteY372" fmla="*/ 6798775 h 6858000"/>
              <a:gd name="connsiteX373" fmla="*/ 3184140 w 7467600"/>
              <a:gd name="connsiteY373" fmla="*/ 6858000 h 6858000"/>
              <a:gd name="connsiteX374" fmla="*/ 3099978 w 7467600"/>
              <a:gd name="connsiteY374" fmla="*/ 6858000 h 6858000"/>
              <a:gd name="connsiteX375" fmla="*/ 3101556 w 7467600"/>
              <a:gd name="connsiteY375" fmla="*/ 6843337 h 6858000"/>
              <a:gd name="connsiteX376" fmla="*/ 3370162 w 7467600"/>
              <a:gd name="connsiteY376" fmla="*/ 5785550 h 6858000"/>
              <a:gd name="connsiteX377" fmla="*/ 3746477 w 7467600"/>
              <a:gd name="connsiteY377" fmla="*/ 5377889 h 6858000"/>
              <a:gd name="connsiteX378" fmla="*/ 3863399 w 7467600"/>
              <a:gd name="connsiteY378" fmla="*/ 5087257 h 6858000"/>
              <a:gd name="connsiteX379" fmla="*/ 3968712 w 7467600"/>
              <a:gd name="connsiteY379" fmla="*/ 4913989 h 6858000"/>
              <a:gd name="connsiteX380" fmla="*/ 2792390 w 7467600"/>
              <a:gd name="connsiteY380" fmla="*/ 5382974 h 6858000"/>
              <a:gd name="connsiteX381" fmla="*/ 2714982 w 7467600"/>
              <a:gd name="connsiteY381" fmla="*/ 5427051 h 6858000"/>
              <a:gd name="connsiteX382" fmla="*/ 2813361 w 7467600"/>
              <a:gd name="connsiteY382" fmla="*/ 6023912 h 6858000"/>
              <a:gd name="connsiteX383" fmla="*/ 2688430 w 7467600"/>
              <a:gd name="connsiteY383" fmla="*/ 6801564 h 6858000"/>
              <a:gd name="connsiteX384" fmla="*/ 2629626 w 7467600"/>
              <a:gd name="connsiteY384" fmla="*/ 6763394 h 6858000"/>
              <a:gd name="connsiteX385" fmla="*/ 2565328 w 7467600"/>
              <a:gd name="connsiteY385" fmla="*/ 5516399 h 6858000"/>
              <a:gd name="connsiteX386" fmla="*/ 1922999 w 7467600"/>
              <a:gd name="connsiteY386" fmla="*/ 5980343 h 6858000"/>
              <a:gd name="connsiteX387" fmla="*/ 1950261 w 7467600"/>
              <a:gd name="connsiteY387" fmla="*/ 6405858 h 6858000"/>
              <a:gd name="connsiteX388" fmla="*/ 2365554 w 7467600"/>
              <a:gd name="connsiteY388" fmla="*/ 6759107 h 6858000"/>
              <a:gd name="connsiteX389" fmla="*/ 2424142 w 7467600"/>
              <a:gd name="connsiteY389" fmla="*/ 6858000 h 6858000"/>
              <a:gd name="connsiteX390" fmla="*/ 2395994 w 7467600"/>
              <a:gd name="connsiteY390" fmla="*/ 6858000 h 6858000"/>
              <a:gd name="connsiteX391" fmla="*/ 2392863 w 7467600"/>
              <a:gd name="connsiteY391" fmla="*/ 6852964 h 6858000"/>
              <a:gd name="connsiteX392" fmla="*/ 2017589 w 7467600"/>
              <a:gd name="connsiteY392" fmla="*/ 6493982 h 6858000"/>
              <a:gd name="connsiteX393" fmla="*/ 2147336 w 7467600"/>
              <a:gd name="connsiteY393" fmla="*/ 6594052 h 6858000"/>
              <a:gd name="connsiteX394" fmla="*/ 2207047 w 7467600"/>
              <a:gd name="connsiteY394" fmla="*/ 6654540 h 6858000"/>
              <a:gd name="connsiteX395" fmla="*/ 2299106 w 7467600"/>
              <a:gd name="connsiteY395" fmla="*/ 6778931 h 6858000"/>
              <a:gd name="connsiteX396" fmla="*/ 2314430 w 7467600"/>
              <a:gd name="connsiteY396" fmla="*/ 6801144 h 6858000"/>
              <a:gd name="connsiteX397" fmla="*/ 2352406 w 7467600"/>
              <a:gd name="connsiteY397" fmla="*/ 6858000 h 6858000"/>
              <a:gd name="connsiteX398" fmla="*/ 2314492 w 7467600"/>
              <a:gd name="connsiteY398" fmla="*/ 6858000 h 6858000"/>
              <a:gd name="connsiteX399" fmla="*/ 2288095 w 7467600"/>
              <a:gd name="connsiteY399" fmla="*/ 6818030 h 6858000"/>
              <a:gd name="connsiteX400" fmla="*/ 2272768 w 7467600"/>
              <a:gd name="connsiteY400" fmla="*/ 6795822 h 6858000"/>
              <a:gd name="connsiteX401" fmla="*/ 2182715 w 7467600"/>
              <a:gd name="connsiteY401" fmla="*/ 6675071 h 6858000"/>
              <a:gd name="connsiteX402" fmla="*/ 2032061 w 7467600"/>
              <a:gd name="connsiteY402" fmla="*/ 6541380 h 6858000"/>
              <a:gd name="connsiteX403" fmla="*/ 2257220 w 7467600"/>
              <a:gd name="connsiteY403" fmla="*/ 6826257 h 6858000"/>
              <a:gd name="connsiteX404" fmla="*/ 2281324 w 7467600"/>
              <a:gd name="connsiteY404" fmla="*/ 6858000 h 6858000"/>
              <a:gd name="connsiteX405" fmla="*/ 2242860 w 7467600"/>
              <a:gd name="connsiteY405" fmla="*/ 6858000 h 6858000"/>
              <a:gd name="connsiteX406" fmla="*/ 2232818 w 7467600"/>
              <a:gd name="connsiteY406" fmla="*/ 6844926 h 6858000"/>
              <a:gd name="connsiteX407" fmla="*/ 1990172 w 7467600"/>
              <a:gd name="connsiteY407" fmla="*/ 6542121 h 6858000"/>
              <a:gd name="connsiteX408" fmla="*/ 2124090 w 7467600"/>
              <a:gd name="connsiteY408" fmla="*/ 6761017 h 6858000"/>
              <a:gd name="connsiteX409" fmla="*/ 2200380 w 7467600"/>
              <a:gd name="connsiteY409" fmla="*/ 6858000 h 6858000"/>
              <a:gd name="connsiteX410" fmla="*/ 2147507 w 7467600"/>
              <a:gd name="connsiteY410" fmla="*/ 6858000 h 6858000"/>
              <a:gd name="connsiteX411" fmla="*/ 2070668 w 7467600"/>
              <a:gd name="connsiteY411" fmla="*/ 6761520 h 6858000"/>
              <a:gd name="connsiteX412" fmla="*/ 1975142 w 7467600"/>
              <a:gd name="connsiteY412" fmla="*/ 6585570 h 6858000"/>
              <a:gd name="connsiteX413" fmla="*/ 2050035 w 7467600"/>
              <a:gd name="connsiteY413" fmla="*/ 6813345 h 6858000"/>
              <a:gd name="connsiteX414" fmla="*/ 2063025 w 7467600"/>
              <a:gd name="connsiteY414" fmla="*/ 6858000 h 6858000"/>
              <a:gd name="connsiteX415" fmla="*/ 2021675 w 7467600"/>
              <a:gd name="connsiteY415" fmla="*/ 6858000 h 6858000"/>
              <a:gd name="connsiteX416" fmla="*/ 2019308 w 7467600"/>
              <a:gd name="connsiteY416" fmla="*/ 6847118 h 6858000"/>
              <a:gd name="connsiteX417" fmla="*/ 1938835 w 7467600"/>
              <a:gd name="connsiteY417" fmla="*/ 6551160 h 6858000"/>
              <a:gd name="connsiteX418" fmla="*/ 1953230 w 7467600"/>
              <a:gd name="connsiteY418" fmla="*/ 6759699 h 6858000"/>
              <a:gd name="connsiteX419" fmla="*/ 1956763 w 7467600"/>
              <a:gd name="connsiteY419" fmla="*/ 6778191 h 6858000"/>
              <a:gd name="connsiteX420" fmla="*/ 1967925 w 7467600"/>
              <a:gd name="connsiteY420" fmla="*/ 6858000 h 6858000"/>
              <a:gd name="connsiteX421" fmla="*/ 1936622 w 7467600"/>
              <a:gd name="connsiteY421" fmla="*/ 6858000 h 6858000"/>
              <a:gd name="connsiteX422" fmla="*/ 1926261 w 7467600"/>
              <a:gd name="connsiteY422" fmla="*/ 6784064 h 6858000"/>
              <a:gd name="connsiteX423" fmla="*/ 1922724 w 7467600"/>
              <a:gd name="connsiteY423" fmla="*/ 6765577 h 6858000"/>
              <a:gd name="connsiteX424" fmla="*/ 1904650 w 7467600"/>
              <a:gd name="connsiteY424" fmla="*/ 6639616 h 6858000"/>
              <a:gd name="connsiteX425" fmla="*/ 1885273 w 7467600"/>
              <a:gd name="connsiteY425" fmla="*/ 6858000 h 6858000"/>
              <a:gd name="connsiteX426" fmla="*/ 1854363 w 7467600"/>
              <a:gd name="connsiteY426" fmla="*/ 6858000 h 6858000"/>
              <a:gd name="connsiteX427" fmla="*/ 1880391 w 7467600"/>
              <a:gd name="connsiteY427" fmla="*/ 6603796 h 6858000"/>
              <a:gd name="connsiteX428" fmla="*/ 1818273 w 7467600"/>
              <a:gd name="connsiteY428" fmla="*/ 6715729 h 6858000"/>
              <a:gd name="connsiteX429" fmla="*/ 1794691 w 7467600"/>
              <a:gd name="connsiteY429" fmla="*/ 6843239 h 6858000"/>
              <a:gd name="connsiteX430" fmla="*/ 1794914 w 7467600"/>
              <a:gd name="connsiteY430" fmla="*/ 6858000 h 6858000"/>
              <a:gd name="connsiteX431" fmla="*/ 1746128 w 7467600"/>
              <a:gd name="connsiteY431" fmla="*/ 6858000 h 6858000"/>
              <a:gd name="connsiteX432" fmla="*/ 1753934 w 7467600"/>
              <a:gd name="connsiteY432" fmla="*/ 6724796 h 6858000"/>
              <a:gd name="connsiteX433" fmla="*/ 1792053 w 7467600"/>
              <a:gd name="connsiteY433" fmla="*/ 6572396 h 6858000"/>
              <a:gd name="connsiteX434" fmla="*/ 1862248 w 7467600"/>
              <a:gd name="connsiteY434" fmla="*/ 6266397 h 6858000"/>
              <a:gd name="connsiteX435" fmla="*/ 1862250 w 7467600"/>
              <a:gd name="connsiteY435" fmla="*/ 6033531 h 6858000"/>
              <a:gd name="connsiteX436" fmla="*/ 1211999 w 7467600"/>
              <a:gd name="connsiteY436" fmla="*/ 6683610 h 6858000"/>
              <a:gd name="connsiteX437" fmla="*/ 1213266 w 7467600"/>
              <a:gd name="connsiteY437" fmla="*/ 6691947 h 6858000"/>
              <a:gd name="connsiteX438" fmla="*/ 1203370 w 7467600"/>
              <a:gd name="connsiteY438" fmla="*/ 6850676 h 6858000"/>
              <a:gd name="connsiteX439" fmla="*/ 1203671 w 7467600"/>
              <a:gd name="connsiteY439" fmla="*/ 6858000 h 6858000"/>
              <a:gd name="connsiteX440" fmla="*/ 1143180 w 7467600"/>
              <a:gd name="connsiteY440" fmla="*/ 6858000 h 6858000"/>
              <a:gd name="connsiteX441" fmla="*/ 1142176 w 7467600"/>
              <a:gd name="connsiteY441" fmla="*/ 6766045 h 6858000"/>
              <a:gd name="connsiteX442" fmla="*/ 1067484 w 7467600"/>
              <a:gd name="connsiteY442" fmla="*/ 6858000 h 6858000"/>
              <a:gd name="connsiteX443" fmla="*/ 953928 w 7467600"/>
              <a:gd name="connsiteY443" fmla="*/ 6858000 h 6858000"/>
              <a:gd name="connsiteX444" fmla="*/ 959715 w 7467600"/>
              <a:gd name="connsiteY444" fmla="*/ 6850185 h 6858000"/>
              <a:gd name="connsiteX445" fmla="*/ 1483788 w 7467600"/>
              <a:gd name="connsiteY445" fmla="*/ 6259174 h 6858000"/>
              <a:gd name="connsiteX446" fmla="*/ 1100671 w 7467600"/>
              <a:gd name="connsiteY446" fmla="*/ 6252137 h 6858000"/>
              <a:gd name="connsiteX447" fmla="*/ 1090144 w 7467600"/>
              <a:gd name="connsiteY447" fmla="*/ 6256748 h 6858000"/>
              <a:gd name="connsiteX448" fmla="*/ 1095872 w 7467600"/>
              <a:gd name="connsiteY448" fmla="*/ 6271892 h 6858000"/>
              <a:gd name="connsiteX449" fmla="*/ 262785 w 7467600"/>
              <a:gd name="connsiteY449" fmla="*/ 6845450 h 6858000"/>
              <a:gd name="connsiteX450" fmla="*/ 209968 w 7467600"/>
              <a:gd name="connsiteY450" fmla="*/ 6770713 h 6858000"/>
              <a:gd name="connsiteX451" fmla="*/ 873460 w 7467600"/>
              <a:gd name="connsiteY451" fmla="*/ 6253768 h 6858000"/>
              <a:gd name="connsiteX452" fmla="*/ 192686 w 7467600"/>
              <a:gd name="connsiteY452" fmla="*/ 5849257 h 6858000"/>
              <a:gd name="connsiteX453" fmla="*/ 4696 w 7467600"/>
              <a:gd name="connsiteY453" fmla="*/ 5697668 h 6858000"/>
              <a:gd name="connsiteX454" fmla="*/ 0 w 7467600"/>
              <a:gd name="connsiteY454" fmla="*/ 5689984 h 6858000"/>
              <a:gd name="connsiteX455" fmla="*/ 0 w 7467600"/>
              <a:gd name="connsiteY455" fmla="*/ 5513472 h 6858000"/>
              <a:gd name="connsiteX456" fmla="*/ 174101 w 7467600"/>
              <a:gd name="connsiteY456" fmla="*/ 5620277 h 6858000"/>
              <a:gd name="connsiteX457" fmla="*/ 891800 w 7467600"/>
              <a:gd name="connsiteY457" fmla="*/ 6036935 h 6858000"/>
              <a:gd name="connsiteX458" fmla="*/ 1072219 w 7467600"/>
              <a:gd name="connsiteY458" fmla="*/ 6169443 h 6858000"/>
              <a:gd name="connsiteX459" fmla="*/ 1074117 w 7467600"/>
              <a:gd name="connsiteY459" fmla="*/ 6170301 h 6858000"/>
              <a:gd name="connsiteX460" fmla="*/ 1083114 w 7467600"/>
              <a:gd name="connsiteY460" fmla="*/ 6174131 h 6858000"/>
              <a:gd name="connsiteX461" fmla="*/ 1543010 w 7467600"/>
              <a:gd name="connsiteY461" fmla="*/ 6191140 h 6858000"/>
              <a:gd name="connsiteX462" fmla="*/ 1551080 w 7467600"/>
              <a:gd name="connsiteY462" fmla="*/ 6195006 h 6858000"/>
              <a:gd name="connsiteX463" fmla="*/ 2345443 w 7467600"/>
              <a:gd name="connsiteY463" fmla="*/ 5549882 h 6858000"/>
              <a:gd name="connsiteX464" fmla="*/ 1721499 w 7467600"/>
              <a:gd name="connsiteY464" fmla="*/ 5599969 h 6858000"/>
              <a:gd name="connsiteX465" fmla="*/ 767716 w 7467600"/>
              <a:gd name="connsiteY465" fmla="*/ 5472768 h 6858000"/>
              <a:gd name="connsiteX466" fmla="*/ 722147 w 7467600"/>
              <a:gd name="connsiteY466" fmla="*/ 5393091 h 6858000"/>
              <a:gd name="connsiteX467" fmla="*/ 1485552 w 7467600"/>
              <a:gd name="connsiteY467" fmla="*/ 5313202 h 6858000"/>
              <a:gd name="connsiteX468" fmla="*/ 2143004 w 7467600"/>
              <a:gd name="connsiteY468" fmla="*/ 5402420 h 6858000"/>
              <a:gd name="connsiteX469" fmla="*/ 1933391 w 7467600"/>
              <a:gd name="connsiteY469" fmla="*/ 5156971 h 6858000"/>
              <a:gd name="connsiteX470" fmla="*/ 1827118 w 7467600"/>
              <a:gd name="connsiteY470" fmla="*/ 4968410 h 6858000"/>
              <a:gd name="connsiteX471" fmla="*/ 1837349 w 7467600"/>
              <a:gd name="connsiteY471" fmla="*/ 4956357 h 6858000"/>
              <a:gd name="connsiteX472" fmla="*/ 2162835 w 7467600"/>
              <a:gd name="connsiteY472" fmla="*/ 5187853 h 6858000"/>
              <a:gd name="connsiteX473" fmla="*/ 2257167 w 7467600"/>
              <a:gd name="connsiteY473" fmla="*/ 5462123 h 6858000"/>
              <a:gd name="connsiteX474" fmla="*/ 2261598 w 7467600"/>
              <a:gd name="connsiteY474" fmla="*/ 5467998 h 6858000"/>
              <a:gd name="connsiteX475" fmla="*/ 2437177 w 7467600"/>
              <a:gd name="connsiteY475" fmla="*/ 5479608 h 6858000"/>
              <a:gd name="connsiteX476" fmla="*/ 2445247 w 7467600"/>
              <a:gd name="connsiteY476" fmla="*/ 5483476 h 6858000"/>
              <a:gd name="connsiteX477" fmla="*/ 2743626 w 7467600"/>
              <a:gd name="connsiteY477" fmla="*/ 5304819 h 6858000"/>
              <a:gd name="connsiteX478" fmla="*/ 3048102 w 7467600"/>
              <a:gd name="connsiteY478" fmla="*/ 5150595 h 6858000"/>
              <a:gd name="connsiteX479" fmla="*/ 1799414 w 7467600"/>
              <a:gd name="connsiteY479" fmla="*/ 4694732 h 6858000"/>
              <a:gd name="connsiteX480" fmla="*/ 1771735 w 7467600"/>
              <a:gd name="connsiteY480" fmla="*/ 4619929 h 6858000"/>
              <a:gd name="connsiteX481" fmla="*/ 3104273 w 7467600"/>
              <a:gd name="connsiteY481" fmla="*/ 5076159 h 6858000"/>
              <a:gd name="connsiteX482" fmla="*/ 3113245 w 7467600"/>
              <a:gd name="connsiteY482" fmla="*/ 5090705 h 6858000"/>
              <a:gd name="connsiteX483" fmla="*/ 3126294 w 7467600"/>
              <a:gd name="connsiteY483" fmla="*/ 5114400 h 6858000"/>
              <a:gd name="connsiteX484" fmla="*/ 3937433 w 7467600"/>
              <a:gd name="connsiteY484" fmla="*/ 4830473 h 6858000"/>
              <a:gd name="connsiteX485" fmla="*/ 3590475 w 7467600"/>
              <a:gd name="connsiteY485" fmla="*/ 4597974 h 6858000"/>
              <a:gd name="connsiteX486" fmla="*/ 3100264 w 7467600"/>
              <a:gd name="connsiteY486" fmla="*/ 4579845 h 6858000"/>
              <a:gd name="connsiteX487" fmla="*/ 2183576 w 7467600"/>
              <a:gd name="connsiteY487" fmla="*/ 4227150 h 6858000"/>
              <a:gd name="connsiteX488" fmla="*/ 2151029 w 7467600"/>
              <a:gd name="connsiteY488" fmla="*/ 4146947 h 6858000"/>
              <a:gd name="connsiteX489" fmla="*/ 3563434 w 7467600"/>
              <a:gd name="connsiteY489" fmla="*/ 4469115 h 6858000"/>
              <a:gd name="connsiteX490" fmla="*/ 3177952 w 7467600"/>
              <a:gd name="connsiteY490" fmla="*/ 3657386 h 6858000"/>
              <a:gd name="connsiteX491" fmla="*/ 3189263 w 7467600"/>
              <a:gd name="connsiteY491" fmla="*/ 3625726 h 6858000"/>
              <a:gd name="connsiteX492" fmla="*/ 3560912 w 7467600"/>
              <a:gd name="connsiteY492" fmla="*/ 4079863 h 6858000"/>
              <a:gd name="connsiteX493" fmla="*/ 3626636 w 7467600"/>
              <a:gd name="connsiteY493" fmla="*/ 4512230 h 6858000"/>
              <a:gd name="connsiteX494" fmla="*/ 3653088 w 7467600"/>
              <a:gd name="connsiteY494" fmla="*/ 4521417 h 6858000"/>
              <a:gd name="connsiteX495" fmla="*/ 3988128 w 7467600"/>
              <a:gd name="connsiteY495" fmla="*/ 4817267 h 6858000"/>
              <a:gd name="connsiteX496" fmla="*/ 4830582 w 7467600"/>
              <a:gd name="connsiteY496" fmla="*/ 4676000 h 6858000"/>
              <a:gd name="connsiteX497" fmla="*/ 4830100 w 7467600"/>
              <a:gd name="connsiteY497" fmla="*/ 4675554 h 6858000"/>
              <a:gd name="connsiteX498" fmla="*/ 4036318 w 7467600"/>
              <a:gd name="connsiteY498" fmla="*/ 4147013 h 6858000"/>
              <a:gd name="connsiteX499" fmla="*/ 3432098 w 7467600"/>
              <a:gd name="connsiteY499" fmla="*/ 3537312 h 6858000"/>
              <a:gd name="connsiteX500" fmla="*/ 3446761 w 7467600"/>
              <a:gd name="connsiteY500" fmla="*/ 3461278 h 6858000"/>
              <a:gd name="connsiteX501" fmla="*/ 4419733 w 7467600"/>
              <a:gd name="connsiteY501" fmla="*/ 3963555 h 6858000"/>
              <a:gd name="connsiteX502" fmla="*/ 4781371 w 7467600"/>
              <a:gd name="connsiteY502" fmla="*/ 4458604 h 6858000"/>
              <a:gd name="connsiteX503" fmla="*/ 4780440 w 7467600"/>
              <a:gd name="connsiteY503" fmla="*/ 4470290 h 6858000"/>
              <a:gd name="connsiteX504" fmla="*/ 4898954 w 7467600"/>
              <a:gd name="connsiteY504" fmla="*/ 4662092 h 6858000"/>
              <a:gd name="connsiteX505" fmla="*/ 4900699 w 7467600"/>
              <a:gd name="connsiteY505" fmla="*/ 4670867 h 6858000"/>
              <a:gd name="connsiteX506" fmla="*/ 5714511 w 7467600"/>
              <a:gd name="connsiteY506" fmla="*/ 4663483 h 6858000"/>
              <a:gd name="connsiteX507" fmla="*/ 5464793 w 7467600"/>
              <a:gd name="connsiteY507" fmla="*/ 4393556 h 6858000"/>
              <a:gd name="connsiteX508" fmla="*/ 5461897 w 7467600"/>
              <a:gd name="connsiteY508" fmla="*/ 4390879 h 6858000"/>
              <a:gd name="connsiteX509" fmla="*/ 4294126 w 7467600"/>
              <a:gd name="connsiteY509" fmla="*/ 3303048 h 6858000"/>
              <a:gd name="connsiteX510" fmla="*/ 4305321 w 7467600"/>
              <a:gd name="connsiteY510" fmla="*/ 3256953 h 6858000"/>
              <a:gd name="connsiteX511" fmla="*/ 4949299 w 7467600"/>
              <a:gd name="connsiteY511" fmla="*/ 3766336 h 6858000"/>
              <a:gd name="connsiteX512" fmla="*/ 5291452 w 7467600"/>
              <a:gd name="connsiteY512" fmla="*/ 4076801 h 6858000"/>
              <a:gd name="connsiteX513" fmla="*/ 5434998 w 7467600"/>
              <a:gd name="connsiteY513" fmla="*/ 4254100 h 6858000"/>
              <a:gd name="connsiteX514" fmla="*/ 5351015 w 7467600"/>
              <a:gd name="connsiteY514" fmla="*/ 3760989 h 6858000"/>
              <a:gd name="connsiteX515" fmla="*/ 5413780 w 7467600"/>
              <a:gd name="connsiteY515" fmla="*/ 2966265 h 6858000"/>
              <a:gd name="connsiteX516" fmla="*/ 5425627 w 7467600"/>
              <a:gd name="connsiteY516" fmla="*/ 2954192 h 6858000"/>
              <a:gd name="connsiteX517" fmla="*/ 6604735 w 7467600"/>
              <a:gd name="connsiteY517" fmla="*/ 2041381 h 6858000"/>
              <a:gd name="connsiteX518" fmla="*/ 7204487 w 7467600"/>
              <a:gd name="connsiteY518" fmla="*/ 2742112 h 6858000"/>
              <a:gd name="connsiteX519" fmla="*/ 7131592 w 7467600"/>
              <a:gd name="connsiteY519" fmla="*/ 2672096 h 6858000"/>
              <a:gd name="connsiteX520" fmla="*/ 6996344 w 7467600"/>
              <a:gd name="connsiteY520" fmla="*/ 2518310 h 6858000"/>
              <a:gd name="connsiteX521" fmla="*/ 6735495 w 7467600"/>
              <a:gd name="connsiteY521" fmla="*/ 2196890 h 6858000"/>
              <a:gd name="connsiteX522" fmla="*/ 6721901 w 7467600"/>
              <a:gd name="connsiteY522" fmla="*/ 2179274 h 6858000"/>
              <a:gd name="connsiteX523" fmla="*/ 6604735 w 7467600"/>
              <a:gd name="connsiteY523" fmla="*/ 2041381 h 6858000"/>
              <a:gd name="connsiteX524" fmla="*/ 6591670 w 7467600"/>
              <a:gd name="connsiteY524" fmla="*/ 1988277 h 6858000"/>
              <a:gd name="connsiteX525" fmla="*/ 6747349 w 7467600"/>
              <a:gd name="connsiteY525" fmla="*/ 2160069 h 6858000"/>
              <a:gd name="connsiteX526" fmla="*/ 6760943 w 7467600"/>
              <a:gd name="connsiteY526" fmla="*/ 2177686 h 6858000"/>
              <a:gd name="connsiteX527" fmla="*/ 7021065 w 7467600"/>
              <a:gd name="connsiteY527" fmla="*/ 2498102 h 6858000"/>
              <a:gd name="connsiteX528" fmla="*/ 7155223 w 7467600"/>
              <a:gd name="connsiteY528" fmla="*/ 2650386 h 6858000"/>
              <a:gd name="connsiteX529" fmla="*/ 7203167 w 7467600"/>
              <a:gd name="connsiteY529" fmla="*/ 2697288 h 6858000"/>
              <a:gd name="connsiteX530" fmla="*/ 6937703 w 7467600"/>
              <a:gd name="connsiteY530" fmla="*/ 2321981 h 6858000"/>
              <a:gd name="connsiteX531" fmla="*/ 6591670 w 7467600"/>
              <a:gd name="connsiteY531" fmla="*/ 1988277 h 6858000"/>
              <a:gd name="connsiteX532" fmla="*/ 5798671 w 7467600"/>
              <a:gd name="connsiteY532" fmla="*/ 1981601 h 6858000"/>
              <a:gd name="connsiteX533" fmla="*/ 5754709 w 7467600"/>
              <a:gd name="connsiteY533" fmla="*/ 2071454 h 6858000"/>
              <a:gd name="connsiteX534" fmla="*/ 5763044 w 7467600"/>
              <a:gd name="connsiteY534" fmla="*/ 2842206 h 6858000"/>
              <a:gd name="connsiteX535" fmla="*/ 5764974 w 7467600"/>
              <a:gd name="connsiteY535" fmla="*/ 2799609 h 6858000"/>
              <a:gd name="connsiteX536" fmla="*/ 5767665 w 7467600"/>
              <a:gd name="connsiteY536" fmla="*/ 2666409 h 6858000"/>
              <a:gd name="connsiteX537" fmla="*/ 5763055 w 7467600"/>
              <a:gd name="connsiteY537" fmla="*/ 2579705 h 6858000"/>
              <a:gd name="connsiteX538" fmla="*/ 5758079 w 7467600"/>
              <a:gd name="connsiteY538" fmla="*/ 2492508 h 6858000"/>
              <a:gd name="connsiteX539" fmla="*/ 5779325 w 7467600"/>
              <a:gd name="connsiteY539" fmla="*/ 2197069 h 6858000"/>
              <a:gd name="connsiteX540" fmla="*/ 5798671 w 7467600"/>
              <a:gd name="connsiteY540" fmla="*/ 1981601 h 6858000"/>
              <a:gd name="connsiteX541" fmla="*/ 5829202 w 7467600"/>
              <a:gd name="connsiteY541" fmla="*/ 1971679 h 6858000"/>
              <a:gd name="connsiteX542" fmla="*/ 5809558 w 7467600"/>
              <a:gd name="connsiteY542" fmla="*/ 2198043 h 6858000"/>
              <a:gd name="connsiteX543" fmla="*/ 5788653 w 7467600"/>
              <a:gd name="connsiteY543" fmla="*/ 2489430 h 6858000"/>
              <a:gd name="connsiteX544" fmla="*/ 5793439 w 7467600"/>
              <a:gd name="connsiteY544" fmla="*/ 2575235 h 6858000"/>
              <a:gd name="connsiteX545" fmla="*/ 5796837 w 7467600"/>
              <a:gd name="connsiteY545" fmla="*/ 2637633 h 6858000"/>
              <a:gd name="connsiteX546" fmla="*/ 5818614 w 7467600"/>
              <a:gd name="connsiteY546" fmla="*/ 2473055 h 6858000"/>
              <a:gd name="connsiteX547" fmla="*/ 5829202 w 7467600"/>
              <a:gd name="connsiteY547" fmla="*/ 1971679 h 6858000"/>
              <a:gd name="connsiteX548" fmla="*/ 5911389 w 7467600"/>
              <a:gd name="connsiteY548" fmla="*/ 1898371 h 6858000"/>
              <a:gd name="connsiteX549" fmla="*/ 6237627 w 7467600"/>
              <a:gd name="connsiteY549" fmla="*/ 2231921 h 6858000"/>
              <a:gd name="connsiteX550" fmla="*/ 5911389 w 7467600"/>
              <a:gd name="connsiteY550" fmla="*/ 1898371 h 6858000"/>
              <a:gd name="connsiteX551" fmla="*/ 6944437 w 7467600"/>
              <a:gd name="connsiteY551" fmla="*/ 1575402 h 6858000"/>
              <a:gd name="connsiteX552" fmla="*/ 6304730 w 7467600"/>
              <a:gd name="connsiteY552" fmla="*/ 1766654 h 6858000"/>
              <a:gd name="connsiteX553" fmla="*/ 6944437 w 7467600"/>
              <a:gd name="connsiteY553" fmla="*/ 1575402 h 6858000"/>
              <a:gd name="connsiteX554" fmla="*/ 7019523 w 7467600"/>
              <a:gd name="connsiteY554" fmla="*/ 1519450 h 6858000"/>
              <a:gd name="connsiteX555" fmla="*/ 6298091 w 7467600"/>
              <a:gd name="connsiteY555" fmla="*/ 1737122 h 6858000"/>
              <a:gd name="connsiteX556" fmla="*/ 7019523 w 7467600"/>
              <a:gd name="connsiteY556" fmla="*/ 1519450 h 6858000"/>
              <a:gd name="connsiteX557" fmla="*/ 2399523 w 7467600"/>
              <a:gd name="connsiteY557" fmla="*/ 1428234 h 6858000"/>
              <a:gd name="connsiteX558" fmla="*/ 2224982 w 7467600"/>
              <a:gd name="connsiteY558" fmla="*/ 1826201 h 6858000"/>
              <a:gd name="connsiteX559" fmla="*/ 2096099 w 7467600"/>
              <a:gd name="connsiteY559" fmla="*/ 2345900 h 6858000"/>
              <a:gd name="connsiteX560" fmla="*/ 2283317 w 7467600"/>
              <a:gd name="connsiteY560" fmla="*/ 1796925 h 6858000"/>
              <a:gd name="connsiteX561" fmla="*/ 2399523 w 7467600"/>
              <a:gd name="connsiteY561" fmla="*/ 1428234 h 6858000"/>
              <a:gd name="connsiteX562" fmla="*/ 2448558 w 7467600"/>
              <a:gd name="connsiteY562" fmla="*/ 1373435 h 6858000"/>
              <a:gd name="connsiteX563" fmla="*/ 2312521 w 7467600"/>
              <a:gd name="connsiteY563" fmla="*/ 1806140 h 6858000"/>
              <a:gd name="connsiteX564" fmla="*/ 2127533 w 7467600"/>
              <a:gd name="connsiteY564" fmla="*/ 2348380 h 6858000"/>
              <a:gd name="connsiteX565" fmla="*/ 2358080 w 7467600"/>
              <a:gd name="connsiteY565" fmla="*/ 1866134 h 6858000"/>
              <a:gd name="connsiteX566" fmla="*/ 2407436 w 7467600"/>
              <a:gd name="connsiteY566" fmla="*/ 1651070 h 6858000"/>
              <a:gd name="connsiteX567" fmla="*/ 2448558 w 7467600"/>
              <a:gd name="connsiteY567" fmla="*/ 1373435 h 6858000"/>
              <a:gd name="connsiteX568" fmla="*/ 278707 w 7467600"/>
              <a:gd name="connsiteY568" fmla="*/ 1352270 h 6858000"/>
              <a:gd name="connsiteX569" fmla="*/ 321570 w 7467600"/>
              <a:gd name="connsiteY569" fmla="*/ 1861610 h 6858000"/>
              <a:gd name="connsiteX570" fmla="*/ 294281 w 7467600"/>
              <a:gd name="connsiteY570" fmla="*/ 1440658 h 6858000"/>
              <a:gd name="connsiteX571" fmla="*/ 278707 w 7467600"/>
              <a:gd name="connsiteY571" fmla="*/ 1352270 h 6858000"/>
              <a:gd name="connsiteX572" fmla="*/ 1423821 w 7467600"/>
              <a:gd name="connsiteY572" fmla="*/ 1351958 h 6858000"/>
              <a:gd name="connsiteX573" fmla="*/ 1638521 w 7467600"/>
              <a:gd name="connsiteY573" fmla="*/ 1908470 h 6858000"/>
              <a:gd name="connsiteX574" fmla="*/ 1754199 w 7467600"/>
              <a:gd name="connsiteY574" fmla="*/ 2149284 h 6858000"/>
              <a:gd name="connsiteX575" fmla="*/ 1908359 w 7467600"/>
              <a:gd name="connsiteY575" fmla="*/ 2364988 h 6858000"/>
              <a:gd name="connsiteX576" fmla="*/ 1647661 w 7467600"/>
              <a:gd name="connsiteY576" fmla="*/ 1825945 h 6858000"/>
              <a:gd name="connsiteX577" fmla="*/ 1423821 w 7467600"/>
              <a:gd name="connsiteY577" fmla="*/ 1351958 h 6858000"/>
              <a:gd name="connsiteX578" fmla="*/ 1431890 w 7467600"/>
              <a:gd name="connsiteY578" fmla="*/ 1306475 h 6858000"/>
              <a:gd name="connsiteX579" fmla="*/ 1507597 w 7467600"/>
              <a:gd name="connsiteY579" fmla="*/ 1446132 h 6858000"/>
              <a:gd name="connsiteX580" fmla="*/ 1674586 w 7467600"/>
              <a:gd name="connsiteY580" fmla="*/ 1813832 h 6858000"/>
              <a:gd name="connsiteX581" fmla="*/ 1815950 w 7467600"/>
              <a:gd name="connsiteY581" fmla="*/ 2128564 h 6858000"/>
              <a:gd name="connsiteX582" fmla="*/ 1984242 w 7467600"/>
              <a:gd name="connsiteY582" fmla="*/ 2430829 h 6858000"/>
              <a:gd name="connsiteX583" fmla="*/ 2014023 w 7467600"/>
              <a:gd name="connsiteY583" fmla="*/ 2450995 h 6858000"/>
              <a:gd name="connsiteX584" fmla="*/ 1747337 w 7467600"/>
              <a:gd name="connsiteY584" fmla="*/ 1855264 h 6858000"/>
              <a:gd name="connsiteX585" fmla="*/ 1533749 w 7467600"/>
              <a:gd name="connsiteY585" fmla="*/ 1478656 h 6858000"/>
              <a:gd name="connsiteX586" fmla="*/ 1431890 w 7467600"/>
              <a:gd name="connsiteY586" fmla="*/ 1306475 h 6858000"/>
              <a:gd name="connsiteX587" fmla="*/ 5052692 w 7467600"/>
              <a:gd name="connsiteY587" fmla="*/ 1292994 h 6858000"/>
              <a:gd name="connsiteX588" fmla="*/ 5200661 w 7467600"/>
              <a:gd name="connsiteY588" fmla="*/ 1635186 h 6858000"/>
              <a:gd name="connsiteX589" fmla="*/ 5297138 w 7467600"/>
              <a:gd name="connsiteY589" fmla="*/ 1906351 h 6858000"/>
              <a:gd name="connsiteX590" fmla="*/ 5052692 w 7467600"/>
              <a:gd name="connsiteY590" fmla="*/ 1292994 h 6858000"/>
              <a:gd name="connsiteX591" fmla="*/ 5009948 w 7467600"/>
              <a:gd name="connsiteY591" fmla="*/ 1273619 h 6858000"/>
              <a:gd name="connsiteX592" fmla="*/ 5121777 w 7467600"/>
              <a:gd name="connsiteY592" fmla="*/ 1654213 h 6858000"/>
              <a:gd name="connsiteX593" fmla="*/ 5293545 w 7467600"/>
              <a:gd name="connsiteY593" fmla="*/ 2072247 h 6858000"/>
              <a:gd name="connsiteX594" fmla="*/ 5294042 w 7467600"/>
              <a:gd name="connsiteY594" fmla="*/ 2065019 h 6858000"/>
              <a:gd name="connsiteX595" fmla="*/ 5171936 w 7467600"/>
              <a:gd name="connsiteY595" fmla="*/ 1647613 h 6858000"/>
              <a:gd name="connsiteX596" fmla="*/ 5009948 w 7467600"/>
              <a:gd name="connsiteY596" fmla="*/ 1273619 h 6858000"/>
              <a:gd name="connsiteX597" fmla="*/ 655236 w 7467600"/>
              <a:gd name="connsiteY597" fmla="*/ 1268632 h 6858000"/>
              <a:gd name="connsiteX598" fmla="*/ 839521 w 7467600"/>
              <a:gd name="connsiteY598" fmla="*/ 1685315 h 6858000"/>
              <a:gd name="connsiteX599" fmla="*/ 1109416 w 7467600"/>
              <a:gd name="connsiteY599" fmla="*/ 2061663 h 6858000"/>
              <a:gd name="connsiteX600" fmla="*/ 1298300 w 7467600"/>
              <a:gd name="connsiteY600" fmla="*/ 2247742 h 6858000"/>
              <a:gd name="connsiteX601" fmla="*/ 1125871 w 7467600"/>
              <a:gd name="connsiteY601" fmla="*/ 1989513 h 6858000"/>
              <a:gd name="connsiteX602" fmla="*/ 981574 w 7467600"/>
              <a:gd name="connsiteY602" fmla="*/ 1783157 h 6858000"/>
              <a:gd name="connsiteX603" fmla="*/ 922198 w 7467600"/>
              <a:gd name="connsiteY603" fmla="*/ 1677437 h 6858000"/>
              <a:gd name="connsiteX604" fmla="*/ 869293 w 7467600"/>
              <a:gd name="connsiteY604" fmla="*/ 1583214 h 6858000"/>
              <a:gd name="connsiteX605" fmla="*/ 751431 w 7467600"/>
              <a:gd name="connsiteY605" fmla="*/ 1405731 h 6858000"/>
              <a:gd name="connsiteX606" fmla="*/ 655236 w 7467600"/>
              <a:gd name="connsiteY606" fmla="*/ 1268632 h 6858000"/>
              <a:gd name="connsiteX607" fmla="*/ 6516292 w 7467600"/>
              <a:gd name="connsiteY607" fmla="*/ 1263064 h 6858000"/>
              <a:gd name="connsiteX608" fmla="*/ 5736320 w 7467600"/>
              <a:gd name="connsiteY608" fmla="*/ 1501803 h 6858000"/>
              <a:gd name="connsiteX609" fmla="*/ 6516292 w 7467600"/>
              <a:gd name="connsiteY609" fmla="*/ 1263064 h 6858000"/>
              <a:gd name="connsiteX610" fmla="*/ 291466 w 7467600"/>
              <a:gd name="connsiteY610" fmla="*/ 1250369 h 6858000"/>
              <a:gd name="connsiteX611" fmla="*/ 323180 w 7467600"/>
              <a:gd name="connsiteY611" fmla="*/ 1435283 h 6858000"/>
              <a:gd name="connsiteX612" fmla="*/ 349381 w 7467600"/>
              <a:gd name="connsiteY612" fmla="*/ 1875041 h 6858000"/>
              <a:gd name="connsiteX613" fmla="*/ 374363 w 7467600"/>
              <a:gd name="connsiteY613" fmla="*/ 1506494 h 6858000"/>
              <a:gd name="connsiteX614" fmla="*/ 302168 w 7467600"/>
              <a:gd name="connsiteY614" fmla="*/ 1274495 h 6858000"/>
              <a:gd name="connsiteX615" fmla="*/ 291466 w 7467600"/>
              <a:gd name="connsiteY615" fmla="*/ 1250369 h 6858000"/>
              <a:gd name="connsiteX616" fmla="*/ 678222 w 7467600"/>
              <a:gd name="connsiteY616" fmla="*/ 1248670 h 6858000"/>
              <a:gd name="connsiteX617" fmla="*/ 775536 w 7467600"/>
              <a:gd name="connsiteY617" fmla="*/ 1388015 h 6858000"/>
              <a:gd name="connsiteX618" fmla="*/ 894529 w 7467600"/>
              <a:gd name="connsiteY618" fmla="*/ 1567739 h 6858000"/>
              <a:gd name="connsiteX619" fmla="*/ 948000 w 7467600"/>
              <a:gd name="connsiteY619" fmla="*/ 1663088 h 6858000"/>
              <a:gd name="connsiteX620" fmla="*/ 1006812 w 7467600"/>
              <a:gd name="connsiteY620" fmla="*/ 1767683 h 6858000"/>
              <a:gd name="connsiteX621" fmla="*/ 1149133 w 7467600"/>
              <a:gd name="connsiteY621" fmla="*/ 1971513 h 6858000"/>
              <a:gd name="connsiteX622" fmla="*/ 1333952 w 7467600"/>
              <a:gd name="connsiteY622" fmla="*/ 2251620 h 6858000"/>
              <a:gd name="connsiteX623" fmla="*/ 1337329 w 7467600"/>
              <a:gd name="connsiteY623" fmla="*/ 2258350 h 6858000"/>
              <a:gd name="connsiteX624" fmla="*/ 1014726 w 7467600"/>
              <a:gd name="connsiteY624" fmla="*/ 1615556 h 6858000"/>
              <a:gd name="connsiteX625" fmla="*/ 678222 w 7467600"/>
              <a:gd name="connsiteY625" fmla="*/ 1248670 h 6858000"/>
              <a:gd name="connsiteX626" fmla="*/ 6691602 w 7467600"/>
              <a:gd name="connsiteY626" fmla="*/ 1140573 h 6858000"/>
              <a:gd name="connsiteX627" fmla="*/ 6571100 w 7467600"/>
              <a:gd name="connsiteY627" fmla="*/ 1183662 h 6858000"/>
              <a:gd name="connsiteX628" fmla="*/ 6241687 w 7467600"/>
              <a:gd name="connsiteY628" fmla="*/ 1257600 h 6858000"/>
              <a:gd name="connsiteX629" fmla="*/ 5693009 w 7467600"/>
              <a:gd name="connsiteY629" fmla="*/ 1478256 h 6858000"/>
              <a:gd name="connsiteX630" fmla="*/ 6548420 w 7467600"/>
              <a:gd name="connsiteY630" fmla="*/ 1214599 h 6858000"/>
              <a:gd name="connsiteX631" fmla="*/ 6605473 w 7467600"/>
              <a:gd name="connsiteY631" fmla="*/ 1184686 h 6858000"/>
              <a:gd name="connsiteX632" fmla="*/ 6691602 w 7467600"/>
              <a:gd name="connsiteY632" fmla="*/ 1140573 h 6858000"/>
              <a:gd name="connsiteX633" fmla="*/ 4002475 w 7467600"/>
              <a:gd name="connsiteY633" fmla="*/ 1037802 h 6858000"/>
              <a:gd name="connsiteX634" fmla="*/ 4000324 w 7467600"/>
              <a:gd name="connsiteY634" fmla="*/ 1039362 h 6858000"/>
              <a:gd name="connsiteX635" fmla="*/ 4002862 w 7467600"/>
              <a:gd name="connsiteY635" fmla="*/ 1042866 h 6858000"/>
              <a:gd name="connsiteX636" fmla="*/ 4002475 w 7467600"/>
              <a:gd name="connsiteY636" fmla="*/ 1037802 h 6858000"/>
              <a:gd name="connsiteX637" fmla="*/ 506322 w 7467600"/>
              <a:gd name="connsiteY637" fmla="*/ 1020997 h 6858000"/>
              <a:gd name="connsiteX638" fmla="*/ 533068 w 7467600"/>
              <a:gd name="connsiteY638" fmla="*/ 1029409 h 6858000"/>
              <a:gd name="connsiteX639" fmla="*/ 1232525 w 7467600"/>
              <a:gd name="connsiteY639" fmla="*/ 1804675 h 6858000"/>
              <a:gd name="connsiteX640" fmla="*/ 1388858 w 7467600"/>
              <a:gd name="connsiteY640" fmla="*/ 2368011 h 6858000"/>
              <a:gd name="connsiteX641" fmla="*/ 1384098 w 7467600"/>
              <a:gd name="connsiteY641" fmla="*/ 2378125 h 6858000"/>
              <a:gd name="connsiteX642" fmla="*/ 1425393 w 7467600"/>
              <a:gd name="connsiteY642" fmla="*/ 2589124 h 6858000"/>
              <a:gd name="connsiteX643" fmla="*/ 1424001 w 7467600"/>
              <a:gd name="connsiteY643" fmla="*/ 2597541 h 6858000"/>
              <a:gd name="connsiteX644" fmla="*/ 2152729 w 7467600"/>
              <a:gd name="connsiteY644" fmla="*/ 2864487 h 6858000"/>
              <a:gd name="connsiteX645" fmla="*/ 2020609 w 7467600"/>
              <a:gd name="connsiteY645" fmla="*/ 2539671 h 6858000"/>
              <a:gd name="connsiteX646" fmla="*/ 2018920 w 7467600"/>
              <a:gd name="connsiteY646" fmla="*/ 2536309 h 6858000"/>
              <a:gd name="connsiteX647" fmla="*/ 1342441 w 7467600"/>
              <a:gd name="connsiteY647" fmla="*/ 1173017 h 6858000"/>
              <a:gd name="connsiteX648" fmla="*/ 1367925 w 7467600"/>
              <a:gd name="connsiteY648" fmla="*/ 1135648 h 6858000"/>
              <a:gd name="connsiteX649" fmla="*/ 1771401 w 7467600"/>
              <a:gd name="connsiteY649" fmla="*/ 1806673 h 6858000"/>
              <a:gd name="connsiteX650" fmla="*/ 1972385 w 7467600"/>
              <a:gd name="connsiteY650" fmla="*/ 2198735 h 6858000"/>
              <a:gd name="connsiteX651" fmla="*/ 2040892 w 7467600"/>
              <a:gd name="connsiteY651" fmla="*/ 2405205 h 6858000"/>
              <a:gd name="connsiteX652" fmla="*/ 2131689 w 7467600"/>
              <a:gd name="connsiteY652" fmla="*/ 1936926 h 6858000"/>
              <a:gd name="connsiteX653" fmla="*/ 2454820 w 7467600"/>
              <a:gd name="connsiteY653" fmla="*/ 1248808 h 6858000"/>
              <a:gd name="connsiteX654" fmla="*/ 2492512 w 7467600"/>
              <a:gd name="connsiteY654" fmla="*/ 1302920 h 6858000"/>
              <a:gd name="connsiteX655" fmla="*/ 2081216 w 7467600"/>
              <a:gd name="connsiteY655" fmla="*/ 2527513 h 6858000"/>
              <a:gd name="connsiteX656" fmla="*/ 2081211 w 7467600"/>
              <a:gd name="connsiteY656" fmla="*/ 2528916 h 6858000"/>
              <a:gd name="connsiteX657" fmla="*/ 2199067 w 7467600"/>
              <a:gd name="connsiteY657" fmla="*/ 2884061 h 6858000"/>
              <a:gd name="connsiteX658" fmla="*/ 3192586 w 7467600"/>
              <a:gd name="connsiteY658" fmla="*/ 3411496 h 6858000"/>
              <a:gd name="connsiteX659" fmla="*/ 3182620 w 7467600"/>
              <a:gd name="connsiteY659" fmla="*/ 3483279 h 6858000"/>
              <a:gd name="connsiteX660" fmla="*/ 2435119 w 7467600"/>
              <a:gd name="connsiteY660" fmla="*/ 3080173 h 6858000"/>
              <a:gd name="connsiteX661" fmla="*/ 2410152 w 7467600"/>
              <a:gd name="connsiteY661" fmla="*/ 3063751 h 6858000"/>
              <a:gd name="connsiteX662" fmla="*/ 2408099 w 7467600"/>
              <a:gd name="connsiteY662" fmla="*/ 3064403 h 6858000"/>
              <a:gd name="connsiteX663" fmla="*/ 2407218 w 7467600"/>
              <a:gd name="connsiteY663" fmla="*/ 3070324 h 6858000"/>
              <a:gd name="connsiteX664" fmla="*/ 2380138 w 7467600"/>
              <a:gd name="connsiteY664" fmla="*/ 3099341 h 6858000"/>
              <a:gd name="connsiteX665" fmla="*/ 1765923 w 7467600"/>
              <a:gd name="connsiteY665" fmla="*/ 3581043 h 6858000"/>
              <a:gd name="connsiteX666" fmla="*/ 1702258 w 7467600"/>
              <a:gd name="connsiteY666" fmla="*/ 3612286 h 6858000"/>
              <a:gd name="connsiteX667" fmla="*/ 1538370 w 7467600"/>
              <a:gd name="connsiteY667" fmla="*/ 3811804 h 6858000"/>
              <a:gd name="connsiteX668" fmla="*/ 542867 w 7467600"/>
              <a:gd name="connsiteY668" fmla="*/ 4944092 h 6858000"/>
              <a:gd name="connsiteX669" fmla="*/ 515800 w 7467600"/>
              <a:gd name="connsiteY669" fmla="*/ 4862180 h 6858000"/>
              <a:gd name="connsiteX670" fmla="*/ 909145 w 7467600"/>
              <a:gd name="connsiteY670" fmla="*/ 4199225 h 6858000"/>
              <a:gd name="connsiteX671" fmla="*/ 1214067 w 7467600"/>
              <a:gd name="connsiteY671" fmla="*/ 3908561 h 6858000"/>
              <a:gd name="connsiteX672" fmla="*/ 640967 w 7467600"/>
              <a:gd name="connsiteY672" fmla="*/ 4105601 h 6858000"/>
              <a:gd name="connsiteX673" fmla="*/ 112563 w 7467600"/>
              <a:gd name="connsiteY673" fmla="*/ 4396952 h 6858000"/>
              <a:gd name="connsiteX674" fmla="*/ 0 w 7467600"/>
              <a:gd name="connsiteY674" fmla="*/ 4466006 h 6858000"/>
              <a:gd name="connsiteX675" fmla="*/ 0 w 7467600"/>
              <a:gd name="connsiteY675" fmla="*/ 4233763 h 6858000"/>
              <a:gd name="connsiteX676" fmla="*/ 36881 w 7467600"/>
              <a:gd name="connsiteY676" fmla="*/ 4200118 h 6858000"/>
              <a:gd name="connsiteX677" fmla="*/ 910534 w 7467600"/>
              <a:gd name="connsiteY677" fmla="*/ 3629753 h 6858000"/>
              <a:gd name="connsiteX678" fmla="*/ 1578717 w 7467600"/>
              <a:gd name="connsiteY678" fmla="*/ 3575982 h 6858000"/>
              <a:gd name="connsiteX679" fmla="*/ 2338780 w 7467600"/>
              <a:gd name="connsiteY679" fmla="*/ 3033725 h 6858000"/>
              <a:gd name="connsiteX680" fmla="*/ 1807991 w 7467600"/>
              <a:gd name="connsiteY680" fmla="*/ 2807184 h 6858000"/>
              <a:gd name="connsiteX681" fmla="*/ 1416358 w 7467600"/>
              <a:gd name="connsiteY681" fmla="*/ 3112571 h 6858000"/>
              <a:gd name="connsiteX682" fmla="*/ 939066 w 7467600"/>
              <a:gd name="connsiteY682" fmla="*/ 3378798 h 6858000"/>
              <a:gd name="connsiteX683" fmla="*/ 115099 w 7467600"/>
              <a:gd name="connsiteY683" fmla="*/ 3607650 h 6858000"/>
              <a:gd name="connsiteX684" fmla="*/ 97284 w 7467600"/>
              <a:gd name="connsiteY684" fmla="*/ 3520393 h 6858000"/>
              <a:gd name="connsiteX685" fmla="*/ 922050 w 7467600"/>
              <a:gd name="connsiteY685" fmla="*/ 3074867 h 6858000"/>
              <a:gd name="connsiteX686" fmla="*/ 1405265 w 7467600"/>
              <a:gd name="connsiteY686" fmla="*/ 3016319 h 6858000"/>
              <a:gd name="connsiteX687" fmla="*/ 1407512 w 7467600"/>
              <a:gd name="connsiteY687" fmla="*/ 3018001 h 6858000"/>
              <a:gd name="connsiteX688" fmla="*/ 1726266 w 7467600"/>
              <a:gd name="connsiteY688" fmla="*/ 2777274 h 6858000"/>
              <a:gd name="connsiteX689" fmla="*/ 625390 w 7467600"/>
              <a:gd name="connsiteY689" fmla="*/ 2514541 h 6858000"/>
              <a:gd name="connsiteX690" fmla="*/ 619799 w 7467600"/>
              <a:gd name="connsiteY690" fmla="*/ 2527180 h 6858000"/>
              <a:gd name="connsiteX691" fmla="*/ 310030 w 7467600"/>
              <a:gd name="connsiteY691" fmla="*/ 2771818 h 6858000"/>
              <a:gd name="connsiteX692" fmla="*/ 173877 w 7467600"/>
              <a:gd name="connsiteY692" fmla="*/ 2937056 h 6858000"/>
              <a:gd name="connsiteX693" fmla="*/ 77889 w 7467600"/>
              <a:gd name="connsiteY693" fmla="*/ 3138440 h 6858000"/>
              <a:gd name="connsiteX694" fmla="*/ 0 w 7467600"/>
              <a:gd name="connsiteY694" fmla="*/ 3271395 h 6858000"/>
              <a:gd name="connsiteX695" fmla="*/ 0 w 7467600"/>
              <a:gd name="connsiteY695" fmla="*/ 3153002 h 6858000"/>
              <a:gd name="connsiteX696" fmla="*/ 2386 w 7467600"/>
              <a:gd name="connsiteY696" fmla="*/ 3149203 h 6858000"/>
              <a:gd name="connsiteX697" fmla="*/ 89753 w 7467600"/>
              <a:gd name="connsiteY697" fmla="*/ 2987702 h 6858000"/>
              <a:gd name="connsiteX698" fmla="*/ 76869 w 7467600"/>
              <a:gd name="connsiteY698" fmla="*/ 3005404 h 6858000"/>
              <a:gd name="connsiteX699" fmla="*/ 32049 w 7467600"/>
              <a:gd name="connsiteY699" fmla="*/ 3065814 h 6858000"/>
              <a:gd name="connsiteX700" fmla="*/ 0 w 7467600"/>
              <a:gd name="connsiteY700" fmla="*/ 3108744 h 6858000"/>
              <a:gd name="connsiteX701" fmla="*/ 0 w 7467600"/>
              <a:gd name="connsiteY701" fmla="*/ 3058059 h 6858000"/>
              <a:gd name="connsiteX702" fmla="*/ 7610 w 7467600"/>
              <a:gd name="connsiteY702" fmla="*/ 3047889 h 6858000"/>
              <a:gd name="connsiteX703" fmla="*/ 52419 w 7467600"/>
              <a:gd name="connsiteY703" fmla="*/ 2987479 h 6858000"/>
              <a:gd name="connsiteX704" fmla="*/ 59142 w 7467600"/>
              <a:gd name="connsiteY704" fmla="*/ 2978488 h 6858000"/>
              <a:gd name="connsiteX705" fmla="*/ 0 w 7467600"/>
              <a:gd name="connsiteY705" fmla="*/ 3015334 h 6858000"/>
              <a:gd name="connsiteX706" fmla="*/ 0 w 7467600"/>
              <a:gd name="connsiteY706" fmla="*/ 2914286 h 6858000"/>
              <a:gd name="connsiteX707" fmla="*/ 36383 w 7467600"/>
              <a:gd name="connsiteY707" fmla="*/ 2901128 h 6858000"/>
              <a:gd name="connsiteX708" fmla="*/ 156329 w 7467600"/>
              <a:gd name="connsiteY708" fmla="*/ 2840533 h 6858000"/>
              <a:gd name="connsiteX709" fmla="*/ 358355 w 7467600"/>
              <a:gd name="connsiteY709" fmla="*/ 2620471 h 6858000"/>
              <a:gd name="connsiteX710" fmla="*/ 510577 w 7467600"/>
              <a:gd name="connsiteY710" fmla="*/ 2501244 h 6858000"/>
              <a:gd name="connsiteX711" fmla="*/ 211967 w 7467600"/>
              <a:gd name="connsiteY711" fmla="*/ 2479171 h 6858000"/>
              <a:gd name="connsiteX712" fmla="*/ 0 w 7467600"/>
              <a:gd name="connsiteY712" fmla="*/ 2476398 h 6858000"/>
              <a:gd name="connsiteX713" fmla="*/ 0 w 7467600"/>
              <a:gd name="connsiteY713" fmla="*/ 2389189 h 6858000"/>
              <a:gd name="connsiteX714" fmla="*/ 103062 w 7467600"/>
              <a:gd name="connsiteY714" fmla="*/ 2389518 h 6858000"/>
              <a:gd name="connsiteX715" fmla="*/ 510734 w 7467600"/>
              <a:gd name="connsiteY715" fmla="*/ 2416201 h 6858000"/>
              <a:gd name="connsiteX716" fmla="*/ 279257 w 7467600"/>
              <a:gd name="connsiteY716" fmla="*/ 2092102 h 6858000"/>
              <a:gd name="connsiteX717" fmla="*/ 65265 w 7467600"/>
              <a:gd name="connsiteY717" fmla="*/ 2006049 h 6858000"/>
              <a:gd name="connsiteX718" fmla="*/ 0 w 7467600"/>
              <a:gd name="connsiteY718" fmla="*/ 1982532 h 6858000"/>
              <a:gd name="connsiteX719" fmla="*/ 0 w 7467600"/>
              <a:gd name="connsiteY719" fmla="*/ 1912789 h 6858000"/>
              <a:gd name="connsiteX720" fmla="*/ 97460 w 7467600"/>
              <a:gd name="connsiteY720" fmla="*/ 1953725 h 6858000"/>
              <a:gd name="connsiteX721" fmla="*/ 221272 w 7467600"/>
              <a:gd name="connsiteY721" fmla="*/ 1980766 h 6858000"/>
              <a:gd name="connsiteX722" fmla="*/ 116765 w 7467600"/>
              <a:gd name="connsiteY722" fmla="*/ 1911033 h 6858000"/>
              <a:gd name="connsiteX723" fmla="*/ 16405 w 7467600"/>
              <a:gd name="connsiteY723" fmla="*/ 1803412 h 6858000"/>
              <a:gd name="connsiteX724" fmla="*/ 0 w 7467600"/>
              <a:gd name="connsiteY724" fmla="*/ 1784777 h 6858000"/>
              <a:gd name="connsiteX725" fmla="*/ 0 w 7467600"/>
              <a:gd name="connsiteY725" fmla="*/ 1740082 h 6858000"/>
              <a:gd name="connsiteX726" fmla="*/ 39394 w 7467600"/>
              <a:gd name="connsiteY726" fmla="*/ 1784856 h 6858000"/>
              <a:gd name="connsiteX727" fmla="*/ 135813 w 7467600"/>
              <a:gd name="connsiteY727" fmla="*/ 1888838 h 6858000"/>
              <a:gd name="connsiteX728" fmla="*/ 242575 w 7467600"/>
              <a:gd name="connsiteY728" fmla="*/ 1958841 h 6858000"/>
              <a:gd name="connsiteX729" fmla="*/ 82197 w 7467600"/>
              <a:gd name="connsiteY729" fmla="*/ 1754826 h 6858000"/>
              <a:gd name="connsiteX730" fmla="*/ 0 w 7467600"/>
              <a:gd name="connsiteY730" fmla="*/ 1679650 h 6858000"/>
              <a:gd name="connsiteX731" fmla="*/ 0 w 7467600"/>
              <a:gd name="connsiteY731" fmla="*/ 1602463 h 6858000"/>
              <a:gd name="connsiteX732" fmla="*/ 84689 w 7467600"/>
              <a:gd name="connsiteY732" fmla="*/ 1677442 h 6858000"/>
              <a:gd name="connsiteX733" fmla="*/ 298437 w 7467600"/>
              <a:gd name="connsiteY733" fmla="*/ 1968019 h 6858000"/>
              <a:gd name="connsiteX734" fmla="*/ 227269 w 7467600"/>
              <a:gd name="connsiteY734" fmla="*/ 1114064 h 6858000"/>
              <a:gd name="connsiteX735" fmla="*/ 248003 w 7467600"/>
              <a:gd name="connsiteY735" fmla="*/ 1089613 h 6858000"/>
              <a:gd name="connsiteX736" fmla="*/ 427020 w 7467600"/>
              <a:gd name="connsiteY736" fmla="*/ 1619803 h 6858000"/>
              <a:gd name="connsiteX737" fmla="*/ 340345 w 7467600"/>
              <a:gd name="connsiteY737" fmla="*/ 2027739 h 6858000"/>
              <a:gd name="connsiteX738" fmla="*/ 360865 w 7467600"/>
              <a:gd name="connsiteY738" fmla="*/ 2044827 h 6858000"/>
              <a:gd name="connsiteX739" fmla="*/ 560414 w 7467600"/>
              <a:gd name="connsiteY739" fmla="*/ 2421457 h 6858000"/>
              <a:gd name="connsiteX740" fmla="*/ 1359703 w 7467600"/>
              <a:gd name="connsiteY740" fmla="*/ 2578554 h 6858000"/>
              <a:gd name="connsiteX741" fmla="*/ 1359422 w 7467600"/>
              <a:gd name="connsiteY741" fmla="*/ 2577994 h 6858000"/>
              <a:gd name="connsiteX742" fmla="*/ 828701 w 7467600"/>
              <a:gd name="connsiteY742" fmla="*/ 1839520 h 6858000"/>
              <a:gd name="connsiteX743" fmla="*/ 494427 w 7467600"/>
              <a:gd name="connsiteY743" fmla="*/ 1092333 h 6858000"/>
              <a:gd name="connsiteX744" fmla="*/ 506322 w 7467600"/>
              <a:gd name="connsiteY744" fmla="*/ 1020997 h 6858000"/>
              <a:gd name="connsiteX745" fmla="*/ 4570198 w 7467600"/>
              <a:gd name="connsiteY745" fmla="*/ 978081 h 6858000"/>
              <a:gd name="connsiteX746" fmla="*/ 4523691 w 7467600"/>
              <a:gd name="connsiteY746" fmla="*/ 1127776 h 6858000"/>
              <a:gd name="connsiteX747" fmla="*/ 4509875 w 7467600"/>
              <a:gd name="connsiteY747" fmla="*/ 1167552 h 6858000"/>
              <a:gd name="connsiteX748" fmla="*/ 4478168 w 7467600"/>
              <a:gd name="connsiteY748" fmla="*/ 1260735 h 6858000"/>
              <a:gd name="connsiteX749" fmla="*/ 4409309 w 7467600"/>
              <a:gd name="connsiteY749" fmla="*/ 1666996 h 6858000"/>
              <a:gd name="connsiteX750" fmla="*/ 4370031 w 7467600"/>
              <a:gd name="connsiteY750" fmla="*/ 1955666 h 6858000"/>
              <a:gd name="connsiteX751" fmla="*/ 4570198 w 7467600"/>
              <a:gd name="connsiteY751" fmla="*/ 978081 h 6858000"/>
              <a:gd name="connsiteX752" fmla="*/ 4557898 w 7467600"/>
              <a:gd name="connsiteY752" fmla="*/ 900011 h 6858000"/>
              <a:gd name="connsiteX753" fmla="*/ 4344840 w 7467600"/>
              <a:gd name="connsiteY753" fmla="*/ 1922038 h 6858000"/>
              <a:gd name="connsiteX754" fmla="*/ 4378710 w 7467600"/>
              <a:gd name="connsiteY754" fmla="*/ 1665516 h 6858000"/>
              <a:gd name="connsiteX755" fmla="*/ 4448798 w 7467600"/>
              <a:gd name="connsiteY755" fmla="*/ 1253024 h 6858000"/>
              <a:gd name="connsiteX756" fmla="*/ 4480315 w 7467600"/>
              <a:gd name="connsiteY756" fmla="*/ 1158454 h 6858000"/>
              <a:gd name="connsiteX757" fmla="*/ 4494133 w 7467600"/>
              <a:gd name="connsiteY757" fmla="*/ 1118676 h 6858000"/>
              <a:gd name="connsiteX758" fmla="*/ 4557898 w 7467600"/>
              <a:gd name="connsiteY758" fmla="*/ 900011 h 6858000"/>
              <a:gd name="connsiteX759" fmla="*/ 5870151 w 7467600"/>
              <a:gd name="connsiteY759" fmla="*/ 898890 h 6858000"/>
              <a:gd name="connsiteX760" fmla="*/ 5861335 w 7467600"/>
              <a:gd name="connsiteY760" fmla="*/ 899177 h 6858000"/>
              <a:gd name="connsiteX761" fmla="*/ 5843702 w 7467600"/>
              <a:gd name="connsiteY761" fmla="*/ 899748 h 6858000"/>
              <a:gd name="connsiteX762" fmla="*/ 5651107 w 7467600"/>
              <a:gd name="connsiteY762" fmla="*/ 920306 h 6858000"/>
              <a:gd name="connsiteX763" fmla="*/ 5459407 w 7467600"/>
              <a:gd name="connsiteY763" fmla="*/ 940975 h 6858000"/>
              <a:gd name="connsiteX764" fmla="*/ 5374846 w 7467600"/>
              <a:gd name="connsiteY764" fmla="*/ 941988 h 6858000"/>
              <a:gd name="connsiteX765" fmla="*/ 5256105 w 7467600"/>
              <a:gd name="connsiteY765" fmla="*/ 945632 h 6858000"/>
              <a:gd name="connsiteX766" fmla="*/ 5107071 w 7467600"/>
              <a:gd name="connsiteY766" fmla="*/ 969720 h 6858000"/>
              <a:gd name="connsiteX767" fmla="*/ 4998681 w 7467600"/>
              <a:gd name="connsiteY767" fmla="*/ 988771 h 6858000"/>
              <a:gd name="connsiteX768" fmla="*/ 5870151 w 7467600"/>
              <a:gd name="connsiteY768" fmla="*/ 898890 h 6858000"/>
              <a:gd name="connsiteX769" fmla="*/ 5504425 w 7467600"/>
              <a:gd name="connsiteY769" fmla="*/ 848067 h 6858000"/>
              <a:gd name="connsiteX770" fmla="*/ 4968849 w 7467600"/>
              <a:gd name="connsiteY770" fmla="*/ 962318 h 6858000"/>
              <a:gd name="connsiteX771" fmla="*/ 5104039 w 7467600"/>
              <a:gd name="connsiteY771" fmla="*/ 940634 h 6858000"/>
              <a:gd name="connsiteX772" fmla="*/ 5256311 w 7467600"/>
              <a:gd name="connsiteY772" fmla="*/ 916490 h 6858000"/>
              <a:gd name="connsiteX773" fmla="*/ 5377381 w 7467600"/>
              <a:gd name="connsiteY773" fmla="*/ 912671 h 6858000"/>
              <a:gd name="connsiteX774" fmla="*/ 5460148 w 7467600"/>
              <a:gd name="connsiteY774" fmla="*/ 911442 h 6858000"/>
              <a:gd name="connsiteX775" fmla="*/ 5648971 w 7467600"/>
              <a:gd name="connsiteY775" fmla="*/ 891331 h 6858000"/>
              <a:gd name="connsiteX776" fmla="*/ 5844807 w 7467600"/>
              <a:gd name="connsiteY776" fmla="*/ 870718 h 6858000"/>
              <a:gd name="connsiteX777" fmla="*/ 5862975 w 7467600"/>
              <a:gd name="connsiteY777" fmla="*/ 869756 h 6858000"/>
              <a:gd name="connsiteX778" fmla="*/ 5920887 w 7467600"/>
              <a:gd name="connsiteY778" fmla="*/ 865929 h 6858000"/>
              <a:gd name="connsiteX779" fmla="*/ 5504425 w 7467600"/>
              <a:gd name="connsiteY779" fmla="*/ 848067 h 6858000"/>
              <a:gd name="connsiteX780" fmla="*/ 3607114 w 7467600"/>
              <a:gd name="connsiteY780" fmla="*/ 467441 h 6858000"/>
              <a:gd name="connsiteX781" fmla="*/ 3296242 w 7467600"/>
              <a:gd name="connsiteY781" fmla="*/ 807991 h 6858000"/>
              <a:gd name="connsiteX782" fmla="*/ 3174674 w 7467600"/>
              <a:gd name="connsiteY782" fmla="*/ 919759 h 6858000"/>
              <a:gd name="connsiteX783" fmla="*/ 3042978 w 7467600"/>
              <a:gd name="connsiteY783" fmla="*/ 1054894 h 6858000"/>
              <a:gd name="connsiteX784" fmla="*/ 2968914 w 7467600"/>
              <a:gd name="connsiteY784" fmla="*/ 1133756 h 6858000"/>
              <a:gd name="connsiteX785" fmla="*/ 3103823 w 7467600"/>
              <a:gd name="connsiteY785" fmla="*/ 1026814 h 6858000"/>
              <a:gd name="connsiteX786" fmla="*/ 3607114 w 7467600"/>
              <a:gd name="connsiteY786" fmla="*/ 467441 h 6858000"/>
              <a:gd name="connsiteX787" fmla="*/ 3744487 w 7467600"/>
              <a:gd name="connsiteY787" fmla="*/ 383136 h 6858000"/>
              <a:gd name="connsiteX788" fmla="*/ 3970213 w 7467600"/>
              <a:gd name="connsiteY788" fmla="*/ 995559 h 6858000"/>
              <a:gd name="connsiteX789" fmla="*/ 3744487 w 7467600"/>
              <a:gd name="connsiteY789" fmla="*/ 383136 h 6858000"/>
              <a:gd name="connsiteX790" fmla="*/ 3624562 w 7467600"/>
              <a:gd name="connsiteY790" fmla="*/ 367041 h 6858000"/>
              <a:gd name="connsiteX791" fmla="*/ 3489712 w 7467600"/>
              <a:gd name="connsiteY791" fmla="*/ 485386 h 6858000"/>
              <a:gd name="connsiteX792" fmla="*/ 3182994 w 7467600"/>
              <a:gd name="connsiteY792" fmla="*/ 828265 h 6858000"/>
              <a:gd name="connsiteX793" fmla="*/ 2892114 w 7467600"/>
              <a:gd name="connsiteY793" fmla="*/ 1172635 h 6858000"/>
              <a:gd name="connsiteX794" fmla="*/ 3021459 w 7467600"/>
              <a:gd name="connsiteY794" fmla="*/ 1035385 h 6858000"/>
              <a:gd name="connsiteX795" fmla="*/ 3153873 w 7467600"/>
              <a:gd name="connsiteY795" fmla="*/ 898971 h 6858000"/>
              <a:gd name="connsiteX796" fmla="*/ 3276511 w 7467600"/>
              <a:gd name="connsiteY796" fmla="*/ 786423 h 6858000"/>
              <a:gd name="connsiteX797" fmla="*/ 3584154 w 7467600"/>
              <a:gd name="connsiteY797" fmla="*/ 448218 h 6858000"/>
              <a:gd name="connsiteX798" fmla="*/ 3624562 w 7467600"/>
              <a:gd name="connsiteY798" fmla="*/ 367041 h 6858000"/>
              <a:gd name="connsiteX799" fmla="*/ 3766672 w 7467600"/>
              <a:gd name="connsiteY799" fmla="*/ 359429 h 6858000"/>
              <a:gd name="connsiteX800" fmla="*/ 3996338 w 7467600"/>
              <a:gd name="connsiteY800" fmla="*/ 968237 h 6858000"/>
              <a:gd name="connsiteX801" fmla="*/ 3766672 w 7467600"/>
              <a:gd name="connsiteY801" fmla="*/ 359429 h 6858000"/>
              <a:gd name="connsiteX802" fmla="*/ 5805386 w 7467600"/>
              <a:gd name="connsiteY802" fmla="*/ 239240 h 6858000"/>
              <a:gd name="connsiteX803" fmla="*/ 5736947 w 7467600"/>
              <a:gd name="connsiteY803" fmla="*/ 261367 h 6858000"/>
              <a:gd name="connsiteX804" fmla="*/ 5427012 w 7467600"/>
              <a:gd name="connsiteY804" fmla="*/ 311272 h 6858000"/>
              <a:gd name="connsiteX805" fmla="*/ 5147818 w 7467600"/>
              <a:gd name="connsiteY805" fmla="*/ 322112 h 6858000"/>
              <a:gd name="connsiteX806" fmla="*/ 5060854 w 7467600"/>
              <a:gd name="connsiteY806" fmla="*/ 311882 h 6858000"/>
              <a:gd name="connsiteX807" fmla="*/ 4945989 w 7467600"/>
              <a:gd name="connsiteY807" fmla="*/ 300516 h 6858000"/>
              <a:gd name="connsiteX808" fmla="*/ 5410479 w 7467600"/>
              <a:gd name="connsiteY808" fmla="*/ 348434 h 6858000"/>
              <a:gd name="connsiteX809" fmla="*/ 5805386 w 7467600"/>
              <a:gd name="connsiteY809" fmla="*/ 239240 h 6858000"/>
              <a:gd name="connsiteX810" fmla="*/ 5905192 w 7467600"/>
              <a:gd name="connsiteY810" fmla="*/ 163079 h 6858000"/>
              <a:gd name="connsiteX811" fmla="*/ 5865655 w 7467600"/>
              <a:gd name="connsiteY811" fmla="*/ 171901 h 6858000"/>
              <a:gd name="connsiteX812" fmla="*/ 5259740 w 7467600"/>
              <a:gd name="connsiteY812" fmla="*/ 257013 h 6858000"/>
              <a:gd name="connsiteX813" fmla="*/ 5208466 w 7467600"/>
              <a:gd name="connsiteY813" fmla="*/ 257550 h 6858000"/>
              <a:gd name="connsiteX814" fmla="*/ 4980204 w 7467600"/>
              <a:gd name="connsiteY814" fmla="*/ 271903 h 6858000"/>
              <a:gd name="connsiteX815" fmla="*/ 5068068 w 7467600"/>
              <a:gd name="connsiteY815" fmla="*/ 282244 h 6858000"/>
              <a:gd name="connsiteX816" fmla="*/ 5153231 w 7467600"/>
              <a:gd name="connsiteY816" fmla="*/ 292240 h 6858000"/>
              <a:gd name="connsiteX817" fmla="*/ 5426491 w 7467600"/>
              <a:gd name="connsiteY817" fmla="*/ 281128 h 6858000"/>
              <a:gd name="connsiteX818" fmla="*/ 5731212 w 7467600"/>
              <a:gd name="connsiteY818" fmla="*/ 231951 h 6858000"/>
              <a:gd name="connsiteX819" fmla="*/ 5905192 w 7467600"/>
              <a:gd name="connsiteY819" fmla="*/ 163079 h 6858000"/>
              <a:gd name="connsiteX820" fmla="*/ 5944437 w 7467600"/>
              <a:gd name="connsiteY820" fmla="*/ 113829 h 6858000"/>
              <a:gd name="connsiteX821" fmla="*/ 5825032 w 7467600"/>
              <a:gd name="connsiteY821" fmla="*/ 146405 h 6858000"/>
              <a:gd name="connsiteX822" fmla="*/ 4955599 w 7467600"/>
              <a:gd name="connsiteY822" fmla="*/ 247008 h 6858000"/>
              <a:gd name="connsiteX823" fmla="*/ 5210104 w 7467600"/>
              <a:gd name="connsiteY823" fmla="*/ 228123 h 6858000"/>
              <a:gd name="connsiteX824" fmla="*/ 5261015 w 7467600"/>
              <a:gd name="connsiteY824" fmla="*/ 227087 h 6858000"/>
              <a:gd name="connsiteX825" fmla="*/ 5861181 w 7467600"/>
              <a:gd name="connsiteY825" fmla="*/ 143093 h 6858000"/>
              <a:gd name="connsiteX826" fmla="*/ 5961252 w 7467600"/>
              <a:gd name="connsiteY826" fmla="*/ 114820 h 6858000"/>
              <a:gd name="connsiteX827" fmla="*/ 5944437 w 7467600"/>
              <a:gd name="connsiteY827" fmla="*/ 113829 h 6858000"/>
              <a:gd name="connsiteX828" fmla="*/ 3882765 w 7467600"/>
              <a:gd name="connsiteY828" fmla="*/ 0 h 6858000"/>
              <a:gd name="connsiteX829" fmla="*/ 3995099 w 7467600"/>
              <a:gd name="connsiteY829" fmla="*/ 0 h 6858000"/>
              <a:gd name="connsiteX830" fmla="*/ 4163818 w 7467600"/>
              <a:gd name="connsiteY830" fmla="*/ 234104 h 6858000"/>
              <a:gd name="connsiteX831" fmla="*/ 4172099 w 7467600"/>
              <a:gd name="connsiteY831" fmla="*/ 234207 h 6858000"/>
              <a:gd name="connsiteX832" fmla="*/ 4784282 w 7467600"/>
              <a:gd name="connsiteY832" fmla="*/ 276561 h 6858000"/>
              <a:gd name="connsiteX833" fmla="*/ 4801687 w 7467600"/>
              <a:gd name="connsiteY833" fmla="*/ 267764 h 6858000"/>
              <a:gd name="connsiteX834" fmla="*/ 6082788 w 7467600"/>
              <a:gd name="connsiteY834" fmla="*/ 64119 h 6858000"/>
              <a:gd name="connsiteX835" fmla="*/ 6099442 w 7467600"/>
              <a:gd name="connsiteY835" fmla="*/ 82568 h 6858000"/>
              <a:gd name="connsiteX836" fmla="*/ 4804137 w 7467600"/>
              <a:gd name="connsiteY836" fmla="*/ 320931 h 6858000"/>
              <a:gd name="connsiteX837" fmla="*/ 4227047 w 7467600"/>
              <a:gd name="connsiteY837" fmla="*/ 313415 h 6858000"/>
              <a:gd name="connsiteX838" fmla="*/ 4346041 w 7467600"/>
              <a:gd name="connsiteY838" fmla="*/ 456086 h 6858000"/>
              <a:gd name="connsiteX839" fmla="*/ 4870967 w 7467600"/>
              <a:gd name="connsiteY839" fmla="*/ 963061 h 6858000"/>
              <a:gd name="connsiteX840" fmla="*/ 4889647 w 7467600"/>
              <a:gd name="connsiteY840" fmla="*/ 957147 h 6858000"/>
              <a:gd name="connsiteX841" fmla="*/ 5422504 w 7467600"/>
              <a:gd name="connsiteY841" fmla="*/ 805191 h 6858000"/>
              <a:gd name="connsiteX842" fmla="*/ 6087656 w 7467600"/>
              <a:gd name="connsiteY842" fmla="*/ 826703 h 6858000"/>
              <a:gd name="connsiteX843" fmla="*/ 6058717 w 7467600"/>
              <a:gd name="connsiteY843" fmla="*/ 865992 h 6858000"/>
              <a:gd name="connsiteX844" fmla="*/ 4974153 w 7467600"/>
              <a:gd name="connsiteY844" fmla="*/ 1045456 h 6858000"/>
              <a:gd name="connsiteX845" fmla="*/ 5627835 w 7467600"/>
              <a:gd name="connsiteY845" fmla="*/ 1472077 h 6858000"/>
              <a:gd name="connsiteX846" fmla="*/ 5629817 w 7467600"/>
              <a:gd name="connsiteY846" fmla="*/ 1471412 h 6858000"/>
              <a:gd name="connsiteX847" fmla="*/ 5634124 w 7467600"/>
              <a:gd name="connsiteY847" fmla="*/ 1470572 h 6858000"/>
              <a:gd name="connsiteX848" fmla="*/ 5755832 w 7467600"/>
              <a:gd name="connsiteY848" fmla="*/ 1383886 h 6858000"/>
              <a:gd name="connsiteX849" fmla="*/ 6014186 w 7467600"/>
              <a:gd name="connsiteY849" fmla="*/ 1279799 h 6858000"/>
              <a:gd name="connsiteX850" fmla="*/ 6901619 w 7467600"/>
              <a:gd name="connsiteY850" fmla="*/ 1047874 h 6858000"/>
              <a:gd name="connsiteX851" fmla="*/ 6931566 w 7467600"/>
              <a:gd name="connsiteY851" fmla="*/ 1062034 h 6858000"/>
              <a:gd name="connsiteX852" fmla="*/ 5790982 w 7467600"/>
              <a:gd name="connsiteY852" fmla="*/ 1561380 h 6858000"/>
              <a:gd name="connsiteX853" fmla="*/ 6188971 w 7467600"/>
              <a:gd name="connsiteY853" fmla="*/ 1755168 h 6858000"/>
              <a:gd name="connsiteX854" fmla="*/ 6202446 w 7467600"/>
              <a:gd name="connsiteY854" fmla="*/ 1752268 h 6858000"/>
              <a:gd name="connsiteX855" fmla="*/ 7179560 w 7467600"/>
              <a:gd name="connsiteY855" fmla="*/ 1467551 h 6858000"/>
              <a:gd name="connsiteX856" fmla="*/ 7158730 w 7467600"/>
              <a:gd name="connsiteY856" fmla="*/ 1507835 h 6858000"/>
              <a:gd name="connsiteX857" fmla="*/ 6326959 w 7467600"/>
              <a:gd name="connsiteY857" fmla="*/ 1817686 h 6858000"/>
              <a:gd name="connsiteX858" fmla="*/ 6537433 w 7467600"/>
              <a:gd name="connsiteY858" fmla="*/ 1907790 h 6858000"/>
              <a:gd name="connsiteX859" fmla="*/ 6550221 w 7467600"/>
              <a:gd name="connsiteY859" fmla="*/ 1910729 h 6858000"/>
              <a:gd name="connsiteX860" fmla="*/ 6964438 w 7467600"/>
              <a:gd name="connsiteY860" fmla="*/ 2209505 h 6858000"/>
              <a:gd name="connsiteX861" fmla="*/ 7367862 w 7467600"/>
              <a:gd name="connsiteY861" fmla="*/ 2806833 h 6858000"/>
              <a:gd name="connsiteX862" fmla="*/ 7364329 w 7467600"/>
              <a:gd name="connsiteY862" fmla="*/ 2826907 h 6858000"/>
              <a:gd name="connsiteX863" fmla="*/ 7290545 w 7467600"/>
              <a:gd name="connsiteY863" fmla="*/ 2850663 h 6858000"/>
              <a:gd name="connsiteX864" fmla="*/ 6472036 w 7467600"/>
              <a:gd name="connsiteY864" fmla="*/ 1959003 h 6858000"/>
              <a:gd name="connsiteX865" fmla="*/ 5792897 w 7467600"/>
              <a:gd name="connsiteY865" fmla="*/ 1647747 h 6858000"/>
              <a:gd name="connsiteX866" fmla="*/ 5842751 w 7467600"/>
              <a:gd name="connsiteY866" fmla="*/ 1816112 h 6858000"/>
              <a:gd name="connsiteX867" fmla="*/ 5847424 w 7467600"/>
              <a:gd name="connsiteY867" fmla="*/ 1815776 h 6858000"/>
              <a:gd name="connsiteX868" fmla="*/ 6399821 w 7467600"/>
              <a:gd name="connsiteY868" fmla="*/ 2344799 h 6858000"/>
              <a:gd name="connsiteX869" fmla="*/ 6323232 w 7467600"/>
              <a:gd name="connsiteY869" fmla="*/ 2389634 h 6858000"/>
              <a:gd name="connsiteX870" fmla="*/ 5942958 w 7467600"/>
              <a:gd name="connsiteY870" fmla="*/ 2077708 h 6858000"/>
              <a:gd name="connsiteX871" fmla="*/ 5921559 w 7467600"/>
              <a:gd name="connsiteY871" fmla="*/ 2378596 h 6858000"/>
              <a:gd name="connsiteX872" fmla="*/ 5817651 w 7467600"/>
              <a:gd name="connsiteY872" fmla="*/ 3023919 h 6858000"/>
              <a:gd name="connsiteX873" fmla="*/ 5729634 w 7467600"/>
              <a:gd name="connsiteY873" fmla="*/ 3051849 h 6858000"/>
              <a:gd name="connsiteX874" fmla="*/ 5611018 w 7467600"/>
              <a:gd name="connsiteY874" fmla="*/ 2316769 h 6858000"/>
              <a:gd name="connsiteX875" fmla="*/ 5687608 w 7467600"/>
              <a:gd name="connsiteY875" fmla="*/ 2039972 h 6858000"/>
              <a:gd name="connsiteX876" fmla="*/ 5657554 w 7467600"/>
              <a:gd name="connsiteY876" fmla="*/ 1576445 h 6858000"/>
              <a:gd name="connsiteX877" fmla="*/ 5150475 w 7467600"/>
              <a:gd name="connsiteY877" fmla="*/ 1274012 h 6858000"/>
              <a:gd name="connsiteX878" fmla="*/ 5349142 w 7467600"/>
              <a:gd name="connsiteY878" fmla="*/ 2204405 h 6858000"/>
              <a:gd name="connsiteX879" fmla="*/ 5262214 w 7467600"/>
              <a:gd name="connsiteY879" fmla="*/ 2233836 h 6858000"/>
              <a:gd name="connsiteX880" fmla="*/ 4981539 w 7467600"/>
              <a:gd name="connsiteY880" fmla="*/ 1542201 h 6858000"/>
              <a:gd name="connsiteX881" fmla="*/ 4958461 w 7467600"/>
              <a:gd name="connsiteY881" fmla="*/ 1136957 h 6858000"/>
              <a:gd name="connsiteX882" fmla="*/ 4655015 w 7467600"/>
              <a:gd name="connsiteY882" fmla="*/ 891426 h 6858000"/>
              <a:gd name="connsiteX883" fmla="*/ 4348002 w 7467600"/>
              <a:gd name="connsiteY883" fmla="*/ 2205895 h 6858000"/>
              <a:gd name="connsiteX884" fmla="*/ 4262250 w 7467600"/>
              <a:gd name="connsiteY884" fmla="*/ 2219972 h 6858000"/>
              <a:gd name="connsiteX885" fmla="*/ 4550611 w 7467600"/>
              <a:gd name="connsiteY885" fmla="*/ 817540 h 6858000"/>
              <a:gd name="connsiteX886" fmla="*/ 4564418 w 7467600"/>
              <a:gd name="connsiteY886" fmla="*/ 808293 h 6858000"/>
              <a:gd name="connsiteX887" fmla="*/ 4266388 w 7467600"/>
              <a:gd name="connsiteY887" fmla="*/ 500083 h 6858000"/>
              <a:gd name="connsiteX888" fmla="*/ 4032842 w 7467600"/>
              <a:gd name="connsiteY888" fmla="*/ 211809 h 6858000"/>
              <a:gd name="connsiteX889" fmla="*/ 3882765 w 7467600"/>
              <a:gd name="connsiteY889" fmla="*/ 0 h 6858000"/>
              <a:gd name="connsiteX890" fmla="*/ 3721337 w 7467600"/>
              <a:gd name="connsiteY890" fmla="*/ 0 h 6858000"/>
              <a:gd name="connsiteX891" fmla="*/ 3797544 w 7467600"/>
              <a:gd name="connsiteY891" fmla="*/ 0 h 6858000"/>
              <a:gd name="connsiteX892" fmla="*/ 3775734 w 7467600"/>
              <a:gd name="connsiteY892" fmla="*/ 95131 h 6858000"/>
              <a:gd name="connsiteX893" fmla="*/ 3724807 w 7467600"/>
              <a:gd name="connsiteY893" fmla="*/ 272257 h 6858000"/>
              <a:gd name="connsiteX894" fmla="*/ 3726844 w 7467600"/>
              <a:gd name="connsiteY894" fmla="*/ 282988 h 6858000"/>
              <a:gd name="connsiteX895" fmla="*/ 3742664 w 7467600"/>
              <a:gd name="connsiteY895" fmla="*/ 279918 h 6858000"/>
              <a:gd name="connsiteX896" fmla="*/ 4103910 w 7467600"/>
              <a:gd name="connsiteY896" fmla="*/ 1161917 h 6858000"/>
              <a:gd name="connsiteX897" fmla="*/ 4020269 w 7467600"/>
              <a:gd name="connsiteY897" fmla="*/ 1200406 h 6858000"/>
              <a:gd name="connsiteX898" fmla="*/ 3674882 w 7467600"/>
              <a:gd name="connsiteY898" fmla="*/ 488524 h 6858000"/>
              <a:gd name="connsiteX899" fmla="*/ 3132682 w 7467600"/>
              <a:gd name="connsiteY899" fmla="*/ 1072284 h 6858000"/>
              <a:gd name="connsiteX900" fmla="*/ 2716346 w 7467600"/>
              <a:gd name="connsiteY900" fmla="*/ 1276376 h 6858000"/>
              <a:gd name="connsiteX901" fmla="*/ 2716772 w 7467600"/>
              <a:gd name="connsiteY901" fmla="*/ 1255462 h 6858000"/>
              <a:gd name="connsiteX902" fmla="*/ 3471096 w 7467600"/>
              <a:gd name="connsiteY902" fmla="*/ 437072 h 6858000"/>
              <a:gd name="connsiteX903" fmla="*/ 3639057 w 7467600"/>
              <a:gd name="connsiteY903" fmla="*/ 286334 h 6858000"/>
              <a:gd name="connsiteX904" fmla="*/ 3640309 w 7467600"/>
              <a:gd name="connsiteY904" fmla="*/ 284664 h 6858000"/>
              <a:gd name="connsiteX905" fmla="*/ 3646022 w 7467600"/>
              <a:gd name="connsiteY905" fmla="*/ 276711 h 6858000"/>
              <a:gd name="connsiteX906" fmla="*/ 3707943 w 7467600"/>
              <a:gd name="connsiteY906" fmla="*/ 65958 h 6858000"/>
              <a:gd name="connsiteX907" fmla="*/ 3721337 w 7467600"/>
              <a:gd name="connsiteY907" fmla="*/ 0 h 6858000"/>
              <a:gd name="connsiteX908" fmla="*/ 2867960 w 7467600"/>
              <a:gd name="connsiteY908" fmla="*/ 0 h 6858000"/>
              <a:gd name="connsiteX909" fmla="*/ 2926351 w 7467600"/>
              <a:gd name="connsiteY909" fmla="*/ 0 h 6858000"/>
              <a:gd name="connsiteX910" fmla="*/ 2902823 w 7467600"/>
              <a:gd name="connsiteY910" fmla="*/ 262929 h 6858000"/>
              <a:gd name="connsiteX911" fmla="*/ 2940663 w 7467600"/>
              <a:gd name="connsiteY911" fmla="*/ 140884 h 6858000"/>
              <a:gd name="connsiteX912" fmla="*/ 2947039 w 7467600"/>
              <a:gd name="connsiteY912" fmla="*/ 122524 h 6858000"/>
              <a:gd name="connsiteX913" fmla="*/ 2984316 w 7467600"/>
              <a:gd name="connsiteY913" fmla="*/ 0 h 6858000"/>
              <a:gd name="connsiteX914" fmla="*/ 3016114 w 7467600"/>
              <a:gd name="connsiteY914" fmla="*/ 0 h 6858000"/>
              <a:gd name="connsiteX915" fmla="*/ 2979949 w 7467600"/>
              <a:gd name="connsiteY915" fmla="*/ 119274 h 6858000"/>
              <a:gd name="connsiteX916" fmla="*/ 3023879 w 7467600"/>
              <a:gd name="connsiteY916" fmla="*/ 0 h 6858000"/>
              <a:gd name="connsiteX917" fmla="*/ 3105400 w 7467600"/>
              <a:gd name="connsiteY917" fmla="*/ 0 h 6858000"/>
              <a:gd name="connsiteX918" fmla="*/ 3094669 w 7467600"/>
              <a:gd name="connsiteY918" fmla="*/ 30308 h 6858000"/>
              <a:gd name="connsiteX919" fmla="*/ 2901945 w 7467600"/>
              <a:gd name="connsiteY919" fmla="*/ 466538 h 6858000"/>
              <a:gd name="connsiteX920" fmla="*/ 2815209 w 7467600"/>
              <a:gd name="connsiteY920" fmla="*/ 497361 h 6858000"/>
              <a:gd name="connsiteX921" fmla="*/ 2844845 w 7467600"/>
              <a:gd name="connsiteY921" fmla="*/ 127638 h 6858000"/>
              <a:gd name="connsiteX922" fmla="*/ 2867960 w 7467600"/>
              <a:gd name="connsiteY922" fmla="*/ 0 h 6858000"/>
              <a:gd name="connsiteX923" fmla="*/ 1057230 w 7467600"/>
              <a:gd name="connsiteY923" fmla="*/ 0 h 6858000"/>
              <a:gd name="connsiteX924" fmla="*/ 1111003 w 7467600"/>
              <a:gd name="connsiteY924" fmla="*/ 0 h 6858000"/>
              <a:gd name="connsiteX925" fmla="*/ 1125553 w 7467600"/>
              <a:gd name="connsiteY925" fmla="*/ 52588 h 6858000"/>
              <a:gd name="connsiteX926" fmla="*/ 1304276 w 7467600"/>
              <a:gd name="connsiteY926" fmla="*/ 476275 h 6858000"/>
              <a:gd name="connsiteX927" fmla="*/ 1492066 w 7467600"/>
              <a:gd name="connsiteY927" fmla="*/ 886333 h 6858000"/>
              <a:gd name="connsiteX928" fmla="*/ 1423698 w 7467600"/>
              <a:gd name="connsiteY928" fmla="*/ 710817 h 6858000"/>
              <a:gd name="connsiteX929" fmla="*/ 1357609 w 7467600"/>
              <a:gd name="connsiteY929" fmla="*/ 532892 h 6858000"/>
              <a:gd name="connsiteX930" fmla="*/ 1309550 w 7467600"/>
              <a:gd name="connsiteY930" fmla="*/ 374031 h 6858000"/>
              <a:gd name="connsiteX931" fmla="*/ 1193673 w 7467600"/>
              <a:gd name="connsiteY931" fmla="*/ 49533 h 6858000"/>
              <a:gd name="connsiteX932" fmla="*/ 1164391 w 7467600"/>
              <a:gd name="connsiteY932" fmla="*/ 0 h 6858000"/>
              <a:gd name="connsiteX933" fmla="*/ 1200666 w 7467600"/>
              <a:gd name="connsiteY933" fmla="*/ 0 h 6858000"/>
              <a:gd name="connsiteX934" fmla="*/ 1223408 w 7467600"/>
              <a:gd name="connsiteY934" fmla="*/ 38996 h 6858000"/>
              <a:gd name="connsiteX935" fmla="*/ 1339635 w 7467600"/>
              <a:gd name="connsiteY935" fmla="*/ 365517 h 6858000"/>
              <a:gd name="connsiteX936" fmla="*/ 1387469 w 7467600"/>
              <a:gd name="connsiteY936" fmla="*/ 523079 h 6858000"/>
              <a:gd name="connsiteX937" fmla="*/ 1452685 w 7467600"/>
              <a:gd name="connsiteY937" fmla="*/ 699806 h 6858000"/>
              <a:gd name="connsiteX938" fmla="*/ 1492092 w 7467600"/>
              <a:gd name="connsiteY938" fmla="*/ 800424 h 6858000"/>
              <a:gd name="connsiteX939" fmla="*/ 1455302 w 7467600"/>
              <a:gd name="connsiteY939" fmla="*/ 632913 h 6858000"/>
              <a:gd name="connsiteX940" fmla="*/ 1222336 w 7467600"/>
              <a:gd name="connsiteY940" fmla="*/ 9480 h 6858000"/>
              <a:gd name="connsiteX941" fmla="*/ 1214634 w 7467600"/>
              <a:gd name="connsiteY941" fmla="*/ 0 h 6858000"/>
              <a:gd name="connsiteX942" fmla="*/ 1289827 w 7467600"/>
              <a:gd name="connsiteY942" fmla="*/ 0 h 6858000"/>
              <a:gd name="connsiteX943" fmla="*/ 1321076 w 7467600"/>
              <a:gd name="connsiteY943" fmla="*/ 59722 h 6858000"/>
              <a:gd name="connsiteX944" fmla="*/ 1512579 w 7467600"/>
              <a:gd name="connsiteY944" fmla="*/ 626441 h 6858000"/>
              <a:gd name="connsiteX945" fmla="*/ 1506076 w 7467600"/>
              <a:gd name="connsiteY945" fmla="*/ 1089289 h 6858000"/>
              <a:gd name="connsiteX946" fmla="*/ 1486346 w 7467600"/>
              <a:gd name="connsiteY946" fmla="*/ 1079919 h 6858000"/>
              <a:gd name="connsiteX947" fmla="*/ 1070511 w 7467600"/>
              <a:gd name="connsiteY947" fmla="*/ 48609 h 6858000"/>
              <a:gd name="connsiteX948" fmla="*/ 1057230 w 7467600"/>
              <a:gd name="connsiteY948" fmla="*/ 0 h 6858000"/>
              <a:gd name="connsiteX949" fmla="*/ 43151 w 7467600"/>
              <a:gd name="connsiteY949" fmla="*/ 0 h 6858000"/>
              <a:gd name="connsiteX950" fmla="*/ 95283 w 7467600"/>
              <a:gd name="connsiteY950" fmla="*/ 0 h 6858000"/>
              <a:gd name="connsiteX951" fmla="*/ 300708 w 7467600"/>
              <a:gd name="connsiteY951" fmla="*/ 154571 h 6858000"/>
              <a:gd name="connsiteX952" fmla="*/ 530414 w 7467600"/>
              <a:gd name="connsiteY952" fmla="*/ 354673 h 6858000"/>
              <a:gd name="connsiteX953" fmla="*/ 333785 w 7467600"/>
              <a:gd name="connsiteY953" fmla="*/ 161564 h 6858000"/>
              <a:gd name="connsiteX954" fmla="*/ 147005 w 7467600"/>
              <a:gd name="connsiteY954" fmla="*/ 0 h 6858000"/>
              <a:gd name="connsiteX955" fmla="*/ 272509 w 7467600"/>
              <a:gd name="connsiteY955" fmla="*/ 0 h 6858000"/>
              <a:gd name="connsiteX956" fmla="*/ 326276 w 7467600"/>
              <a:gd name="connsiteY956" fmla="*/ 45847 h 6858000"/>
              <a:gd name="connsiteX957" fmla="*/ 823759 w 7467600"/>
              <a:gd name="connsiteY957" fmla="*/ 574145 h 6858000"/>
              <a:gd name="connsiteX958" fmla="*/ 811254 w 7467600"/>
              <a:gd name="connsiteY958" fmla="*/ 665546 h 6858000"/>
              <a:gd name="connsiteX959" fmla="*/ 154042 w 7467600"/>
              <a:gd name="connsiteY959" fmla="*/ 261522 h 6858000"/>
              <a:gd name="connsiteX960" fmla="*/ 13550 w 7467600"/>
              <a:gd name="connsiteY960" fmla="*/ 158423 h 6858000"/>
              <a:gd name="connsiteX961" fmla="*/ 0 w 7467600"/>
              <a:gd name="connsiteY961" fmla="*/ 146618 h 6858000"/>
              <a:gd name="connsiteX962" fmla="*/ 0 w 7467600"/>
              <a:gd name="connsiteY962" fmla="*/ 59161 h 6858000"/>
              <a:gd name="connsiteX963" fmla="*/ 45427 w 7467600"/>
              <a:gd name="connsiteY963" fmla="*/ 101078 h 6858000"/>
              <a:gd name="connsiteX964" fmla="*/ 630103 w 7467600"/>
              <a:gd name="connsiteY964" fmla="*/ 485885 h 6858000"/>
              <a:gd name="connsiteX965" fmla="*/ 532040 w 7467600"/>
              <a:gd name="connsiteY965" fmla="*/ 399359 h 6858000"/>
              <a:gd name="connsiteX966" fmla="*/ 517618 w 7467600"/>
              <a:gd name="connsiteY966" fmla="*/ 385726 h 6858000"/>
              <a:gd name="connsiteX967" fmla="*/ 285074 w 7467600"/>
              <a:gd name="connsiteY967" fmla="*/ 182755 h 6858000"/>
              <a:gd name="connsiteX968" fmla="*/ 43151 w 7467600"/>
              <a:gd name="connsiteY968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7454976 w 7467600"/>
              <a:gd name="connsiteY74" fmla="*/ 6318297 h 6858000"/>
              <a:gd name="connsiteX75" fmla="*/ 7379510 w 7467600"/>
              <a:gd name="connsiteY75" fmla="*/ 5755454 h 6858000"/>
              <a:gd name="connsiteX76" fmla="*/ 7467600 w 7467600"/>
              <a:gd name="connsiteY76" fmla="*/ 5845526 h 6858000"/>
              <a:gd name="connsiteX77" fmla="*/ 7271900 w 7467600"/>
              <a:gd name="connsiteY77" fmla="*/ 5734551 h 6858000"/>
              <a:gd name="connsiteX78" fmla="*/ 7467600 w 7467600"/>
              <a:gd name="connsiteY78" fmla="*/ 6012219 h 6858000"/>
              <a:gd name="connsiteX79" fmla="*/ 7356878 w 7467600"/>
              <a:gd name="connsiteY79" fmla="*/ 5981332 h 6858000"/>
              <a:gd name="connsiteX80" fmla="*/ 7467600 w 7467600"/>
              <a:gd name="connsiteY80" fmla="*/ 6117703 h 6858000"/>
              <a:gd name="connsiteX81" fmla="*/ 7467600 w 7467600"/>
              <a:gd name="connsiteY81" fmla="*/ 6163634 h 6858000"/>
              <a:gd name="connsiteX82" fmla="*/ 7403637 w 7467600"/>
              <a:gd name="connsiteY82" fmla="*/ 6083957 h 6858000"/>
              <a:gd name="connsiteX83" fmla="*/ 7254615 w 7467600"/>
              <a:gd name="connsiteY83" fmla="*/ 5911918 h 6858000"/>
              <a:gd name="connsiteX84" fmla="*/ 7312589 w 7467600"/>
              <a:gd name="connsiteY84" fmla="*/ 5982309 h 6858000"/>
              <a:gd name="connsiteX85" fmla="*/ 7448321 w 7467600"/>
              <a:gd name="connsiteY85" fmla="*/ 6190991 h 6858000"/>
              <a:gd name="connsiteX86" fmla="*/ 7467600 w 7467600"/>
              <a:gd name="connsiteY86" fmla="*/ 6221686 h 6858000"/>
              <a:gd name="connsiteX87" fmla="*/ 7467600 w 7467600"/>
              <a:gd name="connsiteY87" fmla="*/ 6334256 h 6858000"/>
              <a:gd name="connsiteX88" fmla="*/ 7454976 w 7467600"/>
              <a:gd name="connsiteY88" fmla="*/ 6318297 h 6858000"/>
              <a:gd name="connsiteX89" fmla="*/ 1456157 w 7467600"/>
              <a:gd name="connsiteY89" fmla="*/ 5371404 h 6858000"/>
              <a:gd name="connsiteX90" fmla="*/ 1244432 w 7467600"/>
              <a:gd name="connsiteY90" fmla="*/ 5385601 h 6858000"/>
              <a:gd name="connsiteX91" fmla="*/ 973990 w 7467600"/>
              <a:gd name="connsiteY91" fmla="*/ 5424940 h 6858000"/>
              <a:gd name="connsiteX92" fmla="*/ 1103809 w 7467600"/>
              <a:gd name="connsiteY92" fmla="*/ 5433720 h 6858000"/>
              <a:gd name="connsiteX93" fmla="*/ 1123454 w 7467600"/>
              <a:gd name="connsiteY93" fmla="*/ 5435727 h 6858000"/>
              <a:gd name="connsiteX94" fmla="*/ 1737017 w 7467600"/>
              <a:gd name="connsiteY94" fmla="*/ 5452183 h 6858000"/>
              <a:gd name="connsiteX95" fmla="*/ 1824397 w 7467600"/>
              <a:gd name="connsiteY95" fmla="*/ 5447757 h 6858000"/>
              <a:gd name="connsiteX96" fmla="*/ 2070059 w 7467600"/>
              <a:gd name="connsiteY96" fmla="*/ 5441660 h 6858000"/>
              <a:gd name="connsiteX97" fmla="*/ 1456157 w 7467600"/>
              <a:gd name="connsiteY97" fmla="*/ 5371404 h 6858000"/>
              <a:gd name="connsiteX98" fmla="*/ 4988186 w 7467600"/>
              <a:gd name="connsiteY98" fmla="*/ 5216467 h 6858000"/>
              <a:gd name="connsiteX99" fmla="*/ 4777334 w 7467600"/>
              <a:gd name="connsiteY99" fmla="*/ 5406072 h 6858000"/>
              <a:gd name="connsiteX100" fmla="*/ 4718341 w 7467600"/>
              <a:gd name="connsiteY100" fmla="*/ 5468043 h 6858000"/>
              <a:gd name="connsiteX101" fmla="*/ 4604655 w 7467600"/>
              <a:gd name="connsiteY101" fmla="*/ 5583434 h 6858000"/>
              <a:gd name="connsiteX102" fmla="*/ 4565074 w 7467600"/>
              <a:gd name="connsiteY102" fmla="*/ 5618550 h 6858000"/>
              <a:gd name="connsiteX103" fmla="*/ 4988186 w 7467600"/>
              <a:gd name="connsiteY103" fmla="*/ 5216467 h 6858000"/>
              <a:gd name="connsiteX104" fmla="*/ 4978032 w 7467600"/>
              <a:gd name="connsiteY104" fmla="*/ 5183809 h 6858000"/>
              <a:gd name="connsiteX105" fmla="*/ 4463413 w 7467600"/>
              <a:gd name="connsiteY105" fmla="*/ 5615162 h 6858000"/>
              <a:gd name="connsiteX106" fmla="*/ 4358134 w 7467600"/>
              <a:gd name="connsiteY106" fmla="*/ 5742791 h 6858000"/>
              <a:gd name="connsiteX107" fmla="*/ 4376219 w 7467600"/>
              <a:gd name="connsiteY107" fmla="*/ 5729027 h 6858000"/>
              <a:gd name="connsiteX108" fmla="*/ 4582340 w 7467600"/>
              <a:gd name="connsiteY108" fmla="*/ 5561037 h 6858000"/>
              <a:gd name="connsiteX109" fmla="*/ 4694684 w 7467600"/>
              <a:gd name="connsiteY109" fmla="*/ 5447098 h 6858000"/>
              <a:gd name="connsiteX110" fmla="*/ 4754123 w 7467600"/>
              <a:gd name="connsiteY110" fmla="*/ 5384643 h 6858000"/>
              <a:gd name="connsiteX111" fmla="*/ 4978032 w 7467600"/>
              <a:gd name="connsiteY111" fmla="*/ 5183809 h 6858000"/>
              <a:gd name="connsiteX112" fmla="*/ 1903353 w 7467600"/>
              <a:gd name="connsiteY112" fmla="*/ 5044827 h 6858000"/>
              <a:gd name="connsiteX113" fmla="*/ 1936931 w 7467600"/>
              <a:gd name="connsiteY113" fmla="*/ 5093954 h 6858000"/>
              <a:gd name="connsiteX114" fmla="*/ 2195868 w 7467600"/>
              <a:gd name="connsiteY114" fmla="*/ 5396574 h 6858000"/>
              <a:gd name="connsiteX115" fmla="*/ 2088852 w 7467600"/>
              <a:gd name="connsiteY115" fmla="*/ 5166123 h 6858000"/>
              <a:gd name="connsiteX116" fmla="*/ 1958241 w 7467600"/>
              <a:gd name="connsiteY116" fmla="*/ 5067955 h 6858000"/>
              <a:gd name="connsiteX117" fmla="*/ 1903353 w 7467600"/>
              <a:gd name="connsiteY117" fmla="*/ 5044827 h 6858000"/>
              <a:gd name="connsiteX118" fmla="*/ 1979378 w 7467600"/>
              <a:gd name="connsiteY118" fmla="*/ 4769504 h 6858000"/>
              <a:gd name="connsiteX119" fmla="*/ 2882120 w 7467600"/>
              <a:gd name="connsiteY119" fmla="*/ 5064547 h 6858000"/>
              <a:gd name="connsiteX120" fmla="*/ 2793103 w 7467600"/>
              <a:gd name="connsiteY120" fmla="*/ 5039699 h 6858000"/>
              <a:gd name="connsiteX121" fmla="*/ 2770041 w 7467600"/>
              <a:gd name="connsiteY121" fmla="*/ 5033634 h 6858000"/>
              <a:gd name="connsiteX122" fmla="*/ 1979378 w 7467600"/>
              <a:gd name="connsiteY122" fmla="*/ 4769504 h 6858000"/>
              <a:gd name="connsiteX123" fmla="*/ 1927410 w 7467600"/>
              <a:gd name="connsiteY123" fmla="*/ 4716164 h 6858000"/>
              <a:gd name="connsiteX124" fmla="*/ 1959587 w 7467600"/>
              <a:gd name="connsiteY124" fmla="*/ 4728849 h 6858000"/>
              <a:gd name="connsiteX125" fmla="*/ 2777707 w 7467600"/>
              <a:gd name="connsiteY125" fmla="*/ 5003991 h 6858000"/>
              <a:gd name="connsiteX126" fmla="*/ 2800768 w 7467600"/>
              <a:gd name="connsiteY126" fmla="*/ 5010056 h 6858000"/>
              <a:gd name="connsiteX127" fmla="*/ 2879408 w 7467600"/>
              <a:gd name="connsiteY127" fmla="*/ 5031590 h 6858000"/>
              <a:gd name="connsiteX128" fmla="*/ 2862295 w 7467600"/>
              <a:gd name="connsiteY128" fmla="*/ 5022958 h 6858000"/>
              <a:gd name="connsiteX129" fmla="*/ 2813343 w 7467600"/>
              <a:gd name="connsiteY129" fmla="*/ 4998369 h 6858000"/>
              <a:gd name="connsiteX130" fmla="*/ 2646245 w 7467600"/>
              <a:gd name="connsiteY130" fmla="*/ 4930999 h 6858000"/>
              <a:gd name="connsiteX131" fmla="*/ 1999243 w 7467600"/>
              <a:gd name="connsiteY131" fmla="*/ 4730524 h 6858000"/>
              <a:gd name="connsiteX132" fmla="*/ 1979527 w 7467600"/>
              <a:gd name="connsiteY132" fmla="*/ 4726651 h 6858000"/>
              <a:gd name="connsiteX133" fmla="*/ 1927410 w 7467600"/>
              <a:gd name="connsiteY133" fmla="*/ 4716164 h 6858000"/>
              <a:gd name="connsiteX134" fmla="*/ 1997014 w 7467600"/>
              <a:gd name="connsiteY134" fmla="*/ 4698007 h 6858000"/>
              <a:gd name="connsiteX135" fmla="*/ 2005458 w 7467600"/>
              <a:gd name="connsiteY135" fmla="*/ 4699540 h 6858000"/>
              <a:gd name="connsiteX136" fmla="*/ 2657186 w 7467600"/>
              <a:gd name="connsiteY136" fmla="*/ 4901687 h 6858000"/>
              <a:gd name="connsiteX137" fmla="*/ 2826662 w 7467600"/>
              <a:gd name="connsiteY137" fmla="*/ 4970362 h 6858000"/>
              <a:gd name="connsiteX138" fmla="*/ 2876100 w 7467600"/>
              <a:gd name="connsiteY138" fmla="*/ 4995397 h 6858000"/>
              <a:gd name="connsiteX139" fmla="*/ 3042600 w 7467600"/>
              <a:gd name="connsiteY139" fmla="*/ 5059532 h 6858000"/>
              <a:gd name="connsiteX140" fmla="*/ 1997014 w 7467600"/>
              <a:gd name="connsiteY140" fmla="*/ 4698007 h 6858000"/>
              <a:gd name="connsiteX141" fmla="*/ 2305292 w 7467600"/>
              <a:gd name="connsiteY141" fmla="*/ 4219492 h 6858000"/>
              <a:gd name="connsiteX142" fmla="*/ 3360922 w 7467600"/>
              <a:gd name="connsiteY142" fmla="*/ 4529373 h 6858000"/>
              <a:gd name="connsiteX143" fmla="*/ 3492420 w 7467600"/>
              <a:gd name="connsiteY143" fmla="*/ 4510145 h 6858000"/>
              <a:gd name="connsiteX144" fmla="*/ 3364086 w 7467600"/>
              <a:gd name="connsiteY144" fmla="*/ 4480340 h 6858000"/>
              <a:gd name="connsiteX145" fmla="*/ 3225818 w 7467600"/>
              <a:gd name="connsiteY145" fmla="*/ 4411822 h 6858000"/>
              <a:gd name="connsiteX146" fmla="*/ 3129696 w 7467600"/>
              <a:gd name="connsiteY146" fmla="*/ 4360704 h 6858000"/>
              <a:gd name="connsiteX147" fmla="*/ 2814545 w 7467600"/>
              <a:gd name="connsiteY147" fmla="*/ 4282955 h 6858000"/>
              <a:gd name="connsiteX148" fmla="*/ 2305292 w 7467600"/>
              <a:gd name="connsiteY148" fmla="*/ 4219492 h 6858000"/>
              <a:gd name="connsiteX149" fmla="*/ 2626982 w 7467600"/>
              <a:gd name="connsiteY149" fmla="*/ 4206450 h 6858000"/>
              <a:gd name="connsiteX150" fmla="*/ 2490617 w 7467600"/>
              <a:gd name="connsiteY150" fmla="*/ 4206951 h 6858000"/>
              <a:gd name="connsiteX151" fmla="*/ 2819869 w 7467600"/>
              <a:gd name="connsiteY151" fmla="*/ 4252936 h 6858000"/>
              <a:gd name="connsiteX152" fmla="*/ 3143018 w 7467600"/>
              <a:gd name="connsiteY152" fmla="*/ 4332698 h 6858000"/>
              <a:gd name="connsiteX153" fmla="*/ 3241520 w 7467600"/>
              <a:gd name="connsiteY153" fmla="*/ 4385112 h 6858000"/>
              <a:gd name="connsiteX154" fmla="*/ 3374575 w 7467600"/>
              <a:gd name="connsiteY154" fmla="*/ 4451517 h 6858000"/>
              <a:gd name="connsiteX155" fmla="*/ 3505221 w 7467600"/>
              <a:gd name="connsiteY155" fmla="*/ 4480757 h 6858000"/>
              <a:gd name="connsiteX156" fmla="*/ 2626982 w 7467600"/>
              <a:gd name="connsiteY156" fmla="*/ 4206450 h 6858000"/>
              <a:gd name="connsiteX157" fmla="*/ 1310106 w 7467600"/>
              <a:gd name="connsiteY157" fmla="*/ 3943217 h 6858000"/>
              <a:gd name="connsiteX158" fmla="*/ 854994 w 7467600"/>
              <a:gd name="connsiteY158" fmla="*/ 4399136 h 6858000"/>
              <a:gd name="connsiteX159" fmla="*/ 742462 w 7467600"/>
              <a:gd name="connsiteY159" fmla="*/ 4594648 h 6858000"/>
              <a:gd name="connsiteX160" fmla="*/ 820602 w 7467600"/>
              <a:gd name="connsiteY160" fmla="*/ 4485915 h 6858000"/>
              <a:gd name="connsiteX161" fmla="*/ 878295 w 7467600"/>
              <a:gd name="connsiteY161" fmla="*/ 4403594 h 6858000"/>
              <a:gd name="connsiteX162" fmla="*/ 1240607 w 7467600"/>
              <a:gd name="connsiteY162" fmla="*/ 4010401 h 6858000"/>
              <a:gd name="connsiteX163" fmla="*/ 1310106 w 7467600"/>
              <a:gd name="connsiteY163" fmla="*/ 3943217 h 6858000"/>
              <a:gd name="connsiteX164" fmla="*/ 1423113 w 7467600"/>
              <a:gd name="connsiteY164" fmla="*/ 3874565 h 6858000"/>
              <a:gd name="connsiteX165" fmla="*/ 1260565 w 7467600"/>
              <a:gd name="connsiteY165" fmla="*/ 4031982 h 6858000"/>
              <a:gd name="connsiteX166" fmla="*/ 901900 w 7467600"/>
              <a:gd name="connsiteY166" fmla="*/ 4421236 h 6858000"/>
              <a:gd name="connsiteX167" fmla="*/ 845044 w 7467600"/>
              <a:gd name="connsiteY167" fmla="*/ 4502436 h 6858000"/>
              <a:gd name="connsiteX168" fmla="*/ 685926 w 7467600"/>
              <a:gd name="connsiteY168" fmla="*/ 4703069 h 6858000"/>
              <a:gd name="connsiteX169" fmla="*/ 684248 w 7467600"/>
              <a:gd name="connsiteY169" fmla="*/ 4706721 h 6858000"/>
              <a:gd name="connsiteX170" fmla="*/ 1423113 w 7467600"/>
              <a:gd name="connsiteY170" fmla="*/ 3874565 h 6858000"/>
              <a:gd name="connsiteX171" fmla="*/ 3316479 w 7467600"/>
              <a:gd name="connsiteY171" fmla="*/ 3872136 h 6858000"/>
              <a:gd name="connsiteX172" fmla="*/ 3546806 w 7467600"/>
              <a:gd name="connsiteY172" fmla="*/ 4356139 h 6858000"/>
              <a:gd name="connsiteX173" fmla="*/ 3364433 w 7467600"/>
              <a:gd name="connsiteY173" fmla="*/ 3953121 h 6858000"/>
              <a:gd name="connsiteX174" fmla="*/ 3316479 w 7467600"/>
              <a:gd name="connsiteY174" fmla="*/ 3872136 h 6858000"/>
              <a:gd name="connsiteX175" fmla="*/ 3291335 w 7467600"/>
              <a:gd name="connsiteY175" fmla="*/ 3767420 h 6858000"/>
              <a:gd name="connsiteX176" fmla="*/ 3390805 w 7467600"/>
              <a:gd name="connsiteY176" fmla="*/ 3937163 h 6858000"/>
              <a:gd name="connsiteX177" fmla="*/ 3579062 w 7467600"/>
              <a:gd name="connsiteY177" fmla="*/ 4359040 h 6858000"/>
              <a:gd name="connsiteX178" fmla="*/ 3467355 w 7467600"/>
              <a:gd name="connsiteY178" fmla="*/ 3988130 h 6858000"/>
              <a:gd name="connsiteX179" fmla="*/ 3310753 w 7467600"/>
              <a:gd name="connsiteY179" fmla="*/ 3787140 h 6858000"/>
              <a:gd name="connsiteX180" fmla="*/ 3291335 w 7467600"/>
              <a:gd name="connsiteY180" fmla="*/ 3767420 h 6858000"/>
              <a:gd name="connsiteX181" fmla="*/ 1635889 w 7467600"/>
              <a:gd name="connsiteY181" fmla="*/ 3709494 h 6858000"/>
              <a:gd name="connsiteX182" fmla="*/ 1634800 w 7467600"/>
              <a:gd name="connsiteY182" fmla="*/ 3731111 h 6858000"/>
              <a:gd name="connsiteX183" fmla="*/ 1635889 w 7467600"/>
              <a:gd name="connsiteY183" fmla="*/ 3709494 h 6858000"/>
              <a:gd name="connsiteX184" fmla="*/ 1510397 w 7467600"/>
              <a:gd name="connsiteY184" fmla="*/ 3684705 h 6858000"/>
              <a:gd name="connsiteX185" fmla="*/ 1146550 w 7467600"/>
              <a:gd name="connsiteY185" fmla="*/ 3802012 h 6858000"/>
              <a:gd name="connsiteX186" fmla="*/ 698834 w 7467600"/>
              <a:gd name="connsiteY186" fmla="*/ 3952272 h 6858000"/>
              <a:gd name="connsiteX187" fmla="*/ 34256 w 7467600"/>
              <a:gd name="connsiteY187" fmla="*/ 4347603 h 6858000"/>
              <a:gd name="connsiteX188" fmla="*/ 527241 w 7467600"/>
              <a:gd name="connsiteY188" fmla="*/ 4065078 h 6858000"/>
              <a:gd name="connsiteX189" fmla="*/ 1510397 w 7467600"/>
              <a:gd name="connsiteY189" fmla="*/ 3684705 h 6858000"/>
              <a:gd name="connsiteX190" fmla="*/ 1313114 w 7467600"/>
              <a:gd name="connsiteY190" fmla="*/ 3655216 h 6858000"/>
              <a:gd name="connsiteX191" fmla="*/ 1109304 w 7467600"/>
              <a:gd name="connsiteY191" fmla="*/ 3669030 h 6858000"/>
              <a:gd name="connsiteX192" fmla="*/ 8129 w 7467600"/>
              <a:gd name="connsiteY192" fmla="*/ 4330519 h 6858000"/>
              <a:gd name="connsiteX193" fmla="*/ 687572 w 7467600"/>
              <a:gd name="connsiteY193" fmla="*/ 3925629 h 6858000"/>
              <a:gd name="connsiteX194" fmla="*/ 1138365 w 7467600"/>
              <a:gd name="connsiteY194" fmla="*/ 3774515 h 6858000"/>
              <a:gd name="connsiteX195" fmla="*/ 1505579 w 7467600"/>
              <a:gd name="connsiteY195" fmla="*/ 3655526 h 6858000"/>
              <a:gd name="connsiteX196" fmla="*/ 1313114 w 7467600"/>
              <a:gd name="connsiteY196" fmla="*/ 3655216 h 6858000"/>
              <a:gd name="connsiteX197" fmla="*/ 3655073 w 7467600"/>
              <a:gd name="connsiteY197" fmla="*/ 3650884 h 6858000"/>
              <a:gd name="connsiteX198" fmla="*/ 3989938 w 7467600"/>
              <a:gd name="connsiteY198" fmla="*/ 3991685 h 6858000"/>
              <a:gd name="connsiteX199" fmla="*/ 4393907 w 7467600"/>
              <a:gd name="connsiteY199" fmla="*/ 4261258 h 6858000"/>
              <a:gd name="connsiteX200" fmla="*/ 4648051 w 7467600"/>
              <a:gd name="connsiteY200" fmla="*/ 4374051 h 6858000"/>
              <a:gd name="connsiteX201" fmla="*/ 4383389 w 7467600"/>
              <a:gd name="connsiteY201" fmla="*/ 4184369 h 6858000"/>
              <a:gd name="connsiteX202" fmla="*/ 4165508 w 7467600"/>
              <a:gd name="connsiteY202" fmla="*/ 4035196 h 6858000"/>
              <a:gd name="connsiteX203" fmla="*/ 4068162 w 7467600"/>
              <a:gd name="connsiteY203" fmla="*/ 3953394 h 6858000"/>
              <a:gd name="connsiteX204" fmla="*/ 3981416 w 7467600"/>
              <a:gd name="connsiteY204" fmla="*/ 3880482 h 6858000"/>
              <a:gd name="connsiteX205" fmla="*/ 3800147 w 7467600"/>
              <a:gd name="connsiteY205" fmla="*/ 3749872 h 6858000"/>
              <a:gd name="connsiteX206" fmla="*/ 3655073 w 7467600"/>
              <a:gd name="connsiteY206" fmla="*/ 3650884 h 6858000"/>
              <a:gd name="connsiteX207" fmla="*/ 3670252 w 7467600"/>
              <a:gd name="connsiteY207" fmla="*/ 3622798 h 6858000"/>
              <a:gd name="connsiteX208" fmla="*/ 3817258 w 7467600"/>
              <a:gd name="connsiteY208" fmla="*/ 3723577 h 6858000"/>
              <a:gd name="connsiteX209" fmla="*/ 4000461 w 7467600"/>
              <a:gd name="connsiteY209" fmla="*/ 3855966 h 6858000"/>
              <a:gd name="connsiteX210" fmla="*/ 4088180 w 7467600"/>
              <a:gd name="connsiteY210" fmla="*/ 3929774 h 6858000"/>
              <a:gd name="connsiteX211" fmla="*/ 4184555 w 7467600"/>
              <a:gd name="connsiteY211" fmla="*/ 4010683 h 6858000"/>
              <a:gd name="connsiteX212" fmla="*/ 4399563 w 7467600"/>
              <a:gd name="connsiteY212" fmla="*/ 4158106 h 6858000"/>
              <a:gd name="connsiteX213" fmla="*/ 4684469 w 7467600"/>
              <a:gd name="connsiteY213" fmla="*/ 4364680 h 6858000"/>
              <a:gd name="connsiteX214" fmla="*/ 4690271 w 7467600"/>
              <a:gd name="connsiteY214" fmla="*/ 4370034 h 6858000"/>
              <a:gd name="connsiteX215" fmla="*/ 4136093 w 7467600"/>
              <a:gd name="connsiteY215" fmla="*/ 3858466 h 6858000"/>
              <a:gd name="connsiteX216" fmla="*/ 3670252 w 7467600"/>
              <a:gd name="connsiteY216" fmla="*/ 3622798 h 6858000"/>
              <a:gd name="connsiteX217" fmla="*/ 4440129 w 7467600"/>
              <a:gd name="connsiteY217" fmla="*/ 3448571 h 6858000"/>
              <a:gd name="connsiteX218" fmla="*/ 4856525 w 7467600"/>
              <a:gd name="connsiteY218" fmla="*/ 3915351 h 6858000"/>
              <a:gd name="connsiteX219" fmla="*/ 5059055 w 7467600"/>
              <a:gd name="connsiteY219" fmla="*/ 4108918 h 6858000"/>
              <a:gd name="connsiteX220" fmla="*/ 5290070 w 7467600"/>
              <a:gd name="connsiteY220" fmla="*/ 4263619 h 6858000"/>
              <a:gd name="connsiteX221" fmla="*/ 4834991 w 7467600"/>
              <a:gd name="connsiteY221" fmla="*/ 3830985 h 6858000"/>
              <a:gd name="connsiteX222" fmla="*/ 4440129 w 7467600"/>
              <a:gd name="connsiteY222" fmla="*/ 3448571 h 6858000"/>
              <a:gd name="connsiteX223" fmla="*/ 4441737 w 7467600"/>
              <a:gd name="connsiteY223" fmla="*/ 3399734 h 6858000"/>
              <a:gd name="connsiteX224" fmla="*/ 4431236 w 7467600"/>
              <a:gd name="connsiteY224" fmla="*/ 3400954 h 6858000"/>
              <a:gd name="connsiteX225" fmla="*/ 4557150 w 7467600"/>
              <a:gd name="connsiteY225" fmla="*/ 3510023 h 6858000"/>
              <a:gd name="connsiteX226" fmla="*/ 4856936 w 7467600"/>
              <a:gd name="connsiteY226" fmla="*/ 3809146 h 6858000"/>
              <a:gd name="connsiteX227" fmla="*/ 5111996 w 7467600"/>
              <a:gd name="connsiteY227" fmla="*/ 4065759 h 6858000"/>
              <a:gd name="connsiteX228" fmla="*/ 5388878 w 7467600"/>
              <a:gd name="connsiteY228" fmla="*/ 4300185 h 6858000"/>
              <a:gd name="connsiteX229" fmla="*/ 5425556 w 7467600"/>
              <a:gd name="connsiteY229" fmla="*/ 4308967 h 6858000"/>
              <a:gd name="connsiteX230" fmla="*/ 4943646 w 7467600"/>
              <a:gd name="connsiteY230" fmla="*/ 3822916 h 6858000"/>
              <a:gd name="connsiteX231" fmla="*/ 4594837 w 7467600"/>
              <a:gd name="connsiteY231" fmla="*/ 3532274 h 6858000"/>
              <a:gd name="connsiteX232" fmla="*/ 4441737 w 7467600"/>
              <a:gd name="connsiteY232" fmla="*/ 3399734 h 6858000"/>
              <a:gd name="connsiteX233" fmla="*/ 5425834 w 7467600"/>
              <a:gd name="connsiteY233" fmla="*/ 3162785 h 6858000"/>
              <a:gd name="connsiteX234" fmla="*/ 5401644 w 7467600"/>
              <a:gd name="connsiteY234" fmla="*/ 3617847 h 6858000"/>
              <a:gd name="connsiteX235" fmla="*/ 5467256 w 7467600"/>
              <a:gd name="connsiteY235" fmla="*/ 4175494 h 6858000"/>
              <a:gd name="connsiteX236" fmla="*/ 5448069 w 7467600"/>
              <a:gd name="connsiteY236" fmla="*/ 3567554 h 6858000"/>
              <a:gd name="connsiteX237" fmla="*/ 5425834 w 7467600"/>
              <a:gd name="connsiteY237" fmla="*/ 3162785 h 6858000"/>
              <a:gd name="connsiteX238" fmla="*/ 1318687 w 7467600"/>
              <a:gd name="connsiteY238" fmla="*/ 3113840 h 6858000"/>
              <a:gd name="connsiteX239" fmla="*/ 1066793 w 7467600"/>
              <a:gd name="connsiteY239" fmla="*/ 3212171 h 6858000"/>
              <a:gd name="connsiteX240" fmla="*/ 993319 w 7467600"/>
              <a:gd name="connsiteY240" fmla="*/ 3247648 h 6858000"/>
              <a:gd name="connsiteX241" fmla="*/ 853081 w 7467600"/>
              <a:gd name="connsiteY241" fmla="*/ 3312410 h 6858000"/>
              <a:gd name="connsiteX242" fmla="*/ 805957 w 7467600"/>
              <a:gd name="connsiteY242" fmla="*/ 3330443 h 6858000"/>
              <a:gd name="connsiteX243" fmla="*/ 1318687 w 7467600"/>
              <a:gd name="connsiteY243" fmla="*/ 3113840 h 6858000"/>
              <a:gd name="connsiteX244" fmla="*/ 5453702 w 7467600"/>
              <a:gd name="connsiteY244" fmla="*/ 3090882 h 6858000"/>
              <a:gd name="connsiteX245" fmla="*/ 5480135 w 7467600"/>
              <a:gd name="connsiteY245" fmla="*/ 3565802 h 6858000"/>
              <a:gd name="connsiteX246" fmla="*/ 5499023 w 7467600"/>
              <a:gd name="connsiteY246" fmla="*/ 4166310 h 6858000"/>
              <a:gd name="connsiteX247" fmla="*/ 5547022 w 7467600"/>
              <a:gd name="connsiteY247" fmla="*/ 3607838 h 6858000"/>
              <a:gd name="connsiteX248" fmla="*/ 5515964 w 7467600"/>
              <a:gd name="connsiteY248" fmla="*/ 3378541 h 6858000"/>
              <a:gd name="connsiteX249" fmla="*/ 5453702 w 7467600"/>
              <a:gd name="connsiteY249" fmla="*/ 3090882 h 6858000"/>
              <a:gd name="connsiteX250" fmla="*/ 1238695 w 7467600"/>
              <a:gd name="connsiteY250" fmla="*/ 3076820 h 6858000"/>
              <a:gd name="connsiteX251" fmla="*/ 716371 w 7467600"/>
              <a:gd name="connsiteY251" fmla="*/ 3293249 h 6858000"/>
              <a:gd name="connsiteX252" fmla="*/ 579522 w 7467600"/>
              <a:gd name="connsiteY252" fmla="*/ 3371759 h 6858000"/>
              <a:gd name="connsiteX253" fmla="*/ 600288 w 7467600"/>
              <a:gd name="connsiteY253" fmla="*/ 3365555 h 6858000"/>
              <a:gd name="connsiteX254" fmla="*/ 840692 w 7467600"/>
              <a:gd name="connsiteY254" fmla="*/ 3284921 h 6858000"/>
              <a:gd name="connsiteX255" fmla="*/ 979248 w 7467600"/>
              <a:gd name="connsiteY255" fmla="*/ 3221003 h 6858000"/>
              <a:gd name="connsiteX256" fmla="*/ 1053282 w 7467600"/>
              <a:gd name="connsiteY256" fmla="*/ 3185247 h 6858000"/>
              <a:gd name="connsiteX257" fmla="*/ 1320603 w 7467600"/>
              <a:gd name="connsiteY257" fmla="*/ 3081281 h 6858000"/>
              <a:gd name="connsiteX258" fmla="*/ 1238695 w 7467600"/>
              <a:gd name="connsiteY258" fmla="*/ 3076820 h 6858000"/>
              <a:gd name="connsiteX259" fmla="*/ 5425627 w 7467600"/>
              <a:gd name="connsiteY259" fmla="*/ 2954192 h 6858000"/>
              <a:gd name="connsiteX260" fmla="*/ 5470770 w 7467600"/>
              <a:gd name="connsiteY260" fmla="*/ 3005435 h 6858000"/>
              <a:gd name="connsiteX261" fmla="*/ 5519779 w 7467600"/>
              <a:gd name="connsiteY261" fmla="*/ 4359223 h 6858000"/>
              <a:gd name="connsiteX262" fmla="*/ 5520293 w 7467600"/>
              <a:gd name="connsiteY262" fmla="*/ 4360602 h 6858000"/>
              <a:gd name="connsiteX263" fmla="*/ 5767221 w 7467600"/>
              <a:gd name="connsiteY263" fmla="*/ 4665564 h 6858000"/>
              <a:gd name="connsiteX264" fmla="*/ 6937169 w 7467600"/>
              <a:gd name="connsiteY264" fmla="*/ 4815941 h 6858000"/>
              <a:gd name="connsiteX265" fmla="*/ 6953922 w 7467600"/>
              <a:gd name="connsiteY265" fmla="*/ 4890068 h 6858000"/>
              <a:gd name="connsiteX266" fmla="*/ 6071359 w 7467600"/>
              <a:gd name="connsiteY266" fmla="*/ 4770770 h 6858000"/>
              <a:gd name="connsiteX267" fmla="*/ 6038839 w 7467600"/>
              <a:gd name="connsiteY267" fmla="*/ 4764474 h 6858000"/>
              <a:gd name="connsiteX268" fmla="*/ 6038706 w 7467600"/>
              <a:gd name="connsiteY268" fmla="*/ 4763847 h 6858000"/>
              <a:gd name="connsiteX269" fmla="*/ 6037784 w 7467600"/>
              <a:gd name="connsiteY269" fmla="*/ 4764270 h 6858000"/>
              <a:gd name="connsiteX270" fmla="*/ 6038839 w 7467600"/>
              <a:gd name="connsiteY270" fmla="*/ 4764474 h 6858000"/>
              <a:gd name="connsiteX271" fmla="*/ 6040338 w 7467600"/>
              <a:gd name="connsiteY271" fmla="*/ 4771418 h 6858000"/>
              <a:gd name="connsiteX272" fmla="*/ 6024488 w 7467600"/>
              <a:gd name="connsiteY272" fmla="*/ 4809903 h 6858000"/>
              <a:gd name="connsiteX273" fmla="*/ 5599771 w 7467600"/>
              <a:gd name="connsiteY273" fmla="*/ 5509652 h 6858000"/>
              <a:gd name="connsiteX274" fmla="*/ 5548843 w 7467600"/>
              <a:gd name="connsiteY274" fmla="*/ 5563845 h 6858000"/>
              <a:gd name="connsiteX275" fmla="*/ 5940952 w 7467600"/>
              <a:gd name="connsiteY275" fmla="*/ 6250028 h 6858000"/>
              <a:gd name="connsiteX276" fmla="*/ 6043441 w 7467600"/>
              <a:gd name="connsiteY276" fmla="*/ 6665847 h 6858000"/>
              <a:gd name="connsiteX277" fmla="*/ 6093432 w 7467600"/>
              <a:gd name="connsiteY277" fmla="*/ 6858000 h 6858000"/>
              <a:gd name="connsiteX278" fmla="*/ 6034344 w 7467600"/>
              <a:gd name="connsiteY278" fmla="*/ 6858000 h 6858000"/>
              <a:gd name="connsiteX279" fmla="*/ 6026679 w 7467600"/>
              <a:gd name="connsiteY279" fmla="*/ 6836959 h 6858000"/>
              <a:gd name="connsiteX280" fmla="*/ 5800441 w 7467600"/>
              <a:gd name="connsiteY280" fmla="*/ 6335286 h 6858000"/>
              <a:gd name="connsiteX281" fmla="*/ 5526562 w 7467600"/>
              <a:gd name="connsiteY281" fmla="*/ 5705388 h 6858000"/>
              <a:gd name="connsiteX282" fmla="*/ 5519640 w 7467600"/>
              <a:gd name="connsiteY282" fmla="*/ 5683774 h 6858000"/>
              <a:gd name="connsiteX283" fmla="*/ 5844559 w 7467600"/>
              <a:gd name="connsiteY283" fmla="*/ 6553349 h 6858000"/>
              <a:gd name="connsiteX284" fmla="*/ 5975994 w 7467600"/>
              <a:gd name="connsiteY284" fmla="*/ 6858000 h 6858000"/>
              <a:gd name="connsiteX285" fmla="*/ 5898547 w 7467600"/>
              <a:gd name="connsiteY285" fmla="*/ 6858000 h 6858000"/>
              <a:gd name="connsiteX286" fmla="*/ 5682041 w 7467600"/>
              <a:gd name="connsiteY286" fmla="*/ 6355860 h 6858000"/>
              <a:gd name="connsiteX287" fmla="*/ 5461758 w 7467600"/>
              <a:gd name="connsiteY287" fmla="*/ 5820220 h 6858000"/>
              <a:gd name="connsiteX288" fmla="*/ 5237282 w 7467600"/>
              <a:gd name="connsiteY288" fmla="*/ 6579086 h 6858000"/>
              <a:gd name="connsiteX289" fmla="*/ 5115009 w 7467600"/>
              <a:gd name="connsiteY289" fmla="*/ 6858000 h 6858000"/>
              <a:gd name="connsiteX290" fmla="*/ 5028074 w 7467600"/>
              <a:gd name="connsiteY290" fmla="*/ 6858000 h 6858000"/>
              <a:gd name="connsiteX291" fmla="*/ 5079508 w 7467600"/>
              <a:gd name="connsiteY291" fmla="*/ 6749074 h 6858000"/>
              <a:gd name="connsiteX292" fmla="*/ 5371846 w 7467600"/>
              <a:gd name="connsiteY292" fmla="*/ 5924413 h 6858000"/>
              <a:gd name="connsiteX293" fmla="*/ 5270512 w 7467600"/>
              <a:gd name="connsiteY293" fmla="*/ 6138975 h 6858000"/>
              <a:gd name="connsiteX294" fmla="*/ 5062409 w 7467600"/>
              <a:gd name="connsiteY294" fmla="*/ 6653544 h 6858000"/>
              <a:gd name="connsiteX295" fmla="*/ 5036628 w 7467600"/>
              <a:gd name="connsiteY295" fmla="*/ 6754247 h 6858000"/>
              <a:gd name="connsiteX296" fmla="*/ 5009112 w 7467600"/>
              <a:gd name="connsiteY296" fmla="*/ 6858000 h 6858000"/>
              <a:gd name="connsiteX297" fmla="*/ 4976679 w 7467600"/>
              <a:gd name="connsiteY297" fmla="*/ 6858000 h 6858000"/>
              <a:gd name="connsiteX298" fmla="*/ 5006537 w 7467600"/>
              <a:gd name="connsiteY298" fmla="*/ 6747068 h 6858000"/>
              <a:gd name="connsiteX299" fmla="*/ 5032723 w 7467600"/>
              <a:gd name="connsiteY299" fmla="*/ 6644957 h 6858000"/>
              <a:gd name="connsiteX300" fmla="*/ 5242949 w 7467600"/>
              <a:gd name="connsiteY300" fmla="*/ 6125175 h 6858000"/>
              <a:gd name="connsiteX301" fmla="*/ 5286321 w 7467600"/>
              <a:gd name="connsiteY301" fmla="*/ 6033555 h 6858000"/>
              <a:gd name="connsiteX302" fmla="*/ 5008210 w 7467600"/>
              <a:gd name="connsiteY302" fmla="*/ 6649194 h 6858000"/>
              <a:gd name="connsiteX303" fmla="*/ 4986321 w 7467600"/>
              <a:gd name="connsiteY303" fmla="*/ 6765687 h 6858000"/>
              <a:gd name="connsiteX304" fmla="*/ 4973474 w 7467600"/>
              <a:gd name="connsiteY304" fmla="*/ 6858000 h 6858000"/>
              <a:gd name="connsiteX305" fmla="*/ 4907178 w 7467600"/>
              <a:gd name="connsiteY305" fmla="*/ 6858000 h 6858000"/>
              <a:gd name="connsiteX306" fmla="*/ 4910810 w 7467600"/>
              <a:gd name="connsiteY306" fmla="*/ 6829660 h 6858000"/>
              <a:gd name="connsiteX307" fmla="*/ 4987461 w 7467600"/>
              <a:gd name="connsiteY307" fmla="*/ 6432994 h 6858000"/>
              <a:gd name="connsiteX308" fmla="*/ 5179262 w 7467600"/>
              <a:gd name="connsiteY308" fmla="*/ 6035044 h 6858000"/>
              <a:gd name="connsiteX309" fmla="*/ 4689678 w 7467600"/>
              <a:gd name="connsiteY309" fmla="*/ 6440241 h 6858000"/>
              <a:gd name="connsiteX310" fmla="*/ 4477543 w 7467600"/>
              <a:gd name="connsiteY310" fmla="*/ 6674836 h 6858000"/>
              <a:gd name="connsiteX311" fmla="*/ 4329957 w 7467600"/>
              <a:gd name="connsiteY311" fmla="*/ 6858000 h 6858000"/>
              <a:gd name="connsiteX312" fmla="*/ 4218595 w 7467600"/>
              <a:gd name="connsiteY312" fmla="*/ 6858000 h 6858000"/>
              <a:gd name="connsiteX313" fmla="*/ 4368888 w 7467600"/>
              <a:gd name="connsiteY313" fmla="*/ 6668412 h 6858000"/>
              <a:gd name="connsiteX314" fmla="*/ 4563091 w 7467600"/>
              <a:gd name="connsiteY314" fmla="*/ 6442508 h 6858000"/>
              <a:gd name="connsiteX315" fmla="*/ 5387324 w 7467600"/>
              <a:gd name="connsiteY315" fmla="*/ 5705830 h 6858000"/>
              <a:gd name="connsiteX316" fmla="*/ 5073620 w 7467600"/>
              <a:gd name="connsiteY316" fmla="*/ 5955437 h 6858000"/>
              <a:gd name="connsiteX317" fmla="*/ 4689789 w 7467600"/>
              <a:gd name="connsiteY317" fmla="*/ 6268382 h 6858000"/>
              <a:gd name="connsiteX318" fmla="*/ 4418722 w 7467600"/>
              <a:gd name="connsiteY318" fmla="*/ 6570886 h 6858000"/>
              <a:gd name="connsiteX319" fmla="*/ 4214944 w 7467600"/>
              <a:gd name="connsiteY319" fmla="*/ 6858000 h 6858000"/>
              <a:gd name="connsiteX320" fmla="*/ 4177898 w 7467600"/>
              <a:gd name="connsiteY320" fmla="*/ 6858000 h 6858000"/>
              <a:gd name="connsiteX321" fmla="*/ 4391597 w 7467600"/>
              <a:gd name="connsiteY321" fmla="*/ 6556370 h 6858000"/>
              <a:gd name="connsiteX322" fmla="*/ 4668889 w 7467600"/>
              <a:gd name="connsiteY322" fmla="*/ 6246399 h 6858000"/>
              <a:gd name="connsiteX323" fmla="*/ 5055427 w 7467600"/>
              <a:gd name="connsiteY323" fmla="*/ 5931476 h 6858000"/>
              <a:gd name="connsiteX324" fmla="*/ 5371814 w 7467600"/>
              <a:gd name="connsiteY324" fmla="*/ 5678975 h 6858000"/>
              <a:gd name="connsiteX325" fmla="*/ 4987918 w 7467600"/>
              <a:gd name="connsiteY325" fmla="*/ 5838701 h 6858000"/>
              <a:gd name="connsiteX326" fmla="*/ 4317146 w 7467600"/>
              <a:gd name="connsiteY326" fmla="*/ 6587716 h 6858000"/>
              <a:gd name="connsiteX327" fmla="*/ 4171627 w 7467600"/>
              <a:gd name="connsiteY327" fmla="*/ 6858000 h 6858000"/>
              <a:gd name="connsiteX328" fmla="*/ 4081585 w 7467600"/>
              <a:gd name="connsiteY328" fmla="*/ 6858000 h 6858000"/>
              <a:gd name="connsiteX329" fmla="*/ 4238603 w 7467600"/>
              <a:gd name="connsiteY329" fmla="*/ 6559341 h 6858000"/>
              <a:gd name="connsiteX330" fmla="*/ 4778333 w 7467600"/>
              <a:gd name="connsiteY330" fmla="*/ 5873626 h 6858000"/>
              <a:gd name="connsiteX331" fmla="*/ 5414185 w 7467600"/>
              <a:gd name="connsiteY331" fmla="*/ 5573882 h 6858000"/>
              <a:gd name="connsiteX332" fmla="*/ 5959648 w 7467600"/>
              <a:gd name="connsiteY332" fmla="*/ 4760797 h 6858000"/>
              <a:gd name="connsiteX333" fmla="*/ 5355019 w 7467600"/>
              <a:gd name="connsiteY333" fmla="*/ 4734672 h 6858000"/>
              <a:gd name="connsiteX334" fmla="*/ 5083565 w 7467600"/>
              <a:gd name="connsiteY334" fmla="*/ 5179121 h 6858000"/>
              <a:gd name="connsiteX335" fmla="*/ 4713577 w 7467600"/>
              <a:gd name="connsiteY335" fmla="*/ 5616803 h 6858000"/>
              <a:gd name="connsiteX336" fmla="*/ 3989559 w 7467600"/>
              <a:gd name="connsiteY336" fmla="*/ 6145945 h 6858000"/>
              <a:gd name="connsiteX337" fmla="*/ 3939824 w 7467600"/>
              <a:gd name="connsiteY337" fmla="*/ 6066900 h 6858000"/>
              <a:gd name="connsiteX338" fmla="*/ 4584537 w 7467600"/>
              <a:gd name="connsiteY338" fmla="*/ 5324826 h 6858000"/>
              <a:gd name="connsiteX339" fmla="*/ 5037105 w 7467600"/>
              <a:gd name="connsiteY339" fmla="*/ 5088765 h 6858000"/>
              <a:gd name="connsiteX340" fmla="*/ 5039930 w 7467600"/>
              <a:gd name="connsiteY340" fmla="*/ 5089585 h 6858000"/>
              <a:gd name="connsiteX341" fmla="*/ 5263764 w 7467600"/>
              <a:gd name="connsiteY341" fmla="*/ 4735525 h 6858000"/>
              <a:gd name="connsiteX342" fmla="*/ 4086300 w 7467600"/>
              <a:gd name="connsiteY342" fmla="*/ 4884599 h 6858000"/>
              <a:gd name="connsiteX343" fmla="*/ 4085485 w 7467600"/>
              <a:gd name="connsiteY343" fmla="*/ 4899070 h 6858000"/>
              <a:gd name="connsiteX344" fmla="*/ 3871915 w 7467600"/>
              <a:gd name="connsiteY344" fmla="*/ 5253645 h 6858000"/>
              <a:gd name="connsiteX345" fmla="*/ 3799374 w 7467600"/>
              <a:gd name="connsiteY345" fmla="*/ 5466127 h 6858000"/>
              <a:gd name="connsiteX346" fmla="*/ 3498850 w 7467600"/>
              <a:gd name="connsiteY346" fmla="*/ 6661888 h 6858000"/>
              <a:gd name="connsiteX347" fmla="*/ 3399216 w 7467600"/>
              <a:gd name="connsiteY347" fmla="*/ 6858000 h 6858000"/>
              <a:gd name="connsiteX348" fmla="*/ 3303688 w 7467600"/>
              <a:gd name="connsiteY348" fmla="*/ 6858000 h 6858000"/>
              <a:gd name="connsiteX349" fmla="*/ 3391774 w 7467600"/>
              <a:gd name="connsiteY349" fmla="*/ 6697181 h 6858000"/>
              <a:gd name="connsiteX350" fmla="*/ 3735540 w 7467600"/>
              <a:gd name="connsiteY350" fmla="*/ 5546923 h 6858000"/>
              <a:gd name="connsiteX351" fmla="*/ 3729438 w 7467600"/>
              <a:gd name="connsiteY351" fmla="*/ 5569058 h 6858000"/>
              <a:gd name="connsiteX352" fmla="*/ 3707782 w 7467600"/>
              <a:gd name="connsiteY352" fmla="*/ 5644908 h 6858000"/>
              <a:gd name="connsiteX353" fmla="*/ 3583827 w 7467600"/>
              <a:gd name="connsiteY353" fmla="*/ 6039215 h 6858000"/>
              <a:gd name="connsiteX354" fmla="*/ 3547861 w 7467600"/>
              <a:gd name="connsiteY354" fmla="*/ 6129609 h 6858000"/>
              <a:gd name="connsiteX355" fmla="*/ 3490905 w 7467600"/>
              <a:gd name="connsiteY355" fmla="*/ 6277660 h 6858000"/>
              <a:gd name="connsiteX356" fmla="*/ 3455859 w 7467600"/>
              <a:gd name="connsiteY356" fmla="*/ 6391301 h 6858000"/>
              <a:gd name="connsiteX357" fmla="*/ 3429112 w 7467600"/>
              <a:gd name="connsiteY357" fmla="*/ 6479469 h 6858000"/>
              <a:gd name="connsiteX358" fmla="*/ 3304862 w 7467600"/>
              <a:gd name="connsiteY358" fmla="*/ 6796476 h 6858000"/>
              <a:gd name="connsiteX359" fmla="*/ 3276071 w 7467600"/>
              <a:gd name="connsiteY359" fmla="*/ 6858000 h 6858000"/>
              <a:gd name="connsiteX360" fmla="*/ 3240805 w 7467600"/>
              <a:gd name="connsiteY360" fmla="*/ 6858000 h 6858000"/>
              <a:gd name="connsiteX361" fmla="*/ 3275917 w 7467600"/>
              <a:gd name="connsiteY361" fmla="*/ 6783192 h 6858000"/>
              <a:gd name="connsiteX362" fmla="*/ 3399358 w 7467600"/>
              <a:gd name="connsiteY362" fmla="*/ 6469011 h 6858000"/>
              <a:gd name="connsiteX363" fmla="*/ 3425650 w 7467600"/>
              <a:gd name="connsiteY363" fmla="*/ 6381333 h 6858000"/>
              <a:gd name="connsiteX364" fmla="*/ 3460661 w 7467600"/>
              <a:gd name="connsiteY364" fmla="*/ 6266763 h 6858000"/>
              <a:gd name="connsiteX365" fmla="*/ 3518021 w 7467600"/>
              <a:gd name="connsiteY365" fmla="*/ 6117298 h 6858000"/>
              <a:gd name="connsiteX366" fmla="*/ 3554035 w 7467600"/>
              <a:gd name="connsiteY366" fmla="*/ 6027832 h 6858000"/>
              <a:gd name="connsiteX367" fmla="*/ 3677174 w 7467600"/>
              <a:gd name="connsiteY367" fmla="*/ 5636351 h 6858000"/>
              <a:gd name="connsiteX368" fmla="*/ 3698819 w 7467600"/>
              <a:gd name="connsiteY368" fmla="*/ 5560503 h 6858000"/>
              <a:gd name="connsiteX369" fmla="*/ 3702094 w 7467600"/>
              <a:gd name="connsiteY369" fmla="*/ 5549194 h 6858000"/>
              <a:gd name="connsiteX370" fmla="*/ 3398355 w 7467600"/>
              <a:gd name="connsiteY370" fmla="*/ 6094603 h 6858000"/>
              <a:gd name="connsiteX371" fmla="*/ 3193941 w 7467600"/>
              <a:gd name="connsiteY371" fmla="*/ 6798775 h 6858000"/>
              <a:gd name="connsiteX372" fmla="*/ 3184140 w 7467600"/>
              <a:gd name="connsiteY372" fmla="*/ 6858000 h 6858000"/>
              <a:gd name="connsiteX373" fmla="*/ 3099978 w 7467600"/>
              <a:gd name="connsiteY373" fmla="*/ 6858000 h 6858000"/>
              <a:gd name="connsiteX374" fmla="*/ 3101556 w 7467600"/>
              <a:gd name="connsiteY374" fmla="*/ 6843337 h 6858000"/>
              <a:gd name="connsiteX375" fmla="*/ 3370162 w 7467600"/>
              <a:gd name="connsiteY375" fmla="*/ 5785550 h 6858000"/>
              <a:gd name="connsiteX376" fmla="*/ 3746477 w 7467600"/>
              <a:gd name="connsiteY376" fmla="*/ 5377889 h 6858000"/>
              <a:gd name="connsiteX377" fmla="*/ 3863399 w 7467600"/>
              <a:gd name="connsiteY377" fmla="*/ 5087257 h 6858000"/>
              <a:gd name="connsiteX378" fmla="*/ 3968712 w 7467600"/>
              <a:gd name="connsiteY378" fmla="*/ 4913989 h 6858000"/>
              <a:gd name="connsiteX379" fmla="*/ 2792390 w 7467600"/>
              <a:gd name="connsiteY379" fmla="*/ 5382974 h 6858000"/>
              <a:gd name="connsiteX380" fmla="*/ 2714982 w 7467600"/>
              <a:gd name="connsiteY380" fmla="*/ 5427051 h 6858000"/>
              <a:gd name="connsiteX381" fmla="*/ 2813361 w 7467600"/>
              <a:gd name="connsiteY381" fmla="*/ 6023912 h 6858000"/>
              <a:gd name="connsiteX382" fmla="*/ 2688430 w 7467600"/>
              <a:gd name="connsiteY382" fmla="*/ 6801564 h 6858000"/>
              <a:gd name="connsiteX383" fmla="*/ 2629626 w 7467600"/>
              <a:gd name="connsiteY383" fmla="*/ 6763394 h 6858000"/>
              <a:gd name="connsiteX384" fmla="*/ 2565328 w 7467600"/>
              <a:gd name="connsiteY384" fmla="*/ 5516399 h 6858000"/>
              <a:gd name="connsiteX385" fmla="*/ 1922999 w 7467600"/>
              <a:gd name="connsiteY385" fmla="*/ 5980343 h 6858000"/>
              <a:gd name="connsiteX386" fmla="*/ 1950261 w 7467600"/>
              <a:gd name="connsiteY386" fmla="*/ 6405858 h 6858000"/>
              <a:gd name="connsiteX387" fmla="*/ 2365554 w 7467600"/>
              <a:gd name="connsiteY387" fmla="*/ 6759107 h 6858000"/>
              <a:gd name="connsiteX388" fmla="*/ 2424142 w 7467600"/>
              <a:gd name="connsiteY388" fmla="*/ 6858000 h 6858000"/>
              <a:gd name="connsiteX389" fmla="*/ 2395994 w 7467600"/>
              <a:gd name="connsiteY389" fmla="*/ 6858000 h 6858000"/>
              <a:gd name="connsiteX390" fmla="*/ 2392863 w 7467600"/>
              <a:gd name="connsiteY390" fmla="*/ 6852964 h 6858000"/>
              <a:gd name="connsiteX391" fmla="*/ 2017589 w 7467600"/>
              <a:gd name="connsiteY391" fmla="*/ 6493982 h 6858000"/>
              <a:gd name="connsiteX392" fmla="*/ 2147336 w 7467600"/>
              <a:gd name="connsiteY392" fmla="*/ 6594052 h 6858000"/>
              <a:gd name="connsiteX393" fmla="*/ 2207047 w 7467600"/>
              <a:gd name="connsiteY393" fmla="*/ 6654540 h 6858000"/>
              <a:gd name="connsiteX394" fmla="*/ 2299106 w 7467600"/>
              <a:gd name="connsiteY394" fmla="*/ 6778931 h 6858000"/>
              <a:gd name="connsiteX395" fmla="*/ 2314430 w 7467600"/>
              <a:gd name="connsiteY395" fmla="*/ 6801144 h 6858000"/>
              <a:gd name="connsiteX396" fmla="*/ 2352406 w 7467600"/>
              <a:gd name="connsiteY396" fmla="*/ 6858000 h 6858000"/>
              <a:gd name="connsiteX397" fmla="*/ 2314492 w 7467600"/>
              <a:gd name="connsiteY397" fmla="*/ 6858000 h 6858000"/>
              <a:gd name="connsiteX398" fmla="*/ 2288095 w 7467600"/>
              <a:gd name="connsiteY398" fmla="*/ 6818030 h 6858000"/>
              <a:gd name="connsiteX399" fmla="*/ 2272768 w 7467600"/>
              <a:gd name="connsiteY399" fmla="*/ 6795822 h 6858000"/>
              <a:gd name="connsiteX400" fmla="*/ 2182715 w 7467600"/>
              <a:gd name="connsiteY400" fmla="*/ 6675071 h 6858000"/>
              <a:gd name="connsiteX401" fmla="*/ 2032061 w 7467600"/>
              <a:gd name="connsiteY401" fmla="*/ 6541380 h 6858000"/>
              <a:gd name="connsiteX402" fmla="*/ 2257220 w 7467600"/>
              <a:gd name="connsiteY402" fmla="*/ 6826257 h 6858000"/>
              <a:gd name="connsiteX403" fmla="*/ 2281324 w 7467600"/>
              <a:gd name="connsiteY403" fmla="*/ 6858000 h 6858000"/>
              <a:gd name="connsiteX404" fmla="*/ 2242860 w 7467600"/>
              <a:gd name="connsiteY404" fmla="*/ 6858000 h 6858000"/>
              <a:gd name="connsiteX405" fmla="*/ 2232818 w 7467600"/>
              <a:gd name="connsiteY405" fmla="*/ 6844926 h 6858000"/>
              <a:gd name="connsiteX406" fmla="*/ 1990172 w 7467600"/>
              <a:gd name="connsiteY406" fmla="*/ 6542121 h 6858000"/>
              <a:gd name="connsiteX407" fmla="*/ 2124090 w 7467600"/>
              <a:gd name="connsiteY407" fmla="*/ 6761017 h 6858000"/>
              <a:gd name="connsiteX408" fmla="*/ 2200380 w 7467600"/>
              <a:gd name="connsiteY408" fmla="*/ 6858000 h 6858000"/>
              <a:gd name="connsiteX409" fmla="*/ 2147507 w 7467600"/>
              <a:gd name="connsiteY409" fmla="*/ 6858000 h 6858000"/>
              <a:gd name="connsiteX410" fmla="*/ 2070668 w 7467600"/>
              <a:gd name="connsiteY410" fmla="*/ 6761520 h 6858000"/>
              <a:gd name="connsiteX411" fmla="*/ 1975142 w 7467600"/>
              <a:gd name="connsiteY411" fmla="*/ 6585570 h 6858000"/>
              <a:gd name="connsiteX412" fmla="*/ 2050035 w 7467600"/>
              <a:gd name="connsiteY412" fmla="*/ 6813345 h 6858000"/>
              <a:gd name="connsiteX413" fmla="*/ 2063025 w 7467600"/>
              <a:gd name="connsiteY413" fmla="*/ 6858000 h 6858000"/>
              <a:gd name="connsiteX414" fmla="*/ 2021675 w 7467600"/>
              <a:gd name="connsiteY414" fmla="*/ 6858000 h 6858000"/>
              <a:gd name="connsiteX415" fmla="*/ 2019308 w 7467600"/>
              <a:gd name="connsiteY415" fmla="*/ 6847118 h 6858000"/>
              <a:gd name="connsiteX416" fmla="*/ 1938835 w 7467600"/>
              <a:gd name="connsiteY416" fmla="*/ 6551160 h 6858000"/>
              <a:gd name="connsiteX417" fmla="*/ 1953230 w 7467600"/>
              <a:gd name="connsiteY417" fmla="*/ 6759699 h 6858000"/>
              <a:gd name="connsiteX418" fmla="*/ 1956763 w 7467600"/>
              <a:gd name="connsiteY418" fmla="*/ 6778191 h 6858000"/>
              <a:gd name="connsiteX419" fmla="*/ 1967925 w 7467600"/>
              <a:gd name="connsiteY419" fmla="*/ 6858000 h 6858000"/>
              <a:gd name="connsiteX420" fmla="*/ 1936622 w 7467600"/>
              <a:gd name="connsiteY420" fmla="*/ 6858000 h 6858000"/>
              <a:gd name="connsiteX421" fmla="*/ 1926261 w 7467600"/>
              <a:gd name="connsiteY421" fmla="*/ 6784064 h 6858000"/>
              <a:gd name="connsiteX422" fmla="*/ 1922724 w 7467600"/>
              <a:gd name="connsiteY422" fmla="*/ 6765577 h 6858000"/>
              <a:gd name="connsiteX423" fmla="*/ 1904650 w 7467600"/>
              <a:gd name="connsiteY423" fmla="*/ 6639616 h 6858000"/>
              <a:gd name="connsiteX424" fmla="*/ 1885273 w 7467600"/>
              <a:gd name="connsiteY424" fmla="*/ 6858000 h 6858000"/>
              <a:gd name="connsiteX425" fmla="*/ 1854363 w 7467600"/>
              <a:gd name="connsiteY425" fmla="*/ 6858000 h 6858000"/>
              <a:gd name="connsiteX426" fmla="*/ 1880391 w 7467600"/>
              <a:gd name="connsiteY426" fmla="*/ 6603796 h 6858000"/>
              <a:gd name="connsiteX427" fmla="*/ 1818273 w 7467600"/>
              <a:gd name="connsiteY427" fmla="*/ 6715729 h 6858000"/>
              <a:gd name="connsiteX428" fmla="*/ 1794691 w 7467600"/>
              <a:gd name="connsiteY428" fmla="*/ 6843239 h 6858000"/>
              <a:gd name="connsiteX429" fmla="*/ 1794914 w 7467600"/>
              <a:gd name="connsiteY429" fmla="*/ 6858000 h 6858000"/>
              <a:gd name="connsiteX430" fmla="*/ 1746128 w 7467600"/>
              <a:gd name="connsiteY430" fmla="*/ 6858000 h 6858000"/>
              <a:gd name="connsiteX431" fmla="*/ 1753934 w 7467600"/>
              <a:gd name="connsiteY431" fmla="*/ 6724796 h 6858000"/>
              <a:gd name="connsiteX432" fmla="*/ 1792053 w 7467600"/>
              <a:gd name="connsiteY432" fmla="*/ 6572396 h 6858000"/>
              <a:gd name="connsiteX433" fmla="*/ 1862248 w 7467600"/>
              <a:gd name="connsiteY433" fmla="*/ 6266397 h 6858000"/>
              <a:gd name="connsiteX434" fmla="*/ 1862250 w 7467600"/>
              <a:gd name="connsiteY434" fmla="*/ 6033531 h 6858000"/>
              <a:gd name="connsiteX435" fmla="*/ 1211999 w 7467600"/>
              <a:gd name="connsiteY435" fmla="*/ 6683610 h 6858000"/>
              <a:gd name="connsiteX436" fmla="*/ 1213266 w 7467600"/>
              <a:gd name="connsiteY436" fmla="*/ 6691947 h 6858000"/>
              <a:gd name="connsiteX437" fmla="*/ 1203370 w 7467600"/>
              <a:gd name="connsiteY437" fmla="*/ 6850676 h 6858000"/>
              <a:gd name="connsiteX438" fmla="*/ 1203671 w 7467600"/>
              <a:gd name="connsiteY438" fmla="*/ 6858000 h 6858000"/>
              <a:gd name="connsiteX439" fmla="*/ 1143180 w 7467600"/>
              <a:gd name="connsiteY439" fmla="*/ 6858000 h 6858000"/>
              <a:gd name="connsiteX440" fmla="*/ 1142176 w 7467600"/>
              <a:gd name="connsiteY440" fmla="*/ 6766045 h 6858000"/>
              <a:gd name="connsiteX441" fmla="*/ 1067484 w 7467600"/>
              <a:gd name="connsiteY441" fmla="*/ 6858000 h 6858000"/>
              <a:gd name="connsiteX442" fmla="*/ 953928 w 7467600"/>
              <a:gd name="connsiteY442" fmla="*/ 6858000 h 6858000"/>
              <a:gd name="connsiteX443" fmla="*/ 959715 w 7467600"/>
              <a:gd name="connsiteY443" fmla="*/ 6850185 h 6858000"/>
              <a:gd name="connsiteX444" fmla="*/ 1483788 w 7467600"/>
              <a:gd name="connsiteY444" fmla="*/ 6259174 h 6858000"/>
              <a:gd name="connsiteX445" fmla="*/ 1100671 w 7467600"/>
              <a:gd name="connsiteY445" fmla="*/ 6252137 h 6858000"/>
              <a:gd name="connsiteX446" fmla="*/ 1090144 w 7467600"/>
              <a:gd name="connsiteY446" fmla="*/ 6256748 h 6858000"/>
              <a:gd name="connsiteX447" fmla="*/ 1095872 w 7467600"/>
              <a:gd name="connsiteY447" fmla="*/ 6271892 h 6858000"/>
              <a:gd name="connsiteX448" fmla="*/ 262785 w 7467600"/>
              <a:gd name="connsiteY448" fmla="*/ 6845450 h 6858000"/>
              <a:gd name="connsiteX449" fmla="*/ 209968 w 7467600"/>
              <a:gd name="connsiteY449" fmla="*/ 6770713 h 6858000"/>
              <a:gd name="connsiteX450" fmla="*/ 873460 w 7467600"/>
              <a:gd name="connsiteY450" fmla="*/ 6253768 h 6858000"/>
              <a:gd name="connsiteX451" fmla="*/ 192686 w 7467600"/>
              <a:gd name="connsiteY451" fmla="*/ 5849257 h 6858000"/>
              <a:gd name="connsiteX452" fmla="*/ 4696 w 7467600"/>
              <a:gd name="connsiteY452" fmla="*/ 5697668 h 6858000"/>
              <a:gd name="connsiteX453" fmla="*/ 0 w 7467600"/>
              <a:gd name="connsiteY453" fmla="*/ 5689984 h 6858000"/>
              <a:gd name="connsiteX454" fmla="*/ 0 w 7467600"/>
              <a:gd name="connsiteY454" fmla="*/ 5513472 h 6858000"/>
              <a:gd name="connsiteX455" fmla="*/ 174101 w 7467600"/>
              <a:gd name="connsiteY455" fmla="*/ 5620277 h 6858000"/>
              <a:gd name="connsiteX456" fmla="*/ 891800 w 7467600"/>
              <a:gd name="connsiteY456" fmla="*/ 6036935 h 6858000"/>
              <a:gd name="connsiteX457" fmla="*/ 1072219 w 7467600"/>
              <a:gd name="connsiteY457" fmla="*/ 6169443 h 6858000"/>
              <a:gd name="connsiteX458" fmla="*/ 1074117 w 7467600"/>
              <a:gd name="connsiteY458" fmla="*/ 6170301 h 6858000"/>
              <a:gd name="connsiteX459" fmla="*/ 1083114 w 7467600"/>
              <a:gd name="connsiteY459" fmla="*/ 6174131 h 6858000"/>
              <a:gd name="connsiteX460" fmla="*/ 1543010 w 7467600"/>
              <a:gd name="connsiteY460" fmla="*/ 6191140 h 6858000"/>
              <a:gd name="connsiteX461" fmla="*/ 1551080 w 7467600"/>
              <a:gd name="connsiteY461" fmla="*/ 6195006 h 6858000"/>
              <a:gd name="connsiteX462" fmla="*/ 2345443 w 7467600"/>
              <a:gd name="connsiteY462" fmla="*/ 5549882 h 6858000"/>
              <a:gd name="connsiteX463" fmla="*/ 1721499 w 7467600"/>
              <a:gd name="connsiteY463" fmla="*/ 5599969 h 6858000"/>
              <a:gd name="connsiteX464" fmla="*/ 767716 w 7467600"/>
              <a:gd name="connsiteY464" fmla="*/ 5472768 h 6858000"/>
              <a:gd name="connsiteX465" fmla="*/ 722147 w 7467600"/>
              <a:gd name="connsiteY465" fmla="*/ 5393091 h 6858000"/>
              <a:gd name="connsiteX466" fmla="*/ 1485552 w 7467600"/>
              <a:gd name="connsiteY466" fmla="*/ 5313202 h 6858000"/>
              <a:gd name="connsiteX467" fmla="*/ 2143004 w 7467600"/>
              <a:gd name="connsiteY467" fmla="*/ 5402420 h 6858000"/>
              <a:gd name="connsiteX468" fmla="*/ 1933391 w 7467600"/>
              <a:gd name="connsiteY468" fmla="*/ 5156971 h 6858000"/>
              <a:gd name="connsiteX469" fmla="*/ 1827118 w 7467600"/>
              <a:gd name="connsiteY469" fmla="*/ 4968410 h 6858000"/>
              <a:gd name="connsiteX470" fmla="*/ 1837349 w 7467600"/>
              <a:gd name="connsiteY470" fmla="*/ 4956357 h 6858000"/>
              <a:gd name="connsiteX471" fmla="*/ 2162835 w 7467600"/>
              <a:gd name="connsiteY471" fmla="*/ 5187853 h 6858000"/>
              <a:gd name="connsiteX472" fmla="*/ 2257167 w 7467600"/>
              <a:gd name="connsiteY472" fmla="*/ 5462123 h 6858000"/>
              <a:gd name="connsiteX473" fmla="*/ 2261598 w 7467600"/>
              <a:gd name="connsiteY473" fmla="*/ 5467998 h 6858000"/>
              <a:gd name="connsiteX474" fmla="*/ 2437177 w 7467600"/>
              <a:gd name="connsiteY474" fmla="*/ 5479608 h 6858000"/>
              <a:gd name="connsiteX475" fmla="*/ 2445247 w 7467600"/>
              <a:gd name="connsiteY475" fmla="*/ 5483476 h 6858000"/>
              <a:gd name="connsiteX476" fmla="*/ 2743626 w 7467600"/>
              <a:gd name="connsiteY476" fmla="*/ 5304819 h 6858000"/>
              <a:gd name="connsiteX477" fmla="*/ 3048102 w 7467600"/>
              <a:gd name="connsiteY477" fmla="*/ 5150595 h 6858000"/>
              <a:gd name="connsiteX478" fmla="*/ 1799414 w 7467600"/>
              <a:gd name="connsiteY478" fmla="*/ 4694732 h 6858000"/>
              <a:gd name="connsiteX479" fmla="*/ 1771735 w 7467600"/>
              <a:gd name="connsiteY479" fmla="*/ 4619929 h 6858000"/>
              <a:gd name="connsiteX480" fmla="*/ 3104273 w 7467600"/>
              <a:gd name="connsiteY480" fmla="*/ 5076159 h 6858000"/>
              <a:gd name="connsiteX481" fmla="*/ 3113245 w 7467600"/>
              <a:gd name="connsiteY481" fmla="*/ 5090705 h 6858000"/>
              <a:gd name="connsiteX482" fmla="*/ 3126294 w 7467600"/>
              <a:gd name="connsiteY482" fmla="*/ 5114400 h 6858000"/>
              <a:gd name="connsiteX483" fmla="*/ 3937433 w 7467600"/>
              <a:gd name="connsiteY483" fmla="*/ 4830473 h 6858000"/>
              <a:gd name="connsiteX484" fmla="*/ 3590475 w 7467600"/>
              <a:gd name="connsiteY484" fmla="*/ 4597974 h 6858000"/>
              <a:gd name="connsiteX485" fmla="*/ 3100264 w 7467600"/>
              <a:gd name="connsiteY485" fmla="*/ 4579845 h 6858000"/>
              <a:gd name="connsiteX486" fmla="*/ 2183576 w 7467600"/>
              <a:gd name="connsiteY486" fmla="*/ 4227150 h 6858000"/>
              <a:gd name="connsiteX487" fmla="*/ 2151029 w 7467600"/>
              <a:gd name="connsiteY487" fmla="*/ 4146947 h 6858000"/>
              <a:gd name="connsiteX488" fmla="*/ 3563434 w 7467600"/>
              <a:gd name="connsiteY488" fmla="*/ 4469115 h 6858000"/>
              <a:gd name="connsiteX489" fmla="*/ 3177952 w 7467600"/>
              <a:gd name="connsiteY489" fmla="*/ 3657386 h 6858000"/>
              <a:gd name="connsiteX490" fmla="*/ 3189263 w 7467600"/>
              <a:gd name="connsiteY490" fmla="*/ 3625726 h 6858000"/>
              <a:gd name="connsiteX491" fmla="*/ 3560912 w 7467600"/>
              <a:gd name="connsiteY491" fmla="*/ 4079863 h 6858000"/>
              <a:gd name="connsiteX492" fmla="*/ 3626636 w 7467600"/>
              <a:gd name="connsiteY492" fmla="*/ 4512230 h 6858000"/>
              <a:gd name="connsiteX493" fmla="*/ 3653088 w 7467600"/>
              <a:gd name="connsiteY493" fmla="*/ 4521417 h 6858000"/>
              <a:gd name="connsiteX494" fmla="*/ 3988128 w 7467600"/>
              <a:gd name="connsiteY494" fmla="*/ 4817267 h 6858000"/>
              <a:gd name="connsiteX495" fmla="*/ 4830582 w 7467600"/>
              <a:gd name="connsiteY495" fmla="*/ 4676000 h 6858000"/>
              <a:gd name="connsiteX496" fmla="*/ 4830100 w 7467600"/>
              <a:gd name="connsiteY496" fmla="*/ 4675554 h 6858000"/>
              <a:gd name="connsiteX497" fmla="*/ 4036318 w 7467600"/>
              <a:gd name="connsiteY497" fmla="*/ 4147013 h 6858000"/>
              <a:gd name="connsiteX498" fmla="*/ 3432098 w 7467600"/>
              <a:gd name="connsiteY498" fmla="*/ 3537312 h 6858000"/>
              <a:gd name="connsiteX499" fmla="*/ 3446761 w 7467600"/>
              <a:gd name="connsiteY499" fmla="*/ 3461278 h 6858000"/>
              <a:gd name="connsiteX500" fmla="*/ 4419733 w 7467600"/>
              <a:gd name="connsiteY500" fmla="*/ 3963555 h 6858000"/>
              <a:gd name="connsiteX501" fmla="*/ 4781371 w 7467600"/>
              <a:gd name="connsiteY501" fmla="*/ 4458604 h 6858000"/>
              <a:gd name="connsiteX502" fmla="*/ 4780440 w 7467600"/>
              <a:gd name="connsiteY502" fmla="*/ 4470290 h 6858000"/>
              <a:gd name="connsiteX503" fmla="*/ 4898954 w 7467600"/>
              <a:gd name="connsiteY503" fmla="*/ 4662092 h 6858000"/>
              <a:gd name="connsiteX504" fmla="*/ 4900699 w 7467600"/>
              <a:gd name="connsiteY504" fmla="*/ 4670867 h 6858000"/>
              <a:gd name="connsiteX505" fmla="*/ 5714511 w 7467600"/>
              <a:gd name="connsiteY505" fmla="*/ 4663483 h 6858000"/>
              <a:gd name="connsiteX506" fmla="*/ 5464793 w 7467600"/>
              <a:gd name="connsiteY506" fmla="*/ 4393556 h 6858000"/>
              <a:gd name="connsiteX507" fmla="*/ 5461897 w 7467600"/>
              <a:gd name="connsiteY507" fmla="*/ 4390879 h 6858000"/>
              <a:gd name="connsiteX508" fmla="*/ 4294126 w 7467600"/>
              <a:gd name="connsiteY508" fmla="*/ 3303048 h 6858000"/>
              <a:gd name="connsiteX509" fmla="*/ 4305321 w 7467600"/>
              <a:gd name="connsiteY509" fmla="*/ 3256953 h 6858000"/>
              <a:gd name="connsiteX510" fmla="*/ 4949299 w 7467600"/>
              <a:gd name="connsiteY510" fmla="*/ 3766336 h 6858000"/>
              <a:gd name="connsiteX511" fmla="*/ 5291452 w 7467600"/>
              <a:gd name="connsiteY511" fmla="*/ 4076801 h 6858000"/>
              <a:gd name="connsiteX512" fmla="*/ 5434998 w 7467600"/>
              <a:gd name="connsiteY512" fmla="*/ 4254100 h 6858000"/>
              <a:gd name="connsiteX513" fmla="*/ 5351015 w 7467600"/>
              <a:gd name="connsiteY513" fmla="*/ 3760989 h 6858000"/>
              <a:gd name="connsiteX514" fmla="*/ 5413780 w 7467600"/>
              <a:gd name="connsiteY514" fmla="*/ 2966265 h 6858000"/>
              <a:gd name="connsiteX515" fmla="*/ 5425627 w 7467600"/>
              <a:gd name="connsiteY515" fmla="*/ 2954192 h 6858000"/>
              <a:gd name="connsiteX516" fmla="*/ 6604735 w 7467600"/>
              <a:gd name="connsiteY516" fmla="*/ 2041381 h 6858000"/>
              <a:gd name="connsiteX517" fmla="*/ 7204487 w 7467600"/>
              <a:gd name="connsiteY517" fmla="*/ 2742112 h 6858000"/>
              <a:gd name="connsiteX518" fmla="*/ 7131592 w 7467600"/>
              <a:gd name="connsiteY518" fmla="*/ 2672096 h 6858000"/>
              <a:gd name="connsiteX519" fmla="*/ 6996344 w 7467600"/>
              <a:gd name="connsiteY519" fmla="*/ 2518310 h 6858000"/>
              <a:gd name="connsiteX520" fmla="*/ 6735495 w 7467600"/>
              <a:gd name="connsiteY520" fmla="*/ 2196890 h 6858000"/>
              <a:gd name="connsiteX521" fmla="*/ 6721901 w 7467600"/>
              <a:gd name="connsiteY521" fmla="*/ 2179274 h 6858000"/>
              <a:gd name="connsiteX522" fmla="*/ 6604735 w 7467600"/>
              <a:gd name="connsiteY522" fmla="*/ 2041381 h 6858000"/>
              <a:gd name="connsiteX523" fmla="*/ 6591670 w 7467600"/>
              <a:gd name="connsiteY523" fmla="*/ 1988277 h 6858000"/>
              <a:gd name="connsiteX524" fmla="*/ 6747349 w 7467600"/>
              <a:gd name="connsiteY524" fmla="*/ 2160069 h 6858000"/>
              <a:gd name="connsiteX525" fmla="*/ 6760943 w 7467600"/>
              <a:gd name="connsiteY525" fmla="*/ 2177686 h 6858000"/>
              <a:gd name="connsiteX526" fmla="*/ 7021065 w 7467600"/>
              <a:gd name="connsiteY526" fmla="*/ 2498102 h 6858000"/>
              <a:gd name="connsiteX527" fmla="*/ 7155223 w 7467600"/>
              <a:gd name="connsiteY527" fmla="*/ 2650386 h 6858000"/>
              <a:gd name="connsiteX528" fmla="*/ 7203167 w 7467600"/>
              <a:gd name="connsiteY528" fmla="*/ 2697288 h 6858000"/>
              <a:gd name="connsiteX529" fmla="*/ 6937703 w 7467600"/>
              <a:gd name="connsiteY529" fmla="*/ 2321981 h 6858000"/>
              <a:gd name="connsiteX530" fmla="*/ 6591670 w 7467600"/>
              <a:gd name="connsiteY530" fmla="*/ 1988277 h 6858000"/>
              <a:gd name="connsiteX531" fmla="*/ 5798671 w 7467600"/>
              <a:gd name="connsiteY531" fmla="*/ 1981601 h 6858000"/>
              <a:gd name="connsiteX532" fmla="*/ 5754709 w 7467600"/>
              <a:gd name="connsiteY532" fmla="*/ 2071454 h 6858000"/>
              <a:gd name="connsiteX533" fmla="*/ 5763044 w 7467600"/>
              <a:gd name="connsiteY533" fmla="*/ 2842206 h 6858000"/>
              <a:gd name="connsiteX534" fmla="*/ 5764974 w 7467600"/>
              <a:gd name="connsiteY534" fmla="*/ 2799609 h 6858000"/>
              <a:gd name="connsiteX535" fmla="*/ 5767665 w 7467600"/>
              <a:gd name="connsiteY535" fmla="*/ 2666409 h 6858000"/>
              <a:gd name="connsiteX536" fmla="*/ 5763055 w 7467600"/>
              <a:gd name="connsiteY536" fmla="*/ 2579705 h 6858000"/>
              <a:gd name="connsiteX537" fmla="*/ 5758079 w 7467600"/>
              <a:gd name="connsiteY537" fmla="*/ 2492508 h 6858000"/>
              <a:gd name="connsiteX538" fmla="*/ 5779325 w 7467600"/>
              <a:gd name="connsiteY538" fmla="*/ 2197069 h 6858000"/>
              <a:gd name="connsiteX539" fmla="*/ 5798671 w 7467600"/>
              <a:gd name="connsiteY539" fmla="*/ 1981601 h 6858000"/>
              <a:gd name="connsiteX540" fmla="*/ 5829202 w 7467600"/>
              <a:gd name="connsiteY540" fmla="*/ 1971679 h 6858000"/>
              <a:gd name="connsiteX541" fmla="*/ 5809558 w 7467600"/>
              <a:gd name="connsiteY541" fmla="*/ 2198043 h 6858000"/>
              <a:gd name="connsiteX542" fmla="*/ 5788653 w 7467600"/>
              <a:gd name="connsiteY542" fmla="*/ 2489430 h 6858000"/>
              <a:gd name="connsiteX543" fmla="*/ 5793439 w 7467600"/>
              <a:gd name="connsiteY543" fmla="*/ 2575235 h 6858000"/>
              <a:gd name="connsiteX544" fmla="*/ 5796837 w 7467600"/>
              <a:gd name="connsiteY544" fmla="*/ 2637633 h 6858000"/>
              <a:gd name="connsiteX545" fmla="*/ 5818614 w 7467600"/>
              <a:gd name="connsiteY545" fmla="*/ 2473055 h 6858000"/>
              <a:gd name="connsiteX546" fmla="*/ 5829202 w 7467600"/>
              <a:gd name="connsiteY546" fmla="*/ 1971679 h 6858000"/>
              <a:gd name="connsiteX547" fmla="*/ 5911389 w 7467600"/>
              <a:gd name="connsiteY547" fmla="*/ 1898371 h 6858000"/>
              <a:gd name="connsiteX548" fmla="*/ 6237627 w 7467600"/>
              <a:gd name="connsiteY548" fmla="*/ 2231921 h 6858000"/>
              <a:gd name="connsiteX549" fmla="*/ 5911389 w 7467600"/>
              <a:gd name="connsiteY549" fmla="*/ 1898371 h 6858000"/>
              <a:gd name="connsiteX550" fmla="*/ 6944437 w 7467600"/>
              <a:gd name="connsiteY550" fmla="*/ 1575402 h 6858000"/>
              <a:gd name="connsiteX551" fmla="*/ 6304730 w 7467600"/>
              <a:gd name="connsiteY551" fmla="*/ 1766654 h 6858000"/>
              <a:gd name="connsiteX552" fmla="*/ 6944437 w 7467600"/>
              <a:gd name="connsiteY552" fmla="*/ 1575402 h 6858000"/>
              <a:gd name="connsiteX553" fmla="*/ 7019523 w 7467600"/>
              <a:gd name="connsiteY553" fmla="*/ 1519450 h 6858000"/>
              <a:gd name="connsiteX554" fmla="*/ 6298091 w 7467600"/>
              <a:gd name="connsiteY554" fmla="*/ 1737122 h 6858000"/>
              <a:gd name="connsiteX555" fmla="*/ 7019523 w 7467600"/>
              <a:gd name="connsiteY555" fmla="*/ 1519450 h 6858000"/>
              <a:gd name="connsiteX556" fmla="*/ 2399523 w 7467600"/>
              <a:gd name="connsiteY556" fmla="*/ 1428234 h 6858000"/>
              <a:gd name="connsiteX557" fmla="*/ 2224982 w 7467600"/>
              <a:gd name="connsiteY557" fmla="*/ 1826201 h 6858000"/>
              <a:gd name="connsiteX558" fmla="*/ 2096099 w 7467600"/>
              <a:gd name="connsiteY558" fmla="*/ 2345900 h 6858000"/>
              <a:gd name="connsiteX559" fmla="*/ 2283317 w 7467600"/>
              <a:gd name="connsiteY559" fmla="*/ 1796925 h 6858000"/>
              <a:gd name="connsiteX560" fmla="*/ 2399523 w 7467600"/>
              <a:gd name="connsiteY560" fmla="*/ 1428234 h 6858000"/>
              <a:gd name="connsiteX561" fmla="*/ 2448558 w 7467600"/>
              <a:gd name="connsiteY561" fmla="*/ 1373435 h 6858000"/>
              <a:gd name="connsiteX562" fmla="*/ 2312521 w 7467600"/>
              <a:gd name="connsiteY562" fmla="*/ 1806140 h 6858000"/>
              <a:gd name="connsiteX563" fmla="*/ 2127533 w 7467600"/>
              <a:gd name="connsiteY563" fmla="*/ 2348380 h 6858000"/>
              <a:gd name="connsiteX564" fmla="*/ 2358080 w 7467600"/>
              <a:gd name="connsiteY564" fmla="*/ 1866134 h 6858000"/>
              <a:gd name="connsiteX565" fmla="*/ 2407436 w 7467600"/>
              <a:gd name="connsiteY565" fmla="*/ 1651070 h 6858000"/>
              <a:gd name="connsiteX566" fmla="*/ 2448558 w 7467600"/>
              <a:gd name="connsiteY566" fmla="*/ 1373435 h 6858000"/>
              <a:gd name="connsiteX567" fmla="*/ 278707 w 7467600"/>
              <a:gd name="connsiteY567" fmla="*/ 1352270 h 6858000"/>
              <a:gd name="connsiteX568" fmla="*/ 321570 w 7467600"/>
              <a:gd name="connsiteY568" fmla="*/ 1861610 h 6858000"/>
              <a:gd name="connsiteX569" fmla="*/ 294281 w 7467600"/>
              <a:gd name="connsiteY569" fmla="*/ 1440658 h 6858000"/>
              <a:gd name="connsiteX570" fmla="*/ 278707 w 7467600"/>
              <a:gd name="connsiteY570" fmla="*/ 1352270 h 6858000"/>
              <a:gd name="connsiteX571" fmla="*/ 1423821 w 7467600"/>
              <a:gd name="connsiteY571" fmla="*/ 1351958 h 6858000"/>
              <a:gd name="connsiteX572" fmla="*/ 1638521 w 7467600"/>
              <a:gd name="connsiteY572" fmla="*/ 1908470 h 6858000"/>
              <a:gd name="connsiteX573" fmla="*/ 1754199 w 7467600"/>
              <a:gd name="connsiteY573" fmla="*/ 2149284 h 6858000"/>
              <a:gd name="connsiteX574" fmla="*/ 1908359 w 7467600"/>
              <a:gd name="connsiteY574" fmla="*/ 2364988 h 6858000"/>
              <a:gd name="connsiteX575" fmla="*/ 1647661 w 7467600"/>
              <a:gd name="connsiteY575" fmla="*/ 1825945 h 6858000"/>
              <a:gd name="connsiteX576" fmla="*/ 1423821 w 7467600"/>
              <a:gd name="connsiteY576" fmla="*/ 1351958 h 6858000"/>
              <a:gd name="connsiteX577" fmla="*/ 1431890 w 7467600"/>
              <a:gd name="connsiteY577" fmla="*/ 1306475 h 6858000"/>
              <a:gd name="connsiteX578" fmla="*/ 1507597 w 7467600"/>
              <a:gd name="connsiteY578" fmla="*/ 1446132 h 6858000"/>
              <a:gd name="connsiteX579" fmla="*/ 1674586 w 7467600"/>
              <a:gd name="connsiteY579" fmla="*/ 1813832 h 6858000"/>
              <a:gd name="connsiteX580" fmla="*/ 1815950 w 7467600"/>
              <a:gd name="connsiteY580" fmla="*/ 2128564 h 6858000"/>
              <a:gd name="connsiteX581" fmla="*/ 1984242 w 7467600"/>
              <a:gd name="connsiteY581" fmla="*/ 2430829 h 6858000"/>
              <a:gd name="connsiteX582" fmla="*/ 2014023 w 7467600"/>
              <a:gd name="connsiteY582" fmla="*/ 2450995 h 6858000"/>
              <a:gd name="connsiteX583" fmla="*/ 1747337 w 7467600"/>
              <a:gd name="connsiteY583" fmla="*/ 1855264 h 6858000"/>
              <a:gd name="connsiteX584" fmla="*/ 1533749 w 7467600"/>
              <a:gd name="connsiteY584" fmla="*/ 1478656 h 6858000"/>
              <a:gd name="connsiteX585" fmla="*/ 1431890 w 7467600"/>
              <a:gd name="connsiteY585" fmla="*/ 1306475 h 6858000"/>
              <a:gd name="connsiteX586" fmla="*/ 5052692 w 7467600"/>
              <a:gd name="connsiteY586" fmla="*/ 1292994 h 6858000"/>
              <a:gd name="connsiteX587" fmla="*/ 5200661 w 7467600"/>
              <a:gd name="connsiteY587" fmla="*/ 1635186 h 6858000"/>
              <a:gd name="connsiteX588" fmla="*/ 5297138 w 7467600"/>
              <a:gd name="connsiteY588" fmla="*/ 1906351 h 6858000"/>
              <a:gd name="connsiteX589" fmla="*/ 5052692 w 7467600"/>
              <a:gd name="connsiteY589" fmla="*/ 1292994 h 6858000"/>
              <a:gd name="connsiteX590" fmla="*/ 5009948 w 7467600"/>
              <a:gd name="connsiteY590" fmla="*/ 1273619 h 6858000"/>
              <a:gd name="connsiteX591" fmla="*/ 5121777 w 7467600"/>
              <a:gd name="connsiteY591" fmla="*/ 1654213 h 6858000"/>
              <a:gd name="connsiteX592" fmla="*/ 5293545 w 7467600"/>
              <a:gd name="connsiteY592" fmla="*/ 2072247 h 6858000"/>
              <a:gd name="connsiteX593" fmla="*/ 5294042 w 7467600"/>
              <a:gd name="connsiteY593" fmla="*/ 2065019 h 6858000"/>
              <a:gd name="connsiteX594" fmla="*/ 5171936 w 7467600"/>
              <a:gd name="connsiteY594" fmla="*/ 1647613 h 6858000"/>
              <a:gd name="connsiteX595" fmla="*/ 5009948 w 7467600"/>
              <a:gd name="connsiteY595" fmla="*/ 1273619 h 6858000"/>
              <a:gd name="connsiteX596" fmla="*/ 655236 w 7467600"/>
              <a:gd name="connsiteY596" fmla="*/ 1268632 h 6858000"/>
              <a:gd name="connsiteX597" fmla="*/ 839521 w 7467600"/>
              <a:gd name="connsiteY597" fmla="*/ 1685315 h 6858000"/>
              <a:gd name="connsiteX598" fmla="*/ 1109416 w 7467600"/>
              <a:gd name="connsiteY598" fmla="*/ 2061663 h 6858000"/>
              <a:gd name="connsiteX599" fmla="*/ 1298300 w 7467600"/>
              <a:gd name="connsiteY599" fmla="*/ 2247742 h 6858000"/>
              <a:gd name="connsiteX600" fmla="*/ 1125871 w 7467600"/>
              <a:gd name="connsiteY600" fmla="*/ 1989513 h 6858000"/>
              <a:gd name="connsiteX601" fmla="*/ 981574 w 7467600"/>
              <a:gd name="connsiteY601" fmla="*/ 1783157 h 6858000"/>
              <a:gd name="connsiteX602" fmla="*/ 922198 w 7467600"/>
              <a:gd name="connsiteY602" fmla="*/ 1677437 h 6858000"/>
              <a:gd name="connsiteX603" fmla="*/ 869293 w 7467600"/>
              <a:gd name="connsiteY603" fmla="*/ 1583214 h 6858000"/>
              <a:gd name="connsiteX604" fmla="*/ 751431 w 7467600"/>
              <a:gd name="connsiteY604" fmla="*/ 1405731 h 6858000"/>
              <a:gd name="connsiteX605" fmla="*/ 655236 w 7467600"/>
              <a:gd name="connsiteY605" fmla="*/ 1268632 h 6858000"/>
              <a:gd name="connsiteX606" fmla="*/ 6516292 w 7467600"/>
              <a:gd name="connsiteY606" fmla="*/ 1263064 h 6858000"/>
              <a:gd name="connsiteX607" fmla="*/ 5736320 w 7467600"/>
              <a:gd name="connsiteY607" fmla="*/ 1501803 h 6858000"/>
              <a:gd name="connsiteX608" fmla="*/ 6516292 w 7467600"/>
              <a:gd name="connsiteY608" fmla="*/ 1263064 h 6858000"/>
              <a:gd name="connsiteX609" fmla="*/ 291466 w 7467600"/>
              <a:gd name="connsiteY609" fmla="*/ 1250369 h 6858000"/>
              <a:gd name="connsiteX610" fmla="*/ 323180 w 7467600"/>
              <a:gd name="connsiteY610" fmla="*/ 1435283 h 6858000"/>
              <a:gd name="connsiteX611" fmla="*/ 349381 w 7467600"/>
              <a:gd name="connsiteY611" fmla="*/ 1875041 h 6858000"/>
              <a:gd name="connsiteX612" fmla="*/ 374363 w 7467600"/>
              <a:gd name="connsiteY612" fmla="*/ 1506494 h 6858000"/>
              <a:gd name="connsiteX613" fmla="*/ 302168 w 7467600"/>
              <a:gd name="connsiteY613" fmla="*/ 1274495 h 6858000"/>
              <a:gd name="connsiteX614" fmla="*/ 291466 w 7467600"/>
              <a:gd name="connsiteY614" fmla="*/ 1250369 h 6858000"/>
              <a:gd name="connsiteX615" fmla="*/ 678222 w 7467600"/>
              <a:gd name="connsiteY615" fmla="*/ 1248670 h 6858000"/>
              <a:gd name="connsiteX616" fmla="*/ 775536 w 7467600"/>
              <a:gd name="connsiteY616" fmla="*/ 1388015 h 6858000"/>
              <a:gd name="connsiteX617" fmla="*/ 894529 w 7467600"/>
              <a:gd name="connsiteY617" fmla="*/ 1567739 h 6858000"/>
              <a:gd name="connsiteX618" fmla="*/ 948000 w 7467600"/>
              <a:gd name="connsiteY618" fmla="*/ 1663088 h 6858000"/>
              <a:gd name="connsiteX619" fmla="*/ 1006812 w 7467600"/>
              <a:gd name="connsiteY619" fmla="*/ 1767683 h 6858000"/>
              <a:gd name="connsiteX620" fmla="*/ 1149133 w 7467600"/>
              <a:gd name="connsiteY620" fmla="*/ 1971513 h 6858000"/>
              <a:gd name="connsiteX621" fmla="*/ 1333952 w 7467600"/>
              <a:gd name="connsiteY621" fmla="*/ 2251620 h 6858000"/>
              <a:gd name="connsiteX622" fmla="*/ 1337329 w 7467600"/>
              <a:gd name="connsiteY622" fmla="*/ 2258350 h 6858000"/>
              <a:gd name="connsiteX623" fmla="*/ 1014726 w 7467600"/>
              <a:gd name="connsiteY623" fmla="*/ 1615556 h 6858000"/>
              <a:gd name="connsiteX624" fmla="*/ 678222 w 7467600"/>
              <a:gd name="connsiteY624" fmla="*/ 1248670 h 6858000"/>
              <a:gd name="connsiteX625" fmla="*/ 6691602 w 7467600"/>
              <a:gd name="connsiteY625" fmla="*/ 1140573 h 6858000"/>
              <a:gd name="connsiteX626" fmla="*/ 6571100 w 7467600"/>
              <a:gd name="connsiteY626" fmla="*/ 1183662 h 6858000"/>
              <a:gd name="connsiteX627" fmla="*/ 6241687 w 7467600"/>
              <a:gd name="connsiteY627" fmla="*/ 1257600 h 6858000"/>
              <a:gd name="connsiteX628" fmla="*/ 5693009 w 7467600"/>
              <a:gd name="connsiteY628" fmla="*/ 1478256 h 6858000"/>
              <a:gd name="connsiteX629" fmla="*/ 6548420 w 7467600"/>
              <a:gd name="connsiteY629" fmla="*/ 1214599 h 6858000"/>
              <a:gd name="connsiteX630" fmla="*/ 6605473 w 7467600"/>
              <a:gd name="connsiteY630" fmla="*/ 1184686 h 6858000"/>
              <a:gd name="connsiteX631" fmla="*/ 6691602 w 7467600"/>
              <a:gd name="connsiteY631" fmla="*/ 1140573 h 6858000"/>
              <a:gd name="connsiteX632" fmla="*/ 4002475 w 7467600"/>
              <a:gd name="connsiteY632" fmla="*/ 1037802 h 6858000"/>
              <a:gd name="connsiteX633" fmla="*/ 4000324 w 7467600"/>
              <a:gd name="connsiteY633" fmla="*/ 1039362 h 6858000"/>
              <a:gd name="connsiteX634" fmla="*/ 4002862 w 7467600"/>
              <a:gd name="connsiteY634" fmla="*/ 1042866 h 6858000"/>
              <a:gd name="connsiteX635" fmla="*/ 4002475 w 7467600"/>
              <a:gd name="connsiteY635" fmla="*/ 1037802 h 6858000"/>
              <a:gd name="connsiteX636" fmla="*/ 506322 w 7467600"/>
              <a:gd name="connsiteY636" fmla="*/ 1020997 h 6858000"/>
              <a:gd name="connsiteX637" fmla="*/ 533068 w 7467600"/>
              <a:gd name="connsiteY637" fmla="*/ 1029409 h 6858000"/>
              <a:gd name="connsiteX638" fmla="*/ 1232525 w 7467600"/>
              <a:gd name="connsiteY638" fmla="*/ 1804675 h 6858000"/>
              <a:gd name="connsiteX639" fmla="*/ 1388858 w 7467600"/>
              <a:gd name="connsiteY639" fmla="*/ 2368011 h 6858000"/>
              <a:gd name="connsiteX640" fmla="*/ 1384098 w 7467600"/>
              <a:gd name="connsiteY640" fmla="*/ 2378125 h 6858000"/>
              <a:gd name="connsiteX641" fmla="*/ 1425393 w 7467600"/>
              <a:gd name="connsiteY641" fmla="*/ 2589124 h 6858000"/>
              <a:gd name="connsiteX642" fmla="*/ 1424001 w 7467600"/>
              <a:gd name="connsiteY642" fmla="*/ 2597541 h 6858000"/>
              <a:gd name="connsiteX643" fmla="*/ 2152729 w 7467600"/>
              <a:gd name="connsiteY643" fmla="*/ 2864487 h 6858000"/>
              <a:gd name="connsiteX644" fmla="*/ 2020609 w 7467600"/>
              <a:gd name="connsiteY644" fmla="*/ 2539671 h 6858000"/>
              <a:gd name="connsiteX645" fmla="*/ 2018920 w 7467600"/>
              <a:gd name="connsiteY645" fmla="*/ 2536309 h 6858000"/>
              <a:gd name="connsiteX646" fmla="*/ 1342441 w 7467600"/>
              <a:gd name="connsiteY646" fmla="*/ 1173017 h 6858000"/>
              <a:gd name="connsiteX647" fmla="*/ 1367925 w 7467600"/>
              <a:gd name="connsiteY647" fmla="*/ 1135648 h 6858000"/>
              <a:gd name="connsiteX648" fmla="*/ 1771401 w 7467600"/>
              <a:gd name="connsiteY648" fmla="*/ 1806673 h 6858000"/>
              <a:gd name="connsiteX649" fmla="*/ 1972385 w 7467600"/>
              <a:gd name="connsiteY649" fmla="*/ 2198735 h 6858000"/>
              <a:gd name="connsiteX650" fmla="*/ 2040892 w 7467600"/>
              <a:gd name="connsiteY650" fmla="*/ 2405205 h 6858000"/>
              <a:gd name="connsiteX651" fmla="*/ 2131689 w 7467600"/>
              <a:gd name="connsiteY651" fmla="*/ 1936926 h 6858000"/>
              <a:gd name="connsiteX652" fmla="*/ 2454820 w 7467600"/>
              <a:gd name="connsiteY652" fmla="*/ 1248808 h 6858000"/>
              <a:gd name="connsiteX653" fmla="*/ 2492512 w 7467600"/>
              <a:gd name="connsiteY653" fmla="*/ 1302920 h 6858000"/>
              <a:gd name="connsiteX654" fmla="*/ 2081216 w 7467600"/>
              <a:gd name="connsiteY654" fmla="*/ 2527513 h 6858000"/>
              <a:gd name="connsiteX655" fmla="*/ 2081211 w 7467600"/>
              <a:gd name="connsiteY655" fmla="*/ 2528916 h 6858000"/>
              <a:gd name="connsiteX656" fmla="*/ 2199067 w 7467600"/>
              <a:gd name="connsiteY656" fmla="*/ 2884061 h 6858000"/>
              <a:gd name="connsiteX657" fmla="*/ 3192586 w 7467600"/>
              <a:gd name="connsiteY657" fmla="*/ 3411496 h 6858000"/>
              <a:gd name="connsiteX658" fmla="*/ 3182620 w 7467600"/>
              <a:gd name="connsiteY658" fmla="*/ 3483279 h 6858000"/>
              <a:gd name="connsiteX659" fmla="*/ 2435119 w 7467600"/>
              <a:gd name="connsiteY659" fmla="*/ 3080173 h 6858000"/>
              <a:gd name="connsiteX660" fmla="*/ 2410152 w 7467600"/>
              <a:gd name="connsiteY660" fmla="*/ 3063751 h 6858000"/>
              <a:gd name="connsiteX661" fmla="*/ 2408099 w 7467600"/>
              <a:gd name="connsiteY661" fmla="*/ 3064403 h 6858000"/>
              <a:gd name="connsiteX662" fmla="*/ 2407218 w 7467600"/>
              <a:gd name="connsiteY662" fmla="*/ 3070324 h 6858000"/>
              <a:gd name="connsiteX663" fmla="*/ 2380138 w 7467600"/>
              <a:gd name="connsiteY663" fmla="*/ 3099341 h 6858000"/>
              <a:gd name="connsiteX664" fmla="*/ 1765923 w 7467600"/>
              <a:gd name="connsiteY664" fmla="*/ 3581043 h 6858000"/>
              <a:gd name="connsiteX665" fmla="*/ 1702258 w 7467600"/>
              <a:gd name="connsiteY665" fmla="*/ 3612286 h 6858000"/>
              <a:gd name="connsiteX666" fmla="*/ 1538370 w 7467600"/>
              <a:gd name="connsiteY666" fmla="*/ 3811804 h 6858000"/>
              <a:gd name="connsiteX667" fmla="*/ 542867 w 7467600"/>
              <a:gd name="connsiteY667" fmla="*/ 4944092 h 6858000"/>
              <a:gd name="connsiteX668" fmla="*/ 515800 w 7467600"/>
              <a:gd name="connsiteY668" fmla="*/ 4862180 h 6858000"/>
              <a:gd name="connsiteX669" fmla="*/ 909145 w 7467600"/>
              <a:gd name="connsiteY669" fmla="*/ 4199225 h 6858000"/>
              <a:gd name="connsiteX670" fmla="*/ 1214067 w 7467600"/>
              <a:gd name="connsiteY670" fmla="*/ 3908561 h 6858000"/>
              <a:gd name="connsiteX671" fmla="*/ 640967 w 7467600"/>
              <a:gd name="connsiteY671" fmla="*/ 4105601 h 6858000"/>
              <a:gd name="connsiteX672" fmla="*/ 112563 w 7467600"/>
              <a:gd name="connsiteY672" fmla="*/ 4396952 h 6858000"/>
              <a:gd name="connsiteX673" fmla="*/ 0 w 7467600"/>
              <a:gd name="connsiteY673" fmla="*/ 4466006 h 6858000"/>
              <a:gd name="connsiteX674" fmla="*/ 0 w 7467600"/>
              <a:gd name="connsiteY674" fmla="*/ 4233763 h 6858000"/>
              <a:gd name="connsiteX675" fmla="*/ 36881 w 7467600"/>
              <a:gd name="connsiteY675" fmla="*/ 4200118 h 6858000"/>
              <a:gd name="connsiteX676" fmla="*/ 910534 w 7467600"/>
              <a:gd name="connsiteY676" fmla="*/ 3629753 h 6858000"/>
              <a:gd name="connsiteX677" fmla="*/ 1578717 w 7467600"/>
              <a:gd name="connsiteY677" fmla="*/ 3575982 h 6858000"/>
              <a:gd name="connsiteX678" fmla="*/ 2338780 w 7467600"/>
              <a:gd name="connsiteY678" fmla="*/ 3033725 h 6858000"/>
              <a:gd name="connsiteX679" fmla="*/ 1807991 w 7467600"/>
              <a:gd name="connsiteY679" fmla="*/ 2807184 h 6858000"/>
              <a:gd name="connsiteX680" fmla="*/ 1416358 w 7467600"/>
              <a:gd name="connsiteY680" fmla="*/ 3112571 h 6858000"/>
              <a:gd name="connsiteX681" fmla="*/ 939066 w 7467600"/>
              <a:gd name="connsiteY681" fmla="*/ 3378798 h 6858000"/>
              <a:gd name="connsiteX682" fmla="*/ 115099 w 7467600"/>
              <a:gd name="connsiteY682" fmla="*/ 3607650 h 6858000"/>
              <a:gd name="connsiteX683" fmla="*/ 97284 w 7467600"/>
              <a:gd name="connsiteY683" fmla="*/ 3520393 h 6858000"/>
              <a:gd name="connsiteX684" fmla="*/ 922050 w 7467600"/>
              <a:gd name="connsiteY684" fmla="*/ 3074867 h 6858000"/>
              <a:gd name="connsiteX685" fmla="*/ 1405265 w 7467600"/>
              <a:gd name="connsiteY685" fmla="*/ 3016319 h 6858000"/>
              <a:gd name="connsiteX686" fmla="*/ 1407512 w 7467600"/>
              <a:gd name="connsiteY686" fmla="*/ 3018001 h 6858000"/>
              <a:gd name="connsiteX687" fmla="*/ 1726266 w 7467600"/>
              <a:gd name="connsiteY687" fmla="*/ 2777274 h 6858000"/>
              <a:gd name="connsiteX688" fmla="*/ 625390 w 7467600"/>
              <a:gd name="connsiteY688" fmla="*/ 2514541 h 6858000"/>
              <a:gd name="connsiteX689" fmla="*/ 619799 w 7467600"/>
              <a:gd name="connsiteY689" fmla="*/ 2527180 h 6858000"/>
              <a:gd name="connsiteX690" fmla="*/ 310030 w 7467600"/>
              <a:gd name="connsiteY690" fmla="*/ 2771818 h 6858000"/>
              <a:gd name="connsiteX691" fmla="*/ 173877 w 7467600"/>
              <a:gd name="connsiteY691" fmla="*/ 2937056 h 6858000"/>
              <a:gd name="connsiteX692" fmla="*/ 77889 w 7467600"/>
              <a:gd name="connsiteY692" fmla="*/ 3138440 h 6858000"/>
              <a:gd name="connsiteX693" fmla="*/ 0 w 7467600"/>
              <a:gd name="connsiteY693" fmla="*/ 3271395 h 6858000"/>
              <a:gd name="connsiteX694" fmla="*/ 0 w 7467600"/>
              <a:gd name="connsiteY694" fmla="*/ 3153002 h 6858000"/>
              <a:gd name="connsiteX695" fmla="*/ 2386 w 7467600"/>
              <a:gd name="connsiteY695" fmla="*/ 3149203 h 6858000"/>
              <a:gd name="connsiteX696" fmla="*/ 89753 w 7467600"/>
              <a:gd name="connsiteY696" fmla="*/ 2987702 h 6858000"/>
              <a:gd name="connsiteX697" fmla="*/ 76869 w 7467600"/>
              <a:gd name="connsiteY697" fmla="*/ 3005404 h 6858000"/>
              <a:gd name="connsiteX698" fmla="*/ 32049 w 7467600"/>
              <a:gd name="connsiteY698" fmla="*/ 3065814 h 6858000"/>
              <a:gd name="connsiteX699" fmla="*/ 0 w 7467600"/>
              <a:gd name="connsiteY699" fmla="*/ 3108744 h 6858000"/>
              <a:gd name="connsiteX700" fmla="*/ 0 w 7467600"/>
              <a:gd name="connsiteY700" fmla="*/ 3058059 h 6858000"/>
              <a:gd name="connsiteX701" fmla="*/ 7610 w 7467600"/>
              <a:gd name="connsiteY701" fmla="*/ 3047889 h 6858000"/>
              <a:gd name="connsiteX702" fmla="*/ 52419 w 7467600"/>
              <a:gd name="connsiteY702" fmla="*/ 2987479 h 6858000"/>
              <a:gd name="connsiteX703" fmla="*/ 59142 w 7467600"/>
              <a:gd name="connsiteY703" fmla="*/ 2978488 h 6858000"/>
              <a:gd name="connsiteX704" fmla="*/ 0 w 7467600"/>
              <a:gd name="connsiteY704" fmla="*/ 3015334 h 6858000"/>
              <a:gd name="connsiteX705" fmla="*/ 0 w 7467600"/>
              <a:gd name="connsiteY705" fmla="*/ 2914286 h 6858000"/>
              <a:gd name="connsiteX706" fmla="*/ 36383 w 7467600"/>
              <a:gd name="connsiteY706" fmla="*/ 2901128 h 6858000"/>
              <a:gd name="connsiteX707" fmla="*/ 156329 w 7467600"/>
              <a:gd name="connsiteY707" fmla="*/ 2840533 h 6858000"/>
              <a:gd name="connsiteX708" fmla="*/ 358355 w 7467600"/>
              <a:gd name="connsiteY708" fmla="*/ 2620471 h 6858000"/>
              <a:gd name="connsiteX709" fmla="*/ 510577 w 7467600"/>
              <a:gd name="connsiteY709" fmla="*/ 2501244 h 6858000"/>
              <a:gd name="connsiteX710" fmla="*/ 211967 w 7467600"/>
              <a:gd name="connsiteY710" fmla="*/ 2479171 h 6858000"/>
              <a:gd name="connsiteX711" fmla="*/ 0 w 7467600"/>
              <a:gd name="connsiteY711" fmla="*/ 2476398 h 6858000"/>
              <a:gd name="connsiteX712" fmla="*/ 0 w 7467600"/>
              <a:gd name="connsiteY712" fmla="*/ 2389189 h 6858000"/>
              <a:gd name="connsiteX713" fmla="*/ 103062 w 7467600"/>
              <a:gd name="connsiteY713" fmla="*/ 2389518 h 6858000"/>
              <a:gd name="connsiteX714" fmla="*/ 510734 w 7467600"/>
              <a:gd name="connsiteY714" fmla="*/ 2416201 h 6858000"/>
              <a:gd name="connsiteX715" fmla="*/ 279257 w 7467600"/>
              <a:gd name="connsiteY715" fmla="*/ 2092102 h 6858000"/>
              <a:gd name="connsiteX716" fmla="*/ 65265 w 7467600"/>
              <a:gd name="connsiteY716" fmla="*/ 2006049 h 6858000"/>
              <a:gd name="connsiteX717" fmla="*/ 0 w 7467600"/>
              <a:gd name="connsiteY717" fmla="*/ 1982532 h 6858000"/>
              <a:gd name="connsiteX718" fmla="*/ 0 w 7467600"/>
              <a:gd name="connsiteY718" fmla="*/ 1912789 h 6858000"/>
              <a:gd name="connsiteX719" fmla="*/ 97460 w 7467600"/>
              <a:gd name="connsiteY719" fmla="*/ 1953725 h 6858000"/>
              <a:gd name="connsiteX720" fmla="*/ 221272 w 7467600"/>
              <a:gd name="connsiteY720" fmla="*/ 1980766 h 6858000"/>
              <a:gd name="connsiteX721" fmla="*/ 116765 w 7467600"/>
              <a:gd name="connsiteY721" fmla="*/ 1911033 h 6858000"/>
              <a:gd name="connsiteX722" fmla="*/ 16405 w 7467600"/>
              <a:gd name="connsiteY722" fmla="*/ 1803412 h 6858000"/>
              <a:gd name="connsiteX723" fmla="*/ 0 w 7467600"/>
              <a:gd name="connsiteY723" fmla="*/ 1784777 h 6858000"/>
              <a:gd name="connsiteX724" fmla="*/ 0 w 7467600"/>
              <a:gd name="connsiteY724" fmla="*/ 1740082 h 6858000"/>
              <a:gd name="connsiteX725" fmla="*/ 39394 w 7467600"/>
              <a:gd name="connsiteY725" fmla="*/ 1784856 h 6858000"/>
              <a:gd name="connsiteX726" fmla="*/ 135813 w 7467600"/>
              <a:gd name="connsiteY726" fmla="*/ 1888838 h 6858000"/>
              <a:gd name="connsiteX727" fmla="*/ 242575 w 7467600"/>
              <a:gd name="connsiteY727" fmla="*/ 1958841 h 6858000"/>
              <a:gd name="connsiteX728" fmla="*/ 82197 w 7467600"/>
              <a:gd name="connsiteY728" fmla="*/ 1754826 h 6858000"/>
              <a:gd name="connsiteX729" fmla="*/ 0 w 7467600"/>
              <a:gd name="connsiteY729" fmla="*/ 1679650 h 6858000"/>
              <a:gd name="connsiteX730" fmla="*/ 0 w 7467600"/>
              <a:gd name="connsiteY730" fmla="*/ 1602463 h 6858000"/>
              <a:gd name="connsiteX731" fmla="*/ 84689 w 7467600"/>
              <a:gd name="connsiteY731" fmla="*/ 1677442 h 6858000"/>
              <a:gd name="connsiteX732" fmla="*/ 298437 w 7467600"/>
              <a:gd name="connsiteY732" fmla="*/ 1968019 h 6858000"/>
              <a:gd name="connsiteX733" fmla="*/ 227269 w 7467600"/>
              <a:gd name="connsiteY733" fmla="*/ 1114064 h 6858000"/>
              <a:gd name="connsiteX734" fmla="*/ 248003 w 7467600"/>
              <a:gd name="connsiteY734" fmla="*/ 1089613 h 6858000"/>
              <a:gd name="connsiteX735" fmla="*/ 427020 w 7467600"/>
              <a:gd name="connsiteY735" fmla="*/ 1619803 h 6858000"/>
              <a:gd name="connsiteX736" fmla="*/ 340345 w 7467600"/>
              <a:gd name="connsiteY736" fmla="*/ 2027739 h 6858000"/>
              <a:gd name="connsiteX737" fmla="*/ 360865 w 7467600"/>
              <a:gd name="connsiteY737" fmla="*/ 2044827 h 6858000"/>
              <a:gd name="connsiteX738" fmla="*/ 560414 w 7467600"/>
              <a:gd name="connsiteY738" fmla="*/ 2421457 h 6858000"/>
              <a:gd name="connsiteX739" fmla="*/ 1359703 w 7467600"/>
              <a:gd name="connsiteY739" fmla="*/ 2578554 h 6858000"/>
              <a:gd name="connsiteX740" fmla="*/ 1359422 w 7467600"/>
              <a:gd name="connsiteY740" fmla="*/ 2577994 h 6858000"/>
              <a:gd name="connsiteX741" fmla="*/ 828701 w 7467600"/>
              <a:gd name="connsiteY741" fmla="*/ 1839520 h 6858000"/>
              <a:gd name="connsiteX742" fmla="*/ 494427 w 7467600"/>
              <a:gd name="connsiteY742" fmla="*/ 1092333 h 6858000"/>
              <a:gd name="connsiteX743" fmla="*/ 506322 w 7467600"/>
              <a:gd name="connsiteY743" fmla="*/ 1020997 h 6858000"/>
              <a:gd name="connsiteX744" fmla="*/ 4570198 w 7467600"/>
              <a:gd name="connsiteY744" fmla="*/ 978081 h 6858000"/>
              <a:gd name="connsiteX745" fmla="*/ 4523691 w 7467600"/>
              <a:gd name="connsiteY745" fmla="*/ 1127776 h 6858000"/>
              <a:gd name="connsiteX746" fmla="*/ 4509875 w 7467600"/>
              <a:gd name="connsiteY746" fmla="*/ 1167552 h 6858000"/>
              <a:gd name="connsiteX747" fmla="*/ 4478168 w 7467600"/>
              <a:gd name="connsiteY747" fmla="*/ 1260735 h 6858000"/>
              <a:gd name="connsiteX748" fmla="*/ 4409309 w 7467600"/>
              <a:gd name="connsiteY748" fmla="*/ 1666996 h 6858000"/>
              <a:gd name="connsiteX749" fmla="*/ 4370031 w 7467600"/>
              <a:gd name="connsiteY749" fmla="*/ 1955666 h 6858000"/>
              <a:gd name="connsiteX750" fmla="*/ 4570198 w 7467600"/>
              <a:gd name="connsiteY750" fmla="*/ 978081 h 6858000"/>
              <a:gd name="connsiteX751" fmla="*/ 4557898 w 7467600"/>
              <a:gd name="connsiteY751" fmla="*/ 900011 h 6858000"/>
              <a:gd name="connsiteX752" fmla="*/ 4344840 w 7467600"/>
              <a:gd name="connsiteY752" fmla="*/ 1922038 h 6858000"/>
              <a:gd name="connsiteX753" fmla="*/ 4378710 w 7467600"/>
              <a:gd name="connsiteY753" fmla="*/ 1665516 h 6858000"/>
              <a:gd name="connsiteX754" fmla="*/ 4448798 w 7467600"/>
              <a:gd name="connsiteY754" fmla="*/ 1253024 h 6858000"/>
              <a:gd name="connsiteX755" fmla="*/ 4480315 w 7467600"/>
              <a:gd name="connsiteY755" fmla="*/ 1158454 h 6858000"/>
              <a:gd name="connsiteX756" fmla="*/ 4494133 w 7467600"/>
              <a:gd name="connsiteY756" fmla="*/ 1118676 h 6858000"/>
              <a:gd name="connsiteX757" fmla="*/ 4557898 w 7467600"/>
              <a:gd name="connsiteY757" fmla="*/ 900011 h 6858000"/>
              <a:gd name="connsiteX758" fmla="*/ 5870151 w 7467600"/>
              <a:gd name="connsiteY758" fmla="*/ 898890 h 6858000"/>
              <a:gd name="connsiteX759" fmla="*/ 5861335 w 7467600"/>
              <a:gd name="connsiteY759" fmla="*/ 899177 h 6858000"/>
              <a:gd name="connsiteX760" fmla="*/ 5843702 w 7467600"/>
              <a:gd name="connsiteY760" fmla="*/ 899748 h 6858000"/>
              <a:gd name="connsiteX761" fmla="*/ 5651107 w 7467600"/>
              <a:gd name="connsiteY761" fmla="*/ 920306 h 6858000"/>
              <a:gd name="connsiteX762" fmla="*/ 5459407 w 7467600"/>
              <a:gd name="connsiteY762" fmla="*/ 940975 h 6858000"/>
              <a:gd name="connsiteX763" fmla="*/ 5374846 w 7467600"/>
              <a:gd name="connsiteY763" fmla="*/ 941988 h 6858000"/>
              <a:gd name="connsiteX764" fmla="*/ 5256105 w 7467600"/>
              <a:gd name="connsiteY764" fmla="*/ 945632 h 6858000"/>
              <a:gd name="connsiteX765" fmla="*/ 5107071 w 7467600"/>
              <a:gd name="connsiteY765" fmla="*/ 969720 h 6858000"/>
              <a:gd name="connsiteX766" fmla="*/ 4998681 w 7467600"/>
              <a:gd name="connsiteY766" fmla="*/ 988771 h 6858000"/>
              <a:gd name="connsiteX767" fmla="*/ 5870151 w 7467600"/>
              <a:gd name="connsiteY767" fmla="*/ 898890 h 6858000"/>
              <a:gd name="connsiteX768" fmla="*/ 5504425 w 7467600"/>
              <a:gd name="connsiteY768" fmla="*/ 848067 h 6858000"/>
              <a:gd name="connsiteX769" fmla="*/ 4968849 w 7467600"/>
              <a:gd name="connsiteY769" fmla="*/ 962318 h 6858000"/>
              <a:gd name="connsiteX770" fmla="*/ 5104039 w 7467600"/>
              <a:gd name="connsiteY770" fmla="*/ 940634 h 6858000"/>
              <a:gd name="connsiteX771" fmla="*/ 5256311 w 7467600"/>
              <a:gd name="connsiteY771" fmla="*/ 916490 h 6858000"/>
              <a:gd name="connsiteX772" fmla="*/ 5377381 w 7467600"/>
              <a:gd name="connsiteY772" fmla="*/ 912671 h 6858000"/>
              <a:gd name="connsiteX773" fmla="*/ 5460148 w 7467600"/>
              <a:gd name="connsiteY773" fmla="*/ 911442 h 6858000"/>
              <a:gd name="connsiteX774" fmla="*/ 5648971 w 7467600"/>
              <a:gd name="connsiteY774" fmla="*/ 891331 h 6858000"/>
              <a:gd name="connsiteX775" fmla="*/ 5844807 w 7467600"/>
              <a:gd name="connsiteY775" fmla="*/ 870718 h 6858000"/>
              <a:gd name="connsiteX776" fmla="*/ 5862975 w 7467600"/>
              <a:gd name="connsiteY776" fmla="*/ 869756 h 6858000"/>
              <a:gd name="connsiteX777" fmla="*/ 5920887 w 7467600"/>
              <a:gd name="connsiteY777" fmla="*/ 865929 h 6858000"/>
              <a:gd name="connsiteX778" fmla="*/ 5504425 w 7467600"/>
              <a:gd name="connsiteY778" fmla="*/ 848067 h 6858000"/>
              <a:gd name="connsiteX779" fmla="*/ 3607114 w 7467600"/>
              <a:gd name="connsiteY779" fmla="*/ 467441 h 6858000"/>
              <a:gd name="connsiteX780" fmla="*/ 3296242 w 7467600"/>
              <a:gd name="connsiteY780" fmla="*/ 807991 h 6858000"/>
              <a:gd name="connsiteX781" fmla="*/ 3174674 w 7467600"/>
              <a:gd name="connsiteY781" fmla="*/ 919759 h 6858000"/>
              <a:gd name="connsiteX782" fmla="*/ 3042978 w 7467600"/>
              <a:gd name="connsiteY782" fmla="*/ 1054894 h 6858000"/>
              <a:gd name="connsiteX783" fmla="*/ 2968914 w 7467600"/>
              <a:gd name="connsiteY783" fmla="*/ 1133756 h 6858000"/>
              <a:gd name="connsiteX784" fmla="*/ 3103823 w 7467600"/>
              <a:gd name="connsiteY784" fmla="*/ 1026814 h 6858000"/>
              <a:gd name="connsiteX785" fmla="*/ 3607114 w 7467600"/>
              <a:gd name="connsiteY785" fmla="*/ 467441 h 6858000"/>
              <a:gd name="connsiteX786" fmla="*/ 3744487 w 7467600"/>
              <a:gd name="connsiteY786" fmla="*/ 383136 h 6858000"/>
              <a:gd name="connsiteX787" fmla="*/ 3970213 w 7467600"/>
              <a:gd name="connsiteY787" fmla="*/ 995559 h 6858000"/>
              <a:gd name="connsiteX788" fmla="*/ 3744487 w 7467600"/>
              <a:gd name="connsiteY788" fmla="*/ 383136 h 6858000"/>
              <a:gd name="connsiteX789" fmla="*/ 3624562 w 7467600"/>
              <a:gd name="connsiteY789" fmla="*/ 367041 h 6858000"/>
              <a:gd name="connsiteX790" fmla="*/ 3489712 w 7467600"/>
              <a:gd name="connsiteY790" fmla="*/ 485386 h 6858000"/>
              <a:gd name="connsiteX791" fmla="*/ 3182994 w 7467600"/>
              <a:gd name="connsiteY791" fmla="*/ 828265 h 6858000"/>
              <a:gd name="connsiteX792" fmla="*/ 2892114 w 7467600"/>
              <a:gd name="connsiteY792" fmla="*/ 1172635 h 6858000"/>
              <a:gd name="connsiteX793" fmla="*/ 3021459 w 7467600"/>
              <a:gd name="connsiteY793" fmla="*/ 1035385 h 6858000"/>
              <a:gd name="connsiteX794" fmla="*/ 3153873 w 7467600"/>
              <a:gd name="connsiteY794" fmla="*/ 898971 h 6858000"/>
              <a:gd name="connsiteX795" fmla="*/ 3276511 w 7467600"/>
              <a:gd name="connsiteY795" fmla="*/ 786423 h 6858000"/>
              <a:gd name="connsiteX796" fmla="*/ 3584154 w 7467600"/>
              <a:gd name="connsiteY796" fmla="*/ 448218 h 6858000"/>
              <a:gd name="connsiteX797" fmla="*/ 3624562 w 7467600"/>
              <a:gd name="connsiteY797" fmla="*/ 367041 h 6858000"/>
              <a:gd name="connsiteX798" fmla="*/ 3766672 w 7467600"/>
              <a:gd name="connsiteY798" fmla="*/ 359429 h 6858000"/>
              <a:gd name="connsiteX799" fmla="*/ 3996338 w 7467600"/>
              <a:gd name="connsiteY799" fmla="*/ 968237 h 6858000"/>
              <a:gd name="connsiteX800" fmla="*/ 3766672 w 7467600"/>
              <a:gd name="connsiteY800" fmla="*/ 359429 h 6858000"/>
              <a:gd name="connsiteX801" fmla="*/ 5805386 w 7467600"/>
              <a:gd name="connsiteY801" fmla="*/ 239240 h 6858000"/>
              <a:gd name="connsiteX802" fmla="*/ 5736947 w 7467600"/>
              <a:gd name="connsiteY802" fmla="*/ 261367 h 6858000"/>
              <a:gd name="connsiteX803" fmla="*/ 5427012 w 7467600"/>
              <a:gd name="connsiteY803" fmla="*/ 311272 h 6858000"/>
              <a:gd name="connsiteX804" fmla="*/ 5147818 w 7467600"/>
              <a:gd name="connsiteY804" fmla="*/ 322112 h 6858000"/>
              <a:gd name="connsiteX805" fmla="*/ 5060854 w 7467600"/>
              <a:gd name="connsiteY805" fmla="*/ 311882 h 6858000"/>
              <a:gd name="connsiteX806" fmla="*/ 4945989 w 7467600"/>
              <a:gd name="connsiteY806" fmla="*/ 300516 h 6858000"/>
              <a:gd name="connsiteX807" fmla="*/ 5410479 w 7467600"/>
              <a:gd name="connsiteY807" fmla="*/ 348434 h 6858000"/>
              <a:gd name="connsiteX808" fmla="*/ 5805386 w 7467600"/>
              <a:gd name="connsiteY808" fmla="*/ 239240 h 6858000"/>
              <a:gd name="connsiteX809" fmla="*/ 5905192 w 7467600"/>
              <a:gd name="connsiteY809" fmla="*/ 163079 h 6858000"/>
              <a:gd name="connsiteX810" fmla="*/ 5865655 w 7467600"/>
              <a:gd name="connsiteY810" fmla="*/ 171901 h 6858000"/>
              <a:gd name="connsiteX811" fmla="*/ 5259740 w 7467600"/>
              <a:gd name="connsiteY811" fmla="*/ 257013 h 6858000"/>
              <a:gd name="connsiteX812" fmla="*/ 5208466 w 7467600"/>
              <a:gd name="connsiteY812" fmla="*/ 257550 h 6858000"/>
              <a:gd name="connsiteX813" fmla="*/ 4980204 w 7467600"/>
              <a:gd name="connsiteY813" fmla="*/ 271903 h 6858000"/>
              <a:gd name="connsiteX814" fmla="*/ 5068068 w 7467600"/>
              <a:gd name="connsiteY814" fmla="*/ 282244 h 6858000"/>
              <a:gd name="connsiteX815" fmla="*/ 5153231 w 7467600"/>
              <a:gd name="connsiteY815" fmla="*/ 292240 h 6858000"/>
              <a:gd name="connsiteX816" fmla="*/ 5426491 w 7467600"/>
              <a:gd name="connsiteY816" fmla="*/ 281128 h 6858000"/>
              <a:gd name="connsiteX817" fmla="*/ 5731212 w 7467600"/>
              <a:gd name="connsiteY817" fmla="*/ 231951 h 6858000"/>
              <a:gd name="connsiteX818" fmla="*/ 5905192 w 7467600"/>
              <a:gd name="connsiteY818" fmla="*/ 163079 h 6858000"/>
              <a:gd name="connsiteX819" fmla="*/ 5944437 w 7467600"/>
              <a:gd name="connsiteY819" fmla="*/ 113829 h 6858000"/>
              <a:gd name="connsiteX820" fmla="*/ 5825032 w 7467600"/>
              <a:gd name="connsiteY820" fmla="*/ 146405 h 6858000"/>
              <a:gd name="connsiteX821" fmla="*/ 4955599 w 7467600"/>
              <a:gd name="connsiteY821" fmla="*/ 247008 h 6858000"/>
              <a:gd name="connsiteX822" fmla="*/ 5210104 w 7467600"/>
              <a:gd name="connsiteY822" fmla="*/ 228123 h 6858000"/>
              <a:gd name="connsiteX823" fmla="*/ 5261015 w 7467600"/>
              <a:gd name="connsiteY823" fmla="*/ 227087 h 6858000"/>
              <a:gd name="connsiteX824" fmla="*/ 5861181 w 7467600"/>
              <a:gd name="connsiteY824" fmla="*/ 143093 h 6858000"/>
              <a:gd name="connsiteX825" fmla="*/ 5961252 w 7467600"/>
              <a:gd name="connsiteY825" fmla="*/ 114820 h 6858000"/>
              <a:gd name="connsiteX826" fmla="*/ 5944437 w 7467600"/>
              <a:gd name="connsiteY826" fmla="*/ 113829 h 6858000"/>
              <a:gd name="connsiteX827" fmla="*/ 3882765 w 7467600"/>
              <a:gd name="connsiteY827" fmla="*/ 0 h 6858000"/>
              <a:gd name="connsiteX828" fmla="*/ 3995099 w 7467600"/>
              <a:gd name="connsiteY828" fmla="*/ 0 h 6858000"/>
              <a:gd name="connsiteX829" fmla="*/ 4163818 w 7467600"/>
              <a:gd name="connsiteY829" fmla="*/ 234104 h 6858000"/>
              <a:gd name="connsiteX830" fmla="*/ 4172099 w 7467600"/>
              <a:gd name="connsiteY830" fmla="*/ 234207 h 6858000"/>
              <a:gd name="connsiteX831" fmla="*/ 4784282 w 7467600"/>
              <a:gd name="connsiteY831" fmla="*/ 276561 h 6858000"/>
              <a:gd name="connsiteX832" fmla="*/ 4801687 w 7467600"/>
              <a:gd name="connsiteY832" fmla="*/ 267764 h 6858000"/>
              <a:gd name="connsiteX833" fmla="*/ 6082788 w 7467600"/>
              <a:gd name="connsiteY833" fmla="*/ 64119 h 6858000"/>
              <a:gd name="connsiteX834" fmla="*/ 6099442 w 7467600"/>
              <a:gd name="connsiteY834" fmla="*/ 82568 h 6858000"/>
              <a:gd name="connsiteX835" fmla="*/ 4804137 w 7467600"/>
              <a:gd name="connsiteY835" fmla="*/ 320931 h 6858000"/>
              <a:gd name="connsiteX836" fmla="*/ 4227047 w 7467600"/>
              <a:gd name="connsiteY836" fmla="*/ 313415 h 6858000"/>
              <a:gd name="connsiteX837" fmla="*/ 4346041 w 7467600"/>
              <a:gd name="connsiteY837" fmla="*/ 456086 h 6858000"/>
              <a:gd name="connsiteX838" fmla="*/ 4870967 w 7467600"/>
              <a:gd name="connsiteY838" fmla="*/ 963061 h 6858000"/>
              <a:gd name="connsiteX839" fmla="*/ 4889647 w 7467600"/>
              <a:gd name="connsiteY839" fmla="*/ 957147 h 6858000"/>
              <a:gd name="connsiteX840" fmla="*/ 5422504 w 7467600"/>
              <a:gd name="connsiteY840" fmla="*/ 805191 h 6858000"/>
              <a:gd name="connsiteX841" fmla="*/ 6087656 w 7467600"/>
              <a:gd name="connsiteY841" fmla="*/ 826703 h 6858000"/>
              <a:gd name="connsiteX842" fmla="*/ 6058717 w 7467600"/>
              <a:gd name="connsiteY842" fmla="*/ 865992 h 6858000"/>
              <a:gd name="connsiteX843" fmla="*/ 4974153 w 7467600"/>
              <a:gd name="connsiteY843" fmla="*/ 1045456 h 6858000"/>
              <a:gd name="connsiteX844" fmla="*/ 5627835 w 7467600"/>
              <a:gd name="connsiteY844" fmla="*/ 1472077 h 6858000"/>
              <a:gd name="connsiteX845" fmla="*/ 5629817 w 7467600"/>
              <a:gd name="connsiteY845" fmla="*/ 1471412 h 6858000"/>
              <a:gd name="connsiteX846" fmla="*/ 5634124 w 7467600"/>
              <a:gd name="connsiteY846" fmla="*/ 1470572 h 6858000"/>
              <a:gd name="connsiteX847" fmla="*/ 5755832 w 7467600"/>
              <a:gd name="connsiteY847" fmla="*/ 1383886 h 6858000"/>
              <a:gd name="connsiteX848" fmla="*/ 6014186 w 7467600"/>
              <a:gd name="connsiteY848" fmla="*/ 1279799 h 6858000"/>
              <a:gd name="connsiteX849" fmla="*/ 6901619 w 7467600"/>
              <a:gd name="connsiteY849" fmla="*/ 1047874 h 6858000"/>
              <a:gd name="connsiteX850" fmla="*/ 6931566 w 7467600"/>
              <a:gd name="connsiteY850" fmla="*/ 1062034 h 6858000"/>
              <a:gd name="connsiteX851" fmla="*/ 5790982 w 7467600"/>
              <a:gd name="connsiteY851" fmla="*/ 1561380 h 6858000"/>
              <a:gd name="connsiteX852" fmla="*/ 6188971 w 7467600"/>
              <a:gd name="connsiteY852" fmla="*/ 1755168 h 6858000"/>
              <a:gd name="connsiteX853" fmla="*/ 6202446 w 7467600"/>
              <a:gd name="connsiteY853" fmla="*/ 1752268 h 6858000"/>
              <a:gd name="connsiteX854" fmla="*/ 7179560 w 7467600"/>
              <a:gd name="connsiteY854" fmla="*/ 1467551 h 6858000"/>
              <a:gd name="connsiteX855" fmla="*/ 7158730 w 7467600"/>
              <a:gd name="connsiteY855" fmla="*/ 1507835 h 6858000"/>
              <a:gd name="connsiteX856" fmla="*/ 6326959 w 7467600"/>
              <a:gd name="connsiteY856" fmla="*/ 1817686 h 6858000"/>
              <a:gd name="connsiteX857" fmla="*/ 6537433 w 7467600"/>
              <a:gd name="connsiteY857" fmla="*/ 1907790 h 6858000"/>
              <a:gd name="connsiteX858" fmla="*/ 6550221 w 7467600"/>
              <a:gd name="connsiteY858" fmla="*/ 1910729 h 6858000"/>
              <a:gd name="connsiteX859" fmla="*/ 6964438 w 7467600"/>
              <a:gd name="connsiteY859" fmla="*/ 2209505 h 6858000"/>
              <a:gd name="connsiteX860" fmla="*/ 7367862 w 7467600"/>
              <a:gd name="connsiteY860" fmla="*/ 2806833 h 6858000"/>
              <a:gd name="connsiteX861" fmla="*/ 7364329 w 7467600"/>
              <a:gd name="connsiteY861" fmla="*/ 2826907 h 6858000"/>
              <a:gd name="connsiteX862" fmla="*/ 7290545 w 7467600"/>
              <a:gd name="connsiteY862" fmla="*/ 2850663 h 6858000"/>
              <a:gd name="connsiteX863" fmla="*/ 6472036 w 7467600"/>
              <a:gd name="connsiteY863" fmla="*/ 1959003 h 6858000"/>
              <a:gd name="connsiteX864" fmla="*/ 5792897 w 7467600"/>
              <a:gd name="connsiteY864" fmla="*/ 1647747 h 6858000"/>
              <a:gd name="connsiteX865" fmla="*/ 5842751 w 7467600"/>
              <a:gd name="connsiteY865" fmla="*/ 1816112 h 6858000"/>
              <a:gd name="connsiteX866" fmla="*/ 5847424 w 7467600"/>
              <a:gd name="connsiteY866" fmla="*/ 1815776 h 6858000"/>
              <a:gd name="connsiteX867" fmla="*/ 6399821 w 7467600"/>
              <a:gd name="connsiteY867" fmla="*/ 2344799 h 6858000"/>
              <a:gd name="connsiteX868" fmla="*/ 6323232 w 7467600"/>
              <a:gd name="connsiteY868" fmla="*/ 2389634 h 6858000"/>
              <a:gd name="connsiteX869" fmla="*/ 5942958 w 7467600"/>
              <a:gd name="connsiteY869" fmla="*/ 2077708 h 6858000"/>
              <a:gd name="connsiteX870" fmla="*/ 5921559 w 7467600"/>
              <a:gd name="connsiteY870" fmla="*/ 2378596 h 6858000"/>
              <a:gd name="connsiteX871" fmla="*/ 5817651 w 7467600"/>
              <a:gd name="connsiteY871" fmla="*/ 3023919 h 6858000"/>
              <a:gd name="connsiteX872" fmla="*/ 5729634 w 7467600"/>
              <a:gd name="connsiteY872" fmla="*/ 3051849 h 6858000"/>
              <a:gd name="connsiteX873" fmla="*/ 5611018 w 7467600"/>
              <a:gd name="connsiteY873" fmla="*/ 2316769 h 6858000"/>
              <a:gd name="connsiteX874" fmla="*/ 5687608 w 7467600"/>
              <a:gd name="connsiteY874" fmla="*/ 2039972 h 6858000"/>
              <a:gd name="connsiteX875" fmla="*/ 5657554 w 7467600"/>
              <a:gd name="connsiteY875" fmla="*/ 1576445 h 6858000"/>
              <a:gd name="connsiteX876" fmla="*/ 5150475 w 7467600"/>
              <a:gd name="connsiteY876" fmla="*/ 1274012 h 6858000"/>
              <a:gd name="connsiteX877" fmla="*/ 5349142 w 7467600"/>
              <a:gd name="connsiteY877" fmla="*/ 2204405 h 6858000"/>
              <a:gd name="connsiteX878" fmla="*/ 5262214 w 7467600"/>
              <a:gd name="connsiteY878" fmla="*/ 2233836 h 6858000"/>
              <a:gd name="connsiteX879" fmla="*/ 4981539 w 7467600"/>
              <a:gd name="connsiteY879" fmla="*/ 1542201 h 6858000"/>
              <a:gd name="connsiteX880" fmla="*/ 4958461 w 7467600"/>
              <a:gd name="connsiteY880" fmla="*/ 1136957 h 6858000"/>
              <a:gd name="connsiteX881" fmla="*/ 4655015 w 7467600"/>
              <a:gd name="connsiteY881" fmla="*/ 891426 h 6858000"/>
              <a:gd name="connsiteX882" fmla="*/ 4348002 w 7467600"/>
              <a:gd name="connsiteY882" fmla="*/ 2205895 h 6858000"/>
              <a:gd name="connsiteX883" fmla="*/ 4262250 w 7467600"/>
              <a:gd name="connsiteY883" fmla="*/ 2219972 h 6858000"/>
              <a:gd name="connsiteX884" fmla="*/ 4550611 w 7467600"/>
              <a:gd name="connsiteY884" fmla="*/ 817540 h 6858000"/>
              <a:gd name="connsiteX885" fmla="*/ 4564418 w 7467600"/>
              <a:gd name="connsiteY885" fmla="*/ 808293 h 6858000"/>
              <a:gd name="connsiteX886" fmla="*/ 4266388 w 7467600"/>
              <a:gd name="connsiteY886" fmla="*/ 500083 h 6858000"/>
              <a:gd name="connsiteX887" fmla="*/ 4032842 w 7467600"/>
              <a:gd name="connsiteY887" fmla="*/ 211809 h 6858000"/>
              <a:gd name="connsiteX888" fmla="*/ 3882765 w 7467600"/>
              <a:gd name="connsiteY888" fmla="*/ 0 h 6858000"/>
              <a:gd name="connsiteX889" fmla="*/ 3721337 w 7467600"/>
              <a:gd name="connsiteY889" fmla="*/ 0 h 6858000"/>
              <a:gd name="connsiteX890" fmla="*/ 3797544 w 7467600"/>
              <a:gd name="connsiteY890" fmla="*/ 0 h 6858000"/>
              <a:gd name="connsiteX891" fmla="*/ 3775734 w 7467600"/>
              <a:gd name="connsiteY891" fmla="*/ 95131 h 6858000"/>
              <a:gd name="connsiteX892" fmla="*/ 3724807 w 7467600"/>
              <a:gd name="connsiteY892" fmla="*/ 272257 h 6858000"/>
              <a:gd name="connsiteX893" fmla="*/ 3726844 w 7467600"/>
              <a:gd name="connsiteY893" fmla="*/ 282988 h 6858000"/>
              <a:gd name="connsiteX894" fmla="*/ 3742664 w 7467600"/>
              <a:gd name="connsiteY894" fmla="*/ 279918 h 6858000"/>
              <a:gd name="connsiteX895" fmla="*/ 4103910 w 7467600"/>
              <a:gd name="connsiteY895" fmla="*/ 1161917 h 6858000"/>
              <a:gd name="connsiteX896" fmla="*/ 4020269 w 7467600"/>
              <a:gd name="connsiteY896" fmla="*/ 1200406 h 6858000"/>
              <a:gd name="connsiteX897" fmla="*/ 3674882 w 7467600"/>
              <a:gd name="connsiteY897" fmla="*/ 488524 h 6858000"/>
              <a:gd name="connsiteX898" fmla="*/ 3132682 w 7467600"/>
              <a:gd name="connsiteY898" fmla="*/ 1072284 h 6858000"/>
              <a:gd name="connsiteX899" fmla="*/ 2716346 w 7467600"/>
              <a:gd name="connsiteY899" fmla="*/ 1276376 h 6858000"/>
              <a:gd name="connsiteX900" fmla="*/ 2716772 w 7467600"/>
              <a:gd name="connsiteY900" fmla="*/ 1255462 h 6858000"/>
              <a:gd name="connsiteX901" fmla="*/ 3471096 w 7467600"/>
              <a:gd name="connsiteY901" fmla="*/ 437072 h 6858000"/>
              <a:gd name="connsiteX902" fmla="*/ 3639057 w 7467600"/>
              <a:gd name="connsiteY902" fmla="*/ 286334 h 6858000"/>
              <a:gd name="connsiteX903" fmla="*/ 3640309 w 7467600"/>
              <a:gd name="connsiteY903" fmla="*/ 284664 h 6858000"/>
              <a:gd name="connsiteX904" fmla="*/ 3646022 w 7467600"/>
              <a:gd name="connsiteY904" fmla="*/ 276711 h 6858000"/>
              <a:gd name="connsiteX905" fmla="*/ 3707943 w 7467600"/>
              <a:gd name="connsiteY905" fmla="*/ 65958 h 6858000"/>
              <a:gd name="connsiteX906" fmla="*/ 3721337 w 7467600"/>
              <a:gd name="connsiteY906" fmla="*/ 0 h 6858000"/>
              <a:gd name="connsiteX907" fmla="*/ 2867960 w 7467600"/>
              <a:gd name="connsiteY907" fmla="*/ 0 h 6858000"/>
              <a:gd name="connsiteX908" fmla="*/ 2926351 w 7467600"/>
              <a:gd name="connsiteY908" fmla="*/ 0 h 6858000"/>
              <a:gd name="connsiteX909" fmla="*/ 2902823 w 7467600"/>
              <a:gd name="connsiteY909" fmla="*/ 262929 h 6858000"/>
              <a:gd name="connsiteX910" fmla="*/ 2940663 w 7467600"/>
              <a:gd name="connsiteY910" fmla="*/ 140884 h 6858000"/>
              <a:gd name="connsiteX911" fmla="*/ 2947039 w 7467600"/>
              <a:gd name="connsiteY911" fmla="*/ 122524 h 6858000"/>
              <a:gd name="connsiteX912" fmla="*/ 2984316 w 7467600"/>
              <a:gd name="connsiteY912" fmla="*/ 0 h 6858000"/>
              <a:gd name="connsiteX913" fmla="*/ 3016114 w 7467600"/>
              <a:gd name="connsiteY913" fmla="*/ 0 h 6858000"/>
              <a:gd name="connsiteX914" fmla="*/ 2979949 w 7467600"/>
              <a:gd name="connsiteY914" fmla="*/ 119274 h 6858000"/>
              <a:gd name="connsiteX915" fmla="*/ 3023879 w 7467600"/>
              <a:gd name="connsiteY915" fmla="*/ 0 h 6858000"/>
              <a:gd name="connsiteX916" fmla="*/ 3105400 w 7467600"/>
              <a:gd name="connsiteY916" fmla="*/ 0 h 6858000"/>
              <a:gd name="connsiteX917" fmla="*/ 3094669 w 7467600"/>
              <a:gd name="connsiteY917" fmla="*/ 30308 h 6858000"/>
              <a:gd name="connsiteX918" fmla="*/ 2901945 w 7467600"/>
              <a:gd name="connsiteY918" fmla="*/ 466538 h 6858000"/>
              <a:gd name="connsiteX919" fmla="*/ 2815209 w 7467600"/>
              <a:gd name="connsiteY919" fmla="*/ 497361 h 6858000"/>
              <a:gd name="connsiteX920" fmla="*/ 2844845 w 7467600"/>
              <a:gd name="connsiteY920" fmla="*/ 127638 h 6858000"/>
              <a:gd name="connsiteX921" fmla="*/ 2867960 w 7467600"/>
              <a:gd name="connsiteY921" fmla="*/ 0 h 6858000"/>
              <a:gd name="connsiteX922" fmla="*/ 1057230 w 7467600"/>
              <a:gd name="connsiteY922" fmla="*/ 0 h 6858000"/>
              <a:gd name="connsiteX923" fmla="*/ 1111003 w 7467600"/>
              <a:gd name="connsiteY923" fmla="*/ 0 h 6858000"/>
              <a:gd name="connsiteX924" fmla="*/ 1125553 w 7467600"/>
              <a:gd name="connsiteY924" fmla="*/ 52588 h 6858000"/>
              <a:gd name="connsiteX925" fmla="*/ 1304276 w 7467600"/>
              <a:gd name="connsiteY925" fmla="*/ 476275 h 6858000"/>
              <a:gd name="connsiteX926" fmla="*/ 1492066 w 7467600"/>
              <a:gd name="connsiteY926" fmla="*/ 886333 h 6858000"/>
              <a:gd name="connsiteX927" fmla="*/ 1423698 w 7467600"/>
              <a:gd name="connsiteY927" fmla="*/ 710817 h 6858000"/>
              <a:gd name="connsiteX928" fmla="*/ 1357609 w 7467600"/>
              <a:gd name="connsiteY928" fmla="*/ 532892 h 6858000"/>
              <a:gd name="connsiteX929" fmla="*/ 1309550 w 7467600"/>
              <a:gd name="connsiteY929" fmla="*/ 374031 h 6858000"/>
              <a:gd name="connsiteX930" fmla="*/ 1193673 w 7467600"/>
              <a:gd name="connsiteY930" fmla="*/ 49533 h 6858000"/>
              <a:gd name="connsiteX931" fmla="*/ 1164391 w 7467600"/>
              <a:gd name="connsiteY931" fmla="*/ 0 h 6858000"/>
              <a:gd name="connsiteX932" fmla="*/ 1200666 w 7467600"/>
              <a:gd name="connsiteY932" fmla="*/ 0 h 6858000"/>
              <a:gd name="connsiteX933" fmla="*/ 1223408 w 7467600"/>
              <a:gd name="connsiteY933" fmla="*/ 38996 h 6858000"/>
              <a:gd name="connsiteX934" fmla="*/ 1339635 w 7467600"/>
              <a:gd name="connsiteY934" fmla="*/ 365517 h 6858000"/>
              <a:gd name="connsiteX935" fmla="*/ 1387469 w 7467600"/>
              <a:gd name="connsiteY935" fmla="*/ 523079 h 6858000"/>
              <a:gd name="connsiteX936" fmla="*/ 1452685 w 7467600"/>
              <a:gd name="connsiteY936" fmla="*/ 699806 h 6858000"/>
              <a:gd name="connsiteX937" fmla="*/ 1492092 w 7467600"/>
              <a:gd name="connsiteY937" fmla="*/ 800424 h 6858000"/>
              <a:gd name="connsiteX938" fmla="*/ 1455302 w 7467600"/>
              <a:gd name="connsiteY938" fmla="*/ 632913 h 6858000"/>
              <a:gd name="connsiteX939" fmla="*/ 1222336 w 7467600"/>
              <a:gd name="connsiteY939" fmla="*/ 9480 h 6858000"/>
              <a:gd name="connsiteX940" fmla="*/ 1214634 w 7467600"/>
              <a:gd name="connsiteY940" fmla="*/ 0 h 6858000"/>
              <a:gd name="connsiteX941" fmla="*/ 1289827 w 7467600"/>
              <a:gd name="connsiteY941" fmla="*/ 0 h 6858000"/>
              <a:gd name="connsiteX942" fmla="*/ 1321076 w 7467600"/>
              <a:gd name="connsiteY942" fmla="*/ 59722 h 6858000"/>
              <a:gd name="connsiteX943" fmla="*/ 1512579 w 7467600"/>
              <a:gd name="connsiteY943" fmla="*/ 626441 h 6858000"/>
              <a:gd name="connsiteX944" fmla="*/ 1506076 w 7467600"/>
              <a:gd name="connsiteY944" fmla="*/ 1089289 h 6858000"/>
              <a:gd name="connsiteX945" fmla="*/ 1486346 w 7467600"/>
              <a:gd name="connsiteY945" fmla="*/ 1079919 h 6858000"/>
              <a:gd name="connsiteX946" fmla="*/ 1070511 w 7467600"/>
              <a:gd name="connsiteY946" fmla="*/ 48609 h 6858000"/>
              <a:gd name="connsiteX947" fmla="*/ 1057230 w 7467600"/>
              <a:gd name="connsiteY947" fmla="*/ 0 h 6858000"/>
              <a:gd name="connsiteX948" fmla="*/ 43151 w 7467600"/>
              <a:gd name="connsiteY948" fmla="*/ 0 h 6858000"/>
              <a:gd name="connsiteX949" fmla="*/ 95283 w 7467600"/>
              <a:gd name="connsiteY949" fmla="*/ 0 h 6858000"/>
              <a:gd name="connsiteX950" fmla="*/ 300708 w 7467600"/>
              <a:gd name="connsiteY950" fmla="*/ 154571 h 6858000"/>
              <a:gd name="connsiteX951" fmla="*/ 530414 w 7467600"/>
              <a:gd name="connsiteY951" fmla="*/ 354673 h 6858000"/>
              <a:gd name="connsiteX952" fmla="*/ 333785 w 7467600"/>
              <a:gd name="connsiteY952" fmla="*/ 161564 h 6858000"/>
              <a:gd name="connsiteX953" fmla="*/ 147005 w 7467600"/>
              <a:gd name="connsiteY953" fmla="*/ 0 h 6858000"/>
              <a:gd name="connsiteX954" fmla="*/ 272509 w 7467600"/>
              <a:gd name="connsiteY954" fmla="*/ 0 h 6858000"/>
              <a:gd name="connsiteX955" fmla="*/ 326276 w 7467600"/>
              <a:gd name="connsiteY955" fmla="*/ 45847 h 6858000"/>
              <a:gd name="connsiteX956" fmla="*/ 823759 w 7467600"/>
              <a:gd name="connsiteY956" fmla="*/ 574145 h 6858000"/>
              <a:gd name="connsiteX957" fmla="*/ 811254 w 7467600"/>
              <a:gd name="connsiteY957" fmla="*/ 665546 h 6858000"/>
              <a:gd name="connsiteX958" fmla="*/ 154042 w 7467600"/>
              <a:gd name="connsiteY958" fmla="*/ 261522 h 6858000"/>
              <a:gd name="connsiteX959" fmla="*/ 13550 w 7467600"/>
              <a:gd name="connsiteY959" fmla="*/ 158423 h 6858000"/>
              <a:gd name="connsiteX960" fmla="*/ 0 w 7467600"/>
              <a:gd name="connsiteY960" fmla="*/ 146618 h 6858000"/>
              <a:gd name="connsiteX961" fmla="*/ 0 w 7467600"/>
              <a:gd name="connsiteY961" fmla="*/ 59161 h 6858000"/>
              <a:gd name="connsiteX962" fmla="*/ 45427 w 7467600"/>
              <a:gd name="connsiteY962" fmla="*/ 101078 h 6858000"/>
              <a:gd name="connsiteX963" fmla="*/ 630103 w 7467600"/>
              <a:gd name="connsiteY963" fmla="*/ 485885 h 6858000"/>
              <a:gd name="connsiteX964" fmla="*/ 532040 w 7467600"/>
              <a:gd name="connsiteY964" fmla="*/ 399359 h 6858000"/>
              <a:gd name="connsiteX965" fmla="*/ 517618 w 7467600"/>
              <a:gd name="connsiteY965" fmla="*/ 385726 h 6858000"/>
              <a:gd name="connsiteX966" fmla="*/ 285074 w 7467600"/>
              <a:gd name="connsiteY966" fmla="*/ 182755 h 6858000"/>
              <a:gd name="connsiteX967" fmla="*/ 43151 w 7467600"/>
              <a:gd name="connsiteY967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7454976 w 7467600"/>
              <a:gd name="connsiteY74" fmla="*/ 6318297 h 6858000"/>
              <a:gd name="connsiteX75" fmla="*/ 7379510 w 7467600"/>
              <a:gd name="connsiteY75" fmla="*/ 5755454 h 6858000"/>
              <a:gd name="connsiteX76" fmla="*/ 7467600 w 7467600"/>
              <a:gd name="connsiteY76" fmla="*/ 5845526 h 6858000"/>
              <a:gd name="connsiteX77" fmla="*/ 7467600 w 7467600"/>
              <a:gd name="connsiteY77" fmla="*/ 6012219 h 6858000"/>
              <a:gd name="connsiteX78" fmla="*/ 7356878 w 7467600"/>
              <a:gd name="connsiteY78" fmla="*/ 5981332 h 6858000"/>
              <a:gd name="connsiteX79" fmla="*/ 7467600 w 7467600"/>
              <a:gd name="connsiteY79" fmla="*/ 6117703 h 6858000"/>
              <a:gd name="connsiteX80" fmla="*/ 7467600 w 7467600"/>
              <a:gd name="connsiteY80" fmla="*/ 6163634 h 6858000"/>
              <a:gd name="connsiteX81" fmla="*/ 7403637 w 7467600"/>
              <a:gd name="connsiteY81" fmla="*/ 6083957 h 6858000"/>
              <a:gd name="connsiteX82" fmla="*/ 7254615 w 7467600"/>
              <a:gd name="connsiteY82" fmla="*/ 5911918 h 6858000"/>
              <a:gd name="connsiteX83" fmla="*/ 7312589 w 7467600"/>
              <a:gd name="connsiteY83" fmla="*/ 5982309 h 6858000"/>
              <a:gd name="connsiteX84" fmla="*/ 7448321 w 7467600"/>
              <a:gd name="connsiteY84" fmla="*/ 6190991 h 6858000"/>
              <a:gd name="connsiteX85" fmla="*/ 7467600 w 7467600"/>
              <a:gd name="connsiteY85" fmla="*/ 6221686 h 6858000"/>
              <a:gd name="connsiteX86" fmla="*/ 7467600 w 7467600"/>
              <a:gd name="connsiteY86" fmla="*/ 6334256 h 6858000"/>
              <a:gd name="connsiteX87" fmla="*/ 7454976 w 7467600"/>
              <a:gd name="connsiteY87" fmla="*/ 6318297 h 6858000"/>
              <a:gd name="connsiteX88" fmla="*/ 1456157 w 7467600"/>
              <a:gd name="connsiteY88" fmla="*/ 5371404 h 6858000"/>
              <a:gd name="connsiteX89" fmla="*/ 1244432 w 7467600"/>
              <a:gd name="connsiteY89" fmla="*/ 5385601 h 6858000"/>
              <a:gd name="connsiteX90" fmla="*/ 973990 w 7467600"/>
              <a:gd name="connsiteY90" fmla="*/ 5424940 h 6858000"/>
              <a:gd name="connsiteX91" fmla="*/ 1103809 w 7467600"/>
              <a:gd name="connsiteY91" fmla="*/ 5433720 h 6858000"/>
              <a:gd name="connsiteX92" fmla="*/ 1123454 w 7467600"/>
              <a:gd name="connsiteY92" fmla="*/ 5435727 h 6858000"/>
              <a:gd name="connsiteX93" fmla="*/ 1737017 w 7467600"/>
              <a:gd name="connsiteY93" fmla="*/ 5452183 h 6858000"/>
              <a:gd name="connsiteX94" fmla="*/ 1824397 w 7467600"/>
              <a:gd name="connsiteY94" fmla="*/ 5447757 h 6858000"/>
              <a:gd name="connsiteX95" fmla="*/ 2070059 w 7467600"/>
              <a:gd name="connsiteY95" fmla="*/ 5441660 h 6858000"/>
              <a:gd name="connsiteX96" fmla="*/ 1456157 w 7467600"/>
              <a:gd name="connsiteY96" fmla="*/ 5371404 h 6858000"/>
              <a:gd name="connsiteX97" fmla="*/ 4988186 w 7467600"/>
              <a:gd name="connsiteY97" fmla="*/ 5216467 h 6858000"/>
              <a:gd name="connsiteX98" fmla="*/ 4777334 w 7467600"/>
              <a:gd name="connsiteY98" fmla="*/ 5406072 h 6858000"/>
              <a:gd name="connsiteX99" fmla="*/ 4718341 w 7467600"/>
              <a:gd name="connsiteY99" fmla="*/ 5468043 h 6858000"/>
              <a:gd name="connsiteX100" fmla="*/ 4604655 w 7467600"/>
              <a:gd name="connsiteY100" fmla="*/ 5583434 h 6858000"/>
              <a:gd name="connsiteX101" fmla="*/ 4565074 w 7467600"/>
              <a:gd name="connsiteY101" fmla="*/ 5618550 h 6858000"/>
              <a:gd name="connsiteX102" fmla="*/ 4988186 w 7467600"/>
              <a:gd name="connsiteY102" fmla="*/ 5216467 h 6858000"/>
              <a:gd name="connsiteX103" fmla="*/ 4978032 w 7467600"/>
              <a:gd name="connsiteY103" fmla="*/ 5183809 h 6858000"/>
              <a:gd name="connsiteX104" fmla="*/ 4463413 w 7467600"/>
              <a:gd name="connsiteY104" fmla="*/ 5615162 h 6858000"/>
              <a:gd name="connsiteX105" fmla="*/ 4358134 w 7467600"/>
              <a:gd name="connsiteY105" fmla="*/ 5742791 h 6858000"/>
              <a:gd name="connsiteX106" fmla="*/ 4376219 w 7467600"/>
              <a:gd name="connsiteY106" fmla="*/ 5729027 h 6858000"/>
              <a:gd name="connsiteX107" fmla="*/ 4582340 w 7467600"/>
              <a:gd name="connsiteY107" fmla="*/ 5561037 h 6858000"/>
              <a:gd name="connsiteX108" fmla="*/ 4694684 w 7467600"/>
              <a:gd name="connsiteY108" fmla="*/ 5447098 h 6858000"/>
              <a:gd name="connsiteX109" fmla="*/ 4754123 w 7467600"/>
              <a:gd name="connsiteY109" fmla="*/ 5384643 h 6858000"/>
              <a:gd name="connsiteX110" fmla="*/ 4978032 w 7467600"/>
              <a:gd name="connsiteY110" fmla="*/ 5183809 h 6858000"/>
              <a:gd name="connsiteX111" fmla="*/ 1903353 w 7467600"/>
              <a:gd name="connsiteY111" fmla="*/ 5044827 h 6858000"/>
              <a:gd name="connsiteX112" fmla="*/ 1936931 w 7467600"/>
              <a:gd name="connsiteY112" fmla="*/ 5093954 h 6858000"/>
              <a:gd name="connsiteX113" fmla="*/ 2195868 w 7467600"/>
              <a:gd name="connsiteY113" fmla="*/ 5396574 h 6858000"/>
              <a:gd name="connsiteX114" fmla="*/ 2088852 w 7467600"/>
              <a:gd name="connsiteY114" fmla="*/ 5166123 h 6858000"/>
              <a:gd name="connsiteX115" fmla="*/ 1958241 w 7467600"/>
              <a:gd name="connsiteY115" fmla="*/ 5067955 h 6858000"/>
              <a:gd name="connsiteX116" fmla="*/ 1903353 w 7467600"/>
              <a:gd name="connsiteY116" fmla="*/ 5044827 h 6858000"/>
              <a:gd name="connsiteX117" fmla="*/ 1979378 w 7467600"/>
              <a:gd name="connsiteY117" fmla="*/ 4769504 h 6858000"/>
              <a:gd name="connsiteX118" fmla="*/ 2882120 w 7467600"/>
              <a:gd name="connsiteY118" fmla="*/ 5064547 h 6858000"/>
              <a:gd name="connsiteX119" fmla="*/ 2793103 w 7467600"/>
              <a:gd name="connsiteY119" fmla="*/ 5039699 h 6858000"/>
              <a:gd name="connsiteX120" fmla="*/ 2770041 w 7467600"/>
              <a:gd name="connsiteY120" fmla="*/ 5033634 h 6858000"/>
              <a:gd name="connsiteX121" fmla="*/ 1979378 w 7467600"/>
              <a:gd name="connsiteY121" fmla="*/ 4769504 h 6858000"/>
              <a:gd name="connsiteX122" fmla="*/ 1927410 w 7467600"/>
              <a:gd name="connsiteY122" fmla="*/ 4716164 h 6858000"/>
              <a:gd name="connsiteX123" fmla="*/ 1959587 w 7467600"/>
              <a:gd name="connsiteY123" fmla="*/ 4728849 h 6858000"/>
              <a:gd name="connsiteX124" fmla="*/ 2777707 w 7467600"/>
              <a:gd name="connsiteY124" fmla="*/ 5003991 h 6858000"/>
              <a:gd name="connsiteX125" fmla="*/ 2800768 w 7467600"/>
              <a:gd name="connsiteY125" fmla="*/ 5010056 h 6858000"/>
              <a:gd name="connsiteX126" fmla="*/ 2879408 w 7467600"/>
              <a:gd name="connsiteY126" fmla="*/ 5031590 h 6858000"/>
              <a:gd name="connsiteX127" fmla="*/ 2862295 w 7467600"/>
              <a:gd name="connsiteY127" fmla="*/ 5022958 h 6858000"/>
              <a:gd name="connsiteX128" fmla="*/ 2813343 w 7467600"/>
              <a:gd name="connsiteY128" fmla="*/ 4998369 h 6858000"/>
              <a:gd name="connsiteX129" fmla="*/ 2646245 w 7467600"/>
              <a:gd name="connsiteY129" fmla="*/ 4930999 h 6858000"/>
              <a:gd name="connsiteX130" fmla="*/ 1999243 w 7467600"/>
              <a:gd name="connsiteY130" fmla="*/ 4730524 h 6858000"/>
              <a:gd name="connsiteX131" fmla="*/ 1979527 w 7467600"/>
              <a:gd name="connsiteY131" fmla="*/ 4726651 h 6858000"/>
              <a:gd name="connsiteX132" fmla="*/ 1927410 w 7467600"/>
              <a:gd name="connsiteY132" fmla="*/ 4716164 h 6858000"/>
              <a:gd name="connsiteX133" fmla="*/ 1997014 w 7467600"/>
              <a:gd name="connsiteY133" fmla="*/ 4698007 h 6858000"/>
              <a:gd name="connsiteX134" fmla="*/ 2005458 w 7467600"/>
              <a:gd name="connsiteY134" fmla="*/ 4699540 h 6858000"/>
              <a:gd name="connsiteX135" fmla="*/ 2657186 w 7467600"/>
              <a:gd name="connsiteY135" fmla="*/ 4901687 h 6858000"/>
              <a:gd name="connsiteX136" fmla="*/ 2826662 w 7467600"/>
              <a:gd name="connsiteY136" fmla="*/ 4970362 h 6858000"/>
              <a:gd name="connsiteX137" fmla="*/ 2876100 w 7467600"/>
              <a:gd name="connsiteY137" fmla="*/ 4995397 h 6858000"/>
              <a:gd name="connsiteX138" fmla="*/ 3042600 w 7467600"/>
              <a:gd name="connsiteY138" fmla="*/ 5059532 h 6858000"/>
              <a:gd name="connsiteX139" fmla="*/ 1997014 w 7467600"/>
              <a:gd name="connsiteY139" fmla="*/ 4698007 h 6858000"/>
              <a:gd name="connsiteX140" fmla="*/ 2305292 w 7467600"/>
              <a:gd name="connsiteY140" fmla="*/ 4219492 h 6858000"/>
              <a:gd name="connsiteX141" fmla="*/ 3360922 w 7467600"/>
              <a:gd name="connsiteY141" fmla="*/ 4529373 h 6858000"/>
              <a:gd name="connsiteX142" fmla="*/ 3492420 w 7467600"/>
              <a:gd name="connsiteY142" fmla="*/ 4510145 h 6858000"/>
              <a:gd name="connsiteX143" fmla="*/ 3364086 w 7467600"/>
              <a:gd name="connsiteY143" fmla="*/ 4480340 h 6858000"/>
              <a:gd name="connsiteX144" fmla="*/ 3225818 w 7467600"/>
              <a:gd name="connsiteY144" fmla="*/ 4411822 h 6858000"/>
              <a:gd name="connsiteX145" fmla="*/ 3129696 w 7467600"/>
              <a:gd name="connsiteY145" fmla="*/ 4360704 h 6858000"/>
              <a:gd name="connsiteX146" fmla="*/ 2814545 w 7467600"/>
              <a:gd name="connsiteY146" fmla="*/ 4282955 h 6858000"/>
              <a:gd name="connsiteX147" fmla="*/ 2305292 w 7467600"/>
              <a:gd name="connsiteY147" fmla="*/ 4219492 h 6858000"/>
              <a:gd name="connsiteX148" fmla="*/ 2626982 w 7467600"/>
              <a:gd name="connsiteY148" fmla="*/ 4206450 h 6858000"/>
              <a:gd name="connsiteX149" fmla="*/ 2490617 w 7467600"/>
              <a:gd name="connsiteY149" fmla="*/ 4206951 h 6858000"/>
              <a:gd name="connsiteX150" fmla="*/ 2819869 w 7467600"/>
              <a:gd name="connsiteY150" fmla="*/ 4252936 h 6858000"/>
              <a:gd name="connsiteX151" fmla="*/ 3143018 w 7467600"/>
              <a:gd name="connsiteY151" fmla="*/ 4332698 h 6858000"/>
              <a:gd name="connsiteX152" fmla="*/ 3241520 w 7467600"/>
              <a:gd name="connsiteY152" fmla="*/ 4385112 h 6858000"/>
              <a:gd name="connsiteX153" fmla="*/ 3374575 w 7467600"/>
              <a:gd name="connsiteY153" fmla="*/ 4451517 h 6858000"/>
              <a:gd name="connsiteX154" fmla="*/ 3505221 w 7467600"/>
              <a:gd name="connsiteY154" fmla="*/ 4480757 h 6858000"/>
              <a:gd name="connsiteX155" fmla="*/ 2626982 w 7467600"/>
              <a:gd name="connsiteY155" fmla="*/ 4206450 h 6858000"/>
              <a:gd name="connsiteX156" fmla="*/ 1310106 w 7467600"/>
              <a:gd name="connsiteY156" fmla="*/ 3943217 h 6858000"/>
              <a:gd name="connsiteX157" fmla="*/ 854994 w 7467600"/>
              <a:gd name="connsiteY157" fmla="*/ 4399136 h 6858000"/>
              <a:gd name="connsiteX158" fmla="*/ 742462 w 7467600"/>
              <a:gd name="connsiteY158" fmla="*/ 4594648 h 6858000"/>
              <a:gd name="connsiteX159" fmla="*/ 820602 w 7467600"/>
              <a:gd name="connsiteY159" fmla="*/ 4485915 h 6858000"/>
              <a:gd name="connsiteX160" fmla="*/ 878295 w 7467600"/>
              <a:gd name="connsiteY160" fmla="*/ 4403594 h 6858000"/>
              <a:gd name="connsiteX161" fmla="*/ 1240607 w 7467600"/>
              <a:gd name="connsiteY161" fmla="*/ 4010401 h 6858000"/>
              <a:gd name="connsiteX162" fmla="*/ 1310106 w 7467600"/>
              <a:gd name="connsiteY162" fmla="*/ 3943217 h 6858000"/>
              <a:gd name="connsiteX163" fmla="*/ 1423113 w 7467600"/>
              <a:gd name="connsiteY163" fmla="*/ 3874565 h 6858000"/>
              <a:gd name="connsiteX164" fmla="*/ 1260565 w 7467600"/>
              <a:gd name="connsiteY164" fmla="*/ 4031982 h 6858000"/>
              <a:gd name="connsiteX165" fmla="*/ 901900 w 7467600"/>
              <a:gd name="connsiteY165" fmla="*/ 4421236 h 6858000"/>
              <a:gd name="connsiteX166" fmla="*/ 845044 w 7467600"/>
              <a:gd name="connsiteY166" fmla="*/ 4502436 h 6858000"/>
              <a:gd name="connsiteX167" fmla="*/ 685926 w 7467600"/>
              <a:gd name="connsiteY167" fmla="*/ 4703069 h 6858000"/>
              <a:gd name="connsiteX168" fmla="*/ 684248 w 7467600"/>
              <a:gd name="connsiteY168" fmla="*/ 4706721 h 6858000"/>
              <a:gd name="connsiteX169" fmla="*/ 1423113 w 7467600"/>
              <a:gd name="connsiteY169" fmla="*/ 3874565 h 6858000"/>
              <a:gd name="connsiteX170" fmla="*/ 3316479 w 7467600"/>
              <a:gd name="connsiteY170" fmla="*/ 3872136 h 6858000"/>
              <a:gd name="connsiteX171" fmla="*/ 3546806 w 7467600"/>
              <a:gd name="connsiteY171" fmla="*/ 4356139 h 6858000"/>
              <a:gd name="connsiteX172" fmla="*/ 3364433 w 7467600"/>
              <a:gd name="connsiteY172" fmla="*/ 3953121 h 6858000"/>
              <a:gd name="connsiteX173" fmla="*/ 3316479 w 7467600"/>
              <a:gd name="connsiteY173" fmla="*/ 3872136 h 6858000"/>
              <a:gd name="connsiteX174" fmla="*/ 3291335 w 7467600"/>
              <a:gd name="connsiteY174" fmla="*/ 3767420 h 6858000"/>
              <a:gd name="connsiteX175" fmla="*/ 3390805 w 7467600"/>
              <a:gd name="connsiteY175" fmla="*/ 3937163 h 6858000"/>
              <a:gd name="connsiteX176" fmla="*/ 3579062 w 7467600"/>
              <a:gd name="connsiteY176" fmla="*/ 4359040 h 6858000"/>
              <a:gd name="connsiteX177" fmla="*/ 3467355 w 7467600"/>
              <a:gd name="connsiteY177" fmla="*/ 3988130 h 6858000"/>
              <a:gd name="connsiteX178" fmla="*/ 3310753 w 7467600"/>
              <a:gd name="connsiteY178" fmla="*/ 3787140 h 6858000"/>
              <a:gd name="connsiteX179" fmla="*/ 3291335 w 7467600"/>
              <a:gd name="connsiteY179" fmla="*/ 3767420 h 6858000"/>
              <a:gd name="connsiteX180" fmla="*/ 1635889 w 7467600"/>
              <a:gd name="connsiteY180" fmla="*/ 3709494 h 6858000"/>
              <a:gd name="connsiteX181" fmla="*/ 1634800 w 7467600"/>
              <a:gd name="connsiteY181" fmla="*/ 3731111 h 6858000"/>
              <a:gd name="connsiteX182" fmla="*/ 1635889 w 7467600"/>
              <a:gd name="connsiteY182" fmla="*/ 3709494 h 6858000"/>
              <a:gd name="connsiteX183" fmla="*/ 1510397 w 7467600"/>
              <a:gd name="connsiteY183" fmla="*/ 3684705 h 6858000"/>
              <a:gd name="connsiteX184" fmla="*/ 1146550 w 7467600"/>
              <a:gd name="connsiteY184" fmla="*/ 3802012 h 6858000"/>
              <a:gd name="connsiteX185" fmla="*/ 698834 w 7467600"/>
              <a:gd name="connsiteY185" fmla="*/ 3952272 h 6858000"/>
              <a:gd name="connsiteX186" fmla="*/ 34256 w 7467600"/>
              <a:gd name="connsiteY186" fmla="*/ 4347603 h 6858000"/>
              <a:gd name="connsiteX187" fmla="*/ 527241 w 7467600"/>
              <a:gd name="connsiteY187" fmla="*/ 4065078 h 6858000"/>
              <a:gd name="connsiteX188" fmla="*/ 1510397 w 7467600"/>
              <a:gd name="connsiteY188" fmla="*/ 3684705 h 6858000"/>
              <a:gd name="connsiteX189" fmla="*/ 1313114 w 7467600"/>
              <a:gd name="connsiteY189" fmla="*/ 3655216 h 6858000"/>
              <a:gd name="connsiteX190" fmla="*/ 1109304 w 7467600"/>
              <a:gd name="connsiteY190" fmla="*/ 3669030 h 6858000"/>
              <a:gd name="connsiteX191" fmla="*/ 8129 w 7467600"/>
              <a:gd name="connsiteY191" fmla="*/ 4330519 h 6858000"/>
              <a:gd name="connsiteX192" fmla="*/ 687572 w 7467600"/>
              <a:gd name="connsiteY192" fmla="*/ 3925629 h 6858000"/>
              <a:gd name="connsiteX193" fmla="*/ 1138365 w 7467600"/>
              <a:gd name="connsiteY193" fmla="*/ 3774515 h 6858000"/>
              <a:gd name="connsiteX194" fmla="*/ 1505579 w 7467600"/>
              <a:gd name="connsiteY194" fmla="*/ 3655526 h 6858000"/>
              <a:gd name="connsiteX195" fmla="*/ 1313114 w 7467600"/>
              <a:gd name="connsiteY195" fmla="*/ 3655216 h 6858000"/>
              <a:gd name="connsiteX196" fmla="*/ 3655073 w 7467600"/>
              <a:gd name="connsiteY196" fmla="*/ 3650884 h 6858000"/>
              <a:gd name="connsiteX197" fmla="*/ 3989938 w 7467600"/>
              <a:gd name="connsiteY197" fmla="*/ 3991685 h 6858000"/>
              <a:gd name="connsiteX198" fmla="*/ 4393907 w 7467600"/>
              <a:gd name="connsiteY198" fmla="*/ 4261258 h 6858000"/>
              <a:gd name="connsiteX199" fmla="*/ 4648051 w 7467600"/>
              <a:gd name="connsiteY199" fmla="*/ 4374051 h 6858000"/>
              <a:gd name="connsiteX200" fmla="*/ 4383389 w 7467600"/>
              <a:gd name="connsiteY200" fmla="*/ 4184369 h 6858000"/>
              <a:gd name="connsiteX201" fmla="*/ 4165508 w 7467600"/>
              <a:gd name="connsiteY201" fmla="*/ 4035196 h 6858000"/>
              <a:gd name="connsiteX202" fmla="*/ 4068162 w 7467600"/>
              <a:gd name="connsiteY202" fmla="*/ 3953394 h 6858000"/>
              <a:gd name="connsiteX203" fmla="*/ 3981416 w 7467600"/>
              <a:gd name="connsiteY203" fmla="*/ 3880482 h 6858000"/>
              <a:gd name="connsiteX204" fmla="*/ 3800147 w 7467600"/>
              <a:gd name="connsiteY204" fmla="*/ 3749872 h 6858000"/>
              <a:gd name="connsiteX205" fmla="*/ 3655073 w 7467600"/>
              <a:gd name="connsiteY205" fmla="*/ 3650884 h 6858000"/>
              <a:gd name="connsiteX206" fmla="*/ 3670252 w 7467600"/>
              <a:gd name="connsiteY206" fmla="*/ 3622798 h 6858000"/>
              <a:gd name="connsiteX207" fmla="*/ 3817258 w 7467600"/>
              <a:gd name="connsiteY207" fmla="*/ 3723577 h 6858000"/>
              <a:gd name="connsiteX208" fmla="*/ 4000461 w 7467600"/>
              <a:gd name="connsiteY208" fmla="*/ 3855966 h 6858000"/>
              <a:gd name="connsiteX209" fmla="*/ 4088180 w 7467600"/>
              <a:gd name="connsiteY209" fmla="*/ 3929774 h 6858000"/>
              <a:gd name="connsiteX210" fmla="*/ 4184555 w 7467600"/>
              <a:gd name="connsiteY210" fmla="*/ 4010683 h 6858000"/>
              <a:gd name="connsiteX211" fmla="*/ 4399563 w 7467600"/>
              <a:gd name="connsiteY211" fmla="*/ 4158106 h 6858000"/>
              <a:gd name="connsiteX212" fmla="*/ 4684469 w 7467600"/>
              <a:gd name="connsiteY212" fmla="*/ 4364680 h 6858000"/>
              <a:gd name="connsiteX213" fmla="*/ 4690271 w 7467600"/>
              <a:gd name="connsiteY213" fmla="*/ 4370034 h 6858000"/>
              <a:gd name="connsiteX214" fmla="*/ 4136093 w 7467600"/>
              <a:gd name="connsiteY214" fmla="*/ 3858466 h 6858000"/>
              <a:gd name="connsiteX215" fmla="*/ 3670252 w 7467600"/>
              <a:gd name="connsiteY215" fmla="*/ 3622798 h 6858000"/>
              <a:gd name="connsiteX216" fmla="*/ 4440129 w 7467600"/>
              <a:gd name="connsiteY216" fmla="*/ 3448571 h 6858000"/>
              <a:gd name="connsiteX217" fmla="*/ 4856525 w 7467600"/>
              <a:gd name="connsiteY217" fmla="*/ 3915351 h 6858000"/>
              <a:gd name="connsiteX218" fmla="*/ 5059055 w 7467600"/>
              <a:gd name="connsiteY218" fmla="*/ 4108918 h 6858000"/>
              <a:gd name="connsiteX219" fmla="*/ 5290070 w 7467600"/>
              <a:gd name="connsiteY219" fmla="*/ 4263619 h 6858000"/>
              <a:gd name="connsiteX220" fmla="*/ 4834991 w 7467600"/>
              <a:gd name="connsiteY220" fmla="*/ 3830985 h 6858000"/>
              <a:gd name="connsiteX221" fmla="*/ 4440129 w 7467600"/>
              <a:gd name="connsiteY221" fmla="*/ 3448571 h 6858000"/>
              <a:gd name="connsiteX222" fmla="*/ 4441737 w 7467600"/>
              <a:gd name="connsiteY222" fmla="*/ 3399734 h 6858000"/>
              <a:gd name="connsiteX223" fmla="*/ 4431236 w 7467600"/>
              <a:gd name="connsiteY223" fmla="*/ 3400954 h 6858000"/>
              <a:gd name="connsiteX224" fmla="*/ 4557150 w 7467600"/>
              <a:gd name="connsiteY224" fmla="*/ 3510023 h 6858000"/>
              <a:gd name="connsiteX225" fmla="*/ 4856936 w 7467600"/>
              <a:gd name="connsiteY225" fmla="*/ 3809146 h 6858000"/>
              <a:gd name="connsiteX226" fmla="*/ 5111996 w 7467600"/>
              <a:gd name="connsiteY226" fmla="*/ 4065759 h 6858000"/>
              <a:gd name="connsiteX227" fmla="*/ 5388878 w 7467600"/>
              <a:gd name="connsiteY227" fmla="*/ 4300185 h 6858000"/>
              <a:gd name="connsiteX228" fmla="*/ 5425556 w 7467600"/>
              <a:gd name="connsiteY228" fmla="*/ 4308967 h 6858000"/>
              <a:gd name="connsiteX229" fmla="*/ 4943646 w 7467600"/>
              <a:gd name="connsiteY229" fmla="*/ 3822916 h 6858000"/>
              <a:gd name="connsiteX230" fmla="*/ 4594837 w 7467600"/>
              <a:gd name="connsiteY230" fmla="*/ 3532274 h 6858000"/>
              <a:gd name="connsiteX231" fmla="*/ 4441737 w 7467600"/>
              <a:gd name="connsiteY231" fmla="*/ 3399734 h 6858000"/>
              <a:gd name="connsiteX232" fmla="*/ 5425834 w 7467600"/>
              <a:gd name="connsiteY232" fmla="*/ 3162785 h 6858000"/>
              <a:gd name="connsiteX233" fmla="*/ 5401644 w 7467600"/>
              <a:gd name="connsiteY233" fmla="*/ 3617847 h 6858000"/>
              <a:gd name="connsiteX234" fmla="*/ 5467256 w 7467600"/>
              <a:gd name="connsiteY234" fmla="*/ 4175494 h 6858000"/>
              <a:gd name="connsiteX235" fmla="*/ 5448069 w 7467600"/>
              <a:gd name="connsiteY235" fmla="*/ 3567554 h 6858000"/>
              <a:gd name="connsiteX236" fmla="*/ 5425834 w 7467600"/>
              <a:gd name="connsiteY236" fmla="*/ 3162785 h 6858000"/>
              <a:gd name="connsiteX237" fmla="*/ 1318687 w 7467600"/>
              <a:gd name="connsiteY237" fmla="*/ 3113840 h 6858000"/>
              <a:gd name="connsiteX238" fmla="*/ 1066793 w 7467600"/>
              <a:gd name="connsiteY238" fmla="*/ 3212171 h 6858000"/>
              <a:gd name="connsiteX239" fmla="*/ 993319 w 7467600"/>
              <a:gd name="connsiteY239" fmla="*/ 3247648 h 6858000"/>
              <a:gd name="connsiteX240" fmla="*/ 853081 w 7467600"/>
              <a:gd name="connsiteY240" fmla="*/ 3312410 h 6858000"/>
              <a:gd name="connsiteX241" fmla="*/ 805957 w 7467600"/>
              <a:gd name="connsiteY241" fmla="*/ 3330443 h 6858000"/>
              <a:gd name="connsiteX242" fmla="*/ 1318687 w 7467600"/>
              <a:gd name="connsiteY242" fmla="*/ 3113840 h 6858000"/>
              <a:gd name="connsiteX243" fmla="*/ 5453702 w 7467600"/>
              <a:gd name="connsiteY243" fmla="*/ 3090882 h 6858000"/>
              <a:gd name="connsiteX244" fmla="*/ 5480135 w 7467600"/>
              <a:gd name="connsiteY244" fmla="*/ 3565802 h 6858000"/>
              <a:gd name="connsiteX245" fmla="*/ 5499023 w 7467600"/>
              <a:gd name="connsiteY245" fmla="*/ 4166310 h 6858000"/>
              <a:gd name="connsiteX246" fmla="*/ 5547022 w 7467600"/>
              <a:gd name="connsiteY246" fmla="*/ 3607838 h 6858000"/>
              <a:gd name="connsiteX247" fmla="*/ 5515964 w 7467600"/>
              <a:gd name="connsiteY247" fmla="*/ 3378541 h 6858000"/>
              <a:gd name="connsiteX248" fmla="*/ 5453702 w 7467600"/>
              <a:gd name="connsiteY248" fmla="*/ 3090882 h 6858000"/>
              <a:gd name="connsiteX249" fmla="*/ 1238695 w 7467600"/>
              <a:gd name="connsiteY249" fmla="*/ 3076820 h 6858000"/>
              <a:gd name="connsiteX250" fmla="*/ 716371 w 7467600"/>
              <a:gd name="connsiteY250" fmla="*/ 3293249 h 6858000"/>
              <a:gd name="connsiteX251" fmla="*/ 579522 w 7467600"/>
              <a:gd name="connsiteY251" fmla="*/ 3371759 h 6858000"/>
              <a:gd name="connsiteX252" fmla="*/ 600288 w 7467600"/>
              <a:gd name="connsiteY252" fmla="*/ 3365555 h 6858000"/>
              <a:gd name="connsiteX253" fmla="*/ 840692 w 7467600"/>
              <a:gd name="connsiteY253" fmla="*/ 3284921 h 6858000"/>
              <a:gd name="connsiteX254" fmla="*/ 979248 w 7467600"/>
              <a:gd name="connsiteY254" fmla="*/ 3221003 h 6858000"/>
              <a:gd name="connsiteX255" fmla="*/ 1053282 w 7467600"/>
              <a:gd name="connsiteY255" fmla="*/ 3185247 h 6858000"/>
              <a:gd name="connsiteX256" fmla="*/ 1320603 w 7467600"/>
              <a:gd name="connsiteY256" fmla="*/ 3081281 h 6858000"/>
              <a:gd name="connsiteX257" fmla="*/ 1238695 w 7467600"/>
              <a:gd name="connsiteY257" fmla="*/ 3076820 h 6858000"/>
              <a:gd name="connsiteX258" fmla="*/ 5425627 w 7467600"/>
              <a:gd name="connsiteY258" fmla="*/ 2954192 h 6858000"/>
              <a:gd name="connsiteX259" fmla="*/ 5470770 w 7467600"/>
              <a:gd name="connsiteY259" fmla="*/ 3005435 h 6858000"/>
              <a:gd name="connsiteX260" fmla="*/ 5519779 w 7467600"/>
              <a:gd name="connsiteY260" fmla="*/ 4359223 h 6858000"/>
              <a:gd name="connsiteX261" fmla="*/ 5520293 w 7467600"/>
              <a:gd name="connsiteY261" fmla="*/ 4360602 h 6858000"/>
              <a:gd name="connsiteX262" fmla="*/ 5767221 w 7467600"/>
              <a:gd name="connsiteY262" fmla="*/ 4665564 h 6858000"/>
              <a:gd name="connsiteX263" fmla="*/ 6937169 w 7467600"/>
              <a:gd name="connsiteY263" fmla="*/ 4815941 h 6858000"/>
              <a:gd name="connsiteX264" fmla="*/ 6953922 w 7467600"/>
              <a:gd name="connsiteY264" fmla="*/ 4890068 h 6858000"/>
              <a:gd name="connsiteX265" fmla="*/ 6071359 w 7467600"/>
              <a:gd name="connsiteY265" fmla="*/ 4770770 h 6858000"/>
              <a:gd name="connsiteX266" fmla="*/ 6038839 w 7467600"/>
              <a:gd name="connsiteY266" fmla="*/ 4764474 h 6858000"/>
              <a:gd name="connsiteX267" fmla="*/ 6038706 w 7467600"/>
              <a:gd name="connsiteY267" fmla="*/ 4763847 h 6858000"/>
              <a:gd name="connsiteX268" fmla="*/ 6037784 w 7467600"/>
              <a:gd name="connsiteY268" fmla="*/ 4764270 h 6858000"/>
              <a:gd name="connsiteX269" fmla="*/ 6038839 w 7467600"/>
              <a:gd name="connsiteY269" fmla="*/ 4764474 h 6858000"/>
              <a:gd name="connsiteX270" fmla="*/ 6040338 w 7467600"/>
              <a:gd name="connsiteY270" fmla="*/ 4771418 h 6858000"/>
              <a:gd name="connsiteX271" fmla="*/ 6024488 w 7467600"/>
              <a:gd name="connsiteY271" fmla="*/ 4809903 h 6858000"/>
              <a:gd name="connsiteX272" fmla="*/ 5599771 w 7467600"/>
              <a:gd name="connsiteY272" fmla="*/ 5509652 h 6858000"/>
              <a:gd name="connsiteX273" fmla="*/ 5548843 w 7467600"/>
              <a:gd name="connsiteY273" fmla="*/ 5563845 h 6858000"/>
              <a:gd name="connsiteX274" fmla="*/ 5940952 w 7467600"/>
              <a:gd name="connsiteY274" fmla="*/ 6250028 h 6858000"/>
              <a:gd name="connsiteX275" fmla="*/ 6043441 w 7467600"/>
              <a:gd name="connsiteY275" fmla="*/ 6665847 h 6858000"/>
              <a:gd name="connsiteX276" fmla="*/ 6093432 w 7467600"/>
              <a:gd name="connsiteY276" fmla="*/ 6858000 h 6858000"/>
              <a:gd name="connsiteX277" fmla="*/ 6034344 w 7467600"/>
              <a:gd name="connsiteY277" fmla="*/ 6858000 h 6858000"/>
              <a:gd name="connsiteX278" fmla="*/ 6026679 w 7467600"/>
              <a:gd name="connsiteY278" fmla="*/ 6836959 h 6858000"/>
              <a:gd name="connsiteX279" fmla="*/ 5800441 w 7467600"/>
              <a:gd name="connsiteY279" fmla="*/ 6335286 h 6858000"/>
              <a:gd name="connsiteX280" fmla="*/ 5526562 w 7467600"/>
              <a:gd name="connsiteY280" fmla="*/ 5705388 h 6858000"/>
              <a:gd name="connsiteX281" fmla="*/ 5519640 w 7467600"/>
              <a:gd name="connsiteY281" fmla="*/ 5683774 h 6858000"/>
              <a:gd name="connsiteX282" fmla="*/ 5844559 w 7467600"/>
              <a:gd name="connsiteY282" fmla="*/ 6553349 h 6858000"/>
              <a:gd name="connsiteX283" fmla="*/ 5975994 w 7467600"/>
              <a:gd name="connsiteY283" fmla="*/ 6858000 h 6858000"/>
              <a:gd name="connsiteX284" fmla="*/ 5898547 w 7467600"/>
              <a:gd name="connsiteY284" fmla="*/ 6858000 h 6858000"/>
              <a:gd name="connsiteX285" fmla="*/ 5682041 w 7467600"/>
              <a:gd name="connsiteY285" fmla="*/ 6355860 h 6858000"/>
              <a:gd name="connsiteX286" fmla="*/ 5461758 w 7467600"/>
              <a:gd name="connsiteY286" fmla="*/ 5820220 h 6858000"/>
              <a:gd name="connsiteX287" fmla="*/ 5237282 w 7467600"/>
              <a:gd name="connsiteY287" fmla="*/ 6579086 h 6858000"/>
              <a:gd name="connsiteX288" fmla="*/ 5115009 w 7467600"/>
              <a:gd name="connsiteY288" fmla="*/ 6858000 h 6858000"/>
              <a:gd name="connsiteX289" fmla="*/ 5028074 w 7467600"/>
              <a:gd name="connsiteY289" fmla="*/ 6858000 h 6858000"/>
              <a:gd name="connsiteX290" fmla="*/ 5079508 w 7467600"/>
              <a:gd name="connsiteY290" fmla="*/ 6749074 h 6858000"/>
              <a:gd name="connsiteX291" fmla="*/ 5371846 w 7467600"/>
              <a:gd name="connsiteY291" fmla="*/ 5924413 h 6858000"/>
              <a:gd name="connsiteX292" fmla="*/ 5270512 w 7467600"/>
              <a:gd name="connsiteY292" fmla="*/ 6138975 h 6858000"/>
              <a:gd name="connsiteX293" fmla="*/ 5062409 w 7467600"/>
              <a:gd name="connsiteY293" fmla="*/ 6653544 h 6858000"/>
              <a:gd name="connsiteX294" fmla="*/ 5036628 w 7467600"/>
              <a:gd name="connsiteY294" fmla="*/ 6754247 h 6858000"/>
              <a:gd name="connsiteX295" fmla="*/ 5009112 w 7467600"/>
              <a:gd name="connsiteY295" fmla="*/ 6858000 h 6858000"/>
              <a:gd name="connsiteX296" fmla="*/ 4976679 w 7467600"/>
              <a:gd name="connsiteY296" fmla="*/ 6858000 h 6858000"/>
              <a:gd name="connsiteX297" fmla="*/ 5006537 w 7467600"/>
              <a:gd name="connsiteY297" fmla="*/ 6747068 h 6858000"/>
              <a:gd name="connsiteX298" fmla="*/ 5032723 w 7467600"/>
              <a:gd name="connsiteY298" fmla="*/ 6644957 h 6858000"/>
              <a:gd name="connsiteX299" fmla="*/ 5242949 w 7467600"/>
              <a:gd name="connsiteY299" fmla="*/ 6125175 h 6858000"/>
              <a:gd name="connsiteX300" fmla="*/ 5286321 w 7467600"/>
              <a:gd name="connsiteY300" fmla="*/ 6033555 h 6858000"/>
              <a:gd name="connsiteX301" fmla="*/ 5008210 w 7467600"/>
              <a:gd name="connsiteY301" fmla="*/ 6649194 h 6858000"/>
              <a:gd name="connsiteX302" fmla="*/ 4986321 w 7467600"/>
              <a:gd name="connsiteY302" fmla="*/ 6765687 h 6858000"/>
              <a:gd name="connsiteX303" fmla="*/ 4973474 w 7467600"/>
              <a:gd name="connsiteY303" fmla="*/ 6858000 h 6858000"/>
              <a:gd name="connsiteX304" fmla="*/ 4907178 w 7467600"/>
              <a:gd name="connsiteY304" fmla="*/ 6858000 h 6858000"/>
              <a:gd name="connsiteX305" fmla="*/ 4910810 w 7467600"/>
              <a:gd name="connsiteY305" fmla="*/ 6829660 h 6858000"/>
              <a:gd name="connsiteX306" fmla="*/ 4987461 w 7467600"/>
              <a:gd name="connsiteY306" fmla="*/ 6432994 h 6858000"/>
              <a:gd name="connsiteX307" fmla="*/ 5179262 w 7467600"/>
              <a:gd name="connsiteY307" fmla="*/ 6035044 h 6858000"/>
              <a:gd name="connsiteX308" fmla="*/ 4689678 w 7467600"/>
              <a:gd name="connsiteY308" fmla="*/ 6440241 h 6858000"/>
              <a:gd name="connsiteX309" fmla="*/ 4477543 w 7467600"/>
              <a:gd name="connsiteY309" fmla="*/ 6674836 h 6858000"/>
              <a:gd name="connsiteX310" fmla="*/ 4329957 w 7467600"/>
              <a:gd name="connsiteY310" fmla="*/ 6858000 h 6858000"/>
              <a:gd name="connsiteX311" fmla="*/ 4218595 w 7467600"/>
              <a:gd name="connsiteY311" fmla="*/ 6858000 h 6858000"/>
              <a:gd name="connsiteX312" fmla="*/ 4368888 w 7467600"/>
              <a:gd name="connsiteY312" fmla="*/ 6668412 h 6858000"/>
              <a:gd name="connsiteX313" fmla="*/ 4563091 w 7467600"/>
              <a:gd name="connsiteY313" fmla="*/ 6442508 h 6858000"/>
              <a:gd name="connsiteX314" fmla="*/ 5387324 w 7467600"/>
              <a:gd name="connsiteY314" fmla="*/ 5705830 h 6858000"/>
              <a:gd name="connsiteX315" fmla="*/ 5073620 w 7467600"/>
              <a:gd name="connsiteY315" fmla="*/ 5955437 h 6858000"/>
              <a:gd name="connsiteX316" fmla="*/ 4689789 w 7467600"/>
              <a:gd name="connsiteY316" fmla="*/ 6268382 h 6858000"/>
              <a:gd name="connsiteX317" fmla="*/ 4418722 w 7467600"/>
              <a:gd name="connsiteY317" fmla="*/ 6570886 h 6858000"/>
              <a:gd name="connsiteX318" fmla="*/ 4214944 w 7467600"/>
              <a:gd name="connsiteY318" fmla="*/ 6858000 h 6858000"/>
              <a:gd name="connsiteX319" fmla="*/ 4177898 w 7467600"/>
              <a:gd name="connsiteY319" fmla="*/ 6858000 h 6858000"/>
              <a:gd name="connsiteX320" fmla="*/ 4391597 w 7467600"/>
              <a:gd name="connsiteY320" fmla="*/ 6556370 h 6858000"/>
              <a:gd name="connsiteX321" fmla="*/ 4668889 w 7467600"/>
              <a:gd name="connsiteY321" fmla="*/ 6246399 h 6858000"/>
              <a:gd name="connsiteX322" fmla="*/ 5055427 w 7467600"/>
              <a:gd name="connsiteY322" fmla="*/ 5931476 h 6858000"/>
              <a:gd name="connsiteX323" fmla="*/ 5371814 w 7467600"/>
              <a:gd name="connsiteY323" fmla="*/ 5678975 h 6858000"/>
              <a:gd name="connsiteX324" fmla="*/ 4987918 w 7467600"/>
              <a:gd name="connsiteY324" fmla="*/ 5838701 h 6858000"/>
              <a:gd name="connsiteX325" fmla="*/ 4317146 w 7467600"/>
              <a:gd name="connsiteY325" fmla="*/ 6587716 h 6858000"/>
              <a:gd name="connsiteX326" fmla="*/ 4171627 w 7467600"/>
              <a:gd name="connsiteY326" fmla="*/ 6858000 h 6858000"/>
              <a:gd name="connsiteX327" fmla="*/ 4081585 w 7467600"/>
              <a:gd name="connsiteY327" fmla="*/ 6858000 h 6858000"/>
              <a:gd name="connsiteX328" fmla="*/ 4238603 w 7467600"/>
              <a:gd name="connsiteY328" fmla="*/ 6559341 h 6858000"/>
              <a:gd name="connsiteX329" fmla="*/ 4778333 w 7467600"/>
              <a:gd name="connsiteY329" fmla="*/ 5873626 h 6858000"/>
              <a:gd name="connsiteX330" fmla="*/ 5414185 w 7467600"/>
              <a:gd name="connsiteY330" fmla="*/ 5573882 h 6858000"/>
              <a:gd name="connsiteX331" fmla="*/ 5959648 w 7467600"/>
              <a:gd name="connsiteY331" fmla="*/ 4760797 h 6858000"/>
              <a:gd name="connsiteX332" fmla="*/ 5355019 w 7467600"/>
              <a:gd name="connsiteY332" fmla="*/ 4734672 h 6858000"/>
              <a:gd name="connsiteX333" fmla="*/ 5083565 w 7467600"/>
              <a:gd name="connsiteY333" fmla="*/ 5179121 h 6858000"/>
              <a:gd name="connsiteX334" fmla="*/ 4713577 w 7467600"/>
              <a:gd name="connsiteY334" fmla="*/ 5616803 h 6858000"/>
              <a:gd name="connsiteX335" fmla="*/ 3989559 w 7467600"/>
              <a:gd name="connsiteY335" fmla="*/ 6145945 h 6858000"/>
              <a:gd name="connsiteX336" fmla="*/ 3939824 w 7467600"/>
              <a:gd name="connsiteY336" fmla="*/ 6066900 h 6858000"/>
              <a:gd name="connsiteX337" fmla="*/ 4584537 w 7467600"/>
              <a:gd name="connsiteY337" fmla="*/ 5324826 h 6858000"/>
              <a:gd name="connsiteX338" fmla="*/ 5037105 w 7467600"/>
              <a:gd name="connsiteY338" fmla="*/ 5088765 h 6858000"/>
              <a:gd name="connsiteX339" fmla="*/ 5039930 w 7467600"/>
              <a:gd name="connsiteY339" fmla="*/ 5089585 h 6858000"/>
              <a:gd name="connsiteX340" fmla="*/ 5263764 w 7467600"/>
              <a:gd name="connsiteY340" fmla="*/ 4735525 h 6858000"/>
              <a:gd name="connsiteX341" fmla="*/ 4086300 w 7467600"/>
              <a:gd name="connsiteY341" fmla="*/ 4884599 h 6858000"/>
              <a:gd name="connsiteX342" fmla="*/ 4085485 w 7467600"/>
              <a:gd name="connsiteY342" fmla="*/ 4899070 h 6858000"/>
              <a:gd name="connsiteX343" fmla="*/ 3871915 w 7467600"/>
              <a:gd name="connsiteY343" fmla="*/ 5253645 h 6858000"/>
              <a:gd name="connsiteX344" fmla="*/ 3799374 w 7467600"/>
              <a:gd name="connsiteY344" fmla="*/ 5466127 h 6858000"/>
              <a:gd name="connsiteX345" fmla="*/ 3498850 w 7467600"/>
              <a:gd name="connsiteY345" fmla="*/ 6661888 h 6858000"/>
              <a:gd name="connsiteX346" fmla="*/ 3399216 w 7467600"/>
              <a:gd name="connsiteY346" fmla="*/ 6858000 h 6858000"/>
              <a:gd name="connsiteX347" fmla="*/ 3303688 w 7467600"/>
              <a:gd name="connsiteY347" fmla="*/ 6858000 h 6858000"/>
              <a:gd name="connsiteX348" fmla="*/ 3391774 w 7467600"/>
              <a:gd name="connsiteY348" fmla="*/ 6697181 h 6858000"/>
              <a:gd name="connsiteX349" fmla="*/ 3735540 w 7467600"/>
              <a:gd name="connsiteY349" fmla="*/ 5546923 h 6858000"/>
              <a:gd name="connsiteX350" fmla="*/ 3729438 w 7467600"/>
              <a:gd name="connsiteY350" fmla="*/ 5569058 h 6858000"/>
              <a:gd name="connsiteX351" fmla="*/ 3707782 w 7467600"/>
              <a:gd name="connsiteY351" fmla="*/ 5644908 h 6858000"/>
              <a:gd name="connsiteX352" fmla="*/ 3583827 w 7467600"/>
              <a:gd name="connsiteY352" fmla="*/ 6039215 h 6858000"/>
              <a:gd name="connsiteX353" fmla="*/ 3547861 w 7467600"/>
              <a:gd name="connsiteY353" fmla="*/ 6129609 h 6858000"/>
              <a:gd name="connsiteX354" fmla="*/ 3490905 w 7467600"/>
              <a:gd name="connsiteY354" fmla="*/ 6277660 h 6858000"/>
              <a:gd name="connsiteX355" fmla="*/ 3455859 w 7467600"/>
              <a:gd name="connsiteY355" fmla="*/ 6391301 h 6858000"/>
              <a:gd name="connsiteX356" fmla="*/ 3429112 w 7467600"/>
              <a:gd name="connsiteY356" fmla="*/ 6479469 h 6858000"/>
              <a:gd name="connsiteX357" fmla="*/ 3304862 w 7467600"/>
              <a:gd name="connsiteY357" fmla="*/ 6796476 h 6858000"/>
              <a:gd name="connsiteX358" fmla="*/ 3276071 w 7467600"/>
              <a:gd name="connsiteY358" fmla="*/ 6858000 h 6858000"/>
              <a:gd name="connsiteX359" fmla="*/ 3240805 w 7467600"/>
              <a:gd name="connsiteY359" fmla="*/ 6858000 h 6858000"/>
              <a:gd name="connsiteX360" fmla="*/ 3275917 w 7467600"/>
              <a:gd name="connsiteY360" fmla="*/ 6783192 h 6858000"/>
              <a:gd name="connsiteX361" fmla="*/ 3399358 w 7467600"/>
              <a:gd name="connsiteY361" fmla="*/ 6469011 h 6858000"/>
              <a:gd name="connsiteX362" fmla="*/ 3425650 w 7467600"/>
              <a:gd name="connsiteY362" fmla="*/ 6381333 h 6858000"/>
              <a:gd name="connsiteX363" fmla="*/ 3460661 w 7467600"/>
              <a:gd name="connsiteY363" fmla="*/ 6266763 h 6858000"/>
              <a:gd name="connsiteX364" fmla="*/ 3518021 w 7467600"/>
              <a:gd name="connsiteY364" fmla="*/ 6117298 h 6858000"/>
              <a:gd name="connsiteX365" fmla="*/ 3554035 w 7467600"/>
              <a:gd name="connsiteY365" fmla="*/ 6027832 h 6858000"/>
              <a:gd name="connsiteX366" fmla="*/ 3677174 w 7467600"/>
              <a:gd name="connsiteY366" fmla="*/ 5636351 h 6858000"/>
              <a:gd name="connsiteX367" fmla="*/ 3698819 w 7467600"/>
              <a:gd name="connsiteY367" fmla="*/ 5560503 h 6858000"/>
              <a:gd name="connsiteX368" fmla="*/ 3702094 w 7467600"/>
              <a:gd name="connsiteY368" fmla="*/ 5549194 h 6858000"/>
              <a:gd name="connsiteX369" fmla="*/ 3398355 w 7467600"/>
              <a:gd name="connsiteY369" fmla="*/ 6094603 h 6858000"/>
              <a:gd name="connsiteX370" fmla="*/ 3193941 w 7467600"/>
              <a:gd name="connsiteY370" fmla="*/ 6798775 h 6858000"/>
              <a:gd name="connsiteX371" fmla="*/ 3184140 w 7467600"/>
              <a:gd name="connsiteY371" fmla="*/ 6858000 h 6858000"/>
              <a:gd name="connsiteX372" fmla="*/ 3099978 w 7467600"/>
              <a:gd name="connsiteY372" fmla="*/ 6858000 h 6858000"/>
              <a:gd name="connsiteX373" fmla="*/ 3101556 w 7467600"/>
              <a:gd name="connsiteY373" fmla="*/ 6843337 h 6858000"/>
              <a:gd name="connsiteX374" fmla="*/ 3370162 w 7467600"/>
              <a:gd name="connsiteY374" fmla="*/ 5785550 h 6858000"/>
              <a:gd name="connsiteX375" fmla="*/ 3746477 w 7467600"/>
              <a:gd name="connsiteY375" fmla="*/ 5377889 h 6858000"/>
              <a:gd name="connsiteX376" fmla="*/ 3863399 w 7467600"/>
              <a:gd name="connsiteY376" fmla="*/ 5087257 h 6858000"/>
              <a:gd name="connsiteX377" fmla="*/ 3968712 w 7467600"/>
              <a:gd name="connsiteY377" fmla="*/ 4913989 h 6858000"/>
              <a:gd name="connsiteX378" fmla="*/ 2792390 w 7467600"/>
              <a:gd name="connsiteY378" fmla="*/ 5382974 h 6858000"/>
              <a:gd name="connsiteX379" fmla="*/ 2714982 w 7467600"/>
              <a:gd name="connsiteY379" fmla="*/ 5427051 h 6858000"/>
              <a:gd name="connsiteX380" fmla="*/ 2813361 w 7467600"/>
              <a:gd name="connsiteY380" fmla="*/ 6023912 h 6858000"/>
              <a:gd name="connsiteX381" fmla="*/ 2688430 w 7467600"/>
              <a:gd name="connsiteY381" fmla="*/ 6801564 h 6858000"/>
              <a:gd name="connsiteX382" fmla="*/ 2629626 w 7467600"/>
              <a:gd name="connsiteY382" fmla="*/ 6763394 h 6858000"/>
              <a:gd name="connsiteX383" fmla="*/ 2565328 w 7467600"/>
              <a:gd name="connsiteY383" fmla="*/ 5516399 h 6858000"/>
              <a:gd name="connsiteX384" fmla="*/ 1922999 w 7467600"/>
              <a:gd name="connsiteY384" fmla="*/ 5980343 h 6858000"/>
              <a:gd name="connsiteX385" fmla="*/ 1950261 w 7467600"/>
              <a:gd name="connsiteY385" fmla="*/ 6405858 h 6858000"/>
              <a:gd name="connsiteX386" fmla="*/ 2365554 w 7467600"/>
              <a:gd name="connsiteY386" fmla="*/ 6759107 h 6858000"/>
              <a:gd name="connsiteX387" fmla="*/ 2424142 w 7467600"/>
              <a:gd name="connsiteY387" fmla="*/ 6858000 h 6858000"/>
              <a:gd name="connsiteX388" fmla="*/ 2395994 w 7467600"/>
              <a:gd name="connsiteY388" fmla="*/ 6858000 h 6858000"/>
              <a:gd name="connsiteX389" fmla="*/ 2392863 w 7467600"/>
              <a:gd name="connsiteY389" fmla="*/ 6852964 h 6858000"/>
              <a:gd name="connsiteX390" fmla="*/ 2017589 w 7467600"/>
              <a:gd name="connsiteY390" fmla="*/ 6493982 h 6858000"/>
              <a:gd name="connsiteX391" fmla="*/ 2147336 w 7467600"/>
              <a:gd name="connsiteY391" fmla="*/ 6594052 h 6858000"/>
              <a:gd name="connsiteX392" fmla="*/ 2207047 w 7467600"/>
              <a:gd name="connsiteY392" fmla="*/ 6654540 h 6858000"/>
              <a:gd name="connsiteX393" fmla="*/ 2299106 w 7467600"/>
              <a:gd name="connsiteY393" fmla="*/ 6778931 h 6858000"/>
              <a:gd name="connsiteX394" fmla="*/ 2314430 w 7467600"/>
              <a:gd name="connsiteY394" fmla="*/ 6801144 h 6858000"/>
              <a:gd name="connsiteX395" fmla="*/ 2352406 w 7467600"/>
              <a:gd name="connsiteY395" fmla="*/ 6858000 h 6858000"/>
              <a:gd name="connsiteX396" fmla="*/ 2314492 w 7467600"/>
              <a:gd name="connsiteY396" fmla="*/ 6858000 h 6858000"/>
              <a:gd name="connsiteX397" fmla="*/ 2288095 w 7467600"/>
              <a:gd name="connsiteY397" fmla="*/ 6818030 h 6858000"/>
              <a:gd name="connsiteX398" fmla="*/ 2272768 w 7467600"/>
              <a:gd name="connsiteY398" fmla="*/ 6795822 h 6858000"/>
              <a:gd name="connsiteX399" fmla="*/ 2182715 w 7467600"/>
              <a:gd name="connsiteY399" fmla="*/ 6675071 h 6858000"/>
              <a:gd name="connsiteX400" fmla="*/ 2032061 w 7467600"/>
              <a:gd name="connsiteY400" fmla="*/ 6541380 h 6858000"/>
              <a:gd name="connsiteX401" fmla="*/ 2257220 w 7467600"/>
              <a:gd name="connsiteY401" fmla="*/ 6826257 h 6858000"/>
              <a:gd name="connsiteX402" fmla="*/ 2281324 w 7467600"/>
              <a:gd name="connsiteY402" fmla="*/ 6858000 h 6858000"/>
              <a:gd name="connsiteX403" fmla="*/ 2242860 w 7467600"/>
              <a:gd name="connsiteY403" fmla="*/ 6858000 h 6858000"/>
              <a:gd name="connsiteX404" fmla="*/ 2232818 w 7467600"/>
              <a:gd name="connsiteY404" fmla="*/ 6844926 h 6858000"/>
              <a:gd name="connsiteX405" fmla="*/ 1990172 w 7467600"/>
              <a:gd name="connsiteY405" fmla="*/ 6542121 h 6858000"/>
              <a:gd name="connsiteX406" fmla="*/ 2124090 w 7467600"/>
              <a:gd name="connsiteY406" fmla="*/ 6761017 h 6858000"/>
              <a:gd name="connsiteX407" fmla="*/ 2200380 w 7467600"/>
              <a:gd name="connsiteY407" fmla="*/ 6858000 h 6858000"/>
              <a:gd name="connsiteX408" fmla="*/ 2147507 w 7467600"/>
              <a:gd name="connsiteY408" fmla="*/ 6858000 h 6858000"/>
              <a:gd name="connsiteX409" fmla="*/ 2070668 w 7467600"/>
              <a:gd name="connsiteY409" fmla="*/ 6761520 h 6858000"/>
              <a:gd name="connsiteX410" fmla="*/ 1975142 w 7467600"/>
              <a:gd name="connsiteY410" fmla="*/ 6585570 h 6858000"/>
              <a:gd name="connsiteX411" fmla="*/ 2050035 w 7467600"/>
              <a:gd name="connsiteY411" fmla="*/ 6813345 h 6858000"/>
              <a:gd name="connsiteX412" fmla="*/ 2063025 w 7467600"/>
              <a:gd name="connsiteY412" fmla="*/ 6858000 h 6858000"/>
              <a:gd name="connsiteX413" fmla="*/ 2021675 w 7467600"/>
              <a:gd name="connsiteY413" fmla="*/ 6858000 h 6858000"/>
              <a:gd name="connsiteX414" fmla="*/ 2019308 w 7467600"/>
              <a:gd name="connsiteY414" fmla="*/ 6847118 h 6858000"/>
              <a:gd name="connsiteX415" fmla="*/ 1938835 w 7467600"/>
              <a:gd name="connsiteY415" fmla="*/ 6551160 h 6858000"/>
              <a:gd name="connsiteX416" fmla="*/ 1953230 w 7467600"/>
              <a:gd name="connsiteY416" fmla="*/ 6759699 h 6858000"/>
              <a:gd name="connsiteX417" fmla="*/ 1956763 w 7467600"/>
              <a:gd name="connsiteY417" fmla="*/ 6778191 h 6858000"/>
              <a:gd name="connsiteX418" fmla="*/ 1967925 w 7467600"/>
              <a:gd name="connsiteY418" fmla="*/ 6858000 h 6858000"/>
              <a:gd name="connsiteX419" fmla="*/ 1936622 w 7467600"/>
              <a:gd name="connsiteY419" fmla="*/ 6858000 h 6858000"/>
              <a:gd name="connsiteX420" fmla="*/ 1926261 w 7467600"/>
              <a:gd name="connsiteY420" fmla="*/ 6784064 h 6858000"/>
              <a:gd name="connsiteX421" fmla="*/ 1922724 w 7467600"/>
              <a:gd name="connsiteY421" fmla="*/ 6765577 h 6858000"/>
              <a:gd name="connsiteX422" fmla="*/ 1904650 w 7467600"/>
              <a:gd name="connsiteY422" fmla="*/ 6639616 h 6858000"/>
              <a:gd name="connsiteX423" fmla="*/ 1885273 w 7467600"/>
              <a:gd name="connsiteY423" fmla="*/ 6858000 h 6858000"/>
              <a:gd name="connsiteX424" fmla="*/ 1854363 w 7467600"/>
              <a:gd name="connsiteY424" fmla="*/ 6858000 h 6858000"/>
              <a:gd name="connsiteX425" fmla="*/ 1880391 w 7467600"/>
              <a:gd name="connsiteY425" fmla="*/ 6603796 h 6858000"/>
              <a:gd name="connsiteX426" fmla="*/ 1818273 w 7467600"/>
              <a:gd name="connsiteY426" fmla="*/ 6715729 h 6858000"/>
              <a:gd name="connsiteX427" fmla="*/ 1794691 w 7467600"/>
              <a:gd name="connsiteY427" fmla="*/ 6843239 h 6858000"/>
              <a:gd name="connsiteX428" fmla="*/ 1794914 w 7467600"/>
              <a:gd name="connsiteY428" fmla="*/ 6858000 h 6858000"/>
              <a:gd name="connsiteX429" fmla="*/ 1746128 w 7467600"/>
              <a:gd name="connsiteY429" fmla="*/ 6858000 h 6858000"/>
              <a:gd name="connsiteX430" fmla="*/ 1753934 w 7467600"/>
              <a:gd name="connsiteY430" fmla="*/ 6724796 h 6858000"/>
              <a:gd name="connsiteX431" fmla="*/ 1792053 w 7467600"/>
              <a:gd name="connsiteY431" fmla="*/ 6572396 h 6858000"/>
              <a:gd name="connsiteX432" fmla="*/ 1862248 w 7467600"/>
              <a:gd name="connsiteY432" fmla="*/ 6266397 h 6858000"/>
              <a:gd name="connsiteX433" fmla="*/ 1862250 w 7467600"/>
              <a:gd name="connsiteY433" fmla="*/ 6033531 h 6858000"/>
              <a:gd name="connsiteX434" fmla="*/ 1211999 w 7467600"/>
              <a:gd name="connsiteY434" fmla="*/ 6683610 h 6858000"/>
              <a:gd name="connsiteX435" fmla="*/ 1213266 w 7467600"/>
              <a:gd name="connsiteY435" fmla="*/ 6691947 h 6858000"/>
              <a:gd name="connsiteX436" fmla="*/ 1203370 w 7467600"/>
              <a:gd name="connsiteY436" fmla="*/ 6850676 h 6858000"/>
              <a:gd name="connsiteX437" fmla="*/ 1203671 w 7467600"/>
              <a:gd name="connsiteY437" fmla="*/ 6858000 h 6858000"/>
              <a:gd name="connsiteX438" fmla="*/ 1143180 w 7467600"/>
              <a:gd name="connsiteY438" fmla="*/ 6858000 h 6858000"/>
              <a:gd name="connsiteX439" fmla="*/ 1142176 w 7467600"/>
              <a:gd name="connsiteY439" fmla="*/ 6766045 h 6858000"/>
              <a:gd name="connsiteX440" fmla="*/ 1067484 w 7467600"/>
              <a:gd name="connsiteY440" fmla="*/ 6858000 h 6858000"/>
              <a:gd name="connsiteX441" fmla="*/ 953928 w 7467600"/>
              <a:gd name="connsiteY441" fmla="*/ 6858000 h 6858000"/>
              <a:gd name="connsiteX442" fmla="*/ 959715 w 7467600"/>
              <a:gd name="connsiteY442" fmla="*/ 6850185 h 6858000"/>
              <a:gd name="connsiteX443" fmla="*/ 1483788 w 7467600"/>
              <a:gd name="connsiteY443" fmla="*/ 6259174 h 6858000"/>
              <a:gd name="connsiteX444" fmla="*/ 1100671 w 7467600"/>
              <a:gd name="connsiteY444" fmla="*/ 6252137 h 6858000"/>
              <a:gd name="connsiteX445" fmla="*/ 1090144 w 7467600"/>
              <a:gd name="connsiteY445" fmla="*/ 6256748 h 6858000"/>
              <a:gd name="connsiteX446" fmla="*/ 1095872 w 7467600"/>
              <a:gd name="connsiteY446" fmla="*/ 6271892 h 6858000"/>
              <a:gd name="connsiteX447" fmla="*/ 262785 w 7467600"/>
              <a:gd name="connsiteY447" fmla="*/ 6845450 h 6858000"/>
              <a:gd name="connsiteX448" fmla="*/ 209968 w 7467600"/>
              <a:gd name="connsiteY448" fmla="*/ 6770713 h 6858000"/>
              <a:gd name="connsiteX449" fmla="*/ 873460 w 7467600"/>
              <a:gd name="connsiteY449" fmla="*/ 6253768 h 6858000"/>
              <a:gd name="connsiteX450" fmla="*/ 192686 w 7467600"/>
              <a:gd name="connsiteY450" fmla="*/ 5849257 h 6858000"/>
              <a:gd name="connsiteX451" fmla="*/ 4696 w 7467600"/>
              <a:gd name="connsiteY451" fmla="*/ 5697668 h 6858000"/>
              <a:gd name="connsiteX452" fmla="*/ 0 w 7467600"/>
              <a:gd name="connsiteY452" fmla="*/ 5689984 h 6858000"/>
              <a:gd name="connsiteX453" fmla="*/ 0 w 7467600"/>
              <a:gd name="connsiteY453" fmla="*/ 5513472 h 6858000"/>
              <a:gd name="connsiteX454" fmla="*/ 174101 w 7467600"/>
              <a:gd name="connsiteY454" fmla="*/ 5620277 h 6858000"/>
              <a:gd name="connsiteX455" fmla="*/ 891800 w 7467600"/>
              <a:gd name="connsiteY455" fmla="*/ 6036935 h 6858000"/>
              <a:gd name="connsiteX456" fmla="*/ 1072219 w 7467600"/>
              <a:gd name="connsiteY456" fmla="*/ 6169443 h 6858000"/>
              <a:gd name="connsiteX457" fmla="*/ 1074117 w 7467600"/>
              <a:gd name="connsiteY457" fmla="*/ 6170301 h 6858000"/>
              <a:gd name="connsiteX458" fmla="*/ 1083114 w 7467600"/>
              <a:gd name="connsiteY458" fmla="*/ 6174131 h 6858000"/>
              <a:gd name="connsiteX459" fmla="*/ 1543010 w 7467600"/>
              <a:gd name="connsiteY459" fmla="*/ 6191140 h 6858000"/>
              <a:gd name="connsiteX460" fmla="*/ 1551080 w 7467600"/>
              <a:gd name="connsiteY460" fmla="*/ 6195006 h 6858000"/>
              <a:gd name="connsiteX461" fmla="*/ 2345443 w 7467600"/>
              <a:gd name="connsiteY461" fmla="*/ 5549882 h 6858000"/>
              <a:gd name="connsiteX462" fmla="*/ 1721499 w 7467600"/>
              <a:gd name="connsiteY462" fmla="*/ 5599969 h 6858000"/>
              <a:gd name="connsiteX463" fmla="*/ 767716 w 7467600"/>
              <a:gd name="connsiteY463" fmla="*/ 5472768 h 6858000"/>
              <a:gd name="connsiteX464" fmla="*/ 722147 w 7467600"/>
              <a:gd name="connsiteY464" fmla="*/ 5393091 h 6858000"/>
              <a:gd name="connsiteX465" fmla="*/ 1485552 w 7467600"/>
              <a:gd name="connsiteY465" fmla="*/ 5313202 h 6858000"/>
              <a:gd name="connsiteX466" fmla="*/ 2143004 w 7467600"/>
              <a:gd name="connsiteY466" fmla="*/ 5402420 h 6858000"/>
              <a:gd name="connsiteX467" fmla="*/ 1933391 w 7467600"/>
              <a:gd name="connsiteY467" fmla="*/ 5156971 h 6858000"/>
              <a:gd name="connsiteX468" fmla="*/ 1827118 w 7467600"/>
              <a:gd name="connsiteY468" fmla="*/ 4968410 h 6858000"/>
              <a:gd name="connsiteX469" fmla="*/ 1837349 w 7467600"/>
              <a:gd name="connsiteY469" fmla="*/ 4956357 h 6858000"/>
              <a:gd name="connsiteX470" fmla="*/ 2162835 w 7467600"/>
              <a:gd name="connsiteY470" fmla="*/ 5187853 h 6858000"/>
              <a:gd name="connsiteX471" fmla="*/ 2257167 w 7467600"/>
              <a:gd name="connsiteY471" fmla="*/ 5462123 h 6858000"/>
              <a:gd name="connsiteX472" fmla="*/ 2261598 w 7467600"/>
              <a:gd name="connsiteY472" fmla="*/ 5467998 h 6858000"/>
              <a:gd name="connsiteX473" fmla="*/ 2437177 w 7467600"/>
              <a:gd name="connsiteY473" fmla="*/ 5479608 h 6858000"/>
              <a:gd name="connsiteX474" fmla="*/ 2445247 w 7467600"/>
              <a:gd name="connsiteY474" fmla="*/ 5483476 h 6858000"/>
              <a:gd name="connsiteX475" fmla="*/ 2743626 w 7467600"/>
              <a:gd name="connsiteY475" fmla="*/ 5304819 h 6858000"/>
              <a:gd name="connsiteX476" fmla="*/ 3048102 w 7467600"/>
              <a:gd name="connsiteY476" fmla="*/ 5150595 h 6858000"/>
              <a:gd name="connsiteX477" fmla="*/ 1799414 w 7467600"/>
              <a:gd name="connsiteY477" fmla="*/ 4694732 h 6858000"/>
              <a:gd name="connsiteX478" fmla="*/ 1771735 w 7467600"/>
              <a:gd name="connsiteY478" fmla="*/ 4619929 h 6858000"/>
              <a:gd name="connsiteX479" fmla="*/ 3104273 w 7467600"/>
              <a:gd name="connsiteY479" fmla="*/ 5076159 h 6858000"/>
              <a:gd name="connsiteX480" fmla="*/ 3113245 w 7467600"/>
              <a:gd name="connsiteY480" fmla="*/ 5090705 h 6858000"/>
              <a:gd name="connsiteX481" fmla="*/ 3126294 w 7467600"/>
              <a:gd name="connsiteY481" fmla="*/ 5114400 h 6858000"/>
              <a:gd name="connsiteX482" fmla="*/ 3937433 w 7467600"/>
              <a:gd name="connsiteY482" fmla="*/ 4830473 h 6858000"/>
              <a:gd name="connsiteX483" fmla="*/ 3590475 w 7467600"/>
              <a:gd name="connsiteY483" fmla="*/ 4597974 h 6858000"/>
              <a:gd name="connsiteX484" fmla="*/ 3100264 w 7467600"/>
              <a:gd name="connsiteY484" fmla="*/ 4579845 h 6858000"/>
              <a:gd name="connsiteX485" fmla="*/ 2183576 w 7467600"/>
              <a:gd name="connsiteY485" fmla="*/ 4227150 h 6858000"/>
              <a:gd name="connsiteX486" fmla="*/ 2151029 w 7467600"/>
              <a:gd name="connsiteY486" fmla="*/ 4146947 h 6858000"/>
              <a:gd name="connsiteX487" fmla="*/ 3563434 w 7467600"/>
              <a:gd name="connsiteY487" fmla="*/ 4469115 h 6858000"/>
              <a:gd name="connsiteX488" fmla="*/ 3177952 w 7467600"/>
              <a:gd name="connsiteY488" fmla="*/ 3657386 h 6858000"/>
              <a:gd name="connsiteX489" fmla="*/ 3189263 w 7467600"/>
              <a:gd name="connsiteY489" fmla="*/ 3625726 h 6858000"/>
              <a:gd name="connsiteX490" fmla="*/ 3560912 w 7467600"/>
              <a:gd name="connsiteY490" fmla="*/ 4079863 h 6858000"/>
              <a:gd name="connsiteX491" fmla="*/ 3626636 w 7467600"/>
              <a:gd name="connsiteY491" fmla="*/ 4512230 h 6858000"/>
              <a:gd name="connsiteX492" fmla="*/ 3653088 w 7467600"/>
              <a:gd name="connsiteY492" fmla="*/ 4521417 h 6858000"/>
              <a:gd name="connsiteX493" fmla="*/ 3988128 w 7467600"/>
              <a:gd name="connsiteY493" fmla="*/ 4817267 h 6858000"/>
              <a:gd name="connsiteX494" fmla="*/ 4830582 w 7467600"/>
              <a:gd name="connsiteY494" fmla="*/ 4676000 h 6858000"/>
              <a:gd name="connsiteX495" fmla="*/ 4830100 w 7467600"/>
              <a:gd name="connsiteY495" fmla="*/ 4675554 h 6858000"/>
              <a:gd name="connsiteX496" fmla="*/ 4036318 w 7467600"/>
              <a:gd name="connsiteY496" fmla="*/ 4147013 h 6858000"/>
              <a:gd name="connsiteX497" fmla="*/ 3432098 w 7467600"/>
              <a:gd name="connsiteY497" fmla="*/ 3537312 h 6858000"/>
              <a:gd name="connsiteX498" fmla="*/ 3446761 w 7467600"/>
              <a:gd name="connsiteY498" fmla="*/ 3461278 h 6858000"/>
              <a:gd name="connsiteX499" fmla="*/ 4419733 w 7467600"/>
              <a:gd name="connsiteY499" fmla="*/ 3963555 h 6858000"/>
              <a:gd name="connsiteX500" fmla="*/ 4781371 w 7467600"/>
              <a:gd name="connsiteY500" fmla="*/ 4458604 h 6858000"/>
              <a:gd name="connsiteX501" fmla="*/ 4780440 w 7467600"/>
              <a:gd name="connsiteY501" fmla="*/ 4470290 h 6858000"/>
              <a:gd name="connsiteX502" fmla="*/ 4898954 w 7467600"/>
              <a:gd name="connsiteY502" fmla="*/ 4662092 h 6858000"/>
              <a:gd name="connsiteX503" fmla="*/ 4900699 w 7467600"/>
              <a:gd name="connsiteY503" fmla="*/ 4670867 h 6858000"/>
              <a:gd name="connsiteX504" fmla="*/ 5714511 w 7467600"/>
              <a:gd name="connsiteY504" fmla="*/ 4663483 h 6858000"/>
              <a:gd name="connsiteX505" fmla="*/ 5464793 w 7467600"/>
              <a:gd name="connsiteY505" fmla="*/ 4393556 h 6858000"/>
              <a:gd name="connsiteX506" fmla="*/ 5461897 w 7467600"/>
              <a:gd name="connsiteY506" fmla="*/ 4390879 h 6858000"/>
              <a:gd name="connsiteX507" fmla="*/ 4294126 w 7467600"/>
              <a:gd name="connsiteY507" fmla="*/ 3303048 h 6858000"/>
              <a:gd name="connsiteX508" fmla="*/ 4305321 w 7467600"/>
              <a:gd name="connsiteY508" fmla="*/ 3256953 h 6858000"/>
              <a:gd name="connsiteX509" fmla="*/ 4949299 w 7467600"/>
              <a:gd name="connsiteY509" fmla="*/ 3766336 h 6858000"/>
              <a:gd name="connsiteX510" fmla="*/ 5291452 w 7467600"/>
              <a:gd name="connsiteY510" fmla="*/ 4076801 h 6858000"/>
              <a:gd name="connsiteX511" fmla="*/ 5434998 w 7467600"/>
              <a:gd name="connsiteY511" fmla="*/ 4254100 h 6858000"/>
              <a:gd name="connsiteX512" fmla="*/ 5351015 w 7467600"/>
              <a:gd name="connsiteY512" fmla="*/ 3760989 h 6858000"/>
              <a:gd name="connsiteX513" fmla="*/ 5413780 w 7467600"/>
              <a:gd name="connsiteY513" fmla="*/ 2966265 h 6858000"/>
              <a:gd name="connsiteX514" fmla="*/ 5425627 w 7467600"/>
              <a:gd name="connsiteY514" fmla="*/ 2954192 h 6858000"/>
              <a:gd name="connsiteX515" fmla="*/ 6604735 w 7467600"/>
              <a:gd name="connsiteY515" fmla="*/ 2041381 h 6858000"/>
              <a:gd name="connsiteX516" fmla="*/ 7204487 w 7467600"/>
              <a:gd name="connsiteY516" fmla="*/ 2742112 h 6858000"/>
              <a:gd name="connsiteX517" fmla="*/ 7131592 w 7467600"/>
              <a:gd name="connsiteY517" fmla="*/ 2672096 h 6858000"/>
              <a:gd name="connsiteX518" fmla="*/ 6996344 w 7467600"/>
              <a:gd name="connsiteY518" fmla="*/ 2518310 h 6858000"/>
              <a:gd name="connsiteX519" fmla="*/ 6735495 w 7467600"/>
              <a:gd name="connsiteY519" fmla="*/ 2196890 h 6858000"/>
              <a:gd name="connsiteX520" fmla="*/ 6721901 w 7467600"/>
              <a:gd name="connsiteY520" fmla="*/ 2179274 h 6858000"/>
              <a:gd name="connsiteX521" fmla="*/ 6604735 w 7467600"/>
              <a:gd name="connsiteY521" fmla="*/ 2041381 h 6858000"/>
              <a:gd name="connsiteX522" fmla="*/ 6591670 w 7467600"/>
              <a:gd name="connsiteY522" fmla="*/ 1988277 h 6858000"/>
              <a:gd name="connsiteX523" fmla="*/ 6747349 w 7467600"/>
              <a:gd name="connsiteY523" fmla="*/ 2160069 h 6858000"/>
              <a:gd name="connsiteX524" fmla="*/ 6760943 w 7467600"/>
              <a:gd name="connsiteY524" fmla="*/ 2177686 h 6858000"/>
              <a:gd name="connsiteX525" fmla="*/ 7021065 w 7467600"/>
              <a:gd name="connsiteY525" fmla="*/ 2498102 h 6858000"/>
              <a:gd name="connsiteX526" fmla="*/ 7155223 w 7467600"/>
              <a:gd name="connsiteY526" fmla="*/ 2650386 h 6858000"/>
              <a:gd name="connsiteX527" fmla="*/ 7203167 w 7467600"/>
              <a:gd name="connsiteY527" fmla="*/ 2697288 h 6858000"/>
              <a:gd name="connsiteX528" fmla="*/ 6937703 w 7467600"/>
              <a:gd name="connsiteY528" fmla="*/ 2321981 h 6858000"/>
              <a:gd name="connsiteX529" fmla="*/ 6591670 w 7467600"/>
              <a:gd name="connsiteY529" fmla="*/ 1988277 h 6858000"/>
              <a:gd name="connsiteX530" fmla="*/ 5798671 w 7467600"/>
              <a:gd name="connsiteY530" fmla="*/ 1981601 h 6858000"/>
              <a:gd name="connsiteX531" fmla="*/ 5754709 w 7467600"/>
              <a:gd name="connsiteY531" fmla="*/ 2071454 h 6858000"/>
              <a:gd name="connsiteX532" fmla="*/ 5763044 w 7467600"/>
              <a:gd name="connsiteY532" fmla="*/ 2842206 h 6858000"/>
              <a:gd name="connsiteX533" fmla="*/ 5764974 w 7467600"/>
              <a:gd name="connsiteY533" fmla="*/ 2799609 h 6858000"/>
              <a:gd name="connsiteX534" fmla="*/ 5767665 w 7467600"/>
              <a:gd name="connsiteY534" fmla="*/ 2666409 h 6858000"/>
              <a:gd name="connsiteX535" fmla="*/ 5763055 w 7467600"/>
              <a:gd name="connsiteY535" fmla="*/ 2579705 h 6858000"/>
              <a:gd name="connsiteX536" fmla="*/ 5758079 w 7467600"/>
              <a:gd name="connsiteY536" fmla="*/ 2492508 h 6858000"/>
              <a:gd name="connsiteX537" fmla="*/ 5779325 w 7467600"/>
              <a:gd name="connsiteY537" fmla="*/ 2197069 h 6858000"/>
              <a:gd name="connsiteX538" fmla="*/ 5798671 w 7467600"/>
              <a:gd name="connsiteY538" fmla="*/ 1981601 h 6858000"/>
              <a:gd name="connsiteX539" fmla="*/ 5829202 w 7467600"/>
              <a:gd name="connsiteY539" fmla="*/ 1971679 h 6858000"/>
              <a:gd name="connsiteX540" fmla="*/ 5809558 w 7467600"/>
              <a:gd name="connsiteY540" fmla="*/ 2198043 h 6858000"/>
              <a:gd name="connsiteX541" fmla="*/ 5788653 w 7467600"/>
              <a:gd name="connsiteY541" fmla="*/ 2489430 h 6858000"/>
              <a:gd name="connsiteX542" fmla="*/ 5793439 w 7467600"/>
              <a:gd name="connsiteY542" fmla="*/ 2575235 h 6858000"/>
              <a:gd name="connsiteX543" fmla="*/ 5796837 w 7467600"/>
              <a:gd name="connsiteY543" fmla="*/ 2637633 h 6858000"/>
              <a:gd name="connsiteX544" fmla="*/ 5818614 w 7467600"/>
              <a:gd name="connsiteY544" fmla="*/ 2473055 h 6858000"/>
              <a:gd name="connsiteX545" fmla="*/ 5829202 w 7467600"/>
              <a:gd name="connsiteY545" fmla="*/ 1971679 h 6858000"/>
              <a:gd name="connsiteX546" fmla="*/ 5911389 w 7467600"/>
              <a:gd name="connsiteY546" fmla="*/ 1898371 h 6858000"/>
              <a:gd name="connsiteX547" fmla="*/ 6237627 w 7467600"/>
              <a:gd name="connsiteY547" fmla="*/ 2231921 h 6858000"/>
              <a:gd name="connsiteX548" fmla="*/ 5911389 w 7467600"/>
              <a:gd name="connsiteY548" fmla="*/ 1898371 h 6858000"/>
              <a:gd name="connsiteX549" fmla="*/ 6944437 w 7467600"/>
              <a:gd name="connsiteY549" fmla="*/ 1575402 h 6858000"/>
              <a:gd name="connsiteX550" fmla="*/ 6304730 w 7467600"/>
              <a:gd name="connsiteY550" fmla="*/ 1766654 h 6858000"/>
              <a:gd name="connsiteX551" fmla="*/ 6944437 w 7467600"/>
              <a:gd name="connsiteY551" fmla="*/ 1575402 h 6858000"/>
              <a:gd name="connsiteX552" fmla="*/ 7019523 w 7467600"/>
              <a:gd name="connsiteY552" fmla="*/ 1519450 h 6858000"/>
              <a:gd name="connsiteX553" fmla="*/ 6298091 w 7467600"/>
              <a:gd name="connsiteY553" fmla="*/ 1737122 h 6858000"/>
              <a:gd name="connsiteX554" fmla="*/ 7019523 w 7467600"/>
              <a:gd name="connsiteY554" fmla="*/ 1519450 h 6858000"/>
              <a:gd name="connsiteX555" fmla="*/ 2399523 w 7467600"/>
              <a:gd name="connsiteY555" fmla="*/ 1428234 h 6858000"/>
              <a:gd name="connsiteX556" fmla="*/ 2224982 w 7467600"/>
              <a:gd name="connsiteY556" fmla="*/ 1826201 h 6858000"/>
              <a:gd name="connsiteX557" fmla="*/ 2096099 w 7467600"/>
              <a:gd name="connsiteY557" fmla="*/ 2345900 h 6858000"/>
              <a:gd name="connsiteX558" fmla="*/ 2283317 w 7467600"/>
              <a:gd name="connsiteY558" fmla="*/ 1796925 h 6858000"/>
              <a:gd name="connsiteX559" fmla="*/ 2399523 w 7467600"/>
              <a:gd name="connsiteY559" fmla="*/ 1428234 h 6858000"/>
              <a:gd name="connsiteX560" fmla="*/ 2448558 w 7467600"/>
              <a:gd name="connsiteY560" fmla="*/ 1373435 h 6858000"/>
              <a:gd name="connsiteX561" fmla="*/ 2312521 w 7467600"/>
              <a:gd name="connsiteY561" fmla="*/ 1806140 h 6858000"/>
              <a:gd name="connsiteX562" fmla="*/ 2127533 w 7467600"/>
              <a:gd name="connsiteY562" fmla="*/ 2348380 h 6858000"/>
              <a:gd name="connsiteX563" fmla="*/ 2358080 w 7467600"/>
              <a:gd name="connsiteY563" fmla="*/ 1866134 h 6858000"/>
              <a:gd name="connsiteX564" fmla="*/ 2407436 w 7467600"/>
              <a:gd name="connsiteY564" fmla="*/ 1651070 h 6858000"/>
              <a:gd name="connsiteX565" fmla="*/ 2448558 w 7467600"/>
              <a:gd name="connsiteY565" fmla="*/ 1373435 h 6858000"/>
              <a:gd name="connsiteX566" fmla="*/ 278707 w 7467600"/>
              <a:gd name="connsiteY566" fmla="*/ 1352270 h 6858000"/>
              <a:gd name="connsiteX567" fmla="*/ 321570 w 7467600"/>
              <a:gd name="connsiteY567" fmla="*/ 1861610 h 6858000"/>
              <a:gd name="connsiteX568" fmla="*/ 294281 w 7467600"/>
              <a:gd name="connsiteY568" fmla="*/ 1440658 h 6858000"/>
              <a:gd name="connsiteX569" fmla="*/ 278707 w 7467600"/>
              <a:gd name="connsiteY569" fmla="*/ 1352270 h 6858000"/>
              <a:gd name="connsiteX570" fmla="*/ 1423821 w 7467600"/>
              <a:gd name="connsiteY570" fmla="*/ 1351958 h 6858000"/>
              <a:gd name="connsiteX571" fmla="*/ 1638521 w 7467600"/>
              <a:gd name="connsiteY571" fmla="*/ 1908470 h 6858000"/>
              <a:gd name="connsiteX572" fmla="*/ 1754199 w 7467600"/>
              <a:gd name="connsiteY572" fmla="*/ 2149284 h 6858000"/>
              <a:gd name="connsiteX573" fmla="*/ 1908359 w 7467600"/>
              <a:gd name="connsiteY573" fmla="*/ 2364988 h 6858000"/>
              <a:gd name="connsiteX574" fmla="*/ 1647661 w 7467600"/>
              <a:gd name="connsiteY574" fmla="*/ 1825945 h 6858000"/>
              <a:gd name="connsiteX575" fmla="*/ 1423821 w 7467600"/>
              <a:gd name="connsiteY575" fmla="*/ 1351958 h 6858000"/>
              <a:gd name="connsiteX576" fmla="*/ 1431890 w 7467600"/>
              <a:gd name="connsiteY576" fmla="*/ 1306475 h 6858000"/>
              <a:gd name="connsiteX577" fmla="*/ 1507597 w 7467600"/>
              <a:gd name="connsiteY577" fmla="*/ 1446132 h 6858000"/>
              <a:gd name="connsiteX578" fmla="*/ 1674586 w 7467600"/>
              <a:gd name="connsiteY578" fmla="*/ 1813832 h 6858000"/>
              <a:gd name="connsiteX579" fmla="*/ 1815950 w 7467600"/>
              <a:gd name="connsiteY579" fmla="*/ 2128564 h 6858000"/>
              <a:gd name="connsiteX580" fmla="*/ 1984242 w 7467600"/>
              <a:gd name="connsiteY580" fmla="*/ 2430829 h 6858000"/>
              <a:gd name="connsiteX581" fmla="*/ 2014023 w 7467600"/>
              <a:gd name="connsiteY581" fmla="*/ 2450995 h 6858000"/>
              <a:gd name="connsiteX582" fmla="*/ 1747337 w 7467600"/>
              <a:gd name="connsiteY582" fmla="*/ 1855264 h 6858000"/>
              <a:gd name="connsiteX583" fmla="*/ 1533749 w 7467600"/>
              <a:gd name="connsiteY583" fmla="*/ 1478656 h 6858000"/>
              <a:gd name="connsiteX584" fmla="*/ 1431890 w 7467600"/>
              <a:gd name="connsiteY584" fmla="*/ 1306475 h 6858000"/>
              <a:gd name="connsiteX585" fmla="*/ 5052692 w 7467600"/>
              <a:gd name="connsiteY585" fmla="*/ 1292994 h 6858000"/>
              <a:gd name="connsiteX586" fmla="*/ 5200661 w 7467600"/>
              <a:gd name="connsiteY586" fmla="*/ 1635186 h 6858000"/>
              <a:gd name="connsiteX587" fmla="*/ 5297138 w 7467600"/>
              <a:gd name="connsiteY587" fmla="*/ 1906351 h 6858000"/>
              <a:gd name="connsiteX588" fmla="*/ 5052692 w 7467600"/>
              <a:gd name="connsiteY588" fmla="*/ 1292994 h 6858000"/>
              <a:gd name="connsiteX589" fmla="*/ 5009948 w 7467600"/>
              <a:gd name="connsiteY589" fmla="*/ 1273619 h 6858000"/>
              <a:gd name="connsiteX590" fmla="*/ 5121777 w 7467600"/>
              <a:gd name="connsiteY590" fmla="*/ 1654213 h 6858000"/>
              <a:gd name="connsiteX591" fmla="*/ 5293545 w 7467600"/>
              <a:gd name="connsiteY591" fmla="*/ 2072247 h 6858000"/>
              <a:gd name="connsiteX592" fmla="*/ 5294042 w 7467600"/>
              <a:gd name="connsiteY592" fmla="*/ 2065019 h 6858000"/>
              <a:gd name="connsiteX593" fmla="*/ 5171936 w 7467600"/>
              <a:gd name="connsiteY593" fmla="*/ 1647613 h 6858000"/>
              <a:gd name="connsiteX594" fmla="*/ 5009948 w 7467600"/>
              <a:gd name="connsiteY594" fmla="*/ 1273619 h 6858000"/>
              <a:gd name="connsiteX595" fmla="*/ 655236 w 7467600"/>
              <a:gd name="connsiteY595" fmla="*/ 1268632 h 6858000"/>
              <a:gd name="connsiteX596" fmla="*/ 839521 w 7467600"/>
              <a:gd name="connsiteY596" fmla="*/ 1685315 h 6858000"/>
              <a:gd name="connsiteX597" fmla="*/ 1109416 w 7467600"/>
              <a:gd name="connsiteY597" fmla="*/ 2061663 h 6858000"/>
              <a:gd name="connsiteX598" fmla="*/ 1298300 w 7467600"/>
              <a:gd name="connsiteY598" fmla="*/ 2247742 h 6858000"/>
              <a:gd name="connsiteX599" fmla="*/ 1125871 w 7467600"/>
              <a:gd name="connsiteY599" fmla="*/ 1989513 h 6858000"/>
              <a:gd name="connsiteX600" fmla="*/ 981574 w 7467600"/>
              <a:gd name="connsiteY600" fmla="*/ 1783157 h 6858000"/>
              <a:gd name="connsiteX601" fmla="*/ 922198 w 7467600"/>
              <a:gd name="connsiteY601" fmla="*/ 1677437 h 6858000"/>
              <a:gd name="connsiteX602" fmla="*/ 869293 w 7467600"/>
              <a:gd name="connsiteY602" fmla="*/ 1583214 h 6858000"/>
              <a:gd name="connsiteX603" fmla="*/ 751431 w 7467600"/>
              <a:gd name="connsiteY603" fmla="*/ 1405731 h 6858000"/>
              <a:gd name="connsiteX604" fmla="*/ 655236 w 7467600"/>
              <a:gd name="connsiteY604" fmla="*/ 1268632 h 6858000"/>
              <a:gd name="connsiteX605" fmla="*/ 6516292 w 7467600"/>
              <a:gd name="connsiteY605" fmla="*/ 1263064 h 6858000"/>
              <a:gd name="connsiteX606" fmla="*/ 5736320 w 7467600"/>
              <a:gd name="connsiteY606" fmla="*/ 1501803 h 6858000"/>
              <a:gd name="connsiteX607" fmla="*/ 6516292 w 7467600"/>
              <a:gd name="connsiteY607" fmla="*/ 1263064 h 6858000"/>
              <a:gd name="connsiteX608" fmla="*/ 291466 w 7467600"/>
              <a:gd name="connsiteY608" fmla="*/ 1250369 h 6858000"/>
              <a:gd name="connsiteX609" fmla="*/ 323180 w 7467600"/>
              <a:gd name="connsiteY609" fmla="*/ 1435283 h 6858000"/>
              <a:gd name="connsiteX610" fmla="*/ 349381 w 7467600"/>
              <a:gd name="connsiteY610" fmla="*/ 1875041 h 6858000"/>
              <a:gd name="connsiteX611" fmla="*/ 374363 w 7467600"/>
              <a:gd name="connsiteY611" fmla="*/ 1506494 h 6858000"/>
              <a:gd name="connsiteX612" fmla="*/ 302168 w 7467600"/>
              <a:gd name="connsiteY612" fmla="*/ 1274495 h 6858000"/>
              <a:gd name="connsiteX613" fmla="*/ 291466 w 7467600"/>
              <a:gd name="connsiteY613" fmla="*/ 1250369 h 6858000"/>
              <a:gd name="connsiteX614" fmla="*/ 678222 w 7467600"/>
              <a:gd name="connsiteY614" fmla="*/ 1248670 h 6858000"/>
              <a:gd name="connsiteX615" fmla="*/ 775536 w 7467600"/>
              <a:gd name="connsiteY615" fmla="*/ 1388015 h 6858000"/>
              <a:gd name="connsiteX616" fmla="*/ 894529 w 7467600"/>
              <a:gd name="connsiteY616" fmla="*/ 1567739 h 6858000"/>
              <a:gd name="connsiteX617" fmla="*/ 948000 w 7467600"/>
              <a:gd name="connsiteY617" fmla="*/ 1663088 h 6858000"/>
              <a:gd name="connsiteX618" fmla="*/ 1006812 w 7467600"/>
              <a:gd name="connsiteY618" fmla="*/ 1767683 h 6858000"/>
              <a:gd name="connsiteX619" fmla="*/ 1149133 w 7467600"/>
              <a:gd name="connsiteY619" fmla="*/ 1971513 h 6858000"/>
              <a:gd name="connsiteX620" fmla="*/ 1333952 w 7467600"/>
              <a:gd name="connsiteY620" fmla="*/ 2251620 h 6858000"/>
              <a:gd name="connsiteX621" fmla="*/ 1337329 w 7467600"/>
              <a:gd name="connsiteY621" fmla="*/ 2258350 h 6858000"/>
              <a:gd name="connsiteX622" fmla="*/ 1014726 w 7467600"/>
              <a:gd name="connsiteY622" fmla="*/ 1615556 h 6858000"/>
              <a:gd name="connsiteX623" fmla="*/ 678222 w 7467600"/>
              <a:gd name="connsiteY623" fmla="*/ 1248670 h 6858000"/>
              <a:gd name="connsiteX624" fmla="*/ 6691602 w 7467600"/>
              <a:gd name="connsiteY624" fmla="*/ 1140573 h 6858000"/>
              <a:gd name="connsiteX625" fmla="*/ 6571100 w 7467600"/>
              <a:gd name="connsiteY625" fmla="*/ 1183662 h 6858000"/>
              <a:gd name="connsiteX626" fmla="*/ 6241687 w 7467600"/>
              <a:gd name="connsiteY626" fmla="*/ 1257600 h 6858000"/>
              <a:gd name="connsiteX627" fmla="*/ 5693009 w 7467600"/>
              <a:gd name="connsiteY627" fmla="*/ 1478256 h 6858000"/>
              <a:gd name="connsiteX628" fmla="*/ 6548420 w 7467600"/>
              <a:gd name="connsiteY628" fmla="*/ 1214599 h 6858000"/>
              <a:gd name="connsiteX629" fmla="*/ 6605473 w 7467600"/>
              <a:gd name="connsiteY629" fmla="*/ 1184686 h 6858000"/>
              <a:gd name="connsiteX630" fmla="*/ 6691602 w 7467600"/>
              <a:gd name="connsiteY630" fmla="*/ 1140573 h 6858000"/>
              <a:gd name="connsiteX631" fmla="*/ 4002475 w 7467600"/>
              <a:gd name="connsiteY631" fmla="*/ 1037802 h 6858000"/>
              <a:gd name="connsiteX632" fmla="*/ 4000324 w 7467600"/>
              <a:gd name="connsiteY632" fmla="*/ 1039362 h 6858000"/>
              <a:gd name="connsiteX633" fmla="*/ 4002862 w 7467600"/>
              <a:gd name="connsiteY633" fmla="*/ 1042866 h 6858000"/>
              <a:gd name="connsiteX634" fmla="*/ 4002475 w 7467600"/>
              <a:gd name="connsiteY634" fmla="*/ 1037802 h 6858000"/>
              <a:gd name="connsiteX635" fmla="*/ 506322 w 7467600"/>
              <a:gd name="connsiteY635" fmla="*/ 1020997 h 6858000"/>
              <a:gd name="connsiteX636" fmla="*/ 533068 w 7467600"/>
              <a:gd name="connsiteY636" fmla="*/ 1029409 h 6858000"/>
              <a:gd name="connsiteX637" fmla="*/ 1232525 w 7467600"/>
              <a:gd name="connsiteY637" fmla="*/ 1804675 h 6858000"/>
              <a:gd name="connsiteX638" fmla="*/ 1388858 w 7467600"/>
              <a:gd name="connsiteY638" fmla="*/ 2368011 h 6858000"/>
              <a:gd name="connsiteX639" fmla="*/ 1384098 w 7467600"/>
              <a:gd name="connsiteY639" fmla="*/ 2378125 h 6858000"/>
              <a:gd name="connsiteX640" fmla="*/ 1425393 w 7467600"/>
              <a:gd name="connsiteY640" fmla="*/ 2589124 h 6858000"/>
              <a:gd name="connsiteX641" fmla="*/ 1424001 w 7467600"/>
              <a:gd name="connsiteY641" fmla="*/ 2597541 h 6858000"/>
              <a:gd name="connsiteX642" fmla="*/ 2152729 w 7467600"/>
              <a:gd name="connsiteY642" fmla="*/ 2864487 h 6858000"/>
              <a:gd name="connsiteX643" fmla="*/ 2020609 w 7467600"/>
              <a:gd name="connsiteY643" fmla="*/ 2539671 h 6858000"/>
              <a:gd name="connsiteX644" fmla="*/ 2018920 w 7467600"/>
              <a:gd name="connsiteY644" fmla="*/ 2536309 h 6858000"/>
              <a:gd name="connsiteX645" fmla="*/ 1342441 w 7467600"/>
              <a:gd name="connsiteY645" fmla="*/ 1173017 h 6858000"/>
              <a:gd name="connsiteX646" fmla="*/ 1367925 w 7467600"/>
              <a:gd name="connsiteY646" fmla="*/ 1135648 h 6858000"/>
              <a:gd name="connsiteX647" fmla="*/ 1771401 w 7467600"/>
              <a:gd name="connsiteY647" fmla="*/ 1806673 h 6858000"/>
              <a:gd name="connsiteX648" fmla="*/ 1972385 w 7467600"/>
              <a:gd name="connsiteY648" fmla="*/ 2198735 h 6858000"/>
              <a:gd name="connsiteX649" fmla="*/ 2040892 w 7467600"/>
              <a:gd name="connsiteY649" fmla="*/ 2405205 h 6858000"/>
              <a:gd name="connsiteX650" fmla="*/ 2131689 w 7467600"/>
              <a:gd name="connsiteY650" fmla="*/ 1936926 h 6858000"/>
              <a:gd name="connsiteX651" fmla="*/ 2454820 w 7467600"/>
              <a:gd name="connsiteY651" fmla="*/ 1248808 h 6858000"/>
              <a:gd name="connsiteX652" fmla="*/ 2492512 w 7467600"/>
              <a:gd name="connsiteY652" fmla="*/ 1302920 h 6858000"/>
              <a:gd name="connsiteX653" fmla="*/ 2081216 w 7467600"/>
              <a:gd name="connsiteY653" fmla="*/ 2527513 h 6858000"/>
              <a:gd name="connsiteX654" fmla="*/ 2081211 w 7467600"/>
              <a:gd name="connsiteY654" fmla="*/ 2528916 h 6858000"/>
              <a:gd name="connsiteX655" fmla="*/ 2199067 w 7467600"/>
              <a:gd name="connsiteY655" fmla="*/ 2884061 h 6858000"/>
              <a:gd name="connsiteX656" fmla="*/ 3192586 w 7467600"/>
              <a:gd name="connsiteY656" fmla="*/ 3411496 h 6858000"/>
              <a:gd name="connsiteX657" fmla="*/ 3182620 w 7467600"/>
              <a:gd name="connsiteY657" fmla="*/ 3483279 h 6858000"/>
              <a:gd name="connsiteX658" fmla="*/ 2435119 w 7467600"/>
              <a:gd name="connsiteY658" fmla="*/ 3080173 h 6858000"/>
              <a:gd name="connsiteX659" fmla="*/ 2410152 w 7467600"/>
              <a:gd name="connsiteY659" fmla="*/ 3063751 h 6858000"/>
              <a:gd name="connsiteX660" fmla="*/ 2408099 w 7467600"/>
              <a:gd name="connsiteY660" fmla="*/ 3064403 h 6858000"/>
              <a:gd name="connsiteX661" fmla="*/ 2407218 w 7467600"/>
              <a:gd name="connsiteY661" fmla="*/ 3070324 h 6858000"/>
              <a:gd name="connsiteX662" fmla="*/ 2380138 w 7467600"/>
              <a:gd name="connsiteY662" fmla="*/ 3099341 h 6858000"/>
              <a:gd name="connsiteX663" fmla="*/ 1765923 w 7467600"/>
              <a:gd name="connsiteY663" fmla="*/ 3581043 h 6858000"/>
              <a:gd name="connsiteX664" fmla="*/ 1702258 w 7467600"/>
              <a:gd name="connsiteY664" fmla="*/ 3612286 h 6858000"/>
              <a:gd name="connsiteX665" fmla="*/ 1538370 w 7467600"/>
              <a:gd name="connsiteY665" fmla="*/ 3811804 h 6858000"/>
              <a:gd name="connsiteX666" fmla="*/ 542867 w 7467600"/>
              <a:gd name="connsiteY666" fmla="*/ 4944092 h 6858000"/>
              <a:gd name="connsiteX667" fmla="*/ 515800 w 7467600"/>
              <a:gd name="connsiteY667" fmla="*/ 4862180 h 6858000"/>
              <a:gd name="connsiteX668" fmla="*/ 909145 w 7467600"/>
              <a:gd name="connsiteY668" fmla="*/ 4199225 h 6858000"/>
              <a:gd name="connsiteX669" fmla="*/ 1214067 w 7467600"/>
              <a:gd name="connsiteY669" fmla="*/ 3908561 h 6858000"/>
              <a:gd name="connsiteX670" fmla="*/ 640967 w 7467600"/>
              <a:gd name="connsiteY670" fmla="*/ 4105601 h 6858000"/>
              <a:gd name="connsiteX671" fmla="*/ 112563 w 7467600"/>
              <a:gd name="connsiteY671" fmla="*/ 4396952 h 6858000"/>
              <a:gd name="connsiteX672" fmla="*/ 0 w 7467600"/>
              <a:gd name="connsiteY672" fmla="*/ 4466006 h 6858000"/>
              <a:gd name="connsiteX673" fmla="*/ 0 w 7467600"/>
              <a:gd name="connsiteY673" fmla="*/ 4233763 h 6858000"/>
              <a:gd name="connsiteX674" fmla="*/ 36881 w 7467600"/>
              <a:gd name="connsiteY674" fmla="*/ 4200118 h 6858000"/>
              <a:gd name="connsiteX675" fmla="*/ 910534 w 7467600"/>
              <a:gd name="connsiteY675" fmla="*/ 3629753 h 6858000"/>
              <a:gd name="connsiteX676" fmla="*/ 1578717 w 7467600"/>
              <a:gd name="connsiteY676" fmla="*/ 3575982 h 6858000"/>
              <a:gd name="connsiteX677" fmla="*/ 2338780 w 7467600"/>
              <a:gd name="connsiteY677" fmla="*/ 3033725 h 6858000"/>
              <a:gd name="connsiteX678" fmla="*/ 1807991 w 7467600"/>
              <a:gd name="connsiteY678" fmla="*/ 2807184 h 6858000"/>
              <a:gd name="connsiteX679" fmla="*/ 1416358 w 7467600"/>
              <a:gd name="connsiteY679" fmla="*/ 3112571 h 6858000"/>
              <a:gd name="connsiteX680" fmla="*/ 939066 w 7467600"/>
              <a:gd name="connsiteY680" fmla="*/ 3378798 h 6858000"/>
              <a:gd name="connsiteX681" fmla="*/ 115099 w 7467600"/>
              <a:gd name="connsiteY681" fmla="*/ 3607650 h 6858000"/>
              <a:gd name="connsiteX682" fmla="*/ 97284 w 7467600"/>
              <a:gd name="connsiteY682" fmla="*/ 3520393 h 6858000"/>
              <a:gd name="connsiteX683" fmla="*/ 922050 w 7467600"/>
              <a:gd name="connsiteY683" fmla="*/ 3074867 h 6858000"/>
              <a:gd name="connsiteX684" fmla="*/ 1405265 w 7467600"/>
              <a:gd name="connsiteY684" fmla="*/ 3016319 h 6858000"/>
              <a:gd name="connsiteX685" fmla="*/ 1407512 w 7467600"/>
              <a:gd name="connsiteY685" fmla="*/ 3018001 h 6858000"/>
              <a:gd name="connsiteX686" fmla="*/ 1726266 w 7467600"/>
              <a:gd name="connsiteY686" fmla="*/ 2777274 h 6858000"/>
              <a:gd name="connsiteX687" fmla="*/ 625390 w 7467600"/>
              <a:gd name="connsiteY687" fmla="*/ 2514541 h 6858000"/>
              <a:gd name="connsiteX688" fmla="*/ 619799 w 7467600"/>
              <a:gd name="connsiteY688" fmla="*/ 2527180 h 6858000"/>
              <a:gd name="connsiteX689" fmla="*/ 310030 w 7467600"/>
              <a:gd name="connsiteY689" fmla="*/ 2771818 h 6858000"/>
              <a:gd name="connsiteX690" fmla="*/ 173877 w 7467600"/>
              <a:gd name="connsiteY690" fmla="*/ 2937056 h 6858000"/>
              <a:gd name="connsiteX691" fmla="*/ 77889 w 7467600"/>
              <a:gd name="connsiteY691" fmla="*/ 3138440 h 6858000"/>
              <a:gd name="connsiteX692" fmla="*/ 0 w 7467600"/>
              <a:gd name="connsiteY692" fmla="*/ 3271395 h 6858000"/>
              <a:gd name="connsiteX693" fmla="*/ 0 w 7467600"/>
              <a:gd name="connsiteY693" fmla="*/ 3153002 h 6858000"/>
              <a:gd name="connsiteX694" fmla="*/ 2386 w 7467600"/>
              <a:gd name="connsiteY694" fmla="*/ 3149203 h 6858000"/>
              <a:gd name="connsiteX695" fmla="*/ 89753 w 7467600"/>
              <a:gd name="connsiteY695" fmla="*/ 2987702 h 6858000"/>
              <a:gd name="connsiteX696" fmla="*/ 76869 w 7467600"/>
              <a:gd name="connsiteY696" fmla="*/ 3005404 h 6858000"/>
              <a:gd name="connsiteX697" fmla="*/ 32049 w 7467600"/>
              <a:gd name="connsiteY697" fmla="*/ 3065814 h 6858000"/>
              <a:gd name="connsiteX698" fmla="*/ 0 w 7467600"/>
              <a:gd name="connsiteY698" fmla="*/ 3108744 h 6858000"/>
              <a:gd name="connsiteX699" fmla="*/ 0 w 7467600"/>
              <a:gd name="connsiteY699" fmla="*/ 3058059 h 6858000"/>
              <a:gd name="connsiteX700" fmla="*/ 7610 w 7467600"/>
              <a:gd name="connsiteY700" fmla="*/ 3047889 h 6858000"/>
              <a:gd name="connsiteX701" fmla="*/ 52419 w 7467600"/>
              <a:gd name="connsiteY701" fmla="*/ 2987479 h 6858000"/>
              <a:gd name="connsiteX702" fmla="*/ 59142 w 7467600"/>
              <a:gd name="connsiteY702" fmla="*/ 2978488 h 6858000"/>
              <a:gd name="connsiteX703" fmla="*/ 0 w 7467600"/>
              <a:gd name="connsiteY703" fmla="*/ 3015334 h 6858000"/>
              <a:gd name="connsiteX704" fmla="*/ 0 w 7467600"/>
              <a:gd name="connsiteY704" fmla="*/ 2914286 h 6858000"/>
              <a:gd name="connsiteX705" fmla="*/ 36383 w 7467600"/>
              <a:gd name="connsiteY705" fmla="*/ 2901128 h 6858000"/>
              <a:gd name="connsiteX706" fmla="*/ 156329 w 7467600"/>
              <a:gd name="connsiteY706" fmla="*/ 2840533 h 6858000"/>
              <a:gd name="connsiteX707" fmla="*/ 358355 w 7467600"/>
              <a:gd name="connsiteY707" fmla="*/ 2620471 h 6858000"/>
              <a:gd name="connsiteX708" fmla="*/ 510577 w 7467600"/>
              <a:gd name="connsiteY708" fmla="*/ 2501244 h 6858000"/>
              <a:gd name="connsiteX709" fmla="*/ 211967 w 7467600"/>
              <a:gd name="connsiteY709" fmla="*/ 2479171 h 6858000"/>
              <a:gd name="connsiteX710" fmla="*/ 0 w 7467600"/>
              <a:gd name="connsiteY710" fmla="*/ 2476398 h 6858000"/>
              <a:gd name="connsiteX711" fmla="*/ 0 w 7467600"/>
              <a:gd name="connsiteY711" fmla="*/ 2389189 h 6858000"/>
              <a:gd name="connsiteX712" fmla="*/ 103062 w 7467600"/>
              <a:gd name="connsiteY712" fmla="*/ 2389518 h 6858000"/>
              <a:gd name="connsiteX713" fmla="*/ 510734 w 7467600"/>
              <a:gd name="connsiteY713" fmla="*/ 2416201 h 6858000"/>
              <a:gd name="connsiteX714" fmla="*/ 279257 w 7467600"/>
              <a:gd name="connsiteY714" fmla="*/ 2092102 h 6858000"/>
              <a:gd name="connsiteX715" fmla="*/ 65265 w 7467600"/>
              <a:gd name="connsiteY715" fmla="*/ 2006049 h 6858000"/>
              <a:gd name="connsiteX716" fmla="*/ 0 w 7467600"/>
              <a:gd name="connsiteY716" fmla="*/ 1982532 h 6858000"/>
              <a:gd name="connsiteX717" fmla="*/ 0 w 7467600"/>
              <a:gd name="connsiteY717" fmla="*/ 1912789 h 6858000"/>
              <a:gd name="connsiteX718" fmla="*/ 97460 w 7467600"/>
              <a:gd name="connsiteY718" fmla="*/ 1953725 h 6858000"/>
              <a:gd name="connsiteX719" fmla="*/ 221272 w 7467600"/>
              <a:gd name="connsiteY719" fmla="*/ 1980766 h 6858000"/>
              <a:gd name="connsiteX720" fmla="*/ 116765 w 7467600"/>
              <a:gd name="connsiteY720" fmla="*/ 1911033 h 6858000"/>
              <a:gd name="connsiteX721" fmla="*/ 16405 w 7467600"/>
              <a:gd name="connsiteY721" fmla="*/ 1803412 h 6858000"/>
              <a:gd name="connsiteX722" fmla="*/ 0 w 7467600"/>
              <a:gd name="connsiteY722" fmla="*/ 1784777 h 6858000"/>
              <a:gd name="connsiteX723" fmla="*/ 0 w 7467600"/>
              <a:gd name="connsiteY723" fmla="*/ 1740082 h 6858000"/>
              <a:gd name="connsiteX724" fmla="*/ 39394 w 7467600"/>
              <a:gd name="connsiteY724" fmla="*/ 1784856 h 6858000"/>
              <a:gd name="connsiteX725" fmla="*/ 135813 w 7467600"/>
              <a:gd name="connsiteY725" fmla="*/ 1888838 h 6858000"/>
              <a:gd name="connsiteX726" fmla="*/ 242575 w 7467600"/>
              <a:gd name="connsiteY726" fmla="*/ 1958841 h 6858000"/>
              <a:gd name="connsiteX727" fmla="*/ 82197 w 7467600"/>
              <a:gd name="connsiteY727" fmla="*/ 1754826 h 6858000"/>
              <a:gd name="connsiteX728" fmla="*/ 0 w 7467600"/>
              <a:gd name="connsiteY728" fmla="*/ 1679650 h 6858000"/>
              <a:gd name="connsiteX729" fmla="*/ 0 w 7467600"/>
              <a:gd name="connsiteY729" fmla="*/ 1602463 h 6858000"/>
              <a:gd name="connsiteX730" fmla="*/ 84689 w 7467600"/>
              <a:gd name="connsiteY730" fmla="*/ 1677442 h 6858000"/>
              <a:gd name="connsiteX731" fmla="*/ 298437 w 7467600"/>
              <a:gd name="connsiteY731" fmla="*/ 1968019 h 6858000"/>
              <a:gd name="connsiteX732" fmla="*/ 227269 w 7467600"/>
              <a:gd name="connsiteY732" fmla="*/ 1114064 h 6858000"/>
              <a:gd name="connsiteX733" fmla="*/ 248003 w 7467600"/>
              <a:gd name="connsiteY733" fmla="*/ 1089613 h 6858000"/>
              <a:gd name="connsiteX734" fmla="*/ 427020 w 7467600"/>
              <a:gd name="connsiteY734" fmla="*/ 1619803 h 6858000"/>
              <a:gd name="connsiteX735" fmla="*/ 340345 w 7467600"/>
              <a:gd name="connsiteY735" fmla="*/ 2027739 h 6858000"/>
              <a:gd name="connsiteX736" fmla="*/ 360865 w 7467600"/>
              <a:gd name="connsiteY736" fmla="*/ 2044827 h 6858000"/>
              <a:gd name="connsiteX737" fmla="*/ 560414 w 7467600"/>
              <a:gd name="connsiteY737" fmla="*/ 2421457 h 6858000"/>
              <a:gd name="connsiteX738" fmla="*/ 1359703 w 7467600"/>
              <a:gd name="connsiteY738" fmla="*/ 2578554 h 6858000"/>
              <a:gd name="connsiteX739" fmla="*/ 1359422 w 7467600"/>
              <a:gd name="connsiteY739" fmla="*/ 2577994 h 6858000"/>
              <a:gd name="connsiteX740" fmla="*/ 828701 w 7467600"/>
              <a:gd name="connsiteY740" fmla="*/ 1839520 h 6858000"/>
              <a:gd name="connsiteX741" fmla="*/ 494427 w 7467600"/>
              <a:gd name="connsiteY741" fmla="*/ 1092333 h 6858000"/>
              <a:gd name="connsiteX742" fmla="*/ 506322 w 7467600"/>
              <a:gd name="connsiteY742" fmla="*/ 1020997 h 6858000"/>
              <a:gd name="connsiteX743" fmla="*/ 4570198 w 7467600"/>
              <a:gd name="connsiteY743" fmla="*/ 978081 h 6858000"/>
              <a:gd name="connsiteX744" fmla="*/ 4523691 w 7467600"/>
              <a:gd name="connsiteY744" fmla="*/ 1127776 h 6858000"/>
              <a:gd name="connsiteX745" fmla="*/ 4509875 w 7467600"/>
              <a:gd name="connsiteY745" fmla="*/ 1167552 h 6858000"/>
              <a:gd name="connsiteX746" fmla="*/ 4478168 w 7467600"/>
              <a:gd name="connsiteY746" fmla="*/ 1260735 h 6858000"/>
              <a:gd name="connsiteX747" fmla="*/ 4409309 w 7467600"/>
              <a:gd name="connsiteY747" fmla="*/ 1666996 h 6858000"/>
              <a:gd name="connsiteX748" fmla="*/ 4370031 w 7467600"/>
              <a:gd name="connsiteY748" fmla="*/ 1955666 h 6858000"/>
              <a:gd name="connsiteX749" fmla="*/ 4570198 w 7467600"/>
              <a:gd name="connsiteY749" fmla="*/ 978081 h 6858000"/>
              <a:gd name="connsiteX750" fmla="*/ 4557898 w 7467600"/>
              <a:gd name="connsiteY750" fmla="*/ 900011 h 6858000"/>
              <a:gd name="connsiteX751" fmla="*/ 4344840 w 7467600"/>
              <a:gd name="connsiteY751" fmla="*/ 1922038 h 6858000"/>
              <a:gd name="connsiteX752" fmla="*/ 4378710 w 7467600"/>
              <a:gd name="connsiteY752" fmla="*/ 1665516 h 6858000"/>
              <a:gd name="connsiteX753" fmla="*/ 4448798 w 7467600"/>
              <a:gd name="connsiteY753" fmla="*/ 1253024 h 6858000"/>
              <a:gd name="connsiteX754" fmla="*/ 4480315 w 7467600"/>
              <a:gd name="connsiteY754" fmla="*/ 1158454 h 6858000"/>
              <a:gd name="connsiteX755" fmla="*/ 4494133 w 7467600"/>
              <a:gd name="connsiteY755" fmla="*/ 1118676 h 6858000"/>
              <a:gd name="connsiteX756" fmla="*/ 4557898 w 7467600"/>
              <a:gd name="connsiteY756" fmla="*/ 900011 h 6858000"/>
              <a:gd name="connsiteX757" fmla="*/ 5870151 w 7467600"/>
              <a:gd name="connsiteY757" fmla="*/ 898890 h 6858000"/>
              <a:gd name="connsiteX758" fmla="*/ 5861335 w 7467600"/>
              <a:gd name="connsiteY758" fmla="*/ 899177 h 6858000"/>
              <a:gd name="connsiteX759" fmla="*/ 5843702 w 7467600"/>
              <a:gd name="connsiteY759" fmla="*/ 899748 h 6858000"/>
              <a:gd name="connsiteX760" fmla="*/ 5651107 w 7467600"/>
              <a:gd name="connsiteY760" fmla="*/ 920306 h 6858000"/>
              <a:gd name="connsiteX761" fmla="*/ 5459407 w 7467600"/>
              <a:gd name="connsiteY761" fmla="*/ 940975 h 6858000"/>
              <a:gd name="connsiteX762" fmla="*/ 5374846 w 7467600"/>
              <a:gd name="connsiteY762" fmla="*/ 941988 h 6858000"/>
              <a:gd name="connsiteX763" fmla="*/ 5256105 w 7467600"/>
              <a:gd name="connsiteY763" fmla="*/ 945632 h 6858000"/>
              <a:gd name="connsiteX764" fmla="*/ 5107071 w 7467600"/>
              <a:gd name="connsiteY764" fmla="*/ 969720 h 6858000"/>
              <a:gd name="connsiteX765" fmla="*/ 4998681 w 7467600"/>
              <a:gd name="connsiteY765" fmla="*/ 988771 h 6858000"/>
              <a:gd name="connsiteX766" fmla="*/ 5870151 w 7467600"/>
              <a:gd name="connsiteY766" fmla="*/ 898890 h 6858000"/>
              <a:gd name="connsiteX767" fmla="*/ 5504425 w 7467600"/>
              <a:gd name="connsiteY767" fmla="*/ 848067 h 6858000"/>
              <a:gd name="connsiteX768" fmla="*/ 4968849 w 7467600"/>
              <a:gd name="connsiteY768" fmla="*/ 962318 h 6858000"/>
              <a:gd name="connsiteX769" fmla="*/ 5104039 w 7467600"/>
              <a:gd name="connsiteY769" fmla="*/ 940634 h 6858000"/>
              <a:gd name="connsiteX770" fmla="*/ 5256311 w 7467600"/>
              <a:gd name="connsiteY770" fmla="*/ 916490 h 6858000"/>
              <a:gd name="connsiteX771" fmla="*/ 5377381 w 7467600"/>
              <a:gd name="connsiteY771" fmla="*/ 912671 h 6858000"/>
              <a:gd name="connsiteX772" fmla="*/ 5460148 w 7467600"/>
              <a:gd name="connsiteY772" fmla="*/ 911442 h 6858000"/>
              <a:gd name="connsiteX773" fmla="*/ 5648971 w 7467600"/>
              <a:gd name="connsiteY773" fmla="*/ 891331 h 6858000"/>
              <a:gd name="connsiteX774" fmla="*/ 5844807 w 7467600"/>
              <a:gd name="connsiteY774" fmla="*/ 870718 h 6858000"/>
              <a:gd name="connsiteX775" fmla="*/ 5862975 w 7467600"/>
              <a:gd name="connsiteY775" fmla="*/ 869756 h 6858000"/>
              <a:gd name="connsiteX776" fmla="*/ 5920887 w 7467600"/>
              <a:gd name="connsiteY776" fmla="*/ 865929 h 6858000"/>
              <a:gd name="connsiteX777" fmla="*/ 5504425 w 7467600"/>
              <a:gd name="connsiteY777" fmla="*/ 848067 h 6858000"/>
              <a:gd name="connsiteX778" fmla="*/ 3607114 w 7467600"/>
              <a:gd name="connsiteY778" fmla="*/ 467441 h 6858000"/>
              <a:gd name="connsiteX779" fmla="*/ 3296242 w 7467600"/>
              <a:gd name="connsiteY779" fmla="*/ 807991 h 6858000"/>
              <a:gd name="connsiteX780" fmla="*/ 3174674 w 7467600"/>
              <a:gd name="connsiteY780" fmla="*/ 919759 h 6858000"/>
              <a:gd name="connsiteX781" fmla="*/ 3042978 w 7467600"/>
              <a:gd name="connsiteY781" fmla="*/ 1054894 h 6858000"/>
              <a:gd name="connsiteX782" fmla="*/ 2968914 w 7467600"/>
              <a:gd name="connsiteY782" fmla="*/ 1133756 h 6858000"/>
              <a:gd name="connsiteX783" fmla="*/ 3103823 w 7467600"/>
              <a:gd name="connsiteY783" fmla="*/ 1026814 h 6858000"/>
              <a:gd name="connsiteX784" fmla="*/ 3607114 w 7467600"/>
              <a:gd name="connsiteY784" fmla="*/ 467441 h 6858000"/>
              <a:gd name="connsiteX785" fmla="*/ 3744487 w 7467600"/>
              <a:gd name="connsiteY785" fmla="*/ 383136 h 6858000"/>
              <a:gd name="connsiteX786" fmla="*/ 3970213 w 7467600"/>
              <a:gd name="connsiteY786" fmla="*/ 995559 h 6858000"/>
              <a:gd name="connsiteX787" fmla="*/ 3744487 w 7467600"/>
              <a:gd name="connsiteY787" fmla="*/ 383136 h 6858000"/>
              <a:gd name="connsiteX788" fmla="*/ 3624562 w 7467600"/>
              <a:gd name="connsiteY788" fmla="*/ 367041 h 6858000"/>
              <a:gd name="connsiteX789" fmla="*/ 3489712 w 7467600"/>
              <a:gd name="connsiteY789" fmla="*/ 485386 h 6858000"/>
              <a:gd name="connsiteX790" fmla="*/ 3182994 w 7467600"/>
              <a:gd name="connsiteY790" fmla="*/ 828265 h 6858000"/>
              <a:gd name="connsiteX791" fmla="*/ 2892114 w 7467600"/>
              <a:gd name="connsiteY791" fmla="*/ 1172635 h 6858000"/>
              <a:gd name="connsiteX792" fmla="*/ 3021459 w 7467600"/>
              <a:gd name="connsiteY792" fmla="*/ 1035385 h 6858000"/>
              <a:gd name="connsiteX793" fmla="*/ 3153873 w 7467600"/>
              <a:gd name="connsiteY793" fmla="*/ 898971 h 6858000"/>
              <a:gd name="connsiteX794" fmla="*/ 3276511 w 7467600"/>
              <a:gd name="connsiteY794" fmla="*/ 786423 h 6858000"/>
              <a:gd name="connsiteX795" fmla="*/ 3584154 w 7467600"/>
              <a:gd name="connsiteY795" fmla="*/ 448218 h 6858000"/>
              <a:gd name="connsiteX796" fmla="*/ 3624562 w 7467600"/>
              <a:gd name="connsiteY796" fmla="*/ 367041 h 6858000"/>
              <a:gd name="connsiteX797" fmla="*/ 3766672 w 7467600"/>
              <a:gd name="connsiteY797" fmla="*/ 359429 h 6858000"/>
              <a:gd name="connsiteX798" fmla="*/ 3996338 w 7467600"/>
              <a:gd name="connsiteY798" fmla="*/ 968237 h 6858000"/>
              <a:gd name="connsiteX799" fmla="*/ 3766672 w 7467600"/>
              <a:gd name="connsiteY799" fmla="*/ 359429 h 6858000"/>
              <a:gd name="connsiteX800" fmla="*/ 5805386 w 7467600"/>
              <a:gd name="connsiteY800" fmla="*/ 239240 h 6858000"/>
              <a:gd name="connsiteX801" fmla="*/ 5736947 w 7467600"/>
              <a:gd name="connsiteY801" fmla="*/ 261367 h 6858000"/>
              <a:gd name="connsiteX802" fmla="*/ 5427012 w 7467600"/>
              <a:gd name="connsiteY802" fmla="*/ 311272 h 6858000"/>
              <a:gd name="connsiteX803" fmla="*/ 5147818 w 7467600"/>
              <a:gd name="connsiteY803" fmla="*/ 322112 h 6858000"/>
              <a:gd name="connsiteX804" fmla="*/ 5060854 w 7467600"/>
              <a:gd name="connsiteY804" fmla="*/ 311882 h 6858000"/>
              <a:gd name="connsiteX805" fmla="*/ 4945989 w 7467600"/>
              <a:gd name="connsiteY805" fmla="*/ 300516 h 6858000"/>
              <a:gd name="connsiteX806" fmla="*/ 5410479 w 7467600"/>
              <a:gd name="connsiteY806" fmla="*/ 348434 h 6858000"/>
              <a:gd name="connsiteX807" fmla="*/ 5805386 w 7467600"/>
              <a:gd name="connsiteY807" fmla="*/ 239240 h 6858000"/>
              <a:gd name="connsiteX808" fmla="*/ 5905192 w 7467600"/>
              <a:gd name="connsiteY808" fmla="*/ 163079 h 6858000"/>
              <a:gd name="connsiteX809" fmla="*/ 5865655 w 7467600"/>
              <a:gd name="connsiteY809" fmla="*/ 171901 h 6858000"/>
              <a:gd name="connsiteX810" fmla="*/ 5259740 w 7467600"/>
              <a:gd name="connsiteY810" fmla="*/ 257013 h 6858000"/>
              <a:gd name="connsiteX811" fmla="*/ 5208466 w 7467600"/>
              <a:gd name="connsiteY811" fmla="*/ 257550 h 6858000"/>
              <a:gd name="connsiteX812" fmla="*/ 4980204 w 7467600"/>
              <a:gd name="connsiteY812" fmla="*/ 271903 h 6858000"/>
              <a:gd name="connsiteX813" fmla="*/ 5068068 w 7467600"/>
              <a:gd name="connsiteY813" fmla="*/ 282244 h 6858000"/>
              <a:gd name="connsiteX814" fmla="*/ 5153231 w 7467600"/>
              <a:gd name="connsiteY814" fmla="*/ 292240 h 6858000"/>
              <a:gd name="connsiteX815" fmla="*/ 5426491 w 7467600"/>
              <a:gd name="connsiteY815" fmla="*/ 281128 h 6858000"/>
              <a:gd name="connsiteX816" fmla="*/ 5731212 w 7467600"/>
              <a:gd name="connsiteY816" fmla="*/ 231951 h 6858000"/>
              <a:gd name="connsiteX817" fmla="*/ 5905192 w 7467600"/>
              <a:gd name="connsiteY817" fmla="*/ 163079 h 6858000"/>
              <a:gd name="connsiteX818" fmla="*/ 5944437 w 7467600"/>
              <a:gd name="connsiteY818" fmla="*/ 113829 h 6858000"/>
              <a:gd name="connsiteX819" fmla="*/ 5825032 w 7467600"/>
              <a:gd name="connsiteY819" fmla="*/ 146405 h 6858000"/>
              <a:gd name="connsiteX820" fmla="*/ 4955599 w 7467600"/>
              <a:gd name="connsiteY820" fmla="*/ 247008 h 6858000"/>
              <a:gd name="connsiteX821" fmla="*/ 5210104 w 7467600"/>
              <a:gd name="connsiteY821" fmla="*/ 228123 h 6858000"/>
              <a:gd name="connsiteX822" fmla="*/ 5261015 w 7467600"/>
              <a:gd name="connsiteY822" fmla="*/ 227087 h 6858000"/>
              <a:gd name="connsiteX823" fmla="*/ 5861181 w 7467600"/>
              <a:gd name="connsiteY823" fmla="*/ 143093 h 6858000"/>
              <a:gd name="connsiteX824" fmla="*/ 5961252 w 7467600"/>
              <a:gd name="connsiteY824" fmla="*/ 114820 h 6858000"/>
              <a:gd name="connsiteX825" fmla="*/ 5944437 w 7467600"/>
              <a:gd name="connsiteY825" fmla="*/ 113829 h 6858000"/>
              <a:gd name="connsiteX826" fmla="*/ 3882765 w 7467600"/>
              <a:gd name="connsiteY826" fmla="*/ 0 h 6858000"/>
              <a:gd name="connsiteX827" fmla="*/ 3995099 w 7467600"/>
              <a:gd name="connsiteY827" fmla="*/ 0 h 6858000"/>
              <a:gd name="connsiteX828" fmla="*/ 4163818 w 7467600"/>
              <a:gd name="connsiteY828" fmla="*/ 234104 h 6858000"/>
              <a:gd name="connsiteX829" fmla="*/ 4172099 w 7467600"/>
              <a:gd name="connsiteY829" fmla="*/ 234207 h 6858000"/>
              <a:gd name="connsiteX830" fmla="*/ 4784282 w 7467600"/>
              <a:gd name="connsiteY830" fmla="*/ 276561 h 6858000"/>
              <a:gd name="connsiteX831" fmla="*/ 4801687 w 7467600"/>
              <a:gd name="connsiteY831" fmla="*/ 267764 h 6858000"/>
              <a:gd name="connsiteX832" fmla="*/ 6082788 w 7467600"/>
              <a:gd name="connsiteY832" fmla="*/ 64119 h 6858000"/>
              <a:gd name="connsiteX833" fmla="*/ 6099442 w 7467600"/>
              <a:gd name="connsiteY833" fmla="*/ 82568 h 6858000"/>
              <a:gd name="connsiteX834" fmla="*/ 4804137 w 7467600"/>
              <a:gd name="connsiteY834" fmla="*/ 320931 h 6858000"/>
              <a:gd name="connsiteX835" fmla="*/ 4227047 w 7467600"/>
              <a:gd name="connsiteY835" fmla="*/ 313415 h 6858000"/>
              <a:gd name="connsiteX836" fmla="*/ 4346041 w 7467600"/>
              <a:gd name="connsiteY836" fmla="*/ 456086 h 6858000"/>
              <a:gd name="connsiteX837" fmla="*/ 4870967 w 7467600"/>
              <a:gd name="connsiteY837" fmla="*/ 963061 h 6858000"/>
              <a:gd name="connsiteX838" fmla="*/ 4889647 w 7467600"/>
              <a:gd name="connsiteY838" fmla="*/ 957147 h 6858000"/>
              <a:gd name="connsiteX839" fmla="*/ 5422504 w 7467600"/>
              <a:gd name="connsiteY839" fmla="*/ 805191 h 6858000"/>
              <a:gd name="connsiteX840" fmla="*/ 6087656 w 7467600"/>
              <a:gd name="connsiteY840" fmla="*/ 826703 h 6858000"/>
              <a:gd name="connsiteX841" fmla="*/ 6058717 w 7467600"/>
              <a:gd name="connsiteY841" fmla="*/ 865992 h 6858000"/>
              <a:gd name="connsiteX842" fmla="*/ 4974153 w 7467600"/>
              <a:gd name="connsiteY842" fmla="*/ 1045456 h 6858000"/>
              <a:gd name="connsiteX843" fmla="*/ 5627835 w 7467600"/>
              <a:gd name="connsiteY843" fmla="*/ 1472077 h 6858000"/>
              <a:gd name="connsiteX844" fmla="*/ 5629817 w 7467600"/>
              <a:gd name="connsiteY844" fmla="*/ 1471412 h 6858000"/>
              <a:gd name="connsiteX845" fmla="*/ 5634124 w 7467600"/>
              <a:gd name="connsiteY845" fmla="*/ 1470572 h 6858000"/>
              <a:gd name="connsiteX846" fmla="*/ 5755832 w 7467600"/>
              <a:gd name="connsiteY846" fmla="*/ 1383886 h 6858000"/>
              <a:gd name="connsiteX847" fmla="*/ 6014186 w 7467600"/>
              <a:gd name="connsiteY847" fmla="*/ 1279799 h 6858000"/>
              <a:gd name="connsiteX848" fmla="*/ 6901619 w 7467600"/>
              <a:gd name="connsiteY848" fmla="*/ 1047874 h 6858000"/>
              <a:gd name="connsiteX849" fmla="*/ 6931566 w 7467600"/>
              <a:gd name="connsiteY849" fmla="*/ 1062034 h 6858000"/>
              <a:gd name="connsiteX850" fmla="*/ 5790982 w 7467600"/>
              <a:gd name="connsiteY850" fmla="*/ 1561380 h 6858000"/>
              <a:gd name="connsiteX851" fmla="*/ 6188971 w 7467600"/>
              <a:gd name="connsiteY851" fmla="*/ 1755168 h 6858000"/>
              <a:gd name="connsiteX852" fmla="*/ 6202446 w 7467600"/>
              <a:gd name="connsiteY852" fmla="*/ 1752268 h 6858000"/>
              <a:gd name="connsiteX853" fmla="*/ 7179560 w 7467600"/>
              <a:gd name="connsiteY853" fmla="*/ 1467551 h 6858000"/>
              <a:gd name="connsiteX854" fmla="*/ 7158730 w 7467600"/>
              <a:gd name="connsiteY854" fmla="*/ 1507835 h 6858000"/>
              <a:gd name="connsiteX855" fmla="*/ 6326959 w 7467600"/>
              <a:gd name="connsiteY855" fmla="*/ 1817686 h 6858000"/>
              <a:gd name="connsiteX856" fmla="*/ 6537433 w 7467600"/>
              <a:gd name="connsiteY856" fmla="*/ 1907790 h 6858000"/>
              <a:gd name="connsiteX857" fmla="*/ 6550221 w 7467600"/>
              <a:gd name="connsiteY857" fmla="*/ 1910729 h 6858000"/>
              <a:gd name="connsiteX858" fmla="*/ 6964438 w 7467600"/>
              <a:gd name="connsiteY858" fmla="*/ 2209505 h 6858000"/>
              <a:gd name="connsiteX859" fmla="*/ 7367862 w 7467600"/>
              <a:gd name="connsiteY859" fmla="*/ 2806833 h 6858000"/>
              <a:gd name="connsiteX860" fmla="*/ 7364329 w 7467600"/>
              <a:gd name="connsiteY860" fmla="*/ 2826907 h 6858000"/>
              <a:gd name="connsiteX861" fmla="*/ 7290545 w 7467600"/>
              <a:gd name="connsiteY861" fmla="*/ 2850663 h 6858000"/>
              <a:gd name="connsiteX862" fmla="*/ 6472036 w 7467600"/>
              <a:gd name="connsiteY862" fmla="*/ 1959003 h 6858000"/>
              <a:gd name="connsiteX863" fmla="*/ 5792897 w 7467600"/>
              <a:gd name="connsiteY863" fmla="*/ 1647747 h 6858000"/>
              <a:gd name="connsiteX864" fmla="*/ 5842751 w 7467600"/>
              <a:gd name="connsiteY864" fmla="*/ 1816112 h 6858000"/>
              <a:gd name="connsiteX865" fmla="*/ 5847424 w 7467600"/>
              <a:gd name="connsiteY865" fmla="*/ 1815776 h 6858000"/>
              <a:gd name="connsiteX866" fmla="*/ 6399821 w 7467600"/>
              <a:gd name="connsiteY866" fmla="*/ 2344799 h 6858000"/>
              <a:gd name="connsiteX867" fmla="*/ 6323232 w 7467600"/>
              <a:gd name="connsiteY867" fmla="*/ 2389634 h 6858000"/>
              <a:gd name="connsiteX868" fmla="*/ 5942958 w 7467600"/>
              <a:gd name="connsiteY868" fmla="*/ 2077708 h 6858000"/>
              <a:gd name="connsiteX869" fmla="*/ 5921559 w 7467600"/>
              <a:gd name="connsiteY869" fmla="*/ 2378596 h 6858000"/>
              <a:gd name="connsiteX870" fmla="*/ 5817651 w 7467600"/>
              <a:gd name="connsiteY870" fmla="*/ 3023919 h 6858000"/>
              <a:gd name="connsiteX871" fmla="*/ 5729634 w 7467600"/>
              <a:gd name="connsiteY871" fmla="*/ 3051849 h 6858000"/>
              <a:gd name="connsiteX872" fmla="*/ 5611018 w 7467600"/>
              <a:gd name="connsiteY872" fmla="*/ 2316769 h 6858000"/>
              <a:gd name="connsiteX873" fmla="*/ 5687608 w 7467600"/>
              <a:gd name="connsiteY873" fmla="*/ 2039972 h 6858000"/>
              <a:gd name="connsiteX874" fmla="*/ 5657554 w 7467600"/>
              <a:gd name="connsiteY874" fmla="*/ 1576445 h 6858000"/>
              <a:gd name="connsiteX875" fmla="*/ 5150475 w 7467600"/>
              <a:gd name="connsiteY875" fmla="*/ 1274012 h 6858000"/>
              <a:gd name="connsiteX876" fmla="*/ 5349142 w 7467600"/>
              <a:gd name="connsiteY876" fmla="*/ 2204405 h 6858000"/>
              <a:gd name="connsiteX877" fmla="*/ 5262214 w 7467600"/>
              <a:gd name="connsiteY877" fmla="*/ 2233836 h 6858000"/>
              <a:gd name="connsiteX878" fmla="*/ 4981539 w 7467600"/>
              <a:gd name="connsiteY878" fmla="*/ 1542201 h 6858000"/>
              <a:gd name="connsiteX879" fmla="*/ 4958461 w 7467600"/>
              <a:gd name="connsiteY879" fmla="*/ 1136957 h 6858000"/>
              <a:gd name="connsiteX880" fmla="*/ 4655015 w 7467600"/>
              <a:gd name="connsiteY880" fmla="*/ 891426 h 6858000"/>
              <a:gd name="connsiteX881" fmla="*/ 4348002 w 7467600"/>
              <a:gd name="connsiteY881" fmla="*/ 2205895 h 6858000"/>
              <a:gd name="connsiteX882" fmla="*/ 4262250 w 7467600"/>
              <a:gd name="connsiteY882" fmla="*/ 2219972 h 6858000"/>
              <a:gd name="connsiteX883" fmla="*/ 4550611 w 7467600"/>
              <a:gd name="connsiteY883" fmla="*/ 817540 h 6858000"/>
              <a:gd name="connsiteX884" fmla="*/ 4564418 w 7467600"/>
              <a:gd name="connsiteY884" fmla="*/ 808293 h 6858000"/>
              <a:gd name="connsiteX885" fmla="*/ 4266388 w 7467600"/>
              <a:gd name="connsiteY885" fmla="*/ 500083 h 6858000"/>
              <a:gd name="connsiteX886" fmla="*/ 4032842 w 7467600"/>
              <a:gd name="connsiteY886" fmla="*/ 211809 h 6858000"/>
              <a:gd name="connsiteX887" fmla="*/ 3882765 w 7467600"/>
              <a:gd name="connsiteY887" fmla="*/ 0 h 6858000"/>
              <a:gd name="connsiteX888" fmla="*/ 3721337 w 7467600"/>
              <a:gd name="connsiteY888" fmla="*/ 0 h 6858000"/>
              <a:gd name="connsiteX889" fmla="*/ 3797544 w 7467600"/>
              <a:gd name="connsiteY889" fmla="*/ 0 h 6858000"/>
              <a:gd name="connsiteX890" fmla="*/ 3775734 w 7467600"/>
              <a:gd name="connsiteY890" fmla="*/ 95131 h 6858000"/>
              <a:gd name="connsiteX891" fmla="*/ 3724807 w 7467600"/>
              <a:gd name="connsiteY891" fmla="*/ 272257 h 6858000"/>
              <a:gd name="connsiteX892" fmla="*/ 3726844 w 7467600"/>
              <a:gd name="connsiteY892" fmla="*/ 282988 h 6858000"/>
              <a:gd name="connsiteX893" fmla="*/ 3742664 w 7467600"/>
              <a:gd name="connsiteY893" fmla="*/ 279918 h 6858000"/>
              <a:gd name="connsiteX894" fmla="*/ 4103910 w 7467600"/>
              <a:gd name="connsiteY894" fmla="*/ 1161917 h 6858000"/>
              <a:gd name="connsiteX895" fmla="*/ 4020269 w 7467600"/>
              <a:gd name="connsiteY895" fmla="*/ 1200406 h 6858000"/>
              <a:gd name="connsiteX896" fmla="*/ 3674882 w 7467600"/>
              <a:gd name="connsiteY896" fmla="*/ 488524 h 6858000"/>
              <a:gd name="connsiteX897" fmla="*/ 3132682 w 7467600"/>
              <a:gd name="connsiteY897" fmla="*/ 1072284 h 6858000"/>
              <a:gd name="connsiteX898" fmla="*/ 2716346 w 7467600"/>
              <a:gd name="connsiteY898" fmla="*/ 1276376 h 6858000"/>
              <a:gd name="connsiteX899" fmla="*/ 2716772 w 7467600"/>
              <a:gd name="connsiteY899" fmla="*/ 1255462 h 6858000"/>
              <a:gd name="connsiteX900" fmla="*/ 3471096 w 7467600"/>
              <a:gd name="connsiteY900" fmla="*/ 437072 h 6858000"/>
              <a:gd name="connsiteX901" fmla="*/ 3639057 w 7467600"/>
              <a:gd name="connsiteY901" fmla="*/ 286334 h 6858000"/>
              <a:gd name="connsiteX902" fmla="*/ 3640309 w 7467600"/>
              <a:gd name="connsiteY902" fmla="*/ 284664 h 6858000"/>
              <a:gd name="connsiteX903" fmla="*/ 3646022 w 7467600"/>
              <a:gd name="connsiteY903" fmla="*/ 276711 h 6858000"/>
              <a:gd name="connsiteX904" fmla="*/ 3707943 w 7467600"/>
              <a:gd name="connsiteY904" fmla="*/ 65958 h 6858000"/>
              <a:gd name="connsiteX905" fmla="*/ 3721337 w 7467600"/>
              <a:gd name="connsiteY905" fmla="*/ 0 h 6858000"/>
              <a:gd name="connsiteX906" fmla="*/ 2867960 w 7467600"/>
              <a:gd name="connsiteY906" fmla="*/ 0 h 6858000"/>
              <a:gd name="connsiteX907" fmla="*/ 2926351 w 7467600"/>
              <a:gd name="connsiteY907" fmla="*/ 0 h 6858000"/>
              <a:gd name="connsiteX908" fmla="*/ 2902823 w 7467600"/>
              <a:gd name="connsiteY908" fmla="*/ 262929 h 6858000"/>
              <a:gd name="connsiteX909" fmla="*/ 2940663 w 7467600"/>
              <a:gd name="connsiteY909" fmla="*/ 140884 h 6858000"/>
              <a:gd name="connsiteX910" fmla="*/ 2947039 w 7467600"/>
              <a:gd name="connsiteY910" fmla="*/ 122524 h 6858000"/>
              <a:gd name="connsiteX911" fmla="*/ 2984316 w 7467600"/>
              <a:gd name="connsiteY911" fmla="*/ 0 h 6858000"/>
              <a:gd name="connsiteX912" fmla="*/ 3016114 w 7467600"/>
              <a:gd name="connsiteY912" fmla="*/ 0 h 6858000"/>
              <a:gd name="connsiteX913" fmla="*/ 2979949 w 7467600"/>
              <a:gd name="connsiteY913" fmla="*/ 119274 h 6858000"/>
              <a:gd name="connsiteX914" fmla="*/ 3023879 w 7467600"/>
              <a:gd name="connsiteY914" fmla="*/ 0 h 6858000"/>
              <a:gd name="connsiteX915" fmla="*/ 3105400 w 7467600"/>
              <a:gd name="connsiteY915" fmla="*/ 0 h 6858000"/>
              <a:gd name="connsiteX916" fmla="*/ 3094669 w 7467600"/>
              <a:gd name="connsiteY916" fmla="*/ 30308 h 6858000"/>
              <a:gd name="connsiteX917" fmla="*/ 2901945 w 7467600"/>
              <a:gd name="connsiteY917" fmla="*/ 466538 h 6858000"/>
              <a:gd name="connsiteX918" fmla="*/ 2815209 w 7467600"/>
              <a:gd name="connsiteY918" fmla="*/ 497361 h 6858000"/>
              <a:gd name="connsiteX919" fmla="*/ 2844845 w 7467600"/>
              <a:gd name="connsiteY919" fmla="*/ 127638 h 6858000"/>
              <a:gd name="connsiteX920" fmla="*/ 2867960 w 7467600"/>
              <a:gd name="connsiteY920" fmla="*/ 0 h 6858000"/>
              <a:gd name="connsiteX921" fmla="*/ 1057230 w 7467600"/>
              <a:gd name="connsiteY921" fmla="*/ 0 h 6858000"/>
              <a:gd name="connsiteX922" fmla="*/ 1111003 w 7467600"/>
              <a:gd name="connsiteY922" fmla="*/ 0 h 6858000"/>
              <a:gd name="connsiteX923" fmla="*/ 1125553 w 7467600"/>
              <a:gd name="connsiteY923" fmla="*/ 52588 h 6858000"/>
              <a:gd name="connsiteX924" fmla="*/ 1304276 w 7467600"/>
              <a:gd name="connsiteY924" fmla="*/ 476275 h 6858000"/>
              <a:gd name="connsiteX925" fmla="*/ 1492066 w 7467600"/>
              <a:gd name="connsiteY925" fmla="*/ 886333 h 6858000"/>
              <a:gd name="connsiteX926" fmla="*/ 1423698 w 7467600"/>
              <a:gd name="connsiteY926" fmla="*/ 710817 h 6858000"/>
              <a:gd name="connsiteX927" fmla="*/ 1357609 w 7467600"/>
              <a:gd name="connsiteY927" fmla="*/ 532892 h 6858000"/>
              <a:gd name="connsiteX928" fmla="*/ 1309550 w 7467600"/>
              <a:gd name="connsiteY928" fmla="*/ 374031 h 6858000"/>
              <a:gd name="connsiteX929" fmla="*/ 1193673 w 7467600"/>
              <a:gd name="connsiteY929" fmla="*/ 49533 h 6858000"/>
              <a:gd name="connsiteX930" fmla="*/ 1164391 w 7467600"/>
              <a:gd name="connsiteY930" fmla="*/ 0 h 6858000"/>
              <a:gd name="connsiteX931" fmla="*/ 1200666 w 7467600"/>
              <a:gd name="connsiteY931" fmla="*/ 0 h 6858000"/>
              <a:gd name="connsiteX932" fmla="*/ 1223408 w 7467600"/>
              <a:gd name="connsiteY932" fmla="*/ 38996 h 6858000"/>
              <a:gd name="connsiteX933" fmla="*/ 1339635 w 7467600"/>
              <a:gd name="connsiteY933" fmla="*/ 365517 h 6858000"/>
              <a:gd name="connsiteX934" fmla="*/ 1387469 w 7467600"/>
              <a:gd name="connsiteY934" fmla="*/ 523079 h 6858000"/>
              <a:gd name="connsiteX935" fmla="*/ 1452685 w 7467600"/>
              <a:gd name="connsiteY935" fmla="*/ 699806 h 6858000"/>
              <a:gd name="connsiteX936" fmla="*/ 1492092 w 7467600"/>
              <a:gd name="connsiteY936" fmla="*/ 800424 h 6858000"/>
              <a:gd name="connsiteX937" fmla="*/ 1455302 w 7467600"/>
              <a:gd name="connsiteY937" fmla="*/ 632913 h 6858000"/>
              <a:gd name="connsiteX938" fmla="*/ 1222336 w 7467600"/>
              <a:gd name="connsiteY938" fmla="*/ 9480 h 6858000"/>
              <a:gd name="connsiteX939" fmla="*/ 1214634 w 7467600"/>
              <a:gd name="connsiteY939" fmla="*/ 0 h 6858000"/>
              <a:gd name="connsiteX940" fmla="*/ 1289827 w 7467600"/>
              <a:gd name="connsiteY940" fmla="*/ 0 h 6858000"/>
              <a:gd name="connsiteX941" fmla="*/ 1321076 w 7467600"/>
              <a:gd name="connsiteY941" fmla="*/ 59722 h 6858000"/>
              <a:gd name="connsiteX942" fmla="*/ 1512579 w 7467600"/>
              <a:gd name="connsiteY942" fmla="*/ 626441 h 6858000"/>
              <a:gd name="connsiteX943" fmla="*/ 1506076 w 7467600"/>
              <a:gd name="connsiteY943" fmla="*/ 1089289 h 6858000"/>
              <a:gd name="connsiteX944" fmla="*/ 1486346 w 7467600"/>
              <a:gd name="connsiteY944" fmla="*/ 1079919 h 6858000"/>
              <a:gd name="connsiteX945" fmla="*/ 1070511 w 7467600"/>
              <a:gd name="connsiteY945" fmla="*/ 48609 h 6858000"/>
              <a:gd name="connsiteX946" fmla="*/ 1057230 w 7467600"/>
              <a:gd name="connsiteY946" fmla="*/ 0 h 6858000"/>
              <a:gd name="connsiteX947" fmla="*/ 43151 w 7467600"/>
              <a:gd name="connsiteY947" fmla="*/ 0 h 6858000"/>
              <a:gd name="connsiteX948" fmla="*/ 95283 w 7467600"/>
              <a:gd name="connsiteY948" fmla="*/ 0 h 6858000"/>
              <a:gd name="connsiteX949" fmla="*/ 300708 w 7467600"/>
              <a:gd name="connsiteY949" fmla="*/ 154571 h 6858000"/>
              <a:gd name="connsiteX950" fmla="*/ 530414 w 7467600"/>
              <a:gd name="connsiteY950" fmla="*/ 354673 h 6858000"/>
              <a:gd name="connsiteX951" fmla="*/ 333785 w 7467600"/>
              <a:gd name="connsiteY951" fmla="*/ 161564 h 6858000"/>
              <a:gd name="connsiteX952" fmla="*/ 147005 w 7467600"/>
              <a:gd name="connsiteY952" fmla="*/ 0 h 6858000"/>
              <a:gd name="connsiteX953" fmla="*/ 272509 w 7467600"/>
              <a:gd name="connsiteY953" fmla="*/ 0 h 6858000"/>
              <a:gd name="connsiteX954" fmla="*/ 326276 w 7467600"/>
              <a:gd name="connsiteY954" fmla="*/ 45847 h 6858000"/>
              <a:gd name="connsiteX955" fmla="*/ 823759 w 7467600"/>
              <a:gd name="connsiteY955" fmla="*/ 574145 h 6858000"/>
              <a:gd name="connsiteX956" fmla="*/ 811254 w 7467600"/>
              <a:gd name="connsiteY956" fmla="*/ 665546 h 6858000"/>
              <a:gd name="connsiteX957" fmla="*/ 154042 w 7467600"/>
              <a:gd name="connsiteY957" fmla="*/ 261522 h 6858000"/>
              <a:gd name="connsiteX958" fmla="*/ 13550 w 7467600"/>
              <a:gd name="connsiteY958" fmla="*/ 158423 h 6858000"/>
              <a:gd name="connsiteX959" fmla="*/ 0 w 7467600"/>
              <a:gd name="connsiteY959" fmla="*/ 146618 h 6858000"/>
              <a:gd name="connsiteX960" fmla="*/ 0 w 7467600"/>
              <a:gd name="connsiteY960" fmla="*/ 59161 h 6858000"/>
              <a:gd name="connsiteX961" fmla="*/ 45427 w 7467600"/>
              <a:gd name="connsiteY961" fmla="*/ 101078 h 6858000"/>
              <a:gd name="connsiteX962" fmla="*/ 630103 w 7467600"/>
              <a:gd name="connsiteY962" fmla="*/ 485885 h 6858000"/>
              <a:gd name="connsiteX963" fmla="*/ 532040 w 7467600"/>
              <a:gd name="connsiteY963" fmla="*/ 399359 h 6858000"/>
              <a:gd name="connsiteX964" fmla="*/ 517618 w 7467600"/>
              <a:gd name="connsiteY964" fmla="*/ 385726 h 6858000"/>
              <a:gd name="connsiteX965" fmla="*/ 285074 w 7467600"/>
              <a:gd name="connsiteY965" fmla="*/ 182755 h 6858000"/>
              <a:gd name="connsiteX966" fmla="*/ 43151 w 7467600"/>
              <a:gd name="connsiteY966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7454976 w 7467600"/>
              <a:gd name="connsiteY74" fmla="*/ 6318297 h 6858000"/>
              <a:gd name="connsiteX75" fmla="*/ 7379510 w 7467600"/>
              <a:gd name="connsiteY75" fmla="*/ 5755454 h 6858000"/>
              <a:gd name="connsiteX76" fmla="*/ 7467600 w 7467600"/>
              <a:gd name="connsiteY76" fmla="*/ 6012219 h 6858000"/>
              <a:gd name="connsiteX77" fmla="*/ 7356878 w 7467600"/>
              <a:gd name="connsiteY77" fmla="*/ 5981332 h 6858000"/>
              <a:gd name="connsiteX78" fmla="*/ 7467600 w 7467600"/>
              <a:gd name="connsiteY78" fmla="*/ 6117703 h 6858000"/>
              <a:gd name="connsiteX79" fmla="*/ 7467600 w 7467600"/>
              <a:gd name="connsiteY79" fmla="*/ 6163634 h 6858000"/>
              <a:gd name="connsiteX80" fmla="*/ 7403637 w 7467600"/>
              <a:gd name="connsiteY80" fmla="*/ 6083957 h 6858000"/>
              <a:gd name="connsiteX81" fmla="*/ 7254615 w 7467600"/>
              <a:gd name="connsiteY81" fmla="*/ 5911918 h 6858000"/>
              <a:gd name="connsiteX82" fmla="*/ 7312589 w 7467600"/>
              <a:gd name="connsiteY82" fmla="*/ 5982309 h 6858000"/>
              <a:gd name="connsiteX83" fmla="*/ 7448321 w 7467600"/>
              <a:gd name="connsiteY83" fmla="*/ 6190991 h 6858000"/>
              <a:gd name="connsiteX84" fmla="*/ 7467600 w 7467600"/>
              <a:gd name="connsiteY84" fmla="*/ 6221686 h 6858000"/>
              <a:gd name="connsiteX85" fmla="*/ 7467600 w 7467600"/>
              <a:gd name="connsiteY85" fmla="*/ 6334256 h 6858000"/>
              <a:gd name="connsiteX86" fmla="*/ 7454976 w 7467600"/>
              <a:gd name="connsiteY86" fmla="*/ 6318297 h 6858000"/>
              <a:gd name="connsiteX87" fmla="*/ 1456157 w 7467600"/>
              <a:gd name="connsiteY87" fmla="*/ 5371404 h 6858000"/>
              <a:gd name="connsiteX88" fmla="*/ 1244432 w 7467600"/>
              <a:gd name="connsiteY88" fmla="*/ 5385601 h 6858000"/>
              <a:gd name="connsiteX89" fmla="*/ 973990 w 7467600"/>
              <a:gd name="connsiteY89" fmla="*/ 5424940 h 6858000"/>
              <a:gd name="connsiteX90" fmla="*/ 1103809 w 7467600"/>
              <a:gd name="connsiteY90" fmla="*/ 5433720 h 6858000"/>
              <a:gd name="connsiteX91" fmla="*/ 1123454 w 7467600"/>
              <a:gd name="connsiteY91" fmla="*/ 5435727 h 6858000"/>
              <a:gd name="connsiteX92" fmla="*/ 1737017 w 7467600"/>
              <a:gd name="connsiteY92" fmla="*/ 5452183 h 6858000"/>
              <a:gd name="connsiteX93" fmla="*/ 1824397 w 7467600"/>
              <a:gd name="connsiteY93" fmla="*/ 5447757 h 6858000"/>
              <a:gd name="connsiteX94" fmla="*/ 2070059 w 7467600"/>
              <a:gd name="connsiteY94" fmla="*/ 5441660 h 6858000"/>
              <a:gd name="connsiteX95" fmla="*/ 1456157 w 7467600"/>
              <a:gd name="connsiteY95" fmla="*/ 5371404 h 6858000"/>
              <a:gd name="connsiteX96" fmla="*/ 4988186 w 7467600"/>
              <a:gd name="connsiteY96" fmla="*/ 5216467 h 6858000"/>
              <a:gd name="connsiteX97" fmla="*/ 4777334 w 7467600"/>
              <a:gd name="connsiteY97" fmla="*/ 5406072 h 6858000"/>
              <a:gd name="connsiteX98" fmla="*/ 4718341 w 7467600"/>
              <a:gd name="connsiteY98" fmla="*/ 5468043 h 6858000"/>
              <a:gd name="connsiteX99" fmla="*/ 4604655 w 7467600"/>
              <a:gd name="connsiteY99" fmla="*/ 5583434 h 6858000"/>
              <a:gd name="connsiteX100" fmla="*/ 4565074 w 7467600"/>
              <a:gd name="connsiteY100" fmla="*/ 5618550 h 6858000"/>
              <a:gd name="connsiteX101" fmla="*/ 4988186 w 7467600"/>
              <a:gd name="connsiteY101" fmla="*/ 5216467 h 6858000"/>
              <a:gd name="connsiteX102" fmla="*/ 4978032 w 7467600"/>
              <a:gd name="connsiteY102" fmla="*/ 5183809 h 6858000"/>
              <a:gd name="connsiteX103" fmla="*/ 4463413 w 7467600"/>
              <a:gd name="connsiteY103" fmla="*/ 5615162 h 6858000"/>
              <a:gd name="connsiteX104" fmla="*/ 4358134 w 7467600"/>
              <a:gd name="connsiteY104" fmla="*/ 5742791 h 6858000"/>
              <a:gd name="connsiteX105" fmla="*/ 4376219 w 7467600"/>
              <a:gd name="connsiteY105" fmla="*/ 5729027 h 6858000"/>
              <a:gd name="connsiteX106" fmla="*/ 4582340 w 7467600"/>
              <a:gd name="connsiteY106" fmla="*/ 5561037 h 6858000"/>
              <a:gd name="connsiteX107" fmla="*/ 4694684 w 7467600"/>
              <a:gd name="connsiteY107" fmla="*/ 5447098 h 6858000"/>
              <a:gd name="connsiteX108" fmla="*/ 4754123 w 7467600"/>
              <a:gd name="connsiteY108" fmla="*/ 5384643 h 6858000"/>
              <a:gd name="connsiteX109" fmla="*/ 4978032 w 7467600"/>
              <a:gd name="connsiteY109" fmla="*/ 5183809 h 6858000"/>
              <a:gd name="connsiteX110" fmla="*/ 1903353 w 7467600"/>
              <a:gd name="connsiteY110" fmla="*/ 5044827 h 6858000"/>
              <a:gd name="connsiteX111" fmla="*/ 1936931 w 7467600"/>
              <a:gd name="connsiteY111" fmla="*/ 5093954 h 6858000"/>
              <a:gd name="connsiteX112" fmla="*/ 2195868 w 7467600"/>
              <a:gd name="connsiteY112" fmla="*/ 5396574 h 6858000"/>
              <a:gd name="connsiteX113" fmla="*/ 2088852 w 7467600"/>
              <a:gd name="connsiteY113" fmla="*/ 5166123 h 6858000"/>
              <a:gd name="connsiteX114" fmla="*/ 1958241 w 7467600"/>
              <a:gd name="connsiteY114" fmla="*/ 5067955 h 6858000"/>
              <a:gd name="connsiteX115" fmla="*/ 1903353 w 7467600"/>
              <a:gd name="connsiteY115" fmla="*/ 5044827 h 6858000"/>
              <a:gd name="connsiteX116" fmla="*/ 1979378 w 7467600"/>
              <a:gd name="connsiteY116" fmla="*/ 4769504 h 6858000"/>
              <a:gd name="connsiteX117" fmla="*/ 2882120 w 7467600"/>
              <a:gd name="connsiteY117" fmla="*/ 5064547 h 6858000"/>
              <a:gd name="connsiteX118" fmla="*/ 2793103 w 7467600"/>
              <a:gd name="connsiteY118" fmla="*/ 5039699 h 6858000"/>
              <a:gd name="connsiteX119" fmla="*/ 2770041 w 7467600"/>
              <a:gd name="connsiteY119" fmla="*/ 5033634 h 6858000"/>
              <a:gd name="connsiteX120" fmla="*/ 1979378 w 7467600"/>
              <a:gd name="connsiteY120" fmla="*/ 4769504 h 6858000"/>
              <a:gd name="connsiteX121" fmla="*/ 1927410 w 7467600"/>
              <a:gd name="connsiteY121" fmla="*/ 4716164 h 6858000"/>
              <a:gd name="connsiteX122" fmla="*/ 1959587 w 7467600"/>
              <a:gd name="connsiteY122" fmla="*/ 4728849 h 6858000"/>
              <a:gd name="connsiteX123" fmla="*/ 2777707 w 7467600"/>
              <a:gd name="connsiteY123" fmla="*/ 5003991 h 6858000"/>
              <a:gd name="connsiteX124" fmla="*/ 2800768 w 7467600"/>
              <a:gd name="connsiteY124" fmla="*/ 5010056 h 6858000"/>
              <a:gd name="connsiteX125" fmla="*/ 2879408 w 7467600"/>
              <a:gd name="connsiteY125" fmla="*/ 5031590 h 6858000"/>
              <a:gd name="connsiteX126" fmla="*/ 2862295 w 7467600"/>
              <a:gd name="connsiteY126" fmla="*/ 5022958 h 6858000"/>
              <a:gd name="connsiteX127" fmla="*/ 2813343 w 7467600"/>
              <a:gd name="connsiteY127" fmla="*/ 4998369 h 6858000"/>
              <a:gd name="connsiteX128" fmla="*/ 2646245 w 7467600"/>
              <a:gd name="connsiteY128" fmla="*/ 4930999 h 6858000"/>
              <a:gd name="connsiteX129" fmla="*/ 1999243 w 7467600"/>
              <a:gd name="connsiteY129" fmla="*/ 4730524 h 6858000"/>
              <a:gd name="connsiteX130" fmla="*/ 1979527 w 7467600"/>
              <a:gd name="connsiteY130" fmla="*/ 4726651 h 6858000"/>
              <a:gd name="connsiteX131" fmla="*/ 1927410 w 7467600"/>
              <a:gd name="connsiteY131" fmla="*/ 4716164 h 6858000"/>
              <a:gd name="connsiteX132" fmla="*/ 1997014 w 7467600"/>
              <a:gd name="connsiteY132" fmla="*/ 4698007 h 6858000"/>
              <a:gd name="connsiteX133" fmla="*/ 2005458 w 7467600"/>
              <a:gd name="connsiteY133" fmla="*/ 4699540 h 6858000"/>
              <a:gd name="connsiteX134" fmla="*/ 2657186 w 7467600"/>
              <a:gd name="connsiteY134" fmla="*/ 4901687 h 6858000"/>
              <a:gd name="connsiteX135" fmla="*/ 2826662 w 7467600"/>
              <a:gd name="connsiteY135" fmla="*/ 4970362 h 6858000"/>
              <a:gd name="connsiteX136" fmla="*/ 2876100 w 7467600"/>
              <a:gd name="connsiteY136" fmla="*/ 4995397 h 6858000"/>
              <a:gd name="connsiteX137" fmla="*/ 3042600 w 7467600"/>
              <a:gd name="connsiteY137" fmla="*/ 5059532 h 6858000"/>
              <a:gd name="connsiteX138" fmla="*/ 1997014 w 7467600"/>
              <a:gd name="connsiteY138" fmla="*/ 4698007 h 6858000"/>
              <a:gd name="connsiteX139" fmla="*/ 2305292 w 7467600"/>
              <a:gd name="connsiteY139" fmla="*/ 4219492 h 6858000"/>
              <a:gd name="connsiteX140" fmla="*/ 3360922 w 7467600"/>
              <a:gd name="connsiteY140" fmla="*/ 4529373 h 6858000"/>
              <a:gd name="connsiteX141" fmla="*/ 3492420 w 7467600"/>
              <a:gd name="connsiteY141" fmla="*/ 4510145 h 6858000"/>
              <a:gd name="connsiteX142" fmla="*/ 3364086 w 7467600"/>
              <a:gd name="connsiteY142" fmla="*/ 4480340 h 6858000"/>
              <a:gd name="connsiteX143" fmla="*/ 3225818 w 7467600"/>
              <a:gd name="connsiteY143" fmla="*/ 4411822 h 6858000"/>
              <a:gd name="connsiteX144" fmla="*/ 3129696 w 7467600"/>
              <a:gd name="connsiteY144" fmla="*/ 4360704 h 6858000"/>
              <a:gd name="connsiteX145" fmla="*/ 2814545 w 7467600"/>
              <a:gd name="connsiteY145" fmla="*/ 4282955 h 6858000"/>
              <a:gd name="connsiteX146" fmla="*/ 2305292 w 7467600"/>
              <a:gd name="connsiteY146" fmla="*/ 4219492 h 6858000"/>
              <a:gd name="connsiteX147" fmla="*/ 2626982 w 7467600"/>
              <a:gd name="connsiteY147" fmla="*/ 4206450 h 6858000"/>
              <a:gd name="connsiteX148" fmla="*/ 2490617 w 7467600"/>
              <a:gd name="connsiteY148" fmla="*/ 4206951 h 6858000"/>
              <a:gd name="connsiteX149" fmla="*/ 2819869 w 7467600"/>
              <a:gd name="connsiteY149" fmla="*/ 4252936 h 6858000"/>
              <a:gd name="connsiteX150" fmla="*/ 3143018 w 7467600"/>
              <a:gd name="connsiteY150" fmla="*/ 4332698 h 6858000"/>
              <a:gd name="connsiteX151" fmla="*/ 3241520 w 7467600"/>
              <a:gd name="connsiteY151" fmla="*/ 4385112 h 6858000"/>
              <a:gd name="connsiteX152" fmla="*/ 3374575 w 7467600"/>
              <a:gd name="connsiteY152" fmla="*/ 4451517 h 6858000"/>
              <a:gd name="connsiteX153" fmla="*/ 3505221 w 7467600"/>
              <a:gd name="connsiteY153" fmla="*/ 4480757 h 6858000"/>
              <a:gd name="connsiteX154" fmla="*/ 2626982 w 7467600"/>
              <a:gd name="connsiteY154" fmla="*/ 4206450 h 6858000"/>
              <a:gd name="connsiteX155" fmla="*/ 1310106 w 7467600"/>
              <a:gd name="connsiteY155" fmla="*/ 3943217 h 6858000"/>
              <a:gd name="connsiteX156" fmla="*/ 854994 w 7467600"/>
              <a:gd name="connsiteY156" fmla="*/ 4399136 h 6858000"/>
              <a:gd name="connsiteX157" fmla="*/ 742462 w 7467600"/>
              <a:gd name="connsiteY157" fmla="*/ 4594648 h 6858000"/>
              <a:gd name="connsiteX158" fmla="*/ 820602 w 7467600"/>
              <a:gd name="connsiteY158" fmla="*/ 4485915 h 6858000"/>
              <a:gd name="connsiteX159" fmla="*/ 878295 w 7467600"/>
              <a:gd name="connsiteY159" fmla="*/ 4403594 h 6858000"/>
              <a:gd name="connsiteX160" fmla="*/ 1240607 w 7467600"/>
              <a:gd name="connsiteY160" fmla="*/ 4010401 h 6858000"/>
              <a:gd name="connsiteX161" fmla="*/ 1310106 w 7467600"/>
              <a:gd name="connsiteY161" fmla="*/ 3943217 h 6858000"/>
              <a:gd name="connsiteX162" fmla="*/ 1423113 w 7467600"/>
              <a:gd name="connsiteY162" fmla="*/ 3874565 h 6858000"/>
              <a:gd name="connsiteX163" fmla="*/ 1260565 w 7467600"/>
              <a:gd name="connsiteY163" fmla="*/ 4031982 h 6858000"/>
              <a:gd name="connsiteX164" fmla="*/ 901900 w 7467600"/>
              <a:gd name="connsiteY164" fmla="*/ 4421236 h 6858000"/>
              <a:gd name="connsiteX165" fmla="*/ 845044 w 7467600"/>
              <a:gd name="connsiteY165" fmla="*/ 4502436 h 6858000"/>
              <a:gd name="connsiteX166" fmla="*/ 685926 w 7467600"/>
              <a:gd name="connsiteY166" fmla="*/ 4703069 h 6858000"/>
              <a:gd name="connsiteX167" fmla="*/ 684248 w 7467600"/>
              <a:gd name="connsiteY167" fmla="*/ 4706721 h 6858000"/>
              <a:gd name="connsiteX168" fmla="*/ 1423113 w 7467600"/>
              <a:gd name="connsiteY168" fmla="*/ 3874565 h 6858000"/>
              <a:gd name="connsiteX169" fmla="*/ 3316479 w 7467600"/>
              <a:gd name="connsiteY169" fmla="*/ 3872136 h 6858000"/>
              <a:gd name="connsiteX170" fmla="*/ 3546806 w 7467600"/>
              <a:gd name="connsiteY170" fmla="*/ 4356139 h 6858000"/>
              <a:gd name="connsiteX171" fmla="*/ 3364433 w 7467600"/>
              <a:gd name="connsiteY171" fmla="*/ 3953121 h 6858000"/>
              <a:gd name="connsiteX172" fmla="*/ 3316479 w 7467600"/>
              <a:gd name="connsiteY172" fmla="*/ 3872136 h 6858000"/>
              <a:gd name="connsiteX173" fmla="*/ 3291335 w 7467600"/>
              <a:gd name="connsiteY173" fmla="*/ 3767420 h 6858000"/>
              <a:gd name="connsiteX174" fmla="*/ 3390805 w 7467600"/>
              <a:gd name="connsiteY174" fmla="*/ 3937163 h 6858000"/>
              <a:gd name="connsiteX175" fmla="*/ 3579062 w 7467600"/>
              <a:gd name="connsiteY175" fmla="*/ 4359040 h 6858000"/>
              <a:gd name="connsiteX176" fmla="*/ 3467355 w 7467600"/>
              <a:gd name="connsiteY176" fmla="*/ 3988130 h 6858000"/>
              <a:gd name="connsiteX177" fmla="*/ 3310753 w 7467600"/>
              <a:gd name="connsiteY177" fmla="*/ 3787140 h 6858000"/>
              <a:gd name="connsiteX178" fmla="*/ 3291335 w 7467600"/>
              <a:gd name="connsiteY178" fmla="*/ 3767420 h 6858000"/>
              <a:gd name="connsiteX179" fmla="*/ 1635889 w 7467600"/>
              <a:gd name="connsiteY179" fmla="*/ 3709494 h 6858000"/>
              <a:gd name="connsiteX180" fmla="*/ 1634800 w 7467600"/>
              <a:gd name="connsiteY180" fmla="*/ 3731111 h 6858000"/>
              <a:gd name="connsiteX181" fmla="*/ 1635889 w 7467600"/>
              <a:gd name="connsiteY181" fmla="*/ 3709494 h 6858000"/>
              <a:gd name="connsiteX182" fmla="*/ 1510397 w 7467600"/>
              <a:gd name="connsiteY182" fmla="*/ 3684705 h 6858000"/>
              <a:gd name="connsiteX183" fmla="*/ 1146550 w 7467600"/>
              <a:gd name="connsiteY183" fmla="*/ 3802012 h 6858000"/>
              <a:gd name="connsiteX184" fmla="*/ 698834 w 7467600"/>
              <a:gd name="connsiteY184" fmla="*/ 3952272 h 6858000"/>
              <a:gd name="connsiteX185" fmla="*/ 34256 w 7467600"/>
              <a:gd name="connsiteY185" fmla="*/ 4347603 h 6858000"/>
              <a:gd name="connsiteX186" fmla="*/ 527241 w 7467600"/>
              <a:gd name="connsiteY186" fmla="*/ 4065078 h 6858000"/>
              <a:gd name="connsiteX187" fmla="*/ 1510397 w 7467600"/>
              <a:gd name="connsiteY187" fmla="*/ 3684705 h 6858000"/>
              <a:gd name="connsiteX188" fmla="*/ 1313114 w 7467600"/>
              <a:gd name="connsiteY188" fmla="*/ 3655216 h 6858000"/>
              <a:gd name="connsiteX189" fmla="*/ 1109304 w 7467600"/>
              <a:gd name="connsiteY189" fmla="*/ 3669030 h 6858000"/>
              <a:gd name="connsiteX190" fmla="*/ 8129 w 7467600"/>
              <a:gd name="connsiteY190" fmla="*/ 4330519 h 6858000"/>
              <a:gd name="connsiteX191" fmla="*/ 687572 w 7467600"/>
              <a:gd name="connsiteY191" fmla="*/ 3925629 h 6858000"/>
              <a:gd name="connsiteX192" fmla="*/ 1138365 w 7467600"/>
              <a:gd name="connsiteY192" fmla="*/ 3774515 h 6858000"/>
              <a:gd name="connsiteX193" fmla="*/ 1505579 w 7467600"/>
              <a:gd name="connsiteY193" fmla="*/ 3655526 h 6858000"/>
              <a:gd name="connsiteX194" fmla="*/ 1313114 w 7467600"/>
              <a:gd name="connsiteY194" fmla="*/ 3655216 h 6858000"/>
              <a:gd name="connsiteX195" fmla="*/ 3655073 w 7467600"/>
              <a:gd name="connsiteY195" fmla="*/ 3650884 h 6858000"/>
              <a:gd name="connsiteX196" fmla="*/ 3989938 w 7467600"/>
              <a:gd name="connsiteY196" fmla="*/ 3991685 h 6858000"/>
              <a:gd name="connsiteX197" fmla="*/ 4393907 w 7467600"/>
              <a:gd name="connsiteY197" fmla="*/ 4261258 h 6858000"/>
              <a:gd name="connsiteX198" fmla="*/ 4648051 w 7467600"/>
              <a:gd name="connsiteY198" fmla="*/ 4374051 h 6858000"/>
              <a:gd name="connsiteX199" fmla="*/ 4383389 w 7467600"/>
              <a:gd name="connsiteY199" fmla="*/ 4184369 h 6858000"/>
              <a:gd name="connsiteX200" fmla="*/ 4165508 w 7467600"/>
              <a:gd name="connsiteY200" fmla="*/ 4035196 h 6858000"/>
              <a:gd name="connsiteX201" fmla="*/ 4068162 w 7467600"/>
              <a:gd name="connsiteY201" fmla="*/ 3953394 h 6858000"/>
              <a:gd name="connsiteX202" fmla="*/ 3981416 w 7467600"/>
              <a:gd name="connsiteY202" fmla="*/ 3880482 h 6858000"/>
              <a:gd name="connsiteX203" fmla="*/ 3800147 w 7467600"/>
              <a:gd name="connsiteY203" fmla="*/ 3749872 h 6858000"/>
              <a:gd name="connsiteX204" fmla="*/ 3655073 w 7467600"/>
              <a:gd name="connsiteY204" fmla="*/ 3650884 h 6858000"/>
              <a:gd name="connsiteX205" fmla="*/ 3670252 w 7467600"/>
              <a:gd name="connsiteY205" fmla="*/ 3622798 h 6858000"/>
              <a:gd name="connsiteX206" fmla="*/ 3817258 w 7467600"/>
              <a:gd name="connsiteY206" fmla="*/ 3723577 h 6858000"/>
              <a:gd name="connsiteX207" fmla="*/ 4000461 w 7467600"/>
              <a:gd name="connsiteY207" fmla="*/ 3855966 h 6858000"/>
              <a:gd name="connsiteX208" fmla="*/ 4088180 w 7467600"/>
              <a:gd name="connsiteY208" fmla="*/ 3929774 h 6858000"/>
              <a:gd name="connsiteX209" fmla="*/ 4184555 w 7467600"/>
              <a:gd name="connsiteY209" fmla="*/ 4010683 h 6858000"/>
              <a:gd name="connsiteX210" fmla="*/ 4399563 w 7467600"/>
              <a:gd name="connsiteY210" fmla="*/ 4158106 h 6858000"/>
              <a:gd name="connsiteX211" fmla="*/ 4684469 w 7467600"/>
              <a:gd name="connsiteY211" fmla="*/ 4364680 h 6858000"/>
              <a:gd name="connsiteX212" fmla="*/ 4690271 w 7467600"/>
              <a:gd name="connsiteY212" fmla="*/ 4370034 h 6858000"/>
              <a:gd name="connsiteX213" fmla="*/ 4136093 w 7467600"/>
              <a:gd name="connsiteY213" fmla="*/ 3858466 h 6858000"/>
              <a:gd name="connsiteX214" fmla="*/ 3670252 w 7467600"/>
              <a:gd name="connsiteY214" fmla="*/ 3622798 h 6858000"/>
              <a:gd name="connsiteX215" fmla="*/ 4440129 w 7467600"/>
              <a:gd name="connsiteY215" fmla="*/ 3448571 h 6858000"/>
              <a:gd name="connsiteX216" fmla="*/ 4856525 w 7467600"/>
              <a:gd name="connsiteY216" fmla="*/ 3915351 h 6858000"/>
              <a:gd name="connsiteX217" fmla="*/ 5059055 w 7467600"/>
              <a:gd name="connsiteY217" fmla="*/ 4108918 h 6858000"/>
              <a:gd name="connsiteX218" fmla="*/ 5290070 w 7467600"/>
              <a:gd name="connsiteY218" fmla="*/ 4263619 h 6858000"/>
              <a:gd name="connsiteX219" fmla="*/ 4834991 w 7467600"/>
              <a:gd name="connsiteY219" fmla="*/ 3830985 h 6858000"/>
              <a:gd name="connsiteX220" fmla="*/ 4440129 w 7467600"/>
              <a:gd name="connsiteY220" fmla="*/ 3448571 h 6858000"/>
              <a:gd name="connsiteX221" fmla="*/ 4441737 w 7467600"/>
              <a:gd name="connsiteY221" fmla="*/ 3399734 h 6858000"/>
              <a:gd name="connsiteX222" fmla="*/ 4431236 w 7467600"/>
              <a:gd name="connsiteY222" fmla="*/ 3400954 h 6858000"/>
              <a:gd name="connsiteX223" fmla="*/ 4557150 w 7467600"/>
              <a:gd name="connsiteY223" fmla="*/ 3510023 h 6858000"/>
              <a:gd name="connsiteX224" fmla="*/ 4856936 w 7467600"/>
              <a:gd name="connsiteY224" fmla="*/ 3809146 h 6858000"/>
              <a:gd name="connsiteX225" fmla="*/ 5111996 w 7467600"/>
              <a:gd name="connsiteY225" fmla="*/ 4065759 h 6858000"/>
              <a:gd name="connsiteX226" fmla="*/ 5388878 w 7467600"/>
              <a:gd name="connsiteY226" fmla="*/ 4300185 h 6858000"/>
              <a:gd name="connsiteX227" fmla="*/ 5425556 w 7467600"/>
              <a:gd name="connsiteY227" fmla="*/ 4308967 h 6858000"/>
              <a:gd name="connsiteX228" fmla="*/ 4943646 w 7467600"/>
              <a:gd name="connsiteY228" fmla="*/ 3822916 h 6858000"/>
              <a:gd name="connsiteX229" fmla="*/ 4594837 w 7467600"/>
              <a:gd name="connsiteY229" fmla="*/ 3532274 h 6858000"/>
              <a:gd name="connsiteX230" fmla="*/ 4441737 w 7467600"/>
              <a:gd name="connsiteY230" fmla="*/ 3399734 h 6858000"/>
              <a:gd name="connsiteX231" fmla="*/ 5425834 w 7467600"/>
              <a:gd name="connsiteY231" fmla="*/ 3162785 h 6858000"/>
              <a:gd name="connsiteX232" fmla="*/ 5401644 w 7467600"/>
              <a:gd name="connsiteY232" fmla="*/ 3617847 h 6858000"/>
              <a:gd name="connsiteX233" fmla="*/ 5467256 w 7467600"/>
              <a:gd name="connsiteY233" fmla="*/ 4175494 h 6858000"/>
              <a:gd name="connsiteX234" fmla="*/ 5448069 w 7467600"/>
              <a:gd name="connsiteY234" fmla="*/ 3567554 h 6858000"/>
              <a:gd name="connsiteX235" fmla="*/ 5425834 w 7467600"/>
              <a:gd name="connsiteY235" fmla="*/ 3162785 h 6858000"/>
              <a:gd name="connsiteX236" fmla="*/ 1318687 w 7467600"/>
              <a:gd name="connsiteY236" fmla="*/ 3113840 h 6858000"/>
              <a:gd name="connsiteX237" fmla="*/ 1066793 w 7467600"/>
              <a:gd name="connsiteY237" fmla="*/ 3212171 h 6858000"/>
              <a:gd name="connsiteX238" fmla="*/ 993319 w 7467600"/>
              <a:gd name="connsiteY238" fmla="*/ 3247648 h 6858000"/>
              <a:gd name="connsiteX239" fmla="*/ 853081 w 7467600"/>
              <a:gd name="connsiteY239" fmla="*/ 3312410 h 6858000"/>
              <a:gd name="connsiteX240" fmla="*/ 805957 w 7467600"/>
              <a:gd name="connsiteY240" fmla="*/ 3330443 h 6858000"/>
              <a:gd name="connsiteX241" fmla="*/ 1318687 w 7467600"/>
              <a:gd name="connsiteY241" fmla="*/ 3113840 h 6858000"/>
              <a:gd name="connsiteX242" fmla="*/ 5453702 w 7467600"/>
              <a:gd name="connsiteY242" fmla="*/ 3090882 h 6858000"/>
              <a:gd name="connsiteX243" fmla="*/ 5480135 w 7467600"/>
              <a:gd name="connsiteY243" fmla="*/ 3565802 h 6858000"/>
              <a:gd name="connsiteX244" fmla="*/ 5499023 w 7467600"/>
              <a:gd name="connsiteY244" fmla="*/ 4166310 h 6858000"/>
              <a:gd name="connsiteX245" fmla="*/ 5547022 w 7467600"/>
              <a:gd name="connsiteY245" fmla="*/ 3607838 h 6858000"/>
              <a:gd name="connsiteX246" fmla="*/ 5515964 w 7467600"/>
              <a:gd name="connsiteY246" fmla="*/ 3378541 h 6858000"/>
              <a:gd name="connsiteX247" fmla="*/ 5453702 w 7467600"/>
              <a:gd name="connsiteY247" fmla="*/ 3090882 h 6858000"/>
              <a:gd name="connsiteX248" fmla="*/ 1238695 w 7467600"/>
              <a:gd name="connsiteY248" fmla="*/ 3076820 h 6858000"/>
              <a:gd name="connsiteX249" fmla="*/ 716371 w 7467600"/>
              <a:gd name="connsiteY249" fmla="*/ 3293249 h 6858000"/>
              <a:gd name="connsiteX250" fmla="*/ 579522 w 7467600"/>
              <a:gd name="connsiteY250" fmla="*/ 3371759 h 6858000"/>
              <a:gd name="connsiteX251" fmla="*/ 600288 w 7467600"/>
              <a:gd name="connsiteY251" fmla="*/ 3365555 h 6858000"/>
              <a:gd name="connsiteX252" fmla="*/ 840692 w 7467600"/>
              <a:gd name="connsiteY252" fmla="*/ 3284921 h 6858000"/>
              <a:gd name="connsiteX253" fmla="*/ 979248 w 7467600"/>
              <a:gd name="connsiteY253" fmla="*/ 3221003 h 6858000"/>
              <a:gd name="connsiteX254" fmla="*/ 1053282 w 7467600"/>
              <a:gd name="connsiteY254" fmla="*/ 3185247 h 6858000"/>
              <a:gd name="connsiteX255" fmla="*/ 1320603 w 7467600"/>
              <a:gd name="connsiteY255" fmla="*/ 3081281 h 6858000"/>
              <a:gd name="connsiteX256" fmla="*/ 1238695 w 7467600"/>
              <a:gd name="connsiteY256" fmla="*/ 3076820 h 6858000"/>
              <a:gd name="connsiteX257" fmla="*/ 5425627 w 7467600"/>
              <a:gd name="connsiteY257" fmla="*/ 2954192 h 6858000"/>
              <a:gd name="connsiteX258" fmla="*/ 5470770 w 7467600"/>
              <a:gd name="connsiteY258" fmla="*/ 3005435 h 6858000"/>
              <a:gd name="connsiteX259" fmla="*/ 5519779 w 7467600"/>
              <a:gd name="connsiteY259" fmla="*/ 4359223 h 6858000"/>
              <a:gd name="connsiteX260" fmla="*/ 5520293 w 7467600"/>
              <a:gd name="connsiteY260" fmla="*/ 4360602 h 6858000"/>
              <a:gd name="connsiteX261" fmla="*/ 5767221 w 7467600"/>
              <a:gd name="connsiteY261" fmla="*/ 4665564 h 6858000"/>
              <a:gd name="connsiteX262" fmla="*/ 6937169 w 7467600"/>
              <a:gd name="connsiteY262" fmla="*/ 4815941 h 6858000"/>
              <a:gd name="connsiteX263" fmla="*/ 6953922 w 7467600"/>
              <a:gd name="connsiteY263" fmla="*/ 4890068 h 6858000"/>
              <a:gd name="connsiteX264" fmla="*/ 6071359 w 7467600"/>
              <a:gd name="connsiteY264" fmla="*/ 4770770 h 6858000"/>
              <a:gd name="connsiteX265" fmla="*/ 6038839 w 7467600"/>
              <a:gd name="connsiteY265" fmla="*/ 4764474 h 6858000"/>
              <a:gd name="connsiteX266" fmla="*/ 6038706 w 7467600"/>
              <a:gd name="connsiteY266" fmla="*/ 4763847 h 6858000"/>
              <a:gd name="connsiteX267" fmla="*/ 6037784 w 7467600"/>
              <a:gd name="connsiteY267" fmla="*/ 4764270 h 6858000"/>
              <a:gd name="connsiteX268" fmla="*/ 6038839 w 7467600"/>
              <a:gd name="connsiteY268" fmla="*/ 4764474 h 6858000"/>
              <a:gd name="connsiteX269" fmla="*/ 6040338 w 7467600"/>
              <a:gd name="connsiteY269" fmla="*/ 4771418 h 6858000"/>
              <a:gd name="connsiteX270" fmla="*/ 6024488 w 7467600"/>
              <a:gd name="connsiteY270" fmla="*/ 4809903 h 6858000"/>
              <a:gd name="connsiteX271" fmla="*/ 5599771 w 7467600"/>
              <a:gd name="connsiteY271" fmla="*/ 5509652 h 6858000"/>
              <a:gd name="connsiteX272" fmla="*/ 5548843 w 7467600"/>
              <a:gd name="connsiteY272" fmla="*/ 5563845 h 6858000"/>
              <a:gd name="connsiteX273" fmla="*/ 5940952 w 7467600"/>
              <a:gd name="connsiteY273" fmla="*/ 6250028 h 6858000"/>
              <a:gd name="connsiteX274" fmla="*/ 6043441 w 7467600"/>
              <a:gd name="connsiteY274" fmla="*/ 6665847 h 6858000"/>
              <a:gd name="connsiteX275" fmla="*/ 6093432 w 7467600"/>
              <a:gd name="connsiteY275" fmla="*/ 6858000 h 6858000"/>
              <a:gd name="connsiteX276" fmla="*/ 6034344 w 7467600"/>
              <a:gd name="connsiteY276" fmla="*/ 6858000 h 6858000"/>
              <a:gd name="connsiteX277" fmla="*/ 6026679 w 7467600"/>
              <a:gd name="connsiteY277" fmla="*/ 6836959 h 6858000"/>
              <a:gd name="connsiteX278" fmla="*/ 5800441 w 7467600"/>
              <a:gd name="connsiteY278" fmla="*/ 6335286 h 6858000"/>
              <a:gd name="connsiteX279" fmla="*/ 5526562 w 7467600"/>
              <a:gd name="connsiteY279" fmla="*/ 5705388 h 6858000"/>
              <a:gd name="connsiteX280" fmla="*/ 5519640 w 7467600"/>
              <a:gd name="connsiteY280" fmla="*/ 5683774 h 6858000"/>
              <a:gd name="connsiteX281" fmla="*/ 5844559 w 7467600"/>
              <a:gd name="connsiteY281" fmla="*/ 6553349 h 6858000"/>
              <a:gd name="connsiteX282" fmla="*/ 5975994 w 7467600"/>
              <a:gd name="connsiteY282" fmla="*/ 6858000 h 6858000"/>
              <a:gd name="connsiteX283" fmla="*/ 5898547 w 7467600"/>
              <a:gd name="connsiteY283" fmla="*/ 6858000 h 6858000"/>
              <a:gd name="connsiteX284" fmla="*/ 5682041 w 7467600"/>
              <a:gd name="connsiteY284" fmla="*/ 6355860 h 6858000"/>
              <a:gd name="connsiteX285" fmla="*/ 5461758 w 7467600"/>
              <a:gd name="connsiteY285" fmla="*/ 5820220 h 6858000"/>
              <a:gd name="connsiteX286" fmla="*/ 5237282 w 7467600"/>
              <a:gd name="connsiteY286" fmla="*/ 6579086 h 6858000"/>
              <a:gd name="connsiteX287" fmla="*/ 5115009 w 7467600"/>
              <a:gd name="connsiteY287" fmla="*/ 6858000 h 6858000"/>
              <a:gd name="connsiteX288" fmla="*/ 5028074 w 7467600"/>
              <a:gd name="connsiteY288" fmla="*/ 6858000 h 6858000"/>
              <a:gd name="connsiteX289" fmla="*/ 5079508 w 7467600"/>
              <a:gd name="connsiteY289" fmla="*/ 6749074 h 6858000"/>
              <a:gd name="connsiteX290" fmla="*/ 5371846 w 7467600"/>
              <a:gd name="connsiteY290" fmla="*/ 5924413 h 6858000"/>
              <a:gd name="connsiteX291" fmla="*/ 5270512 w 7467600"/>
              <a:gd name="connsiteY291" fmla="*/ 6138975 h 6858000"/>
              <a:gd name="connsiteX292" fmla="*/ 5062409 w 7467600"/>
              <a:gd name="connsiteY292" fmla="*/ 6653544 h 6858000"/>
              <a:gd name="connsiteX293" fmla="*/ 5036628 w 7467600"/>
              <a:gd name="connsiteY293" fmla="*/ 6754247 h 6858000"/>
              <a:gd name="connsiteX294" fmla="*/ 5009112 w 7467600"/>
              <a:gd name="connsiteY294" fmla="*/ 6858000 h 6858000"/>
              <a:gd name="connsiteX295" fmla="*/ 4976679 w 7467600"/>
              <a:gd name="connsiteY295" fmla="*/ 6858000 h 6858000"/>
              <a:gd name="connsiteX296" fmla="*/ 5006537 w 7467600"/>
              <a:gd name="connsiteY296" fmla="*/ 6747068 h 6858000"/>
              <a:gd name="connsiteX297" fmla="*/ 5032723 w 7467600"/>
              <a:gd name="connsiteY297" fmla="*/ 6644957 h 6858000"/>
              <a:gd name="connsiteX298" fmla="*/ 5242949 w 7467600"/>
              <a:gd name="connsiteY298" fmla="*/ 6125175 h 6858000"/>
              <a:gd name="connsiteX299" fmla="*/ 5286321 w 7467600"/>
              <a:gd name="connsiteY299" fmla="*/ 6033555 h 6858000"/>
              <a:gd name="connsiteX300" fmla="*/ 5008210 w 7467600"/>
              <a:gd name="connsiteY300" fmla="*/ 6649194 h 6858000"/>
              <a:gd name="connsiteX301" fmla="*/ 4986321 w 7467600"/>
              <a:gd name="connsiteY301" fmla="*/ 6765687 h 6858000"/>
              <a:gd name="connsiteX302" fmla="*/ 4973474 w 7467600"/>
              <a:gd name="connsiteY302" fmla="*/ 6858000 h 6858000"/>
              <a:gd name="connsiteX303" fmla="*/ 4907178 w 7467600"/>
              <a:gd name="connsiteY303" fmla="*/ 6858000 h 6858000"/>
              <a:gd name="connsiteX304" fmla="*/ 4910810 w 7467600"/>
              <a:gd name="connsiteY304" fmla="*/ 6829660 h 6858000"/>
              <a:gd name="connsiteX305" fmla="*/ 4987461 w 7467600"/>
              <a:gd name="connsiteY305" fmla="*/ 6432994 h 6858000"/>
              <a:gd name="connsiteX306" fmla="*/ 5179262 w 7467600"/>
              <a:gd name="connsiteY306" fmla="*/ 6035044 h 6858000"/>
              <a:gd name="connsiteX307" fmla="*/ 4689678 w 7467600"/>
              <a:gd name="connsiteY307" fmla="*/ 6440241 h 6858000"/>
              <a:gd name="connsiteX308" fmla="*/ 4477543 w 7467600"/>
              <a:gd name="connsiteY308" fmla="*/ 6674836 h 6858000"/>
              <a:gd name="connsiteX309" fmla="*/ 4329957 w 7467600"/>
              <a:gd name="connsiteY309" fmla="*/ 6858000 h 6858000"/>
              <a:gd name="connsiteX310" fmla="*/ 4218595 w 7467600"/>
              <a:gd name="connsiteY310" fmla="*/ 6858000 h 6858000"/>
              <a:gd name="connsiteX311" fmla="*/ 4368888 w 7467600"/>
              <a:gd name="connsiteY311" fmla="*/ 6668412 h 6858000"/>
              <a:gd name="connsiteX312" fmla="*/ 4563091 w 7467600"/>
              <a:gd name="connsiteY312" fmla="*/ 6442508 h 6858000"/>
              <a:gd name="connsiteX313" fmla="*/ 5387324 w 7467600"/>
              <a:gd name="connsiteY313" fmla="*/ 5705830 h 6858000"/>
              <a:gd name="connsiteX314" fmla="*/ 5073620 w 7467600"/>
              <a:gd name="connsiteY314" fmla="*/ 5955437 h 6858000"/>
              <a:gd name="connsiteX315" fmla="*/ 4689789 w 7467600"/>
              <a:gd name="connsiteY315" fmla="*/ 6268382 h 6858000"/>
              <a:gd name="connsiteX316" fmla="*/ 4418722 w 7467600"/>
              <a:gd name="connsiteY316" fmla="*/ 6570886 h 6858000"/>
              <a:gd name="connsiteX317" fmla="*/ 4214944 w 7467600"/>
              <a:gd name="connsiteY317" fmla="*/ 6858000 h 6858000"/>
              <a:gd name="connsiteX318" fmla="*/ 4177898 w 7467600"/>
              <a:gd name="connsiteY318" fmla="*/ 6858000 h 6858000"/>
              <a:gd name="connsiteX319" fmla="*/ 4391597 w 7467600"/>
              <a:gd name="connsiteY319" fmla="*/ 6556370 h 6858000"/>
              <a:gd name="connsiteX320" fmla="*/ 4668889 w 7467600"/>
              <a:gd name="connsiteY320" fmla="*/ 6246399 h 6858000"/>
              <a:gd name="connsiteX321" fmla="*/ 5055427 w 7467600"/>
              <a:gd name="connsiteY321" fmla="*/ 5931476 h 6858000"/>
              <a:gd name="connsiteX322" fmla="*/ 5371814 w 7467600"/>
              <a:gd name="connsiteY322" fmla="*/ 5678975 h 6858000"/>
              <a:gd name="connsiteX323" fmla="*/ 4987918 w 7467600"/>
              <a:gd name="connsiteY323" fmla="*/ 5838701 h 6858000"/>
              <a:gd name="connsiteX324" fmla="*/ 4317146 w 7467600"/>
              <a:gd name="connsiteY324" fmla="*/ 6587716 h 6858000"/>
              <a:gd name="connsiteX325" fmla="*/ 4171627 w 7467600"/>
              <a:gd name="connsiteY325" fmla="*/ 6858000 h 6858000"/>
              <a:gd name="connsiteX326" fmla="*/ 4081585 w 7467600"/>
              <a:gd name="connsiteY326" fmla="*/ 6858000 h 6858000"/>
              <a:gd name="connsiteX327" fmla="*/ 4238603 w 7467600"/>
              <a:gd name="connsiteY327" fmla="*/ 6559341 h 6858000"/>
              <a:gd name="connsiteX328" fmla="*/ 4778333 w 7467600"/>
              <a:gd name="connsiteY328" fmla="*/ 5873626 h 6858000"/>
              <a:gd name="connsiteX329" fmla="*/ 5414185 w 7467600"/>
              <a:gd name="connsiteY329" fmla="*/ 5573882 h 6858000"/>
              <a:gd name="connsiteX330" fmla="*/ 5959648 w 7467600"/>
              <a:gd name="connsiteY330" fmla="*/ 4760797 h 6858000"/>
              <a:gd name="connsiteX331" fmla="*/ 5355019 w 7467600"/>
              <a:gd name="connsiteY331" fmla="*/ 4734672 h 6858000"/>
              <a:gd name="connsiteX332" fmla="*/ 5083565 w 7467600"/>
              <a:gd name="connsiteY332" fmla="*/ 5179121 h 6858000"/>
              <a:gd name="connsiteX333" fmla="*/ 4713577 w 7467600"/>
              <a:gd name="connsiteY333" fmla="*/ 5616803 h 6858000"/>
              <a:gd name="connsiteX334" fmla="*/ 3989559 w 7467600"/>
              <a:gd name="connsiteY334" fmla="*/ 6145945 h 6858000"/>
              <a:gd name="connsiteX335" fmla="*/ 3939824 w 7467600"/>
              <a:gd name="connsiteY335" fmla="*/ 6066900 h 6858000"/>
              <a:gd name="connsiteX336" fmla="*/ 4584537 w 7467600"/>
              <a:gd name="connsiteY336" fmla="*/ 5324826 h 6858000"/>
              <a:gd name="connsiteX337" fmla="*/ 5037105 w 7467600"/>
              <a:gd name="connsiteY337" fmla="*/ 5088765 h 6858000"/>
              <a:gd name="connsiteX338" fmla="*/ 5039930 w 7467600"/>
              <a:gd name="connsiteY338" fmla="*/ 5089585 h 6858000"/>
              <a:gd name="connsiteX339" fmla="*/ 5263764 w 7467600"/>
              <a:gd name="connsiteY339" fmla="*/ 4735525 h 6858000"/>
              <a:gd name="connsiteX340" fmla="*/ 4086300 w 7467600"/>
              <a:gd name="connsiteY340" fmla="*/ 4884599 h 6858000"/>
              <a:gd name="connsiteX341" fmla="*/ 4085485 w 7467600"/>
              <a:gd name="connsiteY341" fmla="*/ 4899070 h 6858000"/>
              <a:gd name="connsiteX342" fmla="*/ 3871915 w 7467600"/>
              <a:gd name="connsiteY342" fmla="*/ 5253645 h 6858000"/>
              <a:gd name="connsiteX343" fmla="*/ 3799374 w 7467600"/>
              <a:gd name="connsiteY343" fmla="*/ 5466127 h 6858000"/>
              <a:gd name="connsiteX344" fmla="*/ 3498850 w 7467600"/>
              <a:gd name="connsiteY344" fmla="*/ 6661888 h 6858000"/>
              <a:gd name="connsiteX345" fmla="*/ 3399216 w 7467600"/>
              <a:gd name="connsiteY345" fmla="*/ 6858000 h 6858000"/>
              <a:gd name="connsiteX346" fmla="*/ 3303688 w 7467600"/>
              <a:gd name="connsiteY346" fmla="*/ 6858000 h 6858000"/>
              <a:gd name="connsiteX347" fmla="*/ 3391774 w 7467600"/>
              <a:gd name="connsiteY347" fmla="*/ 6697181 h 6858000"/>
              <a:gd name="connsiteX348" fmla="*/ 3735540 w 7467600"/>
              <a:gd name="connsiteY348" fmla="*/ 5546923 h 6858000"/>
              <a:gd name="connsiteX349" fmla="*/ 3729438 w 7467600"/>
              <a:gd name="connsiteY349" fmla="*/ 5569058 h 6858000"/>
              <a:gd name="connsiteX350" fmla="*/ 3707782 w 7467600"/>
              <a:gd name="connsiteY350" fmla="*/ 5644908 h 6858000"/>
              <a:gd name="connsiteX351" fmla="*/ 3583827 w 7467600"/>
              <a:gd name="connsiteY351" fmla="*/ 6039215 h 6858000"/>
              <a:gd name="connsiteX352" fmla="*/ 3547861 w 7467600"/>
              <a:gd name="connsiteY352" fmla="*/ 6129609 h 6858000"/>
              <a:gd name="connsiteX353" fmla="*/ 3490905 w 7467600"/>
              <a:gd name="connsiteY353" fmla="*/ 6277660 h 6858000"/>
              <a:gd name="connsiteX354" fmla="*/ 3455859 w 7467600"/>
              <a:gd name="connsiteY354" fmla="*/ 6391301 h 6858000"/>
              <a:gd name="connsiteX355" fmla="*/ 3429112 w 7467600"/>
              <a:gd name="connsiteY355" fmla="*/ 6479469 h 6858000"/>
              <a:gd name="connsiteX356" fmla="*/ 3304862 w 7467600"/>
              <a:gd name="connsiteY356" fmla="*/ 6796476 h 6858000"/>
              <a:gd name="connsiteX357" fmla="*/ 3276071 w 7467600"/>
              <a:gd name="connsiteY357" fmla="*/ 6858000 h 6858000"/>
              <a:gd name="connsiteX358" fmla="*/ 3240805 w 7467600"/>
              <a:gd name="connsiteY358" fmla="*/ 6858000 h 6858000"/>
              <a:gd name="connsiteX359" fmla="*/ 3275917 w 7467600"/>
              <a:gd name="connsiteY359" fmla="*/ 6783192 h 6858000"/>
              <a:gd name="connsiteX360" fmla="*/ 3399358 w 7467600"/>
              <a:gd name="connsiteY360" fmla="*/ 6469011 h 6858000"/>
              <a:gd name="connsiteX361" fmla="*/ 3425650 w 7467600"/>
              <a:gd name="connsiteY361" fmla="*/ 6381333 h 6858000"/>
              <a:gd name="connsiteX362" fmla="*/ 3460661 w 7467600"/>
              <a:gd name="connsiteY362" fmla="*/ 6266763 h 6858000"/>
              <a:gd name="connsiteX363" fmla="*/ 3518021 w 7467600"/>
              <a:gd name="connsiteY363" fmla="*/ 6117298 h 6858000"/>
              <a:gd name="connsiteX364" fmla="*/ 3554035 w 7467600"/>
              <a:gd name="connsiteY364" fmla="*/ 6027832 h 6858000"/>
              <a:gd name="connsiteX365" fmla="*/ 3677174 w 7467600"/>
              <a:gd name="connsiteY365" fmla="*/ 5636351 h 6858000"/>
              <a:gd name="connsiteX366" fmla="*/ 3698819 w 7467600"/>
              <a:gd name="connsiteY366" fmla="*/ 5560503 h 6858000"/>
              <a:gd name="connsiteX367" fmla="*/ 3702094 w 7467600"/>
              <a:gd name="connsiteY367" fmla="*/ 5549194 h 6858000"/>
              <a:gd name="connsiteX368" fmla="*/ 3398355 w 7467600"/>
              <a:gd name="connsiteY368" fmla="*/ 6094603 h 6858000"/>
              <a:gd name="connsiteX369" fmla="*/ 3193941 w 7467600"/>
              <a:gd name="connsiteY369" fmla="*/ 6798775 h 6858000"/>
              <a:gd name="connsiteX370" fmla="*/ 3184140 w 7467600"/>
              <a:gd name="connsiteY370" fmla="*/ 6858000 h 6858000"/>
              <a:gd name="connsiteX371" fmla="*/ 3099978 w 7467600"/>
              <a:gd name="connsiteY371" fmla="*/ 6858000 h 6858000"/>
              <a:gd name="connsiteX372" fmla="*/ 3101556 w 7467600"/>
              <a:gd name="connsiteY372" fmla="*/ 6843337 h 6858000"/>
              <a:gd name="connsiteX373" fmla="*/ 3370162 w 7467600"/>
              <a:gd name="connsiteY373" fmla="*/ 5785550 h 6858000"/>
              <a:gd name="connsiteX374" fmla="*/ 3746477 w 7467600"/>
              <a:gd name="connsiteY374" fmla="*/ 5377889 h 6858000"/>
              <a:gd name="connsiteX375" fmla="*/ 3863399 w 7467600"/>
              <a:gd name="connsiteY375" fmla="*/ 5087257 h 6858000"/>
              <a:gd name="connsiteX376" fmla="*/ 3968712 w 7467600"/>
              <a:gd name="connsiteY376" fmla="*/ 4913989 h 6858000"/>
              <a:gd name="connsiteX377" fmla="*/ 2792390 w 7467600"/>
              <a:gd name="connsiteY377" fmla="*/ 5382974 h 6858000"/>
              <a:gd name="connsiteX378" fmla="*/ 2714982 w 7467600"/>
              <a:gd name="connsiteY378" fmla="*/ 5427051 h 6858000"/>
              <a:gd name="connsiteX379" fmla="*/ 2813361 w 7467600"/>
              <a:gd name="connsiteY379" fmla="*/ 6023912 h 6858000"/>
              <a:gd name="connsiteX380" fmla="*/ 2688430 w 7467600"/>
              <a:gd name="connsiteY380" fmla="*/ 6801564 h 6858000"/>
              <a:gd name="connsiteX381" fmla="*/ 2629626 w 7467600"/>
              <a:gd name="connsiteY381" fmla="*/ 6763394 h 6858000"/>
              <a:gd name="connsiteX382" fmla="*/ 2565328 w 7467600"/>
              <a:gd name="connsiteY382" fmla="*/ 5516399 h 6858000"/>
              <a:gd name="connsiteX383" fmla="*/ 1922999 w 7467600"/>
              <a:gd name="connsiteY383" fmla="*/ 5980343 h 6858000"/>
              <a:gd name="connsiteX384" fmla="*/ 1950261 w 7467600"/>
              <a:gd name="connsiteY384" fmla="*/ 6405858 h 6858000"/>
              <a:gd name="connsiteX385" fmla="*/ 2365554 w 7467600"/>
              <a:gd name="connsiteY385" fmla="*/ 6759107 h 6858000"/>
              <a:gd name="connsiteX386" fmla="*/ 2424142 w 7467600"/>
              <a:gd name="connsiteY386" fmla="*/ 6858000 h 6858000"/>
              <a:gd name="connsiteX387" fmla="*/ 2395994 w 7467600"/>
              <a:gd name="connsiteY387" fmla="*/ 6858000 h 6858000"/>
              <a:gd name="connsiteX388" fmla="*/ 2392863 w 7467600"/>
              <a:gd name="connsiteY388" fmla="*/ 6852964 h 6858000"/>
              <a:gd name="connsiteX389" fmla="*/ 2017589 w 7467600"/>
              <a:gd name="connsiteY389" fmla="*/ 6493982 h 6858000"/>
              <a:gd name="connsiteX390" fmla="*/ 2147336 w 7467600"/>
              <a:gd name="connsiteY390" fmla="*/ 6594052 h 6858000"/>
              <a:gd name="connsiteX391" fmla="*/ 2207047 w 7467600"/>
              <a:gd name="connsiteY391" fmla="*/ 6654540 h 6858000"/>
              <a:gd name="connsiteX392" fmla="*/ 2299106 w 7467600"/>
              <a:gd name="connsiteY392" fmla="*/ 6778931 h 6858000"/>
              <a:gd name="connsiteX393" fmla="*/ 2314430 w 7467600"/>
              <a:gd name="connsiteY393" fmla="*/ 6801144 h 6858000"/>
              <a:gd name="connsiteX394" fmla="*/ 2352406 w 7467600"/>
              <a:gd name="connsiteY394" fmla="*/ 6858000 h 6858000"/>
              <a:gd name="connsiteX395" fmla="*/ 2314492 w 7467600"/>
              <a:gd name="connsiteY395" fmla="*/ 6858000 h 6858000"/>
              <a:gd name="connsiteX396" fmla="*/ 2288095 w 7467600"/>
              <a:gd name="connsiteY396" fmla="*/ 6818030 h 6858000"/>
              <a:gd name="connsiteX397" fmla="*/ 2272768 w 7467600"/>
              <a:gd name="connsiteY397" fmla="*/ 6795822 h 6858000"/>
              <a:gd name="connsiteX398" fmla="*/ 2182715 w 7467600"/>
              <a:gd name="connsiteY398" fmla="*/ 6675071 h 6858000"/>
              <a:gd name="connsiteX399" fmla="*/ 2032061 w 7467600"/>
              <a:gd name="connsiteY399" fmla="*/ 6541380 h 6858000"/>
              <a:gd name="connsiteX400" fmla="*/ 2257220 w 7467600"/>
              <a:gd name="connsiteY400" fmla="*/ 6826257 h 6858000"/>
              <a:gd name="connsiteX401" fmla="*/ 2281324 w 7467600"/>
              <a:gd name="connsiteY401" fmla="*/ 6858000 h 6858000"/>
              <a:gd name="connsiteX402" fmla="*/ 2242860 w 7467600"/>
              <a:gd name="connsiteY402" fmla="*/ 6858000 h 6858000"/>
              <a:gd name="connsiteX403" fmla="*/ 2232818 w 7467600"/>
              <a:gd name="connsiteY403" fmla="*/ 6844926 h 6858000"/>
              <a:gd name="connsiteX404" fmla="*/ 1990172 w 7467600"/>
              <a:gd name="connsiteY404" fmla="*/ 6542121 h 6858000"/>
              <a:gd name="connsiteX405" fmla="*/ 2124090 w 7467600"/>
              <a:gd name="connsiteY405" fmla="*/ 6761017 h 6858000"/>
              <a:gd name="connsiteX406" fmla="*/ 2200380 w 7467600"/>
              <a:gd name="connsiteY406" fmla="*/ 6858000 h 6858000"/>
              <a:gd name="connsiteX407" fmla="*/ 2147507 w 7467600"/>
              <a:gd name="connsiteY407" fmla="*/ 6858000 h 6858000"/>
              <a:gd name="connsiteX408" fmla="*/ 2070668 w 7467600"/>
              <a:gd name="connsiteY408" fmla="*/ 6761520 h 6858000"/>
              <a:gd name="connsiteX409" fmla="*/ 1975142 w 7467600"/>
              <a:gd name="connsiteY409" fmla="*/ 6585570 h 6858000"/>
              <a:gd name="connsiteX410" fmla="*/ 2050035 w 7467600"/>
              <a:gd name="connsiteY410" fmla="*/ 6813345 h 6858000"/>
              <a:gd name="connsiteX411" fmla="*/ 2063025 w 7467600"/>
              <a:gd name="connsiteY411" fmla="*/ 6858000 h 6858000"/>
              <a:gd name="connsiteX412" fmla="*/ 2021675 w 7467600"/>
              <a:gd name="connsiteY412" fmla="*/ 6858000 h 6858000"/>
              <a:gd name="connsiteX413" fmla="*/ 2019308 w 7467600"/>
              <a:gd name="connsiteY413" fmla="*/ 6847118 h 6858000"/>
              <a:gd name="connsiteX414" fmla="*/ 1938835 w 7467600"/>
              <a:gd name="connsiteY414" fmla="*/ 6551160 h 6858000"/>
              <a:gd name="connsiteX415" fmla="*/ 1953230 w 7467600"/>
              <a:gd name="connsiteY415" fmla="*/ 6759699 h 6858000"/>
              <a:gd name="connsiteX416" fmla="*/ 1956763 w 7467600"/>
              <a:gd name="connsiteY416" fmla="*/ 6778191 h 6858000"/>
              <a:gd name="connsiteX417" fmla="*/ 1967925 w 7467600"/>
              <a:gd name="connsiteY417" fmla="*/ 6858000 h 6858000"/>
              <a:gd name="connsiteX418" fmla="*/ 1936622 w 7467600"/>
              <a:gd name="connsiteY418" fmla="*/ 6858000 h 6858000"/>
              <a:gd name="connsiteX419" fmla="*/ 1926261 w 7467600"/>
              <a:gd name="connsiteY419" fmla="*/ 6784064 h 6858000"/>
              <a:gd name="connsiteX420" fmla="*/ 1922724 w 7467600"/>
              <a:gd name="connsiteY420" fmla="*/ 6765577 h 6858000"/>
              <a:gd name="connsiteX421" fmla="*/ 1904650 w 7467600"/>
              <a:gd name="connsiteY421" fmla="*/ 6639616 h 6858000"/>
              <a:gd name="connsiteX422" fmla="*/ 1885273 w 7467600"/>
              <a:gd name="connsiteY422" fmla="*/ 6858000 h 6858000"/>
              <a:gd name="connsiteX423" fmla="*/ 1854363 w 7467600"/>
              <a:gd name="connsiteY423" fmla="*/ 6858000 h 6858000"/>
              <a:gd name="connsiteX424" fmla="*/ 1880391 w 7467600"/>
              <a:gd name="connsiteY424" fmla="*/ 6603796 h 6858000"/>
              <a:gd name="connsiteX425" fmla="*/ 1818273 w 7467600"/>
              <a:gd name="connsiteY425" fmla="*/ 6715729 h 6858000"/>
              <a:gd name="connsiteX426" fmla="*/ 1794691 w 7467600"/>
              <a:gd name="connsiteY426" fmla="*/ 6843239 h 6858000"/>
              <a:gd name="connsiteX427" fmla="*/ 1794914 w 7467600"/>
              <a:gd name="connsiteY427" fmla="*/ 6858000 h 6858000"/>
              <a:gd name="connsiteX428" fmla="*/ 1746128 w 7467600"/>
              <a:gd name="connsiteY428" fmla="*/ 6858000 h 6858000"/>
              <a:gd name="connsiteX429" fmla="*/ 1753934 w 7467600"/>
              <a:gd name="connsiteY429" fmla="*/ 6724796 h 6858000"/>
              <a:gd name="connsiteX430" fmla="*/ 1792053 w 7467600"/>
              <a:gd name="connsiteY430" fmla="*/ 6572396 h 6858000"/>
              <a:gd name="connsiteX431" fmla="*/ 1862248 w 7467600"/>
              <a:gd name="connsiteY431" fmla="*/ 6266397 h 6858000"/>
              <a:gd name="connsiteX432" fmla="*/ 1862250 w 7467600"/>
              <a:gd name="connsiteY432" fmla="*/ 6033531 h 6858000"/>
              <a:gd name="connsiteX433" fmla="*/ 1211999 w 7467600"/>
              <a:gd name="connsiteY433" fmla="*/ 6683610 h 6858000"/>
              <a:gd name="connsiteX434" fmla="*/ 1213266 w 7467600"/>
              <a:gd name="connsiteY434" fmla="*/ 6691947 h 6858000"/>
              <a:gd name="connsiteX435" fmla="*/ 1203370 w 7467600"/>
              <a:gd name="connsiteY435" fmla="*/ 6850676 h 6858000"/>
              <a:gd name="connsiteX436" fmla="*/ 1203671 w 7467600"/>
              <a:gd name="connsiteY436" fmla="*/ 6858000 h 6858000"/>
              <a:gd name="connsiteX437" fmla="*/ 1143180 w 7467600"/>
              <a:gd name="connsiteY437" fmla="*/ 6858000 h 6858000"/>
              <a:gd name="connsiteX438" fmla="*/ 1142176 w 7467600"/>
              <a:gd name="connsiteY438" fmla="*/ 6766045 h 6858000"/>
              <a:gd name="connsiteX439" fmla="*/ 1067484 w 7467600"/>
              <a:gd name="connsiteY439" fmla="*/ 6858000 h 6858000"/>
              <a:gd name="connsiteX440" fmla="*/ 953928 w 7467600"/>
              <a:gd name="connsiteY440" fmla="*/ 6858000 h 6858000"/>
              <a:gd name="connsiteX441" fmla="*/ 959715 w 7467600"/>
              <a:gd name="connsiteY441" fmla="*/ 6850185 h 6858000"/>
              <a:gd name="connsiteX442" fmla="*/ 1483788 w 7467600"/>
              <a:gd name="connsiteY442" fmla="*/ 6259174 h 6858000"/>
              <a:gd name="connsiteX443" fmla="*/ 1100671 w 7467600"/>
              <a:gd name="connsiteY443" fmla="*/ 6252137 h 6858000"/>
              <a:gd name="connsiteX444" fmla="*/ 1090144 w 7467600"/>
              <a:gd name="connsiteY444" fmla="*/ 6256748 h 6858000"/>
              <a:gd name="connsiteX445" fmla="*/ 1095872 w 7467600"/>
              <a:gd name="connsiteY445" fmla="*/ 6271892 h 6858000"/>
              <a:gd name="connsiteX446" fmla="*/ 262785 w 7467600"/>
              <a:gd name="connsiteY446" fmla="*/ 6845450 h 6858000"/>
              <a:gd name="connsiteX447" fmla="*/ 209968 w 7467600"/>
              <a:gd name="connsiteY447" fmla="*/ 6770713 h 6858000"/>
              <a:gd name="connsiteX448" fmla="*/ 873460 w 7467600"/>
              <a:gd name="connsiteY448" fmla="*/ 6253768 h 6858000"/>
              <a:gd name="connsiteX449" fmla="*/ 192686 w 7467600"/>
              <a:gd name="connsiteY449" fmla="*/ 5849257 h 6858000"/>
              <a:gd name="connsiteX450" fmla="*/ 4696 w 7467600"/>
              <a:gd name="connsiteY450" fmla="*/ 5697668 h 6858000"/>
              <a:gd name="connsiteX451" fmla="*/ 0 w 7467600"/>
              <a:gd name="connsiteY451" fmla="*/ 5689984 h 6858000"/>
              <a:gd name="connsiteX452" fmla="*/ 0 w 7467600"/>
              <a:gd name="connsiteY452" fmla="*/ 5513472 h 6858000"/>
              <a:gd name="connsiteX453" fmla="*/ 174101 w 7467600"/>
              <a:gd name="connsiteY453" fmla="*/ 5620277 h 6858000"/>
              <a:gd name="connsiteX454" fmla="*/ 891800 w 7467600"/>
              <a:gd name="connsiteY454" fmla="*/ 6036935 h 6858000"/>
              <a:gd name="connsiteX455" fmla="*/ 1072219 w 7467600"/>
              <a:gd name="connsiteY455" fmla="*/ 6169443 h 6858000"/>
              <a:gd name="connsiteX456" fmla="*/ 1074117 w 7467600"/>
              <a:gd name="connsiteY456" fmla="*/ 6170301 h 6858000"/>
              <a:gd name="connsiteX457" fmla="*/ 1083114 w 7467600"/>
              <a:gd name="connsiteY457" fmla="*/ 6174131 h 6858000"/>
              <a:gd name="connsiteX458" fmla="*/ 1543010 w 7467600"/>
              <a:gd name="connsiteY458" fmla="*/ 6191140 h 6858000"/>
              <a:gd name="connsiteX459" fmla="*/ 1551080 w 7467600"/>
              <a:gd name="connsiteY459" fmla="*/ 6195006 h 6858000"/>
              <a:gd name="connsiteX460" fmla="*/ 2345443 w 7467600"/>
              <a:gd name="connsiteY460" fmla="*/ 5549882 h 6858000"/>
              <a:gd name="connsiteX461" fmla="*/ 1721499 w 7467600"/>
              <a:gd name="connsiteY461" fmla="*/ 5599969 h 6858000"/>
              <a:gd name="connsiteX462" fmla="*/ 767716 w 7467600"/>
              <a:gd name="connsiteY462" fmla="*/ 5472768 h 6858000"/>
              <a:gd name="connsiteX463" fmla="*/ 722147 w 7467600"/>
              <a:gd name="connsiteY463" fmla="*/ 5393091 h 6858000"/>
              <a:gd name="connsiteX464" fmla="*/ 1485552 w 7467600"/>
              <a:gd name="connsiteY464" fmla="*/ 5313202 h 6858000"/>
              <a:gd name="connsiteX465" fmla="*/ 2143004 w 7467600"/>
              <a:gd name="connsiteY465" fmla="*/ 5402420 h 6858000"/>
              <a:gd name="connsiteX466" fmla="*/ 1933391 w 7467600"/>
              <a:gd name="connsiteY466" fmla="*/ 5156971 h 6858000"/>
              <a:gd name="connsiteX467" fmla="*/ 1827118 w 7467600"/>
              <a:gd name="connsiteY467" fmla="*/ 4968410 h 6858000"/>
              <a:gd name="connsiteX468" fmla="*/ 1837349 w 7467600"/>
              <a:gd name="connsiteY468" fmla="*/ 4956357 h 6858000"/>
              <a:gd name="connsiteX469" fmla="*/ 2162835 w 7467600"/>
              <a:gd name="connsiteY469" fmla="*/ 5187853 h 6858000"/>
              <a:gd name="connsiteX470" fmla="*/ 2257167 w 7467600"/>
              <a:gd name="connsiteY470" fmla="*/ 5462123 h 6858000"/>
              <a:gd name="connsiteX471" fmla="*/ 2261598 w 7467600"/>
              <a:gd name="connsiteY471" fmla="*/ 5467998 h 6858000"/>
              <a:gd name="connsiteX472" fmla="*/ 2437177 w 7467600"/>
              <a:gd name="connsiteY472" fmla="*/ 5479608 h 6858000"/>
              <a:gd name="connsiteX473" fmla="*/ 2445247 w 7467600"/>
              <a:gd name="connsiteY473" fmla="*/ 5483476 h 6858000"/>
              <a:gd name="connsiteX474" fmla="*/ 2743626 w 7467600"/>
              <a:gd name="connsiteY474" fmla="*/ 5304819 h 6858000"/>
              <a:gd name="connsiteX475" fmla="*/ 3048102 w 7467600"/>
              <a:gd name="connsiteY475" fmla="*/ 5150595 h 6858000"/>
              <a:gd name="connsiteX476" fmla="*/ 1799414 w 7467600"/>
              <a:gd name="connsiteY476" fmla="*/ 4694732 h 6858000"/>
              <a:gd name="connsiteX477" fmla="*/ 1771735 w 7467600"/>
              <a:gd name="connsiteY477" fmla="*/ 4619929 h 6858000"/>
              <a:gd name="connsiteX478" fmla="*/ 3104273 w 7467600"/>
              <a:gd name="connsiteY478" fmla="*/ 5076159 h 6858000"/>
              <a:gd name="connsiteX479" fmla="*/ 3113245 w 7467600"/>
              <a:gd name="connsiteY479" fmla="*/ 5090705 h 6858000"/>
              <a:gd name="connsiteX480" fmla="*/ 3126294 w 7467600"/>
              <a:gd name="connsiteY480" fmla="*/ 5114400 h 6858000"/>
              <a:gd name="connsiteX481" fmla="*/ 3937433 w 7467600"/>
              <a:gd name="connsiteY481" fmla="*/ 4830473 h 6858000"/>
              <a:gd name="connsiteX482" fmla="*/ 3590475 w 7467600"/>
              <a:gd name="connsiteY482" fmla="*/ 4597974 h 6858000"/>
              <a:gd name="connsiteX483" fmla="*/ 3100264 w 7467600"/>
              <a:gd name="connsiteY483" fmla="*/ 4579845 h 6858000"/>
              <a:gd name="connsiteX484" fmla="*/ 2183576 w 7467600"/>
              <a:gd name="connsiteY484" fmla="*/ 4227150 h 6858000"/>
              <a:gd name="connsiteX485" fmla="*/ 2151029 w 7467600"/>
              <a:gd name="connsiteY485" fmla="*/ 4146947 h 6858000"/>
              <a:gd name="connsiteX486" fmla="*/ 3563434 w 7467600"/>
              <a:gd name="connsiteY486" fmla="*/ 4469115 h 6858000"/>
              <a:gd name="connsiteX487" fmla="*/ 3177952 w 7467600"/>
              <a:gd name="connsiteY487" fmla="*/ 3657386 h 6858000"/>
              <a:gd name="connsiteX488" fmla="*/ 3189263 w 7467600"/>
              <a:gd name="connsiteY488" fmla="*/ 3625726 h 6858000"/>
              <a:gd name="connsiteX489" fmla="*/ 3560912 w 7467600"/>
              <a:gd name="connsiteY489" fmla="*/ 4079863 h 6858000"/>
              <a:gd name="connsiteX490" fmla="*/ 3626636 w 7467600"/>
              <a:gd name="connsiteY490" fmla="*/ 4512230 h 6858000"/>
              <a:gd name="connsiteX491" fmla="*/ 3653088 w 7467600"/>
              <a:gd name="connsiteY491" fmla="*/ 4521417 h 6858000"/>
              <a:gd name="connsiteX492" fmla="*/ 3988128 w 7467600"/>
              <a:gd name="connsiteY492" fmla="*/ 4817267 h 6858000"/>
              <a:gd name="connsiteX493" fmla="*/ 4830582 w 7467600"/>
              <a:gd name="connsiteY493" fmla="*/ 4676000 h 6858000"/>
              <a:gd name="connsiteX494" fmla="*/ 4830100 w 7467600"/>
              <a:gd name="connsiteY494" fmla="*/ 4675554 h 6858000"/>
              <a:gd name="connsiteX495" fmla="*/ 4036318 w 7467600"/>
              <a:gd name="connsiteY495" fmla="*/ 4147013 h 6858000"/>
              <a:gd name="connsiteX496" fmla="*/ 3432098 w 7467600"/>
              <a:gd name="connsiteY496" fmla="*/ 3537312 h 6858000"/>
              <a:gd name="connsiteX497" fmla="*/ 3446761 w 7467600"/>
              <a:gd name="connsiteY497" fmla="*/ 3461278 h 6858000"/>
              <a:gd name="connsiteX498" fmla="*/ 4419733 w 7467600"/>
              <a:gd name="connsiteY498" fmla="*/ 3963555 h 6858000"/>
              <a:gd name="connsiteX499" fmla="*/ 4781371 w 7467600"/>
              <a:gd name="connsiteY499" fmla="*/ 4458604 h 6858000"/>
              <a:gd name="connsiteX500" fmla="*/ 4780440 w 7467600"/>
              <a:gd name="connsiteY500" fmla="*/ 4470290 h 6858000"/>
              <a:gd name="connsiteX501" fmla="*/ 4898954 w 7467600"/>
              <a:gd name="connsiteY501" fmla="*/ 4662092 h 6858000"/>
              <a:gd name="connsiteX502" fmla="*/ 4900699 w 7467600"/>
              <a:gd name="connsiteY502" fmla="*/ 4670867 h 6858000"/>
              <a:gd name="connsiteX503" fmla="*/ 5714511 w 7467600"/>
              <a:gd name="connsiteY503" fmla="*/ 4663483 h 6858000"/>
              <a:gd name="connsiteX504" fmla="*/ 5464793 w 7467600"/>
              <a:gd name="connsiteY504" fmla="*/ 4393556 h 6858000"/>
              <a:gd name="connsiteX505" fmla="*/ 5461897 w 7467600"/>
              <a:gd name="connsiteY505" fmla="*/ 4390879 h 6858000"/>
              <a:gd name="connsiteX506" fmla="*/ 4294126 w 7467600"/>
              <a:gd name="connsiteY506" fmla="*/ 3303048 h 6858000"/>
              <a:gd name="connsiteX507" fmla="*/ 4305321 w 7467600"/>
              <a:gd name="connsiteY507" fmla="*/ 3256953 h 6858000"/>
              <a:gd name="connsiteX508" fmla="*/ 4949299 w 7467600"/>
              <a:gd name="connsiteY508" fmla="*/ 3766336 h 6858000"/>
              <a:gd name="connsiteX509" fmla="*/ 5291452 w 7467600"/>
              <a:gd name="connsiteY509" fmla="*/ 4076801 h 6858000"/>
              <a:gd name="connsiteX510" fmla="*/ 5434998 w 7467600"/>
              <a:gd name="connsiteY510" fmla="*/ 4254100 h 6858000"/>
              <a:gd name="connsiteX511" fmla="*/ 5351015 w 7467600"/>
              <a:gd name="connsiteY511" fmla="*/ 3760989 h 6858000"/>
              <a:gd name="connsiteX512" fmla="*/ 5413780 w 7467600"/>
              <a:gd name="connsiteY512" fmla="*/ 2966265 h 6858000"/>
              <a:gd name="connsiteX513" fmla="*/ 5425627 w 7467600"/>
              <a:gd name="connsiteY513" fmla="*/ 2954192 h 6858000"/>
              <a:gd name="connsiteX514" fmla="*/ 6604735 w 7467600"/>
              <a:gd name="connsiteY514" fmla="*/ 2041381 h 6858000"/>
              <a:gd name="connsiteX515" fmla="*/ 7204487 w 7467600"/>
              <a:gd name="connsiteY515" fmla="*/ 2742112 h 6858000"/>
              <a:gd name="connsiteX516" fmla="*/ 7131592 w 7467600"/>
              <a:gd name="connsiteY516" fmla="*/ 2672096 h 6858000"/>
              <a:gd name="connsiteX517" fmla="*/ 6996344 w 7467600"/>
              <a:gd name="connsiteY517" fmla="*/ 2518310 h 6858000"/>
              <a:gd name="connsiteX518" fmla="*/ 6735495 w 7467600"/>
              <a:gd name="connsiteY518" fmla="*/ 2196890 h 6858000"/>
              <a:gd name="connsiteX519" fmla="*/ 6721901 w 7467600"/>
              <a:gd name="connsiteY519" fmla="*/ 2179274 h 6858000"/>
              <a:gd name="connsiteX520" fmla="*/ 6604735 w 7467600"/>
              <a:gd name="connsiteY520" fmla="*/ 2041381 h 6858000"/>
              <a:gd name="connsiteX521" fmla="*/ 6591670 w 7467600"/>
              <a:gd name="connsiteY521" fmla="*/ 1988277 h 6858000"/>
              <a:gd name="connsiteX522" fmla="*/ 6747349 w 7467600"/>
              <a:gd name="connsiteY522" fmla="*/ 2160069 h 6858000"/>
              <a:gd name="connsiteX523" fmla="*/ 6760943 w 7467600"/>
              <a:gd name="connsiteY523" fmla="*/ 2177686 h 6858000"/>
              <a:gd name="connsiteX524" fmla="*/ 7021065 w 7467600"/>
              <a:gd name="connsiteY524" fmla="*/ 2498102 h 6858000"/>
              <a:gd name="connsiteX525" fmla="*/ 7155223 w 7467600"/>
              <a:gd name="connsiteY525" fmla="*/ 2650386 h 6858000"/>
              <a:gd name="connsiteX526" fmla="*/ 7203167 w 7467600"/>
              <a:gd name="connsiteY526" fmla="*/ 2697288 h 6858000"/>
              <a:gd name="connsiteX527" fmla="*/ 6937703 w 7467600"/>
              <a:gd name="connsiteY527" fmla="*/ 2321981 h 6858000"/>
              <a:gd name="connsiteX528" fmla="*/ 6591670 w 7467600"/>
              <a:gd name="connsiteY528" fmla="*/ 1988277 h 6858000"/>
              <a:gd name="connsiteX529" fmla="*/ 5798671 w 7467600"/>
              <a:gd name="connsiteY529" fmla="*/ 1981601 h 6858000"/>
              <a:gd name="connsiteX530" fmla="*/ 5754709 w 7467600"/>
              <a:gd name="connsiteY530" fmla="*/ 2071454 h 6858000"/>
              <a:gd name="connsiteX531" fmla="*/ 5763044 w 7467600"/>
              <a:gd name="connsiteY531" fmla="*/ 2842206 h 6858000"/>
              <a:gd name="connsiteX532" fmla="*/ 5764974 w 7467600"/>
              <a:gd name="connsiteY532" fmla="*/ 2799609 h 6858000"/>
              <a:gd name="connsiteX533" fmla="*/ 5767665 w 7467600"/>
              <a:gd name="connsiteY533" fmla="*/ 2666409 h 6858000"/>
              <a:gd name="connsiteX534" fmla="*/ 5763055 w 7467600"/>
              <a:gd name="connsiteY534" fmla="*/ 2579705 h 6858000"/>
              <a:gd name="connsiteX535" fmla="*/ 5758079 w 7467600"/>
              <a:gd name="connsiteY535" fmla="*/ 2492508 h 6858000"/>
              <a:gd name="connsiteX536" fmla="*/ 5779325 w 7467600"/>
              <a:gd name="connsiteY536" fmla="*/ 2197069 h 6858000"/>
              <a:gd name="connsiteX537" fmla="*/ 5798671 w 7467600"/>
              <a:gd name="connsiteY537" fmla="*/ 1981601 h 6858000"/>
              <a:gd name="connsiteX538" fmla="*/ 5829202 w 7467600"/>
              <a:gd name="connsiteY538" fmla="*/ 1971679 h 6858000"/>
              <a:gd name="connsiteX539" fmla="*/ 5809558 w 7467600"/>
              <a:gd name="connsiteY539" fmla="*/ 2198043 h 6858000"/>
              <a:gd name="connsiteX540" fmla="*/ 5788653 w 7467600"/>
              <a:gd name="connsiteY540" fmla="*/ 2489430 h 6858000"/>
              <a:gd name="connsiteX541" fmla="*/ 5793439 w 7467600"/>
              <a:gd name="connsiteY541" fmla="*/ 2575235 h 6858000"/>
              <a:gd name="connsiteX542" fmla="*/ 5796837 w 7467600"/>
              <a:gd name="connsiteY542" fmla="*/ 2637633 h 6858000"/>
              <a:gd name="connsiteX543" fmla="*/ 5818614 w 7467600"/>
              <a:gd name="connsiteY543" fmla="*/ 2473055 h 6858000"/>
              <a:gd name="connsiteX544" fmla="*/ 5829202 w 7467600"/>
              <a:gd name="connsiteY544" fmla="*/ 1971679 h 6858000"/>
              <a:gd name="connsiteX545" fmla="*/ 5911389 w 7467600"/>
              <a:gd name="connsiteY545" fmla="*/ 1898371 h 6858000"/>
              <a:gd name="connsiteX546" fmla="*/ 6237627 w 7467600"/>
              <a:gd name="connsiteY546" fmla="*/ 2231921 h 6858000"/>
              <a:gd name="connsiteX547" fmla="*/ 5911389 w 7467600"/>
              <a:gd name="connsiteY547" fmla="*/ 1898371 h 6858000"/>
              <a:gd name="connsiteX548" fmla="*/ 6944437 w 7467600"/>
              <a:gd name="connsiteY548" fmla="*/ 1575402 h 6858000"/>
              <a:gd name="connsiteX549" fmla="*/ 6304730 w 7467600"/>
              <a:gd name="connsiteY549" fmla="*/ 1766654 h 6858000"/>
              <a:gd name="connsiteX550" fmla="*/ 6944437 w 7467600"/>
              <a:gd name="connsiteY550" fmla="*/ 1575402 h 6858000"/>
              <a:gd name="connsiteX551" fmla="*/ 7019523 w 7467600"/>
              <a:gd name="connsiteY551" fmla="*/ 1519450 h 6858000"/>
              <a:gd name="connsiteX552" fmla="*/ 6298091 w 7467600"/>
              <a:gd name="connsiteY552" fmla="*/ 1737122 h 6858000"/>
              <a:gd name="connsiteX553" fmla="*/ 7019523 w 7467600"/>
              <a:gd name="connsiteY553" fmla="*/ 1519450 h 6858000"/>
              <a:gd name="connsiteX554" fmla="*/ 2399523 w 7467600"/>
              <a:gd name="connsiteY554" fmla="*/ 1428234 h 6858000"/>
              <a:gd name="connsiteX555" fmla="*/ 2224982 w 7467600"/>
              <a:gd name="connsiteY555" fmla="*/ 1826201 h 6858000"/>
              <a:gd name="connsiteX556" fmla="*/ 2096099 w 7467600"/>
              <a:gd name="connsiteY556" fmla="*/ 2345900 h 6858000"/>
              <a:gd name="connsiteX557" fmla="*/ 2283317 w 7467600"/>
              <a:gd name="connsiteY557" fmla="*/ 1796925 h 6858000"/>
              <a:gd name="connsiteX558" fmla="*/ 2399523 w 7467600"/>
              <a:gd name="connsiteY558" fmla="*/ 1428234 h 6858000"/>
              <a:gd name="connsiteX559" fmla="*/ 2448558 w 7467600"/>
              <a:gd name="connsiteY559" fmla="*/ 1373435 h 6858000"/>
              <a:gd name="connsiteX560" fmla="*/ 2312521 w 7467600"/>
              <a:gd name="connsiteY560" fmla="*/ 1806140 h 6858000"/>
              <a:gd name="connsiteX561" fmla="*/ 2127533 w 7467600"/>
              <a:gd name="connsiteY561" fmla="*/ 2348380 h 6858000"/>
              <a:gd name="connsiteX562" fmla="*/ 2358080 w 7467600"/>
              <a:gd name="connsiteY562" fmla="*/ 1866134 h 6858000"/>
              <a:gd name="connsiteX563" fmla="*/ 2407436 w 7467600"/>
              <a:gd name="connsiteY563" fmla="*/ 1651070 h 6858000"/>
              <a:gd name="connsiteX564" fmla="*/ 2448558 w 7467600"/>
              <a:gd name="connsiteY564" fmla="*/ 1373435 h 6858000"/>
              <a:gd name="connsiteX565" fmla="*/ 278707 w 7467600"/>
              <a:gd name="connsiteY565" fmla="*/ 1352270 h 6858000"/>
              <a:gd name="connsiteX566" fmla="*/ 321570 w 7467600"/>
              <a:gd name="connsiteY566" fmla="*/ 1861610 h 6858000"/>
              <a:gd name="connsiteX567" fmla="*/ 294281 w 7467600"/>
              <a:gd name="connsiteY567" fmla="*/ 1440658 h 6858000"/>
              <a:gd name="connsiteX568" fmla="*/ 278707 w 7467600"/>
              <a:gd name="connsiteY568" fmla="*/ 1352270 h 6858000"/>
              <a:gd name="connsiteX569" fmla="*/ 1423821 w 7467600"/>
              <a:gd name="connsiteY569" fmla="*/ 1351958 h 6858000"/>
              <a:gd name="connsiteX570" fmla="*/ 1638521 w 7467600"/>
              <a:gd name="connsiteY570" fmla="*/ 1908470 h 6858000"/>
              <a:gd name="connsiteX571" fmla="*/ 1754199 w 7467600"/>
              <a:gd name="connsiteY571" fmla="*/ 2149284 h 6858000"/>
              <a:gd name="connsiteX572" fmla="*/ 1908359 w 7467600"/>
              <a:gd name="connsiteY572" fmla="*/ 2364988 h 6858000"/>
              <a:gd name="connsiteX573" fmla="*/ 1647661 w 7467600"/>
              <a:gd name="connsiteY573" fmla="*/ 1825945 h 6858000"/>
              <a:gd name="connsiteX574" fmla="*/ 1423821 w 7467600"/>
              <a:gd name="connsiteY574" fmla="*/ 1351958 h 6858000"/>
              <a:gd name="connsiteX575" fmla="*/ 1431890 w 7467600"/>
              <a:gd name="connsiteY575" fmla="*/ 1306475 h 6858000"/>
              <a:gd name="connsiteX576" fmla="*/ 1507597 w 7467600"/>
              <a:gd name="connsiteY576" fmla="*/ 1446132 h 6858000"/>
              <a:gd name="connsiteX577" fmla="*/ 1674586 w 7467600"/>
              <a:gd name="connsiteY577" fmla="*/ 1813832 h 6858000"/>
              <a:gd name="connsiteX578" fmla="*/ 1815950 w 7467600"/>
              <a:gd name="connsiteY578" fmla="*/ 2128564 h 6858000"/>
              <a:gd name="connsiteX579" fmla="*/ 1984242 w 7467600"/>
              <a:gd name="connsiteY579" fmla="*/ 2430829 h 6858000"/>
              <a:gd name="connsiteX580" fmla="*/ 2014023 w 7467600"/>
              <a:gd name="connsiteY580" fmla="*/ 2450995 h 6858000"/>
              <a:gd name="connsiteX581" fmla="*/ 1747337 w 7467600"/>
              <a:gd name="connsiteY581" fmla="*/ 1855264 h 6858000"/>
              <a:gd name="connsiteX582" fmla="*/ 1533749 w 7467600"/>
              <a:gd name="connsiteY582" fmla="*/ 1478656 h 6858000"/>
              <a:gd name="connsiteX583" fmla="*/ 1431890 w 7467600"/>
              <a:gd name="connsiteY583" fmla="*/ 1306475 h 6858000"/>
              <a:gd name="connsiteX584" fmla="*/ 5052692 w 7467600"/>
              <a:gd name="connsiteY584" fmla="*/ 1292994 h 6858000"/>
              <a:gd name="connsiteX585" fmla="*/ 5200661 w 7467600"/>
              <a:gd name="connsiteY585" fmla="*/ 1635186 h 6858000"/>
              <a:gd name="connsiteX586" fmla="*/ 5297138 w 7467600"/>
              <a:gd name="connsiteY586" fmla="*/ 1906351 h 6858000"/>
              <a:gd name="connsiteX587" fmla="*/ 5052692 w 7467600"/>
              <a:gd name="connsiteY587" fmla="*/ 1292994 h 6858000"/>
              <a:gd name="connsiteX588" fmla="*/ 5009948 w 7467600"/>
              <a:gd name="connsiteY588" fmla="*/ 1273619 h 6858000"/>
              <a:gd name="connsiteX589" fmla="*/ 5121777 w 7467600"/>
              <a:gd name="connsiteY589" fmla="*/ 1654213 h 6858000"/>
              <a:gd name="connsiteX590" fmla="*/ 5293545 w 7467600"/>
              <a:gd name="connsiteY590" fmla="*/ 2072247 h 6858000"/>
              <a:gd name="connsiteX591" fmla="*/ 5294042 w 7467600"/>
              <a:gd name="connsiteY591" fmla="*/ 2065019 h 6858000"/>
              <a:gd name="connsiteX592" fmla="*/ 5171936 w 7467600"/>
              <a:gd name="connsiteY592" fmla="*/ 1647613 h 6858000"/>
              <a:gd name="connsiteX593" fmla="*/ 5009948 w 7467600"/>
              <a:gd name="connsiteY593" fmla="*/ 1273619 h 6858000"/>
              <a:gd name="connsiteX594" fmla="*/ 655236 w 7467600"/>
              <a:gd name="connsiteY594" fmla="*/ 1268632 h 6858000"/>
              <a:gd name="connsiteX595" fmla="*/ 839521 w 7467600"/>
              <a:gd name="connsiteY595" fmla="*/ 1685315 h 6858000"/>
              <a:gd name="connsiteX596" fmla="*/ 1109416 w 7467600"/>
              <a:gd name="connsiteY596" fmla="*/ 2061663 h 6858000"/>
              <a:gd name="connsiteX597" fmla="*/ 1298300 w 7467600"/>
              <a:gd name="connsiteY597" fmla="*/ 2247742 h 6858000"/>
              <a:gd name="connsiteX598" fmla="*/ 1125871 w 7467600"/>
              <a:gd name="connsiteY598" fmla="*/ 1989513 h 6858000"/>
              <a:gd name="connsiteX599" fmla="*/ 981574 w 7467600"/>
              <a:gd name="connsiteY599" fmla="*/ 1783157 h 6858000"/>
              <a:gd name="connsiteX600" fmla="*/ 922198 w 7467600"/>
              <a:gd name="connsiteY600" fmla="*/ 1677437 h 6858000"/>
              <a:gd name="connsiteX601" fmla="*/ 869293 w 7467600"/>
              <a:gd name="connsiteY601" fmla="*/ 1583214 h 6858000"/>
              <a:gd name="connsiteX602" fmla="*/ 751431 w 7467600"/>
              <a:gd name="connsiteY602" fmla="*/ 1405731 h 6858000"/>
              <a:gd name="connsiteX603" fmla="*/ 655236 w 7467600"/>
              <a:gd name="connsiteY603" fmla="*/ 1268632 h 6858000"/>
              <a:gd name="connsiteX604" fmla="*/ 6516292 w 7467600"/>
              <a:gd name="connsiteY604" fmla="*/ 1263064 h 6858000"/>
              <a:gd name="connsiteX605" fmla="*/ 5736320 w 7467600"/>
              <a:gd name="connsiteY605" fmla="*/ 1501803 h 6858000"/>
              <a:gd name="connsiteX606" fmla="*/ 6516292 w 7467600"/>
              <a:gd name="connsiteY606" fmla="*/ 1263064 h 6858000"/>
              <a:gd name="connsiteX607" fmla="*/ 291466 w 7467600"/>
              <a:gd name="connsiteY607" fmla="*/ 1250369 h 6858000"/>
              <a:gd name="connsiteX608" fmla="*/ 323180 w 7467600"/>
              <a:gd name="connsiteY608" fmla="*/ 1435283 h 6858000"/>
              <a:gd name="connsiteX609" fmla="*/ 349381 w 7467600"/>
              <a:gd name="connsiteY609" fmla="*/ 1875041 h 6858000"/>
              <a:gd name="connsiteX610" fmla="*/ 374363 w 7467600"/>
              <a:gd name="connsiteY610" fmla="*/ 1506494 h 6858000"/>
              <a:gd name="connsiteX611" fmla="*/ 302168 w 7467600"/>
              <a:gd name="connsiteY611" fmla="*/ 1274495 h 6858000"/>
              <a:gd name="connsiteX612" fmla="*/ 291466 w 7467600"/>
              <a:gd name="connsiteY612" fmla="*/ 1250369 h 6858000"/>
              <a:gd name="connsiteX613" fmla="*/ 678222 w 7467600"/>
              <a:gd name="connsiteY613" fmla="*/ 1248670 h 6858000"/>
              <a:gd name="connsiteX614" fmla="*/ 775536 w 7467600"/>
              <a:gd name="connsiteY614" fmla="*/ 1388015 h 6858000"/>
              <a:gd name="connsiteX615" fmla="*/ 894529 w 7467600"/>
              <a:gd name="connsiteY615" fmla="*/ 1567739 h 6858000"/>
              <a:gd name="connsiteX616" fmla="*/ 948000 w 7467600"/>
              <a:gd name="connsiteY616" fmla="*/ 1663088 h 6858000"/>
              <a:gd name="connsiteX617" fmla="*/ 1006812 w 7467600"/>
              <a:gd name="connsiteY617" fmla="*/ 1767683 h 6858000"/>
              <a:gd name="connsiteX618" fmla="*/ 1149133 w 7467600"/>
              <a:gd name="connsiteY618" fmla="*/ 1971513 h 6858000"/>
              <a:gd name="connsiteX619" fmla="*/ 1333952 w 7467600"/>
              <a:gd name="connsiteY619" fmla="*/ 2251620 h 6858000"/>
              <a:gd name="connsiteX620" fmla="*/ 1337329 w 7467600"/>
              <a:gd name="connsiteY620" fmla="*/ 2258350 h 6858000"/>
              <a:gd name="connsiteX621" fmla="*/ 1014726 w 7467600"/>
              <a:gd name="connsiteY621" fmla="*/ 1615556 h 6858000"/>
              <a:gd name="connsiteX622" fmla="*/ 678222 w 7467600"/>
              <a:gd name="connsiteY622" fmla="*/ 1248670 h 6858000"/>
              <a:gd name="connsiteX623" fmla="*/ 6691602 w 7467600"/>
              <a:gd name="connsiteY623" fmla="*/ 1140573 h 6858000"/>
              <a:gd name="connsiteX624" fmla="*/ 6571100 w 7467600"/>
              <a:gd name="connsiteY624" fmla="*/ 1183662 h 6858000"/>
              <a:gd name="connsiteX625" fmla="*/ 6241687 w 7467600"/>
              <a:gd name="connsiteY625" fmla="*/ 1257600 h 6858000"/>
              <a:gd name="connsiteX626" fmla="*/ 5693009 w 7467600"/>
              <a:gd name="connsiteY626" fmla="*/ 1478256 h 6858000"/>
              <a:gd name="connsiteX627" fmla="*/ 6548420 w 7467600"/>
              <a:gd name="connsiteY627" fmla="*/ 1214599 h 6858000"/>
              <a:gd name="connsiteX628" fmla="*/ 6605473 w 7467600"/>
              <a:gd name="connsiteY628" fmla="*/ 1184686 h 6858000"/>
              <a:gd name="connsiteX629" fmla="*/ 6691602 w 7467600"/>
              <a:gd name="connsiteY629" fmla="*/ 1140573 h 6858000"/>
              <a:gd name="connsiteX630" fmla="*/ 4002475 w 7467600"/>
              <a:gd name="connsiteY630" fmla="*/ 1037802 h 6858000"/>
              <a:gd name="connsiteX631" fmla="*/ 4000324 w 7467600"/>
              <a:gd name="connsiteY631" fmla="*/ 1039362 h 6858000"/>
              <a:gd name="connsiteX632" fmla="*/ 4002862 w 7467600"/>
              <a:gd name="connsiteY632" fmla="*/ 1042866 h 6858000"/>
              <a:gd name="connsiteX633" fmla="*/ 4002475 w 7467600"/>
              <a:gd name="connsiteY633" fmla="*/ 1037802 h 6858000"/>
              <a:gd name="connsiteX634" fmla="*/ 506322 w 7467600"/>
              <a:gd name="connsiteY634" fmla="*/ 1020997 h 6858000"/>
              <a:gd name="connsiteX635" fmla="*/ 533068 w 7467600"/>
              <a:gd name="connsiteY635" fmla="*/ 1029409 h 6858000"/>
              <a:gd name="connsiteX636" fmla="*/ 1232525 w 7467600"/>
              <a:gd name="connsiteY636" fmla="*/ 1804675 h 6858000"/>
              <a:gd name="connsiteX637" fmla="*/ 1388858 w 7467600"/>
              <a:gd name="connsiteY637" fmla="*/ 2368011 h 6858000"/>
              <a:gd name="connsiteX638" fmla="*/ 1384098 w 7467600"/>
              <a:gd name="connsiteY638" fmla="*/ 2378125 h 6858000"/>
              <a:gd name="connsiteX639" fmla="*/ 1425393 w 7467600"/>
              <a:gd name="connsiteY639" fmla="*/ 2589124 h 6858000"/>
              <a:gd name="connsiteX640" fmla="*/ 1424001 w 7467600"/>
              <a:gd name="connsiteY640" fmla="*/ 2597541 h 6858000"/>
              <a:gd name="connsiteX641" fmla="*/ 2152729 w 7467600"/>
              <a:gd name="connsiteY641" fmla="*/ 2864487 h 6858000"/>
              <a:gd name="connsiteX642" fmla="*/ 2020609 w 7467600"/>
              <a:gd name="connsiteY642" fmla="*/ 2539671 h 6858000"/>
              <a:gd name="connsiteX643" fmla="*/ 2018920 w 7467600"/>
              <a:gd name="connsiteY643" fmla="*/ 2536309 h 6858000"/>
              <a:gd name="connsiteX644" fmla="*/ 1342441 w 7467600"/>
              <a:gd name="connsiteY644" fmla="*/ 1173017 h 6858000"/>
              <a:gd name="connsiteX645" fmla="*/ 1367925 w 7467600"/>
              <a:gd name="connsiteY645" fmla="*/ 1135648 h 6858000"/>
              <a:gd name="connsiteX646" fmla="*/ 1771401 w 7467600"/>
              <a:gd name="connsiteY646" fmla="*/ 1806673 h 6858000"/>
              <a:gd name="connsiteX647" fmla="*/ 1972385 w 7467600"/>
              <a:gd name="connsiteY647" fmla="*/ 2198735 h 6858000"/>
              <a:gd name="connsiteX648" fmla="*/ 2040892 w 7467600"/>
              <a:gd name="connsiteY648" fmla="*/ 2405205 h 6858000"/>
              <a:gd name="connsiteX649" fmla="*/ 2131689 w 7467600"/>
              <a:gd name="connsiteY649" fmla="*/ 1936926 h 6858000"/>
              <a:gd name="connsiteX650" fmla="*/ 2454820 w 7467600"/>
              <a:gd name="connsiteY650" fmla="*/ 1248808 h 6858000"/>
              <a:gd name="connsiteX651" fmla="*/ 2492512 w 7467600"/>
              <a:gd name="connsiteY651" fmla="*/ 1302920 h 6858000"/>
              <a:gd name="connsiteX652" fmla="*/ 2081216 w 7467600"/>
              <a:gd name="connsiteY652" fmla="*/ 2527513 h 6858000"/>
              <a:gd name="connsiteX653" fmla="*/ 2081211 w 7467600"/>
              <a:gd name="connsiteY653" fmla="*/ 2528916 h 6858000"/>
              <a:gd name="connsiteX654" fmla="*/ 2199067 w 7467600"/>
              <a:gd name="connsiteY654" fmla="*/ 2884061 h 6858000"/>
              <a:gd name="connsiteX655" fmla="*/ 3192586 w 7467600"/>
              <a:gd name="connsiteY655" fmla="*/ 3411496 h 6858000"/>
              <a:gd name="connsiteX656" fmla="*/ 3182620 w 7467600"/>
              <a:gd name="connsiteY656" fmla="*/ 3483279 h 6858000"/>
              <a:gd name="connsiteX657" fmla="*/ 2435119 w 7467600"/>
              <a:gd name="connsiteY657" fmla="*/ 3080173 h 6858000"/>
              <a:gd name="connsiteX658" fmla="*/ 2410152 w 7467600"/>
              <a:gd name="connsiteY658" fmla="*/ 3063751 h 6858000"/>
              <a:gd name="connsiteX659" fmla="*/ 2408099 w 7467600"/>
              <a:gd name="connsiteY659" fmla="*/ 3064403 h 6858000"/>
              <a:gd name="connsiteX660" fmla="*/ 2407218 w 7467600"/>
              <a:gd name="connsiteY660" fmla="*/ 3070324 h 6858000"/>
              <a:gd name="connsiteX661" fmla="*/ 2380138 w 7467600"/>
              <a:gd name="connsiteY661" fmla="*/ 3099341 h 6858000"/>
              <a:gd name="connsiteX662" fmla="*/ 1765923 w 7467600"/>
              <a:gd name="connsiteY662" fmla="*/ 3581043 h 6858000"/>
              <a:gd name="connsiteX663" fmla="*/ 1702258 w 7467600"/>
              <a:gd name="connsiteY663" fmla="*/ 3612286 h 6858000"/>
              <a:gd name="connsiteX664" fmla="*/ 1538370 w 7467600"/>
              <a:gd name="connsiteY664" fmla="*/ 3811804 h 6858000"/>
              <a:gd name="connsiteX665" fmla="*/ 542867 w 7467600"/>
              <a:gd name="connsiteY665" fmla="*/ 4944092 h 6858000"/>
              <a:gd name="connsiteX666" fmla="*/ 515800 w 7467600"/>
              <a:gd name="connsiteY666" fmla="*/ 4862180 h 6858000"/>
              <a:gd name="connsiteX667" fmla="*/ 909145 w 7467600"/>
              <a:gd name="connsiteY667" fmla="*/ 4199225 h 6858000"/>
              <a:gd name="connsiteX668" fmla="*/ 1214067 w 7467600"/>
              <a:gd name="connsiteY668" fmla="*/ 3908561 h 6858000"/>
              <a:gd name="connsiteX669" fmla="*/ 640967 w 7467600"/>
              <a:gd name="connsiteY669" fmla="*/ 4105601 h 6858000"/>
              <a:gd name="connsiteX670" fmla="*/ 112563 w 7467600"/>
              <a:gd name="connsiteY670" fmla="*/ 4396952 h 6858000"/>
              <a:gd name="connsiteX671" fmla="*/ 0 w 7467600"/>
              <a:gd name="connsiteY671" fmla="*/ 4466006 h 6858000"/>
              <a:gd name="connsiteX672" fmla="*/ 0 w 7467600"/>
              <a:gd name="connsiteY672" fmla="*/ 4233763 h 6858000"/>
              <a:gd name="connsiteX673" fmla="*/ 36881 w 7467600"/>
              <a:gd name="connsiteY673" fmla="*/ 4200118 h 6858000"/>
              <a:gd name="connsiteX674" fmla="*/ 910534 w 7467600"/>
              <a:gd name="connsiteY674" fmla="*/ 3629753 h 6858000"/>
              <a:gd name="connsiteX675" fmla="*/ 1578717 w 7467600"/>
              <a:gd name="connsiteY675" fmla="*/ 3575982 h 6858000"/>
              <a:gd name="connsiteX676" fmla="*/ 2338780 w 7467600"/>
              <a:gd name="connsiteY676" fmla="*/ 3033725 h 6858000"/>
              <a:gd name="connsiteX677" fmla="*/ 1807991 w 7467600"/>
              <a:gd name="connsiteY677" fmla="*/ 2807184 h 6858000"/>
              <a:gd name="connsiteX678" fmla="*/ 1416358 w 7467600"/>
              <a:gd name="connsiteY678" fmla="*/ 3112571 h 6858000"/>
              <a:gd name="connsiteX679" fmla="*/ 939066 w 7467600"/>
              <a:gd name="connsiteY679" fmla="*/ 3378798 h 6858000"/>
              <a:gd name="connsiteX680" fmla="*/ 115099 w 7467600"/>
              <a:gd name="connsiteY680" fmla="*/ 3607650 h 6858000"/>
              <a:gd name="connsiteX681" fmla="*/ 97284 w 7467600"/>
              <a:gd name="connsiteY681" fmla="*/ 3520393 h 6858000"/>
              <a:gd name="connsiteX682" fmla="*/ 922050 w 7467600"/>
              <a:gd name="connsiteY682" fmla="*/ 3074867 h 6858000"/>
              <a:gd name="connsiteX683" fmla="*/ 1405265 w 7467600"/>
              <a:gd name="connsiteY683" fmla="*/ 3016319 h 6858000"/>
              <a:gd name="connsiteX684" fmla="*/ 1407512 w 7467600"/>
              <a:gd name="connsiteY684" fmla="*/ 3018001 h 6858000"/>
              <a:gd name="connsiteX685" fmla="*/ 1726266 w 7467600"/>
              <a:gd name="connsiteY685" fmla="*/ 2777274 h 6858000"/>
              <a:gd name="connsiteX686" fmla="*/ 625390 w 7467600"/>
              <a:gd name="connsiteY686" fmla="*/ 2514541 h 6858000"/>
              <a:gd name="connsiteX687" fmla="*/ 619799 w 7467600"/>
              <a:gd name="connsiteY687" fmla="*/ 2527180 h 6858000"/>
              <a:gd name="connsiteX688" fmla="*/ 310030 w 7467600"/>
              <a:gd name="connsiteY688" fmla="*/ 2771818 h 6858000"/>
              <a:gd name="connsiteX689" fmla="*/ 173877 w 7467600"/>
              <a:gd name="connsiteY689" fmla="*/ 2937056 h 6858000"/>
              <a:gd name="connsiteX690" fmla="*/ 77889 w 7467600"/>
              <a:gd name="connsiteY690" fmla="*/ 3138440 h 6858000"/>
              <a:gd name="connsiteX691" fmla="*/ 0 w 7467600"/>
              <a:gd name="connsiteY691" fmla="*/ 3271395 h 6858000"/>
              <a:gd name="connsiteX692" fmla="*/ 0 w 7467600"/>
              <a:gd name="connsiteY692" fmla="*/ 3153002 h 6858000"/>
              <a:gd name="connsiteX693" fmla="*/ 2386 w 7467600"/>
              <a:gd name="connsiteY693" fmla="*/ 3149203 h 6858000"/>
              <a:gd name="connsiteX694" fmla="*/ 89753 w 7467600"/>
              <a:gd name="connsiteY694" fmla="*/ 2987702 h 6858000"/>
              <a:gd name="connsiteX695" fmla="*/ 76869 w 7467600"/>
              <a:gd name="connsiteY695" fmla="*/ 3005404 h 6858000"/>
              <a:gd name="connsiteX696" fmla="*/ 32049 w 7467600"/>
              <a:gd name="connsiteY696" fmla="*/ 3065814 h 6858000"/>
              <a:gd name="connsiteX697" fmla="*/ 0 w 7467600"/>
              <a:gd name="connsiteY697" fmla="*/ 3108744 h 6858000"/>
              <a:gd name="connsiteX698" fmla="*/ 0 w 7467600"/>
              <a:gd name="connsiteY698" fmla="*/ 3058059 h 6858000"/>
              <a:gd name="connsiteX699" fmla="*/ 7610 w 7467600"/>
              <a:gd name="connsiteY699" fmla="*/ 3047889 h 6858000"/>
              <a:gd name="connsiteX700" fmla="*/ 52419 w 7467600"/>
              <a:gd name="connsiteY700" fmla="*/ 2987479 h 6858000"/>
              <a:gd name="connsiteX701" fmla="*/ 59142 w 7467600"/>
              <a:gd name="connsiteY701" fmla="*/ 2978488 h 6858000"/>
              <a:gd name="connsiteX702" fmla="*/ 0 w 7467600"/>
              <a:gd name="connsiteY702" fmla="*/ 3015334 h 6858000"/>
              <a:gd name="connsiteX703" fmla="*/ 0 w 7467600"/>
              <a:gd name="connsiteY703" fmla="*/ 2914286 h 6858000"/>
              <a:gd name="connsiteX704" fmla="*/ 36383 w 7467600"/>
              <a:gd name="connsiteY704" fmla="*/ 2901128 h 6858000"/>
              <a:gd name="connsiteX705" fmla="*/ 156329 w 7467600"/>
              <a:gd name="connsiteY705" fmla="*/ 2840533 h 6858000"/>
              <a:gd name="connsiteX706" fmla="*/ 358355 w 7467600"/>
              <a:gd name="connsiteY706" fmla="*/ 2620471 h 6858000"/>
              <a:gd name="connsiteX707" fmla="*/ 510577 w 7467600"/>
              <a:gd name="connsiteY707" fmla="*/ 2501244 h 6858000"/>
              <a:gd name="connsiteX708" fmla="*/ 211967 w 7467600"/>
              <a:gd name="connsiteY708" fmla="*/ 2479171 h 6858000"/>
              <a:gd name="connsiteX709" fmla="*/ 0 w 7467600"/>
              <a:gd name="connsiteY709" fmla="*/ 2476398 h 6858000"/>
              <a:gd name="connsiteX710" fmla="*/ 0 w 7467600"/>
              <a:gd name="connsiteY710" fmla="*/ 2389189 h 6858000"/>
              <a:gd name="connsiteX711" fmla="*/ 103062 w 7467600"/>
              <a:gd name="connsiteY711" fmla="*/ 2389518 h 6858000"/>
              <a:gd name="connsiteX712" fmla="*/ 510734 w 7467600"/>
              <a:gd name="connsiteY712" fmla="*/ 2416201 h 6858000"/>
              <a:gd name="connsiteX713" fmla="*/ 279257 w 7467600"/>
              <a:gd name="connsiteY713" fmla="*/ 2092102 h 6858000"/>
              <a:gd name="connsiteX714" fmla="*/ 65265 w 7467600"/>
              <a:gd name="connsiteY714" fmla="*/ 2006049 h 6858000"/>
              <a:gd name="connsiteX715" fmla="*/ 0 w 7467600"/>
              <a:gd name="connsiteY715" fmla="*/ 1982532 h 6858000"/>
              <a:gd name="connsiteX716" fmla="*/ 0 w 7467600"/>
              <a:gd name="connsiteY716" fmla="*/ 1912789 h 6858000"/>
              <a:gd name="connsiteX717" fmla="*/ 97460 w 7467600"/>
              <a:gd name="connsiteY717" fmla="*/ 1953725 h 6858000"/>
              <a:gd name="connsiteX718" fmla="*/ 221272 w 7467600"/>
              <a:gd name="connsiteY718" fmla="*/ 1980766 h 6858000"/>
              <a:gd name="connsiteX719" fmla="*/ 116765 w 7467600"/>
              <a:gd name="connsiteY719" fmla="*/ 1911033 h 6858000"/>
              <a:gd name="connsiteX720" fmla="*/ 16405 w 7467600"/>
              <a:gd name="connsiteY720" fmla="*/ 1803412 h 6858000"/>
              <a:gd name="connsiteX721" fmla="*/ 0 w 7467600"/>
              <a:gd name="connsiteY721" fmla="*/ 1784777 h 6858000"/>
              <a:gd name="connsiteX722" fmla="*/ 0 w 7467600"/>
              <a:gd name="connsiteY722" fmla="*/ 1740082 h 6858000"/>
              <a:gd name="connsiteX723" fmla="*/ 39394 w 7467600"/>
              <a:gd name="connsiteY723" fmla="*/ 1784856 h 6858000"/>
              <a:gd name="connsiteX724" fmla="*/ 135813 w 7467600"/>
              <a:gd name="connsiteY724" fmla="*/ 1888838 h 6858000"/>
              <a:gd name="connsiteX725" fmla="*/ 242575 w 7467600"/>
              <a:gd name="connsiteY725" fmla="*/ 1958841 h 6858000"/>
              <a:gd name="connsiteX726" fmla="*/ 82197 w 7467600"/>
              <a:gd name="connsiteY726" fmla="*/ 1754826 h 6858000"/>
              <a:gd name="connsiteX727" fmla="*/ 0 w 7467600"/>
              <a:gd name="connsiteY727" fmla="*/ 1679650 h 6858000"/>
              <a:gd name="connsiteX728" fmla="*/ 0 w 7467600"/>
              <a:gd name="connsiteY728" fmla="*/ 1602463 h 6858000"/>
              <a:gd name="connsiteX729" fmla="*/ 84689 w 7467600"/>
              <a:gd name="connsiteY729" fmla="*/ 1677442 h 6858000"/>
              <a:gd name="connsiteX730" fmla="*/ 298437 w 7467600"/>
              <a:gd name="connsiteY730" fmla="*/ 1968019 h 6858000"/>
              <a:gd name="connsiteX731" fmla="*/ 227269 w 7467600"/>
              <a:gd name="connsiteY731" fmla="*/ 1114064 h 6858000"/>
              <a:gd name="connsiteX732" fmla="*/ 248003 w 7467600"/>
              <a:gd name="connsiteY732" fmla="*/ 1089613 h 6858000"/>
              <a:gd name="connsiteX733" fmla="*/ 427020 w 7467600"/>
              <a:gd name="connsiteY733" fmla="*/ 1619803 h 6858000"/>
              <a:gd name="connsiteX734" fmla="*/ 340345 w 7467600"/>
              <a:gd name="connsiteY734" fmla="*/ 2027739 h 6858000"/>
              <a:gd name="connsiteX735" fmla="*/ 360865 w 7467600"/>
              <a:gd name="connsiteY735" fmla="*/ 2044827 h 6858000"/>
              <a:gd name="connsiteX736" fmla="*/ 560414 w 7467600"/>
              <a:gd name="connsiteY736" fmla="*/ 2421457 h 6858000"/>
              <a:gd name="connsiteX737" fmla="*/ 1359703 w 7467600"/>
              <a:gd name="connsiteY737" fmla="*/ 2578554 h 6858000"/>
              <a:gd name="connsiteX738" fmla="*/ 1359422 w 7467600"/>
              <a:gd name="connsiteY738" fmla="*/ 2577994 h 6858000"/>
              <a:gd name="connsiteX739" fmla="*/ 828701 w 7467600"/>
              <a:gd name="connsiteY739" fmla="*/ 1839520 h 6858000"/>
              <a:gd name="connsiteX740" fmla="*/ 494427 w 7467600"/>
              <a:gd name="connsiteY740" fmla="*/ 1092333 h 6858000"/>
              <a:gd name="connsiteX741" fmla="*/ 506322 w 7467600"/>
              <a:gd name="connsiteY741" fmla="*/ 1020997 h 6858000"/>
              <a:gd name="connsiteX742" fmla="*/ 4570198 w 7467600"/>
              <a:gd name="connsiteY742" fmla="*/ 978081 h 6858000"/>
              <a:gd name="connsiteX743" fmla="*/ 4523691 w 7467600"/>
              <a:gd name="connsiteY743" fmla="*/ 1127776 h 6858000"/>
              <a:gd name="connsiteX744" fmla="*/ 4509875 w 7467600"/>
              <a:gd name="connsiteY744" fmla="*/ 1167552 h 6858000"/>
              <a:gd name="connsiteX745" fmla="*/ 4478168 w 7467600"/>
              <a:gd name="connsiteY745" fmla="*/ 1260735 h 6858000"/>
              <a:gd name="connsiteX746" fmla="*/ 4409309 w 7467600"/>
              <a:gd name="connsiteY746" fmla="*/ 1666996 h 6858000"/>
              <a:gd name="connsiteX747" fmla="*/ 4370031 w 7467600"/>
              <a:gd name="connsiteY747" fmla="*/ 1955666 h 6858000"/>
              <a:gd name="connsiteX748" fmla="*/ 4570198 w 7467600"/>
              <a:gd name="connsiteY748" fmla="*/ 978081 h 6858000"/>
              <a:gd name="connsiteX749" fmla="*/ 4557898 w 7467600"/>
              <a:gd name="connsiteY749" fmla="*/ 900011 h 6858000"/>
              <a:gd name="connsiteX750" fmla="*/ 4344840 w 7467600"/>
              <a:gd name="connsiteY750" fmla="*/ 1922038 h 6858000"/>
              <a:gd name="connsiteX751" fmla="*/ 4378710 w 7467600"/>
              <a:gd name="connsiteY751" fmla="*/ 1665516 h 6858000"/>
              <a:gd name="connsiteX752" fmla="*/ 4448798 w 7467600"/>
              <a:gd name="connsiteY752" fmla="*/ 1253024 h 6858000"/>
              <a:gd name="connsiteX753" fmla="*/ 4480315 w 7467600"/>
              <a:gd name="connsiteY753" fmla="*/ 1158454 h 6858000"/>
              <a:gd name="connsiteX754" fmla="*/ 4494133 w 7467600"/>
              <a:gd name="connsiteY754" fmla="*/ 1118676 h 6858000"/>
              <a:gd name="connsiteX755" fmla="*/ 4557898 w 7467600"/>
              <a:gd name="connsiteY755" fmla="*/ 900011 h 6858000"/>
              <a:gd name="connsiteX756" fmla="*/ 5870151 w 7467600"/>
              <a:gd name="connsiteY756" fmla="*/ 898890 h 6858000"/>
              <a:gd name="connsiteX757" fmla="*/ 5861335 w 7467600"/>
              <a:gd name="connsiteY757" fmla="*/ 899177 h 6858000"/>
              <a:gd name="connsiteX758" fmla="*/ 5843702 w 7467600"/>
              <a:gd name="connsiteY758" fmla="*/ 899748 h 6858000"/>
              <a:gd name="connsiteX759" fmla="*/ 5651107 w 7467600"/>
              <a:gd name="connsiteY759" fmla="*/ 920306 h 6858000"/>
              <a:gd name="connsiteX760" fmla="*/ 5459407 w 7467600"/>
              <a:gd name="connsiteY760" fmla="*/ 940975 h 6858000"/>
              <a:gd name="connsiteX761" fmla="*/ 5374846 w 7467600"/>
              <a:gd name="connsiteY761" fmla="*/ 941988 h 6858000"/>
              <a:gd name="connsiteX762" fmla="*/ 5256105 w 7467600"/>
              <a:gd name="connsiteY762" fmla="*/ 945632 h 6858000"/>
              <a:gd name="connsiteX763" fmla="*/ 5107071 w 7467600"/>
              <a:gd name="connsiteY763" fmla="*/ 969720 h 6858000"/>
              <a:gd name="connsiteX764" fmla="*/ 4998681 w 7467600"/>
              <a:gd name="connsiteY764" fmla="*/ 988771 h 6858000"/>
              <a:gd name="connsiteX765" fmla="*/ 5870151 w 7467600"/>
              <a:gd name="connsiteY765" fmla="*/ 898890 h 6858000"/>
              <a:gd name="connsiteX766" fmla="*/ 5504425 w 7467600"/>
              <a:gd name="connsiteY766" fmla="*/ 848067 h 6858000"/>
              <a:gd name="connsiteX767" fmla="*/ 4968849 w 7467600"/>
              <a:gd name="connsiteY767" fmla="*/ 962318 h 6858000"/>
              <a:gd name="connsiteX768" fmla="*/ 5104039 w 7467600"/>
              <a:gd name="connsiteY768" fmla="*/ 940634 h 6858000"/>
              <a:gd name="connsiteX769" fmla="*/ 5256311 w 7467600"/>
              <a:gd name="connsiteY769" fmla="*/ 916490 h 6858000"/>
              <a:gd name="connsiteX770" fmla="*/ 5377381 w 7467600"/>
              <a:gd name="connsiteY770" fmla="*/ 912671 h 6858000"/>
              <a:gd name="connsiteX771" fmla="*/ 5460148 w 7467600"/>
              <a:gd name="connsiteY771" fmla="*/ 911442 h 6858000"/>
              <a:gd name="connsiteX772" fmla="*/ 5648971 w 7467600"/>
              <a:gd name="connsiteY772" fmla="*/ 891331 h 6858000"/>
              <a:gd name="connsiteX773" fmla="*/ 5844807 w 7467600"/>
              <a:gd name="connsiteY773" fmla="*/ 870718 h 6858000"/>
              <a:gd name="connsiteX774" fmla="*/ 5862975 w 7467600"/>
              <a:gd name="connsiteY774" fmla="*/ 869756 h 6858000"/>
              <a:gd name="connsiteX775" fmla="*/ 5920887 w 7467600"/>
              <a:gd name="connsiteY775" fmla="*/ 865929 h 6858000"/>
              <a:gd name="connsiteX776" fmla="*/ 5504425 w 7467600"/>
              <a:gd name="connsiteY776" fmla="*/ 848067 h 6858000"/>
              <a:gd name="connsiteX777" fmla="*/ 3607114 w 7467600"/>
              <a:gd name="connsiteY777" fmla="*/ 467441 h 6858000"/>
              <a:gd name="connsiteX778" fmla="*/ 3296242 w 7467600"/>
              <a:gd name="connsiteY778" fmla="*/ 807991 h 6858000"/>
              <a:gd name="connsiteX779" fmla="*/ 3174674 w 7467600"/>
              <a:gd name="connsiteY779" fmla="*/ 919759 h 6858000"/>
              <a:gd name="connsiteX780" fmla="*/ 3042978 w 7467600"/>
              <a:gd name="connsiteY780" fmla="*/ 1054894 h 6858000"/>
              <a:gd name="connsiteX781" fmla="*/ 2968914 w 7467600"/>
              <a:gd name="connsiteY781" fmla="*/ 1133756 h 6858000"/>
              <a:gd name="connsiteX782" fmla="*/ 3103823 w 7467600"/>
              <a:gd name="connsiteY782" fmla="*/ 1026814 h 6858000"/>
              <a:gd name="connsiteX783" fmla="*/ 3607114 w 7467600"/>
              <a:gd name="connsiteY783" fmla="*/ 467441 h 6858000"/>
              <a:gd name="connsiteX784" fmla="*/ 3744487 w 7467600"/>
              <a:gd name="connsiteY784" fmla="*/ 383136 h 6858000"/>
              <a:gd name="connsiteX785" fmla="*/ 3970213 w 7467600"/>
              <a:gd name="connsiteY785" fmla="*/ 995559 h 6858000"/>
              <a:gd name="connsiteX786" fmla="*/ 3744487 w 7467600"/>
              <a:gd name="connsiteY786" fmla="*/ 383136 h 6858000"/>
              <a:gd name="connsiteX787" fmla="*/ 3624562 w 7467600"/>
              <a:gd name="connsiteY787" fmla="*/ 367041 h 6858000"/>
              <a:gd name="connsiteX788" fmla="*/ 3489712 w 7467600"/>
              <a:gd name="connsiteY788" fmla="*/ 485386 h 6858000"/>
              <a:gd name="connsiteX789" fmla="*/ 3182994 w 7467600"/>
              <a:gd name="connsiteY789" fmla="*/ 828265 h 6858000"/>
              <a:gd name="connsiteX790" fmla="*/ 2892114 w 7467600"/>
              <a:gd name="connsiteY790" fmla="*/ 1172635 h 6858000"/>
              <a:gd name="connsiteX791" fmla="*/ 3021459 w 7467600"/>
              <a:gd name="connsiteY791" fmla="*/ 1035385 h 6858000"/>
              <a:gd name="connsiteX792" fmla="*/ 3153873 w 7467600"/>
              <a:gd name="connsiteY792" fmla="*/ 898971 h 6858000"/>
              <a:gd name="connsiteX793" fmla="*/ 3276511 w 7467600"/>
              <a:gd name="connsiteY793" fmla="*/ 786423 h 6858000"/>
              <a:gd name="connsiteX794" fmla="*/ 3584154 w 7467600"/>
              <a:gd name="connsiteY794" fmla="*/ 448218 h 6858000"/>
              <a:gd name="connsiteX795" fmla="*/ 3624562 w 7467600"/>
              <a:gd name="connsiteY795" fmla="*/ 367041 h 6858000"/>
              <a:gd name="connsiteX796" fmla="*/ 3766672 w 7467600"/>
              <a:gd name="connsiteY796" fmla="*/ 359429 h 6858000"/>
              <a:gd name="connsiteX797" fmla="*/ 3996338 w 7467600"/>
              <a:gd name="connsiteY797" fmla="*/ 968237 h 6858000"/>
              <a:gd name="connsiteX798" fmla="*/ 3766672 w 7467600"/>
              <a:gd name="connsiteY798" fmla="*/ 359429 h 6858000"/>
              <a:gd name="connsiteX799" fmla="*/ 5805386 w 7467600"/>
              <a:gd name="connsiteY799" fmla="*/ 239240 h 6858000"/>
              <a:gd name="connsiteX800" fmla="*/ 5736947 w 7467600"/>
              <a:gd name="connsiteY800" fmla="*/ 261367 h 6858000"/>
              <a:gd name="connsiteX801" fmla="*/ 5427012 w 7467600"/>
              <a:gd name="connsiteY801" fmla="*/ 311272 h 6858000"/>
              <a:gd name="connsiteX802" fmla="*/ 5147818 w 7467600"/>
              <a:gd name="connsiteY802" fmla="*/ 322112 h 6858000"/>
              <a:gd name="connsiteX803" fmla="*/ 5060854 w 7467600"/>
              <a:gd name="connsiteY803" fmla="*/ 311882 h 6858000"/>
              <a:gd name="connsiteX804" fmla="*/ 4945989 w 7467600"/>
              <a:gd name="connsiteY804" fmla="*/ 300516 h 6858000"/>
              <a:gd name="connsiteX805" fmla="*/ 5410479 w 7467600"/>
              <a:gd name="connsiteY805" fmla="*/ 348434 h 6858000"/>
              <a:gd name="connsiteX806" fmla="*/ 5805386 w 7467600"/>
              <a:gd name="connsiteY806" fmla="*/ 239240 h 6858000"/>
              <a:gd name="connsiteX807" fmla="*/ 5905192 w 7467600"/>
              <a:gd name="connsiteY807" fmla="*/ 163079 h 6858000"/>
              <a:gd name="connsiteX808" fmla="*/ 5865655 w 7467600"/>
              <a:gd name="connsiteY808" fmla="*/ 171901 h 6858000"/>
              <a:gd name="connsiteX809" fmla="*/ 5259740 w 7467600"/>
              <a:gd name="connsiteY809" fmla="*/ 257013 h 6858000"/>
              <a:gd name="connsiteX810" fmla="*/ 5208466 w 7467600"/>
              <a:gd name="connsiteY810" fmla="*/ 257550 h 6858000"/>
              <a:gd name="connsiteX811" fmla="*/ 4980204 w 7467600"/>
              <a:gd name="connsiteY811" fmla="*/ 271903 h 6858000"/>
              <a:gd name="connsiteX812" fmla="*/ 5068068 w 7467600"/>
              <a:gd name="connsiteY812" fmla="*/ 282244 h 6858000"/>
              <a:gd name="connsiteX813" fmla="*/ 5153231 w 7467600"/>
              <a:gd name="connsiteY813" fmla="*/ 292240 h 6858000"/>
              <a:gd name="connsiteX814" fmla="*/ 5426491 w 7467600"/>
              <a:gd name="connsiteY814" fmla="*/ 281128 h 6858000"/>
              <a:gd name="connsiteX815" fmla="*/ 5731212 w 7467600"/>
              <a:gd name="connsiteY815" fmla="*/ 231951 h 6858000"/>
              <a:gd name="connsiteX816" fmla="*/ 5905192 w 7467600"/>
              <a:gd name="connsiteY816" fmla="*/ 163079 h 6858000"/>
              <a:gd name="connsiteX817" fmla="*/ 5944437 w 7467600"/>
              <a:gd name="connsiteY817" fmla="*/ 113829 h 6858000"/>
              <a:gd name="connsiteX818" fmla="*/ 5825032 w 7467600"/>
              <a:gd name="connsiteY818" fmla="*/ 146405 h 6858000"/>
              <a:gd name="connsiteX819" fmla="*/ 4955599 w 7467600"/>
              <a:gd name="connsiteY819" fmla="*/ 247008 h 6858000"/>
              <a:gd name="connsiteX820" fmla="*/ 5210104 w 7467600"/>
              <a:gd name="connsiteY820" fmla="*/ 228123 h 6858000"/>
              <a:gd name="connsiteX821" fmla="*/ 5261015 w 7467600"/>
              <a:gd name="connsiteY821" fmla="*/ 227087 h 6858000"/>
              <a:gd name="connsiteX822" fmla="*/ 5861181 w 7467600"/>
              <a:gd name="connsiteY822" fmla="*/ 143093 h 6858000"/>
              <a:gd name="connsiteX823" fmla="*/ 5961252 w 7467600"/>
              <a:gd name="connsiteY823" fmla="*/ 114820 h 6858000"/>
              <a:gd name="connsiteX824" fmla="*/ 5944437 w 7467600"/>
              <a:gd name="connsiteY824" fmla="*/ 113829 h 6858000"/>
              <a:gd name="connsiteX825" fmla="*/ 3882765 w 7467600"/>
              <a:gd name="connsiteY825" fmla="*/ 0 h 6858000"/>
              <a:gd name="connsiteX826" fmla="*/ 3995099 w 7467600"/>
              <a:gd name="connsiteY826" fmla="*/ 0 h 6858000"/>
              <a:gd name="connsiteX827" fmla="*/ 4163818 w 7467600"/>
              <a:gd name="connsiteY827" fmla="*/ 234104 h 6858000"/>
              <a:gd name="connsiteX828" fmla="*/ 4172099 w 7467600"/>
              <a:gd name="connsiteY828" fmla="*/ 234207 h 6858000"/>
              <a:gd name="connsiteX829" fmla="*/ 4784282 w 7467600"/>
              <a:gd name="connsiteY829" fmla="*/ 276561 h 6858000"/>
              <a:gd name="connsiteX830" fmla="*/ 4801687 w 7467600"/>
              <a:gd name="connsiteY830" fmla="*/ 267764 h 6858000"/>
              <a:gd name="connsiteX831" fmla="*/ 6082788 w 7467600"/>
              <a:gd name="connsiteY831" fmla="*/ 64119 h 6858000"/>
              <a:gd name="connsiteX832" fmla="*/ 6099442 w 7467600"/>
              <a:gd name="connsiteY832" fmla="*/ 82568 h 6858000"/>
              <a:gd name="connsiteX833" fmla="*/ 4804137 w 7467600"/>
              <a:gd name="connsiteY833" fmla="*/ 320931 h 6858000"/>
              <a:gd name="connsiteX834" fmla="*/ 4227047 w 7467600"/>
              <a:gd name="connsiteY834" fmla="*/ 313415 h 6858000"/>
              <a:gd name="connsiteX835" fmla="*/ 4346041 w 7467600"/>
              <a:gd name="connsiteY835" fmla="*/ 456086 h 6858000"/>
              <a:gd name="connsiteX836" fmla="*/ 4870967 w 7467600"/>
              <a:gd name="connsiteY836" fmla="*/ 963061 h 6858000"/>
              <a:gd name="connsiteX837" fmla="*/ 4889647 w 7467600"/>
              <a:gd name="connsiteY837" fmla="*/ 957147 h 6858000"/>
              <a:gd name="connsiteX838" fmla="*/ 5422504 w 7467600"/>
              <a:gd name="connsiteY838" fmla="*/ 805191 h 6858000"/>
              <a:gd name="connsiteX839" fmla="*/ 6087656 w 7467600"/>
              <a:gd name="connsiteY839" fmla="*/ 826703 h 6858000"/>
              <a:gd name="connsiteX840" fmla="*/ 6058717 w 7467600"/>
              <a:gd name="connsiteY840" fmla="*/ 865992 h 6858000"/>
              <a:gd name="connsiteX841" fmla="*/ 4974153 w 7467600"/>
              <a:gd name="connsiteY841" fmla="*/ 1045456 h 6858000"/>
              <a:gd name="connsiteX842" fmla="*/ 5627835 w 7467600"/>
              <a:gd name="connsiteY842" fmla="*/ 1472077 h 6858000"/>
              <a:gd name="connsiteX843" fmla="*/ 5629817 w 7467600"/>
              <a:gd name="connsiteY843" fmla="*/ 1471412 h 6858000"/>
              <a:gd name="connsiteX844" fmla="*/ 5634124 w 7467600"/>
              <a:gd name="connsiteY844" fmla="*/ 1470572 h 6858000"/>
              <a:gd name="connsiteX845" fmla="*/ 5755832 w 7467600"/>
              <a:gd name="connsiteY845" fmla="*/ 1383886 h 6858000"/>
              <a:gd name="connsiteX846" fmla="*/ 6014186 w 7467600"/>
              <a:gd name="connsiteY846" fmla="*/ 1279799 h 6858000"/>
              <a:gd name="connsiteX847" fmla="*/ 6901619 w 7467600"/>
              <a:gd name="connsiteY847" fmla="*/ 1047874 h 6858000"/>
              <a:gd name="connsiteX848" fmla="*/ 6931566 w 7467600"/>
              <a:gd name="connsiteY848" fmla="*/ 1062034 h 6858000"/>
              <a:gd name="connsiteX849" fmla="*/ 5790982 w 7467600"/>
              <a:gd name="connsiteY849" fmla="*/ 1561380 h 6858000"/>
              <a:gd name="connsiteX850" fmla="*/ 6188971 w 7467600"/>
              <a:gd name="connsiteY850" fmla="*/ 1755168 h 6858000"/>
              <a:gd name="connsiteX851" fmla="*/ 6202446 w 7467600"/>
              <a:gd name="connsiteY851" fmla="*/ 1752268 h 6858000"/>
              <a:gd name="connsiteX852" fmla="*/ 7179560 w 7467600"/>
              <a:gd name="connsiteY852" fmla="*/ 1467551 h 6858000"/>
              <a:gd name="connsiteX853" fmla="*/ 7158730 w 7467600"/>
              <a:gd name="connsiteY853" fmla="*/ 1507835 h 6858000"/>
              <a:gd name="connsiteX854" fmla="*/ 6326959 w 7467600"/>
              <a:gd name="connsiteY854" fmla="*/ 1817686 h 6858000"/>
              <a:gd name="connsiteX855" fmla="*/ 6537433 w 7467600"/>
              <a:gd name="connsiteY855" fmla="*/ 1907790 h 6858000"/>
              <a:gd name="connsiteX856" fmla="*/ 6550221 w 7467600"/>
              <a:gd name="connsiteY856" fmla="*/ 1910729 h 6858000"/>
              <a:gd name="connsiteX857" fmla="*/ 6964438 w 7467600"/>
              <a:gd name="connsiteY857" fmla="*/ 2209505 h 6858000"/>
              <a:gd name="connsiteX858" fmla="*/ 7367862 w 7467600"/>
              <a:gd name="connsiteY858" fmla="*/ 2806833 h 6858000"/>
              <a:gd name="connsiteX859" fmla="*/ 7364329 w 7467600"/>
              <a:gd name="connsiteY859" fmla="*/ 2826907 h 6858000"/>
              <a:gd name="connsiteX860" fmla="*/ 7290545 w 7467600"/>
              <a:gd name="connsiteY860" fmla="*/ 2850663 h 6858000"/>
              <a:gd name="connsiteX861" fmla="*/ 6472036 w 7467600"/>
              <a:gd name="connsiteY861" fmla="*/ 1959003 h 6858000"/>
              <a:gd name="connsiteX862" fmla="*/ 5792897 w 7467600"/>
              <a:gd name="connsiteY862" fmla="*/ 1647747 h 6858000"/>
              <a:gd name="connsiteX863" fmla="*/ 5842751 w 7467600"/>
              <a:gd name="connsiteY863" fmla="*/ 1816112 h 6858000"/>
              <a:gd name="connsiteX864" fmla="*/ 5847424 w 7467600"/>
              <a:gd name="connsiteY864" fmla="*/ 1815776 h 6858000"/>
              <a:gd name="connsiteX865" fmla="*/ 6399821 w 7467600"/>
              <a:gd name="connsiteY865" fmla="*/ 2344799 h 6858000"/>
              <a:gd name="connsiteX866" fmla="*/ 6323232 w 7467600"/>
              <a:gd name="connsiteY866" fmla="*/ 2389634 h 6858000"/>
              <a:gd name="connsiteX867" fmla="*/ 5942958 w 7467600"/>
              <a:gd name="connsiteY867" fmla="*/ 2077708 h 6858000"/>
              <a:gd name="connsiteX868" fmla="*/ 5921559 w 7467600"/>
              <a:gd name="connsiteY868" fmla="*/ 2378596 h 6858000"/>
              <a:gd name="connsiteX869" fmla="*/ 5817651 w 7467600"/>
              <a:gd name="connsiteY869" fmla="*/ 3023919 h 6858000"/>
              <a:gd name="connsiteX870" fmla="*/ 5729634 w 7467600"/>
              <a:gd name="connsiteY870" fmla="*/ 3051849 h 6858000"/>
              <a:gd name="connsiteX871" fmla="*/ 5611018 w 7467600"/>
              <a:gd name="connsiteY871" fmla="*/ 2316769 h 6858000"/>
              <a:gd name="connsiteX872" fmla="*/ 5687608 w 7467600"/>
              <a:gd name="connsiteY872" fmla="*/ 2039972 h 6858000"/>
              <a:gd name="connsiteX873" fmla="*/ 5657554 w 7467600"/>
              <a:gd name="connsiteY873" fmla="*/ 1576445 h 6858000"/>
              <a:gd name="connsiteX874" fmla="*/ 5150475 w 7467600"/>
              <a:gd name="connsiteY874" fmla="*/ 1274012 h 6858000"/>
              <a:gd name="connsiteX875" fmla="*/ 5349142 w 7467600"/>
              <a:gd name="connsiteY875" fmla="*/ 2204405 h 6858000"/>
              <a:gd name="connsiteX876" fmla="*/ 5262214 w 7467600"/>
              <a:gd name="connsiteY876" fmla="*/ 2233836 h 6858000"/>
              <a:gd name="connsiteX877" fmla="*/ 4981539 w 7467600"/>
              <a:gd name="connsiteY877" fmla="*/ 1542201 h 6858000"/>
              <a:gd name="connsiteX878" fmla="*/ 4958461 w 7467600"/>
              <a:gd name="connsiteY878" fmla="*/ 1136957 h 6858000"/>
              <a:gd name="connsiteX879" fmla="*/ 4655015 w 7467600"/>
              <a:gd name="connsiteY879" fmla="*/ 891426 h 6858000"/>
              <a:gd name="connsiteX880" fmla="*/ 4348002 w 7467600"/>
              <a:gd name="connsiteY880" fmla="*/ 2205895 h 6858000"/>
              <a:gd name="connsiteX881" fmla="*/ 4262250 w 7467600"/>
              <a:gd name="connsiteY881" fmla="*/ 2219972 h 6858000"/>
              <a:gd name="connsiteX882" fmla="*/ 4550611 w 7467600"/>
              <a:gd name="connsiteY882" fmla="*/ 817540 h 6858000"/>
              <a:gd name="connsiteX883" fmla="*/ 4564418 w 7467600"/>
              <a:gd name="connsiteY883" fmla="*/ 808293 h 6858000"/>
              <a:gd name="connsiteX884" fmla="*/ 4266388 w 7467600"/>
              <a:gd name="connsiteY884" fmla="*/ 500083 h 6858000"/>
              <a:gd name="connsiteX885" fmla="*/ 4032842 w 7467600"/>
              <a:gd name="connsiteY885" fmla="*/ 211809 h 6858000"/>
              <a:gd name="connsiteX886" fmla="*/ 3882765 w 7467600"/>
              <a:gd name="connsiteY886" fmla="*/ 0 h 6858000"/>
              <a:gd name="connsiteX887" fmla="*/ 3721337 w 7467600"/>
              <a:gd name="connsiteY887" fmla="*/ 0 h 6858000"/>
              <a:gd name="connsiteX888" fmla="*/ 3797544 w 7467600"/>
              <a:gd name="connsiteY888" fmla="*/ 0 h 6858000"/>
              <a:gd name="connsiteX889" fmla="*/ 3775734 w 7467600"/>
              <a:gd name="connsiteY889" fmla="*/ 95131 h 6858000"/>
              <a:gd name="connsiteX890" fmla="*/ 3724807 w 7467600"/>
              <a:gd name="connsiteY890" fmla="*/ 272257 h 6858000"/>
              <a:gd name="connsiteX891" fmla="*/ 3726844 w 7467600"/>
              <a:gd name="connsiteY891" fmla="*/ 282988 h 6858000"/>
              <a:gd name="connsiteX892" fmla="*/ 3742664 w 7467600"/>
              <a:gd name="connsiteY892" fmla="*/ 279918 h 6858000"/>
              <a:gd name="connsiteX893" fmla="*/ 4103910 w 7467600"/>
              <a:gd name="connsiteY893" fmla="*/ 1161917 h 6858000"/>
              <a:gd name="connsiteX894" fmla="*/ 4020269 w 7467600"/>
              <a:gd name="connsiteY894" fmla="*/ 1200406 h 6858000"/>
              <a:gd name="connsiteX895" fmla="*/ 3674882 w 7467600"/>
              <a:gd name="connsiteY895" fmla="*/ 488524 h 6858000"/>
              <a:gd name="connsiteX896" fmla="*/ 3132682 w 7467600"/>
              <a:gd name="connsiteY896" fmla="*/ 1072284 h 6858000"/>
              <a:gd name="connsiteX897" fmla="*/ 2716346 w 7467600"/>
              <a:gd name="connsiteY897" fmla="*/ 1276376 h 6858000"/>
              <a:gd name="connsiteX898" fmla="*/ 2716772 w 7467600"/>
              <a:gd name="connsiteY898" fmla="*/ 1255462 h 6858000"/>
              <a:gd name="connsiteX899" fmla="*/ 3471096 w 7467600"/>
              <a:gd name="connsiteY899" fmla="*/ 437072 h 6858000"/>
              <a:gd name="connsiteX900" fmla="*/ 3639057 w 7467600"/>
              <a:gd name="connsiteY900" fmla="*/ 286334 h 6858000"/>
              <a:gd name="connsiteX901" fmla="*/ 3640309 w 7467600"/>
              <a:gd name="connsiteY901" fmla="*/ 284664 h 6858000"/>
              <a:gd name="connsiteX902" fmla="*/ 3646022 w 7467600"/>
              <a:gd name="connsiteY902" fmla="*/ 276711 h 6858000"/>
              <a:gd name="connsiteX903" fmla="*/ 3707943 w 7467600"/>
              <a:gd name="connsiteY903" fmla="*/ 65958 h 6858000"/>
              <a:gd name="connsiteX904" fmla="*/ 3721337 w 7467600"/>
              <a:gd name="connsiteY904" fmla="*/ 0 h 6858000"/>
              <a:gd name="connsiteX905" fmla="*/ 2867960 w 7467600"/>
              <a:gd name="connsiteY905" fmla="*/ 0 h 6858000"/>
              <a:gd name="connsiteX906" fmla="*/ 2926351 w 7467600"/>
              <a:gd name="connsiteY906" fmla="*/ 0 h 6858000"/>
              <a:gd name="connsiteX907" fmla="*/ 2902823 w 7467600"/>
              <a:gd name="connsiteY907" fmla="*/ 262929 h 6858000"/>
              <a:gd name="connsiteX908" fmla="*/ 2940663 w 7467600"/>
              <a:gd name="connsiteY908" fmla="*/ 140884 h 6858000"/>
              <a:gd name="connsiteX909" fmla="*/ 2947039 w 7467600"/>
              <a:gd name="connsiteY909" fmla="*/ 122524 h 6858000"/>
              <a:gd name="connsiteX910" fmla="*/ 2984316 w 7467600"/>
              <a:gd name="connsiteY910" fmla="*/ 0 h 6858000"/>
              <a:gd name="connsiteX911" fmla="*/ 3016114 w 7467600"/>
              <a:gd name="connsiteY911" fmla="*/ 0 h 6858000"/>
              <a:gd name="connsiteX912" fmla="*/ 2979949 w 7467600"/>
              <a:gd name="connsiteY912" fmla="*/ 119274 h 6858000"/>
              <a:gd name="connsiteX913" fmla="*/ 3023879 w 7467600"/>
              <a:gd name="connsiteY913" fmla="*/ 0 h 6858000"/>
              <a:gd name="connsiteX914" fmla="*/ 3105400 w 7467600"/>
              <a:gd name="connsiteY914" fmla="*/ 0 h 6858000"/>
              <a:gd name="connsiteX915" fmla="*/ 3094669 w 7467600"/>
              <a:gd name="connsiteY915" fmla="*/ 30308 h 6858000"/>
              <a:gd name="connsiteX916" fmla="*/ 2901945 w 7467600"/>
              <a:gd name="connsiteY916" fmla="*/ 466538 h 6858000"/>
              <a:gd name="connsiteX917" fmla="*/ 2815209 w 7467600"/>
              <a:gd name="connsiteY917" fmla="*/ 497361 h 6858000"/>
              <a:gd name="connsiteX918" fmla="*/ 2844845 w 7467600"/>
              <a:gd name="connsiteY918" fmla="*/ 127638 h 6858000"/>
              <a:gd name="connsiteX919" fmla="*/ 2867960 w 7467600"/>
              <a:gd name="connsiteY919" fmla="*/ 0 h 6858000"/>
              <a:gd name="connsiteX920" fmla="*/ 1057230 w 7467600"/>
              <a:gd name="connsiteY920" fmla="*/ 0 h 6858000"/>
              <a:gd name="connsiteX921" fmla="*/ 1111003 w 7467600"/>
              <a:gd name="connsiteY921" fmla="*/ 0 h 6858000"/>
              <a:gd name="connsiteX922" fmla="*/ 1125553 w 7467600"/>
              <a:gd name="connsiteY922" fmla="*/ 52588 h 6858000"/>
              <a:gd name="connsiteX923" fmla="*/ 1304276 w 7467600"/>
              <a:gd name="connsiteY923" fmla="*/ 476275 h 6858000"/>
              <a:gd name="connsiteX924" fmla="*/ 1492066 w 7467600"/>
              <a:gd name="connsiteY924" fmla="*/ 886333 h 6858000"/>
              <a:gd name="connsiteX925" fmla="*/ 1423698 w 7467600"/>
              <a:gd name="connsiteY925" fmla="*/ 710817 h 6858000"/>
              <a:gd name="connsiteX926" fmla="*/ 1357609 w 7467600"/>
              <a:gd name="connsiteY926" fmla="*/ 532892 h 6858000"/>
              <a:gd name="connsiteX927" fmla="*/ 1309550 w 7467600"/>
              <a:gd name="connsiteY927" fmla="*/ 374031 h 6858000"/>
              <a:gd name="connsiteX928" fmla="*/ 1193673 w 7467600"/>
              <a:gd name="connsiteY928" fmla="*/ 49533 h 6858000"/>
              <a:gd name="connsiteX929" fmla="*/ 1164391 w 7467600"/>
              <a:gd name="connsiteY929" fmla="*/ 0 h 6858000"/>
              <a:gd name="connsiteX930" fmla="*/ 1200666 w 7467600"/>
              <a:gd name="connsiteY930" fmla="*/ 0 h 6858000"/>
              <a:gd name="connsiteX931" fmla="*/ 1223408 w 7467600"/>
              <a:gd name="connsiteY931" fmla="*/ 38996 h 6858000"/>
              <a:gd name="connsiteX932" fmla="*/ 1339635 w 7467600"/>
              <a:gd name="connsiteY932" fmla="*/ 365517 h 6858000"/>
              <a:gd name="connsiteX933" fmla="*/ 1387469 w 7467600"/>
              <a:gd name="connsiteY933" fmla="*/ 523079 h 6858000"/>
              <a:gd name="connsiteX934" fmla="*/ 1452685 w 7467600"/>
              <a:gd name="connsiteY934" fmla="*/ 699806 h 6858000"/>
              <a:gd name="connsiteX935" fmla="*/ 1492092 w 7467600"/>
              <a:gd name="connsiteY935" fmla="*/ 800424 h 6858000"/>
              <a:gd name="connsiteX936" fmla="*/ 1455302 w 7467600"/>
              <a:gd name="connsiteY936" fmla="*/ 632913 h 6858000"/>
              <a:gd name="connsiteX937" fmla="*/ 1222336 w 7467600"/>
              <a:gd name="connsiteY937" fmla="*/ 9480 h 6858000"/>
              <a:gd name="connsiteX938" fmla="*/ 1214634 w 7467600"/>
              <a:gd name="connsiteY938" fmla="*/ 0 h 6858000"/>
              <a:gd name="connsiteX939" fmla="*/ 1289827 w 7467600"/>
              <a:gd name="connsiteY939" fmla="*/ 0 h 6858000"/>
              <a:gd name="connsiteX940" fmla="*/ 1321076 w 7467600"/>
              <a:gd name="connsiteY940" fmla="*/ 59722 h 6858000"/>
              <a:gd name="connsiteX941" fmla="*/ 1512579 w 7467600"/>
              <a:gd name="connsiteY941" fmla="*/ 626441 h 6858000"/>
              <a:gd name="connsiteX942" fmla="*/ 1506076 w 7467600"/>
              <a:gd name="connsiteY942" fmla="*/ 1089289 h 6858000"/>
              <a:gd name="connsiteX943" fmla="*/ 1486346 w 7467600"/>
              <a:gd name="connsiteY943" fmla="*/ 1079919 h 6858000"/>
              <a:gd name="connsiteX944" fmla="*/ 1070511 w 7467600"/>
              <a:gd name="connsiteY944" fmla="*/ 48609 h 6858000"/>
              <a:gd name="connsiteX945" fmla="*/ 1057230 w 7467600"/>
              <a:gd name="connsiteY945" fmla="*/ 0 h 6858000"/>
              <a:gd name="connsiteX946" fmla="*/ 43151 w 7467600"/>
              <a:gd name="connsiteY946" fmla="*/ 0 h 6858000"/>
              <a:gd name="connsiteX947" fmla="*/ 95283 w 7467600"/>
              <a:gd name="connsiteY947" fmla="*/ 0 h 6858000"/>
              <a:gd name="connsiteX948" fmla="*/ 300708 w 7467600"/>
              <a:gd name="connsiteY948" fmla="*/ 154571 h 6858000"/>
              <a:gd name="connsiteX949" fmla="*/ 530414 w 7467600"/>
              <a:gd name="connsiteY949" fmla="*/ 354673 h 6858000"/>
              <a:gd name="connsiteX950" fmla="*/ 333785 w 7467600"/>
              <a:gd name="connsiteY950" fmla="*/ 161564 h 6858000"/>
              <a:gd name="connsiteX951" fmla="*/ 147005 w 7467600"/>
              <a:gd name="connsiteY951" fmla="*/ 0 h 6858000"/>
              <a:gd name="connsiteX952" fmla="*/ 272509 w 7467600"/>
              <a:gd name="connsiteY952" fmla="*/ 0 h 6858000"/>
              <a:gd name="connsiteX953" fmla="*/ 326276 w 7467600"/>
              <a:gd name="connsiteY953" fmla="*/ 45847 h 6858000"/>
              <a:gd name="connsiteX954" fmla="*/ 823759 w 7467600"/>
              <a:gd name="connsiteY954" fmla="*/ 574145 h 6858000"/>
              <a:gd name="connsiteX955" fmla="*/ 811254 w 7467600"/>
              <a:gd name="connsiteY955" fmla="*/ 665546 h 6858000"/>
              <a:gd name="connsiteX956" fmla="*/ 154042 w 7467600"/>
              <a:gd name="connsiteY956" fmla="*/ 261522 h 6858000"/>
              <a:gd name="connsiteX957" fmla="*/ 13550 w 7467600"/>
              <a:gd name="connsiteY957" fmla="*/ 158423 h 6858000"/>
              <a:gd name="connsiteX958" fmla="*/ 0 w 7467600"/>
              <a:gd name="connsiteY958" fmla="*/ 146618 h 6858000"/>
              <a:gd name="connsiteX959" fmla="*/ 0 w 7467600"/>
              <a:gd name="connsiteY959" fmla="*/ 59161 h 6858000"/>
              <a:gd name="connsiteX960" fmla="*/ 45427 w 7467600"/>
              <a:gd name="connsiteY960" fmla="*/ 101078 h 6858000"/>
              <a:gd name="connsiteX961" fmla="*/ 630103 w 7467600"/>
              <a:gd name="connsiteY961" fmla="*/ 485885 h 6858000"/>
              <a:gd name="connsiteX962" fmla="*/ 532040 w 7467600"/>
              <a:gd name="connsiteY962" fmla="*/ 399359 h 6858000"/>
              <a:gd name="connsiteX963" fmla="*/ 517618 w 7467600"/>
              <a:gd name="connsiteY963" fmla="*/ 385726 h 6858000"/>
              <a:gd name="connsiteX964" fmla="*/ 285074 w 7467600"/>
              <a:gd name="connsiteY964" fmla="*/ 182755 h 6858000"/>
              <a:gd name="connsiteX965" fmla="*/ 43151 w 7467600"/>
              <a:gd name="connsiteY965" fmla="*/ 0 h 6858000"/>
              <a:gd name="connsiteX0" fmla="*/ 369702 w 7472601"/>
              <a:gd name="connsiteY0" fmla="*/ 6712169 h 6858000"/>
              <a:gd name="connsiteX1" fmla="*/ 366575 w 7472601"/>
              <a:gd name="connsiteY1" fmla="*/ 6715556 h 6858000"/>
              <a:gd name="connsiteX2" fmla="*/ 371637 w 7472601"/>
              <a:gd name="connsiteY2" fmla="*/ 6713954 h 6858000"/>
              <a:gd name="connsiteX3" fmla="*/ 369702 w 7472601"/>
              <a:gd name="connsiteY3" fmla="*/ 6712169 h 6858000"/>
              <a:gd name="connsiteX4" fmla="*/ 7088673 w 7472601"/>
              <a:gd name="connsiteY4" fmla="*/ 6610396 h 6858000"/>
              <a:gd name="connsiteX5" fmla="*/ 7440138 w 7472601"/>
              <a:gd name="connsiteY5" fmla="*/ 6622648 h 6858000"/>
              <a:gd name="connsiteX6" fmla="*/ 7467600 w 7472601"/>
              <a:gd name="connsiteY6" fmla="*/ 6628217 h 6858000"/>
              <a:gd name="connsiteX7" fmla="*/ 7467600 w 7472601"/>
              <a:gd name="connsiteY7" fmla="*/ 6668575 h 6858000"/>
              <a:gd name="connsiteX8" fmla="*/ 7392322 w 7472601"/>
              <a:gd name="connsiteY8" fmla="*/ 6658238 h 6858000"/>
              <a:gd name="connsiteX9" fmla="*/ 7467600 w 7472601"/>
              <a:gd name="connsiteY9" fmla="*/ 6683873 h 6858000"/>
              <a:gd name="connsiteX10" fmla="*/ 7467600 w 7472601"/>
              <a:gd name="connsiteY10" fmla="*/ 6714215 h 6858000"/>
              <a:gd name="connsiteX11" fmla="*/ 7447383 w 7472601"/>
              <a:gd name="connsiteY11" fmla="*/ 6707202 h 6858000"/>
              <a:gd name="connsiteX12" fmla="*/ 7289862 w 7472601"/>
              <a:gd name="connsiteY12" fmla="*/ 6659827 h 6858000"/>
              <a:gd name="connsiteX13" fmla="*/ 7434024 w 7472601"/>
              <a:gd name="connsiteY13" fmla="*/ 6722130 h 6858000"/>
              <a:gd name="connsiteX14" fmla="*/ 7467600 w 7472601"/>
              <a:gd name="connsiteY14" fmla="*/ 6736157 h 6858000"/>
              <a:gd name="connsiteX15" fmla="*/ 7467600 w 7472601"/>
              <a:gd name="connsiteY15" fmla="*/ 6767913 h 6858000"/>
              <a:gd name="connsiteX16" fmla="*/ 7392158 w 7472601"/>
              <a:gd name="connsiteY16" fmla="*/ 6771365 h 6858000"/>
              <a:gd name="connsiteX17" fmla="*/ 7467600 w 7472601"/>
              <a:gd name="connsiteY17" fmla="*/ 6805948 h 6858000"/>
              <a:gd name="connsiteX18" fmla="*/ 7467600 w 7472601"/>
              <a:gd name="connsiteY18" fmla="*/ 6831490 h 6858000"/>
              <a:gd name="connsiteX19" fmla="*/ 7410696 w 7472601"/>
              <a:gd name="connsiteY19" fmla="*/ 6803861 h 6858000"/>
              <a:gd name="connsiteX20" fmla="*/ 7088673 w 7472601"/>
              <a:gd name="connsiteY20" fmla="*/ 6610396 h 6858000"/>
              <a:gd name="connsiteX21" fmla="*/ 1019354 w 7472601"/>
              <a:gd name="connsiteY21" fmla="*/ 6315006 h 6858000"/>
              <a:gd name="connsiteX22" fmla="*/ 441046 w 7472601"/>
              <a:gd name="connsiteY22" fmla="*/ 6691153 h 6858000"/>
              <a:gd name="connsiteX23" fmla="*/ 1019354 w 7472601"/>
              <a:gd name="connsiteY23" fmla="*/ 6315006 h 6858000"/>
              <a:gd name="connsiteX24" fmla="*/ 991680 w 7472601"/>
              <a:gd name="connsiteY24" fmla="*/ 6298413 h 6858000"/>
              <a:gd name="connsiteX25" fmla="*/ 409060 w 7472601"/>
              <a:gd name="connsiteY25" fmla="*/ 6671470 h 6858000"/>
              <a:gd name="connsiteX26" fmla="*/ 991680 w 7472601"/>
              <a:gd name="connsiteY26" fmla="*/ 6298413 h 6858000"/>
              <a:gd name="connsiteX27" fmla="*/ 103333 w 7472601"/>
              <a:gd name="connsiteY27" fmla="*/ 5699602 h 6858000"/>
              <a:gd name="connsiteX28" fmla="*/ 233938 w 7472601"/>
              <a:gd name="connsiteY28" fmla="*/ 5809416 h 6858000"/>
              <a:gd name="connsiteX29" fmla="*/ 883580 w 7472601"/>
              <a:gd name="connsiteY29" fmla="*/ 6180710 h 6858000"/>
              <a:gd name="connsiteX30" fmla="*/ 487337 w 7472601"/>
              <a:gd name="connsiteY30" fmla="*/ 5950182 h 6858000"/>
              <a:gd name="connsiteX31" fmla="*/ 354051 w 7472601"/>
              <a:gd name="connsiteY31" fmla="*/ 5854912 h 6858000"/>
              <a:gd name="connsiteX32" fmla="*/ 195436 w 7472601"/>
              <a:gd name="connsiteY32" fmla="*/ 5755068 h 6858000"/>
              <a:gd name="connsiteX33" fmla="*/ 103333 w 7472601"/>
              <a:gd name="connsiteY33" fmla="*/ 5699602 h 6858000"/>
              <a:gd name="connsiteX34" fmla="*/ 5539432 w 7472601"/>
              <a:gd name="connsiteY34" fmla="*/ 5642928 h 6858000"/>
              <a:gd name="connsiteX35" fmla="*/ 5555462 w 7472601"/>
              <a:gd name="connsiteY35" fmla="*/ 5694454 h 6858000"/>
              <a:gd name="connsiteX36" fmla="*/ 5828270 w 7472601"/>
              <a:gd name="connsiteY36" fmla="*/ 6320663 h 6858000"/>
              <a:gd name="connsiteX37" fmla="*/ 5947416 w 7472601"/>
              <a:gd name="connsiteY37" fmla="*/ 6574846 h 6858000"/>
              <a:gd name="connsiteX38" fmla="*/ 5539432 w 7472601"/>
              <a:gd name="connsiteY38" fmla="*/ 5642928 h 6858000"/>
              <a:gd name="connsiteX39" fmla="*/ 51253 w 7472601"/>
              <a:gd name="connsiteY39" fmla="*/ 5631825 h 6858000"/>
              <a:gd name="connsiteX40" fmla="*/ 211622 w 7472601"/>
              <a:gd name="connsiteY40" fmla="*/ 5728803 h 6858000"/>
              <a:gd name="connsiteX41" fmla="*/ 371652 w 7472601"/>
              <a:gd name="connsiteY41" fmla="*/ 5829062 h 6858000"/>
              <a:gd name="connsiteX42" fmla="*/ 505903 w 7472601"/>
              <a:gd name="connsiteY42" fmla="*/ 5925221 h 6858000"/>
              <a:gd name="connsiteX43" fmla="*/ 899240 w 7472601"/>
              <a:gd name="connsiteY43" fmla="*/ 6153068 h 6858000"/>
              <a:gd name="connsiteX44" fmla="*/ 988114 w 7472601"/>
              <a:gd name="connsiteY44" fmla="*/ 6174204 h 6858000"/>
              <a:gd name="connsiteX45" fmla="*/ 845971 w 7472601"/>
              <a:gd name="connsiteY45" fmla="*/ 6067177 h 6858000"/>
              <a:gd name="connsiteX46" fmla="*/ 448057 w 7472601"/>
              <a:gd name="connsiteY46" fmla="*/ 5841376 h 6858000"/>
              <a:gd name="connsiteX47" fmla="*/ 51253 w 7472601"/>
              <a:gd name="connsiteY47" fmla="*/ 5631825 h 6858000"/>
              <a:gd name="connsiteX48" fmla="*/ 2606687 w 7472601"/>
              <a:gd name="connsiteY48" fmla="*/ 5630718 h 6858000"/>
              <a:gd name="connsiteX49" fmla="*/ 2645658 w 7472601"/>
              <a:gd name="connsiteY49" fmla="*/ 6640259 h 6858000"/>
              <a:gd name="connsiteX50" fmla="*/ 2606687 w 7472601"/>
              <a:gd name="connsiteY50" fmla="*/ 5630718 h 6858000"/>
              <a:gd name="connsiteX51" fmla="*/ 3642057 w 7472601"/>
              <a:gd name="connsiteY51" fmla="*/ 5573487 h 6858000"/>
              <a:gd name="connsiteX52" fmla="*/ 3632981 w 7472601"/>
              <a:gd name="connsiteY52" fmla="*/ 5579437 h 6858000"/>
              <a:gd name="connsiteX53" fmla="*/ 3382436 w 7472601"/>
              <a:gd name="connsiteY53" fmla="*/ 5952726 h 6858000"/>
              <a:gd name="connsiteX54" fmla="*/ 3191929 w 7472601"/>
              <a:gd name="connsiteY54" fmla="*/ 6662669 h 6858000"/>
              <a:gd name="connsiteX55" fmla="*/ 3369898 w 7472601"/>
              <a:gd name="connsiteY55" fmla="*/ 6081771 h 6858000"/>
              <a:gd name="connsiteX56" fmla="*/ 3642057 w 7472601"/>
              <a:gd name="connsiteY56" fmla="*/ 5573487 h 6858000"/>
              <a:gd name="connsiteX57" fmla="*/ 2650666 w 7472601"/>
              <a:gd name="connsiteY57" fmla="*/ 5530686 h 6858000"/>
              <a:gd name="connsiteX58" fmla="*/ 2650249 w 7472601"/>
              <a:gd name="connsiteY58" fmla="*/ 5532101 h 6858000"/>
              <a:gd name="connsiteX59" fmla="*/ 2663808 w 7472601"/>
              <a:gd name="connsiteY59" fmla="*/ 6535215 h 6858000"/>
              <a:gd name="connsiteX60" fmla="*/ 2665418 w 7472601"/>
              <a:gd name="connsiteY60" fmla="*/ 6132756 h 6858000"/>
              <a:gd name="connsiteX61" fmla="*/ 2650666 w 7472601"/>
              <a:gd name="connsiteY61" fmla="*/ 5530686 h 6858000"/>
              <a:gd name="connsiteX62" fmla="*/ 2680277 w 7472601"/>
              <a:gd name="connsiteY62" fmla="*/ 5479204 h 6858000"/>
              <a:gd name="connsiteX63" fmla="*/ 2678972 w 7472601"/>
              <a:gd name="connsiteY63" fmla="*/ 5481582 h 6858000"/>
              <a:gd name="connsiteX64" fmla="*/ 2696666 w 7472601"/>
              <a:gd name="connsiteY64" fmla="*/ 6133836 h 6858000"/>
              <a:gd name="connsiteX65" fmla="*/ 2695769 w 7472601"/>
              <a:gd name="connsiteY65" fmla="*/ 6390955 h 6858000"/>
              <a:gd name="connsiteX66" fmla="*/ 2739893 w 7472601"/>
              <a:gd name="connsiteY66" fmla="*/ 6108357 h 6858000"/>
              <a:gd name="connsiteX67" fmla="*/ 2680277 w 7472601"/>
              <a:gd name="connsiteY67" fmla="*/ 5479204 h 6858000"/>
              <a:gd name="connsiteX68" fmla="*/ 1132195 w 7472601"/>
              <a:gd name="connsiteY68" fmla="*/ 5467980 h 6858000"/>
              <a:gd name="connsiteX69" fmla="*/ 1679056 w 7472601"/>
              <a:gd name="connsiteY69" fmla="*/ 5516907 h 6858000"/>
              <a:gd name="connsiteX70" fmla="*/ 2128648 w 7472601"/>
              <a:gd name="connsiteY70" fmla="*/ 5474249 h 6858000"/>
              <a:gd name="connsiteX71" fmla="*/ 1825619 w 7472601"/>
              <a:gd name="connsiteY71" fmla="*/ 5478447 h 6858000"/>
              <a:gd name="connsiteX72" fmla="*/ 1737798 w 7472601"/>
              <a:gd name="connsiteY72" fmla="*/ 5483353 h 6858000"/>
              <a:gd name="connsiteX73" fmla="*/ 1132195 w 7472601"/>
              <a:gd name="connsiteY73" fmla="*/ 5467980 h 6858000"/>
              <a:gd name="connsiteX74" fmla="*/ 7454976 w 7472601"/>
              <a:gd name="connsiteY74" fmla="*/ 6318297 h 6858000"/>
              <a:gd name="connsiteX75" fmla="*/ 7467600 w 7472601"/>
              <a:gd name="connsiteY75" fmla="*/ 6012219 h 6858000"/>
              <a:gd name="connsiteX76" fmla="*/ 7356878 w 7472601"/>
              <a:gd name="connsiteY76" fmla="*/ 5981332 h 6858000"/>
              <a:gd name="connsiteX77" fmla="*/ 7467600 w 7472601"/>
              <a:gd name="connsiteY77" fmla="*/ 6117703 h 6858000"/>
              <a:gd name="connsiteX78" fmla="*/ 7467600 w 7472601"/>
              <a:gd name="connsiteY78" fmla="*/ 6163634 h 6858000"/>
              <a:gd name="connsiteX79" fmla="*/ 7403637 w 7472601"/>
              <a:gd name="connsiteY79" fmla="*/ 6083957 h 6858000"/>
              <a:gd name="connsiteX80" fmla="*/ 7254615 w 7472601"/>
              <a:gd name="connsiteY80" fmla="*/ 5911918 h 6858000"/>
              <a:gd name="connsiteX81" fmla="*/ 7312589 w 7472601"/>
              <a:gd name="connsiteY81" fmla="*/ 5982309 h 6858000"/>
              <a:gd name="connsiteX82" fmla="*/ 7448321 w 7472601"/>
              <a:gd name="connsiteY82" fmla="*/ 6190991 h 6858000"/>
              <a:gd name="connsiteX83" fmla="*/ 7467600 w 7472601"/>
              <a:gd name="connsiteY83" fmla="*/ 6221686 h 6858000"/>
              <a:gd name="connsiteX84" fmla="*/ 7467600 w 7472601"/>
              <a:gd name="connsiteY84" fmla="*/ 6334256 h 6858000"/>
              <a:gd name="connsiteX85" fmla="*/ 7454976 w 7472601"/>
              <a:gd name="connsiteY85" fmla="*/ 6318297 h 6858000"/>
              <a:gd name="connsiteX86" fmla="*/ 1456157 w 7472601"/>
              <a:gd name="connsiteY86" fmla="*/ 5371404 h 6858000"/>
              <a:gd name="connsiteX87" fmla="*/ 1244432 w 7472601"/>
              <a:gd name="connsiteY87" fmla="*/ 5385601 h 6858000"/>
              <a:gd name="connsiteX88" fmla="*/ 973990 w 7472601"/>
              <a:gd name="connsiteY88" fmla="*/ 5424940 h 6858000"/>
              <a:gd name="connsiteX89" fmla="*/ 1103809 w 7472601"/>
              <a:gd name="connsiteY89" fmla="*/ 5433720 h 6858000"/>
              <a:gd name="connsiteX90" fmla="*/ 1123454 w 7472601"/>
              <a:gd name="connsiteY90" fmla="*/ 5435727 h 6858000"/>
              <a:gd name="connsiteX91" fmla="*/ 1737017 w 7472601"/>
              <a:gd name="connsiteY91" fmla="*/ 5452183 h 6858000"/>
              <a:gd name="connsiteX92" fmla="*/ 1824397 w 7472601"/>
              <a:gd name="connsiteY92" fmla="*/ 5447757 h 6858000"/>
              <a:gd name="connsiteX93" fmla="*/ 2070059 w 7472601"/>
              <a:gd name="connsiteY93" fmla="*/ 5441660 h 6858000"/>
              <a:gd name="connsiteX94" fmla="*/ 1456157 w 7472601"/>
              <a:gd name="connsiteY94" fmla="*/ 5371404 h 6858000"/>
              <a:gd name="connsiteX95" fmla="*/ 4988186 w 7472601"/>
              <a:gd name="connsiteY95" fmla="*/ 5216467 h 6858000"/>
              <a:gd name="connsiteX96" fmla="*/ 4777334 w 7472601"/>
              <a:gd name="connsiteY96" fmla="*/ 5406072 h 6858000"/>
              <a:gd name="connsiteX97" fmla="*/ 4718341 w 7472601"/>
              <a:gd name="connsiteY97" fmla="*/ 5468043 h 6858000"/>
              <a:gd name="connsiteX98" fmla="*/ 4604655 w 7472601"/>
              <a:gd name="connsiteY98" fmla="*/ 5583434 h 6858000"/>
              <a:gd name="connsiteX99" fmla="*/ 4565074 w 7472601"/>
              <a:gd name="connsiteY99" fmla="*/ 5618550 h 6858000"/>
              <a:gd name="connsiteX100" fmla="*/ 4988186 w 7472601"/>
              <a:gd name="connsiteY100" fmla="*/ 5216467 h 6858000"/>
              <a:gd name="connsiteX101" fmla="*/ 4978032 w 7472601"/>
              <a:gd name="connsiteY101" fmla="*/ 5183809 h 6858000"/>
              <a:gd name="connsiteX102" fmla="*/ 4463413 w 7472601"/>
              <a:gd name="connsiteY102" fmla="*/ 5615162 h 6858000"/>
              <a:gd name="connsiteX103" fmla="*/ 4358134 w 7472601"/>
              <a:gd name="connsiteY103" fmla="*/ 5742791 h 6858000"/>
              <a:gd name="connsiteX104" fmla="*/ 4376219 w 7472601"/>
              <a:gd name="connsiteY104" fmla="*/ 5729027 h 6858000"/>
              <a:gd name="connsiteX105" fmla="*/ 4582340 w 7472601"/>
              <a:gd name="connsiteY105" fmla="*/ 5561037 h 6858000"/>
              <a:gd name="connsiteX106" fmla="*/ 4694684 w 7472601"/>
              <a:gd name="connsiteY106" fmla="*/ 5447098 h 6858000"/>
              <a:gd name="connsiteX107" fmla="*/ 4754123 w 7472601"/>
              <a:gd name="connsiteY107" fmla="*/ 5384643 h 6858000"/>
              <a:gd name="connsiteX108" fmla="*/ 4978032 w 7472601"/>
              <a:gd name="connsiteY108" fmla="*/ 5183809 h 6858000"/>
              <a:gd name="connsiteX109" fmla="*/ 1903353 w 7472601"/>
              <a:gd name="connsiteY109" fmla="*/ 5044827 h 6858000"/>
              <a:gd name="connsiteX110" fmla="*/ 1936931 w 7472601"/>
              <a:gd name="connsiteY110" fmla="*/ 5093954 h 6858000"/>
              <a:gd name="connsiteX111" fmla="*/ 2195868 w 7472601"/>
              <a:gd name="connsiteY111" fmla="*/ 5396574 h 6858000"/>
              <a:gd name="connsiteX112" fmla="*/ 2088852 w 7472601"/>
              <a:gd name="connsiteY112" fmla="*/ 5166123 h 6858000"/>
              <a:gd name="connsiteX113" fmla="*/ 1958241 w 7472601"/>
              <a:gd name="connsiteY113" fmla="*/ 5067955 h 6858000"/>
              <a:gd name="connsiteX114" fmla="*/ 1903353 w 7472601"/>
              <a:gd name="connsiteY114" fmla="*/ 5044827 h 6858000"/>
              <a:gd name="connsiteX115" fmla="*/ 1979378 w 7472601"/>
              <a:gd name="connsiteY115" fmla="*/ 4769504 h 6858000"/>
              <a:gd name="connsiteX116" fmla="*/ 2882120 w 7472601"/>
              <a:gd name="connsiteY116" fmla="*/ 5064547 h 6858000"/>
              <a:gd name="connsiteX117" fmla="*/ 2793103 w 7472601"/>
              <a:gd name="connsiteY117" fmla="*/ 5039699 h 6858000"/>
              <a:gd name="connsiteX118" fmla="*/ 2770041 w 7472601"/>
              <a:gd name="connsiteY118" fmla="*/ 5033634 h 6858000"/>
              <a:gd name="connsiteX119" fmla="*/ 1979378 w 7472601"/>
              <a:gd name="connsiteY119" fmla="*/ 4769504 h 6858000"/>
              <a:gd name="connsiteX120" fmla="*/ 1927410 w 7472601"/>
              <a:gd name="connsiteY120" fmla="*/ 4716164 h 6858000"/>
              <a:gd name="connsiteX121" fmla="*/ 1959587 w 7472601"/>
              <a:gd name="connsiteY121" fmla="*/ 4728849 h 6858000"/>
              <a:gd name="connsiteX122" fmla="*/ 2777707 w 7472601"/>
              <a:gd name="connsiteY122" fmla="*/ 5003991 h 6858000"/>
              <a:gd name="connsiteX123" fmla="*/ 2800768 w 7472601"/>
              <a:gd name="connsiteY123" fmla="*/ 5010056 h 6858000"/>
              <a:gd name="connsiteX124" fmla="*/ 2879408 w 7472601"/>
              <a:gd name="connsiteY124" fmla="*/ 5031590 h 6858000"/>
              <a:gd name="connsiteX125" fmla="*/ 2862295 w 7472601"/>
              <a:gd name="connsiteY125" fmla="*/ 5022958 h 6858000"/>
              <a:gd name="connsiteX126" fmla="*/ 2813343 w 7472601"/>
              <a:gd name="connsiteY126" fmla="*/ 4998369 h 6858000"/>
              <a:gd name="connsiteX127" fmla="*/ 2646245 w 7472601"/>
              <a:gd name="connsiteY127" fmla="*/ 4930999 h 6858000"/>
              <a:gd name="connsiteX128" fmla="*/ 1999243 w 7472601"/>
              <a:gd name="connsiteY128" fmla="*/ 4730524 h 6858000"/>
              <a:gd name="connsiteX129" fmla="*/ 1979527 w 7472601"/>
              <a:gd name="connsiteY129" fmla="*/ 4726651 h 6858000"/>
              <a:gd name="connsiteX130" fmla="*/ 1927410 w 7472601"/>
              <a:gd name="connsiteY130" fmla="*/ 4716164 h 6858000"/>
              <a:gd name="connsiteX131" fmla="*/ 1997014 w 7472601"/>
              <a:gd name="connsiteY131" fmla="*/ 4698007 h 6858000"/>
              <a:gd name="connsiteX132" fmla="*/ 2005458 w 7472601"/>
              <a:gd name="connsiteY132" fmla="*/ 4699540 h 6858000"/>
              <a:gd name="connsiteX133" fmla="*/ 2657186 w 7472601"/>
              <a:gd name="connsiteY133" fmla="*/ 4901687 h 6858000"/>
              <a:gd name="connsiteX134" fmla="*/ 2826662 w 7472601"/>
              <a:gd name="connsiteY134" fmla="*/ 4970362 h 6858000"/>
              <a:gd name="connsiteX135" fmla="*/ 2876100 w 7472601"/>
              <a:gd name="connsiteY135" fmla="*/ 4995397 h 6858000"/>
              <a:gd name="connsiteX136" fmla="*/ 3042600 w 7472601"/>
              <a:gd name="connsiteY136" fmla="*/ 5059532 h 6858000"/>
              <a:gd name="connsiteX137" fmla="*/ 1997014 w 7472601"/>
              <a:gd name="connsiteY137" fmla="*/ 4698007 h 6858000"/>
              <a:gd name="connsiteX138" fmla="*/ 2305292 w 7472601"/>
              <a:gd name="connsiteY138" fmla="*/ 4219492 h 6858000"/>
              <a:gd name="connsiteX139" fmla="*/ 3360922 w 7472601"/>
              <a:gd name="connsiteY139" fmla="*/ 4529373 h 6858000"/>
              <a:gd name="connsiteX140" fmla="*/ 3492420 w 7472601"/>
              <a:gd name="connsiteY140" fmla="*/ 4510145 h 6858000"/>
              <a:gd name="connsiteX141" fmla="*/ 3364086 w 7472601"/>
              <a:gd name="connsiteY141" fmla="*/ 4480340 h 6858000"/>
              <a:gd name="connsiteX142" fmla="*/ 3225818 w 7472601"/>
              <a:gd name="connsiteY142" fmla="*/ 4411822 h 6858000"/>
              <a:gd name="connsiteX143" fmla="*/ 3129696 w 7472601"/>
              <a:gd name="connsiteY143" fmla="*/ 4360704 h 6858000"/>
              <a:gd name="connsiteX144" fmla="*/ 2814545 w 7472601"/>
              <a:gd name="connsiteY144" fmla="*/ 4282955 h 6858000"/>
              <a:gd name="connsiteX145" fmla="*/ 2305292 w 7472601"/>
              <a:gd name="connsiteY145" fmla="*/ 4219492 h 6858000"/>
              <a:gd name="connsiteX146" fmla="*/ 2626982 w 7472601"/>
              <a:gd name="connsiteY146" fmla="*/ 4206450 h 6858000"/>
              <a:gd name="connsiteX147" fmla="*/ 2490617 w 7472601"/>
              <a:gd name="connsiteY147" fmla="*/ 4206951 h 6858000"/>
              <a:gd name="connsiteX148" fmla="*/ 2819869 w 7472601"/>
              <a:gd name="connsiteY148" fmla="*/ 4252936 h 6858000"/>
              <a:gd name="connsiteX149" fmla="*/ 3143018 w 7472601"/>
              <a:gd name="connsiteY149" fmla="*/ 4332698 h 6858000"/>
              <a:gd name="connsiteX150" fmla="*/ 3241520 w 7472601"/>
              <a:gd name="connsiteY150" fmla="*/ 4385112 h 6858000"/>
              <a:gd name="connsiteX151" fmla="*/ 3374575 w 7472601"/>
              <a:gd name="connsiteY151" fmla="*/ 4451517 h 6858000"/>
              <a:gd name="connsiteX152" fmla="*/ 3505221 w 7472601"/>
              <a:gd name="connsiteY152" fmla="*/ 4480757 h 6858000"/>
              <a:gd name="connsiteX153" fmla="*/ 2626982 w 7472601"/>
              <a:gd name="connsiteY153" fmla="*/ 4206450 h 6858000"/>
              <a:gd name="connsiteX154" fmla="*/ 1310106 w 7472601"/>
              <a:gd name="connsiteY154" fmla="*/ 3943217 h 6858000"/>
              <a:gd name="connsiteX155" fmla="*/ 854994 w 7472601"/>
              <a:gd name="connsiteY155" fmla="*/ 4399136 h 6858000"/>
              <a:gd name="connsiteX156" fmla="*/ 742462 w 7472601"/>
              <a:gd name="connsiteY156" fmla="*/ 4594648 h 6858000"/>
              <a:gd name="connsiteX157" fmla="*/ 820602 w 7472601"/>
              <a:gd name="connsiteY157" fmla="*/ 4485915 h 6858000"/>
              <a:gd name="connsiteX158" fmla="*/ 878295 w 7472601"/>
              <a:gd name="connsiteY158" fmla="*/ 4403594 h 6858000"/>
              <a:gd name="connsiteX159" fmla="*/ 1240607 w 7472601"/>
              <a:gd name="connsiteY159" fmla="*/ 4010401 h 6858000"/>
              <a:gd name="connsiteX160" fmla="*/ 1310106 w 7472601"/>
              <a:gd name="connsiteY160" fmla="*/ 3943217 h 6858000"/>
              <a:gd name="connsiteX161" fmla="*/ 1423113 w 7472601"/>
              <a:gd name="connsiteY161" fmla="*/ 3874565 h 6858000"/>
              <a:gd name="connsiteX162" fmla="*/ 1260565 w 7472601"/>
              <a:gd name="connsiteY162" fmla="*/ 4031982 h 6858000"/>
              <a:gd name="connsiteX163" fmla="*/ 901900 w 7472601"/>
              <a:gd name="connsiteY163" fmla="*/ 4421236 h 6858000"/>
              <a:gd name="connsiteX164" fmla="*/ 845044 w 7472601"/>
              <a:gd name="connsiteY164" fmla="*/ 4502436 h 6858000"/>
              <a:gd name="connsiteX165" fmla="*/ 685926 w 7472601"/>
              <a:gd name="connsiteY165" fmla="*/ 4703069 h 6858000"/>
              <a:gd name="connsiteX166" fmla="*/ 684248 w 7472601"/>
              <a:gd name="connsiteY166" fmla="*/ 4706721 h 6858000"/>
              <a:gd name="connsiteX167" fmla="*/ 1423113 w 7472601"/>
              <a:gd name="connsiteY167" fmla="*/ 3874565 h 6858000"/>
              <a:gd name="connsiteX168" fmla="*/ 3316479 w 7472601"/>
              <a:gd name="connsiteY168" fmla="*/ 3872136 h 6858000"/>
              <a:gd name="connsiteX169" fmla="*/ 3546806 w 7472601"/>
              <a:gd name="connsiteY169" fmla="*/ 4356139 h 6858000"/>
              <a:gd name="connsiteX170" fmla="*/ 3364433 w 7472601"/>
              <a:gd name="connsiteY170" fmla="*/ 3953121 h 6858000"/>
              <a:gd name="connsiteX171" fmla="*/ 3316479 w 7472601"/>
              <a:gd name="connsiteY171" fmla="*/ 3872136 h 6858000"/>
              <a:gd name="connsiteX172" fmla="*/ 3291335 w 7472601"/>
              <a:gd name="connsiteY172" fmla="*/ 3767420 h 6858000"/>
              <a:gd name="connsiteX173" fmla="*/ 3390805 w 7472601"/>
              <a:gd name="connsiteY173" fmla="*/ 3937163 h 6858000"/>
              <a:gd name="connsiteX174" fmla="*/ 3579062 w 7472601"/>
              <a:gd name="connsiteY174" fmla="*/ 4359040 h 6858000"/>
              <a:gd name="connsiteX175" fmla="*/ 3467355 w 7472601"/>
              <a:gd name="connsiteY175" fmla="*/ 3988130 h 6858000"/>
              <a:gd name="connsiteX176" fmla="*/ 3310753 w 7472601"/>
              <a:gd name="connsiteY176" fmla="*/ 3787140 h 6858000"/>
              <a:gd name="connsiteX177" fmla="*/ 3291335 w 7472601"/>
              <a:gd name="connsiteY177" fmla="*/ 3767420 h 6858000"/>
              <a:gd name="connsiteX178" fmla="*/ 1635889 w 7472601"/>
              <a:gd name="connsiteY178" fmla="*/ 3709494 h 6858000"/>
              <a:gd name="connsiteX179" fmla="*/ 1634800 w 7472601"/>
              <a:gd name="connsiteY179" fmla="*/ 3731111 h 6858000"/>
              <a:gd name="connsiteX180" fmla="*/ 1635889 w 7472601"/>
              <a:gd name="connsiteY180" fmla="*/ 3709494 h 6858000"/>
              <a:gd name="connsiteX181" fmla="*/ 1510397 w 7472601"/>
              <a:gd name="connsiteY181" fmla="*/ 3684705 h 6858000"/>
              <a:gd name="connsiteX182" fmla="*/ 1146550 w 7472601"/>
              <a:gd name="connsiteY182" fmla="*/ 3802012 h 6858000"/>
              <a:gd name="connsiteX183" fmla="*/ 698834 w 7472601"/>
              <a:gd name="connsiteY183" fmla="*/ 3952272 h 6858000"/>
              <a:gd name="connsiteX184" fmla="*/ 34256 w 7472601"/>
              <a:gd name="connsiteY184" fmla="*/ 4347603 h 6858000"/>
              <a:gd name="connsiteX185" fmla="*/ 527241 w 7472601"/>
              <a:gd name="connsiteY185" fmla="*/ 4065078 h 6858000"/>
              <a:gd name="connsiteX186" fmla="*/ 1510397 w 7472601"/>
              <a:gd name="connsiteY186" fmla="*/ 3684705 h 6858000"/>
              <a:gd name="connsiteX187" fmla="*/ 1313114 w 7472601"/>
              <a:gd name="connsiteY187" fmla="*/ 3655216 h 6858000"/>
              <a:gd name="connsiteX188" fmla="*/ 1109304 w 7472601"/>
              <a:gd name="connsiteY188" fmla="*/ 3669030 h 6858000"/>
              <a:gd name="connsiteX189" fmla="*/ 8129 w 7472601"/>
              <a:gd name="connsiteY189" fmla="*/ 4330519 h 6858000"/>
              <a:gd name="connsiteX190" fmla="*/ 687572 w 7472601"/>
              <a:gd name="connsiteY190" fmla="*/ 3925629 h 6858000"/>
              <a:gd name="connsiteX191" fmla="*/ 1138365 w 7472601"/>
              <a:gd name="connsiteY191" fmla="*/ 3774515 h 6858000"/>
              <a:gd name="connsiteX192" fmla="*/ 1505579 w 7472601"/>
              <a:gd name="connsiteY192" fmla="*/ 3655526 h 6858000"/>
              <a:gd name="connsiteX193" fmla="*/ 1313114 w 7472601"/>
              <a:gd name="connsiteY193" fmla="*/ 3655216 h 6858000"/>
              <a:gd name="connsiteX194" fmla="*/ 3655073 w 7472601"/>
              <a:gd name="connsiteY194" fmla="*/ 3650884 h 6858000"/>
              <a:gd name="connsiteX195" fmla="*/ 3989938 w 7472601"/>
              <a:gd name="connsiteY195" fmla="*/ 3991685 h 6858000"/>
              <a:gd name="connsiteX196" fmla="*/ 4393907 w 7472601"/>
              <a:gd name="connsiteY196" fmla="*/ 4261258 h 6858000"/>
              <a:gd name="connsiteX197" fmla="*/ 4648051 w 7472601"/>
              <a:gd name="connsiteY197" fmla="*/ 4374051 h 6858000"/>
              <a:gd name="connsiteX198" fmla="*/ 4383389 w 7472601"/>
              <a:gd name="connsiteY198" fmla="*/ 4184369 h 6858000"/>
              <a:gd name="connsiteX199" fmla="*/ 4165508 w 7472601"/>
              <a:gd name="connsiteY199" fmla="*/ 4035196 h 6858000"/>
              <a:gd name="connsiteX200" fmla="*/ 4068162 w 7472601"/>
              <a:gd name="connsiteY200" fmla="*/ 3953394 h 6858000"/>
              <a:gd name="connsiteX201" fmla="*/ 3981416 w 7472601"/>
              <a:gd name="connsiteY201" fmla="*/ 3880482 h 6858000"/>
              <a:gd name="connsiteX202" fmla="*/ 3800147 w 7472601"/>
              <a:gd name="connsiteY202" fmla="*/ 3749872 h 6858000"/>
              <a:gd name="connsiteX203" fmla="*/ 3655073 w 7472601"/>
              <a:gd name="connsiteY203" fmla="*/ 3650884 h 6858000"/>
              <a:gd name="connsiteX204" fmla="*/ 3670252 w 7472601"/>
              <a:gd name="connsiteY204" fmla="*/ 3622798 h 6858000"/>
              <a:gd name="connsiteX205" fmla="*/ 3817258 w 7472601"/>
              <a:gd name="connsiteY205" fmla="*/ 3723577 h 6858000"/>
              <a:gd name="connsiteX206" fmla="*/ 4000461 w 7472601"/>
              <a:gd name="connsiteY206" fmla="*/ 3855966 h 6858000"/>
              <a:gd name="connsiteX207" fmla="*/ 4088180 w 7472601"/>
              <a:gd name="connsiteY207" fmla="*/ 3929774 h 6858000"/>
              <a:gd name="connsiteX208" fmla="*/ 4184555 w 7472601"/>
              <a:gd name="connsiteY208" fmla="*/ 4010683 h 6858000"/>
              <a:gd name="connsiteX209" fmla="*/ 4399563 w 7472601"/>
              <a:gd name="connsiteY209" fmla="*/ 4158106 h 6858000"/>
              <a:gd name="connsiteX210" fmla="*/ 4684469 w 7472601"/>
              <a:gd name="connsiteY210" fmla="*/ 4364680 h 6858000"/>
              <a:gd name="connsiteX211" fmla="*/ 4690271 w 7472601"/>
              <a:gd name="connsiteY211" fmla="*/ 4370034 h 6858000"/>
              <a:gd name="connsiteX212" fmla="*/ 4136093 w 7472601"/>
              <a:gd name="connsiteY212" fmla="*/ 3858466 h 6858000"/>
              <a:gd name="connsiteX213" fmla="*/ 3670252 w 7472601"/>
              <a:gd name="connsiteY213" fmla="*/ 3622798 h 6858000"/>
              <a:gd name="connsiteX214" fmla="*/ 4440129 w 7472601"/>
              <a:gd name="connsiteY214" fmla="*/ 3448571 h 6858000"/>
              <a:gd name="connsiteX215" fmla="*/ 4856525 w 7472601"/>
              <a:gd name="connsiteY215" fmla="*/ 3915351 h 6858000"/>
              <a:gd name="connsiteX216" fmla="*/ 5059055 w 7472601"/>
              <a:gd name="connsiteY216" fmla="*/ 4108918 h 6858000"/>
              <a:gd name="connsiteX217" fmla="*/ 5290070 w 7472601"/>
              <a:gd name="connsiteY217" fmla="*/ 4263619 h 6858000"/>
              <a:gd name="connsiteX218" fmla="*/ 4834991 w 7472601"/>
              <a:gd name="connsiteY218" fmla="*/ 3830985 h 6858000"/>
              <a:gd name="connsiteX219" fmla="*/ 4440129 w 7472601"/>
              <a:gd name="connsiteY219" fmla="*/ 3448571 h 6858000"/>
              <a:gd name="connsiteX220" fmla="*/ 4441737 w 7472601"/>
              <a:gd name="connsiteY220" fmla="*/ 3399734 h 6858000"/>
              <a:gd name="connsiteX221" fmla="*/ 4431236 w 7472601"/>
              <a:gd name="connsiteY221" fmla="*/ 3400954 h 6858000"/>
              <a:gd name="connsiteX222" fmla="*/ 4557150 w 7472601"/>
              <a:gd name="connsiteY222" fmla="*/ 3510023 h 6858000"/>
              <a:gd name="connsiteX223" fmla="*/ 4856936 w 7472601"/>
              <a:gd name="connsiteY223" fmla="*/ 3809146 h 6858000"/>
              <a:gd name="connsiteX224" fmla="*/ 5111996 w 7472601"/>
              <a:gd name="connsiteY224" fmla="*/ 4065759 h 6858000"/>
              <a:gd name="connsiteX225" fmla="*/ 5388878 w 7472601"/>
              <a:gd name="connsiteY225" fmla="*/ 4300185 h 6858000"/>
              <a:gd name="connsiteX226" fmla="*/ 5425556 w 7472601"/>
              <a:gd name="connsiteY226" fmla="*/ 4308967 h 6858000"/>
              <a:gd name="connsiteX227" fmla="*/ 4943646 w 7472601"/>
              <a:gd name="connsiteY227" fmla="*/ 3822916 h 6858000"/>
              <a:gd name="connsiteX228" fmla="*/ 4594837 w 7472601"/>
              <a:gd name="connsiteY228" fmla="*/ 3532274 h 6858000"/>
              <a:gd name="connsiteX229" fmla="*/ 4441737 w 7472601"/>
              <a:gd name="connsiteY229" fmla="*/ 3399734 h 6858000"/>
              <a:gd name="connsiteX230" fmla="*/ 5425834 w 7472601"/>
              <a:gd name="connsiteY230" fmla="*/ 3162785 h 6858000"/>
              <a:gd name="connsiteX231" fmla="*/ 5401644 w 7472601"/>
              <a:gd name="connsiteY231" fmla="*/ 3617847 h 6858000"/>
              <a:gd name="connsiteX232" fmla="*/ 5467256 w 7472601"/>
              <a:gd name="connsiteY232" fmla="*/ 4175494 h 6858000"/>
              <a:gd name="connsiteX233" fmla="*/ 5448069 w 7472601"/>
              <a:gd name="connsiteY233" fmla="*/ 3567554 h 6858000"/>
              <a:gd name="connsiteX234" fmla="*/ 5425834 w 7472601"/>
              <a:gd name="connsiteY234" fmla="*/ 3162785 h 6858000"/>
              <a:gd name="connsiteX235" fmla="*/ 1318687 w 7472601"/>
              <a:gd name="connsiteY235" fmla="*/ 3113840 h 6858000"/>
              <a:gd name="connsiteX236" fmla="*/ 1066793 w 7472601"/>
              <a:gd name="connsiteY236" fmla="*/ 3212171 h 6858000"/>
              <a:gd name="connsiteX237" fmla="*/ 993319 w 7472601"/>
              <a:gd name="connsiteY237" fmla="*/ 3247648 h 6858000"/>
              <a:gd name="connsiteX238" fmla="*/ 853081 w 7472601"/>
              <a:gd name="connsiteY238" fmla="*/ 3312410 h 6858000"/>
              <a:gd name="connsiteX239" fmla="*/ 805957 w 7472601"/>
              <a:gd name="connsiteY239" fmla="*/ 3330443 h 6858000"/>
              <a:gd name="connsiteX240" fmla="*/ 1318687 w 7472601"/>
              <a:gd name="connsiteY240" fmla="*/ 3113840 h 6858000"/>
              <a:gd name="connsiteX241" fmla="*/ 5453702 w 7472601"/>
              <a:gd name="connsiteY241" fmla="*/ 3090882 h 6858000"/>
              <a:gd name="connsiteX242" fmla="*/ 5480135 w 7472601"/>
              <a:gd name="connsiteY242" fmla="*/ 3565802 h 6858000"/>
              <a:gd name="connsiteX243" fmla="*/ 5499023 w 7472601"/>
              <a:gd name="connsiteY243" fmla="*/ 4166310 h 6858000"/>
              <a:gd name="connsiteX244" fmla="*/ 5547022 w 7472601"/>
              <a:gd name="connsiteY244" fmla="*/ 3607838 h 6858000"/>
              <a:gd name="connsiteX245" fmla="*/ 5515964 w 7472601"/>
              <a:gd name="connsiteY245" fmla="*/ 3378541 h 6858000"/>
              <a:gd name="connsiteX246" fmla="*/ 5453702 w 7472601"/>
              <a:gd name="connsiteY246" fmla="*/ 3090882 h 6858000"/>
              <a:gd name="connsiteX247" fmla="*/ 1238695 w 7472601"/>
              <a:gd name="connsiteY247" fmla="*/ 3076820 h 6858000"/>
              <a:gd name="connsiteX248" fmla="*/ 716371 w 7472601"/>
              <a:gd name="connsiteY248" fmla="*/ 3293249 h 6858000"/>
              <a:gd name="connsiteX249" fmla="*/ 579522 w 7472601"/>
              <a:gd name="connsiteY249" fmla="*/ 3371759 h 6858000"/>
              <a:gd name="connsiteX250" fmla="*/ 600288 w 7472601"/>
              <a:gd name="connsiteY250" fmla="*/ 3365555 h 6858000"/>
              <a:gd name="connsiteX251" fmla="*/ 840692 w 7472601"/>
              <a:gd name="connsiteY251" fmla="*/ 3284921 h 6858000"/>
              <a:gd name="connsiteX252" fmla="*/ 979248 w 7472601"/>
              <a:gd name="connsiteY252" fmla="*/ 3221003 h 6858000"/>
              <a:gd name="connsiteX253" fmla="*/ 1053282 w 7472601"/>
              <a:gd name="connsiteY253" fmla="*/ 3185247 h 6858000"/>
              <a:gd name="connsiteX254" fmla="*/ 1320603 w 7472601"/>
              <a:gd name="connsiteY254" fmla="*/ 3081281 h 6858000"/>
              <a:gd name="connsiteX255" fmla="*/ 1238695 w 7472601"/>
              <a:gd name="connsiteY255" fmla="*/ 3076820 h 6858000"/>
              <a:gd name="connsiteX256" fmla="*/ 5425627 w 7472601"/>
              <a:gd name="connsiteY256" fmla="*/ 2954192 h 6858000"/>
              <a:gd name="connsiteX257" fmla="*/ 5470770 w 7472601"/>
              <a:gd name="connsiteY257" fmla="*/ 3005435 h 6858000"/>
              <a:gd name="connsiteX258" fmla="*/ 5519779 w 7472601"/>
              <a:gd name="connsiteY258" fmla="*/ 4359223 h 6858000"/>
              <a:gd name="connsiteX259" fmla="*/ 5520293 w 7472601"/>
              <a:gd name="connsiteY259" fmla="*/ 4360602 h 6858000"/>
              <a:gd name="connsiteX260" fmla="*/ 5767221 w 7472601"/>
              <a:gd name="connsiteY260" fmla="*/ 4665564 h 6858000"/>
              <a:gd name="connsiteX261" fmla="*/ 6937169 w 7472601"/>
              <a:gd name="connsiteY261" fmla="*/ 4815941 h 6858000"/>
              <a:gd name="connsiteX262" fmla="*/ 6953922 w 7472601"/>
              <a:gd name="connsiteY262" fmla="*/ 4890068 h 6858000"/>
              <a:gd name="connsiteX263" fmla="*/ 6071359 w 7472601"/>
              <a:gd name="connsiteY263" fmla="*/ 4770770 h 6858000"/>
              <a:gd name="connsiteX264" fmla="*/ 6038839 w 7472601"/>
              <a:gd name="connsiteY264" fmla="*/ 4764474 h 6858000"/>
              <a:gd name="connsiteX265" fmla="*/ 6038706 w 7472601"/>
              <a:gd name="connsiteY265" fmla="*/ 4763847 h 6858000"/>
              <a:gd name="connsiteX266" fmla="*/ 6037784 w 7472601"/>
              <a:gd name="connsiteY266" fmla="*/ 4764270 h 6858000"/>
              <a:gd name="connsiteX267" fmla="*/ 6038839 w 7472601"/>
              <a:gd name="connsiteY267" fmla="*/ 4764474 h 6858000"/>
              <a:gd name="connsiteX268" fmla="*/ 6040338 w 7472601"/>
              <a:gd name="connsiteY268" fmla="*/ 4771418 h 6858000"/>
              <a:gd name="connsiteX269" fmla="*/ 6024488 w 7472601"/>
              <a:gd name="connsiteY269" fmla="*/ 4809903 h 6858000"/>
              <a:gd name="connsiteX270" fmla="*/ 5599771 w 7472601"/>
              <a:gd name="connsiteY270" fmla="*/ 5509652 h 6858000"/>
              <a:gd name="connsiteX271" fmla="*/ 5548843 w 7472601"/>
              <a:gd name="connsiteY271" fmla="*/ 5563845 h 6858000"/>
              <a:gd name="connsiteX272" fmla="*/ 5940952 w 7472601"/>
              <a:gd name="connsiteY272" fmla="*/ 6250028 h 6858000"/>
              <a:gd name="connsiteX273" fmla="*/ 6043441 w 7472601"/>
              <a:gd name="connsiteY273" fmla="*/ 6665847 h 6858000"/>
              <a:gd name="connsiteX274" fmla="*/ 6093432 w 7472601"/>
              <a:gd name="connsiteY274" fmla="*/ 6858000 h 6858000"/>
              <a:gd name="connsiteX275" fmla="*/ 6034344 w 7472601"/>
              <a:gd name="connsiteY275" fmla="*/ 6858000 h 6858000"/>
              <a:gd name="connsiteX276" fmla="*/ 6026679 w 7472601"/>
              <a:gd name="connsiteY276" fmla="*/ 6836959 h 6858000"/>
              <a:gd name="connsiteX277" fmla="*/ 5800441 w 7472601"/>
              <a:gd name="connsiteY277" fmla="*/ 6335286 h 6858000"/>
              <a:gd name="connsiteX278" fmla="*/ 5526562 w 7472601"/>
              <a:gd name="connsiteY278" fmla="*/ 5705388 h 6858000"/>
              <a:gd name="connsiteX279" fmla="*/ 5519640 w 7472601"/>
              <a:gd name="connsiteY279" fmla="*/ 5683774 h 6858000"/>
              <a:gd name="connsiteX280" fmla="*/ 5844559 w 7472601"/>
              <a:gd name="connsiteY280" fmla="*/ 6553349 h 6858000"/>
              <a:gd name="connsiteX281" fmla="*/ 5975994 w 7472601"/>
              <a:gd name="connsiteY281" fmla="*/ 6858000 h 6858000"/>
              <a:gd name="connsiteX282" fmla="*/ 5898547 w 7472601"/>
              <a:gd name="connsiteY282" fmla="*/ 6858000 h 6858000"/>
              <a:gd name="connsiteX283" fmla="*/ 5682041 w 7472601"/>
              <a:gd name="connsiteY283" fmla="*/ 6355860 h 6858000"/>
              <a:gd name="connsiteX284" fmla="*/ 5461758 w 7472601"/>
              <a:gd name="connsiteY284" fmla="*/ 5820220 h 6858000"/>
              <a:gd name="connsiteX285" fmla="*/ 5237282 w 7472601"/>
              <a:gd name="connsiteY285" fmla="*/ 6579086 h 6858000"/>
              <a:gd name="connsiteX286" fmla="*/ 5115009 w 7472601"/>
              <a:gd name="connsiteY286" fmla="*/ 6858000 h 6858000"/>
              <a:gd name="connsiteX287" fmla="*/ 5028074 w 7472601"/>
              <a:gd name="connsiteY287" fmla="*/ 6858000 h 6858000"/>
              <a:gd name="connsiteX288" fmla="*/ 5079508 w 7472601"/>
              <a:gd name="connsiteY288" fmla="*/ 6749074 h 6858000"/>
              <a:gd name="connsiteX289" fmla="*/ 5371846 w 7472601"/>
              <a:gd name="connsiteY289" fmla="*/ 5924413 h 6858000"/>
              <a:gd name="connsiteX290" fmla="*/ 5270512 w 7472601"/>
              <a:gd name="connsiteY290" fmla="*/ 6138975 h 6858000"/>
              <a:gd name="connsiteX291" fmla="*/ 5062409 w 7472601"/>
              <a:gd name="connsiteY291" fmla="*/ 6653544 h 6858000"/>
              <a:gd name="connsiteX292" fmla="*/ 5036628 w 7472601"/>
              <a:gd name="connsiteY292" fmla="*/ 6754247 h 6858000"/>
              <a:gd name="connsiteX293" fmla="*/ 5009112 w 7472601"/>
              <a:gd name="connsiteY293" fmla="*/ 6858000 h 6858000"/>
              <a:gd name="connsiteX294" fmla="*/ 4976679 w 7472601"/>
              <a:gd name="connsiteY294" fmla="*/ 6858000 h 6858000"/>
              <a:gd name="connsiteX295" fmla="*/ 5006537 w 7472601"/>
              <a:gd name="connsiteY295" fmla="*/ 6747068 h 6858000"/>
              <a:gd name="connsiteX296" fmla="*/ 5032723 w 7472601"/>
              <a:gd name="connsiteY296" fmla="*/ 6644957 h 6858000"/>
              <a:gd name="connsiteX297" fmla="*/ 5242949 w 7472601"/>
              <a:gd name="connsiteY297" fmla="*/ 6125175 h 6858000"/>
              <a:gd name="connsiteX298" fmla="*/ 5286321 w 7472601"/>
              <a:gd name="connsiteY298" fmla="*/ 6033555 h 6858000"/>
              <a:gd name="connsiteX299" fmla="*/ 5008210 w 7472601"/>
              <a:gd name="connsiteY299" fmla="*/ 6649194 h 6858000"/>
              <a:gd name="connsiteX300" fmla="*/ 4986321 w 7472601"/>
              <a:gd name="connsiteY300" fmla="*/ 6765687 h 6858000"/>
              <a:gd name="connsiteX301" fmla="*/ 4973474 w 7472601"/>
              <a:gd name="connsiteY301" fmla="*/ 6858000 h 6858000"/>
              <a:gd name="connsiteX302" fmla="*/ 4907178 w 7472601"/>
              <a:gd name="connsiteY302" fmla="*/ 6858000 h 6858000"/>
              <a:gd name="connsiteX303" fmla="*/ 4910810 w 7472601"/>
              <a:gd name="connsiteY303" fmla="*/ 6829660 h 6858000"/>
              <a:gd name="connsiteX304" fmla="*/ 4987461 w 7472601"/>
              <a:gd name="connsiteY304" fmla="*/ 6432994 h 6858000"/>
              <a:gd name="connsiteX305" fmla="*/ 5179262 w 7472601"/>
              <a:gd name="connsiteY305" fmla="*/ 6035044 h 6858000"/>
              <a:gd name="connsiteX306" fmla="*/ 4689678 w 7472601"/>
              <a:gd name="connsiteY306" fmla="*/ 6440241 h 6858000"/>
              <a:gd name="connsiteX307" fmla="*/ 4477543 w 7472601"/>
              <a:gd name="connsiteY307" fmla="*/ 6674836 h 6858000"/>
              <a:gd name="connsiteX308" fmla="*/ 4329957 w 7472601"/>
              <a:gd name="connsiteY308" fmla="*/ 6858000 h 6858000"/>
              <a:gd name="connsiteX309" fmla="*/ 4218595 w 7472601"/>
              <a:gd name="connsiteY309" fmla="*/ 6858000 h 6858000"/>
              <a:gd name="connsiteX310" fmla="*/ 4368888 w 7472601"/>
              <a:gd name="connsiteY310" fmla="*/ 6668412 h 6858000"/>
              <a:gd name="connsiteX311" fmla="*/ 4563091 w 7472601"/>
              <a:gd name="connsiteY311" fmla="*/ 6442508 h 6858000"/>
              <a:gd name="connsiteX312" fmla="*/ 5387324 w 7472601"/>
              <a:gd name="connsiteY312" fmla="*/ 5705830 h 6858000"/>
              <a:gd name="connsiteX313" fmla="*/ 5073620 w 7472601"/>
              <a:gd name="connsiteY313" fmla="*/ 5955437 h 6858000"/>
              <a:gd name="connsiteX314" fmla="*/ 4689789 w 7472601"/>
              <a:gd name="connsiteY314" fmla="*/ 6268382 h 6858000"/>
              <a:gd name="connsiteX315" fmla="*/ 4418722 w 7472601"/>
              <a:gd name="connsiteY315" fmla="*/ 6570886 h 6858000"/>
              <a:gd name="connsiteX316" fmla="*/ 4214944 w 7472601"/>
              <a:gd name="connsiteY316" fmla="*/ 6858000 h 6858000"/>
              <a:gd name="connsiteX317" fmla="*/ 4177898 w 7472601"/>
              <a:gd name="connsiteY317" fmla="*/ 6858000 h 6858000"/>
              <a:gd name="connsiteX318" fmla="*/ 4391597 w 7472601"/>
              <a:gd name="connsiteY318" fmla="*/ 6556370 h 6858000"/>
              <a:gd name="connsiteX319" fmla="*/ 4668889 w 7472601"/>
              <a:gd name="connsiteY319" fmla="*/ 6246399 h 6858000"/>
              <a:gd name="connsiteX320" fmla="*/ 5055427 w 7472601"/>
              <a:gd name="connsiteY320" fmla="*/ 5931476 h 6858000"/>
              <a:gd name="connsiteX321" fmla="*/ 5371814 w 7472601"/>
              <a:gd name="connsiteY321" fmla="*/ 5678975 h 6858000"/>
              <a:gd name="connsiteX322" fmla="*/ 4987918 w 7472601"/>
              <a:gd name="connsiteY322" fmla="*/ 5838701 h 6858000"/>
              <a:gd name="connsiteX323" fmla="*/ 4317146 w 7472601"/>
              <a:gd name="connsiteY323" fmla="*/ 6587716 h 6858000"/>
              <a:gd name="connsiteX324" fmla="*/ 4171627 w 7472601"/>
              <a:gd name="connsiteY324" fmla="*/ 6858000 h 6858000"/>
              <a:gd name="connsiteX325" fmla="*/ 4081585 w 7472601"/>
              <a:gd name="connsiteY325" fmla="*/ 6858000 h 6858000"/>
              <a:gd name="connsiteX326" fmla="*/ 4238603 w 7472601"/>
              <a:gd name="connsiteY326" fmla="*/ 6559341 h 6858000"/>
              <a:gd name="connsiteX327" fmla="*/ 4778333 w 7472601"/>
              <a:gd name="connsiteY327" fmla="*/ 5873626 h 6858000"/>
              <a:gd name="connsiteX328" fmla="*/ 5414185 w 7472601"/>
              <a:gd name="connsiteY328" fmla="*/ 5573882 h 6858000"/>
              <a:gd name="connsiteX329" fmla="*/ 5959648 w 7472601"/>
              <a:gd name="connsiteY329" fmla="*/ 4760797 h 6858000"/>
              <a:gd name="connsiteX330" fmla="*/ 5355019 w 7472601"/>
              <a:gd name="connsiteY330" fmla="*/ 4734672 h 6858000"/>
              <a:gd name="connsiteX331" fmla="*/ 5083565 w 7472601"/>
              <a:gd name="connsiteY331" fmla="*/ 5179121 h 6858000"/>
              <a:gd name="connsiteX332" fmla="*/ 4713577 w 7472601"/>
              <a:gd name="connsiteY332" fmla="*/ 5616803 h 6858000"/>
              <a:gd name="connsiteX333" fmla="*/ 3989559 w 7472601"/>
              <a:gd name="connsiteY333" fmla="*/ 6145945 h 6858000"/>
              <a:gd name="connsiteX334" fmla="*/ 3939824 w 7472601"/>
              <a:gd name="connsiteY334" fmla="*/ 6066900 h 6858000"/>
              <a:gd name="connsiteX335" fmla="*/ 4584537 w 7472601"/>
              <a:gd name="connsiteY335" fmla="*/ 5324826 h 6858000"/>
              <a:gd name="connsiteX336" fmla="*/ 5037105 w 7472601"/>
              <a:gd name="connsiteY336" fmla="*/ 5088765 h 6858000"/>
              <a:gd name="connsiteX337" fmla="*/ 5039930 w 7472601"/>
              <a:gd name="connsiteY337" fmla="*/ 5089585 h 6858000"/>
              <a:gd name="connsiteX338" fmla="*/ 5263764 w 7472601"/>
              <a:gd name="connsiteY338" fmla="*/ 4735525 h 6858000"/>
              <a:gd name="connsiteX339" fmla="*/ 4086300 w 7472601"/>
              <a:gd name="connsiteY339" fmla="*/ 4884599 h 6858000"/>
              <a:gd name="connsiteX340" fmla="*/ 4085485 w 7472601"/>
              <a:gd name="connsiteY340" fmla="*/ 4899070 h 6858000"/>
              <a:gd name="connsiteX341" fmla="*/ 3871915 w 7472601"/>
              <a:gd name="connsiteY341" fmla="*/ 5253645 h 6858000"/>
              <a:gd name="connsiteX342" fmla="*/ 3799374 w 7472601"/>
              <a:gd name="connsiteY342" fmla="*/ 5466127 h 6858000"/>
              <a:gd name="connsiteX343" fmla="*/ 3498850 w 7472601"/>
              <a:gd name="connsiteY343" fmla="*/ 6661888 h 6858000"/>
              <a:gd name="connsiteX344" fmla="*/ 3399216 w 7472601"/>
              <a:gd name="connsiteY344" fmla="*/ 6858000 h 6858000"/>
              <a:gd name="connsiteX345" fmla="*/ 3303688 w 7472601"/>
              <a:gd name="connsiteY345" fmla="*/ 6858000 h 6858000"/>
              <a:gd name="connsiteX346" fmla="*/ 3391774 w 7472601"/>
              <a:gd name="connsiteY346" fmla="*/ 6697181 h 6858000"/>
              <a:gd name="connsiteX347" fmla="*/ 3735540 w 7472601"/>
              <a:gd name="connsiteY347" fmla="*/ 5546923 h 6858000"/>
              <a:gd name="connsiteX348" fmla="*/ 3729438 w 7472601"/>
              <a:gd name="connsiteY348" fmla="*/ 5569058 h 6858000"/>
              <a:gd name="connsiteX349" fmla="*/ 3707782 w 7472601"/>
              <a:gd name="connsiteY349" fmla="*/ 5644908 h 6858000"/>
              <a:gd name="connsiteX350" fmla="*/ 3583827 w 7472601"/>
              <a:gd name="connsiteY350" fmla="*/ 6039215 h 6858000"/>
              <a:gd name="connsiteX351" fmla="*/ 3547861 w 7472601"/>
              <a:gd name="connsiteY351" fmla="*/ 6129609 h 6858000"/>
              <a:gd name="connsiteX352" fmla="*/ 3490905 w 7472601"/>
              <a:gd name="connsiteY352" fmla="*/ 6277660 h 6858000"/>
              <a:gd name="connsiteX353" fmla="*/ 3455859 w 7472601"/>
              <a:gd name="connsiteY353" fmla="*/ 6391301 h 6858000"/>
              <a:gd name="connsiteX354" fmla="*/ 3429112 w 7472601"/>
              <a:gd name="connsiteY354" fmla="*/ 6479469 h 6858000"/>
              <a:gd name="connsiteX355" fmla="*/ 3304862 w 7472601"/>
              <a:gd name="connsiteY355" fmla="*/ 6796476 h 6858000"/>
              <a:gd name="connsiteX356" fmla="*/ 3276071 w 7472601"/>
              <a:gd name="connsiteY356" fmla="*/ 6858000 h 6858000"/>
              <a:gd name="connsiteX357" fmla="*/ 3240805 w 7472601"/>
              <a:gd name="connsiteY357" fmla="*/ 6858000 h 6858000"/>
              <a:gd name="connsiteX358" fmla="*/ 3275917 w 7472601"/>
              <a:gd name="connsiteY358" fmla="*/ 6783192 h 6858000"/>
              <a:gd name="connsiteX359" fmla="*/ 3399358 w 7472601"/>
              <a:gd name="connsiteY359" fmla="*/ 6469011 h 6858000"/>
              <a:gd name="connsiteX360" fmla="*/ 3425650 w 7472601"/>
              <a:gd name="connsiteY360" fmla="*/ 6381333 h 6858000"/>
              <a:gd name="connsiteX361" fmla="*/ 3460661 w 7472601"/>
              <a:gd name="connsiteY361" fmla="*/ 6266763 h 6858000"/>
              <a:gd name="connsiteX362" fmla="*/ 3518021 w 7472601"/>
              <a:gd name="connsiteY362" fmla="*/ 6117298 h 6858000"/>
              <a:gd name="connsiteX363" fmla="*/ 3554035 w 7472601"/>
              <a:gd name="connsiteY363" fmla="*/ 6027832 h 6858000"/>
              <a:gd name="connsiteX364" fmla="*/ 3677174 w 7472601"/>
              <a:gd name="connsiteY364" fmla="*/ 5636351 h 6858000"/>
              <a:gd name="connsiteX365" fmla="*/ 3698819 w 7472601"/>
              <a:gd name="connsiteY365" fmla="*/ 5560503 h 6858000"/>
              <a:gd name="connsiteX366" fmla="*/ 3702094 w 7472601"/>
              <a:gd name="connsiteY366" fmla="*/ 5549194 h 6858000"/>
              <a:gd name="connsiteX367" fmla="*/ 3398355 w 7472601"/>
              <a:gd name="connsiteY367" fmla="*/ 6094603 h 6858000"/>
              <a:gd name="connsiteX368" fmla="*/ 3193941 w 7472601"/>
              <a:gd name="connsiteY368" fmla="*/ 6798775 h 6858000"/>
              <a:gd name="connsiteX369" fmla="*/ 3184140 w 7472601"/>
              <a:gd name="connsiteY369" fmla="*/ 6858000 h 6858000"/>
              <a:gd name="connsiteX370" fmla="*/ 3099978 w 7472601"/>
              <a:gd name="connsiteY370" fmla="*/ 6858000 h 6858000"/>
              <a:gd name="connsiteX371" fmla="*/ 3101556 w 7472601"/>
              <a:gd name="connsiteY371" fmla="*/ 6843337 h 6858000"/>
              <a:gd name="connsiteX372" fmla="*/ 3370162 w 7472601"/>
              <a:gd name="connsiteY372" fmla="*/ 5785550 h 6858000"/>
              <a:gd name="connsiteX373" fmla="*/ 3746477 w 7472601"/>
              <a:gd name="connsiteY373" fmla="*/ 5377889 h 6858000"/>
              <a:gd name="connsiteX374" fmla="*/ 3863399 w 7472601"/>
              <a:gd name="connsiteY374" fmla="*/ 5087257 h 6858000"/>
              <a:gd name="connsiteX375" fmla="*/ 3968712 w 7472601"/>
              <a:gd name="connsiteY375" fmla="*/ 4913989 h 6858000"/>
              <a:gd name="connsiteX376" fmla="*/ 2792390 w 7472601"/>
              <a:gd name="connsiteY376" fmla="*/ 5382974 h 6858000"/>
              <a:gd name="connsiteX377" fmla="*/ 2714982 w 7472601"/>
              <a:gd name="connsiteY377" fmla="*/ 5427051 h 6858000"/>
              <a:gd name="connsiteX378" fmla="*/ 2813361 w 7472601"/>
              <a:gd name="connsiteY378" fmla="*/ 6023912 h 6858000"/>
              <a:gd name="connsiteX379" fmla="*/ 2688430 w 7472601"/>
              <a:gd name="connsiteY379" fmla="*/ 6801564 h 6858000"/>
              <a:gd name="connsiteX380" fmla="*/ 2629626 w 7472601"/>
              <a:gd name="connsiteY380" fmla="*/ 6763394 h 6858000"/>
              <a:gd name="connsiteX381" fmla="*/ 2565328 w 7472601"/>
              <a:gd name="connsiteY381" fmla="*/ 5516399 h 6858000"/>
              <a:gd name="connsiteX382" fmla="*/ 1922999 w 7472601"/>
              <a:gd name="connsiteY382" fmla="*/ 5980343 h 6858000"/>
              <a:gd name="connsiteX383" fmla="*/ 1950261 w 7472601"/>
              <a:gd name="connsiteY383" fmla="*/ 6405858 h 6858000"/>
              <a:gd name="connsiteX384" fmla="*/ 2365554 w 7472601"/>
              <a:gd name="connsiteY384" fmla="*/ 6759107 h 6858000"/>
              <a:gd name="connsiteX385" fmla="*/ 2424142 w 7472601"/>
              <a:gd name="connsiteY385" fmla="*/ 6858000 h 6858000"/>
              <a:gd name="connsiteX386" fmla="*/ 2395994 w 7472601"/>
              <a:gd name="connsiteY386" fmla="*/ 6858000 h 6858000"/>
              <a:gd name="connsiteX387" fmla="*/ 2392863 w 7472601"/>
              <a:gd name="connsiteY387" fmla="*/ 6852964 h 6858000"/>
              <a:gd name="connsiteX388" fmla="*/ 2017589 w 7472601"/>
              <a:gd name="connsiteY388" fmla="*/ 6493982 h 6858000"/>
              <a:gd name="connsiteX389" fmla="*/ 2147336 w 7472601"/>
              <a:gd name="connsiteY389" fmla="*/ 6594052 h 6858000"/>
              <a:gd name="connsiteX390" fmla="*/ 2207047 w 7472601"/>
              <a:gd name="connsiteY390" fmla="*/ 6654540 h 6858000"/>
              <a:gd name="connsiteX391" fmla="*/ 2299106 w 7472601"/>
              <a:gd name="connsiteY391" fmla="*/ 6778931 h 6858000"/>
              <a:gd name="connsiteX392" fmla="*/ 2314430 w 7472601"/>
              <a:gd name="connsiteY392" fmla="*/ 6801144 h 6858000"/>
              <a:gd name="connsiteX393" fmla="*/ 2352406 w 7472601"/>
              <a:gd name="connsiteY393" fmla="*/ 6858000 h 6858000"/>
              <a:gd name="connsiteX394" fmla="*/ 2314492 w 7472601"/>
              <a:gd name="connsiteY394" fmla="*/ 6858000 h 6858000"/>
              <a:gd name="connsiteX395" fmla="*/ 2288095 w 7472601"/>
              <a:gd name="connsiteY395" fmla="*/ 6818030 h 6858000"/>
              <a:gd name="connsiteX396" fmla="*/ 2272768 w 7472601"/>
              <a:gd name="connsiteY396" fmla="*/ 6795822 h 6858000"/>
              <a:gd name="connsiteX397" fmla="*/ 2182715 w 7472601"/>
              <a:gd name="connsiteY397" fmla="*/ 6675071 h 6858000"/>
              <a:gd name="connsiteX398" fmla="*/ 2032061 w 7472601"/>
              <a:gd name="connsiteY398" fmla="*/ 6541380 h 6858000"/>
              <a:gd name="connsiteX399" fmla="*/ 2257220 w 7472601"/>
              <a:gd name="connsiteY399" fmla="*/ 6826257 h 6858000"/>
              <a:gd name="connsiteX400" fmla="*/ 2281324 w 7472601"/>
              <a:gd name="connsiteY400" fmla="*/ 6858000 h 6858000"/>
              <a:gd name="connsiteX401" fmla="*/ 2242860 w 7472601"/>
              <a:gd name="connsiteY401" fmla="*/ 6858000 h 6858000"/>
              <a:gd name="connsiteX402" fmla="*/ 2232818 w 7472601"/>
              <a:gd name="connsiteY402" fmla="*/ 6844926 h 6858000"/>
              <a:gd name="connsiteX403" fmla="*/ 1990172 w 7472601"/>
              <a:gd name="connsiteY403" fmla="*/ 6542121 h 6858000"/>
              <a:gd name="connsiteX404" fmla="*/ 2124090 w 7472601"/>
              <a:gd name="connsiteY404" fmla="*/ 6761017 h 6858000"/>
              <a:gd name="connsiteX405" fmla="*/ 2200380 w 7472601"/>
              <a:gd name="connsiteY405" fmla="*/ 6858000 h 6858000"/>
              <a:gd name="connsiteX406" fmla="*/ 2147507 w 7472601"/>
              <a:gd name="connsiteY406" fmla="*/ 6858000 h 6858000"/>
              <a:gd name="connsiteX407" fmla="*/ 2070668 w 7472601"/>
              <a:gd name="connsiteY407" fmla="*/ 6761520 h 6858000"/>
              <a:gd name="connsiteX408" fmla="*/ 1975142 w 7472601"/>
              <a:gd name="connsiteY408" fmla="*/ 6585570 h 6858000"/>
              <a:gd name="connsiteX409" fmla="*/ 2050035 w 7472601"/>
              <a:gd name="connsiteY409" fmla="*/ 6813345 h 6858000"/>
              <a:gd name="connsiteX410" fmla="*/ 2063025 w 7472601"/>
              <a:gd name="connsiteY410" fmla="*/ 6858000 h 6858000"/>
              <a:gd name="connsiteX411" fmla="*/ 2021675 w 7472601"/>
              <a:gd name="connsiteY411" fmla="*/ 6858000 h 6858000"/>
              <a:gd name="connsiteX412" fmla="*/ 2019308 w 7472601"/>
              <a:gd name="connsiteY412" fmla="*/ 6847118 h 6858000"/>
              <a:gd name="connsiteX413" fmla="*/ 1938835 w 7472601"/>
              <a:gd name="connsiteY413" fmla="*/ 6551160 h 6858000"/>
              <a:gd name="connsiteX414" fmla="*/ 1953230 w 7472601"/>
              <a:gd name="connsiteY414" fmla="*/ 6759699 h 6858000"/>
              <a:gd name="connsiteX415" fmla="*/ 1956763 w 7472601"/>
              <a:gd name="connsiteY415" fmla="*/ 6778191 h 6858000"/>
              <a:gd name="connsiteX416" fmla="*/ 1967925 w 7472601"/>
              <a:gd name="connsiteY416" fmla="*/ 6858000 h 6858000"/>
              <a:gd name="connsiteX417" fmla="*/ 1936622 w 7472601"/>
              <a:gd name="connsiteY417" fmla="*/ 6858000 h 6858000"/>
              <a:gd name="connsiteX418" fmla="*/ 1926261 w 7472601"/>
              <a:gd name="connsiteY418" fmla="*/ 6784064 h 6858000"/>
              <a:gd name="connsiteX419" fmla="*/ 1922724 w 7472601"/>
              <a:gd name="connsiteY419" fmla="*/ 6765577 h 6858000"/>
              <a:gd name="connsiteX420" fmla="*/ 1904650 w 7472601"/>
              <a:gd name="connsiteY420" fmla="*/ 6639616 h 6858000"/>
              <a:gd name="connsiteX421" fmla="*/ 1885273 w 7472601"/>
              <a:gd name="connsiteY421" fmla="*/ 6858000 h 6858000"/>
              <a:gd name="connsiteX422" fmla="*/ 1854363 w 7472601"/>
              <a:gd name="connsiteY422" fmla="*/ 6858000 h 6858000"/>
              <a:gd name="connsiteX423" fmla="*/ 1880391 w 7472601"/>
              <a:gd name="connsiteY423" fmla="*/ 6603796 h 6858000"/>
              <a:gd name="connsiteX424" fmla="*/ 1818273 w 7472601"/>
              <a:gd name="connsiteY424" fmla="*/ 6715729 h 6858000"/>
              <a:gd name="connsiteX425" fmla="*/ 1794691 w 7472601"/>
              <a:gd name="connsiteY425" fmla="*/ 6843239 h 6858000"/>
              <a:gd name="connsiteX426" fmla="*/ 1794914 w 7472601"/>
              <a:gd name="connsiteY426" fmla="*/ 6858000 h 6858000"/>
              <a:gd name="connsiteX427" fmla="*/ 1746128 w 7472601"/>
              <a:gd name="connsiteY427" fmla="*/ 6858000 h 6858000"/>
              <a:gd name="connsiteX428" fmla="*/ 1753934 w 7472601"/>
              <a:gd name="connsiteY428" fmla="*/ 6724796 h 6858000"/>
              <a:gd name="connsiteX429" fmla="*/ 1792053 w 7472601"/>
              <a:gd name="connsiteY429" fmla="*/ 6572396 h 6858000"/>
              <a:gd name="connsiteX430" fmla="*/ 1862248 w 7472601"/>
              <a:gd name="connsiteY430" fmla="*/ 6266397 h 6858000"/>
              <a:gd name="connsiteX431" fmla="*/ 1862250 w 7472601"/>
              <a:gd name="connsiteY431" fmla="*/ 6033531 h 6858000"/>
              <a:gd name="connsiteX432" fmla="*/ 1211999 w 7472601"/>
              <a:gd name="connsiteY432" fmla="*/ 6683610 h 6858000"/>
              <a:gd name="connsiteX433" fmla="*/ 1213266 w 7472601"/>
              <a:gd name="connsiteY433" fmla="*/ 6691947 h 6858000"/>
              <a:gd name="connsiteX434" fmla="*/ 1203370 w 7472601"/>
              <a:gd name="connsiteY434" fmla="*/ 6850676 h 6858000"/>
              <a:gd name="connsiteX435" fmla="*/ 1203671 w 7472601"/>
              <a:gd name="connsiteY435" fmla="*/ 6858000 h 6858000"/>
              <a:gd name="connsiteX436" fmla="*/ 1143180 w 7472601"/>
              <a:gd name="connsiteY436" fmla="*/ 6858000 h 6858000"/>
              <a:gd name="connsiteX437" fmla="*/ 1142176 w 7472601"/>
              <a:gd name="connsiteY437" fmla="*/ 6766045 h 6858000"/>
              <a:gd name="connsiteX438" fmla="*/ 1067484 w 7472601"/>
              <a:gd name="connsiteY438" fmla="*/ 6858000 h 6858000"/>
              <a:gd name="connsiteX439" fmla="*/ 953928 w 7472601"/>
              <a:gd name="connsiteY439" fmla="*/ 6858000 h 6858000"/>
              <a:gd name="connsiteX440" fmla="*/ 959715 w 7472601"/>
              <a:gd name="connsiteY440" fmla="*/ 6850185 h 6858000"/>
              <a:gd name="connsiteX441" fmla="*/ 1483788 w 7472601"/>
              <a:gd name="connsiteY441" fmla="*/ 6259174 h 6858000"/>
              <a:gd name="connsiteX442" fmla="*/ 1100671 w 7472601"/>
              <a:gd name="connsiteY442" fmla="*/ 6252137 h 6858000"/>
              <a:gd name="connsiteX443" fmla="*/ 1090144 w 7472601"/>
              <a:gd name="connsiteY443" fmla="*/ 6256748 h 6858000"/>
              <a:gd name="connsiteX444" fmla="*/ 1095872 w 7472601"/>
              <a:gd name="connsiteY444" fmla="*/ 6271892 h 6858000"/>
              <a:gd name="connsiteX445" fmla="*/ 262785 w 7472601"/>
              <a:gd name="connsiteY445" fmla="*/ 6845450 h 6858000"/>
              <a:gd name="connsiteX446" fmla="*/ 209968 w 7472601"/>
              <a:gd name="connsiteY446" fmla="*/ 6770713 h 6858000"/>
              <a:gd name="connsiteX447" fmla="*/ 873460 w 7472601"/>
              <a:gd name="connsiteY447" fmla="*/ 6253768 h 6858000"/>
              <a:gd name="connsiteX448" fmla="*/ 192686 w 7472601"/>
              <a:gd name="connsiteY448" fmla="*/ 5849257 h 6858000"/>
              <a:gd name="connsiteX449" fmla="*/ 4696 w 7472601"/>
              <a:gd name="connsiteY449" fmla="*/ 5697668 h 6858000"/>
              <a:gd name="connsiteX450" fmla="*/ 0 w 7472601"/>
              <a:gd name="connsiteY450" fmla="*/ 5689984 h 6858000"/>
              <a:gd name="connsiteX451" fmla="*/ 0 w 7472601"/>
              <a:gd name="connsiteY451" fmla="*/ 5513472 h 6858000"/>
              <a:gd name="connsiteX452" fmla="*/ 174101 w 7472601"/>
              <a:gd name="connsiteY452" fmla="*/ 5620277 h 6858000"/>
              <a:gd name="connsiteX453" fmla="*/ 891800 w 7472601"/>
              <a:gd name="connsiteY453" fmla="*/ 6036935 h 6858000"/>
              <a:gd name="connsiteX454" fmla="*/ 1072219 w 7472601"/>
              <a:gd name="connsiteY454" fmla="*/ 6169443 h 6858000"/>
              <a:gd name="connsiteX455" fmla="*/ 1074117 w 7472601"/>
              <a:gd name="connsiteY455" fmla="*/ 6170301 h 6858000"/>
              <a:gd name="connsiteX456" fmla="*/ 1083114 w 7472601"/>
              <a:gd name="connsiteY456" fmla="*/ 6174131 h 6858000"/>
              <a:gd name="connsiteX457" fmla="*/ 1543010 w 7472601"/>
              <a:gd name="connsiteY457" fmla="*/ 6191140 h 6858000"/>
              <a:gd name="connsiteX458" fmla="*/ 1551080 w 7472601"/>
              <a:gd name="connsiteY458" fmla="*/ 6195006 h 6858000"/>
              <a:gd name="connsiteX459" fmla="*/ 2345443 w 7472601"/>
              <a:gd name="connsiteY459" fmla="*/ 5549882 h 6858000"/>
              <a:gd name="connsiteX460" fmla="*/ 1721499 w 7472601"/>
              <a:gd name="connsiteY460" fmla="*/ 5599969 h 6858000"/>
              <a:gd name="connsiteX461" fmla="*/ 767716 w 7472601"/>
              <a:gd name="connsiteY461" fmla="*/ 5472768 h 6858000"/>
              <a:gd name="connsiteX462" fmla="*/ 722147 w 7472601"/>
              <a:gd name="connsiteY462" fmla="*/ 5393091 h 6858000"/>
              <a:gd name="connsiteX463" fmla="*/ 1485552 w 7472601"/>
              <a:gd name="connsiteY463" fmla="*/ 5313202 h 6858000"/>
              <a:gd name="connsiteX464" fmla="*/ 2143004 w 7472601"/>
              <a:gd name="connsiteY464" fmla="*/ 5402420 h 6858000"/>
              <a:gd name="connsiteX465" fmla="*/ 1933391 w 7472601"/>
              <a:gd name="connsiteY465" fmla="*/ 5156971 h 6858000"/>
              <a:gd name="connsiteX466" fmla="*/ 1827118 w 7472601"/>
              <a:gd name="connsiteY466" fmla="*/ 4968410 h 6858000"/>
              <a:gd name="connsiteX467" fmla="*/ 1837349 w 7472601"/>
              <a:gd name="connsiteY467" fmla="*/ 4956357 h 6858000"/>
              <a:gd name="connsiteX468" fmla="*/ 2162835 w 7472601"/>
              <a:gd name="connsiteY468" fmla="*/ 5187853 h 6858000"/>
              <a:gd name="connsiteX469" fmla="*/ 2257167 w 7472601"/>
              <a:gd name="connsiteY469" fmla="*/ 5462123 h 6858000"/>
              <a:gd name="connsiteX470" fmla="*/ 2261598 w 7472601"/>
              <a:gd name="connsiteY470" fmla="*/ 5467998 h 6858000"/>
              <a:gd name="connsiteX471" fmla="*/ 2437177 w 7472601"/>
              <a:gd name="connsiteY471" fmla="*/ 5479608 h 6858000"/>
              <a:gd name="connsiteX472" fmla="*/ 2445247 w 7472601"/>
              <a:gd name="connsiteY472" fmla="*/ 5483476 h 6858000"/>
              <a:gd name="connsiteX473" fmla="*/ 2743626 w 7472601"/>
              <a:gd name="connsiteY473" fmla="*/ 5304819 h 6858000"/>
              <a:gd name="connsiteX474" fmla="*/ 3048102 w 7472601"/>
              <a:gd name="connsiteY474" fmla="*/ 5150595 h 6858000"/>
              <a:gd name="connsiteX475" fmla="*/ 1799414 w 7472601"/>
              <a:gd name="connsiteY475" fmla="*/ 4694732 h 6858000"/>
              <a:gd name="connsiteX476" fmla="*/ 1771735 w 7472601"/>
              <a:gd name="connsiteY476" fmla="*/ 4619929 h 6858000"/>
              <a:gd name="connsiteX477" fmla="*/ 3104273 w 7472601"/>
              <a:gd name="connsiteY477" fmla="*/ 5076159 h 6858000"/>
              <a:gd name="connsiteX478" fmla="*/ 3113245 w 7472601"/>
              <a:gd name="connsiteY478" fmla="*/ 5090705 h 6858000"/>
              <a:gd name="connsiteX479" fmla="*/ 3126294 w 7472601"/>
              <a:gd name="connsiteY479" fmla="*/ 5114400 h 6858000"/>
              <a:gd name="connsiteX480" fmla="*/ 3937433 w 7472601"/>
              <a:gd name="connsiteY480" fmla="*/ 4830473 h 6858000"/>
              <a:gd name="connsiteX481" fmla="*/ 3590475 w 7472601"/>
              <a:gd name="connsiteY481" fmla="*/ 4597974 h 6858000"/>
              <a:gd name="connsiteX482" fmla="*/ 3100264 w 7472601"/>
              <a:gd name="connsiteY482" fmla="*/ 4579845 h 6858000"/>
              <a:gd name="connsiteX483" fmla="*/ 2183576 w 7472601"/>
              <a:gd name="connsiteY483" fmla="*/ 4227150 h 6858000"/>
              <a:gd name="connsiteX484" fmla="*/ 2151029 w 7472601"/>
              <a:gd name="connsiteY484" fmla="*/ 4146947 h 6858000"/>
              <a:gd name="connsiteX485" fmla="*/ 3563434 w 7472601"/>
              <a:gd name="connsiteY485" fmla="*/ 4469115 h 6858000"/>
              <a:gd name="connsiteX486" fmla="*/ 3177952 w 7472601"/>
              <a:gd name="connsiteY486" fmla="*/ 3657386 h 6858000"/>
              <a:gd name="connsiteX487" fmla="*/ 3189263 w 7472601"/>
              <a:gd name="connsiteY487" fmla="*/ 3625726 h 6858000"/>
              <a:gd name="connsiteX488" fmla="*/ 3560912 w 7472601"/>
              <a:gd name="connsiteY488" fmla="*/ 4079863 h 6858000"/>
              <a:gd name="connsiteX489" fmla="*/ 3626636 w 7472601"/>
              <a:gd name="connsiteY489" fmla="*/ 4512230 h 6858000"/>
              <a:gd name="connsiteX490" fmla="*/ 3653088 w 7472601"/>
              <a:gd name="connsiteY490" fmla="*/ 4521417 h 6858000"/>
              <a:gd name="connsiteX491" fmla="*/ 3988128 w 7472601"/>
              <a:gd name="connsiteY491" fmla="*/ 4817267 h 6858000"/>
              <a:gd name="connsiteX492" fmla="*/ 4830582 w 7472601"/>
              <a:gd name="connsiteY492" fmla="*/ 4676000 h 6858000"/>
              <a:gd name="connsiteX493" fmla="*/ 4830100 w 7472601"/>
              <a:gd name="connsiteY493" fmla="*/ 4675554 h 6858000"/>
              <a:gd name="connsiteX494" fmla="*/ 4036318 w 7472601"/>
              <a:gd name="connsiteY494" fmla="*/ 4147013 h 6858000"/>
              <a:gd name="connsiteX495" fmla="*/ 3432098 w 7472601"/>
              <a:gd name="connsiteY495" fmla="*/ 3537312 h 6858000"/>
              <a:gd name="connsiteX496" fmla="*/ 3446761 w 7472601"/>
              <a:gd name="connsiteY496" fmla="*/ 3461278 h 6858000"/>
              <a:gd name="connsiteX497" fmla="*/ 4419733 w 7472601"/>
              <a:gd name="connsiteY497" fmla="*/ 3963555 h 6858000"/>
              <a:gd name="connsiteX498" fmla="*/ 4781371 w 7472601"/>
              <a:gd name="connsiteY498" fmla="*/ 4458604 h 6858000"/>
              <a:gd name="connsiteX499" fmla="*/ 4780440 w 7472601"/>
              <a:gd name="connsiteY499" fmla="*/ 4470290 h 6858000"/>
              <a:gd name="connsiteX500" fmla="*/ 4898954 w 7472601"/>
              <a:gd name="connsiteY500" fmla="*/ 4662092 h 6858000"/>
              <a:gd name="connsiteX501" fmla="*/ 4900699 w 7472601"/>
              <a:gd name="connsiteY501" fmla="*/ 4670867 h 6858000"/>
              <a:gd name="connsiteX502" fmla="*/ 5714511 w 7472601"/>
              <a:gd name="connsiteY502" fmla="*/ 4663483 h 6858000"/>
              <a:gd name="connsiteX503" fmla="*/ 5464793 w 7472601"/>
              <a:gd name="connsiteY503" fmla="*/ 4393556 h 6858000"/>
              <a:gd name="connsiteX504" fmla="*/ 5461897 w 7472601"/>
              <a:gd name="connsiteY504" fmla="*/ 4390879 h 6858000"/>
              <a:gd name="connsiteX505" fmla="*/ 4294126 w 7472601"/>
              <a:gd name="connsiteY505" fmla="*/ 3303048 h 6858000"/>
              <a:gd name="connsiteX506" fmla="*/ 4305321 w 7472601"/>
              <a:gd name="connsiteY506" fmla="*/ 3256953 h 6858000"/>
              <a:gd name="connsiteX507" fmla="*/ 4949299 w 7472601"/>
              <a:gd name="connsiteY507" fmla="*/ 3766336 h 6858000"/>
              <a:gd name="connsiteX508" fmla="*/ 5291452 w 7472601"/>
              <a:gd name="connsiteY508" fmla="*/ 4076801 h 6858000"/>
              <a:gd name="connsiteX509" fmla="*/ 5434998 w 7472601"/>
              <a:gd name="connsiteY509" fmla="*/ 4254100 h 6858000"/>
              <a:gd name="connsiteX510" fmla="*/ 5351015 w 7472601"/>
              <a:gd name="connsiteY510" fmla="*/ 3760989 h 6858000"/>
              <a:gd name="connsiteX511" fmla="*/ 5413780 w 7472601"/>
              <a:gd name="connsiteY511" fmla="*/ 2966265 h 6858000"/>
              <a:gd name="connsiteX512" fmla="*/ 5425627 w 7472601"/>
              <a:gd name="connsiteY512" fmla="*/ 2954192 h 6858000"/>
              <a:gd name="connsiteX513" fmla="*/ 6604735 w 7472601"/>
              <a:gd name="connsiteY513" fmla="*/ 2041381 h 6858000"/>
              <a:gd name="connsiteX514" fmla="*/ 7204487 w 7472601"/>
              <a:gd name="connsiteY514" fmla="*/ 2742112 h 6858000"/>
              <a:gd name="connsiteX515" fmla="*/ 7131592 w 7472601"/>
              <a:gd name="connsiteY515" fmla="*/ 2672096 h 6858000"/>
              <a:gd name="connsiteX516" fmla="*/ 6996344 w 7472601"/>
              <a:gd name="connsiteY516" fmla="*/ 2518310 h 6858000"/>
              <a:gd name="connsiteX517" fmla="*/ 6735495 w 7472601"/>
              <a:gd name="connsiteY517" fmla="*/ 2196890 h 6858000"/>
              <a:gd name="connsiteX518" fmla="*/ 6721901 w 7472601"/>
              <a:gd name="connsiteY518" fmla="*/ 2179274 h 6858000"/>
              <a:gd name="connsiteX519" fmla="*/ 6604735 w 7472601"/>
              <a:gd name="connsiteY519" fmla="*/ 2041381 h 6858000"/>
              <a:gd name="connsiteX520" fmla="*/ 6591670 w 7472601"/>
              <a:gd name="connsiteY520" fmla="*/ 1988277 h 6858000"/>
              <a:gd name="connsiteX521" fmla="*/ 6747349 w 7472601"/>
              <a:gd name="connsiteY521" fmla="*/ 2160069 h 6858000"/>
              <a:gd name="connsiteX522" fmla="*/ 6760943 w 7472601"/>
              <a:gd name="connsiteY522" fmla="*/ 2177686 h 6858000"/>
              <a:gd name="connsiteX523" fmla="*/ 7021065 w 7472601"/>
              <a:gd name="connsiteY523" fmla="*/ 2498102 h 6858000"/>
              <a:gd name="connsiteX524" fmla="*/ 7155223 w 7472601"/>
              <a:gd name="connsiteY524" fmla="*/ 2650386 h 6858000"/>
              <a:gd name="connsiteX525" fmla="*/ 7203167 w 7472601"/>
              <a:gd name="connsiteY525" fmla="*/ 2697288 h 6858000"/>
              <a:gd name="connsiteX526" fmla="*/ 6937703 w 7472601"/>
              <a:gd name="connsiteY526" fmla="*/ 2321981 h 6858000"/>
              <a:gd name="connsiteX527" fmla="*/ 6591670 w 7472601"/>
              <a:gd name="connsiteY527" fmla="*/ 1988277 h 6858000"/>
              <a:gd name="connsiteX528" fmla="*/ 5798671 w 7472601"/>
              <a:gd name="connsiteY528" fmla="*/ 1981601 h 6858000"/>
              <a:gd name="connsiteX529" fmla="*/ 5754709 w 7472601"/>
              <a:gd name="connsiteY529" fmla="*/ 2071454 h 6858000"/>
              <a:gd name="connsiteX530" fmla="*/ 5763044 w 7472601"/>
              <a:gd name="connsiteY530" fmla="*/ 2842206 h 6858000"/>
              <a:gd name="connsiteX531" fmla="*/ 5764974 w 7472601"/>
              <a:gd name="connsiteY531" fmla="*/ 2799609 h 6858000"/>
              <a:gd name="connsiteX532" fmla="*/ 5767665 w 7472601"/>
              <a:gd name="connsiteY532" fmla="*/ 2666409 h 6858000"/>
              <a:gd name="connsiteX533" fmla="*/ 5763055 w 7472601"/>
              <a:gd name="connsiteY533" fmla="*/ 2579705 h 6858000"/>
              <a:gd name="connsiteX534" fmla="*/ 5758079 w 7472601"/>
              <a:gd name="connsiteY534" fmla="*/ 2492508 h 6858000"/>
              <a:gd name="connsiteX535" fmla="*/ 5779325 w 7472601"/>
              <a:gd name="connsiteY535" fmla="*/ 2197069 h 6858000"/>
              <a:gd name="connsiteX536" fmla="*/ 5798671 w 7472601"/>
              <a:gd name="connsiteY536" fmla="*/ 1981601 h 6858000"/>
              <a:gd name="connsiteX537" fmla="*/ 5829202 w 7472601"/>
              <a:gd name="connsiteY537" fmla="*/ 1971679 h 6858000"/>
              <a:gd name="connsiteX538" fmla="*/ 5809558 w 7472601"/>
              <a:gd name="connsiteY538" fmla="*/ 2198043 h 6858000"/>
              <a:gd name="connsiteX539" fmla="*/ 5788653 w 7472601"/>
              <a:gd name="connsiteY539" fmla="*/ 2489430 h 6858000"/>
              <a:gd name="connsiteX540" fmla="*/ 5793439 w 7472601"/>
              <a:gd name="connsiteY540" fmla="*/ 2575235 h 6858000"/>
              <a:gd name="connsiteX541" fmla="*/ 5796837 w 7472601"/>
              <a:gd name="connsiteY541" fmla="*/ 2637633 h 6858000"/>
              <a:gd name="connsiteX542" fmla="*/ 5818614 w 7472601"/>
              <a:gd name="connsiteY542" fmla="*/ 2473055 h 6858000"/>
              <a:gd name="connsiteX543" fmla="*/ 5829202 w 7472601"/>
              <a:gd name="connsiteY543" fmla="*/ 1971679 h 6858000"/>
              <a:gd name="connsiteX544" fmla="*/ 5911389 w 7472601"/>
              <a:gd name="connsiteY544" fmla="*/ 1898371 h 6858000"/>
              <a:gd name="connsiteX545" fmla="*/ 6237627 w 7472601"/>
              <a:gd name="connsiteY545" fmla="*/ 2231921 h 6858000"/>
              <a:gd name="connsiteX546" fmla="*/ 5911389 w 7472601"/>
              <a:gd name="connsiteY546" fmla="*/ 1898371 h 6858000"/>
              <a:gd name="connsiteX547" fmla="*/ 6944437 w 7472601"/>
              <a:gd name="connsiteY547" fmla="*/ 1575402 h 6858000"/>
              <a:gd name="connsiteX548" fmla="*/ 6304730 w 7472601"/>
              <a:gd name="connsiteY548" fmla="*/ 1766654 h 6858000"/>
              <a:gd name="connsiteX549" fmla="*/ 6944437 w 7472601"/>
              <a:gd name="connsiteY549" fmla="*/ 1575402 h 6858000"/>
              <a:gd name="connsiteX550" fmla="*/ 7019523 w 7472601"/>
              <a:gd name="connsiteY550" fmla="*/ 1519450 h 6858000"/>
              <a:gd name="connsiteX551" fmla="*/ 6298091 w 7472601"/>
              <a:gd name="connsiteY551" fmla="*/ 1737122 h 6858000"/>
              <a:gd name="connsiteX552" fmla="*/ 7019523 w 7472601"/>
              <a:gd name="connsiteY552" fmla="*/ 1519450 h 6858000"/>
              <a:gd name="connsiteX553" fmla="*/ 2399523 w 7472601"/>
              <a:gd name="connsiteY553" fmla="*/ 1428234 h 6858000"/>
              <a:gd name="connsiteX554" fmla="*/ 2224982 w 7472601"/>
              <a:gd name="connsiteY554" fmla="*/ 1826201 h 6858000"/>
              <a:gd name="connsiteX555" fmla="*/ 2096099 w 7472601"/>
              <a:gd name="connsiteY555" fmla="*/ 2345900 h 6858000"/>
              <a:gd name="connsiteX556" fmla="*/ 2283317 w 7472601"/>
              <a:gd name="connsiteY556" fmla="*/ 1796925 h 6858000"/>
              <a:gd name="connsiteX557" fmla="*/ 2399523 w 7472601"/>
              <a:gd name="connsiteY557" fmla="*/ 1428234 h 6858000"/>
              <a:gd name="connsiteX558" fmla="*/ 2448558 w 7472601"/>
              <a:gd name="connsiteY558" fmla="*/ 1373435 h 6858000"/>
              <a:gd name="connsiteX559" fmla="*/ 2312521 w 7472601"/>
              <a:gd name="connsiteY559" fmla="*/ 1806140 h 6858000"/>
              <a:gd name="connsiteX560" fmla="*/ 2127533 w 7472601"/>
              <a:gd name="connsiteY560" fmla="*/ 2348380 h 6858000"/>
              <a:gd name="connsiteX561" fmla="*/ 2358080 w 7472601"/>
              <a:gd name="connsiteY561" fmla="*/ 1866134 h 6858000"/>
              <a:gd name="connsiteX562" fmla="*/ 2407436 w 7472601"/>
              <a:gd name="connsiteY562" fmla="*/ 1651070 h 6858000"/>
              <a:gd name="connsiteX563" fmla="*/ 2448558 w 7472601"/>
              <a:gd name="connsiteY563" fmla="*/ 1373435 h 6858000"/>
              <a:gd name="connsiteX564" fmla="*/ 278707 w 7472601"/>
              <a:gd name="connsiteY564" fmla="*/ 1352270 h 6858000"/>
              <a:gd name="connsiteX565" fmla="*/ 321570 w 7472601"/>
              <a:gd name="connsiteY565" fmla="*/ 1861610 h 6858000"/>
              <a:gd name="connsiteX566" fmla="*/ 294281 w 7472601"/>
              <a:gd name="connsiteY566" fmla="*/ 1440658 h 6858000"/>
              <a:gd name="connsiteX567" fmla="*/ 278707 w 7472601"/>
              <a:gd name="connsiteY567" fmla="*/ 1352270 h 6858000"/>
              <a:gd name="connsiteX568" fmla="*/ 1423821 w 7472601"/>
              <a:gd name="connsiteY568" fmla="*/ 1351958 h 6858000"/>
              <a:gd name="connsiteX569" fmla="*/ 1638521 w 7472601"/>
              <a:gd name="connsiteY569" fmla="*/ 1908470 h 6858000"/>
              <a:gd name="connsiteX570" fmla="*/ 1754199 w 7472601"/>
              <a:gd name="connsiteY570" fmla="*/ 2149284 h 6858000"/>
              <a:gd name="connsiteX571" fmla="*/ 1908359 w 7472601"/>
              <a:gd name="connsiteY571" fmla="*/ 2364988 h 6858000"/>
              <a:gd name="connsiteX572" fmla="*/ 1647661 w 7472601"/>
              <a:gd name="connsiteY572" fmla="*/ 1825945 h 6858000"/>
              <a:gd name="connsiteX573" fmla="*/ 1423821 w 7472601"/>
              <a:gd name="connsiteY573" fmla="*/ 1351958 h 6858000"/>
              <a:gd name="connsiteX574" fmla="*/ 1431890 w 7472601"/>
              <a:gd name="connsiteY574" fmla="*/ 1306475 h 6858000"/>
              <a:gd name="connsiteX575" fmla="*/ 1507597 w 7472601"/>
              <a:gd name="connsiteY575" fmla="*/ 1446132 h 6858000"/>
              <a:gd name="connsiteX576" fmla="*/ 1674586 w 7472601"/>
              <a:gd name="connsiteY576" fmla="*/ 1813832 h 6858000"/>
              <a:gd name="connsiteX577" fmla="*/ 1815950 w 7472601"/>
              <a:gd name="connsiteY577" fmla="*/ 2128564 h 6858000"/>
              <a:gd name="connsiteX578" fmla="*/ 1984242 w 7472601"/>
              <a:gd name="connsiteY578" fmla="*/ 2430829 h 6858000"/>
              <a:gd name="connsiteX579" fmla="*/ 2014023 w 7472601"/>
              <a:gd name="connsiteY579" fmla="*/ 2450995 h 6858000"/>
              <a:gd name="connsiteX580" fmla="*/ 1747337 w 7472601"/>
              <a:gd name="connsiteY580" fmla="*/ 1855264 h 6858000"/>
              <a:gd name="connsiteX581" fmla="*/ 1533749 w 7472601"/>
              <a:gd name="connsiteY581" fmla="*/ 1478656 h 6858000"/>
              <a:gd name="connsiteX582" fmla="*/ 1431890 w 7472601"/>
              <a:gd name="connsiteY582" fmla="*/ 1306475 h 6858000"/>
              <a:gd name="connsiteX583" fmla="*/ 5052692 w 7472601"/>
              <a:gd name="connsiteY583" fmla="*/ 1292994 h 6858000"/>
              <a:gd name="connsiteX584" fmla="*/ 5200661 w 7472601"/>
              <a:gd name="connsiteY584" fmla="*/ 1635186 h 6858000"/>
              <a:gd name="connsiteX585" fmla="*/ 5297138 w 7472601"/>
              <a:gd name="connsiteY585" fmla="*/ 1906351 h 6858000"/>
              <a:gd name="connsiteX586" fmla="*/ 5052692 w 7472601"/>
              <a:gd name="connsiteY586" fmla="*/ 1292994 h 6858000"/>
              <a:gd name="connsiteX587" fmla="*/ 5009948 w 7472601"/>
              <a:gd name="connsiteY587" fmla="*/ 1273619 h 6858000"/>
              <a:gd name="connsiteX588" fmla="*/ 5121777 w 7472601"/>
              <a:gd name="connsiteY588" fmla="*/ 1654213 h 6858000"/>
              <a:gd name="connsiteX589" fmla="*/ 5293545 w 7472601"/>
              <a:gd name="connsiteY589" fmla="*/ 2072247 h 6858000"/>
              <a:gd name="connsiteX590" fmla="*/ 5294042 w 7472601"/>
              <a:gd name="connsiteY590" fmla="*/ 2065019 h 6858000"/>
              <a:gd name="connsiteX591" fmla="*/ 5171936 w 7472601"/>
              <a:gd name="connsiteY591" fmla="*/ 1647613 h 6858000"/>
              <a:gd name="connsiteX592" fmla="*/ 5009948 w 7472601"/>
              <a:gd name="connsiteY592" fmla="*/ 1273619 h 6858000"/>
              <a:gd name="connsiteX593" fmla="*/ 655236 w 7472601"/>
              <a:gd name="connsiteY593" fmla="*/ 1268632 h 6858000"/>
              <a:gd name="connsiteX594" fmla="*/ 839521 w 7472601"/>
              <a:gd name="connsiteY594" fmla="*/ 1685315 h 6858000"/>
              <a:gd name="connsiteX595" fmla="*/ 1109416 w 7472601"/>
              <a:gd name="connsiteY595" fmla="*/ 2061663 h 6858000"/>
              <a:gd name="connsiteX596" fmla="*/ 1298300 w 7472601"/>
              <a:gd name="connsiteY596" fmla="*/ 2247742 h 6858000"/>
              <a:gd name="connsiteX597" fmla="*/ 1125871 w 7472601"/>
              <a:gd name="connsiteY597" fmla="*/ 1989513 h 6858000"/>
              <a:gd name="connsiteX598" fmla="*/ 981574 w 7472601"/>
              <a:gd name="connsiteY598" fmla="*/ 1783157 h 6858000"/>
              <a:gd name="connsiteX599" fmla="*/ 922198 w 7472601"/>
              <a:gd name="connsiteY599" fmla="*/ 1677437 h 6858000"/>
              <a:gd name="connsiteX600" fmla="*/ 869293 w 7472601"/>
              <a:gd name="connsiteY600" fmla="*/ 1583214 h 6858000"/>
              <a:gd name="connsiteX601" fmla="*/ 751431 w 7472601"/>
              <a:gd name="connsiteY601" fmla="*/ 1405731 h 6858000"/>
              <a:gd name="connsiteX602" fmla="*/ 655236 w 7472601"/>
              <a:gd name="connsiteY602" fmla="*/ 1268632 h 6858000"/>
              <a:gd name="connsiteX603" fmla="*/ 6516292 w 7472601"/>
              <a:gd name="connsiteY603" fmla="*/ 1263064 h 6858000"/>
              <a:gd name="connsiteX604" fmla="*/ 5736320 w 7472601"/>
              <a:gd name="connsiteY604" fmla="*/ 1501803 h 6858000"/>
              <a:gd name="connsiteX605" fmla="*/ 6516292 w 7472601"/>
              <a:gd name="connsiteY605" fmla="*/ 1263064 h 6858000"/>
              <a:gd name="connsiteX606" fmla="*/ 291466 w 7472601"/>
              <a:gd name="connsiteY606" fmla="*/ 1250369 h 6858000"/>
              <a:gd name="connsiteX607" fmla="*/ 323180 w 7472601"/>
              <a:gd name="connsiteY607" fmla="*/ 1435283 h 6858000"/>
              <a:gd name="connsiteX608" fmla="*/ 349381 w 7472601"/>
              <a:gd name="connsiteY608" fmla="*/ 1875041 h 6858000"/>
              <a:gd name="connsiteX609" fmla="*/ 374363 w 7472601"/>
              <a:gd name="connsiteY609" fmla="*/ 1506494 h 6858000"/>
              <a:gd name="connsiteX610" fmla="*/ 302168 w 7472601"/>
              <a:gd name="connsiteY610" fmla="*/ 1274495 h 6858000"/>
              <a:gd name="connsiteX611" fmla="*/ 291466 w 7472601"/>
              <a:gd name="connsiteY611" fmla="*/ 1250369 h 6858000"/>
              <a:gd name="connsiteX612" fmla="*/ 678222 w 7472601"/>
              <a:gd name="connsiteY612" fmla="*/ 1248670 h 6858000"/>
              <a:gd name="connsiteX613" fmla="*/ 775536 w 7472601"/>
              <a:gd name="connsiteY613" fmla="*/ 1388015 h 6858000"/>
              <a:gd name="connsiteX614" fmla="*/ 894529 w 7472601"/>
              <a:gd name="connsiteY614" fmla="*/ 1567739 h 6858000"/>
              <a:gd name="connsiteX615" fmla="*/ 948000 w 7472601"/>
              <a:gd name="connsiteY615" fmla="*/ 1663088 h 6858000"/>
              <a:gd name="connsiteX616" fmla="*/ 1006812 w 7472601"/>
              <a:gd name="connsiteY616" fmla="*/ 1767683 h 6858000"/>
              <a:gd name="connsiteX617" fmla="*/ 1149133 w 7472601"/>
              <a:gd name="connsiteY617" fmla="*/ 1971513 h 6858000"/>
              <a:gd name="connsiteX618" fmla="*/ 1333952 w 7472601"/>
              <a:gd name="connsiteY618" fmla="*/ 2251620 h 6858000"/>
              <a:gd name="connsiteX619" fmla="*/ 1337329 w 7472601"/>
              <a:gd name="connsiteY619" fmla="*/ 2258350 h 6858000"/>
              <a:gd name="connsiteX620" fmla="*/ 1014726 w 7472601"/>
              <a:gd name="connsiteY620" fmla="*/ 1615556 h 6858000"/>
              <a:gd name="connsiteX621" fmla="*/ 678222 w 7472601"/>
              <a:gd name="connsiteY621" fmla="*/ 1248670 h 6858000"/>
              <a:gd name="connsiteX622" fmla="*/ 6691602 w 7472601"/>
              <a:gd name="connsiteY622" fmla="*/ 1140573 h 6858000"/>
              <a:gd name="connsiteX623" fmla="*/ 6571100 w 7472601"/>
              <a:gd name="connsiteY623" fmla="*/ 1183662 h 6858000"/>
              <a:gd name="connsiteX624" fmla="*/ 6241687 w 7472601"/>
              <a:gd name="connsiteY624" fmla="*/ 1257600 h 6858000"/>
              <a:gd name="connsiteX625" fmla="*/ 5693009 w 7472601"/>
              <a:gd name="connsiteY625" fmla="*/ 1478256 h 6858000"/>
              <a:gd name="connsiteX626" fmla="*/ 6548420 w 7472601"/>
              <a:gd name="connsiteY626" fmla="*/ 1214599 h 6858000"/>
              <a:gd name="connsiteX627" fmla="*/ 6605473 w 7472601"/>
              <a:gd name="connsiteY627" fmla="*/ 1184686 h 6858000"/>
              <a:gd name="connsiteX628" fmla="*/ 6691602 w 7472601"/>
              <a:gd name="connsiteY628" fmla="*/ 1140573 h 6858000"/>
              <a:gd name="connsiteX629" fmla="*/ 4002475 w 7472601"/>
              <a:gd name="connsiteY629" fmla="*/ 1037802 h 6858000"/>
              <a:gd name="connsiteX630" fmla="*/ 4000324 w 7472601"/>
              <a:gd name="connsiteY630" fmla="*/ 1039362 h 6858000"/>
              <a:gd name="connsiteX631" fmla="*/ 4002862 w 7472601"/>
              <a:gd name="connsiteY631" fmla="*/ 1042866 h 6858000"/>
              <a:gd name="connsiteX632" fmla="*/ 4002475 w 7472601"/>
              <a:gd name="connsiteY632" fmla="*/ 1037802 h 6858000"/>
              <a:gd name="connsiteX633" fmla="*/ 506322 w 7472601"/>
              <a:gd name="connsiteY633" fmla="*/ 1020997 h 6858000"/>
              <a:gd name="connsiteX634" fmla="*/ 533068 w 7472601"/>
              <a:gd name="connsiteY634" fmla="*/ 1029409 h 6858000"/>
              <a:gd name="connsiteX635" fmla="*/ 1232525 w 7472601"/>
              <a:gd name="connsiteY635" fmla="*/ 1804675 h 6858000"/>
              <a:gd name="connsiteX636" fmla="*/ 1388858 w 7472601"/>
              <a:gd name="connsiteY636" fmla="*/ 2368011 h 6858000"/>
              <a:gd name="connsiteX637" fmla="*/ 1384098 w 7472601"/>
              <a:gd name="connsiteY637" fmla="*/ 2378125 h 6858000"/>
              <a:gd name="connsiteX638" fmla="*/ 1425393 w 7472601"/>
              <a:gd name="connsiteY638" fmla="*/ 2589124 h 6858000"/>
              <a:gd name="connsiteX639" fmla="*/ 1424001 w 7472601"/>
              <a:gd name="connsiteY639" fmla="*/ 2597541 h 6858000"/>
              <a:gd name="connsiteX640" fmla="*/ 2152729 w 7472601"/>
              <a:gd name="connsiteY640" fmla="*/ 2864487 h 6858000"/>
              <a:gd name="connsiteX641" fmla="*/ 2020609 w 7472601"/>
              <a:gd name="connsiteY641" fmla="*/ 2539671 h 6858000"/>
              <a:gd name="connsiteX642" fmla="*/ 2018920 w 7472601"/>
              <a:gd name="connsiteY642" fmla="*/ 2536309 h 6858000"/>
              <a:gd name="connsiteX643" fmla="*/ 1342441 w 7472601"/>
              <a:gd name="connsiteY643" fmla="*/ 1173017 h 6858000"/>
              <a:gd name="connsiteX644" fmla="*/ 1367925 w 7472601"/>
              <a:gd name="connsiteY644" fmla="*/ 1135648 h 6858000"/>
              <a:gd name="connsiteX645" fmla="*/ 1771401 w 7472601"/>
              <a:gd name="connsiteY645" fmla="*/ 1806673 h 6858000"/>
              <a:gd name="connsiteX646" fmla="*/ 1972385 w 7472601"/>
              <a:gd name="connsiteY646" fmla="*/ 2198735 h 6858000"/>
              <a:gd name="connsiteX647" fmla="*/ 2040892 w 7472601"/>
              <a:gd name="connsiteY647" fmla="*/ 2405205 h 6858000"/>
              <a:gd name="connsiteX648" fmla="*/ 2131689 w 7472601"/>
              <a:gd name="connsiteY648" fmla="*/ 1936926 h 6858000"/>
              <a:gd name="connsiteX649" fmla="*/ 2454820 w 7472601"/>
              <a:gd name="connsiteY649" fmla="*/ 1248808 h 6858000"/>
              <a:gd name="connsiteX650" fmla="*/ 2492512 w 7472601"/>
              <a:gd name="connsiteY650" fmla="*/ 1302920 h 6858000"/>
              <a:gd name="connsiteX651" fmla="*/ 2081216 w 7472601"/>
              <a:gd name="connsiteY651" fmla="*/ 2527513 h 6858000"/>
              <a:gd name="connsiteX652" fmla="*/ 2081211 w 7472601"/>
              <a:gd name="connsiteY652" fmla="*/ 2528916 h 6858000"/>
              <a:gd name="connsiteX653" fmla="*/ 2199067 w 7472601"/>
              <a:gd name="connsiteY653" fmla="*/ 2884061 h 6858000"/>
              <a:gd name="connsiteX654" fmla="*/ 3192586 w 7472601"/>
              <a:gd name="connsiteY654" fmla="*/ 3411496 h 6858000"/>
              <a:gd name="connsiteX655" fmla="*/ 3182620 w 7472601"/>
              <a:gd name="connsiteY655" fmla="*/ 3483279 h 6858000"/>
              <a:gd name="connsiteX656" fmla="*/ 2435119 w 7472601"/>
              <a:gd name="connsiteY656" fmla="*/ 3080173 h 6858000"/>
              <a:gd name="connsiteX657" fmla="*/ 2410152 w 7472601"/>
              <a:gd name="connsiteY657" fmla="*/ 3063751 h 6858000"/>
              <a:gd name="connsiteX658" fmla="*/ 2408099 w 7472601"/>
              <a:gd name="connsiteY658" fmla="*/ 3064403 h 6858000"/>
              <a:gd name="connsiteX659" fmla="*/ 2407218 w 7472601"/>
              <a:gd name="connsiteY659" fmla="*/ 3070324 h 6858000"/>
              <a:gd name="connsiteX660" fmla="*/ 2380138 w 7472601"/>
              <a:gd name="connsiteY660" fmla="*/ 3099341 h 6858000"/>
              <a:gd name="connsiteX661" fmla="*/ 1765923 w 7472601"/>
              <a:gd name="connsiteY661" fmla="*/ 3581043 h 6858000"/>
              <a:gd name="connsiteX662" fmla="*/ 1702258 w 7472601"/>
              <a:gd name="connsiteY662" fmla="*/ 3612286 h 6858000"/>
              <a:gd name="connsiteX663" fmla="*/ 1538370 w 7472601"/>
              <a:gd name="connsiteY663" fmla="*/ 3811804 h 6858000"/>
              <a:gd name="connsiteX664" fmla="*/ 542867 w 7472601"/>
              <a:gd name="connsiteY664" fmla="*/ 4944092 h 6858000"/>
              <a:gd name="connsiteX665" fmla="*/ 515800 w 7472601"/>
              <a:gd name="connsiteY665" fmla="*/ 4862180 h 6858000"/>
              <a:gd name="connsiteX666" fmla="*/ 909145 w 7472601"/>
              <a:gd name="connsiteY666" fmla="*/ 4199225 h 6858000"/>
              <a:gd name="connsiteX667" fmla="*/ 1214067 w 7472601"/>
              <a:gd name="connsiteY667" fmla="*/ 3908561 h 6858000"/>
              <a:gd name="connsiteX668" fmla="*/ 640967 w 7472601"/>
              <a:gd name="connsiteY668" fmla="*/ 4105601 h 6858000"/>
              <a:gd name="connsiteX669" fmla="*/ 112563 w 7472601"/>
              <a:gd name="connsiteY669" fmla="*/ 4396952 h 6858000"/>
              <a:gd name="connsiteX670" fmla="*/ 0 w 7472601"/>
              <a:gd name="connsiteY670" fmla="*/ 4466006 h 6858000"/>
              <a:gd name="connsiteX671" fmla="*/ 0 w 7472601"/>
              <a:gd name="connsiteY671" fmla="*/ 4233763 h 6858000"/>
              <a:gd name="connsiteX672" fmla="*/ 36881 w 7472601"/>
              <a:gd name="connsiteY672" fmla="*/ 4200118 h 6858000"/>
              <a:gd name="connsiteX673" fmla="*/ 910534 w 7472601"/>
              <a:gd name="connsiteY673" fmla="*/ 3629753 h 6858000"/>
              <a:gd name="connsiteX674" fmla="*/ 1578717 w 7472601"/>
              <a:gd name="connsiteY674" fmla="*/ 3575982 h 6858000"/>
              <a:gd name="connsiteX675" fmla="*/ 2338780 w 7472601"/>
              <a:gd name="connsiteY675" fmla="*/ 3033725 h 6858000"/>
              <a:gd name="connsiteX676" fmla="*/ 1807991 w 7472601"/>
              <a:gd name="connsiteY676" fmla="*/ 2807184 h 6858000"/>
              <a:gd name="connsiteX677" fmla="*/ 1416358 w 7472601"/>
              <a:gd name="connsiteY677" fmla="*/ 3112571 h 6858000"/>
              <a:gd name="connsiteX678" fmla="*/ 939066 w 7472601"/>
              <a:gd name="connsiteY678" fmla="*/ 3378798 h 6858000"/>
              <a:gd name="connsiteX679" fmla="*/ 115099 w 7472601"/>
              <a:gd name="connsiteY679" fmla="*/ 3607650 h 6858000"/>
              <a:gd name="connsiteX680" fmla="*/ 97284 w 7472601"/>
              <a:gd name="connsiteY680" fmla="*/ 3520393 h 6858000"/>
              <a:gd name="connsiteX681" fmla="*/ 922050 w 7472601"/>
              <a:gd name="connsiteY681" fmla="*/ 3074867 h 6858000"/>
              <a:gd name="connsiteX682" fmla="*/ 1405265 w 7472601"/>
              <a:gd name="connsiteY682" fmla="*/ 3016319 h 6858000"/>
              <a:gd name="connsiteX683" fmla="*/ 1407512 w 7472601"/>
              <a:gd name="connsiteY683" fmla="*/ 3018001 h 6858000"/>
              <a:gd name="connsiteX684" fmla="*/ 1726266 w 7472601"/>
              <a:gd name="connsiteY684" fmla="*/ 2777274 h 6858000"/>
              <a:gd name="connsiteX685" fmla="*/ 625390 w 7472601"/>
              <a:gd name="connsiteY685" fmla="*/ 2514541 h 6858000"/>
              <a:gd name="connsiteX686" fmla="*/ 619799 w 7472601"/>
              <a:gd name="connsiteY686" fmla="*/ 2527180 h 6858000"/>
              <a:gd name="connsiteX687" fmla="*/ 310030 w 7472601"/>
              <a:gd name="connsiteY687" fmla="*/ 2771818 h 6858000"/>
              <a:gd name="connsiteX688" fmla="*/ 173877 w 7472601"/>
              <a:gd name="connsiteY688" fmla="*/ 2937056 h 6858000"/>
              <a:gd name="connsiteX689" fmla="*/ 77889 w 7472601"/>
              <a:gd name="connsiteY689" fmla="*/ 3138440 h 6858000"/>
              <a:gd name="connsiteX690" fmla="*/ 0 w 7472601"/>
              <a:gd name="connsiteY690" fmla="*/ 3271395 h 6858000"/>
              <a:gd name="connsiteX691" fmla="*/ 0 w 7472601"/>
              <a:gd name="connsiteY691" fmla="*/ 3153002 h 6858000"/>
              <a:gd name="connsiteX692" fmla="*/ 2386 w 7472601"/>
              <a:gd name="connsiteY692" fmla="*/ 3149203 h 6858000"/>
              <a:gd name="connsiteX693" fmla="*/ 89753 w 7472601"/>
              <a:gd name="connsiteY693" fmla="*/ 2987702 h 6858000"/>
              <a:gd name="connsiteX694" fmla="*/ 76869 w 7472601"/>
              <a:gd name="connsiteY694" fmla="*/ 3005404 h 6858000"/>
              <a:gd name="connsiteX695" fmla="*/ 32049 w 7472601"/>
              <a:gd name="connsiteY695" fmla="*/ 3065814 h 6858000"/>
              <a:gd name="connsiteX696" fmla="*/ 0 w 7472601"/>
              <a:gd name="connsiteY696" fmla="*/ 3108744 h 6858000"/>
              <a:gd name="connsiteX697" fmla="*/ 0 w 7472601"/>
              <a:gd name="connsiteY697" fmla="*/ 3058059 h 6858000"/>
              <a:gd name="connsiteX698" fmla="*/ 7610 w 7472601"/>
              <a:gd name="connsiteY698" fmla="*/ 3047889 h 6858000"/>
              <a:gd name="connsiteX699" fmla="*/ 52419 w 7472601"/>
              <a:gd name="connsiteY699" fmla="*/ 2987479 h 6858000"/>
              <a:gd name="connsiteX700" fmla="*/ 59142 w 7472601"/>
              <a:gd name="connsiteY700" fmla="*/ 2978488 h 6858000"/>
              <a:gd name="connsiteX701" fmla="*/ 0 w 7472601"/>
              <a:gd name="connsiteY701" fmla="*/ 3015334 h 6858000"/>
              <a:gd name="connsiteX702" fmla="*/ 0 w 7472601"/>
              <a:gd name="connsiteY702" fmla="*/ 2914286 h 6858000"/>
              <a:gd name="connsiteX703" fmla="*/ 36383 w 7472601"/>
              <a:gd name="connsiteY703" fmla="*/ 2901128 h 6858000"/>
              <a:gd name="connsiteX704" fmla="*/ 156329 w 7472601"/>
              <a:gd name="connsiteY704" fmla="*/ 2840533 h 6858000"/>
              <a:gd name="connsiteX705" fmla="*/ 358355 w 7472601"/>
              <a:gd name="connsiteY705" fmla="*/ 2620471 h 6858000"/>
              <a:gd name="connsiteX706" fmla="*/ 510577 w 7472601"/>
              <a:gd name="connsiteY706" fmla="*/ 2501244 h 6858000"/>
              <a:gd name="connsiteX707" fmla="*/ 211967 w 7472601"/>
              <a:gd name="connsiteY707" fmla="*/ 2479171 h 6858000"/>
              <a:gd name="connsiteX708" fmla="*/ 0 w 7472601"/>
              <a:gd name="connsiteY708" fmla="*/ 2476398 h 6858000"/>
              <a:gd name="connsiteX709" fmla="*/ 0 w 7472601"/>
              <a:gd name="connsiteY709" fmla="*/ 2389189 h 6858000"/>
              <a:gd name="connsiteX710" fmla="*/ 103062 w 7472601"/>
              <a:gd name="connsiteY710" fmla="*/ 2389518 h 6858000"/>
              <a:gd name="connsiteX711" fmla="*/ 510734 w 7472601"/>
              <a:gd name="connsiteY711" fmla="*/ 2416201 h 6858000"/>
              <a:gd name="connsiteX712" fmla="*/ 279257 w 7472601"/>
              <a:gd name="connsiteY712" fmla="*/ 2092102 h 6858000"/>
              <a:gd name="connsiteX713" fmla="*/ 65265 w 7472601"/>
              <a:gd name="connsiteY713" fmla="*/ 2006049 h 6858000"/>
              <a:gd name="connsiteX714" fmla="*/ 0 w 7472601"/>
              <a:gd name="connsiteY714" fmla="*/ 1982532 h 6858000"/>
              <a:gd name="connsiteX715" fmla="*/ 0 w 7472601"/>
              <a:gd name="connsiteY715" fmla="*/ 1912789 h 6858000"/>
              <a:gd name="connsiteX716" fmla="*/ 97460 w 7472601"/>
              <a:gd name="connsiteY716" fmla="*/ 1953725 h 6858000"/>
              <a:gd name="connsiteX717" fmla="*/ 221272 w 7472601"/>
              <a:gd name="connsiteY717" fmla="*/ 1980766 h 6858000"/>
              <a:gd name="connsiteX718" fmla="*/ 116765 w 7472601"/>
              <a:gd name="connsiteY718" fmla="*/ 1911033 h 6858000"/>
              <a:gd name="connsiteX719" fmla="*/ 16405 w 7472601"/>
              <a:gd name="connsiteY719" fmla="*/ 1803412 h 6858000"/>
              <a:gd name="connsiteX720" fmla="*/ 0 w 7472601"/>
              <a:gd name="connsiteY720" fmla="*/ 1784777 h 6858000"/>
              <a:gd name="connsiteX721" fmla="*/ 0 w 7472601"/>
              <a:gd name="connsiteY721" fmla="*/ 1740082 h 6858000"/>
              <a:gd name="connsiteX722" fmla="*/ 39394 w 7472601"/>
              <a:gd name="connsiteY722" fmla="*/ 1784856 h 6858000"/>
              <a:gd name="connsiteX723" fmla="*/ 135813 w 7472601"/>
              <a:gd name="connsiteY723" fmla="*/ 1888838 h 6858000"/>
              <a:gd name="connsiteX724" fmla="*/ 242575 w 7472601"/>
              <a:gd name="connsiteY724" fmla="*/ 1958841 h 6858000"/>
              <a:gd name="connsiteX725" fmla="*/ 82197 w 7472601"/>
              <a:gd name="connsiteY725" fmla="*/ 1754826 h 6858000"/>
              <a:gd name="connsiteX726" fmla="*/ 0 w 7472601"/>
              <a:gd name="connsiteY726" fmla="*/ 1679650 h 6858000"/>
              <a:gd name="connsiteX727" fmla="*/ 0 w 7472601"/>
              <a:gd name="connsiteY727" fmla="*/ 1602463 h 6858000"/>
              <a:gd name="connsiteX728" fmla="*/ 84689 w 7472601"/>
              <a:gd name="connsiteY728" fmla="*/ 1677442 h 6858000"/>
              <a:gd name="connsiteX729" fmla="*/ 298437 w 7472601"/>
              <a:gd name="connsiteY729" fmla="*/ 1968019 h 6858000"/>
              <a:gd name="connsiteX730" fmla="*/ 227269 w 7472601"/>
              <a:gd name="connsiteY730" fmla="*/ 1114064 h 6858000"/>
              <a:gd name="connsiteX731" fmla="*/ 248003 w 7472601"/>
              <a:gd name="connsiteY731" fmla="*/ 1089613 h 6858000"/>
              <a:gd name="connsiteX732" fmla="*/ 427020 w 7472601"/>
              <a:gd name="connsiteY732" fmla="*/ 1619803 h 6858000"/>
              <a:gd name="connsiteX733" fmla="*/ 340345 w 7472601"/>
              <a:gd name="connsiteY733" fmla="*/ 2027739 h 6858000"/>
              <a:gd name="connsiteX734" fmla="*/ 360865 w 7472601"/>
              <a:gd name="connsiteY734" fmla="*/ 2044827 h 6858000"/>
              <a:gd name="connsiteX735" fmla="*/ 560414 w 7472601"/>
              <a:gd name="connsiteY735" fmla="*/ 2421457 h 6858000"/>
              <a:gd name="connsiteX736" fmla="*/ 1359703 w 7472601"/>
              <a:gd name="connsiteY736" fmla="*/ 2578554 h 6858000"/>
              <a:gd name="connsiteX737" fmla="*/ 1359422 w 7472601"/>
              <a:gd name="connsiteY737" fmla="*/ 2577994 h 6858000"/>
              <a:gd name="connsiteX738" fmla="*/ 828701 w 7472601"/>
              <a:gd name="connsiteY738" fmla="*/ 1839520 h 6858000"/>
              <a:gd name="connsiteX739" fmla="*/ 494427 w 7472601"/>
              <a:gd name="connsiteY739" fmla="*/ 1092333 h 6858000"/>
              <a:gd name="connsiteX740" fmla="*/ 506322 w 7472601"/>
              <a:gd name="connsiteY740" fmla="*/ 1020997 h 6858000"/>
              <a:gd name="connsiteX741" fmla="*/ 4570198 w 7472601"/>
              <a:gd name="connsiteY741" fmla="*/ 978081 h 6858000"/>
              <a:gd name="connsiteX742" fmla="*/ 4523691 w 7472601"/>
              <a:gd name="connsiteY742" fmla="*/ 1127776 h 6858000"/>
              <a:gd name="connsiteX743" fmla="*/ 4509875 w 7472601"/>
              <a:gd name="connsiteY743" fmla="*/ 1167552 h 6858000"/>
              <a:gd name="connsiteX744" fmla="*/ 4478168 w 7472601"/>
              <a:gd name="connsiteY744" fmla="*/ 1260735 h 6858000"/>
              <a:gd name="connsiteX745" fmla="*/ 4409309 w 7472601"/>
              <a:gd name="connsiteY745" fmla="*/ 1666996 h 6858000"/>
              <a:gd name="connsiteX746" fmla="*/ 4370031 w 7472601"/>
              <a:gd name="connsiteY746" fmla="*/ 1955666 h 6858000"/>
              <a:gd name="connsiteX747" fmla="*/ 4570198 w 7472601"/>
              <a:gd name="connsiteY747" fmla="*/ 978081 h 6858000"/>
              <a:gd name="connsiteX748" fmla="*/ 4557898 w 7472601"/>
              <a:gd name="connsiteY748" fmla="*/ 900011 h 6858000"/>
              <a:gd name="connsiteX749" fmla="*/ 4344840 w 7472601"/>
              <a:gd name="connsiteY749" fmla="*/ 1922038 h 6858000"/>
              <a:gd name="connsiteX750" fmla="*/ 4378710 w 7472601"/>
              <a:gd name="connsiteY750" fmla="*/ 1665516 h 6858000"/>
              <a:gd name="connsiteX751" fmla="*/ 4448798 w 7472601"/>
              <a:gd name="connsiteY751" fmla="*/ 1253024 h 6858000"/>
              <a:gd name="connsiteX752" fmla="*/ 4480315 w 7472601"/>
              <a:gd name="connsiteY752" fmla="*/ 1158454 h 6858000"/>
              <a:gd name="connsiteX753" fmla="*/ 4494133 w 7472601"/>
              <a:gd name="connsiteY753" fmla="*/ 1118676 h 6858000"/>
              <a:gd name="connsiteX754" fmla="*/ 4557898 w 7472601"/>
              <a:gd name="connsiteY754" fmla="*/ 900011 h 6858000"/>
              <a:gd name="connsiteX755" fmla="*/ 5870151 w 7472601"/>
              <a:gd name="connsiteY755" fmla="*/ 898890 h 6858000"/>
              <a:gd name="connsiteX756" fmla="*/ 5861335 w 7472601"/>
              <a:gd name="connsiteY756" fmla="*/ 899177 h 6858000"/>
              <a:gd name="connsiteX757" fmla="*/ 5843702 w 7472601"/>
              <a:gd name="connsiteY757" fmla="*/ 899748 h 6858000"/>
              <a:gd name="connsiteX758" fmla="*/ 5651107 w 7472601"/>
              <a:gd name="connsiteY758" fmla="*/ 920306 h 6858000"/>
              <a:gd name="connsiteX759" fmla="*/ 5459407 w 7472601"/>
              <a:gd name="connsiteY759" fmla="*/ 940975 h 6858000"/>
              <a:gd name="connsiteX760" fmla="*/ 5374846 w 7472601"/>
              <a:gd name="connsiteY760" fmla="*/ 941988 h 6858000"/>
              <a:gd name="connsiteX761" fmla="*/ 5256105 w 7472601"/>
              <a:gd name="connsiteY761" fmla="*/ 945632 h 6858000"/>
              <a:gd name="connsiteX762" fmla="*/ 5107071 w 7472601"/>
              <a:gd name="connsiteY762" fmla="*/ 969720 h 6858000"/>
              <a:gd name="connsiteX763" fmla="*/ 4998681 w 7472601"/>
              <a:gd name="connsiteY763" fmla="*/ 988771 h 6858000"/>
              <a:gd name="connsiteX764" fmla="*/ 5870151 w 7472601"/>
              <a:gd name="connsiteY764" fmla="*/ 898890 h 6858000"/>
              <a:gd name="connsiteX765" fmla="*/ 5504425 w 7472601"/>
              <a:gd name="connsiteY765" fmla="*/ 848067 h 6858000"/>
              <a:gd name="connsiteX766" fmla="*/ 4968849 w 7472601"/>
              <a:gd name="connsiteY766" fmla="*/ 962318 h 6858000"/>
              <a:gd name="connsiteX767" fmla="*/ 5104039 w 7472601"/>
              <a:gd name="connsiteY767" fmla="*/ 940634 h 6858000"/>
              <a:gd name="connsiteX768" fmla="*/ 5256311 w 7472601"/>
              <a:gd name="connsiteY768" fmla="*/ 916490 h 6858000"/>
              <a:gd name="connsiteX769" fmla="*/ 5377381 w 7472601"/>
              <a:gd name="connsiteY769" fmla="*/ 912671 h 6858000"/>
              <a:gd name="connsiteX770" fmla="*/ 5460148 w 7472601"/>
              <a:gd name="connsiteY770" fmla="*/ 911442 h 6858000"/>
              <a:gd name="connsiteX771" fmla="*/ 5648971 w 7472601"/>
              <a:gd name="connsiteY771" fmla="*/ 891331 h 6858000"/>
              <a:gd name="connsiteX772" fmla="*/ 5844807 w 7472601"/>
              <a:gd name="connsiteY772" fmla="*/ 870718 h 6858000"/>
              <a:gd name="connsiteX773" fmla="*/ 5862975 w 7472601"/>
              <a:gd name="connsiteY773" fmla="*/ 869756 h 6858000"/>
              <a:gd name="connsiteX774" fmla="*/ 5920887 w 7472601"/>
              <a:gd name="connsiteY774" fmla="*/ 865929 h 6858000"/>
              <a:gd name="connsiteX775" fmla="*/ 5504425 w 7472601"/>
              <a:gd name="connsiteY775" fmla="*/ 848067 h 6858000"/>
              <a:gd name="connsiteX776" fmla="*/ 3607114 w 7472601"/>
              <a:gd name="connsiteY776" fmla="*/ 467441 h 6858000"/>
              <a:gd name="connsiteX777" fmla="*/ 3296242 w 7472601"/>
              <a:gd name="connsiteY777" fmla="*/ 807991 h 6858000"/>
              <a:gd name="connsiteX778" fmla="*/ 3174674 w 7472601"/>
              <a:gd name="connsiteY778" fmla="*/ 919759 h 6858000"/>
              <a:gd name="connsiteX779" fmla="*/ 3042978 w 7472601"/>
              <a:gd name="connsiteY779" fmla="*/ 1054894 h 6858000"/>
              <a:gd name="connsiteX780" fmla="*/ 2968914 w 7472601"/>
              <a:gd name="connsiteY780" fmla="*/ 1133756 h 6858000"/>
              <a:gd name="connsiteX781" fmla="*/ 3103823 w 7472601"/>
              <a:gd name="connsiteY781" fmla="*/ 1026814 h 6858000"/>
              <a:gd name="connsiteX782" fmla="*/ 3607114 w 7472601"/>
              <a:gd name="connsiteY782" fmla="*/ 467441 h 6858000"/>
              <a:gd name="connsiteX783" fmla="*/ 3744487 w 7472601"/>
              <a:gd name="connsiteY783" fmla="*/ 383136 h 6858000"/>
              <a:gd name="connsiteX784" fmla="*/ 3970213 w 7472601"/>
              <a:gd name="connsiteY784" fmla="*/ 995559 h 6858000"/>
              <a:gd name="connsiteX785" fmla="*/ 3744487 w 7472601"/>
              <a:gd name="connsiteY785" fmla="*/ 383136 h 6858000"/>
              <a:gd name="connsiteX786" fmla="*/ 3624562 w 7472601"/>
              <a:gd name="connsiteY786" fmla="*/ 367041 h 6858000"/>
              <a:gd name="connsiteX787" fmla="*/ 3489712 w 7472601"/>
              <a:gd name="connsiteY787" fmla="*/ 485386 h 6858000"/>
              <a:gd name="connsiteX788" fmla="*/ 3182994 w 7472601"/>
              <a:gd name="connsiteY788" fmla="*/ 828265 h 6858000"/>
              <a:gd name="connsiteX789" fmla="*/ 2892114 w 7472601"/>
              <a:gd name="connsiteY789" fmla="*/ 1172635 h 6858000"/>
              <a:gd name="connsiteX790" fmla="*/ 3021459 w 7472601"/>
              <a:gd name="connsiteY790" fmla="*/ 1035385 h 6858000"/>
              <a:gd name="connsiteX791" fmla="*/ 3153873 w 7472601"/>
              <a:gd name="connsiteY791" fmla="*/ 898971 h 6858000"/>
              <a:gd name="connsiteX792" fmla="*/ 3276511 w 7472601"/>
              <a:gd name="connsiteY792" fmla="*/ 786423 h 6858000"/>
              <a:gd name="connsiteX793" fmla="*/ 3584154 w 7472601"/>
              <a:gd name="connsiteY793" fmla="*/ 448218 h 6858000"/>
              <a:gd name="connsiteX794" fmla="*/ 3624562 w 7472601"/>
              <a:gd name="connsiteY794" fmla="*/ 367041 h 6858000"/>
              <a:gd name="connsiteX795" fmla="*/ 3766672 w 7472601"/>
              <a:gd name="connsiteY795" fmla="*/ 359429 h 6858000"/>
              <a:gd name="connsiteX796" fmla="*/ 3996338 w 7472601"/>
              <a:gd name="connsiteY796" fmla="*/ 968237 h 6858000"/>
              <a:gd name="connsiteX797" fmla="*/ 3766672 w 7472601"/>
              <a:gd name="connsiteY797" fmla="*/ 359429 h 6858000"/>
              <a:gd name="connsiteX798" fmla="*/ 5805386 w 7472601"/>
              <a:gd name="connsiteY798" fmla="*/ 239240 h 6858000"/>
              <a:gd name="connsiteX799" fmla="*/ 5736947 w 7472601"/>
              <a:gd name="connsiteY799" fmla="*/ 261367 h 6858000"/>
              <a:gd name="connsiteX800" fmla="*/ 5427012 w 7472601"/>
              <a:gd name="connsiteY800" fmla="*/ 311272 h 6858000"/>
              <a:gd name="connsiteX801" fmla="*/ 5147818 w 7472601"/>
              <a:gd name="connsiteY801" fmla="*/ 322112 h 6858000"/>
              <a:gd name="connsiteX802" fmla="*/ 5060854 w 7472601"/>
              <a:gd name="connsiteY802" fmla="*/ 311882 h 6858000"/>
              <a:gd name="connsiteX803" fmla="*/ 4945989 w 7472601"/>
              <a:gd name="connsiteY803" fmla="*/ 300516 h 6858000"/>
              <a:gd name="connsiteX804" fmla="*/ 5410479 w 7472601"/>
              <a:gd name="connsiteY804" fmla="*/ 348434 h 6858000"/>
              <a:gd name="connsiteX805" fmla="*/ 5805386 w 7472601"/>
              <a:gd name="connsiteY805" fmla="*/ 239240 h 6858000"/>
              <a:gd name="connsiteX806" fmla="*/ 5905192 w 7472601"/>
              <a:gd name="connsiteY806" fmla="*/ 163079 h 6858000"/>
              <a:gd name="connsiteX807" fmla="*/ 5865655 w 7472601"/>
              <a:gd name="connsiteY807" fmla="*/ 171901 h 6858000"/>
              <a:gd name="connsiteX808" fmla="*/ 5259740 w 7472601"/>
              <a:gd name="connsiteY808" fmla="*/ 257013 h 6858000"/>
              <a:gd name="connsiteX809" fmla="*/ 5208466 w 7472601"/>
              <a:gd name="connsiteY809" fmla="*/ 257550 h 6858000"/>
              <a:gd name="connsiteX810" fmla="*/ 4980204 w 7472601"/>
              <a:gd name="connsiteY810" fmla="*/ 271903 h 6858000"/>
              <a:gd name="connsiteX811" fmla="*/ 5068068 w 7472601"/>
              <a:gd name="connsiteY811" fmla="*/ 282244 h 6858000"/>
              <a:gd name="connsiteX812" fmla="*/ 5153231 w 7472601"/>
              <a:gd name="connsiteY812" fmla="*/ 292240 h 6858000"/>
              <a:gd name="connsiteX813" fmla="*/ 5426491 w 7472601"/>
              <a:gd name="connsiteY813" fmla="*/ 281128 h 6858000"/>
              <a:gd name="connsiteX814" fmla="*/ 5731212 w 7472601"/>
              <a:gd name="connsiteY814" fmla="*/ 231951 h 6858000"/>
              <a:gd name="connsiteX815" fmla="*/ 5905192 w 7472601"/>
              <a:gd name="connsiteY815" fmla="*/ 163079 h 6858000"/>
              <a:gd name="connsiteX816" fmla="*/ 5944437 w 7472601"/>
              <a:gd name="connsiteY816" fmla="*/ 113829 h 6858000"/>
              <a:gd name="connsiteX817" fmla="*/ 5825032 w 7472601"/>
              <a:gd name="connsiteY817" fmla="*/ 146405 h 6858000"/>
              <a:gd name="connsiteX818" fmla="*/ 4955599 w 7472601"/>
              <a:gd name="connsiteY818" fmla="*/ 247008 h 6858000"/>
              <a:gd name="connsiteX819" fmla="*/ 5210104 w 7472601"/>
              <a:gd name="connsiteY819" fmla="*/ 228123 h 6858000"/>
              <a:gd name="connsiteX820" fmla="*/ 5261015 w 7472601"/>
              <a:gd name="connsiteY820" fmla="*/ 227087 h 6858000"/>
              <a:gd name="connsiteX821" fmla="*/ 5861181 w 7472601"/>
              <a:gd name="connsiteY821" fmla="*/ 143093 h 6858000"/>
              <a:gd name="connsiteX822" fmla="*/ 5961252 w 7472601"/>
              <a:gd name="connsiteY822" fmla="*/ 114820 h 6858000"/>
              <a:gd name="connsiteX823" fmla="*/ 5944437 w 7472601"/>
              <a:gd name="connsiteY823" fmla="*/ 113829 h 6858000"/>
              <a:gd name="connsiteX824" fmla="*/ 3882765 w 7472601"/>
              <a:gd name="connsiteY824" fmla="*/ 0 h 6858000"/>
              <a:gd name="connsiteX825" fmla="*/ 3995099 w 7472601"/>
              <a:gd name="connsiteY825" fmla="*/ 0 h 6858000"/>
              <a:gd name="connsiteX826" fmla="*/ 4163818 w 7472601"/>
              <a:gd name="connsiteY826" fmla="*/ 234104 h 6858000"/>
              <a:gd name="connsiteX827" fmla="*/ 4172099 w 7472601"/>
              <a:gd name="connsiteY827" fmla="*/ 234207 h 6858000"/>
              <a:gd name="connsiteX828" fmla="*/ 4784282 w 7472601"/>
              <a:gd name="connsiteY828" fmla="*/ 276561 h 6858000"/>
              <a:gd name="connsiteX829" fmla="*/ 4801687 w 7472601"/>
              <a:gd name="connsiteY829" fmla="*/ 267764 h 6858000"/>
              <a:gd name="connsiteX830" fmla="*/ 6082788 w 7472601"/>
              <a:gd name="connsiteY830" fmla="*/ 64119 h 6858000"/>
              <a:gd name="connsiteX831" fmla="*/ 6099442 w 7472601"/>
              <a:gd name="connsiteY831" fmla="*/ 82568 h 6858000"/>
              <a:gd name="connsiteX832" fmla="*/ 4804137 w 7472601"/>
              <a:gd name="connsiteY832" fmla="*/ 320931 h 6858000"/>
              <a:gd name="connsiteX833" fmla="*/ 4227047 w 7472601"/>
              <a:gd name="connsiteY833" fmla="*/ 313415 h 6858000"/>
              <a:gd name="connsiteX834" fmla="*/ 4346041 w 7472601"/>
              <a:gd name="connsiteY834" fmla="*/ 456086 h 6858000"/>
              <a:gd name="connsiteX835" fmla="*/ 4870967 w 7472601"/>
              <a:gd name="connsiteY835" fmla="*/ 963061 h 6858000"/>
              <a:gd name="connsiteX836" fmla="*/ 4889647 w 7472601"/>
              <a:gd name="connsiteY836" fmla="*/ 957147 h 6858000"/>
              <a:gd name="connsiteX837" fmla="*/ 5422504 w 7472601"/>
              <a:gd name="connsiteY837" fmla="*/ 805191 h 6858000"/>
              <a:gd name="connsiteX838" fmla="*/ 6087656 w 7472601"/>
              <a:gd name="connsiteY838" fmla="*/ 826703 h 6858000"/>
              <a:gd name="connsiteX839" fmla="*/ 6058717 w 7472601"/>
              <a:gd name="connsiteY839" fmla="*/ 865992 h 6858000"/>
              <a:gd name="connsiteX840" fmla="*/ 4974153 w 7472601"/>
              <a:gd name="connsiteY840" fmla="*/ 1045456 h 6858000"/>
              <a:gd name="connsiteX841" fmla="*/ 5627835 w 7472601"/>
              <a:gd name="connsiteY841" fmla="*/ 1472077 h 6858000"/>
              <a:gd name="connsiteX842" fmla="*/ 5629817 w 7472601"/>
              <a:gd name="connsiteY842" fmla="*/ 1471412 h 6858000"/>
              <a:gd name="connsiteX843" fmla="*/ 5634124 w 7472601"/>
              <a:gd name="connsiteY843" fmla="*/ 1470572 h 6858000"/>
              <a:gd name="connsiteX844" fmla="*/ 5755832 w 7472601"/>
              <a:gd name="connsiteY844" fmla="*/ 1383886 h 6858000"/>
              <a:gd name="connsiteX845" fmla="*/ 6014186 w 7472601"/>
              <a:gd name="connsiteY845" fmla="*/ 1279799 h 6858000"/>
              <a:gd name="connsiteX846" fmla="*/ 6901619 w 7472601"/>
              <a:gd name="connsiteY846" fmla="*/ 1047874 h 6858000"/>
              <a:gd name="connsiteX847" fmla="*/ 6931566 w 7472601"/>
              <a:gd name="connsiteY847" fmla="*/ 1062034 h 6858000"/>
              <a:gd name="connsiteX848" fmla="*/ 5790982 w 7472601"/>
              <a:gd name="connsiteY848" fmla="*/ 1561380 h 6858000"/>
              <a:gd name="connsiteX849" fmla="*/ 6188971 w 7472601"/>
              <a:gd name="connsiteY849" fmla="*/ 1755168 h 6858000"/>
              <a:gd name="connsiteX850" fmla="*/ 6202446 w 7472601"/>
              <a:gd name="connsiteY850" fmla="*/ 1752268 h 6858000"/>
              <a:gd name="connsiteX851" fmla="*/ 7179560 w 7472601"/>
              <a:gd name="connsiteY851" fmla="*/ 1467551 h 6858000"/>
              <a:gd name="connsiteX852" fmla="*/ 7158730 w 7472601"/>
              <a:gd name="connsiteY852" fmla="*/ 1507835 h 6858000"/>
              <a:gd name="connsiteX853" fmla="*/ 6326959 w 7472601"/>
              <a:gd name="connsiteY853" fmla="*/ 1817686 h 6858000"/>
              <a:gd name="connsiteX854" fmla="*/ 6537433 w 7472601"/>
              <a:gd name="connsiteY854" fmla="*/ 1907790 h 6858000"/>
              <a:gd name="connsiteX855" fmla="*/ 6550221 w 7472601"/>
              <a:gd name="connsiteY855" fmla="*/ 1910729 h 6858000"/>
              <a:gd name="connsiteX856" fmla="*/ 6964438 w 7472601"/>
              <a:gd name="connsiteY856" fmla="*/ 2209505 h 6858000"/>
              <a:gd name="connsiteX857" fmla="*/ 7367862 w 7472601"/>
              <a:gd name="connsiteY857" fmla="*/ 2806833 h 6858000"/>
              <a:gd name="connsiteX858" fmla="*/ 7364329 w 7472601"/>
              <a:gd name="connsiteY858" fmla="*/ 2826907 h 6858000"/>
              <a:gd name="connsiteX859" fmla="*/ 7290545 w 7472601"/>
              <a:gd name="connsiteY859" fmla="*/ 2850663 h 6858000"/>
              <a:gd name="connsiteX860" fmla="*/ 6472036 w 7472601"/>
              <a:gd name="connsiteY860" fmla="*/ 1959003 h 6858000"/>
              <a:gd name="connsiteX861" fmla="*/ 5792897 w 7472601"/>
              <a:gd name="connsiteY861" fmla="*/ 1647747 h 6858000"/>
              <a:gd name="connsiteX862" fmla="*/ 5842751 w 7472601"/>
              <a:gd name="connsiteY862" fmla="*/ 1816112 h 6858000"/>
              <a:gd name="connsiteX863" fmla="*/ 5847424 w 7472601"/>
              <a:gd name="connsiteY863" fmla="*/ 1815776 h 6858000"/>
              <a:gd name="connsiteX864" fmla="*/ 6399821 w 7472601"/>
              <a:gd name="connsiteY864" fmla="*/ 2344799 h 6858000"/>
              <a:gd name="connsiteX865" fmla="*/ 6323232 w 7472601"/>
              <a:gd name="connsiteY865" fmla="*/ 2389634 h 6858000"/>
              <a:gd name="connsiteX866" fmla="*/ 5942958 w 7472601"/>
              <a:gd name="connsiteY866" fmla="*/ 2077708 h 6858000"/>
              <a:gd name="connsiteX867" fmla="*/ 5921559 w 7472601"/>
              <a:gd name="connsiteY867" fmla="*/ 2378596 h 6858000"/>
              <a:gd name="connsiteX868" fmla="*/ 5817651 w 7472601"/>
              <a:gd name="connsiteY868" fmla="*/ 3023919 h 6858000"/>
              <a:gd name="connsiteX869" fmla="*/ 5729634 w 7472601"/>
              <a:gd name="connsiteY869" fmla="*/ 3051849 h 6858000"/>
              <a:gd name="connsiteX870" fmla="*/ 5611018 w 7472601"/>
              <a:gd name="connsiteY870" fmla="*/ 2316769 h 6858000"/>
              <a:gd name="connsiteX871" fmla="*/ 5687608 w 7472601"/>
              <a:gd name="connsiteY871" fmla="*/ 2039972 h 6858000"/>
              <a:gd name="connsiteX872" fmla="*/ 5657554 w 7472601"/>
              <a:gd name="connsiteY872" fmla="*/ 1576445 h 6858000"/>
              <a:gd name="connsiteX873" fmla="*/ 5150475 w 7472601"/>
              <a:gd name="connsiteY873" fmla="*/ 1274012 h 6858000"/>
              <a:gd name="connsiteX874" fmla="*/ 5349142 w 7472601"/>
              <a:gd name="connsiteY874" fmla="*/ 2204405 h 6858000"/>
              <a:gd name="connsiteX875" fmla="*/ 5262214 w 7472601"/>
              <a:gd name="connsiteY875" fmla="*/ 2233836 h 6858000"/>
              <a:gd name="connsiteX876" fmla="*/ 4981539 w 7472601"/>
              <a:gd name="connsiteY876" fmla="*/ 1542201 h 6858000"/>
              <a:gd name="connsiteX877" fmla="*/ 4958461 w 7472601"/>
              <a:gd name="connsiteY877" fmla="*/ 1136957 h 6858000"/>
              <a:gd name="connsiteX878" fmla="*/ 4655015 w 7472601"/>
              <a:gd name="connsiteY878" fmla="*/ 891426 h 6858000"/>
              <a:gd name="connsiteX879" fmla="*/ 4348002 w 7472601"/>
              <a:gd name="connsiteY879" fmla="*/ 2205895 h 6858000"/>
              <a:gd name="connsiteX880" fmla="*/ 4262250 w 7472601"/>
              <a:gd name="connsiteY880" fmla="*/ 2219972 h 6858000"/>
              <a:gd name="connsiteX881" fmla="*/ 4550611 w 7472601"/>
              <a:gd name="connsiteY881" fmla="*/ 817540 h 6858000"/>
              <a:gd name="connsiteX882" fmla="*/ 4564418 w 7472601"/>
              <a:gd name="connsiteY882" fmla="*/ 808293 h 6858000"/>
              <a:gd name="connsiteX883" fmla="*/ 4266388 w 7472601"/>
              <a:gd name="connsiteY883" fmla="*/ 500083 h 6858000"/>
              <a:gd name="connsiteX884" fmla="*/ 4032842 w 7472601"/>
              <a:gd name="connsiteY884" fmla="*/ 211809 h 6858000"/>
              <a:gd name="connsiteX885" fmla="*/ 3882765 w 7472601"/>
              <a:gd name="connsiteY885" fmla="*/ 0 h 6858000"/>
              <a:gd name="connsiteX886" fmla="*/ 3721337 w 7472601"/>
              <a:gd name="connsiteY886" fmla="*/ 0 h 6858000"/>
              <a:gd name="connsiteX887" fmla="*/ 3797544 w 7472601"/>
              <a:gd name="connsiteY887" fmla="*/ 0 h 6858000"/>
              <a:gd name="connsiteX888" fmla="*/ 3775734 w 7472601"/>
              <a:gd name="connsiteY888" fmla="*/ 95131 h 6858000"/>
              <a:gd name="connsiteX889" fmla="*/ 3724807 w 7472601"/>
              <a:gd name="connsiteY889" fmla="*/ 272257 h 6858000"/>
              <a:gd name="connsiteX890" fmla="*/ 3726844 w 7472601"/>
              <a:gd name="connsiteY890" fmla="*/ 282988 h 6858000"/>
              <a:gd name="connsiteX891" fmla="*/ 3742664 w 7472601"/>
              <a:gd name="connsiteY891" fmla="*/ 279918 h 6858000"/>
              <a:gd name="connsiteX892" fmla="*/ 4103910 w 7472601"/>
              <a:gd name="connsiteY892" fmla="*/ 1161917 h 6858000"/>
              <a:gd name="connsiteX893" fmla="*/ 4020269 w 7472601"/>
              <a:gd name="connsiteY893" fmla="*/ 1200406 h 6858000"/>
              <a:gd name="connsiteX894" fmla="*/ 3674882 w 7472601"/>
              <a:gd name="connsiteY894" fmla="*/ 488524 h 6858000"/>
              <a:gd name="connsiteX895" fmla="*/ 3132682 w 7472601"/>
              <a:gd name="connsiteY895" fmla="*/ 1072284 h 6858000"/>
              <a:gd name="connsiteX896" fmla="*/ 2716346 w 7472601"/>
              <a:gd name="connsiteY896" fmla="*/ 1276376 h 6858000"/>
              <a:gd name="connsiteX897" fmla="*/ 2716772 w 7472601"/>
              <a:gd name="connsiteY897" fmla="*/ 1255462 h 6858000"/>
              <a:gd name="connsiteX898" fmla="*/ 3471096 w 7472601"/>
              <a:gd name="connsiteY898" fmla="*/ 437072 h 6858000"/>
              <a:gd name="connsiteX899" fmla="*/ 3639057 w 7472601"/>
              <a:gd name="connsiteY899" fmla="*/ 286334 h 6858000"/>
              <a:gd name="connsiteX900" fmla="*/ 3640309 w 7472601"/>
              <a:gd name="connsiteY900" fmla="*/ 284664 h 6858000"/>
              <a:gd name="connsiteX901" fmla="*/ 3646022 w 7472601"/>
              <a:gd name="connsiteY901" fmla="*/ 276711 h 6858000"/>
              <a:gd name="connsiteX902" fmla="*/ 3707943 w 7472601"/>
              <a:gd name="connsiteY902" fmla="*/ 65958 h 6858000"/>
              <a:gd name="connsiteX903" fmla="*/ 3721337 w 7472601"/>
              <a:gd name="connsiteY903" fmla="*/ 0 h 6858000"/>
              <a:gd name="connsiteX904" fmla="*/ 2867960 w 7472601"/>
              <a:gd name="connsiteY904" fmla="*/ 0 h 6858000"/>
              <a:gd name="connsiteX905" fmla="*/ 2926351 w 7472601"/>
              <a:gd name="connsiteY905" fmla="*/ 0 h 6858000"/>
              <a:gd name="connsiteX906" fmla="*/ 2902823 w 7472601"/>
              <a:gd name="connsiteY906" fmla="*/ 262929 h 6858000"/>
              <a:gd name="connsiteX907" fmla="*/ 2940663 w 7472601"/>
              <a:gd name="connsiteY907" fmla="*/ 140884 h 6858000"/>
              <a:gd name="connsiteX908" fmla="*/ 2947039 w 7472601"/>
              <a:gd name="connsiteY908" fmla="*/ 122524 h 6858000"/>
              <a:gd name="connsiteX909" fmla="*/ 2984316 w 7472601"/>
              <a:gd name="connsiteY909" fmla="*/ 0 h 6858000"/>
              <a:gd name="connsiteX910" fmla="*/ 3016114 w 7472601"/>
              <a:gd name="connsiteY910" fmla="*/ 0 h 6858000"/>
              <a:gd name="connsiteX911" fmla="*/ 2979949 w 7472601"/>
              <a:gd name="connsiteY911" fmla="*/ 119274 h 6858000"/>
              <a:gd name="connsiteX912" fmla="*/ 3023879 w 7472601"/>
              <a:gd name="connsiteY912" fmla="*/ 0 h 6858000"/>
              <a:gd name="connsiteX913" fmla="*/ 3105400 w 7472601"/>
              <a:gd name="connsiteY913" fmla="*/ 0 h 6858000"/>
              <a:gd name="connsiteX914" fmla="*/ 3094669 w 7472601"/>
              <a:gd name="connsiteY914" fmla="*/ 30308 h 6858000"/>
              <a:gd name="connsiteX915" fmla="*/ 2901945 w 7472601"/>
              <a:gd name="connsiteY915" fmla="*/ 466538 h 6858000"/>
              <a:gd name="connsiteX916" fmla="*/ 2815209 w 7472601"/>
              <a:gd name="connsiteY916" fmla="*/ 497361 h 6858000"/>
              <a:gd name="connsiteX917" fmla="*/ 2844845 w 7472601"/>
              <a:gd name="connsiteY917" fmla="*/ 127638 h 6858000"/>
              <a:gd name="connsiteX918" fmla="*/ 2867960 w 7472601"/>
              <a:gd name="connsiteY918" fmla="*/ 0 h 6858000"/>
              <a:gd name="connsiteX919" fmla="*/ 1057230 w 7472601"/>
              <a:gd name="connsiteY919" fmla="*/ 0 h 6858000"/>
              <a:gd name="connsiteX920" fmla="*/ 1111003 w 7472601"/>
              <a:gd name="connsiteY920" fmla="*/ 0 h 6858000"/>
              <a:gd name="connsiteX921" fmla="*/ 1125553 w 7472601"/>
              <a:gd name="connsiteY921" fmla="*/ 52588 h 6858000"/>
              <a:gd name="connsiteX922" fmla="*/ 1304276 w 7472601"/>
              <a:gd name="connsiteY922" fmla="*/ 476275 h 6858000"/>
              <a:gd name="connsiteX923" fmla="*/ 1492066 w 7472601"/>
              <a:gd name="connsiteY923" fmla="*/ 886333 h 6858000"/>
              <a:gd name="connsiteX924" fmla="*/ 1423698 w 7472601"/>
              <a:gd name="connsiteY924" fmla="*/ 710817 h 6858000"/>
              <a:gd name="connsiteX925" fmla="*/ 1357609 w 7472601"/>
              <a:gd name="connsiteY925" fmla="*/ 532892 h 6858000"/>
              <a:gd name="connsiteX926" fmla="*/ 1309550 w 7472601"/>
              <a:gd name="connsiteY926" fmla="*/ 374031 h 6858000"/>
              <a:gd name="connsiteX927" fmla="*/ 1193673 w 7472601"/>
              <a:gd name="connsiteY927" fmla="*/ 49533 h 6858000"/>
              <a:gd name="connsiteX928" fmla="*/ 1164391 w 7472601"/>
              <a:gd name="connsiteY928" fmla="*/ 0 h 6858000"/>
              <a:gd name="connsiteX929" fmla="*/ 1200666 w 7472601"/>
              <a:gd name="connsiteY929" fmla="*/ 0 h 6858000"/>
              <a:gd name="connsiteX930" fmla="*/ 1223408 w 7472601"/>
              <a:gd name="connsiteY930" fmla="*/ 38996 h 6858000"/>
              <a:gd name="connsiteX931" fmla="*/ 1339635 w 7472601"/>
              <a:gd name="connsiteY931" fmla="*/ 365517 h 6858000"/>
              <a:gd name="connsiteX932" fmla="*/ 1387469 w 7472601"/>
              <a:gd name="connsiteY932" fmla="*/ 523079 h 6858000"/>
              <a:gd name="connsiteX933" fmla="*/ 1452685 w 7472601"/>
              <a:gd name="connsiteY933" fmla="*/ 699806 h 6858000"/>
              <a:gd name="connsiteX934" fmla="*/ 1492092 w 7472601"/>
              <a:gd name="connsiteY934" fmla="*/ 800424 h 6858000"/>
              <a:gd name="connsiteX935" fmla="*/ 1455302 w 7472601"/>
              <a:gd name="connsiteY935" fmla="*/ 632913 h 6858000"/>
              <a:gd name="connsiteX936" fmla="*/ 1222336 w 7472601"/>
              <a:gd name="connsiteY936" fmla="*/ 9480 h 6858000"/>
              <a:gd name="connsiteX937" fmla="*/ 1214634 w 7472601"/>
              <a:gd name="connsiteY937" fmla="*/ 0 h 6858000"/>
              <a:gd name="connsiteX938" fmla="*/ 1289827 w 7472601"/>
              <a:gd name="connsiteY938" fmla="*/ 0 h 6858000"/>
              <a:gd name="connsiteX939" fmla="*/ 1321076 w 7472601"/>
              <a:gd name="connsiteY939" fmla="*/ 59722 h 6858000"/>
              <a:gd name="connsiteX940" fmla="*/ 1512579 w 7472601"/>
              <a:gd name="connsiteY940" fmla="*/ 626441 h 6858000"/>
              <a:gd name="connsiteX941" fmla="*/ 1506076 w 7472601"/>
              <a:gd name="connsiteY941" fmla="*/ 1089289 h 6858000"/>
              <a:gd name="connsiteX942" fmla="*/ 1486346 w 7472601"/>
              <a:gd name="connsiteY942" fmla="*/ 1079919 h 6858000"/>
              <a:gd name="connsiteX943" fmla="*/ 1070511 w 7472601"/>
              <a:gd name="connsiteY943" fmla="*/ 48609 h 6858000"/>
              <a:gd name="connsiteX944" fmla="*/ 1057230 w 7472601"/>
              <a:gd name="connsiteY944" fmla="*/ 0 h 6858000"/>
              <a:gd name="connsiteX945" fmla="*/ 43151 w 7472601"/>
              <a:gd name="connsiteY945" fmla="*/ 0 h 6858000"/>
              <a:gd name="connsiteX946" fmla="*/ 95283 w 7472601"/>
              <a:gd name="connsiteY946" fmla="*/ 0 h 6858000"/>
              <a:gd name="connsiteX947" fmla="*/ 300708 w 7472601"/>
              <a:gd name="connsiteY947" fmla="*/ 154571 h 6858000"/>
              <a:gd name="connsiteX948" fmla="*/ 530414 w 7472601"/>
              <a:gd name="connsiteY948" fmla="*/ 354673 h 6858000"/>
              <a:gd name="connsiteX949" fmla="*/ 333785 w 7472601"/>
              <a:gd name="connsiteY949" fmla="*/ 161564 h 6858000"/>
              <a:gd name="connsiteX950" fmla="*/ 147005 w 7472601"/>
              <a:gd name="connsiteY950" fmla="*/ 0 h 6858000"/>
              <a:gd name="connsiteX951" fmla="*/ 272509 w 7472601"/>
              <a:gd name="connsiteY951" fmla="*/ 0 h 6858000"/>
              <a:gd name="connsiteX952" fmla="*/ 326276 w 7472601"/>
              <a:gd name="connsiteY952" fmla="*/ 45847 h 6858000"/>
              <a:gd name="connsiteX953" fmla="*/ 823759 w 7472601"/>
              <a:gd name="connsiteY953" fmla="*/ 574145 h 6858000"/>
              <a:gd name="connsiteX954" fmla="*/ 811254 w 7472601"/>
              <a:gd name="connsiteY954" fmla="*/ 665546 h 6858000"/>
              <a:gd name="connsiteX955" fmla="*/ 154042 w 7472601"/>
              <a:gd name="connsiteY955" fmla="*/ 261522 h 6858000"/>
              <a:gd name="connsiteX956" fmla="*/ 13550 w 7472601"/>
              <a:gd name="connsiteY956" fmla="*/ 158423 h 6858000"/>
              <a:gd name="connsiteX957" fmla="*/ 0 w 7472601"/>
              <a:gd name="connsiteY957" fmla="*/ 146618 h 6858000"/>
              <a:gd name="connsiteX958" fmla="*/ 0 w 7472601"/>
              <a:gd name="connsiteY958" fmla="*/ 59161 h 6858000"/>
              <a:gd name="connsiteX959" fmla="*/ 45427 w 7472601"/>
              <a:gd name="connsiteY959" fmla="*/ 101078 h 6858000"/>
              <a:gd name="connsiteX960" fmla="*/ 630103 w 7472601"/>
              <a:gd name="connsiteY960" fmla="*/ 485885 h 6858000"/>
              <a:gd name="connsiteX961" fmla="*/ 532040 w 7472601"/>
              <a:gd name="connsiteY961" fmla="*/ 399359 h 6858000"/>
              <a:gd name="connsiteX962" fmla="*/ 517618 w 7472601"/>
              <a:gd name="connsiteY962" fmla="*/ 385726 h 6858000"/>
              <a:gd name="connsiteX963" fmla="*/ 285074 w 7472601"/>
              <a:gd name="connsiteY963" fmla="*/ 182755 h 6858000"/>
              <a:gd name="connsiteX964" fmla="*/ 43151 w 7472601"/>
              <a:gd name="connsiteY964" fmla="*/ 0 h 6858000"/>
              <a:gd name="connsiteX0" fmla="*/ 369702 w 7472601"/>
              <a:gd name="connsiteY0" fmla="*/ 6712169 h 6858000"/>
              <a:gd name="connsiteX1" fmla="*/ 366575 w 7472601"/>
              <a:gd name="connsiteY1" fmla="*/ 6715556 h 6858000"/>
              <a:gd name="connsiteX2" fmla="*/ 371637 w 7472601"/>
              <a:gd name="connsiteY2" fmla="*/ 6713954 h 6858000"/>
              <a:gd name="connsiteX3" fmla="*/ 369702 w 7472601"/>
              <a:gd name="connsiteY3" fmla="*/ 6712169 h 6858000"/>
              <a:gd name="connsiteX4" fmla="*/ 7088673 w 7472601"/>
              <a:gd name="connsiteY4" fmla="*/ 6610396 h 6858000"/>
              <a:gd name="connsiteX5" fmla="*/ 7440138 w 7472601"/>
              <a:gd name="connsiteY5" fmla="*/ 6622648 h 6858000"/>
              <a:gd name="connsiteX6" fmla="*/ 7467600 w 7472601"/>
              <a:gd name="connsiteY6" fmla="*/ 6628217 h 6858000"/>
              <a:gd name="connsiteX7" fmla="*/ 7467600 w 7472601"/>
              <a:gd name="connsiteY7" fmla="*/ 6668575 h 6858000"/>
              <a:gd name="connsiteX8" fmla="*/ 7392322 w 7472601"/>
              <a:gd name="connsiteY8" fmla="*/ 6658238 h 6858000"/>
              <a:gd name="connsiteX9" fmla="*/ 7467600 w 7472601"/>
              <a:gd name="connsiteY9" fmla="*/ 6683873 h 6858000"/>
              <a:gd name="connsiteX10" fmla="*/ 7467600 w 7472601"/>
              <a:gd name="connsiteY10" fmla="*/ 6714215 h 6858000"/>
              <a:gd name="connsiteX11" fmla="*/ 7447383 w 7472601"/>
              <a:gd name="connsiteY11" fmla="*/ 6707202 h 6858000"/>
              <a:gd name="connsiteX12" fmla="*/ 7289862 w 7472601"/>
              <a:gd name="connsiteY12" fmla="*/ 6659827 h 6858000"/>
              <a:gd name="connsiteX13" fmla="*/ 7434024 w 7472601"/>
              <a:gd name="connsiteY13" fmla="*/ 6722130 h 6858000"/>
              <a:gd name="connsiteX14" fmla="*/ 7467600 w 7472601"/>
              <a:gd name="connsiteY14" fmla="*/ 6736157 h 6858000"/>
              <a:gd name="connsiteX15" fmla="*/ 7467600 w 7472601"/>
              <a:gd name="connsiteY15" fmla="*/ 6767913 h 6858000"/>
              <a:gd name="connsiteX16" fmla="*/ 7392158 w 7472601"/>
              <a:gd name="connsiteY16" fmla="*/ 6771365 h 6858000"/>
              <a:gd name="connsiteX17" fmla="*/ 7467600 w 7472601"/>
              <a:gd name="connsiteY17" fmla="*/ 6805948 h 6858000"/>
              <a:gd name="connsiteX18" fmla="*/ 7467600 w 7472601"/>
              <a:gd name="connsiteY18" fmla="*/ 6831490 h 6858000"/>
              <a:gd name="connsiteX19" fmla="*/ 7410696 w 7472601"/>
              <a:gd name="connsiteY19" fmla="*/ 6803861 h 6858000"/>
              <a:gd name="connsiteX20" fmla="*/ 7088673 w 7472601"/>
              <a:gd name="connsiteY20" fmla="*/ 6610396 h 6858000"/>
              <a:gd name="connsiteX21" fmla="*/ 1019354 w 7472601"/>
              <a:gd name="connsiteY21" fmla="*/ 6315006 h 6858000"/>
              <a:gd name="connsiteX22" fmla="*/ 441046 w 7472601"/>
              <a:gd name="connsiteY22" fmla="*/ 6691153 h 6858000"/>
              <a:gd name="connsiteX23" fmla="*/ 1019354 w 7472601"/>
              <a:gd name="connsiteY23" fmla="*/ 6315006 h 6858000"/>
              <a:gd name="connsiteX24" fmla="*/ 991680 w 7472601"/>
              <a:gd name="connsiteY24" fmla="*/ 6298413 h 6858000"/>
              <a:gd name="connsiteX25" fmla="*/ 409060 w 7472601"/>
              <a:gd name="connsiteY25" fmla="*/ 6671470 h 6858000"/>
              <a:gd name="connsiteX26" fmla="*/ 991680 w 7472601"/>
              <a:gd name="connsiteY26" fmla="*/ 6298413 h 6858000"/>
              <a:gd name="connsiteX27" fmla="*/ 103333 w 7472601"/>
              <a:gd name="connsiteY27" fmla="*/ 5699602 h 6858000"/>
              <a:gd name="connsiteX28" fmla="*/ 233938 w 7472601"/>
              <a:gd name="connsiteY28" fmla="*/ 5809416 h 6858000"/>
              <a:gd name="connsiteX29" fmla="*/ 883580 w 7472601"/>
              <a:gd name="connsiteY29" fmla="*/ 6180710 h 6858000"/>
              <a:gd name="connsiteX30" fmla="*/ 487337 w 7472601"/>
              <a:gd name="connsiteY30" fmla="*/ 5950182 h 6858000"/>
              <a:gd name="connsiteX31" fmla="*/ 354051 w 7472601"/>
              <a:gd name="connsiteY31" fmla="*/ 5854912 h 6858000"/>
              <a:gd name="connsiteX32" fmla="*/ 195436 w 7472601"/>
              <a:gd name="connsiteY32" fmla="*/ 5755068 h 6858000"/>
              <a:gd name="connsiteX33" fmla="*/ 103333 w 7472601"/>
              <a:gd name="connsiteY33" fmla="*/ 5699602 h 6858000"/>
              <a:gd name="connsiteX34" fmla="*/ 5539432 w 7472601"/>
              <a:gd name="connsiteY34" fmla="*/ 5642928 h 6858000"/>
              <a:gd name="connsiteX35" fmla="*/ 5555462 w 7472601"/>
              <a:gd name="connsiteY35" fmla="*/ 5694454 h 6858000"/>
              <a:gd name="connsiteX36" fmla="*/ 5828270 w 7472601"/>
              <a:gd name="connsiteY36" fmla="*/ 6320663 h 6858000"/>
              <a:gd name="connsiteX37" fmla="*/ 5947416 w 7472601"/>
              <a:gd name="connsiteY37" fmla="*/ 6574846 h 6858000"/>
              <a:gd name="connsiteX38" fmla="*/ 5539432 w 7472601"/>
              <a:gd name="connsiteY38" fmla="*/ 5642928 h 6858000"/>
              <a:gd name="connsiteX39" fmla="*/ 51253 w 7472601"/>
              <a:gd name="connsiteY39" fmla="*/ 5631825 h 6858000"/>
              <a:gd name="connsiteX40" fmla="*/ 211622 w 7472601"/>
              <a:gd name="connsiteY40" fmla="*/ 5728803 h 6858000"/>
              <a:gd name="connsiteX41" fmla="*/ 371652 w 7472601"/>
              <a:gd name="connsiteY41" fmla="*/ 5829062 h 6858000"/>
              <a:gd name="connsiteX42" fmla="*/ 505903 w 7472601"/>
              <a:gd name="connsiteY42" fmla="*/ 5925221 h 6858000"/>
              <a:gd name="connsiteX43" fmla="*/ 899240 w 7472601"/>
              <a:gd name="connsiteY43" fmla="*/ 6153068 h 6858000"/>
              <a:gd name="connsiteX44" fmla="*/ 988114 w 7472601"/>
              <a:gd name="connsiteY44" fmla="*/ 6174204 h 6858000"/>
              <a:gd name="connsiteX45" fmla="*/ 845971 w 7472601"/>
              <a:gd name="connsiteY45" fmla="*/ 6067177 h 6858000"/>
              <a:gd name="connsiteX46" fmla="*/ 448057 w 7472601"/>
              <a:gd name="connsiteY46" fmla="*/ 5841376 h 6858000"/>
              <a:gd name="connsiteX47" fmla="*/ 51253 w 7472601"/>
              <a:gd name="connsiteY47" fmla="*/ 5631825 h 6858000"/>
              <a:gd name="connsiteX48" fmla="*/ 2606687 w 7472601"/>
              <a:gd name="connsiteY48" fmla="*/ 5630718 h 6858000"/>
              <a:gd name="connsiteX49" fmla="*/ 2645658 w 7472601"/>
              <a:gd name="connsiteY49" fmla="*/ 6640259 h 6858000"/>
              <a:gd name="connsiteX50" fmla="*/ 2606687 w 7472601"/>
              <a:gd name="connsiteY50" fmla="*/ 5630718 h 6858000"/>
              <a:gd name="connsiteX51" fmla="*/ 3642057 w 7472601"/>
              <a:gd name="connsiteY51" fmla="*/ 5573487 h 6858000"/>
              <a:gd name="connsiteX52" fmla="*/ 3632981 w 7472601"/>
              <a:gd name="connsiteY52" fmla="*/ 5579437 h 6858000"/>
              <a:gd name="connsiteX53" fmla="*/ 3382436 w 7472601"/>
              <a:gd name="connsiteY53" fmla="*/ 5952726 h 6858000"/>
              <a:gd name="connsiteX54" fmla="*/ 3191929 w 7472601"/>
              <a:gd name="connsiteY54" fmla="*/ 6662669 h 6858000"/>
              <a:gd name="connsiteX55" fmla="*/ 3369898 w 7472601"/>
              <a:gd name="connsiteY55" fmla="*/ 6081771 h 6858000"/>
              <a:gd name="connsiteX56" fmla="*/ 3642057 w 7472601"/>
              <a:gd name="connsiteY56" fmla="*/ 5573487 h 6858000"/>
              <a:gd name="connsiteX57" fmla="*/ 2650666 w 7472601"/>
              <a:gd name="connsiteY57" fmla="*/ 5530686 h 6858000"/>
              <a:gd name="connsiteX58" fmla="*/ 2650249 w 7472601"/>
              <a:gd name="connsiteY58" fmla="*/ 5532101 h 6858000"/>
              <a:gd name="connsiteX59" fmla="*/ 2663808 w 7472601"/>
              <a:gd name="connsiteY59" fmla="*/ 6535215 h 6858000"/>
              <a:gd name="connsiteX60" fmla="*/ 2665418 w 7472601"/>
              <a:gd name="connsiteY60" fmla="*/ 6132756 h 6858000"/>
              <a:gd name="connsiteX61" fmla="*/ 2650666 w 7472601"/>
              <a:gd name="connsiteY61" fmla="*/ 5530686 h 6858000"/>
              <a:gd name="connsiteX62" fmla="*/ 2680277 w 7472601"/>
              <a:gd name="connsiteY62" fmla="*/ 5479204 h 6858000"/>
              <a:gd name="connsiteX63" fmla="*/ 2678972 w 7472601"/>
              <a:gd name="connsiteY63" fmla="*/ 5481582 h 6858000"/>
              <a:gd name="connsiteX64" fmla="*/ 2696666 w 7472601"/>
              <a:gd name="connsiteY64" fmla="*/ 6133836 h 6858000"/>
              <a:gd name="connsiteX65" fmla="*/ 2695769 w 7472601"/>
              <a:gd name="connsiteY65" fmla="*/ 6390955 h 6858000"/>
              <a:gd name="connsiteX66" fmla="*/ 2739893 w 7472601"/>
              <a:gd name="connsiteY66" fmla="*/ 6108357 h 6858000"/>
              <a:gd name="connsiteX67" fmla="*/ 2680277 w 7472601"/>
              <a:gd name="connsiteY67" fmla="*/ 5479204 h 6858000"/>
              <a:gd name="connsiteX68" fmla="*/ 1132195 w 7472601"/>
              <a:gd name="connsiteY68" fmla="*/ 5467980 h 6858000"/>
              <a:gd name="connsiteX69" fmla="*/ 1679056 w 7472601"/>
              <a:gd name="connsiteY69" fmla="*/ 5516907 h 6858000"/>
              <a:gd name="connsiteX70" fmla="*/ 2128648 w 7472601"/>
              <a:gd name="connsiteY70" fmla="*/ 5474249 h 6858000"/>
              <a:gd name="connsiteX71" fmla="*/ 1825619 w 7472601"/>
              <a:gd name="connsiteY71" fmla="*/ 5478447 h 6858000"/>
              <a:gd name="connsiteX72" fmla="*/ 1737798 w 7472601"/>
              <a:gd name="connsiteY72" fmla="*/ 5483353 h 6858000"/>
              <a:gd name="connsiteX73" fmla="*/ 1132195 w 7472601"/>
              <a:gd name="connsiteY73" fmla="*/ 5467980 h 6858000"/>
              <a:gd name="connsiteX74" fmla="*/ 7454976 w 7472601"/>
              <a:gd name="connsiteY74" fmla="*/ 6318297 h 6858000"/>
              <a:gd name="connsiteX75" fmla="*/ 7467600 w 7472601"/>
              <a:gd name="connsiteY75" fmla="*/ 6012219 h 6858000"/>
              <a:gd name="connsiteX76" fmla="*/ 7356878 w 7472601"/>
              <a:gd name="connsiteY76" fmla="*/ 5981332 h 6858000"/>
              <a:gd name="connsiteX77" fmla="*/ 7467600 w 7472601"/>
              <a:gd name="connsiteY77" fmla="*/ 6117703 h 6858000"/>
              <a:gd name="connsiteX78" fmla="*/ 7467600 w 7472601"/>
              <a:gd name="connsiteY78" fmla="*/ 6163634 h 6858000"/>
              <a:gd name="connsiteX79" fmla="*/ 7403637 w 7472601"/>
              <a:gd name="connsiteY79" fmla="*/ 6083957 h 6858000"/>
              <a:gd name="connsiteX80" fmla="*/ 7312589 w 7472601"/>
              <a:gd name="connsiteY80" fmla="*/ 5982309 h 6858000"/>
              <a:gd name="connsiteX81" fmla="*/ 7448321 w 7472601"/>
              <a:gd name="connsiteY81" fmla="*/ 6190991 h 6858000"/>
              <a:gd name="connsiteX82" fmla="*/ 7467600 w 7472601"/>
              <a:gd name="connsiteY82" fmla="*/ 6221686 h 6858000"/>
              <a:gd name="connsiteX83" fmla="*/ 7467600 w 7472601"/>
              <a:gd name="connsiteY83" fmla="*/ 6334256 h 6858000"/>
              <a:gd name="connsiteX84" fmla="*/ 7454976 w 7472601"/>
              <a:gd name="connsiteY84" fmla="*/ 6318297 h 6858000"/>
              <a:gd name="connsiteX85" fmla="*/ 1456157 w 7472601"/>
              <a:gd name="connsiteY85" fmla="*/ 5371404 h 6858000"/>
              <a:gd name="connsiteX86" fmla="*/ 1244432 w 7472601"/>
              <a:gd name="connsiteY86" fmla="*/ 5385601 h 6858000"/>
              <a:gd name="connsiteX87" fmla="*/ 973990 w 7472601"/>
              <a:gd name="connsiteY87" fmla="*/ 5424940 h 6858000"/>
              <a:gd name="connsiteX88" fmla="*/ 1103809 w 7472601"/>
              <a:gd name="connsiteY88" fmla="*/ 5433720 h 6858000"/>
              <a:gd name="connsiteX89" fmla="*/ 1123454 w 7472601"/>
              <a:gd name="connsiteY89" fmla="*/ 5435727 h 6858000"/>
              <a:gd name="connsiteX90" fmla="*/ 1737017 w 7472601"/>
              <a:gd name="connsiteY90" fmla="*/ 5452183 h 6858000"/>
              <a:gd name="connsiteX91" fmla="*/ 1824397 w 7472601"/>
              <a:gd name="connsiteY91" fmla="*/ 5447757 h 6858000"/>
              <a:gd name="connsiteX92" fmla="*/ 2070059 w 7472601"/>
              <a:gd name="connsiteY92" fmla="*/ 5441660 h 6858000"/>
              <a:gd name="connsiteX93" fmla="*/ 1456157 w 7472601"/>
              <a:gd name="connsiteY93" fmla="*/ 5371404 h 6858000"/>
              <a:gd name="connsiteX94" fmla="*/ 4988186 w 7472601"/>
              <a:gd name="connsiteY94" fmla="*/ 5216467 h 6858000"/>
              <a:gd name="connsiteX95" fmla="*/ 4777334 w 7472601"/>
              <a:gd name="connsiteY95" fmla="*/ 5406072 h 6858000"/>
              <a:gd name="connsiteX96" fmla="*/ 4718341 w 7472601"/>
              <a:gd name="connsiteY96" fmla="*/ 5468043 h 6858000"/>
              <a:gd name="connsiteX97" fmla="*/ 4604655 w 7472601"/>
              <a:gd name="connsiteY97" fmla="*/ 5583434 h 6858000"/>
              <a:gd name="connsiteX98" fmla="*/ 4565074 w 7472601"/>
              <a:gd name="connsiteY98" fmla="*/ 5618550 h 6858000"/>
              <a:gd name="connsiteX99" fmla="*/ 4988186 w 7472601"/>
              <a:gd name="connsiteY99" fmla="*/ 5216467 h 6858000"/>
              <a:gd name="connsiteX100" fmla="*/ 4978032 w 7472601"/>
              <a:gd name="connsiteY100" fmla="*/ 5183809 h 6858000"/>
              <a:gd name="connsiteX101" fmla="*/ 4463413 w 7472601"/>
              <a:gd name="connsiteY101" fmla="*/ 5615162 h 6858000"/>
              <a:gd name="connsiteX102" fmla="*/ 4358134 w 7472601"/>
              <a:gd name="connsiteY102" fmla="*/ 5742791 h 6858000"/>
              <a:gd name="connsiteX103" fmla="*/ 4376219 w 7472601"/>
              <a:gd name="connsiteY103" fmla="*/ 5729027 h 6858000"/>
              <a:gd name="connsiteX104" fmla="*/ 4582340 w 7472601"/>
              <a:gd name="connsiteY104" fmla="*/ 5561037 h 6858000"/>
              <a:gd name="connsiteX105" fmla="*/ 4694684 w 7472601"/>
              <a:gd name="connsiteY105" fmla="*/ 5447098 h 6858000"/>
              <a:gd name="connsiteX106" fmla="*/ 4754123 w 7472601"/>
              <a:gd name="connsiteY106" fmla="*/ 5384643 h 6858000"/>
              <a:gd name="connsiteX107" fmla="*/ 4978032 w 7472601"/>
              <a:gd name="connsiteY107" fmla="*/ 5183809 h 6858000"/>
              <a:gd name="connsiteX108" fmla="*/ 1903353 w 7472601"/>
              <a:gd name="connsiteY108" fmla="*/ 5044827 h 6858000"/>
              <a:gd name="connsiteX109" fmla="*/ 1936931 w 7472601"/>
              <a:gd name="connsiteY109" fmla="*/ 5093954 h 6858000"/>
              <a:gd name="connsiteX110" fmla="*/ 2195868 w 7472601"/>
              <a:gd name="connsiteY110" fmla="*/ 5396574 h 6858000"/>
              <a:gd name="connsiteX111" fmla="*/ 2088852 w 7472601"/>
              <a:gd name="connsiteY111" fmla="*/ 5166123 h 6858000"/>
              <a:gd name="connsiteX112" fmla="*/ 1958241 w 7472601"/>
              <a:gd name="connsiteY112" fmla="*/ 5067955 h 6858000"/>
              <a:gd name="connsiteX113" fmla="*/ 1903353 w 7472601"/>
              <a:gd name="connsiteY113" fmla="*/ 5044827 h 6858000"/>
              <a:gd name="connsiteX114" fmla="*/ 1979378 w 7472601"/>
              <a:gd name="connsiteY114" fmla="*/ 4769504 h 6858000"/>
              <a:gd name="connsiteX115" fmla="*/ 2882120 w 7472601"/>
              <a:gd name="connsiteY115" fmla="*/ 5064547 h 6858000"/>
              <a:gd name="connsiteX116" fmla="*/ 2793103 w 7472601"/>
              <a:gd name="connsiteY116" fmla="*/ 5039699 h 6858000"/>
              <a:gd name="connsiteX117" fmla="*/ 2770041 w 7472601"/>
              <a:gd name="connsiteY117" fmla="*/ 5033634 h 6858000"/>
              <a:gd name="connsiteX118" fmla="*/ 1979378 w 7472601"/>
              <a:gd name="connsiteY118" fmla="*/ 4769504 h 6858000"/>
              <a:gd name="connsiteX119" fmla="*/ 1927410 w 7472601"/>
              <a:gd name="connsiteY119" fmla="*/ 4716164 h 6858000"/>
              <a:gd name="connsiteX120" fmla="*/ 1959587 w 7472601"/>
              <a:gd name="connsiteY120" fmla="*/ 4728849 h 6858000"/>
              <a:gd name="connsiteX121" fmla="*/ 2777707 w 7472601"/>
              <a:gd name="connsiteY121" fmla="*/ 5003991 h 6858000"/>
              <a:gd name="connsiteX122" fmla="*/ 2800768 w 7472601"/>
              <a:gd name="connsiteY122" fmla="*/ 5010056 h 6858000"/>
              <a:gd name="connsiteX123" fmla="*/ 2879408 w 7472601"/>
              <a:gd name="connsiteY123" fmla="*/ 5031590 h 6858000"/>
              <a:gd name="connsiteX124" fmla="*/ 2862295 w 7472601"/>
              <a:gd name="connsiteY124" fmla="*/ 5022958 h 6858000"/>
              <a:gd name="connsiteX125" fmla="*/ 2813343 w 7472601"/>
              <a:gd name="connsiteY125" fmla="*/ 4998369 h 6858000"/>
              <a:gd name="connsiteX126" fmla="*/ 2646245 w 7472601"/>
              <a:gd name="connsiteY126" fmla="*/ 4930999 h 6858000"/>
              <a:gd name="connsiteX127" fmla="*/ 1999243 w 7472601"/>
              <a:gd name="connsiteY127" fmla="*/ 4730524 h 6858000"/>
              <a:gd name="connsiteX128" fmla="*/ 1979527 w 7472601"/>
              <a:gd name="connsiteY128" fmla="*/ 4726651 h 6858000"/>
              <a:gd name="connsiteX129" fmla="*/ 1927410 w 7472601"/>
              <a:gd name="connsiteY129" fmla="*/ 4716164 h 6858000"/>
              <a:gd name="connsiteX130" fmla="*/ 1997014 w 7472601"/>
              <a:gd name="connsiteY130" fmla="*/ 4698007 h 6858000"/>
              <a:gd name="connsiteX131" fmla="*/ 2005458 w 7472601"/>
              <a:gd name="connsiteY131" fmla="*/ 4699540 h 6858000"/>
              <a:gd name="connsiteX132" fmla="*/ 2657186 w 7472601"/>
              <a:gd name="connsiteY132" fmla="*/ 4901687 h 6858000"/>
              <a:gd name="connsiteX133" fmla="*/ 2826662 w 7472601"/>
              <a:gd name="connsiteY133" fmla="*/ 4970362 h 6858000"/>
              <a:gd name="connsiteX134" fmla="*/ 2876100 w 7472601"/>
              <a:gd name="connsiteY134" fmla="*/ 4995397 h 6858000"/>
              <a:gd name="connsiteX135" fmla="*/ 3042600 w 7472601"/>
              <a:gd name="connsiteY135" fmla="*/ 5059532 h 6858000"/>
              <a:gd name="connsiteX136" fmla="*/ 1997014 w 7472601"/>
              <a:gd name="connsiteY136" fmla="*/ 4698007 h 6858000"/>
              <a:gd name="connsiteX137" fmla="*/ 2305292 w 7472601"/>
              <a:gd name="connsiteY137" fmla="*/ 4219492 h 6858000"/>
              <a:gd name="connsiteX138" fmla="*/ 3360922 w 7472601"/>
              <a:gd name="connsiteY138" fmla="*/ 4529373 h 6858000"/>
              <a:gd name="connsiteX139" fmla="*/ 3492420 w 7472601"/>
              <a:gd name="connsiteY139" fmla="*/ 4510145 h 6858000"/>
              <a:gd name="connsiteX140" fmla="*/ 3364086 w 7472601"/>
              <a:gd name="connsiteY140" fmla="*/ 4480340 h 6858000"/>
              <a:gd name="connsiteX141" fmla="*/ 3225818 w 7472601"/>
              <a:gd name="connsiteY141" fmla="*/ 4411822 h 6858000"/>
              <a:gd name="connsiteX142" fmla="*/ 3129696 w 7472601"/>
              <a:gd name="connsiteY142" fmla="*/ 4360704 h 6858000"/>
              <a:gd name="connsiteX143" fmla="*/ 2814545 w 7472601"/>
              <a:gd name="connsiteY143" fmla="*/ 4282955 h 6858000"/>
              <a:gd name="connsiteX144" fmla="*/ 2305292 w 7472601"/>
              <a:gd name="connsiteY144" fmla="*/ 4219492 h 6858000"/>
              <a:gd name="connsiteX145" fmla="*/ 2626982 w 7472601"/>
              <a:gd name="connsiteY145" fmla="*/ 4206450 h 6858000"/>
              <a:gd name="connsiteX146" fmla="*/ 2490617 w 7472601"/>
              <a:gd name="connsiteY146" fmla="*/ 4206951 h 6858000"/>
              <a:gd name="connsiteX147" fmla="*/ 2819869 w 7472601"/>
              <a:gd name="connsiteY147" fmla="*/ 4252936 h 6858000"/>
              <a:gd name="connsiteX148" fmla="*/ 3143018 w 7472601"/>
              <a:gd name="connsiteY148" fmla="*/ 4332698 h 6858000"/>
              <a:gd name="connsiteX149" fmla="*/ 3241520 w 7472601"/>
              <a:gd name="connsiteY149" fmla="*/ 4385112 h 6858000"/>
              <a:gd name="connsiteX150" fmla="*/ 3374575 w 7472601"/>
              <a:gd name="connsiteY150" fmla="*/ 4451517 h 6858000"/>
              <a:gd name="connsiteX151" fmla="*/ 3505221 w 7472601"/>
              <a:gd name="connsiteY151" fmla="*/ 4480757 h 6858000"/>
              <a:gd name="connsiteX152" fmla="*/ 2626982 w 7472601"/>
              <a:gd name="connsiteY152" fmla="*/ 4206450 h 6858000"/>
              <a:gd name="connsiteX153" fmla="*/ 1310106 w 7472601"/>
              <a:gd name="connsiteY153" fmla="*/ 3943217 h 6858000"/>
              <a:gd name="connsiteX154" fmla="*/ 854994 w 7472601"/>
              <a:gd name="connsiteY154" fmla="*/ 4399136 h 6858000"/>
              <a:gd name="connsiteX155" fmla="*/ 742462 w 7472601"/>
              <a:gd name="connsiteY155" fmla="*/ 4594648 h 6858000"/>
              <a:gd name="connsiteX156" fmla="*/ 820602 w 7472601"/>
              <a:gd name="connsiteY156" fmla="*/ 4485915 h 6858000"/>
              <a:gd name="connsiteX157" fmla="*/ 878295 w 7472601"/>
              <a:gd name="connsiteY157" fmla="*/ 4403594 h 6858000"/>
              <a:gd name="connsiteX158" fmla="*/ 1240607 w 7472601"/>
              <a:gd name="connsiteY158" fmla="*/ 4010401 h 6858000"/>
              <a:gd name="connsiteX159" fmla="*/ 1310106 w 7472601"/>
              <a:gd name="connsiteY159" fmla="*/ 3943217 h 6858000"/>
              <a:gd name="connsiteX160" fmla="*/ 1423113 w 7472601"/>
              <a:gd name="connsiteY160" fmla="*/ 3874565 h 6858000"/>
              <a:gd name="connsiteX161" fmla="*/ 1260565 w 7472601"/>
              <a:gd name="connsiteY161" fmla="*/ 4031982 h 6858000"/>
              <a:gd name="connsiteX162" fmla="*/ 901900 w 7472601"/>
              <a:gd name="connsiteY162" fmla="*/ 4421236 h 6858000"/>
              <a:gd name="connsiteX163" fmla="*/ 845044 w 7472601"/>
              <a:gd name="connsiteY163" fmla="*/ 4502436 h 6858000"/>
              <a:gd name="connsiteX164" fmla="*/ 685926 w 7472601"/>
              <a:gd name="connsiteY164" fmla="*/ 4703069 h 6858000"/>
              <a:gd name="connsiteX165" fmla="*/ 684248 w 7472601"/>
              <a:gd name="connsiteY165" fmla="*/ 4706721 h 6858000"/>
              <a:gd name="connsiteX166" fmla="*/ 1423113 w 7472601"/>
              <a:gd name="connsiteY166" fmla="*/ 3874565 h 6858000"/>
              <a:gd name="connsiteX167" fmla="*/ 3316479 w 7472601"/>
              <a:gd name="connsiteY167" fmla="*/ 3872136 h 6858000"/>
              <a:gd name="connsiteX168" fmla="*/ 3546806 w 7472601"/>
              <a:gd name="connsiteY168" fmla="*/ 4356139 h 6858000"/>
              <a:gd name="connsiteX169" fmla="*/ 3364433 w 7472601"/>
              <a:gd name="connsiteY169" fmla="*/ 3953121 h 6858000"/>
              <a:gd name="connsiteX170" fmla="*/ 3316479 w 7472601"/>
              <a:gd name="connsiteY170" fmla="*/ 3872136 h 6858000"/>
              <a:gd name="connsiteX171" fmla="*/ 3291335 w 7472601"/>
              <a:gd name="connsiteY171" fmla="*/ 3767420 h 6858000"/>
              <a:gd name="connsiteX172" fmla="*/ 3390805 w 7472601"/>
              <a:gd name="connsiteY172" fmla="*/ 3937163 h 6858000"/>
              <a:gd name="connsiteX173" fmla="*/ 3579062 w 7472601"/>
              <a:gd name="connsiteY173" fmla="*/ 4359040 h 6858000"/>
              <a:gd name="connsiteX174" fmla="*/ 3467355 w 7472601"/>
              <a:gd name="connsiteY174" fmla="*/ 3988130 h 6858000"/>
              <a:gd name="connsiteX175" fmla="*/ 3310753 w 7472601"/>
              <a:gd name="connsiteY175" fmla="*/ 3787140 h 6858000"/>
              <a:gd name="connsiteX176" fmla="*/ 3291335 w 7472601"/>
              <a:gd name="connsiteY176" fmla="*/ 3767420 h 6858000"/>
              <a:gd name="connsiteX177" fmla="*/ 1635889 w 7472601"/>
              <a:gd name="connsiteY177" fmla="*/ 3709494 h 6858000"/>
              <a:gd name="connsiteX178" fmla="*/ 1634800 w 7472601"/>
              <a:gd name="connsiteY178" fmla="*/ 3731111 h 6858000"/>
              <a:gd name="connsiteX179" fmla="*/ 1635889 w 7472601"/>
              <a:gd name="connsiteY179" fmla="*/ 3709494 h 6858000"/>
              <a:gd name="connsiteX180" fmla="*/ 1510397 w 7472601"/>
              <a:gd name="connsiteY180" fmla="*/ 3684705 h 6858000"/>
              <a:gd name="connsiteX181" fmla="*/ 1146550 w 7472601"/>
              <a:gd name="connsiteY181" fmla="*/ 3802012 h 6858000"/>
              <a:gd name="connsiteX182" fmla="*/ 698834 w 7472601"/>
              <a:gd name="connsiteY182" fmla="*/ 3952272 h 6858000"/>
              <a:gd name="connsiteX183" fmla="*/ 34256 w 7472601"/>
              <a:gd name="connsiteY183" fmla="*/ 4347603 h 6858000"/>
              <a:gd name="connsiteX184" fmla="*/ 527241 w 7472601"/>
              <a:gd name="connsiteY184" fmla="*/ 4065078 h 6858000"/>
              <a:gd name="connsiteX185" fmla="*/ 1510397 w 7472601"/>
              <a:gd name="connsiteY185" fmla="*/ 3684705 h 6858000"/>
              <a:gd name="connsiteX186" fmla="*/ 1313114 w 7472601"/>
              <a:gd name="connsiteY186" fmla="*/ 3655216 h 6858000"/>
              <a:gd name="connsiteX187" fmla="*/ 1109304 w 7472601"/>
              <a:gd name="connsiteY187" fmla="*/ 3669030 h 6858000"/>
              <a:gd name="connsiteX188" fmla="*/ 8129 w 7472601"/>
              <a:gd name="connsiteY188" fmla="*/ 4330519 h 6858000"/>
              <a:gd name="connsiteX189" fmla="*/ 687572 w 7472601"/>
              <a:gd name="connsiteY189" fmla="*/ 3925629 h 6858000"/>
              <a:gd name="connsiteX190" fmla="*/ 1138365 w 7472601"/>
              <a:gd name="connsiteY190" fmla="*/ 3774515 h 6858000"/>
              <a:gd name="connsiteX191" fmla="*/ 1505579 w 7472601"/>
              <a:gd name="connsiteY191" fmla="*/ 3655526 h 6858000"/>
              <a:gd name="connsiteX192" fmla="*/ 1313114 w 7472601"/>
              <a:gd name="connsiteY192" fmla="*/ 3655216 h 6858000"/>
              <a:gd name="connsiteX193" fmla="*/ 3655073 w 7472601"/>
              <a:gd name="connsiteY193" fmla="*/ 3650884 h 6858000"/>
              <a:gd name="connsiteX194" fmla="*/ 3989938 w 7472601"/>
              <a:gd name="connsiteY194" fmla="*/ 3991685 h 6858000"/>
              <a:gd name="connsiteX195" fmla="*/ 4393907 w 7472601"/>
              <a:gd name="connsiteY195" fmla="*/ 4261258 h 6858000"/>
              <a:gd name="connsiteX196" fmla="*/ 4648051 w 7472601"/>
              <a:gd name="connsiteY196" fmla="*/ 4374051 h 6858000"/>
              <a:gd name="connsiteX197" fmla="*/ 4383389 w 7472601"/>
              <a:gd name="connsiteY197" fmla="*/ 4184369 h 6858000"/>
              <a:gd name="connsiteX198" fmla="*/ 4165508 w 7472601"/>
              <a:gd name="connsiteY198" fmla="*/ 4035196 h 6858000"/>
              <a:gd name="connsiteX199" fmla="*/ 4068162 w 7472601"/>
              <a:gd name="connsiteY199" fmla="*/ 3953394 h 6858000"/>
              <a:gd name="connsiteX200" fmla="*/ 3981416 w 7472601"/>
              <a:gd name="connsiteY200" fmla="*/ 3880482 h 6858000"/>
              <a:gd name="connsiteX201" fmla="*/ 3800147 w 7472601"/>
              <a:gd name="connsiteY201" fmla="*/ 3749872 h 6858000"/>
              <a:gd name="connsiteX202" fmla="*/ 3655073 w 7472601"/>
              <a:gd name="connsiteY202" fmla="*/ 3650884 h 6858000"/>
              <a:gd name="connsiteX203" fmla="*/ 3670252 w 7472601"/>
              <a:gd name="connsiteY203" fmla="*/ 3622798 h 6858000"/>
              <a:gd name="connsiteX204" fmla="*/ 3817258 w 7472601"/>
              <a:gd name="connsiteY204" fmla="*/ 3723577 h 6858000"/>
              <a:gd name="connsiteX205" fmla="*/ 4000461 w 7472601"/>
              <a:gd name="connsiteY205" fmla="*/ 3855966 h 6858000"/>
              <a:gd name="connsiteX206" fmla="*/ 4088180 w 7472601"/>
              <a:gd name="connsiteY206" fmla="*/ 3929774 h 6858000"/>
              <a:gd name="connsiteX207" fmla="*/ 4184555 w 7472601"/>
              <a:gd name="connsiteY207" fmla="*/ 4010683 h 6858000"/>
              <a:gd name="connsiteX208" fmla="*/ 4399563 w 7472601"/>
              <a:gd name="connsiteY208" fmla="*/ 4158106 h 6858000"/>
              <a:gd name="connsiteX209" fmla="*/ 4684469 w 7472601"/>
              <a:gd name="connsiteY209" fmla="*/ 4364680 h 6858000"/>
              <a:gd name="connsiteX210" fmla="*/ 4690271 w 7472601"/>
              <a:gd name="connsiteY210" fmla="*/ 4370034 h 6858000"/>
              <a:gd name="connsiteX211" fmla="*/ 4136093 w 7472601"/>
              <a:gd name="connsiteY211" fmla="*/ 3858466 h 6858000"/>
              <a:gd name="connsiteX212" fmla="*/ 3670252 w 7472601"/>
              <a:gd name="connsiteY212" fmla="*/ 3622798 h 6858000"/>
              <a:gd name="connsiteX213" fmla="*/ 4440129 w 7472601"/>
              <a:gd name="connsiteY213" fmla="*/ 3448571 h 6858000"/>
              <a:gd name="connsiteX214" fmla="*/ 4856525 w 7472601"/>
              <a:gd name="connsiteY214" fmla="*/ 3915351 h 6858000"/>
              <a:gd name="connsiteX215" fmla="*/ 5059055 w 7472601"/>
              <a:gd name="connsiteY215" fmla="*/ 4108918 h 6858000"/>
              <a:gd name="connsiteX216" fmla="*/ 5290070 w 7472601"/>
              <a:gd name="connsiteY216" fmla="*/ 4263619 h 6858000"/>
              <a:gd name="connsiteX217" fmla="*/ 4834991 w 7472601"/>
              <a:gd name="connsiteY217" fmla="*/ 3830985 h 6858000"/>
              <a:gd name="connsiteX218" fmla="*/ 4440129 w 7472601"/>
              <a:gd name="connsiteY218" fmla="*/ 3448571 h 6858000"/>
              <a:gd name="connsiteX219" fmla="*/ 4441737 w 7472601"/>
              <a:gd name="connsiteY219" fmla="*/ 3399734 h 6858000"/>
              <a:gd name="connsiteX220" fmla="*/ 4431236 w 7472601"/>
              <a:gd name="connsiteY220" fmla="*/ 3400954 h 6858000"/>
              <a:gd name="connsiteX221" fmla="*/ 4557150 w 7472601"/>
              <a:gd name="connsiteY221" fmla="*/ 3510023 h 6858000"/>
              <a:gd name="connsiteX222" fmla="*/ 4856936 w 7472601"/>
              <a:gd name="connsiteY222" fmla="*/ 3809146 h 6858000"/>
              <a:gd name="connsiteX223" fmla="*/ 5111996 w 7472601"/>
              <a:gd name="connsiteY223" fmla="*/ 4065759 h 6858000"/>
              <a:gd name="connsiteX224" fmla="*/ 5388878 w 7472601"/>
              <a:gd name="connsiteY224" fmla="*/ 4300185 h 6858000"/>
              <a:gd name="connsiteX225" fmla="*/ 5425556 w 7472601"/>
              <a:gd name="connsiteY225" fmla="*/ 4308967 h 6858000"/>
              <a:gd name="connsiteX226" fmla="*/ 4943646 w 7472601"/>
              <a:gd name="connsiteY226" fmla="*/ 3822916 h 6858000"/>
              <a:gd name="connsiteX227" fmla="*/ 4594837 w 7472601"/>
              <a:gd name="connsiteY227" fmla="*/ 3532274 h 6858000"/>
              <a:gd name="connsiteX228" fmla="*/ 4441737 w 7472601"/>
              <a:gd name="connsiteY228" fmla="*/ 3399734 h 6858000"/>
              <a:gd name="connsiteX229" fmla="*/ 5425834 w 7472601"/>
              <a:gd name="connsiteY229" fmla="*/ 3162785 h 6858000"/>
              <a:gd name="connsiteX230" fmla="*/ 5401644 w 7472601"/>
              <a:gd name="connsiteY230" fmla="*/ 3617847 h 6858000"/>
              <a:gd name="connsiteX231" fmla="*/ 5467256 w 7472601"/>
              <a:gd name="connsiteY231" fmla="*/ 4175494 h 6858000"/>
              <a:gd name="connsiteX232" fmla="*/ 5448069 w 7472601"/>
              <a:gd name="connsiteY232" fmla="*/ 3567554 h 6858000"/>
              <a:gd name="connsiteX233" fmla="*/ 5425834 w 7472601"/>
              <a:gd name="connsiteY233" fmla="*/ 3162785 h 6858000"/>
              <a:gd name="connsiteX234" fmla="*/ 1318687 w 7472601"/>
              <a:gd name="connsiteY234" fmla="*/ 3113840 h 6858000"/>
              <a:gd name="connsiteX235" fmla="*/ 1066793 w 7472601"/>
              <a:gd name="connsiteY235" fmla="*/ 3212171 h 6858000"/>
              <a:gd name="connsiteX236" fmla="*/ 993319 w 7472601"/>
              <a:gd name="connsiteY236" fmla="*/ 3247648 h 6858000"/>
              <a:gd name="connsiteX237" fmla="*/ 853081 w 7472601"/>
              <a:gd name="connsiteY237" fmla="*/ 3312410 h 6858000"/>
              <a:gd name="connsiteX238" fmla="*/ 805957 w 7472601"/>
              <a:gd name="connsiteY238" fmla="*/ 3330443 h 6858000"/>
              <a:gd name="connsiteX239" fmla="*/ 1318687 w 7472601"/>
              <a:gd name="connsiteY239" fmla="*/ 3113840 h 6858000"/>
              <a:gd name="connsiteX240" fmla="*/ 5453702 w 7472601"/>
              <a:gd name="connsiteY240" fmla="*/ 3090882 h 6858000"/>
              <a:gd name="connsiteX241" fmla="*/ 5480135 w 7472601"/>
              <a:gd name="connsiteY241" fmla="*/ 3565802 h 6858000"/>
              <a:gd name="connsiteX242" fmla="*/ 5499023 w 7472601"/>
              <a:gd name="connsiteY242" fmla="*/ 4166310 h 6858000"/>
              <a:gd name="connsiteX243" fmla="*/ 5547022 w 7472601"/>
              <a:gd name="connsiteY243" fmla="*/ 3607838 h 6858000"/>
              <a:gd name="connsiteX244" fmla="*/ 5515964 w 7472601"/>
              <a:gd name="connsiteY244" fmla="*/ 3378541 h 6858000"/>
              <a:gd name="connsiteX245" fmla="*/ 5453702 w 7472601"/>
              <a:gd name="connsiteY245" fmla="*/ 3090882 h 6858000"/>
              <a:gd name="connsiteX246" fmla="*/ 1238695 w 7472601"/>
              <a:gd name="connsiteY246" fmla="*/ 3076820 h 6858000"/>
              <a:gd name="connsiteX247" fmla="*/ 716371 w 7472601"/>
              <a:gd name="connsiteY247" fmla="*/ 3293249 h 6858000"/>
              <a:gd name="connsiteX248" fmla="*/ 579522 w 7472601"/>
              <a:gd name="connsiteY248" fmla="*/ 3371759 h 6858000"/>
              <a:gd name="connsiteX249" fmla="*/ 600288 w 7472601"/>
              <a:gd name="connsiteY249" fmla="*/ 3365555 h 6858000"/>
              <a:gd name="connsiteX250" fmla="*/ 840692 w 7472601"/>
              <a:gd name="connsiteY250" fmla="*/ 3284921 h 6858000"/>
              <a:gd name="connsiteX251" fmla="*/ 979248 w 7472601"/>
              <a:gd name="connsiteY251" fmla="*/ 3221003 h 6858000"/>
              <a:gd name="connsiteX252" fmla="*/ 1053282 w 7472601"/>
              <a:gd name="connsiteY252" fmla="*/ 3185247 h 6858000"/>
              <a:gd name="connsiteX253" fmla="*/ 1320603 w 7472601"/>
              <a:gd name="connsiteY253" fmla="*/ 3081281 h 6858000"/>
              <a:gd name="connsiteX254" fmla="*/ 1238695 w 7472601"/>
              <a:gd name="connsiteY254" fmla="*/ 3076820 h 6858000"/>
              <a:gd name="connsiteX255" fmla="*/ 5425627 w 7472601"/>
              <a:gd name="connsiteY255" fmla="*/ 2954192 h 6858000"/>
              <a:gd name="connsiteX256" fmla="*/ 5470770 w 7472601"/>
              <a:gd name="connsiteY256" fmla="*/ 3005435 h 6858000"/>
              <a:gd name="connsiteX257" fmla="*/ 5519779 w 7472601"/>
              <a:gd name="connsiteY257" fmla="*/ 4359223 h 6858000"/>
              <a:gd name="connsiteX258" fmla="*/ 5520293 w 7472601"/>
              <a:gd name="connsiteY258" fmla="*/ 4360602 h 6858000"/>
              <a:gd name="connsiteX259" fmla="*/ 5767221 w 7472601"/>
              <a:gd name="connsiteY259" fmla="*/ 4665564 h 6858000"/>
              <a:gd name="connsiteX260" fmla="*/ 6937169 w 7472601"/>
              <a:gd name="connsiteY260" fmla="*/ 4815941 h 6858000"/>
              <a:gd name="connsiteX261" fmla="*/ 6953922 w 7472601"/>
              <a:gd name="connsiteY261" fmla="*/ 4890068 h 6858000"/>
              <a:gd name="connsiteX262" fmla="*/ 6071359 w 7472601"/>
              <a:gd name="connsiteY262" fmla="*/ 4770770 h 6858000"/>
              <a:gd name="connsiteX263" fmla="*/ 6038839 w 7472601"/>
              <a:gd name="connsiteY263" fmla="*/ 4764474 h 6858000"/>
              <a:gd name="connsiteX264" fmla="*/ 6038706 w 7472601"/>
              <a:gd name="connsiteY264" fmla="*/ 4763847 h 6858000"/>
              <a:gd name="connsiteX265" fmla="*/ 6037784 w 7472601"/>
              <a:gd name="connsiteY265" fmla="*/ 4764270 h 6858000"/>
              <a:gd name="connsiteX266" fmla="*/ 6038839 w 7472601"/>
              <a:gd name="connsiteY266" fmla="*/ 4764474 h 6858000"/>
              <a:gd name="connsiteX267" fmla="*/ 6040338 w 7472601"/>
              <a:gd name="connsiteY267" fmla="*/ 4771418 h 6858000"/>
              <a:gd name="connsiteX268" fmla="*/ 6024488 w 7472601"/>
              <a:gd name="connsiteY268" fmla="*/ 4809903 h 6858000"/>
              <a:gd name="connsiteX269" fmla="*/ 5599771 w 7472601"/>
              <a:gd name="connsiteY269" fmla="*/ 5509652 h 6858000"/>
              <a:gd name="connsiteX270" fmla="*/ 5548843 w 7472601"/>
              <a:gd name="connsiteY270" fmla="*/ 5563845 h 6858000"/>
              <a:gd name="connsiteX271" fmla="*/ 5940952 w 7472601"/>
              <a:gd name="connsiteY271" fmla="*/ 6250028 h 6858000"/>
              <a:gd name="connsiteX272" fmla="*/ 6043441 w 7472601"/>
              <a:gd name="connsiteY272" fmla="*/ 6665847 h 6858000"/>
              <a:gd name="connsiteX273" fmla="*/ 6093432 w 7472601"/>
              <a:gd name="connsiteY273" fmla="*/ 6858000 h 6858000"/>
              <a:gd name="connsiteX274" fmla="*/ 6034344 w 7472601"/>
              <a:gd name="connsiteY274" fmla="*/ 6858000 h 6858000"/>
              <a:gd name="connsiteX275" fmla="*/ 6026679 w 7472601"/>
              <a:gd name="connsiteY275" fmla="*/ 6836959 h 6858000"/>
              <a:gd name="connsiteX276" fmla="*/ 5800441 w 7472601"/>
              <a:gd name="connsiteY276" fmla="*/ 6335286 h 6858000"/>
              <a:gd name="connsiteX277" fmla="*/ 5526562 w 7472601"/>
              <a:gd name="connsiteY277" fmla="*/ 5705388 h 6858000"/>
              <a:gd name="connsiteX278" fmla="*/ 5519640 w 7472601"/>
              <a:gd name="connsiteY278" fmla="*/ 5683774 h 6858000"/>
              <a:gd name="connsiteX279" fmla="*/ 5844559 w 7472601"/>
              <a:gd name="connsiteY279" fmla="*/ 6553349 h 6858000"/>
              <a:gd name="connsiteX280" fmla="*/ 5975994 w 7472601"/>
              <a:gd name="connsiteY280" fmla="*/ 6858000 h 6858000"/>
              <a:gd name="connsiteX281" fmla="*/ 5898547 w 7472601"/>
              <a:gd name="connsiteY281" fmla="*/ 6858000 h 6858000"/>
              <a:gd name="connsiteX282" fmla="*/ 5682041 w 7472601"/>
              <a:gd name="connsiteY282" fmla="*/ 6355860 h 6858000"/>
              <a:gd name="connsiteX283" fmla="*/ 5461758 w 7472601"/>
              <a:gd name="connsiteY283" fmla="*/ 5820220 h 6858000"/>
              <a:gd name="connsiteX284" fmla="*/ 5237282 w 7472601"/>
              <a:gd name="connsiteY284" fmla="*/ 6579086 h 6858000"/>
              <a:gd name="connsiteX285" fmla="*/ 5115009 w 7472601"/>
              <a:gd name="connsiteY285" fmla="*/ 6858000 h 6858000"/>
              <a:gd name="connsiteX286" fmla="*/ 5028074 w 7472601"/>
              <a:gd name="connsiteY286" fmla="*/ 6858000 h 6858000"/>
              <a:gd name="connsiteX287" fmla="*/ 5079508 w 7472601"/>
              <a:gd name="connsiteY287" fmla="*/ 6749074 h 6858000"/>
              <a:gd name="connsiteX288" fmla="*/ 5371846 w 7472601"/>
              <a:gd name="connsiteY288" fmla="*/ 5924413 h 6858000"/>
              <a:gd name="connsiteX289" fmla="*/ 5270512 w 7472601"/>
              <a:gd name="connsiteY289" fmla="*/ 6138975 h 6858000"/>
              <a:gd name="connsiteX290" fmla="*/ 5062409 w 7472601"/>
              <a:gd name="connsiteY290" fmla="*/ 6653544 h 6858000"/>
              <a:gd name="connsiteX291" fmla="*/ 5036628 w 7472601"/>
              <a:gd name="connsiteY291" fmla="*/ 6754247 h 6858000"/>
              <a:gd name="connsiteX292" fmla="*/ 5009112 w 7472601"/>
              <a:gd name="connsiteY292" fmla="*/ 6858000 h 6858000"/>
              <a:gd name="connsiteX293" fmla="*/ 4976679 w 7472601"/>
              <a:gd name="connsiteY293" fmla="*/ 6858000 h 6858000"/>
              <a:gd name="connsiteX294" fmla="*/ 5006537 w 7472601"/>
              <a:gd name="connsiteY294" fmla="*/ 6747068 h 6858000"/>
              <a:gd name="connsiteX295" fmla="*/ 5032723 w 7472601"/>
              <a:gd name="connsiteY295" fmla="*/ 6644957 h 6858000"/>
              <a:gd name="connsiteX296" fmla="*/ 5242949 w 7472601"/>
              <a:gd name="connsiteY296" fmla="*/ 6125175 h 6858000"/>
              <a:gd name="connsiteX297" fmla="*/ 5286321 w 7472601"/>
              <a:gd name="connsiteY297" fmla="*/ 6033555 h 6858000"/>
              <a:gd name="connsiteX298" fmla="*/ 5008210 w 7472601"/>
              <a:gd name="connsiteY298" fmla="*/ 6649194 h 6858000"/>
              <a:gd name="connsiteX299" fmla="*/ 4986321 w 7472601"/>
              <a:gd name="connsiteY299" fmla="*/ 6765687 h 6858000"/>
              <a:gd name="connsiteX300" fmla="*/ 4973474 w 7472601"/>
              <a:gd name="connsiteY300" fmla="*/ 6858000 h 6858000"/>
              <a:gd name="connsiteX301" fmla="*/ 4907178 w 7472601"/>
              <a:gd name="connsiteY301" fmla="*/ 6858000 h 6858000"/>
              <a:gd name="connsiteX302" fmla="*/ 4910810 w 7472601"/>
              <a:gd name="connsiteY302" fmla="*/ 6829660 h 6858000"/>
              <a:gd name="connsiteX303" fmla="*/ 4987461 w 7472601"/>
              <a:gd name="connsiteY303" fmla="*/ 6432994 h 6858000"/>
              <a:gd name="connsiteX304" fmla="*/ 5179262 w 7472601"/>
              <a:gd name="connsiteY304" fmla="*/ 6035044 h 6858000"/>
              <a:gd name="connsiteX305" fmla="*/ 4689678 w 7472601"/>
              <a:gd name="connsiteY305" fmla="*/ 6440241 h 6858000"/>
              <a:gd name="connsiteX306" fmla="*/ 4477543 w 7472601"/>
              <a:gd name="connsiteY306" fmla="*/ 6674836 h 6858000"/>
              <a:gd name="connsiteX307" fmla="*/ 4329957 w 7472601"/>
              <a:gd name="connsiteY307" fmla="*/ 6858000 h 6858000"/>
              <a:gd name="connsiteX308" fmla="*/ 4218595 w 7472601"/>
              <a:gd name="connsiteY308" fmla="*/ 6858000 h 6858000"/>
              <a:gd name="connsiteX309" fmla="*/ 4368888 w 7472601"/>
              <a:gd name="connsiteY309" fmla="*/ 6668412 h 6858000"/>
              <a:gd name="connsiteX310" fmla="*/ 4563091 w 7472601"/>
              <a:gd name="connsiteY310" fmla="*/ 6442508 h 6858000"/>
              <a:gd name="connsiteX311" fmla="*/ 5387324 w 7472601"/>
              <a:gd name="connsiteY311" fmla="*/ 5705830 h 6858000"/>
              <a:gd name="connsiteX312" fmla="*/ 5073620 w 7472601"/>
              <a:gd name="connsiteY312" fmla="*/ 5955437 h 6858000"/>
              <a:gd name="connsiteX313" fmla="*/ 4689789 w 7472601"/>
              <a:gd name="connsiteY313" fmla="*/ 6268382 h 6858000"/>
              <a:gd name="connsiteX314" fmla="*/ 4418722 w 7472601"/>
              <a:gd name="connsiteY314" fmla="*/ 6570886 h 6858000"/>
              <a:gd name="connsiteX315" fmla="*/ 4214944 w 7472601"/>
              <a:gd name="connsiteY315" fmla="*/ 6858000 h 6858000"/>
              <a:gd name="connsiteX316" fmla="*/ 4177898 w 7472601"/>
              <a:gd name="connsiteY316" fmla="*/ 6858000 h 6858000"/>
              <a:gd name="connsiteX317" fmla="*/ 4391597 w 7472601"/>
              <a:gd name="connsiteY317" fmla="*/ 6556370 h 6858000"/>
              <a:gd name="connsiteX318" fmla="*/ 4668889 w 7472601"/>
              <a:gd name="connsiteY318" fmla="*/ 6246399 h 6858000"/>
              <a:gd name="connsiteX319" fmla="*/ 5055427 w 7472601"/>
              <a:gd name="connsiteY319" fmla="*/ 5931476 h 6858000"/>
              <a:gd name="connsiteX320" fmla="*/ 5371814 w 7472601"/>
              <a:gd name="connsiteY320" fmla="*/ 5678975 h 6858000"/>
              <a:gd name="connsiteX321" fmla="*/ 4987918 w 7472601"/>
              <a:gd name="connsiteY321" fmla="*/ 5838701 h 6858000"/>
              <a:gd name="connsiteX322" fmla="*/ 4317146 w 7472601"/>
              <a:gd name="connsiteY322" fmla="*/ 6587716 h 6858000"/>
              <a:gd name="connsiteX323" fmla="*/ 4171627 w 7472601"/>
              <a:gd name="connsiteY323" fmla="*/ 6858000 h 6858000"/>
              <a:gd name="connsiteX324" fmla="*/ 4081585 w 7472601"/>
              <a:gd name="connsiteY324" fmla="*/ 6858000 h 6858000"/>
              <a:gd name="connsiteX325" fmla="*/ 4238603 w 7472601"/>
              <a:gd name="connsiteY325" fmla="*/ 6559341 h 6858000"/>
              <a:gd name="connsiteX326" fmla="*/ 4778333 w 7472601"/>
              <a:gd name="connsiteY326" fmla="*/ 5873626 h 6858000"/>
              <a:gd name="connsiteX327" fmla="*/ 5414185 w 7472601"/>
              <a:gd name="connsiteY327" fmla="*/ 5573882 h 6858000"/>
              <a:gd name="connsiteX328" fmla="*/ 5959648 w 7472601"/>
              <a:gd name="connsiteY328" fmla="*/ 4760797 h 6858000"/>
              <a:gd name="connsiteX329" fmla="*/ 5355019 w 7472601"/>
              <a:gd name="connsiteY329" fmla="*/ 4734672 h 6858000"/>
              <a:gd name="connsiteX330" fmla="*/ 5083565 w 7472601"/>
              <a:gd name="connsiteY330" fmla="*/ 5179121 h 6858000"/>
              <a:gd name="connsiteX331" fmla="*/ 4713577 w 7472601"/>
              <a:gd name="connsiteY331" fmla="*/ 5616803 h 6858000"/>
              <a:gd name="connsiteX332" fmla="*/ 3989559 w 7472601"/>
              <a:gd name="connsiteY332" fmla="*/ 6145945 h 6858000"/>
              <a:gd name="connsiteX333" fmla="*/ 3939824 w 7472601"/>
              <a:gd name="connsiteY333" fmla="*/ 6066900 h 6858000"/>
              <a:gd name="connsiteX334" fmla="*/ 4584537 w 7472601"/>
              <a:gd name="connsiteY334" fmla="*/ 5324826 h 6858000"/>
              <a:gd name="connsiteX335" fmla="*/ 5037105 w 7472601"/>
              <a:gd name="connsiteY335" fmla="*/ 5088765 h 6858000"/>
              <a:gd name="connsiteX336" fmla="*/ 5039930 w 7472601"/>
              <a:gd name="connsiteY336" fmla="*/ 5089585 h 6858000"/>
              <a:gd name="connsiteX337" fmla="*/ 5263764 w 7472601"/>
              <a:gd name="connsiteY337" fmla="*/ 4735525 h 6858000"/>
              <a:gd name="connsiteX338" fmla="*/ 4086300 w 7472601"/>
              <a:gd name="connsiteY338" fmla="*/ 4884599 h 6858000"/>
              <a:gd name="connsiteX339" fmla="*/ 4085485 w 7472601"/>
              <a:gd name="connsiteY339" fmla="*/ 4899070 h 6858000"/>
              <a:gd name="connsiteX340" fmla="*/ 3871915 w 7472601"/>
              <a:gd name="connsiteY340" fmla="*/ 5253645 h 6858000"/>
              <a:gd name="connsiteX341" fmla="*/ 3799374 w 7472601"/>
              <a:gd name="connsiteY341" fmla="*/ 5466127 h 6858000"/>
              <a:gd name="connsiteX342" fmla="*/ 3498850 w 7472601"/>
              <a:gd name="connsiteY342" fmla="*/ 6661888 h 6858000"/>
              <a:gd name="connsiteX343" fmla="*/ 3399216 w 7472601"/>
              <a:gd name="connsiteY343" fmla="*/ 6858000 h 6858000"/>
              <a:gd name="connsiteX344" fmla="*/ 3303688 w 7472601"/>
              <a:gd name="connsiteY344" fmla="*/ 6858000 h 6858000"/>
              <a:gd name="connsiteX345" fmla="*/ 3391774 w 7472601"/>
              <a:gd name="connsiteY345" fmla="*/ 6697181 h 6858000"/>
              <a:gd name="connsiteX346" fmla="*/ 3735540 w 7472601"/>
              <a:gd name="connsiteY346" fmla="*/ 5546923 h 6858000"/>
              <a:gd name="connsiteX347" fmla="*/ 3729438 w 7472601"/>
              <a:gd name="connsiteY347" fmla="*/ 5569058 h 6858000"/>
              <a:gd name="connsiteX348" fmla="*/ 3707782 w 7472601"/>
              <a:gd name="connsiteY348" fmla="*/ 5644908 h 6858000"/>
              <a:gd name="connsiteX349" fmla="*/ 3583827 w 7472601"/>
              <a:gd name="connsiteY349" fmla="*/ 6039215 h 6858000"/>
              <a:gd name="connsiteX350" fmla="*/ 3547861 w 7472601"/>
              <a:gd name="connsiteY350" fmla="*/ 6129609 h 6858000"/>
              <a:gd name="connsiteX351" fmla="*/ 3490905 w 7472601"/>
              <a:gd name="connsiteY351" fmla="*/ 6277660 h 6858000"/>
              <a:gd name="connsiteX352" fmla="*/ 3455859 w 7472601"/>
              <a:gd name="connsiteY352" fmla="*/ 6391301 h 6858000"/>
              <a:gd name="connsiteX353" fmla="*/ 3429112 w 7472601"/>
              <a:gd name="connsiteY353" fmla="*/ 6479469 h 6858000"/>
              <a:gd name="connsiteX354" fmla="*/ 3304862 w 7472601"/>
              <a:gd name="connsiteY354" fmla="*/ 6796476 h 6858000"/>
              <a:gd name="connsiteX355" fmla="*/ 3276071 w 7472601"/>
              <a:gd name="connsiteY355" fmla="*/ 6858000 h 6858000"/>
              <a:gd name="connsiteX356" fmla="*/ 3240805 w 7472601"/>
              <a:gd name="connsiteY356" fmla="*/ 6858000 h 6858000"/>
              <a:gd name="connsiteX357" fmla="*/ 3275917 w 7472601"/>
              <a:gd name="connsiteY357" fmla="*/ 6783192 h 6858000"/>
              <a:gd name="connsiteX358" fmla="*/ 3399358 w 7472601"/>
              <a:gd name="connsiteY358" fmla="*/ 6469011 h 6858000"/>
              <a:gd name="connsiteX359" fmla="*/ 3425650 w 7472601"/>
              <a:gd name="connsiteY359" fmla="*/ 6381333 h 6858000"/>
              <a:gd name="connsiteX360" fmla="*/ 3460661 w 7472601"/>
              <a:gd name="connsiteY360" fmla="*/ 6266763 h 6858000"/>
              <a:gd name="connsiteX361" fmla="*/ 3518021 w 7472601"/>
              <a:gd name="connsiteY361" fmla="*/ 6117298 h 6858000"/>
              <a:gd name="connsiteX362" fmla="*/ 3554035 w 7472601"/>
              <a:gd name="connsiteY362" fmla="*/ 6027832 h 6858000"/>
              <a:gd name="connsiteX363" fmla="*/ 3677174 w 7472601"/>
              <a:gd name="connsiteY363" fmla="*/ 5636351 h 6858000"/>
              <a:gd name="connsiteX364" fmla="*/ 3698819 w 7472601"/>
              <a:gd name="connsiteY364" fmla="*/ 5560503 h 6858000"/>
              <a:gd name="connsiteX365" fmla="*/ 3702094 w 7472601"/>
              <a:gd name="connsiteY365" fmla="*/ 5549194 h 6858000"/>
              <a:gd name="connsiteX366" fmla="*/ 3398355 w 7472601"/>
              <a:gd name="connsiteY366" fmla="*/ 6094603 h 6858000"/>
              <a:gd name="connsiteX367" fmla="*/ 3193941 w 7472601"/>
              <a:gd name="connsiteY367" fmla="*/ 6798775 h 6858000"/>
              <a:gd name="connsiteX368" fmla="*/ 3184140 w 7472601"/>
              <a:gd name="connsiteY368" fmla="*/ 6858000 h 6858000"/>
              <a:gd name="connsiteX369" fmla="*/ 3099978 w 7472601"/>
              <a:gd name="connsiteY369" fmla="*/ 6858000 h 6858000"/>
              <a:gd name="connsiteX370" fmla="*/ 3101556 w 7472601"/>
              <a:gd name="connsiteY370" fmla="*/ 6843337 h 6858000"/>
              <a:gd name="connsiteX371" fmla="*/ 3370162 w 7472601"/>
              <a:gd name="connsiteY371" fmla="*/ 5785550 h 6858000"/>
              <a:gd name="connsiteX372" fmla="*/ 3746477 w 7472601"/>
              <a:gd name="connsiteY372" fmla="*/ 5377889 h 6858000"/>
              <a:gd name="connsiteX373" fmla="*/ 3863399 w 7472601"/>
              <a:gd name="connsiteY373" fmla="*/ 5087257 h 6858000"/>
              <a:gd name="connsiteX374" fmla="*/ 3968712 w 7472601"/>
              <a:gd name="connsiteY374" fmla="*/ 4913989 h 6858000"/>
              <a:gd name="connsiteX375" fmla="*/ 2792390 w 7472601"/>
              <a:gd name="connsiteY375" fmla="*/ 5382974 h 6858000"/>
              <a:gd name="connsiteX376" fmla="*/ 2714982 w 7472601"/>
              <a:gd name="connsiteY376" fmla="*/ 5427051 h 6858000"/>
              <a:gd name="connsiteX377" fmla="*/ 2813361 w 7472601"/>
              <a:gd name="connsiteY377" fmla="*/ 6023912 h 6858000"/>
              <a:gd name="connsiteX378" fmla="*/ 2688430 w 7472601"/>
              <a:gd name="connsiteY378" fmla="*/ 6801564 h 6858000"/>
              <a:gd name="connsiteX379" fmla="*/ 2629626 w 7472601"/>
              <a:gd name="connsiteY379" fmla="*/ 6763394 h 6858000"/>
              <a:gd name="connsiteX380" fmla="*/ 2565328 w 7472601"/>
              <a:gd name="connsiteY380" fmla="*/ 5516399 h 6858000"/>
              <a:gd name="connsiteX381" fmla="*/ 1922999 w 7472601"/>
              <a:gd name="connsiteY381" fmla="*/ 5980343 h 6858000"/>
              <a:gd name="connsiteX382" fmla="*/ 1950261 w 7472601"/>
              <a:gd name="connsiteY382" fmla="*/ 6405858 h 6858000"/>
              <a:gd name="connsiteX383" fmla="*/ 2365554 w 7472601"/>
              <a:gd name="connsiteY383" fmla="*/ 6759107 h 6858000"/>
              <a:gd name="connsiteX384" fmla="*/ 2424142 w 7472601"/>
              <a:gd name="connsiteY384" fmla="*/ 6858000 h 6858000"/>
              <a:gd name="connsiteX385" fmla="*/ 2395994 w 7472601"/>
              <a:gd name="connsiteY385" fmla="*/ 6858000 h 6858000"/>
              <a:gd name="connsiteX386" fmla="*/ 2392863 w 7472601"/>
              <a:gd name="connsiteY386" fmla="*/ 6852964 h 6858000"/>
              <a:gd name="connsiteX387" fmla="*/ 2017589 w 7472601"/>
              <a:gd name="connsiteY387" fmla="*/ 6493982 h 6858000"/>
              <a:gd name="connsiteX388" fmla="*/ 2147336 w 7472601"/>
              <a:gd name="connsiteY388" fmla="*/ 6594052 h 6858000"/>
              <a:gd name="connsiteX389" fmla="*/ 2207047 w 7472601"/>
              <a:gd name="connsiteY389" fmla="*/ 6654540 h 6858000"/>
              <a:gd name="connsiteX390" fmla="*/ 2299106 w 7472601"/>
              <a:gd name="connsiteY390" fmla="*/ 6778931 h 6858000"/>
              <a:gd name="connsiteX391" fmla="*/ 2314430 w 7472601"/>
              <a:gd name="connsiteY391" fmla="*/ 6801144 h 6858000"/>
              <a:gd name="connsiteX392" fmla="*/ 2352406 w 7472601"/>
              <a:gd name="connsiteY392" fmla="*/ 6858000 h 6858000"/>
              <a:gd name="connsiteX393" fmla="*/ 2314492 w 7472601"/>
              <a:gd name="connsiteY393" fmla="*/ 6858000 h 6858000"/>
              <a:gd name="connsiteX394" fmla="*/ 2288095 w 7472601"/>
              <a:gd name="connsiteY394" fmla="*/ 6818030 h 6858000"/>
              <a:gd name="connsiteX395" fmla="*/ 2272768 w 7472601"/>
              <a:gd name="connsiteY395" fmla="*/ 6795822 h 6858000"/>
              <a:gd name="connsiteX396" fmla="*/ 2182715 w 7472601"/>
              <a:gd name="connsiteY396" fmla="*/ 6675071 h 6858000"/>
              <a:gd name="connsiteX397" fmla="*/ 2032061 w 7472601"/>
              <a:gd name="connsiteY397" fmla="*/ 6541380 h 6858000"/>
              <a:gd name="connsiteX398" fmla="*/ 2257220 w 7472601"/>
              <a:gd name="connsiteY398" fmla="*/ 6826257 h 6858000"/>
              <a:gd name="connsiteX399" fmla="*/ 2281324 w 7472601"/>
              <a:gd name="connsiteY399" fmla="*/ 6858000 h 6858000"/>
              <a:gd name="connsiteX400" fmla="*/ 2242860 w 7472601"/>
              <a:gd name="connsiteY400" fmla="*/ 6858000 h 6858000"/>
              <a:gd name="connsiteX401" fmla="*/ 2232818 w 7472601"/>
              <a:gd name="connsiteY401" fmla="*/ 6844926 h 6858000"/>
              <a:gd name="connsiteX402" fmla="*/ 1990172 w 7472601"/>
              <a:gd name="connsiteY402" fmla="*/ 6542121 h 6858000"/>
              <a:gd name="connsiteX403" fmla="*/ 2124090 w 7472601"/>
              <a:gd name="connsiteY403" fmla="*/ 6761017 h 6858000"/>
              <a:gd name="connsiteX404" fmla="*/ 2200380 w 7472601"/>
              <a:gd name="connsiteY404" fmla="*/ 6858000 h 6858000"/>
              <a:gd name="connsiteX405" fmla="*/ 2147507 w 7472601"/>
              <a:gd name="connsiteY405" fmla="*/ 6858000 h 6858000"/>
              <a:gd name="connsiteX406" fmla="*/ 2070668 w 7472601"/>
              <a:gd name="connsiteY406" fmla="*/ 6761520 h 6858000"/>
              <a:gd name="connsiteX407" fmla="*/ 1975142 w 7472601"/>
              <a:gd name="connsiteY407" fmla="*/ 6585570 h 6858000"/>
              <a:gd name="connsiteX408" fmla="*/ 2050035 w 7472601"/>
              <a:gd name="connsiteY408" fmla="*/ 6813345 h 6858000"/>
              <a:gd name="connsiteX409" fmla="*/ 2063025 w 7472601"/>
              <a:gd name="connsiteY409" fmla="*/ 6858000 h 6858000"/>
              <a:gd name="connsiteX410" fmla="*/ 2021675 w 7472601"/>
              <a:gd name="connsiteY410" fmla="*/ 6858000 h 6858000"/>
              <a:gd name="connsiteX411" fmla="*/ 2019308 w 7472601"/>
              <a:gd name="connsiteY411" fmla="*/ 6847118 h 6858000"/>
              <a:gd name="connsiteX412" fmla="*/ 1938835 w 7472601"/>
              <a:gd name="connsiteY412" fmla="*/ 6551160 h 6858000"/>
              <a:gd name="connsiteX413" fmla="*/ 1953230 w 7472601"/>
              <a:gd name="connsiteY413" fmla="*/ 6759699 h 6858000"/>
              <a:gd name="connsiteX414" fmla="*/ 1956763 w 7472601"/>
              <a:gd name="connsiteY414" fmla="*/ 6778191 h 6858000"/>
              <a:gd name="connsiteX415" fmla="*/ 1967925 w 7472601"/>
              <a:gd name="connsiteY415" fmla="*/ 6858000 h 6858000"/>
              <a:gd name="connsiteX416" fmla="*/ 1936622 w 7472601"/>
              <a:gd name="connsiteY416" fmla="*/ 6858000 h 6858000"/>
              <a:gd name="connsiteX417" fmla="*/ 1926261 w 7472601"/>
              <a:gd name="connsiteY417" fmla="*/ 6784064 h 6858000"/>
              <a:gd name="connsiteX418" fmla="*/ 1922724 w 7472601"/>
              <a:gd name="connsiteY418" fmla="*/ 6765577 h 6858000"/>
              <a:gd name="connsiteX419" fmla="*/ 1904650 w 7472601"/>
              <a:gd name="connsiteY419" fmla="*/ 6639616 h 6858000"/>
              <a:gd name="connsiteX420" fmla="*/ 1885273 w 7472601"/>
              <a:gd name="connsiteY420" fmla="*/ 6858000 h 6858000"/>
              <a:gd name="connsiteX421" fmla="*/ 1854363 w 7472601"/>
              <a:gd name="connsiteY421" fmla="*/ 6858000 h 6858000"/>
              <a:gd name="connsiteX422" fmla="*/ 1880391 w 7472601"/>
              <a:gd name="connsiteY422" fmla="*/ 6603796 h 6858000"/>
              <a:gd name="connsiteX423" fmla="*/ 1818273 w 7472601"/>
              <a:gd name="connsiteY423" fmla="*/ 6715729 h 6858000"/>
              <a:gd name="connsiteX424" fmla="*/ 1794691 w 7472601"/>
              <a:gd name="connsiteY424" fmla="*/ 6843239 h 6858000"/>
              <a:gd name="connsiteX425" fmla="*/ 1794914 w 7472601"/>
              <a:gd name="connsiteY425" fmla="*/ 6858000 h 6858000"/>
              <a:gd name="connsiteX426" fmla="*/ 1746128 w 7472601"/>
              <a:gd name="connsiteY426" fmla="*/ 6858000 h 6858000"/>
              <a:gd name="connsiteX427" fmla="*/ 1753934 w 7472601"/>
              <a:gd name="connsiteY427" fmla="*/ 6724796 h 6858000"/>
              <a:gd name="connsiteX428" fmla="*/ 1792053 w 7472601"/>
              <a:gd name="connsiteY428" fmla="*/ 6572396 h 6858000"/>
              <a:gd name="connsiteX429" fmla="*/ 1862248 w 7472601"/>
              <a:gd name="connsiteY429" fmla="*/ 6266397 h 6858000"/>
              <a:gd name="connsiteX430" fmla="*/ 1862250 w 7472601"/>
              <a:gd name="connsiteY430" fmla="*/ 6033531 h 6858000"/>
              <a:gd name="connsiteX431" fmla="*/ 1211999 w 7472601"/>
              <a:gd name="connsiteY431" fmla="*/ 6683610 h 6858000"/>
              <a:gd name="connsiteX432" fmla="*/ 1213266 w 7472601"/>
              <a:gd name="connsiteY432" fmla="*/ 6691947 h 6858000"/>
              <a:gd name="connsiteX433" fmla="*/ 1203370 w 7472601"/>
              <a:gd name="connsiteY433" fmla="*/ 6850676 h 6858000"/>
              <a:gd name="connsiteX434" fmla="*/ 1203671 w 7472601"/>
              <a:gd name="connsiteY434" fmla="*/ 6858000 h 6858000"/>
              <a:gd name="connsiteX435" fmla="*/ 1143180 w 7472601"/>
              <a:gd name="connsiteY435" fmla="*/ 6858000 h 6858000"/>
              <a:gd name="connsiteX436" fmla="*/ 1142176 w 7472601"/>
              <a:gd name="connsiteY436" fmla="*/ 6766045 h 6858000"/>
              <a:gd name="connsiteX437" fmla="*/ 1067484 w 7472601"/>
              <a:gd name="connsiteY437" fmla="*/ 6858000 h 6858000"/>
              <a:gd name="connsiteX438" fmla="*/ 953928 w 7472601"/>
              <a:gd name="connsiteY438" fmla="*/ 6858000 h 6858000"/>
              <a:gd name="connsiteX439" fmla="*/ 959715 w 7472601"/>
              <a:gd name="connsiteY439" fmla="*/ 6850185 h 6858000"/>
              <a:gd name="connsiteX440" fmla="*/ 1483788 w 7472601"/>
              <a:gd name="connsiteY440" fmla="*/ 6259174 h 6858000"/>
              <a:gd name="connsiteX441" fmla="*/ 1100671 w 7472601"/>
              <a:gd name="connsiteY441" fmla="*/ 6252137 h 6858000"/>
              <a:gd name="connsiteX442" fmla="*/ 1090144 w 7472601"/>
              <a:gd name="connsiteY442" fmla="*/ 6256748 h 6858000"/>
              <a:gd name="connsiteX443" fmla="*/ 1095872 w 7472601"/>
              <a:gd name="connsiteY443" fmla="*/ 6271892 h 6858000"/>
              <a:gd name="connsiteX444" fmla="*/ 262785 w 7472601"/>
              <a:gd name="connsiteY444" fmla="*/ 6845450 h 6858000"/>
              <a:gd name="connsiteX445" fmla="*/ 209968 w 7472601"/>
              <a:gd name="connsiteY445" fmla="*/ 6770713 h 6858000"/>
              <a:gd name="connsiteX446" fmla="*/ 873460 w 7472601"/>
              <a:gd name="connsiteY446" fmla="*/ 6253768 h 6858000"/>
              <a:gd name="connsiteX447" fmla="*/ 192686 w 7472601"/>
              <a:gd name="connsiteY447" fmla="*/ 5849257 h 6858000"/>
              <a:gd name="connsiteX448" fmla="*/ 4696 w 7472601"/>
              <a:gd name="connsiteY448" fmla="*/ 5697668 h 6858000"/>
              <a:gd name="connsiteX449" fmla="*/ 0 w 7472601"/>
              <a:gd name="connsiteY449" fmla="*/ 5689984 h 6858000"/>
              <a:gd name="connsiteX450" fmla="*/ 0 w 7472601"/>
              <a:gd name="connsiteY450" fmla="*/ 5513472 h 6858000"/>
              <a:gd name="connsiteX451" fmla="*/ 174101 w 7472601"/>
              <a:gd name="connsiteY451" fmla="*/ 5620277 h 6858000"/>
              <a:gd name="connsiteX452" fmla="*/ 891800 w 7472601"/>
              <a:gd name="connsiteY452" fmla="*/ 6036935 h 6858000"/>
              <a:gd name="connsiteX453" fmla="*/ 1072219 w 7472601"/>
              <a:gd name="connsiteY453" fmla="*/ 6169443 h 6858000"/>
              <a:gd name="connsiteX454" fmla="*/ 1074117 w 7472601"/>
              <a:gd name="connsiteY454" fmla="*/ 6170301 h 6858000"/>
              <a:gd name="connsiteX455" fmla="*/ 1083114 w 7472601"/>
              <a:gd name="connsiteY455" fmla="*/ 6174131 h 6858000"/>
              <a:gd name="connsiteX456" fmla="*/ 1543010 w 7472601"/>
              <a:gd name="connsiteY456" fmla="*/ 6191140 h 6858000"/>
              <a:gd name="connsiteX457" fmla="*/ 1551080 w 7472601"/>
              <a:gd name="connsiteY457" fmla="*/ 6195006 h 6858000"/>
              <a:gd name="connsiteX458" fmla="*/ 2345443 w 7472601"/>
              <a:gd name="connsiteY458" fmla="*/ 5549882 h 6858000"/>
              <a:gd name="connsiteX459" fmla="*/ 1721499 w 7472601"/>
              <a:gd name="connsiteY459" fmla="*/ 5599969 h 6858000"/>
              <a:gd name="connsiteX460" fmla="*/ 767716 w 7472601"/>
              <a:gd name="connsiteY460" fmla="*/ 5472768 h 6858000"/>
              <a:gd name="connsiteX461" fmla="*/ 722147 w 7472601"/>
              <a:gd name="connsiteY461" fmla="*/ 5393091 h 6858000"/>
              <a:gd name="connsiteX462" fmla="*/ 1485552 w 7472601"/>
              <a:gd name="connsiteY462" fmla="*/ 5313202 h 6858000"/>
              <a:gd name="connsiteX463" fmla="*/ 2143004 w 7472601"/>
              <a:gd name="connsiteY463" fmla="*/ 5402420 h 6858000"/>
              <a:gd name="connsiteX464" fmla="*/ 1933391 w 7472601"/>
              <a:gd name="connsiteY464" fmla="*/ 5156971 h 6858000"/>
              <a:gd name="connsiteX465" fmla="*/ 1827118 w 7472601"/>
              <a:gd name="connsiteY465" fmla="*/ 4968410 h 6858000"/>
              <a:gd name="connsiteX466" fmla="*/ 1837349 w 7472601"/>
              <a:gd name="connsiteY466" fmla="*/ 4956357 h 6858000"/>
              <a:gd name="connsiteX467" fmla="*/ 2162835 w 7472601"/>
              <a:gd name="connsiteY467" fmla="*/ 5187853 h 6858000"/>
              <a:gd name="connsiteX468" fmla="*/ 2257167 w 7472601"/>
              <a:gd name="connsiteY468" fmla="*/ 5462123 h 6858000"/>
              <a:gd name="connsiteX469" fmla="*/ 2261598 w 7472601"/>
              <a:gd name="connsiteY469" fmla="*/ 5467998 h 6858000"/>
              <a:gd name="connsiteX470" fmla="*/ 2437177 w 7472601"/>
              <a:gd name="connsiteY470" fmla="*/ 5479608 h 6858000"/>
              <a:gd name="connsiteX471" fmla="*/ 2445247 w 7472601"/>
              <a:gd name="connsiteY471" fmla="*/ 5483476 h 6858000"/>
              <a:gd name="connsiteX472" fmla="*/ 2743626 w 7472601"/>
              <a:gd name="connsiteY472" fmla="*/ 5304819 h 6858000"/>
              <a:gd name="connsiteX473" fmla="*/ 3048102 w 7472601"/>
              <a:gd name="connsiteY473" fmla="*/ 5150595 h 6858000"/>
              <a:gd name="connsiteX474" fmla="*/ 1799414 w 7472601"/>
              <a:gd name="connsiteY474" fmla="*/ 4694732 h 6858000"/>
              <a:gd name="connsiteX475" fmla="*/ 1771735 w 7472601"/>
              <a:gd name="connsiteY475" fmla="*/ 4619929 h 6858000"/>
              <a:gd name="connsiteX476" fmla="*/ 3104273 w 7472601"/>
              <a:gd name="connsiteY476" fmla="*/ 5076159 h 6858000"/>
              <a:gd name="connsiteX477" fmla="*/ 3113245 w 7472601"/>
              <a:gd name="connsiteY477" fmla="*/ 5090705 h 6858000"/>
              <a:gd name="connsiteX478" fmla="*/ 3126294 w 7472601"/>
              <a:gd name="connsiteY478" fmla="*/ 5114400 h 6858000"/>
              <a:gd name="connsiteX479" fmla="*/ 3937433 w 7472601"/>
              <a:gd name="connsiteY479" fmla="*/ 4830473 h 6858000"/>
              <a:gd name="connsiteX480" fmla="*/ 3590475 w 7472601"/>
              <a:gd name="connsiteY480" fmla="*/ 4597974 h 6858000"/>
              <a:gd name="connsiteX481" fmla="*/ 3100264 w 7472601"/>
              <a:gd name="connsiteY481" fmla="*/ 4579845 h 6858000"/>
              <a:gd name="connsiteX482" fmla="*/ 2183576 w 7472601"/>
              <a:gd name="connsiteY482" fmla="*/ 4227150 h 6858000"/>
              <a:gd name="connsiteX483" fmla="*/ 2151029 w 7472601"/>
              <a:gd name="connsiteY483" fmla="*/ 4146947 h 6858000"/>
              <a:gd name="connsiteX484" fmla="*/ 3563434 w 7472601"/>
              <a:gd name="connsiteY484" fmla="*/ 4469115 h 6858000"/>
              <a:gd name="connsiteX485" fmla="*/ 3177952 w 7472601"/>
              <a:gd name="connsiteY485" fmla="*/ 3657386 h 6858000"/>
              <a:gd name="connsiteX486" fmla="*/ 3189263 w 7472601"/>
              <a:gd name="connsiteY486" fmla="*/ 3625726 h 6858000"/>
              <a:gd name="connsiteX487" fmla="*/ 3560912 w 7472601"/>
              <a:gd name="connsiteY487" fmla="*/ 4079863 h 6858000"/>
              <a:gd name="connsiteX488" fmla="*/ 3626636 w 7472601"/>
              <a:gd name="connsiteY488" fmla="*/ 4512230 h 6858000"/>
              <a:gd name="connsiteX489" fmla="*/ 3653088 w 7472601"/>
              <a:gd name="connsiteY489" fmla="*/ 4521417 h 6858000"/>
              <a:gd name="connsiteX490" fmla="*/ 3988128 w 7472601"/>
              <a:gd name="connsiteY490" fmla="*/ 4817267 h 6858000"/>
              <a:gd name="connsiteX491" fmla="*/ 4830582 w 7472601"/>
              <a:gd name="connsiteY491" fmla="*/ 4676000 h 6858000"/>
              <a:gd name="connsiteX492" fmla="*/ 4830100 w 7472601"/>
              <a:gd name="connsiteY492" fmla="*/ 4675554 h 6858000"/>
              <a:gd name="connsiteX493" fmla="*/ 4036318 w 7472601"/>
              <a:gd name="connsiteY493" fmla="*/ 4147013 h 6858000"/>
              <a:gd name="connsiteX494" fmla="*/ 3432098 w 7472601"/>
              <a:gd name="connsiteY494" fmla="*/ 3537312 h 6858000"/>
              <a:gd name="connsiteX495" fmla="*/ 3446761 w 7472601"/>
              <a:gd name="connsiteY495" fmla="*/ 3461278 h 6858000"/>
              <a:gd name="connsiteX496" fmla="*/ 4419733 w 7472601"/>
              <a:gd name="connsiteY496" fmla="*/ 3963555 h 6858000"/>
              <a:gd name="connsiteX497" fmla="*/ 4781371 w 7472601"/>
              <a:gd name="connsiteY497" fmla="*/ 4458604 h 6858000"/>
              <a:gd name="connsiteX498" fmla="*/ 4780440 w 7472601"/>
              <a:gd name="connsiteY498" fmla="*/ 4470290 h 6858000"/>
              <a:gd name="connsiteX499" fmla="*/ 4898954 w 7472601"/>
              <a:gd name="connsiteY499" fmla="*/ 4662092 h 6858000"/>
              <a:gd name="connsiteX500" fmla="*/ 4900699 w 7472601"/>
              <a:gd name="connsiteY500" fmla="*/ 4670867 h 6858000"/>
              <a:gd name="connsiteX501" fmla="*/ 5714511 w 7472601"/>
              <a:gd name="connsiteY501" fmla="*/ 4663483 h 6858000"/>
              <a:gd name="connsiteX502" fmla="*/ 5464793 w 7472601"/>
              <a:gd name="connsiteY502" fmla="*/ 4393556 h 6858000"/>
              <a:gd name="connsiteX503" fmla="*/ 5461897 w 7472601"/>
              <a:gd name="connsiteY503" fmla="*/ 4390879 h 6858000"/>
              <a:gd name="connsiteX504" fmla="*/ 4294126 w 7472601"/>
              <a:gd name="connsiteY504" fmla="*/ 3303048 h 6858000"/>
              <a:gd name="connsiteX505" fmla="*/ 4305321 w 7472601"/>
              <a:gd name="connsiteY505" fmla="*/ 3256953 h 6858000"/>
              <a:gd name="connsiteX506" fmla="*/ 4949299 w 7472601"/>
              <a:gd name="connsiteY506" fmla="*/ 3766336 h 6858000"/>
              <a:gd name="connsiteX507" fmla="*/ 5291452 w 7472601"/>
              <a:gd name="connsiteY507" fmla="*/ 4076801 h 6858000"/>
              <a:gd name="connsiteX508" fmla="*/ 5434998 w 7472601"/>
              <a:gd name="connsiteY508" fmla="*/ 4254100 h 6858000"/>
              <a:gd name="connsiteX509" fmla="*/ 5351015 w 7472601"/>
              <a:gd name="connsiteY509" fmla="*/ 3760989 h 6858000"/>
              <a:gd name="connsiteX510" fmla="*/ 5413780 w 7472601"/>
              <a:gd name="connsiteY510" fmla="*/ 2966265 h 6858000"/>
              <a:gd name="connsiteX511" fmla="*/ 5425627 w 7472601"/>
              <a:gd name="connsiteY511" fmla="*/ 2954192 h 6858000"/>
              <a:gd name="connsiteX512" fmla="*/ 6604735 w 7472601"/>
              <a:gd name="connsiteY512" fmla="*/ 2041381 h 6858000"/>
              <a:gd name="connsiteX513" fmla="*/ 7204487 w 7472601"/>
              <a:gd name="connsiteY513" fmla="*/ 2742112 h 6858000"/>
              <a:gd name="connsiteX514" fmla="*/ 7131592 w 7472601"/>
              <a:gd name="connsiteY514" fmla="*/ 2672096 h 6858000"/>
              <a:gd name="connsiteX515" fmla="*/ 6996344 w 7472601"/>
              <a:gd name="connsiteY515" fmla="*/ 2518310 h 6858000"/>
              <a:gd name="connsiteX516" fmla="*/ 6735495 w 7472601"/>
              <a:gd name="connsiteY516" fmla="*/ 2196890 h 6858000"/>
              <a:gd name="connsiteX517" fmla="*/ 6721901 w 7472601"/>
              <a:gd name="connsiteY517" fmla="*/ 2179274 h 6858000"/>
              <a:gd name="connsiteX518" fmla="*/ 6604735 w 7472601"/>
              <a:gd name="connsiteY518" fmla="*/ 2041381 h 6858000"/>
              <a:gd name="connsiteX519" fmla="*/ 6591670 w 7472601"/>
              <a:gd name="connsiteY519" fmla="*/ 1988277 h 6858000"/>
              <a:gd name="connsiteX520" fmla="*/ 6747349 w 7472601"/>
              <a:gd name="connsiteY520" fmla="*/ 2160069 h 6858000"/>
              <a:gd name="connsiteX521" fmla="*/ 6760943 w 7472601"/>
              <a:gd name="connsiteY521" fmla="*/ 2177686 h 6858000"/>
              <a:gd name="connsiteX522" fmla="*/ 7021065 w 7472601"/>
              <a:gd name="connsiteY522" fmla="*/ 2498102 h 6858000"/>
              <a:gd name="connsiteX523" fmla="*/ 7155223 w 7472601"/>
              <a:gd name="connsiteY523" fmla="*/ 2650386 h 6858000"/>
              <a:gd name="connsiteX524" fmla="*/ 7203167 w 7472601"/>
              <a:gd name="connsiteY524" fmla="*/ 2697288 h 6858000"/>
              <a:gd name="connsiteX525" fmla="*/ 6937703 w 7472601"/>
              <a:gd name="connsiteY525" fmla="*/ 2321981 h 6858000"/>
              <a:gd name="connsiteX526" fmla="*/ 6591670 w 7472601"/>
              <a:gd name="connsiteY526" fmla="*/ 1988277 h 6858000"/>
              <a:gd name="connsiteX527" fmla="*/ 5798671 w 7472601"/>
              <a:gd name="connsiteY527" fmla="*/ 1981601 h 6858000"/>
              <a:gd name="connsiteX528" fmla="*/ 5754709 w 7472601"/>
              <a:gd name="connsiteY528" fmla="*/ 2071454 h 6858000"/>
              <a:gd name="connsiteX529" fmla="*/ 5763044 w 7472601"/>
              <a:gd name="connsiteY529" fmla="*/ 2842206 h 6858000"/>
              <a:gd name="connsiteX530" fmla="*/ 5764974 w 7472601"/>
              <a:gd name="connsiteY530" fmla="*/ 2799609 h 6858000"/>
              <a:gd name="connsiteX531" fmla="*/ 5767665 w 7472601"/>
              <a:gd name="connsiteY531" fmla="*/ 2666409 h 6858000"/>
              <a:gd name="connsiteX532" fmla="*/ 5763055 w 7472601"/>
              <a:gd name="connsiteY532" fmla="*/ 2579705 h 6858000"/>
              <a:gd name="connsiteX533" fmla="*/ 5758079 w 7472601"/>
              <a:gd name="connsiteY533" fmla="*/ 2492508 h 6858000"/>
              <a:gd name="connsiteX534" fmla="*/ 5779325 w 7472601"/>
              <a:gd name="connsiteY534" fmla="*/ 2197069 h 6858000"/>
              <a:gd name="connsiteX535" fmla="*/ 5798671 w 7472601"/>
              <a:gd name="connsiteY535" fmla="*/ 1981601 h 6858000"/>
              <a:gd name="connsiteX536" fmla="*/ 5829202 w 7472601"/>
              <a:gd name="connsiteY536" fmla="*/ 1971679 h 6858000"/>
              <a:gd name="connsiteX537" fmla="*/ 5809558 w 7472601"/>
              <a:gd name="connsiteY537" fmla="*/ 2198043 h 6858000"/>
              <a:gd name="connsiteX538" fmla="*/ 5788653 w 7472601"/>
              <a:gd name="connsiteY538" fmla="*/ 2489430 h 6858000"/>
              <a:gd name="connsiteX539" fmla="*/ 5793439 w 7472601"/>
              <a:gd name="connsiteY539" fmla="*/ 2575235 h 6858000"/>
              <a:gd name="connsiteX540" fmla="*/ 5796837 w 7472601"/>
              <a:gd name="connsiteY540" fmla="*/ 2637633 h 6858000"/>
              <a:gd name="connsiteX541" fmla="*/ 5818614 w 7472601"/>
              <a:gd name="connsiteY541" fmla="*/ 2473055 h 6858000"/>
              <a:gd name="connsiteX542" fmla="*/ 5829202 w 7472601"/>
              <a:gd name="connsiteY542" fmla="*/ 1971679 h 6858000"/>
              <a:gd name="connsiteX543" fmla="*/ 5911389 w 7472601"/>
              <a:gd name="connsiteY543" fmla="*/ 1898371 h 6858000"/>
              <a:gd name="connsiteX544" fmla="*/ 6237627 w 7472601"/>
              <a:gd name="connsiteY544" fmla="*/ 2231921 h 6858000"/>
              <a:gd name="connsiteX545" fmla="*/ 5911389 w 7472601"/>
              <a:gd name="connsiteY545" fmla="*/ 1898371 h 6858000"/>
              <a:gd name="connsiteX546" fmla="*/ 6944437 w 7472601"/>
              <a:gd name="connsiteY546" fmla="*/ 1575402 h 6858000"/>
              <a:gd name="connsiteX547" fmla="*/ 6304730 w 7472601"/>
              <a:gd name="connsiteY547" fmla="*/ 1766654 h 6858000"/>
              <a:gd name="connsiteX548" fmla="*/ 6944437 w 7472601"/>
              <a:gd name="connsiteY548" fmla="*/ 1575402 h 6858000"/>
              <a:gd name="connsiteX549" fmla="*/ 7019523 w 7472601"/>
              <a:gd name="connsiteY549" fmla="*/ 1519450 h 6858000"/>
              <a:gd name="connsiteX550" fmla="*/ 6298091 w 7472601"/>
              <a:gd name="connsiteY550" fmla="*/ 1737122 h 6858000"/>
              <a:gd name="connsiteX551" fmla="*/ 7019523 w 7472601"/>
              <a:gd name="connsiteY551" fmla="*/ 1519450 h 6858000"/>
              <a:gd name="connsiteX552" fmla="*/ 2399523 w 7472601"/>
              <a:gd name="connsiteY552" fmla="*/ 1428234 h 6858000"/>
              <a:gd name="connsiteX553" fmla="*/ 2224982 w 7472601"/>
              <a:gd name="connsiteY553" fmla="*/ 1826201 h 6858000"/>
              <a:gd name="connsiteX554" fmla="*/ 2096099 w 7472601"/>
              <a:gd name="connsiteY554" fmla="*/ 2345900 h 6858000"/>
              <a:gd name="connsiteX555" fmla="*/ 2283317 w 7472601"/>
              <a:gd name="connsiteY555" fmla="*/ 1796925 h 6858000"/>
              <a:gd name="connsiteX556" fmla="*/ 2399523 w 7472601"/>
              <a:gd name="connsiteY556" fmla="*/ 1428234 h 6858000"/>
              <a:gd name="connsiteX557" fmla="*/ 2448558 w 7472601"/>
              <a:gd name="connsiteY557" fmla="*/ 1373435 h 6858000"/>
              <a:gd name="connsiteX558" fmla="*/ 2312521 w 7472601"/>
              <a:gd name="connsiteY558" fmla="*/ 1806140 h 6858000"/>
              <a:gd name="connsiteX559" fmla="*/ 2127533 w 7472601"/>
              <a:gd name="connsiteY559" fmla="*/ 2348380 h 6858000"/>
              <a:gd name="connsiteX560" fmla="*/ 2358080 w 7472601"/>
              <a:gd name="connsiteY560" fmla="*/ 1866134 h 6858000"/>
              <a:gd name="connsiteX561" fmla="*/ 2407436 w 7472601"/>
              <a:gd name="connsiteY561" fmla="*/ 1651070 h 6858000"/>
              <a:gd name="connsiteX562" fmla="*/ 2448558 w 7472601"/>
              <a:gd name="connsiteY562" fmla="*/ 1373435 h 6858000"/>
              <a:gd name="connsiteX563" fmla="*/ 278707 w 7472601"/>
              <a:gd name="connsiteY563" fmla="*/ 1352270 h 6858000"/>
              <a:gd name="connsiteX564" fmla="*/ 321570 w 7472601"/>
              <a:gd name="connsiteY564" fmla="*/ 1861610 h 6858000"/>
              <a:gd name="connsiteX565" fmla="*/ 294281 w 7472601"/>
              <a:gd name="connsiteY565" fmla="*/ 1440658 h 6858000"/>
              <a:gd name="connsiteX566" fmla="*/ 278707 w 7472601"/>
              <a:gd name="connsiteY566" fmla="*/ 1352270 h 6858000"/>
              <a:gd name="connsiteX567" fmla="*/ 1423821 w 7472601"/>
              <a:gd name="connsiteY567" fmla="*/ 1351958 h 6858000"/>
              <a:gd name="connsiteX568" fmla="*/ 1638521 w 7472601"/>
              <a:gd name="connsiteY568" fmla="*/ 1908470 h 6858000"/>
              <a:gd name="connsiteX569" fmla="*/ 1754199 w 7472601"/>
              <a:gd name="connsiteY569" fmla="*/ 2149284 h 6858000"/>
              <a:gd name="connsiteX570" fmla="*/ 1908359 w 7472601"/>
              <a:gd name="connsiteY570" fmla="*/ 2364988 h 6858000"/>
              <a:gd name="connsiteX571" fmla="*/ 1647661 w 7472601"/>
              <a:gd name="connsiteY571" fmla="*/ 1825945 h 6858000"/>
              <a:gd name="connsiteX572" fmla="*/ 1423821 w 7472601"/>
              <a:gd name="connsiteY572" fmla="*/ 1351958 h 6858000"/>
              <a:gd name="connsiteX573" fmla="*/ 1431890 w 7472601"/>
              <a:gd name="connsiteY573" fmla="*/ 1306475 h 6858000"/>
              <a:gd name="connsiteX574" fmla="*/ 1507597 w 7472601"/>
              <a:gd name="connsiteY574" fmla="*/ 1446132 h 6858000"/>
              <a:gd name="connsiteX575" fmla="*/ 1674586 w 7472601"/>
              <a:gd name="connsiteY575" fmla="*/ 1813832 h 6858000"/>
              <a:gd name="connsiteX576" fmla="*/ 1815950 w 7472601"/>
              <a:gd name="connsiteY576" fmla="*/ 2128564 h 6858000"/>
              <a:gd name="connsiteX577" fmla="*/ 1984242 w 7472601"/>
              <a:gd name="connsiteY577" fmla="*/ 2430829 h 6858000"/>
              <a:gd name="connsiteX578" fmla="*/ 2014023 w 7472601"/>
              <a:gd name="connsiteY578" fmla="*/ 2450995 h 6858000"/>
              <a:gd name="connsiteX579" fmla="*/ 1747337 w 7472601"/>
              <a:gd name="connsiteY579" fmla="*/ 1855264 h 6858000"/>
              <a:gd name="connsiteX580" fmla="*/ 1533749 w 7472601"/>
              <a:gd name="connsiteY580" fmla="*/ 1478656 h 6858000"/>
              <a:gd name="connsiteX581" fmla="*/ 1431890 w 7472601"/>
              <a:gd name="connsiteY581" fmla="*/ 1306475 h 6858000"/>
              <a:gd name="connsiteX582" fmla="*/ 5052692 w 7472601"/>
              <a:gd name="connsiteY582" fmla="*/ 1292994 h 6858000"/>
              <a:gd name="connsiteX583" fmla="*/ 5200661 w 7472601"/>
              <a:gd name="connsiteY583" fmla="*/ 1635186 h 6858000"/>
              <a:gd name="connsiteX584" fmla="*/ 5297138 w 7472601"/>
              <a:gd name="connsiteY584" fmla="*/ 1906351 h 6858000"/>
              <a:gd name="connsiteX585" fmla="*/ 5052692 w 7472601"/>
              <a:gd name="connsiteY585" fmla="*/ 1292994 h 6858000"/>
              <a:gd name="connsiteX586" fmla="*/ 5009948 w 7472601"/>
              <a:gd name="connsiteY586" fmla="*/ 1273619 h 6858000"/>
              <a:gd name="connsiteX587" fmla="*/ 5121777 w 7472601"/>
              <a:gd name="connsiteY587" fmla="*/ 1654213 h 6858000"/>
              <a:gd name="connsiteX588" fmla="*/ 5293545 w 7472601"/>
              <a:gd name="connsiteY588" fmla="*/ 2072247 h 6858000"/>
              <a:gd name="connsiteX589" fmla="*/ 5294042 w 7472601"/>
              <a:gd name="connsiteY589" fmla="*/ 2065019 h 6858000"/>
              <a:gd name="connsiteX590" fmla="*/ 5171936 w 7472601"/>
              <a:gd name="connsiteY590" fmla="*/ 1647613 h 6858000"/>
              <a:gd name="connsiteX591" fmla="*/ 5009948 w 7472601"/>
              <a:gd name="connsiteY591" fmla="*/ 1273619 h 6858000"/>
              <a:gd name="connsiteX592" fmla="*/ 655236 w 7472601"/>
              <a:gd name="connsiteY592" fmla="*/ 1268632 h 6858000"/>
              <a:gd name="connsiteX593" fmla="*/ 839521 w 7472601"/>
              <a:gd name="connsiteY593" fmla="*/ 1685315 h 6858000"/>
              <a:gd name="connsiteX594" fmla="*/ 1109416 w 7472601"/>
              <a:gd name="connsiteY594" fmla="*/ 2061663 h 6858000"/>
              <a:gd name="connsiteX595" fmla="*/ 1298300 w 7472601"/>
              <a:gd name="connsiteY595" fmla="*/ 2247742 h 6858000"/>
              <a:gd name="connsiteX596" fmla="*/ 1125871 w 7472601"/>
              <a:gd name="connsiteY596" fmla="*/ 1989513 h 6858000"/>
              <a:gd name="connsiteX597" fmla="*/ 981574 w 7472601"/>
              <a:gd name="connsiteY597" fmla="*/ 1783157 h 6858000"/>
              <a:gd name="connsiteX598" fmla="*/ 922198 w 7472601"/>
              <a:gd name="connsiteY598" fmla="*/ 1677437 h 6858000"/>
              <a:gd name="connsiteX599" fmla="*/ 869293 w 7472601"/>
              <a:gd name="connsiteY599" fmla="*/ 1583214 h 6858000"/>
              <a:gd name="connsiteX600" fmla="*/ 751431 w 7472601"/>
              <a:gd name="connsiteY600" fmla="*/ 1405731 h 6858000"/>
              <a:gd name="connsiteX601" fmla="*/ 655236 w 7472601"/>
              <a:gd name="connsiteY601" fmla="*/ 1268632 h 6858000"/>
              <a:gd name="connsiteX602" fmla="*/ 6516292 w 7472601"/>
              <a:gd name="connsiteY602" fmla="*/ 1263064 h 6858000"/>
              <a:gd name="connsiteX603" fmla="*/ 5736320 w 7472601"/>
              <a:gd name="connsiteY603" fmla="*/ 1501803 h 6858000"/>
              <a:gd name="connsiteX604" fmla="*/ 6516292 w 7472601"/>
              <a:gd name="connsiteY604" fmla="*/ 1263064 h 6858000"/>
              <a:gd name="connsiteX605" fmla="*/ 291466 w 7472601"/>
              <a:gd name="connsiteY605" fmla="*/ 1250369 h 6858000"/>
              <a:gd name="connsiteX606" fmla="*/ 323180 w 7472601"/>
              <a:gd name="connsiteY606" fmla="*/ 1435283 h 6858000"/>
              <a:gd name="connsiteX607" fmla="*/ 349381 w 7472601"/>
              <a:gd name="connsiteY607" fmla="*/ 1875041 h 6858000"/>
              <a:gd name="connsiteX608" fmla="*/ 374363 w 7472601"/>
              <a:gd name="connsiteY608" fmla="*/ 1506494 h 6858000"/>
              <a:gd name="connsiteX609" fmla="*/ 302168 w 7472601"/>
              <a:gd name="connsiteY609" fmla="*/ 1274495 h 6858000"/>
              <a:gd name="connsiteX610" fmla="*/ 291466 w 7472601"/>
              <a:gd name="connsiteY610" fmla="*/ 1250369 h 6858000"/>
              <a:gd name="connsiteX611" fmla="*/ 678222 w 7472601"/>
              <a:gd name="connsiteY611" fmla="*/ 1248670 h 6858000"/>
              <a:gd name="connsiteX612" fmla="*/ 775536 w 7472601"/>
              <a:gd name="connsiteY612" fmla="*/ 1388015 h 6858000"/>
              <a:gd name="connsiteX613" fmla="*/ 894529 w 7472601"/>
              <a:gd name="connsiteY613" fmla="*/ 1567739 h 6858000"/>
              <a:gd name="connsiteX614" fmla="*/ 948000 w 7472601"/>
              <a:gd name="connsiteY614" fmla="*/ 1663088 h 6858000"/>
              <a:gd name="connsiteX615" fmla="*/ 1006812 w 7472601"/>
              <a:gd name="connsiteY615" fmla="*/ 1767683 h 6858000"/>
              <a:gd name="connsiteX616" fmla="*/ 1149133 w 7472601"/>
              <a:gd name="connsiteY616" fmla="*/ 1971513 h 6858000"/>
              <a:gd name="connsiteX617" fmla="*/ 1333952 w 7472601"/>
              <a:gd name="connsiteY617" fmla="*/ 2251620 h 6858000"/>
              <a:gd name="connsiteX618" fmla="*/ 1337329 w 7472601"/>
              <a:gd name="connsiteY618" fmla="*/ 2258350 h 6858000"/>
              <a:gd name="connsiteX619" fmla="*/ 1014726 w 7472601"/>
              <a:gd name="connsiteY619" fmla="*/ 1615556 h 6858000"/>
              <a:gd name="connsiteX620" fmla="*/ 678222 w 7472601"/>
              <a:gd name="connsiteY620" fmla="*/ 1248670 h 6858000"/>
              <a:gd name="connsiteX621" fmla="*/ 6691602 w 7472601"/>
              <a:gd name="connsiteY621" fmla="*/ 1140573 h 6858000"/>
              <a:gd name="connsiteX622" fmla="*/ 6571100 w 7472601"/>
              <a:gd name="connsiteY622" fmla="*/ 1183662 h 6858000"/>
              <a:gd name="connsiteX623" fmla="*/ 6241687 w 7472601"/>
              <a:gd name="connsiteY623" fmla="*/ 1257600 h 6858000"/>
              <a:gd name="connsiteX624" fmla="*/ 5693009 w 7472601"/>
              <a:gd name="connsiteY624" fmla="*/ 1478256 h 6858000"/>
              <a:gd name="connsiteX625" fmla="*/ 6548420 w 7472601"/>
              <a:gd name="connsiteY625" fmla="*/ 1214599 h 6858000"/>
              <a:gd name="connsiteX626" fmla="*/ 6605473 w 7472601"/>
              <a:gd name="connsiteY626" fmla="*/ 1184686 h 6858000"/>
              <a:gd name="connsiteX627" fmla="*/ 6691602 w 7472601"/>
              <a:gd name="connsiteY627" fmla="*/ 1140573 h 6858000"/>
              <a:gd name="connsiteX628" fmla="*/ 4002475 w 7472601"/>
              <a:gd name="connsiteY628" fmla="*/ 1037802 h 6858000"/>
              <a:gd name="connsiteX629" fmla="*/ 4000324 w 7472601"/>
              <a:gd name="connsiteY629" fmla="*/ 1039362 h 6858000"/>
              <a:gd name="connsiteX630" fmla="*/ 4002862 w 7472601"/>
              <a:gd name="connsiteY630" fmla="*/ 1042866 h 6858000"/>
              <a:gd name="connsiteX631" fmla="*/ 4002475 w 7472601"/>
              <a:gd name="connsiteY631" fmla="*/ 1037802 h 6858000"/>
              <a:gd name="connsiteX632" fmla="*/ 506322 w 7472601"/>
              <a:gd name="connsiteY632" fmla="*/ 1020997 h 6858000"/>
              <a:gd name="connsiteX633" fmla="*/ 533068 w 7472601"/>
              <a:gd name="connsiteY633" fmla="*/ 1029409 h 6858000"/>
              <a:gd name="connsiteX634" fmla="*/ 1232525 w 7472601"/>
              <a:gd name="connsiteY634" fmla="*/ 1804675 h 6858000"/>
              <a:gd name="connsiteX635" fmla="*/ 1388858 w 7472601"/>
              <a:gd name="connsiteY635" fmla="*/ 2368011 h 6858000"/>
              <a:gd name="connsiteX636" fmla="*/ 1384098 w 7472601"/>
              <a:gd name="connsiteY636" fmla="*/ 2378125 h 6858000"/>
              <a:gd name="connsiteX637" fmla="*/ 1425393 w 7472601"/>
              <a:gd name="connsiteY637" fmla="*/ 2589124 h 6858000"/>
              <a:gd name="connsiteX638" fmla="*/ 1424001 w 7472601"/>
              <a:gd name="connsiteY638" fmla="*/ 2597541 h 6858000"/>
              <a:gd name="connsiteX639" fmla="*/ 2152729 w 7472601"/>
              <a:gd name="connsiteY639" fmla="*/ 2864487 h 6858000"/>
              <a:gd name="connsiteX640" fmla="*/ 2020609 w 7472601"/>
              <a:gd name="connsiteY640" fmla="*/ 2539671 h 6858000"/>
              <a:gd name="connsiteX641" fmla="*/ 2018920 w 7472601"/>
              <a:gd name="connsiteY641" fmla="*/ 2536309 h 6858000"/>
              <a:gd name="connsiteX642" fmla="*/ 1342441 w 7472601"/>
              <a:gd name="connsiteY642" fmla="*/ 1173017 h 6858000"/>
              <a:gd name="connsiteX643" fmla="*/ 1367925 w 7472601"/>
              <a:gd name="connsiteY643" fmla="*/ 1135648 h 6858000"/>
              <a:gd name="connsiteX644" fmla="*/ 1771401 w 7472601"/>
              <a:gd name="connsiteY644" fmla="*/ 1806673 h 6858000"/>
              <a:gd name="connsiteX645" fmla="*/ 1972385 w 7472601"/>
              <a:gd name="connsiteY645" fmla="*/ 2198735 h 6858000"/>
              <a:gd name="connsiteX646" fmla="*/ 2040892 w 7472601"/>
              <a:gd name="connsiteY646" fmla="*/ 2405205 h 6858000"/>
              <a:gd name="connsiteX647" fmla="*/ 2131689 w 7472601"/>
              <a:gd name="connsiteY647" fmla="*/ 1936926 h 6858000"/>
              <a:gd name="connsiteX648" fmla="*/ 2454820 w 7472601"/>
              <a:gd name="connsiteY648" fmla="*/ 1248808 h 6858000"/>
              <a:gd name="connsiteX649" fmla="*/ 2492512 w 7472601"/>
              <a:gd name="connsiteY649" fmla="*/ 1302920 h 6858000"/>
              <a:gd name="connsiteX650" fmla="*/ 2081216 w 7472601"/>
              <a:gd name="connsiteY650" fmla="*/ 2527513 h 6858000"/>
              <a:gd name="connsiteX651" fmla="*/ 2081211 w 7472601"/>
              <a:gd name="connsiteY651" fmla="*/ 2528916 h 6858000"/>
              <a:gd name="connsiteX652" fmla="*/ 2199067 w 7472601"/>
              <a:gd name="connsiteY652" fmla="*/ 2884061 h 6858000"/>
              <a:gd name="connsiteX653" fmla="*/ 3192586 w 7472601"/>
              <a:gd name="connsiteY653" fmla="*/ 3411496 h 6858000"/>
              <a:gd name="connsiteX654" fmla="*/ 3182620 w 7472601"/>
              <a:gd name="connsiteY654" fmla="*/ 3483279 h 6858000"/>
              <a:gd name="connsiteX655" fmla="*/ 2435119 w 7472601"/>
              <a:gd name="connsiteY655" fmla="*/ 3080173 h 6858000"/>
              <a:gd name="connsiteX656" fmla="*/ 2410152 w 7472601"/>
              <a:gd name="connsiteY656" fmla="*/ 3063751 h 6858000"/>
              <a:gd name="connsiteX657" fmla="*/ 2408099 w 7472601"/>
              <a:gd name="connsiteY657" fmla="*/ 3064403 h 6858000"/>
              <a:gd name="connsiteX658" fmla="*/ 2407218 w 7472601"/>
              <a:gd name="connsiteY658" fmla="*/ 3070324 h 6858000"/>
              <a:gd name="connsiteX659" fmla="*/ 2380138 w 7472601"/>
              <a:gd name="connsiteY659" fmla="*/ 3099341 h 6858000"/>
              <a:gd name="connsiteX660" fmla="*/ 1765923 w 7472601"/>
              <a:gd name="connsiteY660" fmla="*/ 3581043 h 6858000"/>
              <a:gd name="connsiteX661" fmla="*/ 1702258 w 7472601"/>
              <a:gd name="connsiteY661" fmla="*/ 3612286 h 6858000"/>
              <a:gd name="connsiteX662" fmla="*/ 1538370 w 7472601"/>
              <a:gd name="connsiteY662" fmla="*/ 3811804 h 6858000"/>
              <a:gd name="connsiteX663" fmla="*/ 542867 w 7472601"/>
              <a:gd name="connsiteY663" fmla="*/ 4944092 h 6858000"/>
              <a:gd name="connsiteX664" fmla="*/ 515800 w 7472601"/>
              <a:gd name="connsiteY664" fmla="*/ 4862180 h 6858000"/>
              <a:gd name="connsiteX665" fmla="*/ 909145 w 7472601"/>
              <a:gd name="connsiteY665" fmla="*/ 4199225 h 6858000"/>
              <a:gd name="connsiteX666" fmla="*/ 1214067 w 7472601"/>
              <a:gd name="connsiteY666" fmla="*/ 3908561 h 6858000"/>
              <a:gd name="connsiteX667" fmla="*/ 640967 w 7472601"/>
              <a:gd name="connsiteY667" fmla="*/ 4105601 h 6858000"/>
              <a:gd name="connsiteX668" fmla="*/ 112563 w 7472601"/>
              <a:gd name="connsiteY668" fmla="*/ 4396952 h 6858000"/>
              <a:gd name="connsiteX669" fmla="*/ 0 w 7472601"/>
              <a:gd name="connsiteY669" fmla="*/ 4466006 h 6858000"/>
              <a:gd name="connsiteX670" fmla="*/ 0 w 7472601"/>
              <a:gd name="connsiteY670" fmla="*/ 4233763 h 6858000"/>
              <a:gd name="connsiteX671" fmla="*/ 36881 w 7472601"/>
              <a:gd name="connsiteY671" fmla="*/ 4200118 h 6858000"/>
              <a:gd name="connsiteX672" fmla="*/ 910534 w 7472601"/>
              <a:gd name="connsiteY672" fmla="*/ 3629753 h 6858000"/>
              <a:gd name="connsiteX673" fmla="*/ 1578717 w 7472601"/>
              <a:gd name="connsiteY673" fmla="*/ 3575982 h 6858000"/>
              <a:gd name="connsiteX674" fmla="*/ 2338780 w 7472601"/>
              <a:gd name="connsiteY674" fmla="*/ 3033725 h 6858000"/>
              <a:gd name="connsiteX675" fmla="*/ 1807991 w 7472601"/>
              <a:gd name="connsiteY675" fmla="*/ 2807184 h 6858000"/>
              <a:gd name="connsiteX676" fmla="*/ 1416358 w 7472601"/>
              <a:gd name="connsiteY676" fmla="*/ 3112571 h 6858000"/>
              <a:gd name="connsiteX677" fmla="*/ 939066 w 7472601"/>
              <a:gd name="connsiteY677" fmla="*/ 3378798 h 6858000"/>
              <a:gd name="connsiteX678" fmla="*/ 115099 w 7472601"/>
              <a:gd name="connsiteY678" fmla="*/ 3607650 h 6858000"/>
              <a:gd name="connsiteX679" fmla="*/ 97284 w 7472601"/>
              <a:gd name="connsiteY679" fmla="*/ 3520393 h 6858000"/>
              <a:gd name="connsiteX680" fmla="*/ 922050 w 7472601"/>
              <a:gd name="connsiteY680" fmla="*/ 3074867 h 6858000"/>
              <a:gd name="connsiteX681" fmla="*/ 1405265 w 7472601"/>
              <a:gd name="connsiteY681" fmla="*/ 3016319 h 6858000"/>
              <a:gd name="connsiteX682" fmla="*/ 1407512 w 7472601"/>
              <a:gd name="connsiteY682" fmla="*/ 3018001 h 6858000"/>
              <a:gd name="connsiteX683" fmla="*/ 1726266 w 7472601"/>
              <a:gd name="connsiteY683" fmla="*/ 2777274 h 6858000"/>
              <a:gd name="connsiteX684" fmla="*/ 625390 w 7472601"/>
              <a:gd name="connsiteY684" fmla="*/ 2514541 h 6858000"/>
              <a:gd name="connsiteX685" fmla="*/ 619799 w 7472601"/>
              <a:gd name="connsiteY685" fmla="*/ 2527180 h 6858000"/>
              <a:gd name="connsiteX686" fmla="*/ 310030 w 7472601"/>
              <a:gd name="connsiteY686" fmla="*/ 2771818 h 6858000"/>
              <a:gd name="connsiteX687" fmla="*/ 173877 w 7472601"/>
              <a:gd name="connsiteY687" fmla="*/ 2937056 h 6858000"/>
              <a:gd name="connsiteX688" fmla="*/ 77889 w 7472601"/>
              <a:gd name="connsiteY688" fmla="*/ 3138440 h 6858000"/>
              <a:gd name="connsiteX689" fmla="*/ 0 w 7472601"/>
              <a:gd name="connsiteY689" fmla="*/ 3271395 h 6858000"/>
              <a:gd name="connsiteX690" fmla="*/ 0 w 7472601"/>
              <a:gd name="connsiteY690" fmla="*/ 3153002 h 6858000"/>
              <a:gd name="connsiteX691" fmla="*/ 2386 w 7472601"/>
              <a:gd name="connsiteY691" fmla="*/ 3149203 h 6858000"/>
              <a:gd name="connsiteX692" fmla="*/ 89753 w 7472601"/>
              <a:gd name="connsiteY692" fmla="*/ 2987702 h 6858000"/>
              <a:gd name="connsiteX693" fmla="*/ 76869 w 7472601"/>
              <a:gd name="connsiteY693" fmla="*/ 3005404 h 6858000"/>
              <a:gd name="connsiteX694" fmla="*/ 32049 w 7472601"/>
              <a:gd name="connsiteY694" fmla="*/ 3065814 h 6858000"/>
              <a:gd name="connsiteX695" fmla="*/ 0 w 7472601"/>
              <a:gd name="connsiteY695" fmla="*/ 3108744 h 6858000"/>
              <a:gd name="connsiteX696" fmla="*/ 0 w 7472601"/>
              <a:gd name="connsiteY696" fmla="*/ 3058059 h 6858000"/>
              <a:gd name="connsiteX697" fmla="*/ 7610 w 7472601"/>
              <a:gd name="connsiteY697" fmla="*/ 3047889 h 6858000"/>
              <a:gd name="connsiteX698" fmla="*/ 52419 w 7472601"/>
              <a:gd name="connsiteY698" fmla="*/ 2987479 h 6858000"/>
              <a:gd name="connsiteX699" fmla="*/ 59142 w 7472601"/>
              <a:gd name="connsiteY699" fmla="*/ 2978488 h 6858000"/>
              <a:gd name="connsiteX700" fmla="*/ 0 w 7472601"/>
              <a:gd name="connsiteY700" fmla="*/ 3015334 h 6858000"/>
              <a:gd name="connsiteX701" fmla="*/ 0 w 7472601"/>
              <a:gd name="connsiteY701" fmla="*/ 2914286 h 6858000"/>
              <a:gd name="connsiteX702" fmla="*/ 36383 w 7472601"/>
              <a:gd name="connsiteY702" fmla="*/ 2901128 h 6858000"/>
              <a:gd name="connsiteX703" fmla="*/ 156329 w 7472601"/>
              <a:gd name="connsiteY703" fmla="*/ 2840533 h 6858000"/>
              <a:gd name="connsiteX704" fmla="*/ 358355 w 7472601"/>
              <a:gd name="connsiteY704" fmla="*/ 2620471 h 6858000"/>
              <a:gd name="connsiteX705" fmla="*/ 510577 w 7472601"/>
              <a:gd name="connsiteY705" fmla="*/ 2501244 h 6858000"/>
              <a:gd name="connsiteX706" fmla="*/ 211967 w 7472601"/>
              <a:gd name="connsiteY706" fmla="*/ 2479171 h 6858000"/>
              <a:gd name="connsiteX707" fmla="*/ 0 w 7472601"/>
              <a:gd name="connsiteY707" fmla="*/ 2476398 h 6858000"/>
              <a:gd name="connsiteX708" fmla="*/ 0 w 7472601"/>
              <a:gd name="connsiteY708" fmla="*/ 2389189 h 6858000"/>
              <a:gd name="connsiteX709" fmla="*/ 103062 w 7472601"/>
              <a:gd name="connsiteY709" fmla="*/ 2389518 h 6858000"/>
              <a:gd name="connsiteX710" fmla="*/ 510734 w 7472601"/>
              <a:gd name="connsiteY710" fmla="*/ 2416201 h 6858000"/>
              <a:gd name="connsiteX711" fmla="*/ 279257 w 7472601"/>
              <a:gd name="connsiteY711" fmla="*/ 2092102 h 6858000"/>
              <a:gd name="connsiteX712" fmla="*/ 65265 w 7472601"/>
              <a:gd name="connsiteY712" fmla="*/ 2006049 h 6858000"/>
              <a:gd name="connsiteX713" fmla="*/ 0 w 7472601"/>
              <a:gd name="connsiteY713" fmla="*/ 1982532 h 6858000"/>
              <a:gd name="connsiteX714" fmla="*/ 0 w 7472601"/>
              <a:gd name="connsiteY714" fmla="*/ 1912789 h 6858000"/>
              <a:gd name="connsiteX715" fmla="*/ 97460 w 7472601"/>
              <a:gd name="connsiteY715" fmla="*/ 1953725 h 6858000"/>
              <a:gd name="connsiteX716" fmla="*/ 221272 w 7472601"/>
              <a:gd name="connsiteY716" fmla="*/ 1980766 h 6858000"/>
              <a:gd name="connsiteX717" fmla="*/ 116765 w 7472601"/>
              <a:gd name="connsiteY717" fmla="*/ 1911033 h 6858000"/>
              <a:gd name="connsiteX718" fmla="*/ 16405 w 7472601"/>
              <a:gd name="connsiteY718" fmla="*/ 1803412 h 6858000"/>
              <a:gd name="connsiteX719" fmla="*/ 0 w 7472601"/>
              <a:gd name="connsiteY719" fmla="*/ 1784777 h 6858000"/>
              <a:gd name="connsiteX720" fmla="*/ 0 w 7472601"/>
              <a:gd name="connsiteY720" fmla="*/ 1740082 h 6858000"/>
              <a:gd name="connsiteX721" fmla="*/ 39394 w 7472601"/>
              <a:gd name="connsiteY721" fmla="*/ 1784856 h 6858000"/>
              <a:gd name="connsiteX722" fmla="*/ 135813 w 7472601"/>
              <a:gd name="connsiteY722" fmla="*/ 1888838 h 6858000"/>
              <a:gd name="connsiteX723" fmla="*/ 242575 w 7472601"/>
              <a:gd name="connsiteY723" fmla="*/ 1958841 h 6858000"/>
              <a:gd name="connsiteX724" fmla="*/ 82197 w 7472601"/>
              <a:gd name="connsiteY724" fmla="*/ 1754826 h 6858000"/>
              <a:gd name="connsiteX725" fmla="*/ 0 w 7472601"/>
              <a:gd name="connsiteY725" fmla="*/ 1679650 h 6858000"/>
              <a:gd name="connsiteX726" fmla="*/ 0 w 7472601"/>
              <a:gd name="connsiteY726" fmla="*/ 1602463 h 6858000"/>
              <a:gd name="connsiteX727" fmla="*/ 84689 w 7472601"/>
              <a:gd name="connsiteY727" fmla="*/ 1677442 h 6858000"/>
              <a:gd name="connsiteX728" fmla="*/ 298437 w 7472601"/>
              <a:gd name="connsiteY728" fmla="*/ 1968019 h 6858000"/>
              <a:gd name="connsiteX729" fmla="*/ 227269 w 7472601"/>
              <a:gd name="connsiteY729" fmla="*/ 1114064 h 6858000"/>
              <a:gd name="connsiteX730" fmla="*/ 248003 w 7472601"/>
              <a:gd name="connsiteY730" fmla="*/ 1089613 h 6858000"/>
              <a:gd name="connsiteX731" fmla="*/ 427020 w 7472601"/>
              <a:gd name="connsiteY731" fmla="*/ 1619803 h 6858000"/>
              <a:gd name="connsiteX732" fmla="*/ 340345 w 7472601"/>
              <a:gd name="connsiteY732" fmla="*/ 2027739 h 6858000"/>
              <a:gd name="connsiteX733" fmla="*/ 360865 w 7472601"/>
              <a:gd name="connsiteY733" fmla="*/ 2044827 h 6858000"/>
              <a:gd name="connsiteX734" fmla="*/ 560414 w 7472601"/>
              <a:gd name="connsiteY734" fmla="*/ 2421457 h 6858000"/>
              <a:gd name="connsiteX735" fmla="*/ 1359703 w 7472601"/>
              <a:gd name="connsiteY735" fmla="*/ 2578554 h 6858000"/>
              <a:gd name="connsiteX736" fmla="*/ 1359422 w 7472601"/>
              <a:gd name="connsiteY736" fmla="*/ 2577994 h 6858000"/>
              <a:gd name="connsiteX737" fmla="*/ 828701 w 7472601"/>
              <a:gd name="connsiteY737" fmla="*/ 1839520 h 6858000"/>
              <a:gd name="connsiteX738" fmla="*/ 494427 w 7472601"/>
              <a:gd name="connsiteY738" fmla="*/ 1092333 h 6858000"/>
              <a:gd name="connsiteX739" fmla="*/ 506322 w 7472601"/>
              <a:gd name="connsiteY739" fmla="*/ 1020997 h 6858000"/>
              <a:gd name="connsiteX740" fmla="*/ 4570198 w 7472601"/>
              <a:gd name="connsiteY740" fmla="*/ 978081 h 6858000"/>
              <a:gd name="connsiteX741" fmla="*/ 4523691 w 7472601"/>
              <a:gd name="connsiteY741" fmla="*/ 1127776 h 6858000"/>
              <a:gd name="connsiteX742" fmla="*/ 4509875 w 7472601"/>
              <a:gd name="connsiteY742" fmla="*/ 1167552 h 6858000"/>
              <a:gd name="connsiteX743" fmla="*/ 4478168 w 7472601"/>
              <a:gd name="connsiteY743" fmla="*/ 1260735 h 6858000"/>
              <a:gd name="connsiteX744" fmla="*/ 4409309 w 7472601"/>
              <a:gd name="connsiteY744" fmla="*/ 1666996 h 6858000"/>
              <a:gd name="connsiteX745" fmla="*/ 4370031 w 7472601"/>
              <a:gd name="connsiteY745" fmla="*/ 1955666 h 6858000"/>
              <a:gd name="connsiteX746" fmla="*/ 4570198 w 7472601"/>
              <a:gd name="connsiteY746" fmla="*/ 978081 h 6858000"/>
              <a:gd name="connsiteX747" fmla="*/ 4557898 w 7472601"/>
              <a:gd name="connsiteY747" fmla="*/ 900011 h 6858000"/>
              <a:gd name="connsiteX748" fmla="*/ 4344840 w 7472601"/>
              <a:gd name="connsiteY748" fmla="*/ 1922038 h 6858000"/>
              <a:gd name="connsiteX749" fmla="*/ 4378710 w 7472601"/>
              <a:gd name="connsiteY749" fmla="*/ 1665516 h 6858000"/>
              <a:gd name="connsiteX750" fmla="*/ 4448798 w 7472601"/>
              <a:gd name="connsiteY750" fmla="*/ 1253024 h 6858000"/>
              <a:gd name="connsiteX751" fmla="*/ 4480315 w 7472601"/>
              <a:gd name="connsiteY751" fmla="*/ 1158454 h 6858000"/>
              <a:gd name="connsiteX752" fmla="*/ 4494133 w 7472601"/>
              <a:gd name="connsiteY752" fmla="*/ 1118676 h 6858000"/>
              <a:gd name="connsiteX753" fmla="*/ 4557898 w 7472601"/>
              <a:gd name="connsiteY753" fmla="*/ 900011 h 6858000"/>
              <a:gd name="connsiteX754" fmla="*/ 5870151 w 7472601"/>
              <a:gd name="connsiteY754" fmla="*/ 898890 h 6858000"/>
              <a:gd name="connsiteX755" fmla="*/ 5861335 w 7472601"/>
              <a:gd name="connsiteY755" fmla="*/ 899177 h 6858000"/>
              <a:gd name="connsiteX756" fmla="*/ 5843702 w 7472601"/>
              <a:gd name="connsiteY756" fmla="*/ 899748 h 6858000"/>
              <a:gd name="connsiteX757" fmla="*/ 5651107 w 7472601"/>
              <a:gd name="connsiteY757" fmla="*/ 920306 h 6858000"/>
              <a:gd name="connsiteX758" fmla="*/ 5459407 w 7472601"/>
              <a:gd name="connsiteY758" fmla="*/ 940975 h 6858000"/>
              <a:gd name="connsiteX759" fmla="*/ 5374846 w 7472601"/>
              <a:gd name="connsiteY759" fmla="*/ 941988 h 6858000"/>
              <a:gd name="connsiteX760" fmla="*/ 5256105 w 7472601"/>
              <a:gd name="connsiteY760" fmla="*/ 945632 h 6858000"/>
              <a:gd name="connsiteX761" fmla="*/ 5107071 w 7472601"/>
              <a:gd name="connsiteY761" fmla="*/ 969720 h 6858000"/>
              <a:gd name="connsiteX762" fmla="*/ 4998681 w 7472601"/>
              <a:gd name="connsiteY762" fmla="*/ 988771 h 6858000"/>
              <a:gd name="connsiteX763" fmla="*/ 5870151 w 7472601"/>
              <a:gd name="connsiteY763" fmla="*/ 898890 h 6858000"/>
              <a:gd name="connsiteX764" fmla="*/ 5504425 w 7472601"/>
              <a:gd name="connsiteY764" fmla="*/ 848067 h 6858000"/>
              <a:gd name="connsiteX765" fmla="*/ 4968849 w 7472601"/>
              <a:gd name="connsiteY765" fmla="*/ 962318 h 6858000"/>
              <a:gd name="connsiteX766" fmla="*/ 5104039 w 7472601"/>
              <a:gd name="connsiteY766" fmla="*/ 940634 h 6858000"/>
              <a:gd name="connsiteX767" fmla="*/ 5256311 w 7472601"/>
              <a:gd name="connsiteY767" fmla="*/ 916490 h 6858000"/>
              <a:gd name="connsiteX768" fmla="*/ 5377381 w 7472601"/>
              <a:gd name="connsiteY768" fmla="*/ 912671 h 6858000"/>
              <a:gd name="connsiteX769" fmla="*/ 5460148 w 7472601"/>
              <a:gd name="connsiteY769" fmla="*/ 911442 h 6858000"/>
              <a:gd name="connsiteX770" fmla="*/ 5648971 w 7472601"/>
              <a:gd name="connsiteY770" fmla="*/ 891331 h 6858000"/>
              <a:gd name="connsiteX771" fmla="*/ 5844807 w 7472601"/>
              <a:gd name="connsiteY771" fmla="*/ 870718 h 6858000"/>
              <a:gd name="connsiteX772" fmla="*/ 5862975 w 7472601"/>
              <a:gd name="connsiteY772" fmla="*/ 869756 h 6858000"/>
              <a:gd name="connsiteX773" fmla="*/ 5920887 w 7472601"/>
              <a:gd name="connsiteY773" fmla="*/ 865929 h 6858000"/>
              <a:gd name="connsiteX774" fmla="*/ 5504425 w 7472601"/>
              <a:gd name="connsiteY774" fmla="*/ 848067 h 6858000"/>
              <a:gd name="connsiteX775" fmla="*/ 3607114 w 7472601"/>
              <a:gd name="connsiteY775" fmla="*/ 467441 h 6858000"/>
              <a:gd name="connsiteX776" fmla="*/ 3296242 w 7472601"/>
              <a:gd name="connsiteY776" fmla="*/ 807991 h 6858000"/>
              <a:gd name="connsiteX777" fmla="*/ 3174674 w 7472601"/>
              <a:gd name="connsiteY777" fmla="*/ 919759 h 6858000"/>
              <a:gd name="connsiteX778" fmla="*/ 3042978 w 7472601"/>
              <a:gd name="connsiteY778" fmla="*/ 1054894 h 6858000"/>
              <a:gd name="connsiteX779" fmla="*/ 2968914 w 7472601"/>
              <a:gd name="connsiteY779" fmla="*/ 1133756 h 6858000"/>
              <a:gd name="connsiteX780" fmla="*/ 3103823 w 7472601"/>
              <a:gd name="connsiteY780" fmla="*/ 1026814 h 6858000"/>
              <a:gd name="connsiteX781" fmla="*/ 3607114 w 7472601"/>
              <a:gd name="connsiteY781" fmla="*/ 467441 h 6858000"/>
              <a:gd name="connsiteX782" fmla="*/ 3744487 w 7472601"/>
              <a:gd name="connsiteY782" fmla="*/ 383136 h 6858000"/>
              <a:gd name="connsiteX783" fmla="*/ 3970213 w 7472601"/>
              <a:gd name="connsiteY783" fmla="*/ 995559 h 6858000"/>
              <a:gd name="connsiteX784" fmla="*/ 3744487 w 7472601"/>
              <a:gd name="connsiteY784" fmla="*/ 383136 h 6858000"/>
              <a:gd name="connsiteX785" fmla="*/ 3624562 w 7472601"/>
              <a:gd name="connsiteY785" fmla="*/ 367041 h 6858000"/>
              <a:gd name="connsiteX786" fmla="*/ 3489712 w 7472601"/>
              <a:gd name="connsiteY786" fmla="*/ 485386 h 6858000"/>
              <a:gd name="connsiteX787" fmla="*/ 3182994 w 7472601"/>
              <a:gd name="connsiteY787" fmla="*/ 828265 h 6858000"/>
              <a:gd name="connsiteX788" fmla="*/ 2892114 w 7472601"/>
              <a:gd name="connsiteY788" fmla="*/ 1172635 h 6858000"/>
              <a:gd name="connsiteX789" fmla="*/ 3021459 w 7472601"/>
              <a:gd name="connsiteY789" fmla="*/ 1035385 h 6858000"/>
              <a:gd name="connsiteX790" fmla="*/ 3153873 w 7472601"/>
              <a:gd name="connsiteY790" fmla="*/ 898971 h 6858000"/>
              <a:gd name="connsiteX791" fmla="*/ 3276511 w 7472601"/>
              <a:gd name="connsiteY791" fmla="*/ 786423 h 6858000"/>
              <a:gd name="connsiteX792" fmla="*/ 3584154 w 7472601"/>
              <a:gd name="connsiteY792" fmla="*/ 448218 h 6858000"/>
              <a:gd name="connsiteX793" fmla="*/ 3624562 w 7472601"/>
              <a:gd name="connsiteY793" fmla="*/ 367041 h 6858000"/>
              <a:gd name="connsiteX794" fmla="*/ 3766672 w 7472601"/>
              <a:gd name="connsiteY794" fmla="*/ 359429 h 6858000"/>
              <a:gd name="connsiteX795" fmla="*/ 3996338 w 7472601"/>
              <a:gd name="connsiteY795" fmla="*/ 968237 h 6858000"/>
              <a:gd name="connsiteX796" fmla="*/ 3766672 w 7472601"/>
              <a:gd name="connsiteY796" fmla="*/ 359429 h 6858000"/>
              <a:gd name="connsiteX797" fmla="*/ 5805386 w 7472601"/>
              <a:gd name="connsiteY797" fmla="*/ 239240 h 6858000"/>
              <a:gd name="connsiteX798" fmla="*/ 5736947 w 7472601"/>
              <a:gd name="connsiteY798" fmla="*/ 261367 h 6858000"/>
              <a:gd name="connsiteX799" fmla="*/ 5427012 w 7472601"/>
              <a:gd name="connsiteY799" fmla="*/ 311272 h 6858000"/>
              <a:gd name="connsiteX800" fmla="*/ 5147818 w 7472601"/>
              <a:gd name="connsiteY800" fmla="*/ 322112 h 6858000"/>
              <a:gd name="connsiteX801" fmla="*/ 5060854 w 7472601"/>
              <a:gd name="connsiteY801" fmla="*/ 311882 h 6858000"/>
              <a:gd name="connsiteX802" fmla="*/ 4945989 w 7472601"/>
              <a:gd name="connsiteY802" fmla="*/ 300516 h 6858000"/>
              <a:gd name="connsiteX803" fmla="*/ 5410479 w 7472601"/>
              <a:gd name="connsiteY803" fmla="*/ 348434 h 6858000"/>
              <a:gd name="connsiteX804" fmla="*/ 5805386 w 7472601"/>
              <a:gd name="connsiteY804" fmla="*/ 239240 h 6858000"/>
              <a:gd name="connsiteX805" fmla="*/ 5905192 w 7472601"/>
              <a:gd name="connsiteY805" fmla="*/ 163079 h 6858000"/>
              <a:gd name="connsiteX806" fmla="*/ 5865655 w 7472601"/>
              <a:gd name="connsiteY806" fmla="*/ 171901 h 6858000"/>
              <a:gd name="connsiteX807" fmla="*/ 5259740 w 7472601"/>
              <a:gd name="connsiteY807" fmla="*/ 257013 h 6858000"/>
              <a:gd name="connsiteX808" fmla="*/ 5208466 w 7472601"/>
              <a:gd name="connsiteY808" fmla="*/ 257550 h 6858000"/>
              <a:gd name="connsiteX809" fmla="*/ 4980204 w 7472601"/>
              <a:gd name="connsiteY809" fmla="*/ 271903 h 6858000"/>
              <a:gd name="connsiteX810" fmla="*/ 5068068 w 7472601"/>
              <a:gd name="connsiteY810" fmla="*/ 282244 h 6858000"/>
              <a:gd name="connsiteX811" fmla="*/ 5153231 w 7472601"/>
              <a:gd name="connsiteY811" fmla="*/ 292240 h 6858000"/>
              <a:gd name="connsiteX812" fmla="*/ 5426491 w 7472601"/>
              <a:gd name="connsiteY812" fmla="*/ 281128 h 6858000"/>
              <a:gd name="connsiteX813" fmla="*/ 5731212 w 7472601"/>
              <a:gd name="connsiteY813" fmla="*/ 231951 h 6858000"/>
              <a:gd name="connsiteX814" fmla="*/ 5905192 w 7472601"/>
              <a:gd name="connsiteY814" fmla="*/ 163079 h 6858000"/>
              <a:gd name="connsiteX815" fmla="*/ 5944437 w 7472601"/>
              <a:gd name="connsiteY815" fmla="*/ 113829 h 6858000"/>
              <a:gd name="connsiteX816" fmla="*/ 5825032 w 7472601"/>
              <a:gd name="connsiteY816" fmla="*/ 146405 h 6858000"/>
              <a:gd name="connsiteX817" fmla="*/ 4955599 w 7472601"/>
              <a:gd name="connsiteY817" fmla="*/ 247008 h 6858000"/>
              <a:gd name="connsiteX818" fmla="*/ 5210104 w 7472601"/>
              <a:gd name="connsiteY818" fmla="*/ 228123 h 6858000"/>
              <a:gd name="connsiteX819" fmla="*/ 5261015 w 7472601"/>
              <a:gd name="connsiteY819" fmla="*/ 227087 h 6858000"/>
              <a:gd name="connsiteX820" fmla="*/ 5861181 w 7472601"/>
              <a:gd name="connsiteY820" fmla="*/ 143093 h 6858000"/>
              <a:gd name="connsiteX821" fmla="*/ 5961252 w 7472601"/>
              <a:gd name="connsiteY821" fmla="*/ 114820 h 6858000"/>
              <a:gd name="connsiteX822" fmla="*/ 5944437 w 7472601"/>
              <a:gd name="connsiteY822" fmla="*/ 113829 h 6858000"/>
              <a:gd name="connsiteX823" fmla="*/ 3882765 w 7472601"/>
              <a:gd name="connsiteY823" fmla="*/ 0 h 6858000"/>
              <a:gd name="connsiteX824" fmla="*/ 3995099 w 7472601"/>
              <a:gd name="connsiteY824" fmla="*/ 0 h 6858000"/>
              <a:gd name="connsiteX825" fmla="*/ 4163818 w 7472601"/>
              <a:gd name="connsiteY825" fmla="*/ 234104 h 6858000"/>
              <a:gd name="connsiteX826" fmla="*/ 4172099 w 7472601"/>
              <a:gd name="connsiteY826" fmla="*/ 234207 h 6858000"/>
              <a:gd name="connsiteX827" fmla="*/ 4784282 w 7472601"/>
              <a:gd name="connsiteY827" fmla="*/ 276561 h 6858000"/>
              <a:gd name="connsiteX828" fmla="*/ 4801687 w 7472601"/>
              <a:gd name="connsiteY828" fmla="*/ 267764 h 6858000"/>
              <a:gd name="connsiteX829" fmla="*/ 6082788 w 7472601"/>
              <a:gd name="connsiteY829" fmla="*/ 64119 h 6858000"/>
              <a:gd name="connsiteX830" fmla="*/ 6099442 w 7472601"/>
              <a:gd name="connsiteY830" fmla="*/ 82568 h 6858000"/>
              <a:gd name="connsiteX831" fmla="*/ 4804137 w 7472601"/>
              <a:gd name="connsiteY831" fmla="*/ 320931 h 6858000"/>
              <a:gd name="connsiteX832" fmla="*/ 4227047 w 7472601"/>
              <a:gd name="connsiteY832" fmla="*/ 313415 h 6858000"/>
              <a:gd name="connsiteX833" fmla="*/ 4346041 w 7472601"/>
              <a:gd name="connsiteY833" fmla="*/ 456086 h 6858000"/>
              <a:gd name="connsiteX834" fmla="*/ 4870967 w 7472601"/>
              <a:gd name="connsiteY834" fmla="*/ 963061 h 6858000"/>
              <a:gd name="connsiteX835" fmla="*/ 4889647 w 7472601"/>
              <a:gd name="connsiteY835" fmla="*/ 957147 h 6858000"/>
              <a:gd name="connsiteX836" fmla="*/ 5422504 w 7472601"/>
              <a:gd name="connsiteY836" fmla="*/ 805191 h 6858000"/>
              <a:gd name="connsiteX837" fmla="*/ 6087656 w 7472601"/>
              <a:gd name="connsiteY837" fmla="*/ 826703 h 6858000"/>
              <a:gd name="connsiteX838" fmla="*/ 6058717 w 7472601"/>
              <a:gd name="connsiteY838" fmla="*/ 865992 h 6858000"/>
              <a:gd name="connsiteX839" fmla="*/ 4974153 w 7472601"/>
              <a:gd name="connsiteY839" fmla="*/ 1045456 h 6858000"/>
              <a:gd name="connsiteX840" fmla="*/ 5627835 w 7472601"/>
              <a:gd name="connsiteY840" fmla="*/ 1472077 h 6858000"/>
              <a:gd name="connsiteX841" fmla="*/ 5629817 w 7472601"/>
              <a:gd name="connsiteY841" fmla="*/ 1471412 h 6858000"/>
              <a:gd name="connsiteX842" fmla="*/ 5634124 w 7472601"/>
              <a:gd name="connsiteY842" fmla="*/ 1470572 h 6858000"/>
              <a:gd name="connsiteX843" fmla="*/ 5755832 w 7472601"/>
              <a:gd name="connsiteY843" fmla="*/ 1383886 h 6858000"/>
              <a:gd name="connsiteX844" fmla="*/ 6014186 w 7472601"/>
              <a:gd name="connsiteY844" fmla="*/ 1279799 h 6858000"/>
              <a:gd name="connsiteX845" fmla="*/ 6901619 w 7472601"/>
              <a:gd name="connsiteY845" fmla="*/ 1047874 h 6858000"/>
              <a:gd name="connsiteX846" fmla="*/ 6931566 w 7472601"/>
              <a:gd name="connsiteY846" fmla="*/ 1062034 h 6858000"/>
              <a:gd name="connsiteX847" fmla="*/ 5790982 w 7472601"/>
              <a:gd name="connsiteY847" fmla="*/ 1561380 h 6858000"/>
              <a:gd name="connsiteX848" fmla="*/ 6188971 w 7472601"/>
              <a:gd name="connsiteY848" fmla="*/ 1755168 h 6858000"/>
              <a:gd name="connsiteX849" fmla="*/ 6202446 w 7472601"/>
              <a:gd name="connsiteY849" fmla="*/ 1752268 h 6858000"/>
              <a:gd name="connsiteX850" fmla="*/ 7179560 w 7472601"/>
              <a:gd name="connsiteY850" fmla="*/ 1467551 h 6858000"/>
              <a:gd name="connsiteX851" fmla="*/ 7158730 w 7472601"/>
              <a:gd name="connsiteY851" fmla="*/ 1507835 h 6858000"/>
              <a:gd name="connsiteX852" fmla="*/ 6326959 w 7472601"/>
              <a:gd name="connsiteY852" fmla="*/ 1817686 h 6858000"/>
              <a:gd name="connsiteX853" fmla="*/ 6537433 w 7472601"/>
              <a:gd name="connsiteY853" fmla="*/ 1907790 h 6858000"/>
              <a:gd name="connsiteX854" fmla="*/ 6550221 w 7472601"/>
              <a:gd name="connsiteY854" fmla="*/ 1910729 h 6858000"/>
              <a:gd name="connsiteX855" fmla="*/ 6964438 w 7472601"/>
              <a:gd name="connsiteY855" fmla="*/ 2209505 h 6858000"/>
              <a:gd name="connsiteX856" fmla="*/ 7367862 w 7472601"/>
              <a:gd name="connsiteY856" fmla="*/ 2806833 h 6858000"/>
              <a:gd name="connsiteX857" fmla="*/ 7364329 w 7472601"/>
              <a:gd name="connsiteY857" fmla="*/ 2826907 h 6858000"/>
              <a:gd name="connsiteX858" fmla="*/ 7290545 w 7472601"/>
              <a:gd name="connsiteY858" fmla="*/ 2850663 h 6858000"/>
              <a:gd name="connsiteX859" fmla="*/ 6472036 w 7472601"/>
              <a:gd name="connsiteY859" fmla="*/ 1959003 h 6858000"/>
              <a:gd name="connsiteX860" fmla="*/ 5792897 w 7472601"/>
              <a:gd name="connsiteY860" fmla="*/ 1647747 h 6858000"/>
              <a:gd name="connsiteX861" fmla="*/ 5842751 w 7472601"/>
              <a:gd name="connsiteY861" fmla="*/ 1816112 h 6858000"/>
              <a:gd name="connsiteX862" fmla="*/ 5847424 w 7472601"/>
              <a:gd name="connsiteY862" fmla="*/ 1815776 h 6858000"/>
              <a:gd name="connsiteX863" fmla="*/ 6399821 w 7472601"/>
              <a:gd name="connsiteY863" fmla="*/ 2344799 h 6858000"/>
              <a:gd name="connsiteX864" fmla="*/ 6323232 w 7472601"/>
              <a:gd name="connsiteY864" fmla="*/ 2389634 h 6858000"/>
              <a:gd name="connsiteX865" fmla="*/ 5942958 w 7472601"/>
              <a:gd name="connsiteY865" fmla="*/ 2077708 h 6858000"/>
              <a:gd name="connsiteX866" fmla="*/ 5921559 w 7472601"/>
              <a:gd name="connsiteY866" fmla="*/ 2378596 h 6858000"/>
              <a:gd name="connsiteX867" fmla="*/ 5817651 w 7472601"/>
              <a:gd name="connsiteY867" fmla="*/ 3023919 h 6858000"/>
              <a:gd name="connsiteX868" fmla="*/ 5729634 w 7472601"/>
              <a:gd name="connsiteY868" fmla="*/ 3051849 h 6858000"/>
              <a:gd name="connsiteX869" fmla="*/ 5611018 w 7472601"/>
              <a:gd name="connsiteY869" fmla="*/ 2316769 h 6858000"/>
              <a:gd name="connsiteX870" fmla="*/ 5687608 w 7472601"/>
              <a:gd name="connsiteY870" fmla="*/ 2039972 h 6858000"/>
              <a:gd name="connsiteX871" fmla="*/ 5657554 w 7472601"/>
              <a:gd name="connsiteY871" fmla="*/ 1576445 h 6858000"/>
              <a:gd name="connsiteX872" fmla="*/ 5150475 w 7472601"/>
              <a:gd name="connsiteY872" fmla="*/ 1274012 h 6858000"/>
              <a:gd name="connsiteX873" fmla="*/ 5349142 w 7472601"/>
              <a:gd name="connsiteY873" fmla="*/ 2204405 h 6858000"/>
              <a:gd name="connsiteX874" fmla="*/ 5262214 w 7472601"/>
              <a:gd name="connsiteY874" fmla="*/ 2233836 h 6858000"/>
              <a:gd name="connsiteX875" fmla="*/ 4981539 w 7472601"/>
              <a:gd name="connsiteY875" fmla="*/ 1542201 h 6858000"/>
              <a:gd name="connsiteX876" fmla="*/ 4958461 w 7472601"/>
              <a:gd name="connsiteY876" fmla="*/ 1136957 h 6858000"/>
              <a:gd name="connsiteX877" fmla="*/ 4655015 w 7472601"/>
              <a:gd name="connsiteY877" fmla="*/ 891426 h 6858000"/>
              <a:gd name="connsiteX878" fmla="*/ 4348002 w 7472601"/>
              <a:gd name="connsiteY878" fmla="*/ 2205895 h 6858000"/>
              <a:gd name="connsiteX879" fmla="*/ 4262250 w 7472601"/>
              <a:gd name="connsiteY879" fmla="*/ 2219972 h 6858000"/>
              <a:gd name="connsiteX880" fmla="*/ 4550611 w 7472601"/>
              <a:gd name="connsiteY880" fmla="*/ 817540 h 6858000"/>
              <a:gd name="connsiteX881" fmla="*/ 4564418 w 7472601"/>
              <a:gd name="connsiteY881" fmla="*/ 808293 h 6858000"/>
              <a:gd name="connsiteX882" fmla="*/ 4266388 w 7472601"/>
              <a:gd name="connsiteY882" fmla="*/ 500083 h 6858000"/>
              <a:gd name="connsiteX883" fmla="*/ 4032842 w 7472601"/>
              <a:gd name="connsiteY883" fmla="*/ 211809 h 6858000"/>
              <a:gd name="connsiteX884" fmla="*/ 3882765 w 7472601"/>
              <a:gd name="connsiteY884" fmla="*/ 0 h 6858000"/>
              <a:gd name="connsiteX885" fmla="*/ 3721337 w 7472601"/>
              <a:gd name="connsiteY885" fmla="*/ 0 h 6858000"/>
              <a:gd name="connsiteX886" fmla="*/ 3797544 w 7472601"/>
              <a:gd name="connsiteY886" fmla="*/ 0 h 6858000"/>
              <a:gd name="connsiteX887" fmla="*/ 3775734 w 7472601"/>
              <a:gd name="connsiteY887" fmla="*/ 95131 h 6858000"/>
              <a:gd name="connsiteX888" fmla="*/ 3724807 w 7472601"/>
              <a:gd name="connsiteY888" fmla="*/ 272257 h 6858000"/>
              <a:gd name="connsiteX889" fmla="*/ 3726844 w 7472601"/>
              <a:gd name="connsiteY889" fmla="*/ 282988 h 6858000"/>
              <a:gd name="connsiteX890" fmla="*/ 3742664 w 7472601"/>
              <a:gd name="connsiteY890" fmla="*/ 279918 h 6858000"/>
              <a:gd name="connsiteX891" fmla="*/ 4103910 w 7472601"/>
              <a:gd name="connsiteY891" fmla="*/ 1161917 h 6858000"/>
              <a:gd name="connsiteX892" fmla="*/ 4020269 w 7472601"/>
              <a:gd name="connsiteY892" fmla="*/ 1200406 h 6858000"/>
              <a:gd name="connsiteX893" fmla="*/ 3674882 w 7472601"/>
              <a:gd name="connsiteY893" fmla="*/ 488524 h 6858000"/>
              <a:gd name="connsiteX894" fmla="*/ 3132682 w 7472601"/>
              <a:gd name="connsiteY894" fmla="*/ 1072284 h 6858000"/>
              <a:gd name="connsiteX895" fmla="*/ 2716346 w 7472601"/>
              <a:gd name="connsiteY895" fmla="*/ 1276376 h 6858000"/>
              <a:gd name="connsiteX896" fmla="*/ 2716772 w 7472601"/>
              <a:gd name="connsiteY896" fmla="*/ 1255462 h 6858000"/>
              <a:gd name="connsiteX897" fmla="*/ 3471096 w 7472601"/>
              <a:gd name="connsiteY897" fmla="*/ 437072 h 6858000"/>
              <a:gd name="connsiteX898" fmla="*/ 3639057 w 7472601"/>
              <a:gd name="connsiteY898" fmla="*/ 286334 h 6858000"/>
              <a:gd name="connsiteX899" fmla="*/ 3640309 w 7472601"/>
              <a:gd name="connsiteY899" fmla="*/ 284664 h 6858000"/>
              <a:gd name="connsiteX900" fmla="*/ 3646022 w 7472601"/>
              <a:gd name="connsiteY900" fmla="*/ 276711 h 6858000"/>
              <a:gd name="connsiteX901" fmla="*/ 3707943 w 7472601"/>
              <a:gd name="connsiteY901" fmla="*/ 65958 h 6858000"/>
              <a:gd name="connsiteX902" fmla="*/ 3721337 w 7472601"/>
              <a:gd name="connsiteY902" fmla="*/ 0 h 6858000"/>
              <a:gd name="connsiteX903" fmla="*/ 2867960 w 7472601"/>
              <a:gd name="connsiteY903" fmla="*/ 0 h 6858000"/>
              <a:gd name="connsiteX904" fmla="*/ 2926351 w 7472601"/>
              <a:gd name="connsiteY904" fmla="*/ 0 h 6858000"/>
              <a:gd name="connsiteX905" fmla="*/ 2902823 w 7472601"/>
              <a:gd name="connsiteY905" fmla="*/ 262929 h 6858000"/>
              <a:gd name="connsiteX906" fmla="*/ 2940663 w 7472601"/>
              <a:gd name="connsiteY906" fmla="*/ 140884 h 6858000"/>
              <a:gd name="connsiteX907" fmla="*/ 2947039 w 7472601"/>
              <a:gd name="connsiteY907" fmla="*/ 122524 h 6858000"/>
              <a:gd name="connsiteX908" fmla="*/ 2984316 w 7472601"/>
              <a:gd name="connsiteY908" fmla="*/ 0 h 6858000"/>
              <a:gd name="connsiteX909" fmla="*/ 3016114 w 7472601"/>
              <a:gd name="connsiteY909" fmla="*/ 0 h 6858000"/>
              <a:gd name="connsiteX910" fmla="*/ 2979949 w 7472601"/>
              <a:gd name="connsiteY910" fmla="*/ 119274 h 6858000"/>
              <a:gd name="connsiteX911" fmla="*/ 3023879 w 7472601"/>
              <a:gd name="connsiteY911" fmla="*/ 0 h 6858000"/>
              <a:gd name="connsiteX912" fmla="*/ 3105400 w 7472601"/>
              <a:gd name="connsiteY912" fmla="*/ 0 h 6858000"/>
              <a:gd name="connsiteX913" fmla="*/ 3094669 w 7472601"/>
              <a:gd name="connsiteY913" fmla="*/ 30308 h 6858000"/>
              <a:gd name="connsiteX914" fmla="*/ 2901945 w 7472601"/>
              <a:gd name="connsiteY914" fmla="*/ 466538 h 6858000"/>
              <a:gd name="connsiteX915" fmla="*/ 2815209 w 7472601"/>
              <a:gd name="connsiteY915" fmla="*/ 497361 h 6858000"/>
              <a:gd name="connsiteX916" fmla="*/ 2844845 w 7472601"/>
              <a:gd name="connsiteY916" fmla="*/ 127638 h 6858000"/>
              <a:gd name="connsiteX917" fmla="*/ 2867960 w 7472601"/>
              <a:gd name="connsiteY917" fmla="*/ 0 h 6858000"/>
              <a:gd name="connsiteX918" fmla="*/ 1057230 w 7472601"/>
              <a:gd name="connsiteY918" fmla="*/ 0 h 6858000"/>
              <a:gd name="connsiteX919" fmla="*/ 1111003 w 7472601"/>
              <a:gd name="connsiteY919" fmla="*/ 0 h 6858000"/>
              <a:gd name="connsiteX920" fmla="*/ 1125553 w 7472601"/>
              <a:gd name="connsiteY920" fmla="*/ 52588 h 6858000"/>
              <a:gd name="connsiteX921" fmla="*/ 1304276 w 7472601"/>
              <a:gd name="connsiteY921" fmla="*/ 476275 h 6858000"/>
              <a:gd name="connsiteX922" fmla="*/ 1492066 w 7472601"/>
              <a:gd name="connsiteY922" fmla="*/ 886333 h 6858000"/>
              <a:gd name="connsiteX923" fmla="*/ 1423698 w 7472601"/>
              <a:gd name="connsiteY923" fmla="*/ 710817 h 6858000"/>
              <a:gd name="connsiteX924" fmla="*/ 1357609 w 7472601"/>
              <a:gd name="connsiteY924" fmla="*/ 532892 h 6858000"/>
              <a:gd name="connsiteX925" fmla="*/ 1309550 w 7472601"/>
              <a:gd name="connsiteY925" fmla="*/ 374031 h 6858000"/>
              <a:gd name="connsiteX926" fmla="*/ 1193673 w 7472601"/>
              <a:gd name="connsiteY926" fmla="*/ 49533 h 6858000"/>
              <a:gd name="connsiteX927" fmla="*/ 1164391 w 7472601"/>
              <a:gd name="connsiteY927" fmla="*/ 0 h 6858000"/>
              <a:gd name="connsiteX928" fmla="*/ 1200666 w 7472601"/>
              <a:gd name="connsiteY928" fmla="*/ 0 h 6858000"/>
              <a:gd name="connsiteX929" fmla="*/ 1223408 w 7472601"/>
              <a:gd name="connsiteY929" fmla="*/ 38996 h 6858000"/>
              <a:gd name="connsiteX930" fmla="*/ 1339635 w 7472601"/>
              <a:gd name="connsiteY930" fmla="*/ 365517 h 6858000"/>
              <a:gd name="connsiteX931" fmla="*/ 1387469 w 7472601"/>
              <a:gd name="connsiteY931" fmla="*/ 523079 h 6858000"/>
              <a:gd name="connsiteX932" fmla="*/ 1452685 w 7472601"/>
              <a:gd name="connsiteY932" fmla="*/ 699806 h 6858000"/>
              <a:gd name="connsiteX933" fmla="*/ 1492092 w 7472601"/>
              <a:gd name="connsiteY933" fmla="*/ 800424 h 6858000"/>
              <a:gd name="connsiteX934" fmla="*/ 1455302 w 7472601"/>
              <a:gd name="connsiteY934" fmla="*/ 632913 h 6858000"/>
              <a:gd name="connsiteX935" fmla="*/ 1222336 w 7472601"/>
              <a:gd name="connsiteY935" fmla="*/ 9480 h 6858000"/>
              <a:gd name="connsiteX936" fmla="*/ 1214634 w 7472601"/>
              <a:gd name="connsiteY936" fmla="*/ 0 h 6858000"/>
              <a:gd name="connsiteX937" fmla="*/ 1289827 w 7472601"/>
              <a:gd name="connsiteY937" fmla="*/ 0 h 6858000"/>
              <a:gd name="connsiteX938" fmla="*/ 1321076 w 7472601"/>
              <a:gd name="connsiteY938" fmla="*/ 59722 h 6858000"/>
              <a:gd name="connsiteX939" fmla="*/ 1512579 w 7472601"/>
              <a:gd name="connsiteY939" fmla="*/ 626441 h 6858000"/>
              <a:gd name="connsiteX940" fmla="*/ 1506076 w 7472601"/>
              <a:gd name="connsiteY940" fmla="*/ 1089289 h 6858000"/>
              <a:gd name="connsiteX941" fmla="*/ 1486346 w 7472601"/>
              <a:gd name="connsiteY941" fmla="*/ 1079919 h 6858000"/>
              <a:gd name="connsiteX942" fmla="*/ 1070511 w 7472601"/>
              <a:gd name="connsiteY942" fmla="*/ 48609 h 6858000"/>
              <a:gd name="connsiteX943" fmla="*/ 1057230 w 7472601"/>
              <a:gd name="connsiteY943" fmla="*/ 0 h 6858000"/>
              <a:gd name="connsiteX944" fmla="*/ 43151 w 7472601"/>
              <a:gd name="connsiteY944" fmla="*/ 0 h 6858000"/>
              <a:gd name="connsiteX945" fmla="*/ 95283 w 7472601"/>
              <a:gd name="connsiteY945" fmla="*/ 0 h 6858000"/>
              <a:gd name="connsiteX946" fmla="*/ 300708 w 7472601"/>
              <a:gd name="connsiteY946" fmla="*/ 154571 h 6858000"/>
              <a:gd name="connsiteX947" fmla="*/ 530414 w 7472601"/>
              <a:gd name="connsiteY947" fmla="*/ 354673 h 6858000"/>
              <a:gd name="connsiteX948" fmla="*/ 333785 w 7472601"/>
              <a:gd name="connsiteY948" fmla="*/ 161564 h 6858000"/>
              <a:gd name="connsiteX949" fmla="*/ 147005 w 7472601"/>
              <a:gd name="connsiteY949" fmla="*/ 0 h 6858000"/>
              <a:gd name="connsiteX950" fmla="*/ 272509 w 7472601"/>
              <a:gd name="connsiteY950" fmla="*/ 0 h 6858000"/>
              <a:gd name="connsiteX951" fmla="*/ 326276 w 7472601"/>
              <a:gd name="connsiteY951" fmla="*/ 45847 h 6858000"/>
              <a:gd name="connsiteX952" fmla="*/ 823759 w 7472601"/>
              <a:gd name="connsiteY952" fmla="*/ 574145 h 6858000"/>
              <a:gd name="connsiteX953" fmla="*/ 811254 w 7472601"/>
              <a:gd name="connsiteY953" fmla="*/ 665546 h 6858000"/>
              <a:gd name="connsiteX954" fmla="*/ 154042 w 7472601"/>
              <a:gd name="connsiteY954" fmla="*/ 261522 h 6858000"/>
              <a:gd name="connsiteX955" fmla="*/ 13550 w 7472601"/>
              <a:gd name="connsiteY955" fmla="*/ 158423 h 6858000"/>
              <a:gd name="connsiteX956" fmla="*/ 0 w 7472601"/>
              <a:gd name="connsiteY956" fmla="*/ 146618 h 6858000"/>
              <a:gd name="connsiteX957" fmla="*/ 0 w 7472601"/>
              <a:gd name="connsiteY957" fmla="*/ 59161 h 6858000"/>
              <a:gd name="connsiteX958" fmla="*/ 45427 w 7472601"/>
              <a:gd name="connsiteY958" fmla="*/ 101078 h 6858000"/>
              <a:gd name="connsiteX959" fmla="*/ 630103 w 7472601"/>
              <a:gd name="connsiteY959" fmla="*/ 485885 h 6858000"/>
              <a:gd name="connsiteX960" fmla="*/ 532040 w 7472601"/>
              <a:gd name="connsiteY960" fmla="*/ 399359 h 6858000"/>
              <a:gd name="connsiteX961" fmla="*/ 517618 w 7472601"/>
              <a:gd name="connsiteY961" fmla="*/ 385726 h 6858000"/>
              <a:gd name="connsiteX962" fmla="*/ 285074 w 7472601"/>
              <a:gd name="connsiteY962" fmla="*/ 182755 h 6858000"/>
              <a:gd name="connsiteX963" fmla="*/ 43151 w 7472601"/>
              <a:gd name="connsiteY963" fmla="*/ 0 h 6858000"/>
              <a:gd name="connsiteX0" fmla="*/ 369702 w 7472601"/>
              <a:gd name="connsiteY0" fmla="*/ 6712169 h 6858000"/>
              <a:gd name="connsiteX1" fmla="*/ 366575 w 7472601"/>
              <a:gd name="connsiteY1" fmla="*/ 6715556 h 6858000"/>
              <a:gd name="connsiteX2" fmla="*/ 371637 w 7472601"/>
              <a:gd name="connsiteY2" fmla="*/ 6713954 h 6858000"/>
              <a:gd name="connsiteX3" fmla="*/ 369702 w 7472601"/>
              <a:gd name="connsiteY3" fmla="*/ 6712169 h 6858000"/>
              <a:gd name="connsiteX4" fmla="*/ 7088673 w 7472601"/>
              <a:gd name="connsiteY4" fmla="*/ 6610396 h 6858000"/>
              <a:gd name="connsiteX5" fmla="*/ 7440138 w 7472601"/>
              <a:gd name="connsiteY5" fmla="*/ 6622648 h 6858000"/>
              <a:gd name="connsiteX6" fmla="*/ 7467600 w 7472601"/>
              <a:gd name="connsiteY6" fmla="*/ 6628217 h 6858000"/>
              <a:gd name="connsiteX7" fmla="*/ 7467600 w 7472601"/>
              <a:gd name="connsiteY7" fmla="*/ 6668575 h 6858000"/>
              <a:gd name="connsiteX8" fmla="*/ 7392322 w 7472601"/>
              <a:gd name="connsiteY8" fmla="*/ 6658238 h 6858000"/>
              <a:gd name="connsiteX9" fmla="*/ 7467600 w 7472601"/>
              <a:gd name="connsiteY9" fmla="*/ 6683873 h 6858000"/>
              <a:gd name="connsiteX10" fmla="*/ 7467600 w 7472601"/>
              <a:gd name="connsiteY10" fmla="*/ 6714215 h 6858000"/>
              <a:gd name="connsiteX11" fmla="*/ 7447383 w 7472601"/>
              <a:gd name="connsiteY11" fmla="*/ 6707202 h 6858000"/>
              <a:gd name="connsiteX12" fmla="*/ 7289862 w 7472601"/>
              <a:gd name="connsiteY12" fmla="*/ 6659827 h 6858000"/>
              <a:gd name="connsiteX13" fmla="*/ 7434024 w 7472601"/>
              <a:gd name="connsiteY13" fmla="*/ 6722130 h 6858000"/>
              <a:gd name="connsiteX14" fmla="*/ 7467600 w 7472601"/>
              <a:gd name="connsiteY14" fmla="*/ 6736157 h 6858000"/>
              <a:gd name="connsiteX15" fmla="*/ 7467600 w 7472601"/>
              <a:gd name="connsiteY15" fmla="*/ 6767913 h 6858000"/>
              <a:gd name="connsiteX16" fmla="*/ 7392158 w 7472601"/>
              <a:gd name="connsiteY16" fmla="*/ 6771365 h 6858000"/>
              <a:gd name="connsiteX17" fmla="*/ 7467600 w 7472601"/>
              <a:gd name="connsiteY17" fmla="*/ 6805948 h 6858000"/>
              <a:gd name="connsiteX18" fmla="*/ 7467600 w 7472601"/>
              <a:gd name="connsiteY18" fmla="*/ 6831490 h 6858000"/>
              <a:gd name="connsiteX19" fmla="*/ 7410696 w 7472601"/>
              <a:gd name="connsiteY19" fmla="*/ 6803861 h 6858000"/>
              <a:gd name="connsiteX20" fmla="*/ 7088673 w 7472601"/>
              <a:gd name="connsiteY20" fmla="*/ 6610396 h 6858000"/>
              <a:gd name="connsiteX21" fmla="*/ 1019354 w 7472601"/>
              <a:gd name="connsiteY21" fmla="*/ 6315006 h 6858000"/>
              <a:gd name="connsiteX22" fmla="*/ 441046 w 7472601"/>
              <a:gd name="connsiteY22" fmla="*/ 6691153 h 6858000"/>
              <a:gd name="connsiteX23" fmla="*/ 1019354 w 7472601"/>
              <a:gd name="connsiteY23" fmla="*/ 6315006 h 6858000"/>
              <a:gd name="connsiteX24" fmla="*/ 991680 w 7472601"/>
              <a:gd name="connsiteY24" fmla="*/ 6298413 h 6858000"/>
              <a:gd name="connsiteX25" fmla="*/ 409060 w 7472601"/>
              <a:gd name="connsiteY25" fmla="*/ 6671470 h 6858000"/>
              <a:gd name="connsiteX26" fmla="*/ 991680 w 7472601"/>
              <a:gd name="connsiteY26" fmla="*/ 6298413 h 6858000"/>
              <a:gd name="connsiteX27" fmla="*/ 103333 w 7472601"/>
              <a:gd name="connsiteY27" fmla="*/ 5699602 h 6858000"/>
              <a:gd name="connsiteX28" fmla="*/ 233938 w 7472601"/>
              <a:gd name="connsiteY28" fmla="*/ 5809416 h 6858000"/>
              <a:gd name="connsiteX29" fmla="*/ 883580 w 7472601"/>
              <a:gd name="connsiteY29" fmla="*/ 6180710 h 6858000"/>
              <a:gd name="connsiteX30" fmla="*/ 487337 w 7472601"/>
              <a:gd name="connsiteY30" fmla="*/ 5950182 h 6858000"/>
              <a:gd name="connsiteX31" fmla="*/ 354051 w 7472601"/>
              <a:gd name="connsiteY31" fmla="*/ 5854912 h 6858000"/>
              <a:gd name="connsiteX32" fmla="*/ 195436 w 7472601"/>
              <a:gd name="connsiteY32" fmla="*/ 5755068 h 6858000"/>
              <a:gd name="connsiteX33" fmla="*/ 103333 w 7472601"/>
              <a:gd name="connsiteY33" fmla="*/ 5699602 h 6858000"/>
              <a:gd name="connsiteX34" fmla="*/ 5539432 w 7472601"/>
              <a:gd name="connsiteY34" fmla="*/ 5642928 h 6858000"/>
              <a:gd name="connsiteX35" fmla="*/ 5555462 w 7472601"/>
              <a:gd name="connsiteY35" fmla="*/ 5694454 h 6858000"/>
              <a:gd name="connsiteX36" fmla="*/ 5828270 w 7472601"/>
              <a:gd name="connsiteY36" fmla="*/ 6320663 h 6858000"/>
              <a:gd name="connsiteX37" fmla="*/ 5947416 w 7472601"/>
              <a:gd name="connsiteY37" fmla="*/ 6574846 h 6858000"/>
              <a:gd name="connsiteX38" fmla="*/ 5539432 w 7472601"/>
              <a:gd name="connsiteY38" fmla="*/ 5642928 h 6858000"/>
              <a:gd name="connsiteX39" fmla="*/ 51253 w 7472601"/>
              <a:gd name="connsiteY39" fmla="*/ 5631825 h 6858000"/>
              <a:gd name="connsiteX40" fmla="*/ 211622 w 7472601"/>
              <a:gd name="connsiteY40" fmla="*/ 5728803 h 6858000"/>
              <a:gd name="connsiteX41" fmla="*/ 371652 w 7472601"/>
              <a:gd name="connsiteY41" fmla="*/ 5829062 h 6858000"/>
              <a:gd name="connsiteX42" fmla="*/ 505903 w 7472601"/>
              <a:gd name="connsiteY42" fmla="*/ 5925221 h 6858000"/>
              <a:gd name="connsiteX43" fmla="*/ 899240 w 7472601"/>
              <a:gd name="connsiteY43" fmla="*/ 6153068 h 6858000"/>
              <a:gd name="connsiteX44" fmla="*/ 988114 w 7472601"/>
              <a:gd name="connsiteY44" fmla="*/ 6174204 h 6858000"/>
              <a:gd name="connsiteX45" fmla="*/ 845971 w 7472601"/>
              <a:gd name="connsiteY45" fmla="*/ 6067177 h 6858000"/>
              <a:gd name="connsiteX46" fmla="*/ 448057 w 7472601"/>
              <a:gd name="connsiteY46" fmla="*/ 5841376 h 6858000"/>
              <a:gd name="connsiteX47" fmla="*/ 51253 w 7472601"/>
              <a:gd name="connsiteY47" fmla="*/ 5631825 h 6858000"/>
              <a:gd name="connsiteX48" fmla="*/ 2606687 w 7472601"/>
              <a:gd name="connsiteY48" fmla="*/ 5630718 h 6858000"/>
              <a:gd name="connsiteX49" fmla="*/ 2645658 w 7472601"/>
              <a:gd name="connsiteY49" fmla="*/ 6640259 h 6858000"/>
              <a:gd name="connsiteX50" fmla="*/ 2606687 w 7472601"/>
              <a:gd name="connsiteY50" fmla="*/ 5630718 h 6858000"/>
              <a:gd name="connsiteX51" fmla="*/ 3642057 w 7472601"/>
              <a:gd name="connsiteY51" fmla="*/ 5573487 h 6858000"/>
              <a:gd name="connsiteX52" fmla="*/ 3632981 w 7472601"/>
              <a:gd name="connsiteY52" fmla="*/ 5579437 h 6858000"/>
              <a:gd name="connsiteX53" fmla="*/ 3382436 w 7472601"/>
              <a:gd name="connsiteY53" fmla="*/ 5952726 h 6858000"/>
              <a:gd name="connsiteX54" fmla="*/ 3191929 w 7472601"/>
              <a:gd name="connsiteY54" fmla="*/ 6662669 h 6858000"/>
              <a:gd name="connsiteX55" fmla="*/ 3369898 w 7472601"/>
              <a:gd name="connsiteY55" fmla="*/ 6081771 h 6858000"/>
              <a:gd name="connsiteX56" fmla="*/ 3642057 w 7472601"/>
              <a:gd name="connsiteY56" fmla="*/ 5573487 h 6858000"/>
              <a:gd name="connsiteX57" fmla="*/ 2650666 w 7472601"/>
              <a:gd name="connsiteY57" fmla="*/ 5530686 h 6858000"/>
              <a:gd name="connsiteX58" fmla="*/ 2650249 w 7472601"/>
              <a:gd name="connsiteY58" fmla="*/ 5532101 h 6858000"/>
              <a:gd name="connsiteX59" fmla="*/ 2663808 w 7472601"/>
              <a:gd name="connsiteY59" fmla="*/ 6535215 h 6858000"/>
              <a:gd name="connsiteX60" fmla="*/ 2665418 w 7472601"/>
              <a:gd name="connsiteY60" fmla="*/ 6132756 h 6858000"/>
              <a:gd name="connsiteX61" fmla="*/ 2650666 w 7472601"/>
              <a:gd name="connsiteY61" fmla="*/ 5530686 h 6858000"/>
              <a:gd name="connsiteX62" fmla="*/ 2680277 w 7472601"/>
              <a:gd name="connsiteY62" fmla="*/ 5479204 h 6858000"/>
              <a:gd name="connsiteX63" fmla="*/ 2678972 w 7472601"/>
              <a:gd name="connsiteY63" fmla="*/ 5481582 h 6858000"/>
              <a:gd name="connsiteX64" fmla="*/ 2696666 w 7472601"/>
              <a:gd name="connsiteY64" fmla="*/ 6133836 h 6858000"/>
              <a:gd name="connsiteX65" fmla="*/ 2695769 w 7472601"/>
              <a:gd name="connsiteY65" fmla="*/ 6390955 h 6858000"/>
              <a:gd name="connsiteX66" fmla="*/ 2739893 w 7472601"/>
              <a:gd name="connsiteY66" fmla="*/ 6108357 h 6858000"/>
              <a:gd name="connsiteX67" fmla="*/ 2680277 w 7472601"/>
              <a:gd name="connsiteY67" fmla="*/ 5479204 h 6858000"/>
              <a:gd name="connsiteX68" fmla="*/ 1132195 w 7472601"/>
              <a:gd name="connsiteY68" fmla="*/ 5467980 h 6858000"/>
              <a:gd name="connsiteX69" fmla="*/ 1679056 w 7472601"/>
              <a:gd name="connsiteY69" fmla="*/ 5516907 h 6858000"/>
              <a:gd name="connsiteX70" fmla="*/ 2128648 w 7472601"/>
              <a:gd name="connsiteY70" fmla="*/ 5474249 h 6858000"/>
              <a:gd name="connsiteX71" fmla="*/ 1825619 w 7472601"/>
              <a:gd name="connsiteY71" fmla="*/ 5478447 h 6858000"/>
              <a:gd name="connsiteX72" fmla="*/ 1737798 w 7472601"/>
              <a:gd name="connsiteY72" fmla="*/ 5483353 h 6858000"/>
              <a:gd name="connsiteX73" fmla="*/ 1132195 w 7472601"/>
              <a:gd name="connsiteY73" fmla="*/ 5467980 h 6858000"/>
              <a:gd name="connsiteX74" fmla="*/ 7454976 w 7472601"/>
              <a:gd name="connsiteY74" fmla="*/ 6318297 h 6858000"/>
              <a:gd name="connsiteX75" fmla="*/ 7467600 w 7472601"/>
              <a:gd name="connsiteY75" fmla="*/ 6012219 h 6858000"/>
              <a:gd name="connsiteX76" fmla="*/ 7356878 w 7472601"/>
              <a:gd name="connsiteY76" fmla="*/ 5981332 h 6858000"/>
              <a:gd name="connsiteX77" fmla="*/ 7467600 w 7472601"/>
              <a:gd name="connsiteY77" fmla="*/ 6117703 h 6858000"/>
              <a:gd name="connsiteX78" fmla="*/ 7467600 w 7472601"/>
              <a:gd name="connsiteY78" fmla="*/ 6163634 h 6858000"/>
              <a:gd name="connsiteX79" fmla="*/ 7403637 w 7472601"/>
              <a:gd name="connsiteY79" fmla="*/ 6083957 h 6858000"/>
              <a:gd name="connsiteX80" fmla="*/ 7448321 w 7472601"/>
              <a:gd name="connsiteY80" fmla="*/ 6190991 h 6858000"/>
              <a:gd name="connsiteX81" fmla="*/ 7467600 w 7472601"/>
              <a:gd name="connsiteY81" fmla="*/ 6221686 h 6858000"/>
              <a:gd name="connsiteX82" fmla="*/ 7467600 w 7472601"/>
              <a:gd name="connsiteY82" fmla="*/ 6334256 h 6858000"/>
              <a:gd name="connsiteX83" fmla="*/ 7454976 w 7472601"/>
              <a:gd name="connsiteY83" fmla="*/ 6318297 h 6858000"/>
              <a:gd name="connsiteX84" fmla="*/ 1456157 w 7472601"/>
              <a:gd name="connsiteY84" fmla="*/ 5371404 h 6858000"/>
              <a:gd name="connsiteX85" fmla="*/ 1244432 w 7472601"/>
              <a:gd name="connsiteY85" fmla="*/ 5385601 h 6858000"/>
              <a:gd name="connsiteX86" fmla="*/ 973990 w 7472601"/>
              <a:gd name="connsiteY86" fmla="*/ 5424940 h 6858000"/>
              <a:gd name="connsiteX87" fmla="*/ 1103809 w 7472601"/>
              <a:gd name="connsiteY87" fmla="*/ 5433720 h 6858000"/>
              <a:gd name="connsiteX88" fmla="*/ 1123454 w 7472601"/>
              <a:gd name="connsiteY88" fmla="*/ 5435727 h 6858000"/>
              <a:gd name="connsiteX89" fmla="*/ 1737017 w 7472601"/>
              <a:gd name="connsiteY89" fmla="*/ 5452183 h 6858000"/>
              <a:gd name="connsiteX90" fmla="*/ 1824397 w 7472601"/>
              <a:gd name="connsiteY90" fmla="*/ 5447757 h 6858000"/>
              <a:gd name="connsiteX91" fmla="*/ 2070059 w 7472601"/>
              <a:gd name="connsiteY91" fmla="*/ 5441660 h 6858000"/>
              <a:gd name="connsiteX92" fmla="*/ 1456157 w 7472601"/>
              <a:gd name="connsiteY92" fmla="*/ 5371404 h 6858000"/>
              <a:gd name="connsiteX93" fmla="*/ 4988186 w 7472601"/>
              <a:gd name="connsiteY93" fmla="*/ 5216467 h 6858000"/>
              <a:gd name="connsiteX94" fmla="*/ 4777334 w 7472601"/>
              <a:gd name="connsiteY94" fmla="*/ 5406072 h 6858000"/>
              <a:gd name="connsiteX95" fmla="*/ 4718341 w 7472601"/>
              <a:gd name="connsiteY95" fmla="*/ 5468043 h 6858000"/>
              <a:gd name="connsiteX96" fmla="*/ 4604655 w 7472601"/>
              <a:gd name="connsiteY96" fmla="*/ 5583434 h 6858000"/>
              <a:gd name="connsiteX97" fmla="*/ 4565074 w 7472601"/>
              <a:gd name="connsiteY97" fmla="*/ 5618550 h 6858000"/>
              <a:gd name="connsiteX98" fmla="*/ 4988186 w 7472601"/>
              <a:gd name="connsiteY98" fmla="*/ 5216467 h 6858000"/>
              <a:gd name="connsiteX99" fmla="*/ 4978032 w 7472601"/>
              <a:gd name="connsiteY99" fmla="*/ 5183809 h 6858000"/>
              <a:gd name="connsiteX100" fmla="*/ 4463413 w 7472601"/>
              <a:gd name="connsiteY100" fmla="*/ 5615162 h 6858000"/>
              <a:gd name="connsiteX101" fmla="*/ 4358134 w 7472601"/>
              <a:gd name="connsiteY101" fmla="*/ 5742791 h 6858000"/>
              <a:gd name="connsiteX102" fmla="*/ 4376219 w 7472601"/>
              <a:gd name="connsiteY102" fmla="*/ 5729027 h 6858000"/>
              <a:gd name="connsiteX103" fmla="*/ 4582340 w 7472601"/>
              <a:gd name="connsiteY103" fmla="*/ 5561037 h 6858000"/>
              <a:gd name="connsiteX104" fmla="*/ 4694684 w 7472601"/>
              <a:gd name="connsiteY104" fmla="*/ 5447098 h 6858000"/>
              <a:gd name="connsiteX105" fmla="*/ 4754123 w 7472601"/>
              <a:gd name="connsiteY105" fmla="*/ 5384643 h 6858000"/>
              <a:gd name="connsiteX106" fmla="*/ 4978032 w 7472601"/>
              <a:gd name="connsiteY106" fmla="*/ 5183809 h 6858000"/>
              <a:gd name="connsiteX107" fmla="*/ 1903353 w 7472601"/>
              <a:gd name="connsiteY107" fmla="*/ 5044827 h 6858000"/>
              <a:gd name="connsiteX108" fmla="*/ 1936931 w 7472601"/>
              <a:gd name="connsiteY108" fmla="*/ 5093954 h 6858000"/>
              <a:gd name="connsiteX109" fmla="*/ 2195868 w 7472601"/>
              <a:gd name="connsiteY109" fmla="*/ 5396574 h 6858000"/>
              <a:gd name="connsiteX110" fmla="*/ 2088852 w 7472601"/>
              <a:gd name="connsiteY110" fmla="*/ 5166123 h 6858000"/>
              <a:gd name="connsiteX111" fmla="*/ 1958241 w 7472601"/>
              <a:gd name="connsiteY111" fmla="*/ 5067955 h 6858000"/>
              <a:gd name="connsiteX112" fmla="*/ 1903353 w 7472601"/>
              <a:gd name="connsiteY112" fmla="*/ 5044827 h 6858000"/>
              <a:gd name="connsiteX113" fmla="*/ 1979378 w 7472601"/>
              <a:gd name="connsiteY113" fmla="*/ 4769504 h 6858000"/>
              <a:gd name="connsiteX114" fmla="*/ 2882120 w 7472601"/>
              <a:gd name="connsiteY114" fmla="*/ 5064547 h 6858000"/>
              <a:gd name="connsiteX115" fmla="*/ 2793103 w 7472601"/>
              <a:gd name="connsiteY115" fmla="*/ 5039699 h 6858000"/>
              <a:gd name="connsiteX116" fmla="*/ 2770041 w 7472601"/>
              <a:gd name="connsiteY116" fmla="*/ 5033634 h 6858000"/>
              <a:gd name="connsiteX117" fmla="*/ 1979378 w 7472601"/>
              <a:gd name="connsiteY117" fmla="*/ 4769504 h 6858000"/>
              <a:gd name="connsiteX118" fmla="*/ 1927410 w 7472601"/>
              <a:gd name="connsiteY118" fmla="*/ 4716164 h 6858000"/>
              <a:gd name="connsiteX119" fmla="*/ 1959587 w 7472601"/>
              <a:gd name="connsiteY119" fmla="*/ 4728849 h 6858000"/>
              <a:gd name="connsiteX120" fmla="*/ 2777707 w 7472601"/>
              <a:gd name="connsiteY120" fmla="*/ 5003991 h 6858000"/>
              <a:gd name="connsiteX121" fmla="*/ 2800768 w 7472601"/>
              <a:gd name="connsiteY121" fmla="*/ 5010056 h 6858000"/>
              <a:gd name="connsiteX122" fmla="*/ 2879408 w 7472601"/>
              <a:gd name="connsiteY122" fmla="*/ 5031590 h 6858000"/>
              <a:gd name="connsiteX123" fmla="*/ 2862295 w 7472601"/>
              <a:gd name="connsiteY123" fmla="*/ 5022958 h 6858000"/>
              <a:gd name="connsiteX124" fmla="*/ 2813343 w 7472601"/>
              <a:gd name="connsiteY124" fmla="*/ 4998369 h 6858000"/>
              <a:gd name="connsiteX125" fmla="*/ 2646245 w 7472601"/>
              <a:gd name="connsiteY125" fmla="*/ 4930999 h 6858000"/>
              <a:gd name="connsiteX126" fmla="*/ 1999243 w 7472601"/>
              <a:gd name="connsiteY126" fmla="*/ 4730524 h 6858000"/>
              <a:gd name="connsiteX127" fmla="*/ 1979527 w 7472601"/>
              <a:gd name="connsiteY127" fmla="*/ 4726651 h 6858000"/>
              <a:gd name="connsiteX128" fmla="*/ 1927410 w 7472601"/>
              <a:gd name="connsiteY128" fmla="*/ 4716164 h 6858000"/>
              <a:gd name="connsiteX129" fmla="*/ 1997014 w 7472601"/>
              <a:gd name="connsiteY129" fmla="*/ 4698007 h 6858000"/>
              <a:gd name="connsiteX130" fmla="*/ 2005458 w 7472601"/>
              <a:gd name="connsiteY130" fmla="*/ 4699540 h 6858000"/>
              <a:gd name="connsiteX131" fmla="*/ 2657186 w 7472601"/>
              <a:gd name="connsiteY131" fmla="*/ 4901687 h 6858000"/>
              <a:gd name="connsiteX132" fmla="*/ 2826662 w 7472601"/>
              <a:gd name="connsiteY132" fmla="*/ 4970362 h 6858000"/>
              <a:gd name="connsiteX133" fmla="*/ 2876100 w 7472601"/>
              <a:gd name="connsiteY133" fmla="*/ 4995397 h 6858000"/>
              <a:gd name="connsiteX134" fmla="*/ 3042600 w 7472601"/>
              <a:gd name="connsiteY134" fmla="*/ 5059532 h 6858000"/>
              <a:gd name="connsiteX135" fmla="*/ 1997014 w 7472601"/>
              <a:gd name="connsiteY135" fmla="*/ 4698007 h 6858000"/>
              <a:gd name="connsiteX136" fmla="*/ 2305292 w 7472601"/>
              <a:gd name="connsiteY136" fmla="*/ 4219492 h 6858000"/>
              <a:gd name="connsiteX137" fmla="*/ 3360922 w 7472601"/>
              <a:gd name="connsiteY137" fmla="*/ 4529373 h 6858000"/>
              <a:gd name="connsiteX138" fmla="*/ 3492420 w 7472601"/>
              <a:gd name="connsiteY138" fmla="*/ 4510145 h 6858000"/>
              <a:gd name="connsiteX139" fmla="*/ 3364086 w 7472601"/>
              <a:gd name="connsiteY139" fmla="*/ 4480340 h 6858000"/>
              <a:gd name="connsiteX140" fmla="*/ 3225818 w 7472601"/>
              <a:gd name="connsiteY140" fmla="*/ 4411822 h 6858000"/>
              <a:gd name="connsiteX141" fmla="*/ 3129696 w 7472601"/>
              <a:gd name="connsiteY141" fmla="*/ 4360704 h 6858000"/>
              <a:gd name="connsiteX142" fmla="*/ 2814545 w 7472601"/>
              <a:gd name="connsiteY142" fmla="*/ 4282955 h 6858000"/>
              <a:gd name="connsiteX143" fmla="*/ 2305292 w 7472601"/>
              <a:gd name="connsiteY143" fmla="*/ 4219492 h 6858000"/>
              <a:gd name="connsiteX144" fmla="*/ 2626982 w 7472601"/>
              <a:gd name="connsiteY144" fmla="*/ 4206450 h 6858000"/>
              <a:gd name="connsiteX145" fmla="*/ 2490617 w 7472601"/>
              <a:gd name="connsiteY145" fmla="*/ 4206951 h 6858000"/>
              <a:gd name="connsiteX146" fmla="*/ 2819869 w 7472601"/>
              <a:gd name="connsiteY146" fmla="*/ 4252936 h 6858000"/>
              <a:gd name="connsiteX147" fmla="*/ 3143018 w 7472601"/>
              <a:gd name="connsiteY147" fmla="*/ 4332698 h 6858000"/>
              <a:gd name="connsiteX148" fmla="*/ 3241520 w 7472601"/>
              <a:gd name="connsiteY148" fmla="*/ 4385112 h 6858000"/>
              <a:gd name="connsiteX149" fmla="*/ 3374575 w 7472601"/>
              <a:gd name="connsiteY149" fmla="*/ 4451517 h 6858000"/>
              <a:gd name="connsiteX150" fmla="*/ 3505221 w 7472601"/>
              <a:gd name="connsiteY150" fmla="*/ 4480757 h 6858000"/>
              <a:gd name="connsiteX151" fmla="*/ 2626982 w 7472601"/>
              <a:gd name="connsiteY151" fmla="*/ 4206450 h 6858000"/>
              <a:gd name="connsiteX152" fmla="*/ 1310106 w 7472601"/>
              <a:gd name="connsiteY152" fmla="*/ 3943217 h 6858000"/>
              <a:gd name="connsiteX153" fmla="*/ 854994 w 7472601"/>
              <a:gd name="connsiteY153" fmla="*/ 4399136 h 6858000"/>
              <a:gd name="connsiteX154" fmla="*/ 742462 w 7472601"/>
              <a:gd name="connsiteY154" fmla="*/ 4594648 h 6858000"/>
              <a:gd name="connsiteX155" fmla="*/ 820602 w 7472601"/>
              <a:gd name="connsiteY155" fmla="*/ 4485915 h 6858000"/>
              <a:gd name="connsiteX156" fmla="*/ 878295 w 7472601"/>
              <a:gd name="connsiteY156" fmla="*/ 4403594 h 6858000"/>
              <a:gd name="connsiteX157" fmla="*/ 1240607 w 7472601"/>
              <a:gd name="connsiteY157" fmla="*/ 4010401 h 6858000"/>
              <a:gd name="connsiteX158" fmla="*/ 1310106 w 7472601"/>
              <a:gd name="connsiteY158" fmla="*/ 3943217 h 6858000"/>
              <a:gd name="connsiteX159" fmla="*/ 1423113 w 7472601"/>
              <a:gd name="connsiteY159" fmla="*/ 3874565 h 6858000"/>
              <a:gd name="connsiteX160" fmla="*/ 1260565 w 7472601"/>
              <a:gd name="connsiteY160" fmla="*/ 4031982 h 6858000"/>
              <a:gd name="connsiteX161" fmla="*/ 901900 w 7472601"/>
              <a:gd name="connsiteY161" fmla="*/ 4421236 h 6858000"/>
              <a:gd name="connsiteX162" fmla="*/ 845044 w 7472601"/>
              <a:gd name="connsiteY162" fmla="*/ 4502436 h 6858000"/>
              <a:gd name="connsiteX163" fmla="*/ 685926 w 7472601"/>
              <a:gd name="connsiteY163" fmla="*/ 4703069 h 6858000"/>
              <a:gd name="connsiteX164" fmla="*/ 684248 w 7472601"/>
              <a:gd name="connsiteY164" fmla="*/ 4706721 h 6858000"/>
              <a:gd name="connsiteX165" fmla="*/ 1423113 w 7472601"/>
              <a:gd name="connsiteY165" fmla="*/ 3874565 h 6858000"/>
              <a:gd name="connsiteX166" fmla="*/ 3316479 w 7472601"/>
              <a:gd name="connsiteY166" fmla="*/ 3872136 h 6858000"/>
              <a:gd name="connsiteX167" fmla="*/ 3546806 w 7472601"/>
              <a:gd name="connsiteY167" fmla="*/ 4356139 h 6858000"/>
              <a:gd name="connsiteX168" fmla="*/ 3364433 w 7472601"/>
              <a:gd name="connsiteY168" fmla="*/ 3953121 h 6858000"/>
              <a:gd name="connsiteX169" fmla="*/ 3316479 w 7472601"/>
              <a:gd name="connsiteY169" fmla="*/ 3872136 h 6858000"/>
              <a:gd name="connsiteX170" fmla="*/ 3291335 w 7472601"/>
              <a:gd name="connsiteY170" fmla="*/ 3767420 h 6858000"/>
              <a:gd name="connsiteX171" fmla="*/ 3390805 w 7472601"/>
              <a:gd name="connsiteY171" fmla="*/ 3937163 h 6858000"/>
              <a:gd name="connsiteX172" fmla="*/ 3579062 w 7472601"/>
              <a:gd name="connsiteY172" fmla="*/ 4359040 h 6858000"/>
              <a:gd name="connsiteX173" fmla="*/ 3467355 w 7472601"/>
              <a:gd name="connsiteY173" fmla="*/ 3988130 h 6858000"/>
              <a:gd name="connsiteX174" fmla="*/ 3310753 w 7472601"/>
              <a:gd name="connsiteY174" fmla="*/ 3787140 h 6858000"/>
              <a:gd name="connsiteX175" fmla="*/ 3291335 w 7472601"/>
              <a:gd name="connsiteY175" fmla="*/ 3767420 h 6858000"/>
              <a:gd name="connsiteX176" fmla="*/ 1635889 w 7472601"/>
              <a:gd name="connsiteY176" fmla="*/ 3709494 h 6858000"/>
              <a:gd name="connsiteX177" fmla="*/ 1634800 w 7472601"/>
              <a:gd name="connsiteY177" fmla="*/ 3731111 h 6858000"/>
              <a:gd name="connsiteX178" fmla="*/ 1635889 w 7472601"/>
              <a:gd name="connsiteY178" fmla="*/ 3709494 h 6858000"/>
              <a:gd name="connsiteX179" fmla="*/ 1510397 w 7472601"/>
              <a:gd name="connsiteY179" fmla="*/ 3684705 h 6858000"/>
              <a:gd name="connsiteX180" fmla="*/ 1146550 w 7472601"/>
              <a:gd name="connsiteY180" fmla="*/ 3802012 h 6858000"/>
              <a:gd name="connsiteX181" fmla="*/ 698834 w 7472601"/>
              <a:gd name="connsiteY181" fmla="*/ 3952272 h 6858000"/>
              <a:gd name="connsiteX182" fmla="*/ 34256 w 7472601"/>
              <a:gd name="connsiteY182" fmla="*/ 4347603 h 6858000"/>
              <a:gd name="connsiteX183" fmla="*/ 527241 w 7472601"/>
              <a:gd name="connsiteY183" fmla="*/ 4065078 h 6858000"/>
              <a:gd name="connsiteX184" fmla="*/ 1510397 w 7472601"/>
              <a:gd name="connsiteY184" fmla="*/ 3684705 h 6858000"/>
              <a:gd name="connsiteX185" fmla="*/ 1313114 w 7472601"/>
              <a:gd name="connsiteY185" fmla="*/ 3655216 h 6858000"/>
              <a:gd name="connsiteX186" fmla="*/ 1109304 w 7472601"/>
              <a:gd name="connsiteY186" fmla="*/ 3669030 h 6858000"/>
              <a:gd name="connsiteX187" fmla="*/ 8129 w 7472601"/>
              <a:gd name="connsiteY187" fmla="*/ 4330519 h 6858000"/>
              <a:gd name="connsiteX188" fmla="*/ 687572 w 7472601"/>
              <a:gd name="connsiteY188" fmla="*/ 3925629 h 6858000"/>
              <a:gd name="connsiteX189" fmla="*/ 1138365 w 7472601"/>
              <a:gd name="connsiteY189" fmla="*/ 3774515 h 6858000"/>
              <a:gd name="connsiteX190" fmla="*/ 1505579 w 7472601"/>
              <a:gd name="connsiteY190" fmla="*/ 3655526 h 6858000"/>
              <a:gd name="connsiteX191" fmla="*/ 1313114 w 7472601"/>
              <a:gd name="connsiteY191" fmla="*/ 3655216 h 6858000"/>
              <a:gd name="connsiteX192" fmla="*/ 3655073 w 7472601"/>
              <a:gd name="connsiteY192" fmla="*/ 3650884 h 6858000"/>
              <a:gd name="connsiteX193" fmla="*/ 3989938 w 7472601"/>
              <a:gd name="connsiteY193" fmla="*/ 3991685 h 6858000"/>
              <a:gd name="connsiteX194" fmla="*/ 4393907 w 7472601"/>
              <a:gd name="connsiteY194" fmla="*/ 4261258 h 6858000"/>
              <a:gd name="connsiteX195" fmla="*/ 4648051 w 7472601"/>
              <a:gd name="connsiteY195" fmla="*/ 4374051 h 6858000"/>
              <a:gd name="connsiteX196" fmla="*/ 4383389 w 7472601"/>
              <a:gd name="connsiteY196" fmla="*/ 4184369 h 6858000"/>
              <a:gd name="connsiteX197" fmla="*/ 4165508 w 7472601"/>
              <a:gd name="connsiteY197" fmla="*/ 4035196 h 6858000"/>
              <a:gd name="connsiteX198" fmla="*/ 4068162 w 7472601"/>
              <a:gd name="connsiteY198" fmla="*/ 3953394 h 6858000"/>
              <a:gd name="connsiteX199" fmla="*/ 3981416 w 7472601"/>
              <a:gd name="connsiteY199" fmla="*/ 3880482 h 6858000"/>
              <a:gd name="connsiteX200" fmla="*/ 3800147 w 7472601"/>
              <a:gd name="connsiteY200" fmla="*/ 3749872 h 6858000"/>
              <a:gd name="connsiteX201" fmla="*/ 3655073 w 7472601"/>
              <a:gd name="connsiteY201" fmla="*/ 3650884 h 6858000"/>
              <a:gd name="connsiteX202" fmla="*/ 3670252 w 7472601"/>
              <a:gd name="connsiteY202" fmla="*/ 3622798 h 6858000"/>
              <a:gd name="connsiteX203" fmla="*/ 3817258 w 7472601"/>
              <a:gd name="connsiteY203" fmla="*/ 3723577 h 6858000"/>
              <a:gd name="connsiteX204" fmla="*/ 4000461 w 7472601"/>
              <a:gd name="connsiteY204" fmla="*/ 3855966 h 6858000"/>
              <a:gd name="connsiteX205" fmla="*/ 4088180 w 7472601"/>
              <a:gd name="connsiteY205" fmla="*/ 3929774 h 6858000"/>
              <a:gd name="connsiteX206" fmla="*/ 4184555 w 7472601"/>
              <a:gd name="connsiteY206" fmla="*/ 4010683 h 6858000"/>
              <a:gd name="connsiteX207" fmla="*/ 4399563 w 7472601"/>
              <a:gd name="connsiteY207" fmla="*/ 4158106 h 6858000"/>
              <a:gd name="connsiteX208" fmla="*/ 4684469 w 7472601"/>
              <a:gd name="connsiteY208" fmla="*/ 4364680 h 6858000"/>
              <a:gd name="connsiteX209" fmla="*/ 4690271 w 7472601"/>
              <a:gd name="connsiteY209" fmla="*/ 4370034 h 6858000"/>
              <a:gd name="connsiteX210" fmla="*/ 4136093 w 7472601"/>
              <a:gd name="connsiteY210" fmla="*/ 3858466 h 6858000"/>
              <a:gd name="connsiteX211" fmla="*/ 3670252 w 7472601"/>
              <a:gd name="connsiteY211" fmla="*/ 3622798 h 6858000"/>
              <a:gd name="connsiteX212" fmla="*/ 4440129 w 7472601"/>
              <a:gd name="connsiteY212" fmla="*/ 3448571 h 6858000"/>
              <a:gd name="connsiteX213" fmla="*/ 4856525 w 7472601"/>
              <a:gd name="connsiteY213" fmla="*/ 3915351 h 6858000"/>
              <a:gd name="connsiteX214" fmla="*/ 5059055 w 7472601"/>
              <a:gd name="connsiteY214" fmla="*/ 4108918 h 6858000"/>
              <a:gd name="connsiteX215" fmla="*/ 5290070 w 7472601"/>
              <a:gd name="connsiteY215" fmla="*/ 4263619 h 6858000"/>
              <a:gd name="connsiteX216" fmla="*/ 4834991 w 7472601"/>
              <a:gd name="connsiteY216" fmla="*/ 3830985 h 6858000"/>
              <a:gd name="connsiteX217" fmla="*/ 4440129 w 7472601"/>
              <a:gd name="connsiteY217" fmla="*/ 3448571 h 6858000"/>
              <a:gd name="connsiteX218" fmla="*/ 4441737 w 7472601"/>
              <a:gd name="connsiteY218" fmla="*/ 3399734 h 6858000"/>
              <a:gd name="connsiteX219" fmla="*/ 4431236 w 7472601"/>
              <a:gd name="connsiteY219" fmla="*/ 3400954 h 6858000"/>
              <a:gd name="connsiteX220" fmla="*/ 4557150 w 7472601"/>
              <a:gd name="connsiteY220" fmla="*/ 3510023 h 6858000"/>
              <a:gd name="connsiteX221" fmla="*/ 4856936 w 7472601"/>
              <a:gd name="connsiteY221" fmla="*/ 3809146 h 6858000"/>
              <a:gd name="connsiteX222" fmla="*/ 5111996 w 7472601"/>
              <a:gd name="connsiteY222" fmla="*/ 4065759 h 6858000"/>
              <a:gd name="connsiteX223" fmla="*/ 5388878 w 7472601"/>
              <a:gd name="connsiteY223" fmla="*/ 4300185 h 6858000"/>
              <a:gd name="connsiteX224" fmla="*/ 5425556 w 7472601"/>
              <a:gd name="connsiteY224" fmla="*/ 4308967 h 6858000"/>
              <a:gd name="connsiteX225" fmla="*/ 4943646 w 7472601"/>
              <a:gd name="connsiteY225" fmla="*/ 3822916 h 6858000"/>
              <a:gd name="connsiteX226" fmla="*/ 4594837 w 7472601"/>
              <a:gd name="connsiteY226" fmla="*/ 3532274 h 6858000"/>
              <a:gd name="connsiteX227" fmla="*/ 4441737 w 7472601"/>
              <a:gd name="connsiteY227" fmla="*/ 3399734 h 6858000"/>
              <a:gd name="connsiteX228" fmla="*/ 5425834 w 7472601"/>
              <a:gd name="connsiteY228" fmla="*/ 3162785 h 6858000"/>
              <a:gd name="connsiteX229" fmla="*/ 5401644 w 7472601"/>
              <a:gd name="connsiteY229" fmla="*/ 3617847 h 6858000"/>
              <a:gd name="connsiteX230" fmla="*/ 5467256 w 7472601"/>
              <a:gd name="connsiteY230" fmla="*/ 4175494 h 6858000"/>
              <a:gd name="connsiteX231" fmla="*/ 5448069 w 7472601"/>
              <a:gd name="connsiteY231" fmla="*/ 3567554 h 6858000"/>
              <a:gd name="connsiteX232" fmla="*/ 5425834 w 7472601"/>
              <a:gd name="connsiteY232" fmla="*/ 3162785 h 6858000"/>
              <a:gd name="connsiteX233" fmla="*/ 1318687 w 7472601"/>
              <a:gd name="connsiteY233" fmla="*/ 3113840 h 6858000"/>
              <a:gd name="connsiteX234" fmla="*/ 1066793 w 7472601"/>
              <a:gd name="connsiteY234" fmla="*/ 3212171 h 6858000"/>
              <a:gd name="connsiteX235" fmla="*/ 993319 w 7472601"/>
              <a:gd name="connsiteY235" fmla="*/ 3247648 h 6858000"/>
              <a:gd name="connsiteX236" fmla="*/ 853081 w 7472601"/>
              <a:gd name="connsiteY236" fmla="*/ 3312410 h 6858000"/>
              <a:gd name="connsiteX237" fmla="*/ 805957 w 7472601"/>
              <a:gd name="connsiteY237" fmla="*/ 3330443 h 6858000"/>
              <a:gd name="connsiteX238" fmla="*/ 1318687 w 7472601"/>
              <a:gd name="connsiteY238" fmla="*/ 3113840 h 6858000"/>
              <a:gd name="connsiteX239" fmla="*/ 5453702 w 7472601"/>
              <a:gd name="connsiteY239" fmla="*/ 3090882 h 6858000"/>
              <a:gd name="connsiteX240" fmla="*/ 5480135 w 7472601"/>
              <a:gd name="connsiteY240" fmla="*/ 3565802 h 6858000"/>
              <a:gd name="connsiteX241" fmla="*/ 5499023 w 7472601"/>
              <a:gd name="connsiteY241" fmla="*/ 4166310 h 6858000"/>
              <a:gd name="connsiteX242" fmla="*/ 5547022 w 7472601"/>
              <a:gd name="connsiteY242" fmla="*/ 3607838 h 6858000"/>
              <a:gd name="connsiteX243" fmla="*/ 5515964 w 7472601"/>
              <a:gd name="connsiteY243" fmla="*/ 3378541 h 6858000"/>
              <a:gd name="connsiteX244" fmla="*/ 5453702 w 7472601"/>
              <a:gd name="connsiteY244" fmla="*/ 3090882 h 6858000"/>
              <a:gd name="connsiteX245" fmla="*/ 1238695 w 7472601"/>
              <a:gd name="connsiteY245" fmla="*/ 3076820 h 6858000"/>
              <a:gd name="connsiteX246" fmla="*/ 716371 w 7472601"/>
              <a:gd name="connsiteY246" fmla="*/ 3293249 h 6858000"/>
              <a:gd name="connsiteX247" fmla="*/ 579522 w 7472601"/>
              <a:gd name="connsiteY247" fmla="*/ 3371759 h 6858000"/>
              <a:gd name="connsiteX248" fmla="*/ 600288 w 7472601"/>
              <a:gd name="connsiteY248" fmla="*/ 3365555 h 6858000"/>
              <a:gd name="connsiteX249" fmla="*/ 840692 w 7472601"/>
              <a:gd name="connsiteY249" fmla="*/ 3284921 h 6858000"/>
              <a:gd name="connsiteX250" fmla="*/ 979248 w 7472601"/>
              <a:gd name="connsiteY250" fmla="*/ 3221003 h 6858000"/>
              <a:gd name="connsiteX251" fmla="*/ 1053282 w 7472601"/>
              <a:gd name="connsiteY251" fmla="*/ 3185247 h 6858000"/>
              <a:gd name="connsiteX252" fmla="*/ 1320603 w 7472601"/>
              <a:gd name="connsiteY252" fmla="*/ 3081281 h 6858000"/>
              <a:gd name="connsiteX253" fmla="*/ 1238695 w 7472601"/>
              <a:gd name="connsiteY253" fmla="*/ 3076820 h 6858000"/>
              <a:gd name="connsiteX254" fmla="*/ 5425627 w 7472601"/>
              <a:gd name="connsiteY254" fmla="*/ 2954192 h 6858000"/>
              <a:gd name="connsiteX255" fmla="*/ 5470770 w 7472601"/>
              <a:gd name="connsiteY255" fmla="*/ 3005435 h 6858000"/>
              <a:gd name="connsiteX256" fmla="*/ 5519779 w 7472601"/>
              <a:gd name="connsiteY256" fmla="*/ 4359223 h 6858000"/>
              <a:gd name="connsiteX257" fmla="*/ 5520293 w 7472601"/>
              <a:gd name="connsiteY257" fmla="*/ 4360602 h 6858000"/>
              <a:gd name="connsiteX258" fmla="*/ 5767221 w 7472601"/>
              <a:gd name="connsiteY258" fmla="*/ 4665564 h 6858000"/>
              <a:gd name="connsiteX259" fmla="*/ 6937169 w 7472601"/>
              <a:gd name="connsiteY259" fmla="*/ 4815941 h 6858000"/>
              <a:gd name="connsiteX260" fmla="*/ 6953922 w 7472601"/>
              <a:gd name="connsiteY260" fmla="*/ 4890068 h 6858000"/>
              <a:gd name="connsiteX261" fmla="*/ 6071359 w 7472601"/>
              <a:gd name="connsiteY261" fmla="*/ 4770770 h 6858000"/>
              <a:gd name="connsiteX262" fmla="*/ 6038839 w 7472601"/>
              <a:gd name="connsiteY262" fmla="*/ 4764474 h 6858000"/>
              <a:gd name="connsiteX263" fmla="*/ 6038706 w 7472601"/>
              <a:gd name="connsiteY263" fmla="*/ 4763847 h 6858000"/>
              <a:gd name="connsiteX264" fmla="*/ 6037784 w 7472601"/>
              <a:gd name="connsiteY264" fmla="*/ 4764270 h 6858000"/>
              <a:gd name="connsiteX265" fmla="*/ 6038839 w 7472601"/>
              <a:gd name="connsiteY265" fmla="*/ 4764474 h 6858000"/>
              <a:gd name="connsiteX266" fmla="*/ 6040338 w 7472601"/>
              <a:gd name="connsiteY266" fmla="*/ 4771418 h 6858000"/>
              <a:gd name="connsiteX267" fmla="*/ 6024488 w 7472601"/>
              <a:gd name="connsiteY267" fmla="*/ 4809903 h 6858000"/>
              <a:gd name="connsiteX268" fmla="*/ 5599771 w 7472601"/>
              <a:gd name="connsiteY268" fmla="*/ 5509652 h 6858000"/>
              <a:gd name="connsiteX269" fmla="*/ 5548843 w 7472601"/>
              <a:gd name="connsiteY269" fmla="*/ 5563845 h 6858000"/>
              <a:gd name="connsiteX270" fmla="*/ 5940952 w 7472601"/>
              <a:gd name="connsiteY270" fmla="*/ 6250028 h 6858000"/>
              <a:gd name="connsiteX271" fmla="*/ 6043441 w 7472601"/>
              <a:gd name="connsiteY271" fmla="*/ 6665847 h 6858000"/>
              <a:gd name="connsiteX272" fmla="*/ 6093432 w 7472601"/>
              <a:gd name="connsiteY272" fmla="*/ 6858000 h 6858000"/>
              <a:gd name="connsiteX273" fmla="*/ 6034344 w 7472601"/>
              <a:gd name="connsiteY273" fmla="*/ 6858000 h 6858000"/>
              <a:gd name="connsiteX274" fmla="*/ 6026679 w 7472601"/>
              <a:gd name="connsiteY274" fmla="*/ 6836959 h 6858000"/>
              <a:gd name="connsiteX275" fmla="*/ 5800441 w 7472601"/>
              <a:gd name="connsiteY275" fmla="*/ 6335286 h 6858000"/>
              <a:gd name="connsiteX276" fmla="*/ 5526562 w 7472601"/>
              <a:gd name="connsiteY276" fmla="*/ 5705388 h 6858000"/>
              <a:gd name="connsiteX277" fmla="*/ 5519640 w 7472601"/>
              <a:gd name="connsiteY277" fmla="*/ 5683774 h 6858000"/>
              <a:gd name="connsiteX278" fmla="*/ 5844559 w 7472601"/>
              <a:gd name="connsiteY278" fmla="*/ 6553349 h 6858000"/>
              <a:gd name="connsiteX279" fmla="*/ 5975994 w 7472601"/>
              <a:gd name="connsiteY279" fmla="*/ 6858000 h 6858000"/>
              <a:gd name="connsiteX280" fmla="*/ 5898547 w 7472601"/>
              <a:gd name="connsiteY280" fmla="*/ 6858000 h 6858000"/>
              <a:gd name="connsiteX281" fmla="*/ 5682041 w 7472601"/>
              <a:gd name="connsiteY281" fmla="*/ 6355860 h 6858000"/>
              <a:gd name="connsiteX282" fmla="*/ 5461758 w 7472601"/>
              <a:gd name="connsiteY282" fmla="*/ 5820220 h 6858000"/>
              <a:gd name="connsiteX283" fmla="*/ 5237282 w 7472601"/>
              <a:gd name="connsiteY283" fmla="*/ 6579086 h 6858000"/>
              <a:gd name="connsiteX284" fmla="*/ 5115009 w 7472601"/>
              <a:gd name="connsiteY284" fmla="*/ 6858000 h 6858000"/>
              <a:gd name="connsiteX285" fmla="*/ 5028074 w 7472601"/>
              <a:gd name="connsiteY285" fmla="*/ 6858000 h 6858000"/>
              <a:gd name="connsiteX286" fmla="*/ 5079508 w 7472601"/>
              <a:gd name="connsiteY286" fmla="*/ 6749074 h 6858000"/>
              <a:gd name="connsiteX287" fmla="*/ 5371846 w 7472601"/>
              <a:gd name="connsiteY287" fmla="*/ 5924413 h 6858000"/>
              <a:gd name="connsiteX288" fmla="*/ 5270512 w 7472601"/>
              <a:gd name="connsiteY288" fmla="*/ 6138975 h 6858000"/>
              <a:gd name="connsiteX289" fmla="*/ 5062409 w 7472601"/>
              <a:gd name="connsiteY289" fmla="*/ 6653544 h 6858000"/>
              <a:gd name="connsiteX290" fmla="*/ 5036628 w 7472601"/>
              <a:gd name="connsiteY290" fmla="*/ 6754247 h 6858000"/>
              <a:gd name="connsiteX291" fmla="*/ 5009112 w 7472601"/>
              <a:gd name="connsiteY291" fmla="*/ 6858000 h 6858000"/>
              <a:gd name="connsiteX292" fmla="*/ 4976679 w 7472601"/>
              <a:gd name="connsiteY292" fmla="*/ 6858000 h 6858000"/>
              <a:gd name="connsiteX293" fmla="*/ 5006537 w 7472601"/>
              <a:gd name="connsiteY293" fmla="*/ 6747068 h 6858000"/>
              <a:gd name="connsiteX294" fmla="*/ 5032723 w 7472601"/>
              <a:gd name="connsiteY294" fmla="*/ 6644957 h 6858000"/>
              <a:gd name="connsiteX295" fmla="*/ 5242949 w 7472601"/>
              <a:gd name="connsiteY295" fmla="*/ 6125175 h 6858000"/>
              <a:gd name="connsiteX296" fmla="*/ 5286321 w 7472601"/>
              <a:gd name="connsiteY296" fmla="*/ 6033555 h 6858000"/>
              <a:gd name="connsiteX297" fmla="*/ 5008210 w 7472601"/>
              <a:gd name="connsiteY297" fmla="*/ 6649194 h 6858000"/>
              <a:gd name="connsiteX298" fmla="*/ 4986321 w 7472601"/>
              <a:gd name="connsiteY298" fmla="*/ 6765687 h 6858000"/>
              <a:gd name="connsiteX299" fmla="*/ 4973474 w 7472601"/>
              <a:gd name="connsiteY299" fmla="*/ 6858000 h 6858000"/>
              <a:gd name="connsiteX300" fmla="*/ 4907178 w 7472601"/>
              <a:gd name="connsiteY300" fmla="*/ 6858000 h 6858000"/>
              <a:gd name="connsiteX301" fmla="*/ 4910810 w 7472601"/>
              <a:gd name="connsiteY301" fmla="*/ 6829660 h 6858000"/>
              <a:gd name="connsiteX302" fmla="*/ 4987461 w 7472601"/>
              <a:gd name="connsiteY302" fmla="*/ 6432994 h 6858000"/>
              <a:gd name="connsiteX303" fmla="*/ 5179262 w 7472601"/>
              <a:gd name="connsiteY303" fmla="*/ 6035044 h 6858000"/>
              <a:gd name="connsiteX304" fmla="*/ 4689678 w 7472601"/>
              <a:gd name="connsiteY304" fmla="*/ 6440241 h 6858000"/>
              <a:gd name="connsiteX305" fmla="*/ 4477543 w 7472601"/>
              <a:gd name="connsiteY305" fmla="*/ 6674836 h 6858000"/>
              <a:gd name="connsiteX306" fmla="*/ 4329957 w 7472601"/>
              <a:gd name="connsiteY306" fmla="*/ 6858000 h 6858000"/>
              <a:gd name="connsiteX307" fmla="*/ 4218595 w 7472601"/>
              <a:gd name="connsiteY307" fmla="*/ 6858000 h 6858000"/>
              <a:gd name="connsiteX308" fmla="*/ 4368888 w 7472601"/>
              <a:gd name="connsiteY308" fmla="*/ 6668412 h 6858000"/>
              <a:gd name="connsiteX309" fmla="*/ 4563091 w 7472601"/>
              <a:gd name="connsiteY309" fmla="*/ 6442508 h 6858000"/>
              <a:gd name="connsiteX310" fmla="*/ 5387324 w 7472601"/>
              <a:gd name="connsiteY310" fmla="*/ 5705830 h 6858000"/>
              <a:gd name="connsiteX311" fmla="*/ 5073620 w 7472601"/>
              <a:gd name="connsiteY311" fmla="*/ 5955437 h 6858000"/>
              <a:gd name="connsiteX312" fmla="*/ 4689789 w 7472601"/>
              <a:gd name="connsiteY312" fmla="*/ 6268382 h 6858000"/>
              <a:gd name="connsiteX313" fmla="*/ 4418722 w 7472601"/>
              <a:gd name="connsiteY313" fmla="*/ 6570886 h 6858000"/>
              <a:gd name="connsiteX314" fmla="*/ 4214944 w 7472601"/>
              <a:gd name="connsiteY314" fmla="*/ 6858000 h 6858000"/>
              <a:gd name="connsiteX315" fmla="*/ 4177898 w 7472601"/>
              <a:gd name="connsiteY315" fmla="*/ 6858000 h 6858000"/>
              <a:gd name="connsiteX316" fmla="*/ 4391597 w 7472601"/>
              <a:gd name="connsiteY316" fmla="*/ 6556370 h 6858000"/>
              <a:gd name="connsiteX317" fmla="*/ 4668889 w 7472601"/>
              <a:gd name="connsiteY317" fmla="*/ 6246399 h 6858000"/>
              <a:gd name="connsiteX318" fmla="*/ 5055427 w 7472601"/>
              <a:gd name="connsiteY318" fmla="*/ 5931476 h 6858000"/>
              <a:gd name="connsiteX319" fmla="*/ 5371814 w 7472601"/>
              <a:gd name="connsiteY319" fmla="*/ 5678975 h 6858000"/>
              <a:gd name="connsiteX320" fmla="*/ 4987918 w 7472601"/>
              <a:gd name="connsiteY320" fmla="*/ 5838701 h 6858000"/>
              <a:gd name="connsiteX321" fmla="*/ 4317146 w 7472601"/>
              <a:gd name="connsiteY321" fmla="*/ 6587716 h 6858000"/>
              <a:gd name="connsiteX322" fmla="*/ 4171627 w 7472601"/>
              <a:gd name="connsiteY322" fmla="*/ 6858000 h 6858000"/>
              <a:gd name="connsiteX323" fmla="*/ 4081585 w 7472601"/>
              <a:gd name="connsiteY323" fmla="*/ 6858000 h 6858000"/>
              <a:gd name="connsiteX324" fmla="*/ 4238603 w 7472601"/>
              <a:gd name="connsiteY324" fmla="*/ 6559341 h 6858000"/>
              <a:gd name="connsiteX325" fmla="*/ 4778333 w 7472601"/>
              <a:gd name="connsiteY325" fmla="*/ 5873626 h 6858000"/>
              <a:gd name="connsiteX326" fmla="*/ 5414185 w 7472601"/>
              <a:gd name="connsiteY326" fmla="*/ 5573882 h 6858000"/>
              <a:gd name="connsiteX327" fmla="*/ 5959648 w 7472601"/>
              <a:gd name="connsiteY327" fmla="*/ 4760797 h 6858000"/>
              <a:gd name="connsiteX328" fmla="*/ 5355019 w 7472601"/>
              <a:gd name="connsiteY328" fmla="*/ 4734672 h 6858000"/>
              <a:gd name="connsiteX329" fmla="*/ 5083565 w 7472601"/>
              <a:gd name="connsiteY329" fmla="*/ 5179121 h 6858000"/>
              <a:gd name="connsiteX330" fmla="*/ 4713577 w 7472601"/>
              <a:gd name="connsiteY330" fmla="*/ 5616803 h 6858000"/>
              <a:gd name="connsiteX331" fmla="*/ 3989559 w 7472601"/>
              <a:gd name="connsiteY331" fmla="*/ 6145945 h 6858000"/>
              <a:gd name="connsiteX332" fmla="*/ 3939824 w 7472601"/>
              <a:gd name="connsiteY332" fmla="*/ 6066900 h 6858000"/>
              <a:gd name="connsiteX333" fmla="*/ 4584537 w 7472601"/>
              <a:gd name="connsiteY333" fmla="*/ 5324826 h 6858000"/>
              <a:gd name="connsiteX334" fmla="*/ 5037105 w 7472601"/>
              <a:gd name="connsiteY334" fmla="*/ 5088765 h 6858000"/>
              <a:gd name="connsiteX335" fmla="*/ 5039930 w 7472601"/>
              <a:gd name="connsiteY335" fmla="*/ 5089585 h 6858000"/>
              <a:gd name="connsiteX336" fmla="*/ 5263764 w 7472601"/>
              <a:gd name="connsiteY336" fmla="*/ 4735525 h 6858000"/>
              <a:gd name="connsiteX337" fmla="*/ 4086300 w 7472601"/>
              <a:gd name="connsiteY337" fmla="*/ 4884599 h 6858000"/>
              <a:gd name="connsiteX338" fmla="*/ 4085485 w 7472601"/>
              <a:gd name="connsiteY338" fmla="*/ 4899070 h 6858000"/>
              <a:gd name="connsiteX339" fmla="*/ 3871915 w 7472601"/>
              <a:gd name="connsiteY339" fmla="*/ 5253645 h 6858000"/>
              <a:gd name="connsiteX340" fmla="*/ 3799374 w 7472601"/>
              <a:gd name="connsiteY340" fmla="*/ 5466127 h 6858000"/>
              <a:gd name="connsiteX341" fmla="*/ 3498850 w 7472601"/>
              <a:gd name="connsiteY341" fmla="*/ 6661888 h 6858000"/>
              <a:gd name="connsiteX342" fmla="*/ 3399216 w 7472601"/>
              <a:gd name="connsiteY342" fmla="*/ 6858000 h 6858000"/>
              <a:gd name="connsiteX343" fmla="*/ 3303688 w 7472601"/>
              <a:gd name="connsiteY343" fmla="*/ 6858000 h 6858000"/>
              <a:gd name="connsiteX344" fmla="*/ 3391774 w 7472601"/>
              <a:gd name="connsiteY344" fmla="*/ 6697181 h 6858000"/>
              <a:gd name="connsiteX345" fmla="*/ 3735540 w 7472601"/>
              <a:gd name="connsiteY345" fmla="*/ 5546923 h 6858000"/>
              <a:gd name="connsiteX346" fmla="*/ 3729438 w 7472601"/>
              <a:gd name="connsiteY346" fmla="*/ 5569058 h 6858000"/>
              <a:gd name="connsiteX347" fmla="*/ 3707782 w 7472601"/>
              <a:gd name="connsiteY347" fmla="*/ 5644908 h 6858000"/>
              <a:gd name="connsiteX348" fmla="*/ 3583827 w 7472601"/>
              <a:gd name="connsiteY348" fmla="*/ 6039215 h 6858000"/>
              <a:gd name="connsiteX349" fmla="*/ 3547861 w 7472601"/>
              <a:gd name="connsiteY349" fmla="*/ 6129609 h 6858000"/>
              <a:gd name="connsiteX350" fmla="*/ 3490905 w 7472601"/>
              <a:gd name="connsiteY350" fmla="*/ 6277660 h 6858000"/>
              <a:gd name="connsiteX351" fmla="*/ 3455859 w 7472601"/>
              <a:gd name="connsiteY351" fmla="*/ 6391301 h 6858000"/>
              <a:gd name="connsiteX352" fmla="*/ 3429112 w 7472601"/>
              <a:gd name="connsiteY352" fmla="*/ 6479469 h 6858000"/>
              <a:gd name="connsiteX353" fmla="*/ 3304862 w 7472601"/>
              <a:gd name="connsiteY353" fmla="*/ 6796476 h 6858000"/>
              <a:gd name="connsiteX354" fmla="*/ 3276071 w 7472601"/>
              <a:gd name="connsiteY354" fmla="*/ 6858000 h 6858000"/>
              <a:gd name="connsiteX355" fmla="*/ 3240805 w 7472601"/>
              <a:gd name="connsiteY355" fmla="*/ 6858000 h 6858000"/>
              <a:gd name="connsiteX356" fmla="*/ 3275917 w 7472601"/>
              <a:gd name="connsiteY356" fmla="*/ 6783192 h 6858000"/>
              <a:gd name="connsiteX357" fmla="*/ 3399358 w 7472601"/>
              <a:gd name="connsiteY357" fmla="*/ 6469011 h 6858000"/>
              <a:gd name="connsiteX358" fmla="*/ 3425650 w 7472601"/>
              <a:gd name="connsiteY358" fmla="*/ 6381333 h 6858000"/>
              <a:gd name="connsiteX359" fmla="*/ 3460661 w 7472601"/>
              <a:gd name="connsiteY359" fmla="*/ 6266763 h 6858000"/>
              <a:gd name="connsiteX360" fmla="*/ 3518021 w 7472601"/>
              <a:gd name="connsiteY360" fmla="*/ 6117298 h 6858000"/>
              <a:gd name="connsiteX361" fmla="*/ 3554035 w 7472601"/>
              <a:gd name="connsiteY361" fmla="*/ 6027832 h 6858000"/>
              <a:gd name="connsiteX362" fmla="*/ 3677174 w 7472601"/>
              <a:gd name="connsiteY362" fmla="*/ 5636351 h 6858000"/>
              <a:gd name="connsiteX363" fmla="*/ 3698819 w 7472601"/>
              <a:gd name="connsiteY363" fmla="*/ 5560503 h 6858000"/>
              <a:gd name="connsiteX364" fmla="*/ 3702094 w 7472601"/>
              <a:gd name="connsiteY364" fmla="*/ 5549194 h 6858000"/>
              <a:gd name="connsiteX365" fmla="*/ 3398355 w 7472601"/>
              <a:gd name="connsiteY365" fmla="*/ 6094603 h 6858000"/>
              <a:gd name="connsiteX366" fmla="*/ 3193941 w 7472601"/>
              <a:gd name="connsiteY366" fmla="*/ 6798775 h 6858000"/>
              <a:gd name="connsiteX367" fmla="*/ 3184140 w 7472601"/>
              <a:gd name="connsiteY367" fmla="*/ 6858000 h 6858000"/>
              <a:gd name="connsiteX368" fmla="*/ 3099978 w 7472601"/>
              <a:gd name="connsiteY368" fmla="*/ 6858000 h 6858000"/>
              <a:gd name="connsiteX369" fmla="*/ 3101556 w 7472601"/>
              <a:gd name="connsiteY369" fmla="*/ 6843337 h 6858000"/>
              <a:gd name="connsiteX370" fmla="*/ 3370162 w 7472601"/>
              <a:gd name="connsiteY370" fmla="*/ 5785550 h 6858000"/>
              <a:gd name="connsiteX371" fmla="*/ 3746477 w 7472601"/>
              <a:gd name="connsiteY371" fmla="*/ 5377889 h 6858000"/>
              <a:gd name="connsiteX372" fmla="*/ 3863399 w 7472601"/>
              <a:gd name="connsiteY372" fmla="*/ 5087257 h 6858000"/>
              <a:gd name="connsiteX373" fmla="*/ 3968712 w 7472601"/>
              <a:gd name="connsiteY373" fmla="*/ 4913989 h 6858000"/>
              <a:gd name="connsiteX374" fmla="*/ 2792390 w 7472601"/>
              <a:gd name="connsiteY374" fmla="*/ 5382974 h 6858000"/>
              <a:gd name="connsiteX375" fmla="*/ 2714982 w 7472601"/>
              <a:gd name="connsiteY375" fmla="*/ 5427051 h 6858000"/>
              <a:gd name="connsiteX376" fmla="*/ 2813361 w 7472601"/>
              <a:gd name="connsiteY376" fmla="*/ 6023912 h 6858000"/>
              <a:gd name="connsiteX377" fmla="*/ 2688430 w 7472601"/>
              <a:gd name="connsiteY377" fmla="*/ 6801564 h 6858000"/>
              <a:gd name="connsiteX378" fmla="*/ 2629626 w 7472601"/>
              <a:gd name="connsiteY378" fmla="*/ 6763394 h 6858000"/>
              <a:gd name="connsiteX379" fmla="*/ 2565328 w 7472601"/>
              <a:gd name="connsiteY379" fmla="*/ 5516399 h 6858000"/>
              <a:gd name="connsiteX380" fmla="*/ 1922999 w 7472601"/>
              <a:gd name="connsiteY380" fmla="*/ 5980343 h 6858000"/>
              <a:gd name="connsiteX381" fmla="*/ 1950261 w 7472601"/>
              <a:gd name="connsiteY381" fmla="*/ 6405858 h 6858000"/>
              <a:gd name="connsiteX382" fmla="*/ 2365554 w 7472601"/>
              <a:gd name="connsiteY382" fmla="*/ 6759107 h 6858000"/>
              <a:gd name="connsiteX383" fmla="*/ 2424142 w 7472601"/>
              <a:gd name="connsiteY383" fmla="*/ 6858000 h 6858000"/>
              <a:gd name="connsiteX384" fmla="*/ 2395994 w 7472601"/>
              <a:gd name="connsiteY384" fmla="*/ 6858000 h 6858000"/>
              <a:gd name="connsiteX385" fmla="*/ 2392863 w 7472601"/>
              <a:gd name="connsiteY385" fmla="*/ 6852964 h 6858000"/>
              <a:gd name="connsiteX386" fmla="*/ 2017589 w 7472601"/>
              <a:gd name="connsiteY386" fmla="*/ 6493982 h 6858000"/>
              <a:gd name="connsiteX387" fmla="*/ 2147336 w 7472601"/>
              <a:gd name="connsiteY387" fmla="*/ 6594052 h 6858000"/>
              <a:gd name="connsiteX388" fmla="*/ 2207047 w 7472601"/>
              <a:gd name="connsiteY388" fmla="*/ 6654540 h 6858000"/>
              <a:gd name="connsiteX389" fmla="*/ 2299106 w 7472601"/>
              <a:gd name="connsiteY389" fmla="*/ 6778931 h 6858000"/>
              <a:gd name="connsiteX390" fmla="*/ 2314430 w 7472601"/>
              <a:gd name="connsiteY390" fmla="*/ 6801144 h 6858000"/>
              <a:gd name="connsiteX391" fmla="*/ 2352406 w 7472601"/>
              <a:gd name="connsiteY391" fmla="*/ 6858000 h 6858000"/>
              <a:gd name="connsiteX392" fmla="*/ 2314492 w 7472601"/>
              <a:gd name="connsiteY392" fmla="*/ 6858000 h 6858000"/>
              <a:gd name="connsiteX393" fmla="*/ 2288095 w 7472601"/>
              <a:gd name="connsiteY393" fmla="*/ 6818030 h 6858000"/>
              <a:gd name="connsiteX394" fmla="*/ 2272768 w 7472601"/>
              <a:gd name="connsiteY394" fmla="*/ 6795822 h 6858000"/>
              <a:gd name="connsiteX395" fmla="*/ 2182715 w 7472601"/>
              <a:gd name="connsiteY395" fmla="*/ 6675071 h 6858000"/>
              <a:gd name="connsiteX396" fmla="*/ 2032061 w 7472601"/>
              <a:gd name="connsiteY396" fmla="*/ 6541380 h 6858000"/>
              <a:gd name="connsiteX397" fmla="*/ 2257220 w 7472601"/>
              <a:gd name="connsiteY397" fmla="*/ 6826257 h 6858000"/>
              <a:gd name="connsiteX398" fmla="*/ 2281324 w 7472601"/>
              <a:gd name="connsiteY398" fmla="*/ 6858000 h 6858000"/>
              <a:gd name="connsiteX399" fmla="*/ 2242860 w 7472601"/>
              <a:gd name="connsiteY399" fmla="*/ 6858000 h 6858000"/>
              <a:gd name="connsiteX400" fmla="*/ 2232818 w 7472601"/>
              <a:gd name="connsiteY400" fmla="*/ 6844926 h 6858000"/>
              <a:gd name="connsiteX401" fmla="*/ 1990172 w 7472601"/>
              <a:gd name="connsiteY401" fmla="*/ 6542121 h 6858000"/>
              <a:gd name="connsiteX402" fmla="*/ 2124090 w 7472601"/>
              <a:gd name="connsiteY402" fmla="*/ 6761017 h 6858000"/>
              <a:gd name="connsiteX403" fmla="*/ 2200380 w 7472601"/>
              <a:gd name="connsiteY403" fmla="*/ 6858000 h 6858000"/>
              <a:gd name="connsiteX404" fmla="*/ 2147507 w 7472601"/>
              <a:gd name="connsiteY404" fmla="*/ 6858000 h 6858000"/>
              <a:gd name="connsiteX405" fmla="*/ 2070668 w 7472601"/>
              <a:gd name="connsiteY405" fmla="*/ 6761520 h 6858000"/>
              <a:gd name="connsiteX406" fmla="*/ 1975142 w 7472601"/>
              <a:gd name="connsiteY406" fmla="*/ 6585570 h 6858000"/>
              <a:gd name="connsiteX407" fmla="*/ 2050035 w 7472601"/>
              <a:gd name="connsiteY407" fmla="*/ 6813345 h 6858000"/>
              <a:gd name="connsiteX408" fmla="*/ 2063025 w 7472601"/>
              <a:gd name="connsiteY408" fmla="*/ 6858000 h 6858000"/>
              <a:gd name="connsiteX409" fmla="*/ 2021675 w 7472601"/>
              <a:gd name="connsiteY409" fmla="*/ 6858000 h 6858000"/>
              <a:gd name="connsiteX410" fmla="*/ 2019308 w 7472601"/>
              <a:gd name="connsiteY410" fmla="*/ 6847118 h 6858000"/>
              <a:gd name="connsiteX411" fmla="*/ 1938835 w 7472601"/>
              <a:gd name="connsiteY411" fmla="*/ 6551160 h 6858000"/>
              <a:gd name="connsiteX412" fmla="*/ 1953230 w 7472601"/>
              <a:gd name="connsiteY412" fmla="*/ 6759699 h 6858000"/>
              <a:gd name="connsiteX413" fmla="*/ 1956763 w 7472601"/>
              <a:gd name="connsiteY413" fmla="*/ 6778191 h 6858000"/>
              <a:gd name="connsiteX414" fmla="*/ 1967925 w 7472601"/>
              <a:gd name="connsiteY414" fmla="*/ 6858000 h 6858000"/>
              <a:gd name="connsiteX415" fmla="*/ 1936622 w 7472601"/>
              <a:gd name="connsiteY415" fmla="*/ 6858000 h 6858000"/>
              <a:gd name="connsiteX416" fmla="*/ 1926261 w 7472601"/>
              <a:gd name="connsiteY416" fmla="*/ 6784064 h 6858000"/>
              <a:gd name="connsiteX417" fmla="*/ 1922724 w 7472601"/>
              <a:gd name="connsiteY417" fmla="*/ 6765577 h 6858000"/>
              <a:gd name="connsiteX418" fmla="*/ 1904650 w 7472601"/>
              <a:gd name="connsiteY418" fmla="*/ 6639616 h 6858000"/>
              <a:gd name="connsiteX419" fmla="*/ 1885273 w 7472601"/>
              <a:gd name="connsiteY419" fmla="*/ 6858000 h 6858000"/>
              <a:gd name="connsiteX420" fmla="*/ 1854363 w 7472601"/>
              <a:gd name="connsiteY420" fmla="*/ 6858000 h 6858000"/>
              <a:gd name="connsiteX421" fmla="*/ 1880391 w 7472601"/>
              <a:gd name="connsiteY421" fmla="*/ 6603796 h 6858000"/>
              <a:gd name="connsiteX422" fmla="*/ 1818273 w 7472601"/>
              <a:gd name="connsiteY422" fmla="*/ 6715729 h 6858000"/>
              <a:gd name="connsiteX423" fmla="*/ 1794691 w 7472601"/>
              <a:gd name="connsiteY423" fmla="*/ 6843239 h 6858000"/>
              <a:gd name="connsiteX424" fmla="*/ 1794914 w 7472601"/>
              <a:gd name="connsiteY424" fmla="*/ 6858000 h 6858000"/>
              <a:gd name="connsiteX425" fmla="*/ 1746128 w 7472601"/>
              <a:gd name="connsiteY425" fmla="*/ 6858000 h 6858000"/>
              <a:gd name="connsiteX426" fmla="*/ 1753934 w 7472601"/>
              <a:gd name="connsiteY426" fmla="*/ 6724796 h 6858000"/>
              <a:gd name="connsiteX427" fmla="*/ 1792053 w 7472601"/>
              <a:gd name="connsiteY427" fmla="*/ 6572396 h 6858000"/>
              <a:gd name="connsiteX428" fmla="*/ 1862248 w 7472601"/>
              <a:gd name="connsiteY428" fmla="*/ 6266397 h 6858000"/>
              <a:gd name="connsiteX429" fmla="*/ 1862250 w 7472601"/>
              <a:gd name="connsiteY429" fmla="*/ 6033531 h 6858000"/>
              <a:gd name="connsiteX430" fmla="*/ 1211999 w 7472601"/>
              <a:gd name="connsiteY430" fmla="*/ 6683610 h 6858000"/>
              <a:gd name="connsiteX431" fmla="*/ 1213266 w 7472601"/>
              <a:gd name="connsiteY431" fmla="*/ 6691947 h 6858000"/>
              <a:gd name="connsiteX432" fmla="*/ 1203370 w 7472601"/>
              <a:gd name="connsiteY432" fmla="*/ 6850676 h 6858000"/>
              <a:gd name="connsiteX433" fmla="*/ 1203671 w 7472601"/>
              <a:gd name="connsiteY433" fmla="*/ 6858000 h 6858000"/>
              <a:gd name="connsiteX434" fmla="*/ 1143180 w 7472601"/>
              <a:gd name="connsiteY434" fmla="*/ 6858000 h 6858000"/>
              <a:gd name="connsiteX435" fmla="*/ 1142176 w 7472601"/>
              <a:gd name="connsiteY435" fmla="*/ 6766045 h 6858000"/>
              <a:gd name="connsiteX436" fmla="*/ 1067484 w 7472601"/>
              <a:gd name="connsiteY436" fmla="*/ 6858000 h 6858000"/>
              <a:gd name="connsiteX437" fmla="*/ 953928 w 7472601"/>
              <a:gd name="connsiteY437" fmla="*/ 6858000 h 6858000"/>
              <a:gd name="connsiteX438" fmla="*/ 959715 w 7472601"/>
              <a:gd name="connsiteY438" fmla="*/ 6850185 h 6858000"/>
              <a:gd name="connsiteX439" fmla="*/ 1483788 w 7472601"/>
              <a:gd name="connsiteY439" fmla="*/ 6259174 h 6858000"/>
              <a:gd name="connsiteX440" fmla="*/ 1100671 w 7472601"/>
              <a:gd name="connsiteY440" fmla="*/ 6252137 h 6858000"/>
              <a:gd name="connsiteX441" fmla="*/ 1090144 w 7472601"/>
              <a:gd name="connsiteY441" fmla="*/ 6256748 h 6858000"/>
              <a:gd name="connsiteX442" fmla="*/ 1095872 w 7472601"/>
              <a:gd name="connsiteY442" fmla="*/ 6271892 h 6858000"/>
              <a:gd name="connsiteX443" fmla="*/ 262785 w 7472601"/>
              <a:gd name="connsiteY443" fmla="*/ 6845450 h 6858000"/>
              <a:gd name="connsiteX444" fmla="*/ 209968 w 7472601"/>
              <a:gd name="connsiteY444" fmla="*/ 6770713 h 6858000"/>
              <a:gd name="connsiteX445" fmla="*/ 873460 w 7472601"/>
              <a:gd name="connsiteY445" fmla="*/ 6253768 h 6858000"/>
              <a:gd name="connsiteX446" fmla="*/ 192686 w 7472601"/>
              <a:gd name="connsiteY446" fmla="*/ 5849257 h 6858000"/>
              <a:gd name="connsiteX447" fmla="*/ 4696 w 7472601"/>
              <a:gd name="connsiteY447" fmla="*/ 5697668 h 6858000"/>
              <a:gd name="connsiteX448" fmla="*/ 0 w 7472601"/>
              <a:gd name="connsiteY448" fmla="*/ 5689984 h 6858000"/>
              <a:gd name="connsiteX449" fmla="*/ 0 w 7472601"/>
              <a:gd name="connsiteY449" fmla="*/ 5513472 h 6858000"/>
              <a:gd name="connsiteX450" fmla="*/ 174101 w 7472601"/>
              <a:gd name="connsiteY450" fmla="*/ 5620277 h 6858000"/>
              <a:gd name="connsiteX451" fmla="*/ 891800 w 7472601"/>
              <a:gd name="connsiteY451" fmla="*/ 6036935 h 6858000"/>
              <a:gd name="connsiteX452" fmla="*/ 1072219 w 7472601"/>
              <a:gd name="connsiteY452" fmla="*/ 6169443 h 6858000"/>
              <a:gd name="connsiteX453" fmla="*/ 1074117 w 7472601"/>
              <a:gd name="connsiteY453" fmla="*/ 6170301 h 6858000"/>
              <a:gd name="connsiteX454" fmla="*/ 1083114 w 7472601"/>
              <a:gd name="connsiteY454" fmla="*/ 6174131 h 6858000"/>
              <a:gd name="connsiteX455" fmla="*/ 1543010 w 7472601"/>
              <a:gd name="connsiteY455" fmla="*/ 6191140 h 6858000"/>
              <a:gd name="connsiteX456" fmla="*/ 1551080 w 7472601"/>
              <a:gd name="connsiteY456" fmla="*/ 6195006 h 6858000"/>
              <a:gd name="connsiteX457" fmla="*/ 2345443 w 7472601"/>
              <a:gd name="connsiteY457" fmla="*/ 5549882 h 6858000"/>
              <a:gd name="connsiteX458" fmla="*/ 1721499 w 7472601"/>
              <a:gd name="connsiteY458" fmla="*/ 5599969 h 6858000"/>
              <a:gd name="connsiteX459" fmla="*/ 767716 w 7472601"/>
              <a:gd name="connsiteY459" fmla="*/ 5472768 h 6858000"/>
              <a:gd name="connsiteX460" fmla="*/ 722147 w 7472601"/>
              <a:gd name="connsiteY460" fmla="*/ 5393091 h 6858000"/>
              <a:gd name="connsiteX461" fmla="*/ 1485552 w 7472601"/>
              <a:gd name="connsiteY461" fmla="*/ 5313202 h 6858000"/>
              <a:gd name="connsiteX462" fmla="*/ 2143004 w 7472601"/>
              <a:gd name="connsiteY462" fmla="*/ 5402420 h 6858000"/>
              <a:gd name="connsiteX463" fmla="*/ 1933391 w 7472601"/>
              <a:gd name="connsiteY463" fmla="*/ 5156971 h 6858000"/>
              <a:gd name="connsiteX464" fmla="*/ 1827118 w 7472601"/>
              <a:gd name="connsiteY464" fmla="*/ 4968410 h 6858000"/>
              <a:gd name="connsiteX465" fmla="*/ 1837349 w 7472601"/>
              <a:gd name="connsiteY465" fmla="*/ 4956357 h 6858000"/>
              <a:gd name="connsiteX466" fmla="*/ 2162835 w 7472601"/>
              <a:gd name="connsiteY466" fmla="*/ 5187853 h 6858000"/>
              <a:gd name="connsiteX467" fmla="*/ 2257167 w 7472601"/>
              <a:gd name="connsiteY467" fmla="*/ 5462123 h 6858000"/>
              <a:gd name="connsiteX468" fmla="*/ 2261598 w 7472601"/>
              <a:gd name="connsiteY468" fmla="*/ 5467998 h 6858000"/>
              <a:gd name="connsiteX469" fmla="*/ 2437177 w 7472601"/>
              <a:gd name="connsiteY469" fmla="*/ 5479608 h 6858000"/>
              <a:gd name="connsiteX470" fmla="*/ 2445247 w 7472601"/>
              <a:gd name="connsiteY470" fmla="*/ 5483476 h 6858000"/>
              <a:gd name="connsiteX471" fmla="*/ 2743626 w 7472601"/>
              <a:gd name="connsiteY471" fmla="*/ 5304819 h 6858000"/>
              <a:gd name="connsiteX472" fmla="*/ 3048102 w 7472601"/>
              <a:gd name="connsiteY472" fmla="*/ 5150595 h 6858000"/>
              <a:gd name="connsiteX473" fmla="*/ 1799414 w 7472601"/>
              <a:gd name="connsiteY473" fmla="*/ 4694732 h 6858000"/>
              <a:gd name="connsiteX474" fmla="*/ 1771735 w 7472601"/>
              <a:gd name="connsiteY474" fmla="*/ 4619929 h 6858000"/>
              <a:gd name="connsiteX475" fmla="*/ 3104273 w 7472601"/>
              <a:gd name="connsiteY475" fmla="*/ 5076159 h 6858000"/>
              <a:gd name="connsiteX476" fmla="*/ 3113245 w 7472601"/>
              <a:gd name="connsiteY476" fmla="*/ 5090705 h 6858000"/>
              <a:gd name="connsiteX477" fmla="*/ 3126294 w 7472601"/>
              <a:gd name="connsiteY477" fmla="*/ 5114400 h 6858000"/>
              <a:gd name="connsiteX478" fmla="*/ 3937433 w 7472601"/>
              <a:gd name="connsiteY478" fmla="*/ 4830473 h 6858000"/>
              <a:gd name="connsiteX479" fmla="*/ 3590475 w 7472601"/>
              <a:gd name="connsiteY479" fmla="*/ 4597974 h 6858000"/>
              <a:gd name="connsiteX480" fmla="*/ 3100264 w 7472601"/>
              <a:gd name="connsiteY480" fmla="*/ 4579845 h 6858000"/>
              <a:gd name="connsiteX481" fmla="*/ 2183576 w 7472601"/>
              <a:gd name="connsiteY481" fmla="*/ 4227150 h 6858000"/>
              <a:gd name="connsiteX482" fmla="*/ 2151029 w 7472601"/>
              <a:gd name="connsiteY482" fmla="*/ 4146947 h 6858000"/>
              <a:gd name="connsiteX483" fmla="*/ 3563434 w 7472601"/>
              <a:gd name="connsiteY483" fmla="*/ 4469115 h 6858000"/>
              <a:gd name="connsiteX484" fmla="*/ 3177952 w 7472601"/>
              <a:gd name="connsiteY484" fmla="*/ 3657386 h 6858000"/>
              <a:gd name="connsiteX485" fmla="*/ 3189263 w 7472601"/>
              <a:gd name="connsiteY485" fmla="*/ 3625726 h 6858000"/>
              <a:gd name="connsiteX486" fmla="*/ 3560912 w 7472601"/>
              <a:gd name="connsiteY486" fmla="*/ 4079863 h 6858000"/>
              <a:gd name="connsiteX487" fmla="*/ 3626636 w 7472601"/>
              <a:gd name="connsiteY487" fmla="*/ 4512230 h 6858000"/>
              <a:gd name="connsiteX488" fmla="*/ 3653088 w 7472601"/>
              <a:gd name="connsiteY488" fmla="*/ 4521417 h 6858000"/>
              <a:gd name="connsiteX489" fmla="*/ 3988128 w 7472601"/>
              <a:gd name="connsiteY489" fmla="*/ 4817267 h 6858000"/>
              <a:gd name="connsiteX490" fmla="*/ 4830582 w 7472601"/>
              <a:gd name="connsiteY490" fmla="*/ 4676000 h 6858000"/>
              <a:gd name="connsiteX491" fmla="*/ 4830100 w 7472601"/>
              <a:gd name="connsiteY491" fmla="*/ 4675554 h 6858000"/>
              <a:gd name="connsiteX492" fmla="*/ 4036318 w 7472601"/>
              <a:gd name="connsiteY492" fmla="*/ 4147013 h 6858000"/>
              <a:gd name="connsiteX493" fmla="*/ 3432098 w 7472601"/>
              <a:gd name="connsiteY493" fmla="*/ 3537312 h 6858000"/>
              <a:gd name="connsiteX494" fmla="*/ 3446761 w 7472601"/>
              <a:gd name="connsiteY494" fmla="*/ 3461278 h 6858000"/>
              <a:gd name="connsiteX495" fmla="*/ 4419733 w 7472601"/>
              <a:gd name="connsiteY495" fmla="*/ 3963555 h 6858000"/>
              <a:gd name="connsiteX496" fmla="*/ 4781371 w 7472601"/>
              <a:gd name="connsiteY496" fmla="*/ 4458604 h 6858000"/>
              <a:gd name="connsiteX497" fmla="*/ 4780440 w 7472601"/>
              <a:gd name="connsiteY497" fmla="*/ 4470290 h 6858000"/>
              <a:gd name="connsiteX498" fmla="*/ 4898954 w 7472601"/>
              <a:gd name="connsiteY498" fmla="*/ 4662092 h 6858000"/>
              <a:gd name="connsiteX499" fmla="*/ 4900699 w 7472601"/>
              <a:gd name="connsiteY499" fmla="*/ 4670867 h 6858000"/>
              <a:gd name="connsiteX500" fmla="*/ 5714511 w 7472601"/>
              <a:gd name="connsiteY500" fmla="*/ 4663483 h 6858000"/>
              <a:gd name="connsiteX501" fmla="*/ 5464793 w 7472601"/>
              <a:gd name="connsiteY501" fmla="*/ 4393556 h 6858000"/>
              <a:gd name="connsiteX502" fmla="*/ 5461897 w 7472601"/>
              <a:gd name="connsiteY502" fmla="*/ 4390879 h 6858000"/>
              <a:gd name="connsiteX503" fmla="*/ 4294126 w 7472601"/>
              <a:gd name="connsiteY503" fmla="*/ 3303048 h 6858000"/>
              <a:gd name="connsiteX504" fmla="*/ 4305321 w 7472601"/>
              <a:gd name="connsiteY504" fmla="*/ 3256953 h 6858000"/>
              <a:gd name="connsiteX505" fmla="*/ 4949299 w 7472601"/>
              <a:gd name="connsiteY505" fmla="*/ 3766336 h 6858000"/>
              <a:gd name="connsiteX506" fmla="*/ 5291452 w 7472601"/>
              <a:gd name="connsiteY506" fmla="*/ 4076801 h 6858000"/>
              <a:gd name="connsiteX507" fmla="*/ 5434998 w 7472601"/>
              <a:gd name="connsiteY507" fmla="*/ 4254100 h 6858000"/>
              <a:gd name="connsiteX508" fmla="*/ 5351015 w 7472601"/>
              <a:gd name="connsiteY508" fmla="*/ 3760989 h 6858000"/>
              <a:gd name="connsiteX509" fmla="*/ 5413780 w 7472601"/>
              <a:gd name="connsiteY509" fmla="*/ 2966265 h 6858000"/>
              <a:gd name="connsiteX510" fmla="*/ 5425627 w 7472601"/>
              <a:gd name="connsiteY510" fmla="*/ 2954192 h 6858000"/>
              <a:gd name="connsiteX511" fmla="*/ 6604735 w 7472601"/>
              <a:gd name="connsiteY511" fmla="*/ 2041381 h 6858000"/>
              <a:gd name="connsiteX512" fmla="*/ 7204487 w 7472601"/>
              <a:gd name="connsiteY512" fmla="*/ 2742112 h 6858000"/>
              <a:gd name="connsiteX513" fmla="*/ 7131592 w 7472601"/>
              <a:gd name="connsiteY513" fmla="*/ 2672096 h 6858000"/>
              <a:gd name="connsiteX514" fmla="*/ 6996344 w 7472601"/>
              <a:gd name="connsiteY514" fmla="*/ 2518310 h 6858000"/>
              <a:gd name="connsiteX515" fmla="*/ 6735495 w 7472601"/>
              <a:gd name="connsiteY515" fmla="*/ 2196890 h 6858000"/>
              <a:gd name="connsiteX516" fmla="*/ 6721901 w 7472601"/>
              <a:gd name="connsiteY516" fmla="*/ 2179274 h 6858000"/>
              <a:gd name="connsiteX517" fmla="*/ 6604735 w 7472601"/>
              <a:gd name="connsiteY517" fmla="*/ 2041381 h 6858000"/>
              <a:gd name="connsiteX518" fmla="*/ 6591670 w 7472601"/>
              <a:gd name="connsiteY518" fmla="*/ 1988277 h 6858000"/>
              <a:gd name="connsiteX519" fmla="*/ 6747349 w 7472601"/>
              <a:gd name="connsiteY519" fmla="*/ 2160069 h 6858000"/>
              <a:gd name="connsiteX520" fmla="*/ 6760943 w 7472601"/>
              <a:gd name="connsiteY520" fmla="*/ 2177686 h 6858000"/>
              <a:gd name="connsiteX521" fmla="*/ 7021065 w 7472601"/>
              <a:gd name="connsiteY521" fmla="*/ 2498102 h 6858000"/>
              <a:gd name="connsiteX522" fmla="*/ 7155223 w 7472601"/>
              <a:gd name="connsiteY522" fmla="*/ 2650386 h 6858000"/>
              <a:gd name="connsiteX523" fmla="*/ 7203167 w 7472601"/>
              <a:gd name="connsiteY523" fmla="*/ 2697288 h 6858000"/>
              <a:gd name="connsiteX524" fmla="*/ 6937703 w 7472601"/>
              <a:gd name="connsiteY524" fmla="*/ 2321981 h 6858000"/>
              <a:gd name="connsiteX525" fmla="*/ 6591670 w 7472601"/>
              <a:gd name="connsiteY525" fmla="*/ 1988277 h 6858000"/>
              <a:gd name="connsiteX526" fmla="*/ 5798671 w 7472601"/>
              <a:gd name="connsiteY526" fmla="*/ 1981601 h 6858000"/>
              <a:gd name="connsiteX527" fmla="*/ 5754709 w 7472601"/>
              <a:gd name="connsiteY527" fmla="*/ 2071454 h 6858000"/>
              <a:gd name="connsiteX528" fmla="*/ 5763044 w 7472601"/>
              <a:gd name="connsiteY528" fmla="*/ 2842206 h 6858000"/>
              <a:gd name="connsiteX529" fmla="*/ 5764974 w 7472601"/>
              <a:gd name="connsiteY529" fmla="*/ 2799609 h 6858000"/>
              <a:gd name="connsiteX530" fmla="*/ 5767665 w 7472601"/>
              <a:gd name="connsiteY530" fmla="*/ 2666409 h 6858000"/>
              <a:gd name="connsiteX531" fmla="*/ 5763055 w 7472601"/>
              <a:gd name="connsiteY531" fmla="*/ 2579705 h 6858000"/>
              <a:gd name="connsiteX532" fmla="*/ 5758079 w 7472601"/>
              <a:gd name="connsiteY532" fmla="*/ 2492508 h 6858000"/>
              <a:gd name="connsiteX533" fmla="*/ 5779325 w 7472601"/>
              <a:gd name="connsiteY533" fmla="*/ 2197069 h 6858000"/>
              <a:gd name="connsiteX534" fmla="*/ 5798671 w 7472601"/>
              <a:gd name="connsiteY534" fmla="*/ 1981601 h 6858000"/>
              <a:gd name="connsiteX535" fmla="*/ 5829202 w 7472601"/>
              <a:gd name="connsiteY535" fmla="*/ 1971679 h 6858000"/>
              <a:gd name="connsiteX536" fmla="*/ 5809558 w 7472601"/>
              <a:gd name="connsiteY536" fmla="*/ 2198043 h 6858000"/>
              <a:gd name="connsiteX537" fmla="*/ 5788653 w 7472601"/>
              <a:gd name="connsiteY537" fmla="*/ 2489430 h 6858000"/>
              <a:gd name="connsiteX538" fmla="*/ 5793439 w 7472601"/>
              <a:gd name="connsiteY538" fmla="*/ 2575235 h 6858000"/>
              <a:gd name="connsiteX539" fmla="*/ 5796837 w 7472601"/>
              <a:gd name="connsiteY539" fmla="*/ 2637633 h 6858000"/>
              <a:gd name="connsiteX540" fmla="*/ 5818614 w 7472601"/>
              <a:gd name="connsiteY540" fmla="*/ 2473055 h 6858000"/>
              <a:gd name="connsiteX541" fmla="*/ 5829202 w 7472601"/>
              <a:gd name="connsiteY541" fmla="*/ 1971679 h 6858000"/>
              <a:gd name="connsiteX542" fmla="*/ 5911389 w 7472601"/>
              <a:gd name="connsiteY542" fmla="*/ 1898371 h 6858000"/>
              <a:gd name="connsiteX543" fmla="*/ 6237627 w 7472601"/>
              <a:gd name="connsiteY543" fmla="*/ 2231921 h 6858000"/>
              <a:gd name="connsiteX544" fmla="*/ 5911389 w 7472601"/>
              <a:gd name="connsiteY544" fmla="*/ 1898371 h 6858000"/>
              <a:gd name="connsiteX545" fmla="*/ 6944437 w 7472601"/>
              <a:gd name="connsiteY545" fmla="*/ 1575402 h 6858000"/>
              <a:gd name="connsiteX546" fmla="*/ 6304730 w 7472601"/>
              <a:gd name="connsiteY546" fmla="*/ 1766654 h 6858000"/>
              <a:gd name="connsiteX547" fmla="*/ 6944437 w 7472601"/>
              <a:gd name="connsiteY547" fmla="*/ 1575402 h 6858000"/>
              <a:gd name="connsiteX548" fmla="*/ 7019523 w 7472601"/>
              <a:gd name="connsiteY548" fmla="*/ 1519450 h 6858000"/>
              <a:gd name="connsiteX549" fmla="*/ 6298091 w 7472601"/>
              <a:gd name="connsiteY549" fmla="*/ 1737122 h 6858000"/>
              <a:gd name="connsiteX550" fmla="*/ 7019523 w 7472601"/>
              <a:gd name="connsiteY550" fmla="*/ 1519450 h 6858000"/>
              <a:gd name="connsiteX551" fmla="*/ 2399523 w 7472601"/>
              <a:gd name="connsiteY551" fmla="*/ 1428234 h 6858000"/>
              <a:gd name="connsiteX552" fmla="*/ 2224982 w 7472601"/>
              <a:gd name="connsiteY552" fmla="*/ 1826201 h 6858000"/>
              <a:gd name="connsiteX553" fmla="*/ 2096099 w 7472601"/>
              <a:gd name="connsiteY553" fmla="*/ 2345900 h 6858000"/>
              <a:gd name="connsiteX554" fmla="*/ 2283317 w 7472601"/>
              <a:gd name="connsiteY554" fmla="*/ 1796925 h 6858000"/>
              <a:gd name="connsiteX555" fmla="*/ 2399523 w 7472601"/>
              <a:gd name="connsiteY555" fmla="*/ 1428234 h 6858000"/>
              <a:gd name="connsiteX556" fmla="*/ 2448558 w 7472601"/>
              <a:gd name="connsiteY556" fmla="*/ 1373435 h 6858000"/>
              <a:gd name="connsiteX557" fmla="*/ 2312521 w 7472601"/>
              <a:gd name="connsiteY557" fmla="*/ 1806140 h 6858000"/>
              <a:gd name="connsiteX558" fmla="*/ 2127533 w 7472601"/>
              <a:gd name="connsiteY558" fmla="*/ 2348380 h 6858000"/>
              <a:gd name="connsiteX559" fmla="*/ 2358080 w 7472601"/>
              <a:gd name="connsiteY559" fmla="*/ 1866134 h 6858000"/>
              <a:gd name="connsiteX560" fmla="*/ 2407436 w 7472601"/>
              <a:gd name="connsiteY560" fmla="*/ 1651070 h 6858000"/>
              <a:gd name="connsiteX561" fmla="*/ 2448558 w 7472601"/>
              <a:gd name="connsiteY561" fmla="*/ 1373435 h 6858000"/>
              <a:gd name="connsiteX562" fmla="*/ 278707 w 7472601"/>
              <a:gd name="connsiteY562" fmla="*/ 1352270 h 6858000"/>
              <a:gd name="connsiteX563" fmla="*/ 321570 w 7472601"/>
              <a:gd name="connsiteY563" fmla="*/ 1861610 h 6858000"/>
              <a:gd name="connsiteX564" fmla="*/ 294281 w 7472601"/>
              <a:gd name="connsiteY564" fmla="*/ 1440658 h 6858000"/>
              <a:gd name="connsiteX565" fmla="*/ 278707 w 7472601"/>
              <a:gd name="connsiteY565" fmla="*/ 1352270 h 6858000"/>
              <a:gd name="connsiteX566" fmla="*/ 1423821 w 7472601"/>
              <a:gd name="connsiteY566" fmla="*/ 1351958 h 6858000"/>
              <a:gd name="connsiteX567" fmla="*/ 1638521 w 7472601"/>
              <a:gd name="connsiteY567" fmla="*/ 1908470 h 6858000"/>
              <a:gd name="connsiteX568" fmla="*/ 1754199 w 7472601"/>
              <a:gd name="connsiteY568" fmla="*/ 2149284 h 6858000"/>
              <a:gd name="connsiteX569" fmla="*/ 1908359 w 7472601"/>
              <a:gd name="connsiteY569" fmla="*/ 2364988 h 6858000"/>
              <a:gd name="connsiteX570" fmla="*/ 1647661 w 7472601"/>
              <a:gd name="connsiteY570" fmla="*/ 1825945 h 6858000"/>
              <a:gd name="connsiteX571" fmla="*/ 1423821 w 7472601"/>
              <a:gd name="connsiteY571" fmla="*/ 1351958 h 6858000"/>
              <a:gd name="connsiteX572" fmla="*/ 1431890 w 7472601"/>
              <a:gd name="connsiteY572" fmla="*/ 1306475 h 6858000"/>
              <a:gd name="connsiteX573" fmla="*/ 1507597 w 7472601"/>
              <a:gd name="connsiteY573" fmla="*/ 1446132 h 6858000"/>
              <a:gd name="connsiteX574" fmla="*/ 1674586 w 7472601"/>
              <a:gd name="connsiteY574" fmla="*/ 1813832 h 6858000"/>
              <a:gd name="connsiteX575" fmla="*/ 1815950 w 7472601"/>
              <a:gd name="connsiteY575" fmla="*/ 2128564 h 6858000"/>
              <a:gd name="connsiteX576" fmla="*/ 1984242 w 7472601"/>
              <a:gd name="connsiteY576" fmla="*/ 2430829 h 6858000"/>
              <a:gd name="connsiteX577" fmla="*/ 2014023 w 7472601"/>
              <a:gd name="connsiteY577" fmla="*/ 2450995 h 6858000"/>
              <a:gd name="connsiteX578" fmla="*/ 1747337 w 7472601"/>
              <a:gd name="connsiteY578" fmla="*/ 1855264 h 6858000"/>
              <a:gd name="connsiteX579" fmla="*/ 1533749 w 7472601"/>
              <a:gd name="connsiteY579" fmla="*/ 1478656 h 6858000"/>
              <a:gd name="connsiteX580" fmla="*/ 1431890 w 7472601"/>
              <a:gd name="connsiteY580" fmla="*/ 1306475 h 6858000"/>
              <a:gd name="connsiteX581" fmla="*/ 5052692 w 7472601"/>
              <a:gd name="connsiteY581" fmla="*/ 1292994 h 6858000"/>
              <a:gd name="connsiteX582" fmla="*/ 5200661 w 7472601"/>
              <a:gd name="connsiteY582" fmla="*/ 1635186 h 6858000"/>
              <a:gd name="connsiteX583" fmla="*/ 5297138 w 7472601"/>
              <a:gd name="connsiteY583" fmla="*/ 1906351 h 6858000"/>
              <a:gd name="connsiteX584" fmla="*/ 5052692 w 7472601"/>
              <a:gd name="connsiteY584" fmla="*/ 1292994 h 6858000"/>
              <a:gd name="connsiteX585" fmla="*/ 5009948 w 7472601"/>
              <a:gd name="connsiteY585" fmla="*/ 1273619 h 6858000"/>
              <a:gd name="connsiteX586" fmla="*/ 5121777 w 7472601"/>
              <a:gd name="connsiteY586" fmla="*/ 1654213 h 6858000"/>
              <a:gd name="connsiteX587" fmla="*/ 5293545 w 7472601"/>
              <a:gd name="connsiteY587" fmla="*/ 2072247 h 6858000"/>
              <a:gd name="connsiteX588" fmla="*/ 5294042 w 7472601"/>
              <a:gd name="connsiteY588" fmla="*/ 2065019 h 6858000"/>
              <a:gd name="connsiteX589" fmla="*/ 5171936 w 7472601"/>
              <a:gd name="connsiteY589" fmla="*/ 1647613 h 6858000"/>
              <a:gd name="connsiteX590" fmla="*/ 5009948 w 7472601"/>
              <a:gd name="connsiteY590" fmla="*/ 1273619 h 6858000"/>
              <a:gd name="connsiteX591" fmla="*/ 655236 w 7472601"/>
              <a:gd name="connsiteY591" fmla="*/ 1268632 h 6858000"/>
              <a:gd name="connsiteX592" fmla="*/ 839521 w 7472601"/>
              <a:gd name="connsiteY592" fmla="*/ 1685315 h 6858000"/>
              <a:gd name="connsiteX593" fmla="*/ 1109416 w 7472601"/>
              <a:gd name="connsiteY593" fmla="*/ 2061663 h 6858000"/>
              <a:gd name="connsiteX594" fmla="*/ 1298300 w 7472601"/>
              <a:gd name="connsiteY594" fmla="*/ 2247742 h 6858000"/>
              <a:gd name="connsiteX595" fmla="*/ 1125871 w 7472601"/>
              <a:gd name="connsiteY595" fmla="*/ 1989513 h 6858000"/>
              <a:gd name="connsiteX596" fmla="*/ 981574 w 7472601"/>
              <a:gd name="connsiteY596" fmla="*/ 1783157 h 6858000"/>
              <a:gd name="connsiteX597" fmla="*/ 922198 w 7472601"/>
              <a:gd name="connsiteY597" fmla="*/ 1677437 h 6858000"/>
              <a:gd name="connsiteX598" fmla="*/ 869293 w 7472601"/>
              <a:gd name="connsiteY598" fmla="*/ 1583214 h 6858000"/>
              <a:gd name="connsiteX599" fmla="*/ 751431 w 7472601"/>
              <a:gd name="connsiteY599" fmla="*/ 1405731 h 6858000"/>
              <a:gd name="connsiteX600" fmla="*/ 655236 w 7472601"/>
              <a:gd name="connsiteY600" fmla="*/ 1268632 h 6858000"/>
              <a:gd name="connsiteX601" fmla="*/ 6516292 w 7472601"/>
              <a:gd name="connsiteY601" fmla="*/ 1263064 h 6858000"/>
              <a:gd name="connsiteX602" fmla="*/ 5736320 w 7472601"/>
              <a:gd name="connsiteY602" fmla="*/ 1501803 h 6858000"/>
              <a:gd name="connsiteX603" fmla="*/ 6516292 w 7472601"/>
              <a:gd name="connsiteY603" fmla="*/ 1263064 h 6858000"/>
              <a:gd name="connsiteX604" fmla="*/ 291466 w 7472601"/>
              <a:gd name="connsiteY604" fmla="*/ 1250369 h 6858000"/>
              <a:gd name="connsiteX605" fmla="*/ 323180 w 7472601"/>
              <a:gd name="connsiteY605" fmla="*/ 1435283 h 6858000"/>
              <a:gd name="connsiteX606" fmla="*/ 349381 w 7472601"/>
              <a:gd name="connsiteY606" fmla="*/ 1875041 h 6858000"/>
              <a:gd name="connsiteX607" fmla="*/ 374363 w 7472601"/>
              <a:gd name="connsiteY607" fmla="*/ 1506494 h 6858000"/>
              <a:gd name="connsiteX608" fmla="*/ 302168 w 7472601"/>
              <a:gd name="connsiteY608" fmla="*/ 1274495 h 6858000"/>
              <a:gd name="connsiteX609" fmla="*/ 291466 w 7472601"/>
              <a:gd name="connsiteY609" fmla="*/ 1250369 h 6858000"/>
              <a:gd name="connsiteX610" fmla="*/ 678222 w 7472601"/>
              <a:gd name="connsiteY610" fmla="*/ 1248670 h 6858000"/>
              <a:gd name="connsiteX611" fmla="*/ 775536 w 7472601"/>
              <a:gd name="connsiteY611" fmla="*/ 1388015 h 6858000"/>
              <a:gd name="connsiteX612" fmla="*/ 894529 w 7472601"/>
              <a:gd name="connsiteY612" fmla="*/ 1567739 h 6858000"/>
              <a:gd name="connsiteX613" fmla="*/ 948000 w 7472601"/>
              <a:gd name="connsiteY613" fmla="*/ 1663088 h 6858000"/>
              <a:gd name="connsiteX614" fmla="*/ 1006812 w 7472601"/>
              <a:gd name="connsiteY614" fmla="*/ 1767683 h 6858000"/>
              <a:gd name="connsiteX615" fmla="*/ 1149133 w 7472601"/>
              <a:gd name="connsiteY615" fmla="*/ 1971513 h 6858000"/>
              <a:gd name="connsiteX616" fmla="*/ 1333952 w 7472601"/>
              <a:gd name="connsiteY616" fmla="*/ 2251620 h 6858000"/>
              <a:gd name="connsiteX617" fmla="*/ 1337329 w 7472601"/>
              <a:gd name="connsiteY617" fmla="*/ 2258350 h 6858000"/>
              <a:gd name="connsiteX618" fmla="*/ 1014726 w 7472601"/>
              <a:gd name="connsiteY618" fmla="*/ 1615556 h 6858000"/>
              <a:gd name="connsiteX619" fmla="*/ 678222 w 7472601"/>
              <a:gd name="connsiteY619" fmla="*/ 1248670 h 6858000"/>
              <a:gd name="connsiteX620" fmla="*/ 6691602 w 7472601"/>
              <a:gd name="connsiteY620" fmla="*/ 1140573 h 6858000"/>
              <a:gd name="connsiteX621" fmla="*/ 6571100 w 7472601"/>
              <a:gd name="connsiteY621" fmla="*/ 1183662 h 6858000"/>
              <a:gd name="connsiteX622" fmla="*/ 6241687 w 7472601"/>
              <a:gd name="connsiteY622" fmla="*/ 1257600 h 6858000"/>
              <a:gd name="connsiteX623" fmla="*/ 5693009 w 7472601"/>
              <a:gd name="connsiteY623" fmla="*/ 1478256 h 6858000"/>
              <a:gd name="connsiteX624" fmla="*/ 6548420 w 7472601"/>
              <a:gd name="connsiteY624" fmla="*/ 1214599 h 6858000"/>
              <a:gd name="connsiteX625" fmla="*/ 6605473 w 7472601"/>
              <a:gd name="connsiteY625" fmla="*/ 1184686 h 6858000"/>
              <a:gd name="connsiteX626" fmla="*/ 6691602 w 7472601"/>
              <a:gd name="connsiteY626" fmla="*/ 1140573 h 6858000"/>
              <a:gd name="connsiteX627" fmla="*/ 4002475 w 7472601"/>
              <a:gd name="connsiteY627" fmla="*/ 1037802 h 6858000"/>
              <a:gd name="connsiteX628" fmla="*/ 4000324 w 7472601"/>
              <a:gd name="connsiteY628" fmla="*/ 1039362 h 6858000"/>
              <a:gd name="connsiteX629" fmla="*/ 4002862 w 7472601"/>
              <a:gd name="connsiteY629" fmla="*/ 1042866 h 6858000"/>
              <a:gd name="connsiteX630" fmla="*/ 4002475 w 7472601"/>
              <a:gd name="connsiteY630" fmla="*/ 1037802 h 6858000"/>
              <a:gd name="connsiteX631" fmla="*/ 506322 w 7472601"/>
              <a:gd name="connsiteY631" fmla="*/ 1020997 h 6858000"/>
              <a:gd name="connsiteX632" fmla="*/ 533068 w 7472601"/>
              <a:gd name="connsiteY632" fmla="*/ 1029409 h 6858000"/>
              <a:gd name="connsiteX633" fmla="*/ 1232525 w 7472601"/>
              <a:gd name="connsiteY633" fmla="*/ 1804675 h 6858000"/>
              <a:gd name="connsiteX634" fmla="*/ 1388858 w 7472601"/>
              <a:gd name="connsiteY634" fmla="*/ 2368011 h 6858000"/>
              <a:gd name="connsiteX635" fmla="*/ 1384098 w 7472601"/>
              <a:gd name="connsiteY635" fmla="*/ 2378125 h 6858000"/>
              <a:gd name="connsiteX636" fmla="*/ 1425393 w 7472601"/>
              <a:gd name="connsiteY636" fmla="*/ 2589124 h 6858000"/>
              <a:gd name="connsiteX637" fmla="*/ 1424001 w 7472601"/>
              <a:gd name="connsiteY637" fmla="*/ 2597541 h 6858000"/>
              <a:gd name="connsiteX638" fmla="*/ 2152729 w 7472601"/>
              <a:gd name="connsiteY638" fmla="*/ 2864487 h 6858000"/>
              <a:gd name="connsiteX639" fmla="*/ 2020609 w 7472601"/>
              <a:gd name="connsiteY639" fmla="*/ 2539671 h 6858000"/>
              <a:gd name="connsiteX640" fmla="*/ 2018920 w 7472601"/>
              <a:gd name="connsiteY640" fmla="*/ 2536309 h 6858000"/>
              <a:gd name="connsiteX641" fmla="*/ 1342441 w 7472601"/>
              <a:gd name="connsiteY641" fmla="*/ 1173017 h 6858000"/>
              <a:gd name="connsiteX642" fmla="*/ 1367925 w 7472601"/>
              <a:gd name="connsiteY642" fmla="*/ 1135648 h 6858000"/>
              <a:gd name="connsiteX643" fmla="*/ 1771401 w 7472601"/>
              <a:gd name="connsiteY643" fmla="*/ 1806673 h 6858000"/>
              <a:gd name="connsiteX644" fmla="*/ 1972385 w 7472601"/>
              <a:gd name="connsiteY644" fmla="*/ 2198735 h 6858000"/>
              <a:gd name="connsiteX645" fmla="*/ 2040892 w 7472601"/>
              <a:gd name="connsiteY645" fmla="*/ 2405205 h 6858000"/>
              <a:gd name="connsiteX646" fmla="*/ 2131689 w 7472601"/>
              <a:gd name="connsiteY646" fmla="*/ 1936926 h 6858000"/>
              <a:gd name="connsiteX647" fmla="*/ 2454820 w 7472601"/>
              <a:gd name="connsiteY647" fmla="*/ 1248808 h 6858000"/>
              <a:gd name="connsiteX648" fmla="*/ 2492512 w 7472601"/>
              <a:gd name="connsiteY648" fmla="*/ 1302920 h 6858000"/>
              <a:gd name="connsiteX649" fmla="*/ 2081216 w 7472601"/>
              <a:gd name="connsiteY649" fmla="*/ 2527513 h 6858000"/>
              <a:gd name="connsiteX650" fmla="*/ 2081211 w 7472601"/>
              <a:gd name="connsiteY650" fmla="*/ 2528916 h 6858000"/>
              <a:gd name="connsiteX651" fmla="*/ 2199067 w 7472601"/>
              <a:gd name="connsiteY651" fmla="*/ 2884061 h 6858000"/>
              <a:gd name="connsiteX652" fmla="*/ 3192586 w 7472601"/>
              <a:gd name="connsiteY652" fmla="*/ 3411496 h 6858000"/>
              <a:gd name="connsiteX653" fmla="*/ 3182620 w 7472601"/>
              <a:gd name="connsiteY653" fmla="*/ 3483279 h 6858000"/>
              <a:gd name="connsiteX654" fmla="*/ 2435119 w 7472601"/>
              <a:gd name="connsiteY654" fmla="*/ 3080173 h 6858000"/>
              <a:gd name="connsiteX655" fmla="*/ 2410152 w 7472601"/>
              <a:gd name="connsiteY655" fmla="*/ 3063751 h 6858000"/>
              <a:gd name="connsiteX656" fmla="*/ 2408099 w 7472601"/>
              <a:gd name="connsiteY656" fmla="*/ 3064403 h 6858000"/>
              <a:gd name="connsiteX657" fmla="*/ 2407218 w 7472601"/>
              <a:gd name="connsiteY657" fmla="*/ 3070324 h 6858000"/>
              <a:gd name="connsiteX658" fmla="*/ 2380138 w 7472601"/>
              <a:gd name="connsiteY658" fmla="*/ 3099341 h 6858000"/>
              <a:gd name="connsiteX659" fmla="*/ 1765923 w 7472601"/>
              <a:gd name="connsiteY659" fmla="*/ 3581043 h 6858000"/>
              <a:gd name="connsiteX660" fmla="*/ 1702258 w 7472601"/>
              <a:gd name="connsiteY660" fmla="*/ 3612286 h 6858000"/>
              <a:gd name="connsiteX661" fmla="*/ 1538370 w 7472601"/>
              <a:gd name="connsiteY661" fmla="*/ 3811804 h 6858000"/>
              <a:gd name="connsiteX662" fmla="*/ 542867 w 7472601"/>
              <a:gd name="connsiteY662" fmla="*/ 4944092 h 6858000"/>
              <a:gd name="connsiteX663" fmla="*/ 515800 w 7472601"/>
              <a:gd name="connsiteY663" fmla="*/ 4862180 h 6858000"/>
              <a:gd name="connsiteX664" fmla="*/ 909145 w 7472601"/>
              <a:gd name="connsiteY664" fmla="*/ 4199225 h 6858000"/>
              <a:gd name="connsiteX665" fmla="*/ 1214067 w 7472601"/>
              <a:gd name="connsiteY665" fmla="*/ 3908561 h 6858000"/>
              <a:gd name="connsiteX666" fmla="*/ 640967 w 7472601"/>
              <a:gd name="connsiteY666" fmla="*/ 4105601 h 6858000"/>
              <a:gd name="connsiteX667" fmla="*/ 112563 w 7472601"/>
              <a:gd name="connsiteY667" fmla="*/ 4396952 h 6858000"/>
              <a:gd name="connsiteX668" fmla="*/ 0 w 7472601"/>
              <a:gd name="connsiteY668" fmla="*/ 4466006 h 6858000"/>
              <a:gd name="connsiteX669" fmla="*/ 0 w 7472601"/>
              <a:gd name="connsiteY669" fmla="*/ 4233763 h 6858000"/>
              <a:gd name="connsiteX670" fmla="*/ 36881 w 7472601"/>
              <a:gd name="connsiteY670" fmla="*/ 4200118 h 6858000"/>
              <a:gd name="connsiteX671" fmla="*/ 910534 w 7472601"/>
              <a:gd name="connsiteY671" fmla="*/ 3629753 h 6858000"/>
              <a:gd name="connsiteX672" fmla="*/ 1578717 w 7472601"/>
              <a:gd name="connsiteY672" fmla="*/ 3575982 h 6858000"/>
              <a:gd name="connsiteX673" fmla="*/ 2338780 w 7472601"/>
              <a:gd name="connsiteY673" fmla="*/ 3033725 h 6858000"/>
              <a:gd name="connsiteX674" fmla="*/ 1807991 w 7472601"/>
              <a:gd name="connsiteY674" fmla="*/ 2807184 h 6858000"/>
              <a:gd name="connsiteX675" fmla="*/ 1416358 w 7472601"/>
              <a:gd name="connsiteY675" fmla="*/ 3112571 h 6858000"/>
              <a:gd name="connsiteX676" fmla="*/ 939066 w 7472601"/>
              <a:gd name="connsiteY676" fmla="*/ 3378798 h 6858000"/>
              <a:gd name="connsiteX677" fmla="*/ 115099 w 7472601"/>
              <a:gd name="connsiteY677" fmla="*/ 3607650 h 6858000"/>
              <a:gd name="connsiteX678" fmla="*/ 97284 w 7472601"/>
              <a:gd name="connsiteY678" fmla="*/ 3520393 h 6858000"/>
              <a:gd name="connsiteX679" fmla="*/ 922050 w 7472601"/>
              <a:gd name="connsiteY679" fmla="*/ 3074867 h 6858000"/>
              <a:gd name="connsiteX680" fmla="*/ 1405265 w 7472601"/>
              <a:gd name="connsiteY680" fmla="*/ 3016319 h 6858000"/>
              <a:gd name="connsiteX681" fmla="*/ 1407512 w 7472601"/>
              <a:gd name="connsiteY681" fmla="*/ 3018001 h 6858000"/>
              <a:gd name="connsiteX682" fmla="*/ 1726266 w 7472601"/>
              <a:gd name="connsiteY682" fmla="*/ 2777274 h 6858000"/>
              <a:gd name="connsiteX683" fmla="*/ 625390 w 7472601"/>
              <a:gd name="connsiteY683" fmla="*/ 2514541 h 6858000"/>
              <a:gd name="connsiteX684" fmla="*/ 619799 w 7472601"/>
              <a:gd name="connsiteY684" fmla="*/ 2527180 h 6858000"/>
              <a:gd name="connsiteX685" fmla="*/ 310030 w 7472601"/>
              <a:gd name="connsiteY685" fmla="*/ 2771818 h 6858000"/>
              <a:gd name="connsiteX686" fmla="*/ 173877 w 7472601"/>
              <a:gd name="connsiteY686" fmla="*/ 2937056 h 6858000"/>
              <a:gd name="connsiteX687" fmla="*/ 77889 w 7472601"/>
              <a:gd name="connsiteY687" fmla="*/ 3138440 h 6858000"/>
              <a:gd name="connsiteX688" fmla="*/ 0 w 7472601"/>
              <a:gd name="connsiteY688" fmla="*/ 3271395 h 6858000"/>
              <a:gd name="connsiteX689" fmla="*/ 0 w 7472601"/>
              <a:gd name="connsiteY689" fmla="*/ 3153002 h 6858000"/>
              <a:gd name="connsiteX690" fmla="*/ 2386 w 7472601"/>
              <a:gd name="connsiteY690" fmla="*/ 3149203 h 6858000"/>
              <a:gd name="connsiteX691" fmla="*/ 89753 w 7472601"/>
              <a:gd name="connsiteY691" fmla="*/ 2987702 h 6858000"/>
              <a:gd name="connsiteX692" fmla="*/ 76869 w 7472601"/>
              <a:gd name="connsiteY692" fmla="*/ 3005404 h 6858000"/>
              <a:gd name="connsiteX693" fmla="*/ 32049 w 7472601"/>
              <a:gd name="connsiteY693" fmla="*/ 3065814 h 6858000"/>
              <a:gd name="connsiteX694" fmla="*/ 0 w 7472601"/>
              <a:gd name="connsiteY694" fmla="*/ 3108744 h 6858000"/>
              <a:gd name="connsiteX695" fmla="*/ 0 w 7472601"/>
              <a:gd name="connsiteY695" fmla="*/ 3058059 h 6858000"/>
              <a:gd name="connsiteX696" fmla="*/ 7610 w 7472601"/>
              <a:gd name="connsiteY696" fmla="*/ 3047889 h 6858000"/>
              <a:gd name="connsiteX697" fmla="*/ 52419 w 7472601"/>
              <a:gd name="connsiteY697" fmla="*/ 2987479 h 6858000"/>
              <a:gd name="connsiteX698" fmla="*/ 59142 w 7472601"/>
              <a:gd name="connsiteY698" fmla="*/ 2978488 h 6858000"/>
              <a:gd name="connsiteX699" fmla="*/ 0 w 7472601"/>
              <a:gd name="connsiteY699" fmla="*/ 3015334 h 6858000"/>
              <a:gd name="connsiteX700" fmla="*/ 0 w 7472601"/>
              <a:gd name="connsiteY700" fmla="*/ 2914286 h 6858000"/>
              <a:gd name="connsiteX701" fmla="*/ 36383 w 7472601"/>
              <a:gd name="connsiteY701" fmla="*/ 2901128 h 6858000"/>
              <a:gd name="connsiteX702" fmla="*/ 156329 w 7472601"/>
              <a:gd name="connsiteY702" fmla="*/ 2840533 h 6858000"/>
              <a:gd name="connsiteX703" fmla="*/ 358355 w 7472601"/>
              <a:gd name="connsiteY703" fmla="*/ 2620471 h 6858000"/>
              <a:gd name="connsiteX704" fmla="*/ 510577 w 7472601"/>
              <a:gd name="connsiteY704" fmla="*/ 2501244 h 6858000"/>
              <a:gd name="connsiteX705" fmla="*/ 211967 w 7472601"/>
              <a:gd name="connsiteY705" fmla="*/ 2479171 h 6858000"/>
              <a:gd name="connsiteX706" fmla="*/ 0 w 7472601"/>
              <a:gd name="connsiteY706" fmla="*/ 2476398 h 6858000"/>
              <a:gd name="connsiteX707" fmla="*/ 0 w 7472601"/>
              <a:gd name="connsiteY707" fmla="*/ 2389189 h 6858000"/>
              <a:gd name="connsiteX708" fmla="*/ 103062 w 7472601"/>
              <a:gd name="connsiteY708" fmla="*/ 2389518 h 6858000"/>
              <a:gd name="connsiteX709" fmla="*/ 510734 w 7472601"/>
              <a:gd name="connsiteY709" fmla="*/ 2416201 h 6858000"/>
              <a:gd name="connsiteX710" fmla="*/ 279257 w 7472601"/>
              <a:gd name="connsiteY710" fmla="*/ 2092102 h 6858000"/>
              <a:gd name="connsiteX711" fmla="*/ 65265 w 7472601"/>
              <a:gd name="connsiteY711" fmla="*/ 2006049 h 6858000"/>
              <a:gd name="connsiteX712" fmla="*/ 0 w 7472601"/>
              <a:gd name="connsiteY712" fmla="*/ 1982532 h 6858000"/>
              <a:gd name="connsiteX713" fmla="*/ 0 w 7472601"/>
              <a:gd name="connsiteY713" fmla="*/ 1912789 h 6858000"/>
              <a:gd name="connsiteX714" fmla="*/ 97460 w 7472601"/>
              <a:gd name="connsiteY714" fmla="*/ 1953725 h 6858000"/>
              <a:gd name="connsiteX715" fmla="*/ 221272 w 7472601"/>
              <a:gd name="connsiteY715" fmla="*/ 1980766 h 6858000"/>
              <a:gd name="connsiteX716" fmla="*/ 116765 w 7472601"/>
              <a:gd name="connsiteY716" fmla="*/ 1911033 h 6858000"/>
              <a:gd name="connsiteX717" fmla="*/ 16405 w 7472601"/>
              <a:gd name="connsiteY717" fmla="*/ 1803412 h 6858000"/>
              <a:gd name="connsiteX718" fmla="*/ 0 w 7472601"/>
              <a:gd name="connsiteY718" fmla="*/ 1784777 h 6858000"/>
              <a:gd name="connsiteX719" fmla="*/ 0 w 7472601"/>
              <a:gd name="connsiteY719" fmla="*/ 1740082 h 6858000"/>
              <a:gd name="connsiteX720" fmla="*/ 39394 w 7472601"/>
              <a:gd name="connsiteY720" fmla="*/ 1784856 h 6858000"/>
              <a:gd name="connsiteX721" fmla="*/ 135813 w 7472601"/>
              <a:gd name="connsiteY721" fmla="*/ 1888838 h 6858000"/>
              <a:gd name="connsiteX722" fmla="*/ 242575 w 7472601"/>
              <a:gd name="connsiteY722" fmla="*/ 1958841 h 6858000"/>
              <a:gd name="connsiteX723" fmla="*/ 82197 w 7472601"/>
              <a:gd name="connsiteY723" fmla="*/ 1754826 h 6858000"/>
              <a:gd name="connsiteX724" fmla="*/ 0 w 7472601"/>
              <a:gd name="connsiteY724" fmla="*/ 1679650 h 6858000"/>
              <a:gd name="connsiteX725" fmla="*/ 0 w 7472601"/>
              <a:gd name="connsiteY725" fmla="*/ 1602463 h 6858000"/>
              <a:gd name="connsiteX726" fmla="*/ 84689 w 7472601"/>
              <a:gd name="connsiteY726" fmla="*/ 1677442 h 6858000"/>
              <a:gd name="connsiteX727" fmla="*/ 298437 w 7472601"/>
              <a:gd name="connsiteY727" fmla="*/ 1968019 h 6858000"/>
              <a:gd name="connsiteX728" fmla="*/ 227269 w 7472601"/>
              <a:gd name="connsiteY728" fmla="*/ 1114064 h 6858000"/>
              <a:gd name="connsiteX729" fmla="*/ 248003 w 7472601"/>
              <a:gd name="connsiteY729" fmla="*/ 1089613 h 6858000"/>
              <a:gd name="connsiteX730" fmla="*/ 427020 w 7472601"/>
              <a:gd name="connsiteY730" fmla="*/ 1619803 h 6858000"/>
              <a:gd name="connsiteX731" fmla="*/ 340345 w 7472601"/>
              <a:gd name="connsiteY731" fmla="*/ 2027739 h 6858000"/>
              <a:gd name="connsiteX732" fmla="*/ 360865 w 7472601"/>
              <a:gd name="connsiteY732" fmla="*/ 2044827 h 6858000"/>
              <a:gd name="connsiteX733" fmla="*/ 560414 w 7472601"/>
              <a:gd name="connsiteY733" fmla="*/ 2421457 h 6858000"/>
              <a:gd name="connsiteX734" fmla="*/ 1359703 w 7472601"/>
              <a:gd name="connsiteY734" fmla="*/ 2578554 h 6858000"/>
              <a:gd name="connsiteX735" fmla="*/ 1359422 w 7472601"/>
              <a:gd name="connsiteY735" fmla="*/ 2577994 h 6858000"/>
              <a:gd name="connsiteX736" fmla="*/ 828701 w 7472601"/>
              <a:gd name="connsiteY736" fmla="*/ 1839520 h 6858000"/>
              <a:gd name="connsiteX737" fmla="*/ 494427 w 7472601"/>
              <a:gd name="connsiteY737" fmla="*/ 1092333 h 6858000"/>
              <a:gd name="connsiteX738" fmla="*/ 506322 w 7472601"/>
              <a:gd name="connsiteY738" fmla="*/ 1020997 h 6858000"/>
              <a:gd name="connsiteX739" fmla="*/ 4570198 w 7472601"/>
              <a:gd name="connsiteY739" fmla="*/ 978081 h 6858000"/>
              <a:gd name="connsiteX740" fmla="*/ 4523691 w 7472601"/>
              <a:gd name="connsiteY740" fmla="*/ 1127776 h 6858000"/>
              <a:gd name="connsiteX741" fmla="*/ 4509875 w 7472601"/>
              <a:gd name="connsiteY741" fmla="*/ 1167552 h 6858000"/>
              <a:gd name="connsiteX742" fmla="*/ 4478168 w 7472601"/>
              <a:gd name="connsiteY742" fmla="*/ 1260735 h 6858000"/>
              <a:gd name="connsiteX743" fmla="*/ 4409309 w 7472601"/>
              <a:gd name="connsiteY743" fmla="*/ 1666996 h 6858000"/>
              <a:gd name="connsiteX744" fmla="*/ 4370031 w 7472601"/>
              <a:gd name="connsiteY744" fmla="*/ 1955666 h 6858000"/>
              <a:gd name="connsiteX745" fmla="*/ 4570198 w 7472601"/>
              <a:gd name="connsiteY745" fmla="*/ 978081 h 6858000"/>
              <a:gd name="connsiteX746" fmla="*/ 4557898 w 7472601"/>
              <a:gd name="connsiteY746" fmla="*/ 900011 h 6858000"/>
              <a:gd name="connsiteX747" fmla="*/ 4344840 w 7472601"/>
              <a:gd name="connsiteY747" fmla="*/ 1922038 h 6858000"/>
              <a:gd name="connsiteX748" fmla="*/ 4378710 w 7472601"/>
              <a:gd name="connsiteY748" fmla="*/ 1665516 h 6858000"/>
              <a:gd name="connsiteX749" fmla="*/ 4448798 w 7472601"/>
              <a:gd name="connsiteY749" fmla="*/ 1253024 h 6858000"/>
              <a:gd name="connsiteX750" fmla="*/ 4480315 w 7472601"/>
              <a:gd name="connsiteY750" fmla="*/ 1158454 h 6858000"/>
              <a:gd name="connsiteX751" fmla="*/ 4494133 w 7472601"/>
              <a:gd name="connsiteY751" fmla="*/ 1118676 h 6858000"/>
              <a:gd name="connsiteX752" fmla="*/ 4557898 w 7472601"/>
              <a:gd name="connsiteY752" fmla="*/ 900011 h 6858000"/>
              <a:gd name="connsiteX753" fmla="*/ 5870151 w 7472601"/>
              <a:gd name="connsiteY753" fmla="*/ 898890 h 6858000"/>
              <a:gd name="connsiteX754" fmla="*/ 5861335 w 7472601"/>
              <a:gd name="connsiteY754" fmla="*/ 899177 h 6858000"/>
              <a:gd name="connsiteX755" fmla="*/ 5843702 w 7472601"/>
              <a:gd name="connsiteY755" fmla="*/ 899748 h 6858000"/>
              <a:gd name="connsiteX756" fmla="*/ 5651107 w 7472601"/>
              <a:gd name="connsiteY756" fmla="*/ 920306 h 6858000"/>
              <a:gd name="connsiteX757" fmla="*/ 5459407 w 7472601"/>
              <a:gd name="connsiteY757" fmla="*/ 940975 h 6858000"/>
              <a:gd name="connsiteX758" fmla="*/ 5374846 w 7472601"/>
              <a:gd name="connsiteY758" fmla="*/ 941988 h 6858000"/>
              <a:gd name="connsiteX759" fmla="*/ 5256105 w 7472601"/>
              <a:gd name="connsiteY759" fmla="*/ 945632 h 6858000"/>
              <a:gd name="connsiteX760" fmla="*/ 5107071 w 7472601"/>
              <a:gd name="connsiteY760" fmla="*/ 969720 h 6858000"/>
              <a:gd name="connsiteX761" fmla="*/ 4998681 w 7472601"/>
              <a:gd name="connsiteY761" fmla="*/ 988771 h 6858000"/>
              <a:gd name="connsiteX762" fmla="*/ 5870151 w 7472601"/>
              <a:gd name="connsiteY762" fmla="*/ 898890 h 6858000"/>
              <a:gd name="connsiteX763" fmla="*/ 5504425 w 7472601"/>
              <a:gd name="connsiteY763" fmla="*/ 848067 h 6858000"/>
              <a:gd name="connsiteX764" fmla="*/ 4968849 w 7472601"/>
              <a:gd name="connsiteY764" fmla="*/ 962318 h 6858000"/>
              <a:gd name="connsiteX765" fmla="*/ 5104039 w 7472601"/>
              <a:gd name="connsiteY765" fmla="*/ 940634 h 6858000"/>
              <a:gd name="connsiteX766" fmla="*/ 5256311 w 7472601"/>
              <a:gd name="connsiteY766" fmla="*/ 916490 h 6858000"/>
              <a:gd name="connsiteX767" fmla="*/ 5377381 w 7472601"/>
              <a:gd name="connsiteY767" fmla="*/ 912671 h 6858000"/>
              <a:gd name="connsiteX768" fmla="*/ 5460148 w 7472601"/>
              <a:gd name="connsiteY768" fmla="*/ 911442 h 6858000"/>
              <a:gd name="connsiteX769" fmla="*/ 5648971 w 7472601"/>
              <a:gd name="connsiteY769" fmla="*/ 891331 h 6858000"/>
              <a:gd name="connsiteX770" fmla="*/ 5844807 w 7472601"/>
              <a:gd name="connsiteY770" fmla="*/ 870718 h 6858000"/>
              <a:gd name="connsiteX771" fmla="*/ 5862975 w 7472601"/>
              <a:gd name="connsiteY771" fmla="*/ 869756 h 6858000"/>
              <a:gd name="connsiteX772" fmla="*/ 5920887 w 7472601"/>
              <a:gd name="connsiteY772" fmla="*/ 865929 h 6858000"/>
              <a:gd name="connsiteX773" fmla="*/ 5504425 w 7472601"/>
              <a:gd name="connsiteY773" fmla="*/ 848067 h 6858000"/>
              <a:gd name="connsiteX774" fmla="*/ 3607114 w 7472601"/>
              <a:gd name="connsiteY774" fmla="*/ 467441 h 6858000"/>
              <a:gd name="connsiteX775" fmla="*/ 3296242 w 7472601"/>
              <a:gd name="connsiteY775" fmla="*/ 807991 h 6858000"/>
              <a:gd name="connsiteX776" fmla="*/ 3174674 w 7472601"/>
              <a:gd name="connsiteY776" fmla="*/ 919759 h 6858000"/>
              <a:gd name="connsiteX777" fmla="*/ 3042978 w 7472601"/>
              <a:gd name="connsiteY777" fmla="*/ 1054894 h 6858000"/>
              <a:gd name="connsiteX778" fmla="*/ 2968914 w 7472601"/>
              <a:gd name="connsiteY778" fmla="*/ 1133756 h 6858000"/>
              <a:gd name="connsiteX779" fmla="*/ 3103823 w 7472601"/>
              <a:gd name="connsiteY779" fmla="*/ 1026814 h 6858000"/>
              <a:gd name="connsiteX780" fmla="*/ 3607114 w 7472601"/>
              <a:gd name="connsiteY780" fmla="*/ 467441 h 6858000"/>
              <a:gd name="connsiteX781" fmla="*/ 3744487 w 7472601"/>
              <a:gd name="connsiteY781" fmla="*/ 383136 h 6858000"/>
              <a:gd name="connsiteX782" fmla="*/ 3970213 w 7472601"/>
              <a:gd name="connsiteY782" fmla="*/ 995559 h 6858000"/>
              <a:gd name="connsiteX783" fmla="*/ 3744487 w 7472601"/>
              <a:gd name="connsiteY783" fmla="*/ 383136 h 6858000"/>
              <a:gd name="connsiteX784" fmla="*/ 3624562 w 7472601"/>
              <a:gd name="connsiteY784" fmla="*/ 367041 h 6858000"/>
              <a:gd name="connsiteX785" fmla="*/ 3489712 w 7472601"/>
              <a:gd name="connsiteY785" fmla="*/ 485386 h 6858000"/>
              <a:gd name="connsiteX786" fmla="*/ 3182994 w 7472601"/>
              <a:gd name="connsiteY786" fmla="*/ 828265 h 6858000"/>
              <a:gd name="connsiteX787" fmla="*/ 2892114 w 7472601"/>
              <a:gd name="connsiteY787" fmla="*/ 1172635 h 6858000"/>
              <a:gd name="connsiteX788" fmla="*/ 3021459 w 7472601"/>
              <a:gd name="connsiteY788" fmla="*/ 1035385 h 6858000"/>
              <a:gd name="connsiteX789" fmla="*/ 3153873 w 7472601"/>
              <a:gd name="connsiteY789" fmla="*/ 898971 h 6858000"/>
              <a:gd name="connsiteX790" fmla="*/ 3276511 w 7472601"/>
              <a:gd name="connsiteY790" fmla="*/ 786423 h 6858000"/>
              <a:gd name="connsiteX791" fmla="*/ 3584154 w 7472601"/>
              <a:gd name="connsiteY791" fmla="*/ 448218 h 6858000"/>
              <a:gd name="connsiteX792" fmla="*/ 3624562 w 7472601"/>
              <a:gd name="connsiteY792" fmla="*/ 367041 h 6858000"/>
              <a:gd name="connsiteX793" fmla="*/ 3766672 w 7472601"/>
              <a:gd name="connsiteY793" fmla="*/ 359429 h 6858000"/>
              <a:gd name="connsiteX794" fmla="*/ 3996338 w 7472601"/>
              <a:gd name="connsiteY794" fmla="*/ 968237 h 6858000"/>
              <a:gd name="connsiteX795" fmla="*/ 3766672 w 7472601"/>
              <a:gd name="connsiteY795" fmla="*/ 359429 h 6858000"/>
              <a:gd name="connsiteX796" fmla="*/ 5805386 w 7472601"/>
              <a:gd name="connsiteY796" fmla="*/ 239240 h 6858000"/>
              <a:gd name="connsiteX797" fmla="*/ 5736947 w 7472601"/>
              <a:gd name="connsiteY797" fmla="*/ 261367 h 6858000"/>
              <a:gd name="connsiteX798" fmla="*/ 5427012 w 7472601"/>
              <a:gd name="connsiteY798" fmla="*/ 311272 h 6858000"/>
              <a:gd name="connsiteX799" fmla="*/ 5147818 w 7472601"/>
              <a:gd name="connsiteY799" fmla="*/ 322112 h 6858000"/>
              <a:gd name="connsiteX800" fmla="*/ 5060854 w 7472601"/>
              <a:gd name="connsiteY800" fmla="*/ 311882 h 6858000"/>
              <a:gd name="connsiteX801" fmla="*/ 4945989 w 7472601"/>
              <a:gd name="connsiteY801" fmla="*/ 300516 h 6858000"/>
              <a:gd name="connsiteX802" fmla="*/ 5410479 w 7472601"/>
              <a:gd name="connsiteY802" fmla="*/ 348434 h 6858000"/>
              <a:gd name="connsiteX803" fmla="*/ 5805386 w 7472601"/>
              <a:gd name="connsiteY803" fmla="*/ 239240 h 6858000"/>
              <a:gd name="connsiteX804" fmla="*/ 5905192 w 7472601"/>
              <a:gd name="connsiteY804" fmla="*/ 163079 h 6858000"/>
              <a:gd name="connsiteX805" fmla="*/ 5865655 w 7472601"/>
              <a:gd name="connsiteY805" fmla="*/ 171901 h 6858000"/>
              <a:gd name="connsiteX806" fmla="*/ 5259740 w 7472601"/>
              <a:gd name="connsiteY806" fmla="*/ 257013 h 6858000"/>
              <a:gd name="connsiteX807" fmla="*/ 5208466 w 7472601"/>
              <a:gd name="connsiteY807" fmla="*/ 257550 h 6858000"/>
              <a:gd name="connsiteX808" fmla="*/ 4980204 w 7472601"/>
              <a:gd name="connsiteY808" fmla="*/ 271903 h 6858000"/>
              <a:gd name="connsiteX809" fmla="*/ 5068068 w 7472601"/>
              <a:gd name="connsiteY809" fmla="*/ 282244 h 6858000"/>
              <a:gd name="connsiteX810" fmla="*/ 5153231 w 7472601"/>
              <a:gd name="connsiteY810" fmla="*/ 292240 h 6858000"/>
              <a:gd name="connsiteX811" fmla="*/ 5426491 w 7472601"/>
              <a:gd name="connsiteY811" fmla="*/ 281128 h 6858000"/>
              <a:gd name="connsiteX812" fmla="*/ 5731212 w 7472601"/>
              <a:gd name="connsiteY812" fmla="*/ 231951 h 6858000"/>
              <a:gd name="connsiteX813" fmla="*/ 5905192 w 7472601"/>
              <a:gd name="connsiteY813" fmla="*/ 163079 h 6858000"/>
              <a:gd name="connsiteX814" fmla="*/ 5944437 w 7472601"/>
              <a:gd name="connsiteY814" fmla="*/ 113829 h 6858000"/>
              <a:gd name="connsiteX815" fmla="*/ 5825032 w 7472601"/>
              <a:gd name="connsiteY815" fmla="*/ 146405 h 6858000"/>
              <a:gd name="connsiteX816" fmla="*/ 4955599 w 7472601"/>
              <a:gd name="connsiteY816" fmla="*/ 247008 h 6858000"/>
              <a:gd name="connsiteX817" fmla="*/ 5210104 w 7472601"/>
              <a:gd name="connsiteY817" fmla="*/ 228123 h 6858000"/>
              <a:gd name="connsiteX818" fmla="*/ 5261015 w 7472601"/>
              <a:gd name="connsiteY818" fmla="*/ 227087 h 6858000"/>
              <a:gd name="connsiteX819" fmla="*/ 5861181 w 7472601"/>
              <a:gd name="connsiteY819" fmla="*/ 143093 h 6858000"/>
              <a:gd name="connsiteX820" fmla="*/ 5961252 w 7472601"/>
              <a:gd name="connsiteY820" fmla="*/ 114820 h 6858000"/>
              <a:gd name="connsiteX821" fmla="*/ 5944437 w 7472601"/>
              <a:gd name="connsiteY821" fmla="*/ 113829 h 6858000"/>
              <a:gd name="connsiteX822" fmla="*/ 3882765 w 7472601"/>
              <a:gd name="connsiteY822" fmla="*/ 0 h 6858000"/>
              <a:gd name="connsiteX823" fmla="*/ 3995099 w 7472601"/>
              <a:gd name="connsiteY823" fmla="*/ 0 h 6858000"/>
              <a:gd name="connsiteX824" fmla="*/ 4163818 w 7472601"/>
              <a:gd name="connsiteY824" fmla="*/ 234104 h 6858000"/>
              <a:gd name="connsiteX825" fmla="*/ 4172099 w 7472601"/>
              <a:gd name="connsiteY825" fmla="*/ 234207 h 6858000"/>
              <a:gd name="connsiteX826" fmla="*/ 4784282 w 7472601"/>
              <a:gd name="connsiteY826" fmla="*/ 276561 h 6858000"/>
              <a:gd name="connsiteX827" fmla="*/ 4801687 w 7472601"/>
              <a:gd name="connsiteY827" fmla="*/ 267764 h 6858000"/>
              <a:gd name="connsiteX828" fmla="*/ 6082788 w 7472601"/>
              <a:gd name="connsiteY828" fmla="*/ 64119 h 6858000"/>
              <a:gd name="connsiteX829" fmla="*/ 6099442 w 7472601"/>
              <a:gd name="connsiteY829" fmla="*/ 82568 h 6858000"/>
              <a:gd name="connsiteX830" fmla="*/ 4804137 w 7472601"/>
              <a:gd name="connsiteY830" fmla="*/ 320931 h 6858000"/>
              <a:gd name="connsiteX831" fmla="*/ 4227047 w 7472601"/>
              <a:gd name="connsiteY831" fmla="*/ 313415 h 6858000"/>
              <a:gd name="connsiteX832" fmla="*/ 4346041 w 7472601"/>
              <a:gd name="connsiteY832" fmla="*/ 456086 h 6858000"/>
              <a:gd name="connsiteX833" fmla="*/ 4870967 w 7472601"/>
              <a:gd name="connsiteY833" fmla="*/ 963061 h 6858000"/>
              <a:gd name="connsiteX834" fmla="*/ 4889647 w 7472601"/>
              <a:gd name="connsiteY834" fmla="*/ 957147 h 6858000"/>
              <a:gd name="connsiteX835" fmla="*/ 5422504 w 7472601"/>
              <a:gd name="connsiteY835" fmla="*/ 805191 h 6858000"/>
              <a:gd name="connsiteX836" fmla="*/ 6087656 w 7472601"/>
              <a:gd name="connsiteY836" fmla="*/ 826703 h 6858000"/>
              <a:gd name="connsiteX837" fmla="*/ 6058717 w 7472601"/>
              <a:gd name="connsiteY837" fmla="*/ 865992 h 6858000"/>
              <a:gd name="connsiteX838" fmla="*/ 4974153 w 7472601"/>
              <a:gd name="connsiteY838" fmla="*/ 1045456 h 6858000"/>
              <a:gd name="connsiteX839" fmla="*/ 5627835 w 7472601"/>
              <a:gd name="connsiteY839" fmla="*/ 1472077 h 6858000"/>
              <a:gd name="connsiteX840" fmla="*/ 5629817 w 7472601"/>
              <a:gd name="connsiteY840" fmla="*/ 1471412 h 6858000"/>
              <a:gd name="connsiteX841" fmla="*/ 5634124 w 7472601"/>
              <a:gd name="connsiteY841" fmla="*/ 1470572 h 6858000"/>
              <a:gd name="connsiteX842" fmla="*/ 5755832 w 7472601"/>
              <a:gd name="connsiteY842" fmla="*/ 1383886 h 6858000"/>
              <a:gd name="connsiteX843" fmla="*/ 6014186 w 7472601"/>
              <a:gd name="connsiteY843" fmla="*/ 1279799 h 6858000"/>
              <a:gd name="connsiteX844" fmla="*/ 6901619 w 7472601"/>
              <a:gd name="connsiteY844" fmla="*/ 1047874 h 6858000"/>
              <a:gd name="connsiteX845" fmla="*/ 6931566 w 7472601"/>
              <a:gd name="connsiteY845" fmla="*/ 1062034 h 6858000"/>
              <a:gd name="connsiteX846" fmla="*/ 5790982 w 7472601"/>
              <a:gd name="connsiteY846" fmla="*/ 1561380 h 6858000"/>
              <a:gd name="connsiteX847" fmla="*/ 6188971 w 7472601"/>
              <a:gd name="connsiteY847" fmla="*/ 1755168 h 6858000"/>
              <a:gd name="connsiteX848" fmla="*/ 6202446 w 7472601"/>
              <a:gd name="connsiteY848" fmla="*/ 1752268 h 6858000"/>
              <a:gd name="connsiteX849" fmla="*/ 7179560 w 7472601"/>
              <a:gd name="connsiteY849" fmla="*/ 1467551 h 6858000"/>
              <a:gd name="connsiteX850" fmla="*/ 7158730 w 7472601"/>
              <a:gd name="connsiteY850" fmla="*/ 1507835 h 6858000"/>
              <a:gd name="connsiteX851" fmla="*/ 6326959 w 7472601"/>
              <a:gd name="connsiteY851" fmla="*/ 1817686 h 6858000"/>
              <a:gd name="connsiteX852" fmla="*/ 6537433 w 7472601"/>
              <a:gd name="connsiteY852" fmla="*/ 1907790 h 6858000"/>
              <a:gd name="connsiteX853" fmla="*/ 6550221 w 7472601"/>
              <a:gd name="connsiteY853" fmla="*/ 1910729 h 6858000"/>
              <a:gd name="connsiteX854" fmla="*/ 6964438 w 7472601"/>
              <a:gd name="connsiteY854" fmla="*/ 2209505 h 6858000"/>
              <a:gd name="connsiteX855" fmla="*/ 7367862 w 7472601"/>
              <a:gd name="connsiteY855" fmla="*/ 2806833 h 6858000"/>
              <a:gd name="connsiteX856" fmla="*/ 7364329 w 7472601"/>
              <a:gd name="connsiteY856" fmla="*/ 2826907 h 6858000"/>
              <a:gd name="connsiteX857" fmla="*/ 7290545 w 7472601"/>
              <a:gd name="connsiteY857" fmla="*/ 2850663 h 6858000"/>
              <a:gd name="connsiteX858" fmla="*/ 6472036 w 7472601"/>
              <a:gd name="connsiteY858" fmla="*/ 1959003 h 6858000"/>
              <a:gd name="connsiteX859" fmla="*/ 5792897 w 7472601"/>
              <a:gd name="connsiteY859" fmla="*/ 1647747 h 6858000"/>
              <a:gd name="connsiteX860" fmla="*/ 5842751 w 7472601"/>
              <a:gd name="connsiteY860" fmla="*/ 1816112 h 6858000"/>
              <a:gd name="connsiteX861" fmla="*/ 5847424 w 7472601"/>
              <a:gd name="connsiteY861" fmla="*/ 1815776 h 6858000"/>
              <a:gd name="connsiteX862" fmla="*/ 6399821 w 7472601"/>
              <a:gd name="connsiteY862" fmla="*/ 2344799 h 6858000"/>
              <a:gd name="connsiteX863" fmla="*/ 6323232 w 7472601"/>
              <a:gd name="connsiteY863" fmla="*/ 2389634 h 6858000"/>
              <a:gd name="connsiteX864" fmla="*/ 5942958 w 7472601"/>
              <a:gd name="connsiteY864" fmla="*/ 2077708 h 6858000"/>
              <a:gd name="connsiteX865" fmla="*/ 5921559 w 7472601"/>
              <a:gd name="connsiteY865" fmla="*/ 2378596 h 6858000"/>
              <a:gd name="connsiteX866" fmla="*/ 5817651 w 7472601"/>
              <a:gd name="connsiteY866" fmla="*/ 3023919 h 6858000"/>
              <a:gd name="connsiteX867" fmla="*/ 5729634 w 7472601"/>
              <a:gd name="connsiteY867" fmla="*/ 3051849 h 6858000"/>
              <a:gd name="connsiteX868" fmla="*/ 5611018 w 7472601"/>
              <a:gd name="connsiteY868" fmla="*/ 2316769 h 6858000"/>
              <a:gd name="connsiteX869" fmla="*/ 5687608 w 7472601"/>
              <a:gd name="connsiteY869" fmla="*/ 2039972 h 6858000"/>
              <a:gd name="connsiteX870" fmla="*/ 5657554 w 7472601"/>
              <a:gd name="connsiteY870" fmla="*/ 1576445 h 6858000"/>
              <a:gd name="connsiteX871" fmla="*/ 5150475 w 7472601"/>
              <a:gd name="connsiteY871" fmla="*/ 1274012 h 6858000"/>
              <a:gd name="connsiteX872" fmla="*/ 5349142 w 7472601"/>
              <a:gd name="connsiteY872" fmla="*/ 2204405 h 6858000"/>
              <a:gd name="connsiteX873" fmla="*/ 5262214 w 7472601"/>
              <a:gd name="connsiteY873" fmla="*/ 2233836 h 6858000"/>
              <a:gd name="connsiteX874" fmla="*/ 4981539 w 7472601"/>
              <a:gd name="connsiteY874" fmla="*/ 1542201 h 6858000"/>
              <a:gd name="connsiteX875" fmla="*/ 4958461 w 7472601"/>
              <a:gd name="connsiteY875" fmla="*/ 1136957 h 6858000"/>
              <a:gd name="connsiteX876" fmla="*/ 4655015 w 7472601"/>
              <a:gd name="connsiteY876" fmla="*/ 891426 h 6858000"/>
              <a:gd name="connsiteX877" fmla="*/ 4348002 w 7472601"/>
              <a:gd name="connsiteY877" fmla="*/ 2205895 h 6858000"/>
              <a:gd name="connsiteX878" fmla="*/ 4262250 w 7472601"/>
              <a:gd name="connsiteY878" fmla="*/ 2219972 h 6858000"/>
              <a:gd name="connsiteX879" fmla="*/ 4550611 w 7472601"/>
              <a:gd name="connsiteY879" fmla="*/ 817540 h 6858000"/>
              <a:gd name="connsiteX880" fmla="*/ 4564418 w 7472601"/>
              <a:gd name="connsiteY880" fmla="*/ 808293 h 6858000"/>
              <a:gd name="connsiteX881" fmla="*/ 4266388 w 7472601"/>
              <a:gd name="connsiteY881" fmla="*/ 500083 h 6858000"/>
              <a:gd name="connsiteX882" fmla="*/ 4032842 w 7472601"/>
              <a:gd name="connsiteY882" fmla="*/ 211809 h 6858000"/>
              <a:gd name="connsiteX883" fmla="*/ 3882765 w 7472601"/>
              <a:gd name="connsiteY883" fmla="*/ 0 h 6858000"/>
              <a:gd name="connsiteX884" fmla="*/ 3721337 w 7472601"/>
              <a:gd name="connsiteY884" fmla="*/ 0 h 6858000"/>
              <a:gd name="connsiteX885" fmla="*/ 3797544 w 7472601"/>
              <a:gd name="connsiteY885" fmla="*/ 0 h 6858000"/>
              <a:gd name="connsiteX886" fmla="*/ 3775734 w 7472601"/>
              <a:gd name="connsiteY886" fmla="*/ 95131 h 6858000"/>
              <a:gd name="connsiteX887" fmla="*/ 3724807 w 7472601"/>
              <a:gd name="connsiteY887" fmla="*/ 272257 h 6858000"/>
              <a:gd name="connsiteX888" fmla="*/ 3726844 w 7472601"/>
              <a:gd name="connsiteY888" fmla="*/ 282988 h 6858000"/>
              <a:gd name="connsiteX889" fmla="*/ 3742664 w 7472601"/>
              <a:gd name="connsiteY889" fmla="*/ 279918 h 6858000"/>
              <a:gd name="connsiteX890" fmla="*/ 4103910 w 7472601"/>
              <a:gd name="connsiteY890" fmla="*/ 1161917 h 6858000"/>
              <a:gd name="connsiteX891" fmla="*/ 4020269 w 7472601"/>
              <a:gd name="connsiteY891" fmla="*/ 1200406 h 6858000"/>
              <a:gd name="connsiteX892" fmla="*/ 3674882 w 7472601"/>
              <a:gd name="connsiteY892" fmla="*/ 488524 h 6858000"/>
              <a:gd name="connsiteX893" fmla="*/ 3132682 w 7472601"/>
              <a:gd name="connsiteY893" fmla="*/ 1072284 h 6858000"/>
              <a:gd name="connsiteX894" fmla="*/ 2716346 w 7472601"/>
              <a:gd name="connsiteY894" fmla="*/ 1276376 h 6858000"/>
              <a:gd name="connsiteX895" fmla="*/ 2716772 w 7472601"/>
              <a:gd name="connsiteY895" fmla="*/ 1255462 h 6858000"/>
              <a:gd name="connsiteX896" fmla="*/ 3471096 w 7472601"/>
              <a:gd name="connsiteY896" fmla="*/ 437072 h 6858000"/>
              <a:gd name="connsiteX897" fmla="*/ 3639057 w 7472601"/>
              <a:gd name="connsiteY897" fmla="*/ 286334 h 6858000"/>
              <a:gd name="connsiteX898" fmla="*/ 3640309 w 7472601"/>
              <a:gd name="connsiteY898" fmla="*/ 284664 h 6858000"/>
              <a:gd name="connsiteX899" fmla="*/ 3646022 w 7472601"/>
              <a:gd name="connsiteY899" fmla="*/ 276711 h 6858000"/>
              <a:gd name="connsiteX900" fmla="*/ 3707943 w 7472601"/>
              <a:gd name="connsiteY900" fmla="*/ 65958 h 6858000"/>
              <a:gd name="connsiteX901" fmla="*/ 3721337 w 7472601"/>
              <a:gd name="connsiteY901" fmla="*/ 0 h 6858000"/>
              <a:gd name="connsiteX902" fmla="*/ 2867960 w 7472601"/>
              <a:gd name="connsiteY902" fmla="*/ 0 h 6858000"/>
              <a:gd name="connsiteX903" fmla="*/ 2926351 w 7472601"/>
              <a:gd name="connsiteY903" fmla="*/ 0 h 6858000"/>
              <a:gd name="connsiteX904" fmla="*/ 2902823 w 7472601"/>
              <a:gd name="connsiteY904" fmla="*/ 262929 h 6858000"/>
              <a:gd name="connsiteX905" fmla="*/ 2940663 w 7472601"/>
              <a:gd name="connsiteY905" fmla="*/ 140884 h 6858000"/>
              <a:gd name="connsiteX906" fmla="*/ 2947039 w 7472601"/>
              <a:gd name="connsiteY906" fmla="*/ 122524 h 6858000"/>
              <a:gd name="connsiteX907" fmla="*/ 2984316 w 7472601"/>
              <a:gd name="connsiteY907" fmla="*/ 0 h 6858000"/>
              <a:gd name="connsiteX908" fmla="*/ 3016114 w 7472601"/>
              <a:gd name="connsiteY908" fmla="*/ 0 h 6858000"/>
              <a:gd name="connsiteX909" fmla="*/ 2979949 w 7472601"/>
              <a:gd name="connsiteY909" fmla="*/ 119274 h 6858000"/>
              <a:gd name="connsiteX910" fmla="*/ 3023879 w 7472601"/>
              <a:gd name="connsiteY910" fmla="*/ 0 h 6858000"/>
              <a:gd name="connsiteX911" fmla="*/ 3105400 w 7472601"/>
              <a:gd name="connsiteY911" fmla="*/ 0 h 6858000"/>
              <a:gd name="connsiteX912" fmla="*/ 3094669 w 7472601"/>
              <a:gd name="connsiteY912" fmla="*/ 30308 h 6858000"/>
              <a:gd name="connsiteX913" fmla="*/ 2901945 w 7472601"/>
              <a:gd name="connsiteY913" fmla="*/ 466538 h 6858000"/>
              <a:gd name="connsiteX914" fmla="*/ 2815209 w 7472601"/>
              <a:gd name="connsiteY914" fmla="*/ 497361 h 6858000"/>
              <a:gd name="connsiteX915" fmla="*/ 2844845 w 7472601"/>
              <a:gd name="connsiteY915" fmla="*/ 127638 h 6858000"/>
              <a:gd name="connsiteX916" fmla="*/ 2867960 w 7472601"/>
              <a:gd name="connsiteY916" fmla="*/ 0 h 6858000"/>
              <a:gd name="connsiteX917" fmla="*/ 1057230 w 7472601"/>
              <a:gd name="connsiteY917" fmla="*/ 0 h 6858000"/>
              <a:gd name="connsiteX918" fmla="*/ 1111003 w 7472601"/>
              <a:gd name="connsiteY918" fmla="*/ 0 h 6858000"/>
              <a:gd name="connsiteX919" fmla="*/ 1125553 w 7472601"/>
              <a:gd name="connsiteY919" fmla="*/ 52588 h 6858000"/>
              <a:gd name="connsiteX920" fmla="*/ 1304276 w 7472601"/>
              <a:gd name="connsiteY920" fmla="*/ 476275 h 6858000"/>
              <a:gd name="connsiteX921" fmla="*/ 1492066 w 7472601"/>
              <a:gd name="connsiteY921" fmla="*/ 886333 h 6858000"/>
              <a:gd name="connsiteX922" fmla="*/ 1423698 w 7472601"/>
              <a:gd name="connsiteY922" fmla="*/ 710817 h 6858000"/>
              <a:gd name="connsiteX923" fmla="*/ 1357609 w 7472601"/>
              <a:gd name="connsiteY923" fmla="*/ 532892 h 6858000"/>
              <a:gd name="connsiteX924" fmla="*/ 1309550 w 7472601"/>
              <a:gd name="connsiteY924" fmla="*/ 374031 h 6858000"/>
              <a:gd name="connsiteX925" fmla="*/ 1193673 w 7472601"/>
              <a:gd name="connsiteY925" fmla="*/ 49533 h 6858000"/>
              <a:gd name="connsiteX926" fmla="*/ 1164391 w 7472601"/>
              <a:gd name="connsiteY926" fmla="*/ 0 h 6858000"/>
              <a:gd name="connsiteX927" fmla="*/ 1200666 w 7472601"/>
              <a:gd name="connsiteY927" fmla="*/ 0 h 6858000"/>
              <a:gd name="connsiteX928" fmla="*/ 1223408 w 7472601"/>
              <a:gd name="connsiteY928" fmla="*/ 38996 h 6858000"/>
              <a:gd name="connsiteX929" fmla="*/ 1339635 w 7472601"/>
              <a:gd name="connsiteY929" fmla="*/ 365517 h 6858000"/>
              <a:gd name="connsiteX930" fmla="*/ 1387469 w 7472601"/>
              <a:gd name="connsiteY930" fmla="*/ 523079 h 6858000"/>
              <a:gd name="connsiteX931" fmla="*/ 1452685 w 7472601"/>
              <a:gd name="connsiteY931" fmla="*/ 699806 h 6858000"/>
              <a:gd name="connsiteX932" fmla="*/ 1492092 w 7472601"/>
              <a:gd name="connsiteY932" fmla="*/ 800424 h 6858000"/>
              <a:gd name="connsiteX933" fmla="*/ 1455302 w 7472601"/>
              <a:gd name="connsiteY933" fmla="*/ 632913 h 6858000"/>
              <a:gd name="connsiteX934" fmla="*/ 1222336 w 7472601"/>
              <a:gd name="connsiteY934" fmla="*/ 9480 h 6858000"/>
              <a:gd name="connsiteX935" fmla="*/ 1214634 w 7472601"/>
              <a:gd name="connsiteY935" fmla="*/ 0 h 6858000"/>
              <a:gd name="connsiteX936" fmla="*/ 1289827 w 7472601"/>
              <a:gd name="connsiteY936" fmla="*/ 0 h 6858000"/>
              <a:gd name="connsiteX937" fmla="*/ 1321076 w 7472601"/>
              <a:gd name="connsiteY937" fmla="*/ 59722 h 6858000"/>
              <a:gd name="connsiteX938" fmla="*/ 1512579 w 7472601"/>
              <a:gd name="connsiteY938" fmla="*/ 626441 h 6858000"/>
              <a:gd name="connsiteX939" fmla="*/ 1506076 w 7472601"/>
              <a:gd name="connsiteY939" fmla="*/ 1089289 h 6858000"/>
              <a:gd name="connsiteX940" fmla="*/ 1486346 w 7472601"/>
              <a:gd name="connsiteY940" fmla="*/ 1079919 h 6858000"/>
              <a:gd name="connsiteX941" fmla="*/ 1070511 w 7472601"/>
              <a:gd name="connsiteY941" fmla="*/ 48609 h 6858000"/>
              <a:gd name="connsiteX942" fmla="*/ 1057230 w 7472601"/>
              <a:gd name="connsiteY942" fmla="*/ 0 h 6858000"/>
              <a:gd name="connsiteX943" fmla="*/ 43151 w 7472601"/>
              <a:gd name="connsiteY943" fmla="*/ 0 h 6858000"/>
              <a:gd name="connsiteX944" fmla="*/ 95283 w 7472601"/>
              <a:gd name="connsiteY944" fmla="*/ 0 h 6858000"/>
              <a:gd name="connsiteX945" fmla="*/ 300708 w 7472601"/>
              <a:gd name="connsiteY945" fmla="*/ 154571 h 6858000"/>
              <a:gd name="connsiteX946" fmla="*/ 530414 w 7472601"/>
              <a:gd name="connsiteY946" fmla="*/ 354673 h 6858000"/>
              <a:gd name="connsiteX947" fmla="*/ 333785 w 7472601"/>
              <a:gd name="connsiteY947" fmla="*/ 161564 h 6858000"/>
              <a:gd name="connsiteX948" fmla="*/ 147005 w 7472601"/>
              <a:gd name="connsiteY948" fmla="*/ 0 h 6858000"/>
              <a:gd name="connsiteX949" fmla="*/ 272509 w 7472601"/>
              <a:gd name="connsiteY949" fmla="*/ 0 h 6858000"/>
              <a:gd name="connsiteX950" fmla="*/ 326276 w 7472601"/>
              <a:gd name="connsiteY950" fmla="*/ 45847 h 6858000"/>
              <a:gd name="connsiteX951" fmla="*/ 823759 w 7472601"/>
              <a:gd name="connsiteY951" fmla="*/ 574145 h 6858000"/>
              <a:gd name="connsiteX952" fmla="*/ 811254 w 7472601"/>
              <a:gd name="connsiteY952" fmla="*/ 665546 h 6858000"/>
              <a:gd name="connsiteX953" fmla="*/ 154042 w 7472601"/>
              <a:gd name="connsiteY953" fmla="*/ 261522 h 6858000"/>
              <a:gd name="connsiteX954" fmla="*/ 13550 w 7472601"/>
              <a:gd name="connsiteY954" fmla="*/ 158423 h 6858000"/>
              <a:gd name="connsiteX955" fmla="*/ 0 w 7472601"/>
              <a:gd name="connsiteY955" fmla="*/ 146618 h 6858000"/>
              <a:gd name="connsiteX956" fmla="*/ 0 w 7472601"/>
              <a:gd name="connsiteY956" fmla="*/ 59161 h 6858000"/>
              <a:gd name="connsiteX957" fmla="*/ 45427 w 7472601"/>
              <a:gd name="connsiteY957" fmla="*/ 101078 h 6858000"/>
              <a:gd name="connsiteX958" fmla="*/ 630103 w 7472601"/>
              <a:gd name="connsiteY958" fmla="*/ 485885 h 6858000"/>
              <a:gd name="connsiteX959" fmla="*/ 532040 w 7472601"/>
              <a:gd name="connsiteY959" fmla="*/ 399359 h 6858000"/>
              <a:gd name="connsiteX960" fmla="*/ 517618 w 7472601"/>
              <a:gd name="connsiteY960" fmla="*/ 385726 h 6858000"/>
              <a:gd name="connsiteX961" fmla="*/ 285074 w 7472601"/>
              <a:gd name="connsiteY961" fmla="*/ 182755 h 6858000"/>
              <a:gd name="connsiteX962" fmla="*/ 43151 w 7472601"/>
              <a:gd name="connsiteY962" fmla="*/ 0 h 6858000"/>
              <a:gd name="connsiteX0" fmla="*/ 369702 w 7472601"/>
              <a:gd name="connsiteY0" fmla="*/ 6712169 h 6858000"/>
              <a:gd name="connsiteX1" fmla="*/ 366575 w 7472601"/>
              <a:gd name="connsiteY1" fmla="*/ 6715556 h 6858000"/>
              <a:gd name="connsiteX2" fmla="*/ 371637 w 7472601"/>
              <a:gd name="connsiteY2" fmla="*/ 6713954 h 6858000"/>
              <a:gd name="connsiteX3" fmla="*/ 369702 w 7472601"/>
              <a:gd name="connsiteY3" fmla="*/ 6712169 h 6858000"/>
              <a:gd name="connsiteX4" fmla="*/ 7088673 w 7472601"/>
              <a:gd name="connsiteY4" fmla="*/ 6610396 h 6858000"/>
              <a:gd name="connsiteX5" fmla="*/ 7440138 w 7472601"/>
              <a:gd name="connsiteY5" fmla="*/ 6622648 h 6858000"/>
              <a:gd name="connsiteX6" fmla="*/ 7467600 w 7472601"/>
              <a:gd name="connsiteY6" fmla="*/ 6628217 h 6858000"/>
              <a:gd name="connsiteX7" fmla="*/ 7467600 w 7472601"/>
              <a:gd name="connsiteY7" fmla="*/ 6668575 h 6858000"/>
              <a:gd name="connsiteX8" fmla="*/ 7392322 w 7472601"/>
              <a:gd name="connsiteY8" fmla="*/ 6658238 h 6858000"/>
              <a:gd name="connsiteX9" fmla="*/ 7467600 w 7472601"/>
              <a:gd name="connsiteY9" fmla="*/ 6683873 h 6858000"/>
              <a:gd name="connsiteX10" fmla="*/ 7467600 w 7472601"/>
              <a:gd name="connsiteY10" fmla="*/ 6714215 h 6858000"/>
              <a:gd name="connsiteX11" fmla="*/ 7447383 w 7472601"/>
              <a:gd name="connsiteY11" fmla="*/ 6707202 h 6858000"/>
              <a:gd name="connsiteX12" fmla="*/ 7289862 w 7472601"/>
              <a:gd name="connsiteY12" fmla="*/ 6659827 h 6858000"/>
              <a:gd name="connsiteX13" fmla="*/ 7434024 w 7472601"/>
              <a:gd name="connsiteY13" fmla="*/ 6722130 h 6858000"/>
              <a:gd name="connsiteX14" fmla="*/ 7467600 w 7472601"/>
              <a:gd name="connsiteY14" fmla="*/ 6736157 h 6858000"/>
              <a:gd name="connsiteX15" fmla="*/ 7467600 w 7472601"/>
              <a:gd name="connsiteY15" fmla="*/ 6767913 h 6858000"/>
              <a:gd name="connsiteX16" fmla="*/ 7392158 w 7472601"/>
              <a:gd name="connsiteY16" fmla="*/ 6771365 h 6858000"/>
              <a:gd name="connsiteX17" fmla="*/ 7467600 w 7472601"/>
              <a:gd name="connsiteY17" fmla="*/ 6805948 h 6858000"/>
              <a:gd name="connsiteX18" fmla="*/ 7467600 w 7472601"/>
              <a:gd name="connsiteY18" fmla="*/ 6831490 h 6858000"/>
              <a:gd name="connsiteX19" fmla="*/ 7410696 w 7472601"/>
              <a:gd name="connsiteY19" fmla="*/ 6803861 h 6858000"/>
              <a:gd name="connsiteX20" fmla="*/ 7088673 w 7472601"/>
              <a:gd name="connsiteY20" fmla="*/ 6610396 h 6858000"/>
              <a:gd name="connsiteX21" fmla="*/ 1019354 w 7472601"/>
              <a:gd name="connsiteY21" fmla="*/ 6315006 h 6858000"/>
              <a:gd name="connsiteX22" fmla="*/ 441046 w 7472601"/>
              <a:gd name="connsiteY22" fmla="*/ 6691153 h 6858000"/>
              <a:gd name="connsiteX23" fmla="*/ 1019354 w 7472601"/>
              <a:gd name="connsiteY23" fmla="*/ 6315006 h 6858000"/>
              <a:gd name="connsiteX24" fmla="*/ 991680 w 7472601"/>
              <a:gd name="connsiteY24" fmla="*/ 6298413 h 6858000"/>
              <a:gd name="connsiteX25" fmla="*/ 409060 w 7472601"/>
              <a:gd name="connsiteY25" fmla="*/ 6671470 h 6858000"/>
              <a:gd name="connsiteX26" fmla="*/ 991680 w 7472601"/>
              <a:gd name="connsiteY26" fmla="*/ 6298413 h 6858000"/>
              <a:gd name="connsiteX27" fmla="*/ 103333 w 7472601"/>
              <a:gd name="connsiteY27" fmla="*/ 5699602 h 6858000"/>
              <a:gd name="connsiteX28" fmla="*/ 233938 w 7472601"/>
              <a:gd name="connsiteY28" fmla="*/ 5809416 h 6858000"/>
              <a:gd name="connsiteX29" fmla="*/ 883580 w 7472601"/>
              <a:gd name="connsiteY29" fmla="*/ 6180710 h 6858000"/>
              <a:gd name="connsiteX30" fmla="*/ 487337 w 7472601"/>
              <a:gd name="connsiteY30" fmla="*/ 5950182 h 6858000"/>
              <a:gd name="connsiteX31" fmla="*/ 354051 w 7472601"/>
              <a:gd name="connsiteY31" fmla="*/ 5854912 h 6858000"/>
              <a:gd name="connsiteX32" fmla="*/ 195436 w 7472601"/>
              <a:gd name="connsiteY32" fmla="*/ 5755068 h 6858000"/>
              <a:gd name="connsiteX33" fmla="*/ 103333 w 7472601"/>
              <a:gd name="connsiteY33" fmla="*/ 5699602 h 6858000"/>
              <a:gd name="connsiteX34" fmla="*/ 5539432 w 7472601"/>
              <a:gd name="connsiteY34" fmla="*/ 5642928 h 6858000"/>
              <a:gd name="connsiteX35" fmla="*/ 5555462 w 7472601"/>
              <a:gd name="connsiteY35" fmla="*/ 5694454 h 6858000"/>
              <a:gd name="connsiteX36" fmla="*/ 5828270 w 7472601"/>
              <a:gd name="connsiteY36" fmla="*/ 6320663 h 6858000"/>
              <a:gd name="connsiteX37" fmla="*/ 5947416 w 7472601"/>
              <a:gd name="connsiteY37" fmla="*/ 6574846 h 6858000"/>
              <a:gd name="connsiteX38" fmla="*/ 5539432 w 7472601"/>
              <a:gd name="connsiteY38" fmla="*/ 5642928 h 6858000"/>
              <a:gd name="connsiteX39" fmla="*/ 51253 w 7472601"/>
              <a:gd name="connsiteY39" fmla="*/ 5631825 h 6858000"/>
              <a:gd name="connsiteX40" fmla="*/ 211622 w 7472601"/>
              <a:gd name="connsiteY40" fmla="*/ 5728803 h 6858000"/>
              <a:gd name="connsiteX41" fmla="*/ 371652 w 7472601"/>
              <a:gd name="connsiteY41" fmla="*/ 5829062 h 6858000"/>
              <a:gd name="connsiteX42" fmla="*/ 505903 w 7472601"/>
              <a:gd name="connsiteY42" fmla="*/ 5925221 h 6858000"/>
              <a:gd name="connsiteX43" fmla="*/ 899240 w 7472601"/>
              <a:gd name="connsiteY43" fmla="*/ 6153068 h 6858000"/>
              <a:gd name="connsiteX44" fmla="*/ 988114 w 7472601"/>
              <a:gd name="connsiteY44" fmla="*/ 6174204 h 6858000"/>
              <a:gd name="connsiteX45" fmla="*/ 845971 w 7472601"/>
              <a:gd name="connsiteY45" fmla="*/ 6067177 h 6858000"/>
              <a:gd name="connsiteX46" fmla="*/ 448057 w 7472601"/>
              <a:gd name="connsiteY46" fmla="*/ 5841376 h 6858000"/>
              <a:gd name="connsiteX47" fmla="*/ 51253 w 7472601"/>
              <a:gd name="connsiteY47" fmla="*/ 5631825 h 6858000"/>
              <a:gd name="connsiteX48" fmla="*/ 2606687 w 7472601"/>
              <a:gd name="connsiteY48" fmla="*/ 5630718 h 6858000"/>
              <a:gd name="connsiteX49" fmla="*/ 2645658 w 7472601"/>
              <a:gd name="connsiteY49" fmla="*/ 6640259 h 6858000"/>
              <a:gd name="connsiteX50" fmla="*/ 2606687 w 7472601"/>
              <a:gd name="connsiteY50" fmla="*/ 5630718 h 6858000"/>
              <a:gd name="connsiteX51" fmla="*/ 3642057 w 7472601"/>
              <a:gd name="connsiteY51" fmla="*/ 5573487 h 6858000"/>
              <a:gd name="connsiteX52" fmla="*/ 3632981 w 7472601"/>
              <a:gd name="connsiteY52" fmla="*/ 5579437 h 6858000"/>
              <a:gd name="connsiteX53" fmla="*/ 3382436 w 7472601"/>
              <a:gd name="connsiteY53" fmla="*/ 5952726 h 6858000"/>
              <a:gd name="connsiteX54" fmla="*/ 3191929 w 7472601"/>
              <a:gd name="connsiteY54" fmla="*/ 6662669 h 6858000"/>
              <a:gd name="connsiteX55" fmla="*/ 3369898 w 7472601"/>
              <a:gd name="connsiteY55" fmla="*/ 6081771 h 6858000"/>
              <a:gd name="connsiteX56" fmla="*/ 3642057 w 7472601"/>
              <a:gd name="connsiteY56" fmla="*/ 5573487 h 6858000"/>
              <a:gd name="connsiteX57" fmla="*/ 2650666 w 7472601"/>
              <a:gd name="connsiteY57" fmla="*/ 5530686 h 6858000"/>
              <a:gd name="connsiteX58" fmla="*/ 2650249 w 7472601"/>
              <a:gd name="connsiteY58" fmla="*/ 5532101 h 6858000"/>
              <a:gd name="connsiteX59" fmla="*/ 2663808 w 7472601"/>
              <a:gd name="connsiteY59" fmla="*/ 6535215 h 6858000"/>
              <a:gd name="connsiteX60" fmla="*/ 2665418 w 7472601"/>
              <a:gd name="connsiteY60" fmla="*/ 6132756 h 6858000"/>
              <a:gd name="connsiteX61" fmla="*/ 2650666 w 7472601"/>
              <a:gd name="connsiteY61" fmla="*/ 5530686 h 6858000"/>
              <a:gd name="connsiteX62" fmla="*/ 2680277 w 7472601"/>
              <a:gd name="connsiteY62" fmla="*/ 5479204 h 6858000"/>
              <a:gd name="connsiteX63" fmla="*/ 2678972 w 7472601"/>
              <a:gd name="connsiteY63" fmla="*/ 5481582 h 6858000"/>
              <a:gd name="connsiteX64" fmla="*/ 2696666 w 7472601"/>
              <a:gd name="connsiteY64" fmla="*/ 6133836 h 6858000"/>
              <a:gd name="connsiteX65" fmla="*/ 2695769 w 7472601"/>
              <a:gd name="connsiteY65" fmla="*/ 6390955 h 6858000"/>
              <a:gd name="connsiteX66" fmla="*/ 2739893 w 7472601"/>
              <a:gd name="connsiteY66" fmla="*/ 6108357 h 6858000"/>
              <a:gd name="connsiteX67" fmla="*/ 2680277 w 7472601"/>
              <a:gd name="connsiteY67" fmla="*/ 5479204 h 6858000"/>
              <a:gd name="connsiteX68" fmla="*/ 1132195 w 7472601"/>
              <a:gd name="connsiteY68" fmla="*/ 5467980 h 6858000"/>
              <a:gd name="connsiteX69" fmla="*/ 1679056 w 7472601"/>
              <a:gd name="connsiteY69" fmla="*/ 5516907 h 6858000"/>
              <a:gd name="connsiteX70" fmla="*/ 2128648 w 7472601"/>
              <a:gd name="connsiteY70" fmla="*/ 5474249 h 6858000"/>
              <a:gd name="connsiteX71" fmla="*/ 1825619 w 7472601"/>
              <a:gd name="connsiteY71" fmla="*/ 5478447 h 6858000"/>
              <a:gd name="connsiteX72" fmla="*/ 1737798 w 7472601"/>
              <a:gd name="connsiteY72" fmla="*/ 5483353 h 6858000"/>
              <a:gd name="connsiteX73" fmla="*/ 1132195 w 7472601"/>
              <a:gd name="connsiteY73" fmla="*/ 5467980 h 6858000"/>
              <a:gd name="connsiteX74" fmla="*/ 7454976 w 7472601"/>
              <a:gd name="connsiteY74" fmla="*/ 6318297 h 6858000"/>
              <a:gd name="connsiteX75" fmla="*/ 7467600 w 7472601"/>
              <a:gd name="connsiteY75" fmla="*/ 6012219 h 6858000"/>
              <a:gd name="connsiteX76" fmla="*/ 7356878 w 7472601"/>
              <a:gd name="connsiteY76" fmla="*/ 5981332 h 6858000"/>
              <a:gd name="connsiteX77" fmla="*/ 7467600 w 7472601"/>
              <a:gd name="connsiteY77" fmla="*/ 6117703 h 6858000"/>
              <a:gd name="connsiteX78" fmla="*/ 7467600 w 7472601"/>
              <a:gd name="connsiteY78" fmla="*/ 6163634 h 6858000"/>
              <a:gd name="connsiteX79" fmla="*/ 7448321 w 7472601"/>
              <a:gd name="connsiteY79" fmla="*/ 6190991 h 6858000"/>
              <a:gd name="connsiteX80" fmla="*/ 7467600 w 7472601"/>
              <a:gd name="connsiteY80" fmla="*/ 6221686 h 6858000"/>
              <a:gd name="connsiteX81" fmla="*/ 7467600 w 7472601"/>
              <a:gd name="connsiteY81" fmla="*/ 6334256 h 6858000"/>
              <a:gd name="connsiteX82" fmla="*/ 7454976 w 7472601"/>
              <a:gd name="connsiteY82" fmla="*/ 6318297 h 6858000"/>
              <a:gd name="connsiteX83" fmla="*/ 1456157 w 7472601"/>
              <a:gd name="connsiteY83" fmla="*/ 5371404 h 6858000"/>
              <a:gd name="connsiteX84" fmla="*/ 1244432 w 7472601"/>
              <a:gd name="connsiteY84" fmla="*/ 5385601 h 6858000"/>
              <a:gd name="connsiteX85" fmla="*/ 973990 w 7472601"/>
              <a:gd name="connsiteY85" fmla="*/ 5424940 h 6858000"/>
              <a:gd name="connsiteX86" fmla="*/ 1103809 w 7472601"/>
              <a:gd name="connsiteY86" fmla="*/ 5433720 h 6858000"/>
              <a:gd name="connsiteX87" fmla="*/ 1123454 w 7472601"/>
              <a:gd name="connsiteY87" fmla="*/ 5435727 h 6858000"/>
              <a:gd name="connsiteX88" fmla="*/ 1737017 w 7472601"/>
              <a:gd name="connsiteY88" fmla="*/ 5452183 h 6858000"/>
              <a:gd name="connsiteX89" fmla="*/ 1824397 w 7472601"/>
              <a:gd name="connsiteY89" fmla="*/ 5447757 h 6858000"/>
              <a:gd name="connsiteX90" fmla="*/ 2070059 w 7472601"/>
              <a:gd name="connsiteY90" fmla="*/ 5441660 h 6858000"/>
              <a:gd name="connsiteX91" fmla="*/ 1456157 w 7472601"/>
              <a:gd name="connsiteY91" fmla="*/ 5371404 h 6858000"/>
              <a:gd name="connsiteX92" fmla="*/ 4988186 w 7472601"/>
              <a:gd name="connsiteY92" fmla="*/ 5216467 h 6858000"/>
              <a:gd name="connsiteX93" fmla="*/ 4777334 w 7472601"/>
              <a:gd name="connsiteY93" fmla="*/ 5406072 h 6858000"/>
              <a:gd name="connsiteX94" fmla="*/ 4718341 w 7472601"/>
              <a:gd name="connsiteY94" fmla="*/ 5468043 h 6858000"/>
              <a:gd name="connsiteX95" fmla="*/ 4604655 w 7472601"/>
              <a:gd name="connsiteY95" fmla="*/ 5583434 h 6858000"/>
              <a:gd name="connsiteX96" fmla="*/ 4565074 w 7472601"/>
              <a:gd name="connsiteY96" fmla="*/ 5618550 h 6858000"/>
              <a:gd name="connsiteX97" fmla="*/ 4988186 w 7472601"/>
              <a:gd name="connsiteY97" fmla="*/ 5216467 h 6858000"/>
              <a:gd name="connsiteX98" fmla="*/ 4978032 w 7472601"/>
              <a:gd name="connsiteY98" fmla="*/ 5183809 h 6858000"/>
              <a:gd name="connsiteX99" fmla="*/ 4463413 w 7472601"/>
              <a:gd name="connsiteY99" fmla="*/ 5615162 h 6858000"/>
              <a:gd name="connsiteX100" fmla="*/ 4358134 w 7472601"/>
              <a:gd name="connsiteY100" fmla="*/ 5742791 h 6858000"/>
              <a:gd name="connsiteX101" fmla="*/ 4376219 w 7472601"/>
              <a:gd name="connsiteY101" fmla="*/ 5729027 h 6858000"/>
              <a:gd name="connsiteX102" fmla="*/ 4582340 w 7472601"/>
              <a:gd name="connsiteY102" fmla="*/ 5561037 h 6858000"/>
              <a:gd name="connsiteX103" fmla="*/ 4694684 w 7472601"/>
              <a:gd name="connsiteY103" fmla="*/ 5447098 h 6858000"/>
              <a:gd name="connsiteX104" fmla="*/ 4754123 w 7472601"/>
              <a:gd name="connsiteY104" fmla="*/ 5384643 h 6858000"/>
              <a:gd name="connsiteX105" fmla="*/ 4978032 w 7472601"/>
              <a:gd name="connsiteY105" fmla="*/ 5183809 h 6858000"/>
              <a:gd name="connsiteX106" fmla="*/ 1903353 w 7472601"/>
              <a:gd name="connsiteY106" fmla="*/ 5044827 h 6858000"/>
              <a:gd name="connsiteX107" fmla="*/ 1936931 w 7472601"/>
              <a:gd name="connsiteY107" fmla="*/ 5093954 h 6858000"/>
              <a:gd name="connsiteX108" fmla="*/ 2195868 w 7472601"/>
              <a:gd name="connsiteY108" fmla="*/ 5396574 h 6858000"/>
              <a:gd name="connsiteX109" fmla="*/ 2088852 w 7472601"/>
              <a:gd name="connsiteY109" fmla="*/ 5166123 h 6858000"/>
              <a:gd name="connsiteX110" fmla="*/ 1958241 w 7472601"/>
              <a:gd name="connsiteY110" fmla="*/ 5067955 h 6858000"/>
              <a:gd name="connsiteX111" fmla="*/ 1903353 w 7472601"/>
              <a:gd name="connsiteY111" fmla="*/ 5044827 h 6858000"/>
              <a:gd name="connsiteX112" fmla="*/ 1979378 w 7472601"/>
              <a:gd name="connsiteY112" fmla="*/ 4769504 h 6858000"/>
              <a:gd name="connsiteX113" fmla="*/ 2882120 w 7472601"/>
              <a:gd name="connsiteY113" fmla="*/ 5064547 h 6858000"/>
              <a:gd name="connsiteX114" fmla="*/ 2793103 w 7472601"/>
              <a:gd name="connsiteY114" fmla="*/ 5039699 h 6858000"/>
              <a:gd name="connsiteX115" fmla="*/ 2770041 w 7472601"/>
              <a:gd name="connsiteY115" fmla="*/ 5033634 h 6858000"/>
              <a:gd name="connsiteX116" fmla="*/ 1979378 w 7472601"/>
              <a:gd name="connsiteY116" fmla="*/ 4769504 h 6858000"/>
              <a:gd name="connsiteX117" fmla="*/ 1927410 w 7472601"/>
              <a:gd name="connsiteY117" fmla="*/ 4716164 h 6858000"/>
              <a:gd name="connsiteX118" fmla="*/ 1959587 w 7472601"/>
              <a:gd name="connsiteY118" fmla="*/ 4728849 h 6858000"/>
              <a:gd name="connsiteX119" fmla="*/ 2777707 w 7472601"/>
              <a:gd name="connsiteY119" fmla="*/ 5003991 h 6858000"/>
              <a:gd name="connsiteX120" fmla="*/ 2800768 w 7472601"/>
              <a:gd name="connsiteY120" fmla="*/ 5010056 h 6858000"/>
              <a:gd name="connsiteX121" fmla="*/ 2879408 w 7472601"/>
              <a:gd name="connsiteY121" fmla="*/ 5031590 h 6858000"/>
              <a:gd name="connsiteX122" fmla="*/ 2862295 w 7472601"/>
              <a:gd name="connsiteY122" fmla="*/ 5022958 h 6858000"/>
              <a:gd name="connsiteX123" fmla="*/ 2813343 w 7472601"/>
              <a:gd name="connsiteY123" fmla="*/ 4998369 h 6858000"/>
              <a:gd name="connsiteX124" fmla="*/ 2646245 w 7472601"/>
              <a:gd name="connsiteY124" fmla="*/ 4930999 h 6858000"/>
              <a:gd name="connsiteX125" fmla="*/ 1999243 w 7472601"/>
              <a:gd name="connsiteY125" fmla="*/ 4730524 h 6858000"/>
              <a:gd name="connsiteX126" fmla="*/ 1979527 w 7472601"/>
              <a:gd name="connsiteY126" fmla="*/ 4726651 h 6858000"/>
              <a:gd name="connsiteX127" fmla="*/ 1927410 w 7472601"/>
              <a:gd name="connsiteY127" fmla="*/ 4716164 h 6858000"/>
              <a:gd name="connsiteX128" fmla="*/ 1997014 w 7472601"/>
              <a:gd name="connsiteY128" fmla="*/ 4698007 h 6858000"/>
              <a:gd name="connsiteX129" fmla="*/ 2005458 w 7472601"/>
              <a:gd name="connsiteY129" fmla="*/ 4699540 h 6858000"/>
              <a:gd name="connsiteX130" fmla="*/ 2657186 w 7472601"/>
              <a:gd name="connsiteY130" fmla="*/ 4901687 h 6858000"/>
              <a:gd name="connsiteX131" fmla="*/ 2826662 w 7472601"/>
              <a:gd name="connsiteY131" fmla="*/ 4970362 h 6858000"/>
              <a:gd name="connsiteX132" fmla="*/ 2876100 w 7472601"/>
              <a:gd name="connsiteY132" fmla="*/ 4995397 h 6858000"/>
              <a:gd name="connsiteX133" fmla="*/ 3042600 w 7472601"/>
              <a:gd name="connsiteY133" fmla="*/ 5059532 h 6858000"/>
              <a:gd name="connsiteX134" fmla="*/ 1997014 w 7472601"/>
              <a:gd name="connsiteY134" fmla="*/ 4698007 h 6858000"/>
              <a:gd name="connsiteX135" fmla="*/ 2305292 w 7472601"/>
              <a:gd name="connsiteY135" fmla="*/ 4219492 h 6858000"/>
              <a:gd name="connsiteX136" fmla="*/ 3360922 w 7472601"/>
              <a:gd name="connsiteY136" fmla="*/ 4529373 h 6858000"/>
              <a:gd name="connsiteX137" fmla="*/ 3492420 w 7472601"/>
              <a:gd name="connsiteY137" fmla="*/ 4510145 h 6858000"/>
              <a:gd name="connsiteX138" fmla="*/ 3364086 w 7472601"/>
              <a:gd name="connsiteY138" fmla="*/ 4480340 h 6858000"/>
              <a:gd name="connsiteX139" fmla="*/ 3225818 w 7472601"/>
              <a:gd name="connsiteY139" fmla="*/ 4411822 h 6858000"/>
              <a:gd name="connsiteX140" fmla="*/ 3129696 w 7472601"/>
              <a:gd name="connsiteY140" fmla="*/ 4360704 h 6858000"/>
              <a:gd name="connsiteX141" fmla="*/ 2814545 w 7472601"/>
              <a:gd name="connsiteY141" fmla="*/ 4282955 h 6858000"/>
              <a:gd name="connsiteX142" fmla="*/ 2305292 w 7472601"/>
              <a:gd name="connsiteY142" fmla="*/ 4219492 h 6858000"/>
              <a:gd name="connsiteX143" fmla="*/ 2626982 w 7472601"/>
              <a:gd name="connsiteY143" fmla="*/ 4206450 h 6858000"/>
              <a:gd name="connsiteX144" fmla="*/ 2490617 w 7472601"/>
              <a:gd name="connsiteY144" fmla="*/ 4206951 h 6858000"/>
              <a:gd name="connsiteX145" fmla="*/ 2819869 w 7472601"/>
              <a:gd name="connsiteY145" fmla="*/ 4252936 h 6858000"/>
              <a:gd name="connsiteX146" fmla="*/ 3143018 w 7472601"/>
              <a:gd name="connsiteY146" fmla="*/ 4332698 h 6858000"/>
              <a:gd name="connsiteX147" fmla="*/ 3241520 w 7472601"/>
              <a:gd name="connsiteY147" fmla="*/ 4385112 h 6858000"/>
              <a:gd name="connsiteX148" fmla="*/ 3374575 w 7472601"/>
              <a:gd name="connsiteY148" fmla="*/ 4451517 h 6858000"/>
              <a:gd name="connsiteX149" fmla="*/ 3505221 w 7472601"/>
              <a:gd name="connsiteY149" fmla="*/ 4480757 h 6858000"/>
              <a:gd name="connsiteX150" fmla="*/ 2626982 w 7472601"/>
              <a:gd name="connsiteY150" fmla="*/ 4206450 h 6858000"/>
              <a:gd name="connsiteX151" fmla="*/ 1310106 w 7472601"/>
              <a:gd name="connsiteY151" fmla="*/ 3943217 h 6858000"/>
              <a:gd name="connsiteX152" fmla="*/ 854994 w 7472601"/>
              <a:gd name="connsiteY152" fmla="*/ 4399136 h 6858000"/>
              <a:gd name="connsiteX153" fmla="*/ 742462 w 7472601"/>
              <a:gd name="connsiteY153" fmla="*/ 4594648 h 6858000"/>
              <a:gd name="connsiteX154" fmla="*/ 820602 w 7472601"/>
              <a:gd name="connsiteY154" fmla="*/ 4485915 h 6858000"/>
              <a:gd name="connsiteX155" fmla="*/ 878295 w 7472601"/>
              <a:gd name="connsiteY155" fmla="*/ 4403594 h 6858000"/>
              <a:gd name="connsiteX156" fmla="*/ 1240607 w 7472601"/>
              <a:gd name="connsiteY156" fmla="*/ 4010401 h 6858000"/>
              <a:gd name="connsiteX157" fmla="*/ 1310106 w 7472601"/>
              <a:gd name="connsiteY157" fmla="*/ 3943217 h 6858000"/>
              <a:gd name="connsiteX158" fmla="*/ 1423113 w 7472601"/>
              <a:gd name="connsiteY158" fmla="*/ 3874565 h 6858000"/>
              <a:gd name="connsiteX159" fmla="*/ 1260565 w 7472601"/>
              <a:gd name="connsiteY159" fmla="*/ 4031982 h 6858000"/>
              <a:gd name="connsiteX160" fmla="*/ 901900 w 7472601"/>
              <a:gd name="connsiteY160" fmla="*/ 4421236 h 6858000"/>
              <a:gd name="connsiteX161" fmla="*/ 845044 w 7472601"/>
              <a:gd name="connsiteY161" fmla="*/ 4502436 h 6858000"/>
              <a:gd name="connsiteX162" fmla="*/ 685926 w 7472601"/>
              <a:gd name="connsiteY162" fmla="*/ 4703069 h 6858000"/>
              <a:gd name="connsiteX163" fmla="*/ 684248 w 7472601"/>
              <a:gd name="connsiteY163" fmla="*/ 4706721 h 6858000"/>
              <a:gd name="connsiteX164" fmla="*/ 1423113 w 7472601"/>
              <a:gd name="connsiteY164" fmla="*/ 3874565 h 6858000"/>
              <a:gd name="connsiteX165" fmla="*/ 3316479 w 7472601"/>
              <a:gd name="connsiteY165" fmla="*/ 3872136 h 6858000"/>
              <a:gd name="connsiteX166" fmla="*/ 3546806 w 7472601"/>
              <a:gd name="connsiteY166" fmla="*/ 4356139 h 6858000"/>
              <a:gd name="connsiteX167" fmla="*/ 3364433 w 7472601"/>
              <a:gd name="connsiteY167" fmla="*/ 3953121 h 6858000"/>
              <a:gd name="connsiteX168" fmla="*/ 3316479 w 7472601"/>
              <a:gd name="connsiteY168" fmla="*/ 3872136 h 6858000"/>
              <a:gd name="connsiteX169" fmla="*/ 3291335 w 7472601"/>
              <a:gd name="connsiteY169" fmla="*/ 3767420 h 6858000"/>
              <a:gd name="connsiteX170" fmla="*/ 3390805 w 7472601"/>
              <a:gd name="connsiteY170" fmla="*/ 3937163 h 6858000"/>
              <a:gd name="connsiteX171" fmla="*/ 3579062 w 7472601"/>
              <a:gd name="connsiteY171" fmla="*/ 4359040 h 6858000"/>
              <a:gd name="connsiteX172" fmla="*/ 3467355 w 7472601"/>
              <a:gd name="connsiteY172" fmla="*/ 3988130 h 6858000"/>
              <a:gd name="connsiteX173" fmla="*/ 3310753 w 7472601"/>
              <a:gd name="connsiteY173" fmla="*/ 3787140 h 6858000"/>
              <a:gd name="connsiteX174" fmla="*/ 3291335 w 7472601"/>
              <a:gd name="connsiteY174" fmla="*/ 3767420 h 6858000"/>
              <a:gd name="connsiteX175" fmla="*/ 1635889 w 7472601"/>
              <a:gd name="connsiteY175" fmla="*/ 3709494 h 6858000"/>
              <a:gd name="connsiteX176" fmla="*/ 1634800 w 7472601"/>
              <a:gd name="connsiteY176" fmla="*/ 3731111 h 6858000"/>
              <a:gd name="connsiteX177" fmla="*/ 1635889 w 7472601"/>
              <a:gd name="connsiteY177" fmla="*/ 3709494 h 6858000"/>
              <a:gd name="connsiteX178" fmla="*/ 1510397 w 7472601"/>
              <a:gd name="connsiteY178" fmla="*/ 3684705 h 6858000"/>
              <a:gd name="connsiteX179" fmla="*/ 1146550 w 7472601"/>
              <a:gd name="connsiteY179" fmla="*/ 3802012 h 6858000"/>
              <a:gd name="connsiteX180" fmla="*/ 698834 w 7472601"/>
              <a:gd name="connsiteY180" fmla="*/ 3952272 h 6858000"/>
              <a:gd name="connsiteX181" fmla="*/ 34256 w 7472601"/>
              <a:gd name="connsiteY181" fmla="*/ 4347603 h 6858000"/>
              <a:gd name="connsiteX182" fmla="*/ 527241 w 7472601"/>
              <a:gd name="connsiteY182" fmla="*/ 4065078 h 6858000"/>
              <a:gd name="connsiteX183" fmla="*/ 1510397 w 7472601"/>
              <a:gd name="connsiteY183" fmla="*/ 3684705 h 6858000"/>
              <a:gd name="connsiteX184" fmla="*/ 1313114 w 7472601"/>
              <a:gd name="connsiteY184" fmla="*/ 3655216 h 6858000"/>
              <a:gd name="connsiteX185" fmla="*/ 1109304 w 7472601"/>
              <a:gd name="connsiteY185" fmla="*/ 3669030 h 6858000"/>
              <a:gd name="connsiteX186" fmla="*/ 8129 w 7472601"/>
              <a:gd name="connsiteY186" fmla="*/ 4330519 h 6858000"/>
              <a:gd name="connsiteX187" fmla="*/ 687572 w 7472601"/>
              <a:gd name="connsiteY187" fmla="*/ 3925629 h 6858000"/>
              <a:gd name="connsiteX188" fmla="*/ 1138365 w 7472601"/>
              <a:gd name="connsiteY188" fmla="*/ 3774515 h 6858000"/>
              <a:gd name="connsiteX189" fmla="*/ 1505579 w 7472601"/>
              <a:gd name="connsiteY189" fmla="*/ 3655526 h 6858000"/>
              <a:gd name="connsiteX190" fmla="*/ 1313114 w 7472601"/>
              <a:gd name="connsiteY190" fmla="*/ 3655216 h 6858000"/>
              <a:gd name="connsiteX191" fmla="*/ 3655073 w 7472601"/>
              <a:gd name="connsiteY191" fmla="*/ 3650884 h 6858000"/>
              <a:gd name="connsiteX192" fmla="*/ 3989938 w 7472601"/>
              <a:gd name="connsiteY192" fmla="*/ 3991685 h 6858000"/>
              <a:gd name="connsiteX193" fmla="*/ 4393907 w 7472601"/>
              <a:gd name="connsiteY193" fmla="*/ 4261258 h 6858000"/>
              <a:gd name="connsiteX194" fmla="*/ 4648051 w 7472601"/>
              <a:gd name="connsiteY194" fmla="*/ 4374051 h 6858000"/>
              <a:gd name="connsiteX195" fmla="*/ 4383389 w 7472601"/>
              <a:gd name="connsiteY195" fmla="*/ 4184369 h 6858000"/>
              <a:gd name="connsiteX196" fmla="*/ 4165508 w 7472601"/>
              <a:gd name="connsiteY196" fmla="*/ 4035196 h 6858000"/>
              <a:gd name="connsiteX197" fmla="*/ 4068162 w 7472601"/>
              <a:gd name="connsiteY197" fmla="*/ 3953394 h 6858000"/>
              <a:gd name="connsiteX198" fmla="*/ 3981416 w 7472601"/>
              <a:gd name="connsiteY198" fmla="*/ 3880482 h 6858000"/>
              <a:gd name="connsiteX199" fmla="*/ 3800147 w 7472601"/>
              <a:gd name="connsiteY199" fmla="*/ 3749872 h 6858000"/>
              <a:gd name="connsiteX200" fmla="*/ 3655073 w 7472601"/>
              <a:gd name="connsiteY200" fmla="*/ 3650884 h 6858000"/>
              <a:gd name="connsiteX201" fmla="*/ 3670252 w 7472601"/>
              <a:gd name="connsiteY201" fmla="*/ 3622798 h 6858000"/>
              <a:gd name="connsiteX202" fmla="*/ 3817258 w 7472601"/>
              <a:gd name="connsiteY202" fmla="*/ 3723577 h 6858000"/>
              <a:gd name="connsiteX203" fmla="*/ 4000461 w 7472601"/>
              <a:gd name="connsiteY203" fmla="*/ 3855966 h 6858000"/>
              <a:gd name="connsiteX204" fmla="*/ 4088180 w 7472601"/>
              <a:gd name="connsiteY204" fmla="*/ 3929774 h 6858000"/>
              <a:gd name="connsiteX205" fmla="*/ 4184555 w 7472601"/>
              <a:gd name="connsiteY205" fmla="*/ 4010683 h 6858000"/>
              <a:gd name="connsiteX206" fmla="*/ 4399563 w 7472601"/>
              <a:gd name="connsiteY206" fmla="*/ 4158106 h 6858000"/>
              <a:gd name="connsiteX207" fmla="*/ 4684469 w 7472601"/>
              <a:gd name="connsiteY207" fmla="*/ 4364680 h 6858000"/>
              <a:gd name="connsiteX208" fmla="*/ 4690271 w 7472601"/>
              <a:gd name="connsiteY208" fmla="*/ 4370034 h 6858000"/>
              <a:gd name="connsiteX209" fmla="*/ 4136093 w 7472601"/>
              <a:gd name="connsiteY209" fmla="*/ 3858466 h 6858000"/>
              <a:gd name="connsiteX210" fmla="*/ 3670252 w 7472601"/>
              <a:gd name="connsiteY210" fmla="*/ 3622798 h 6858000"/>
              <a:gd name="connsiteX211" fmla="*/ 4440129 w 7472601"/>
              <a:gd name="connsiteY211" fmla="*/ 3448571 h 6858000"/>
              <a:gd name="connsiteX212" fmla="*/ 4856525 w 7472601"/>
              <a:gd name="connsiteY212" fmla="*/ 3915351 h 6858000"/>
              <a:gd name="connsiteX213" fmla="*/ 5059055 w 7472601"/>
              <a:gd name="connsiteY213" fmla="*/ 4108918 h 6858000"/>
              <a:gd name="connsiteX214" fmla="*/ 5290070 w 7472601"/>
              <a:gd name="connsiteY214" fmla="*/ 4263619 h 6858000"/>
              <a:gd name="connsiteX215" fmla="*/ 4834991 w 7472601"/>
              <a:gd name="connsiteY215" fmla="*/ 3830985 h 6858000"/>
              <a:gd name="connsiteX216" fmla="*/ 4440129 w 7472601"/>
              <a:gd name="connsiteY216" fmla="*/ 3448571 h 6858000"/>
              <a:gd name="connsiteX217" fmla="*/ 4441737 w 7472601"/>
              <a:gd name="connsiteY217" fmla="*/ 3399734 h 6858000"/>
              <a:gd name="connsiteX218" fmla="*/ 4431236 w 7472601"/>
              <a:gd name="connsiteY218" fmla="*/ 3400954 h 6858000"/>
              <a:gd name="connsiteX219" fmla="*/ 4557150 w 7472601"/>
              <a:gd name="connsiteY219" fmla="*/ 3510023 h 6858000"/>
              <a:gd name="connsiteX220" fmla="*/ 4856936 w 7472601"/>
              <a:gd name="connsiteY220" fmla="*/ 3809146 h 6858000"/>
              <a:gd name="connsiteX221" fmla="*/ 5111996 w 7472601"/>
              <a:gd name="connsiteY221" fmla="*/ 4065759 h 6858000"/>
              <a:gd name="connsiteX222" fmla="*/ 5388878 w 7472601"/>
              <a:gd name="connsiteY222" fmla="*/ 4300185 h 6858000"/>
              <a:gd name="connsiteX223" fmla="*/ 5425556 w 7472601"/>
              <a:gd name="connsiteY223" fmla="*/ 4308967 h 6858000"/>
              <a:gd name="connsiteX224" fmla="*/ 4943646 w 7472601"/>
              <a:gd name="connsiteY224" fmla="*/ 3822916 h 6858000"/>
              <a:gd name="connsiteX225" fmla="*/ 4594837 w 7472601"/>
              <a:gd name="connsiteY225" fmla="*/ 3532274 h 6858000"/>
              <a:gd name="connsiteX226" fmla="*/ 4441737 w 7472601"/>
              <a:gd name="connsiteY226" fmla="*/ 3399734 h 6858000"/>
              <a:gd name="connsiteX227" fmla="*/ 5425834 w 7472601"/>
              <a:gd name="connsiteY227" fmla="*/ 3162785 h 6858000"/>
              <a:gd name="connsiteX228" fmla="*/ 5401644 w 7472601"/>
              <a:gd name="connsiteY228" fmla="*/ 3617847 h 6858000"/>
              <a:gd name="connsiteX229" fmla="*/ 5467256 w 7472601"/>
              <a:gd name="connsiteY229" fmla="*/ 4175494 h 6858000"/>
              <a:gd name="connsiteX230" fmla="*/ 5448069 w 7472601"/>
              <a:gd name="connsiteY230" fmla="*/ 3567554 h 6858000"/>
              <a:gd name="connsiteX231" fmla="*/ 5425834 w 7472601"/>
              <a:gd name="connsiteY231" fmla="*/ 3162785 h 6858000"/>
              <a:gd name="connsiteX232" fmla="*/ 1318687 w 7472601"/>
              <a:gd name="connsiteY232" fmla="*/ 3113840 h 6858000"/>
              <a:gd name="connsiteX233" fmla="*/ 1066793 w 7472601"/>
              <a:gd name="connsiteY233" fmla="*/ 3212171 h 6858000"/>
              <a:gd name="connsiteX234" fmla="*/ 993319 w 7472601"/>
              <a:gd name="connsiteY234" fmla="*/ 3247648 h 6858000"/>
              <a:gd name="connsiteX235" fmla="*/ 853081 w 7472601"/>
              <a:gd name="connsiteY235" fmla="*/ 3312410 h 6858000"/>
              <a:gd name="connsiteX236" fmla="*/ 805957 w 7472601"/>
              <a:gd name="connsiteY236" fmla="*/ 3330443 h 6858000"/>
              <a:gd name="connsiteX237" fmla="*/ 1318687 w 7472601"/>
              <a:gd name="connsiteY237" fmla="*/ 3113840 h 6858000"/>
              <a:gd name="connsiteX238" fmla="*/ 5453702 w 7472601"/>
              <a:gd name="connsiteY238" fmla="*/ 3090882 h 6858000"/>
              <a:gd name="connsiteX239" fmla="*/ 5480135 w 7472601"/>
              <a:gd name="connsiteY239" fmla="*/ 3565802 h 6858000"/>
              <a:gd name="connsiteX240" fmla="*/ 5499023 w 7472601"/>
              <a:gd name="connsiteY240" fmla="*/ 4166310 h 6858000"/>
              <a:gd name="connsiteX241" fmla="*/ 5547022 w 7472601"/>
              <a:gd name="connsiteY241" fmla="*/ 3607838 h 6858000"/>
              <a:gd name="connsiteX242" fmla="*/ 5515964 w 7472601"/>
              <a:gd name="connsiteY242" fmla="*/ 3378541 h 6858000"/>
              <a:gd name="connsiteX243" fmla="*/ 5453702 w 7472601"/>
              <a:gd name="connsiteY243" fmla="*/ 3090882 h 6858000"/>
              <a:gd name="connsiteX244" fmla="*/ 1238695 w 7472601"/>
              <a:gd name="connsiteY244" fmla="*/ 3076820 h 6858000"/>
              <a:gd name="connsiteX245" fmla="*/ 716371 w 7472601"/>
              <a:gd name="connsiteY245" fmla="*/ 3293249 h 6858000"/>
              <a:gd name="connsiteX246" fmla="*/ 579522 w 7472601"/>
              <a:gd name="connsiteY246" fmla="*/ 3371759 h 6858000"/>
              <a:gd name="connsiteX247" fmla="*/ 600288 w 7472601"/>
              <a:gd name="connsiteY247" fmla="*/ 3365555 h 6858000"/>
              <a:gd name="connsiteX248" fmla="*/ 840692 w 7472601"/>
              <a:gd name="connsiteY248" fmla="*/ 3284921 h 6858000"/>
              <a:gd name="connsiteX249" fmla="*/ 979248 w 7472601"/>
              <a:gd name="connsiteY249" fmla="*/ 3221003 h 6858000"/>
              <a:gd name="connsiteX250" fmla="*/ 1053282 w 7472601"/>
              <a:gd name="connsiteY250" fmla="*/ 3185247 h 6858000"/>
              <a:gd name="connsiteX251" fmla="*/ 1320603 w 7472601"/>
              <a:gd name="connsiteY251" fmla="*/ 3081281 h 6858000"/>
              <a:gd name="connsiteX252" fmla="*/ 1238695 w 7472601"/>
              <a:gd name="connsiteY252" fmla="*/ 3076820 h 6858000"/>
              <a:gd name="connsiteX253" fmla="*/ 5425627 w 7472601"/>
              <a:gd name="connsiteY253" fmla="*/ 2954192 h 6858000"/>
              <a:gd name="connsiteX254" fmla="*/ 5470770 w 7472601"/>
              <a:gd name="connsiteY254" fmla="*/ 3005435 h 6858000"/>
              <a:gd name="connsiteX255" fmla="*/ 5519779 w 7472601"/>
              <a:gd name="connsiteY255" fmla="*/ 4359223 h 6858000"/>
              <a:gd name="connsiteX256" fmla="*/ 5520293 w 7472601"/>
              <a:gd name="connsiteY256" fmla="*/ 4360602 h 6858000"/>
              <a:gd name="connsiteX257" fmla="*/ 5767221 w 7472601"/>
              <a:gd name="connsiteY257" fmla="*/ 4665564 h 6858000"/>
              <a:gd name="connsiteX258" fmla="*/ 6937169 w 7472601"/>
              <a:gd name="connsiteY258" fmla="*/ 4815941 h 6858000"/>
              <a:gd name="connsiteX259" fmla="*/ 6953922 w 7472601"/>
              <a:gd name="connsiteY259" fmla="*/ 4890068 h 6858000"/>
              <a:gd name="connsiteX260" fmla="*/ 6071359 w 7472601"/>
              <a:gd name="connsiteY260" fmla="*/ 4770770 h 6858000"/>
              <a:gd name="connsiteX261" fmla="*/ 6038839 w 7472601"/>
              <a:gd name="connsiteY261" fmla="*/ 4764474 h 6858000"/>
              <a:gd name="connsiteX262" fmla="*/ 6038706 w 7472601"/>
              <a:gd name="connsiteY262" fmla="*/ 4763847 h 6858000"/>
              <a:gd name="connsiteX263" fmla="*/ 6037784 w 7472601"/>
              <a:gd name="connsiteY263" fmla="*/ 4764270 h 6858000"/>
              <a:gd name="connsiteX264" fmla="*/ 6038839 w 7472601"/>
              <a:gd name="connsiteY264" fmla="*/ 4764474 h 6858000"/>
              <a:gd name="connsiteX265" fmla="*/ 6040338 w 7472601"/>
              <a:gd name="connsiteY265" fmla="*/ 4771418 h 6858000"/>
              <a:gd name="connsiteX266" fmla="*/ 6024488 w 7472601"/>
              <a:gd name="connsiteY266" fmla="*/ 4809903 h 6858000"/>
              <a:gd name="connsiteX267" fmla="*/ 5599771 w 7472601"/>
              <a:gd name="connsiteY267" fmla="*/ 5509652 h 6858000"/>
              <a:gd name="connsiteX268" fmla="*/ 5548843 w 7472601"/>
              <a:gd name="connsiteY268" fmla="*/ 5563845 h 6858000"/>
              <a:gd name="connsiteX269" fmla="*/ 5940952 w 7472601"/>
              <a:gd name="connsiteY269" fmla="*/ 6250028 h 6858000"/>
              <a:gd name="connsiteX270" fmla="*/ 6043441 w 7472601"/>
              <a:gd name="connsiteY270" fmla="*/ 6665847 h 6858000"/>
              <a:gd name="connsiteX271" fmla="*/ 6093432 w 7472601"/>
              <a:gd name="connsiteY271" fmla="*/ 6858000 h 6858000"/>
              <a:gd name="connsiteX272" fmla="*/ 6034344 w 7472601"/>
              <a:gd name="connsiteY272" fmla="*/ 6858000 h 6858000"/>
              <a:gd name="connsiteX273" fmla="*/ 6026679 w 7472601"/>
              <a:gd name="connsiteY273" fmla="*/ 6836959 h 6858000"/>
              <a:gd name="connsiteX274" fmla="*/ 5800441 w 7472601"/>
              <a:gd name="connsiteY274" fmla="*/ 6335286 h 6858000"/>
              <a:gd name="connsiteX275" fmla="*/ 5526562 w 7472601"/>
              <a:gd name="connsiteY275" fmla="*/ 5705388 h 6858000"/>
              <a:gd name="connsiteX276" fmla="*/ 5519640 w 7472601"/>
              <a:gd name="connsiteY276" fmla="*/ 5683774 h 6858000"/>
              <a:gd name="connsiteX277" fmla="*/ 5844559 w 7472601"/>
              <a:gd name="connsiteY277" fmla="*/ 6553349 h 6858000"/>
              <a:gd name="connsiteX278" fmla="*/ 5975994 w 7472601"/>
              <a:gd name="connsiteY278" fmla="*/ 6858000 h 6858000"/>
              <a:gd name="connsiteX279" fmla="*/ 5898547 w 7472601"/>
              <a:gd name="connsiteY279" fmla="*/ 6858000 h 6858000"/>
              <a:gd name="connsiteX280" fmla="*/ 5682041 w 7472601"/>
              <a:gd name="connsiteY280" fmla="*/ 6355860 h 6858000"/>
              <a:gd name="connsiteX281" fmla="*/ 5461758 w 7472601"/>
              <a:gd name="connsiteY281" fmla="*/ 5820220 h 6858000"/>
              <a:gd name="connsiteX282" fmla="*/ 5237282 w 7472601"/>
              <a:gd name="connsiteY282" fmla="*/ 6579086 h 6858000"/>
              <a:gd name="connsiteX283" fmla="*/ 5115009 w 7472601"/>
              <a:gd name="connsiteY283" fmla="*/ 6858000 h 6858000"/>
              <a:gd name="connsiteX284" fmla="*/ 5028074 w 7472601"/>
              <a:gd name="connsiteY284" fmla="*/ 6858000 h 6858000"/>
              <a:gd name="connsiteX285" fmla="*/ 5079508 w 7472601"/>
              <a:gd name="connsiteY285" fmla="*/ 6749074 h 6858000"/>
              <a:gd name="connsiteX286" fmla="*/ 5371846 w 7472601"/>
              <a:gd name="connsiteY286" fmla="*/ 5924413 h 6858000"/>
              <a:gd name="connsiteX287" fmla="*/ 5270512 w 7472601"/>
              <a:gd name="connsiteY287" fmla="*/ 6138975 h 6858000"/>
              <a:gd name="connsiteX288" fmla="*/ 5062409 w 7472601"/>
              <a:gd name="connsiteY288" fmla="*/ 6653544 h 6858000"/>
              <a:gd name="connsiteX289" fmla="*/ 5036628 w 7472601"/>
              <a:gd name="connsiteY289" fmla="*/ 6754247 h 6858000"/>
              <a:gd name="connsiteX290" fmla="*/ 5009112 w 7472601"/>
              <a:gd name="connsiteY290" fmla="*/ 6858000 h 6858000"/>
              <a:gd name="connsiteX291" fmla="*/ 4976679 w 7472601"/>
              <a:gd name="connsiteY291" fmla="*/ 6858000 h 6858000"/>
              <a:gd name="connsiteX292" fmla="*/ 5006537 w 7472601"/>
              <a:gd name="connsiteY292" fmla="*/ 6747068 h 6858000"/>
              <a:gd name="connsiteX293" fmla="*/ 5032723 w 7472601"/>
              <a:gd name="connsiteY293" fmla="*/ 6644957 h 6858000"/>
              <a:gd name="connsiteX294" fmla="*/ 5242949 w 7472601"/>
              <a:gd name="connsiteY294" fmla="*/ 6125175 h 6858000"/>
              <a:gd name="connsiteX295" fmla="*/ 5286321 w 7472601"/>
              <a:gd name="connsiteY295" fmla="*/ 6033555 h 6858000"/>
              <a:gd name="connsiteX296" fmla="*/ 5008210 w 7472601"/>
              <a:gd name="connsiteY296" fmla="*/ 6649194 h 6858000"/>
              <a:gd name="connsiteX297" fmla="*/ 4986321 w 7472601"/>
              <a:gd name="connsiteY297" fmla="*/ 6765687 h 6858000"/>
              <a:gd name="connsiteX298" fmla="*/ 4973474 w 7472601"/>
              <a:gd name="connsiteY298" fmla="*/ 6858000 h 6858000"/>
              <a:gd name="connsiteX299" fmla="*/ 4907178 w 7472601"/>
              <a:gd name="connsiteY299" fmla="*/ 6858000 h 6858000"/>
              <a:gd name="connsiteX300" fmla="*/ 4910810 w 7472601"/>
              <a:gd name="connsiteY300" fmla="*/ 6829660 h 6858000"/>
              <a:gd name="connsiteX301" fmla="*/ 4987461 w 7472601"/>
              <a:gd name="connsiteY301" fmla="*/ 6432994 h 6858000"/>
              <a:gd name="connsiteX302" fmla="*/ 5179262 w 7472601"/>
              <a:gd name="connsiteY302" fmla="*/ 6035044 h 6858000"/>
              <a:gd name="connsiteX303" fmla="*/ 4689678 w 7472601"/>
              <a:gd name="connsiteY303" fmla="*/ 6440241 h 6858000"/>
              <a:gd name="connsiteX304" fmla="*/ 4477543 w 7472601"/>
              <a:gd name="connsiteY304" fmla="*/ 6674836 h 6858000"/>
              <a:gd name="connsiteX305" fmla="*/ 4329957 w 7472601"/>
              <a:gd name="connsiteY305" fmla="*/ 6858000 h 6858000"/>
              <a:gd name="connsiteX306" fmla="*/ 4218595 w 7472601"/>
              <a:gd name="connsiteY306" fmla="*/ 6858000 h 6858000"/>
              <a:gd name="connsiteX307" fmla="*/ 4368888 w 7472601"/>
              <a:gd name="connsiteY307" fmla="*/ 6668412 h 6858000"/>
              <a:gd name="connsiteX308" fmla="*/ 4563091 w 7472601"/>
              <a:gd name="connsiteY308" fmla="*/ 6442508 h 6858000"/>
              <a:gd name="connsiteX309" fmla="*/ 5387324 w 7472601"/>
              <a:gd name="connsiteY309" fmla="*/ 5705830 h 6858000"/>
              <a:gd name="connsiteX310" fmla="*/ 5073620 w 7472601"/>
              <a:gd name="connsiteY310" fmla="*/ 5955437 h 6858000"/>
              <a:gd name="connsiteX311" fmla="*/ 4689789 w 7472601"/>
              <a:gd name="connsiteY311" fmla="*/ 6268382 h 6858000"/>
              <a:gd name="connsiteX312" fmla="*/ 4418722 w 7472601"/>
              <a:gd name="connsiteY312" fmla="*/ 6570886 h 6858000"/>
              <a:gd name="connsiteX313" fmla="*/ 4214944 w 7472601"/>
              <a:gd name="connsiteY313" fmla="*/ 6858000 h 6858000"/>
              <a:gd name="connsiteX314" fmla="*/ 4177898 w 7472601"/>
              <a:gd name="connsiteY314" fmla="*/ 6858000 h 6858000"/>
              <a:gd name="connsiteX315" fmla="*/ 4391597 w 7472601"/>
              <a:gd name="connsiteY315" fmla="*/ 6556370 h 6858000"/>
              <a:gd name="connsiteX316" fmla="*/ 4668889 w 7472601"/>
              <a:gd name="connsiteY316" fmla="*/ 6246399 h 6858000"/>
              <a:gd name="connsiteX317" fmla="*/ 5055427 w 7472601"/>
              <a:gd name="connsiteY317" fmla="*/ 5931476 h 6858000"/>
              <a:gd name="connsiteX318" fmla="*/ 5371814 w 7472601"/>
              <a:gd name="connsiteY318" fmla="*/ 5678975 h 6858000"/>
              <a:gd name="connsiteX319" fmla="*/ 4987918 w 7472601"/>
              <a:gd name="connsiteY319" fmla="*/ 5838701 h 6858000"/>
              <a:gd name="connsiteX320" fmla="*/ 4317146 w 7472601"/>
              <a:gd name="connsiteY320" fmla="*/ 6587716 h 6858000"/>
              <a:gd name="connsiteX321" fmla="*/ 4171627 w 7472601"/>
              <a:gd name="connsiteY321" fmla="*/ 6858000 h 6858000"/>
              <a:gd name="connsiteX322" fmla="*/ 4081585 w 7472601"/>
              <a:gd name="connsiteY322" fmla="*/ 6858000 h 6858000"/>
              <a:gd name="connsiteX323" fmla="*/ 4238603 w 7472601"/>
              <a:gd name="connsiteY323" fmla="*/ 6559341 h 6858000"/>
              <a:gd name="connsiteX324" fmla="*/ 4778333 w 7472601"/>
              <a:gd name="connsiteY324" fmla="*/ 5873626 h 6858000"/>
              <a:gd name="connsiteX325" fmla="*/ 5414185 w 7472601"/>
              <a:gd name="connsiteY325" fmla="*/ 5573882 h 6858000"/>
              <a:gd name="connsiteX326" fmla="*/ 5959648 w 7472601"/>
              <a:gd name="connsiteY326" fmla="*/ 4760797 h 6858000"/>
              <a:gd name="connsiteX327" fmla="*/ 5355019 w 7472601"/>
              <a:gd name="connsiteY327" fmla="*/ 4734672 h 6858000"/>
              <a:gd name="connsiteX328" fmla="*/ 5083565 w 7472601"/>
              <a:gd name="connsiteY328" fmla="*/ 5179121 h 6858000"/>
              <a:gd name="connsiteX329" fmla="*/ 4713577 w 7472601"/>
              <a:gd name="connsiteY329" fmla="*/ 5616803 h 6858000"/>
              <a:gd name="connsiteX330" fmla="*/ 3989559 w 7472601"/>
              <a:gd name="connsiteY330" fmla="*/ 6145945 h 6858000"/>
              <a:gd name="connsiteX331" fmla="*/ 3939824 w 7472601"/>
              <a:gd name="connsiteY331" fmla="*/ 6066900 h 6858000"/>
              <a:gd name="connsiteX332" fmla="*/ 4584537 w 7472601"/>
              <a:gd name="connsiteY332" fmla="*/ 5324826 h 6858000"/>
              <a:gd name="connsiteX333" fmla="*/ 5037105 w 7472601"/>
              <a:gd name="connsiteY333" fmla="*/ 5088765 h 6858000"/>
              <a:gd name="connsiteX334" fmla="*/ 5039930 w 7472601"/>
              <a:gd name="connsiteY334" fmla="*/ 5089585 h 6858000"/>
              <a:gd name="connsiteX335" fmla="*/ 5263764 w 7472601"/>
              <a:gd name="connsiteY335" fmla="*/ 4735525 h 6858000"/>
              <a:gd name="connsiteX336" fmla="*/ 4086300 w 7472601"/>
              <a:gd name="connsiteY336" fmla="*/ 4884599 h 6858000"/>
              <a:gd name="connsiteX337" fmla="*/ 4085485 w 7472601"/>
              <a:gd name="connsiteY337" fmla="*/ 4899070 h 6858000"/>
              <a:gd name="connsiteX338" fmla="*/ 3871915 w 7472601"/>
              <a:gd name="connsiteY338" fmla="*/ 5253645 h 6858000"/>
              <a:gd name="connsiteX339" fmla="*/ 3799374 w 7472601"/>
              <a:gd name="connsiteY339" fmla="*/ 5466127 h 6858000"/>
              <a:gd name="connsiteX340" fmla="*/ 3498850 w 7472601"/>
              <a:gd name="connsiteY340" fmla="*/ 6661888 h 6858000"/>
              <a:gd name="connsiteX341" fmla="*/ 3399216 w 7472601"/>
              <a:gd name="connsiteY341" fmla="*/ 6858000 h 6858000"/>
              <a:gd name="connsiteX342" fmla="*/ 3303688 w 7472601"/>
              <a:gd name="connsiteY342" fmla="*/ 6858000 h 6858000"/>
              <a:gd name="connsiteX343" fmla="*/ 3391774 w 7472601"/>
              <a:gd name="connsiteY343" fmla="*/ 6697181 h 6858000"/>
              <a:gd name="connsiteX344" fmla="*/ 3735540 w 7472601"/>
              <a:gd name="connsiteY344" fmla="*/ 5546923 h 6858000"/>
              <a:gd name="connsiteX345" fmla="*/ 3729438 w 7472601"/>
              <a:gd name="connsiteY345" fmla="*/ 5569058 h 6858000"/>
              <a:gd name="connsiteX346" fmla="*/ 3707782 w 7472601"/>
              <a:gd name="connsiteY346" fmla="*/ 5644908 h 6858000"/>
              <a:gd name="connsiteX347" fmla="*/ 3583827 w 7472601"/>
              <a:gd name="connsiteY347" fmla="*/ 6039215 h 6858000"/>
              <a:gd name="connsiteX348" fmla="*/ 3547861 w 7472601"/>
              <a:gd name="connsiteY348" fmla="*/ 6129609 h 6858000"/>
              <a:gd name="connsiteX349" fmla="*/ 3490905 w 7472601"/>
              <a:gd name="connsiteY349" fmla="*/ 6277660 h 6858000"/>
              <a:gd name="connsiteX350" fmla="*/ 3455859 w 7472601"/>
              <a:gd name="connsiteY350" fmla="*/ 6391301 h 6858000"/>
              <a:gd name="connsiteX351" fmla="*/ 3429112 w 7472601"/>
              <a:gd name="connsiteY351" fmla="*/ 6479469 h 6858000"/>
              <a:gd name="connsiteX352" fmla="*/ 3304862 w 7472601"/>
              <a:gd name="connsiteY352" fmla="*/ 6796476 h 6858000"/>
              <a:gd name="connsiteX353" fmla="*/ 3276071 w 7472601"/>
              <a:gd name="connsiteY353" fmla="*/ 6858000 h 6858000"/>
              <a:gd name="connsiteX354" fmla="*/ 3240805 w 7472601"/>
              <a:gd name="connsiteY354" fmla="*/ 6858000 h 6858000"/>
              <a:gd name="connsiteX355" fmla="*/ 3275917 w 7472601"/>
              <a:gd name="connsiteY355" fmla="*/ 6783192 h 6858000"/>
              <a:gd name="connsiteX356" fmla="*/ 3399358 w 7472601"/>
              <a:gd name="connsiteY356" fmla="*/ 6469011 h 6858000"/>
              <a:gd name="connsiteX357" fmla="*/ 3425650 w 7472601"/>
              <a:gd name="connsiteY357" fmla="*/ 6381333 h 6858000"/>
              <a:gd name="connsiteX358" fmla="*/ 3460661 w 7472601"/>
              <a:gd name="connsiteY358" fmla="*/ 6266763 h 6858000"/>
              <a:gd name="connsiteX359" fmla="*/ 3518021 w 7472601"/>
              <a:gd name="connsiteY359" fmla="*/ 6117298 h 6858000"/>
              <a:gd name="connsiteX360" fmla="*/ 3554035 w 7472601"/>
              <a:gd name="connsiteY360" fmla="*/ 6027832 h 6858000"/>
              <a:gd name="connsiteX361" fmla="*/ 3677174 w 7472601"/>
              <a:gd name="connsiteY361" fmla="*/ 5636351 h 6858000"/>
              <a:gd name="connsiteX362" fmla="*/ 3698819 w 7472601"/>
              <a:gd name="connsiteY362" fmla="*/ 5560503 h 6858000"/>
              <a:gd name="connsiteX363" fmla="*/ 3702094 w 7472601"/>
              <a:gd name="connsiteY363" fmla="*/ 5549194 h 6858000"/>
              <a:gd name="connsiteX364" fmla="*/ 3398355 w 7472601"/>
              <a:gd name="connsiteY364" fmla="*/ 6094603 h 6858000"/>
              <a:gd name="connsiteX365" fmla="*/ 3193941 w 7472601"/>
              <a:gd name="connsiteY365" fmla="*/ 6798775 h 6858000"/>
              <a:gd name="connsiteX366" fmla="*/ 3184140 w 7472601"/>
              <a:gd name="connsiteY366" fmla="*/ 6858000 h 6858000"/>
              <a:gd name="connsiteX367" fmla="*/ 3099978 w 7472601"/>
              <a:gd name="connsiteY367" fmla="*/ 6858000 h 6858000"/>
              <a:gd name="connsiteX368" fmla="*/ 3101556 w 7472601"/>
              <a:gd name="connsiteY368" fmla="*/ 6843337 h 6858000"/>
              <a:gd name="connsiteX369" fmla="*/ 3370162 w 7472601"/>
              <a:gd name="connsiteY369" fmla="*/ 5785550 h 6858000"/>
              <a:gd name="connsiteX370" fmla="*/ 3746477 w 7472601"/>
              <a:gd name="connsiteY370" fmla="*/ 5377889 h 6858000"/>
              <a:gd name="connsiteX371" fmla="*/ 3863399 w 7472601"/>
              <a:gd name="connsiteY371" fmla="*/ 5087257 h 6858000"/>
              <a:gd name="connsiteX372" fmla="*/ 3968712 w 7472601"/>
              <a:gd name="connsiteY372" fmla="*/ 4913989 h 6858000"/>
              <a:gd name="connsiteX373" fmla="*/ 2792390 w 7472601"/>
              <a:gd name="connsiteY373" fmla="*/ 5382974 h 6858000"/>
              <a:gd name="connsiteX374" fmla="*/ 2714982 w 7472601"/>
              <a:gd name="connsiteY374" fmla="*/ 5427051 h 6858000"/>
              <a:gd name="connsiteX375" fmla="*/ 2813361 w 7472601"/>
              <a:gd name="connsiteY375" fmla="*/ 6023912 h 6858000"/>
              <a:gd name="connsiteX376" fmla="*/ 2688430 w 7472601"/>
              <a:gd name="connsiteY376" fmla="*/ 6801564 h 6858000"/>
              <a:gd name="connsiteX377" fmla="*/ 2629626 w 7472601"/>
              <a:gd name="connsiteY377" fmla="*/ 6763394 h 6858000"/>
              <a:gd name="connsiteX378" fmla="*/ 2565328 w 7472601"/>
              <a:gd name="connsiteY378" fmla="*/ 5516399 h 6858000"/>
              <a:gd name="connsiteX379" fmla="*/ 1922999 w 7472601"/>
              <a:gd name="connsiteY379" fmla="*/ 5980343 h 6858000"/>
              <a:gd name="connsiteX380" fmla="*/ 1950261 w 7472601"/>
              <a:gd name="connsiteY380" fmla="*/ 6405858 h 6858000"/>
              <a:gd name="connsiteX381" fmla="*/ 2365554 w 7472601"/>
              <a:gd name="connsiteY381" fmla="*/ 6759107 h 6858000"/>
              <a:gd name="connsiteX382" fmla="*/ 2424142 w 7472601"/>
              <a:gd name="connsiteY382" fmla="*/ 6858000 h 6858000"/>
              <a:gd name="connsiteX383" fmla="*/ 2395994 w 7472601"/>
              <a:gd name="connsiteY383" fmla="*/ 6858000 h 6858000"/>
              <a:gd name="connsiteX384" fmla="*/ 2392863 w 7472601"/>
              <a:gd name="connsiteY384" fmla="*/ 6852964 h 6858000"/>
              <a:gd name="connsiteX385" fmla="*/ 2017589 w 7472601"/>
              <a:gd name="connsiteY385" fmla="*/ 6493982 h 6858000"/>
              <a:gd name="connsiteX386" fmla="*/ 2147336 w 7472601"/>
              <a:gd name="connsiteY386" fmla="*/ 6594052 h 6858000"/>
              <a:gd name="connsiteX387" fmla="*/ 2207047 w 7472601"/>
              <a:gd name="connsiteY387" fmla="*/ 6654540 h 6858000"/>
              <a:gd name="connsiteX388" fmla="*/ 2299106 w 7472601"/>
              <a:gd name="connsiteY388" fmla="*/ 6778931 h 6858000"/>
              <a:gd name="connsiteX389" fmla="*/ 2314430 w 7472601"/>
              <a:gd name="connsiteY389" fmla="*/ 6801144 h 6858000"/>
              <a:gd name="connsiteX390" fmla="*/ 2352406 w 7472601"/>
              <a:gd name="connsiteY390" fmla="*/ 6858000 h 6858000"/>
              <a:gd name="connsiteX391" fmla="*/ 2314492 w 7472601"/>
              <a:gd name="connsiteY391" fmla="*/ 6858000 h 6858000"/>
              <a:gd name="connsiteX392" fmla="*/ 2288095 w 7472601"/>
              <a:gd name="connsiteY392" fmla="*/ 6818030 h 6858000"/>
              <a:gd name="connsiteX393" fmla="*/ 2272768 w 7472601"/>
              <a:gd name="connsiteY393" fmla="*/ 6795822 h 6858000"/>
              <a:gd name="connsiteX394" fmla="*/ 2182715 w 7472601"/>
              <a:gd name="connsiteY394" fmla="*/ 6675071 h 6858000"/>
              <a:gd name="connsiteX395" fmla="*/ 2032061 w 7472601"/>
              <a:gd name="connsiteY395" fmla="*/ 6541380 h 6858000"/>
              <a:gd name="connsiteX396" fmla="*/ 2257220 w 7472601"/>
              <a:gd name="connsiteY396" fmla="*/ 6826257 h 6858000"/>
              <a:gd name="connsiteX397" fmla="*/ 2281324 w 7472601"/>
              <a:gd name="connsiteY397" fmla="*/ 6858000 h 6858000"/>
              <a:gd name="connsiteX398" fmla="*/ 2242860 w 7472601"/>
              <a:gd name="connsiteY398" fmla="*/ 6858000 h 6858000"/>
              <a:gd name="connsiteX399" fmla="*/ 2232818 w 7472601"/>
              <a:gd name="connsiteY399" fmla="*/ 6844926 h 6858000"/>
              <a:gd name="connsiteX400" fmla="*/ 1990172 w 7472601"/>
              <a:gd name="connsiteY400" fmla="*/ 6542121 h 6858000"/>
              <a:gd name="connsiteX401" fmla="*/ 2124090 w 7472601"/>
              <a:gd name="connsiteY401" fmla="*/ 6761017 h 6858000"/>
              <a:gd name="connsiteX402" fmla="*/ 2200380 w 7472601"/>
              <a:gd name="connsiteY402" fmla="*/ 6858000 h 6858000"/>
              <a:gd name="connsiteX403" fmla="*/ 2147507 w 7472601"/>
              <a:gd name="connsiteY403" fmla="*/ 6858000 h 6858000"/>
              <a:gd name="connsiteX404" fmla="*/ 2070668 w 7472601"/>
              <a:gd name="connsiteY404" fmla="*/ 6761520 h 6858000"/>
              <a:gd name="connsiteX405" fmla="*/ 1975142 w 7472601"/>
              <a:gd name="connsiteY405" fmla="*/ 6585570 h 6858000"/>
              <a:gd name="connsiteX406" fmla="*/ 2050035 w 7472601"/>
              <a:gd name="connsiteY406" fmla="*/ 6813345 h 6858000"/>
              <a:gd name="connsiteX407" fmla="*/ 2063025 w 7472601"/>
              <a:gd name="connsiteY407" fmla="*/ 6858000 h 6858000"/>
              <a:gd name="connsiteX408" fmla="*/ 2021675 w 7472601"/>
              <a:gd name="connsiteY408" fmla="*/ 6858000 h 6858000"/>
              <a:gd name="connsiteX409" fmla="*/ 2019308 w 7472601"/>
              <a:gd name="connsiteY409" fmla="*/ 6847118 h 6858000"/>
              <a:gd name="connsiteX410" fmla="*/ 1938835 w 7472601"/>
              <a:gd name="connsiteY410" fmla="*/ 6551160 h 6858000"/>
              <a:gd name="connsiteX411" fmla="*/ 1953230 w 7472601"/>
              <a:gd name="connsiteY411" fmla="*/ 6759699 h 6858000"/>
              <a:gd name="connsiteX412" fmla="*/ 1956763 w 7472601"/>
              <a:gd name="connsiteY412" fmla="*/ 6778191 h 6858000"/>
              <a:gd name="connsiteX413" fmla="*/ 1967925 w 7472601"/>
              <a:gd name="connsiteY413" fmla="*/ 6858000 h 6858000"/>
              <a:gd name="connsiteX414" fmla="*/ 1936622 w 7472601"/>
              <a:gd name="connsiteY414" fmla="*/ 6858000 h 6858000"/>
              <a:gd name="connsiteX415" fmla="*/ 1926261 w 7472601"/>
              <a:gd name="connsiteY415" fmla="*/ 6784064 h 6858000"/>
              <a:gd name="connsiteX416" fmla="*/ 1922724 w 7472601"/>
              <a:gd name="connsiteY416" fmla="*/ 6765577 h 6858000"/>
              <a:gd name="connsiteX417" fmla="*/ 1904650 w 7472601"/>
              <a:gd name="connsiteY417" fmla="*/ 6639616 h 6858000"/>
              <a:gd name="connsiteX418" fmla="*/ 1885273 w 7472601"/>
              <a:gd name="connsiteY418" fmla="*/ 6858000 h 6858000"/>
              <a:gd name="connsiteX419" fmla="*/ 1854363 w 7472601"/>
              <a:gd name="connsiteY419" fmla="*/ 6858000 h 6858000"/>
              <a:gd name="connsiteX420" fmla="*/ 1880391 w 7472601"/>
              <a:gd name="connsiteY420" fmla="*/ 6603796 h 6858000"/>
              <a:gd name="connsiteX421" fmla="*/ 1818273 w 7472601"/>
              <a:gd name="connsiteY421" fmla="*/ 6715729 h 6858000"/>
              <a:gd name="connsiteX422" fmla="*/ 1794691 w 7472601"/>
              <a:gd name="connsiteY422" fmla="*/ 6843239 h 6858000"/>
              <a:gd name="connsiteX423" fmla="*/ 1794914 w 7472601"/>
              <a:gd name="connsiteY423" fmla="*/ 6858000 h 6858000"/>
              <a:gd name="connsiteX424" fmla="*/ 1746128 w 7472601"/>
              <a:gd name="connsiteY424" fmla="*/ 6858000 h 6858000"/>
              <a:gd name="connsiteX425" fmla="*/ 1753934 w 7472601"/>
              <a:gd name="connsiteY425" fmla="*/ 6724796 h 6858000"/>
              <a:gd name="connsiteX426" fmla="*/ 1792053 w 7472601"/>
              <a:gd name="connsiteY426" fmla="*/ 6572396 h 6858000"/>
              <a:gd name="connsiteX427" fmla="*/ 1862248 w 7472601"/>
              <a:gd name="connsiteY427" fmla="*/ 6266397 h 6858000"/>
              <a:gd name="connsiteX428" fmla="*/ 1862250 w 7472601"/>
              <a:gd name="connsiteY428" fmla="*/ 6033531 h 6858000"/>
              <a:gd name="connsiteX429" fmla="*/ 1211999 w 7472601"/>
              <a:gd name="connsiteY429" fmla="*/ 6683610 h 6858000"/>
              <a:gd name="connsiteX430" fmla="*/ 1213266 w 7472601"/>
              <a:gd name="connsiteY430" fmla="*/ 6691947 h 6858000"/>
              <a:gd name="connsiteX431" fmla="*/ 1203370 w 7472601"/>
              <a:gd name="connsiteY431" fmla="*/ 6850676 h 6858000"/>
              <a:gd name="connsiteX432" fmla="*/ 1203671 w 7472601"/>
              <a:gd name="connsiteY432" fmla="*/ 6858000 h 6858000"/>
              <a:gd name="connsiteX433" fmla="*/ 1143180 w 7472601"/>
              <a:gd name="connsiteY433" fmla="*/ 6858000 h 6858000"/>
              <a:gd name="connsiteX434" fmla="*/ 1142176 w 7472601"/>
              <a:gd name="connsiteY434" fmla="*/ 6766045 h 6858000"/>
              <a:gd name="connsiteX435" fmla="*/ 1067484 w 7472601"/>
              <a:gd name="connsiteY435" fmla="*/ 6858000 h 6858000"/>
              <a:gd name="connsiteX436" fmla="*/ 953928 w 7472601"/>
              <a:gd name="connsiteY436" fmla="*/ 6858000 h 6858000"/>
              <a:gd name="connsiteX437" fmla="*/ 959715 w 7472601"/>
              <a:gd name="connsiteY437" fmla="*/ 6850185 h 6858000"/>
              <a:gd name="connsiteX438" fmla="*/ 1483788 w 7472601"/>
              <a:gd name="connsiteY438" fmla="*/ 6259174 h 6858000"/>
              <a:gd name="connsiteX439" fmla="*/ 1100671 w 7472601"/>
              <a:gd name="connsiteY439" fmla="*/ 6252137 h 6858000"/>
              <a:gd name="connsiteX440" fmla="*/ 1090144 w 7472601"/>
              <a:gd name="connsiteY440" fmla="*/ 6256748 h 6858000"/>
              <a:gd name="connsiteX441" fmla="*/ 1095872 w 7472601"/>
              <a:gd name="connsiteY441" fmla="*/ 6271892 h 6858000"/>
              <a:gd name="connsiteX442" fmla="*/ 262785 w 7472601"/>
              <a:gd name="connsiteY442" fmla="*/ 6845450 h 6858000"/>
              <a:gd name="connsiteX443" fmla="*/ 209968 w 7472601"/>
              <a:gd name="connsiteY443" fmla="*/ 6770713 h 6858000"/>
              <a:gd name="connsiteX444" fmla="*/ 873460 w 7472601"/>
              <a:gd name="connsiteY444" fmla="*/ 6253768 h 6858000"/>
              <a:gd name="connsiteX445" fmla="*/ 192686 w 7472601"/>
              <a:gd name="connsiteY445" fmla="*/ 5849257 h 6858000"/>
              <a:gd name="connsiteX446" fmla="*/ 4696 w 7472601"/>
              <a:gd name="connsiteY446" fmla="*/ 5697668 h 6858000"/>
              <a:gd name="connsiteX447" fmla="*/ 0 w 7472601"/>
              <a:gd name="connsiteY447" fmla="*/ 5689984 h 6858000"/>
              <a:gd name="connsiteX448" fmla="*/ 0 w 7472601"/>
              <a:gd name="connsiteY448" fmla="*/ 5513472 h 6858000"/>
              <a:gd name="connsiteX449" fmla="*/ 174101 w 7472601"/>
              <a:gd name="connsiteY449" fmla="*/ 5620277 h 6858000"/>
              <a:gd name="connsiteX450" fmla="*/ 891800 w 7472601"/>
              <a:gd name="connsiteY450" fmla="*/ 6036935 h 6858000"/>
              <a:gd name="connsiteX451" fmla="*/ 1072219 w 7472601"/>
              <a:gd name="connsiteY451" fmla="*/ 6169443 h 6858000"/>
              <a:gd name="connsiteX452" fmla="*/ 1074117 w 7472601"/>
              <a:gd name="connsiteY452" fmla="*/ 6170301 h 6858000"/>
              <a:gd name="connsiteX453" fmla="*/ 1083114 w 7472601"/>
              <a:gd name="connsiteY453" fmla="*/ 6174131 h 6858000"/>
              <a:gd name="connsiteX454" fmla="*/ 1543010 w 7472601"/>
              <a:gd name="connsiteY454" fmla="*/ 6191140 h 6858000"/>
              <a:gd name="connsiteX455" fmla="*/ 1551080 w 7472601"/>
              <a:gd name="connsiteY455" fmla="*/ 6195006 h 6858000"/>
              <a:gd name="connsiteX456" fmla="*/ 2345443 w 7472601"/>
              <a:gd name="connsiteY456" fmla="*/ 5549882 h 6858000"/>
              <a:gd name="connsiteX457" fmla="*/ 1721499 w 7472601"/>
              <a:gd name="connsiteY457" fmla="*/ 5599969 h 6858000"/>
              <a:gd name="connsiteX458" fmla="*/ 767716 w 7472601"/>
              <a:gd name="connsiteY458" fmla="*/ 5472768 h 6858000"/>
              <a:gd name="connsiteX459" fmla="*/ 722147 w 7472601"/>
              <a:gd name="connsiteY459" fmla="*/ 5393091 h 6858000"/>
              <a:gd name="connsiteX460" fmla="*/ 1485552 w 7472601"/>
              <a:gd name="connsiteY460" fmla="*/ 5313202 h 6858000"/>
              <a:gd name="connsiteX461" fmla="*/ 2143004 w 7472601"/>
              <a:gd name="connsiteY461" fmla="*/ 5402420 h 6858000"/>
              <a:gd name="connsiteX462" fmla="*/ 1933391 w 7472601"/>
              <a:gd name="connsiteY462" fmla="*/ 5156971 h 6858000"/>
              <a:gd name="connsiteX463" fmla="*/ 1827118 w 7472601"/>
              <a:gd name="connsiteY463" fmla="*/ 4968410 h 6858000"/>
              <a:gd name="connsiteX464" fmla="*/ 1837349 w 7472601"/>
              <a:gd name="connsiteY464" fmla="*/ 4956357 h 6858000"/>
              <a:gd name="connsiteX465" fmla="*/ 2162835 w 7472601"/>
              <a:gd name="connsiteY465" fmla="*/ 5187853 h 6858000"/>
              <a:gd name="connsiteX466" fmla="*/ 2257167 w 7472601"/>
              <a:gd name="connsiteY466" fmla="*/ 5462123 h 6858000"/>
              <a:gd name="connsiteX467" fmla="*/ 2261598 w 7472601"/>
              <a:gd name="connsiteY467" fmla="*/ 5467998 h 6858000"/>
              <a:gd name="connsiteX468" fmla="*/ 2437177 w 7472601"/>
              <a:gd name="connsiteY468" fmla="*/ 5479608 h 6858000"/>
              <a:gd name="connsiteX469" fmla="*/ 2445247 w 7472601"/>
              <a:gd name="connsiteY469" fmla="*/ 5483476 h 6858000"/>
              <a:gd name="connsiteX470" fmla="*/ 2743626 w 7472601"/>
              <a:gd name="connsiteY470" fmla="*/ 5304819 h 6858000"/>
              <a:gd name="connsiteX471" fmla="*/ 3048102 w 7472601"/>
              <a:gd name="connsiteY471" fmla="*/ 5150595 h 6858000"/>
              <a:gd name="connsiteX472" fmla="*/ 1799414 w 7472601"/>
              <a:gd name="connsiteY472" fmla="*/ 4694732 h 6858000"/>
              <a:gd name="connsiteX473" fmla="*/ 1771735 w 7472601"/>
              <a:gd name="connsiteY473" fmla="*/ 4619929 h 6858000"/>
              <a:gd name="connsiteX474" fmla="*/ 3104273 w 7472601"/>
              <a:gd name="connsiteY474" fmla="*/ 5076159 h 6858000"/>
              <a:gd name="connsiteX475" fmla="*/ 3113245 w 7472601"/>
              <a:gd name="connsiteY475" fmla="*/ 5090705 h 6858000"/>
              <a:gd name="connsiteX476" fmla="*/ 3126294 w 7472601"/>
              <a:gd name="connsiteY476" fmla="*/ 5114400 h 6858000"/>
              <a:gd name="connsiteX477" fmla="*/ 3937433 w 7472601"/>
              <a:gd name="connsiteY477" fmla="*/ 4830473 h 6858000"/>
              <a:gd name="connsiteX478" fmla="*/ 3590475 w 7472601"/>
              <a:gd name="connsiteY478" fmla="*/ 4597974 h 6858000"/>
              <a:gd name="connsiteX479" fmla="*/ 3100264 w 7472601"/>
              <a:gd name="connsiteY479" fmla="*/ 4579845 h 6858000"/>
              <a:gd name="connsiteX480" fmla="*/ 2183576 w 7472601"/>
              <a:gd name="connsiteY480" fmla="*/ 4227150 h 6858000"/>
              <a:gd name="connsiteX481" fmla="*/ 2151029 w 7472601"/>
              <a:gd name="connsiteY481" fmla="*/ 4146947 h 6858000"/>
              <a:gd name="connsiteX482" fmla="*/ 3563434 w 7472601"/>
              <a:gd name="connsiteY482" fmla="*/ 4469115 h 6858000"/>
              <a:gd name="connsiteX483" fmla="*/ 3177952 w 7472601"/>
              <a:gd name="connsiteY483" fmla="*/ 3657386 h 6858000"/>
              <a:gd name="connsiteX484" fmla="*/ 3189263 w 7472601"/>
              <a:gd name="connsiteY484" fmla="*/ 3625726 h 6858000"/>
              <a:gd name="connsiteX485" fmla="*/ 3560912 w 7472601"/>
              <a:gd name="connsiteY485" fmla="*/ 4079863 h 6858000"/>
              <a:gd name="connsiteX486" fmla="*/ 3626636 w 7472601"/>
              <a:gd name="connsiteY486" fmla="*/ 4512230 h 6858000"/>
              <a:gd name="connsiteX487" fmla="*/ 3653088 w 7472601"/>
              <a:gd name="connsiteY487" fmla="*/ 4521417 h 6858000"/>
              <a:gd name="connsiteX488" fmla="*/ 3988128 w 7472601"/>
              <a:gd name="connsiteY488" fmla="*/ 4817267 h 6858000"/>
              <a:gd name="connsiteX489" fmla="*/ 4830582 w 7472601"/>
              <a:gd name="connsiteY489" fmla="*/ 4676000 h 6858000"/>
              <a:gd name="connsiteX490" fmla="*/ 4830100 w 7472601"/>
              <a:gd name="connsiteY490" fmla="*/ 4675554 h 6858000"/>
              <a:gd name="connsiteX491" fmla="*/ 4036318 w 7472601"/>
              <a:gd name="connsiteY491" fmla="*/ 4147013 h 6858000"/>
              <a:gd name="connsiteX492" fmla="*/ 3432098 w 7472601"/>
              <a:gd name="connsiteY492" fmla="*/ 3537312 h 6858000"/>
              <a:gd name="connsiteX493" fmla="*/ 3446761 w 7472601"/>
              <a:gd name="connsiteY493" fmla="*/ 3461278 h 6858000"/>
              <a:gd name="connsiteX494" fmla="*/ 4419733 w 7472601"/>
              <a:gd name="connsiteY494" fmla="*/ 3963555 h 6858000"/>
              <a:gd name="connsiteX495" fmla="*/ 4781371 w 7472601"/>
              <a:gd name="connsiteY495" fmla="*/ 4458604 h 6858000"/>
              <a:gd name="connsiteX496" fmla="*/ 4780440 w 7472601"/>
              <a:gd name="connsiteY496" fmla="*/ 4470290 h 6858000"/>
              <a:gd name="connsiteX497" fmla="*/ 4898954 w 7472601"/>
              <a:gd name="connsiteY497" fmla="*/ 4662092 h 6858000"/>
              <a:gd name="connsiteX498" fmla="*/ 4900699 w 7472601"/>
              <a:gd name="connsiteY498" fmla="*/ 4670867 h 6858000"/>
              <a:gd name="connsiteX499" fmla="*/ 5714511 w 7472601"/>
              <a:gd name="connsiteY499" fmla="*/ 4663483 h 6858000"/>
              <a:gd name="connsiteX500" fmla="*/ 5464793 w 7472601"/>
              <a:gd name="connsiteY500" fmla="*/ 4393556 h 6858000"/>
              <a:gd name="connsiteX501" fmla="*/ 5461897 w 7472601"/>
              <a:gd name="connsiteY501" fmla="*/ 4390879 h 6858000"/>
              <a:gd name="connsiteX502" fmla="*/ 4294126 w 7472601"/>
              <a:gd name="connsiteY502" fmla="*/ 3303048 h 6858000"/>
              <a:gd name="connsiteX503" fmla="*/ 4305321 w 7472601"/>
              <a:gd name="connsiteY503" fmla="*/ 3256953 h 6858000"/>
              <a:gd name="connsiteX504" fmla="*/ 4949299 w 7472601"/>
              <a:gd name="connsiteY504" fmla="*/ 3766336 h 6858000"/>
              <a:gd name="connsiteX505" fmla="*/ 5291452 w 7472601"/>
              <a:gd name="connsiteY505" fmla="*/ 4076801 h 6858000"/>
              <a:gd name="connsiteX506" fmla="*/ 5434998 w 7472601"/>
              <a:gd name="connsiteY506" fmla="*/ 4254100 h 6858000"/>
              <a:gd name="connsiteX507" fmla="*/ 5351015 w 7472601"/>
              <a:gd name="connsiteY507" fmla="*/ 3760989 h 6858000"/>
              <a:gd name="connsiteX508" fmla="*/ 5413780 w 7472601"/>
              <a:gd name="connsiteY508" fmla="*/ 2966265 h 6858000"/>
              <a:gd name="connsiteX509" fmla="*/ 5425627 w 7472601"/>
              <a:gd name="connsiteY509" fmla="*/ 2954192 h 6858000"/>
              <a:gd name="connsiteX510" fmla="*/ 6604735 w 7472601"/>
              <a:gd name="connsiteY510" fmla="*/ 2041381 h 6858000"/>
              <a:gd name="connsiteX511" fmla="*/ 7204487 w 7472601"/>
              <a:gd name="connsiteY511" fmla="*/ 2742112 h 6858000"/>
              <a:gd name="connsiteX512" fmla="*/ 7131592 w 7472601"/>
              <a:gd name="connsiteY512" fmla="*/ 2672096 h 6858000"/>
              <a:gd name="connsiteX513" fmla="*/ 6996344 w 7472601"/>
              <a:gd name="connsiteY513" fmla="*/ 2518310 h 6858000"/>
              <a:gd name="connsiteX514" fmla="*/ 6735495 w 7472601"/>
              <a:gd name="connsiteY514" fmla="*/ 2196890 h 6858000"/>
              <a:gd name="connsiteX515" fmla="*/ 6721901 w 7472601"/>
              <a:gd name="connsiteY515" fmla="*/ 2179274 h 6858000"/>
              <a:gd name="connsiteX516" fmla="*/ 6604735 w 7472601"/>
              <a:gd name="connsiteY516" fmla="*/ 2041381 h 6858000"/>
              <a:gd name="connsiteX517" fmla="*/ 6591670 w 7472601"/>
              <a:gd name="connsiteY517" fmla="*/ 1988277 h 6858000"/>
              <a:gd name="connsiteX518" fmla="*/ 6747349 w 7472601"/>
              <a:gd name="connsiteY518" fmla="*/ 2160069 h 6858000"/>
              <a:gd name="connsiteX519" fmla="*/ 6760943 w 7472601"/>
              <a:gd name="connsiteY519" fmla="*/ 2177686 h 6858000"/>
              <a:gd name="connsiteX520" fmla="*/ 7021065 w 7472601"/>
              <a:gd name="connsiteY520" fmla="*/ 2498102 h 6858000"/>
              <a:gd name="connsiteX521" fmla="*/ 7155223 w 7472601"/>
              <a:gd name="connsiteY521" fmla="*/ 2650386 h 6858000"/>
              <a:gd name="connsiteX522" fmla="*/ 7203167 w 7472601"/>
              <a:gd name="connsiteY522" fmla="*/ 2697288 h 6858000"/>
              <a:gd name="connsiteX523" fmla="*/ 6937703 w 7472601"/>
              <a:gd name="connsiteY523" fmla="*/ 2321981 h 6858000"/>
              <a:gd name="connsiteX524" fmla="*/ 6591670 w 7472601"/>
              <a:gd name="connsiteY524" fmla="*/ 1988277 h 6858000"/>
              <a:gd name="connsiteX525" fmla="*/ 5798671 w 7472601"/>
              <a:gd name="connsiteY525" fmla="*/ 1981601 h 6858000"/>
              <a:gd name="connsiteX526" fmla="*/ 5754709 w 7472601"/>
              <a:gd name="connsiteY526" fmla="*/ 2071454 h 6858000"/>
              <a:gd name="connsiteX527" fmla="*/ 5763044 w 7472601"/>
              <a:gd name="connsiteY527" fmla="*/ 2842206 h 6858000"/>
              <a:gd name="connsiteX528" fmla="*/ 5764974 w 7472601"/>
              <a:gd name="connsiteY528" fmla="*/ 2799609 h 6858000"/>
              <a:gd name="connsiteX529" fmla="*/ 5767665 w 7472601"/>
              <a:gd name="connsiteY529" fmla="*/ 2666409 h 6858000"/>
              <a:gd name="connsiteX530" fmla="*/ 5763055 w 7472601"/>
              <a:gd name="connsiteY530" fmla="*/ 2579705 h 6858000"/>
              <a:gd name="connsiteX531" fmla="*/ 5758079 w 7472601"/>
              <a:gd name="connsiteY531" fmla="*/ 2492508 h 6858000"/>
              <a:gd name="connsiteX532" fmla="*/ 5779325 w 7472601"/>
              <a:gd name="connsiteY532" fmla="*/ 2197069 h 6858000"/>
              <a:gd name="connsiteX533" fmla="*/ 5798671 w 7472601"/>
              <a:gd name="connsiteY533" fmla="*/ 1981601 h 6858000"/>
              <a:gd name="connsiteX534" fmla="*/ 5829202 w 7472601"/>
              <a:gd name="connsiteY534" fmla="*/ 1971679 h 6858000"/>
              <a:gd name="connsiteX535" fmla="*/ 5809558 w 7472601"/>
              <a:gd name="connsiteY535" fmla="*/ 2198043 h 6858000"/>
              <a:gd name="connsiteX536" fmla="*/ 5788653 w 7472601"/>
              <a:gd name="connsiteY536" fmla="*/ 2489430 h 6858000"/>
              <a:gd name="connsiteX537" fmla="*/ 5793439 w 7472601"/>
              <a:gd name="connsiteY537" fmla="*/ 2575235 h 6858000"/>
              <a:gd name="connsiteX538" fmla="*/ 5796837 w 7472601"/>
              <a:gd name="connsiteY538" fmla="*/ 2637633 h 6858000"/>
              <a:gd name="connsiteX539" fmla="*/ 5818614 w 7472601"/>
              <a:gd name="connsiteY539" fmla="*/ 2473055 h 6858000"/>
              <a:gd name="connsiteX540" fmla="*/ 5829202 w 7472601"/>
              <a:gd name="connsiteY540" fmla="*/ 1971679 h 6858000"/>
              <a:gd name="connsiteX541" fmla="*/ 5911389 w 7472601"/>
              <a:gd name="connsiteY541" fmla="*/ 1898371 h 6858000"/>
              <a:gd name="connsiteX542" fmla="*/ 6237627 w 7472601"/>
              <a:gd name="connsiteY542" fmla="*/ 2231921 h 6858000"/>
              <a:gd name="connsiteX543" fmla="*/ 5911389 w 7472601"/>
              <a:gd name="connsiteY543" fmla="*/ 1898371 h 6858000"/>
              <a:gd name="connsiteX544" fmla="*/ 6944437 w 7472601"/>
              <a:gd name="connsiteY544" fmla="*/ 1575402 h 6858000"/>
              <a:gd name="connsiteX545" fmla="*/ 6304730 w 7472601"/>
              <a:gd name="connsiteY545" fmla="*/ 1766654 h 6858000"/>
              <a:gd name="connsiteX546" fmla="*/ 6944437 w 7472601"/>
              <a:gd name="connsiteY546" fmla="*/ 1575402 h 6858000"/>
              <a:gd name="connsiteX547" fmla="*/ 7019523 w 7472601"/>
              <a:gd name="connsiteY547" fmla="*/ 1519450 h 6858000"/>
              <a:gd name="connsiteX548" fmla="*/ 6298091 w 7472601"/>
              <a:gd name="connsiteY548" fmla="*/ 1737122 h 6858000"/>
              <a:gd name="connsiteX549" fmla="*/ 7019523 w 7472601"/>
              <a:gd name="connsiteY549" fmla="*/ 1519450 h 6858000"/>
              <a:gd name="connsiteX550" fmla="*/ 2399523 w 7472601"/>
              <a:gd name="connsiteY550" fmla="*/ 1428234 h 6858000"/>
              <a:gd name="connsiteX551" fmla="*/ 2224982 w 7472601"/>
              <a:gd name="connsiteY551" fmla="*/ 1826201 h 6858000"/>
              <a:gd name="connsiteX552" fmla="*/ 2096099 w 7472601"/>
              <a:gd name="connsiteY552" fmla="*/ 2345900 h 6858000"/>
              <a:gd name="connsiteX553" fmla="*/ 2283317 w 7472601"/>
              <a:gd name="connsiteY553" fmla="*/ 1796925 h 6858000"/>
              <a:gd name="connsiteX554" fmla="*/ 2399523 w 7472601"/>
              <a:gd name="connsiteY554" fmla="*/ 1428234 h 6858000"/>
              <a:gd name="connsiteX555" fmla="*/ 2448558 w 7472601"/>
              <a:gd name="connsiteY555" fmla="*/ 1373435 h 6858000"/>
              <a:gd name="connsiteX556" fmla="*/ 2312521 w 7472601"/>
              <a:gd name="connsiteY556" fmla="*/ 1806140 h 6858000"/>
              <a:gd name="connsiteX557" fmla="*/ 2127533 w 7472601"/>
              <a:gd name="connsiteY557" fmla="*/ 2348380 h 6858000"/>
              <a:gd name="connsiteX558" fmla="*/ 2358080 w 7472601"/>
              <a:gd name="connsiteY558" fmla="*/ 1866134 h 6858000"/>
              <a:gd name="connsiteX559" fmla="*/ 2407436 w 7472601"/>
              <a:gd name="connsiteY559" fmla="*/ 1651070 h 6858000"/>
              <a:gd name="connsiteX560" fmla="*/ 2448558 w 7472601"/>
              <a:gd name="connsiteY560" fmla="*/ 1373435 h 6858000"/>
              <a:gd name="connsiteX561" fmla="*/ 278707 w 7472601"/>
              <a:gd name="connsiteY561" fmla="*/ 1352270 h 6858000"/>
              <a:gd name="connsiteX562" fmla="*/ 321570 w 7472601"/>
              <a:gd name="connsiteY562" fmla="*/ 1861610 h 6858000"/>
              <a:gd name="connsiteX563" fmla="*/ 294281 w 7472601"/>
              <a:gd name="connsiteY563" fmla="*/ 1440658 h 6858000"/>
              <a:gd name="connsiteX564" fmla="*/ 278707 w 7472601"/>
              <a:gd name="connsiteY564" fmla="*/ 1352270 h 6858000"/>
              <a:gd name="connsiteX565" fmla="*/ 1423821 w 7472601"/>
              <a:gd name="connsiteY565" fmla="*/ 1351958 h 6858000"/>
              <a:gd name="connsiteX566" fmla="*/ 1638521 w 7472601"/>
              <a:gd name="connsiteY566" fmla="*/ 1908470 h 6858000"/>
              <a:gd name="connsiteX567" fmla="*/ 1754199 w 7472601"/>
              <a:gd name="connsiteY567" fmla="*/ 2149284 h 6858000"/>
              <a:gd name="connsiteX568" fmla="*/ 1908359 w 7472601"/>
              <a:gd name="connsiteY568" fmla="*/ 2364988 h 6858000"/>
              <a:gd name="connsiteX569" fmla="*/ 1647661 w 7472601"/>
              <a:gd name="connsiteY569" fmla="*/ 1825945 h 6858000"/>
              <a:gd name="connsiteX570" fmla="*/ 1423821 w 7472601"/>
              <a:gd name="connsiteY570" fmla="*/ 1351958 h 6858000"/>
              <a:gd name="connsiteX571" fmla="*/ 1431890 w 7472601"/>
              <a:gd name="connsiteY571" fmla="*/ 1306475 h 6858000"/>
              <a:gd name="connsiteX572" fmla="*/ 1507597 w 7472601"/>
              <a:gd name="connsiteY572" fmla="*/ 1446132 h 6858000"/>
              <a:gd name="connsiteX573" fmla="*/ 1674586 w 7472601"/>
              <a:gd name="connsiteY573" fmla="*/ 1813832 h 6858000"/>
              <a:gd name="connsiteX574" fmla="*/ 1815950 w 7472601"/>
              <a:gd name="connsiteY574" fmla="*/ 2128564 h 6858000"/>
              <a:gd name="connsiteX575" fmla="*/ 1984242 w 7472601"/>
              <a:gd name="connsiteY575" fmla="*/ 2430829 h 6858000"/>
              <a:gd name="connsiteX576" fmla="*/ 2014023 w 7472601"/>
              <a:gd name="connsiteY576" fmla="*/ 2450995 h 6858000"/>
              <a:gd name="connsiteX577" fmla="*/ 1747337 w 7472601"/>
              <a:gd name="connsiteY577" fmla="*/ 1855264 h 6858000"/>
              <a:gd name="connsiteX578" fmla="*/ 1533749 w 7472601"/>
              <a:gd name="connsiteY578" fmla="*/ 1478656 h 6858000"/>
              <a:gd name="connsiteX579" fmla="*/ 1431890 w 7472601"/>
              <a:gd name="connsiteY579" fmla="*/ 1306475 h 6858000"/>
              <a:gd name="connsiteX580" fmla="*/ 5052692 w 7472601"/>
              <a:gd name="connsiteY580" fmla="*/ 1292994 h 6858000"/>
              <a:gd name="connsiteX581" fmla="*/ 5200661 w 7472601"/>
              <a:gd name="connsiteY581" fmla="*/ 1635186 h 6858000"/>
              <a:gd name="connsiteX582" fmla="*/ 5297138 w 7472601"/>
              <a:gd name="connsiteY582" fmla="*/ 1906351 h 6858000"/>
              <a:gd name="connsiteX583" fmla="*/ 5052692 w 7472601"/>
              <a:gd name="connsiteY583" fmla="*/ 1292994 h 6858000"/>
              <a:gd name="connsiteX584" fmla="*/ 5009948 w 7472601"/>
              <a:gd name="connsiteY584" fmla="*/ 1273619 h 6858000"/>
              <a:gd name="connsiteX585" fmla="*/ 5121777 w 7472601"/>
              <a:gd name="connsiteY585" fmla="*/ 1654213 h 6858000"/>
              <a:gd name="connsiteX586" fmla="*/ 5293545 w 7472601"/>
              <a:gd name="connsiteY586" fmla="*/ 2072247 h 6858000"/>
              <a:gd name="connsiteX587" fmla="*/ 5294042 w 7472601"/>
              <a:gd name="connsiteY587" fmla="*/ 2065019 h 6858000"/>
              <a:gd name="connsiteX588" fmla="*/ 5171936 w 7472601"/>
              <a:gd name="connsiteY588" fmla="*/ 1647613 h 6858000"/>
              <a:gd name="connsiteX589" fmla="*/ 5009948 w 7472601"/>
              <a:gd name="connsiteY589" fmla="*/ 1273619 h 6858000"/>
              <a:gd name="connsiteX590" fmla="*/ 655236 w 7472601"/>
              <a:gd name="connsiteY590" fmla="*/ 1268632 h 6858000"/>
              <a:gd name="connsiteX591" fmla="*/ 839521 w 7472601"/>
              <a:gd name="connsiteY591" fmla="*/ 1685315 h 6858000"/>
              <a:gd name="connsiteX592" fmla="*/ 1109416 w 7472601"/>
              <a:gd name="connsiteY592" fmla="*/ 2061663 h 6858000"/>
              <a:gd name="connsiteX593" fmla="*/ 1298300 w 7472601"/>
              <a:gd name="connsiteY593" fmla="*/ 2247742 h 6858000"/>
              <a:gd name="connsiteX594" fmla="*/ 1125871 w 7472601"/>
              <a:gd name="connsiteY594" fmla="*/ 1989513 h 6858000"/>
              <a:gd name="connsiteX595" fmla="*/ 981574 w 7472601"/>
              <a:gd name="connsiteY595" fmla="*/ 1783157 h 6858000"/>
              <a:gd name="connsiteX596" fmla="*/ 922198 w 7472601"/>
              <a:gd name="connsiteY596" fmla="*/ 1677437 h 6858000"/>
              <a:gd name="connsiteX597" fmla="*/ 869293 w 7472601"/>
              <a:gd name="connsiteY597" fmla="*/ 1583214 h 6858000"/>
              <a:gd name="connsiteX598" fmla="*/ 751431 w 7472601"/>
              <a:gd name="connsiteY598" fmla="*/ 1405731 h 6858000"/>
              <a:gd name="connsiteX599" fmla="*/ 655236 w 7472601"/>
              <a:gd name="connsiteY599" fmla="*/ 1268632 h 6858000"/>
              <a:gd name="connsiteX600" fmla="*/ 6516292 w 7472601"/>
              <a:gd name="connsiteY600" fmla="*/ 1263064 h 6858000"/>
              <a:gd name="connsiteX601" fmla="*/ 5736320 w 7472601"/>
              <a:gd name="connsiteY601" fmla="*/ 1501803 h 6858000"/>
              <a:gd name="connsiteX602" fmla="*/ 6516292 w 7472601"/>
              <a:gd name="connsiteY602" fmla="*/ 1263064 h 6858000"/>
              <a:gd name="connsiteX603" fmla="*/ 291466 w 7472601"/>
              <a:gd name="connsiteY603" fmla="*/ 1250369 h 6858000"/>
              <a:gd name="connsiteX604" fmla="*/ 323180 w 7472601"/>
              <a:gd name="connsiteY604" fmla="*/ 1435283 h 6858000"/>
              <a:gd name="connsiteX605" fmla="*/ 349381 w 7472601"/>
              <a:gd name="connsiteY605" fmla="*/ 1875041 h 6858000"/>
              <a:gd name="connsiteX606" fmla="*/ 374363 w 7472601"/>
              <a:gd name="connsiteY606" fmla="*/ 1506494 h 6858000"/>
              <a:gd name="connsiteX607" fmla="*/ 302168 w 7472601"/>
              <a:gd name="connsiteY607" fmla="*/ 1274495 h 6858000"/>
              <a:gd name="connsiteX608" fmla="*/ 291466 w 7472601"/>
              <a:gd name="connsiteY608" fmla="*/ 1250369 h 6858000"/>
              <a:gd name="connsiteX609" fmla="*/ 678222 w 7472601"/>
              <a:gd name="connsiteY609" fmla="*/ 1248670 h 6858000"/>
              <a:gd name="connsiteX610" fmla="*/ 775536 w 7472601"/>
              <a:gd name="connsiteY610" fmla="*/ 1388015 h 6858000"/>
              <a:gd name="connsiteX611" fmla="*/ 894529 w 7472601"/>
              <a:gd name="connsiteY611" fmla="*/ 1567739 h 6858000"/>
              <a:gd name="connsiteX612" fmla="*/ 948000 w 7472601"/>
              <a:gd name="connsiteY612" fmla="*/ 1663088 h 6858000"/>
              <a:gd name="connsiteX613" fmla="*/ 1006812 w 7472601"/>
              <a:gd name="connsiteY613" fmla="*/ 1767683 h 6858000"/>
              <a:gd name="connsiteX614" fmla="*/ 1149133 w 7472601"/>
              <a:gd name="connsiteY614" fmla="*/ 1971513 h 6858000"/>
              <a:gd name="connsiteX615" fmla="*/ 1333952 w 7472601"/>
              <a:gd name="connsiteY615" fmla="*/ 2251620 h 6858000"/>
              <a:gd name="connsiteX616" fmla="*/ 1337329 w 7472601"/>
              <a:gd name="connsiteY616" fmla="*/ 2258350 h 6858000"/>
              <a:gd name="connsiteX617" fmla="*/ 1014726 w 7472601"/>
              <a:gd name="connsiteY617" fmla="*/ 1615556 h 6858000"/>
              <a:gd name="connsiteX618" fmla="*/ 678222 w 7472601"/>
              <a:gd name="connsiteY618" fmla="*/ 1248670 h 6858000"/>
              <a:gd name="connsiteX619" fmla="*/ 6691602 w 7472601"/>
              <a:gd name="connsiteY619" fmla="*/ 1140573 h 6858000"/>
              <a:gd name="connsiteX620" fmla="*/ 6571100 w 7472601"/>
              <a:gd name="connsiteY620" fmla="*/ 1183662 h 6858000"/>
              <a:gd name="connsiteX621" fmla="*/ 6241687 w 7472601"/>
              <a:gd name="connsiteY621" fmla="*/ 1257600 h 6858000"/>
              <a:gd name="connsiteX622" fmla="*/ 5693009 w 7472601"/>
              <a:gd name="connsiteY622" fmla="*/ 1478256 h 6858000"/>
              <a:gd name="connsiteX623" fmla="*/ 6548420 w 7472601"/>
              <a:gd name="connsiteY623" fmla="*/ 1214599 h 6858000"/>
              <a:gd name="connsiteX624" fmla="*/ 6605473 w 7472601"/>
              <a:gd name="connsiteY624" fmla="*/ 1184686 h 6858000"/>
              <a:gd name="connsiteX625" fmla="*/ 6691602 w 7472601"/>
              <a:gd name="connsiteY625" fmla="*/ 1140573 h 6858000"/>
              <a:gd name="connsiteX626" fmla="*/ 4002475 w 7472601"/>
              <a:gd name="connsiteY626" fmla="*/ 1037802 h 6858000"/>
              <a:gd name="connsiteX627" fmla="*/ 4000324 w 7472601"/>
              <a:gd name="connsiteY627" fmla="*/ 1039362 h 6858000"/>
              <a:gd name="connsiteX628" fmla="*/ 4002862 w 7472601"/>
              <a:gd name="connsiteY628" fmla="*/ 1042866 h 6858000"/>
              <a:gd name="connsiteX629" fmla="*/ 4002475 w 7472601"/>
              <a:gd name="connsiteY629" fmla="*/ 1037802 h 6858000"/>
              <a:gd name="connsiteX630" fmla="*/ 506322 w 7472601"/>
              <a:gd name="connsiteY630" fmla="*/ 1020997 h 6858000"/>
              <a:gd name="connsiteX631" fmla="*/ 533068 w 7472601"/>
              <a:gd name="connsiteY631" fmla="*/ 1029409 h 6858000"/>
              <a:gd name="connsiteX632" fmla="*/ 1232525 w 7472601"/>
              <a:gd name="connsiteY632" fmla="*/ 1804675 h 6858000"/>
              <a:gd name="connsiteX633" fmla="*/ 1388858 w 7472601"/>
              <a:gd name="connsiteY633" fmla="*/ 2368011 h 6858000"/>
              <a:gd name="connsiteX634" fmla="*/ 1384098 w 7472601"/>
              <a:gd name="connsiteY634" fmla="*/ 2378125 h 6858000"/>
              <a:gd name="connsiteX635" fmla="*/ 1425393 w 7472601"/>
              <a:gd name="connsiteY635" fmla="*/ 2589124 h 6858000"/>
              <a:gd name="connsiteX636" fmla="*/ 1424001 w 7472601"/>
              <a:gd name="connsiteY636" fmla="*/ 2597541 h 6858000"/>
              <a:gd name="connsiteX637" fmla="*/ 2152729 w 7472601"/>
              <a:gd name="connsiteY637" fmla="*/ 2864487 h 6858000"/>
              <a:gd name="connsiteX638" fmla="*/ 2020609 w 7472601"/>
              <a:gd name="connsiteY638" fmla="*/ 2539671 h 6858000"/>
              <a:gd name="connsiteX639" fmla="*/ 2018920 w 7472601"/>
              <a:gd name="connsiteY639" fmla="*/ 2536309 h 6858000"/>
              <a:gd name="connsiteX640" fmla="*/ 1342441 w 7472601"/>
              <a:gd name="connsiteY640" fmla="*/ 1173017 h 6858000"/>
              <a:gd name="connsiteX641" fmla="*/ 1367925 w 7472601"/>
              <a:gd name="connsiteY641" fmla="*/ 1135648 h 6858000"/>
              <a:gd name="connsiteX642" fmla="*/ 1771401 w 7472601"/>
              <a:gd name="connsiteY642" fmla="*/ 1806673 h 6858000"/>
              <a:gd name="connsiteX643" fmla="*/ 1972385 w 7472601"/>
              <a:gd name="connsiteY643" fmla="*/ 2198735 h 6858000"/>
              <a:gd name="connsiteX644" fmla="*/ 2040892 w 7472601"/>
              <a:gd name="connsiteY644" fmla="*/ 2405205 h 6858000"/>
              <a:gd name="connsiteX645" fmla="*/ 2131689 w 7472601"/>
              <a:gd name="connsiteY645" fmla="*/ 1936926 h 6858000"/>
              <a:gd name="connsiteX646" fmla="*/ 2454820 w 7472601"/>
              <a:gd name="connsiteY646" fmla="*/ 1248808 h 6858000"/>
              <a:gd name="connsiteX647" fmla="*/ 2492512 w 7472601"/>
              <a:gd name="connsiteY647" fmla="*/ 1302920 h 6858000"/>
              <a:gd name="connsiteX648" fmla="*/ 2081216 w 7472601"/>
              <a:gd name="connsiteY648" fmla="*/ 2527513 h 6858000"/>
              <a:gd name="connsiteX649" fmla="*/ 2081211 w 7472601"/>
              <a:gd name="connsiteY649" fmla="*/ 2528916 h 6858000"/>
              <a:gd name="connsiteX650" fmla="*/ 2199067 w 7472601"/>
              <a:gd name="connsiteY650" fmla="*/ 2884061 h 6858000"/>
              <a:gd name="connsiteX651" fmla="*/ 3192586 w 7472601"/>
              <a:gd name="connsiteY651" fmla="*/ 3411496 h 6858000"/>
              <a:gd name="connsiteX652" fmla="*/ 3182620 w 7472601"/>
              <a:gd name="connsiteY652" fmla="*/ 3483279 h 6858000"/>
              <a:gd name="connsiteX653" fmla="*/ 2435119 w 7472601"/>
              <a:gd name="connsiteY653" fmla="*/ 3080173 h 6858000"/>
              <a:gd name="connsiteX654" fmla="*/ 2410152 w 7472601"/>
              <a:gd name="connsiteY654" fmla="*/ 3063751 h 6858000"/>
              <a:gd name="connsiteX655" fmla="*/ 2408099 w 7472601"/>
              <a:gd name="connsiteY655" fmla="*/ 3064403 h 6858000"/>
              <a:gd name="connsiteX656" fmla="*/ 2407218 w 7472601"/>
              <a:gd name="connsiteY656" fmla="*/ 3070324 h 6858000"/>
              <a:gd name="connsiteX657" fmla="*/ 2380138 w 7472601"/>
              <a:gd name="connsiteY657" fmla="*/ 3099341 h 6858000"/>
              <a:gd name="connsiteX658" fmla="*/ 1765923 w 7472601"/>
              <a:gd name="connsiteY658" fmla="*/ 3581043 h 6858000"/>
              <a:gd name="connsiteX659" fmla="*/ 1702258 w 7472601"/>
              <a:gd name="connsiteY659" fmla="*/ 3612286 h 6858000"/>
              <a:gd name="connsiteX660" fmla="*/ 1538370 w 7472601"/>
              <a:gd name="connsiteY660" fmla="*/ 3811804 h 6858000"/>
              <a:gd name="connsiteX661" fmla="*/ 542867 w 7472601"/>
              <a:gd name="connsiteY661" fmla="*/ 4944092 h 6858000"/>
              <a:gd name="connsiteX662" fmla="*/ 515800 w 7472601"/>
              <a:gd name="connsiteY662" fmla="*/ 4862180 h 6858000"/>
              <a:gd name="connsiteX663" fmla="*/ 909145 w 7472601"/>
              <a:gd name="connsiteY663" fmla="*/ 4199225 h 6858000"/>
              <a:gd name="connsiteX664" fmla="*/ 1214067 w 7472601"/>
              <a:gd name="connsiteY664" fmla="*/ 3908561 h 6858000"/>
              <a:gd name="connsiteX665" fmla="*/ 640967 w 7472601"/>
              <a:gd name="connsiteY665" fmla="*/ 4105601 h 6858000"/>
              <a:gd name="connsiteX666" fmla="*/ 112563 w 7472601"/>
              <a:gd name="connsiteY666" fmla="*/ 4396952 h 6858000"/>
              <a:gd name="connsiteX667" fmla="*/ 0 w 7472601"/>
              <a:gd name="connsiteY667" fmla="*/ 4466006 h 6858000"/>
              <a:gd name="connsiteX668" fmla="*/ 0 w 7472601"/>
              <a:gd name="connsiteY668" fmla="*/ 4233763 h 6858000"/>
              <a:gd name="connsiteX669" fmla="*/ 36881 w 7472601"/>
              <a:gd name="connsiteY669" fmla="*/ 4200118 h 6858000"/>
              <a:gd name="connsiteX670" fmla="*/ 910534 w 7472601"/>
              <a:gd name="connsiteY670" fmla="*/ 3629753 h 6858000"/>
              <a:gd name="connsiteX671" fmla="*/ 1578717 w 7472601"/>
              <a:gd name="connsiteY671" fmla="*/ 3575982 h 6858000"/>
              <a:gd name="connsiteX672" fmla="*/ 2338780 w 7472601"/>
              <a:gd name="connsiteY672" fmla="*/ 3033725 h 6858000"/>
              <a:gd name="connsiteX673" fmla="*/ 1807991 w 7472601"/>
              <a:gd name="connsiteY673" fmla="*/ 2807184 h 6858000"/>
              <a:gd name="connsiteX674" fmla="*/ 1416358 w 7472601"/>
              <a:gd name="connsiteY674" fmla="*/ 3112571 h 6858000"/>
              <a:gd name="connsiteX675" fmla="*/ 939066 w 7472601"/>
              <a:gd name="connsiteY675" fmla="*/ 3378798 h 6858000"/>
              <a:gd name="connsiteX676" fmla="*/ 115099 w 7472601"/>
              <a:gd name="connsiteY676" fmla="*/ 3607650 h 6858000"/>
              <a:gd name="connsiteX677" fmla="*/ 97284 w 7472601"/>
              <a:gd name="connsiteY677" fmla="*/ 3520393 h 6858000"/>
              <a:gd name="connsiteX678" fmla="*/ 922050 w 7472601"/>
              <a:gd name="connsiteY678" fmla="*/ 3074867 h 6858000"/>
              <a:gd name="connsiteX679" fmla="*/ 1405265 w 7472601"/>
              <a:gd name="connsiteY679" fmla="*/ 3016319 h 6858000"/>
              <a:gd name="connsiteX680" fmla="*/ 1407512 w 7472601"/>
              <a:gd name="connsiteY680" fmla="*/ 3018001 h 6858000"/>
              <a:gd name="connsiteX681" fmla="*/ 1726266 w 7472601"/>
              <a:gd name="connsiteY681" fmla="*/ 2777274 h 6858000"/>
              <a:gd name="connsiteX682" fmla="*/ 625390 w 7472601"/>
              <a:gd name="connsiteY682" fmla="*/ 2514541 h 6858000"/>
              <a:gd name="connsiteX683" fmla="*/ 619799 w 7472601"/>
              <a:gd name="connsiteY683" fmla="*/ 2527180 h 6858000"/>
              <a:gd name="connsiteX684" fmla="*/ 310030 w 7472601"/>
              <a:gd name="connsiteY684" fmla="*/ 2771818 h 6858000"/>
              <a:gd name="connsiteX685" fmla="*/ 173877 w 7472601"/>
              <a:gd name="connsiteY685" fmla="*/ 2937056 h 6858000"/>
              <a:gd name="connsiteX686" fmla="*/ 77889 w 7472601"/>
              <a:gd name="connsiteY686" fmla="*/ 3138440 h 6858000"/>
              <a:gd name="connsiteX687" fmla="*/ 0 w 7472601"/>
              <a:gd name="connsiteY687" fmla="*/ 3271395 h 6858000"/>
              <a:gd name="connsiteX688" fmla="*/ 0 w 7472601"/>
              <a:gd name="connsiteY688" fmla="*/ 3153002 h 6858000"/>
              <a:gd name="connsiteX689" fmla="*/ 2386 w 7472601"/>
              <a:gd name="connsiteY689" fmla="*/ 3149203 h 6858000"/>
              <a:gd name="connsiteX690" fmla="*/ 89753 w 7472601"/>
              <a:gd name="connsiteY690" fmla="*/ 2987702 h 6858000"/>
              <a:gd name="connsiteX691" fmla="*/ 76869 w 7472601"/>
              <a:gd name="connsiteY691" fmla="*/ 3005404 h 6858000"/>
              <a:gd name="connsiteX692" fmla="*/ 32049 w 7472601"/>
              <a:gd name="connsiteY692" fmla="*/ 3065814 h 6858000"/>
              <a:gd name="connsiteX693" fmla="*/ 0 w 7472601"/>
              <a:gd name="connsiteY693" fmla="*/ 3108744 h 6858000"/>
              <a:gd name="connsiteX694" fmla="*/ 0 w 7472601"/>
              <a:gd name="connsiteY694" fmla="*/ 3058059 h 6858000"/>
              <a:gd name="connsiteX695" fmla="*/ 7610 w 7472601"/>
              <a:gd name="connsiteY695" fmla="*/ 3047889 h 6858000"/>
              <a:gd name="connsiteX696" fmla="*/ 52419 w 7472601"/>
              <a:gd name="connsiteY696" fmla="*/ 2987479 h 6858000"/>
              <a:gd name="connsiteX697" fmla="*/ 59142 w 7472601"/>
              <a:gd name="connsiteY697" fmla="*/ 2978488 h 6858000"/>
              <a:gd name="connsiteX698" fmla="*/ 0 w 7472601"/>
              <a:gd name="connsiteY698" fmla="*/ 3015334 h 6858000"/>
              <a:gd name="connsiteX699" fmla="*/ 0 w 7472601"/>
              <a:gd name="connsiteY699" fmla="*/ 2914286 h 6858000"/>
              <a:gd name="connsiteX700" fmla="*/ 36383 w 7472601"/>
              <a:gd name="connsiteY700" fmla="*/ 2901128 h 6858000"/>
              <a:gd name="connsiteX701" fmla="*/ 156329 w 7472601"/>
              <a:gd name="connsiteY701" fmla="*/ 2840533 h 6858000"/>
              <a:gd name="connsiteX702" fmla="*/ 358355 w 7472601"/>
              <a:gd name="connsiteY702" fmla="*/ 2620471 h 6858000"/>
              <a:gd name="connsiteX703" fmla="*/ 510577 w 7472601"/>
              <a:gd name="connsiteY703" fmla="*/ 2501244 h 6858000"/>
              <a:gd name="connsiteX704" fmla="*/ 211967 w 7472601"/>
              <a:gd name="connsiteY704" fmla="*/ 2479171 h 6858000"/>
              <a:gd name="connsiteX705" fmla="*/ 0 w 7472601"/>
              <a:gd name="connsiteY705" fmla="*/ 2476398 h 6858000"/>
              <a:gd name="connsiteX706" fmla="*/ 0 w 7472601"/>
              <a:gd name="connsiteY706" fmla="*/ 2389189 h 6858000"/>
              <a:gd name="connsiteX707" fmla="*/ 103062 w 7472601"/>
              <a:gd name="connsiteY707" fmla="*/ 2389518 h 6858000"/>
              <a:gd name="connsiteX708" fmla="*/ 510734 w 7472601"/>
              <a:gd name="connsiteY708" fmla="*/ 2416201 h 6858000"/>
              <a:gd name="connsiteX709" fmla="*/ 279257 w 7472601"/>
              <a:gd name="connsiteY709" fmla="*/ 2092102 h 6858000"/>
              <a:gd name="connsiteX710" fmla="*/ 65265 w 7472601"/>
              <a:gd name="connsiteY710" fmla="*/ 2006049 h 6858000"/>
              <a:gd name="connsiteX711" fmla="*/ 0 w 7472601"/>
              <a:gd name="connsiteY711" fmla="*/ 1982532 h 6858000"/>
              <a:gd name="connsiteX712" fmla="*/ 0 w 7472601"/>
              <a:gd name="connsiteY712" fmla="*/ 1912789 h 6858000"/>
              <a:gd name="connsiteX713" fmla="*/ 97460 w 7472601"/>
              <a:gd name="connsiteY713" fmla="*/ 1953725 h 6858000"/>
              <a:gd name="connsiteX714" fmla="*/ 221272 w 7472601"/>
              <a:gd name="connsiteY714" fmla="*/ 1980766 h 6858000"/>
              <a:gd name="connsiteX715" fmla="*/ 116765 w 7472601"/>
              <a:gd name="connsiteY715" fmla="*/ 1911033 h 6858000"/>
              <a:gd name="connsiteX716" fmla="*/ 16405 w 7472601"/>
              <a:gd name="connsiteY716" fmla="*/ 1803412 h 6858000"/>
              <a:gd name="connsiteX717" fmla="*/ 0 w 7472601"/>
              <a:gd name="connsiteY717" fmla="*/ 1784777 h 6858000"/>
              <a:gd name="connsiteX718" fmla="*/ 0 w 7472601"/>
              <a:gd name="connsiteY718" fmla="*/ 1740082 h 6858000"/>
              <a:gd name="connsiteX719" fmla="*/ 39394 w 7472601"/>
              <a:gd name="connsiteY719" fmla="*/ 1784856 h 6858000"/>
              <a:gd name="connsiteX720" fmla="*/ 135813 w 7472601"/>
              <a:gd name="connsiteY720" fmla="*/ 1888838 h 6858000"/>
              <a:gd name="connsiteX721" fmla="*/ 242575 w 7472601"/>
              <a:gd name="connsiteY721" fmla="*/ 1958841 h 6858000"/>
              <a:gd name="connsiteX722" fmla="*/ 82197 w 7472601"/>
              <a:gd name="connsiteY722" fmla="*/ 1754826 h 6858000"/>
              <a:gd name="connsiteX723" fmla="*/ 0 w 7472601"/>
              <a:gd name="connsiteY723" fmla="*/ 1679650 h 6858000"/>
              <a:gd name="connsiteX724" fmla="*/ 0 w 7472601"/>
              <a:gd name="connsiteY724" fmla="*/ 1602463 h 6858000"/>
              <a:gd name="connsiteX725" fmla="*/ 84689 w 7472601"/>
              <a:gd name="connsiteY725" fmla="*/ 1677442 h 6858000"/>
              <a:gd name="connsiteX726" fmla="*/ 298437 w 7472601"/>
              <a:gd name="connsiteY726" fmla="*/ 1968019 h 6858000"/>
              <a:gd name="connsiteX727" fmla="*/ 227269 w 7472601"/>
              <a:gd name="connsiteY727" fmla="*/ 1114064 h 6858000"/>
              <a:gd name="connsiteX728" fmla="*/ 248003 w 7472601"/>
              <a:gd name="connsiteY728" fmla="*/ 1089613 h 6858000"/>
              <a:gd name="connsiteX729" fmla="*/ 427020 w 7472601"/>
              <a:gd name="connsiteY729" fmla="*/ 1619803 h 6858000"/>
              <a:gd name="connsiteX730" fmla="*/ 340345 w 7472601"/>
              <a:gd name="connsiteY730" fmla="*/ 2027739 h 6858000"/>
              <a:gd name="connsiteX731" fmla="*/ 360865 w 7472601"/>
              <a:gd name="connsiteY731" fmla="*/ 2044827 h 6858000"/>
              <a:gd name="connsiteX732" fmla="*/ 560414 w 7472601"/>
              <a:gd name="connsiteY732" fmla="*/ 2421457 h 6858000"/>
              <a:gd name="connsiteX733" fmla="*/ 1359703 w 7472601"/>
              <a:gd name="connsiteY733" fmla="*/ 2578554 h 6858000"/>
              <a:gd name="connsiteX734" fmla="*/ 1359422 w 7472601"/>
              <a:gd name="connsiteY734" fmla="*/ 2577994 h 6858000"/>
              <a:gd name="connsiteX735" fmla="*/ 828701 w 7472601"/>
              <a:gd name="connsiteY735" fmla="*/ 1839520 h 6858000"/>
              <a:gd name="connsiteX736" fmla="*/ 494427 w 7472601"/>
              <a:gd name="connsiteY736" fmla="*/ 1092333 h 6858000"/>
              <a:gd name="connsiteX737" fmla="*/ 506322 w 7472601"/>
              <a:gd name="connsiteY737" fmla="*/ 1020997 h 6858000"/>
              <a:gd name="connsiteX738" fmla="*/ 4570198 w 7472601"/>
              <a:gd name="connsiteY738" fmla="*/ 978081 h 6858000"/>
              <a:gd name="connsiteX739" fmla="*/ 4523691 w 7472601"/>
              <a:gd name="connsiteY739" fmla="*/ 1127776 h 6858000"/>
              <a:gd name="connsiteX740" fmla="*/ 4509875 w 7472601"/>
              <a:gd name="connsiteY740" fmla="*/ 1167552 h 6858000"/>
              <a:gd name="connsiteX741" fmla="*/ 4478168 w 7472601"/>
              <a:gd name="connsiteY741" fmla="*/ 1260735 h 6858000"/>
              <a:gd name="connsiteX742" fmla="*/ 4409309 w 7472601"/>
              <a:gd name="connsiteY742" fmla="*/ 1666996 h 6858000"/>
              <a:gd name="connsiteX743" fmla="*/ 4370031 w 7472601"/>
              <a:gd name="connsiteY743" fmla="*/ 1955666 h 6858000"/>
              <a:gd name="connsiteX744" fmla="*/ 4570198 w 7472601"/>
              <a:gd name="connsiteY744" fmla="*/ 978081 h 6858000"/>
              <a:gd name="connsiteX745" fmla="*/ 4557898 w 7472601"/>
              <a:gd name="connsiteY745" fmla="*/ 900011 h 6858000"/>
              <a:gd name="connsiteX746" fmla="*/ 4344840 w 7472601"/>
              <a:gd name="connsiteY746" fmla="*/ 1922038 h 6858000"/>
              <a:gd name="connsiteX747" fmla="*/ 4378710 w 7472601"/>
              <a:gd name="connsiteY747" fmla="*/ 1665516 h 6858000"/>
              <a:gd name="connsiteX748" fmla="*/ 4448798 w 7472601"/>
              <a:gd name="connsiteY748" fmla="*/ 1253024 h 6858000"/>
              <a:gd name="connsiteX749" fmla="*/ 4480315 w 7472601"/>
              <a:gd name="connsiteY749" fmla="*/ 1158454 h 6858000"/>
              <a:gd name="connsiteX750" fmla="*/ 4494133 w 7472601"/>
              <a:gd name="connsiteY750" fmla="*/ 1118676 h 6858000"/>
              <a:gd name="connsiteX751" fmla="*/ 4557898 w 7472601"/>
              <a:gd name="connsiteY751" fmla="*/ 900011 h 6858000"/>
              <a:gd name="connsiteX752" fmla="*/ 5870151 w 7472601"/>
              <a:gd name="connsiteY752" fmla="*/ 898890 h 6858000"/>
              <a:gd name="connsiteX753" fmla="*/ 5861335 w 7472601"/>
              <a:gd name="connsiteY753" fmla="*/ 899177 h 6858000"/>
              <a:gd name="connsiteX754" fmla="*/ 5843702 w 7472601"/>
              <a:gd name="connsiteY754" fmla="*/ 899748 h 6858000"/>
              <a:gd name="connsiteX755" fmla="*/ 5651107 w 7472601"/>
              <a:gd name="connsiteY755" fmla="*/ 920306 h 6858000"/>
              <a:gd name="connsiteX756" fmla="*/ 5459407 w 7472601"/>
              <a:gd name="connsiteY756" fmla="*/ 940975 h 6858000"/>
              <a:gd name="connsiteX757" fmla="*/ 5374846 w 7472601"/>
              <a:gd name="connsiteY757" fmla="*/ 941988 h 6858000"/>
              <a:gd name="connsiteX758" fmla="*/ 5256105 w 7472601"/>
              <a:gd name="connsiteY758" fmla="*/ 945632 h 6858000"/>
              <a:gd name="connsiteX759" fmla="*/ 5107071 w 7472601"/>
              <a:gd name="connsiteY759" fmla="*/ 969720 h 6858000"/>
              <a:gd name="connsiteX760" fmla="*/ 4998681 w 7472601"/>
              <a:gd name="connsiteY760" fmla="*/ 988771 h 6858000"/>
              <a:gd name="connsiteX761" fmla="*/ 5870151 w 7472601"/>
              <a:gd name="connsiteY761" fmla="*/ 898890 h 6858000"/>
              <a:gd name="connsiteX762" fmla="*/ 5504425 w 7472601"/>
              <a:gd name="connsiteY762" fmla="*/ 848067 h 6858000"/>
              <a:gd name="connsiteX763" fmla="*/ 4968849 w 7472601"/>
              <a:gd name="connsiteY763" fmla="*/ 962318 h 6858000"/>
              <a:gd name="connsiteX764" fmla="*/ 5104039 w 7472601"/>
              <a:gd name="connsiteY764" fmla="*/ 940634 h 6858000"/>
              <a:gd name="connsiteX765" fmla="*/ 5256311 w 7472601"/>
              <a:gd name="connsiteY765" fmla="*/ 916490 h 6858000"/>
              <a:gd name="connsiteX766" fmla="*/ 5377381 w 7472601"/>
              <a:gd name="connsiteY766" fmla="*/ 912671 h 6858000"/>
              <a:gd name="connsiteX767" fmla="*/ 5460148 w 7472601"/>
              <a:gd name="connsiteY767" fmla="*/ 911442 h 6858000"/>
              <a:gd name="connsiteX768" fmla="*/ 5648971 w 7472601"/>
              <a:gd name="connsiteY768" fmla="*/ 891331 h 6858000"/>
              <a:gd name="connsiteX769" fmla="*/ 5844807 w 7472601"/>
              <a:gd name="connsiteY769" fmla="*/ 870718 h 6858000"/>
              <a:gd name="connsiteX770" fmla="*/ 5862975 w 7472601"/>
              <a:gd name="connsiteY770" fmla="*/ 869756 h 6858000"/>
              <a:gd name="connsiteX771" fmla="*/ 5920887 w 7472601"/>
              <a:gd name="connsiteY771" fmla="*/ 865929 h 6858000"/>
              <a:gd name="connsiteX772" fmla="*/ 5504425 w 7472601"/>
              <a:gd name="connsiteY772" fmla="*/ 848067 h 6858000"/>
              <a:gd name="connsiteX773" fmla="*/ 3607114 w 7472601"/>
              <a:gd name="connsiteY773" fmla="*/ 467441 h 6858000"/>
              <a:gd name="connsiteX774" fmla="*/ 3296242 w 7472601"/>
              <a:gd name="connsiteY774" fmla="*/ 807991 h 6858000"/>
              <a:gd name="connsiteX775" fmla="*/ 3174674 w 7472601"/>
              <a:gd name="connsiteY775" fmla="*/ 919759 h 6858000"/>
              <a:gd name="connsiteX776" fmla="*/ 3042978 w 7472601"/>
              <a:gd name="connsiteY776" fmla="*/ 1054894 h 6858000"/>
              <a:gd name="connsiteX777" fmla="*/ 2968914 w 7472601"/>
              <a:gd name="connsiteY777" fmla="*/ 1133756 h 6858000"/>
              <a:gd name="connsiteX778" fmla="*/ 3103823 w 7472601"/>
              <a:gd name="connsiteY778" fmla="*/ 1026814 h 6858000"/>
              <a:gd name="connsiteX779" fmla="*/ 3607114 w 7472601"/>
              <a:gd name="connsiteY779" fmla="*/ 467441 h 6858000"/>
              <a:gd name="connsiteX780" fmla="*/ 3744487 w 7472601"/>
              <a:gd name="connsiteY780" fmla="*/ 383136 h 6858000"/>
              <a:gd name="connsiteX781" fmla="*/ 3970213 w 7472601"/>
              <a:gd name="connsiteY781" fmla="*/ 995559 h 6858000"/>
              <a:gd name="connsiteX782" fmla="*/ 3744487 w 7472601"/>
              <a:gd name="connsiteY782" fmla="*/ 383136 h 6858000"/>
              <a:gd name="connsiteX783" fmla="*/ 3624562 w 7472601"/>
              <a:gd name="connsiteY783" fmla="*/ 367041 h 6858000"/>
              <a:gd name="connsiteX784" fmla="*/ 3489712 w 7472601"/>
              <a:gd name="connsiteY784" fmla="*/ 485386 h 6858000"/>
              <a:gd name="connsiteX785" fmla="*/ 3182994 w 7472601"/>
              <a:gd name="connsiteY785" fmla="*/ 828265 h 6858000"/>
              <a:gd name="connsiteX786" fmla="*/ 2892114 w 7472601"/>
              <a:gd name="connsiteY786" fmla="*/ 1172635 h 6858000"/>
              <a:gd name="connsiteX787" fmla="*/ 3021459 w 7472601"/>
              <a:gd name="connsiteY787" fmla="*/ 1035385 h 6858000"/>
              <a:gd name="connsiteX788" fmla="*/ 3153873 w 7472601"/>
              <a:gd name="connsiteY788" fmla="*/ 898971 h 6858000"/>
              <a:gd name="connsiteX789" fmla="*/ 3276511 w 7472601"/>
              <a:gd name="connsiteY789" fmla="*/ 786423 h 6858000"/>
              <a:gd name="connsiteX790" fmla="*/ 3584154 w 7472601"/>
              <a:gd name="connsiteY790" fmla="*/ 448218 h 6858000"/>
              <a:gd name="connsiteX791" fmla="*/ 3624562 w 7472601"/>
              <a:gd name="connsiteY791" fmla="*/ 367041 h 6858000"/>
              <a:gd name="connsiteX792" fmla="*/ 3766672 w 7472601"/>
              <a:gd name="connsiteY792" fmla="*/ 359429 h 6858000"/>
              <a:gd name="connsiteX793" fmla="*/ 3996338 w 7472601"/>
              <a:gd name="connsiteY793" fmla="*/ 968237 h 6858000"/>
              <a:gd name="connsiteX794" fmla="*/ 3766672 w 7472601"/>
              <a:gd name="connsiteY794" fmla="*/ 359429 h 6858000"/>
              <a:gd name="connsiteX795" fmla="*/ 5805386 w 7472601"/>
              <a:gd name="connsiteY795" fmla="*/ 239240 h 6858000"/>
              <a:gd name="connsiteX796" fmla="*/ 5736947 w 7472601"/>
              <a:gd name="connsiteY796" fmla="*/ 261367 h 6858000"/>
              <a:gd name="connsiteX797" fmla="*/ 5427012 w 7472601"/>
              <a:gd name="connsiteY797" fmla="*/ 311272 h 6858000"/>
              <a:gd name="connsiteX798" fmla="*/ 5147818 w 7472601"/>
              <a:gd name="connsiteY798" fmla="*/ 322112 h 6858000"/>
              <a:gd name="connsiteX799" fmla="*/ 5060854 w 7472601"/>
              <a:gd name="connsiteY799" fmla="*/ 311882 h 6858000"/>
              <a:gd name="connsiteX800" fmla="*/ 4945989 w 7472601"/>
              <a:gd name="connsiteY800" fmla="*/ 300516 h 6858000"/>
              <a:gd name="connsiteX801" fmla="*/ 5410479 w 7472601"/>
              <a:gd name="connsiteY801" fmla="*/ 348434 h 6858000"/>
              <a:gd name="connsiteX802" fmla="*/ 5805386 w 7472601"/>
              <a:gd name="connsiteY802" fmla="*/ 239240 h 6858000"/>
              <a:gd name="connsiteX803" fmla="*/ 5905192 w 7472601"/>
              <a:gd name="connsiteY803" fmla="*/ 163079 h 6858000"/>
              <a:gd name="connsiteX804" fmla="*/ 5865655 w 7472601"/>
              <a:gd name="connsiteY804" fmla="*/ 171901 h 6858000"/>
              <a:gd name="connsiteX805" fmla="*/ 5259740 w 7472601"/>
              <a:gd name="connsiteY805" fmla="*/ 257013 h 6858000"/>
              <a:gd name="connsiteX806" fmla="*/ 5208466 w 7472601"/>
              <a:gd name="connsiteY806" fmla="*/ 257550 h 6858000"/>
              <a:gd name="connsiteX807" fmla="*/ 4980204 w 7472601"/>
              <a:gd name="connsiteY807" fmla="*/ 271903 h 6858000"/>
              <a:gd name="connsiteX808" fmla="*/ 5068068 w 7472601"/>
              <a:gd name="connsiteY808" fmla="*/ 282244 h 6858000"/>
              <a:gd name="connsiteX809" fmla="*/ 5153231 w 7472601"/>
              <a:gd name="connsiteY809" fmla="*/ 292240 h 6858000"/>
              <a:gd name="connsiteX810" fmla="*/ 5426491 w 7472601"/>
              <a:gd name="connsiteY810" fmla="*/ 281128 h 6858000"/>
              <a:gd name="connsiteX811" fmla="*/ 5731212 w 7472601"/>
              <a:gd name="connsiteY811" fmla="*/ 231951 h 6858000"/>
              <a:gd name="connsiteX812" fmla="*/ 5905192 w 7472601"/>
              <a:gd name="connsiteY812" fmla="*/ 163079 h 6858000"/>
              <a:gd name="connsiteX813" fmla="*/ 5944437 w 7472601"/>
              <a:gd name="connsiteY813" fmla="*/ 113829 h 6858000"/>
              <a:gd name="connsiteX814" fmla="*/ 5825032 w 7472601"/>
              <a:gd name="connsiteY814" fmla="*/ 146405 h 6858000"/>
              <a:gd name="connsiteX815" fmla="*/ 4955599 w 7472601"/>
              <a:gd name="connsiteY815" fmla="*/ 247008 h 6858000"/>
              <a:gd name="connsiteX816" fmla="*/ 5210104 w 7472601"/>
              <a:gd name="connsiteY816" fmla="*/ 228123 h 6858000"/>
              <a:gd name="connsiteX817" fmla="*/ 5261015 w 7472601"/>
              <a:gd name="connsiteY817" fmla="*/ 227087 h 6858000"/>
              <a:gd name="connsiteX818" fmla="*/ 5861181 w 7472601"/>
              <a:gd name="connsiteY818" fmla="*/ 143093 h 6858000"/>
              <a:gd name="connsiteX819" fmla="*/ 5961252 w 7472601"/>
              <a:gd name="connsiteY819" fmla="*/ 114820 h 6858000"/>
              <a:gd name="connsiteX820" fmla="*/ 5944437 w 7472601"/>
              <a:gd name="connsiteY820" fmla="*/ 113829 h 6858000"/>
              <a:gd name="connsiteX821" fmla="*/ 3882765 w 7472601"/>
              <a:gd name="connsiteY821" fmla="*/ 0 h 6858000"/>
              <a:gd name="connsiteX822" fmla="*/ 3995099 w 7472601"/>
              <a:gd name="connsiteY822" fmla="*/ 0 h 6858000"/>
              <a:gd name="connsiteX823" fmla="*/ 4163818 w 7472601"/>
              <a:gd name="connsiteY823" fmla="*/ 234104 h 6858000"/>
              <a:gd name="connsiteX824" fmla="*/ 4172099 w 7472601"/>
              <a:gd name="connsiteY824" fmla="*/ 234207 h 6858000"/>
              <a:gd name="connsiteX825" fmla="*/ 4784282 w 7472601"/>
              <a:gd name="connsiteY825" fmla="*/ 276561 h 6858000"/>
              <a:gd name="connsiteX826" fmla="*/ 4801687 w 7472601"/>
              <a:gd name="connsiteY826" fmla="*/ 267764 h 6858000"/>
              <a:gd name="connsiteX827" fmla="*/ 6082788 w 7472601"/>
              <a:gd name="connsiteY827" fmla="*/ 64119 h 6858000"/>
              <a:gd name="connsiteX828" fmla="*/ 6099442 w 7472601"/>
              <a:gd name="connsiteY828" fmla="*/ 82568 h 6858000"/>
              <a:gd name="connsiteX829" fmla="*/ 4804137 w 7472601"/>
              <a:gd name="connsiteY829" fmla="*/ 320931 h 6858000"/>
              <a:gd name="connsiteX830" fmla="*/ 4227047 w 7472601"/>
              <a:gd name="connsiteY830" fmla="*/ 313415 h 6858000"/>
              <a:gd name="connsiteX831" fmla="*/ 4346041 w 7472601"/>
              <a:gd name="connsiteY831" fmla="*/ 456086 h 6858000"/>
              <a:gd name="connsiteX832" fmla="*/ 4870967 w 7472601"/>
              <a:gd name="connsiteY832" fmla="*/ 963061 h 6858000"/>
              <a:gd name="connsiteX833" fmla="*/ 4889647 w 7472601"/>
              <a:gd name="connsiteY833" fmla="*/ 957147 h 6858000"/>
              <a:gd name="connsiteX834" fmla="*/ 5422504 w 7472601"/>
              <a:gd name="connsiteY834" fmla="*/ 805191 h 6858000"/>
              <a:gd name="connsiteX835" fmla="*/ 6087656 w 7472601"/>
              <a:gd name="connsiteY835" fmla="*/ 826703 h 6858000"/>
              <a:gd name="connsiteX836" fmla="*/ 6058717 w 7472601"/>
              <a:gd name="connsiteY836" fmla="*/ 865992 h 6858000"/>
              <a:gd name="connsiteX837" fmla="*/ 4974153 w 7472601"/>
              <a:gd name="connsiteY837" fmla="*/ 1045456 h 6858000"/>
              <a:gd name="connsiteX838" fmla="*/ 5627835 w 7472601"/>
              <a:gd name="connsiteY838" fmla="*/ 1472077 h 6858000"/>
              <a:gd name="connsiteX839" fmla="*/ 5629817 w 7472601"/>
              <a:gd name="connsiteY839" fmla="*/ 1471412 h 6858000"/>
              <a:gd name="connsiteX840" fmla="*/ 5634124 w 7472601"/>
              <a:gd name="connsiteY840" fmla="*/ 1470572 h 6858000"/>
              <a:gd name="connsiteX841" fmla="*/ 5755832 w 7472601"/>
              <a:gd name="connsiteY841" fmla="*/ 1383886 h 6858000"/>
              <a:gd name="connsiteX842" fmla="*/ 6014186 w 7472601"/>
              <a:gd name="connsiteY842" fmla="*/ 1279799 h 6858000"/>
              <a:gd name="connsiteX843" fmla="*/ 6901619 w 7472601"/>
              <a:gd name="connsiteY843" fmla="*/ 1047874 h 6858000"/>
              <a:gd name="connsiteX844" fmla="*/ 6931566 w 7472601"/>
              <a:gd name="connsiteY844" fmla="*/ 1062034 h 6858000"/>
              <a:gd name="connsiteX845" fmla="*/ 5790982 w 7472601"/>
              <a:gd name="connsiteY845" fmla="*/ 1561380 h 6858000"/>
              <a:gd name="connsiteX846" fmla="*/ 6188971 w 7472601"/>
              <a:gd name="connsiteY846" fmla="*/ 1755168 h 6858000"/>
              <a:gd name="connsiteX847" fmla="*/ 6202446 w 7472601"/>
              <a:gd name="connsiteY847" fmla="*/ 1752268 h 6858000"/>
              <a:gd name="connsiteX848" fmla="*/ 7179560 w 7472601"/>
              <a:gd name="connsiteY848" fmla="*/ 1467551 h 6858000"/>
              <a:gd name="connsiteX849" fmla="*/ 7158730 w 7472601"/>
              <a:gd name="connsiteY849" fmla="*/ 1507835 h 6858000"/>
              <a:gd name="connsiteX850" fmla="*/ 6326959 w 7472601"/>
              <a:gd name="connsiteY850" fmla="*/ 1817686 h 6858000"/>
              <a:gd name="connsiteX851" fmla="*/ 6537433 w 7472601"/>
              <a:gd name="connsiteY851" fmla="*/ 1907790 h 6858000"/>
              <a:gd name="connsiteX852" fmla="*/ 6550221 w 7472601"/>
              <a:gd name="connsiteY852" fmla="*/ 1910729 h 6858000"/>
              <a:gd name="connsiteX853" fmla="*/ 6964438 w 7472601"/>
              <a:gd name="connsiteY853" fmla="*/ 2209505 h 6858000"/>
              <a:gd name="connsiteX854" fmla="*/ 7367862 w 7472601"/>
              <a:gd name="connsiteY854" fmla="*/ 2806833 h 6858000"/>
              <a:gd name="connsiteX855" fmla="*/ 7364329 w 7472601"/>
              <a:gd name="connsiteY855" fmla="*/ 2826907 h 6858000"/>
              <a:gd name="connsiteX856" fmla="*/ 7290545 w 7472601"/>
              <a:gd name="connsiteY856" fmla="*/ 2850663 h 6858000"/>
              <a:gd name="connsiteX857" fmla="*/ 6472036 w 7472601"/>
              <a:gd name="connsiteY857" fmla="*/ 1959003 h 6858000"/>
              <a:gd name="connsiteX858" fmla="*/ 5792897 w 7472601"/>
              <a:gd name="connsiteY858" fmla="*/ 1647747 h 6858000"/>
              <a:gd name="connsiteX859" fmla="*/ 5842751 w 7472601"/>
              <a:gd name="connsiteY859" fmla="*/ 1816112 h 6858000"/>
              <a:gd name="connsiteX860" fmla="*/ 5847424 w 7472601"/>
              <a:gd name="connsiteY860" fmla="*/ 1815776 h 6858000"/>
              <a:gd name="connsiteX861" fmla="*/ 6399821 w 7472601"/>
              <a:gd name="connsiteY861" fmla="*/ 2344799 h 6858000"/>
              <a:gd name="connsiteX862" fmla="*/ 6323232 w 7472601"/>
              <a:gd name="connsiteY862" fmla="*/ 2389634 h 6858000"/>
              <a:gd name="connsiteX863" fmla="*/ 5942958 w 7472601"/>
              <a:gd name="connsiteY863" fmla="*/ 2077708 h 6858000"/>
              <a:gd name="connsiteX864" fmla="*/ 5921559 w 7472601"/>
              <a:gd name="connsiteY864" fmla="*/ 2378596 h 6858000"/>
              <a:gd name="connsiteX865" fmla="*/ 5817651 w 7472601"/>
              <a:gd name="connsiteY865" fmla="*/ 3023919 h 6858000"/>
              <a:gd name="connsiteX866" fmla="*/ 5729634 w 7472601"/>
              <a:gd name="connsiteY866" fmla="*/ 3051849 h 6858000"/>
              <a:gd name="connsiteX867" fmla="*/ 5611018 w 7472601"/>
              <a:gd name="connsiteY867" fmla="*/ 2316769 h 6858000"/>
              <a:gd name="connsiteX868" fmla="*/ 5687608 w 7472601"/>
              <a:gd name="connsiteY868" fmla="*/ 2039972 h 6858000"/>
              <a:gd name="connsiteX869" fmla="*/ 5657554 w 7472601"/>
              <a:gd name="connsiteY869" fmla="*/ 1576445 h 6858000"/>
              <a:gd name="connsiteX870" fmla="*/ 5150475 w 7472601"/>
              <a:gd name="connsiteY870" fmla="*/ 1274012 h 6858000"/>
              <a:gd name="connsiteX871" fmla="*/ 5349142 w 7472601"/>
              <a:gd name="connsiteY871" fmla="*/ 2204405 h 6858000"/>
              <a:gd name="connsiteX872" fmla="*/ 5262214 w 7472601"/>
              <a:gd name="connsiteY872" fmla="*/ 2233836 h 6858000"/>
              <a:gd name="connsiteX873" fmla="*/ 4981539 w 7472601"/>
              <a:gd name="connsiteY873" fmla="*/ 1542201 h 6858000"/>
              <a:gd name="connsiteX874" fmla="*/ 4958461 w 7472601"/>
              <a:gd name="connsiteY874" fmla="*/ 1136957 h 6858000"/>
              <a:gd name="connsiteX875" fmla="*/ 4655015 w 7472601"/>
              <a:gd name="connsiteY875" fmla="*/ 891426 h 6858000"/>
              <a:gd name="connsiteX876" fmla="*/ 4348002 w 7472601"/>
              <a:gd name="connsiteY876" fmla="*/ 2205895 h 6858000"/>
              <a:gd name="connsiteX877" fmla="*/ 4262250 w 7472601"/>
              <a:gd name="connsiteY877" fmla="*/ 2219972 h 6858000"/>
              <a:gd name="connsiteX878" fmla="*/ 4550611 w 7472601"/>
              <a:gd name="connsiteY878" fmla="*/ 817540 h 6858000"/>
              <a:gd name="connsiteX879" fmla="*/ 4564418 w 7472601"/>
              <a:gd name="connsiteY879" fmla="*/ 808293 h 6858000"/>
              <a:gd name="connsiteX880" fmla="*/ 4266388 w 7472601"/>
              <a:gd name="connsiteY880" fmla="*/ 500083 h 6858000"/>
              <a:gd name="connsiteX881" fmla="*/ 4032842 w 7472601"/>
              <a:gd name="connsiteY881" fmla="*/ 211809 h 6858000"/>
              <a:gd name="connsiteX882" fmla="*/ 3882765 w 7472601"/>
              <a:gd name="connsiteY882" fmla="*/ 0 h 6858000"/>
              <a:gd name="connsiteX883" fmla="*/ 3721337 w 7472601"/>
              <a:gd name="connsiteY883" fmla="*/ 0 h 6858000"/>
              <a:gd name="connsiteX884" fmla="*/ 3797544 w 7472601"/>
              <a:gd name="connsiteY884" fmla="*/ 0 h 6858000"/>
              <a:gd name="connsiteX885" fmla="*/ 3775734 w 7472601"/>
              <a:gd name="connsiteY885" fmla="*/ 95131 h 6858000"/>
              <a:gd name="connsiteX886" fmla="*/ 3724807 w 7472601"/>
              <a:gd name="connsiteY886" fmla="*/ 272257 h 6858000"/>
              <a:gd name="connsiteX887" fmla="*/ 3726844 w 7472601"/>
              <a:gd name="connsiteY887" fmla="*/ 282988 h 6858000"/>
              <a:gd name="connsiteX888" fmla="*/ 3742664 w 7472601"/>
              <a:gd name="connsiteY888" fmla="*/ 279918 h 6858000"/>
              <a:gd name="connsiteX889" fmla="*/ 4103910 w 7472601"/>
              <a:gd name="connsiteY889" fmla="*/ 1161917 h 6858000"/>
              <a:gd name="connsiteX890" fmla="*/ 4020269 w 7472601"/>
              <a:gd name="connsiteY890" fmla="*/ 1200406 h 6858000"/>
              <a:gd name="connsiteX891" fmla="*/ 3674882 w 7472601"/>
              <a:gd name="connsiteY891" fmla="*/ 488524 h 6858000"/>
              <a:gd name="connsiteX892" fmla="*/ 3132682 w 7472601"/>
              <a:gd name="connsiteY892" fmla="*/ 1072284 h 6858000"/>
              <a:gd name="connsiteX893" fmla="*/ 2716346 w 7472601"/>
              <a:gd name="connsiteY893" fmla="*/ 1276376 h 6858000"/>
              <a:gd name="connsiteX894" fmla="*/ 2716772 w 7472601"/>
              <a:gd name="connsiteY894" fmla="*/ 1255462 h 6858000"/>
              <a:gd name="connsiteX895" fmla="*/ 3471096 w 7472601"/>
              <a:gd name="connsiteY895" fmla="*/ 437072 h 6858000"/>
              <a:gd name="connsiteX896" fmla="*/ 3639057 w 7472601"/>
              <a:gd name="connsiteY896" fmla="*/ 286334 h 6858000"/>
              <a:gd name="connsiteX897" fmla="*/ 3640309 w 7472601"/>
              <a:gd name="connsiteY897" fmla="*/ 284664 h 6858000"/>
              <a:gd name="connsiteX898" fmla="*/ 3646022 w 7472601"/>
              <a:gd name="connsiteY898" fmla="*/ 276711 h 6858000"/>
              <a:gd name="connsiteX899" fmla="*/ 3707943 w 7472601"/>
              <a:gd name="connsiteY899" fmla="*/ 65958 h 6858000"/>
              <a:gd name="connsiteX900" fmla="*/ 3721337 w 7472601"/>
              <a:gd name="connsiteY900" fmla="*/ 0 h 6858000"/>
              <a:gd name="connsiteX901" fmla="*/ 2867960 w 7472601"/>
              <a:gd name="connsiteY901" fmla="*/ 0 h 6858000"/>
              <a:gd name="connsiteX902" fmla="*/ 2926351 w 7472601"/>
              <a:gd name="connsiteY902" fmla="*/ 0 h 6858000"/>
              <a:gd name="connsiteX903" fmla="*/ 2902823 w 7472601"/>
              <a:gd name="connsiteY903" fmla="*/ 262929 h 6858000"/>
              <a:gd name="connsiteX904" fmla="*/ 2940663 w 7472601"/>
              <a:gd name="connsiteY904" fmla="*/ 140884 h 6858000"/>
              <a:gd name="connsiteX905" fmla="*/ 2947039 w 7472601"/>
              <a:gd name="connsiteY905" fmla="*/ 122524 h 6858000"/>
              <a:gd name="connsiteX906" fmla="*/ 2984316 w 7472601"/>
              <a:gd name="connsiteY906" fmla="*/ 0 h 6858000"/>
              <a:gd name="connsiteX907" fmla="*/ 3016114 w 7472601"/>
              <a:gd name="connsiteY907" fmla="*/ 0 h 6858000"/>
              <a:gd name="connsiteX908" fmla="*/ 2979949 w 7472601"/>
              <a:gd name="connsiteY908" fmla="*/ 119274 h 6858000"/>
              <a:gd name="connsiteX909" fmla="*/ 3023879 w 7472601"/>
              <a:gd name="connsiteY909" fmla="*/ 0 h 6858000"/>
              <a:gd name="connsiteX910" fmla="*/ 3105400 w 7472601"/>
              <a:gd name="connsiteY910" fmla="*/ 0 h 6858000"/>
              <a:gd name="connsiteX911" fmla="*/ 3094669 w 7472601"/>
              <a:gd name="connsiteY911" fmla="*/ 30308 h 6858000"/>
              <a:gd name="connsiteX912" fmla="*/ 2901945 w 7472601"/>
              <a:gd name="connsiteY912" fmla="*/ 466538 h 6858000"/>
              <a:gd name="connsiteX913" fmla="*/ 2815209 w 7472601"/>
              <a:gd name="connsiteY913" fmla="*/ 497361 h 6858000"/>
              <a:gd name="connsiteX914" fmla="*/ 2844845 w 7472601"/>
              <a:gd name="connsiteY914" fmla="*/ 127638 h 6858000"/>
              <a:gd name="connsiteX915" fmla="*/ 2867960 w 7472601"/>
              <a:gd name="connsiteY915" fmla="*/ 0 h 6858000"/>
              <a:gd name="connsiteX916" fmla="*/ 1057230 w 7472601"/>
              <a:gd name="connsiteY916" fmla="*/ 0 h 6858000"/>
              <a:gd name="connsiteX917" fmla="*/ 1111003 w 7472601"/>
              <a:gd name="connsiteY917" fmla="*/ 0 h 6858000"/>
              <a:gd name="connsiteX918" fmla="*/ 1125553 w 7472601"/>
              <a:gd name="connsiteY918" fmla="*/ 52588 h 6858000"/>
              <a:gd name="connsiteX919" fmla="*/ 1304276 w 7472601"/>
              <a:gd name="connsiteY919" fmla="*/ 476275 h 6858000"/>
              <a:gd name="connsiteX920" fmla="*/ 1492066 w 7472601"/>
              <a:gd name="connsiteY920" fmla="*/ 886333 h 6858000"/>
              <a:gd name="connsiteX921" fmla="*/ 1423698 w 7472601"/>
              <a:gd name="connsiteY921" fmla="*/ 710817 h 6858000"/>
              <a:gd name="connsiteX922" fmla="*/ 1357609 w 7472601"/>
              <a:gd name="connsiteY922" fmla="*/ 532892 h 6858000"/>
              <a:gd name="connsiteX923" fmla="*/ 1309550 w 7472601"/>
              <a:gd name="connsiteY923" fmla="*/ 374031 h 6858000"/>
              <a:gd name="connsiteX924" fmla="*/ 1193673 w 7472601"/>
              <a:gd name="connsiteY924" fmla="*/ 49533 h 6858000"/>
              <a:gd name="connsiteX925" fmla="*/ 1164391 w 7472601"/>
              <a:gd name="connsiteY925" fmla="*/ 0 h 6858000"/>
              <a:gd name="connsiteX926" fmla="*/ 1200666 w 7472601"/>
              <a:gd name="connsiteY926" fmla="*/ 0 h 6858000"/>
              <a:gd name="connsiteX927" fmla="*/ 1223408 w 7472601"/>
              <a:gd name="connsiteY927" fmla="*/ 38996 h 6858000"/>
              <a:gd name="connsiteX928" fmla="*/ 1339635 w 7472601"/>
              <a:gd name="connsiteY928" fmla="*/ 365517 h 6858000"/>
              <a:gd name="connsiteX929" fmla="*/ 1387469 w 7472601"/>
              <a:gd name="connsiteY929" fmla="*/ 523079 h 6858000"/>
              <a:gd name="connsiteX930" fmla="*/ 1452685 w 7472601"/>
              <a:gd name="connsiteY930" fmla="*/ 699806 h 6858000"/>
              <a:gd name="connsiteX931" fmla="*/ 1492092 w 7472601"/>
              <a:gd name="connsiteY931" fmla="*/ 800424 h 6858000"/>
              <a:gd name="connsiteX932" fmla="*/ 1455302 w 7472601"/>
              <a:gd name="connsiteY932" fmla="*/ 632913 h 6858000"/>
              <a:gd name="connsiteX933" fmla="*/ 1222336 w 7472601"/>
              <a:gd name="connsiteY933" fmla="*/ 9480 h 6858000"/>
              <a:gd name="connsiteX934" fmla="*/ 1214634 w 7472601"/>
              <a:gd name="connsiteY934" fmla="*/ 0 h 6858000"/>
              <a:gd name="connsiteX935" fmla="*/ 1289827 w 7472601"/>
              <a:gd name="connsiteY935" fmla="*/ 0 h 6858000"/>
              <a:gd name="connsiteX936" fmla="*/ 1321076 w 7472601"/>
              <a:gd name="connsiteY936" fmla="*/ 59722 h 6858000"/>
              <a:gd name="connsiteX937" fmla="*/ 1512579 w 7472601"/>
              <a:gd name="connsiteY937" fmla="*/ 626441 h 6858000"/>
              <a:gd name="connsiteX938" fmla="*/ 1506076 w 7472601"/>
              <a:gd name="connsiteY938" fmla="*/ 1089289 h 6858000"/>
              <a:gd name="connsiteX939" fmla="*/ 1486346 w 7472601"/>
              <a:gd name="connsiteY939" fmla="*/ 1079919 h 6858000"/>
              <a:gd name="connsiteX940" fmla="*/ 1070511 w 7472601"/>
              <a:gd name="connsiteY940" fmla="*/ 48609 h 6858000"/>
              <a:gd name="connsiteX941" fmla="*/ 1057230 w 7472601"/>
              <a:gd name="connsiteY941" fmla="*/ 0 h 6858000"/>
              <a:gd name="connsiteX942" fmla="*/ 43151 w 7472601"/>
              <a:gd name="connsiteY942" fmla="*/ 0 h 6858000"/>
              <a:gd name="connsiteX943" fmla="*/ 95283 w 7472601"/>
              <a:gd name="connsiteY943" fmla="*/ 0 h 6858000"/>
              <a:gd name="connsiteX944" fmla="*/ 300708 w 7472601"/>
              <a:gd name="connsiteY944" fmla="*/ 154571 h 6858000"/>
              <a:gd name="connsiteX945" fmla="*/ 530414 w 7472601"/>
              <a:gd name="connsiteY945" fmla="*/ 354673 h 6858000"/>
              <a:gd name="connsiteX946" fmla="*/ 333785 w 7472601"/>
              <a:gd name="connsiteY946" fmla="*/ 161564 h 6858000"/>
              <a:gd name="connsiteX947" fmla="*/ 147005 w 7472601"/>
              <a:gd name="connsiteY947" fmla="*/ 0 h 6858000"/>
              <a:gd name="connsiteX948" fmla="*/ 272509 w 7472601"/>
              <a:gd name="connsiteY948" fmla="*/ 0 h 6858000"/>
              <a:gd name="connsiteX949" fmla="*/ 326276 w 7472601"/>
              <a:gd name="connsiteY949" fmla="*/ 45847 h 6858000"/>
              <a:gd name="connsiteX950" fmla="*/ 823759 w 7472601"/>
              <a:gd name="connsiteY950" fmla="*/ 574145 h 6858000"/>
              <a:gd name="connsiteX951" fmla="*/ 811254 w 7472601"/>
              <a:gd name="connsiteY951" fmla="*/ 665546 h 6858000"/>
              <a:gd name="connsiteX952" fmla="*/ 154042 w 7472601"/>
              <a:gd name="connsiteY952" fmla="*/ 261522 h 6858000"/>
              <a:gd name="connsiteX953" fmla="*/ 13550 w 7472601"/>
              <a:gd name="connsiteY953" fmla="*/ 158423 h 6858000"/>
              <a:gd name="connsiteX954" fmla="*/ 0 w 7472601"/>
              <a:gd name="connsiteY954" fmla="*/ 146618 h 6858000"/>
              <a:gd name="connsiteX955" fmla="*/ 0 w 7472601"/>
              <a:gd name="connsiteY955" fmla="*/ 59161 h 6858000"/>
              <a:gd name="connsiteX956" fmla="*/ 45427 w 7472601"/>
              <a:gd name="connsiteY956" fmla="*/ 101078 h 6858000"/>
              <a:gd name="connsiteX957" fmla="*/ 630103 w 7472601"/>
              <a:gd name="connsiteY957" fmla="*/ 485885 h 6858000"/>
              <a:gd name="connsiteX958" fmla="*/ 532040 w 7472601"/>
              <a:gd name="connsiteY958" fmla="*/ 399359 h 6858000"/>
              <a:gd name="connsiteX959" fmla="*/ 517618 w 7472601"/>
              <a:gd name="connsiteY959" fmla="*/ 385726 h 6858000"/>
              <a:gd name="connsiteX960" fmla="*/ 285074 w 7472601"/>
              <a:gd name="connsiteY960" fmla="*/ 182755 h 6858000"/>
              <a:gd name="connsiteX961" fmla="*/ 43151 w 7472601"/>
              <a:gd name="connsiteY961" fmla="*/ 0 h 6858000"/>
              <a:gd name="connsiteX0" fmla="*/ 369702 w 7472601"/>
              <a:gd name="connsiteY0" fmla="*/ 6712169 h 6858000"/>
              <a:gd name="connsiteX1" fmla="*/ 366575 w 7472601"/>
              <a:gd name="connsiteY1" fmla="*/ 6715556 h 6858000"/>
              <a:gd name="connsiteX2" fmla="*/ 371637 w 7472601"/>
              <a:gd name="connsiteY2" fmla="*/ 6713954 h 6858000"/>
              <a:gd name="connsiteX3" fmla="*/ 369702 w 7472601"/>
              <a:gd name="connsiteY3" fmla="*/ 6712169 h 6858000"/>
              <a:gd name="connsiteX4" fmla="*/ 7088673 w 7472601"/>
              <a:gd name="connsiteY4" fmla="*/ 6610396 h 6858000"/>
              <a:gd name="connsiteX5" fmla="*/ 7440138 w 7472601"/>
              <a:gd name="connsiteY5" fmla="*/ 6622648 h 6858000"/>
              <a:gd name="connsiteX6" fmla="*/ 7467600 w 7472601"/>
              <a:gd name="connsiteY6" fmla="*/ 6628217 h 6858000"/>
              <a:gd name="connsiteX7" fmla="*/ 7467600 w 7472601"/>
              <a:gd name="connsiteY7" fmla="*/ 6668575 h 6858000"/>
              <a:gd name="connsiteX8" fmla="*/ 7392322 w 7472601"/>
              <a:gd name="connsiteY8" fmla="*/ 6658238 h 6858000"/>
              <a:gd name="connsiteX9" fmla="*/ 7467600 w 7472601"/>
              <a:gd name="connsiteY9" fmla="*/ 6683873 h 6858000"/>
              <a:gd name="connsiteX10" fmla="*/ 7467600 w 7472601"/>
              <a:gd name="connsiteY10" fmla="*/ 6714215 h 6858000"/>
              <a:gd name="connsiteX11" fmla="*/ 7447383 w 7472601"/>
              <a:gd name="connsiteY11" fmla="*/ 6707202 h 6858000"/>
              <a:gd name="connsiteX12" fmla="*/ 7289862 w 7472601"/>
              <a:gd name="connsiteY12" fmla="*/ 6659827 h 6858000"/>
              <a:gd name="connsiteX13" fmla="*/ 7434024 w 7472601"/>
              <a:gd name="connsiteY13" fmla="*/ 6722130 h 6858000"/>
              <a:gd name="connsiteX14" fmla="*/ 7467600 w 7472601"/>
              <a:gd name="connsiteY14" fmla="*/ 6736157 h 6858000"/>
              <a:gd name="connsiteX15" fmla="*/ 7467600 w 7472601"/>
              <a:gd name="connsiteY15" fmla="*/ 6767913 h 6858000"/>
              <a:gd name="connsiteX16" fmla="*/ 7392158 w 7472601"/>
              <a:gd name="connsiteY16" fmla="*/ 6771365 h 6858000"/>
              <a:gd name="connsiteX17" fmla="*/ 7467600 w 7472601"/>
              <a:gd name="connsiteY17" fmla="*/ 6805948 h 6858000"/>
              <a:gd name="connsiteX18" fmla="*/ 7467600 w 7472601"/>
              <a:gd name="connsiteY18" fmla="*/ 6831490 h 6858000"/>
              <a:gd name="connsiteX19" fmla="*/ 7410696 w 7472601"/>
              <a:gd name="connsiteY19" fmla="*/ 6803861 h 6858000"/>
              <a:gd name="connsiteX20" fmla="*/ 7088673 w 7472601"/>
              <a:gd name="connsiteY20" fmla="*/ 6610396 h 6858000"/>
              <a:gd name="connsiteX21" fmla="*/ 1019354 w 7472601"/>
              <a:gd name="connsiteY21" fmla="*/ 6315006 h 6858000"/>
              <a:gd name="connsiteX22" fmla="*/ 441046 w 7472601"/>
              <a:gd name="connsiteY22" fmla="*/ 6691153 h 6858000"/>
              <a:gd name="connsiteX23" fmla="*/ 1019354 w 7472601"/>
              <a:gd name="connsiteY23" fmla="*/ 6315006 h 6858000"/>
              <a:gd name="connsiteX24" fmla="*/ 991680 w 7472601"/>
              <a:gd name="connsiteY24" fmla="*/ 6298413 h 6858000"/>
              <a:gd name="connsiteX25" fmla="*/ 409060 w 7472601"/>
              <a:gd name="connsiteY25" fmla="*/ 6671470 h 6858000"/>
              <a:gd name="connsiteX26" fmla="*/ 991680 w 7472601"/>
              <a:gd name="connsiteY26" fmla="*/ 6298413 h 6858000"/>
              <a:gd name="connsiteX27" fmla="*/ 103333 w 7472601"/>
              <a:gd name="connsiteY27" fmla="*/ 5699602 h 6858000"/>
              <a:gd name="connsiteX28" fmla="*/ 233938 w 7472601"/>
              <a:gd name="connsiteY28" fmla="*/ 5809416 h 6858000"/>
              <a:gd name="connsiteX29" fmla="*/ 883580 w 7472601"/>
              <a:gd name="connsiteY29" fmla="*/ 6180710 h 6858000"/>
              <a:gd name="connsiteX30" fmla="*/ 487337 w 7472601"/>
              <a:gd name="connsiteY30" fmla="*/ 5950182 h 6858000"/>
              <a:gd name="connsiteX31" fmla="*/ 354051 w 7472601"/>
              <a:gd name="connsiteY31" fmla="*/ 5854912 h 6858000"/>
              <a:gd name="connsiteX32" fmla="*/ 195436 w 7472601"/>
              <a:gd name="connsiteY32" fmla="*/ 5755068 h 6858000"/>
              <a:gd name="connsiteX33" fmla="*/ 103333 w 7472601"/>
              <a:gd name="connsiteY33" fmla="*/ 5699602 h 6858000"/>
              <a:gd name="connsiteX34" fmla="*/ 5539432 w 7472601"/>
              <a:gd name="connsiteY34" fmla="*/ 5642928 h 6858000"/>
              <a:gd name="connsiteX35" fmla="*/ 5555462 w 7472601"/>
              <a:gd name="connsiteY35" fmla="*/ 5694454 h 6858000"/>
              <a:gd name="connsiteX36" fmla="*/ 5828270 w 7472601"/>
              <a:gd name="connsiteY36" fmla="*/ 6320663 h 6858000"/>
              <a:gd name="connsiteX37" fmla="*/ 5947416 w 7472601"/>
              <a:gd name="connsiteY37" fmla="*/ 6574846 h 6858000"/>
              <a:gd name="connsiteX38" fmla="*/ 5539432 w 7472601"/>
              <a:gd name="connsiteY38" fmla="*/ 5642928 h 6858000"/>
              <a:gd name="connsiteX39" fmla="*/ 51253 w 7472601"/>
              <a:gd name="connsiteY39" fmla="*/ 5631825 h 6858000"/>
              <a:gd name="connsiteX40" fmla="*/ 211622 w 7472601"/>
              <a:gd name="connsiteY40" fmla="*/ 5728803 h 6858000"/>
              <a:gd name="connsiteX41" fmla="*/ 371652 w 7472601"/>
              <a:gd name="connsiteY41" fmla="*/ 5829062 h 6858000"/>
              <a:gd name="connsiteX42" fmla="*/ 505903 w 7472601"/>
              <a:gd name="connsiteY42" fmla="*/ 5925221 h 6858000"/>
              <a:gd name="connsiteX43" fmla="*/ 899240 w 7472601"/>
              <a:gd name="connsiteY43" fmla="*/ 6153068 h 6858000"/>
              <a:gd name="connsiteX44" fmla="*/ 988114 w 7472601"/>
              <a:gd name="connsiteY44" fmla="*/ 6174204 h 6858000"/>
              <a:gd name="connsiteX45" fmla="*/ 845971 w 7472601"/>
              <a:gd name="connsiteY45" fmla="*/ 6067177 h 6858000"/>
              <a:gd name="connsiteX46" fmla="*/ 448057 w 7472601"/>
              <a:gd name="connsiteY46" fmla="*/ 5841376 h 6858000"/>
              <a:gd name="connsiteX47" fmla="*/ 51253 w 7472601"/>
              <a:gd name="connsiteY47" fmla="*/ 5631825 h 6858000"/>
              <a:gd name="connsiteX48" fmla="*/ 2606687 w 7472601"/>
              <a:gd name="connsiteY48" fmla="*/ 5630718 h 6858000"/>
              <a:gd name="connsiteX49" fmla="*/ 2645658 w 7472601"/>
              <a:gd name="connsiteY49" fmla="*/ 6640259 h 6858000"/>
              <a:gd name="connsiteX50" fmla="*/ 2606687 w 7472601"/>
              <a:gd name="connsiteY50" fmla="*/ 5630718 h 6858000"/>
              <a:gd name="connsiteX51" fmla="*/ 3642057 w 7472601"/>
              <a:gd name="connsiteY51" fmla="*/ 5573487 h 6858000"/>
              <a:gd name="connsiteX52" fmla="*/ 3632981 w 7472601"/>
              <a:gd name="connsiteY52" fmla="*/ 5579437 h 6858000"/>
              <a:gd name="connsiteX53" fmla="*/ 3382436 w 7472601"/>
              <a:gd name="connsiteY53" fmla="*/ 5952726 h 6858000"/>
              <a:gd name="connsiteX54" fmla="*/ 3191929 w 7472601"/>
              <a:gd name="connsiteY54" fmla="*/ 6662669 h 6858000"/>
              <a:gd name="connsiteX55" fmla="*/ 3369898 w 7472601"/>
              <a:gd name="connsiteY55" fmla="*/ 6081771 h 6858000"/>
              <a:gd name="connsiteX56" fmla="*/ 3642057 w 7472601"/>
              <a:gd name="connsiteY56" fmla="*/ 5573487 h 6858000"/>
              <a:gd name="connsiteX57" fmla="*/ 2650666 w 7472601"/>
              <a:gd name="connsiteY57" fmla="*/ 5530686 h 6858000"/>
              <a:gd name="connsiteX58" fmla="*/ 2650249 w 7472601"/>
              <a:gd name="connsiteY58" fmla="*/ 5532101 h 6858000"/>
              <a:gd name="connsiteX59" fmla="*/ 2663808 w 7472601"/>
              <a:gd name="connsiteY59" fmla="*/ 6535215 h 6858000"/>
              <a:gd name="connsiteX60" fmla="*/ 2665418 w 7472601"/>
              <a:gd name="connsiteY60" fmla="*/ 6132756 h 6858000"/>
              <a:gd name="connsiteX61" fmla="*/ 2650666 w 7472601"/>
              <a:gd name="connsiteY61" fmla="*/ 5530686 h 6858000"/>
              <a:gd name="connsiteX62" fmla="*/ 2680277 w 7472601"/>
              <a:gd name="connsiteY62" fmla="*/ 5479204 h 6858000"/>
              <a:gd name="connsiteX63" fmla="*/ 2678972 w 7472601"/>
              <a:gd name="connsiteY63" fmla="*/ 5481582 h 6858000"/>
              <a:gd name="connsiteX64" fmla="*/ 2696666 w 7472601"/>
              <a:gd name="connsiteY64" fmla="*/ 6133836 h 6858000"/>
              <a:gd name="connsiteX65" fmla="*/ 2695769 w 7472601"/>
              <a:gd name="connsiteY65" fmla="*/ 6390955 h 6858000"/>
              <a:gd name="connsiteX66" fmla="*/ 2739893 w 7472601"/>
              <a:gd name="connsiteY66" fmla="*/ 6108357 h 6858000"/>
              <a:gd name="connsiteX67" fmla="*/ 2680277 w 7472601"/>
              <a:gd name="connsiteY67" fmla="*/ 5479204 h 6858000"/>
              <a:gd name="connsiteX68" fmla="*/ 1132195 w 7472601"/>
              <a:gd name="connsiteY68" fmla="*/ 5467980 h 6858000"/>
              <a:gd name="connsiteX69" fmla="*/ 1679056 w 7472601"/>
              <a:gd name="connsiteY69" fmla="*/ 5516907 h 6858000"/>
              <a:gd name="connsiteX70" fmla="*/ 2128648 w 7472601"/>
              <a:gd name="connsiteY70" fmla="*/ 5474249 h 6858000"/>
              <a:gd name="connsiteX71" fmla="*/ 1825619 w 7472601"/>
              <a:gd name="connsiteY71" fmla="*/ 5478447 h 6858000"/>
              <a:gd name="connsiteX72" fmla="*/ 1737798 w 7472601"/>
              <a:gd name="connsiteY72" fmla="*/ 5483353 h 6858000"/>
              <a:gd name="connsiteX73" fmla="*/ 1132195 w 7472601"/>
              <a:gd name="connsiteY73" fmla="*/ 5467980 h 6858000"/>
              <a:gd name="connsiteX74" fmla="*/ 7454976 w 7472601"/>
              <a:gd name="connsiteY74" fmla="*/ 6318297 h 6858000"/>
              <a:gd name="connsiteX75" fmla="*/ 7467600 w 7472601"/>
              <a:gd name="connsiteY75" fmla="*/ 6012219 h 6858000"/>
              <a:gd name="connsiteX76" fmla="*/ 7356878 w 7472601"/>
              <a:gd name="connsiteY76" fmla="*/ 5981332 h 6858000"/>
              <a:gd name="connsiteX77" fmla="*/ 7467600 w 7472601"/>
              <a:gd name="connsiteY77" fmla="*/ 6163634 h 6858000"/>
              <a:gd name="connsiteX78" fmla="*/ 7448321 w 7472601"/>
              <a:gd name="connsiteY78" fmla="*/ 6190991 h 6858000"/>
              <a:gd name="connsiteX79" fmla="*/ 7467600 w 7472601"/>
              <a:gd name="connsiteY79" fmla="*/ 6221686 h 6858000"/>
              <a:gd name="connsiteX80" fmla="*/ 7467600 w 7472601"/>
              <a:gd name="connsiteY80" fmla="*/ 6334256 h 6858000"/>
              <a:gd name="connsiteX81" fmla="*/ 7454976 w 7472601"/>
              <a:gd name="connsiteY81" fmla="*/ 6318297 h 6858000"/>
              <a:gd name="connsiteX82" fmla="*/ 1456157 w 7472601"/>
              <a:gd name="connsiteY82" fmla="*/ 5371404 h 6858000"/>
              <a:gd name="connsiteX83" fmla="*/ 1244432 w 7472601"/>
              <a:gd name="connsiteY83" fmla="*/ 5385601 h 6858000"/>
              <a:gd name="connsiteX84" fmla="*/ 973990 w 7472601"/>
              <a:gd name="connsiteY84" fmla="*/ 5424940 h 6858000"/>
              <a:gd name="connsiteX85" fmla="*/ 1103809 w 7472601"/>
              <a:gd name="connsiteY85" fmla="*/ 5433720 h 6858000"/>
              <a:gd name="connsiteX86" fmla="*/ 1123454 w 7472601"/>
              <a:gd name="connsiteY86" fmla="*/ 5435727 h 6858000"/>
              <a:gd name="connsiteX87" fmla="*/ 1737017 w 7472601"/>
              <a:gd name="connsiteY87" fmla="*/ 5452183 h 6858000"/>
              <a:gd name="connsiteX88" fmla="*/ 1824397 w 7472601"/>
              <a:gd name="connsiteY88" fmla="*/ 5447757 h 6858000"/>
              <a:gd name="connsiteX89" fmla="*/ 2070059 w 7472601"/>
              <a:gd name="connsiteY89" fmla="*/ 5441660 h 6858000"/>
              <a:gd name="connsiteX90" fmla="*/ 1456157 w 7472601"/>
              <a:gd name="connsiteY90" fmla="*/ 5371404 h 6858000"/>
              <a:gd name="connsiteX91" fmla="*/ 4988186 w 7472601"/>
              <a:gd name="connsiteY91" fmla="*/ 5216467 h 6858000"/>
              <a:gd name="connsiteX92" fmla="*/ 4777334 w 7472601"/>
              <a:gd name="connsiteY92" fmla="*/ 5406072 h 6858000"/>
              <a:gd name="connsiteX93" fmla="*/ 4718341 w 7472601"/>
              <a:gd name="connsiteY93" fmla="*/ 5468043 h 6858000"/>
              <a:gd name="connsiteX94" fmla="*/ 4604655 w 7472601"/>
              <a:gd name="connsiteY94" fmla="*/ 5583434 h 6858000"/>
              <a:gd name="connsiteX95" fmla="*/ 4565074 w 7472601"/>
              <a:gd name="connsiteY95" fmla="*/ 5618550 h 6858000"/>
              <a:gd name="connsiteX96" fmla="*/ 4988186 w 7472601"/>
              <a:gd name="connsiteY96" fmla="*/ 5216467 h 6858000"/>
              <a:gd name="connsiteX97" fmla="*/ 4978032 w 7472601"/>
              <a:gd name="connsiteY97" fmla="*/ 5183809 h 6858000"/>
              <a:gd name="connsiteX98" fmla="*/ 4463413 w 7472601"/>
              <a:gd name="connsiteY98" fmla="*/ 5615162 h 6858000"/>
              <a:gd name="connsiteX99" fmla="*/ 4358134 w 7472601"/>
              <a:gd name="connsiteY99" fmla="*/ 5742791 h 6858000"/>
              <a:gd name="connsiteX100" fmla="*/ 4376219 w 7472601"/>
              <a:gd name="connsiteY100" fmla="*/ 5729027 h 6858000"/>
              <a:gd name="connsiteX101" fmla="*/ 4582340 w 7472601"/>
              <a:gd name="connsiteY101" fmla="*/ 5561037 h 6858000"/>
              <a:gd name="connsiteX102" fmla="*/ 4694684 w 7472601"/>
              <a:gd name="connsiteY102" fmla="*/ 5447098 h 6858000"/>
              <a:gd name="connsiteX103" fmla="*/ 4754123 w 7472601"/>
              <a:gd name="connsiteY103" fmla="*/ 5384643 h 6858000"/>
              <a:gd name="connsiteX104" fmla="*/ 4978032 w 7472601"/>
              <a:gd name="connsiteY104" fmla="*/ 5183809 h 6858000"/>
              <a:gd name="connsiteX105" fmla="*/ 1903353 w 7472601"/>
              <a:gd name="connsiteY105" fmla="*/ 5044827 h 6858000"/>
              <a:gd name="connsiteX106" fmla="*/ 1936931 w 7472601"/>
              <a:gd name="connsiteY106" fmla="*/ 5093954 h 6858000"/>
              <a:gd name="connsiteX107" fmla="*/ 2195868 w 7472601"/>
              <a:gd name="connsiteY107" fmla="*/ 5396574 h 6858000"/>
              <a:gd name="connsiteX108" fmla="*/ 2088852 w 7472601"/>
              <a:gd name="connsiteY108" fmla="*/ 5166123 h 6858000"/>
              <a:gd name="connsiteX109" fmla="*/ 1958241 w 7472601"/>
              <a:gd name="connsiteY109" fmla="*/ 5067955 h 6858000"/>
              <a:gd name="connsiteX110" fmla="*/ 1903353 w 7472601"/>
              <a:gd name="connsiteY110" fmla="*/ 5044827 h 6858000"/>
              <a:gd name="connsiteX111" fmla="*/ 1979378 w 7472601"/>
              <a:gd name="connsiteY111" fmla="*/ 4769504 h 6858000"/>
              <a:gd name="connsiteX112" fmla="*/ 2882120 w 7472601"/>
              <a:gd name="connsiteY112" fmla="*/ 5064547 h 6858000"/>
              <a:gd name="connsiteX113" fmla="*/ 2793103 w 7472601"/>
              <a:gd name="connsiteY113" fmla="*/ 5039699 h 6858000"/>
              <a:gd name="connsiteX114" fmla="*/ 2770041 w 7472601"/>
              <a:gd name="connsiteY114" fmla="*/ 5033634 h 6858000"/>
              <a:gd name="connsiteX115" fmla="*/ 1979378 w 7472601"/>
              <a:gd name="connsiteY115" fmla="*/ 4769504 h 6858000"/>
              <a:gd name="connsiteX116" fmla="*/ 1927410 w 7472601"/>
              <a:gd name="connsiteY116" fmla="*/ 4716164 h 6858000"/>
              <a:gd name="connsiteX117" fmla="*/ 1959587 w 7472601"/>
              <a:gd name="connsiteY117" fmla="*/ 4728849 h 6858000"/>
              <a:gd name="connsiteX118" fmla="*/ 2777707 w 7472601"/>
              <a:gd name="connsiteY118" fmla="*/ 5003991 h 6858000"/>
              <a:gd name="connsiteX119" fmla="*/ 2800768 w 7472601"/>
              <a:gd name="connsiteY119" fmla="*/ 5010056 h 6858000"/>
              <a:gd name="connsiteX120" fmla="*/ 2879408 w 7472601"/>
              <a:gd name="connsiteY120" fmla="*/ 5031590 h 6858000"/>
              <a:gd name="connsiteX121" fmla="*/ 2862295 w 7472601"/>
              <a:gd name="connsiteY121" fmla="*/ 5022958 h 6858000"/>
              <a:gd name="connsiteX122" fmla="*/ 2813343 w 7472601"/>
              <a:gd name="connsiteY122" fmla="*/ 4998369 h 6858000"/>
              <a:gd name="connsiteX123" fmla="*/ 2646245 w 7472601"/>
              <a:gd name="connsiteY123" fmla="*/ 4930999 h 6858000"/>
              <a:gd name="connsiteX124" fmla="*/ 1999243 w 7472601"/>
              <a:gd name="connsiteY124" fmla="*/ 4730524 h 6858000"/>
              <a:gd name="connsiteX125" fmla="*/ 1979527 w 7472601"/>
              <a:gd name="connsiteY125" fmla="*/ 4726651 h 6858000"/>
              <a:gd name="connsiteX126" fmla="*/ 1927410 w 7472601"/>
              <a:gd name="connsiteY126" fmla="*/ 4716164 h 6858000"/>
              <a:gd name="connsiteX127" fmla="*/ 1997014 w 7472601"/>
              <a:gd name="connsiteY127" fmla="*/ 4698007 h 6858000"/>
              <a:gd name="connsiteX128" fmla="*/ 2005458 w 7472601"/>
              <a:gd name="connsiteY128" fmla="*/ 4699540 h 6858000"/>
              <a:gd name="connsiteX129" fmla="*/ 2657186 w 7472601"/>
              <a:gd name="connsiteY129" fmla="*/ 4901687 h 6858000"/>
              <a:gd name="connsiteX130" fmla="*/ 2826662 w 7472601"/>
              <a:gd name="connsiteY130" fmla="*/ 4970362 h 6858000"/>
              <a:gd name="connsiteX131" fmla="*/ 2876100 w 7472601"/>
              <a:gd name="connsiteY131" fmla="*/ 4995397 h 6858000"/>
              <a:gd name="connsiteX132" fmla="*/ 3042600 w 7472601"/>
              <a:gd name="connsiteY132" fmla="*/ 5059532 h 6858000"/>
              <a:gd name="connsiteX133" fmla="*/ 1997014 w 7472601"/>
              <a:gd name="connsiteY133" fmla="*/ 4698007 h 6858000"/>
              <a:gd name="connsiteX134" fmla="*/ 2305292 w 7472601"/>
              <a:gd name="connsiteY134" fmla="*/ 4219492 h 6858000"/>
              <a:gd name="connsiteX135" fmla="*/ 3360922 w 7472601"/>
              <a:gd name="connsiteY135" fmla="*/ 4529373 h 6858000"/>
              <a:gd name="connsiteX136" fmla="*/ 3492420 w 7472601"/>
              <a:gd name="connsiteY136" fmla="*/ 4510145 h 6858000"/>
              <a:gd name="connsiteX137" fmla="*/ 3364086 w 7472601"/>
              <a:gd name="connsiteY137" fmla="*/ 4480340 h 6858000"/>
              <a:gd name="connsiteX138" fmla="*/ 3225818 w 7472601"/>
              <a:gd name="connsiteY138" fmla="*/ 4411822 h 6858000"/>
              <a:gd name="connsiteX139" fmla="*/ 3129696 w 7472601"/>
              <a:gd name="connsiteY139" fmla="*/ 4360704 h 6858000"/>
              <a:gd name="connsiteX140" fmla="*/ 2814545 w 7472601"/>
              <a:gd name="connsiteY140" fmla="*/ 4282955 h 6858000"/>
              <a:gd name="connsiteX141" fmla="*/ 2305292 w 7472601"/>
              <a:gd name="connsiteY141" fmla="*/ 4219492 h 6858000"/>
              <a:gd name="connsiteX142" fmla="*/ 2626982 w 7472601"/>
              <a:gd name="connsiteY142" fmla="*/ 4206450 h 6858000"/>
              <a:gd name="connsiteX143" fmla="*/ 2490617 w 7472601"/>
              <a:gd name="connsiteY143" fmla="*/ 4206951 h 6858000"/>
              <a:gd name="connsiteX144" fmla="*/ 2819869 w 7472601"/>
              <a:gd name="connsiteY144" fmla="*/ 4252936 h 6858000"/>
              <a:gd name="connsiteX145" fmla="*/ 3143018 w 7472601"/>
              <a:gd name="connsiteY145" fmla="*/ 4332698 h 6858000"/>
              <a:gd name="connsiteX146" fmla="*/ 3241520 w 7472601"/>
              <a:gd name="connsiteY146" fmla="*/ 4385112 h 6858000"/>
              <a:gd name="connsiteX147" fmla="*/ 3374575 w 7472601"/>
              <a:gd name="connsiteY147" fmla="*/ 4451517 h 6858000"/>
              <a:gd name="connsiteX148" fmla="*/ 3505221 w 7472601"/>
              <a:gd name="connsiteY148" fmla="*/ 4480757 h 6858000"/>
              <a:gd name="connsiteX149" fmla="*/ 2626982 w 7472601"/>
              <a:gd name="connsiteY149" fmla="*/ 4206450 h 6858000"/>
              <a:gd name="connsiteX150" fmla="*/ 1310106 w 7472601"/>
              <a:gd name="connsiteY150" fmla="*/ 3943217 h 6858000"/>
              <a:gd name="connsiteX151" fmla="*/ 854994 w 7472601"/>
              <a:gd name="connsiteY151" fmla="*/ 4399136 h 6858000"/>
              <a:gd name="connsiteX152" fmla="*/ 742462 w 7472601"/>
              <a:gd name="connsiteY152" fmla="*/ 4594648 h 6858000"/>
              <a:gd name="connsiteX153" fmla="*/ 820602 w 7472601"/>
              <a:gd name="connsiteY153" fmla="*/ 4485915 h 6858000"/>
              <a:gd name="connsiteX154" fmla="*/ 878295 w 7472601"/>
              <a:gd name="connsiteY154" fmla="*/ 4403594 h 6858000"/>
              <a:gd name="connsiteX155" fmla="*/ 1240607 w 7472601"/>
              <a:gd name="connsiteY155" fmla="*/ 4010401 h 6858000"/>
              <a:gd name="connsiteX156" fmla="*/ 1310106 w 7472601"/>
              <a:gd name="connsiteY156" fmla="*/ 3943217 h 6858000"/>
              <a:gd name="connsiteX157" fmla="*/ 1423113 w 7472601"/>
              <a:gd name="connsiteY157" fmla="*/ 3874565 h 6858000"/>
              <a:gd name="connsiteX158" fmla="*/ 1260565 w 7472601"/>
              <a:gd name="connsiteY158" fmla="*/ 4031982 h 6858000"/>
              <a:gd name="connsiteX159" fmla="*/ 901900 w 7472601"/>
              <a:gd name="connsiteY159" fmla="*/ 4421236 h 6858000"/>
              <a:gd name="connsiteX160" fmla="*/ 845044 w 7472601"/>
              <a:gd name="connsiteY160" fmla="*/ 4502436 h 6858000"/>
              <a:gd name="connsiteX161" fmla="*/ 685926 w 7472601"/>
              <a:gd name="connsiteY161" fmla="*/ 4703069 h 6858000"/>
              <a:gd name="connsiteX162" fmla="*/ 684248 w 7472601"/>
              <a:gd name="connsiteY162" fmla="*/ 4706721 h 6858000"/>
              <a:gd name="connsiteX163" fmla="*/ 1423113 w 7472601"/>
              <a:gd name="connsiteY163" fmla="*/ 3874565 h 6858000"/>
              <a:gd name="connsiteX164" fmla="*/ 3316479 w 7472601"/>
              <a:gd name="connsiteY164" fmla="*/ 3872136 h 6858000"/>
              <a:gd name="connsiteX165" fmla="*/ 3546806 w 7472601"/>
              <a:gd name="connsiteY165" fmla="*/ 4356139 h 6858000"/>
              <a:gd name="connsiteX166" fmla="*/ 3364433 w 7472601"/>
              <a:gd name="connsiteY166" fmla="*/ 3953121 h 6858000"/>
              <a:gd name="connsiteX167" fmla="*/ 3316479 w 7472601"/>
              <a:gd name="connsiteY167" fmla="*/ 3872136 h 6858000"/>
              <a:gd name="connsiteX168" fmla="*/ 3291335 w 7472601"/>
              <a:gd name="connsiteY168" fmla="*/ 3767420 h 6858000"/>
              <a:gd name="connsiteX169" fmla="*/ 3390805 w 7472601"/>
              <a:gd name="connsiteY169" fmla="*/ 3937163 h 6858000"/>
              <a:gd name="connsiteX170" fmla="*/ 3579062 w 7472601"/>
              <a:gd name="connsiteY170" fmla="*/ 4359040 h 6858000"/>
              <a:gd name="connsiteX171" fmla="*/ 3467355 w 7472601"/>
              <a:gd name="connsiteY171" fmla="*/ 3988130 h 6858000"/>
              <a:gd name="connsiteX172" fmla="*/ 3310753 w 7472601"/>
              <a:gd name="connsiteY172" fmla="*/ 3787140 h 6858000"/>
              <a:gd name="connsiteX173" fmla="*/ 3291335 w 7472601"/>
              <a:gd name="connsiteY173" fmla="*/ 3767420 h 6858000"/>
              <a:gd name="connsiteX174" fmla="*/ 1635889 w 7472601"/>
              <a:gd name="connsiteY174" fmla="*/ 3709494 h 6858000"/>
              <a:gd name="connsiteX175" fmla="*/ 1634800 w 7472601"/>
              <a:gd name="connsiteY175" fmla="*/ 3731111 h 6858000"/>
              <a:gd name="connsiteX176" fmla="*/ 1635889 w 7472601"/>
              <a:gd name="connsiteY176" fmla="*/ 3709494 h 6858000"/>
              <a:gd name="connsiteX177" fmla="*/ 1510397 w 7472601"/>
              <a:gd name="connsiteY177" fmla="*/ 3684705 h 6858000"/>
              <a:gd name="connsiteX178" fmla="*/ 1146550 w 7472601"/>
              <a:gd name="connsiteY178" fmla="*/ 3802012 h 6858000"/>
              <a:gd name="connsiteX179" fmla="*/ 698834 w 7472601"/>
              <a:gd name="connsiteY179" fmla="*/ 3952272 h 6858000"/>
              <a:gd name="connsiteX180" fmla="*/ 34256 w 7472601"/>
              <a:gd name="connsiteY180" fmla="*/ 4347603 h 6858000"/>
              <a:gd name="connsiteX181" fmla="*/ 527241 w 7472601"/>
              <a:gd name="connsiteY181" fmla="*/ 4065078 h 6858000"/>
              <a:gd name="connsiteX182" fmla="*/ 1510397 w 7472601"/>
              <a:gd name="connsiteY182" fmla="*/ 3684705 h 6858000"/>
              <a:gd name="connsiteX183" fmla="*/ 1313114 w 7472601"/>
              <a:gd name="connsiteY183" fmla="*/ 3655216 h 6858000"/>
              <a:gd name="connsiteX184" fmla="*/ 1109304 w 7472601"/>
              <a:gd name="connsiteY184" fmla="*/ 3669030 h 6858000"/>
              <a:gd name="connsiteX185" fmla="*/ 8129 w 7472601"/>
              <a:gd name="connsiteY185" fmla="*/ 4330519 h 6858000"/>
              <a:gd name="connsiteX186" fmla="*/ 687572 w 7472601"/>
              <a:gd name="connsiteY186" fmla="*/ 3925629 h 6858000"/>
              <a:gd name="connsiteX187" fmla="*/ 1138365 w 7472601"/>
              <a:gd name="connsiteY187" fmla="*/ 3774515 h 6858000"/>
              <a:gd name="connsiteX188" fmla="*/ 1505579 w 7472601"/>
              <a:gd name="connsiteY188" fmla="*/ 3655526 h 6858000"/>
              <a:gd name="connsiteX189" fmla="*/ 1313114 w 7472601"/>
              <a:gd name="connsiteY189" fmla="*/ 3655216 h 6858000"/>
              <a:gd name="connsiteX190" fmla="*/ 3655073 w 7472601"/>
              <a:gd name="connsiteY190" fmla="*/ 3650884 h 6858000"/>
              <a:gd name="connsiteX191" fmla="*/ 3989938 w 7472601"/>
              <a:gd name="connsiteY191" fmla="*/ 3991685 h 6858000"/>
              <a:gd name="connsiteX192" fmla="*/ 4393907 w 7472601"/>
              <a:gd name="connsiteY192" fmla="*/ 4261258 h 6858000"/>
              <a:gd name="connsiteX193" fmla="*/ 4648051 w 7472601"/>
              <a:gd name="connsiteY193" fmla="*/ 4374051 h 6858000"/>
              <a:gd name="connsiteX194" fmla="*/ 4383389 w 7472601"/>
              <a:gd name="connsiteY194" fmla="*/ 4184369 h 6858000"/>
              <a:gd name="connsiteX195" fmla="*/ 4165508 w 7472601"/>
              <a:gd name="connsiteY195" fmla="*/ 4035196 h 6858000"/>
              <a:gd name="connsiteX196" fmla="*/ 4068162 w 7472601"/>
              <a:gd name="connsiteY196" fmla="*/ 3953394 h 6858000"/>
              <a:gd name="connsiteX197" fmla="*/ 3981416 w 7472601"/>
              <a:gd name="connsiteY197" fmla="*/ 3880482 h 6858000"/>
              <a:gd name="connsiteX198" fmla="*/ 3800147 w 7472601"/>
              <a:gd name="connsiteY198" fmla="*/ 3749872 h 6858000"/>
              <a:gd name="connsiteX199" fmla="*/ 3655073 w 7472601"/>
              <a:gd name="connsiteY199" fmla="*/ 3650884 h 6858000"/>
              <a:gd name="connsiteX200" fmla="*/ 3670252 w 7472601"/>
              <a:gd name="connsiteY200" fmla="*/ 3622798 h 6858000"/>
              <a:gd name="connsiteX201" fmla="*/ 3817258 w 7472601"/>
              <a:gd name="connsiteY201" fmla="*/ 3723577 h 6858000"/>
              <a:gd name="connsiteX202" fmla="*/ 4000461 w 7472601"/>
              <a:gd name="connsiteY202" fmla="*/ 3855966 h 6858000"/>
              <a:gd name="connsiteX203" fmla="*/ 4088180 w 7472601"/>
              <a:gd name="connsiteY203" fmla="*/ 3929774 h 6858000"/>
              <a:gd name="connsiteX204" fmla="*/ 4184555 w 7472601"/>
              <a:gd name="connsiteY204" fmla="*/ 4010683 h 6858000"/>
              <a:gd name="connsiteX205" fmla="*/ 4399563 w 7472601"/>
              <a:gd name="connsiteY205" fmla="*/ 4158106 h 6858000"/>
              <a:gd name="connsiteX206" fmla="*/ 4684469 w 7472601"/>
              <a:gd name="connsiteY206" fmla="*/ 4364680 h 6858000"/>
              <a:gd name="connsiteX207" fmla="*/ 4690271 w 7472601"/>
              <a:gd name="connsiteY207" fmla="*/ 4370034 h 6858000"/>
              <a:gd name="connsiteX208" fmla="*/ 4136093 w 7472601"/>
              <a:gd name="connsiteY208" fmla="*/ 3858466 h 6858000"/>
              <a:gd name="connsiteX209" fmla="*/ 3670252 w 7472601"/>
              <a:gd name="connsiteY209" fmla="*/ 3622798 h 6858000"/>
              <a:gd name="connsiteX210" fmla="*/ 4440129 w 7472601"/>
              <a:gd name="connsiteY210" fmla="*/ 3448571 h 6858000"/>
              <a:gd name="connsiteX211" fmla="*/ 4856525 w 7472601"/>
              <a:gd name="connsiteY211" fmla="*/ 3915351 h 6858000"/>
              <a:gd name="connsiteX212" fmla="*/ 5059055 w 7472601"/>
              <a:gd name="connsiteY212" fmla="*/ 4108918 h 6858000"/>
              <a:gd name="connsiteX213" fmla="*/ 5290070 w 7472601"/>
              <a:gd name="connsiteY213" fmla="*/ 4263619 h 6858000"/>
              <a:gd name="connsiteX214" fmla="*/ 4834991 w 7472601"/>
              <a:gd name="connsiteY214" fmla="*/ 3830985 h 6858000"/>
              <a:gd name="connsiteX215" fmla="*/ 4440129 w 7472601"/>
              <a:gd name="connsiteY215" fmla="*/ 3448571 h 6858000"/>
              <a:gd name="connsiteX216" fmla="*/ 4441737 w 7472601"/>
              <a:gd name="connsiteY216" fmla="*/ 3399734 h 6858000"/>
              <a:gd name="connsiteX217" fmla="*/ 4431236 w 7472601"/>
              <a:gd name="connsiteY217" fmla="*/ 3400954 h 6858000"/>
              <a:gd name="connsiteX218" fmla="*/ 4557150 w 7472601"/>
              <a:gd name="connsiteY218" fmla="*/ 3510023 h 6858000"/>
              <a:gd name="connsiteX219" fmla="*/ 4856936 w 7472601"/>
              <a:gd name="connsiteY219" fmla="*/ 3809146 h 6858000"/>
              <a:gd name="connsiteX220" fmla="*/ 5111996 w 7472601"/>
              <a:gd name="connsiteY220" fmla="*/ 4065759 h 6858000"/>
              <a:gd name="connsiteX221" fmla="*/ 5388878 w 7472601"/>
              <a:gd name="connsiteY221" fmla="*/ 4300185 h 6858000"/>
              <a:gd name="connsiteX222" fmla="*/ 5425556 w 7472601"/>
              <a:gd name="connsiteY222" fmla="*/ 4308967 h 6858000"/>
              <a:gd name="connsiteX223" fmla="*/ 4943646 w 7472601"/>
              <a:gd name="connsiteY223" fmla="*/ 3822916 h 6858000"/>
              <a:gd name="connsiteX224" fmla="*/ 4594837 w 7472601"/>
              <a:gd name="connsiteY224" fmla="*/ 3532274 h 6858000"/>
              <a:gd name="connsiteX225" fmla="*/ 4441737 w 7472601"/>
              <a:gd name="connsiteY225" fmla="*/ 3399734 h 6858000"/>
              <a:gd name="connsiteX226" fmla="*/ 5425834 w 7472601"/>
              <a:gd name="connsiteY226" fmla="*/ 3162785 h 6858000"/>
              <a:gd name="connsiteX227" fmla="*/ 5401644 w 7472601"/>
              <a:gd name="connsiteY227" fmla="*/ 3617847 h 6858000"/>
              <a:gd name="connsiteX228" fmla="*/ 5467256 w 7472601"/>
              <a:gd name="connsiteY228" fmla="*/ 4175494 h 6858000"/>
              <a:gd name="connsiteX229" fmla="*/ 5448069 w 7472601"/>
              <a:gd name="connsiteY229" fmla="*/ 3567554 h 6858000"/>
              <a:gd name="connsiteX230" fmla="*/ 5425834 w 7472601"/>
              <a:gd name="connsiteY230" fmla="*/ 3162785 h 6858000"/>
              <a:gd name="connsiteX231" fmla="*/ 1318687 w 7472601"/>
              <a:gd name="connsiteY231" fmla="*/ 3113840 h 6858000"/>
              <a:gd name="connsiteX232" fmla="*/ 1066793 w 7472601"/>
              <a:gd name="connsiteY232" fmla="*/ 3212171 h 6858000"/>
              <a:gd name="connsiteX233" fmla="*/ 993319 w 7472601"/>
              <a:gd name="connsiteY233" fmla="*/ 3247648 h 6858000"/>
              <a:gd name="connsiteX234" fmla="*/ 853081 w 7472601"/>
              <a:gd name="connsiteY234" fmla="*/ 3312410 h 6858000"/>
              <a:gd name="connsiteX235" fmla="*/ 805957 w 7472601"/>
              <a:gd name="connsiteY235" fmla="*/ 3330443 h 6858000"/>
              <a:gd name="connsiteX236" fmla="*/ 1318687 w 7472601"/>
              <a:gd name="connsiteY236" fmla="*/ 3113840 h 6858000"/>
              <a:gd name="connsiteX237" fmla="*/ 5453702 w 7472601"/>
              <a:gd name="connsiteY237" fmla="*/ 3090882 h 6858000"/>
              <a:gd name="connsiteX238" fmla="*/ 5480135 w 7472601"/>
              <a:gd name="connsiteY238" fmla="*/ 3565802 h 6858000"/>
              <a:gd name="connsiteX239" fmla="*/ 5499023 w 7472601"/>
              <a:gd name="connsiteY239" fmla="*/ 4166310 h 6858000"/>
              <a:gd name="connsiteX240" fmla="*/ 5547022 w 7472601"/>
              <a:gd name="connsiteY240" fmla="*/ 3607838 h 6858000"/>
              <a:gd name="connsiteX241" fmla="*/ 5515964 w 7472601"/>
              <a:gd name="connsiteY241" fmla="*/ 3378541 h 6858000"/>
              <a:gd name="connsiteX242" fmla="*/ 5453702 w 7472601"/>
              <a:gd name="connsiteY242" fmla="*/ 3090882 h 6858000"/>
              <a:gd name="connsiteX243" fmla="*/ 1238695 w 7472601"/>
              <a:gd name="connsiteY243" fmla="*/ 3076820 h 6858000"/>
              <a:gd name="connsiteX244" fmla="*/ 716371 w 7472601"/>
              <a:gd name="connsiteY244" fmla="*/ 3293249 h 6858000"/>
              <a:gd name="connsiteX245" fmla="*/ 579522 w 7472601"/>
              <a:gd name="connsiteY245" fmla="*/ 3371759 h 6858000"/>
              <a:gd name="connsiteX246" fmla="*/ 600288 w 7472601"/>
              <a:gd name="connsiteY246" fmla="*/ 3365555 h 6858000"/>
              <a:gd name="connsiteX247" fmla="*/ 840692 w 7472601"/>
              <a:gd name="connsiteY247" fmla="*/ 3284921 h 6858000"/>
              <a:gd name="connsiteX248" fmla="*/ 979248 w 7472601"/>
              <a:gd name="connsiteY248" fmla="*/ 3221003 h 6858000"/>
              <a:gd name="connsiteX249" fmla="*/ 1053282 w 7472601"/>
              <a:gd name="connsiteY249" fmla="*/ 3185247 h 6858000"/>
              <a:gd name="connsiteX250" fmla="*/ 1320603 w 7472601"/>
              <a:gd name="connsiteY250" fmla="*/ 3081281 h 6858000"/>
              <a:gd name="connsiteX251" fmla="*/ 1238695 w 7472601"/>
              <a:gd name="connsiteY251" fmla="*/ 3076820 h 6858000"/>
              <a:gd name="connsiteX252" fmla="*/ 5425627 w 7472601"/>
              <a:gd name="connsiteY252" fmla="*/ 2954192 h 6858000"/>
              <a:gd name="connsiteX253" fmla="*/ 5470770 w 7472601"/>
              <a:gd name="connsiteY253" fmla="*/ 3005435 h 6858000"/>
              <a:gd name="connsiteX254" fmla="*/ 5519779 w 7472601"/>
              <a:gd name="connsiteY254" fmla="*/ 4359223 h 6858000"/>
              <a:gd name="connsiteX255" fmla="*/ 5520293 w 7472601"/>
              <a:gd name="connsiteY255" fmla="*/ 4360602 h 6858000"/>
              <a:gd name="connsiteX256" fmla="*/ 5767221 w 7472601"/>
              <a:gd name="connsiteY256" fmla="*/ 4665564 h 6858000"/>
              <a:gd name="connsiteX257" fmla="*/ 6937169 w 7472601"/>
              <a:gd name="connsiteY257" fmla="*/ 4815941 h 6858000"/>
              <a:gd name="connsiteX258" fmla="*/ 6953922 w 7472601"/>
              <a:gd name="connsiteY258" fmla="*/ 4890068 h 6858000"/>
              <a:gd name="connsiteX259" fmla="*/ 6071359 w 7472601"/>
              <a:gd name="connsiteY259" fmla="*/ 4770770 h 6858000"/>
              <a:gd name="connsiteX260" fmla="*/ 6038839 w 7472601"/>
              <a:gd name="connsiteY260" fmla="*/ 4764474 h 6858000"/>
              <a:gd name="connsiteX261" fmla="*/ 6038706 w 7472601"/>
              <a:gd name="connsiteY261" fmla="*/ 4763847 h 6858000"/>
              <a:gd name="connsiteX262" fmla="*/ 6037784 w 7472601"/>
              <a:gd name="connsiteY262" fmla="*/ 4764270 h 6858000"/>
              <a:gd name="connsiteX263" fmla="*/ 6038839 w 7472601"/>
              <a:gd name="connsiteY263" fmla="*/ 4764474 h 6858000"/>
              <a:gd name="connsiteX264" fmla="*/ 6040338 w 7472601"/>
              <a:gd name="connsiteY264" fmla="*/ 4771418 h 6858000"/>
              <a:gd name="connsiteX265" fmla="*/ 6024488 w 7472601"/>
              <a:gd name="connsiteY265" fmla="*/ 4809903 h 6858000"/>
              <a:gd name="connsiteX266" fmla="*/ 5599771 w 7472601"/>
              <a:gd name="connsiteY266" fmla="*/ 5509652 h 6858000"/>
              <a:gd name="connsiteX267" fmla="*/ 5548843 w 7472601"/>
              <a:gd name="connsiteY267" fmla="*/ 5563845 h 6858000"/>
              <a:gd name="connsiteX268" fmla="*/ 5940952 w 7472601"/>
              <a:gd name="connsiteY268" fmla="*/ 6250028 h 6858000"/>
              <a:gd name="connsiteX269" fmla="*/ 6043441 w 7472601"/>
              <a:gd name="connsiteY269" fmla="*/ 6665847 h 6858000"/>
              <a:gd name="connsiteX270" fmla="*/ 6093432 w 7472601"/>
              <a:gd name="connsiteY270" fmla="*/ 6858000 h 6858000"/>
              <a:gd name="connsiteX271" fmla="*/ 6034344 w 7472601"/>
              <a:gd name="connsiteY271" fmla="*/ 6858000 h 6858000"/>
              <a:gd name="connsiteX272" fmla="*/ 6026679 w 7472601"/>
              <a:gd name="connsiteY272" fmla="*/ 6836959 h 6858000"/>
              <a:gd name="connsiteX273" fmla="*/ 5800441 w 7472601"/>
              <a:gd name="connsiteY273" fmla="*/ 6335286 h 6858000"/>
              <a:gd name="connsiteX274" fmla="*/ 5526562 w 7472601"/>
              <a:gd name="connsiteY274" fmla="*/ 5705388 h 6858000"/>
              <a:gd name="connsiteX275" fmla="*/ 5519640 w 7472601"/>
              <a:gd name="connsiteY275" fmla="*/ 5683774 h 6858000"/>
              <a:gd name="connsiteX276" fmla="*/ 5844559 w 7472601"/>
              <a:gd name="connsiteY276" fmla="*/ 6553349 h 6858000"/>
              <a:gd name="connsiteX277" fmla="*/ 5975994 w 7472601"/>
              <a:gd name="connsiteY277" fmla="*/ 6858000 h 6858000"/>
              <a:gd name="connsiteX278" fmla="*/ 5898547 w 7472601"/>
              <a:gd name="connsiteY278" fmla="*/ 6858000 h 6858000"/>
              <a:gd name="connsiteX279" fmla="*/ 5682041 w 7472601"/>
              <a:gd name="connsiteY279" fmla="*/ 6355860 h 6858000"/>
              <a:gd name="connsiteX280" fmla="*/ 5461758 w 7472601"/>
              <a:gd name="connsiteY280" fmla="*/ 5820220 h 6858000"/>
              <a:gd name="connsiteX281" fmla="*/ 5237282 w 7472601"/>
              <a:gd name="connsiteY281" fmla="*/ 6579086 h 6858000"/>
              <a:gd name="connsiteX282" fmla="*/ 5115009 w 7472601"/>
              <a:gd name="connsiteY282" fmla="*/ 6858000 h 6858000"/>
              <a:gd name="connsiteX283" fmla="*/ 5028074 w 7472601"/>
              <a:gd name="connsiteY283" fmla="*/ 6858000 h 6858000"/>
              <a:gd name="connsiteX284" fmla="*/ 5079508 w 7472601"/>
              <a:gd name="connsiteY284" fmla="*/ 6749074 h 6858000"/>
              <a:gd name="connsiteX285" fmla="*/ 5371846 w 7472601"/>
              <a:gd name="connsiteY285" fmla="*/ 5924413 h 6858000"/>
              <a:gd name="connsiteX286" fmla="*/ 5270512 w 7472601"/>
              <a:gd name="connsiteY286" fmla="*/ 6138975 h 6858000"/>
              <a:gd name="connsiteX287" fmla="*/ 5062409 w 7472601"/>
              <a:gd name="connsiteY287" fmla="*/ 6653544 h 6858000"/>
              <a:gd name="connsiteX288" fmla="*/ 5036628 w 7472601"/>
              <a:gd name="connsiteY288" fmla="*/ 6754247 h 6858000"/>
              <a:gd name="connsiteX289" fmla="*/ 5009112 w 7472601"/>
              <a:gd name="connsiteY289" fmla="*/ 6858000 h 6858000"/>
              <a:gd name="connsiteX290" fmla="*/ 4976679 w 7472601"/>
              <a:gd name="connsiteY290" fmla="*/ 6858000 h 6858000"/>
              <a:gd name="connsiteX291" fmla="*/ 5006537 w 7472601"/>
              <a:gd name="connsiteY291" fmla="*/ 6747068 h 6858000"/>
              <a:gd name="connsiteX292" fmla="*/ 5032723 w 7472601"/>
              <a:gd name="connsiteY292" fmla="*/ 6644957 h 6858000"/>
              <a:gd name="connsiteX293" fmla="*/ 5242949 w 7472601"/>
              <a:gd name="connsiteY293" fmla="*/ 6125175 h 6858000"/>
              <a:gd name="connsiteX294" fmla="*/ 5286321 w 7472601"/>
              <a:gd name="connsiteY294" fmla="*/ 6033555 h 6858000"/>
              <a:gd name="connsiteX295" fmla="*/ 5008210 w 7472601"/>
              <a:gd name="connsiteY295" fmla="*/ 6649194 h 6858000"/>
              <a:gd name="connsiteX296" fmla="*/ 4986321 w 7472601"/>
              <a:gd name="connsiteY296" fmla="*/ 6765687 h 6858000"/>
              <a:gd name="connsiteX297" fmla="*/ 4973474 w 7472601"/>
              <a:gd name="connsiteY297" fmla="*/ 6858000 h 6858000"/>
              <a:gd name="connsiteX298" fmla="*/ 4907178 w 7472601"/>
              <a:gd name="connsiteY298" fmla="*/ 6858000 h 6858000"/>
              <a:gd name="connsiteX299" fmla="*/ 4910810 w 7472601"/>
              <a:gd name="connsiteY299" fmla="*/ 6829660 h 6858000"/>
              <a:gd name="connsiteX300" fmla="*/ 4987461 w 7472601"/>
              <a:gd name="connsiteY300" fmla="*/ 6432994 h 6858000"/>
              <a:gd name="connsiteX301" fmla="*/ 5179262 w 7472601"/>
              <a:gd name="connsiteY301" fmla="*/ 6035044 h 6858000"/>
              <a:gd name="connsiteX302" fmla="*/ 4689678 w 7472601"/>
              <a:gd name="connsiteY302" fmla="*/ 6440241 h 6858000"/>
              <a:gd name="connsiteX303" fmla="*/ 4477543 w 7472601"/>
              <a:gd name="connsiteY303" fmla="*/ 6674836 h 6858000"/>
              <a:gd name="connsiteX304" fmla="*/ 4329957 w 7472601"/>
              <a:gd name="connsiteY304" fmla="*/ 6858000 h 6858000"/>
              <a:gd name="connsiteX305" fmla="*/ 4218595 w 7472601"/>
              <a:gd name="connsiteY305" fmla="*/ 6858000 h 6858000"/>
              <a:gd name="connsiteX306" fmla="*/ 4368888 w 7472601"/>
              <a:gd name="connsiteY306" fmla="*/ 6668412 h 6858000"/>
              <a:gd name="connsiteX307" fmla="*/ 4563091 w 7472601"/>
              <a:gd name="connsiteY307" fmla="*/ 6442508 h 6858000"/>
              <a:gd name="connsiteX308" fmla="*/ 5387324 w 7472601"/>
              <a:gd name="connsiteY308" fmla="*/ 5705830 h 6858000"/>
              <a:gd name="connsiteX309" fmla="*/ 5073620 w 7472601"/>
              <a:gd name="connsiteY309" fmla="*/ 5955437 h 6858000"/>
              <a:gd name="connsiteX310" fmla="*/ 4689789 w 7472601"/>
              <a:gd name="connsiteY310" fmla="*/ 6268382 h 6858000"/>
              <a:gd name="connsiteX311" fmla="*/ 4418722 w 7472601"/>
              <a:gd name="connsiteY311" fmla="*/ 6570886 h 6858000"/>
              <a:gd name="connsiteX312" fmla="*/ 4214944 w 7472601"/>
              <a:gd name="connsiteY312" fmla="*/ 6858000 h 6858000"/>
              <a:gd name="connsiteX313" fmla="*/ 4177898 w 7472601"/>
              <a:gd name="connsiteY313" fmla="*/ 6858000 h 6858000"/>
              <a:gd name="connsiteX314" fmla="*/ 4391597 w 7472601"/>
              <a:gd name="connsiteY314" fmla="*/ 6556370 h 6858000"/>
              <a:gd name="connsiteX315" fmla="*/ 4668889 w 7472601"/>
              <a:gd name="connsiteY315" fmla="*/ 6246399 h 6858000"/>
              <a:gd name="connsiteX316" fmla="*/ 5055427 w 7472601"/>
              <a:gd name="connsiteY316" fmla="*/ 5931476 h 6858000"/>
              <a:gd name="connsiteX317" fmla="*/ 5371814 w 7472601"/>
              <a:gd name="connsiteY317" fmla="*/ 5678975 h 6858000"/>
              <a:gd name="connsiteX318" fmla="*/ 4987918 w 7472601"/>
              <a:gd name="connsiteY318" fmla="*/ 5838701 h 6858000"/>
              <a:gd name="connsiteX319" fmla="*/ 4317146 w 7472601"/>
              <a:gd name="connsiteY319" fmla="*/ 6587716 h 6858000"/>
              <a:gd name="connsiteX320" fmla="*/ 4171627 w 7472601"/>
              <a:gd name="connsiteY320" fmla="*/ 6858000 h 6858000"/>
              <a:gd name="connsiteX321" fmla="*/ 4081585 w 7472601"/>
              <a:gd name="connsiteY321" fmla="*/ 6858000 h 6858000"/>
              <a:gd name="connsiteX322" fmla="*/ 4238603 w 7472601"/>
              <a:gd name="connsiteY322" fmla="*/ 6559341 h 6858000"/>
              <a:gd name="connsiteX323" fmla="*/ 4778333 w 7472601"/>
              <a:gd name="connsiteY323" fmla="*/ 5873626 h 6858000"/>
              <a:gd name="connsiteX324" fmla="*/ 5414185 w 7472601"/>
              <a:gd name="connsiteY324" fmla="*/ 5573882 h 6858000"/>
              <a:gd name="connsiteX325" fmla="*/ 5959648 w 7472601"/>
              <a:gd name="connsiteY325" fmla="*/ 4760797 h 6858000"/>
              <a:gd name="connsiteX326" fmla="*/ 5355019 w 7472601"/>
              <a:gd name="connsiteY326" fmla="*/ 4734672 h 6858000"/>
              <a:gd name="connsiteX327" fmla="*/ 5083565 w 7472601"/>
              <a:gd name="connsiteY327" fmla="*/ 5179121 h 6858000"/>
              <a:gd name="connsiteX328" fmla="*/ 4713577 w 7472601"/>
              <a:gd name="connsiteY328" fmla="*/ 5616803 h 6858000"/>
              <a:gd name="connsiteX329" fmla="*/ 3989559 w 7472601"/>
              <a:gd name="connsiteY329" fmla="*/ 6145945 h 6858000"/>
              <a:gd name="connsiteX330" fmla="*/ 3939824 w 7472601"/>
              <a:gd name="connsiteY330" fmla="*/ 6066900 h 6858000"/>
              <a:gd name="connsiteX331" fmla="*/ 4584537 w 7472601"/>
              <a:gd name="connsiteY331" fmla="*/ 5324826 h 6858000"/>
              <a:gd name="connsiteX332" fmla="*/ 5037105 w 7472601"/>
              <a:gd name="connsiteY332" fmla="*/ 5088765 h 6858000"/>
              <a:gd name="connsiteX333" fmla="*/ 5039930 w 7472601"/>
              <a:gd name="connsiteY333" fmla="*/ 5089585 h 6858000"/>
              <a:gd name="connsiteX334" fmla="*/ 5263764 w 7472601"/>
              <a:gd name="connsiteY334" fmla="*/ 4735525 h 6858000"/>
              <a:gd name="connsiteX335" fmla="*/ 4086300 w 7472601"/>
              <a:gd name="connsiteY335" fmla="*/ 4884599 h 6858000"/>
              <a:gd name="connsiteX336" fmla="*/ 4085485 w 7472601"/>
              <a:gd name="connsiteY336" fmla="*/ 4899070 h 6858000"/>
              <a:gd name="connsiteX337" fmla="*/ 3871915 w 7472601"/>
              <a:gd name="connsiteY337" fmla="*/ 5253645 h 6858000"/>
              <a:gd name="connsiteX338" fmla="*/ 3799374 w 7472601"/>
              <a:gd name="connsiteY338" fmla="*/ 5466127 h 6858000"/>
              <a:gd name="connsiteX339" fmla="*/ 3498850 w 7472601"/>
              <a:gd name="connsiteY339" fmla="*/ 6661888 h 6858000"/>
              <a:gd name="connsiteX340" fmla="*/ 3399216 w 7472601"/>
              <a:gd name="connsiteY340" fmla="*/ 6858000 h 6858000"/>
              <a:gd name="connsiteX341" fmla="*/ 3303688 w 7472601"/>
              <a:gd name="connsiteY341" fmla="*/ 6858000 h 6858000"/>
              <a:gd name="connsiteX342" fmla="*/ 3391774 w 7472601"/>
              <a:gd name="connsiteY342" fmla="*/ 6697181 h 6858000"/>
              <a:gd name="connsiteX343" fmla="*/ 3735540 w 7472601"/>
              <a:gd name="connsiteY343" fmla="*/ 5546923 h 6858000"/>
              <a:gd name="connsiteX344" fmla="*/ 3729438 w 7472601"/>
              <a:gd name="connsiteY344" fmla="*/ 5569058 h 6858000"/>
              <a:gd name="connsiteX345" fmla="*/ 3707782 w 7472601"/>
              <a:gd name="connsiteY345" fmla="*/ 5644908 h 6858000"/>
              <a:gd name="connsiteX346" fmla="*/ 3583827 w 7472601"/>
              <a:gd name="connsiteY346" fmla="*/ 6039215 h 6858000"/>
              <a:gd name="connsiteX347" fmla="*/ 3547861 w 7472601"/>
              <a:gd name="connsiteY347" fmla="*/ 6129609 h 6858000"/>
              <a:gd name="connsiteX348" fmla="*/ 3490905 w 7472601"/>
              <a:gd name="connsiteY348" fmla="*/ 6277660 h 6858000"/>
              <a:gd name="connsiteX349" fmla="*/ 3455859 w 7472601"/>
              <a:gd name="connsiteY349" fmla="*/ 6391301 h 6858000"/>
              <a:gd name="connsiteX350" fmla="*/ 3429112 w 7472601"/>
              <a:gd name="connsiteY350" fmla="*/ 6479469 h 6858000"/>
              <a:gd name="connsiteX351" fmla="*/ 3304862 w 7472601"/>
              <a:gd name="connsiteY351" fmla="*/ 6796476 h 6858000"/>
              <a:gd name="connsiteX352" fmla="*/ 3276071 w 7472601"/>
              <a:gd name="connsiteY352" fmla="*/ 6858000 h 6858000"/>
              <a:gd name="connsiteX353" fmla="*/ 3240805 w 7472601"/>
              <a:gd name="connsiteY353" fmla="*/ 6858000 h 6858000"/>
              <a:gd name="connsiteX354" fmla="*/ 3275917 w 7472601"/>
              <a:gd name="connsiteY354" fmla="*/ 6783192 h 6858000"/>
              <a:gd name="connsiteX355" fmla="*/ 3399358 w 7472601"/>
              <a:gd name="connsiteY355" fmla="*/ 6469011 h 6858000"/>
              <a:gd name="connsiteX356" fmla="*/ 3425650 w 7472601"/>
              <a:gd name="connsiteY356" fmla="*/ 6381333 h 6858000"/>
              <a:gd name="connsiteX357" fmla="*/ 3460661 w 7472601"/>
              <a:gd name="connsiteY357" fmla="*/ 6266763 h 6858000"/>
              <a:gd name="connsiteX358" fmla="*/ 3518021 w 7472601"/>
              <a:gd name="connsiteY358" fmla="*/ 6117298 h 6858000"/>
              <a:gd name="connsiteX359" fmla="*/ 3554035 w 7472601"/>
              <a:gd name="connsiteY359" fmla="*/ 6027832 h 6858000"/>
              <a:gd name="connsiteX360" fmla="*/ 3677174 w 7472601"/>
              <a:gd name="connsiteY360" fmla="*/ 5636351 h 6858000"/>
              <a:gd name="connsiteX361" fmla="*/ 3698819 w 7472601"/>
              <a:gd name="connsiteY361" fmla="*/ 5560503 h 6858000"/>
              <a:gd name="connsiteX362" fmla="*/ 3702094 w 7472601"/>
              <a:gd name="connsiteY362" fmla="*/ 5549194 h 6858000"/>
              <a:gd name="connsiteX363" fmla="*/ 3398355 w 7472601"/>
              <a:gd name="connsiteY363" fmla="*/ 6094603 h 6858000"/>
              <a:gd name="connsiteX364" fmla="*/ 3193941 w 7472601"/>
              <a:gd name="connsiteY364" fmla="*/ 6798775 h 6858000"/>
              <a:gd name="connsiteX365" fmla="*/ 3184140 w 7472601"/>
              <a:gd name="connsiteY365" fmla="*/ 6858000 h 6858000"/>
              <a:gd name="connsiteX366" fmla="*/ 3099978 w 7472601"/>
              <a:gd name="connsiteY366" fmla="*/ 6858000 h 6858000"/>
              <a:gd name="connsiteX367" fmla="*/ 3101556 w 7472601"/>
              <a:gd name="connsiteY367" fmla="*/ 6843337 h 6858000"/>
              <a:gd name="connsiteX368" fmla="*/ 3370162 w 7472601"/>
              <a:gd name="connsiteY368" fmla="*/ 5785550 h 6858000"/>
              <a:gd name="connsiteX369" fmla="*/ 3746477 w 7472601"/>
              <a:gd name="connsiteY369" fmla="*/ 5377889 h 6858000"/>
              <a:gd name="connsiteX370" fmla="*/ 3863399 w 7472601"/>
              <a:gd name="connsiteY370" fmla="*/ 5087257 h 6858000"/>
              <a:gd name="connsiteX371" fmla="*/ 3968712 w 7472601"/>
              <a:gd name="connsiteY371" fmla="*/ 4913989 h 6858000"/>
              <a:gd name="connsiteX372" fmla="*/ 2792390 w 7472601"/>
              <a:gd name="connsiteY372" fmla="*/ 5382974 h 6858000"/>
              <a:gd name="connsiteX373" fmla="*/ 2714982 w 7472601"/>
              <a:gd name="connsiteY373" fmla="*/ 5427051 h 6858000"/>
              <a:gd name="connsiteX374" fmla="*/ 2813361 w 7472601"/>
              <a:gd name="connsiteY374" fmla="*/ 6023912 h 6858000"/>
              <a:gd name="connsiteX375" fmla="*/ 2688430 w 7472601"/>
              <a:gd name="connsiteY375" fmla="*/ 6801564 h 6858000"/>
              <a:gd name="connsiteX376" fmla="*/ 2629626 w 7472601"/>
              <a:gd name="connsiteY376" fmla="*/ 6763394 h 6858000"/>
              <a:gd name="connsiteX377" fmla="*/ 2565328 w 7472601"/>
              <a:gd name="connsiteY377" fmla="*/ 5516399 h 6858000"/>
              <a:gd name="connsiteX378" fmla="*/ 1922999 w 7472601"/>
              <a:gd name="connsiteY378" fmla="*/ 5980343 h 6858000"/>
              <a:gd name="connsiteX379" fmla="*/ 1950261 w 7472601"/>
              <a:gd name="connsiteY379" fmla="*/ 6405858 h 6858000"/>
              <a:gd name="connsiteX380" fmla="*/ 2365554 w 7472601"/>
              <a:gd name="connsiteY380" fmla="*/ 6759107 h 6858000"/>
              <a:gd name="connsiteX381" fmla="*/ 2424142 w 7472601"/>
              <a:gd name="connsiteY381" fmla="*/ 6858000 h 6858000"/>
              <a:gd name="connsiteX382" fmla="*/ 2395994 w 7472601"/>
              <a:gd name="connsiteY382" fmla="*/ 6858000 h 6858000"/>
              <a:gd name="connsiteX383" fmla="*/ 2392863 w 7472601"/>
              <a:gd name="connsiteY383" fmla="*/ 6852964 h 6858000"/>
              <a:gd name="connsiteX384" fmla="*/ 2017589 w 7472601"/>
              <a:gd name="connsiteY384" fmla="*/ 6493982 h 6858000"/>
              <a:gd name="connsiteX385" fmla="*/ 2147336 w 7472601"/>
              <a:gd name="connsiteY385" fmla="*/ 6594052 h 6858000"/>
              <a:gd name="connsiteX386" fmla="*/ 2207047 w 7472601"/>
              <a:gd name="connsiteY386" fmla="*/ 6654540 h 6858000"/>
              <a:gd name="connsiteX387" fmla="*/ 2299106 w 7472601"/>
              <a:gd name="connsiteY387" fmla="*/ 6778931 h 6858000"/>
              <a:gd name="connsiteX388" fmla="*/ 2314430 w 7472601"/>
              <a:gd name="connsiteY388" fmla="*/ 6801144 h 6858000"/>
              <a:gd name="connsiteX389" fmla="*/ 2352406 w 7472601"/>
              <a:gd name="connsiteY389" fmla="*/ 6858000 h 6858000"/>
              <a:gd name="connsiteX390" fmla="*/ 2314492 w 7472601"/>
              <a:gd name="connsiteY390" fmla="*/ 6858000 h 6858000"/>
              <a:gd name="connsiteX391" fmla="*/ 2288095 w 7472601"/>
              <a:gd name="connsiteY391" fmla="*/ 6818030 h 6858000"/>
              <a:gd name="connsiteX392" fmla="*/ 2272768 w 7472601"/>
              <a:gd name="connsiteY392" fmla="*/ 6795822 h 6858000"/>
              <a:gd name="connsiteX393" fmla="*/ 2182715 w 7472601"/>
              <a:gd name="connsiteY393" fmla="*/ 6675071 h 6858000"/>
              <a:gd name="connsiteX394" fmla="*/ 2032061 w 7472601"/>
              <a:gd name="connsiteY394" fmla="*/ 6541380 h 6858000"/>
              <a:gd name="connsiteX395" fmla="*/ 2257220 w 7472601"/>
              <a:gd name="connsiteY395" fmla="*/ 6826257 h 6858000"/>
              <a:gd name="connsiteX396" fmla="*/ 2281324 w 7472601"/>
              <a:gd name="connsiteY396" fmla="*/ 6858000 h 6858000"/>
              <a:gd name="connsiteX397" fmla="*/ 2242860 w 7472601"/>
              <a:gd name="connsiteY397" fmla="*/ 6858000 h 6858000"/>
              <a:gd name="connsiteX398" fmla="*/ 2232818 w 7472601"/>
              <a:gd name="connsiteY398" fmla="*/ 6844926 h 6858000"/>
              <a:gd name="connsiteX399" fmla="*/ 1990172 w 7472601"/>
              <a:gd name="connsiteY399" fmla="*/ 6542121 h 6858000"/>
              <a:gd name="connsiteX400" fmla="*/ 2124090 w 7472601"/>
              <a:gd name="connsiteY400" fmla="*/ 6761017 h 6858000"/>
              <a:gd name="connsiteX401" fmla="*/ 2200380 w 7472601"/>
              <a:gd name="connsiteY401" fmla="*/ 6858000 h 6858000"/>
              <a:gd name="connsiteX402" fmla="*/ 2147507 w 7472601"/>
              <a:gd name="connsiteY402" fmla="*/ 6858000 h 6858000"/>
              <a:gd name="connsiteX403" fmla="*/ 2070668 w 7472601"/>
              <a:gd name="connsiteY403" fmla="*/ 6761520 h 6858000"/>
              <a:gd name="connsiteX404" fmla="*/ 1975142 w 7472601"/>
              <a:gd name="connsiteY404" fmla="*/ 6585570 h 6858000"/>
              <a:gd name="connsiteX405" fmla="*/ 2050035 w 7472601"/>
              <a:gd name="connsiteY405" fmla="*/ 6813345 h 6858000"/>
              <a:gd name="connsiteX406" fmla="*/ 2063025 w 7472601"/>
              <a:gd name="connsiteY406" fmla="*/ 6858000 h 6858000"/>
              <a:gd name="connsiteX407" fmla="*/ 2021675 w 7472601"/>
              <a:gd name="connsiteY407" fmla="*/ 6858000 h 6858000"/>
              <a:gd name="connsiteX408" fmla="*/ 2019308 w 7472601"/>
              <a:gd name="connsiteY408" fmla="*/ 6847118 h 6858000"/>
              <a:gd name="connsiteX409" fmla="*/ 1938835 w 7472601"/>
              <a:gd name="connsiteY409" fmla="*/ 6551160 h 6858000"/>
              <a:gd name="connsiteX410" fmla="*/ 1953230 w 7472601"/>
              <a:gd name="connsiteY410" fmla="*/ 6759699 h 6858000"/>
              <a:gd name="connsiteX411" fmla="*/ 1956763 w 7472601"/>
              <a:gd name="connsiteY411" fmla="*/ 6778191 h 6858000"/>
              <a:gd name="connsiteX412" fmla="*/ 1967925 w 7472601"/>
              <a:gd name="connsiteY412" fmla="*/ 6858000 h 6858000"/>
              <a:gd name="connsiteX413" fmla="*/ 1936622 w 7472601"/>
              <a:gd name="connsiteY413" fmla="*/ 6858000 h 6858000"/>
              <a:gd name="connsiteX414" fmla="*/ 1926261 w 7472601"/>
              <a:gd name="connsiteY414" fmla="*/ 6784064 h 6858000"/>
              <a:gd name="connsiteX415" fmla="*/ 1922724 w 7472601"/>
              <a:gd name="connsiteY415" fmla="*/ 6765577 h 6858000"/>
              <a:gd name="connsiteX416" fmla="*/ 1904650 w 7472601"/>
              <a:gd name="connsiteY416" fmla="*/ 6639616 h 6858000"/>
              <a:gd name="connsiteX417" fmla="*/ 1885273 w 7472601"/>
              <a:gd name="connsiteY417" fmla="*/ 6858000 h 6858000"/>
              <a:gd name="connsiteX418" fmla="*/ 1854363 w 7472601"/>
              <a:gd name="connsiteY418" fmla="*/ 6858000 h 6858000"/>
              <a:gd name="connsiteX419" fmla="*/ 1880391 w 7472601"/>
              <a:gd name="connsiteY419" fmla="*/ 6603796 h 6858000"/>
              <a:gd name="connsiteX420" fmla="*/ 1818273 w 7472601"/>
              <a:gd name="connsiteY420" fmla="*/ 6715729 h 6858000"/>
              <a:gd name="connsiteX421" fmla="*/ 1794691 w 7472601"/>
              <a:gd name="connsiteY421" fmla="*/ 6843239 h 6858000"/>
              <a:gd name="connsiteX422" fmla="*/ 1794914 w 7472601"/>
              <a:gd name="connsiteY422" fmla="*/ 6858000 h 6858000"/>
              <a:gd name="connsiteX423" fmla="*/ 1746128 w 7472601"/>
              <a:gd name="connsiteY423" fmla="*/ 6858000 h 6858000"/>
              <a:gd name="connsiteX424" fmla="*/ 1753934 w 7472601"/>
              <a:gd name="connsiteY424" fmla="*/ 6724796 h 6858000"/>
              <a:gd name="connsiteX425" fmla="*/ 1792053 w 7472601"/>
              <a:gd name="connsiteY425" fmla="*/ 6572396 h 6858000"/>
              <a:gd name="connsiteX426" fmla="*/ 1862248 w 7472601"/>
              <a:gd name="connsiteY426" fmla="*/ 6266397 h 6858000"/>
              <a:gd name="connsiteX427" fmla="*/ 1862250 w 7472601"/>
              <a:gd name="connsiteY427" fmla="*/ 6033531 h 6858000"/>
              <a:gd name="connsiteX428" fmla="*/ 1211999 w 7472601"/>
              <a:gd name="connsiteY428" fmla="*/ 6683610 h 6858000"/>
              <a:gd name="connsiteX429" fmla="*/ 1213266 w 7472601"/>
              <a:gd name="connsiteY429" fmla="*/ 6691947 h 6858000"/>
              <a:gd name="connsiteX430" fmla="*/ 1203370 w 7472601"/>
              <a:gd name="connsiteY430" fmla="*/ 6850676 h 6858000"/>
              <a:gd name="connsiteX431" fmla="*/ 1203671 w 7472601"/>
              <a:gd name="connsiteY431" fmla="*/ 6858000 h 6858000"/>
              <a:gd name="connsiteX432" fmla="*/ 1143180 w 7472601"/>
              <a:gd name="connsiteY432" fmla="*/ 6858000 h 6858000"/>
              <a:gd name="connsiteX433" fmla="*/ 1142176 w 7472601"/>
              <a:gd name="connsiteY433" fmla="*/ 6766045 h 6858000"/>
              <a:gd name="connsiteX434" fmla="*/ 1067484 w 7472601"/>
              <a:gd name="connsiteY434" fmla="*/ 6858000 h 6858000"/>
              <a:gd name="connsiteX435" fmla="*/ 953928 w 7472601"/>
              <a:gd name="connsiteY435" fmla="*/ 6858000 h 6858000"/>
              <a:gd name="connsiteX436" fmla="*/ 959715 w 7472601"/>
              <a:gd name="connsiteY436" fmla="*/ 6850185 h 6858000"/>
              <a:gd name="connsiteX437" fmla="*/ 1483788 w 7472601"/>
              <a:gd name="connsiteY437" fmla="*/ 6259174 h 6858000"/>
              <a:gd name="connsiteX438" fmla="*/ 1100671 w 7472601"/>
              <a:gd name="connsiteY438" fmla="*/ 6252137 h 6858000"/>
              <a:gd name="connsiteX439" fmla="*/ 1090144 w 7472601"/>
              <a:gd name="connsiteY439" fmla="*/ 6256748 h 6858000"/>
              <a:gd name="connsiteX440" fmla="*/ 1095872 w 7472601"/>
              <a:gd name="connsiteY440" fmla="*/ 6271892 h 6858000"/>
              <a:gd name="connsiteX441" fmla="*/ 262785 w 7472601"/>
              <a:gd name="connsiteY441" fmla="*/ 6845450 h 6858000"/>
              <a:gd name="connsiteX442" fmla="*/ 209968 w 7472601"/>
              <a:gd name="connsiteY442" fmla="*/ 6770713 h 6858000"/>
              <a:gd name="connsiteX443" fmla="*/ 873460 w 7472601"/>
              <a:gd name="connsiteY443" fmla="*/ 6253768 h 6858000"/>
              <a:gd name="connsiteX444" fmla="*/ 192686 w 7472601"/>
              <a:gd name="connsiteY444" fmla="*/ 5849257 h 6858000"/>
              <a:gd name="connsiteX445" fmla="*/ 4696 w 7472601"/>
              <a:gd name="connsiteY445" fmla="*/ 5697668 h 6858000"/>
              <a:gd name="connsiteX446" fmla="*/ 0 w 7472601"/>
              <a:gd name="connsiteY446" fmla="*/ 5689984 h 6858000"/>
              <a:gd name="connsiteX447" fmla="*/ 0 w 7472601"/>
              <a:gd name="connsiteY447" fmla="*/ 5513472 h 6858000"/>
              <a:gd name="connsiteX448" fmla="*/ 174101 w 7472601"/>
              <a:gd name="connsiteY448" fmla="*/ 5620277 h 6858000"/>
              <a:gd name="connsiteX449" fmla="*/ 891800 w 7472601"/>
              <a:gd name="connsiteY449" fmla="*/ 6036935 h 6858000"/>
              <a:gd name="connsiteX450" fmla="*/ 1072219 w 7472601"/>
              <a:gd name="connsiteY450" fmla="*/ 6169443 h 6858000"/>
              <a:gd name="connsiteX451" fmla="*/ 1074117 w 7472601"/>
              <a:gd name="connsiteY451" fmla="*/ 6170301 h 6858000"/>
              <a:gd name="connsiteX452" fmla="*/ 1083114 w 7472601"/>
              <a:gd name="connsiteY452" fmla="*/ 6174131 h 6858000"/>
              <a:gd name="connsiteX453" fmla="*/ 1543010 w 7472601"/>
              <a:gd name="connsiteY453" fmla="*/ 6191140 h 6858000"/>
              <a:gd name="connsiteX454" fmla="*/ 1551080 w 7472601"/>
              <a:gd name="connsiteY454" fmla="*/ 6195006 h 6858000"/>
              <a:gd name="connsiteX455" fmla="*/ 2345443 w 7472601"/>
              <a:gd name="connsiteY455" fmla="*/ 5549882 h 6858000"/>
              <a:gd name="connsiteX456" fmla="*/ 1721499 w 7472601"/>
              <a:gd name="connsiteY456" fmla="*/ 5599969 h 6858000"/>
              <a:gd name="connsiteX457" fmla="*/ 767716 w 7472601"/>
              <a:gd name="connsiteY457" fmla="*/ 5472768 h 6858000"/>
              <a:gd name="connsiteX458" fmla="*/ 722147 w 7472601"/>
              <a:gd name="connsiteY458" fmla="*/ 5393091 h 6858000"/>
              <a:gd name="connsiteX459" fmla="*/ 1485552 w 7472601"/>
              <a:gd name="connsiteY459" fmla="*/ 5313202 h 6858000"/>
              <a:gd name="connsiteX460" fmla="*/ 2143004 w 7472601"/>
              <a:gd name="connsiteY460" fmla="*/ 5402420 h 6858000"/>
              <a:gd name="connsiteX461" fmla="*/ 1933391 w 7472601"/>
              <a:gd name="connsiteY461" fmla="*/ 5156971 h 6858000"/>
              <a:gd name="connsiteX462" fmla="*/ 1827118 w 7472601"/>
              <a:gd name="connsiteY462" fmla="*/ 4968410 h 6858000"/>
              <a:gd name="connsiteX463" fmla="*/ 1837349 w 7472601"/>
              <a:gd name="connsiteY463" fmla="*/ 4956357 h 6858000"/>
              <a:gd name="connsiteX464" fmla="*/ 2162835 w 7472601"/>
              <a:gd name="connsiteY464" fmla="*/ 5187853 h 6858000"/>
              <a:gd name="connsiteX465" fmla="*/ 2257167 w 7472601"/>
              <a:gd name="connsiteY465" fmla="*/ 5462123 h 6858000"/>
              <a:gd name="connsiteX466" fmla="*/ 2261598 w 7472601"/>
              <a:gd name="connsiteY466" fmla="*/ 5467998 h 6858000"/>
              <a:gd name="connsiteX467" fmla="*/ 2437177 w 7472601"/>
              <a:gd name="connsiteY467" fmla="*/ 5479608 h 6858000"/>
              <a:gd name="connsiteX468" fmla="*/ 2445247 w 7472601"/>
              <a:gd name="connsiteY468" fmla="*/ 5483476 h 6858000"/>
              <a:gd name="connsiteX469" fmla="*/ 2743626 w 7472601"/>
              <a:gd name="connsiteY469" fmla="*/ 5304819 h 6858000"/>
              <a:gd name="connsiteX470" fmla="*/ 3048102 w 7472601"/>
              <a:gd name="connsiteY470" fmla="*/ 5150595 h 6858000"/>
              <a:gd name="connsiteX471" fmla="*/ 1799414 w 7472601"/>
              <a:gd name="connsiteY471" fmla="*/ 4694732 h 6858000"/>
              <a:gd name="connsiteX472" fmla="*/ 1771735 w 7472601"/>
              <a:gd name="connsiteY472" fmla="*/ 4619929 h 6858000"/>
              <a:gd name="connsiteX473" fmla="*/ 3104273 w 7472601"/>
              <a:gd name="connsiteY473" fmla="*/ 5076159 h 6858000"/>
              <a:gd name="connsiteX474" fmla="*/ 3113245 w 7472601"/>
              <a:gd name="connsiteY474" fmla="*/ 5090705 h 6858000"/>
              <a:gd name="connsiteX475" fmla="*/ 3126294 w 7472601"/>
              <a:gd name="connsiteY475" fmla="*/ 5114400 h 6858000"/>
              <a:gd name="connsiteX476" fmla="*/ 3937433 w 7472601"/>
              <a:gd name="connsiteY476" fmla="*/ 4830473 h 6858000"/>
              <a:gd name="connsiteX477" fmla="*/ 3590475 w 7472601"/>
              <a:gd name="connsiteY477" fmla="*/ 4597974 h 6858000"/>
              <a:gd name="connsiteX478" fmla="*/ 3100264 w 7472601"/>
              <a:gd name="connsiteY478" fmla="*/ 4579845 h 6858000"/>
              <a:gd name="connsiteX479" fmla="*/ 2183576 w 7472601"/>
              <a:gd name="connsiteY479" fmla="*/ 4227150 h 6858000"/>
              <a:gd name="connsiteX480" fmla="*/ 2151029 w 7472601"/>
              <a:gd name="connsiteY480" fmla="*/ 4146947 h 6858000"/>
              <a:gd name="connsiteX481" fmla="*/ 3563434 w 7472601"/>
              <a:gd name="connsiteY481" fmla="*/ 4469115 h 6858000"/>
              <a:gd name="connsiteX482" fmla="*/ 3177952 w 7472601"/>
              <a:gd name="connsiteY482" fmla="*/ 3657386 h 6858000"/>
              <a:gd name="connsiteX483" fmla="*/ 3189263 w 7472601"/>
              <a:gd name="connsiteY483" fmla="*/ 3625726 h 6858000"/>
              <a:gd name="connsiteX484" fmla="*/ 3560912 w 7472601"/>
              <a:gd name="connsiteY484" fmla="*/ 4079863 h 6858000"/>
              <a:gd name="connsiteX485" fmla="*/ 3626636 w 7472601"/>
              <a:gd name="connsiteY485" fmla="*/ 4512230 h 6858000"/>
              <a:gd name="connsiteX486" fmla="*/ 3653088 w 7472601"/>
              <a:gd name="connsiteY486" fmla="*/ 4521417 h 6858000"/>
              <a:gd name="connsiteX487" fmla="*/ 3988128 w 7472601"/>
              <a:gd name="connsiteY487" fmla="*/ 4817267 h 6858000"/>
              <a:gd name="connsiteX488" fmla="*/ 4830582 w 7472601"/>
              <a:gd name="connsiteY488" fmla="*/ 4676000 h 6858000"/>
              <a:gd name="connsiteX489" fmla="*/ 4830100 w 7472601"/>
              <a:gd name="connsiteY489" fmla="*/ 4675554 h 6858000"/>
              <a:gd name="connsiteX490" fmla="*/ 4036318 w 7472601"/>
              <a:gd name="connsiteY490" fmla="*/ 4147013 h 6858000"/>
              <a:gd name="connsiteX491" fmla="*/ 3432098 w 7472601"/>
              <a:gd name="connsiteY491" fmla="*/ 3537312 h 6858000"/>
              <a:gd name="connsiteX492" fmla="*/ 3446761 w 7472601"/>
              <a:gd name="connsiteY492" fmla="*/ 3461278 h 6858000"/>
              <a:gd name="connsiteX493" fmla="*/ 4419733 w 7472601"/>
              <a:gd name="connsiteY493" fmla="*/ 3963555 h 6858000"/>
              <a:gd name="connsiteX494" fmla="*/ 4781371 w 7472601"/>
              <a:gd name="connsiteY494" fmla="*/ 4458604 h 6858000"/>
              <a:gd name="connsiteX495" fmla="*/ 4780440 w 7472601"/>
              <a:gd name="connsiteY495" fmla="*/ 4470290 h 6858000"/>
              <a:gd name="connsiteX496" fmla="*/ 4898954 w 7472601"/>
              <a:gd name="connsiteY496" fmla="*/ 4662092 h 6858000"/>
              <a:gd name="connsiteX497" fmla="*/ 4900699 w 7472601"/>
              <a:gd name="connsiteY497" fmla="*/ 4670867 h 6858000"/>
              <a:gd name="connsiteX498" fmla="*/ 5714511 w 7472601"/>
              <a:gd name="connsiteY498" fmla="*/ 4663483 h 6858000"/>
              <a:gd name="connsiteX499" fmla="*/ 5464793 w 7472601"/>
              <a:gd name="connsiteY499" fmla="*/ 4393556 h 6858000"/>
              <a:gd name="connsiteX500" fmla="*/ 5461897 w 7472601"/>
              <a:gd name="connsiteY500" fmla="*/ 4390879 h 6858000"/>
              <a:gd name="connsiteX501" fmla="*/ 4294126 w 7472601"/>
              <a:gd name="connsiteY501" fmla="*/ 3303048 h 6858000"/>
              <a:gd name="connsiteX502" fmla="*/ 4305321 w 7472601"/>
              <a:gd name="connsiteY502" fmla="*/ 3256953 h 6858000"/>
              <a:gd name="connsiteX503" fmla="*/ 4949299 w 7472601"/>
              <a:gd name="connsiteY503" fmla="*/ 3766336 h 6858000"/>
              <a:gd name="connsiteX504" fmla="*/ 5291452 w 7472601"/>
              <a:gd name="connsiteY504" fmla="*/ 4076801 h 6858000"/>
              <a:gd name="connsiteX505" fmla="*/ 5434998 w 7472601"/>
              <a:gd name="connsiteY505" fmla="*/ 4254100 h 6858000"/>
              <a:gd name="connsiteX506" fmla="*/ 5351015 w 7472601"/>
              <a:gd name="connsiteY506" fmla="*/ 3760989 h 6858000"/>
              <a:gd name="connsiteX507" fmla="*/ 5413780 w 7472601"/>
              <a:gd name="connsiteY507" fmla="*/ 2966265 h 6858000"/>
              <a:gd name="connsiteX508" fmla="*/ 5425627 w 7472601"/>
              <a:gd name="connsiteY508" fmla="*/ 2954192 h 6858000"/>
              <a:gd name="connsiteX509" fmla="*/ 6604735 w 7472601"/>
              <a:gd name="connsiteY509" fmla="*/ 2041381 h 6858000"/>
              <a:gd name="connsiteX510" fmla="*/ 7204487 w 7472601"/>
              <a:gd name="connsiteY510" fmla="*/ 2742112 h 6858000"/>
              <a:gd name="connsiteX511" fmla="*/ 7131592 w 7472601"/>
              <a:gd name="connsiteY511" fmla="*/ 2672096 h 6858000"/>
              <a:gd name="connsiteX512" fmla="*/ 6996344 w 7472601"/>
              <a:gd name="connsiteY512" fmla="*/ 2518310 h 6858000"/>
              <a:gd name="connsiteX513" fmla="*/ 6735495 w 7472601"/>
              <a:gd name="connsiteY513" fmla="*/ 2196890 h 6858000"/>
              <a:gd name="connsiteX514" fmla="*/ 6721901 w 7472601"/>
              <a:gd name="connsiteY514" fmla="*/ 2179274 h 6858000"/>
              <a:gd name="connsiteX515" fmla="*/ 6604735 w 7472601"/>
              <a:gd name="connsiteY515" fmla="*/ 2041381 h 6858000"/>
              <a:gd name="connsiteX516" fmla="*/ 6591670 w 7472601"/>
              <a:gd name="connsiteY516" fmla="*/ 1988277 h 6858000"/>
              <a:gd name="connsiteX517" fmla="*/ 6747349 w 7472601"/>
              <a:gd name="connsiteY517" fmla="*/ 2160069 h 6858000"/>
              <a:gd name="connsiteX518" fmla="*/ 6760943 w 7472601"/>
              <a:gd name="connsiteY518" fmla="*/ 2177686 h 6858000"/>
              <a:gd name="connsiteX519" fmla="*/ 7021065 w 7472601"/>
              <a:gd name="connsiteY519" fmla="*/ 2498102 h 6858000"/>
              <a:gd name="connsiteX520" fmla="*/ 7155223 w 7472601"/>
              <a:gd name="connsiteY520" fmla="*/ 2650386 h 6858000"/>
              <a:gd name="connsiteX521" fmla="*/ 7203167 w 7472601"/>
              <a:gd name="connsiteY521" fmla="*/ 2697288 h 6858000"/>
              <a:gd name="connsiteX522" fmla="*/ 6937703 w 7472601"/>
              <a:gd name="connsiteY522" fmla="*/ 2321981 h 6858000"/>
              <a:gd name="connsiteX523" fmla="*/ 6591670 w 7472601"/>
              <a:gd name="connsiteY523" fmla="*/ 1988277 h 6858000"/>
              <a:gd name="connsiteX524" fmla="*/ 5798671 w 7472601"/>
              <a:gd name="connsiteY524" fmla="*/ 1981601 h 6858000"/>
              <a:gd name="connsiteX525" fmla="*/ 5754709 w 7472601"/>
              <a:gd name="connsiteY525" fmla="*/ 2071454 h 6858000"/>
              <a:gd name="connsiteX526" fmla="*/ 5763044 w 7472601"/>
              <a:gd name="connsiteY526" fmla="*/ 2842206 h 6858000"/>
              <a:gd name="connsiteX527" fmla="*/ 5764974 w 7472601"/>
              <a:gd name="connsiteY527" fmla="*/ 2799609 h 6858000"/>
              <a:gd name="connsiteX528" fmla="*/ 5767665 w 7472601"/>
              <a:gd name="connsiteY528" fmla="*/ 2666409 h 6858000"/>
              <a:gd name="connsiteX529" fmla="*/ 5763055 w 7472601"/>
              <a:gd name="connsiteY529" fmla="*/ 2579705 h 6858000"/>
              <a:gd name="connsiteX530" fmla="*/ 5758079 w 7472601"/>
              <a:gd name="connsiteY530" fmla="*/ 2492508 h 6858000"/>
              <a:gd name="connsiteX531" fmla="*/ 5779325 w 7472601"/>
              <a:gd name="connsiteY531" fmla="*/ 2197069 h 6858000"/>
              <a:gd name="connsiteX532" fmla="*/ 5798671 w 7472601"/>
              <a:gd name="connsiteY532" fmla="*/ 1981601 h 6858000"/>
              <a:gd name="connsiteX533" fmla="*/ 5829202 w 7472601"/>
              <a:gd name="connsiteY533" fmla="*/ 1971679 h 6858000"/>
              <a:gd name="connsiteX534" fmla="*/ 5809558 w 7472601"/>
              <a:gd name="connsiteY534" fmla="*/ 2198043 h 6858000"/>
              <a:gd name="connsiteX535" fmla="*/ 5788653 w 7472601"/>
              <a:gd name="connsiteY535" fmla="*/ 2489430 h 6858000"/>
              <a:gd name="connsiteX536" fmla="*/ 5793439 w 7472601"/>
              <a:gd name="connsiteY536" fmla="*/ 2575235 h 6858000"/>
              <a:gd name="connsiteX537" fmla="*/ 5796837 w 7472601"/>
              <a:gd name="connsiteY537" fmla="*/ 2637633 h 6858000"/>
              <a:gd name="connsiteX538" fmla="*/ 5818614 w 7472601"/>
              <a:gd name="connsiteY538" fmla="*/ 2473055 h 6858000"/>
              <a:gd name="connsiteX539" fmla="*/ 5829202 w 7472601"/>
              <a:gd name="connsiteY539" fmla="*/ 1971679 h 6858000"/>
              <a:gd name="connsiteX540" fmla="*/ 5911389 w 7472601"/>
              <a:gd name="connsiteY540" fmla="*/ 1898371 h 6858000"/>
              <a:gd name="connsiteX541" fmla="*/ 6237627 w 7472601"/>
              <a:gd name="connsiteY541" fmla="*/ 2231921 h 6858000"/>
              <a:gd name="connsiteX542" fmla="*/ 5911389 w 7472601"/>
              <a:gd name="connsiteY542" fmla="*/ 1898371 h 6858000"/>
              <a:gd name="connsiteX543" fmla="*/ 6944437 w 7472601"/>
              <a:gd name="connsiteY543" fmla="*/ 1575402 h 6858000"/>
              <a:gd name="connsiteX544" fmla="*/ 6304730 w 7472601"/>
              <a:gd name="connsiteY544" fmla="*/ 1766654 h 6858000"/>
              <a:gd name="connsiteX545" fmla="*/ 6944437 w 7472601"/>
              <a:gd name="connsiteY545" fmla="*/ 1575402 h 6858000"/>
              <a:gd name="connsiteX546" fmla="*/ 7019523 w 7472601"/>
              <a:gd name="connsiteY546" fmla="*/ 1519450 h 6858000"/>
              <a:gd name="connsiteX547" fmla="*/ 6298091 w 7472601"/>
              <a:gd name="connsiteY547" fmla="*/ 1737122 h 6858000"/>
              <a:gd name="connsiteX548" fmla="*/ 7019523 w 7472601"/>
              <a:gd name="connsiteY548" fmla="*/ 1519450 h 6858000"/>
              <a:gd name="connsiteX549" fmla="*/ 2399523 w 7472601"/>
              <a:gd name="connsiteY549" fmla="*/ 1428234 h 6858000"/>
              <a:gd name="connsiteX550" fmla="*/ 2224982 w 7472601"/>
              <a:gd name="connsiteY550" fmla="*/ 1826201 h 6858000"/>
              <a:gd name="connsiteX551" fmla="*/ 2096099 w 7472601"/>
              <a:gd name="connsiteY551" fmla="*/ 2345900 h 6858000"/>
              <a:gd name="connsiteX552" fmla="*/ 2283317 w 7472601"/>
              <a:gd name="connsiteY552" fmla="*/ 1796925 h 6858000"/>
              <a:gd name="connsiteX553" fmla="*/ 2399523 w 7472601"/>
              <a:gd name="connsiteY553" fmla="*/ 1428234 h 6858000"/>
              <a:gd name="connsiteX554" fmla="*/ 2448558 w 7472601"/>
              <a:gd name="connsiteY554" fmla="*/ 1373435 h 6858000"/>
              <a:gd name="connsiteX555" fmla="*/ 2312521 w 7472601"/>
              <a:gd name="connsiteY555" fmla="*/ 1806140 h 6858000"/>
              <a:gd name="connsiteX556" fmla="*/ 2127533 w 7472601"/>
              <a:gd name="connsiteY556" fmla="*/ 2348380 h 6858000"/>
              <a:gd name="connsiteX557" fmla="*/ 2358080 w 7472601"/>
              <a:gd name="connsiteY557" fmla="*/ 1866134 h 6858000"/>
              <a:gd name="connsiteX558" fmla="*/ 2407436 w 7472601"/>
              <a:gd name="connsiteY558" fmla="*/ 1651070 h 6858000"/>
              <a:gd name="connsiteX559" fmla="*/ 2448558 w 7472601"/>
              <a:gd name="connsiteY559" fmla="*/ 1373435 h 6858000"/>
              <a:gd name="connsiteX560" fmla="*/ 278707 w 7472601"/>
              <a:gd name="connsiteY560" fmla="*/ 1352270 h 6858000"/>
              <a:gd name="connsiteX561" fmla="*/ 321570 w 7472601"/>
              <a:gd name="connsiteY561" fmla="*/ 1861610 h 6858000"/>
              <a:gd name="connsiteX562" fmla="*/ 294281 w 7472601"/>
              <a:gd name="connsiteY562" fmla="*/ 1440658 h 6858000"/>
              <a:gd name="connsiteX563" fmla="*/ 278707 w 7472601"/>
              <a:gd name="connsiteY563" fmla="*/ 1352270 h 6858000"/>
              <a:gd name="connsiteX564" fmla="*/ 1423821 w 7472601"/>
              <a:gd name="connsiteY564" fmla="*/ 1351958 h 6858000"/>
              <a:gd name="connsiteX565" fmla="*/ 1638521 w 7472601"/>
              <a:gd name="connsiteY565" fmla="*/ 1908470 h 6858000"/>
              <a:gd name="connsiteX566" fmla="*/ 1754199 w 7472601"/>
              <a:gd name="connsiteY566" fmla="*/ 2149284 h 6858000"/>
              <a:gd name="connsiteX567" fmla="*/ 1908359 w 7472601"/>
              <a:gd name="connsiteY567" fmla="*/ 2364988 h 6858000"/>
              <a:gd name="connsiteX568" fmla="*/ 1647661 w 7472601"/>
              <a:gd name="connsiteY568" fmla="*/ 1825945 h 6858000"/>
              <a:gd name="connsiteX569" fmla="*/ 1423821 w 7472601"/>
              <a:gd name="connsiteY569" fmla="*/ 1351958 h 6858000"/>
              <a:gd name="connsiteX570" fmla="*/ 1431890 w 7472601"/>
              <a:gd name="connsiteY570" fmla="*/ 1306475 h 6858000"/>
              <a:gd name="connsiteX571" fmla="*/ 1507597 w 7472601"/>
              <a:gd name="connsiteY571" fmla="*/ 1446132 h 6858000"/>
              <a:gd name="connsiteX572" fmla="*/ 1674586 w 7472601"/>
              <a:gd name="connsiteY572" fmla="*/ 1813832 h 6858000"/>
              <a:gd name="connsiteX573" fmla="*/ 1815950 w 7472601"/>
              <a:gd name="connsiteY573" fmla="*/ 2128564 h 6858000"/>
              <a:gd name="connsiteX574" fmla="*/ 1984242 w 7472601"/>
              <a:gd name="connsiteY574" fmla="*/ 2430829 h 6858000"/>
              <a:gd name="connsiteX575" fmla="*/ 2014023 w 7472601"/>
              <a:gd name="connsiteY575" fmla="*/ 2450995 h 6858000"/>
              <a:gd name="connsiteX576" fmla="*/ 1747337 w 7472601"/>
              <a:gd name="connsiteY576" fmla="*/ 1855264 h 6858000"/>
              <a:gd name="connsiteX577" fmla="*/ 1533749 w 7472601"/>
              <a:gd name="connsiteY577" fmla="*/ 1478656 h 6858000"/>
              <a:gd name="connsiteX578" fmla="*/ 1431890 w 7472601"/>
              <a:gd name="connsiteY578" fmla="*/ 1306475 h 6858000"/>
              <a:gd name="connsiteX579" fmla="*/ 5052692 w 7472601"/>
              <a:gd name="connsiteY579" fmla="*/ 1292994 h 6858000"/>
              <a:gd name="connsiteX580" fmla="*/ 5200661 w 7472601"/>
              <a:gd name="connsiteY580" fmla="*/ 1635186 h 6858000"/>
              <a:gd name="connsiteX581" fmla="*/ 5297138 w 7472601"/>
              <a:gd name="connsiteY581" fmla="*/ 1906351 h 6858000"/>
              <a:gd name="connsiteX582" fmla="*/ 5052692 w 7472601"/>
              <a:gd name="connsiteY582" fmla="*/ 1292994 h 6858000"/>
              <a:gd name="connsiteX583" fmla="*/ 5009948 w 7472601"/>
              <a:gd name="connsiteY583" fmla="*/ 1273619 h 6858000"/>
              <a:gd name="connsiteX584" fmla="*/ 5121777 w 7472601"/>
              <a:gd name="connsiteY584" fmla="*/ 1654213 h 6858000"/>
              <a:gd name="connsiteX585" fmla="*/ 5293545 w 7472601"/>
              <a:gd name="connsiteY585" fmla="*/ 2072247 h 6858000"/>
              <a:gd name="connsiteX586" fmla="*/ 5294042 w 7472601"/>
              <a:gd name="connsiteY586" fmla="*/ 2065019 h 6858000"/>
              <a:gd name="connsiteX587" fmla="*/ 5171936 w 7472601"/>
              <a:gd name="connsiteY587" fmla="*/ 1647613 h 6858000"/>
              <a:gd name="connsiteX588" fmla="*/ 5009948 w 7472601"/>
              <a:gd name="connsiteY588" fmla="*/ 1273619 h 6858000"/>
              <a:gd name="connsiteX589" fmla="*/ 655236 w 7472601"/>
              <a:gd name="connsiteY589" fmla="*/ 1268632 h 6858000"/>
              <a:gd name="connsiteX590" fmla="*/ 839521 w 7472601"/>
              <a:gd name="connsiteY590" fmla="*/ 1685315 h 6858000"/>
              <a:gd name="connsiteX591" fmla="*/ 1109416 w 7472601"/>
              <a:gd name="connsiteY591" fmla="*/ 2061663 h 6858000"/>
              <a:gd name="connsiteX592" fmla="*/ 1298300 w 7472601"/>
              <a:gd name="connsiteY592" fmla="*/ 2247742 h 6858000"/>
              <a:gd name="connsiteX593" fmla="*/ 1125871 w 7472601"/>
              <a:gd name="connsiteY593" fmla="*/ 1989513 h 6858000"/>
              <a:gd name="connsiteX594" fmla="*/ 981574 w 7472601"/>
              <a:gd name="connsiteY594" fmla="*/ 1783157 h 6858000"/>
              <a:gd name="connsiteX595" fmla="*/ 922198 w 7472601"/>
              <a:gd name="connsiteY595" fmla="*/ 1677437 h 6858000"/>
              <a:gd name="connsiteX596" fmla="*/ 869293 w 7472601"/>
              <a:gd name="connsiteY596" fmla="*/ 1583214 h 6858000"/>
              <a:gd name="connsiteX597" fmla="*/ 751431 w 7472601"/>
              <a:gd name="connsiteY597" fmla="*/ 1405731 h 6858000"/>
              <a:gd name="connsiteX598" fmla="*/ 655236 w 7472601"/>
              <a:gd name="connsiteY598" fmla="*/ 1268632 h 6858000"/>
              <a:gd name="connsiteX599" fmla="*/ 6516292 w 7472601"/>
              <a:gd name="connsiteY599" fmla="*/ 1263064 h 6858000"/>
              <a:gd name="connsiteX600" fmla="*/ 5736320 w 7472601"/>
              <a:gd name="connsiteY600" fmla="*/ 1501803 h 6858000"/>
              <a:gd name="connsiteX601" fmla="*/ 6516292 w 7472601"/>
              <a:gd name="connsiteY601" fmla="*/ 1263064 h 6858000"/>
              <a:gd name="connsiteX602" fmla="*/ 291466 w 7472601"/>
              <a:gd name="connsiteY602" fmla="*/ 1250369 h 6858000"/>
              <a:gd name="connsiteX603" fmla="*/ 323180 w 7472601"/>
              <a:gd name="connsiteY603" fmla="*/ 1435283 h 6858000"/>
              <a:gd name="connsiteX604" fmla="*/ 349381 w 7472601"/>
              <a:gd name="connsiteY604" fmla="*/ 1875041 h 6858000"/>
              <a:gd name="connsiteX605" fmla="*/ 374363 w 7472601"/>
              <a:gd name="connsiteY605" fmla="*/ 1506494 h 6858000"/>
              <a:gd name="connsiteX606" fmla="*/ 302168 w 7472601"/>
              <a:gd name="connsiteY606" fmla="*/ 1274495 h 6858000"/>
              <a:gd name="connsiteX607" fmla="*/ 291466 w 7472601"/>
              <a:gd name="connsiteY607" fmla="*/ 1250369 h 6858000"/>
              <a:gd name="connsiteX608" fmla="*/ 678222 w 7472601"/>
              <a:gd name="connsiteY608" fmla="*/ 1248670 h 6858000"/>
              <a:gd name="connsiteX609" fmla="*/ 775536 w 7472601"/>
              <a:gd name="connsiteY609" fmla="*/ 1388015 h 6858000"/>
              <a:gd name="connsiteX610" fmla="*/ 894529 w 7472601"/>
              <a:gd name="connsiteY610" fmla="*/ 1567739 h 6858000"/>
              <a:gd name="connsiteX611" fmla="*/ 948000 w 7472601"/>
              <a:gd name="connsiteY611" fmla="*/ 1663088 h 6858000"/>
              <a:gd name="connsiteX612" fmla="*/ 1006812 w 7472601"/>
              <a:gd name="connsiteY612" fmla="*/ 1767683 h 6858000"/>
              <a:gd name="connsiteX613" fmla="*/ 1149133 w 7472601"/>
              <a:gd name="connsiteY613" fmla="*/ 1971513 h 6858000"/>
              <a:gd name="connsiteX614" fmla="*/ 1333952 w 7472601"/>
              <a:gd name="connsiteY614" fmla="*/ 2251620 h 6858000"/>
              <a:gd name="connsiteX615" fmla="*/ 1337329 w 7472601"/>
              <a:gd name="connsiteY615" fmla="*/ 2258350 h 6858000"/>
              <a:gd name="connsiteX616" fmla="*/ 1014726 w 7472601"/>
              <a:gd name="connsiteY616" fmla="*/ 1615556 h 6858000"/>
              <a:gd name="connsiteX617" fmla="*/ 678222 w 7472601"/>
              <a:gd name="connsiteY617" fmla="*/ 1248670 h 6858000"/>
              <a:gd name="connsiteX618" fmla="*/ 6691602 w 7472601"/>
              <a:gd name="connsiteY618" fmla="*/ 1140573 h 6858000"/>
              <a:gd name="connsiteX619" fmla="*/ 6571100 w 7472601"/>
              <a:gd name="connsiteY619" fmla="*/ 1183662 h 6858000"/>
              <a:gd name="connsiteX620" fmla="*/ 6241687 w 7472601"/>
              <a:gd name="connsiteY620" fmla="*/ 1257600 h 6858000"/>
              <a:gd name="connsiteX621" fmla="*/ 5693009 w 7472601"/>
              <a:gd name="connsiteY621" fmla="*/ 1478256 h 6858000"/>
              <a:gd name="connsiteX622" fmla="*/ 6548420 w 7472601"/>
              <a:gd name="connsiteY622" fmla="*/ 1214599 h 6858000"/>
              <a:gd name="connsiteX623" fmla="*/ 6605473 w 7472601"/>
              <a:gd name="connsiteY623" fmla="*/ 1184686 h 6858000"/>
              <a:gd name="connsiteX624" fmla="*/ 6691602 w 7472601"/>
              <a:gd name="connsiteY624" fmla="*/ 1140573 h 6858000"/>
              <a:gd name="connsiteX625" fmla="*/ 4002475 w 7472601"/>
              <a:gd name="connsiteY625" fmla="*/ 1037802 h 6858000"/>
              <a:gd name="connsiteX626" fmla="*/ 4000324 w 7472601"/>
              <a:gd name="connsiteY626" fmla="*/ 1039362 h 6858000"/>
              <a:gd name="connsiteX627" fmla="*/ 4002862 w 7472601"/>
              <a:gd name="connsiteY627" fmla="*/ 1042866 h 6858000"/>
              <a:gd name="connsiteX628" fmla="*/ 4002475 w 7472601"/>
              <a:gd name="connsiteY628" fmla="*/ 1037802 h 6858000"/>
              <a:gd name="connsiteX629" fmla="*/ 506322 w 7472601"/>
              <a:gd name="connsiteY629" fmla="*/ 1020997 h 6858000"/>
              <a:gd name="connsiteX630" fmla="*/ 533068 w 7472601"/>
              <a:gd name="connsiteY630" fmla="*/ 1029409 h 6858000"/>
              <a:gd name="connsiteX631" fmla="*/ 1232525 w 7472601"/>
              <a:gd name="connsiteY631" fmla="*/ 1804675 h 6858000"/>
              <a:gd name="connsiteX632" fmla="*/ 1388858 w 7472601"/>
              <a:gd name="connsiteY632" fmla="*/ 2368011 h 6858000"/>
              <a:gd name="connsiteX633" fmla="*/ 1384098 w 7472601"/>
              <a:gd name="connsiteY633" fmla="*/ 2378125 h 6858000"/>
              <a:gd name="connsiteX634" fmla="*/ 1425393 w 7472601"/>
              <a:gd name="connsiteY634" fmla="*/ 2589124 h 6858000"/>
              <a:gd name="connsiteX635" fmla="*/ 1424001 w 7472601"/>
              <a:gd name="connsiteY635" fmla="*/ 2597541 h 6858000"/>
              <a:gd name="connsiteX636" fmla="*/ 2152729 w 7472601"/>
              <a:gd name="connsiteY636" fmla="*/ 2864487 h 6858000"/>
              <a:gd name="connsiteX637" fmla="*/ 2020609 w 7472601"/>
              <a:gd name="connsiteY637" fmla="*/ 2539671 h 6858000"/>
              <a:gd name="connsiteX638" fmla="*/ 2018920 w 7472601"/>
              <a:gd name="connsiteY638" fmla="*/ 2536309 h 6858000"/>
              <a:gd name="connsiteX639" fmla="*/ 1342441 w 7472601"/>
              <a:gd name="connsiteY639" fmla="*/ 1173017 h 6858000"/>
              <a:gd name="connsiteX640" fmla="*/ 1367925 w 7472601"/>
              <a:gd name="connsiteY640" fmla="*/ 1135648 h 6858000"/>
              <a:gd name="connsiteX641" fmla="*/ 1771401 w 7472601"/>
              <a:gd name="connsiteY641" fmla="*/ 1806673 h 6858000"/>
              <a:gd name="connsiteX642" fmla="*/ 1972385 w 7472601"/>
              <a:gd name="connsiteY642" fmla="*/ 2198735 h 6858000"/>
              <a:gd name="connsiteX643" fmla="*/ 2040892 w 7472601"/>
              <a:gd name="connsiteY643" fmla="*/ 2405205 h 6858000"/>
              <a:gd name="connsiteX644" fmla="*/ 2131689 w 7472601"/>
              <a:gd name="connsiteY644" fmla="*/ 1936926 h 6858000"/>
              <a:gd name="connsiteX645" fmla="*/ 2454820 w 7472601"/>
              <a:gd name="connsiteY645" fmla="*/ 1248808 h 6858000"/>
              <a:gd name="connsiteX646" fmla="*/ 2492512 w 7472601"/>
              <a:gd name="connsiteY646" fmla="*/ 1302920 h 6858000"/>
              <a:gd name="connsiteX647" fmla="*/ 2081216 w 7472601"/>
              <a:gd name="connsiteY647" fmla="*/ 2527513 h 6858000"/>
              <a:gd name="connsiteX648" fmla="*/ 2081211 w 7472601"/>
              <a:gd name="connsiteY648" fmla="*/ 2528916 h 6858000"/>
              <a:gd name="connsiteX649" fmla="*/ 2199067 w 7472601"/>
              <a:gd name="connsiteY649" fmla="*/ 2884061 h 6858000"/>
              <a:gd name="connsiteX650" fmla="*/ 3192586 w 7472601"/>
              <a:gd name="connsiteY650" fmla="*/ 3411496 h 6858000"/>
              <a:gd name="connsiteX651" fmla="*/ 3182620 w 7472601"/>
              <a:gd name="connsiteY651" fmla="*/ 3483279 h 6858000"/>
              <a:gd name="connsiteX652" fmla="*/ 2435119 w 7472601"/>
              <a:gd name="connsiteY652" fmla="*/ 3080173 h 6858000"/>
              <a:gd name="connsiteX653" fmla="*/ 2410152 w 7472601"/>
              <a:gd name="connsiteY653" fmla="*/ 3063751 h 6858000"/>
              <a:gd name="connsiteX654" fmla="*/ 2408099 w 7472601"/>
              <a:gd name="connsiteY654" fmla="*/ 3064403 h 6858000"/>
              <a:gd name="connsiteX655" fmla="*/ 2407218 w 7472601"/>
              <a:gd name="connsiteY655" fmla="*/ 3070324 h 6858000"/>
              <a:gd name="connsiteX656" fmla="*/ 2380138 w 7472601"/>
              <a:gd name="connsiteY656" fmla="*/ 3099341 h 6858000"/>
              <a:gd name="connsiteX657" fmla="*/ 1765923 w 7472601"/>
              <a:gd name="connsiteY657" fmla="*/ 3581043 h 6858000"/>
              <a:gd name="connsiteX658" fmla="*/ 1702258 w 7472601"/>
              <a:gd name="connsiteY658" fmla="*/ 3612286 h 6858000"/>
              <a:gd name="connsiteX659" fmla="*/ 1538370 w 7472601"/>
              <a:gd name="connsiteY659" fmla="*/ 3811804 h 6858000"/>
              <a:gd name="connsiteX660" fmla="*/ 542867 w 7472601"/>
              <a:gd name="connsiteY660" fmla="*/ 4944092 h 6858000"/>
              <a:gd name="connsiteX661" fmla="*/ 515800 w 7472601"/>
              <a:gd name="connsiteY661" fmla="*/ 4862180 h 6858000"/>
              <a:gd name="connsiteX662" fmla="*/ 909145 w 7472601"/>
              <a:gd name="connsiteY662" fmla="*/ 4199225 h 6858000"/>
              <a:gd name="connsiteX663" fmla="*/ 1214067 w 7472601"/>
              <a:gd name="connsiteY663" fmla="*/ 3908561 h 6858000"/>
              <a:gd name="connsiteX664" fmla="*/ 640967 w 7472601"/>
              <a:gd name="connsiteY664" fmla="*/ 4105601 h 6858000"/>
              <a:gd name="connsiteX665" fmla="*/ 112563 w 7472601"/>
              <a:gd name="connsiteY665" fmla="*/ 4396952 h 6858000"/>
              <a:gd name="connsiteX666" fmla="*/ 0 w 7472601"/>
              <a:gd name="connsiteY666" fmla="*/ 4466006 h 6858000"/>
              <a:gd name="connsiteX667" fmla="*/ 0 w 7472601"/>
              <a:gd name="connsiteY667" fmla="*/ 4233763 h 6858000"/>
              <a:gd name="connsiteX668" fmla="*/ 36881 w 7472601"/>
              <a:gd name="connsiteY668" fmla="*/ 4200118 h 6858000"/>
              <a:gd name="connsiteX669" fmla="*/ 910534 w 7472601"/>
              <a:gd name="connsiteY669" fmla="*/ 3629753 h 6858000"/>
              <a:gd name="connsiteX670" fmla="*/ 1578717 w 7472601"/>
              <a:gd name="connsiteY670" fmla="*/ 3575982 h 6858000"/>
              <a:gd name="connsiteX671" fmla="*/ 2338780 w 7472601"/>
              <a:gd name="connsiteY671" fmla="*/ 3033725 h 6858000"/>
              <a:gd name="connsiteX672" fmla="*/ 1807991 w 7472601"/>
              <a:gd name="connsiteY672" fmla="*/ 2807184 h 6858000"/>
              <a:gd name="connsiteX673" fmla="*/ 1416358 w 7472601"/>
              <a:gd name="connsiteY673" fmla="*/ 3112571 h 6858000"/>
              <a:gd name="connsiteX674" fmla="*/ 939066 w 7472601"/>
              <a:gd name="connsiteY674" fmla="*/ 3378798 h 6858000"/>
              <a:gd name="connsiteX675" fmla="*/ 115099 w 7472601"/>
              <a:gd name="connsiteY675" fmla="*/ 3607650 h 6858000"/>
              <a:gd name="connsiteX676" fmla="*/ 97284 w 7472601"/>
              <a:gd name="connsiteY676" fmla="*/ 3520393 h 6858000"/>
              <a:gd name="connsiteX677" fmla="*/ 922050 w 7472601"/>
              <a:gd name="connsiteY677" fmla="*/ 3074867 h 6858000"/>
              <a:gd name="connsiteX678" fmla="*/ 1405265 w 7472601"/>
              <a:gd name="connsiteY678" fmla="*/ 3016319 h 6858000"/>
              <a:gd name="connsiteX679" fmla="*/ 1407512 w 7472601"/>
              <a:gd name="connsiteY679" fmla="*/ 3018001 h 6858000"/>
              <a:gd name="connsiteX680" fmla="*/ 1726266 w 7472601"/>
              <a:gd name="connsiteY680" fmla="*/ 2777274 h 6858000"/>
              <a:gd name="connsiteX681" fmla="*/ 625390 w 7472601"/>
              <a:gd name="connsiteY681" fmla="*/ 2514541 h 6858000"/>
              <a:gd name="connsiteX682" fmla="*/ 619799 w 7472601"/>
              <a:gd name="connsiteY682" fmla="*/ 2527180 h 6858000"/>
              <a:gd name="connsiteX683" fmla="*/ 310030 w 7472601"/>
              <a:gd name="connsiteY683" fmla="*/ 2771818 h 6858000"/>
              <a:gd name="connsiteX684" fmla="*/ 173877 w 7472601"/>
              <a:gd name="connsiteY684" fmla="*/ 2937056 h 6858000"/>
              <a:gd name="connsiteX685" fmla="*/ 77889 w 7472601"/>
              <a:gd name="connsiteY685" fmla="*/ 3138440 h 6858000"/>
              <a:gd name="connsiteX686" fmla="*/ 0 w 7472601"/>
              <a:gd name="connsiteY686" fmla="*/ 3271395 h 6858000"/>
              <a:gd name="connsiteX687" fmla="*/ 0 w 7472601"/>
              <a:gd name="connsiteY687" fmla="*/ 3153002 h 6858000"/>
              <a:gd name="connsiteX688" fmla="*/ 2386 w 7472601"/>
              <a:gd name="connsiteY688" fmla="*/ 3149203 h 6858000"/>
              <a:gd name="connsiteX689" fmla="*/ 89753 w 7472601"/>
              <a:gd name="connsiteY689" fmla="*/ 2987702 h 6858000"/>
              <a:gd name="connsiteX690" fmla="*/ 76869 w 7472601"/>
              <a:gd name="connsiteY690" fmla="*/ 3005404 h 6858000"/>
              <a:gd name="connsiteX691" fmla="*/ 32049 w 7472601"/>
              <a:gd name="connsiteY691" fmla="*/ 3065814 h 6858000"/>
              <a:gd name="connsiteX692" fmla="*/ 0 w 7472601"/>
              <a:gd name="connsiteY692" fmla="*/ 3108744 h 6858000"/>
              <a:gd name="connsiteX693" fmla="*/ 0 w 7472601"/>
              <a:gd name="connsiteY693" fmla="*/ 3058059 h 6858000"/>
              <a:gd name="connsiteX694" fmla="*/ 7610 w 7472601"/>
              <a:gd name="connsiteY694" fmla="*/ 3047889 h 6858000"/>
              <a:gd name="connsiteX695" fmla="*/ 52419 w 7472601"/>
              <a:gd name="connsiteY695" fmla="*/ 2987479 h 6858000"/>
              <a:gd name="connsiteX696" fmla="*/ 59142 w 7472601"/>
              <a:gd name="connsiteY696" fmla="*/ 2978488 h 6858000"/>
              <a:gd name="connsiteX697" fmla="*/ 0 w 7472601"/>
              <a:gd name="connsiteY697" fmla="*/ 3015334 h 6858000"/>
              <a:gd name="connsiteX698" fmla="*/ 0 w 7472601"/>
              <a:gd name="connsiteY698" fmla="*/ 2914286 h 6858000"/>
              <a:gd name="connsiteX699" fmla="*/ 36383 w 7472601"/>
              <a:gd name="connsiteY699" fmla="*/ 2901128 h 6858000"/>
              <a:gd name="connsiteX700" fmla="*/ 156329 w 7472601"/>
              <a:gd name="connsiteY700" fmla="*/ 2840533 h 6858000"/>
              <a:gd name="connsiteX701" fmla="*/ 358355 w 7472601"/>
              <a:gd name="connsiteY701" fmla="*/ 2620471 h 6858000"/>
              <a:gd name="connsiteX702" fmla="*/ 510577 w 7472601"/>
              <a:gd name="connsiteY702" fmla="*/ 2501244 h 6858000"/>
              <a:gd name="connsiteX703" fmla="*/ 211967 w 7472601"/>
              <a:gd name="connsiteY703" fmla="*/ 2479171 h 6858000"/>
              <a:gd name="connsiteX704" fmla="*/ 0 w 7472601"/>
              <a:gd name="connsiteY704" fmla="*/ 2476398 h 6858000"/>
              <a:gd name="connsiteX705" fmla="*/ 0 w 7472601"/>
              <a:gd name="connsiteY705" fmla="*/ 2389189 h 6858000"/>
              <a:gd name="connsiteX706" fmla="*/ 103062 w 7472601"/>
              <a:gd name="connsiteY706" fmla="*/ 2389518 h 6858000"/>
              <a:gd name="connsiteX707" fmla="*/ 510734 w 7472601"/>
              <a:gd name="connsiteY707" fmla="*/ 2416201 h 6858000"/>
              <a:gd name="connsiteX708" fmla="*/ 279257 w 7472601"/>
              <a:gd name="connsiteY708" fmla="*/ 2092102 h 6858000"/>
              <a:gd name="connsiteX709" fmla="*/ 65265 w 7472601"/>
              <a:gd name="connsiteY709" fmla="*/ 2006049 h 6858000"/>
              <a:gd name="connsiteX710" fmla="*/ 0 w 7472601"/>
              <a:gd name="connsiteY710" fmla="*/ 1982532 h 6858000"/>
              <a:gd name="connsiteX711" fmla="*/ 0 w 7472601"/>
              <a:gd name="connsiteY711" fmla="*/ 1912789 h 6858000"/>
              <a:gd name="connsiteX712" fmla="*/ 97460 w 7472601"/>
              <a:gd name="connsiteY712" fmla="*/ 1953725 h 6858000"/>
              <a:gd name="connsiteX713" fmla="*/ 221272 w 7472601"/>
              <a:gd name="connsiteY713" fmla="*/ 1980766 h 6858000"/>
              <a:gd name="connsiteX714" fmla="*/ 116765 w 7472601"/>
              <a:gd name="connsiteY714" fmla="*/ 1911033 h 6858000"/>
              <a:gd name="connsiteX715" fmla="*/ 16405 w 7472601"/>
              <a:gd name="connsiteY715" fmla="*/ 1803412 h 6858000"/>
              <a:gd name="connsiteX716" fmla="*/ 0 w 7472601"/>
              <a:gd name="connsiteY716" fmla="*/ 1784777 h 6858000"/>
              <a:gd name="connsiteX717" fmla="*/ 0 w 7472601"/>
              <a:gd name="connsiteY717" fmla="*/ 1740082 h 6858000"/>
              <a:gd name="connsiteX718" fmla="*/ 39394 w 7472601"/>
              <a:gd name="connsiteY718" fmla="*/ 1784856 h 6858000"/>
              <a:gd name="connsiteX719" fmla="*/ 135813 w 7472601"/>
              <a:gd name="connsiteY719" fmla="*/ 1888838 h 6858000"/>
              <a:gd name="connsiteX720" fmla="*/ 242575 w 7472601"/>
              <a:gd name="connsiteY720" fmla="*/ 1958841 h 6858000"/>
              <a:gd name="connsiteX721" fmla="*/ 82197 w 7472601"/>
              <a:gd name="connsiteY721" fmla="*/ 1754826 h 6858000"/>
              <a:gd name="connsiteX722" fmla="*/ 0 w 7472601"/>
              <a:gd name="connsiteY722" fmla="*/ 1679650 h 6858000"/>
              <a:gd name="connsiteX723" fmla="*/ 0 w 7472601"/>
              <a:gd name="connsiteY723" fmla="*/ 1602463 h 6858000"/>
              <a:gd name="connsiteX724" fmla="*/ 84689 w 7472601"/>
              <a:gd name="connsiteY724" fmla="*/ 1677442 h 6858000"/>
              <a:gd name="connsiteX725" fmla="*/ 298437 w 7472601"/>
              <a:gd name="connsiteY725" fmla="*/ 1968019 h 6858000"/>
              <a:gd name="connsiteX726" fmla="*/ 227269 w 7472601"/>
              <a:gd name="connsiteY726" fmla="*/ 1114064 h 6858000"/>
              <a:gd name="connsiteX727" fmla="*/ 248003 w 7472601"/>
              <a:gd name="connsiteY727" fmla="*/ 1089613 h 6858000"/>
              <a:gd name="connsiteX728" fmla="*/ 427020 w 7472601"/>
              <a:gd name="connsiteY728" fmla="*/ 1619803 h 6858000"/>
              <a:gd name="connsiteX729" fmla="*/ 340345 w 7472601"/>
              <a:gd name="connsiteY729" fmla="*/ 2027739 h 6858000"/>
              <a:gd name="connsiteX730" fmla="*/ 360865 w 7472601"/>
              <a:gd name="connsiteY730" fmla="*/ 2044827 h 6858000"/>
              <a:gd name="connsiteX731" fmla="*/ 560414 w 7472601"/>
              <a:gd name="connsiteY731" fmla="*/ 2421457 h 6858000"/>
              <a:gd name="connsiteX732" fmla="*/ 1359703 w 7472601"/>
              <a:gd name="connsiteY732" fmla="*/ 2578554 h 6858000"/>
              <a:gd name="connsiteX733" fmla="*/ 1359422 w 7472601"/>
              <a:gd name="connsiteY733" fmla="*/ 2577994 h 6858000"/>
              <a:gd name="connsiteX734" fmla="*/ 828701 w 7472601"/>
              <a:gd name="connsiteY734" fmla="*/ 1839520 h 6858000"/>
              <a:gd name="connsiteX735" fmla="*/ 494427 w 7472601"/>
              <a:gd name="connsiteY735" fmla="*/ 1092333 h 6858000"/>
              <a:gd name="connsiteX736" fmla="*/ 506322 w 7472601"/>
              <a:gd name="connsiteY736" fmla="*/ 1020997 h 6858000"/>
              <a:gd name="connsiteX737" fmla="*/ 4570198 w 7472601"/>
              <a:gd name="connsiteY737" fmla="*/ 978081 h 6858000"/>
              <a:gd name="connsiteX738" fmla="*/ 4523691 w 7472601"/>
              <a:gd name="connsiteY738" fmla="*/ 1127776 h 6858000"/>
              <a:gd name="connsiteX739" fmla="*/ 4509875 w 7472601"/>
              <a:gd name="connsiteY739" fmla="*/ 1167552 h 6858000"/>
              <a:gd name="connsiteX740" fmla="*/ 4478168 w 7472601"/>
              <a:gd name="connsiteY740" fmla="*/ 1260735 h 6858000"/>
              <a:gd name="connsiteX741" fmla="*/ 4409309 w 7472601"/>
              <a:gd name="connsiteY741" fmla="*/ 1666996 h 6858000"/>
              <a:gd name="connsiteX742" fmla="*/ 4370031 w 7472601"/>
              <a:gd name="connsiteY742" fmla="*/ 1955666 h 6858000"/>
              <a:gd name="connsiteX743" fmla="*/ 4570198 w 7472601"/>
              <a:gd name="connsiteY743" fmla="*/ 978081 h 6858000"/>
              <a:gd name="connsiteX744" fmla="*/ 4557898 w 7472601"/>
              <a:gd name="connsiteY744" fmla="*/ 900011 h 6858000"/>
              <a:gd name="connsiteX745" fmla="*/ 4344840 w 7472601"/>
              <a:gd name="connsiteY745" fmla="*/ 1922038 h 6858000"/>
              <a:gd name="connsiteX746" fmla="*/ 4378710 w 7472601"/>
              <a:gd name="connsiteY746" fmla="*/ 1665516 h 6858000"/>
              <a:gd name="connsiteX747" fmla="*/ 4448798 w 7472601"/>
              <a:gd name="connsiteY747" fmla="*/ 1253024 h 6858000"/>
              <a:gd name="connsiteX748" fmla="*/ 4480315 w 7472601"/>
              <a:gd name="connsiteY748" fmla="*/ 1158454 h 6858000"/>
              <a:gd name="connsiteX749" fmla="*/ 4494133 w 7472601"/>
              <a:gd name="connsiteY749" fmla="*/ 1118676 h 6858000"/>
              <a:gd name="connsiteX750" fmla="*/ 4557898 w 7472601"/>
              <a:gd name="connsiteY750" fmla="*/ 900011 h 6858000"/>
              <a:gd name="connsiteX751" fmla="*/ 5870151 w 7472601"/>
              <a:gd name="connsiteY751" fmla="*/ 898890 h 6858000"/>
              <a:gd name="connsiteX752" fmla="*/ 5861335 w 7472601"/>
              <a:gd name="connsiteY752" fmla="*/ 899177 h 6858000"/>
              <a:gd name="connsiteX753" fmla="*/ 5843702 w 7472601"/>
              <a:gd name="connsiteY753" fmla="*/ 899748 h 6858000"/>
              <a:gd name="connsiteX754" fmla="*/ 5651107 w 7472601"/>
              <a:gd name="connsiteY754" fmla="*/ 920306 h 6858000"/>
              <a:gd name="connsiteX755" fmla="*/ 5459407 w 7472601"/>
              <a:gd name="connsiteY755" fmla="*/ 940975 h 6858000"/>
              <a:gd name="connsiteX756" fmla="*/ 5374846 w 7472601"/>
              <a:gd name="connsiteY756" fmla="*/ 941988 h 6858000"/>
              <a:gd name="connsiteX757" fmla="*/ 5256105 w 7472601"/>
              <a:gd name="connsiteY757" fmla="*/ 945632 h 6858000"/>
              <a:gd name="connsiteX758" fmla="*/ 5107071 w 7472601"/>
              <a:gd name="connsiteY758" fmla="*/ 969720 h 6858000"/>
              <a:gd name="connsiteX759" fmla="*/ 4998681 w 7472601"/>
              <a:gd name="connsiteY759" fmla="*/ 988771 h 6858000"/>
              <a:gd name="connsiteX760" fmla="*/ 5870151 w 7472601"/>
              <a:gd name="connsiteY760" fmla="*/ 898890 h 6858000"/>
              <a:gd name="connsiteX761" fmla="*/ 5504425 w 7472601"/>
              <a:gd name="connsiteY761" fmla="*/ 848067 h 6858000"/>
              <a:gd name="connsiteX762" fmla="*/ 4968849 w 7472601"/>
              <a:gd name="connsiteY762" fmla="*/ 962318 h 6858000"/>
              <a:gd name="connsiteX763" fmla="*/ 5104039 w 7472601"/>
              <a:gd name="connsiteY763" fmla="*/ 940634 h 6858000"/>
              <a:gd name="connsiteX764" fmla="*/ 5256311 w 7472601"/>
              <a:gd name="connsiteY764" fmla="*/ 916490 h 6858000"/>
              <a:gd name="connsiteX765" fmla="*/ 5377381 w 7472601"/>
              <a:gd name="connsiteY765" fmla="*/ 912671 h 6858000"/>
              <a:gd name="connsiteX766" fmla="*/ 5460148 w 7472601"/>
              <a:gd name="connsiteY766" fmla="*/ 911442 h 6858000"/>
              <a:gd name="connsiteX767" fmla="*/ 5648971 w 7472601"/>
              <a:gd name="connsiteY767" fmla="*/ 891331 h 6858000"/>
              <a:gd name="connsiteX768" fmla="*/ 5844807 w 7472601"/>
              <a:gd name="connsiteY768" fmla="*/ 870718 h 6858000"/>
              <a:gd name="connsiteX769" fmla="*/ 5862975 w 7472601"/>
              <a:gd name="connsiteY769" fmla="*/ 869756 h 6858000"/>
              <a:gd name="connsiteX770" fmla="*/ 5920887 w 7472601"/>
              <a:gd name="connsiteY770" fmla="*/ 865929 h 6858000"/>
              <a:gd name="connsiteX771" fmla="*/ 5504425 w 7472601"/>
              <a:gd name="connsiteY771" fmla="*/ 848067 h 6858000"/>
              <a:gd name="connsiteX772" fmla="*/ 3607114 w 7472601"/>
              <a:gd name="connsiteY772" fmla="*/ 467441 h 6858000"/>
              <a:gd name="connsiteX773" fmla="*/ 3296242 w 7472601"/>
              <a:gd name="connsiteY773" fmla="*/ 807991 h 6858000"/>
              <a:gd name="connsiteX774" fmla="*/ 3174674 w 7472601"/>
              <a:gd name="connsiteY774" fmla="*/ 919759 h 6858000"/>
              <a:gd name="connsiteX775" fmla="*/ 3042978 w 7472601"/>
              <a:gd name="connsiteY775" fmla="*/ 1054894 h 6858000"/>
              <a:gd name="connsiteX776" fmla="*/ 2968914 w 7472601"/>
              <a:gd name="connsiteY776" fmla="*/ 1133756 h 6858000"/>
              <a:gd name="connsiteX777" fmla="*/ 3103823 w 7472601"/>
              <a:gd name="connsiteY777" fmla="*/ 1026814 h 6858000"/>
              <a:gd name="connsiteX778" fmla="*/ 3607114 w 7472601"/>
              <a:gd name="connsiteY778" fmla="*/ 467441 h 6858000"/>
              <a:gd name="connsiteX779" fmla="*/ 3744487 w 7472601"/>
              <a:gd name="connsiteY779" fmla="*/ 383136 h 6858000"/>
              <a:gd name="connsiteX780" fmla="*/ 3970213 w 7472601"/>
              <a:gd name="connsiteY780" fmla="*/ 995559 h 6858000"/>
              <a:gd name="connsiteX781" fmla="*/ 3744487 w 7472601"/>
              <a:gd name="connsiteY781" fmla="*/ 383136 h 6858000"/>
              <a:gd name="connsiteX782" fmla="*/ 3624562 w 7472601"/>
              <a:gd name="connsiteY782" fmla="*/ 367041 h 6858000"/>
              <a:gd name="connsiteX783" fmla="*/ 3489712 w 7472601"/>
              <a:gd name="connsiteY783" fmla="*/ 485386 h 6858000"/>
              <a:gd name="connsiteX784" fmla="*/ 3182994 w 7472601"/>
              <a:gd name="connsiteY784" fmla="*/ 828265 h 6858000"/>
              <a:gd name="connsiteX785" fmla="*/ 2892114 w 7472601"/>
              <a:gd name="connsiteY785" fmla="*/ 1172635 h 6858000"/>
              <a:gd name="connsiteX786" fmla="*/ 3021459 w 7472601"/>
              <a:gd name="connsiteY786" fmla="*/ 1035385 h 6858000"/>
              <a:gd name="connsiteX787" fmla="*/ 3153873 w 7472601"/>
              <a:gd name="connsiteY787" fmla="*/ 898971 h 6858000"/>
              <a:gd name="connsiteX788" fmla="*/ 3276511 w 7472601"/>
              <a:gd name="connsiteY788" fmla="*/ 786423 h 6858000"/>
              <a:gd name="connsiteX789" fmla="*/ 3584154 w 7472601"/>
              <a:gd name="connsiteY789" fmla="*/ 448218 h 6858000"/>
              <a:gd name="connsiteX790" fmla="*/ 3624562 w 7472601"/>
              <a:gd name="connsiteY790" fmla="*/ 367041 h 6858000"/>
              <a:gd name="connsiteX791" fmla="*/ 3766672 w 7472601"/>
              <a:gd name="connsiteY791" fmla="*/ 359429 h 6858000"/>
              <a:gd name="connsiteX792" fmla="*/ 3996338 w 7472601"/>
              <a:gd name="connsiteY792" fmla="*/ 968237 h 6858000"/>
              <a:gd name="connsiteX793" fmla="*/ 3766672 w 7472601"/>
              <a:gd name="connsiteY793" fmla="*/ 359429 h 6858000"/>
              <a:gd name="connsiteX794" fmla="*/ 5805386 w 7472601"/>
              <a:gd name="connsiteY794" fmla="*/ 239240 h 6858000"/>
              <a:gd name="connsiteX795" fmla="*/ 5736947 w 7472601"/>
              <a:gd name="connsiteY795" fmla="*/ 261367 h 6858000"/>
              <a:gd name="connsiteX796" fmla="*/ 5427012 w 7472601"/>
              <a:gd name="connsiteY796" fmla="*/ 311272 h 6858000"/>
              <a:gd name="connsiteX797" fmla="*/ 5147818 w 7472601"/>
              <a:gd name="connsiteY797" fmla="*/ 322112 h 6858000"/>
              <a:gd name="connsiteX798" fmla="*/ 5060854 w 7472601"/>
              <a:gd name="connsiteY798" fmla="*/ 311882 h 6858000"/>
              <a:gd name="connsiteX799" fmla="*/ 4945989 w 7472601"/>
              <a:gd name="connsiteY799" fmla="*/ 300516 h 6858000"/>
              <a:gd name="connsiteX800" fmla="*/ 5410479 w 7472601"/>
              <a:gd name="connsiteY800" fmla="*/ 348434 h 6858000"/>
              <a:gd name="connsiteX801" fmla="*/ 5805386 w 7472601"/>
              <a:gd name="connsiteY801" fmla="*/ 239240 h 6858000"/>
              <a:gd name="connsiteX802" fmla="*/ 5905192 w 7472601"/>
              <a:gd name="connsiteY802" fmla="*/ 163079 h 6858000"/>
              <a:gd name="connsiteX803" fmla="*/ 5865655 w 7472601"/>
              <a:gd name="connsiteY803" fmla="*/ 171901 h 6858000"/>
              <a:gd name="connsiteX804" fmla="*/ 5259740 w 7472601"/>
              <a:gd name="connsiteY804" fmla="*/ 257013 h 6858000"/>
              <a:gd name="connsiteX805" fmla="*/ 5208466 w 7472601"/>
              <a:gd name="connsiteY805" fmla="*/ 257550 h 6858000"/>
              <a:gd name="connsiteX806" fmla="*/ 4980204 w 7472601"/>
              <a:gd name="connsiteY806" fmla="*/ 271903 h 6858000"/>
              <a:gd name="connsiteX807" fmla="*/ 5068068 w 7472601"/>
              <a:gd name="connsiteY807" fmla="*/ 282244 h 6858000"/>
              <a:gd name="connsiteX808" fmla="*/ 5153231 w 7472601"/>
              <a:gd name="connsiteY808" fmla="*/ 292240 h 6858000"/>
              <a:gd name="connsiteX809" fmla="*/ 5426491 w 7472601"/>
              <a:gd name="connsiteY809" fmla="*/ 281128 h 6858000"/>
              <a:gd name="connsiteX810" fmla="*/ 5731212 w 7472601"/>
              <a:gd name="connsiteY810" fmla="*/ 231951 h 6858000"/>
              <a:gd name="connsiteX811" fmla="*/ 5905192 w 7472601"/>
              <a:gd name="connsiteY811" fmla="*/ 163079 h 6858000"/>
              <a:gd name="connsiteX812" fmla="*/ 5944437 w 7472601"/>
              <a:gd name="connsiteY812" fmla="*/ 113829 h 6858000"/>
              <a:gd name="connsiteX813" fmla="*/ 5825032 w 7472601"/>
              <a:gd name="connsiteY813" fmla="*/ 146405 h 6858000"/>
              <a:gd name="connsiteX814" fmla="*/ 4955599 w 7472601"/>
              <a:gd name="connsiteY814" fmla="*/ 247008 h 6858000"/>
              <a:gd name="connsiteX815" fmla="*/ 5210104 w 7472601"/>
              <a:gd name="connsiteY815" fmla="*/ 228123 h 6858000"/>
              <a:gd name="connsiteX816" fmla="*/ 5261015 w 7472601"/>
              <a:gd name="connsiteY816" fmla="*/ 227087 h 6858000"/>
              <a:gd name="connsiteX817" fmla="*/ 5861181 w 7472601"/>
              <a:gd name="connsiteY817" fmla="*/ 143093 h 6858000"/>
              <a:gd name="connsiteX818" fmla="*/ 5961252 w 7472601"/>
              <a:gd name="connsiteY818" fmla="*/ 114820 h 6858000"/>
              <a:gd name="connsiteX819" fmla="*/ 5944437 w 7472601"/>
              <a:gd name="connsiteY819" fmla="*/ 113829 h 6858000"/>
              <a:gd name="connsiteX820" fmla="*/ 3882765 w 7472601"/>
              <a:gd name="connsiteY820" fmla="*/ 0 h 6858000"/>
              <a:gd name="connsiteX821" fmla="*/ 3995099 w 7472601"/>
              <a:gd name="connsiteY821" fmla="*/ 0 h 6858000"/>
              <a:gd name="connsiteX822" fmla="*/ 4163818 w 7472601"/>
              <a:gd name="connsiteY822" fmla="*/ 234104 h 6858000"/>
              <a:gd name="connsiteX823" fmla="*/ 4172099 w 7472601"/>
              <a:gd name="connsiteY823" fmla="*/ 234207 h 6858000"/>
              <a:gd name="connsiteX824" fmla="*/ 4784282 w 7472601"/>
              <a:gd name="connsiteY824" fmla="*/ 276561 h 6858000"/>
              <a:gd name="connsiteX825" fmla="*/ 4801687 w 7472601"/>
              <a:gd name="connsiteY825" fmla="*/ 267764 h 6858000"/>
              <a:gd name="connsiteX826" fmla="*/ 6082788 w 7472601"/>
              <a:gd name="connsiteY826" fmla="*/ 64119 h 6858000"/>
              <a:gd name="connsiteX827" fmla="*/ 6099442 w 7472601"/>
              <a:gd name="connsiteY827" fmla="*/ 82568 h 6858000"/>
              <a:gd name="connsiteX828" fmla="*/ 4804137 w 7472601"/>
              <a:gd name="connsiteY828" fmla="*/ 320931 h 6858000"/>
              <a:gd name="connsiteX829" fmla="*/ 4227047 w 7472601"/>
              <a:gd name="connsiteY829" fmla="*/ 313415 h 6858000"/>
              <a:gd name="connsiteX830" fmla="*/ 4346041 w 7472601"/>
              <a:gd name="connsiteY830" fmla="*/ 456086 h 6858000"/>
              <a:gd name="connsiteX831" fmla="*/ 4870967 w 7472601"/>
              <a:gd name="connsiteY831" fmla="*/ 963061 h 6858000"/>
              <a:gd name="connsiteX832" fmla="*/ 4889647 w 7472601"/>
              <a:gd name="connsiteY832" fmla="*/ 957147 h 6858000"/>
              <a:gd name="connsiteX833" fmla="*/ 5422504 w 7472601"/>
              <a:gd name="connsiteY833" fmla="*/ 805191 h 6858000"/>
              <a:gd name="connsiteX834" fmla="*/ 6087656 w 7472601"/>
              <a:gd name="connsiteY834" fmla="*/ 826703 h 6858000"/>
              <a:gd name="connsiteX835" fmla="*/ 6058717 w 7472601"/>
              <a:gd name="connsiteY835" fmla="*/ 865992 h 6858000"/>
              <a:gd name="connsiteX836" fmla="*/ 4974153 w 7472601"/>
              <a:gd name="connsiteY836" fmla="*/ 1045456 h 6858000"/>
              <a:gd name="connsiteX837" fmla="*/ 5627835 w 7472601"/>
              <a:gd name="connsiteY837" fmla="*/ 1472077 h 6858000"/>
              <a:gd name="connsiteX838" fmla="*/ 5629817 w 7472601"/>
              <a:gd name="connsiteY838" fmla="*/ 1471412 h 6858000"/>
              <a:gd name="connsiteX839" fmla="*/ 5634124 w 7472601"/>
              <a:gd name="connsiteY839" fmla="*/ 1470572 h 6858000"/>
              <a:gd name="connsiteX840" fmla="*/ 5755832 w 7472601"/>
              <a:gd name="connsiteY840" fmla="*/ 1383886 h 6858000"/>
              <a:gd name="connsiteX841" fmla="*/ 6014186 w 7472601"/>
              <a:gd name="connsiteY841" fmla="*/ 1279799 h 6858000"/>
              <a:gd name="connsiteX842" fmla="*/ 6901619 w 7472601"/>
              <a:gd name="connsiteY842" fmla="*/ 1047874 h 6858000"/>
              <a:gd name="connsiteX843" fmla="*/ 6931566 w 7472601"/>
              <a:gd name="connsiteY843" fmla="*/ 1062034 h 6858000"/>
              <a:gd name="connsiteX844" fmla="*/ 5790982 w 7472601"/>
              <a:gd name="connsiteY844" fmla="*/ 1561380 h 6858000"/>
              <a:gd name="connsiteX845" fmla="*/ 6188971 w 7472601"/>
              <a:gd name="connsiteY845" fmla="*/ 1755168 h 6858000"/>
              <a:gd name="connsiteX846" fmla="*/ 6202446 w 7472601"/>
              <a:gd name="connsiteY846" fmla="*/ 1752268 h 6858000"/>
              <a:gd name="connsiteX847" fmla="*/ 7179560 w 7472601"/>
              <a:gd name="connsiteY847" fmla="*/ 1467551 h 6858000"/>
              <a:gd name="connsiteX848" fmla="*/ 7158730 w 7472601"/>
              <a:gd name="connsiteY848" fmla="*/ 1507835 h 6858000"/>
              <a:gd name="connsiteX849" fmla="*/ 6326959 w 7472601"/>
              <a:gd name="connsiteY849" fmla="*/ 1817686 h 6858000"/>
              <a:gd name="connsiteX850" fmla="*/ 6537433 w 7472601"/>
              <a:gd name="connsiteY850" fmla="*/ 1907790 h 6858000"/>
              <a:gd name="connsiteX851" fmla="*/ 6550221 w 7472601"/>
              <a:gd name="connsiteY851" fmla="*/ 1910729 h 6858000"/>
              <a:gd name="connsiteX852" fmla="*/ 6964438 w 7472601"/>
              <a:gd name="connsiteY852" fmla="*/ 2209505 h 6858000"/>
              <a:gd name="connsiteX853" fmla="*/ 7367862 w 7472601"/>
              <a:gd name="connsiteY853" fmla="*/ 2806833 h 6858000"/>
              <a:gd name="connsiteX854" fmla="*/ 7364329 w 7472601"/>
              <a:gd name="connsiteY854" fmla="*/ 2826907 h 6858000"/>
              <a:gd name="connsiteX855" fmla="*/ 7290545 w 7472601"/>
              <a:gd name="connsiteY855" fmla="*/ 2850663 h 6858000"/>
              <a:gd name="connsiteX856" fmla="*/ 6472036 w 7472601"/>
              <a:gd name="connsiteY856" fmla="*/ 1959003 h 6858000"/>
              <a:gd name="connsiteX857" fmla="*/ 5792897 w 7472601"/>
              <a:gd name="connsiteY857" fmla="*/ 1647747 h 6858000"/>
              <a:gd name="connsiteX858" fmla="*/ 5842751 w 7472601"/>
              <a:gd name="connsiteY858" fmla="*/ 1816112 h 6858000"/>
              <a:gd name="connsiteX859" fmla="*/ 5847424 w 7472601"/>
              <a:gd name="connsiteY859" fmla="*/ 1815776 h 6858000"/>
              <a:gd name="connsiteX860" fmla="*/ 6399821 w 7472601"/>
              <a:gd name="connsiteY860" fmla="*/ 2344799 h 6858000"/>
              <a:gd name="connsiteX861" fmla="*/ 6323232 w 7472601"/>
              <a:gd name="connsiteY861" fmla="*/ 2389634 h 6858000"/>
              <a:gd name="connsiteX862" fmla="*/ 5942958 w 7472601"/>
              <a:gd name="connsiteY862" fmla="*/ 2077708 h 6858000"/>
              <a:gd name="connsiteX863" fmla="*/ 5921559 w 7472601"/>
              <a:gd name="connsiteY863" fmla="*/ 2378596 h 6858000"/>
              <a:gd name="connsiteX864" fmla="*/ 5817651 w 7472601"/>
              <a:gd name="connsiteY864" fmla="*/ 3023919 h 6858000"/>
              <a:gd name="connsiteX865" fmla="*/ 5729634 w 7472601"/>
              <a:gd name="connsiteY865" fmla="*/ 3051849 h 6858000"/>
              <a:gd name="connsiteX866" fmla="*/ 5611018 w 7472601"/>
              <a:gd name="connsiteY866" fmla="*/ 2316769 h 6858000"/>
              <a:gd name="connsiteX867" fmla="*/ 5687608 w 7472601"/>
              <a:gd name="connsiteY867" fmla="*/ 2039972 h 6858000"/>
              <a:gd name="connsiteX868" fmla="*/ 5657554 w 7472601"/>
              <a:gd name="connsiteY868" fmla="*/ 1576445 h 6858000"/>
              <a:gd name="connsiteX869" fmla="*/ 5150475 w 7472601"/>
              <a:gd name="connsiteY869" fmla="*/ 1274012 h 6858000"/>
              <a:gd name="connsiteX870" fmla="*/ 5349142 w 7472601"/>
              <a:gd name="connsiteY870" fmla="*/ 2204405 h 6858000"/>
              <a:gd name="connsiteX871" fmla="*/ 5262214 w 7472601"/>
              <a:gd name="connsiteY871" fmla="*/ 2233836 h 6858000"/>
              <a:gd name="connsiteX872" fmla="*/ 4981539 w 7472601"/>
              <a:gd name="connsiteY872" fmla="*/ 1542201 h 6858000"/>
              <a:gd name="connsiteX873" fmla="*/ 4958461 w 7472601"/>
              <a:gd name="connsiteY873" fmla="*/ 1136957 h 6858000"/>
              <a:gd name="connsiteX874" fmla="*/ 4655015 w 7472601"/>
              <a:gd name="connsiteY874" fmla="*/ 891426 h 6858000"/>
              <a:gd name="connsiteX875" fmla="*/ 4348002 w 7472601"/>
              <a:gd name="connsiteY875" fmla="*/ 2205895 h 6858000"/>
              <a:gd name="connsiteX876" fmla="*/ 4262250 w 7472601"/>
              <a:gd name="connsiteY876" fmla="*/ 2219972 h 6858000"/>
              <a:gd name="connsiteX877" fmla="*/ 4550611 w 7472601"/>
              <a:gd name="connsiteY877" fmla="*/ 817540 h 6858000"/>
              <a:gd name="connsiteX878" fmla="*/ 4564418 w 7472601"/>
              <a:gd name="connsiteY878" fmla="*/ 808293 h 6858000"/>
              <a:gd name="connsiteX879" fmla="*/ 4266388 w 7472601"/>
              <a:gd name="connsiteY879" fmla="*/ 500083 h 6858000"/>
              <a:gd name="connsiteX880" fmla="*/ 4032842 w 7472601"/>
              <a:gd name="connsiteY880" fmla="*/ 211809 h 6858000"/>
              <a:gd name="connsiteX881" fmla="*/ 3882765 w 7472601"/>
              <a:gd name="connsiteY881" fmla="*/ 0 h 6858000"/>
              <a:gd name="connsiteX882" fmla="*/ 3721337 w 7472601"/>
              <a:gd name="connsiteY882" fmla="*/ 0 h 6858000"/>
              <a:gd name="connsiteX883" fmla="*/ 3797544 w 7472601"/>
              <a:gd name="connsiteY883" fmla="*/ 0 h 6858000"/>
              <a:gd name="connsiteX884" fmla="*/ 3775734 w 7472601"/>
              <a:gd name="connsiteY884" fmla="*/ 95131 h 6858000"/>
              <a:gd name="connsiteX885" fmla="*/ 3724807 w 7472601"/>
              <a:gd name="connsiteY885" fmla="*/ 272257 h 6858000"/>
              <a:gd name="connsiteX886" fmla="*/ 3726844 w 7472601"/>
              <a:gd name="connsiteY886" fmla="*/ 282988 h 6858000"/>
              <a:gd name="connsiteX887" fmla="*/ 3742664 w 7472601"/>
              <a:gd name="connsiteY887" fmla="*/ 279918 h 6858000"/>
              <a:gd name="connsiteX888" fmla="*/ 4103910 w 7472601"/>
              <a:gd name="connsiteY888" fmla="*/ 1161917 h 6858000"/>
              <a:gd name="connsiteX889" fmla="*/ 4020269 w 7472601"/>
              <a:gd name="connsiteY889" fmla="*/ 1200406 h 6858000"/>
              <a:gd name="connsiteX890" fmla="*/ 3674882 w 7472601"/>
              <a:gd name="connsiteY890" fmla="*/ 488524 h 6858000"/>
              <a:gd name="connsiteX891" fmla="*/ 3132682 w 7472601"/>
              <a:gd name="connsiteY891" fmla="*/ 1072284 h 6858000"/>
              <a:gd name="connsiteX892" fmla="*/ 2716346 w 7472601"/>
              <a:gd name="connsiteY892" fmla="*/ 1276376 h 6858000"/>
              <a:gd name="connsiteX893" fmla="*/ 2716772 w 7472601"/>
              <a:gd name="connsiteY893" fmla="*/ 1255462 h 6858000"/>
              <a:gd name="connsiteX894" fmla="*/ 3471096 w 7472601"/>
              <a:gd name="connsiteY894" fmla="*/ 437072 h 6858000"/>
              <a:gd name="connsiteX895" fmla="*/ 3639057 w 7472601"/>
              <a:gd name="connsiteY895" fmla="*/ 286334 h 6858000"/>
              <a:gd name="connsiteX896" fmla="*/ 3640309 w 7472601"/>
              <a:gd name="connsiteY896" fmla="*/ 284664 h 6858000"/>
              <a:gd name="connsiteX897" fmla="*/ 3646022 w 7472601"/>
              <a:gd name="connsiteY897" fmla="*/ 276711 h 6858000"/>
              <a:gd name="connsiteX898" fmla="*/ 3707943 w 7472601"/>
              <a:gd name="connsiteY898" fmla="*/ 65958 h 6858000"/>
              <a:gd name="connsiteX899" fmla="*/ 3721337 w 7472601"/>
              <a:gd name="connsiteY899" fmla="*/ 0 h 6858000"/>
              <a:gd name="connsiteX900" fmla="*/ 2867960 w 7472601"/>
              <a:gd name="connsiteY900" fmla="*/ 0 h 6858000"/>
              <a:gd name="connsiteX901" fmla="*/ 2926351 w 7472601"/>
              <a:gd name="connsiteY901" fmla="*/ 0 h 6858000"/>
              <a:gd name="connsiteX902" fmla="*/ 2902823 w 7472601"/>
              <a:gd name="connsiteY902" fmla="*/ 262929 h 6858000"/>
              <a:gd name="connsiteX903" fmla="*/ 2940663 w 7472601"/>
              <a:gd name="connsiteY903" fmla="*/ 140884 h 6858000"/>
              <a:gd name="connsiteX904" fmla="*/ 2947039 w 7472601"/>
              <a:gd name="connsiteY904" fmla="*/ 122524 h 6858000"/>
              <a:gd name="connsiteX905" fmla="*/ 2984316 w 7472601"/>
              <a:gd name="connsiteY905" fmla="*/ 0 h 6858000"/>
              <a:gd name="connsiteX906" fmla="*/ 3016114 w 7472601"/>
              <a:gd name="connsiteY906" fmla="*/ 0 h 6858000"/>
              <a:gd name="connsiteX907" fmla="*/ 2979949 w 7472601"/>
              <a:gd name="connsiteY907" fmla="*/ 119274 h 6858000"/>
              <a:gd name="connsiteX908" fmla="*/ 3023879 w 7472601"/>
              <a:gd name="connsiteY908" fmla="*/ 0 h 6858000"/>
              <a:gd name="connsiteX909" fmla="*/ 3105400 w 7472601"/>
              <a:gd name="connsiteY909" fmla="*/ 0 h 6858000"/>
              <a:gd name="connsiteX910" fmla="*/ 3094669 w 7472601"/>
              <a:gd name="connsiteY910" fmla="*/ 30308 h 6858000"/>
              <a:gd name="connsiteX911" fmla="*/ 2901945 w 7472601"/>
              <a:gd name="connsiteY911" fmla="*/ 466538 h 6858000"/>
              <a:gd name="connsiteX912" fmla="*/ 2815209 w 7472601"/>
              <a:gd name="connsiteY912" fmla="*/ 497361 h 6858000"/>
              <a:gd name="connsiteX913" fmla="*/ 2844845 w 7472601"/>
              <a:gd name="connsiteY913" fmla="*/ 127638 h 6858000"/>
              <a:gd name="connsiteX914" fmla="*/ 2867960 w 7472601"/>
              <a:gd name="connsiteY914" fmla="*/ 0 h 6858000"/>
              <a:gd name="connsiteX915" fmla="*/ 1057230 w 7472601"/>
              <a:gd name="connsiteY915" fmla="*/ 0 h 6858000"/>
              <a:gd name="connsiteX916" fmla="*/ 1111003 w 7472601"/>
              <a:gd name="connsiteY916" fmla="*/ 0 h 6858000"/>
              <a:gd name="connsiteX917" fmla="*/ 1125553 w 7472601"/>
              <a:gd name="connsiteY917" fmla="*/ 52588 h 6858000"/>
              <a:gd name="connsiteX918" fmla="*/ 1304276 w 7472601"/>
              <a:gd name="connsiteY918" fmla="*/ 476275 h 6858000"/>
              <a:gd name="connsiteX919" fmla="*/ 1492066 w 7472601"/>
              <a:gd name="connsiteY919" fmla="*/ 886333 h 6858000"/>
              <a:gd name="connsiteX920" fmla="*/ 1423698 w 7472601"/>
              <a:gd name="connsiteY920" fmla="*/ 710817 h 6858000"/>
              <a:gd name="connsiteX921" fmla="*/ 1357609 w 7472601"/>
              <a:gd name="connsiteY921" fmla="*/ 532892 h 6858000"/>
              <a:gd name="connsiteX922" fmla="*/ 1309550 w 7472601"/>
              <a:gd name="connsiteY922" fmla="*/ 374031 h 6858000"/>
              <a:gd name="connsiteX923" fmla="*/ 1193673 w 7472601"/>
              <a:gd name="connsiteY923" fmla="*/ 49533 h 6858000"/>
              <a:gd name="connsiteX924" fmla="*/ 1164391 w 7472601"/>
              <a:gd name="connsiteY924" fmla="*/ 0 h 6858000"/>
              <a:gd name="connsiteX925" fmla="*/ 1200666 w 7472601"/>
              <a:gd name="connsiteY925" fmla="*/ 0 h 6858000"/>
              <a:gd name="connsiteX926" fmla="*/ 1223408 w 7472601"/>
              <a:gd name="connsiteY926" fmla="*/ 38996 h 6858000"/>
              <a:gd name="connsiteX927" fmla="*/ 1339635 w 7472601"/>
              <a:gd name="connsiteY927" fmla="*/ 365517 h 6858000"/>
              <a:gd name="connsiteX928" fmla="*/ 1387469 w 7472601"/>
              <a:gd name="connsiteY928" fmla="*/ 523079 h 6858000"/>
              <a:gd name="connsiteX929" fmla="*/ 1452685 w 7472601"/>
              <a:gd name="connsiteY929" fmla="*/ 699806 h 6858000"/>
              <a:gd name="connsiteX930" fmla="*/ 1492092 w 7472601"/>
              <a:gd name="connsiteY930" fmla="*/ 800424 h 6858000"/>
              <a:gd name="connsiteX931" fmla="*/ 1455302 w 7472601"/>
              <a:gd name="connsiteY931" fmla="*/ 632913 h 6858000"/>
              <a:gd name="connsiteX932" fmla="*/ 1222336 w 7472601"/>
              <a:gd name="connsiteY932" fmla="*/ 9480 h 6858000"/>
              <a:gd name="connsiteX933" fmla="*/ 1214634 w 7472601"/>
              <a:gd name="connsiteY933" fmla="*/ 0 h 6858000"/>
              <a:gd name="connsiteX934" fmla="*/ 1289827 w 7472601"/>
              <a:gd name="connsiteY934" fmla="*/ 0 h 6858000"/>
              <a:gd name="connsiteX935" fmla="*/ 1321076 w 7472601"/>
              <a:gd name="connsiteY935" fmla="*/ 59722 h 6858000"/>
              <a:gd name="connsiteX936" fmla="*/ 1512579 w 7472601"/>
              <a:gd name="connsiteY936" fmla="*/ 626441 h 6858000"/>
              <a:gd name="connsiteX937" fmla="*/ 1506076 w 7472601"/>
              <a:gd name="connsiteY937" fmla="*/ 1089289 h 6858000"/>
              <a:gd name="connsiteX938" fmla="*/ 1486346 w 7472601"/>
              <a:gd name="connsiteY938" fmla="*/ 1079919 h 6858000"/>
              <a:gd name="connsiteX939" fmla="*/ 1070511 w 7472601"/>
              <a:gd name="connsiteY939" fmla="*/ 48609 h 6858000"/>
              <a:gd name="connsiteX940" fmla="*/ 1057230 w 7472601"/>
              <a:gd name="connsiteY940" fmla="*/ 0 h 6858000"/>
              <a:gd name="connsiteX941" fmla="*/ 43151 w 7472601"/>
              <a:gd name="connsiteY941" fmla="*/ 0 h 6858000"/>
              <a:gd name="connsiteX942" fmla="*/ 95283 w 7472601"/>
              <a:gd name="connsiteY942" fmla="*/ 0 h 6858000"/>
              <a:gd name="connsiteX943" fmla="*/ 300708 w 7472601"/>
              <a:gd name="connsiteY943" fmla="*/ 154571 h 6858000"/>
              <a:gd name="connsiteX944" fmla="*/ 530414 w 7472601"/>
              <a:gd name="connsiteY944" fmla="*/ 354673 h 6858000"/>
              <a:gd name="connsiteX945" fmla="*/ 333785 w 7472601"/>
              <a:gd name="connsiteY945" fmla="*/ 161564 h 6858000"/>
              <a:gd name="connsiteX946" fmla="*/ 147005 w 7472601"/>
              <a:gd name="connsiteY946" fmla="*/ 0 h 6858000"/>
              <a:gd name="connsiteX947" fmla="*/ 272509 w 7472601"/>
              <a:gd name="connsiteY947" fmla="*/ 0 h 6858000"/>
              <a:gd name="connsiteX948" fmla="*/ 326276 w 7472601"/>
              <a:gd name="connsiteY948" fmla="*/ 45847 h 6858000"/>
              <a:gd name="connsiteX949" fmla="*/ 823759 w 7472601"/>
              <a:gd name="connsiteY949" fmla="*/ 574145 h 6858000"/>
              <a:gd name="connsiteX950" fmla="*/ 811254 w 7472601"/>
              <a:gd name="connsiteY950" fmla="*/ 665546 h 6858000"/>
              <a:gd name="connsiteX951" fmla="*/ 154042 w 7472601"/>
              <a:gd name="connsiteY951" fmla="*/ 261522 h 6858000"/>
              <a:gd name="connsiteX952" fmla="*/ 13550 w 7472601"/>
              <a:gd name="connsiteY952" fmla="*/ 158423 h 6858000"/>
              <a:gd name="connsiteX953" fmla="*/ 0 w 7472601"/>
              <a:gd name="connsiteY953" fmla="*/ 146618 h 6858000"/>
              <a:gd name="connsiteX954" fmla="*/ 0 w 7472601"/>
              <a:gd name="connsiteY954" fmla="*/ 59161 h 6858000"/>
              <a:gd name="connsiteX955" fmla="*/ 45427 w 7472601"/>
              <a:gd name="connsiteY955" fmla="*/ 101078 h 6858000"/>
              <a:gd name="connsiteX956" fmla="*/ 630103 w 7472601"/>
              <a:gd name="connsiteY956" fmla="*/ 485885 h 6858000"/>
              <a:gd name="connsiteX957" fmla="*/ 532040 w 7472601"/>
              <a:gd name="connsiteY957" fmla="*/ 399359 h 6858000"/>
              <a:gd name="connsiteX958" fmla="*/ 517618 w 7472601"/>
              <a:gd name="connsiteY958" fmla="*/ 385726 h 6858000"/>
              <a:gd name="connsiteX959" fmla="*/ 285074 w 7472601"/>
              <a:gd name="connsiteY959" fmla="*/ 182755 h 6858000"/>
              <a:gd name="connsiteX960" fmla="*/ 43151 w 7472601"/>
              <a:gd name="connsiteY960" fmla="*/ 0 h 6858000"/>
              <a:gd name="connsiteX0" fmla="*/ 369702 w 7472601"/>
              <a:gd name="connsiteY0" fmla="*/ 6712169 h 6858000"/>
              <a:gd name="connsiteX1" fmla="*/ 366575 w 7472601"/>
              <a:gd name="connsiteY1" fmla="*/ 6715556 h 6858000"/>
              <a:gd name="connsiteX2" fmla="*/ 371637 w 7472601"/>
              <a:gd name="connsiteY2" fmla="*/ 6713954 h 6858000"/>
              <a:gd name="connsiteX3" fmla="*/ 369702 w 7472601"/>
              <a:gd name="connsiteY3" fmla="*/ 6712169 h 6858000"/>
              <a:gd name="connsiteX4" fmla="*/ 7088673 w 7472601"/>
              <a:gd name="connsiteY4" fmla="*/ 6610396 h 6858000"/>
              <a:gd name="connsiteX5" fmla="*/ 7440138 w 7472601"/>
              <a:gd name="connsiteY5" fmla="*/ 6622648 h 6858000"/>
              <a:gd name="connsiteX6" fmla="*/ 7467600 w 7472601"/>
              <a:gd name="connsiteY6" fmla="*/ 6628217 h 6858000"/>
              <a:gd name="connsiteX7" fmla="*/ 7467600 w 7472601"/>
              <a:gd name="connsiteY7" fmla="*/ 6668575 h 6858000"/>
              <a:gd name="connsiteX8" fmla="*/ 7392322 w 7472601"/>
              <a:gd name="connsiteY8" fmla="*/ 6658238 h 6858000"/>
              <a:gd name="connsiteX9" fmla="*/ 7467600 w 7472601"/>
              <a:gd name="connsiteY9" fmla="*/ 6683873 h 6858000"/>
              <a:gd name="connsiteX10" fmla="*/ 7467600 w 7472601"/>
              <a:gd name="connsiteY10" fmla="*/ 6714215 h 6858000"/>
              <a:gd name="connsiteX11" fmla="*/ 7447383 w 7472601"/>
              <a:gd name="connsiteY11" fmla="*/ 6707202 h 6858000"/>
              <a:gd name="connsiteX12" fmla="*/ 7289862 w 7472601"/>
              <a:gd name="connsiteY12" fmla="*/ 6659827 h 6858000"/>
              <a:gd name="connsiteX13" fmla="*/ 7434024 w 7472601"/>
              <a:gd name="connsiteY13" fmla="*/ 6722130 h 6858000"/>
              <a:gd name="connsiteX14" fmla="*/ 7467600 w 7472601"/>
              <a:gd name="connsiteY14" fmla="*/ 6736157 h 6858000"/>
              <a:gd name="connsiteX15" fmla="*/ 7467600 w 7472601"/>
              <a:gd name="connsiteY15" fmla="*/ 6767913 h 6858000"/>
              <a:gd name="connsiteX16" fmla="*/ 7392158 w 7472601"/>
              <a:gd name="connsiteY16" fmla="*/ 6771365 h 6858000"/>
              <a:gd name="connsiteX17" fmla="*/ 7467600 w 7472601"/>
              <a:gd name="connsiteY17" fmla="*/ 6805948 h 6858000"/>
              <a:gd name="connsiteX18" fmla="*/ 7467600 w 7472601"/>
              <a:gd name="connsiteY18" fmla="*/ 6831490 h 6858000"/>
              <a:gd name="connsiteX19" fmla="*/ 7410696 w 7472601"/>
              <a:gd name="connsiteY19" fmla="*/ 6803861 h 6858000"/>
              <a:gd name="connsiteX20" fmla="*/ 7088673 w 7472601"/>
              <a:gd name="connsiteY20" fmla="*/ 6610396 h 6858000"/>
              <a:gd name="connsiteX21" fmla="*/ 1019354 w 7472601"/>
              <a:gd name="connsiteY21" fmla="*/ 6315006 h 6858000"/>
              <a:gd name="connsiteX22" fmla="*/ 441046 w 7472601"/>
              <a:gd name="connsiteY22" fmla="*/ 6691153 h 6858000"/>
              <a:gd name="connsiteX23" fmla="*/ 1019354 w 7472601"/>
              <a:gd name="connsiteY23" fmla="*/ 6315006 h 6858000"/>
              <a:gd name="connsiteX24" fmla="*/ 991680 w 7472601"/>
              <a:gd name="connsiteY24" fmla="*/ 6298413 h 6858000"/>
              <a:gd name="connsiteX25" fmla="*/ 409060 w 7472601"/>
              <a:gd name="connsiteY25" fmla="*/ 6671470 h 6858000"/>
              <a:gd name="connsiteX26" fmla="*/ 991680 w 7472601"/>
              <a:gd name="connsiteY26" fmla="*/ 6298413 h 6858000"/>
              <a:gd name="connsiteX27" fmla="*/ 103333 w 7472601"/>
              <a:gd name="connsiteY27" fmla="*/ 5699602 h 6858000"/>
              <a:gd name="connsiteX28" fmla="*/ 233938 w 7472601"/>
              <a:gd name="connsiteY28" fmla="*/ 5809416 h 6858000"/>
              <a:gd name="connsiteX29" fmla="*/ 883580 w 7472601"/>
              <a:gd name="connsiteY29" fmla="*/ 6180710 h 6858000"/>
              <a:gd name="connsiteX30" fmla="*/ 487337 w 7472601"/>
              <a:gd name="connsiteY30" fmla="*/ 5950182 h 6858000"/>
              <a:gd name="connsiteX31" fmla="*/ 354051 w 7472601"/>
              <a:gd name="connsiteY31" fmla="*/ 5854912 h 6858000"/>
              <a:gd name="connsiteX32" fmla="*/ 195436 w 7472601"/>
              <a:gd name="connsiteY32" fmla="*/ 5755068 h 6858000"/>
              <a:gd name="connsiteX33" fmla="*/ 103333 w 7472601"/>
              <a:gd name="connsiteY33" fmla="*/ 5699602 h 6858000"/>
              <a:gd name="connsiteX34" fmla="*/ 5539432 w 7472601"/>
              <a:gd name="connsiteY34" fmla="*/ 5642928 h 6858000"/>
              <a:gd name="connsiteX35" fmla="*/ 5555462 w 7472601"/>
              <a:gd name="connsiteY35" fmla="*/ 5694454 h 6858000"/>
              <a:gd name="connsiteX36" fmla="*/ 5828270 w 7472601"/>
              <a:gd name="connsiteY36" fmla="*/ 6320663 h 6858000"/>
              <a:gd name="connsiteX37" fmla="*/ 5947416 w 7472601"/>
              <a:gd name="connsiteY37" fmla="*/ 6574846 h 6858000"/>
              <a:gd name="connsiteX38" fmla="*/ 5539432 w 7472601"/>
              <a:gd name="connsiteY38" fmla="*/ 5642928 h 6858000"/>
              <a:gd name="connsiteX39" fmla="*/ 51253 w 7472601"/>
              <a:gd name="connsiteY39" fmla="*/ 5631825 h 6858000"/>
              <a:gd name="connsiteX40" fmla="*/ 211622 w 7472601"/>
              <a:gd name="connsiteY40" fmla="*/ 5728803 h 6858000"/>
              <a:gd name="connsiteX41" fmla="*/ 371652 w 7472601"/>
              <a:gd name="connsiteY41" fmla="*/ 5829062 h 6858000"/>
              <a:gd name="connsiteX42" fmla="*/ 505903 w 7472601"/>
              <a:gd name="connsiteY42" fmla="*/ 5925221 h 6858000"/>
              <a:gd name="connsiteX43" fmla="*/ 899240 w 7472601"/>
              <a:gd name="connsiteY43" fmla="*/ 6153068 h 6858000"/>
              <a:gd name="connsiteX44" fmla="*/ 988114 w 7472601"/>
              <a:gd name="connsiteY44" fmla="*/ 6174204 h 6858000"/>
              <a:gd name="connsiteX45" fmla="*/ 845971 w 7472601"/>
              <a:gd name="connsiteY45" fmla="*/ 6067177 h 6858000"/>
              <a:gd name="connsiteX46" fmla="*/ 448057 w 7472601"/>
              <a:gd name="connsiteY46" fmla="*/ 5841376 h 6858000"/>
              <a:gd name="connsiteX47" fmla="*/ 51253 w 7472601"/>
              <a:gd name="connsiteY47" fmla="*/ 5631825 h 6858000"/>
              <a:gd name="connsiteX48" fmla="*/ 2606687 w 7472601"/>
              <a:gd name="connsiteY48" fmla="*/ 5630718 h 6858000"/>
              <a:gd name="connsiteX49" fmla="*/ 2645658 w 7472601"/>
              <a:gd name="connsiteY49" fmla="*/ 6640259 h 6858000"/>
              <a:gd name="connsiteX50" fmla="*/ 2606687 w 7472601"/>
              <a:gd name="connsiteY50" fmla="*/ 5630718 h 6858000"/>
              <a:gd name="connsiteX51" fmla="*/ 3642057 w 7472601"/>
              <a:gd name="connsiteY51" fmla="*/ 5573487 h 6858000"/>
              <a:gd name="connsiteX52" fmla="*/ 3632981 w 7472601"/>
              <a:gd name="connsiteY52" fmla="*/ 5579437 h 6858000"/>
              <a:gd name="connsiteX53" fmla="*/ 3382436 w 7472601"/>
              <a:gd name="connsiteY53" fmla="*/ 5952726 h 6858000"/>
              <a:gd name="connsiteX54" fmla="*/ 3191929 w 7472601"/>
              <a:gd name="connsiteY54" fmla="*/ 6662669 h 6858000"/>
              <a:gd name="connsiteX55" fmla="*/ 3369898 w 7472601"/>
              <a:gd name="connsiteY55" fmla="*/ 6081771 h 6858000"/>
              <a:gd name="connsiteX56" fmla="*/ 3642057 w 7472601"/>
              <a:gd name="connsiteY56" fmla="*/ 5573487 h 6858000"/>
              <a:gd name="connsiteX57" fmla="*/ 2650666 w 7472601"/>
              <a:gd name="connsiteY57" fmla="*/ 5530686 h 6858000"/>
              <a:gd name="connsiteX58" fmla="*/ 2650249 w 7472601"/>
              <a:gd name="connsiteY58" fmla="*/ 5532101 h 6858000"/>
              <a:gd name="connsiteX59" fmla="*/ 2663808 w 7472601"/>
              <a:gd name="connsiteY59" fmla="*/ 6535215 h 6858000"/>
              <a:gd name="connsiteX60" fmla="*/ 2665418 w 7472601"/>
              <a:gd name="connsiteY60" fmla="*/ 6132756 h 6858000"/>
              <a:gd name="connsiteX61" fmla="*/ 2650666 w 7472601"/>
              <a:gd name="connsiteY61" fmla="*/ 5530686 h 6858000"/>
              <a:gd name="connsiteX62" fmla="*/ 2680277 w 7472601"/>
              <a:gd name="connsiteY62" fmla="*/ 5479204 h 6858000"/>
              <a:gd name="connsiteX63" fmla="*/ 2678972 w 7472601"/>
              <a:gd name="connsiteY63" fmla="*/ 5481582 h 6858000"/>
              <a:gd name="connsiteX64" fmla="*/ 2696666 w 7472601"/>
              <a:gd name="connsiteY64" fmla="*/ 6133836 h 6858000"/>
              <a:gd name="connsiteX65" fmla="*/ 2695769 w 7472601"/>
              <a:gd name="connsiteY65" fmla="*/ 6390955 h 6858000"/>
              <a:gd name="connsiteX66" fmla="*/ 2739893 w 7472601"/>
              <a:gd name="connsiteY66" fmla="*/ 6108357 h 6858000"/>
              <a:gd name="connsiteX67" fmla="*/ 2680277 w 7472601"/>
              <a:gd name="connsiteY67" fmla="*/ 5479204 h 6858000"/>
              <a:gd name="connsiteX68" fmla="*/ 1132195 w 7472601"/>
              <a:gd name="connsiteY68" fmla="*/ 5467980 h 6858000"/>
              <a:gd name="connsiteX69" fmla="*/ 1679056 w 7472601"/>
              <a:gd name="connsiteY69" fmla="*/ 5516907 h 6858000"/>
              <a:gd name="connsiteX70" fmla="*/ 2128648 w 7472601"/>
              <a:gd name="connsiteY70" fmla="*/ 5474249 h 6858000"/>
              <a:gd name="connsiteX71" fmla="*/ 1825619 w 7472601"/>
              <a:gd name="connsiteY71" fmla="*/ 5478447 h 6858000"/>
              <a:gd name="connsiteX72" fmla="*/ 1737798 w 7472601"/>
              <a:gd name="connsiteY72" fmla="*/ 5483353 h 6858000"/>
              <a:gd name="connsiteX73" fmla="*/ 1132195 w 7472601"/>
              <a:gd name="connsiteY73" fmla="*/ 5467980 h 6858000"/>
              <a:gd name="connsiteX74" fmla="*/ 7454976 w 7472601"/>
              <a:gd name="connsiteY74" fmla="*/ 6318297 h 6858000"/>
              <a:gd name="connsiteX75" fmla="*/ 7467600 w 7472601"/>
              <a:gd name="connsiteY75" fmla="*/ 6012219 h 6858000"/>
              <a:gd name="connsiteX76" fmla="*/ 7467600 w 7472601"/>
              <a:gd name="connsiteY76" fmla="*/ 6163634 h 6858000"/>
              <a:gd name="connsiteX77" fmla="*/ 7448321 w 7472601"/>
              <a:gd name="connsiteY77" fmla="*/ 6190991 h 6858000"/>
              <a:gd name="connsiteX78" fmla="*/ 7467600 w 7472601"/>
              <a:gd name="connsiteY78" fmla="*/ 6221686 h 6858000"/>
              <a:gd name="connsiteX79" fmla="*/ 7467600 w 7472601"/>
              <a:gd name="connsiteY79" fmla="*/ 6334256 h 6858000"/>
              <a:gd name="connsiteX80" fmla="*/ 7454976 w 7472601"/>
              <a:gd name="connsiteY80" fmla="*/ 6318297 h 6858000"/>
              <a:gd name="connsiteX81" fmla="*/ 1456157 w 7472601"/>
              <a:gd name="connsiteY81" fmla="*/ 5371404 h 6858000"/>
              <a:gd name="connsiteX82" fmla="*/ 1244432 w 7472601"/>
              <a:gd name="connsiteY82" fmla="*/ 5385601 h 6858000"/>
              <a:gd name="connsiteX83" fmla="*/ 973990 w 7472601"/>
              <a:gd name="connsiteY83" fmla="*/ 5424940 h 6858000"/>
              <a:gd name="connsiteX84" fmla="*/ 1103809 w 7472601"/>
              <a:gd name="connsiteY84" fmla="*/ 5433720 h 6858000"/>
              <a:gd name="connsiteX85" fmla="*/ 1123454 w 7472601"/>
              <a:gd name="connsiteY85" fmla="*/ 5435727 h 6858000"/>
              <a:gd name="connsiteX86" fmla="*/ 1737017 w 7472601"/>
              <a:gd name="connsiteY86" fmla="*/ 5452183 h 6858000"/>
              <a:gd name="connsiteX87" fmla="*/ 1824397 w 7472601"/>
              <a:gd name="connsiteY87" fmla="*/ 5447757 h 6858000"/>
              <a:gd name="connsiteX88" fmla="*/ 2070059 w 7472601"/>
              <a:gd name="connsiteY88" fmla="*/ 5441660 h 6858000"/>
              <a:gd name="connsiteX89" fmla="*/ 1456157 w 7472601"/>
              <a:gd name="connsiteY89" fmla="*/ 5371404 h 6858000"/>
              <a:gd name="connsiteX90" fmla="*/ 4988186 w 7472601"/>
              <a:gd name="connsiteY90" fmla="*/ 5216467 h 6858000"/>
              <a:gd name="connsiteX91" fmla="*/ 4777334 w 7472601"/>
              <a:gd name="connsiteY91" fmla="*/ 5406072 h 6858000"/>
              <a:gd name="connsiteX92" fmla="*/ 4718341 w 7472601"/>
              <a:gd name="connsiteY92" fmla="*/ 5468043 h 6858000"/>
              <a:gd name="connsiteX93" fmla="*/ 4604655 w 7472601"/>
              <a:gd name="connsiteY93" fmla="*/ 5583434 h 6858000"/>
              <a:gd name="connsiteX94" fmla="*/ 4565074 w 7472601"/>
              <a:gd name="connsiteY94" fmla="*/ 5618550 h 6858000"/>
              <a:gd name="connsiteX95" fmla="*/ 4988186 w 7472601"/>
              <a:gd name="connsiteY95" fmla="*/ 5216467 h 6858000"/>
              <a:gd name="connsiteX96" fmla="*/ 4978032 w 7472601"/>
              <a:gd name="connsiteY96" fmla="*/ 5183809 h 6858000"/>
              <a:gd name="connsiteX97" fmla="*/ 4463413 w 7472601"/>
              <a:gd name="connsiteY97" fmla="*/ 5615162 h 6858000"/>
              <a:gd name="connsiteX98" fmla="*/ 4358134 w 7472601"/>
              <a:gd name="connsiteY98" fmla="*/ 5742791 h 6858000"/>
              <a:gd name="connsiteX99" fmla="*/ 4376219 w 7472601"/>
              <a:gd name="connsiteY99" fmla="*/ 5729027 h 6858000"/>
              <a:gd name="connsiteX100" fmla="*/ 4582340 w 7472601"/>
              <a:gd name="connsiteY100" fmla="*/ 5561037 h 6858000"/>
              <a:gd name="connsiteX101" fmla="*/ 4694684 w 7472601"/>
              <a:gd name="connsiteY101" fmla="*/ 5447098 h 6858000"/>
              <a:gd name="connsiteX102" fmla="*/ 4754123 w 7472601"/>
              <a:gd name="connsiteY102" fmla="*/ 5384643 h 6858000"/>
              <a:gd name="connsiteX103" fmla="*/ 4978032 w 7472601"/>
              <a:gd name="connsiteY103" fmla="*/ 5183809 h 6858000"/>
              <a:gd name="connsiteX104" fmla="*/ 1903353 w 7472601"/>
              <a:gd name="connsiteY104" fmla="*/ 5044827 h 6858000"/>
              <a:gd name="connsiteX105" fmla="*/ 1936931 w 7472601"/>
              <a:gd name="connsiteY105" fmla="*/ 5093954 h 6858000"/>
              <a:gd name="connsiteX106" fmla="*/ 2195868 w 7472601"/>
              <a:gd name="connsiteY106" fmla="*/ 5396574 h 6858000"/>
              <a:gd name="connsiteX107" fmla="*/ 2088852 w 7472601"/>
              <a:gd name="connsiteY107" fmla="*/ 5166123 h 6858000"/>
              <a:gd name="connsiteX108" fmla="*/ 1958241 w 7472601"/>
              <a:gd name="connsiteY108" fmla="*/ 5067955 h 6858000"/>
              <a:gd name="connsiteX109" fmla="*/ 1903353 w 7472601"/>
              <a:gd name="connsiteY109" fmla="*/ 5044827 h 6858000"/>
              <a:gd name="connsiteX110" fmla="*/ 1979378 w 7472601"/>
              <a:gd name="connsiteY110" fmla="*/ 4769504 h 6858000"/>
              <a:gd name="connsiteX111" fmla="*/ 2882120 w 7472601"/>
              <a:gd name="connsiteY111" fmla="*/ 5064547 h 6858000"/>
              <a:gd name="connsiteX112" fmla="*/ 2793103 w 7472601"/>
              <a:gd name="connsiteY112" fmla="*/ 5039699 h 6858000"/>
              <a:gd name="connsiteX113" fmla="*/ 2770041 w 7472601"/>
              <a:gd name="connsiteY113" fmla="*/ 5033634 h 6858000"/>
              <a:gd name="connsiteX114" fmla="*/ 1979378 w 7472601"/>
              <a:gd name="connsiteY114" fmla="*/ 4769504 h 6858000"/>
              <a:gd name="connsiteX115" fmla="*/ 1927410 w 7472601"/>
              <a:gd name="connsiteY115" fmla="*/ 4716164 h 6858000"/>
              <a:gd name="connsiteX116" fmla="*/ 1959587 w 7472601"/>
              <a:gd name="connsiteY116" fmla="*/ 4728849 h 6858000"/>
              <a:gd name="connsiteX117" fmla="*/ 2777707 w 7472601"/>
              <a:gd name="connsiteY117" fmla="*/ 5003991 h 6858000"/>
              <a:gd name="connsiteX118" fmla="*/ 2800768 w 7472601"/>
              <a:gd name="connsiteY118" fmla="*/ 5010056 h 6858000"/>
              <a:gd name="connsiteX119" fmla="*/ 2879408 w 7472601"/>
              <a:gd name="connsiteY119" fmla="*/ 5031590 h 6858000"/>
              <a:gd name="connsiteX120" fmla="*/ 2862295 w 7472601"/>
              <a:gd name="connsiteY120" fmla="*/ 5022958 h 6858000"/>
              <a:gd name="connsiteX121" fmla="*/ 2813343 w 7472601"/>
              <a:gd name="connsiteY121" fmla="*/ 4998369 h 6858000"/>
              <a:gd name="connsiteX122" fmla="*/ 2646245 w 7472601"/>
              <a:gd name="connsiteY122" fmla="*/ 4930999 h 6858000"/>
              <a:gd name="connsiteX123" fmla="*/ 1999243 w 7472601"/>
              <a:gd name="connsiteY123" fmla="*/ 4730524 h 6858000"/>
              <a:gd name="connsiteX124" fmla="*/ 1979527 w 7472601"/>
              <a:gd name="connsiteY124" fmla="*/ 4726651 h 6858000"/>
              <a:gd name="connsiteX125" fmla="*/ 1927410 w 7472601"/>
              <a:gd name="connsiteY125" fmla="*/ 4716164 h 6858000"/>
              <a:gd name="connsiteX126" fmla="*/ 1997014 w 7472601"/>
              <a:gd name="connsiteY126" fmla="*/ 4698007 h 6858000"/>
              <a:gd name="connsiteX127" fmla="*/ 2005458 w 7472601"/>
              <a:gd name="connsiteY127" fmla="*/ 4699540 h 6858000"/>
              <a:gd name="connsiteX128" fmla="*/ 2657186 w 7472601"/>
              <a:gd name="connsiteY128" fmla="*/ 4901687 h 6858000"/>
              <a:gd name="connsiteX129" fmla="*/ 2826662 w 7472601"/>
              <a:gd name="connsiteY129" fmla="*/ 4970362 h 6858000"/>
              <a:gd name="connsiteX130" fmla="*/ 2876100 w 7472601"/>
              <a:gd name="connsiteY130" fmla="*/ 4995397 h 6858000"/>
              <a:gd name="connsiteX131" fmla="*/ 3042600 w 7472601"/>
              <a:gd name="connsiteY131" fmla="*/ 5059532 h 6858000"/>
              <a:gd name="connsiteX132" fmla="*/ 1997014 w 7472601"/>
              <a:gd name="connsiteY132" fmla="*/ 4698007 h 6858000"/>
              <a:gd name="connsiteX133" fmla="*/ 2305292 w 7472601"/>
              <a:gd name="connsiteY133" fmla="*/ 4219492 h 6858000"/>
              <a:gd name="connsiteX134" fmla="*/ 3360922 w 7472601"/>
              <a:gd name="connsiteY134" fmla="*/ 4529373 h 6858000"/>
              <a:gd name="connsiteX135" fmla="*/ 3492420 w 7472601"/>
              <a:gd name="connsiteY135" fmla="*/ 4510145 h 6858000"/>
              <a:gd name="connsiteX136" fmla="*/ 3364086 w 7472601"/>
              <a:gd name="connsiteY136" fmla="*/ 4480340 h 6858000"/>
              <a:gd name="connsiteX137" fmla="*/ 3225818 w 7472601"/>
              <a:gd name="connsiteY137" fmla="*/ 4411822 h 6858000"/>
              <a:gd name="connsiteX138" fmla="*/ 3129696 w 7472601"/>
              <a:gd name="connsiteY138" fmla="*/ 4360704 h 6858000"/>
              <a:gd name="connsiteX139" fmla="*/ 2814545 w 7472601"/>
              <a:gd name="connsiteY139" fmla="*/ 4282955 h 6858000"/>
              <a:gd name="connsiteX140" fmla="*/ 2305292 w 7472601"/>
              <a:gd name="connsiteY140" fmla="*/ 4219492 h 6858000"/>
              <a:gd name="connsiteX141" fmla="*/ 2626982 w 7472601"/>
              <a:gd name="connsiteY141" fmla="*/ 4206450 h 6858000"/>
              <a:gd name="connsiteX142" fmla="*/ 2490617 w 7472601"/>
              <a:gd name="connsiteY142" fmla="*/ 4206951 h 6858000"/>
              <a:gd name="connsiteX143" fmla="*/ 2819869 w 7472601"/>
              <a:gd name="connsiteY143" fmla="*/ 4252936 h 6858000"/>
              <a:gd name="connsiteX144" fmla="*/ 3143018 w 7472601"/>
              <a:gd name="connsiteY144" fmla="*/ 4332698 h 6858000"/>
              <a:gd name="connsiteX145" fmla="*/ 3241520 w 7472601"/>
              <a:gd name="connsiteY145" fmla="*/ 4385112 h 6858000"/>
              <a:gd name="connsiteX146" fmla="*/ 3374575 w 7472601"/>
              <a:gd name="connsiteY146" fmla="*/ 4451517 h 6858000"/>
              <a:gd name="connsiteX147" fmla="*/ 3505221 w 7472601"/>
              <a:gd name="connsiteY147" fmla="*/ 4480757 h 6858000"/>
              <a:gd name="connsiteX148" fmla="*/ 2626982 w 7472601"/>
              <a:gd name="connsiteY148" fmla="*/ 4206450 h 6858000"/>
              <a:gd name="connsiteX149" fmla="*/ 1310106 w 7472601"/>
              <a:gd name="connsiteY149" fmla="*/ 3943217 h 6858000"/>
              <a:gd name="connsiteX150" fmla="*/ 854994 w 7472601"/>
              <a:gd name="connsiteY150" fmla="*/ 4399136 h 6858000"/>
              <a:gd name="connsiteX151" fmla="*/ 742462 w 7472601"/>
              <a:gd name="connsiteY151" fmla="*/ 4594648 h 6858000"/>
              <a:gd name="connsiteX152" fmla="*/ 820602 w 7472601"/>
              <a:gd name="connsiteY152" fmla="*/ 4485915 h 6858000"/>
              <a:gd name="connsiteX153" fmla="*/ 878295 w 7472601"/>
              <a:gd name="connsiteY153" fmla="*/ 4403594 h 6858000"/>
              <a:gd name="connsiteX154" fmla="*/ 1240607 w 7472601"/>
              <a:gd name="connsiteY154" fmla="*/ 4010401 h 6858000"/>
              <a:gd name="connsiteX155" fmla="*/ 1310106 w 7472601"/>
              <a:gd name="connsiteY155" fmla="*/ 3943217 h 6858000"/>
              <a:gd name="connsiteX156" fmla="*/ 1423113 w 7472601"/>
              <a:gd name="connsiteY156" fmla="*/ 3874565 h 6858000"/>
              <a:gd name="connsiteX157" fmla="*/ 1260565 w 7472601"/>
              <a:gd name="connsiteY157" fmla="*/ 4031982 h 6858000"/>
              <a:gd name="connsiteX158" fmla="*/ 901900 w 7472601"/>
              <a:gd name="connsiteY158" fmla="*/ 4421236 h 6858000"/>
              <a:gd name="connsiteX159" fmla="*/ 845044 w 7472601"/>
              <a:gd name="connsiteY159" fmla="*/ 4502436 h 6858000"/>
              <a:gd name="connsiteX160" fmla="*/ 685926 w 7472601"/>
              <a:gd name="connsiteY160" fmla="*/ 4703069 h 6858000"/>
              <a:gd name="connsiteX161" fmla="*/ 684248 w 7472601"/>
              <a:gd name="connsiteY161" fmla="*/ 4706721 h 6858000"/>
              <a:gd name="connsiteX162" fmla="*/ 1423113 w 7472601"/>
              <a:gd name="connsiteY162" fmla="*/ 3874565 h 6858000"/>
              <a:gd name="connsiteX163" fmla="*/ 3316479 w 7472601"/>
              <a:gd name="connsiteY163" fmla="*/ 3872136 h 6858000"/>
              <a:gd name="connsiteX164" fmla="*/ 3546806 w 7472601"/>
              <a:gd name="connsiteY164" fmla="*/ 4356139 h 6858000"/>
              <a:gd name="connsiteX165" fmla="*/ 3364433 w 7472601"/>
              <a:gd name="connsiteY165" fmla="*/ 3953121 h 6858000"/>
              <a:gd name="connsiteX166" fmla="*/ 3316479 w 7472601"/>
              <a:gd name="connsiteY166" fmla="*/ 3872136 h 6858000"/>
              <a:gd name="connsiteX167" fmla="*/ 3291335 w 7472601"/>
              <a:gd name="connsiteY167" fmla="*/ 3767420 h 6858000"/>
              <a:gd name="connsiteX168" fmla="*/ 3390805 w 7472601"/>
              <a:gd name="connsiteY168" fmla="*/ 3937163 h 6858000"/>
              <a:gd name="connsiteX169" fmla="*/ 3579062 w 7472601"/>
              <a:gd name="connsiteY169" fmla="*/ 4359040 h 6858000"/>
              <a:gd name="connsiteX170" fmla="*/ 3467355 w 7472601"/>
              <a:gd name="connsiteY170" fmla="*/ 3988130 h 6858000"/>
              <a:gd name="connsiteX171" fmla="*/ 3310753 w 7472601"/>
              <a:gd name="connsiteY171" fmla="*/ 3787140 h 6858000"/>
              <a:gd name="connsiteX172" fmla="*/ 3291335 w 7472601"/>
              <a:gd name="connsiteY172" fmla="*/ 3767420 h 6858000"/>
              <a:gd name="connsiteX173" fmla="*/ 1635889 w 7472601"/>
              <a:gd name="connsiteY173" fmla="*/ 3709494 h 6858000"/>
              <a:gd name="connsiteX174" fmla="*/ 1634800 w 7472601"/>
              <a:gd name="connsiteY174" fmla="*/ 3731111 h 6858000"/>
              <a:gd name="connsiteX175" fmla="*/ 1635889 w 7472601"/>
              <a:gd name="connsiteY175" fmla="*/ 3709494 h 6858000"/>
              <a:gd name="connsiteX176" fmla="*/ 1510397 w 7472601"/>
              <a:gd name="connsiteY176" fmla="*/ 3684705 h 6858000"/>
              <a:gd name="connsiteX177" fmla="*/ 1146550 w 7472601"/>
              <a:gd name="connsiteY177" fmla="*/ 3802012 h 6858000"/>
              <a:gd name="connsiteX178" fmla="*/ 698834 w 7472601"/>
              <a:gd name="connsiteY178" fmla="*/ 3952272 h 6858000"/>
              <a:gd name="connsiteX179" fmla="*/ 34256 w 7472601"/>
              <a:gd name="connsiteY179" fmla="*/ 4347603 h 6858000"/>
              <a:gd name="connsiteX180" fmla="*/ 527241 w 7472601"/>
              <a:gd name="connsiteY180" fmla="*/ 4065078 h 6858000"/>
              <a:gd name="connsiteX181" fmla="*/ 1510397 w 7472601"/>
              <a:gd name="connsiteY181" fmla="*/ 3684705 h 6858000"/>
              <a:gd name="connsiteX182" fmla="*/ 1313114 w 7472601"/>
              <a:gd name="connsiteY182" fmla="*/ 3655216 h 6858000"/>
              <a:gd name="connsiteX183" fmla="*/ 1109304 w 7472601"/>
              <a:gd name="connsiteY183" fmla="*/ 3669030 h 6858000"/>
              <a:gd name="connsiteX184" fmla="*/ 8129 w 7472601"/>
              <a:gd name="connsiteY184" fmla="*/ 4330519 h 6858000"/>
              <a:gd name="connsiteX185" fmla="*/ 687572 w 7472601"/>
              <a:gd name="connsiteY185" fmla="*/ 3925629 h 6858000"/>
              <a:gd name="connsiteX186" fmla="*/ 1138365 w 7472601"/>
              <a:gd name="connsiteY186" fmla="*/ 3774515 h 6858000"/>
              <a:gd name="connsiteX187" fmla="*/ 1505579 w 7472601"/>
              <a:gd name="connsiteY187" fmla="*/ 3655526 h 6858000"/>
              <a:gd name="connsiteX188" fmla="*/ 1313114 w 7472601"/>
              <a:gd name="connsiteY188" fmla="*/ 3655216 h 6858000"/>
              <a:gd name="connsiteX189" fmla="*/ 3655073 w 7472601"/>
              <a:gd name="connsiteY189" fmla="*/ 3650884 h 6858000"/>
              <a:gd name="connsiteX190" fmla="*/ 3989938 w 7472601"/>
              <a:gd name="connsiteY190" fmla="*/ 3991685 h 6858000"/>
              <a:gd name="connsiteX191" fmla="*/ 4393907 w 7472601"/>
              <a:gd name="connsiteY191" fmla="*/ 4261258 h 6858000"/>
              <a:gd name="connsiteX192" fmla="*/ 4648051 w 7472601"/>
              <a:gd name="connsiteY192" fmla="*/ 4374051 h 6858000"/>
              <a:gd name="connsiteX193" fmla="*/ 4383389 w 7472601"/>
              <a:gd name="connsiteY193" fmla="*/ 4184369 h 6858000"/>
              <a:gd name="connsiteX194" fmla="*/ 4165508 w 7472601"/>
              <a:gd name="connsiteY194" fmla="*/ 4035196 h 6858000"/>
              <a:gd name="connsiteX195" fmla="*/ 4068162 w 7472601"/>
              <a:gd name="connsiteY195" fmla="*/ 3953394 h 6858000"/>
              <a:gd name="connsiteX196" fmla="*/ 3981416 w 7472601"/>
              <a:gd name="connsiteY196" fmla="*/ 3880482 h 6858000"/>
              <a:gd name="connsiteX197" fmla="*/ 3800147 w 7472601"/>
              <a:gd name="connsiteY197" fmla="*/ 3749872 h 6858000"/>
              <a:gd name="connsiteX198" fmla="*/ 3655073 w 7472601"/>
              <a:gd name="connsiteY198" fmla="*/ 3650884 h 6858000"/>
              <a:gd name="connsiteX199" fmla="*/ 3670252 w 7472601"/>
              <a:gd name="connsiteY199" fmla="*/ 3622798 h 6858000"/>
              <a:gd name="connsiteX200" fmla="*/ 3817258 w 7472601"/>
              <a:gd name="connsiteY200" fmla="*/ 3723577 h 6858000"/>
              <a:gd name="connsiteX201" fmla="*/ 4000461 w 7472601"/>
              <a:gd name="connsiteY201" fmla="*/ 3855966 h 6858000"/>
              <a:gd name="connsiteX202" fmla="*/ 4088180 w 7472601"/>
              <a:gd name="connsiteY202" fmla="*/ 3929774 h 6858000"/>
              <a:gd name="connsiteX203" fmla="*/ 4184555 w 7472601"/>
              <a:gd name="connsiteY203" fmla="*/ 4010683 h 6858000"/>
              <a:gd name="connsiteX204" fmla="*/ 4399563 w 7472601"/>
              <a:gd name="connsiteY204" fmla="*/ 4158106 h 6858000"/>
              <a:gd name="connsiteX205" fmla="*/ 4684469 w 7472601"/>
              <a:gd name="connsiteY205" fmla="*/ 4364680 h 6858000"/>
              <a:gd name="connsiteX206" fmla="*/ 4690271 w 7472601"/>
              <a:gd name="connsiteY206" fmla="*/ 4370034 h 6858000"/>
              <a:gd name="connsiteX207" fmla="*/ 4136093 w 7472601"/>
              <a:gd name="connsiteY207" fmla="*/ 3858466 h 6858000"/>
              <a:gd name="connsiteX208" fmla="*/ 3670252 w 7472601"/>
              <a:gd name="connsiteY208" fmla="*/ 3622798 h 6858000"/>
              <a:gd name="connsiteX209" fmla="*/ 4440129 w 7472601"/>
              <a:gd name="connsiteY209" fmla="*/ 3448571 h 6858000"/>
              <a:gd name="connsiteX210" fmla="*/ 4856525 w 7472601"/>
              <a:gd name="connsiteY210" fmla="*/ 3915351 h 6858000"/>
              <a:gd name="connsiteX211" fmla="*/ 5059055 w 7472601"/>
              <a:gd name="connsiteY211" fmla="*/ 4108918 h 6858000"/>
              <a:gd name="connsiteX212" fmla="*/ 5290070 w 7472601"/>
              <a:gd name="connsiteY212" fmla="*/ 4263619 h 6858000"/>
              <a:gd name="connsiteX213" fmla="*/ 4834991 w 7472601"/>
              <a:gd name="connsiteY213" fmla="*/ 3830985 h 6858000"/>
              <a:gd name="connsiteX214" fmla="*/ 4440129 w 7472601"/>
              <a:gd name="connsiteY214" fmla="*/ 3448571 h 6858000"/>
              <a:gd name="connsiteX215" fmla="*/ 4441737 w 7472601"/>
              <a:gd name="connsiteY215" fmla="*/ 3399734 h 6858000"/>
              <a:gd name="connsiteX216" fmla="*/ 4431236 w 7472601"/>
              <a:gd name="connsiteY216" fmla="*/ 3400954 h 6858000"/>
              <a:gd name="connsiteX217" fmla="*/ 4557150 w 7472601"/>
              <a:gd name="connsiteY217" fmla="*/ 3510023 h 6858000"/>
              <a:gd name="connsiteX218" fmla="*/ 4856936 w 7472601"/>
              <a:gd name="connsiteY218" fmla="*/ 3809146 h 6858000"/>
              <a:gd name="connsiteX219" fmla="*/ 5111996 w 7472601"/>
              <a:gd name="connsiteY219" fmla="*/ 4065759 h 6858000"/>
              <a:gd name="connsiteX220" fmla="*/ 5388878 w 7472601"/>
              <a:gd name="connsiteY220" fmla="*/ 4300185 h 6858000"/>
              <a:gd name="connsiteX221" fmla="*/ 5425556 w 7472601"/>
              <a:gd name="connsiteY221" fmla="*/ 4308967 h 6858000"/>
              <a:gd name="connsiteX222" fmla="*/ 4943646 w 7472601"/>
              <a:gd name="connsiteY222" fmla="*/ 3822916 h 6858000"/>
              <a:gd name="connsiteX223" fmla="*/ 4594837 w 7472601"/>
              <a:gd name="connsiteY223" fmla="*/ 3532274 h 6858000"/>
              <a:gd name="connsiteX224" fmla="*/ 4441737 w 7472601"/>
              <a:gd name="connsiteY224" fmla="*/ 3399734 h 6858000"/>
              <a:gd name="connsiteX225" fmla="*/ 5425834 w 7472601"/>
              <a:gd name="connsiteY225" fmla="*/ 3162785 h 6858000"/>
              <a:gd name="connsiteX226" fmla="*/ 5401644 w 7472601"/>
              <a:gd name="connsiteY226" fmla="*/ 3617847 h 6858000"/>
              <a:gd name="connsiteX227" fmla="*/ 5467256 w 7472601"/>
              <a:gd name="connsiteY227" fmla="*/ 4175494 h 6858000"/>
              <a:gd name="connsiteX228" fmla="*/ 5448069 w 7472601"/>
              <a:gd name="connsiteY228" fmla="*/ 3567554 h 6858000"/>
              <a:gd name="connsiteX229" fmla="*/ 5425834 w 7472601"/>
              <a:gd name="connsiteY229" fmla="*/ 3162785 h 6858000"/>
              <a:gd name="connsiteX230" fmla="*/ 1318687 w 7472601"/>
              <a:gd name="connsiteY230" fmla="*/ 3113840 h 6858000"/>
              <a:gd name="connsiteX231" fmla="*/ 1066793 w 7472601"/>
              <a:gd name="connsiteY231" fmla="*/ 3212171 h 6858000"/>
              <a:gd name="connsiteX232" fmla="*/ 993319 w 7472601"/>
              <a:gd name="connsiteY232" fmla="*/ 3247648 h 6858000"/>
              <a:gd name="connsiteX233" fmla="*/ 853081 w 7472601"/>
              <a:gd name="connsiteY233" fmla="*/ 3312410 h 6858000"/>
              <a:gd name="connsiteX234" fmla="*/ 805957 w 7472601"/>
              <a:gd name="connsiteY234" fmla="*/ 3330443 h 6858000"/>
              <a:gd name="connsiteX235" fmla="*/ 1318687 w 7472601"/>
              <a:gd name="connsiteY235" fmla="*/ 3113840 h 6858000"/>
              <a:gd name="connsiteX236" fmla="*/ 5453702 w 7472601"/>
              <a:gd name="connsiteY236" fmla="*/ 3090882 h 6858000"/>
              <a:gd name="connsiteX237" fmla="*/ 5480135 w 7472601"/>
              <a:gd name="connsiteY237" fmla="*/ 3565802 h 6858000"/>
              <a:gd name="connsiteX238" fmla="*/ 5499023 w 7472601"/>
              <a:gd name="connsiteY238" fmla="*/ 4166310 h 6858000"/>
              <a:gd name="connsiteX239" fmla="*/ 5547022 w 7472601"/>
              <a:gd name="connsiteY239" fmla="*/ 3607838 h 6858000"/>
              <a:gd name="connsiteX240" fmla="*/ 5515964 w 7472601"/>
              <a:gd name="connsiteY240" fmla="*/ 3378541 h 6858000"/>
              <a:gd name="connsiteX241" fmla="*/ 5453702 w 7472601"/>
              <a:gd name="connsiteY241" fmla="*/ 3090882 h 6858000"/>
              <a:gd name="connsiteX242" fmla="*/ 1238695 w 7472601"/>
              <a:gd name="connsiteY242" fmla="*/ 3076820 h 6858000"/>
              <a:gd name="connsiteX243" fmla="*/ 716371 w 7472601"/>
              <a:gd name="connsiteY243" fmla="*/ 3293249 h 6858000"/>
              <a:gd name="connsiteX244" fmla="*/ 579522 w 7472601"/>
              <a:gd name="connsiteY244" fmla="*/ 3371759 h 6858000"/>
              <a:gd name="connsiteX245" fmla="*/ 600288 w 7472601"/>
              <a:gd name="connsiteY245" fmla="*/ 3365555 h 6858000"/>
              <a:gd name="connsiteX246" fmla="*/ 840692 w 7472601"/>
              <a:gd name="connsiteY246" fmla="*/ 3284921 h 6858000"/>
              <a:gd name="connsiteX247" fmla="*/ 979248 w 7472601"/>
              <a:gd name="connsiteY247" fmla="*/ 3221003 h 6858000"/>
              <a:gd name="connsiteX248" fmla="*/ 1053282 w 7472601"/>
              <a:gd name="connsiteY248" fmla="*/ 3185247 h 6858000"/>
              <a:gd name="connsiteX249" fmla="*/ 1320603 w 7472601"/>
              <a:gd name="connsiteY249" fmla="*/ 3081281 h 6858000"/>
              <a:gd name="connsiteX250" fmla="*/ 1238695 w 7472601"/>
              <a:gd name="connsiteY250" fmla="*/ 3076820 h 6858000"/>
              <a:gd name="connsiteX251" fmla="*/ 5425627 w 7472601"/>
              <a:gd name="connsiteY251" fmla="*/ 2954192 h 6858000"/>
              <a:gd name="connsiteX252" fmla="*/ 5470770 w 7472601"/>
              <a:gd name="connsiteY252" fmla="*/ 3005435 h 6858000"/>
              <a:gd name="connsiteX253" fmla="*/ 5519779 w 7472601"/>
              <a:gd name="connsiteY253" fmla="*/ 4359223 h 6858000"/>
              <a:gd name="connsiteX254" fmla="*/ 5520293 w 7472601"/>
              <a:gd name="connsiteY254" fmla="*/ 4360602 h 6858000"/>
              <a:gd name="connsiteX255" fmla="*/ 5767221 w 7472601"/>
              <a:gd name="connsiteY255" fmla="*/ 4665564 h 6858000"/>
              <a:gd name="connsiteX256" fmla="*/ 6937169 w 7472601"/>
              <a:gd name="connsiteY256" fmla="*/ 4815941 h 6858000"/>
              <a:gd name="connsiteX257" fmla="*/ 6953922 w 7472601"/>
              <a:gd name="connsiteY257" fmla="*/ 4890068 h 6858000"/>
              <a:gd name="connsiteX258" fmla="*/ 6071359 w 7472601"/>
              <a:gd name="connsiteY258" fmla="*/ 4770770 h 6858000"/>
              <a:gd name="connsiteX259" fmla="*/ 6038839 w 7472601"/>
              <a:gd name="connsiteY259" fmla="*/ 4764474 h 6858000"/>
              <a:gd name="connsiteX260" fmla="*/ 6038706 w 7472601"/>
              <a:gd name="connsiteY260" fmla="*/ 4763847 h 6858000"/>
              <a:gd name="connsiteX261" fmla="*/ 6037784 w 7472601"/>
              <a:gd name="connsiteY261" fmla="*/ 4764270 h 6858000"/>
              <a:gd name="connsiteX262" fmla="*/ 6038839 w 7472601"/>
              <a:gd name="connsiteY262" fmla="*/ 4764474 h 6858000"/>
              <a:gd name="connsiteX263" fmla="*/ 6040338 w 7472601"/>
              <a:gd name="connsiteY263" fmla="*/ 4771418 h 6858000"/>
              <a:gd name="connsiteX264" fmla="*/ 6024488 w 7472601"/>
              <a:gd name="connsiteY264" fmla="*/ 4809903 h 6858000"/>
              <a:gd name="connsiteX265" fmla="*/ 5599771 w 7472601"/>
              <a:gd name="connsiteY265" fmla="*/ 5509652 h 6858000"/>
              <a:gd name="connsiteX266" fmla="*/ 5548843 w 7472601"/>
              <a:gd name="connsiteY266" fmla="*/ 5563845 h 6858000"/>
              <a:gd name="connsiteX267" fmla="*/ 5940952 w 7472601"/>
              <a:gd name="connsiteY267" fmla="*/ 6250028 h 6858000"/>
              <a:gd name="connsiteX268" fmla="*/ 6043441 w 7472601"/>
              <a:gd name="connsiteY268" fmla="*/ 6665847 h 6858000"/>
              <a:gd name="connsiteX269" fmla="*/ 6093432 w 7472601"/>
              <a:gd name="connsiteY269" fmla="*/ 6858000 h 6858000"/>
              <a:gd name="connsiteX270" fmla="*/ 6034344 w 7472601"/>
              <a:gd name="connsiteY270" fmla="*/ 6858000 h 6858000"/>
              <a:gd name="connsiteX271" fmla="*/ 6026679 w 7472601"/>
              <a:gd name="connsiteY271" fmla="*/ 6836959 h 6858000"/>
              <a:gd name="connsiteX272" fmla="*/ 5800441 w 7472601"/>
              <a:gd name="connsiteY272" fmla="*/ 6335286 h 6858000"/>
              <a:gd name="connsiteX273" fmla="*/ 5526562 w 7472601"/>
              <a:gd name="connsiteY273" fmla="*/ 5705388 h 6858000"/>
              <a:gd name="connsiteX274" fmla="*/ 5519640 w 7472601"/>
              <a:gd name="connsiteY274" fmla="*/ 5683774 h 6858000"/>
              <a:gd name="connsiteX275" fmla="*/ 5844559 w 7472601"/>
              <a:gd name="connsiteY275" fmla="*/ 6553349 h 6858000"/>
              <a:gd name="connsiteX276" fmla="*/ 5975994 w 7472601"/>
              <a:gd name="connsiteY276" fmla="*/ 6858000 h 6858000"/>
              <a:gd name="connsiteX277" fmla="*/ 5898547 w 7472601"/>
              <a:gd name="connsiteY277" fmla="*/ 6858000 h 6858000"/>
              <a:gd name="connsiteX278" fmla="*/ 5682041 w 7472601"/>
              <a:gd name="connsiteY278" fmla="*/ 6355860 h 6858000"/>
              <a:gd name="connsiteX279" fmla="*/ 5461758 w 7472601"/>
              <a:gd name="connsiteY279" fmla="*/ 5820220 h 6858000"/>
              <a:gd name="connsiteX280" fmla="*/ 5237282 w 7472601"/>
              <a:gd name="connsiteY280" fmla="*/ 6579086 h 6858000"/>
              <a:gd name="connsiteX281" fmla="*/ 5115009 w 7472601"/>
              <a:gd name="connsiteY281" fmla="*/ 6858000 h 6858000"/>
              <a:gd name="connsiteX282" fmla="*/ 5028074 w 7472601"/>
              <a:gd name="connsiteY282" fmla="*/ 6858000 h 6858000"/>
              <a:gd name="connsiteX283" fmla="*/ 5079508 w 7472601"/>
              <a:gd name="connsiteY283" fmla="*/ 6749074 h 6858000"/>
              <a:gd name="connsiteX284" fmla="*/ 5371846 w 7472601"/>
              <a:gd name="connsiteY284" fmla="*/ 5924413 h 6858000"/>
              <a:gd name="connsiteX285" fmla="*/ 5270512 w 7472601"/>
              <a:gd name="connsiteY285" fmla="*/ 6138975 h 6858000"/>
              <a:gd name="connsiteX286" fmla="*/ 5062409 w 7472601"/>
              <a:gd name="connsiteY286" fmla="*/ 6653544 h 6858000"/>
              <a:gd name="connsiteX287" fmla="*/ 5036628 w 7472601"/>
              <a:gd name="connsiteY287" fmla="*/ 6754247 h 6858000"/>
              <a:gd name="connsiteX288" fmla="*/ 5009112 w 7472601"/>
              <a:gd name="connsiteY288" fmla="*/ 6858000 h 6858000"/>
              <a:gd name="connsiteX289" fmla="*/ 4976679 w 7472601"/>
              <a:gd name="connsiteY289" fmla="*/ 6858000 h 6858000"/>
              <a:gd name="connsiteX290" fmla="*/ 5006537 w 7472601"/>
              <a:gd name="connsiteY290" fmla="*/ 6747068 h 6858000"/>
              <a:gd name="connsiteX291" fmla="*/ 5032723 w 7472601"/>
              <a:gd name="connsiteY291" fmla="*/ 6644957 h 6858000"/>
              <a:gd name="connsiteX292" fmla="*/ 5242949 w 7472601"/>
              <a:gd name="connsiteY292" fmla="*/ 6125175 h 6858000"/>
              <a:gd name="connsiteX293" fmla="*/ 5286321 w 7472601"/>
              <a:gd name="connsiteY293" fmla="*/ 6033555 h 6858000"/>
              <a:gd name="connsiteX294" fmla="*/ 5008210 w 7472601"/>
              <a:gd name="connsiteY294" fmla="*/ 6649194 h 6858000"/>
              <a:gd name="connsiteX295" fmla="*/ 4986321 w 7472601"/>
              <a:gd name="connsiteY295" fmla="*/ 6765687 h 6858000"/>
              <a:gd name="connsiteX296" fmla="*/ 4973474 w 7472601"/>
              <a:gd name="connsiteY296" fmla="*/ 6858000 h 6858000"/>
              <a:gd name="connsiteX297" fmla="*/ 4907178 w 7472601"/>
              <a:gd name="connsiteY297" fmla="*/ 6858000 h 6858000"/>
              <a:gd name="connsiteX298" fmla="*/ 4910810 w 7472601"/>
              <a:gd name="connsiteY298" fmla="*/ 6829660 h 6858000"/>
              <a:gd name="connsiteX299" fmla="*/ 4987461 w 7472601"/>
              <a:gd name="connsiteY299" fmla="*/ 6432994 h 6858000"/>
              <a:gd name="connsiteX300" fmla="*/ 5179262 w 7472601"/>
              <a:gd name="connsiteY300" fmla="*/ 6035044 h 6858000"/>
              <a:gd name="connsiteX301" fmla="*/ 4689678 w 7472601"/>
              <a:gd name="connsiteY301" fmla="*/ 6440241 h 6858000"/>
              <a:gd name="connsiteX302" fmla="*/ 4477543 w 7472601"/>
              <a:gd name="connsiteY302" fmla="*/ 6674836 h 6858000"/>
              <a:gd name="connsiteX303" fmla="*/ 4329957 w 7472601"/>
              <a:gd name="connsiteY303" fmla="*/ 6858000 h 6858000"/>
              <a:gd name="connsiteX304" fmla="*/ 4218595 w 7472601"/>
              <a:gd name="connsiteY304" fmla="*/ 6858000 h 6858000"/>
              <a:gd name="connsiteX305" fmla="*/ 4368888 w 7472601"/>
              <a:gd name="connsiteY305" fmla="*/ 6668412 h 6858000"/>
              <a:gd name="connsiteX306" fmla="*/ 4563091 w 7472601"/>
              <a:gd name="connsiteY306" fmla="*/ 6442508 h 6858000"/>
              <a:gd name="connsiteX307" fmla="*/ 5387324 w 7472601"/>
              <a:gd name="connsiteY307" fmla="*/ 5705830 h 6858000"/>
              <a:gd name="connsiteX308" fmla="*/ 5073620 w 7472601"/>
              <a:gd name="connsiteY308" fmla="*/ 5955437 h 6858000"/>
              <a:gd name="connsiteX309" fmla="*/ 4689789 w 7472601"/>
              <a:gd name="connsiteY309" fmla="*/ 6268382 h 6858000"/>
              <a:gd name="connsiteX310" fmla="*/ 4418722 w 7472601"/>
              <a:gd name="connsiteY310" fmla="*/ 6570886 h 6858000"/>
              <a:gd name="connsiteX311" fmla="*/ 4214944 w 7472601"/>
              <a:gd name="connsiteY311" fmla="*/ 6858000 h 6858000"/>
              <a:gd name="connsiteX312" fmla="*/ 4177898 w 7472601"/>
              <a:gd name="connsiteY312" fmla="*/ 6858000 h 6858000"/>
              <a:gd name="connsiteX313" fmla="*/ 4391597 w 7472601"/>
              <a:gd name="connsiteY313" fmla="*/ 6556370 h 6858000"/>
              <a:gd name="connsiteX314" fmla="*/ 4668889 w 7472601"/>
              <a:gd name="connsiteY314" fmla="*/ 6246399 h 6858000"/>
              <a:gd name="connsiteX315" fmla="*/ 5055427 w 7472601"/>
              <a:gd name="connsiteY315" fmla="*/ 5931476 h 6858000"/>
              <a:gd name="connsiteX316" fmla="*/ 5371814 w 7472601"/>
              <a:gd name="connsiteY316" fmla="*/ 5678975 h 6858000"/>
              <a:gd name="connsiteX317" fmla="*/ 4987918 w 7472601"/>
              <a:gd name="connsiteY317" fmla="*/ 5838701 h 6858000"/>
              <a:gd name="connsiteX318" fmla="*/ 4317146 w 7472601"/>
              <a:gd name="connsiteY318" fmla="*/ 6587716 h 6858000"/>
              <a:gd name="connsiteX319" fmla="*/ 4171627 w 7472601"/>
              <a:gd name="connsiteY319" fmla="*/ 6858000 h 6858000"/>
              <a:gd name="connsiteX320" fmla="*/ 4081585 w 7472601"/>
              <a:gd name="connsiteY320" fmla="*/ 6858000 h 6858000"/>
              <a:gd name="connsiteX321" fmla="*/ 4238603 w 7472601"/>
              <a:gd name="connsiteY321" fmla="*/ 6559341 h 6858000"/>
              <a:gd name="connsiteX322" fmla="*/ 4778333 w 7472601"/>
              <a:gd name="connsiteY322" fmla="*/ 5873626 h 6858000"/>
              <a:gd name="connsiteX323" fmla="*/ 5414185 w 7472601"/>
              <a:gd name="connsiteY323" fmla="*/ 5573882 h 6858000"/>
              <a:gd name="connsiteX324" fmla="*/ 5959648 w 7472601"/>
              <a:gd name="connsiteY324" fmla="*/ 4760797 h 6858000"/>
              <a:gd name="connsiteX325" fmla="*/ 5355019 w 7472601"/>
              <a:gd name="connsiteY325" fmla="*/ 4734672 h 6858000"/>
              <a:gd name="connsiteX326" fmla="*/ 5083565 w 7472601"/>
              <a:gd name="connsiteY326" fmla="*/ 5179121 h 6858000"/>
              <a:gd name="connsiteX327" fmla="*/ 4713577 w 7472601"/>
              <a:gd name="connsiteY327" fmla="*/ 5616803 h 6858000"/>
              <a:gd name="connsiteX328" fmla="*/ 3989559 w 7472601"/>
              <a:gd name="connsiteY328" fmla="*/ 6145945 h 6858000"/>
              <a:gd name="connsiteX329" fmla="*/ 3939824 w 7472601"/>
              <a:gd name="connsiteY329" fmla="*/ 6066900 h 6858000"/>
              <a:gd name="connsiteX330" fmla="*/ 4584537 w 7472601"/>
              <a:gd name="connsiteY330" fmla="*/ 5324826 h 6858000"/>
              <a:gd name="connsiteX331" fmla="*/ 5037105 w 7472601"/>
              <a:gd name="connsiteY331" fmla="*/ 5088765 h 6858000"/>
              <a:gd name="connsiteX332" fmla="*/ 5039930 w 7472601"/>
              <a:gd name="connsiteY332" fmla="*/ 5089585 h 6858000"/>
              <a:gd name="connsiteX333" fmla="*/ 5263764 w 7472601"/>
              <a:gd name="connsiteY333" fmla="*/ 4735525 h 6858000"/>
              <a:gd name="connsiteX334" fmla="*/ 4086300 w 7472601"/>
              <a:gd name="connsiteY334" fmla="*/ 4884599 h 6858000"/>
              <a:gd name="connsiteX335" fmla="*/ 4085485 w 7472601"/>
              <a:gd name="connsiteY335" fmla="*/ 4899070 h 6858000"/>
              <a:gd name="connsiteX336" fmla="*/ 3871915 w 7472601"/>
              <a:gd name="connsiteY336" fmla="*/ 5253645 h 6858000"/>
              <a:gd name="connsiteX337" fmla="*/ 3799374 w 7472601"/>
              <a:gd name="connsiteY337" fmla="*/ 5466127 h 6858000"/>
              <a:gd name="connsiteX338" fmla="*/ 3498850 w 7472601"/>
              <a:gd name="connsiteY338" fmla="*/ 6661888 h 6858000"/>
              <a:gd name="connsiteX339" fmla="*/ 3399216 w 7472601"/>
              <a:gd name="connsiteY339" fmla="*/ 6858000 h 6858000"/>
              <a:gd name="connsiteX340" fmla="*/ 3303688 w 7472601"/>
              <a:gd name="connsiteY340" fmla="*/ 6858000 h 6858000"/>
              <a:gd name="connsiteX341" fmla="*/ 3391774 w 7472601"/>
              <a:gd name="connsiteY341" fmla="*/ 6697181 h 6858000"/>
              <a:gd name="connsiteX342" fmla="*/ 3735540 w 7472601"/>
              <a:gd name="connsiteY342" fmla="*/ 5546923 h 6858000"/>
              <a:gd name="connsiteX343" fmla="*/ 3729438 w 7472601"/>
              <a:gd name="connsiteY343" fmla="*/ 5569058 h 6858000"/>
              <a:gd name="connsiteX344" fmla="*/ 3707782 w 7472601"/>
              <a:gd name="connsiteY344" fmla="*/ 5644908 h 6858000"/>
              <a:gd name="connsiteX345" fmla="*/ 3583827 w 7472601"/>
              <a:gd name="connsiteY345" fmla="*/ 6039215 h 6858000"/>
              <a:gd name="connsiteX346" fmla="*/ 3547861 w 7472601"/>
              <a:gd name="connsiteY346" fmla="*/ 6129609 h 6858000"/>
              <a:gd name="connsiteX347" fmla="*/ 3490905 w 7472601"/>
              <a:gd name="connsiteY347" fmla="*/ 6277660 h 6858000"/>
              <a:gd name="connsiteX348" fmla="*/ 3455859 w 7472601"/>
              <a:gd name="connsiteY348" fmla="*/ 6391301 h 6858000"/>
              <a:gd name="connsiteX349" fmla="*/ 3429112 w 7472601"/>
              <a:gd name="connsiteY349" fmla="*/ 6479469 h 6858000"/>
              <a:gd name="connsiteX350" fmla="*/ 3304862 w 7472601"/>
              <a:gd name="connsiteY350" fmla="*/ 6796476 h 6858000"/>
              <a:gd name="connsiteX351" fmla="*/ 3276071 w 7472601"/>
              <a:gd name="connsiteY351" fmla="*/ 6858000 h 6858000"/>
              <a:gd name="connsiteX352" fmla="*/ 3240805 w 7472601"/>
              <a:gd name="connsiteY352" fmla="*/ 6858000 h 6858000"/>
              <a:gd name="connsiteX353" fmla="*/ 3275917 w 7472601"/>
              <a:gd name="connsiteY353" fmla="*/ 6783192 h 6858000"/>
              <a:gd name="connsiteX354" fmla="*/ 3399358 w 7472601"/>
              <a:gd name="connsiteY354" fmla="*/ 6469011 h 6858000"/>
              <a:gd name="connsiteX355" fmla="*/ 3425650 w 7472601"/>
              <a:gd name="connsiteY355" fmla="*/ 6381333 h 6858000"/>
              <a:gd name="connsiteX356" fmla="*/ 3460661 w 7472601"/>
              <a:gd name="connsiteY356" fmla="*/ 6266763 h 6858000"/>
              <a:gd name="connsiteX357" fmla="*/ 3518021 w 7472601"/>
              <a:gd name="connsiteY357" fmla="*/ 6117298 h 6858000"/>
              <a:gd name="connsiteX358" fmla="*/ 3554035 w 7472601"/>
              <a:gd name="connsiteY358" fmla="*/ 6027832 h 6858000"/>
              <a:gd name="connsiteX359" fmla="*/ 3677174 w 7472601"/>
              <a:gd name="connsiteY359" fmla="*/ 5636351 h 6858000"/>
              <a:gd name="connsiteX360" fmla="*/ 3698819 w 7472601"/>
              <a:gd name="connsiteY360" fmla="*/ 5560503 h 6858000"/>
              <a:gd name="connsiteX361" fmla="*/ 3702094 w 7472601"/>
              <a:gd name="connsiteY361" fmla="*/ 5549194 h 6858000"/>
              <a:gd name="connsiteX362" fmla="*/ 3398355 w 7472601"/>
              <a:gd name="connsiteY362" fmla="*/ 6094603 h 6858000"/>
              <a:gd name="connsiteX363" fmla="*/ 3193941 w 7472601"/>
              <a:gd name="connsiteY363" fmla="*/ 6798775 h 6858000"/>
              <a:gd name="connsiteX364" fmla="*/ 3184140 w 7472601"/>
              <a:gd name="connsiteY364" fmla="*/ 6858000 h 6858000"/>
              <a:gd name="connsiteX365" fmla="*/ 3099978 w 7472601"/>
              <a:gd name="connsiteY365" fmla="*/ 6858000 h 6858000"/>
              <a:gd name="connsiteX366" fmla="*/ 3101556 w 7472601"/>
              <a:gd name="connsiteY366" fmla="*/ 6843337 h 6858000"/>
              <a:gd name="connsiteX367" fmla="*/ 3370162 w 7472601"/>
              <a:gd name="connsiteY367" fmla="*/ 5785550 h 6858000"/>
              <a:gd name="connsiteX368" fmla="*/ 3746477 w 7472601"/>
              <a:gd name="connsiteY368" fmla="*/ 5377889 h 6858000"/>
              <a:gd name="connsiteX369" fmla="*/ 3863399 w 7472601"/>
              <a:gd name="connsiteY369" fmla="*/ 5087257 h 6858000"/>
              <a:gd name="connsiteX370" fmla="*/ 3968712 w 7472601"/>
              <a:gd name="connsiteY370" fmla="*/ 4913989 h 6858000"/>
              <a:gd name="connsiteX371" fmla="*/ 2792390 w 7472601"/>
              <a:gd name="connsiteY371" fmla="*/ 5382974 h 6858000"/>
              <a:gd name="connsiteX372" fmla="*/ 2714982 w 7472601"/>
              <a:gd name="connsiteY372" fmla="*/ 5427051 h 6858000"/>
              <a:gd name="connsiteX373" fmla="*/ 2813361 w 7472601"/>
              <a:gd name="connsiteY373" fmla="*/ 6023912 h 6858000"/>
              <a:gd name="connsiteX374" fmla="*/ 2688430 w 7472601"/>
              <a:gd name="connsiteY374" fmla="*/ 6801564 h 6858000"/>
              <a:gd name="connsiteX375" fmla="*/ 2629626 w 7472601"/>
              <a:gd name="connsiteY375" fmla="*/ 6763394 h 6858000"/>
              <a:gd name="connsiteX376" fmla="*/ 2565328 w 7472601"/>
              <a:gd name="connsiteY376" fmla="*/ 5516399 h 6858000"/>
              <a:gd name="connsiteX377" fmla="*/ 1922999 w 7472601"/>
              <a:gd name="connsiteY377" fmla="*/ 5980343 h 6858000"/>
              <a:gd name="connsiteX378" fmla="*/ 1950261 w 7472601"/>
              <a:gd name="connsiteY378" fmla="*/ 6405858 h 6858000"/>
              <a:gd name="connsiteX379" fmla="*/ 2365554 w 7472601"/>
              <a:gd name="connsiteY379" fmla="*/ 6759107 h 6858000"/>
              <a:gd name="connsiteX380" fmla="*/ 2424142 w 7472601"/>
              <a:gd name="connsiteY380" fmla="*/ 6858000 h 6858000"/>
              <a:gd name="connsiteX381" fmla="*/ 2395994 w 7472601"/>
              <a:gd name="connsiteY381" fmla="*/ 6858000 h 6858000"/>
              <a:gd name="connsiteX382" fmla="*/ 2392863 w 7472601"/>
              <a:gd name="connsiteY382" fmla="*/ 6852964 h 6858000"/>
              <a:gd name="connsiteX383" fmla="*/ 2017589 w 7472601"/>
              <a:gd name="connsiteY383" fmla="*/ 6493982 h 6858000"/>
              <a:gd name="connsiteX384" fmla="*/ 2147336 w 7472601"/>
              <a:gd name="connsiteY384" fmla="*/ 6594052 h 6858000"/>
              <a:gd name="connsiteX385" fmla="*/ 2207047 w 7472601"/>
              <a:gd name="connsiteY385" fmla="*/ 6654540 h 6858000"/>
              <a:gd name="connsiteX386" fmla="*/ 2299106 w 7472601"/>
              <a:gd name="connsiteY386" fmla="*/ 6778931 h 6858000"/>
              <a:gd name="connsiteX387" fmla="*/ 2314430 w 7472601"/>
              <a:gd name="connsiteY387" fmla="*/ 6801144 h 6858000"/>
              <a:gd name="connsiteX388" fmla="*/ 2352406 w 7472601"/>
              <a:gd name="connsiteY388" fmla="*/ 6858000 h 6858000"/>
              <a:gd name="connsiteX389" fmla="*/ 2314492 w 7472601"/>
              <a:gd name="connsiteY389" fmla="*/ 6858000 h 6858000"/>
              <a:gd name="connsiteX390" fmla="*/ 2288095 w 7472601"/>
              <a:gd name="connsiteY390" fmla="*/ 6818030 h 6858000"/>
              <a:gd name="connsiteX391" fmla="*/ 2272768 w 7472601"/>
              <a:gd name="connsiteY391" fmla="*/ 6795822 h 6858000"/>
              <a:gd name="connsiteX392" fmla="*/ 2182715 w 7472601"/>
              <a:gd name="connsiteY392" fmla="*/ 6675071 h 6858000"/>
              <a:gd name="connsiteX393" fmla="*/ 2032061 w 7472601"/>
              <a:gd name="connsiteY393" fmla="*/ 6541380 h 6858000"/>
              <a:gd name="connsiteX394" fmla="*/ 2257220 w 7472601"/>
              <a:gd name="connsiteY394" fmla="*/ 6826257 h 6858000"/>
              <a:gd name="connsiteX395" fmla="*/ 2281324 w 7472601"/>
              <a:gd name="connsiteY395" fmla="*/ 6858000 h 6858000"/>
              <a:gd name="connsiteX396" fmla="*/ 2242860 w 7472601"/>
              <a:gd name="connsiteY396" fmla="*/ 6858000 h 6858000"/>
              <a:gd name="connsiteX397" fmla="*/ 2232818 w 7472601"/>
              <a:gd name="connsiteY397" fmla="*/ 6844926 h 6858000"/>
              <a:gd name="connsiteX398" fmla="*/ 1990172 w 7472601"/>
              <a:gd name="connsiteY398" fmla="*/ 6542121 h 6858000"/>
              <a:gd name="connsiteX399" fmla="*/ 2124090 w 7472601"/>
              <a:gd name="connsiteY399" fmla="*/ 6761017 h 6858000"/>
              <a:gd name="connsiteX400" fmla="*/ 2200380 w 7472601"/>
              <a:gd name="connsiteY400" fmla="*/ 6858000 h 6858000"/>
              <a:gd name="connsiteX401" fmla="*/ 2147507 w 7472601"/>
              <a:gd name="connsiteY401" fmla="*/ 6858000 h 6858000"/>
              <a:gd name="connsiteX402" fmla="*/ 2070668 w 7472601"/>
              <a:gd name="connsiteY402" fmla="*/ 6761520 h 6858000"/>
              <a:gd name="connsiteX403" fmla="*/ 1975142 w 7472601"/>
              <a:gd name="connsiteY403" fmla="*/ 6585570 h 6858000"/>
              <a:gd name="connsiteX404" fmla="*/ 2050035 w 7472601"/>
              <a:gd name="connsiteY404" fmla="*/ 6813345 h 6858000"/>
              <a:gd name="connsiteX405" fmla="*/ 2063025 w 7472601"/>
              <a:gd name="connsiteY405" fmla="*/ 6858000 h 6858000"/>
              <a:gd name="connsiteX406" fmla="*/ 2021675 w 7472601"/>
              <a:gd name="connsiteY406" fmla="*/ 6858000 h 6858000"/>
              <a:gd name="connsiteX407" fmla="*/ 2019308 w 7472601"/>
              <a:gd name="connsiteY407" fmla="*/ 6847118 h 6858000"/>
              <a:gd name="connsiteX408" fmla="*/ 1938835 w 7472601"/>
              <a:gd name="connsiteY408" fmla="*/ 6551160 h 6858000"/>
              <a:gd name="connsiteX409" fmla="*/ 1953230 w 7472601"/>
              <a:gd name="connsiteY409" fmla="*/ 6759699 h 6858000"/>
              <a:gd name="connsiteX410" fmla="*/ 1956763 w 7472601"/>
              <a:gd name="connsiteY410" fmla="*/ 6778191 h 6858000"/>
              <a:gd name="connsiteX411" fmla="*/ 1967925 w 7472601"/>
              <a:gd name="connsiteY411" fmla="*/ 6858000 h 6858000"/>
              <a:gd name="connsiteX412" fmla="*/ 1936622 w 7472601"/>
              <a:gd name="connsiteY412" fmla="*/ 6858000 h 6858000"/>
              <a:gd name="connsiteX413" fmla="*/ 1926261 w 7472601"/>
              <a:gd name="connsiteY413" fmla="*/ 6784064 h 6858000"/>
              <a:gd name="connsiteX414" fmla="*/ 1922724 w 7472601"/>
              <a:gd name="connsiteY414" fmla="*/ 6765577 h 6858000"/>
              <a:gd name="connsiteX415" fmla="*/ 1904650 w 7472601"/>
              <a:gd name="connsiteY415" fmla="*/ 6639616 h 6858000"/>
              <a:gd name="connsiteX416" fmla="*/ 1885273 w 7472601"/>
              <a:gd name="connsiteY416" fmla="*/ 6858000 h 6858000"/>
              <a:gd name="connsiteX417" fmla="*/ 1854363 w 7472601"/>
              <a:gd name="connsiteY417" fmla="*/ 6858000 h 6858000"/>
              <a:gd name="connsiteX418" fmla="*/ 1880391 w 7472601"/>
              <a:gd name="connsiteY418" fmla="*/ 6603796 h 6858000"/>
              <a:gd name="connsiteX419" fmla="*/ 1818273 w 7472601"/>
              <a:gd name="connsiteY419" fmla="*/ 6715729 h 6858000"/>
              <a:gd name="connsiteX420" fmla="*/ 1794691 w 7472601"/>
              <a:gd name="connsiteY420" fmla="*/ 6843239 h 6858000"/>
              <a:gd name="connsiteX421" fmla="*/ 1794914 w 7472601"/>
              <a:gd name="connsiteY421" fmla="*/ 6858000 h 6858000"/>
              <a:gd name="connsiteX422" fmla="*/ 1746128 w 7472601"/>
              <a:gd name="connsiteY422" fmla="*/ 6858000 h 6858000"/>
              <a:gd name="connsiteX423" fmla="*/ 1753934 w 7472601"/>
              <a:gd name="connsiteY423" fmla="*/ 6724796 h 6858000"/>
              <a:gd name="connsiteX424" fmla="*/ 1792053 w 7472601"/>
              <a:gd name="connsiteY424" fmla="*/ 6572396 h 6858000"/>
              <a:gd name="connsiteX425" fmla="*/ 1862248 w 7472601"/>
              <a:gd name="connsiteY425" fmla="*/ 6266397 h 6858000"/>
              <a:gd name="connsiteX426" fmla="*/ 1862250 w 7472601"/>
              <a:gd name="connsiteY426" fmla="*/ 6033531 h 6858000"/>
              <a:gd name="connsiteX427" fmla="*/ 1211999 w 7472601"/>
              <a:gd name="connsiteY427" fmla="*/ 6683610 h 6858000"/>
              <a:gd name="connsiteX428" fmla="*/ 1213266 w 7472601"/>
              <a:gd name="connsiteY428" fmla="*/ 6691947 h 6858000"/>
              <a:gd name="connsiteX429" fmla="*/ 1203370 w 7472601"/>
              <a:gd name="connsiteY429" fmla="*/ 6850676 h 6858000"/>
              <a:gd name="connsiteX430" fmla="*/ 1203671 w 7472601"/>
              <a:gd name="connsiteY430" fmla="*/ 6858000 h 6858000"/>
              <a:gd name="connsiteX431" fmla="*/ 1143180 w 7472601"/>
              <a:gd name="connsiteY431" fmla="*/ 6858000 h 6858000"/>
              <a:gd name="connsiteX432" fmla="*/ 1142176 w 7472601"/>
              <a:gd name="connsiteY432" fmla="*/ 6766045 h 6858000"/>
              <a:gd name="connsiteX433" fmla="*/ 1067484 w 7472601"/>
              <a:gd name="connsiteY433" fmla="*/ 6858000 h 6858000"/>
              <a:gd name="connsiteX434" fmla="*/ 953928 w 7472601"/>
              <a:gd name="connsiteY434" fmla="*/ 6858000 h 6858000"/>
              <a:gd name="connsiteX435" fmla="*/ 959715 w 7472601"/>
              <a:gd name="connsiteY435" fmla="*/ 6850185 h 6858000"/>
              <a:gd name="connsiteX436" fmla="*/ 1483788 w 7472601"/>
              <a:gd name="connsiteY436" fmla="*/ 6259174 h 6858000"/>
              <a:gd name="connsiteX437" fmla="*/ 1100671 w 7472601"/>
              <a:gd name="connsiteY437" fmla="*/ 6252137 h 6858000"/>
              <a:gd name="connsiteX438" fmla="*/ 1090144 w 7472601"/>
              <a:gd name="connsiteY438" fmla="*/ 6256748 h 6858000"/>
              <a:gd name="connsiteX439" fmla="*/ 1095872 w 7472601"/>
              <a:gd name="connsiteY439" fmla="*/ 6271892 h 6858000"/>
              <a:gd name="connsiteX440" fmla="*/ 262785 w 7472601"/>
              <a:gd name="connsiteY440" fmla="*/ 6845450 h 6858000"/>
              <a:gd name="connsiteX441" fmla="*/ 209968 w 7472601"/>
              <a:gd name="connsiteY441" fmla="*/ 6770713 h 6858000"/>
              <a:gd name="connsiteX442" fmla="*/ 873460 w 7472601"/>
              <a:gd name="connsiteY442" fmla="*/ 6253768 h 6858000"/>
              <a:gd name="connsiteX443" fmla="*/ 192686 w 7472601"/>
              <a:gd name="connsiteY443" fmla="*/ 5849257 h 6858000"/>
              <a:gd name="connsiteX444" fmla="*/ 4696 w 7472601"/>
              <a:gd name="connsiteY444" fmla="*/ 5697668 h 6858000"/>
              <a:gd name="connsiteX445" fmla="*/ 0 w 7472601"/>
              <a:gd name="connsiteY445" fmla="*/ 5689984 h 6858000"/>
              <a:gd name="connsiteX446" fmla="*/ 0 w 7472601"/>
              <a:gd name="connsiteY446" fmla="*/ 5513472 h 6858000"/>
              <a:gd name="connsiteX447" fmla="*/ 174101 w 7472601"/>
              <a:gd name="connsiteY447" fmla="*/ 5620277 h 6858000"/>
              <a:gd name="connsiteX448" fmla="*/ 891800 w 7472601"/>
              <a:gd name="connsiteY448" fmla="*/ 6036935 h 6858000"/>
              <a:gd name="connsiteX449" fmla="*/ 1072219 w 7472601"/>
              <a:gd name="connsiteY449" fmla="*/ 6169443 h 6858000"/>
              <a:gd name="connsiteX450" fmla="*/ 1074117 w 7472601"/>
              <a:gd name="connsiteY450" fmla="*/ 6170301 h 6858000"/>
              <a:gd name="connsiteX451" fmla="*/ 1083114 w 7472601"/>
              <a:gd name="connsiteY451" fmla="*/ 6174131 h 6858000"/>
              <a:gd name="connsiteX452" fmla="*/ 1543010 w 7472601"/>
              <a:gd name="connsiteY452" fmla="*/ 6191140 h 6858000"/>
              <a:gd name="connsiteX453" fmla="*/ 1551080 w 7472601"/>
              <a:gd name="connsiteY453" fmla="*/ 6195006 h 6858000"/>
              <a:gd name="connsiteX454" fmla="*/ 2345443 w 7472601"/>
              <a:gd name="connsiteY454" fmla="*/ 5549882 h 6858000"/>
              <a:gd name="connsiteX455" fmla="*/ 1721499 w 7472601"/>
              <a:gd name="connsiteY455" fmla="*/ 5599969 h 6858000"/>
              <a:gd name="connsiteX456" fmla="*/ 767716 w 7472601"/>
              <a:gd name="connsiteY456" fmla="*/ 5472768 h 6858000"/>
              <a:gd name="connsiteX457" fmla="*/ 722147 w 7472601"/>
              <a:gd name="connsiteY457" fmla="*/ 5393091 h 6858000"/>
              <a:gd name="connsiteX458" fmla="*/ 1485552 w 7472601"/>
              <a:gd name="connsiteY458" fmla="*/ 5313202 h 6858000"/>
              <a:gd name="connsiteX459" fmla="*/ 2143004 w 7472601"/>
              <a:gd name="connsiteY459" fmla="*/ 5402420 h 6858000"/>
              <a:gd name="connsiteX460" fmla="*/ 1933391 w 7472601"/>
              <a:gd name="connsiteY460" fmla="*/ 5156971 h 6858000"/>
              <a:gd name="connsiteX461" fmla="*/ 1827118 w 7472601"/>
              <a:gd name="connsiteY461" fmla="*/ 4968410 h 6858000"/>
              <a:gd name="connsiteX462" fmla="*/ 1837349 w 7472601"/>
              <a:gd name="connsiteY462" fmla="*/ 4956357 h 6858000"/>
              <a:gd name="connsiteX463" fmla="*/ 2162835 w 7472601"/>
              <a:gd name="connsiteY463" fmla="*/ 5187853 h 6858000"/>
              <a:gd name="connsiteX464" fmla="*/ 2257167 w 7472601"/>
              <a:gd name="connsiteY464" fmla="*/ 5462123 h 6858000"/>
              <a:gd name="connsiteX465" fmla="*/ 2261598 w 7472601"/>
              <a:gd name="connsiteY465" fmla="*/ 5467998 h 6858000"/>
              <a:gd name="connsiteX466" fmla="*/ 2437177 w 7472601"/>
              <a:gd name="connsiteY466" fmla="*/ 5479608 h 6858000"/>
              <a:gd name="connsiteX467" fmla="*/ 2445247 w 7472601"/>
              <a:gd name="connsiteY467" fmla="*/ 5483476 h 6858000"/>
              <a:gd name="connsiteX468" fmla="*/ 2743626 w 7472601"/>
              <a:gd name="connsiteY468" fmla="*/ 5304819 h 6858000"/>
              <a:gd name="connsiteX469" fmla="*/ 3048102 w 7472601"/>
              <a:gd name="connsiteY469" fmla="*/ 5150595 h 6858000"/>
              <a:gd name="connsiteX470" fmla="*/ 1799414 w 7472601"/>
              <a:gd name="connsiteY470" fmla="*/ 4694732 h 6858000"/>
              <a:gd name="connsiteX471" fmla="*/ 1771735 w 7472601"/>
              <a:gd name="connsiteY471" fmla="*/ 4619929 h 6858000"/>
              <a:gd name="connsiteX472" fmla="*/ 3104273 w 7472601"/>
              <a:gd name="connsiteY472" fmla="*/ 5076159 h 6858000"/>
              <a:gd name="connsiteX473" fmla="*/ 3113245 w 7472601"/>
              <a:gd name="connsiteY473" fmla="*/ 5090705 h 6858000"/>
              <a:gd name="connsiteX474" fmla="*/ 3126294 w 7472601"/>
              <a:gd name="connsiteY474" fmla="*/ 5114400 h 6858000"/>
              <a:gd name="connsiteX475" fmla="*/ 3937433 w 7472601"/>
              <a:gd name="connsiteY475" fmla="*/ 4830473 h 6858000"/>
              <a:gd name="connsiteX476" fmla="*/ 3590475 w 7472601"/>
              <a:gd name="connsiteY476" fmla="*/ 4597974 h 6858000"/>
              <a:gd name="connsiteX477" fmla="*/ 3100264 w 7472601"/>
              <a:gd name="connsiteY477" fmla="*/ 4579845 h 6858000"/>
              <a:gd name="connsiteX478" fmla="*/ 2183576 w 7472601"/>
              <a:gd name="connsiteY478" fmla="*/ 4227150 h 6858000"/>
              <a:gd name="connsiteX479" fmla="*/ 2151029 w 7472601"/>
              <a:gd name="connsiteY479" fmla="*/ 4146947 h 6858000"/>
              <a:gd name="connsiteX480" fmla="*/ 3563434 w 7472601"/>
              <a:gd name="connsiteY480" fmla="*/ 4469115 h 6858000"/>
              <a:gd name="connsiteX481" fmla="*/ 3177952 w 7472601"/>
              <a:gd name="connsiteY481" fmla="*/ 3657386 h 6858000"/>
              <a:gd name="connsiteX482" fmla="*/ 3189263 w 7472601"/>
              <a:gd name="connsiteY482" fmla="*/ 3625726 h 6858000"/>
              <a:gd name="connsiteX483" fmla="*/ 3560912 w 7472601"/>
              <a:gd name="connsiteY483" fmla="*/ 4079863 h 6858000"/>
              <a:gd name="connsiteX484" fmla="*/ 3626636 w 7472601"/>
              <a:gd name="connsiteY484" fmla="*/ 4512230 h 6858000"/>
              <a:gd name="connsiteX485" fmla="*/ 3653088 w 7472601"/>
              <a:gd name="connsiteY485" fmla="*/ 4521417 h 6858000"/>
              <a:gd name="connsiteX486" fmla="*/ 3988128 w 7472601"/>
              <a:gd name="connsiteY486" fmla="*/ 4817267 h 6858000"/>
              <a:gd name="connsiteX487" fmla="*/ 4830582 w 7472601"/>
              <a:gd name="connsiteY487" fmla="*/ 4676000 h 6858000"/>
              <a:gd name="connsiteX488" fmla="*/ 4830100 w 7472601"/>
              <a:gd name="connsiteY488" fmla="*/ 4675554 h 6858000"/>
              <a:gd name="connsiteX489" fmla="*/ 4036318 w 7472601"/>
              <a:gd name="connsiteY489" fmla="*/ 4147013 h 6858000"/>
              <a:gd name="connsiteX490" fmla="*/ 3432098 w 7472601"/>
              <a:gd name="connsiteY490" fmla="*/ 3537312 h 6858000"/>
              <a:gd name="connsiteX491" fmla="*/ 3446761 w 7472601"/>
              <a:gd name="connsiteY491" fmla="*/ 3461278 h 6858000"/>
              <a:gd name="connsiteX492" fmla="*/ 4419733 w 7472601"/>
              <a:gd name="connsiteY492" fmla="*/ 3963555 h 6858000"/>
              <a:gd name="connsiteX493" fmla="*/ 4781371 w 7472601"/>
              <a:gd name="connsiteY493" fmla="*/ 4458604 h 6858000"/>
              <a:gd name="connsiteX494" fmla="*/ 4780440 w 7472601"/>
              <a:gd name="connsiteY494" fmla="*/ 4470290 h 6858000"/>
              <a:gd name="connsiteX495" fmla="*/ 4898954 w 7472601"/>
              <a:gd name="connsiteY495" fmla="*/ 4662092 h 6858000"/>
              <a:gd name="connsiteX496" fmla="*/ 4900699 w 7472601"/>
              <a:gd name="connsiteY496" fmla="*/ 4670867 h 6858000"/>
              <a:gd name="connsiteX497" fmla="*/ 5714511 w 7472601"/>
              <a:gd name="connsiteY497" fmla="*/ 4663483 h 6858000"/>
              <a:gd name="connsiteX498" fmla="*/ 5464793 w 7472601"/>
              <a:gd name="connsiteY498" fmla="*/ 4393556 h 6858000"/>
              <a:gd name="connsiteX499" fmla="*/ 5461897 w 7472601"/>
              <a:gd name="connsiteY499" fmla="*/ 4390879 h 6858000"/>
              <a:gd name="connsiteX500" fmla="*/ 4294126 w 7472601"/>
              <a:gd name="connsiteY500" fmla="*/ 3303048 h 6858000"/>
              <a:gd name="connsiteX501" fmla="*/ 4305321 w 7472601"/>
              <a:gd name="connsiteY501" fmla="*/ 3256953 h 6858000"/>
              <a:gd name="connsiteX502" fmla="*/ 4949299 w 7472601"/>
              <a:gd name="connsiteY502" fmla="*/ 3766336 h 6858000"/>
              <a:gd name="connsiteX503" fmla="*/ 5291452 w 7472601"/>
              <a:gd name="connsiteY503" fmla="*/ 4076801 h 6858000"/>
              <a:gd name="connsiteX504" fmla="*/ 5434998 w 7472601"/>
              <a:gd name="connsiteY504" fmla="*/ 4254100 h 6858000"/>
              <a:gd name="connsiteX505" fmla="*/ 5351015 w 7472601"/>
              <a:gd name="connsiteY505" fmla="*/ 3760989 h 6858000"/>
              <a:gd name="connsiteX506" fmla="*/ 5413780 w 7472601"/>
              <a:gd name="connsiteY506" fmla="*/ 2966265 h 6858000"/>
              <a:gd name="connsiteX507" fmla="*/ 5425627 w 7472601"/>
              <a:gd name="connsiteY507" fmla="*/ 2954192 h 6858000"/>
              <a:gd name="connsiteX508" fmla="*/ 6604735 w 7472601"/>
              <a:gd name="connsiteY508" fmla="*/ 2041381 h 6858000"/>
              <a:gd name="connsiteX509" fmla="*/ 7204487 w 7472601"/>
              <a:gd name="connsiteY509" fmla="*/ 2742112 h 6858000"/>
              <a:gd name="connsiteX510" fmla="*/ 7131592 w 7472601"/>
              <a:gd name="connsiteY510" fmla="*/ 2672096 h 6858000"/>
              <a:gd name="connsiteX511" fmla="*/ 6996344 w 7472601"/>
              <a:gd name="connsiteY511" fmla="*/ 2518310 h 6858000"/>
              <a:gd name="connsiteX512" fmla="*/ 6735495 w 7472601"/>
              <a:gd name="connsiteY512" fmla="*/ 2196890 h 6858000"/>
              <a:gd name="connsiteX513" fmla="*/ 6721901 w 7472601"/>
              <a:gd name="connsiteY513" fmla="*/ 2179274 h 6858000"/>
              <a:gd name="connsiteX514" fmla="*/ 6604735 w 7472601"/>
              <a:gd name="connsiteY514" fmla="*/ 2041381 h 6858000"/>
              <a:gd name="connsiteX515" fmla="*/ 6591670 w 7472601"/>
              <a:gd name="connsiteY515" fmla="*/ 1988277 h 6858000"/>
              <a:gd name="connsiteX516" fmla="*/ 6747349 w 7472601"/>
              <a:gd name="connsiteY516" fmla="*/ 2160069 h 6858000"/>
              <a:gd name="connsiteX517" fmla="*/ 6760943 w 7472601"/>
              <a:gd name="connsiteY517" fmla="*/ 2177686 h 6858000"/>
              <a:gd name="connsiteX518" fmla="*/ 7021065 w 7472601"/>
              <a:gd name="connsiteY518" fmla="*/ 2498102 h 6858000"/>
              <a:gd name="connsiteX519" fmla="*/ 7155223 w 7472601"/>
              <a:gd name="connsiteY519" fmla="*/ 2650386 h 6858000"/>
              <a:gd name="connsiteX520" fmla="*/ 7203167 w 7472601"/>
              <a:gd name="connsiteY520" fmla="*/ 2697288 h 6858000"/>
              <a:gd name="connsiteX521" fmla="*/ 6937703 w 7472601"/>
              <a:gd name="connsiteY521" fmla="*/ 2321981 h 6858000"/>
              <a:gd name="connsiteX522" fmla="*/ 6591670 w 7472601"/>
              <a:gd name="connsiteY522" fmla="*/ 1988277 h 6858000"/>
              <a:gd name="connsiteX523" fmla="*/ 5798671 w 7472601"/>
              <a:gd name="connsiteY523" fmla="*/ 1981601 h 6858000"/>
              <a:gd name="connsiteX524" fmla="*/ 5754709 w 7472601"/>
              <a:gd name="connsiteY524" fmla="*/ 2071454 h 6858000"/>
              <a:gd name="connsiteX525" fmla="*/ 5763044 w 7472601"/>
              <a:gd name="connsiteY525" fmla="*/ 2842206 h 6858000"/>
              <a:gd name="connsiteX526" fmla="*/ 5764974 w 7472601"/>
              <a:gd name="connsiteY526" fmla="*/ 2799609 h 6858000"/>
              <a:gd name="connsiteX527" fmla="*/ 5767665 w 7472601"/>
              <a:gd name="connsiteY527" fmla="*/ 2666409 h 6858000"/>
              <a:gd name="connsiteX528" fmla="*/ 5763055 w 7472601"/>
              <a:gd name="connsiteY528" fmla="*/ 2579705 h 6858000"/>
              <a:gd name="connsiteX529" fmla="*/ 5758079 w 7472601"/>
              <a:gd name="connsiteY529" fmla="*/ 2492508 h 6858000"/>
              <a:gd name="connsiteX530" fmla="*/ 5779325 w 7472601"/>
              <a:gd name="connsiteY530" fmla="*/ 2197069 h 6858000"/>
              <a:gd name="connsiteX531" fmla="*/ 5798671 w 7472601"/>
              <a:gd name="connsiteY531" fmla="*/ 1981601 h 6858000"/>
              <a:gd name="connsiteX532" fmla="*/ 5829202 w 7472601"/>
              <a:gd name="connsiteY532" fmla="*/ 1971679 h 6858000"/>
              <a:gd name="connsiteX533" fmla="*/ 5809558 w 7472601"/>
              <a:gd name="connsiteY533" fmla="*/ 2198043 h 6858000"/>
              <a:gd name="connsiteX534" fmla="*/ 5788653 w 7472601"/>
              <a:gd name="connsiteY534" fmla="*/ 2489430 h 6858000"/>
              <a:gd name="connsiteX535" fmla="*/ 5793439 w 7472601"/>
              <a:gd name="connsiteY535" fmla="*/ 2575235 h 6858000"/>
              <a:gd name="connsiteX536" fmla="*/ 5796837 w 7472601"/>
              <a:gd name="connsiteY536" fmla="*/ 2637633 h 6858000"/>
              <a:gd name="connsiteX537" fmla="*/ 5818614 w 7472601"/>
              <a:gd name="connsiteY537" fmla="*/ 2473055 h 6858000"/>
              <a:gd name="connsiteX538" fmla="*/ 5829202 w 7472601"/>
              <a:gd name="connsiteY538" fmla="*/ 1971679 h 6858000"/>
              <a:gd name="connsiteX539" fmla="*/ 5911389 w 7472601"/>
              <a:gd name="connsiteY539" fmla="*/ 1898371 h 6858000"/>
              <a:gd name="connsiteX540" fmla="*/ 6237627 w 7472601"/>
              <a:gd name="connsiteY540" fmla="*/ 2231921 h 6858000"/>
              <a:gd name="connsiteX541" fmla="*/ 5911389 w 7472601"/>
              <a:gd name="connsiteY541" fmla="*/ 1898371 h 6858000"/>
              <a:gd name="connsiteX542" fmla="*/ 6944437 w 7472601"/>
              <a:gd name="connsiteY542" fmla="*/ 1575402 h 6858000"/>
              <a:gd name="connsiteX543" fmla="*/ 6304730 w 7472601"/>
              <a:gd name="connsiteY543" fmla="*/ 1766654 h 6858000"/>
              <a:gd name="connsiteX544" fmla="*/ 6944437 w 7472601"/>
              <a:gd name="connsiteY544" fmla="*/ 1575402 h 6858000"/>
              <a:gd name="connsiteX545" fmla="*/ 7019523 w 7472601"/>
              <a:gd name="connsiteY545" fmla="*/ 1519450 h 6858000"/>
              <a:gd name="connsiteX546" fmla="*/ 6298091 w 7472601"/>
              <a:gd name="connsiteY546" fmla="*/ 1737122 h 6858000"/>
              <a:gd name="connsiteX547" fmla="*/ 7019523 w 7472601"/>
              <a:gd name="connsiteY547" fmla="*/ 1519450 h 6858000"/>
              <a:gd name="connsiteX548" fmla="*/ 2399523 w 7472601"/>
              <a:gd name="connsiteY548" fmla="*/ 1428234 h 6858000"/>
              <a:gd name="connsiteX549" fmla="*/ 2224982 w 7472601"/>
              <a:gd name="connsiteY549" fmla="*/ 1826201 h 6858000"/>
              <a:gd name="connsiteX550" fmla="*/ 2096099 w 7472601"/>
              <a:gd name="connsiteY550" fmla="*/ 2345900 h 6858000"/>
              <a:gd name="connsiteX551" fmla="*/ 2283317 w 7472601"/>
              <a:gd name="connsiteY551" fmla="*/ 1796925 h 6858000"/>
              <a:gd name="connsiteX552" fmla="*/ 2399523 w 7472601"/>
              <a:gd name="connsiteY552" fmla="*/ 1428234 h 6858000"/>
              <a:gd name="connsiteX553" fmla="*/ 2448558 w 7472601"/>
              <a:gd name="connsiteY553" fmla="*/ 1373435 h 6858000"/>
              <a:gd name="connsiteX554" fmla="*/ 2312521 w 7472601"/>
              <a:gd name="connsiteY554" fmla="*/ 1806140 h 6858000"/>
              <a:gd name="connsiteX555" fmla="*/ 2127533 w 7472601"/>
              <a:gd name="connsiteY555" fmla="*/ 2348380 h 6858000"/>
              <a:gd name="connsiteX556" fmla="*/ 2358080 w 7472601"/>
              <a:gd name="connsiteY556" fmla="*/ 1866134 h 6858000"/>
              <a:gd name="connsiteX557" fmla="*/ 2407436 w 7472601"/>
              <a:gd name="connsiteY557" fmla="*/ 1651070 h 6858000"/>
              <a:gd name="connsiteX558" fmla="*/ 2448558 w 7472601"/>
              <a:gd name="connsiteY558" fmla="*/ 1373435 h 6858000"/>
              <a:gd name="connsiteX559" fmla="*/ 278707 w 7472601"/>
              <a:gd name="connsiteY559" fmla="*/ 1352270 h 6858000"/>
              <a:gd name="connsiteX560" fmla="*/ 321570 w 7472601"/>
              <a:gd name="connsiteY560" fmla="*/ 1861610 h 6858000"/>
              <a:gd name="connsiteX561" fmla="*/ 294281 w 7472601"/>
              <a:gd name="connsiteY561" fmla="*/ 1440658 h 6858000"/>
              <a:gd name="connsiteX562" fmla="*/ 278707 w 7472601"/>
              <a:gd name="connsiteY562" fmla="*/ 1352270 h 6858000"/>
              <a:gd name="connsiteX563" fmla="*/ 1423821 w 7472601"/>
              <a:gd name="connsiteY563" fmla="*/ 1351958 h 6858000"/>
              <a:gd name="connsiteX564" fmla="*/ 1638521 w 7472601"/>
              <a:gd name="connsiteY564" fmla="*/ 1908470 h 6858000"/>
              <a:gd name="connsiteX565" fmla="*/ 1754199 w 7472601"/>
              <a:gd name="connsiteY565" fmla="*/ 2149284 h 6858000"/>
              <a:gd name="connsiteX566" fmla="*/ 1908359 w 7472601"/>
              <a:gd name="connsiteY566" fmla="*/ 2364988 h 6858000"/>
              <a:gd name="connsiteX567" fmla="*/ 1647661 w 7472601"/>
              <a:gd name="connsiteY567" fmla="*/ 1825945 h 6858000"/>
              <a:gd name="connsiteX568" fmla="*/ 1423821 w 7472601"/>
              <a:gd name="connsiteY568" fmla="*/ 1351958 h 6858000"/>
              <a:gd name="connsiteX569" fmla="*/ 1431890 w 7472601"/>
              <a:gd name="connsiteY569" fmla="*/ 1306475 h 6858000"/>
              <a:gd name="connsiteX570" fmla="*/ 1507597 w 7472601"/>
              <a:gd name="connsiteY570" fmla="*/ 1446132 h 6858000"/>
              <a:gd name="connsiteX571" fmla="*/ 1674586 w 7472601"/>
              <a:gd name="connsiteY571" fmla="*/ 1813832 h 6858000"/>
              <a:gd name="connsiteX572" fmla="*/ 1815950 w 7472601"/>
              <a:gd name="connsiteY572" fmla="*/ 2128564 h 6858000"/>
              <a:gd name="connsiteX573" fmla="*/ 1984242 w 7472601"/>
              <a:gd name="connsiteY573" fmla="*/ 2430829 h 6858000"/>
              <a:gd name="connsiteX574" fmla="*/ 2014023 w 7472601"/>
              <a:gd name="connsiteY574" fmla="*/ 2450995 h 6858000"/>
              <a:gd name="connsiteX575" fmla="*/ 1747337 w 7472601"/>
              <a:gd name="connsiteY575" fmla="*/ 1855264 h 6858000"/>
              <a:gd name="connsiteX576" fmla="*/ 1533749 w 7472601"/>
              <a:gd name="connsiteY576" fmla="*/ 1478656 h 6858000"/>
              <a:gd name="connsiteX577" fmla="*/ 1431890 w 7472601"/>
              <a:gd name="connsiteY577" fmla="*/ 1306475 h 6858000"/>
              <a:gd name="connsiteX578" fmla="*/ 5052692 w 7472601"/>
              <a:gd name="connsiteY578" fmla="*/ 1292994 h 6858000"/>
              <a:gd name="connsiteX579" fmla="*/ 5200661 w 7472601"/>
              <a:gd name="connsiteY579" fmla="*/ 1635186 h 6858000"/>
              <a:gd name="connsiteX580" fmla="*/ 5297138 w 7472601"/>
              <a:gd name="connsiteY580" fmla="*/ 1906351 h 6858000"/>
              <a:gd name="connsiteX581" fmla="*/ 5052692 w 7472601"/>
              <a:gd name="connsiteY581" fmla="*/ 1292994 h 6858000"/>
              <a:gd name="connsiteX582" fmla="*/ 5009948 w 7472601"/>
              <a:gd name="connsiteY582" fmla="*/ 1273619 h 6858000"/>
              <a:gd name="connsiteX583" fmla="*/ 5121777 w 7472601"/>
              <a:gd name="connsiteY583" fmla="*/ 1654213 h 6858000"/>
              <a:gd name="connsiteX584" fmla="*/ 5293545 w 7472601"/>
              <a:gd name="connsiteY584" fmla="*/ 2072247 h 6858000"/>
              <a:gd name="connsiteX585" fmla="*/ 5294042 w 7472601"/>
              <a:gd name="connsiteY585" fmla="*/ 2065019 h 6858000"/>
              <a:gd name="connsiteX586" fmla="*/ 5171936 w 7472601"/>
              <a:gd name="connsiteY586" fmla="*/ 1647613 h 6858000"/>
              <a:gd name="connsiteX587" fmla="*/ 5009948 w 7472601"/>
              <a:gd name="connsiteY587" fmla="*/ 1273619 h 6858000"/>
              <a:gd name="connsiteX588" fmla="*/ 655236 w 7472601"/>
              <a:gd name="connsiteY588" fmla="*/ 1268632 h 6858000"/>
              <a:gd name="connsiteX589" fmla="*/ 839521 w 7472601"/>
              <a:gd name="connsiteY589" fmla="*/ 1685315 h 6858000"/>
              <a:gd name="connsiteX590" fmla="*/ 1109416 w 7472601"/>
              <a:gd name="connsiteY590" fmla="*/ 2061663 h 6858000"/>
              <a:gd name="connsiteX591" fmla="*/ 1298300 w 7472601"/>
              <a:gd name="connsiteY591" fmla="*/ 2247742 h 6858000"/>
              <a:gd name="connsiteX592" fmla="*/ 1125871 w 7472601"/>
              <a:gd name="connsiteY592" fmla="*/ 1989513 h 6858000"/>
              <a:gd name="connsiteX593" fmla="*/ 981574 w 7472601"/>
              <a:gd name="connsiteY593" fmla="*/ 1783157 h 6858000"/>
              <a:gd name="connsiteX594" fmla="*/ 922198 w 7472601"/>
              <a:gd name="connsiteY594" fmla="*/ 1677437 h 6858000"/>
              <a:gd name="connsiteX595" fmla="*/ 869293 w 7472601"/>
              <a:gd name="connsiteY595" fmla="*/ 1583214 h 6858000"/>
              <a:gd name="connsiteX596" fmla="*/ 751431 w 7472601"/>
              <a:gd name="connsiteY596" fmla="*/ 1405731 h 6858000"/>
              <a:gd name="connsiteX597" fmla="*/ 655236 w 7472601"/>
              <a:gd name="connsiteY597" fmla="*/ 1268632 h 6858000"/>
              <a:gd name="connsiteX598" fmla="*/ 6516292 w 7472601"/>
              <a:gd name="connsiteY598" fmla="*/ 1263064 h 6858000"/>
              <a:gd name="connsiteX599" fmla="*/ 5736320 w 7472601"/>
              <a:gd name="connsiteY599" fmla="*/ 1501803 h 6858000"/>
              <a:gd name="connsiteX600" fmla="*/ 6516292 w 7472601"/>
              <a:gd name="connsiteY600" fmla="*/ 1263064 h 6858000"/>
              <a:gd name="connsiteX601" fmla="*/ 291466 w 7472601"/>
              <a:gd name="connsiteY601" fmla="*/ 1250369 h 6858000"/>
              <a:gd name="connsiteX602" fmla="*/ 323180 w 7472601"/>
              <a:gd name="connsiteY602" fmla="*/ 1435283 h 6858000"/>
              <a:gd name="connsiteX603" fmla="*/ 349381 w 7472601"/>
              <a:gd name="connsiteY603" fmla="*/ 1875041 h 6858000"/>
              <a:gd name="connsiteX604" fmla="*/ 374363 w 7472601"/>
              <a:gd name="connsiteY604" fmla="*/ 1506494 h 6858000"/>
              <a:gd name="connsiteX605" fmla="*/ 302168 w 7472601"/>
              <a:gd name="connsiteY605" fmla="*/ 1274495 h 6858000"/>
              <a:gd name="connsiteX606" fmla="*/ 291466 w 7472601"/>
              <a:gd name="connsiteY606" fmla="*/ 1250369 h 6858000"/>
              <a:gd name="connsiteX607" fmla="*/ 678222 w 7472601"/>
              <a:gd name="connsiteY607" fmla="*/ 1248670 h 6858000"/>
              <a:gd name="connsiteX608" fmla="*/ 775536 w 7472601"/>
              <a:gd name="connsiteY608" fmla="*/ 1388015 h 6858000"/>
              <a:gd name="connsiteX609" fmla="*/ 894529 w 7472601"/>
              <a:gd name="connsiteY609" fmla="*/ 1567739 h 6858000"/>
              <a:gd name="connsiteX610" fmla="*/ 948000 w 7472601"/>
              <a:gd name="connsiteY610" fmla="*/ 1663088 h 6858000"/>
              <a:gd name="connsiteX611" fmla="*/ 1006812 w 7472601"/>
              <a:gd name="connsiteY611" fmla="*/ 1767683 h 6858000"/>
              <a:gd name="connsiteX612" fmla="*/ 1149133 w 7472601"/>
              <a:gd name="connsiteY612" fmla="*/ 1971513 h 6858000"/>
              <a:gd name="connsiteX613" fmla="*/ 1333952 w 7472601"/>
              <a:gd name="connsiteY613" fmla="*/ 2251620 h 6858000"/>
              <a:gd name="connsiteX614" fmla="*/ 1337329 w 7472601"/>
              <a:gd name="connsiteY614" fmla="*/ 2258350 h 6858000"/>
              <a:gd name="connsiteX615" fmla="*/ 1014726 w 7472601"/>
              <a:gd name="connsiteY615" fmla="*/ 1615556 h 6858000"/>
              <a:gd name="connsiteX616" fmla="*/ 678222 w 7472601"/>
              <a:gd name="connsiteY616" fmla="*/ 1248670 h 6858000"/>
              <a:gd name="connsiteX617" fmla="*/ 6691602 w 7472601"/>
              <a:gd name="connsiteY617" fmla="*/ 1140573 h 6858000"/>
              <a:gd name="connsiteX618" fmla="*/ 6571100 w 7472601"/>
              <a:gd name="connsiteY618" fmla="*/ 1183662 h 6858000"/>
              <a:gd name="connsiteX619" fmla="*/ 6241687 w 7472601"/>
              <a:gd name="connsiteY619" fmla="*/ 1257600 h 6858000"/>
              <a:gd name="connsiteX620" fmla="*/ 5693009 w 7472601"/>
              <a:gd name="connsiteY620" fmla="*/ 1478256 h 6858000"/>
              <a:gd name="connsiteX621" fmla="*/ 6548420 w 7472601"/>
              <a:gd name="connsiteY621" fmla="*/ 1214599 h 6858000"/>
              <a:gd name="connsiteX622" fmla="*/ 6605473 w 7472601"/>
              <a:gd name="connsiteY622" fmla="*/ 1184686 h 6858000"/>
              <a:gd name="connsiteX623" fmla="*/ 6691602 w 7472601"/>
              <a:gd name="connsiteY623" fmla="*/ 1140573 h 6858000"/>
              <a:gd name="connsiteX624" fmla="*/ 4002475 w 7472601"/>
              <a:gd name="connsiteY624" fmla="*/ 1037802 h 6858000"/>
              <a:gd name="connsiteX625" fmla="*/ 4000324 w 7472601"/>
              <a:gd name="connsiteY625" fmla="*/ 1039362 h 6858000"/>
              <a:gd name="connsiteX626" fmla="*/ 4002862 w 7472601"/>
              <a:gd name="connsiteY626" fmla="*/ 1042866 h 6858000"/>
              <a:gd name="connsiteX627" fmla="*/ 4002475 w 7472601"/>
              <a:gd name="connsiteY627" fmla="*/ 1037802 h 6858000"/>
              <a:gd name="connsiteX628" fmla="*/ 506322 w 7472601"/>
              <a:gd name="connsiteY628" fmla="*/ 1020997 h 6858000"/>
              <a:gd name="connsiteX629" fmla="*/ 533068 w 7472601"/>
              <a:gd name="connsiteY629" fmla="*/ 1029409 h 6858000"/>
              <a:gd name="connsiteX630" fmla="*/ 1232525 w 7472601"/>
              <a:gd name="connsiteY630" fmla="*/ 1804675 h 6858000"/>
              <a:gd name="connsiteX631" fmla="*/ 1388858 w 7472601"/>
              <a:gd name="connsiteY631" fmla="*/ 2368011 h 6858000"/>
              <a:gd name="connsiteX632" fmla="*/ 1384098 w 7472601"/>
              <a:gd name="connsiteY632" fmla="*/ 2378125 h 6858000"/>
              <a:gd name="connsiteX633" fmla="*/ 1425393 w 7472601"/>
              <a:gd name="connsiteY633" fmla="*/ 2589124 h 6858000"/>
              <a:gd name="connsiteX634" fmla="*/ 1424001 w 7472601"/>
              <a:gd name="connsiteY634" fmla="*/ 2597541 h 6858000"/>
              <a:gd name="connsiteX635" fmla="*/ 2152729 w 7472601"/>
              <a:gd name="connsiteY635" fmla="*/ 2864487 h 6858000"/>
              <a:gd name="connsiteX636" fmla="*/ 2020609 w 7472601"/>
              <a:gd name="connsiteY636" fmla="*/ 2539671 h 6858000"/>
              <a:gd name="connsiteX637" fmla="*/ 2018920 w 7472601"/>
              <a:gd name="connsiteY637" fmla="*/ 2536309 h 6858000"/>
              <a:gd name="connsiteX638" fmla="*/ 1342441 w 7472601"/>
              <a:gd name="connsiteY638" fmla="*/ 1173017 h 6858000"/>
              <a:gd name="connsiteX639" fmla="*/ 1367925 w 7472601"/>
              <a:gd name="connsiteY639" fmla="*/ 1135648 h 6858000"/>
              <a:gd name="connsiteX640" fmla="*/ 1771401 w 7472601"/>
              <a:gd name="connsiteY640" fmla="*/ 1806673 h 6858000"/>
              <a:gd name="connsiteX641" fmla="*/ 1972385 w 7472601"/>
              <a:gd name="connsiteY641" fmla="*/ 2198735 h 6858000"/>
              <a:gd name="connsiteX642" fmla="*/ 2040892 w 7472601"/>
              <a:gd name="connsiteY642" fmla="*/ 2405205 h 6858000"/>
              <a:gd name="connsiteX643" fmla="*/ 2131689 w 7472601"/>
              <a:gd name="connsiteY643" fmla="*/ 1936926 h 6858000"/>
              <a:gd name="connsiteX644" fmla="*/ 2454820 w 7472601"/>
              <a:gd name="connsiteY644" fmla="*/ 1248808 h 6858000"/>
              <a:gd name="connsiteX645" fmla="*/ 2492512 w 7472601"/>
              <a:gd name="connsiteY645" fmla="*/ 1302920 h 6858000"/>
              <a:gd name="connsiteX646" fmla="*/ 2081216 w 7472601"/>
              <a:gd name="connsiteY646" fmla="*/ 2527513 h 6858000"/>
              <a:gd name="connsiteX647" fmla="*/ 2081211 w 7472601"/>
              <a:gd name="connsiteY647" fmla="*/ 2528916 h 6858000"/>
              <a:gd name="connsiteX648" fmla="*/ 2199067 w 7472601"/>
              <a:gd name="connsiteY648" fmla="*/ 2884061 h 6858000"/>
              <a:gd name="connsiteX649" fmla="*/ 3192586 w 7472601"/>
              <a:gd name="connsiteY649" fmla="*/ 3411496 h 6858000"/>
              <a:gd name="connsiteX650" fmla="*/ 3182620 w 7472601"/>
              <a:gd name="connsiteY650" fmla="*/ 3483279 h 6858000"/>
              <a:gd name="connsiteX651" fmla="*/ 2435119 w 7472601"/>
              <a:gd name="connsiteY651" fmla="*/ 3080173 h 6858000"/>
              <a:gd name="connsiteX652" fmla="*/ 2410152 w 7472601"/>
              <a:gd name="connsiteY652" fmla="*/ 3063751 h 6858000"/>
              <a:gd name="connsiteX653" fmla="*/ 2408099 w 7472601"/>
              <a:gd name="connsiteY653" fmla="*/ 3064403 h 6858000"/>
              <a:gd name="connsiteX654" fmla="*/ 2407218 w 7472601"/>
              <a:gd name="connsiteY654" fmla="*/ 3070324 h 6858000"/>
              <a:gd name="connsiteX655" fmla="*/ 2380138 w 7472601"/>
              <a:gd name="connsiteY655" fmla="*/ 3099341 h 6858000"/>
              <a:gd name="connsiteX656" fmla="*/ 1765923 w 7472601"/>
              <a:gd name="connsiteY656" fmla="*/ 3581043 h 6858000"/>
              <a:gd name="connsiteX657" fmla="*/ 1702258 w 7472601"/>
              <a:gd name="connsiteY657" fmla="*/ 3612286 h 6858000"/>
              <a:gd name="connsiteX658" fmla="*/ 1538370 w 7472601"/>
              <a:gd name="connsiteY658" fmla="*/ 3811804 h 6858000"/>
              <a:gd name="connsiteX659" fmla="*/ 542867 w 7472601"/>
              <a:gd name="connsiteY659" fmla="*/ 4944092 h 6858000"/>
              <a:gd name="connsiteX660" fmla="*/ 515800 w 7472601"/>
              <a:gd name="connsiteY660" fmla="*/ 4862180 h 6858000"/>
              <a:gd name="connsiteX661" fmla="*/ 909145 w 7472601"/>
              <a:gd name="connsiteY661" fmla="*/ 4199225 h 6858000"/>
              <a:gd name="connsiteX662" fmla="*/ 1214067 w 7472601"/>
              <a:gd name="connsiteY662" fmla="*/ 3908561 h 6858000"/>
              <a:gd name="connsiteX663" fmla="*/ 640967 w 7472601"/>
              <a:gd name="connsiteY663" fmla="*/ 4105601 h 6858000"/>
              <a:gd name="connsiteX664" fmla="*/ 112563 w 7472601"/>
              <a:gd name="connsiteY664" fmla="*/ 4396952 h 6858000"/>
              <a:gd name="connsiteX665" fmla="*/ 0 w 7472601"/>
              <a:gd name="connsiteY665" fmla="*/ 4466006 h 6858000"/>
              <a:gd name="connsiteX666" fmla="*/ 0 w 7472601"/>
              <a:gd name="connsiteY666" fmla="*/ 4233763 h 6858000"/>
              <a:gd name="connsiteX667" fmla="*/ 36881 w 7472601"/>
              <a:gd name="connsiteY667" fmla="*/ 4200118 h 6858000"/>
              <a:gd name="connsiteX668" fmla="*/ 910534 w 7472601"/>
              <a:gd name="connsiteY668" fmla="*/ 3629753 h 6858000"/>
              <a:gd name="connsiteX669" fmla="*/ 1578717 w 7472601"/>
              <a:gd name="connsiteY669" fmla="*/ 3575982 h 6858000"/>
              <a:gd name="connsiteX670" fmla="*/ 2338780 w 7472601"/>
              <a:gd name="connsiteY670" fmla="*/ 3033725 h 6858000"/>
              <a:gd name="connsiteX671" fmla="*/ 1807991 w 7472601"/>
              <a:gd name="connsiteY671" fmla="*/ 2807184 h 6858000"/>
              <a:gd name="connsiteX672" fmla="*/ 1416358 w 7472601"/>
              <a:gd name="connsiteY672" fmla="*/ 3112571 h 6858000"/>
              <a:gd name="connsiteX673" fmla="*/ 939066 w 7472601"/>
              <a:gd name="connsiteY673" fmla="*/ 3378798 h 6858000"/>
              <a:gd name="connsiteX674" fmla="*/ 115099 w 7472601"/>
              <a:gd name="connsiteY674" fmla="*/ 3607650 h 6858000"/>
              <a:gd name="connsiteX675" fmla="*/ 97284 w 7472601"/>
              <a:gd name="connsiteY675" fmla="*/ 3520393 h 6858000"/>
              <a:gd name="connsiteX676" fmla="*/ 922050 w 7472601"/>
              <a:gd name="connsiteY676" fmla="*/ 3074867 h 6858000"/>
              <a:gd name="connsiteX677" fmla="*/ 1405265 w 7472601"/>
              <a:gd name="connsiteY677" fmla="*/ 3016319 h 6858000"/>
              <a:gd name="connsiteX678" fmla="*/ 1407512 w 7472601"/>
              <a:gd name="connsiteY678" fmla="*/ 3018001 h 6858000"/>
              <a:gd name="connsiteX679" fmla="*/ 1726266 w 7472601"/>
              <a:gd name="connsiteY679" fmla="*/ 2777274 h 6858000"/>
              <a:gd name="connsiteX680" fmla="*/ 625390 w 7472601"/>
              <a:gd name="connsiteY680" fmla="*/ 2514541 h 6858000"/>
              <a:gd name="connsiteX681" fmla="*/ 619799 w 7472601"/>
              <a:gd name="connsiteY681" fmla="*/ 2527180 h 6858000"/>
              <a:gd name="connsiteX682" fmla="*/ 310030 w 7472601"/>
              <a:gd name="connsiteY682" fmla="*/ 2771818 h 6858000"/>
              <a:gd name="connsiteX683" fmla="*/ 173877 w 7472601"/>
              <a:gd name="connsiteY683" fmla="*/ 2937056 h 6858000"/>
              <a:gd name="connsiteX684" fmla="*/ 77889 w 7472601"/>
              <a:gd name="connsiteY684" fmla="*/ 3138440 h 6858000"/>
              <a:gd name="connsiteX685" fmla="*/ 0 w 7472601"/>
              <a:gd name="connsiteY685" fmla="*/ 3271395 h 6858000"/>
              <a:gd name="connsiteX686" fmla="*/ 0 w 7472601"/>
              <a:gd name="connsiteY686" fmla="*/ 3153002 h 6858000"/>
              <a:gd name="connsiteX687" fmla="*/ 2386 w 7472601"/>
              <a:gd name="connsiteY687" fmla="*/ 3149203 h 6858000"/>
              <a:gd name="connsiteX688" fmla="*/ 89753 w 7472601"/>
              <a:gd name="connsiteY688" fmla="*/ 2987702 h 6858000"/>
              <a:gd name="connsiteX689" fmla="*/ 76869 w 7472601"/>
              <a:gd name="connsiteY689" fmla="*/ 3005404 h 6858000"/>
              <a:gd name="connsiteX690" fmla="*/ 32049 w 7472601"/>
              <a:gd name="connsiteY690" fmla="*/ 3065814 h 6858000"/>
              <a:gd name="connsiteX691" fmla="*/ 0 w 7472601"/>
              <a:gd name="connsiteY691" fmla="*/ 3108744 h 6858000"/>
              <a:gd name="connsiteX692" fmla="*/ 0 w 7472601"/>
              <a:gd name="connsiteY692" fmla="*/ 3058059 h 6858000"/>
              <a:gd name="connsiteX693" fmla="*/ 7610 w 7472601"/>
              <a:gd name="connsiteY693" fmla="*/ 3047889 h 6858000"/>
              <a:gd name="connsiteX694" fmla="*/ 52419 w 7472601"/>
              <a:gd name="connsiteY694" fmla="*/ 2987479 h 6858000"/>
              <a:gd name="connsiteX695" fmla="*/ 59142 w 7472601"/>
              <a:gd name="connsiteY695" fmla="*/ 2978488 h 6858000"/>
              <a:gd name="connsiteX696" fmla="*/ 0 w 7472601"/>
              <a:gd name="connsiteY696" fmla="*/ 3015334 h 6858000"/>
              <a:gd name="connsiteX697" fmla="*/ 0 w 7472601"/>
              <a:gd name="connsiteY697" fmla="*/ 2914286 h 6858000"/>
              <a:gd name="connsiteX698" fmla="*/ 36383 w 7472601"/>
              <a:gd name="connsiteY698" fmla="*/ 2901128 h 6858000"/>
              <a:gd name="connsiteX699" fmla="*/ 156329 w 7472601"/>
              <a:gd name="connsiteY699" fmla="*/ 2840533 h 6858000"/>
              <a:gd name="connsiteX700" fmla="*/ 358355 w 7472601"/>
              <a:gd name="connsiteY700" fmla="*/ 2620471 h 6858000"/>
              <a:gd name="connsiteX701" fmla="*/ 510577 w 7472601"/>
              <a:gd name="connsiteY701" fmla="*/ 2501244 h 6858000"/>
              <a:gd name="connsiteX702" fmla="*/ 211967 w 7472601"/>
              <a:gd name="connsiteY702" fmla="*/ 2479171 h 6858000"/>
              <a:gd name="connsiteX703" fmla="*/ 0 w 7472601"/>
              <a:gd name="connsiteY703" fmla="*/ 2476398 h 6858000"/>
              <a:gd name="connsiteX704" fmla="*/ 0 w 7472601"/>
              <a:gd name="connsiteY704" fmla="*/ 2389189 h 6858000"/>
              <a:gd name="connsiteX705" fmla="*/ 103062 w 7472601"/>
              <a:gd name="connsiteY705" fmla="*/ 2389518 h 6858000"/>
              <a:gd name="connsiteX706" fmla="*/ 510734 w 7472601"/>
              <a:gd name="connsiteY706" fmla="*/ 2416201 h 6858000"/>
              <a:gd name="connsiteX707" fmla="*/ 279257 w 7472601"/>
              <a:gd name="connsiteY707" fmla="*/ 2092102 h 6858000"/>
              <a:gd name="connsiteX708" fmla="*/ 65265 w 7472601"/>
              <a:gd name="connsiteY708" fmla="*/ 2006049 h 6858000"/>
              <a:gd name="connsiteX709" fmla="*/ 0 w 7472601"/>
              <a:gd name="connsiteY709" fmla="*/ 1982532 h 6858000"/>
              <a:gd name="connsiteX710" fmla="*/ 0 w 7472601"/>
              <a:gd name="connsiteY710" fmla="*/ 1912789 h 6858000"/>
              <a:gd name="connsiteX711" fmla="*/ 97460 w 7472601"/>
              <a:gd name="connsiteY711" fmla="*/ 1953725 h 6858000"/>
              <a:gd name="connsiteX712" fmla="*/ 221272 w 7472601"/>
              <a:gd name="connsiteY712" fmla="*/ 1980766 h 6858000"/>
              <a:gd name="connsiteX713" fmla="*/ 116765 w 7472601"/>
              <a:gd name="connsiteY713" fmla="*/ 1911033 h 6858000"/>
              <a:gd name="connsiteX714" fmla="*/ 16405 w 7472601"/>
              <a:gd name="connsiteY714" fmla="*/ 1803412 h 6858000"/>
              <a:gd name="connsiteX715" fmla="*/ 0 w 7472601"/>
              <a:gd name="connsiteY715" fmla="*/ 1784777 h 6858000"/>
              <a:gd name="connsiteX716" fmla="*/ 0 w 7472601"/>
              <a:gd name="connsiteY716" fmla="*/ 1740082 h 6858000"/>
              <a:gd name="connsiteX717" fmla="*/ 39394 w 7472601"/>
              <a:gd name="connsiteY717" fmla="*/ 1784856 h 6858000"/>
              <a:gd name="connsiteX718" fmla="*/ 135813 w 7472601"/>
              <a:gd name="connsiteY718" fmla="*/ 1888838 h 6858000"/>
              <a:gd name="connsiteX719" fmla="*/ 242575 w 7472601"/>
              <a:gd name="connsiteY719" fmla="*/ 1958841 h 6858000"/>
              <a:gd name="connsiteX720" fmla="*/ 82197 w 7472601"/>
              <a:gd name="connsiteY720" fmla="*/ 1754826 h 6858000"/>
              <a:gd name="connsiteX721" fmla="*/ 0 w 7472601"/>
              <a:gd name="connsiteY721" fmla="*/ 1679650 h 6858000"/>
              <a:gd name="connsiteX722" fmla="*/ 0 w 7472601"/>
              <a:gd name="connsiteY722" fmla="*/ 1602463 h 6858000"/>
              <a:gd name="connsiteX723" fmla="*/ 84689 w 7472601"/>
              <a:gd name="connsiteY723" fmla="*/ 1677442 h 6858000"/>
              <a:gd name="connsiteX724" fmla="*/ 298437 w 7472601"/>
              <a:gd name="connsiteY724" fmla="*/ 1968019 h 6858000"/>
              <a:gd name="connsiteX725" fmla="*/ 227269 w 7472601"/>
              <a:gd name="connsiteY725" fmla="*/ 1114064 h 6858000"/>
              <a:gd name="connsiteX726" fmla="*/ 248003 w 7472601"/>
              <a:gd name="connsiteY726" fmla="*/ 1089613 h 6858000"/>
              <a:gd name="connsiteX727" fmla="*/ 427020 w 7472601"/>
              <a:gd name="connsiteY727" fmla="*/ 1619803 h 6858000"/>
              <a:gd name="connsiteX728" fmla="*/ 340345 w 7472601"/>
              <a:gd name="connsiteY728" fmla="*/ 2027739 h 6858000"/>
              <a:gd name="connsiteX729" fmla="*/ 360865 w 7472601"/>
              <a:gd name="connsiteY729" fmla="*/ 2044827 h 6858000"/>
              <a:gd name="connsiteX730" fmla="*/ 560414 w 7472601"/>
              <a:gd name="connsiteY730" fmla="*/ 2421457 h 6858000"/>
              <a:gd name="connsiteX731" fmla="*/ 1359703 w 7472601"/>
              <a:gd name="connsiteY731" fmla="*/ 2578554 h 6858000"/>
              <a:gd name="connsiteX732" fmla="*/ 1359422 w 7472601"/>
              <a:gd name="connsiteY732" fmla="*/ 2577994 h 6858000"/>
              <a:gd name="connsiteX733" fmla="*/ 828701 w 7472601"/>
              <a:gd name="connsiteY733" fmla="*/ 1839520 h 6858000"/>
              <a:gd name="connsiteX734" fmla="*/ 494427 w 7472601"/>
              <a:gd name="connsiteY734" fmla="*/ 1092333 h 6858000"/>
              <a:gd name="connsiteX735" fmla="*/ 506322 w 7472601"/>
              <a:gd name="connsiteY735" fmla="*/ 1020997 h 6858000"/>
              <a:gd name="connsiteX736" fmla="*/ 4570198 w 7472601"/>
              <a:gd name="connsiteY736" fmla="*/ 978081 h 6858000"/>
              <a:gd name="connsiteX737" fmla="*/ 4523691 w 7472601"/>
              <a:gd name="connsiteY737" fmla="*/ 1127776 h 6858000"/>
              <a:gd name="connsiteX738" fmla="*/ 4509875 w 7472601"/>
              <a:gd name="connsiteY738" fmla="*/ 1167552 h 6858000"/>
              <a:gd name="connsiteX739" fmla="*/ 4478168 w 7472601"/>
              <a:gd name="connsiteY739" fmla="*/ 1260735 h 6858000"/>
              <a:gd name="connsiteX740" fmla="*/ 4409309 w 7472601"/>
              <a:gd name="connsiteY740" fmla="*/ 1666996 h 6858000"/>
              <a:gd name="connsiteX741" fmla="*/ 4370031 w 7472601"/>
              <a:gd name="connsiteY741" fmla="*/ 1955666 h 6858000"/>
              <a:gd name="connsiteX742" fmla="*/ 4570198 w 7472601"/>
              <a:gd name="connsiteY742" fmla="*/ 978081 h 6858000"/>
              <a:gd name="connsiteX743" fmla="*/ 4557898 w 7472601"/>
              <a:gd name="connsiteY743" fmla="*/ 900011 h 6858000"/>
              <a:gd name="connsiteX744" fmla="*/ 4344840 w 7472601"/>
              <a:gd name="connsiteY744" fmla="*/ 1922038 h 6858000"/>
              <a:gd name="connsiteX745" fmla="*/ 4378710 w 7472601"/>
              <a:gd name="connsiteY745" fmla="*/ 1665516 h 6858000"/>
              <a:gd name="connsiteX746" fmla="*/ 4448798 w 7472601"/>
              <a:gd name="connsiteY746" fmla="*/ 1253024 h 6858000"/>
              <a:gd name="connsiteX747" fmla="*/ 4480315 w 7472601"/>
              <a:gd name="connsiteY747" fmla="*/ 1158454 h 6858000"/>
              <a:gd name="connsiteX748" fmla="*/ 4494133 w 7472601"/>
              <a:gd name="connsiteY748" fmla="*/ 1118676 h 6858000"/>
              <a:gd name="connsiteX749" fmla="*/ 4557898 w 7472601"/>
              <a:gd name="connsiteY749" fmla="*/ 900011 h 6858000"/>
              <a:gd name="connsiteX750" fmla="*/ 5870151 w 7472601"/>
              <a:gd name="connsiteY750" fmla="*/ 898890 h 6858000"/>
              <a:gd name="connsiteX751" fmla="*/ 5861335 w 7472601"/>
              <a:gd name="connsiteY751" fmla="*/ 899177 h 6858000"/>
              <a:gd name="connsiteX752" fmla="*/ 5843702 w 7472601"/>
              <a:gd name="connsiteY752" fmla="*/ 899748 h 6858000"/>
              <a:gd name="connsiteX753" fmla="*/ 5651107 w 7472601"/>
              <a:gd name="connsiteY753" fmla="*/ 920306 h 6858000"/>
              <a:gd name="connsiteX754" fmla="*/ 5459407 w 7472601"/>
              <a:gd name="connsiteY754" fmla="*/ 940975 h 6858000"/>
              <a:gd name="connsiteX755" fmla="*/ 5374846 w 7472601"/>
              <a:gd name="connsiteY755" fmla="*/ 941988 h 6858000"/>
              <a:gd name="connsiteX756" fmla="*/ 5256105 w 7472601"/>
              <a:gd name="connsiteY756" fmla="*/ 945632 h 6858000"/>
              <a:gd name="connsiteX757" fmla="*/ 5107071 w 7472601"/>
              <a:gd name="connsiteY757" fmla="*/ 969720 h 6858000"/>
              <a:gd name="connsiteX758" fmla="*/ 4998681 w 7472601"/>
              <a:gd name="connsiteY758" fmla="*/ 988771 h 6858000"/>
              <a:gd name="connsiteX759" fmla="*/ 5870151 w 7472601"/>
              <a:gd name="connsiteY759" fmla="*/ 898890 h 6858000"/>
              <a:gd name="connsiteX760" fmla="*/ 5504425 w 7472601"/>
              <a:gd name="connsiteY760" fmla="*/ 848067 h 6858000"/>
              <a:gd name="connsiteX761" fmla="*/ 4968849 w 7472601"/>
              <a:gd name="connsiteY761" fmla="*/ 962318 h 6858000"/>
              <a:gd name="connsiteX762" fmla="*/ 5104039 w 7472601"/>
              <a:gd name="connsiteY762" fmla="*/ 940634 h 6858000"/>
              <a:gd name="connsiteX763" fmla="*/ 5256311 w 7472601"/>
              <a:gd name="connsiteY763" fmla="*/ 916490 h 6858000"/>
              <a:gd name="connsiteX764" fmla="*/ 5377381 w 7472601"/>
              <a:gd name="connsiteY764" fmla="*/ 912671 h 6858000"/>
              <a:gd name="connsiteX765" fmla="*/ 5460148 w 7472601"/>
              <a:gd name="connsiteY765" fmla="*/ 911442 h 6858000"/>
              <a:gd name="connsiteX766" fmla="*/ 5648971 w 7472601"/>
              <a:gd name="connsiteY766" fmla="*/ 891331 h 6858000"/>
              <a:gd name="connsiteX767" fmla="*/ 5844807 w 7472601"/>
              <a:gd name="connsiteY767" fmla="*/ 870718 h 6858000"/>
              <a:gd name="connsiteX768" fmla="*/ 5862975 w 7472601"/>
              <a:gd name="connsiteY768" fmla="*/ 869756 h 6858000"/>
              <a:gd name="connsiteX769" fmla="*/ 5920887 w 7472601"/>
              <a:gd name="connsiteY769" fmla="*/ 865929 h 6858000"/>
              <a:gd name="connsiteX770" fmla="*/ 5504425 w 7472601"/>
              <a:gd name="connsiteY770" fmla="*/ 848067 h 6858000"/>
              <a:gd name="connsiteX771" fmla="*/ 3607114 w 7472601"/>
              <a:gd name="connsiteY771" fmla="*/ 467441 h 6858000"/>
              <a:gd name="connsiteX772" fmla="*/ 3296242 w 7472601"/>
              <a:gd name="connsiteY772" fmla="*/ 807991 h 6858000"/>
              <a:gd name="connsiteX773" fmla="*/ 3174674 w 7472601"/>
              <a:gd name="connsiteY773" fmla="*/ 919759 h 6858000"/>
              <a:gd name="connsiteX774" fmla="*/ 3042978 w 7472601"/>
              <a:gd name="connsiteY774" fmla="*/ 1054894 h 6858000"/>
              <a:gd name="connsiteX775" fmla="*/ 2968914 w 7472601"/>
              <a:gd name="connsiteY775" fmla="*/ 1133756 h 6858000"/>
              <a:gd name="connsiteX776" fmla="*/ 3103823 w 7472601"/>
              <a:gd name="connsiteY776" fmla="*/ 1026814 h 6858000"/>
              <a:gd name="connsiteX777" fmla="*/ 3607114 w 7472601"/>
              <a:gd name="connsiteY777" fmla="*/ 467441 h 6858000"/>
              <a:gd name="connsiteX778" fmla="*/ 3744487 w 7472601"/>
              <a:gd name="connsiteY778" fmla="*/ 383136 h 6858000"/>
              <a:gd name="connsiteX779" fmla="*/ 3970213 w 7472601"/>
              <a:gd name="connsiteY779" fmla="*/ 995559 h 6858000"/>
              <a:gd name="connsiteX780" fmla="*/ 3744487 w 7472601"/>
              <a:gd name="connsiteY780" fmla="*/ 383136 h 6858000"/>
              <a:gd name="connsiteX781" fmla="*/ 3624562 w 7472601"/>
              <a:gd name="connsiteY781" fmla="*/ 367041 h 6858000"/>
              <a:gd name="connsiteX782" fmla="*/ 3489712 w 7472601"/>
              <a:gd name="connsiteY782" fmla="*/ 485386 h 6858000"/>
              <a:gd name="connsiteX783" fmla="*/ 3182994 w 7472601"/>
              <a:gd name="connsiteY783" fmla="*/ 828265 h 6858000"/>
              <a:gd name="connsiteX784" fmla="*/ 2892114 w 7472601"/>
              <a:gd name="connsiteY784" fmla="*/ 1172635 h 6858000"/>
              <a:gd name="connsiteX785" fmla="*/ 3021459 w 7472601"/>
              <a:gd name="connsiteY785" fmla="*/ 1035385 h 6858000"/>
              <a:gd name="connsiteX786" fmla="*/ 3153873 w 7472601"/>
              <a:gd name="connsiteY786" fmla="*/ 898971 h 6858000"/>
              <a:gd name="connsiteX787" fmla="*/ 3276511 w 7472601"/>
              <a:gd name="connsiteY787" fmla="*/ 786423 h 6858000"/>
              <a:gd name="connsiteX788" fmla="*/ 3584154 w 7472601"/>
              <a:gd name="connsiteY788" fmla="*/ 448218 h 6858000"/>
              <a:gd name="connsiteX789" fmla="*/ 3624562 w 7472601"/>
              <a:gd name="connsiteY789" fmla="*/ 367041 h 6858000"/>
              <a:gd name="connsiteX790" fmla="*/ 3766672 w 7472601"/>
              <a:gd name="connsiteY790" fmla="*/ 359429 h 6858000"/>
              <a:gd name="connsiteX791" fmla="*/ 3996338 w 7472601"/>
              <a:gd name="connsiteY791" fmla="*/ 968237 h 6858000"/>
              <a:gd name="connsiteX792" fmla="*/ 3766672 w 7472601"/>
              <a:gd name="connsiteY792" fmla="*/ 359429 h 6858000"/>
              <a:gd name="connsiteX793" fmla="*/ 5805386 w 7472601"/>
              <a:gd name="connsiteY793" fmla="*/ 239240 h 6858000"/>
              <a:gd name="connsiteX794" fmla="*/ 5736947 w 7472601"/>
              <a:gd name="connsiteY794" fmla="*/ 261367 h 6858000"/>
              <a:gd name="connsiteX795" fmla="*/ 5427012 w 7472601"/>
              <a:gd name="connsiteY795" fmla="*/ 311272 h 6858000"/>
              <a:gd name="connsiteX796" fmla="*/ 5147818 w 7472601"/>
              <a:gd name="connsiteY796" fmla="*/ 322112 h 6858000"/>
              <a:gd name="connsiteX797" fmla="*/ 5060854 w 7472601"/>
              <a:gd name="connsiteY797" fmla="*/ 311882 h 6858000"/>
              <a:gd name="connsiteX798" fmla="*/ 4945989 w 7472601"/>
              <a:gd name="connsiteY798" fmla="*/ 300516 h 6858000"/>
              <a:gd name="connsiteX799" fmla="*/ 5410479 w 7472601"/>
              <a:gd name="connsiteY799" fmla="*/ 348434 h 6858000"/>
              <a:gd name="connsiteX800" fmla="*/ 5805386 w 7472601"/>
              <a:gd name="connsiteY800" fmla="*/ 239240 h 6858000"/>
              <a:gd name="connsiteX801" fmla="*/ 5905192 w 7472601"/>
              <a:gd name="connsiteY801" fmla="*/ 163079 h 6858000"/>
              <a:gd name="connsiteX802" fmla="*/ 5865655 w 7472601"/>
              <a:gd name="connsiteY802" fmla="*/ 171901 h 6858000"/>
              <a:gd name="connsiteX803" fmla="*/ 5259740 w 7472601"/>
              <a:gd name="connsiteY803" fmla="*/ 257013 h 6858000"/>
              <a:gd name="connsiteX804" fmla="*/ 5208466 w 7472601"/>
              <a:gd name="connsiteY804" fmla="*/ 257550 h 6858000"/>
              <a:gd name="connsiteX805" fmla="*/ 4980204 w 7472601"/>
              <a:gd name="connsiteY805" fmla="*/ 271903 h 6858000"/>
              <a:gd name="connsiteX806" fmla="*/ 5068068 w 7472601"/>
              <a:gd name="connsiteY806" fmla="*/ 282244 h 6858000"/>
              <a:gd name="connsiteX807" fmla="*/ 5153231 w 7472601"/>
              <a:gd name="connsiteY807" fmla="*/ 292240 h 6858000"/>
              <a:gd name="connsiteX808" fmla="*/ 5426491 w 7472601"/>
              <a:gd name="connsiteY808" fmla="*/ 281128 h 6858000"/>
              <a:gd name="connsiteX809" fmla="*/ 5731212 w 7472601"/>
              <a:gd name="connsiteY809" fmla="*/ 231951 h 6858000"/>
              <a:gd name="connsiteX810" fmla="*/ 5905192 w 7472601"/>
              <a:gd name="connsiteY810" fmla="*/ 163079 h 6858000"/>
              <a:gd name="connsiteX811" fmla="*/ 5944437 w 7472601"/>
              <a:gd name="connsiteY811" fmla="*/ 113829 h 6858000"/>
              <a:gd name="connsiteX812" fmla="*/ 5825032 w 7472601"/>
              <a:gd name="connsiteY812" fmla="*/ 146405 h 6858000"/>
              <a:gd name="connsiteX813" fmla="*/ 4955599 w 7472601"/>
              <a:gd name="connsiteY813" fmla="*/ 247008 h 6858000"/>
              <a:gd name="connsiteX814" fmla="*/ 5210104 w 7472601"/>
              <a:gd name="connsiteY814" fmla="*/ 228123 h 6858000"/>
              <a:gd name="connsiteX815" fmla="*/ 5261015 w 7472601"/>
              <a:gd name="connsiteY815" fmla="*/ 227087 h 6858000"/>
              <a:gd name="connsiteX816" fmla="*/ 5861181 w 7472601"/>
              <a:gd name="connsiteY816" fmla="*/ 143093 h 6858000"/>
              <a:gd name="connsiteX817" fmla="*/ 5961252 w 7472601"/>
              <a:gd name="connsiteY817" fmla="*/ 114820 h 6858000"/>
              <a:gd name="connsiteX818" fmla="*/ 5944437 w 7472601"/>
              <a:gd name="connsiteY818" fmla="*/ 113829 h 6858000"/>
              <a:gd name="connsiteX819" fmla="*/ 3882765 w 7472601"/>
              <a:gd name="connsiteY819" fmla="*/ 0 h 6858000"/>
              <a:gd name="connsiteX820" fmla="*/ 3995099 w 7472601"/>
              <a:gd name="connsiteY820" fmla="*/ 0 h 6858000"/>
              <a:gd name="connsiteX821" fmla="*/ 4163818 w 7472601"/>
              <a:gd name="connsiteY821" fmla="*/ 234104 h 6858000"/>
              <a:gd name="connsiteX822" fmla="*/ 4172099 w 7472601"/>
              <a:gd name="connsiteY822" fmla="*/ 234207 h 6858000"/>
              <a:gd name="connsiteX823" fmla="*/ 4784282 w 7472601"/>
              <a:gd name="connsiteY823" fmla="*/ 276561 h 6858000"/>
              <a:gd name="connsiteX824" fmla="*/ 4801687 w 7472601"/>
              <a:gd name="connsiteY824" fmla="*/ 267764 h 6858000"/>
              <a:gd name="connsiteX825" fmla="*/ 6082788 w 7472601"/>
              <a:gd name="connsiteY825" fmla="*/ 64119 h 6858000"/>
              <a:gd name="connsiteX826" fmla="*/ 6099442 w 7472601"/>
              <a:gd name="connsiteY826" fmla="*/ 82568 h 6858000"/>
              <a:gd name="connsiteX827" fmla="*/ 4804137 w 7472601"/>
              <a:gd name="connsiteY827" fmla="*/ 320931 h 6858000"/>
              <a:gd name="connsiteX828" fmla="*/ 4227047 w 7472601"/>
              <a:gd name="connsiteY828" fmla="*/ 313415 h 6858000"/>
              <a:gd name="connsiteX829" fmla="*/ 4346041 w 7472601"/>
              <a:gd name="connsiteY829" fmla="*/ 456086 h 6858000"/>
              <a:gd name="connsiteX830" fmla="*/ 4870967 w 7472601"/>
              <a:gd name="connsiteY830" fmla="*/ 963061 h 6858000"/>
              <a:gd name="connsiteX831" fmla="*/ 4889647 w 7472601"/>
              <a:gd name="connsiteY831" fmla="*/ 957147 h 6858000"/>
              <a:gd name="connsiteX832" fmla="*/ 5422504 w 7472601"/>
              <a:gd name="connsiteY832" fmla="*/ 805191 h 6858000"/>
              <a:gd name="connsiteX833" fmla="*/ 6087656 w 7472601"/>
              <a:gd name="connsiteY833" fmla="*/ 826703 h 6858000"/>
              <a:gd name="connsiteX834" fmla="*/ 6058717 w 7472601"/>
              <a:gd name="connsiteY834" fmla="*/ 865992 h 6858000"/>
              <a:gd name="connsiteX835" fmla="*/ 4974153 w 7472601"/>
              <a:gd name="connsiteY835" fmla="*/ 1045456 h 6858000"/>
              <a:gd name="connsiteX836" fmla="*/ 5627835 w 7472601"/>
              <a:gd name="connsiteY836" fmla="*/ 1472077 h 6858000"/>
              <a:gd name="connsiteX837" fmla="*/ 5629817 w 7472601"/>
              <a:gd name="connsiteY837" fmla="*/ 1471412 h 6858000"/>
              <a:gd name="connsiteX838" fmla="*/ 5634124 w 7472601"/>
              <a:gd name="connsiteY838" fmla="*/ 1470572 h 6858000"/>
              <a:gd name="connsiteX839" fmla="*/ 5755832 w 7472601"/>
              <a:gd name="connsiteY839" fmla="*/ 1383886 h 6858000"/>
              <a:gd name="connsiteX840" fmla="*/ 6014186 w 7472601"/>
              <a:gd name="connsiteY840" fmla="*/ 1279799 h 6858000"/>
              <a:gd name="connsiteX841" fmla="*/ 6901619 w 7472601"/>
              <a:gd name="connsiteY841" fmla="*/ 1047874 h 6858000"/>
              <a:gd name="connsiteX842" fmla="*/ 6931566 w 7472601"/>
              <a:gd name="connsiteY842" fmla="*/ 1062034 h 6858000"/>
              <a:gd name="connsiteX843" fmla="*/ 5790982 w 7472601"/>
              <a:gd name="connsiteY843" fmla="*/ 1561380 h 6858000"/>
              <a:gd name="connsiteX844" fmla="*/ 6188971 w 7472601"/>
              <a:gd name="connsiteY844" fmla="*/ 1755168 h 6858000"/>
              <a:gd name="connsiteX845" fmla="*/ 6202446 w 7472601"/>
              <a:gd name="connsiteY845" fmla="*/ 1752268 h 6858000"/>
              <a:gd name="connsiteX846" fmla="*/ 7179560 w 7472601"/>
              <a:gd name="connsiteY846" fmla="*/ 1467551 h 6858000"/>
              <a:gd name="connsiteX847" fmla="*/ 7158730 w 7472601"/>
              <a:gd name="connsiteY847" fmla="*/ 1507835 h 6858000"/>
              <a:gd name="connsiteX848" fmla="*/ 6326959 w 7472601"/>
              <a:gd name="connsiteY848" fmla="*/ 1817686 h 6858000"/>
              <a:gd name="connsiteX849" fmla="*/ 6537433 w 7472601"/>
              <a:gd name="connsiteY849" fmla="*/ 1907790 h 6858000"/>
              <a:gd name="connsiteX850" fmla="*/ 6550221 w 7472601"/>
              <a:gd name="connsiteY850" fmla="*/ 1910729 h 6858000"/>
              <a:gd name="connsiteX851" fmla="*/ 6964438 w 7472601"/>
              <a:gd name="connsiteY851" fmla="*/ 2209505 h 6858000"/>
              <a:gd name="connsiteX852" fmla="*/ 7367862 w 7472601"/>
              <a:gd name="connsiteY852" fmla="*/ 2806833 h 6858000"/>
              <a:gd name="connsiteX853" fmla="*/ 7364329 w 7472601"/>
              <a:gd name="connsiteY853" fmla="*/ 2826907 h 6858000"/>
              <a:gd name="connsiteX854" fmla="*/ 7290545 w 7472601"/>
              <a:gd name="connsiteY854" fmla="*/ 2850663 h 6858000"/>
              <a:gd name="connsiteX855" fmla="*/ 6472036 w 7472601"/>
              <a:gd name="connsiteY855" fmla="*/ 1959003 h 6858000"/>
              <a:gd name="connsiteX856" fmla="*/ 5792897 w 7472601"/>
              <a:gd name="connsiteY856" fmla="*/ 1647747 h 6858000"/>
              <a:gd name="connsiteX857" fmla="*/ 5842751 w 7472601"/>
              <a:gd name="connsiteY857" fmla="*/ 1816112 h 6858000"/>
              <a:gd name="connsiteX858" fmla="*/ 5847424 w 7472601"/>
              <a:gd name="connsiteY858" fmla="*/ 1815776 h 6858000"/>
              <a:gd name="connsiteX859" fmla="*/ 6399821 w 7472601"/>
              <a:gd name="connsiteY859" fmla="*/ 2344799 h 6858000"/>
              <a:gd name="connsiteX860" fmla="*/ 6323232 w 7472601"/>
              <a:gd name="connsiteY860" fmla="*/ 2389634 h 6858000"/>
              <a:gd name="connsiteX861" fmla="*/ 5942958 w 7472601"/>
              <a:gd name="connsiteY861" fmla="*/ 2077708 h 6858000"/>
              <a:gd name="connsiteX862" fmla="*/ 5921559 w 7472601"/>
              <a:gd name="connsiteY862" fmla="*/ 2378596 h 6858000"/>
              <a:gd name="connsiteX863" fmla="*/ 5817651 w 7472601"/>
              <a:gd name="connsiteY863" fmla="*/ 3023919 h 6858000"/>
              <a:gd name="connsiteX864" fmla="*/ 5729634 w 7472601"/>
              <a:gd name="connsiteY864" fmla="*/ 3051849 h 6858000"/>
              <a:gd name="connsiteX865" fmla="*/ 5611018 w 7472601"/>
              <a:gd name="connsiteY865" fmla="*/ 2316769 h 6858000"/>
              <a:gd name="connsiteX866" fmla="*/ 5687608 w 7472601"/>
              <a:gd name="connsiteY866" fmla="*/ 2039972 h 6858000"/>
              <a:gd name="connsiteX867" fmla="*/ 5657554 w 7472601"/>
              <a:gd name="connsiteY867" fmla="*/ 1576445 h 6858000"/>
              <a:gd name="connsiteX868" fmla="*/ 5150475 w 7472601"/>
              <a:gd name="connsiteY868" fmla="*/ 1274012 h 6858000"/>
              <a:gd name="connsiteX869" fmla="*/ 5349142 w 7472601"/>
              <a:gd name="connsiteY869" fmla="*/ 2204405 h 6858000"/>
              <a:gd name="connsiteX870" fmla="*/ 5262214 w 7472601"/>
              <a:gd name="connsiteY870" fmla="*/ 2233836 h 6858000"/>
              <a:gd name="connsiteX871" fmla="*/ 4981539 w 7472601"/>
              <a:gd name="connsiteY871" fmla="*/ 1542201 h 6858000"/>
              <a:gd name="connsiteX872" fmla="*/ 4958461 w 7472601"/>
              <a:gd name="connsiteY872" fmla="*/ 1136957 h 6858000"/>
              <a:gd name="connsiteX873" fmla="*/ 4655015 w 7472601"/>
              <a:gd name="connsiteY873" fmla="*/ 891426 h 6858000"/>
              <a:gd name="connsiteX874" fmla="*/ 4348002 w 7472601"/>
              <a:gd name="connsiteY874" fmla="*/ 2205895 h 6858000"/>
              <a:gd name="connsiteX875" fmla="*/ 4262250 w 7472601"/>
              <a:gd name="connsiteY875" fmla="*/ 2219972 h 6858000"/>
              <a:gd name="connsiteX876" fmla="*/ 4550611 w 7472601"/>
              <a:gd name="connsiteY876" fmla="*/ 817540 h 6858000"/>
              <a:gd name="connsiteX877" fmla="*/ 4564418 w 7472601"/>
              <a:gd name="connsiteY877" fmla="*/ 808293 h 6858000"/>
              <a:gd name="connsiteX878" fmla="*/ 4266388 w 7472601"/>
              <a:gd name="connsiteY878" fmla="*/ 500083 h 6858000"/>
              <a:gd name="connsiteX879" fmla="*/ 4032842 w 7472601"/>
              <a:gd name="connsiteY879" fmla="*/ 211809 h 6858000"/>
              <a:gd name="connsiteX880" fmla="*/ 3882765 w 7472601"/>
              <a:gd name="connsiteY880" fmla="*/ 0 h 6858000"/>
              <a:gd name="connsiteX881" fmla="*/ 3721337 w 7472601"/>
              <a:gd name="connsiteY881" fmla="*/ 0 h 6858000"/>
              <a:gd name="connsiteX882" fmla="*/ 3797544 w 7472601"/>
              <a:gd name="connsiteY882" fmla="*/ 0 h 6858000"/>
              <a:gd name="connsiteX883" fmla="*/ 3775734 w 7472601"/>
              <a:gd name="connsiteY883" fmla="*/ 95131 h 6858000"/>
              <a:gd name="connsiteX884" fmla="*/ 3724807 w 7472601"/>
              <a:gd name="connsiteY884" fmla="*/ 272257 h 6858000"/>
              <a:gd name="connsiteX885" fmla="*/ 3726844 w 7472601"/>
              <a:gd name="connsiteY885" fmla="*/ 282988 h 6858000"/>
              <a:gd name="connsiteX886" fmla="*/ 3742664 w 7472601"/>
              <a:gd name="connsiteY886" fmla="*/ 279918 h 6858000"/>
              <a:gd name="connsiteX887" fmla="*/ 4103910 w 7472601"/>
              <a:gd name="connsiteY887" fmla="*/ 1161917 h 6858000"/>
              <a:gd name="connsiteX888" fmla="*/ 4020269 w 7472601"/>
              <a:gd name="connsiteY888" fmla="*/ 1200406 h 6858000"/>
              <a:gd name="connsiteX889" fmla="*/ 3674882 w 7472601"/>
              <a:gd name="connsiteY889" fmla="*/ 488524 h 6858000"/>
              <a:gd name="connsiteX890" fmla="*/ 3132682 w 7472601"/>
              <a:gd name="connsiteY890" fmla="*/ 1072284 h 6858000"/>
              <a:gd name="connsiteX891" fmla="*/ 2716346 w 7472601"/>
              <a:gd name="connsiteY891" fmla="*/ 1276376 h 6858000"/>
              <a:gd name="connsiteX892" fmla="*/ 2716772 w 7472601"/>
              <a:gd name="connsiteY892" fmla="*/ 1255462 h 6858000"/>
              <a:gd name="connsiteX893" fmla="*/ 3471096 w 7472601"/>
              <a:gd name="connsiteY893" fmla="*/ 437072 h 6858000"/>
              <a:gd name="connsiteX894" fmla="*/ 3639057 w 7472601"/>
              <a:gd name="connsiteY894" fmla="*/ 286334 h 6858000"/>
              <a:gd name="connsiteX895" fmla="*/ 3640309 w 7472601"/>
              <a:gd name="connsiteY895" fmla="*/ 284664 h 6858000"/>
              <a:gd name="connsiteX896" fmla="*/ 3646022 w 7472601"/>
              <a:gd name="connsiteY896" fmla="*/ 276711 h 6858000"/>
              <a:gd name="connsiteX897" fmla="*/ 3707943 w 7472601"/>
              <a:gd name="connsiteY897" fmla="*/ 65958 h 6858000"/>
              <a:gd name="connsiteX898" fmla="*/ 3721337 w 7472601"/>
              <a:gd name="connsiteY898" fmla="*/ 0 h 6858000"/>
              <a:gd name="connsiteX899" fmla="*/ 2867960 w 7472601"/>
              <a:gd name="connsiteY899" fmla="*/ 0 h 6858000"/>
              <a:gd name="connsiteX900" fmla="*/ 2926351 w 7472601"/>
              <a:gd name="connsiteY900" fmla="*/ 0 h 6858000"/>
              <a:gd name="connsiteX901" fmla="*/ 2902823 w 7472601"/>
              <a:gd name="connsiteY901" fmla="*/ 262929 h 6858000"/>
              <a:gd name="connsiteX902" fmla="*/ 2940663 w 7472601"/>
              <a:gd name="connsiteY902" fmla="*/ 140884 h 6858000"/>
              <a:gd name="connsiteX903" fmla="*/ 2947039 w 7472601"/>
              <a:gd name="connsiteY903" fmla="*/ 122524 h 6858000"/>
              <a:gd name="connsiteX904" fmla="*/ 2984316 w 7472601"/>
              <a:gd name="connsiteY904" fmla="*/ 0 h 6858000"/>
              <a:gd name="connsiteX905" fmla="*/ 3016114 w 7472601"/>
              <a:gd name="connsiteY905" fmla="*/ 0 h 6858000"/>
              <a:gd name="connsiteX906" fmla="*/ 2979949 w 7472601"/>
              <a:gd name="connsiteY906" fmla="*/ 119274 h 6858000"/>
              <a:gd name="connsiteX907" fmla="*/ 3023879 w 7472601"/>
              <a:gd name="connsiteY907" fmla="*/ 0 h 6858000"/>
              <a:gd name="connsiteX908" fmla="*/ 3105400 w 7472601"/>
              <a:gd name="connsiteY908" fmla="*/ 0 h 6858000"/>
              <a:gd name="connsiteX909" fmla="*/ 3094669 w 7472601"/>
              <a:gd name="connsiteY909" fmla="*/ 30308 h 6858000"/>
              <a:gd name="connsiteX910" fmla="*/ 2901945 w 7472601"/>
              <a:gd name="connsiteY910" fmla="*/ 466538 h 6858000"/>
              <a:gd name="connsiteX911" fmla="*/ 2815209 w 7472601"/>
              <a:gd name="connsiteY911" fmla="*/ 497361 h 6858000"/>
              <a:gd name="connsiteX912" fmla="*/ 2844845 w 7472601"/>
              <a:gd name="connsiteY912" fmla="*/ 127638 h 6858000"/>
              <a:gd name="connsiteX913" fmla="*/ 2867960 w 7472601"/>
              <a:gd name="connsiteY913" fmla="*/ 0 h 6858000"/>
              <a:gd name="connsiteX914" fmla="*/ 1057230 w 7472601"/>
              <a:gd name="connsiteY914" fmla="*/ 0 h 6858000"/>
              <a:gd name="connsiteX915" fmla="*/ 1111003 w 7472601"/>
              <a:gd name="connsiteY915" fmla="*/ 0 h 6858000"/>
              <a:gd name="connsiteX916" fmla="*/ 1125553 w 7472601"/>
              <a:gd name="connsiteY916" fmla="*/ 52588 h 6858000"/>
              <a:gd name="connsiteX917" fmla="*/ 1304276 w 7472601"/>
              <a:gd name="connsiteY917" fmla="*/ 476275 h 6858000"/>
              <a:gd name="connsiteX918" fmla="*/ 1492066 w 7472601"/>
              <a:gd name="connsiteY918" fmla="*/ 886333 h 6858000"/>
              <a:gd name="connsiteX919" fmla="*/ 1423698 w 7472601"/>
              <a:gd name="connsiteY919" fmla="*/ 710817 h 6858000"/>
              <a:gd name="connsiteX920" fmla="*/ 1357609 w 7472601"/>
              <a:gd name="connsiteY920" fmla="*/ 532892 h 6858000"/>
              <a:gd name="connsiteX921" fmla="*/ 1309550 w 7472601"/>
              <a:gd name="connsiteY921" fmla="*/ 374031 h 6858000"/>
              <a:gd name="connsiteX922" fmla="*/ 1193673 w 7472601"/>
              <a:gd name="connsiteY922" fmla="*/ 49533 h 6858000"/>
              <a:gd name="connsiteX923" fmla="*/ 1164391 w 7472601"/>
              <a:gd name="connsiteY923" fmla="*/ 0 h 6858000"/>
              <a:gd name="connsiteX924" fmla="*/ 1200666 w 7472601"/>
              <a:gd name="connsiteY924" fmla="*/ 0 h 6858000"/>
              <a:gd name="connsiteX925" fmla="*/ 1223408 w 7472601"/>
              <a:gd name="connsiteY925" fmla="*/ 38996 h 6858000"/>
              <a:gd name="connsiteX926" fmla="*/ 1339635 w 7472601"/>
              <a:gd name="connsiteY926" fmla="*/ 365517 h 6858000"/>
              <a:gd name="connsiteX927" fmla="*/ 1387469 w 7472601"/>
              <a:gd name="connsiteY927" fmla="*/ 523079 h 6858000"/>
              <a:gd name="connsiteX928" fmla="*/ 1452685 w 7472601"/>
              <a:gd name="connsiteY928" fmla="*/ 699806 h 6858000"/>
              <a:gd name="connsiteX929" fmla="*/ 1492092 w 7472601"/>
              <a:gd name="connsiteY929" fmla="*/ 800424 h 6858000"/>
              <a:gd name="connsiteX930" fmla="*/ 1455302 w 7472601"/>
              <a:gd name="connsiteY930" fmla="*/ 632913 h 6858000"/>
              <a:gd name="connsiteX931" fmla="*/ 1222336 w 7472601"/>
              <a:gd name="connsiteY931" fmla="*/ 9480 h 6858000"/>
              <a:gd name="connsiteX932" fmla="*/ 1214634 w 7472601"/>
              <a:gd name="connsiteY932" fmla="*/ 0 h 6858000"/>
              <a:gd name="connsiteX933" fmla="*/ 1289827 w 7472601"/>
              <a:gd name="connsiteY933" fmla="*/ 0 h 6858000"/>
              <a:gd name="connsiteX934" fmla="*/ 1321076 w 7472601"/>
              <a:gd name="connsiteY934" fmla="*/ 59722 h 6858000"/>
              <a:gd name="connsiteX935" fmla="*/ 1512579 w 7472601"/>
              <a:gd name="connsiteY935" fmla="*/ 626441 h 6858000"/>
              <a:gd name="connsiteX936" fmla="*/ 1506076 w 7472601"/>
              <a:gd name="connsiteY936" fmla="*/ 1089289 h 6858000"/>
              <a:gd name="connsiteX937" fmla="*/ 1486346 w 7472601"/>
              <a:gd name="connsiteY937" fmla="*/ 1079919 h 6858000"/>
              <a:gd name="connsiteX938" fmla="*/ 1070511 w 7472601"/>
              <a:gd name="connsiteY938" fmla="*/ 48609 h 6858000"/>
              <a:gd name="connsiteX939" fmla="*/ 1057230 w 7472601"/>
              <a:gd name="connsiteY939" fmla="*/ 0 h 6858000"/>
              <a:gd name="connsiteX940" fmla="*/ 43151 w 7472601"/>
              <a:gd name="connsiteY940" fmla="*/ 0 h 6858000"/>
              <a:gd name="connsiteX941" fmla="*/ 95283 w 7472601"/>
              <a:gd name="connsiteY941" fmla="*/ 0 h 6858000"/>
              <a:gd name="connsiteX942" fmla="*/ 300708 w 7472601"/>
              <a:gd name="connsiteY942" fmla="*/ 154571 h 6858000"/>
              <a:gd name="connsiteX943" fmla="*/ 530414 w 7472601"/>
              <a:gd name="connsiteY943" fmla="*/ 354673 h 6858000"/>
              <a:gd name="connsiteX944" fmla="*/ 333785 w 7472601"/>
              <a:gd name="connsiteY944" fmla="*/ 161564 h 6858000"/>
              <a:gd name="connsiteX945" fmla="*/ 147005 w 7472601"/>
              <a:gd name="connsiteY945" fmla="*/ 0 h 6858000"/>
              <a:gd name="connsiteX946" fmla="*/ 272509 w 7472601"/>
              <a:gd name="connsiteY946" fmla="*/ 0 h 6858000"/>
              <a:gd name="connsiteX947" fmla="*/ 326276 w 7472601"/>
              <a:gd name="connsiteY947" fmla="*/ 45847 h 6858000"/>
              <a:gd name="connsiteX948" fmla="*/ 823759 w 7472601"/>
              <a:gd name="connsiteY948" fmla="*/ 574145 h 6858000"/>
              <a:gd name="connsiteX949" fmla="*/ 811254 w 7472601"/>
              <a:gd name="connsiteY949" fmla="*/ 665546 h 6858000"/>
              <a:gd name="connsiteX950" fmla="*/ 154042 w 7472601"/>
              <a:gd name="connsiteY950" fmla="*/ 261522 h 6858000"/>
              <a:gd name="connsiteX951" fmla="*/ 13550 w 7472601"/>
              <a:gd name="connsiteY951" fmla="*/ 158423 h 6858000"/>
              <a:gd name="connsiteX952" fmla="*/ 0 w 7472601"/>
              <a:gd name="connsiteY952" fmla="*/ 146618 h 6858000"/>
              <a:gd name="connsiteX953" fmla="*/ 0 w 7472601"/>
              <a:gd name="connsiteY953" fmla="*/ 59161 h 6858000"/>
              <a:gd name="connsiteX954" fmla="*/ 45427 w 7472601"/>
              <a:gd name="connsiteY954" fmla="*/ 101078 h 6858000"/>
              <a:gd name="connsiteX955" fmla="*/ 630103 w 7472601"/>
              <a:gd name="connsiteY955" fmla="*/ 485885 h 6858000"/>
              <a:gd name="connsiteX956" fmla="*/ 532040 w 7472601"/>
              <a:gd name="connsiteY956" fmla="*/ 399359 h 6858000"/>
              <a:gd name="connsiteX957" fmla="*/ 517618 w 7472601"/>
              <a:gd name="connsiteY957" fmla="*/ 385726 h 6858000"/>
              <a:gd name="connsiteX958" fmla="*/ 285074 w 7472601"/>
              <a:gd name="connsiteY958" fmla="*/ 182755 h 6858000"/>
              <a:gd name="connsiteX959" fmla="*/ 43151 w 7472601"/>
              <a:gd name="connsiteY959" fmla="*/ 0 h 6858000"/>
              <a:gd name="connsiteX0" fmla="*/ 369702 w 7467663"/>
              <a:gd name="connsiteY0" fmla="*/ 6712169 h 6858000"/>
              <a:gd name="connsiteX1" fmla="*/ 366575 w 7467663"/>
              <a:gd name="connsiteY1" fmla="*/ 6715556 h 6858000"/>
              <a:gd name="connsiteX2" fmla="*/ 371637 w 7467663"/>
              <a:gd name="connsiteY2" fmla="*/ 6713954 h 6858000"/>
              <a:gd name="connsiteX3" fmla="*/ 369702 w 7467663"/>
              <a:gd name="connsiteY3" fmla="*/ 6712169 h 6858000"/>
              <a:gd name="connsiteX4" fmla="*/ 7088673 w 7467663"/>
              <a:gd name="connsiteY4" fmla="*/ 6610396 h 6858000"/>
              <a:gd name="connsiteX5" fmla="*/ 7440138 w 7467663"/>
              <a:gd name="connsiteY5" fmla="*/ 6622648 h 6858000"/>
              <a:gd name="connsiteX6" fmla="*/ 7467600 w 7467663"/>
              <a:gd name="connsiteY6" fmla="*/ 6628217 h 6858000"/>
              <a:gd name="connsiteX7" fmla="*/ 7467600 w 7467663"/>
              <a:gd name="connsiteY7" fmla="*/ 6668575 h 6858000"/>
              <a:gd name="connsiteX8" fmla="*/ 7392322 w 7467663"/>
              <a:gd name="connsiteY8" fmla="*/ 6658238 h 6858000"/>
              <a:gd name="connsiteX9" fmla="*/ 7467600 w 7467663"/>
              <a:gd name="connsiteY9" fmla="*/ 6683873 h 6858000"/>
              <a:gd name="connsiteX10" fmla="*/ 7467600 w 7467663"/>
              <a:gd name="connsiteY10" fmla="*/ 6714215 h 6858000"/>
              <a:gd name="connsiteX11" fmla="*/ 7447383 w 7467663"/>
              <a:gd name="connsiteY11" fmla="*/ 6707202 h 6858000"/>
              <a:gd name="connsiteX12" fmla="*/ 7289862 w 7467663"/>
              <a:gd name="connsiteY12" fmla="*/ 6659827 h 6858000"/>
              <a:gd name="connsiteX13" fmla="*/ 7434024 w 7467663"/>
              <a:gd name="connsiteY13" fmla="*/ 6722130 h 6858000"/>
              <a:gd name="connsiteX14" fmla="*/ 7467600 w 7467663"/>
              <a:gd name="connsiteY14" fmla="*/ 6736157 h 6858000"/>
              <a:gd name="connsiteX15" fmla="*/ 7467600 w 7467663"/>
              <a:gd name="connsiteY15" fmla="*/ 6767913 h 6858000"/>
              <a:gd name="connsiteX16" fmla="*/ 7392158 w 7467663"/>
              <a:gd name="connsiteY16" fmla="*/ 6771365 h 6858000"/>
              <a:gd name="connsiteX17" fmla="*/ 7467600 w 7467663"/>
              <a:gd name="connsiteY17" fmla="*/ 6805948 h 6858000"/>
              <a:gd name="connsiteX18" fmla="*/ 7467600 w 7467663"/>
              <a:gd name="connsiteY18" fmla="*/ 6831490 h 6858000"/>
              <a:gd name="connsiteX19" fmla="*/ 7410696 w 7467663"/>
              <a:gd name="connsiteY19" fmla="*/ 6803861 h 6858000"/>
              <a:gd name="connsiteX20" fmla="*/ 7088673 w 7467663"/>
              <a:gd name="connsiteY20" fmla="*/ 6610396 h 6858000"/>
              <a:gd name="connsiteX21" fmla="*/ 1019354 w 7467663"/>
              <a:gd name="connsiteY21" fmla="*/ 6315006 h 6858000"/>
              <a:gd name="connsiteX22" fmla="*/ 441046 w 7467663"/>
              <a:gd name="connsiteY22" fmla="*/ 6691153 h 6858000"/>
              <a:gd name="connsiteX23" fmla="*/ 1019354 w 7467663"/>
              <a:gd name="connsiteY23" fmla="*/ 6315006 h 6858000"/>
              <a:gd name="connsiteX24" fmla="*/ 991680 w 7467663"/>
              <a:gd name="connsiteY24" fmla="*/ 6298413 h 6858000"/>
              <a:gd name="connsiteX25" fmla="*/ 409060 w 7467663"/>
              <a:gd name="connsiteY25" fmla="*/ 6671470 h 6858000"/>
              <a:gd name="connsiteX26" fmla="*/ 991680 w 7467663"/>
              <a:gd name="connsiteY26" fmla="*/ 6298413 h 6858000"/>
              <a:gd name="connsiteX27" fmla="*/ 103333 w 7467663"/>
              <a:gd name="connsiteY27" fmla="*/ 5699602 h 6858000"/>
              <a:gd name="connsiteX28" fmla="*/ 233938 w 7467663"/>
              <a:gd name="connsiteY28" fmla="*/ 5809416 h 6858000"/>
              <a:gd name="connsiteX29" fmla="*/ 883580 w 7467663"/>
              <a:gd name="connsiteY29" fmla="*/ 6180710 h 6858000"/>
              <a:gd name="connsiteX30" fmla="*/ 487337 w 7467663"/>
              <a:gd name="connsiteY30" fmla="*/ 5950182 h 6858000"/>
              <a:gd name="connsiteX31" fmla="*/ 354051 w 7467663"/>
              <a:gd name="connsiteY31" fmla="*/ 5854912 h 6858000"/>
              <a:gd name="connsiteX32" fmla="*/ 195436 w 7467663"/>
              <a:gd name="connsiteY32" fmla="*/ 5755068 h 6858000"/>
              <a:gd name="connsiteX33" fmla="*/ 103333 w 7467663"/>
              <a:gd name="connsiteY33" fmla="*/ 5699602 h 6858000"/>
              <a:gd name="connsiteX34" fmla="*/ 5539432 w 7467663"/>
              <a:gd name="connsiteY34" fmla="*/ 5642928 h 6858000"/>
              <a:gd name="connsiteX35" fmla="*/ 5555462 w 7467663"/>
              <a:gd name="connsiteY35" fmla="*/ 5694454 h 6858000"/>
              <a:gd name="connsiteX36" fmla="*/ 5828270 w 7467663"/>
              <a:gd name="connsiteY36" fmla="*/ 6320663 h 6858000"/>
              <a:gd name="connsiteX37" fmla="*/ 5947416 w 7467663"/>
              <a:gd name="connsiteY37" fmla="*/ 6574846 h 6858000"/>
              <a:gd name="connsiteX38" fmla="*/ 5539432 w 7467663"/>
              <a:gd name="connsiteY38" fmla="*/ 5642928 h 6858000"/>
              <a:gd name="connsiteX39" fmla="*/ 51253 w 7467663"/>
              <a:gd name="connsiteY39" fmla="*/ 5631825 h 6858000"/>
              <a:gd name="connsiteX40" fmla="*/ 211622 w 7467663"/>
              <a:gd name="connsiteY40" fmla="*/ 5728803 h 6858000"/>
              <a:gd name="connsiteX41" fmla="*/ 371652 w 7467663"/>
              <a:gd name="connsiteY41" fmla="*/ 5829062 h 6858000"/>
              <a:gd name="connsiteX42" fmla="*/ 505903 w 7467663"/>
              <a:gd name="connsiteY42" fmla="*/ 5925221 h 6858000"/>
              <a:gd name="connsiteX43" fmla="*/ 899240 w 7467663"/>
              <a:gd name="connsiteY43" fmla="*/ 6153068 h 6858000"/>
              <a:gd name="connsiteX44" fmla="*/ 988114 w 7467663"/>
              <a:gd name="connsiteY44" fmla="*/ 6174204 h 6858000"/>
              <a:gd name="connsiteX45" fmla="*/ 845971 w 7467663"/>
              <a:gd name="connsiteY45" fmla="*/ 6067177 h 6858000"/>
              <a:gd name="connsiteX46" fmla="*/ 448057 w 7467663"/>
              <a:gd name="connsiteY46" fmla="*/ 5841376 h 6858000"/>
              <a:gd name="connsiteX47" fmla="*/ 51253 w 7467663"/>
              <a:gd name="connsiteY47" fmla="*/ 5631825 h 6858000"/>
              <a:gd name="connsiteX48" fmla="*/ 2606687 w 7467663"/>
              <a:gd name="connsiteY48" fmla="*/ 5630718 h 6858000"/>
              <a:gd name="connsiteX49" fmla="*/ 2645658 w 7467663"/>
              <a:gd name="connsiteY49" fmla="*/ 6640259 h 6858000"/>
              <a:gd name="connsiteX50" fmla="*/ 2606687 w 7467663"/>
              <a:gd name="connsiteY50" fmla="*/ 5630718 h 6858000"/>
              <a:gd name="connsiteX51" fmla="*/ 3642057 w 7467663"/>
              <a:gd name="connsiteY51" fmla="*/ 5573487 h 6858000"/>
              <a:gd name="connsiteX52" fmla="*/ 3632981 w 7467663"/>
              <a:gd name="connsiteY52" fmla="*/ 5579437 h 6858000"/>
              <a:gd name="connsiteX53" fmla="*/ 3382436 w 7467663"/>
              <a:gd name="connsiteY53" fmla="*/ 5952726 h 6858000"/>
              <a:gd name="connsiteX54" fmla="*/ 3191929 w 7467663"/>
              <a:gd name="connsiteY54" fmla="*/ 6662669 h 6858000"/>
              <a:gd name="connsiteX55" fmla="*/ 3369898 w 7467663"/>
              <a:gd name="connsiteY55" fmla="*/ 6081771 h 6858000"/>
              <a:gd name="connsiteX56" fmla="*/ 3642057 w 7467663"/>
              <a:gd name="connsiteY56" fmla="*/ 5573487 h 6858000"/>
              <a:gd name="connsiteX57" fmla="*/ 2650666 w 7467663"/>
              <a:gd name="connsiteY57" fmla="*/ 5530686 h 6858000"/>
              <a:gd name="connsiteX58" fmla="*/ 2650249 w 7467663"/>
              <a:gd name="connsiteY58" fmla="*/ 5532101 h 6858000"/>
              <a:gd name="connsiteX59" fmla="*/ 2663808 w 7467663"/>
              <a:gd name="connsiteY59" fmla="*/ 6535215 h 6858000"/>
              <a:gd name="connsiteX60" fmla="*/ 2665418 w 7467663"/>
              <a:gd name="connsiteY60" fmla="*/ 6132756 h 6858000"/>
              <a:gd name="connsiteX61" fmla="*/ 2650666 w 7467663"/>
              <a:gd name="connsiteY61" fmla="*/ 5530686 h 6858000"/>
              <a:gd name="connsiteX62" fmla="*/ 2680277 w 7467663"/>
              <a:gd name="connsiteY62" fmla="*/ 5479204 h 6858000"/>
              <a:gd name="connsiteX63" fmla="*/ 2678972 w 7467663"/>
              <a:gd name="connsiteY63" fmla="*/ 5481582 h 6858000"/>
              <a:gd name="connsiteX64" fmla="*/ 2696666 w 7467663"/>
              <a:gd name="connsiteY64" fmla="*/ 6133836 h 6858000"/>
              <a:gd name="connsiteX65" fmla="*/ 2695769 w 7467663"/>
              <a:gd name="connsiteY65" fmla="*/ 6390955 h 6858000"/>
              <a:gd name="connsiteX66" fmla="*/ 2739893 w 7467663"/>
              <a:gd name="connsiteY66" fmla="*/ 6108357 h 6858000"/>
              <a:gd name="connsiteX67" fmla="*/ 2680277 w 7467663"/>
              <a:gd name="connsiteY67" fmla="*/ 5479204 h 6858000"/>
              <a:gd name="connsiteX68" fmla="*/ 1132195 w 7467663"/>
              <a:gd name="connsiteY68" fmla="*/ 5467980 h 6858000"/>
              <a:gd name="connsiteX69" fmla="*/ 1679056 w 7467663"/>
              <a:gd name="connsiteY69" fmla="*/ 5516907 h 6858000"/>
              <a:gd name="connsiteX70" fmla="*/ 2128648 w 7467663"/>
              <a:gd name="connsiteY70" fmla="*/ 5474249 h 6858000"/>
              <a:gd name="connsiteX71" fmla="*/ 1825619 w 7467663"/>
              <a:gd name="connsiteY71" fmla="*/ 5478447 h 6858000"/>
              <a:gd name="connsiteX72" fmla="*/ 1737798 w 7467663"/>
              <a:gd name="connsiteY72" fmla="*/ 5483353 h 6858000"/>
              <a:gd name="connsiteX73" fmla="*/ 1132195 w 7467663"/>
              <a:gd name="connsiteY73" fmla="*/ 5467980 h 6858000"/>
              <a:gd name="connsiteX74" fmla="*/ 7454976 w 7467663"/>
              <a:gd name="connsiteY74" fmla="*/ 6318297 h 6858000"/>
              <a:gd name="connsiteX75" fmla="*/ 7467600 w 7467663"/>
              <a:gd name="connsiteY75" fmla="*/ 6163634 h 6858000"/>
              <a:gd name="connsiteX76" fmla="*/ 7448321 w 7467663"/>
              <a:gd name="connsiteY76" fmla="*/ 6190991 h 6858000"/>
              <a:gd name="connsiteX77" fmla="*/ 7467600 w 7467663"/>
              <a:gd name="connsiteY77" fmla="*/ 6221686 h 6858000"/>
              <a:gd name="connsiteX78" fmla="*/ 7467600 w 7467663"/>
              <a:gd name="connsiteY78" fmla="*/ 6334256 h 6858000"/>
              <a:gd name="connsiteX79" fmla="*/ 7454976 w 7467663"/>
              <a:gd name="connsiteY79" fmla="*/ 6318297 h 6858000"/>
              <a:gd name="connsiteX80" fmla="*/ 1456157 w 7467663"/>
              <a:gd name="connsiteY80" fmla="*/ 5371404 h 6858000"/>
              <a:gd name="connsiteX81" fmla="*/ 1244432 w 7467663"/>
              <a:gd name="connsiteY81" fmla="*/ 5385601 h 6858000"/>
              <a:gd name="connsiteX82" fmla="*/ 973990 w 7467663"/>
              <a:gd name="connsiteY82" fmla="*/ 5424940 h 6858000"/>
              <a:gd name="connsiteX83" fmla="*/ 1103809 w 7467663"/>
              <a:gd name="connsiteY83" fmla="*/ 5433720 h 6858000"/>
              <a:gd name="connsiteX84" fmla="*/ 1123454 w 7467663"/>
              <a:gd name="connsiteY84" fmla="*/ 5435727 h 6858000"/>
              <a:gd name="connsiteX85" fmla="*/ 1737017 w 7467663"/>
              <a:gd name="connsiteY85" fmla="*/ 5452183 h 6858000"/>
              <a:gd name="connsiteX86" fmla="*/ 1824397 w 7467663"/>
              <a:gd name="connsiteY86" fmla="*/ 5447757 h 6858000"/>
              <a:gd name="connsiteX87" fmla="*/ 2070059 w 7467663"/>
              <a:gd name="connsiteY87" fmla="*/ 5441660 h 6858000"/>
              <a:gd name="connsiteX88" fmla="*/ 1456157 w 7467663"/>
              <a:gd name="connsiteY88" fmla="*/ 5371404 h 6858000"/>
              <a:gd name="connsiteX89" fmla="*/ 4988186 w 7467663"/>
              <a:gd name="connsiteY89" fmla="*/ 5216467 h 6858000"/>
              <a:gd name="connsiteX90" fmla="*/ 4777334 w 7467663"/>
              <a:gd name="connsiteY90" fmla="*/ 5406072 h 6858000"/>
              <a:gd name="connsiteX91" fmla="*/ 4718341 w 7467663"/>
              <a:gd name="connsiteY91" fmla="*/ 5468043 h 6858000"/>
              <a:gd name="connsiteX92" fmla="*/ 4604655 w 7467663"/>
              <a:gd name="connsiteY92" fmla="*/ 5583434 h 6858000"/>
              <a:gd name="connsiteX93" fmla="*/ 4565074 w 7467663"/>
              <a:gd name="connsiteY93" fmla="*/ 5618550 h 6858000"/>
              <a:gd name="connsiteX94" fmla="*/ 4988186 w 7467663"/>
              <a:gd name="connsiteY94" fmla="*/ 5216467 h 6858000"/>
              <a:gd name="connsiteX95" fmla="*/ 4978032 w 7467663"/>
              <a:gd name="connsiteY95" fmla="*/ 5183809 h 6858000"/>
              <a:gd name="connsiteX96" fmla="*/ 4463413 w 7467663"/>
              <a:gd name="connsiteY96" fmla="*/ 5615162 h 6858000"/>
              <a:gd name="connsiteX97" fmla="*/ 4358134 w 7467663"/>
              <a:gd name="connsiteY97" fmla="*/ 5742791 h 6858000"/>
              <a:gd name="connsiteX98" fmla="*/ 4376219 w 7467663"/>
              <a:gd name="connsiteY98" fmla="*/ 5729027 h 6858000"/>
              <a:gd name="connsiteX99" fmla="*/ 4582340 w 7467663"/>
              <a:gd name="connsiteY99" fmla="*/ 5561037 h 6858000"/>
              <a:gd name="connsiteX100" fmla="*/ 4694684 w 7467663"/>
              <a:gd name="connsiteY100" fmla="*/ 5447098 h 6858000"/>
              <a:gd name="connsiteX101" fmla="*/ 4754123 w 7467663"/>
              <a:gd name="connsiteY101" fmla="*/ 5384643 h 6858000"/>
              <a:gd name="connsiteX102" fmla="*/ 4978032 w 7467663"/>
              <a:gd name="connsiteY102" fmla="*/ 5183809 h 6858000"/>
              <a:gd name="connsiteX103" fmla="*/ 1903353 w 7467663"/>
              <a:gd name="connsiteY103" fmla="*/ 5044827 h 6858000"/>
              <a:gd name="connsiteX104" fmla="*/ 1936931 w 7467663"/>
              <a:gd name="connsiteY104" fmla="*/ 5093954 h 6858000"/>
              <a:gd name="connsiteX105" fmla="*/ 2195868 w 7467663"/>
              <a:gd name="connsiteY105" fmla="*/ 5396574 h 6858000"/>
              <a:gd name="connsiteX106" fmla="*/ 2088852 w 7467663"/>
              <a:gd name="connsiteY106" fmla="*/ 5166123 h 6858000"/>
              <a:gd name="connsiteX107" fmla="*/ 1958241 w 7467663"/>
              <a:gd name="connsiteY107" fmla="*/ 5067955 h 6858000"/>
              <a:gd name="connsiteX108" fmla="*/ 1903353 w 7467663"/>
              <a:gd name="connsiteY108" fmla="*/ 5044827 h 6858000"/>
              <a:gd name="connsiteX109" fmla="*/ 1979378 w 7467663"/>
              <a:gd name="connsiteY109" fmla="*/ 4769504 h 6858000"/>
              <a:gd name="connsiteX110" fmla="*/ 2882120 w 7467663"/>
              <a:gd name="connsiteY110" fmla="*/ 5064547 h 6858000"/>
              <a:gd name="connsiteX111" fmla="*/ 2793103 w 7467663"/>
              <a:gd name="connsiteY111" fmla="*/ 5039699 h 6858000"/>
              <a:gd name="connsiteX112" fmla="*/ 2770041 w 7467663"/>
              <a:gd name="connsiteY112" fmla="*/ 5033634 h 6858000"/>
              <a:gd name="connsiteX113" fmla="*/ 1979378 w 7467663"/>
              <a:gd name="connsiteY113" fmla="*/ 4769504 h 6858000"/>
              <a:gd name="connsiteX114" fmla="*/ 1927410 w 7467663"/>
              <a:gd name="connsiteY114" fmla="*/ 4716164 h 6858000"/>
              <a:gd name="connsiteX115" fmla="*/ 1959587 w 7467663"/>
              <a:gd name="connsiteY115" fmla="*/ 4728849 h 6858000"/>
              <a:gd name="connsiteX116" fmla="*/ 2777707 w 7467663"/>
              <a:gd name="connsiteY116" fmla="*/ 5003991 h 6858000"/>
              <a:gd name="connsiteX117" fmla="*/ 2800768 w 7467663"/>
              <a:gd name="connsiteY117" fmla="*/ 5010056 h 6858000"/>
              <a:gd name="connsiteX118" fmla="*/ 2879408 w 7467663"/>
              <a:gd name="connsiteY118" fmla="*/ 5031590 h 6858000"/>
              <a:gd name="connsiteX119" fmla="*/ 2862295 w 7467663"/>
              <a:gd name="connsiteY119" fmla="*/ 5022958 h 6858000"/>
              <a:gd name="connsiteX120" fmla="*/ 2813343 w 7467663"/>
              <a:gd name="connsiteY120" fmla="*/ 4998369 h 6858000"/>
              <a:gd name="connsiteX121" fmla="*/ 2646245 w 7467663"/>
              <a:gd name="connsiteY121" fmla="*/ 4930999 h 6858000"/>
              <a:gd name="connsiteX122" fmla="*/ 1999243 w 7467663"/>
              <a:gd name="connsiteY122" fmla="*/ 4730524 h 6858000"/>
              <a:gd name="connsiteX123" fmla="*/ 1979527 w 7467663"/>
              <a:gd name="connsiteY123" fmla="*/ 4726651 h 6858000"/>
              <a:gd name="connsiteX124" fmla="*/ 1927410 w 7467663"/>
              <a:gd name="connsiteY124" fmla="*/ 4716164 h 6858000"/>
              <a:gd name="connsiteX125" fmla="*/ 1997014 w 7467663"/>
              <a:gd name="connsiteY125" fmla="*/ 4698007 h 6858000"/>
              <a:gd name="connsiteX126" fmla="*/ 2005458 w 7467663"/>
              <a:gd name="connsiteY126" fmla="*/ 4699540 h 6858000"/>
              <a:gd name="connsiteX127" fmla="*/ 2657186 w 7467663"/>
              <a:gd name="connsiteY127" fmla="*/ 4901687 h 6858000"/>
              <a:gd name="connsiteX128" fmla="*/ 2826662 w 7467663"/>
              <a:gd name="connsiteY128" fmla="*/ 4970362 h 6858000"/>
              <a:gd name="connsiteX129" fmla="*/ 2876100 w 7467663"/>
              <a:gd name="connsiteY129" fmla="*/ 4995397 h 6858000"/>
              <a:gd name="connsiteX130" fmla="*/ 3042600 w 7467663"/>
              <a:gd name="connsiteY130" fmla="*/ 5059532 h 6858000"/>
              <a:gd name="connsiteX131" fmla="*/ 1997014 w 7467663"/>
              <a:gd name="connsiteY131" fmla="*/ 4698007 h 6858000"/>
              <a:gd name="connsiteX132" fmla="*/ 2305292 w 7467663"/>
              <a:gd name="connsiteY132" fmla="*/ 4219492 h 6858000"/>
              <a:gd name="connsiteX133" fmla="*/ 3360922 w 7467663"/>
              <a:gd name="connsiteY133" fmla="*/ 4529373 h 6858000"/>
              <a:gd name="connsiteX134" fmla="*/ 3492420 w 7467663"/>
              <a:gd name="connsiteY134" fmla="*/ 4510145 h 6858000"/>
              <a:gd name="connsiteX135" fmla="*/ 3364086 w 7467663"/>
              <a:gd name="connsiteY135" fmla="*/ 4480340 h 6858000"/>
              <a:gd name="connsiteX136" fmla="*/ 3225818 w 7467663"/>
              <a:gd name="connsiteY136" fmla="*/ 4411822 h 6858000"/>
              <a:gd name="connsiteX137" fmla="*/ 3129696 w 7467663"/>
              <a:gd name="connsiteY137" fmla="*/ 4360704 h 6858000"/>
              <a:gd name="connsiteX138" fmla="*/ 2814545 w 7467663"/>
              <a:gd name="connsiteY138" fmla="*/ 4282955 h 6858000"/>
              <a:gd name="connsiteX139" fmla="*/ 2305292 w 7467663"/>
              <a:gd name="connsiteY139" fmla="*/ 4219492 h 6858000"/>
              <a:gd name="connsiteX140" fmla="*/ 2626982 w 7467663"/>
              <a:gd name="connsiteY140" fmla="*/ 4206450 h 6858000"/>
              <a:gd name="connsiteX141" fmla="*/ 2490617 w 7467663"/>
              <a:gd name="connsiteY141" fmla="*/ 4206951 h 6858000"/>
              <a:gd name="connsiteX142" fmla="*/ 2819869 w 7467663"/>
              <a:gd name="connsiteY142" fmla="*/ 4252936 h 6858000"/>
              <a:gd name="connsiteX143" fmla="*/ 3143018 w 7467663"/>
              <a:gd name="connsiteY143" fmla="*/ 4332698 h 6858000"/>
              <a:gd name="connsiteX144" fmla="*/ 3241520 w 7467663"/>
              <a:gd name="connsiteY144" fmla="*/ 4385112 h 6858000"/>
              <a:gd name="connsiteX145" fmla="*/ 3374575 w 7467663"/>
              <a:gd name="connsiteY145" fmla="*/ 4451517 h 6858000"/>
              <a:gd name="connsiteX146" fmla="*/ 3505221 w 7467663"/>
              <a:gd name="connsiteY146" fmla="*/ 4480757 h 6858000"/>
              <a:gd name="connsiteX147" fmla="*/ 2626982 w 7467663"/>
              <a:gd name="connsiteY147" fmla="*/ 4206450 h 6858000"/>
              <a:gd name="connsiteX148" fmla="*/ 1310106 w 7467663"/>
              <a:gd name="connsiteY148" fmla="*/ 3943217 h 6858000"/>
              <a:gd name="connsiteX149" fmla="*/ 854994 w 7467663"/>
              <a:gd name="connsiteY149" fmla="*/ 4399136 h 6858000"/>
              <a:gd name="connsiteX150" fmla="*/ 742462 w 7467663"/>
              <a:gd name="connsiteY150" fmla="*/ 4594648 h 6858000"/>
              <a:gd name="connsiteX151" fmla="*/ 820602 w 7467663"/>
              <a:gd name="connsiteY151" fmla="*/ 4485915 h 6858000"/>
              <a:gd name="connsiteX152" fmla="*/ 878295 w 7467663"/>
              <a:gd name="connsiteY152" fmla="*/ 4403594 h 6858000"/>
              <a:gd name="connsiteX153" fmla="*/ 1240607 w 7467663"/>
              <a:gd name="connsiteY153" fmla="*/ 4010401 h 6858000"/>
              <a:gd name="connsiteX154" fmla="*/ 1310106 w 7467663"/>
              <a:gd name="connsiteY154" fmla="*/ 3943217 h 6858000"/>
              <a:gd name="connsiteX155" fmla="*/ 1423113 w 7467663"/>
              <a:gd name="connsiteY155" fmla="*/ 3874565 h 6858000"/>
              <a:gd name="connsiteX156" fmla="*/ 1260565 w 7467663"/>
              <a:gd name="connsiteY156" fmla="*/ 4031982 h 6858000"/>
              <a:gd name="connsiteX157" fmla="*/ 901900 w 7467663"/>
              <a:gd name="connsiteY157" fmla="*/ 4421236 h 6858000"/>
              <a:gd name="connsiteX158" fmla="*/ 845044 w 7467663"/>
              <a:gd name="connsiteY158" fmla="*/ 4502436 h 6858000"/>
              <a:gd name="connsiteX159" fmla="*/ 685926 w 7467663"/>
              <a:gd name="connsiteY159" fmla="*/ 4703069 h 6858000"/>
              <a:gd name="connsiteX160" fmla="*/ 684248 w 7467663"/>
              <a:gd name="connsiteY160" fmla="*/ 4706721 h 6858000"/>
              <a:gd name="connsiteX161" fmla="*/ 1423113 w 7467663"/>
              <a:gd name="connsiteY161" fmla="*/ 3874565 h 6858000"/>
              <a:gd name="connsiteX162" fmla="*/ 3316479 w 7467663"/>
              <a:gd name="connsiteY162" fmla="*/ 3872136 h 6858000"/>
              <a:gd name="connsiteX163" fmla="*/ 3546806 w 7467663"/>
              <a:gd name="connsiteY163" fmla="*/ 4356139 h 6858000"/>
              <a:gd name="connsiteX164" fmla="*/ 3364433 w 7467663"/>
              <a:gd name="connsiteY164" fmla="*/ 3953121 h 6858000"/>
              <a:gd name="connsiteX165" fmla="*/ 3316479 w 7467663"/>
              <a:gd name="connsiteY165" fmla="*/ 3872136 h 6858000"/>
              <a:gd name="connsiteX166" fmla="*/ 3291335 w 7467663"/>
              <a:gd name="connsiteY166" fmla="*/ 3767420 h 6858000"/>
              <a:gd name="connsiteX167" fmla="*/ 3390805 w 7467663"/>
              <a:gd name="connsiteY167" fmla="*/ 3937163 h 6858000"/>
              <a:gd name="connsiteX168" fmla="*/ 3579062 w 7467663"/>
              <a:gd name="connsiteY168" fmla="*/ 4359040 h 6858000"/>
              <a:gd name="connsiteX169" fmla="*/ 3467355 w 7467663"/>
              <a:gd name="connsiteY169" fmla="*/ 3988130 h 6858000"/>
              <a:gd name="connsiteX170" fmla="*/ 3310753 w 7467663"/>
              <a:gd name="connsiteY170" fmla="*/ 3787140 h 6858000"/>
              <a:gd name="connsiteX171" fmla="*/ 3291335 w 7467663"/>
              <a:gd name="connsiteY171" fmla="*/ 3767420 h 6858000"/>
              <a:gd name="connsiteX172" fmla="*/ 1635889 w 7467663"/>
              <a:gd name="connsiteY172" fmla="*/ 3709494 h 6858000"/>
              <a:gd name="connsiteX173" fmla="*/ 1634800 w 7467663"/>
              <a:gd name="connsiteY173" fmla="*/ 3731111 h 6858000"/>
              <a:gd name="connsiteX174" fmla="*/ 1635889 w 7467663"/>
              <a:gd name="connsiteY174" fmla="*/ 3709494 h 6858000"/>
              <a:gd name="connsiteX175" fmla="*/ 1510397 w 7467663"/>
              <a:gd name="connsiteY175" fmla="*/ 3684705 h 6858000"/>
              <a:gd name="connsiteX176" fmla="*/ 1146550 w 7467663"/>
              <a:gd name="connsiteY176" fmla="*/ 3802012 h 6858000"/>
              <a:gd name="connsiteX177" fmla="*/ 698834 w 7467663"/>
              <a:gd name="connsiteY177" fmla="*/ 3952272 h 6858000"/>
              <a:gd name="connsiteX178" fmla="*/ 34256 w 7467663"/>
              <a:gd name="connsiteY178" fmla="*/ 4347603 h 6858000"/>
              <a:gd name="connsiteX179" fmla="*/ 527241 w 7467663"/>
              <a:gd name="connsiteY179" fmla="*/ 4065078 h 6858000"/>
              <a:gd name="connsiteX180" fmla="*/ 1510397 w 7467663"/>
              <a:gd name="connsiteY180" fmla="*/ 3684705 h 6858000"/>
              <a:gd name="connsiteX181" fmla="*/ 1313114 w 7467663"/>
              <a:gd name="connsiteY181" fmla="*/ 3655216 h 6858000"/>
              <a:gd name="connsiteX182" fmla="*/ 1109304 w 7467663"/>
              <a:gd name="connsiteY182" fmla="*/ 3669030 h 6858000"/>
              <a:gd name="connsiteX183" fmla="*/ 8129 w 7467663"/>
              <a:gd name="connsiteY183" fmla="*/ 4330519 h 6858000"/>
              <a:gd name="connsiteX184" fmla="*/ 687572 w 7467663"/>
              <a:gd name="connsiteY184" fmla="*/ 3925629 h 6858000"/>
              <a:gd name="connsiteX185" fmla="*/ 1138365 w 7467663"/>
              <a:gd name="connsiteY185" fmla="*/ 3774515 h 6858000"/>
              <a:gd name="connsiteX186" fmla="*/ 1505579 w 7467663"/>
              <a:gd name="connsiteY186" fmla="*/ 3655526 h 6858000"/>
              <a:gd name="connsiteX187" fmla="*/ 1313114 w 7467663"/>
              <a:gd name="connsiteY187" fmla="*/ 3655216 h 6858000"/>
              <a:gd name="connsiteX188" fmla="*/ 3655073 w 7467663"/>
              <a:gd name="connsiteY188" fmla="*/ 3650884 h 6858000"/>
              <a:gd name="connsiteX189" fmla="*/ 3989938 w 7467663"/>
              <a:gd name="connsiteY189" fmla="*/ 3991685 h 6858000"/>
              <a:gd name="connsiteX190" fmla="*/ 4393907 w 7467663"/>
              <a:gd name="connsiteY190" fmla="*/ 4261258 h 6858000"/>
              <a:gd name="connsiteX191" fmla="*/ 4648051 w 7467663"/>
              <a:gd name="connsiteY191" fmla="*/ 4374051 h 6858000"/>
              <a:gd name="connsiteX192" fmla="*/ 4383389 w 7467663"/>
              <a:gd name="connsiteY192" fmla="*/ 4184369 h 6858000"/>
              <a:gd name="connsiteX193" fmla="*/ 4165508 w 7467663"/>
              <a:gd name="connsiteY193" fmla="*/ 4035196 h 6858000"/>
              <a:gd name="connsiteX194" fmla="*/ 4068162 w 7467663"/>
              <a:gd name="connsiteY194" fmla="*/ 3953394 h 6858000"/>
              <a:gd name="connsiteX195" fmla="*/ 3981416 w 7467663"/>
              <a:gd name="connsiteY195" fmla="*/ 3880482 h 6858000"/>
              <a:gd name="connsiteX196" fmla="*/ 3800147 w 7467663"/>
              <a:gd name="connsiteY196" fmla="*/ 3749872 h 6858000"/>
              <a:gd name="connsiteX197" fmla="*/ 3655073 w 7467663"/>
              <a:gd name="connsiteY197" fmla="*/ 3650884 h 6858000"/>
              <a:gd name="connsiteX198" fmla="*/ 3670252 w 7467663"/>
              <a:gd name="connsiteY198" fmla="*/ 3622798 h 6858000"/>
              <a:gd name="connsiteX199" fmla="*/ 3817258 w 7467663"/>
              <a:gd name="connsiteY199" fmla="*/ 3723577 h 6858000"/>
              <a:gd name="connsiteX200" fmla="*/ 4000461 w 7467663"/>
              <a:gd name="connsiteY200" fmla="*/ 3855966 h 6858000"/>
              <a:gd name="connsiteX201" fmla="*/ 4088180 w 7467663"/>
              <a:gd name="connsiteY201" fmla="*/ 3929774 h 6858000"/>
              <a:gd name="connsiteX202" fmla="*/ 4184555 w 7467663"/>
              <a:gd name="connsiteY202" fmla="*/ 4010683 h 6858000"/>
              <a:gd name="connsiteX203" fmla="*/ 4399563 w 7467663"/>
              <a:gd name="connsiteY203" fmla="*/ 4158106 h 6858000"/>
              <a:gd name="connsiteX204" fmla="*/ 4684469 w 7467663"/>
              <a:gd name="connsiteY204" fmla="*/ 4364680 h 6858000"/>
              <a:gd name="connsiteX205" fmla="*/ 4690271 w 7467663"/>
              <a:gd name="connsiteY205" fmla="*/ 4370034 h 6858000"/>
              <a:gd name="connsiteX206" fmla="*/ 4136093 w 7467663"/>
              <a:gd name="connsiteY206" fmla="*/ 3858466 h 6858000"/>
              <a:gd name="connsiteX207" fmla="*/ 3670252 w 7467663"/>
              <a:gd name="connsiteY207" fmla="*/ 3622798 h 6858000"/>
              <a:gd name="connsiteX208" fmla="*/ 4440129 w 7467663"/>
              <a:gd name="connsiteY208" fmla="*/ 3448571 h 6858000"/>
              <a:gd name="connsiteX209" fmla="*/ 4856525 w 7467663"/>
              <a:gd name="connsiteY209" fmla="*/ 3915351 h 6858000"/>
              <a:gd name="connsiteX210" fmla="*/ 5059055 w 7467663"/>
              <a:gd name="connsiteY210" fmla="*/ 4108918 h 6858000"/>
              <a:gd name="connsiteX211" fmla="*/ 5290070 w 7467663"/>
              <a:gd name="connsiteY211" fmla="*/ 4263619 h 6858000"/>
              <a:gd name="connsiteX212" fmla="*/ 4834991 w 7467663"/>
              <a:gd name="connsiteY212" fmla="*/ 3830985 h 6858000"/>
              <a:gd name="connsiteX213" fmla="*/ 4440129 w 7467663"/>
              <a:gd name="connsiteY213" fmla="*/ 3448571 h 6858000"/>
              <a:gd name="connsiteX214" fmla="*/ 4441737 w 7467663"/>
              <a:gd name="connsiteY214" fmla="*/ 3399734 h 6858000"/>
              <a:gd name="connsiteX215" fmla="*/ 4431236 w 7467663"/>
              <a:gd name="connsiteY215" fmla="*/ 3400954 h 6858000"/>
              <a:gd name="connsiteX216" fmla="*/ 4557150 w 7467663"/>
              <a:gd name="connsiteY216" fmla="*/ 3510023 h 6858000"/>
              <a:gd name="connsiteX217" fmla="*/ 4856936 w 7467663"/>
              <a:gd name="connsiteY217" fmla="*/ 3809146 h 6858000"/>
              <a:gd name="connsiteX218" fmla="*/ 5111996 w 7467663"/>
              <a:gd name="connsiteY218" fmla="*/ 4065759 h 6858000"/>
              <a:gd name="connsiteX219" fmla="*/ 5388878 w 7467663"/>
              <a:gd name="connsiteY219" fmla="*/ 4300185 h 6858000"/>
              <a:gd name="connsiteX220" fmla="*/ 5425556 w 7467663"/>
              <a:gd name="connsiteY220" fmla="*/ 4308967 h 6858000"/>
              <a:gd name="connsiteX221" fmla="*/ 4943646 w 7467663"/>
              <a:gd name="connsiteY221" fmla="*/ 3822916 h 6858000"/>
              <a:gd name="connsiteX222" fmla="*/ 4594837 w 7467663"/>
              <a:gd name="connsiteY222" fmla="*/ 3532274 h 6858000"/>
              <a:gd name="connsiteX223" fmla="*/ 4441737 w 7467663"/>
              <a:gd name="connsiteY223" fmla="*/ 3399734 h 6858000"/>
              <a:gd name="connsiteX224" fmla="*/ 5425834 w 7467663"/>
              <a:gd name="connsiteY224" fmla="*/ 3162785 h 6858000"/>
              <a:gd name="connsiteX225" fmla="*/ 5401644 w 7467663"/>
              <a:gd name="connsiteY225" fmla="*/ 3617847 h 6858000"/>
              <a:gd name="connsiteX226" fmla="*/ 5467256 w 7467663"/>
              <a:gd name="connsiteY226" fmla="*/ 4175494 h 6858000"/>
              <a:gd name="connsiteX227" fmla="*/ 5448069 w 7467663"/>
              <a:gd name="connsiteY227" fmla="*/ 3567554 h 6858000"/>
              <a:gd name="connsiteX228" fmla="*/ 5425834 w 7467663"/>
              <a:gd name="connsiteY228" fmla="*/ 3162785 h 6858000"/>
              <a:gd name="connsiteX229" fmla="*/ 1318687 w 7467663"/>
              <a:gd name="connsiteY229" fmla="*/ 3113840 h 6858000"/>
              <a:gd name="connsiteX230" fmla="*/ 1066793 w 7467663"/>
              <a:gd name="connsiteY230" fmla="*/ 3212171 h 6858000"/>
              <a:gd name="connsiteX231" fmla="*/ 993319 w 7467663"/>
              <a:gd name="connsiteY231" fmla="*/ 3247648 h 6858000"/>
              <a:gd name="connsiteX232" fmla="*/ 853081 w 7467663"/>
              <a:gd name="connsiteY232" fmla="*/ 3312410 h 6858000"/>
              <a:gd name="connsiteX233" fmla="*/ 805957 w 7467663"/>
              <a:gd name="connsiteY233" fmla="*/ 3330443 h 6858000"/>
              <a:gd name="connsiteX234" fmla="*/ 1318687 w 7467663"/>
              <a:gd name="connsiteY234" fmla="*/ 3113840 h 6858000"/>
              <a:gd name="connsiteX235" fmla="*/ 5453702 w 7467663"/>
              <a:gd name="connsiteY235" fmla="*/ 3090882 h 6858000"/>
              <a:gd name="connsiteX236" fmla="*/ 5480135 w 7467663"/>
              <a:gd name="connsiteY236" fmla="*/ 3565802 h 6858000"/>
              <a:gd name="connsiteX237" fmla="*/ 5499023 w 7467663"/>
              <a:gd name="connsiteY237" fmla="*/ 4166310 h 6858000"/>
              <a:gd name="connsiteX238" fmla="*/ 5547022 w 7467663"/>
              <a:gd name="connsiteY238" fmla="*/ 3607838 h 6858000"/>
              <a:gd name="connsiteX239" fmla="*/ 5515964 w 7467663"/>
              <a:gd name="connsiteY239" fmla="*/ 3378541 h 6858000"/>
              <a:gd name="connsiteX240" fmla="*/ 5453702 w 7467663"/>
              <a:gd name="connsiteY240" fmla="*/ 3090882 h 6858000"/>
              <a:gd name="connsiteX241" fmla="*/ 1238695 w 7467663"/>
              <a:gd name="connsiteY241" fmla="*/ 3076820 h 6858000"/>
              <a:gd name="connsiteX242" fmla="*/ 716371 w 7467663"/>
              <a:gd name="connsiteY242" fmla="*/ 3293249 h 6858000"/>
              <a:gd name="connsiteX243" fmla="*/ 579522 w 7467663"/>
              <a:gd name="connsiteY243" fmla="*/ 3371759 h 6858000"/>
              <a:gd name="connsiteX244" fmla="*/ 600288 w 7467663"/>
              <a:gd name="connsiteY244" fmla="*/ 3365555 h 6858000"/>
              <a:gd name="connsiteX245" fmla="*/ 840692 w 7467663"/>
              <a:gd name="connsiteY245" fmla="*/ 3284921 h 6858000"/>
              <a:gd name="connsiteX246" fmla="*/ 979248 w 7467663"/>
              <a:gd name="connsiteY246" fmla="*/ 3221003 h 6858000"/>
              <a:gd name="connsiteX247" fmla="*/ 1053282 w 7467663"/>
              <a:gd name="connsiteY247" fmla="*/ 3185247 h 6858000"/>
              <a:gd name="connsiteX248" fmla="*/ 1320603 w 7467663"/>
              <a:gd name="connsiteY248" fmla="*/ 3081281 h 6858000"/>
              <a:gd name="connsiteX249" fmla="*/ 1238695 w 7467663"/>
              <a:gd name="connsiteY249" fmla="*/ 3076820 h 6858000"/>
              <a:gd name="connsiteX250" fmla="*/ 5425627 w 7467663"/>
              <a:gd name="connsiteY250" fmla="*/ 2954192 h 6858000"/>
              <a:gd name="connsiteX251" fmla="*/ 5470770 w 7467663"/>
              <a:gd name="connsiteY251" fmla="*/ 3005435 h 6858000"/>
              <a:gd name="connsiteX252" fmla="*/ 5519779 w 7467663"/>
              <a:gd name="connsiteY252" fmla="*/ 4359223 h 6858000"/>
              <a:gd name="connsiteX253" fmla="*/ 5520293 w 7467663"/>
              <a:gd name="connsiteY253" fmla="*/ 4360602 h 6858000"/>
              <a:gd name="connsiteX254" fmla="*/ 5767221 w 7467663"/>
              <a:gd name="connsiteY254" fmla="*/ 4665564 h 6858000"/>
              <a:gd name="connsiteX255" fmla="*/ 6937169 w 7467663"/>
              <a:gd name="connsiteY255" fmla="*/ 4815941 h 6858000"/>
              <a:gd name="connsiteX256" fmla="*/ 6953922 w 7467663"/>
              <a:gd name="connsiteY256" fmla="*/ 4890068 h 6858000"/>
              <a:gd name="connsiteX257" fmla="*/ 6071359 w 7467663"/>
              <a:gd name="connsiteY257" fmla="*/ 4770770 h 6858000"/>
              <a:gd name="connsiteX258" fmla="*/ 6038839 w 7467663"/>
              <a:gd name="connsiteY258" fmla="*/ 4764474 h 6858000"/>
              <a:gd name="connsiteX259" fmla="*/ 6038706 w 7467663"/>
              <a:gd name="connsiteY259" fmla="*/ 4763847 h 6858000"/>
              <a:gd name="connsiteX260" fmla="*/ 6037784 w 7467663"/>
              <a:gd name="connsiteY260" fmla="*/ 4764270 h 6858000"/>
              <a:gd name="connsiteX261" fmla="*/ 6038839 w 7467663"/>
              <a:gd name="connsiteY261" fmla="*/ 4764474 h 6858000"/>
              <a:gd name="connsiteX262" fmla="*/ 6040338 w 7467663"/>
              <a:gd name="connsiteY262" fmla="*/ 4771418 h 6858000"/>
              <a:gd name="connsiteX263" fmla="*/ 6024488 w 7467663"/>
              <a:gd name="connsiteY263" fmla="*/ 4809903 h 6858000"/>
              <a:gd name="connsiteX264" fmla="*/ 5599771 w 7467663"/>
              <a:gd name="connsiteY264" fmla="*/ 5509652 h 6858000"/>
              <a:gd name="connsiteX265" fmla="*/ 5548843 w 7467663"/>
              <a:gd name="connsiteY265" fmla="*/ 5563845 h 6858000"/>
              <a:gd name="connsiteX266" fmla="*/ 5940952 w 7467663"/>
              <a:gd name="connsiteY266" fmla="*/ 6250028 h 6858000"/>
              <a:gd name="connsiteX267" fmla="*/ 6043441 w 7467663"/>
              <a:gd name="connsiteY267" fmla="*/ 6665847 h 6858000"/>
              <a:gd name="connsiteX268" fmla="*/ 6093432 w 7467663"/>
              <a:gd name="connsiteY268" fmla="*/ 6858000 h 6858000"/>
              <a:gd name="connsiteX269" fmla="*/ 6034344 w 7467663"/>
              <a:gd name="connsiteY269" fmla="*/ 6858000 h 6858000"/>
              <a:gd name="connsiteX270" fmla="*/ 6026679 w 7467663"/>
              <a:gd name="connsiteY270" fmla="*/ 6836959 h 6858000"/>
              <a:gd name="connsiteX271" fmla="*/ 5800441 w 7467663"/>
              <a:gd name="connsiteY271" fmla="*/ 6335286 h 6858000"/>
              <a:gd name="connsiteX272" fmla="*/ 5526562 w 7467663"/>
              <a:gd name="connsiteY272" fmla="*/ 5705388 h 6858000"/>
              <a:gd name="connsiteX273" fmla="*/ 5519640 w 7467663"/>
              <a:gd name="connsiteY273" fmla="*/ 5683774 h 6858000"/>
              <a:gd name="connsiteX274" fmla="*/ 5844559 w 7467663"/>
              <a:gd name="connsiteY274" fmla="*/ 6553349 h 6858000"/>
              <a:gd name="connsiteX275" fmla="*/ 5975994 w 7467663"/>
              <a:gd name="connsiteY275" fmla="*/ 6858000 h 6858000"/>
              <a:gd name="connsiteX276" fmla="*/ 5898547 w 7467663"/>
              <a:gd name="connsiteY276" fmla="*/ 6858000 h 6858000"/>
              <a:gd name="connsiteX277" fmla="*/ 5682041 w 7467663"/>
              <a:gd name="connsiteY277" fmla="*/ 6355860 h 6858000"/>
              <a:gd name="connsiteX278" fmla="*/ 5461758 w 7467663"/>
              <a:gd name="connsiteY278" fmla="*/ 5820220 h 6858000"/>
              <a:gd name="connsiteX279" fmla="*/ 5237282 w 7467663"/>
              <a:gd name="connsiteY279" fmla="*/ 6579086 h 6858000"/>
              <a:gd name="connsiteX280" fmla="*/ 5115009 w 7467663"/>
              <a:gd name="connsiteY280" fmla="*/ 6858000 h 6858000"/>
              <a:gd name="connsiteX281" fmla="*/ 5028074 w 7467663"/>
              <a:gd name="connsiteY281" fmla="*/ 6858000 h 6858000"/>
              <a:gd name="connsiteX282" fmla="*/ 5079508 w 7467663"/>
              <a:gd name="connsiteY282" fmla="*/ 6749074 h 6858000"/>
              <a:gd name="connsiteX283" fmla="*/ 5371846 w 7467663"/>
              <a:gd name="connsiteY283" fmla="*/ 5924413 h 6858000"/>
              <a:gd name="connsiteX284" fmla="*/ 5270512 w 7467663"/>
              <a:gd name="connsiteY284" fmla="*/ 6138975 h 6858000"/>
              <a:gd name="connsiteX285" fmla="*/ 5062409 w 7467663"/>
              <a:gd name="connsiteY285" fmla="*/ 6653544 h 6858000"/>
              <a:gd name="connsiteX286" fmla="*/ 5036628 w 7467663"/>
              <a:gd name="connsiteY286" fmla="*/ 6754247 h 6858000"/>
              <a:gd name="connsiteX287" fmla="*/ 5009112 w 7467663"/>
              <a:gd name="connsiteY287" fmla="*/ 6858000 h 6858000"/>
              <a:gd name="connsiteX288" fmla="*/ 4976679 w 7467663"/>
              <a:gd name="connsiteY288" fmla="*/ 6858000 h 6858000"/>
              <a:gd name="connsiteX289" fmla="*/ 5006537 w 7467663"/>
              <a:gd name="connsiteY289" fmla="*/ 6747068 h 6858000"/>
              <a:gd name="connsiteX290" fmla="*/ 5032723 w 7467663"/>
              <a:gd name="connsiteY290" fmla="*/ 6644957 h 6858000"/>
              <a:gd name="connsiteX291" fmla="*/ 5242949 w 7467663"/>
              <a:gd name="connsiteY291" fmla="*/ 6125175 h 6858000"/>
              <a:gd name="connsiteX292" fmla="*/ 5286321 w 7467663"/>
              <a:gd name="connsiteY292" fmla="*/ 6033555 h 6858000"/>
              <a:gd name="connsiteX293" fmla="*/ 5008210 w 7467663"/>
              <a:gd name="connsiteY293" fmla="*/ 6649194 h 6858000"/>
              <a:gd name="connsiteX294" fmla="*/ 4986321 w 7467663"/>
              <a:gd name="connsiteY294" fmla="*/ 6765687 h 6858000"/>
              <a:gd name="connsiteX295" fmla="*/ 4973474 w 7467663"/>
              <a:gd name="connsiteY295" fmla="*/ 6858000 h 6858000"/>
              <a:gd name="connsiteX296" fmla="*/ 4907178 w 7467663"/>
              <a:gd name="connsiteY296" fmla="*/ 6858000 h 6858000"/>
              <a:gd name="connsiteX297" fmla="*/ 4910810 w 7467663"/>
              <a:gd name="connsiteY297" fmla="*/ 6829660 h 6858000"/>
              <a:gd name="connsiteX298" fmla="*/ 4987461 w 7467663"/>
              <a:gd name="connsiteY298" fmla="*/ 6432994 h 6858000"/>
              <a:gd name="connsiteX299" fmla="*/ 5179262 w 7467663"/>
              <a:gd name="connsiteY299" fmla="*/ 6035044 h 6858000"/>
              <a:gd name="connsiteX300" fmla="*/ 4689678 w 7467663"/>
              <a:gd name="connsiteY300" fmla="*/ 6440241 h 6858000"/>
              <a:gd name="connsiteX301" fmla="*/ 4477543 w 7467663"/>
              <a:gd name="connsiteY301" fmla="*/ 6674836 h 6858000"/>
              <a:gd name="connsiteX302" fmla="*/ 4329957 w 7467663"/>
              <a:gd name="connsiteY302" fmla="*/ 6858000 h 6858000"/>
              <a:gd name="connsiteX303" fmla="*/ 4218595 w 7467663"/>
              <a:gd name="connsiteY303" fmla="*/ 6858000 h 6858000"/>
              <a:gd name="connsiteX304" fmla="*/ 4368888 w 7467663"/>
              <a:gd name="connsiteY304" fmla="*/ 6668412 h 6858000"/>
              <a:gd name="connsiteX305" fmla="*/ 4563091 w 7467663"/>
              <a:gd name="connsiteY305" fmla="*/ 6442508 h 6858000"/>
              <a:gd name="connsiteX306" fmla="*/ 5387324 w 7467663"/>
              <a:gd name="connsiteY306" fmla="*/ 5705830 h 6858000"/>
              <a:gd name="connsiteX307" fmla="*/ 5073620 w 7467663"/>
              <a:gd name="connsiteY307" fmla="*/ 5955437 h 6858000"/>
              <a:gd name="connsiteX308" fmla="*/ 4689789 w 7467663"/>
              <a:gd name="connsiteY308" fmla="*/ 6268382 h 6858000"/>
              <a:gd name="connsiteX309" fmla="*/ 4418722 w 7467663"/>
              <a:gd name="connsiteY309" fmla="*/ 6570886 h 6858000"/>
              <a:gd name="connsiteX310" fmla="*/ 4214944 w 7467663"/>
              <a:gd name="connsiteY310" fmla="*/ 6858000 h 6858000"/>
              <a:gd name="connsiteX311" fmla="*/ 4177898 w 7467663"/>
              <a:gd name="connsiteY311" fmla="*/ 6858000 h 6858000"/>
              <a:gd name="connsiteX312" fmla="*/ 4391597 w 7467663"/>
              <a:gd name="connsiteY312" fmla="*/ 6556370 h 6858000"/>
              <a:gd name="connsiteX313" fmla="*/ 4668889 w 7467663"/>
              <a:gd name="connsiteY313" fmla="*/ 6246399 h 6858000"/>
              <a:gd name="connsiteX314" fmla="*/ 5055427 w 7467663"/>
              <a:gd name="connsiteY314" fmla="*/ 5931476 h 6858000"/>
              <a:gd name="connsiteX315" fmla="*/ 5371814 w 7467663"/>
              <a:gd name="connsiteY315" fmla="*/ 5678975 h 6858000"/>
              <a:gd name="connsiteX316" fmla="*/ 4987918 w 7467663"/>
              <a:gd name="connsiteY316" fmla="*/ 5838701 h 6858000"/>
              <a:gd name="connsiteX317" fmla="*/ 4317146 w 7467663"/>
              <a:gd name="connsiteY317" fmla="*/ 6587716 h 6858000"/>
              <a:gd name="connsiteX318" fmla="*/ 4171627 w 7467663"/>
              <a:gd name="connsiteY318" fmla="*/ 6858000 h 6858000"/>
              <a:gd name="connsiteX319" fmla="*/ 4081585 w 7467663"/>
              <a:gd name="connsiteY319" fmla="*/ 6858000 h 6858000"/>
              <a:gd name="connsiteX320" fmla="*/ 4238603 w 7467663"/>
              <a:gd name="connsiteY320" fmla="*/ 6559341 h 6858000"/>
              <a:gd name="connsiteX321" fmla="*/ 4778333 w 7467663"/>
              <a:gd name="connsiteY321" fmla="*/ 5873626 h 6858000"/>
              <a:gd name="connsiteX322" fmla="*/ 5414185 w 7467663"/>
              <a:gd name="connsiteY322" fmla="*/ 5573882 h 6858000"/>
              <a:gd name="connsiteX323" fmla="*/ 5959648 w 7467663"/>
              <a:gd name="connsiteY323" fmla="*/ 4760797 h 6858000"/>
              <a:gd name="connsiteX324" fmla="*/ 5355019 w 7467663"/>
              <a:gd name="connsiteY324" fmla="*/ 4734672 h 6858000"/>
              <a:gd name="connsiteX325" fmla="*/ 5083565 w 7467663"/>
              <a:gd name="connsiteY325" fmla="*/ 5179121 h 6858000"/>
              <a:gd name="connsiteX326" fmla="*/ 4713577 w 7467663"/>
              <a:gd name="connsiteY326" fmla="*/ 5616803 h 6858000"/>
              <a:gd name="connsiteX327" fmla="*/ 3989559 w 7467663"/>
              <a:gd name="connsiteY327" fmla="*/ 6145945 h 6858000"/>
              <a:gd name="connsiteX328" fmla="*/ 3939824 w 7467663"/>
              <a:gd name="connsiteY328" fmla="*/ 6066900 h 6858000"/>
              <a:gd name="connsiteX329" fmla="*/ 4584537 w 7467663"/>
              <a:gd name="connsiteY329" fmla="*/ 5324826 h 6858000"/>
              <a:gd name="connsiteX330" fmla="*/ 5037105 w 7467663"/>
              <a:gd name="connsiteY330" fmla="*/ 5088765 h 6858000"/>
              <a:gd name="connsiteX331" fmla="*/ 5039930 w 7467663"/>
              <a:gd name="connsiteY331" fmla="*/ 5089585 h 6858000"/>
              <a:gd name="connsiteX332" fmla="*/ 5263764 w 7467663"/>
              <a:gd name="connsiteY332" fmla="*/ 4735525 h 6858000"/>
              <a:gd name="connsiteX333" fmla="*/ 4086300 w 7467663"/>
              <a:gd name="connsiteY333" fmla="*/ 4884599 h 6858000"/>
              <a:gd name="connsiteX334" fmla="*/ 4085485 w 7467663"/>
              <a:gd name="connsiteY334" fmla="*/ 4899070 h 6858000"/>
              <a:gd name="connsiteX335" fmla="*/ 3871915 w 7467663"/>
              <a:gd name="connsiteY335" fmla="*/ 5253645 h 6858000"/>
              <a:gd name="connsiteX336" fmla="*/ 3799374 w 7467663"/>
              <a:gd name="connsiteY336" fmla="*/ 5466127 h 6858000"/>
              <a:gd name="connsiteX337" fmla="*/ 3498850 w 7467663"/>
              <a:gd name="connsiteY337" fmla="*/ 6661888 h 6858000"/>
              <a:gd name="connsiteX338" fmla="*/ 3399216 w 7467663"/>
              <a:gd name="connsiteY338" fmla="*/ 6858000 h 6858000"/>
              <a:gd name="connsiteX339" fmla="*/ 3303688 w 7467663"/>
              <a:gd name="connsiteY339" fmla="*/ 6858000 h 6858000"/>
              <a:gd name="connsiteX340" fmla="*/ 3391774 w 7467663"/>
              <a:gd name="connsiteY340" fmla="*/ 6697181 h 6858000"/>
              <a:gd name="connsiteX341" fmla="*/ 3735540 w 7467663"/>
              <a:gd name="connsiteY341" fmla="*/ 5546923 h 6858000"/>
              <a:gd name="connsiteX342" fmla="*/ 3729438 w 7467663"/>
              <a:gd name="connsiteY342" fmla="*/ 5569058 h 6858000"/>
              <a:gd name="connsiteX343" fmla="*/ 3707782 w 7467663"/>
              <a:gd name="connsiteY343" fmla="*/ 5644908 h 6858000"/>
              <a:gd name="connsiteX344" fmla="*/ 3583827 w 7467663"/>
              <a:gd name="connsiteY344" fmla="*/ 6039215 h 6858000"/>
              <a:gd name="connsiteX345" fmla="*/ 3547861 w 7467663"/>
              <a:gd name="connsiteY345" fmla="*/ 6129609 h 6858000"/>
              <a:gd name="connsiteX346" fmla="*/ 3490905 w 7467663"/>
              <a:gd name="connsiteY346" fmla="*/ 6277660 h 6858000"/>
              <a:gd name="connsiteX347" fmla="*/ 3455859 w 7467663"/>
              <a:gd name="connsiteY347" fmla="*/ 6391301 h 6858000"/>
              <a:gd name="connsiteX348" fmla="*/ 3429112 w 7467663"/>
              <a:gd name="connsiteY348" fmla="*/ 6479469 h 6858000"/>
              <a:gd name="connsiteX349" fmla="*/ 3304862 w 7467663"/>
              <a:gd name="connsiteY349" fmla="*/ 6796476 h 6858000"/>
              <a:gd name="connsiteX350" fmla="*/ 3276071 w 7467663"/>
              <a:gd name="connsiteY350" fmla="*/ 6858000 h 6858000"/>
              <a:gd name="connsiteX351" fmla="*/ 3240805 w 7467663"/>
              <a:gd name="connsiteY351" fmla="*/ 6858000 h 6858000"/>
              <a:gd name="connsiteX352" fmla="*/ 3275917 w 7467663"/>
              <a:gd name="connsiteY352" fmla="*/ 6783192 h 6858000"/>
              <a:gd name="connsiteX353" fmla="*/ 3399358 w 7467663"/>
              <a:gd name="connsiteY353" fmla="*/ 6469011 h 6858000"/>
              <a:gd name="connsiteX354" fmla="*/ 3425650 w 7467663"/>
              <a:gd name="connsiteY354" fmla="*/ 6381333 h 6858000"/>
              <a:gd name="connsiteX355" fmla="*/ 3460661 w 7467663"/>
              <a:gd name="connsiteY355" fmla="*/ 6266763 h 6858000"/>
              <a:gd name="connsiteX356" fmla="*/ 3518021 w 7467663"/>
              <a:gd name="connsiteY356" fmla="*/ 6117298 h 6858000"/>
              <a:gd name="connsiteX357" fmla="*/ 3554035 w 7467663"/>
              <a:gd name="connsiteY357" fmla="*/ 6027832 h 6858000"/>
              <a:gd name="connsiteX358" fmla="*/ 3677174 w 7467663"/>
              <a:gd name="connsiteY358" fmla="*/ 5636351 h 6858000"/>
              <a:gd name="connsiteX359" fmla="*/ 3698819 w 7467663"/>
              <a:gd name="connsiteY359" fmla="*/ 5560503 h 6858000"/>
              <a:gd name="connsiteX360" fmla="*/ 3702094 w 7467663"/>
              <a:gd name="connsiteY360" fmla="*/ 5549194 h 6858000"/>
              <a:gd name="connsiteX361" fmla="*/ 3398355 w 7467663"/>
              <a:gd name="connsiteY361" fmla="*/ 6094603 h 6858000"/>
              <a:gd name="connsiteX362" fmla="*/ 3193941 w 7467663"/>
              <a:gd name="connsiteY362" fmla="*/ 6798775 h 6858000"/>
              <a:gd name="connsiteX363" fmla="*/ 3184140 w 7467663"/>
              <a:gd name="connsiteY363" fmla="*/ 6858000 h 6858000"/>
              <a:gd name="connsiteX364" fmla="*/ 3099978 w 7467663"/>
              <a:gd name="connsiteY364" fmla="*/ 6858000 h 6858000"/>
              <a:gd name="connsiteX365" fmla="*/ 3101556 w 7467663"/>
              <a:gd name="connsiteY365" fmla="*/ 6843337 h 6858000"/>
              <a:gd name="connsiteX366" fmla="*/ 3370162 w 7467663"/>
              <a:gd name="connsiteY366" fmla="*/ 5785550 h 6858000"/>
              <a:gd name="connsiteX367" fmla="*/ 3746477 w 7467663"/>
              <a:gd name="connsiteY367" fmla="*/ 5377889 h 6858000"/>
              <a:gd name="connsiteX368" fmla="*/ 3863399 w 7467663"/>
              <a:gd name="connsiteY368" fmla="*/ 5087257 h 6858000"/>
              <a:gd name="connsiteX369" fmla="*/ 3968712 w 7467663"/>
              <a:gd name="connsiteY369" fmla="*/ 4913989 h 6858000"/>
              <a:gd name="connsiteX370" fmla="*/ 2792390 w 7467663"/>
              <a:gd name="connsiteY370" fmla="*/ 5382974 h 6858000"/>
              <a:gd name="connsiteX371" fmla="*/ 2714982 w 7467663"/>
              <a:gd name="connsiteY371" fmla="*/ 5427051 h 6858000"/>
              <a:gd name="connsiteX372" fmla="*/ 2813361 w 7467663"/>
              <a:gd name="connsiteY372" fmla="*/ 6023912 h 6858000"/>
              <a:gd name="connsiteX373" fmla="*/ 2688430 w 7467663"/>
              <a:gd name="connsiteY373" fmla="*/ 6801564 h 6858000"/>
              <a:gd name="connsiteX374" fmla="*/ 2629626 w 7467663"/>
              <a:gd name="connsiteY374" fmla="*/ 6763394 h 6858000"/>
              <a:gd name="connsiteX375" fmla="*/ 2565328 w 7467663"/>
              <a:gd name="connsiteY375" fmla="*/ 5516399 h 6858000"/>
              <a:gd name="connsiteX376" fmla="*/ 1922999 w 7467663"/>
              <a:gd name="connsiteY376" fmla="*/ 5980343 h 6858000"/>
              <a:gd name="connsiteX377" fmla="*/ 1950261 w 7467663"/>
              <a:gd name="connsiteY377" fmla="*/ 6405858 h 6858000"/>
              <a:gd name="connsiteX378" fmla="*/ 2365554 w 7467663"/>
              <a:gd name="connsiteY378" fmla="*/ 6759107 h 6858000"/>
              <a:gd name="connsiteX379" fmla="*/ 2424142 w 7467663"/>
              <a:gd name="connsiteY379" fmla="*/ 6858000 h 6858000"/>
              <a:gd name="connsiteX380" fmla="*/ 2395994 w 7467663"/>
              <a:gd name="connsiteY380" fmla="*/ 6858000 h 6858000"/>
              <a:gd name="connsiteX381" fmla="*/ 2392863 w 7467663"/>
              <a:gd name="connsiteY381" fmla="*/ 6852964 h 6858000"/>
              <a:gd name="connsiteX382" fmla="*/ 2017589 w 7467663"/>
              <a:gd name="connsiteY382" fmla="*/ 6493982 h 6858000"/>
              <a:gd name="connsiteX383" fmla="*/ 2147336 w 7467663"/>
              <a:gd name="connsiteY383" fmla="*/ 6594052 h 6858000"/>
              <a:gd name="connsiteX384" fmla="*/ 2207047 w 7467663"/>
              <a:gd name="connsiteY384" fmla="*/ 6654540 h 6858000"/>
              <a:gd name="connsiteX385" fmla="*/ 2299106 w 7467663"/>
              <a:gd name="connsiteY385" fmla="*/ 6778931 h 6858000"/>
              <a:gd name="connsiteX386" fmla="*/ 2314430 w 7467663"/>
              <a:gd name="connsiteY386" fmla="*/ 6801144 h 6858000"/>
              <a:gd name="connsiteX387" fmla="*/ 2352406 w 7467663"/>
              <a:gd name="connsiteY387" fmla="*/ 6858000 h 6858000"/>
              <a:gd name="connsiteX388" fmla="*/ 2314492 w 7467663"/>
              <a:gd name="connsiteY388" fmla="*/ 6858000 h 6858000"/>
              <a:gd name="connsiteX389" fmla="*/ 2288095 w 7467663"/>
              <a:gd name="connsiteY389" fmla="*/ 6818030 h 6858000"/>
              <a:gd name="connsiteX390" fmla="*/ 2272768 w 7467663"/>
              <a:gd name="connsiteY390" fmla="*/ 6795822 h 6858000"/>
              <a:gd name="connsiteX391" fmla="*/ 2182715 w 7467663"/>
              <a:gd name="connsiteY391" fmla="*/ 6675071 h 6858000"/>
              <a:gd name="connsiteX392" fmla="*/ 2032061 w 7467663"/>
              <a:gd name="connsiteY392" fmla="*/ 6541380 h 6858000"/>
              <a:gd name="connsiteX393" fmla="*/ 2257220 w 7467663"/>
              <a:gd name="connsiteY393" fmla="*/ 6826257 h 6858000"/>
              <a:gd name="connsiteX394" fmla="*/ 2281324 w 7467663"/>
              <a:gd name="connsiteY394" fmla="*/ 6858000 h 6858000"/>
              <a:gd name="connsiteX395" fmla="*/ 2242860 w 7467663"/>
              <a:gd name="connsiteY395" fmla="*/ 6858000 h 6858000"/>
              <a:gd name="connsiteX396" fmla="*/ 2232818 w 7467663"/>
              <a:gd name="connsiteY396" fmla="*/ 6844926 h 6858000"/>
              <a:gd name="connsiteX397" fmla="*/ 1990172 w 7467663"/>
              <a:gd name="connsiteY397" fmla="*/ 6542121 h 6858000"/>
              <a:gd name="connsiteX398" fmla="*/ 2124090 w 7467663"/>
              <a:gd name="connsiteY398" fmla="*/ 6761017 h 6858000"/>
              <a:gd name="connsiteX399" fmla="*/ 2200380 w 7467663"/>
              <a:gd name="connsiteY399" fmla="*/ 6858000 h 6858000"/>
              <a:gd name="connsiteX400" fmla="*/ 2147507 w 7467663"/>
              <a:gd name="connsiteY400" fmla="*/ 6858000 h 6858000"/>
              <a:gd name="connsiteX401" fmla="*/ 2070668 w 7467663"/>
              <a:gd name="connsiteY401" fmla="*/ 6761520 h 6858000"/>
              <a:gd name="connsiteX402" fmla="*/ 1975142 w 7467663"/>
              <a:gd name="connsiteY402" fmla="*/ 6585570 h 6858000"/>
              <a:gd name="connsiteX403" fmla="*/ 2050035 w 7467663"/>
              <a:gd name="connsiteY403" fmla="*/ 6813345 h 6858000"/>
              <a:gd name="connsiteX404" fmla="*/ 2063025 w 7467663"/>
              <a:gd name="connsiteY404" fmla="*/ 6858000 h 6858000"/>
              <a:gd name="connsiteX405" fmla="*/ 2021675 w 7467663"/>
              <a:gd name="connsiteY405" fmla="*/ 6858000 h 6858000"/>
              <a:gd name="connsiteX406" fmla="*/ 2019308 w 7467663"/>
              <a:gd name="connsiteY406" fmla="*/ 6847118 h 6858000"/>
              <a:gd name="connsiteX407" fmla="*/ 1938835 w 7467663"/>
              <a:gd name="connsiteY407" fmla="*/ 6551160 h 6858000"/>
              <a:gd name="connsiteX408" fmla="*/ 1953230 w 7467663"/>
              <a:gd name="connsiteY408" fmla="*/ 6759699 h 6858000"/>
              <a:gd name="connsiteX409" fmla="*/ 1956763 w 7467663"/>
              <a:gd name="connsiteY409" fmla="*/ 6778191 h 6858000"/>
              <a:gd name="connsiteX410" fmla="*/ 1967925 w 7467663"/>
              <a:gd name="connsiteY410" fmla="*/ 6858000 h 6858000"/>
              <a:gd name="connsiteX411" fmla="*/ 1936622 w 7467663"/>
              <a:gd name="connsiteY411" fmla="*/ 6858000 h 6858000"/>
              <a:gd name="connsiteX412" fmla="*/ 1926261 w 7467663"/>
              <a:gd name="connsiteY412" fmla="*/ 6784064 h 6858000"/>
              <a:gd name="connsiteX413" fmla="*/ 1922724 w 7467663"/>
              <a:gd name="connsiteY413" fmla="*/ 6765577 h 6858000"/>
              <a:gd name="connsiteX414" fmla="*/ 1904650 w 7467663"/>
              <a:gd name="connsiteY414" fmla="*/ 6639616 h 6858000"/>
              <a:gd name="connsiteX415" fmla="*/ 1885273 w 7467663"/>
              <a:gd name="connsiteY415" fmla="*/ 6858000 h 6858000"/>
              <a:gd name="connsiteX416" fmla="*/ 1854363 w 7467663"/>
              <a:gd name="connsiteY416" fmla="*/ 6858000 h 6858000"/>
              <a:gd name="connsiteX417" fmla="*/ 1880391 w 7467663"/>
              <a:gd name="connsiteY417" fmla="*/ 6603796 h 6858000"/>
              <a:gd name="connsiteX418" fmla="*/ 1818273 w 7467663"/>
              <a:gd name="connsiteY418" fmla="*/ 6715729 h 6858000"/>
              <a:gd name="connsiteX419" fmla="*/ 1794691 w 7467663"/>
              <a:gd name="connsiteY419" fmla="*/ 6843239 h 6858000"/>
              <a:gd name="connsiteX420" fmla="*/ 1794914 w 7467663"/>
              <a:gd name="connsiteY420" fmla="*/ 6858000 h 6858000"/>
              <a:gd name="connsiteX421" fmla="*/ 1746128 w 7467663"/>
              <a:gd name="connsiteY421" fmla="*/ 6858000 h 6858000"/>
              <a:gd name="connsiteX422" fmla="*/ 1753934 w 7467663"/>
              <a:gd name="connsiteY422" fmla="*/ 6724796 h 6858000"/>
              <a:gd name="connsiteX423" fmla="*/ 1792053 w 7467663"/>
              <a:gd name="connsiteY423" fmla="*/ 6572396 h 6858000"/>
              <a:gd name="connsiteX424" fmla="*/ 1862248 w 7467663"/>
              <a:gd name="connsiteY424" fmla="*/ 6266397 h 6858000"/>
              <a:gd name="connsiteX425" fmla="*/ 1862250 w 7467663"/>
              <a:gd name="connsiteY425" fmla="*/ 6033531 h 6858000"/>
              <a:gd name="connsiteX426" fmla="*/ 1211999 w 7467663"/>
              <a:gd name="connsiteY426" fmla="*/ 6683610 h 6858000"/>
              <a:gd name="connsiteX427" fmla="*/ 1213266 w 7467663"/>
              <a:gd name="connsiteY427" fmla="*/ 6691947 h 6858000"/>
              <a:gd name="connsiteX428" fmla="*/ 1203370 w 7467663"/>
              <a:gd name="connsiteY428" fmla="*/ 6850676 h 6858000"/>
              <a:gd name="connsiteX429" fmla="*/ 1203671 w 7467663"/>
              <a:gd name="connsiteY429" fmla="*/ 6858000 h 6858000"/>
              <a:gd name="connsiteX430" fmla="*/ 1143180 w 7467663"/>
              <a:gd name="connsiteY430" fmla="*/ 6858000 h 6858000"/>
              <a:gd name="connsiteX431" fmla="*/ 1142176 w 7467663"/>
              <a:gd name="connsiteY431" fmla="*/ 6766045 h 6858000"/>
              <a:gd name="connsiteX432" fmla="*/ 1067484 w 7467663"/>
              <a:gd name="connsiteY432" fmla="*/ 6858000 h 6858000"/>
              <a:gd name="connsiteX433" fmla="*/ 953928 w 7467663"/>
              <a:gd name="connsiteY433" fmla="*/ 6858000 h 6858000"/>
              <a:gd name="connsiteX434" fmla="*/ 959715 w 7467663"/>
              <a:gd name="connsiteY434" fmla="*/ 6850185 h 6858000"/>
              <a:gd name="connsiteX435" fmla="*/ 1483788 w 7467663"/>
              <a:gd name="connsiteY435" fmla="*/ 6259174 h 6858000"/>
              <a:gd name="connsiteX436" fmla="*/ 1100671 w 7467663"/>
              <a:gd name="connsiteY436" fmla="*/ 6252137 h 6858000"/>
              <a:gd name="connsiteX437" fmla="*/ 1090144 w 7467663"/>
              <a:gd name="connsiteY437" fmla="*/ 6256748 h 6858000"/>
              <a:gd name="connsiteX438" fmla="*/ 1095872 w 7467663"/>
              <a:gd name="connsiteY438" fmla="*/ 6271892 h 6858000"/>
              <a:gd name="connsiteX439" fmla="*/ 262785 w 7467663"/>
              <a:gd name="connsiteY439" fmla="*/ 6845450 h 6858000"/>
              <a:gd name="connsiteX440" fmla="*/ 209968 w 7467663"/>
              <a:gd name="connsiteY440" fmla="*/ 6770713 h 6858000"/>
              <a:gd name="connsiteX441" fmla="*/ 873460 w 7467663"/>
              <a:gd name="connsiteY441" fmla="*/ 6253768 h 6858000"/>
              <a:gd name="connsiteX442" fmla="*/ 192686 w 7467663"/>
              <a:gd name="connsiteY442" fmla="*/ 5849257 h 6858000"/>
              <a:gd name="connsiteX443" fmla="*/ 4696 w 7467663"/>
              <a:gd name="connsiteY443" fmla="*/ 5697668 h 6858000"/>
              <a:gd name="connsiteX444" fmla="*/ 0 w 7467663"/>
              <a:gd name="connsiteY444" fmla="*/ 5689984 h 6858000"/>
              <a:gd name="connsiteX445" fmla="*/ 0 w 7467663"/>
              <a:gd name="connsiteY445" fmla="*/ 5513472 h 6858000"/>
              <a:gd name="connsiteX446" fmla="*/ 174101 w 7467663"/>
              <a:gd name="connsiteY446" fmla="*/ 5620277 h 6858000"/>
              <a:gd name="connsiteX447" fmla="*/ 891800 w 7467663"/>
              <a:gd name="connsiteY447" fmla="*/ 6036935 h 6858000"/>
              <a:gd name="connsiteX448" fmla="*/ 1072219 w 7467663"/>
              <a:gd name="connsiteY448" fmla="*/ 6169443 h 6858000"/>
              <a:gd name="connsiteX449" fmla="*/ 1074117 w 7467663"/>
              <a:gd name="connsiteY449" fmla="*/ 6170301 h 6858000"/>
              <a:gd name="connsiteX450" fmla="*/ 1083114 w 7467663"/>
              <a:gd name="connsiteY450" fmla="*/ 6174131 h 6858000"/>
              <a:gd name="connsiteX451" fmla="*/ 1543010 w 7467663"/>
              <a:gd name="connsiteY451" fmla="*/ 6191140 h 6858000"/>
              <a:gd name="connsiteX452" fmla="*/ 1551080 w 7467663"/>
              <a:gd name="connsiteY452" fmla="*/ 6195006 h 6858000"/>
              <a:gd name="connsiteX453" fmla="*/ 2345443 w 7467663"/>
              <a:gd name="connsiteY453" fmla="*/ 5549882 h 6858000"/>
              <a:gd name="connsiteX454" fmla="*/ 1721499 w 7467663"/>
              <a:gd name="connsiteY454" fmla="*/ 5599969 h 6858000"/>
              <a:gd name="connsiteX455" fmla="*/ 767716 w 7467663"/>
              <a:gd name="connsiteY455" fmla="*/ 5472768 h 6858000"/>
              <a:gd name="connsiteX456" fmla="*/ 722147 w 7467663"/>
              <a:gd name="connsiteY456" fmla="*/ 5393091 h 6858000"/>
              <a:gd name="connsiteX457" fmla="*/ 1485552 w 7467663"/>
              <a:gd name="connsiteY457" fmla="*/ 5313202 h 6858000"/>
              <a:gd name="connsiteX458" fmla="*/ 2143004 w 7467663"/>
              <a:gd name="connsiteY458" fmla="*/ 5402420 h 6858000"/>
              <a:gd name="connsiteX459" fmla="*/ 1933391 w 7467663"/>
              <a:gd name="connsiteY459" fmla="*/ 5156971 h 6858000"/>
              <a:gd name="connsiteX460" fmla="*/ 1827118 w 7467663"/>
              <a:gd name="connsiteY460" fmla="*/ 4968410 h 6858000"/>
              <a:gd name="connsiteX461" fmla="*/ 1837349 w 7467663"/>
              <a:gd name="connsiteY461" fmla="*/ 4956357 h 6858000"/>
              <a:gd name="connsiteX462" fmla="*/ 2162835 w 7467663"/>
              <a:gd name="connsiteY462" fmla="*/ 5187853 h 6858000"/>
              <a:gd name="connsiteX463" fmla="*/ 2257167 w 7467663"/>
              <a:gd name="connsiteY463" fmla="*/ 5462123 h 6858000"/>
              <a:gd name="connsiteX464" fmla="*/ 2261598 w 7467663"/>
              <a:gd name="connsiteY464" fmla="*/ 5467998 h 6858000"/>
              <a:gd name="connsiteX465" fmla="*/ 2437177 w 7467663"/>
              <a:gd name="connsiteY465" fmla="*/ 5479608 h 6858000"/>
              <a:gd name="connsiteX466" fmla="*/ 2445247 w 7467663"/>
              <a:gd name="connsiteY466" fmla="*/ 5483476 h 6858000"/>
              <a:gd name="connsiteX467" fmla="*/ 2743626 w 7467663"/>
              <a:gd name="connsiteY467" fmla="*/ 5304819 h 6858000"/>
              <a:gd name="connsiteX468" fmla="*/ 3048102 w 7467663"/>
              <a:gd name="connsiteY468" fmla="*/ 5150595 h 6858000"/>
              <a:gd name="connsiteX469" fmla="*/ 1799414 w 7467663"/>
              <a:gd name="connsiteY469" fmla="*/ 4694732 h 6858000"/>
              <a:gd name="connsiteX470" fmla="*/ 1771735 w 7467663"/>
              <a:gd name="connsiteY470" fmla="*/ 4619929 h 6858000"/>
              <a:gd name="connsiteX471" fmla="*/ 3104273 w 7467663"/>
              <a:gd name="connsiteY471" fmla="*/ 5076159 h 6858000"/>
              <a:gd name="connsiteX472" fmla="*/ 3113245 w 7467663"/>
              <a:gd name="connsiteY472" fmla="*/ 5090705 h 6858000"/>
              <a:gd name="connsiteX473" fmla="*/ 3126294 w 7467663"/>
              <a:gd name="connsiteY473" fmla="*/ 5114400 h 6858000"/>
              <a:gd name="connsiteX474" fmla="*/ 3937433 w 7467663"/>
              <a:gd name="connsiteY474" fmla="*/ 4830473 h 6858000"/>
              <a:gd name="connsiteX475" fmla="*/ 3590475 w 7467663"/>
              <a:gd name="connsiteY475" fmla="*/ 4597974 h 6858000"/>
              <a:gd name="connsiteX476" fmla="*/ 3100264 w 7467663"/>
              <a:gd name="connsiteY476" fmla="*/ 4579845 h 6858000"/>
              <a:gd name="connsiteX477" fmla="*/ 2183576 w 7467663"/>
              <a:gd name="connsiteY477" fmla="*/ 4227150 h 6858000"/>
              <a:gd name="connsiteX478" fmla="*/ 2151029 w 7467663"/>
              <a:gd name="connsiteY478" fmla="*/ 4146947 h 6858000"/>
              <a:gd name="connsiteX479" fmla="*/ 3563434 w 7467663"/>
              <a:gd name="connsiteY479" fmla="*/ 4469115 h 6858000"/>
              <a:gd name="connsiteX480" fmla="*/ 3177952 w 7467663"/>
              <a:gd name="connsiteY480" fmla="*/ 3657386 h 6858000"/>
              <a:gd name="connsiteX481" fmla="*/ 3189263 w 7467663"/>
              <a:gd name="connsiteY481" fmla="*/ 3625726 h 6858000"/>
              <a:gd name="connsiteX482" fmla="*/ 3560912 w 7467663"/>
              <a:gd name="connsiteY482" fmla="*/ 4079863 h 6858000"/>
              <a:gd name="connsiteX483" fmla="*/ 3626636 w 7467663"/>
              <a:gd name="connsiteY483" fmla="*/ 4512230 h 6858000"/>
              <a:gd name="connsiteX484" fmla="*/ 3653088 w 7467663"/>
              <a:gd name="connsiteY484" fmla="*/ 4521417 h 6858000"/>
              <a:gd name="connsiteX485" fmla="*/ 3988128 w 7467663"/>
              <a:gd name="connsiteY485" fmla="*/ 4817267 h 6858000"/>
              <a:gd name="connsiteX486" fmla="*/ 4830582 w 7467663"/>
              <a:gd name="connsiteY486" fmla="*/ 4676000 h 6858000"/>
              <a:gd name="connsiteX487" fmla="*/ 4830100 w 7467663"/>
              <a:gd name="connsiteY487" fmla="*/ 4675554 h 6858000"/>
              <a:gd name="connsiteX488" fmla="*/ 4036318 w 7467663"/>
              <a:gd name="connsiteY488" fmla="*/ 4147013 h 6858000"/>
              <a:gd name="connsiteX489" fmla="*/ 3432098 w 7467663"/>
              <a:gd name="connsiteY489" fmla="*/ 3537312 h 6858000"/>
              <a:gd name="connsiteX490" fmla="*/ 3446761 w 7467663"/>
              <a:gd name="connsiteY490" fmla="*/ 3461278 h 6858000"/>
              <a:gd name="connsiteX491" fmla="*/ 4419733 w 7467663"/>
              <a:gd name="connsiteY491" fmla="*/ 3963555 h 6858000"/>
              <a:gd name="connsiteX492" fmla="*/ 4781371 w 7467663"/>
              <a:gd name="connsiteY492" fmla="*/ 4458604 h 6858000"/>
              <a:gd name="connsiteX493" fmla="*/ 4780440 w 7467663"/>
              <a:gd name="connsiteY493" fmla="*/ 4470290 h 6858000"/>
              <a:gd name="connsiteX494" fmla="*/ 4898954 w 7467663"/>
              <a:gd name="connsiteY494" fmla="*/ 4662092 h 6858000"/>
              <a:gd name="connsiteX495" fmla="*/ 4900699 w 7467663"/>
              <a:gd name="connsiteY495" fmla="*/ 4670867 h 6858000"/>
              <a:gd name="connsiteX496" fmla="*/ 5714511 w 7467663"/>
              <a:gd name="connsiteY496" fmla="*/ 4663483 h 6858000"/>
              <a:gd name="connsiteX497" fmla="*/ 5464793 w 7467663"/>
              <a:gd name="connsiteY497" fmla="*/ 4393556 h 6858000"/>
              <a:gd name="connsiteX498" fmla="*/ 5461897 w 7467663"/>
              <a:gd name="connsiteY498" fmla="*/ 4390879 h 6858000"/>
              <a:gd name="connsiteX499" fmla="*/ 4294126 w 7467663"/>
              <a:gd name="connsiteY499" fmla="*/ 3303048 h 6858000"/>
              <a:gd name="connsiteX500" fmla="*/ 4305321 w 7467663"/>
              <a:gd name="connsiteY500" fmla="*/ 3256953 h 6858000"/>
              <a:gd name="connsiteX501" fmla="*/ 4949299 w 7467663"/>
              <a:gd name="connsiteY501" fmla="*/ 3766336 h 6858000"/>
              <a:gd name="connsiteX502" fmla="*/ 5291452 w 7467663"/>
              <a:gd name="connsiteY502" fmla="*/ 4076801 h 6858000"/>
              <a:gd name="connsiteX503" fmla="*/ 5434998 w 7467663"/>
              <a:gd name="connsiteY503" fmla="*/ 4254100 h 6858000"/>
              <a:gd name="connsiteX504" fmla="*/ 5351015 w 7467663"/>
              <a:gd name="connsiteY504" fmla="*/ 3760989 h 6858000"/>
              <a:gd name="connsiteX505" fmla="*/ 5413780 w 7467663"/>
              <a:gd name="connsiteY505" fmla="*/ 2966265 h 6858000"/>
              <a:gd name="connsiteX506" fmla="*/ 5425627 w 7467663"/>
              <a:gd name="connsiteY506" fmla="*/ 2954192 h 6858000"/>
              <a:gd name="connsiteX507" fmla="*/ 6604735 w 7467663"/>
              <a:gd name="connsiteY507" fmla="*/ 2041381 h 6858000"/>
              <a:gd name="connsiteX508" fmla="*/ 7204487 w 7467663"/>
              <a:gd name="connsiteY508" fmla="*/ 2742112 h 6858000"/>
              <a:gd name="connsiteX509" fmla="*/ 7131592 w 7467663"/>
              <a:gd name="connsiteY509" fmla="*/ 2672096 h 6858000"/>
              <a:gd name="connsiteX510" fmla="*/ 6996344 w 7467663"/>
              <a:gd name="connsiteY510" fmla="*/ 2518310 h 6858000"/>
              <a:gd name="connsiteX511" fmla="*/ 6735495 w 7467663"/>
              <a:gd name="connsiteY511" fmla="*/ 2196890 h 6858000"/>
              <a:gd name="connsiteX512" fmla="*/ 6721901 w 7467663"/>
              <a:gd name="connsiteY512" fmla="*/ 2179274 h 6858000"/>
              <a:gd name="connsiteX513" fmla="*/ 6604735 w 7467663"/>
              <a:gd name="connsiteY513" fmla="*/ 2041381 h 6858000"/>
              <a:gd name="connsiteX514" fmla="*/ 6591670 w 7467663"/>
              <a:gd name="connsiteY514" fmla="*/ 1988277 h 6858000"/>
              <a:gd name="connsiteX515" fmla="*/ 6747349 w 7467663"/>
              <a:gd name="connsiteY515" fmla="*/ 2160069 h 6858000"/>
              <a:gd name="connsiteX516" fmla="*/ 6760943 w 7467663"/>
              <a:gd name="connsiteY516" fmla="*/ 2177686 h 6858000"/>
              <a:gd name="connsiteX517" fmla="*/ 7021065 w 7467663"/>
              <a:gd name="connsiteY517" fmla="*/ 2498102 h 6858000"/>
              <a:gd name="connsiteX518" fmla="*/ 7155223 w 7467663"/>
              <a:gd name="connsiteY518" fmla="*/ 2650386 h 6858000"/>
              <a:gd name="connsiteX519" fmla="*/ 7203167 w 7467663"/>
              <a:gd name="connsiteY519" fmla="*/ 2697288 h 6858000"/>
              <a:gd name="connsiteX520" fmla="*/ 6937703 w 7467663"/>
              <a:gd name="connsiteY520" fmla="*/ 2321981 h 6858000"/>
              <a:gd name="connsiteX521" fmla="*/ 6591670 w 7467663"/>
              <a:gd name="connsiteY521" fmla="*/ 1988277 h 6858000"/>
              <a:gd name="connsiteX522" fmla="*/ 5798671 w 7467663"/>
              <a:gd name="connsiteY522" fmla="*/ 1981601 h 6858000"/>
              <a:gd name="connsiteX523" fmla="*/ 5754709 w 7467663"/>
              <a:gd name="connsiteY523" fmla="*/ 2071454 h 6858000"/>
              <a:gd name="connsiteX524" fmla="*/ 5763044 w 7467663"/>
              <a:gd name="connsiteY524" fmla="*/ 2842206 h 6858000"/>
              <a:gd name="connsiteX525" fmla="*/ 5764974 w 7467663"/>
              <a:gd name="connsiteY525" fmla="*/ 2799609 h 6858000"/>
              <a:gd name="connsiteX526" fmla="*/ 5767665 w 7467663"/>
              <a:gd name="connsiteY526" fmla="*/ 2666409 h 6858000"/>
              <a:gd name="connsiteX527" fmla="*/ 5763055 w 7467663"/>
              <a:gd name="connsiteY527" fmla="*/ 2579705 h 6858000"/>
              <a:gd name="connsiteX528" fmla="*/ 5758079 w 7467663"/>
              <a:gd name="connsiteY528" fmla="*/ 2492508 h 6858000"/>
              <a:gd name="connsiteX529" fmla="*/ 5779325 w 7467663"/>
              <a:gd name="connsiteY529" fmla="*/ 2197069 h 6858000"/>
              <a:gd name="connsiteX530" fmla="*/ 5798671 w 7467663"/>
              <a:gd name="connsiteY530" fmla="*/ 1981601 h 6858000"/>
              <a:gd name="connsiteX531" fmla="*/ 5829202 w 7467663"/>
              <a:gd name="connsiteY531" fmla="*/ 1971679 h 6858000"/>
              <a:gd name="connsiteX532" fmla="*/ 5809558 w 7467663"/>
              <a:gd name="connsiteY532" fmla="*/ 2198043 h 6858000"/>
              <a:gd name="connsiteX533" fmla="*/ 5788653 w 7467663"/>
              <a:gd name="connsiteY533" fmla="*/ 2489430 h 6858000"/>
              <a:gd name="connsiteX534" fmla="*/ 5793439 w 7467663"/>
              <a:gd name="connsiteY534" fmla="*/ 2575235 h 6858000"/>
              <a:gd name="connsiteX535" fmla="*/ 5796837 w 7467663"/>
              <a:gd name="connsiteY535" fmla="*/ 2637633 h 6858000"/>
              <a:gd name="connsiteX536" fmla="*/ 5818614 w 7467663"/>
              <a:gd name="connsiteY536" fmla="*/ 2473055 h 6858000"/>
              <a:gd name="connsiteX537" fmla="*/ 5829202 w 7467663"/>
              <a:gd name="connsiteY537" fmla="*/ 1971679 h 6858000"/>
              <a:gd name="connsiteX538" fmla="*/ 5911389 w 7467663"/>
              <a:gd name="connsiteY538" fmla="*/ 1898371 h 6858000"/>
              <a:gd name="connsiteX539" fmla="*/ 6237627 w 7467663"/>
              <a:gd name="connsiteY539" fmla="*/ 2231921 h 6858000"/>
              <a:gd name="connsiteX540" fmla="*/ 5911389 w 7467663"/>
              <a:gd name="connsiteY540" fmla="*/ 1898371 h 6858000"/>
              <a:gd name="connsiteX541" fmla="*/ 6944437 w 7467663"/>
              <a:gd name="connsiteY541" fmla="*/ 1575402 h 6858000"/>
              <a:gd name="connsiteX542" fmla="*/ 6304730 w 7467663"/>
              <a:gd name="connsiteY542" fmla="*/ 1766654 h 6858000"/>
              <a:gd name="connsiteX543" fmla="*/ 6944437 w 7467663"/>
              <a:gd name="connsiteY543" fmla="*/ 1575402 h 6858000"/>
              <a:gd name="connsiteX544" fmla="*/ 7019523 w 7467663"/>
              <a:gd name="connsiteY544" fmla="*/ 1519450 h 6858000"/>
              <a:gd name="connsiteX545" fmla="*/ 6298091 w 7467663"/>
              <a:gd name="connsiteY545" fmla="*/ 1737122 h 6858000"/>
              <a:gd name="connsiteX546" fmla="*/ 7019523 w 7467663"/>
              <a:gd name="connsiteY546" fmla="*/ 1519450 h 6858000"/>
              <a:gd name="connsiteX547" fmla="*/ 2399523 w 7467663"/>
              <a:gd name="connsiteY547" fmla="*/ 1428234 h 6858000"/>
              <a:gd name="connsiteX548" fmla="*/ 2224982 w 7467663"/>
              <a:gd name="connsiteY548" fmla="*/ 1826201 h 6858000"/>
              <a:gd name="connsiteX549" fmla="*/ 2096099 w 7467663"/>
              <a:gd name="connsiteY549" fmla="*/ 2345900 h 6858000"/>
              <a:gd name="connsiteX550" fmla="*/ 2283317 w 7467663"/>
              <a:gd name="connsiteY550" fmla="*/ 1796925 h 6858000"/>
              <a:gd name="connsiteX551" fmla="*/ 2399523 w 7467663"/>
              <a:gd name="connsiteY551" fmla="*/ 1428234 h 6858000"/>
              <a:gd name="connsiteX552" fmla="*/ 2448558 w 7467663"/>
              <a:gd name="connsiteY552" fmla="*/ 1373435 h 6858000"/>
              <a:gd name="connsiteX553" fmla="*/ 2312521 w 7467663"/>
              <a:gd name="connsiteY553" fmla="*/ 1806140 h 6858000"/>
              <a:gd name="connsiteX554" fmla="*/ 2127533 w 7467663"/>
              <a:gd name="connsiteY554" fmla="*/ 2348380 h 6858000"/>
              <a:gd name="connsiteX555" fmla="*/ 2358080 w 7467663"/>
              <a:gd name="connsiteY555" fmla="*/ 1866134 h 6858000"/>
              <a:gd name="connsiteX556" fmla="*/ 2407436 w 7467663"/>
              <a:gd name="connsiteY556" fmla="*/ 1651070 h 6858000"/>
              <a:gd name="connsiteX557" fmla="*/ 2448558 w 7467663"/>
              <a:gd name="connsiteY557" fmla="*/ 1373435 h 6858000"/>
              <a:gd name="connsiteX558" fmla="*/ 278707 w 7467663"/>
              <a:gd name="connsiteY558" fmla="*/ 1352270 h 6858000"/>
              <a:gd name="connsiteX559" fmla="*/ 321570 w 7467663"/>
              <a:gd name="connsiteY559" fmla="*/ 1861610 h 6858000"/>
              <a:gd name="connsiteX560" fmla="*/ 294281 w 7467663"/>
              <a:gd name="connsiteY560" fmla="*/ 1440658 h 6858000"/>
              <a:gd name="connsiteX561" fmla="*/ 278707 w 7467663"/>
              <a:gd name="connsiteY561" fmla="*/ 1352270 h 6858000"/>
              <a:gd name="connsiteX562" fmla="*/ 1423821 w 7467663"/>
              <a:gd name="connsiteY562" fmla="*/ 1351958 h 6858000"/>
              <a:gd name="connsiteX563" fmla="*/ 1638521 w 7467663"/>
              <a:gd name="connsiteY563" fmla="*/ 1908470 h 6858000"/>
              <a:gd name="connsiteX564" fmla="*/ 1754199 w 7467663"/>
              <a:gd name="connsiteY564" fmla="*/ 2149284 h 6858000"/>
              <a:gd name="connsiteX565" fmla="*/ 1908359 w 7467663"/>
              <a:gd name="connsiteY565" fmla="*/ 2364988 h 6858000"/>
              <a:gd name="connsiteX566" fmla="*/ 1647661 w 7467663"/>
              <a:gd name="connsiteY566" fmla="*/ 1825945 h 6858000"/>
              <a:gd name="connsiteX567" fmla="*/ 1423821 w 7467663"/>
              <a:gd name="connsiteY567" fmla="*/ 1351958 h 6858000"/>
              <a:gd name="connsiteX568" fmla="*/ 1431890 w 7467663"/>
              <a:gd name="connsiteY568" fmla="*/ 1306475 h 6858000"/>
              <a:gd name="connsiteX569" fmla="*/ 1507597 w 7467663"/>
              <a:gd name="connsiteY569" fmla="*/ 1446132 h 6858000"/>
              <a:gd name="connsiteX570" fmla="*/ 1674586 w 7467663"/>
              <a:gd name="connsiteY570" fmla="*/ 1813832 h 6858000"/>
              <a:gd name="connsiteX571" fmla="*/ 1815950 w 7467663"/>
              <a:gd name="connsiteY571" fmla="*/ 2128564 h 6858000"/>
              <a:gd name="connsiteX572" fmla="*/ 1984242 w 7467663"/>
              <a:gd name="connsiteY572" fmla="*/ 2430829 h 6858000"/>
              <a:gd name="connsiteX573" fmla="*/ 2014023 w 7467663"/>
              <a:gd name="connsiteY573" fmla="*/ 2450995 h 6858000"/>
              <a:gd name="connsiteX574" fmla="*/ 1747337 w 7467663"/>
              <a:gd name="connsiteY574" fmla="*/ 1855264 h 6858000"/>
              <a:gd name="connsiteX575" fmla="*/ 1533749 w 7467663"/>
              <a:gd name="connsiteY575" fmla="*/ 1478656 h 6858000"/>
              <a:gd name="connsiteX576" fmla="*/ 1431890 w 7467663"/>
              <a:gd name="connsiteY576" fmla="*/ 1306475 h 6858000"/>
              <a:gd name="connsiteX577" fmla="*/ 5052692 w 7467663"/>
              <a:gd name="connsiteY577" fmla="*/ 1292994 h 6858000"/>
              <a:gd name="connsiteX578" fmla="*/ 5200661 w 7467663"/>
              <a:gd name="connsiteY578" fmla="*/ 1635186 h 6858000"/>
              <a:gd name="connsiteX579" fmla="*/ 5297138 w 7467663"/>
              <a:gd name="connsiteY579" fmla="*/ 1906351 h 6858000"/>
              <a:gd name="connsiteX580" fmla="*/ 5052692 w 7467663"/>
              <a:gd name="connsiteY580" fmla="*/ 1292994 h 6858000"/>
              <a:gd name="connsiteX581" fmla="*/ 5009948 w 7467663"/>
              <a:gd name="connsiteY581" fmla="*/ 1273619 h 6858000"/>
              <a:gd name="connsiteX582" fmla="*/ 5121777 w 7467663"/>
              <a:gd name="connsiteY582" fmla="*/ 1654213 h 6858000"/>
              <a:gd name="connsiteX583" fmla="*/ 5293545 w 7467663"/>
              <a:gd name="connsiteY583" fmla="*/ 2072247 h 6858000"/>
              <a:gd name="connsiteX584" fmla="*/ 5294042 w 7467663"/>
              <a:gd name="connsiteY584" fmla="*/ 2065019 h 6858000"/>
              <a:gd name="connsiteX585" fmla="*/ 5171936 w 7467663"/>
              <a:gd name="connsiteY585" fmla="*/ 1647613 h 6858000"/>
              <a:gd name="connsiteX586" fmla="*/ 5009948 w 7467663"/>
              <a:gd name="connsiteY586" fmla="*/ 1273619 h 6858000"/>
              <a:gd name="connsiteX587" fmla="*/ 655236 w 7467663"/>
              <a:gd name="connsiteY587" fmla="*/ 1268632 h 6858000"/>
              <a:gd name="connsiteX588" fmla="*/ 839521 w 7467663"/>
              <a:gd name="connsiteY588" fmla="*/ 1685315 h 6858000"/>
              <a:gd name="connsiteX589" fmla="*/ 1109416 w 7467663"/>
              <a:gd name="connsiteY589" fmla="*/ 2061663 h 6858000"/>
              <a:gd name="connsiteX590" fmla="*/ 1298300 w 7467663"/>
              <a:gd name="connsiteY590" fmla="*/ 2247742 h 6858000"/>
              <a:gd name="connsiteX591" fmla="*/ 1125871 w 7467663"/>
              <a:gd name="connsiteY591" fmla="*/ 1989513 h 6858000"/>
              <a:gd name="connsiteX592" fmla="*/ 981574 w 7467663"/>
              <a:gd name="connsiteY592" fmla="*/ 1783157 h 6858000"/>
              <a:gd name="connsiteX593" fmla="*/ 922198 w 7467663"/>
              <a:gd name="connsiteY593" fmla="*/ 1677437 h 6858000"/>
              <a:gd name="connsiteX594" fmla="*/ 869293 w 7467663"/>
              <a:gd name="connsiteY594" fmla="*/ 1583214 h 6858000"/>
              <a:gd name="connsiteX595" fmla="*/ 751431 w 7467663"/>
              <a:gd name="connsiteY595" fmla="*/ 1405731 h 6858000"/>
              <a:gd name="connsiteX596" fmla="*/ 655236 w 7467663"/>
              <a:gd name="connsiteY596" fmla="*/ 1268632 h 6858000"/>
              <a:gd name="connsiteX597" fmla="*/ 6516292 w 7467663"/>
              <a:gd name="connsiteY597" fmla="*/ 1263064 h 6858000"/>
              <a:gd name="connsiteX598" fmla="*/ 5736320 w 7467663"/>
              <a:gd name="connsiteY598" fmla="*/ 1501803 h 6858000"/>
              <a:gd name="connsiteX599" fmla="*/ 6516292 w 7467663"/>
              <a:gd name="connsiteY599" fmla="*/ 1263064 h 6858000"/>
              <a:gd name="connsiteX600" fmla="*/ 291466 w 7467663"/>
              <a:gd name="connsiteY600" fmla="*/ 1250369 h 6858000"/>
              <a:gd name="connsiteX601" fmla="*/ 323180 w 7467663"/>
              <a:gd name="connsiteY601" fmla="*/ 1435283 h 6858000"/>
              <a:gd name="connsiteX602" fmla="*/ 349381 w 7467663"/>
              <a:gd name="connsiteY602" fmla="*/ 1875041 h 6858000"/>
              <a:gd name="connsiteX603" fmla="*/ 374363 w 7467663"/>
              <a:gd name="connsiteY603" fmla="*/ 1506494 h 6858000"/>
              <a:gd name="connsiteX604" fmla="*/ 302168 w 7467663"/>
              <a:gd name="connsiteY604" fmla="*/ 1274495 h 6858000"/>
              <a:gd name="connsiteX605" fmla="*/ 291466 w 7467663"/>
              <a:gd name="connsiteY605" fmla="*/ 1250369 h 6858000"/>
              <a:gd name="connsiteX606" fmla="*/ 678222 w 7467663"/>
              <a:gd name="connsiteY606" fmla="*/ 1248670 h 6858000"/>
              <a:gd name="connsiteX607" fmla="*/ 775536 w 7467663"/>
              <a:gd name="connsiteY607" fmla="*/ 1388015 h 6858000"/>
              <a:gd name="connsiteX608" fmla="*/ 894529 w 7467663"/>
              <a:gd name="connsiteY608" fmla="*/ 1567739 h 6858000"/>
              <a:gd name="connsiteX609" fmla="*/ 948000 w 7467663"/>
              <a:gd name="connsiteY609" fmla="*/ 1663088 h 6858000"/>
              <a:gd name="connsiteX610" fmla="*/ 1006812 w 7467663"/>
              <a:gd name="connsiteY610" fmla="*/ 1767683 h 6858000"/>
              <a:gd name="connsiteX611" fmla="*/ 1149133 w 7467663"/>
              <a:gd name="connsiteY611" fmla="*/ 1971513 h 6858000"/>
              <a:gd name="connsiteX612" fmla="*/ 1333952 w 7467663"/>
              <a:gd name="connsiteY612" fmla="*/ 2251620 h 6858000"/>
              <a:gd name="connsiteX613" fmla="*/ 1337329 w 7467663"/>
              <a:gd name="connsiteY613" fmla="*/ 2258350 h 6858000"/>
              <a:gd name="connsiteX614" fmla="*/ 1014726 w 7467663"/>
              <a:gd name="connsiteY614" fmla="*/ 1615556 h 6858000"/>
              <a:gd name="connsiteX615" fmla="*/ 678222 w 7467663"/>
              <a:gd name="connsiteY615" fmla="*/ 1248670 h 6858000"/>
              <a:gd name="connsiteX616" fmla="*/ 6691602 w 7467663"/>
              <a:gd name="connsiteY616" fmla="*/ 1140573 h 6858000"/>
              <a:gd name="connsiteX617" fmla="*/ 6571100 w 7467663"/>
              <a:gd name="connsiteY617" fmla="*/ 1183662 h 6858000"/>
              <a:gd name="connsiteX618" fmla="*/ 6241687 w 7467663"/>
              <a:gd name="connsiteY618" fmla="*/ 1257600 h 6858000"/>
              <a:gd name="connsiteX619" fmla="*/ 5693009 w 7467663"/>
              <a:gd name="connsiteY619" fmla="*/ 1478256 h 6858000"/>
              <a:gd name="connsiteX620" fmla="*/ 6548420 w 7467663"/>
              <a:gd name="connsiteY620" fmla="*/ 1214599 h 6858000"/>
              <a:gd name="connsiteX621" fmla="*/ 6605473 w 7467663"/>
              <a:gd name="connsiteY621" fmla="*/ 1184686 h 6858000"/>
              <a:gd name="connsiteX622" fmla="*/ 6691602 w 7467663"/>
              <a:gd name="connsiteY622" fmla="*/ 1140573 h 6858000"/>
              <a:gd name="connsiteX623" fmla="*/ 4002475 w 7467663"/>
              <a:gd name="connsiteY623" fmla="*/ 1037802 h 6858000"/>
              <a:gd name="connsiteX624" fmla="*/ 4000324 w 7467663"/>
              <a:gd name="connsiteY624" fmla="*/ 1039362 h 6858000"/>
              <a:gd name="connsiteX625" fmla="*/ 4002862 w 7467663"/>
              <a:gd name="connsiteY625" fmla="*/ 1042866 h 6858000"/>
              <a:gd name="connsiteX626" fmla="*/ 4002475 w 7467663"/>
              <a:gd name="connsiteY626" fmla="*/ 1037802 h 6858000"/>
              <a:gd name="connsiteX627" fmla="*/ 506322 w 7467663"/>
              <a:gd name="connsiteY627" fmla="*/ 1020997 h 6858000"/>
              <a:gd name="connsiteX628" fmla="*/ 533068 w 7467663"/>
              <a:gd name="connsiteY628" fmla="*/ 1029409 h 6858000"/>
              <a:gd name="connsiteX629" fmla="*/ 1232525 w 7467663"/>
              <a:gd name="connsiteY629" fmla="*/ 1804675 h 6858000"/>
              <a:gd name="connsiteX630" fmla="*/ 1388858 w 7467663"/>
              <a:gd name="connsiteY630" fmla="*/ 2368011 h 6858000"/>
              <a:gd name="connsiteX631" fmla="*/ 1384098 w 7467663"/>
              <a:gd name="connsiteY631" fmla="*/ 2378125 h 6858000"/>
              <a:gd name="connsiteX632" fmla="*/ 1425393 w 7467663"/>
              <a:gd name="connsiteY632" fmla="*/ 2589124 h 6858000"/>
              <a:gd name="connsiteX633" fmla="*/ 1424001 w 7467663"/>
              <a:gd name="connsiteY633" fmla="*/ 2597541 h 6858000"/>
              <a:gd name="connsiteX634" fmla="*/ 2152729 w 7467663"/>
              <a:gd name="connsiteY634" fmla="*/ 2864487 h 6858000"/>
              <a:gd name="connsiteX635" fmla="*/ 2020609 w 7467663"/>
              <a:gd name="connsiteY635" fmla="*/ 2539671 h 6858000"/>
              <a:gd name="connsiteX636" fmla="*/ 2018920 w 7467663"/>
              <a:gd name="connsiteY636" fmla="*/ 2536309 h 6858000"/>
              <a:gd name="connsiteX637" fmla="*/ 1342441 w 7467663"/>
              <a:gd name="connsiteY637" fmla="*/ 1173017 h 6858000"/>
              <a:gd name="connsiteX638" fmla="*/ 1367925 w 7467663"/>
              <a:gd name="connsiteY638" fmla="*/ 1135648 h 6858000"/>
              <a:gd name="connsiteX639" fmla="*/ 1771401 w 7467663"/>
              <a:gd name="connsiteY639" fmla="*/ 1806673 h 6858000"/>
              <a:gd name="connsiteX640" fmla="*/ 1972385 w 7467663"/>
              <a:gd name="connsiteY640" fmla="*/ 2198735 h 6858000"/>
              <a:gd name="connsiteX641" fmla="*/ 2040892 w 7467663"/>
              <a:gd name="connsiteY641" fmla="*/ 2405205 h 6858000"/>
              <a:gd name="connsiteX642" fmla="*/ 2131689 w 7467663"/>
              <a:gd name="connsiteY642" fmla="*/ 1936926 h 6858000"/>
              <a:gd name="connsiteX643" fmla="*/ 2454820 w 7467663"/>
              <a:gd name="connsiteY643" fmla="*/ 1248808 h 6858000"/>
              <a:gd name="connsiteX644" fmla="*/ 2492512 w 7467663"/>
              <a:gd name="connsiteY644" fmla="*/ 1302920 h 6858000"/>
              <a:gd name="connsiteX645" fmla="*/ 2081216 w 7467663"/>
              <a:gd name="connsiteY645" fmla="*/ 2527513 h 6858000"/>
              <a:gd name="connsiteX646" fmla="*/ 2081211 w 7467663"/>
              <a:gd name="connsiteY646" fmla="*/ 2528916 h 6858000"/>
              <a:gd name="connsiteX647" fmla="*/ 2199067 w 7467663"/>
              <a:gd name="connsiteY647" fmla="*/ 2884061 h 6858000"/>
              <a:gd name="connsiteX648" fmla="*/ 3192586 w 7467663"/>
              <a:gd name="connsiteY648" fmla="*/ 3411496 h 6858000"/>
              <a:gd name="connsiteX649" fmla="*/ 3182620 w 7467663"/>
              <a:gd name="connsiteY649" fmla="*/ 3483279 h 6858000"/>
              <a:gd name="connsiteX650" fmla="*/ 2435119 w 7467663"/>
              <a:gd name="connsiteY650" fmla="*/ 3080173 h 6858000"/>
              <a:gd name="connsiteX651" fmla="*/ 2410152 w 7467663"/>
              <a:gd name="connsiteY651" fmla="*/ 3063751 h 6858000"/>
              <a:gd name="connsiteX652" fmla="*/ 2408099 w 7467663"/>
              <a:gd name="connsiteY652" fmla="*/ 3064403 h 6858000"/>
              <a:gd name="connsiteX653" fmla="*/ 2407218 w 7467663"/>
              <a:gd name="connsiteY653" fmla="*/ 3070324 h 6858000"/>
              <a:gd name="connsiteX654" fmla="*/ 2380138 w 7467663"/>
              <a:gd name="connsiteY654" fmla="*/ 3099341 h 6858000"/>
              <a:gd name="connsiteX655" fmla="*/ 1765923 w 7467663"/>
              <a:gd name="connsiteY655" fmla="*/ 3581043 h 6858000"/>
              <a:gd name="connsiteX656" fmla="*/ 1702258 w 7467663"/>
              <a:gd name="connsiteY656" fmla="*/ 3612286 h 6858000"/>
              <a:gd name="connsiteX657" fmla="*/ 1538370 w 7467663"/>
              <a:gd name="connsiteY657" fmla="*/ 3811804 h 6858000"/>
              <a:gd name="connsiteX658" fmla="*/ 542867 w 7467663"/>
              <a:gd name="connsiteY658" fmla="*/ 4944092 h 6858000"/>
              <a:gd name="connsiteX659" fmla="*/ 515800 w 7467663"/>
              <a:gd name="connsiteY659" fmla="*/ 4862180 h 6858000"/>
              <a:gd name="connsiteX660" fmla="*/ 909145 w 7467663"/>
              <a:gd name="connsiteY660" fmla="*/ 4199225 h 6858000"/>
              <a:gd name="connsiteX661" fmla="*/ 1214067 w 7467663"/>
              <a:gd name="connsiteY661" fmla="*/ 3908561 h 6858000"/>
              <a:gd name="connsiteX662" fmla="*/ 640967 w 7467663"/>
              <a:gd name="connsiteY662" fmla="*/ 4105601 h 6858000"/>
              <a:gd name="connsiteX663" fmla="*/ 112563 w 7467663"/>
              <a:gd name="connsiteY663" fmla="*/ 4396952 h 6858000"/>
              <a:gd name="connsiteX664" fmla="*/ 0 w 7467663"/>
              <a:gd name="connsiteY664" fmla="*/ 4466006 h 6858000"/>
              <a:gd name="connsiteX665" fmla="*/ 0 w 7467663"/>
              <a:gd name="connsiteY665" fmla="*/ 4233763 h 6858000"/>
              <a:gd name="connsiteX666" fmla="*/ 36881 w 7467663"/>
              <a:gd name="connsiteY666" fmla="*/ 4200118 h 6858000"/>
              <a:gd name="connsiteX667" fmla="*/ 910534 w 7467663"/>
              <a:gd name="connsiteY667" fmla="*/ 3629753 h 6858000"/>
              <a:gd name="connsiteX668" fmla="*/ 1578717 w 7467663"/>
              <a:gd name="connsiteY668" fmla="*/ 3575982 h 6858000"/>
              <a:gd name="connsiteX669" fmla="*/ 2338780 w 7467663"/>
              <a:gd name="connsiteY669" fmla="*/ 3033725 h 6858000"/>
              <a:gd name="connsiteX670" fmla="*/ 1807991 w 7467663"/>
              <a:gd name="connsiteY670" fmla="*/ 2807184 h 6858000"/>
              <a:gd name="connsiteX671" fmla="*/ 1416358 w 7467663"/>
              <a:gd name="connsiteY671" fmla="*/ 3112571 h 6858000"/>
              <a:gd name="connsiteX672" fmla="*/ 939066 w 7467663"/>
              <a:gd name="connsiteY672" fmla="*/ 3378798 h 6858000"/>
              <a:gd name="connsiteX673" fmla="*/ 115099 w 7467663"/>
              <a:gd name="connsiteY673" fmla="*/ 3607650 h 6858000"/>
              <a:gd name="connsiteX674" fmla="*/ 97284 w 7467663"/>
              <a:gd name="connsiteY674" fmla="*/ 3520393 h 6858000"/>
              <a:gd name="connsiteX675" fmla="*/ 922050 w 7467663"/>
              <a:gd name="connsiteY675" fmla="*/ 3074867 h 6858000"/>
              <a:gd name="connsiteX676" fmla="*/ 1405265 w 7467663"/>
              <a:gd name="connsiteY676" fmla="*/ 3016319 h 6858000"/>
              <a:gd name="connsiteX677" fmla="*/ 1407512 w 7467663"/>
              <a:gd name="connsiteY677" fmla="*/ 3018001 h 6858000"/>
              <a:gd name="connsiteX678" fmla="*/ 1726266 w 7467663"/>
              <a:gd name="connsiteY678" fmla="*/ 2777274 h 6858000"/>
              <a:gd name="connsiteX679" fmla="*/ 625390 w 7467663"/>
              <a:gd name="connsiteY679" fmla="*/ 2514541 h 6858000"/>
              <a:gd name="connsiteX680" fmla="*/ 619799 w 7467663"/>
              <a:gd name="connsiteY680" fmla="*/ 2527180 h 6858000"/>
              <a:gd name="connsiteX681" fmla="*/ 310030 w 7467663"/>
              <a:gd name="connsiteY681" fmla="*/ 2771818 h 6858000"/>
              <a:gd name="connsiteX682" fmla="*/ 173877 w 7467663"/>
              <a:gd name="connsiteY682" fmla="*/ 2937056 h 6858000"/>
              <a:gd name="connsiteX683" fmla="*/ 77889 w 7467663"/>
              <a:gd name="connsiteY683" fmla="*/ 3138440 h 6858000"/>
              <a:gd name="connsiteX684" fmla="*/ 0 w 7467663"/>
              <a:gd name="connsiteY684" fmla="*/ 3271395 h 6858000"/>
              <a:gd name="connsiteX685" fmla="*/ 0 w 7467663"/>
              <a:gd name="connsiteY685" fmla="*/ 3153002 h 6858000"/>
              <a:gd name="connsiteX686" fmla="*/ 2386 w 7467663"/>
              <a:gd name="connsiteY686" fmla="*/ 3149203 h 6858000"/>
              <a:gd name="connsiteX687" fmla="*/ 89753 w 7467663"/>
              <a:gd name="connsiteY687" fmla="*/ 2987702 h 6858000"/>
              <a:gd name="connsiteX688" fmla="*/ 76869 w 7467663"/>
              <a:gd name="connsiteY688" fmla="*/ 3005404 h 6858000"/>
              <a:gd name="connsiteX689" fmla="*/ 32049 w 7467663"/>
              <a:gd name="connsiteY689" fmla="*/ 3065814 h 6858000"/>
              <a:gd name="connsiteX690" fmla="*/ 0 w 7467663"/>
              <a:gd name="connsiteY690" fmla="*/ 3108744 h 6858000"/>
              <a:gd name="connsiteX691" fmla="*/ 0 w 7467663"/>
              <a:gd name="connsiteY691" fmla="*/ 3058059 h 6858000"/>
              <a:gd name="connsiteX692" fmla="*/ 7610 w 7467663"/>
              <a:gd name="connsiteY692" fmla="*/ 3047889 h 6858000"/>
              <a:gd name="connsiteX693" fmla="*/ 52419 w 7467663"/>
              <a:gd name="connsiteY693" fmla="*/ 2987479 h 6858000"/>
              <a:gd name="connsiteX694" fmla="*/ 59142 w 7467663"/>
              <a:gd name="connsiteY694" fmla="*/ 2978488 h 6858000"/>
              <a:gd name="connsiteX695" fmla="*/ 0 w 7467663"/>
              <a:gd name="connsiteY695" fmla="*/ 3015334 h 6858000"/>
              <a:gd name="connsiteX696" fmla="*/ 0 w 7467663"/>
              <a:gd name="connsiteY696" fmla="*/ 2914286 h 6858000"/>
              <a:gd name="connsiteX697" fmla="*/ 36383 w 7467663"/>
              <a:gd name="connsiteY697" fmla="*/ 2901128 h 6858000"/>
              <a:gd name="connsiteX698" fmla="*/ 156329 w 7467663"/>
              <a:gd name="connsiteY698" fmla="*/ 2840533 h 6858000"/>
              <a:gd name="connsiteX699" fmla="*/ 358355 w 7467663"/>
              <a:gd name="connsiteY699" fmla="*/ 2620471 h 6858000"/>
              <a:gd name="connsiteX700" fmla="*/ 510577 w 7467663"/>
              <a:gd name="connsiteY700" fmla="*/ 2501244 h 6858000"/>
              <a:gd name="connsiteX701" fmla="*/ 211967 w 7467663"/>
              <a:gd name="connsiteY701" fmla="*/ 2479171 h 6858000"/>
              <a:gd name="connsiteX702" fmla="*/ 0 w 7467663"/>
              <a:gd name="connsiteY702" fmla="*/ 2476398 h 6858000"/>
              <a:gd name="connsiteX703" fmla="*/ 0 w 7467663"/>
              <a:gd name="connsiteY703" fmla="*/ 2389189 h 6858000"/>
              <a:gd name="connsiteX704" fmla="*/ 103062 w 7467663"/>
              <a:gd name="connsiteY704" fmla="*/ 2389518 h 6858000"/>
              <a:gd name="connsiteX705" fmla="*/ 510734 w 7467663"/>
              <a:gd name="connsiteY705" fmla="*/ 2416201 h 6858000"/>
              <a:gd name="connsiteX706" fmla="*/ 279257 w 7467663"/>
              <a:gd name="connsiteY706" fmla="*/ 2092102 h 6858000"/>
              <a:gd name="connsiteX707" fmla="*/ 65265 w 7467663"/>
              <a:gd name="connsiteY707" fmla="*/ 2006049 h 6858000"/>
              <a:gd name="connsiteX708" fmla="*/ 0 w 7467663"/>
              <a:gd name="connsiteY708" fmla="*/ 1982532 h 6858000"/>
              <a:gd name="connsiteX709" fmla="*/ 0 w 7467663"/>
              <a:gd name="connsiteY709" fmla="*/ 1912789 h 6858000"/>
              <a:gd name="connsiteX710" fmla="*/ 97460 w 7467663"/>
              <a:gd name="connsiteY710" fmla="*/ 1953725 h 6858000"/>
              <a:gd name="connsiteX711" fmla="*/ 221272 w 7467663"/>
              <a:gd name="connsiteY711" fmla="*/ 1980766 h 6858000"/>
              <a:gd name="connsiteX712" fmla="*/ 116765 w 7467663"/>
              <a:gd name="connsiteY712" fmla="*/ 1911033 h 6858000"/>
              <a:gd name="connsiteX713" fmla="*/ 16405 w 7467663"/>
              <a:gd name="connsiteY713" fmla="*/ 1803412 h 6858000"/>
              <a:gd name="connsiteX714" fmla="*/ 0 w 7467663"/>
              <a:gd name="connsiteY714" fmla="*/ 1784777 h 6858000"/>
              <a:gd name="connsiteX715" fmla="*/ 0 w 7467663"/>
              <a:gd name="connsiteY715" fmla="*/ 1740082 h 6858000"/>
              <a:gd name="connsiteX716" fmla="*/ 39394 w 7467663"/>
              <a:gd name="connsiteY716" fmla="*/ 1784856 h 6858000"/>
              <a:gd name="connsiteX717" fmla="*/ 135813 w 7467663"/>
              <a:gd name="connsiteY717" fmla="*/ 1888838 h 6858000"/>
              <a:gd name="connsiteX718" fmla="*/ 242575 w 7467663"/>
              <a:gd name="connsiteY718" fmla="*/ 1958841 h 6858000"/>
              <a:gd name="connsiteX719" fmla="*/ 82197 w 7467663"/>
              <a:gd name="connsiteY719" fmla="*/ 1754826 h 6858000"/>
              <a:gd name="connsiteX720" fmla="*/ 0 w 7467663"/>
              <a:gd name="connsiteY720" fmla="*/ 1679650 h 6858000"/>
              <a:gd name="connsiteX721" fmla="*/ 0 w 7467663"/>
              <a:gd name="connsiteY721" fmla="*/ 1602463 h 6858000"/>
              <a:gd name="connsiteX722" fmla="*/ 84689 w 7467663"/>
              <a:gd name="connsiteY722" fmla="*/ 1677442 h 6858000"/>
              <a:gd name="connsiteX723" fmla="*/ 298437 w 7467663"/>
              <a:gd name="connsiteY723" fmla="*/ 1968019 h 6858000"/>
              <a:gd name="connsiteX724" fmla="*/ 227269 w 7467663"/>
              <a:gd name="connsiteY724" fmla="*/ 1114064 h 6858000"/>
              <a:gd name="connsiteX725" fmla="*/ 248003 w 7467663"/>
              <a:gd name="connsiteY725" fmla="*/ 1089613 h 6858000"/>
              <a:gd name="connsiteX726" fmla="*/ 427020 w 7467663"/>
              <a:gd name="connsiteY726" fmla="*/ 1619803 h 6858000"/>
              <a:gd name="connsiteX727" fmla="*/ 340345 w 7467663"/>
              <a:gd name="connsiteY727" fmla="*/ 2027739 h 6858000"/>
              <a:gd name="connsiteX728" fmla="*/ 360865 w 7467663"/>
              <a:gd name="connsiteY728" fmla="*/ 2044827 h 6858000"/>
              <a:gd name="connsiteX729" fmla="*/ 560414 w 7467663"/>
              <a:gd name="connsiteY729" fmla="*/ 2421457 h 6858000"/>
              <a:gd name="connsiteX730" fmla="*/ 1359703 w 7467663"/>
              <a:gd name="connsiteY730" fmla="*/ 2578554 h 6858000"/>
              <a:gd name="connsiteX731" fmla="*/ 1359422 w 7467663"/>
              <a:gd name="connsiteY731" fmla="*/ 2577994 h 6858000"/>
              <a:gd name="connsiteX732" fmla="*/ 828701 w 7467663"/>
              <a:gd name="connsiteY732" fmla="*/ 1839520 h 6858000"/>
              <a:gd name="connsiteX733" fmla="*/ 494427 w 7467663"/>
              <a:gd name="connsiteY733" fmla="*/ 1092333 h 6858000"/>
              <a:gd name="connsiteX734" fmla="*/ 506322 w 7467663"/>
              <a:gd name="connsiteY734" fmla="*/ 1020997 h 6858000"/>
              <a:gd name="connsiteX735" fmla="*/ 4570198 w 7467663"/>
              <a:gd name="connsiteY735" fmla="*/ 978081 h 6858000"/>
              <a:gd name="connsiteX736" fmla="*/ 4523691 w 7467663"/>
              <a:gd name="connsiteY736" fmla="*/ 1127776 h 6858000"/>
              <a:gd name="connsiteX737" fmla="*/ 4509875 w 7467663"/>
              <a:gd name="connsiteY737" fmla="*/ 1167552 h 6858000"/>
              <a:gd name="connsiteX738" fmla="*/ 4478168 w 7467663"/>
              <a:gd name="connsiteY738" fmla="*/ 1260735 h 6858000"/>
              <a:gd name="connsiteX739" fmla="*/ 4409309 w 7467663"/>
              <a:gd name="connsiteY739" fmla="*/ 1666996 h 6858000"/>
              <a:gd name="connsiteX740" fmla="*/ 4370031 w 7467663"/>
              <a:gd name="connsiteY740" fmla="*/ 1955666 h 6858000"/>
              <a:gd name="connsiteX741" fmla="*/ 4570198 w 7467663"/>
              <a:gd name="connsiteY741" fmla="*/ 978081 h 6858000"/>
              <a:gd name="connsiteX742" fmla="*/ 4557898 w 7467663"/>
              <a:gd name="connsiteY742" fmla="*/ 900011 h 6858000"/>
              <a:gd name="connsiteX743" fmla="*/ 4344840 w 7467663"/>
              <a:gd name="connsiteY743" fmla="*/ 1922038 h 6858000"/>
              <a:gd name="connsiteX744" fmla="*/ 4378710 w 7467663"/>
              <a:gd name="connsiteY744" fmla="*/ 1665516 h 6858000"/>
              <a:gd name="connsiteX745" fmla="*/ 4448798 w 7467663"/>
              <a:gd name="connsiteY745" fmla="*/ 1253024 h 6858000"/>
              <a:gd name="connsiteX746" fmla="*/ 4480315 w 7467663"/>
              <a:gd name="connsiteY746" fmla="*/ 1158454 h 6858000"/>
              <a:gd name="connsiteX747" fmla="*/ 4494133 w 7467663"/>
              <a:gd name="connsiteY747" fmla="*/ 1118676 h 6858000"/>
              <a:gd name="connsiteX748" fmla="*/ 4557898 w 7467663"/>
              <a:gd name="connsiteY748" fmla="*/ 900011 h 6858000"/>
              <a:gd name="connsiteX749" fmla="*/ 5870151 w 7467663"/>
              <a:gd name="connsiteY749" fmla="*/ 898890 h 6858000"/>
              <a:gd name="connsiteX750" fmla="*/ 5861335 w 7467663"/>
              <a:gd name="connsiteY750" fmla="*/ 899177 h 6858000"/>
              <a:gd name="connsiteX751" fmla="*/ 5843702 w 7467663"/>
              <a:gd name="connsiteY751" fmla="*/ 899748 h 6858000"/>
              <a:gd name="connsiteX752" fmla="*/ 5651107 w 7467663"/>
              <a:gd name="connsiteY752" fmla="*/ 920306 h 6858000"/>
              <a:gd name="connsiteX753" fmla="*/ 5459407 w 7467663"/>
              <a:gd name="connsiteY753" fmla="*/ 940975 h 6858000"/>
              <a:gd name="connsiteX754" fmla="*/ 5374846 w 7467663"/>
              <a:gd name="connsiteY754" fmla="*/ 941988 h 6858000"/>
              <a:gd name="connsiteX755" fmla="*/ 5256105 w 7467663"/>
              <a:gd name="connsiteY755" fmla="*/ 945632 h 6858000"/>
              <a:gd name="connsiteX756" fmla="*/ 5107071 w 7467663"/>
              <a:gd name="connsiteY756" fmla="*/ 969720 h 6858000"/>
              <a:gd name="connsiteX757" fmla="*/ 4998681 w 7467663"/>
              <a:gd name="connsiteY757" fmla="*/ 988771 h 6858000"/>
              <a:gd name="connsiteX758" fmla="*/ 5870151 w 7467663"/>
              <a:gd name="connsiteY758" fmla="*/ 898890 h 6858000"/>
              <a:gd name="connsiteX759" fmla="*/ 5504425 w 7467663"/>
              <a:gd name="connsiteY759" fmla="*/ 848067 h 6858000"/>
              <a:gd name="connsiteX760" fmla="*/ 4968849 w 7467663"/>
              <a:gd name="connsiteY760" fmla="*/ 962318 h 6858000"/>
              <a:gd name="connsiteX761" fmla="*/ 5104039 w 7467663"/>
              <a:gd name="connsiteY761" fmla="*/ 940634 h 6858000"/>
              <a:gd name="connsiteX762" fmla="*/ 5256311 w 7467663"/>
              <a:gd name="connsiteY762" fmla="*/ 916490 h 6858000"/>
              <a:gd name="connsiteX763" fmla="*/ 5377381 w 7467663"/>
              <a:gd name="connsiteY763" fmla="*/ 912671 h 6858000"/>
              <a:gd name="connsiteX764" fmla="*/ 5460148 w 7467663"/>
              <a:gd name="connsiteY764" fmla="*/ 911442 h 6858000"/>
              <a:gd name="connsiteX765" fmla="*/ 5648971 w 7467663"/>
              <a:gd name="connsiteY765" fmla="*/ 891331 h 6858000"/>
              <a:gd name="connsiteX766" fmla="*/ 5844807 w 7467663"/>
              <a:gd name="connsiteY766" fmla="*/ 870718 h 6858000"/>
              <a:gd name="connsiteX767" fmla="*/ 5862975 w 7467663"/>
              <a:gd name="connsiteY767" fmla="*/ 869756 h 6858000"/>
              <a:gd name="connsiteX768" fmla="*/ 5920887 w 7467663"/>
              <a:gd name="connsiteY768" fmla="*/ 865929 h 6858000"/>
              <a:gd name="connsiteX769" fmla="*/ 5504425 w 7467663"/>
              <a:gd name="connsiteY769" fmla="*/ 848067 h 6858000"/>
              <a:gd name="connsiteX770" fmla="*/ 3607114 w 7467663"/>
              <a:gd name="connsiteY770" fmla="*/ 467441 h 6858000"/>
              <a:gd name="connsiteX771" fmla="*/ 3296242 w 7467663"/>
              <a:gd name="connsiteY771" fmla="*/ 807991 h 6858000"/>
              <a:gd name="connsiteX772" fmla="*/ 3174674 w 7467663"/>
              <a:gd name="connsiteY772" fmla="*/ 919759 h 6858000"/>
              <a:gd name="connsiteX773" fmla="*/ 3042978 w 7467663"/>
              <a:gd name="connsiteY773" fmla="*/ 1054894 h 6858000"/>
              <a:gd name="connsiteX774" fmla="*/ 2968914 w 7467663"/>
              <a:gd name="connsiteY774" fmla="*/ 1133756 h 6858000"/>
              <a:gd name="connsiteX775" fmla="*/ 3103823 w 7467663"/>
              <a:gd name="connsiteY775" fmla="*/ 1026814 h 6858000"/>
              <a:gd name="connsiteX776" fmla="*/ 3607114 w 7467663"/>
              <a:gd name="connsiteY776" fmla="*/ 467441 h 6858000"/>
              <a:gd name="connsiteX777" fmla="*/ 3744487 w 7467663"/>
              <a:gd name="connsiteY777" fmla="*/ 383136 h 6858000"/>
              <a:gd name="connsiteX778" fmla="*/ 3970213 w 7467663"/>
              <a:gd name="connsiteY778" fmla="*/ 995559 h 6858000"/>
              <a:gd name="connsiteX779" fmla="*/ 3744487 w 7467663"/>
              <a:gd name="connsiteY779" fmla="*/ 383136 h 6858000"/>
              <a:gd name="connsiteX780" fmla="*/ 3624562 w 7467663"/>
              <a:gd name="connsiteY780" fmla="*/ 367041 h 6858000"/>
              <a:gd name="connsiteX781" fmla="*/ 3489712 w 7467663"/>
              <a:gd name="connsiteY781" fmla="*/ 485386 h 6858000"/>
              <a:gd name="connsiteX782" fmla="*/ 3182994 w 7467663"/>
              <a:gd name="connsiteY782" fmla="*/ 828265 h 6858000"/>
              <a:gd name="connsiteX783" fmla="*/ 2892114 w 7467663"/>
              <a:gd name="connsiteY783" fmla="*/ 1172635 h 6858000"/>
              <a:gd name="connsiteX784" fmla="*/ 3021459 w 7467663"/>
              <a:gd name="connsiteY784" fmla="*/ 1035385 h 6858000"/>
              <a:gd name="connsiteX785" fmla="*/ 3153873 w 7467663"/>
              <a:gd name="connsiteY785" fmla="*/ 898971 h 6858000"/>
              <a:gd name="connsiteX786" fmla="*/ 3276511 w 7467663"/>
              <a:gd name="connsiteY786" fmla="*/ 786423 h 6858000"/>
              <a:gd name="connsiteX787" fmla="*/ 3584154 w 7467663"/>
              <a:gd name="connsiteY787" fmla="*/ 448218 h 6858000"/>
              <a:gd name="connsiteX788" fmla="*/ 3624562 w 7467663"/>
              <a:gd name="connsiteY788" fmla="*/ 367041 h 6858000"/>
              <a:gd name="connsiteX789" fmla="*/ 3766672 w 7467663"/>
              <a:gd name="connsiteY789" fmla="*/ 359429 h 6858000"/>
              <a:gd name="connsiteX790" fmla="*/ 3996338 w 7467663"/>
              <a:gd name="connsiteY790" fmla="*/ 968237 h 6858000"/>
              <a:gd name="connsiteX791" fmla="*/ 3766672 w 7467663"/>
              <a:gd name="connsiteY791" fmla="*/ 359429 h 6858000"/>
              <a:gd name="connsiteX792" fmla="*/ 5805386 w 7467663"/>
              <a:gd name="connsiteY792" fmla="*/ 239240 h 6858000"/>
              <a:gd name="connsiteX793" fmla="*/ 5736947 w 7467663"/>
              <a:gd name="connsiteY793" fmla="*/ 261367 h 6858000"/>
              <a:gd name="connsiteX794" fmla="*/ 5427012 w 7467663"/>
              <a:gd name="connsiteY794" fmla="*/ 311272 h 6858000"/>
              <a:gd name="connsiteX795" fmla="*/ 5147818 w 7467663"/>
              <a:gd name="connsiteY795" fmla="*/ 322112 h 6858000"/>
              <a:gd name="connsiteX796" fmla="*/ 5060854 w 7467663"/>
              <a:gd name="connsiteY796" fmla="*/ 311882 h 6858000"/>
              <a:gd name="connsiteX797" fmla="*/ 4945989 w 7467663"/>
              <a:gd name="connsiteY797" fmla="*/ 300516 h 6858000"/>
              <a:gd name="connsiteX798" fmla="*/ 5410479 w 7467663"/>
              <a:gd name="connsiteY798" fmla="*/ 348434 h 6858000"/>
              <a:gd name="connsiteX799" fmla="*/ 5805386 w 7467663"/>
              <a:gd name="connsiteY799" fmla="*/ 239240 h 6858000"/>
              <a:gd name="connsiteX800" fmla="*/ 5905192 w 7467663"/>
              <a:gd name="connsiteY800" fmla="*/ 163079 h 6858000"/>
              <a:gd name="connsiteX801" fmla="*/ 5865655 w 7467663"/>
              <a:gd name="connsiteY801" fmla="*/ 171901 h 6858000"/>
              <a:gd name="connsiteX802" fmla="*/ 5259740 w 7467663"/>
              <a:gd name="connsiteY802" fmla="*/ 257013 h 6858000"/>
              <a:gd name="connsiteX803" fmla="*/ 5208466 w 7467663"/>
              <a:gd name="connsiteY803" fmla="*/ 257550 h 6858000"/>
              <a:gd name="connsiteX804" fmla="*/ 4980204 w 7467663"/>
              <a:gd name="connsiteY804" fmla="*/ 271903 h 6858000"/>
              <a:gd name="connsiteX805" fmla="*/ 5068068 w 7467663"/>
              <a:gd name="connsiteY805" fmla="*/ 282244 h 6858000"/>
              <a:gd name="connsiteX806" fmla="*/ 5153231 w 7467663"/>
              <a:gd name="connsiteY806" fmla="*/ 292240 h 6858000"/>
              <a:gd name="connsiteX807" fmla="*/ 5426491 w 7467663"/>
              <a:gd name="connsiteY807" fmla="*/ 281128 h 6858000"/>
              <a:gd name="connsiteX808" fmla="*/ 5731212 w 7467663"/>
              <a:gd name="connsiteY808" fmla="*/ 231951 h 6858000"/>
              <a:gd name="connsiteX809" fmla="*/ 5905192 w 7467663"/>
              <a:gd name="connsiteY809" fmla="*/ 163079 h 6858000"/>
              <a:gd name="connsiteX810" fmla="*/ 5944437 w 7467663"/>
              <a:gd name="connsiteY810" fmla="*/ 113829 h 6858000"/>
              <a:gd name="connsiteX811" fmla="*/ 5825032 w 7467663"/>
              <a:gd name="connsiteY811" fmla="*/ 146405 h 6858000"/>
              <a:gd name="connsiteX812" fmla="*/ 4955599 w 7467663"/>
              <a:gd name="connsiteY812" fmla="*/ 247008 h 6858000"/>
              <a:gd name="connsiteX813" fmla="*/ 5210104 w 7467663"/>
              <a:gd name="connsiteY813" fmla="*/ 228123 h 6858000"/>
              <a:gd name="connsiteX814" fmla="*/ 5261015 w 7467663"/>
              <a:gd name="connsiteY814" fmla="*/ 227087 h 6858000"/>
              <a:gd name="connsiteX815" fmla="*/ 5861181 w 7467663"/>
              <a:gd name="connsiteY815" fmla="*/ 143093 h 6858000"/>
              <a:gd name="connsiteX816" fmla="*/ 5961252 w 7467663"/>
              <a:gd name="connsiteY816" fmla="*/ 114820 h 6858000"/>
              <a:gd name="connsiteX817" fmla="*/ 5944437 w 7467663"/>
              <a:gd name="connsiteY817" fmla="*/ 113829 h 6858000"/>
              <a:gd name="connsiteX818" fmla="*/ 3882765 w 7467663"/>
              <a:gd name="connsiteY818" fmla="*/ 0 h 6858000"/>
              <a:gd name="connsiteX819" fmla="*/ 3995099 w 7467663"/>
              <a:gd name="connsiteY819" fmla="*/ 0 h 6858000"/>
              <a:gd name="connsiteX820" fmla="*/ 4163818 w 7467663"/>
              <a:gd name="connsiteY820" fmla="*/ 234104 h 6858000"/>
              <a:gd name="connsiteX821" fmla="*/ 4172099 w 7467663"/>
              <a:gd name="connsiteY821" fmla="*/ 234207 h 6858000"/>
              <a:gd name="connsiteX822" fmla="*/ 4784282 w 7467663"/>
              <a:gd name="connsiteY822" fmla="*/ 276561 h 6858000"/>
              <a:gd name="connsiteX823" fmla="*/ 4801687 w 7467663"/>
              <a:gd name="connsiteY823" fmla="*/ 267764 h 6858000"/>
              <a:gd name="connsiteX824" fmla="*/ 6082788 w 7467663"/>
              <a:gd name="connsiteY824" fmla="*/ 64119 h 6858000"/>
              <a:gd name="connsiteX825" fmla="*/ 6099442 w 7467663"/>
              <a:gd name="connsiteY825" fmla="*/ 82568 h 6858000"/>
              <a:gd name="connsiteX826" fmla="*/ 4804137 w 7467663"/>
              <a:gd name="connsiteY826" fmla="*/ 320931 h 6858000"/>
              <a:gd name="connsiteX827" fmla="*/ 4227047 w 7467663"/>
              <a:gd name="connsiteY827" fmla="*/ 313415 h 6858000"/>
              <a:gd name="connsiteX828" fmla="*/ 4346041 w 7467663"/>
              <a:gd name="connsiteY828" fmla="*/ 456086 h 6858000"/>
              <a:gd name="connsiteX829" fmla="*/ 4870967 w 7467663"/>
              <a:gd name="connsiteY829" fmla="*/ 963061 h 6858000"/>
              <a:gd name="connsiteX830" fmla="*/ 4889647 w 7467663"/>
              <a:gd name="connsiteY830" fmla="*/ 957147 h 6858000"/>
              <a:gd name="connsiteX831" fmla="*/ 5422504 w 7467663"/>
              <a:gd name="connsiteY831" fmla="*/ 805191 h 6858000"/>
              <a:gd name="connsiteX832" fmla="*/ 6087656 w 7467663"/>
              <a:gd name="connsiteY832" fmla="*/ 826703 h 6858000"/>
              <a:gd name="connsiteX833" fmla="*/ 6058717 w 7467663"/>
              <a:gd name="connsiteY833" fmla="*/ 865992 h 6858000"/>
              <a:gd name="connsiteX834" fmla="*/ 4974153 w 7467663"/>
              <a:gd name="connsiteY834" fmla="*/ 1045456 h 6858000"/>
              <a:gd name="connsiteX835" fmla="*/ 5627835 w 7467663"/>
              <a:gd name="connsiteY835" fmla="*/ 1472077 h 6858000"/>
              <a:gd name="connsiteX836" fmla="*/ 5629817 w 7467663"/>
              <a:gd name="connsiteY836" fmla="*/ 1471412 h 6858000"/>
              <a:gd name="connsiteX837" fmla="*/ 5634124 w 7467663"/>
              <a:gd name="connsiteY837" fmla="*/ 1470572 h 6858000"/>
              <a:gd name="connsiteX838" fmla="*/ 5755832 w 7467663"/>
              <a:gd name="connsiteY838" fmla="*/ 1383886 h 6858000"/>
              <a:gd name="connsiteX839" fmla="*/ 6014186 w 7467663"/>
              <a:gd name="connsiteY839" fmla="*/ 1279799 h 6858000"/>
              <a:gd name="connsiteX840" fmla="*/ 6901619 w 7467663"/>
              <a:gd name="connsiteY840" fmla="*/ 1047874 h 6858000"/>
              <a:gd name="connsiteX841" fmla="*/ 6931566 w 7467663"/>
              <a:gd name="connsiteY841" fmla="*/ 1062034 h 6858000"/>
              <a:gd name="connsiteX842" fmla="*/ 5790982 w 7467663"/>
              <a:gd name="connsiteY842" fmla="*/ 1561380 h 6858000"/>
              <a:gd name="connsiteX843" fmla="*/ 6188971 w 7467663"/>
              <a:gd name="connsiteY843" fmla="*/ 1755168 h 6858000"/>
              <a:gd name="connsiteX844" fmla="*/ 6202446 w 7467663"/>
              <a:gd name="connsiteY844" fmla="*/ 1752268 h 6858000"/>
              <a:gd name="connsiteX845" fmla="*/ 7179560 w 7467663"/>
              <a:gd name="connsiteY845" fmla="*/ 1467551 h 6858000"/>
              <a:gd name="connsiteX846" fmla="*/ 7158730 w 7467663"/>
              <a:gd name="connsiteY846" fmla="*/ 1507835 h 6858000"/>
              <a:gd name="connsiteX847" fmla="*/ 6326959 w 7467663"/>
              <a:gd name="connsiteY847" fmla="*/ 1817686 h 6858000"/>
              <a:gd name="connsiteX848" fmla="*/ 6537433 w 7467663"/>
              <a:gd name="connsiteY848" fmla="*/ 1907790 h 6858000"/>
              <a:gd name="connsiteX849" fmla="*/ 6550221 w 7467663"/>
              <a:gd name="connsiteY849" fmla="*/ 1910729 h 6858000"/>
              <a:gd name="connsiteX850" fmla="*/ 6964438 w 7467663"/>
              <a:gd name="connsiteY850" fmla="*/ 2209505 h 6858000"/>
              <a:gd name="connsiteX851" fmla="*/ 7367862 w 7467663"/>
              <a:gd name="connsiteY851" fmla="*/ 2806833 h 6858000"/>
              <a:gd name="connsiteX852" fmla="*/ 7364329 w 7467663"/>
              <a:gd name="connsiteY852" fmla="*/ 2826907 h 6858000"/>
              <a:gd name="connsiteX853" fmla="*/ 7290545 w 7467663"/>
              <a:gd name="connsiteY853" fmla="*/ 2850663 h 6858000"/>
              <a:gd name="connsiteX854" fmla="*/ 6472036 w 7467663"/>
              <a:gd name="connsiteY854" fmla="*/ 1959003 h 6858000"/>
              <a:gd name="connsiteX855" fmla="*/ 5792897 w 7467663"/>
              <a:gd name="connsiteY855" fmla="*/ 1647747 h 6858000"/>
              <a:gd name="connsiteX856" fmla="*/ 5842751 w 7467663"/>
              <a:gd name="connsiteY856" fmla="*/ 1816112 h 6858000"/>
              <a:gd name="connsiteX857" fmla="*/ 5847424 w 7467663"/>
              <a:gd name="connsiteY857" fmla="*/ 1815776 h 6858000"/>
              <a:gd name="connsiteX858" fmla="*/ 6399821 w 7467663"/>
              <a:gd name="connsiteY858" fmla="*/ 2344799 h 6858000"/>
              <a:gd name="connsiteX859" fmla="*/ 6323232 w 7467663"/>
              <a:gd name="connsiteY859" fmla="*/ 2389634 h 6858000"/>
              <a:gd name="connsiteX860" fmla="*/ 5942958 w 7467663"/>
              <a:gd name="connsiteY860" fmla="*/ 2077708 h 6858000"/>
              <a:gd name="connsiteX861" fmla="*/ 5921559 w 7467663"/>
              <a:gd name="connsiteY861" fmla="*/ 2378596 h 6858000"/>
              <a:gd name="connsiteX862" fmla="*/ 5817651 w 7467663"/>
              <a:gd name="connsiteY862" fmla="*/ 3023919 h 6858000"/>
              <a:gd name="connsiteX863" fmla="*/ 5729634 w 7467663"/>
              <a:gd name="connsiteY863" fmla="*/ 3051849 h 6858000"/>
              <a:gd name="connsiteX864" fmla="*/ 5611018 w 7467663"/>
              <a:gd name="connsiteY864" fmla="*/ 2316769 h 6858000"/>
              <a:gd name="connsiteX865" fmla="*/ 5687608 w 7467663"/>
              <a:gd name="connsiteY865" fmla="*/ 2039972 h 6858000"/>
              <a:gd name="connsiteX866" fmla="*/ 5657554 w 7467663"/>
              <a:gd name="connsiteY866" fmla="*/ 1576445 h 6858000"/>
              <a:gd name="connsiteX867" fmla="*/ 5150475 w 7467663"/>
              <a:gd name="connsiteY867" fmla="*/ 1274012 h 6858000"/>
              <a:gd name="connsiteX868" fmla="*/ 5349142 w 7467663"/>
              <a:gd name="connsiteY868" fmla="*/ 2204405 h 6858000"/>
              <a:gd name="connsiteX869" fmla="*/ 5262214 w 7467663"/>
              <a:gd name="connsiteY869" fmla="*/ 2233836 h 6858000"/>
              <a:gd name="connsiteX870" fmla="*/ 4981539 w 7467663"/>
              <a:gd name="connsiteY870" fmla="*/ 1542201 h 6858000"/>
              <a:gd name="connsiteX871" fmla="*/ 4958461 w 7467663"/>
              <a:gd name="connsiteY871" fmla="*/ 1136957 h 6858000"/>
              <a:gd name="connsiteX872" fmla="*/ 4655015 w 7467663"/>
              <a:gd name="connsiteY872" fmla="*/ 891426 h 6858000"/>
              <a:gd name="connsiteX873" fmla="*/ 4348002 w 7467663"/>
              <a:gd name="connsiteY873" fmla="*/ 2205895 h 6858000"/>
              <a:gd name="connsiteX874" fmla="*/ 4262250 w 7467663"/>
              <a:gd name="connsiteY874" fmla="*/ 2219972 h 6858000"/>
              <a:gd name="connsiteX875" fmla="*/ 4550611 w 7467663"/>
              <a:gd name="connsiteY875" fmla="*/ 817540 h 6858000"/>
              <a:gd name="connsiteX876" fmla="*/ 4564418 w 7467663"/>
              <a:gd name="connsiteY876" fmla="*/ 808293 h 6858000"/>
              <a:gd name="connsiteX877" fmla="*/ 4266388 w 7467663"/>
              <a:gd name="connsiteY877" fmla="*/ 500083 h 6858000"/>
              <a:gd name="connsiteX878" fmla="*/ 4032842 w 7467663"/>
              <a:gd name="connsiteY878" fmla="*/ 211809 h 6858000"/>
              <a:gd name="connsiteX879" fmla="*/ 3882765 w 7467663"/>
              <a:gd name="connsiteY879" fmla="*/ 0 h 6858000"/>
              <a:gd name="connsiteX880" fmla="*/ 3721337 w 7467663"/>
              <a:gd name="connsiteY880" fmla="*/ 0 h 6858000"/>
              <a:gd name="connsiteX881" fmla="*/ 3797544 w 7467663"/>
              <a:gd name="connsiteY881" fmla="*/ 0 h 6858000"/>
              <a:gd name="connsiteX882" fmla="*/ 3775734 w 7467663"/>
              <a:gd name="connsiteY882" fmla="*/ 95131 h 6858000"/>
              <a:gd name="connsiteX883" fmla="*/ 3724807 w 7467663"/>
              <a:gd name="connsiteY883" fmla="*/ 272257 h 6858000"/>
              <a:gd name="connsiteX884" fmla="*/ 3726844 w 7467663"/>
              <a:gd name="connsiteY884" fmla="*/ 282988 h 6858000"/>
              <a:gd name="connsiteX885" fmla="*/ 3742664 w 7467663"/>
              <a:gd name="connsiteY885" fmla="*/ 279918 h 6858000"/>
              <a:gd name="connsiteX886" fmla="*/ 4103910 w 7467663"/>
              <a:gd name="connsiteY886" fmla="*/ 1161917 h 6858000"/>
              <a:gd name="connsiteX887" fmla="*/ 4020269 w 7467663"/>
              <a:gd name="connsiteY887" fmla="*/ 1200406 h 6858000"/>
              <a:gd name="connsiteX888" fmla="*/ 3674882 w 7467663"/>
              <a:gd name="connsiteY888" fmla="*/ 488524 h 6858000"/>
              <a:gd name="connsiteX889" fmla="*/ 3132682 w 7467663"/>
              <a:gd name="connsiteY889" fmla="*/ 1072284 h 6858000"/>
              <a:gd name="connsiteX890" fmla="*/ 2716346 w 7467663"/>
              <a:gd name="connsiteY890" fmla="*/ 1276376 h 6858000"/>
              <a:gd name="connsiteX891" fmla="*/ 2716772 w 7467663"/>
              <a:gd name="connsiteY891" fmla="*/ 1255462 h 6858000"/>
              <a:gd name="connsiteX892" fmla="*/ 3471096 w 7467663"/>
              <a:gd name="connsiteY892" fmla="*/ 437072 h 6858000"/>
              <a:gd name="connsiteX893" fmla="*/ 3639057 w 7467663"/>
              <a:gd name="connsiteY893" fmla="*/ 286334 h 6858000"/>
              <a:gd name="connsiteX894" fmla="*/ 3640309 w 7467663"/>
              <a:gd name="connsiteY894" fmla="*/ 284664 h 6858000"/>
              <a:gd name="connsiteX895" fmla="*/ 3646022 w 7467663"/>
              <a:gd name="connsiteY895" fmla="*/ 276711 h 6858000"/>
              <a:gd name="connsiteX896" fmla="*/ 3707943 w 7467663"/>
              <a:gd name="connsiteY896" fmla="*/ 65958 h 6858000"/>
              <a:gd name="connsiteX897" fmla="*/ 3721337 w 7467663"/>
              <a:gd name="connsiteY897" fmla="*/ 0 h 6858000"/>
              <a:gd name="connsiteX898" fmla="*/ 2867960 w 7467663"/>
              <a:gd name="connsiteY898" fmla="*/ 0 h 6858000"/>
              <a:gd name="connsiteX899" fmla="*/ 2926351 w 7467663"/>
              <a:gd name="connsiteY899" fmla="*/ 0 h 6858000"/>
              <a:gd name="connsiteX900" fmla="*/ 2902823 w 7467663"/>
              <a:gd name="connsiteY900" fmla="*/ 262929 h 6858000"/>
              <a:gd name="connsiteX901" fmla="*/ 2940663 w 7467663"/>
              <a:gd name="connsiteY901" fmla="*/ 140884 h 6858000"/>
              <a:gd name="connsiteX902" fmla="*/ 2947039 w 7467663"/>
              <a:gd name="connsiteY902" fmla="*/ 122524 h 6858000"/>
              <a:gd name="connsiteX903" fmla="*/ 2984316 w 7467663"/>
              <a:gd name="connsiteY903" fmla="*/ 0 h 6858000"/>
              <a:gd name="connsiteX904" fmla="*/ 3016114 w 7467663"/>
              <a:gd name="connsiteY904" fmla="*/ 0 h 6858000"/>
              <a:gd name="connsiteX905" fmla="*/ 2979949 w 7467663"/>
              <a:gd name="connsiteY905" fmla="*/ 119274 h 6858000"/>
              <a:gd name="connsiteX906" fmla="*/ 3023879 w 7467663"/>
              <a:gd name="connsiteY906" fmla="*/ 0 h 6858000"/>
              <a:gd name="connsiteX907" fmla="*/ 3105400 w 7467663"/>
              <a:gd name="connsiteY907" fmla="*/ 0 h 6858000"/>
              <a:gd name="connsiteX908" fmla="*/ 3094669 w 7467663"/>
              <a:gd name="connsiteY908" fmla="*/ 30308 h 6858000"/>
              <a:gd name="connsiteX909" fmla="*/ 2901945 w 7467663"/>
              <a:gd name="connsiteY909" fmla="*/ 466538 h 6858000"/>
              <a:gd name="connsiteX910" fmla="*/ 2815209 w 7467663"/>
              <a:gd name="connsiteY910" fmla="*/ 497361 h 6858000"/>
              <a:gd name="connsiteX911" fmla="*/ 2844845 w 7467663"/>
              <a:gd name="connsiteY911" fmla="*/ 127638 h 6858000"/>
              <a:gd name="connsiteX912" fmla="*/ 2867960 w 7467663"/>
              <a:gd name="connsiteY912" fmla="*/ 0 h 6858000"/>
              <a:gd name="connsiteX913" fmla="*/ 1057230 w 7467663"/>
              <a:gd name="connsiteY913" fmla="*/ 0 h 6858000"/>
              <a:gd name="connsiteX914" fmla="*/ 1111003 w 7467663"/>
              <a:gd name="connsiteY914" fmla="*/ 0 h 6858000"/>
              <a:gd name="connsiteX915" fmla="*/ 1125553 w 7467663"/>
              <a:gd name="connsiteY915" fmla="*/ 52588 h 6858000"/>
              <a:gd name="connsiteX916" fmla="*/ 1304276 w 7467663"/>
              <a:gd name="connsiteY916" fmla="*/ 476275 h 6858000"/>
              <a:gd name="connsiteX917" fmla="*/ 1492066 w 7467663"/>
              <a:gd name="connsiteY917" fmla="*/ 886333 h 6858000"/>
              <a:gd name="connsiteX918" fmla="*/ 1423698 w 7467663"/>
              <a:gd name="connsiteY918" fmla="*/ 710817 h 6858000"/>
              <a:gd name="connsiteX919" fmla="*/ 1357609 w 7467663"/>
              <a:gd name="connsiteY919" fmla="*/ 532892 h 6858000"/>
              <a:gd name="connsiteX920" fmla="*/ 1309550 w 7467663"/>
              <a:gd name="connsiteY920" fmla="*/ 374031 h 6858000"/>
              <a:gd name="connsiteX921" fmla="*/ 1193673 w 7467663"/>
              <a:gd name="connsiteY921" fmla="*/ 49533 h 6858000"/>
              <a:gd name="connsiteX922" fmla="*/ 1164391 w 7467663"/>
              <a:gd name="connsiteY922" fmla="*/ 0 h 6858000"/>
              <a:gd name="connsiteX923" fmla="*/ 1200666 w 7467663"/>
              <a:gd name="connsiteY923" fmla="*/ 0 h 6858000"/>
              <a:gd name="connsiteX924" fmla="*/ 1223408 w 7467663"/>
              <a:gd name="connsiteY924" fmla="*/ 38996 h 6858000"/>
              <a:gd name="connsiteX925" fmla="*/ 1339635 w 7467663"/>
              <a:gd name="connsiteY925" fmla="*/ 365517 h 6858000"/>
              <a:gd name="connsiteX926" fmla="*/ 1387469 w 7467663"/>
              <a:gd name="connsiteY926" fmla="*/ 523079 h 6858000"/>
              <a:gd name="connsiteX927" fmla="*/ 1452685 w 7467663"/>
              <a:gd name="connsiteY927" fmla="*/ 699806 h 6858000"/>
              <a:gd name="connsiteX928" fmla="*/ 1492092 w 7467663"/>
              <a:gd name="connsiteY928" fmla="*/ 800424 h 6858000"/>
              <a:gd name="connsiteX929" fmla="*/ 1455302 w 7467663"/>
              <a:gd name="connsiteY929" fmla="*/ 632913 h 6858000"/>
              <a:gd name="connsiteX930" fmla="*/ 1222336 w 7467663"/>
              <a:gd name="connsiteY930" fmla="*/ 9480 h 6858000"/>
              <a:gd name="connsiteX931" fmla="*/ 1214634 w 7467663"/>
              <a:gd name="connsiteY931" fmla="*/ 0 h 6858000"/>
              <a:gd name="connsiteX932" fmla="*/ 1289827 w 7467663"/>
              <a:gd name="connsiteY932" fmla="*/ 0 h 6858000"/>
              <a:gd name="connsiteX933" fmla="*/ 1321076 w 7467663"/>
              <a:gd name="connsiteY933" fmla="*/ 59722 h 6858000"/>
              <a:gd name="connsiteX934" fmla="*/ 1512579 w 7467663"/>
              <a:gd name="connsiteY934" fmla="*/ 626441 h 6858000"/>
              <a:gd name="connsiteX935" fmla="*/ 1506076 w 7467663"/>
              <a:gd name="connsiteY935" fmla="*/ 1089289 h 6858000"/>
              <a:gd name="connsiteX936" fmla="*/ 1486346 w 7467663"/>
              <a:gd name="connsiteY936" fmla="*/ 1079919 h 6858000"/>
              <a:gd name="connsiteX937" fmla="*/ 1070511 w 7467663"/>
              <a:gd name="connsiteY937" fmla="*/ 48609 h 6858000"/>
              <a:gd name="connsiteX938" fmla="*/ 1057230 w 7467663"/>
              <a:gd name="connsiteY938" fmla="*/ 0 h 6858000"/>
              <a:gd name="connsiteX939" fmla="*/ 43151 w 7467663"/>
              <a:gd name="connsiteY939" fmla="*/ 0 h 6858000"/>
              <a:gd name="connsiteX940" fmla="*/ 95283 w 7467663"/>
              <a:gd name="connsiteY940" fmla="*/ 0 h 6858000"/>
              <a:gd name="connsiteX941" fmla="*/ 300708 w 7467663"/>
              <a:gd name="connsiteY941" fmla="*/ 154571 h 6858000"/>
              <a:gd name="connsiteX942" fmla="*/ 530414 w 7467663"/>
              <a:gd name="connsiteY942" fmla="*/ 354673 h 6858000"/>
              <a:gd name="connsiteX943" fmla="*/ 333785 w 7467663"/>
              <a:gd name="connsiteY943" fmla="*/ 161564 h 6858000"/>
              <a:gd name="connsiteX944" fmla="*/ 147005 w 7467663"/>
              <a:gd name="connsiteY944" fmla="*/ 0 h 6858000"/>
              <a:gd name="connsiteX945" fmla="*/ 272509 w 7467663"/>
              <a:gd name="connsiteY945" fmla="*/ 0 h 6858000"/>
              <a:gd name="connsiteX946" fmla="*/ 326276 w 7467663"/>
              <a:gd name="connsiteY946" fmla="*/ 45847 h 6858000"/>
              <a:gd name="connsiteX947" fmla="*/ 823759 w 7467663"/>
              <a:gd name="connsiteY947" fmla="*/ 574145 h 6858000"/>
              <a:gd name="connsiteX948" fmla="*/ 811254 w 7467663"/>
              <a:gd name="connsiteY948" fmla="*/ 665546 h 6858000"/>
              <a:gd name="connsiteX949" fmla="*/ 154042 w 7467663"/>
              <a:gd name="connsiteY949" fmla="*/ 261522 h 6858000"/>
              <a:gd name="connsiteX950" fmla="*/ 13550 w 7467663"/>
              <a:gd name="connsiteY950" fmla="*/ 158423 h 6858000"/>
              <a:gd name="connsiteX951" fmla="*/ 0 w 7467663"/>
              <a:gd name="connsiteY951" fmla="*/ 146618 h 6858000"/>
              <a:gd name="connsiteX952" fmla="*/ 0 w 7467663"/>
              <a:gd name="connsiteY952" fmla="*/ 59161 h 6858000"/>
              <a:gd name="connsiteX953" fmla="*/ 45427 w 7467663"/>
              <a:gd name="connsiteY953" fmla="*/ 101078 h 6858000"/>
              <a:gd name="connsiteX954" fmla="*/ 630103 w 7467663"/>
              <a:gd name="connsiteY954" fmla="*/ 485885 h 6858000"/>
              <a:gd name="connsiteX955" fmla="*/ 532040 w 7467663"/>
              <a:gd name="connsiteY955" fmla="*/ 399359 h 6858000"/>
              <a:gd name="connsiteX956" fmla="*/ 517618 w 7467663"/>
              <a:gd name="connsiteY956" fmla="*/ 385726 h 6858000"/>
              <a:gd name="connsiteX957" fmla="*/ 285074 w 7467663"/>
              <a:gd name="connsiteY957" fmla="*/ 182755 h 6858000"/>
              <a:gd name="connsiteX958" fmla="*/ 43151 w 7467663"/>
              <a:gd name="connsiteY958" fmla="*/ 0 h 6858000"/>
              <a:gd name="connsiteX0" fmla="*/ 369702 w 7467663"/>
              <a:gd name="connsiteY0" fmla="*/ 6712169 h 6858000"/>
              <a:gd name="connsiteX1" fmla="*/ 366575 w 7467663"/>
              <a:gd name="connsiteY1" fmla="*/ 6715556 h 6858000"/>
              <a:gd name="connsiteX2" fmla="*/ 371637 w 7467663"/>
              <a:gd name="connsiteY2" fmla="*/ 6713954 h 6858000"/>
              <a:gd name="connsiteX3" fmla="*/ 369702 w 7467663"/>
              <a:gd name="connsiteY3" fmla="*/ 6712169 h 6858000"/>
              <a:gd name="connsiteX4" fmla="*/ 7088673 w 7467663"/>
              <a:gd name="connsiteY4" fmla="*/ 6610396 h 6858000"/>
              <a:gd name="connsiteX5" fmla="*/ 7440138 w 7467663"/>
              <a:gd name="connsiteY5" fmla="*/ 6622648 h 6858000"/>
              <a:gd name="connsiteX6" fmla="*/ 7467600 w 7467663"/>
              <a:gd name="connsiteY6" fmla="*/ 6628217 h 6858000"/>
              <a:gd name="connsiteX7" fmla="*/ 7467600 w 7467663"/>
              <a:gd name="connsiteY7" fmla="*/ 6668575 h 6858000"/>
              <a:gd name="connsiteX8" fmla="*/ 7392322 w 7467663"/>
              <a:gd name="connsiteY8" fmla="*/ 6658238 h 6858000"/>
              <a:gd name="connsiteX9" fmla="*/ 7467600 w 7467663"/>
              <a:gd name="connsiteY9" fmla="*/ 6683873 h 6858000"/>
              <a:gd name="connsiteX10" fmla="*/ 7467600 w 7467663"/>
              <a:gd name="connsiteY10" fmla="*/ 6714215 h 6858000"/>
              <a:gd name="connsiteX11" fmla="*/ 7447383 w 7467663"/>
              <a:gd name="connsiteY11" fmla="*/ 6707202 h 6858000"/>
              <a:gd name="connsiteX12" fmla="*/ 7289862 w 7467663"/>
              <a:gd name="connsiteY12" fmla="*/ 6659827 h 6858000"/>
              <a:gd name="connsiteX13" fmla="*/ 7434024 w 7467663"/>
              <a:gd name="connsiteY13" fmla="*/ 6722130 h 6858000"/>
              <a:gd name="connsiteX14" fmla="*/ 7467600 w 7467663"/>
              <a:gd name="connsiteY14" fmla="*/ 6736157 h 6858000"/>
              <a:gd name="connsiteX15" fmla="*/ 7467600 w 7467663"/>
              <a:gd name="connsiteY15" fmla="*/ 6767913 h 6858000"/>
              <a:gd name="connsiteX16" fmla="*/ 7392158 w 7467663"/>
              <a:gd name="connsiteY16" fmla="*/ 6771365 h 6858000"/>
              <a:gd name="connsiteX17" fmla="*/ 7467600 w 7467663"/>
              <a:gd name="connsiteY17" fmla="*/ 6805948 h 6858000"/>
              <a:gd name="connsiteX18" fmla="*/ 7467600 w 7467663"/>
              <a:gd name="connsiteY18" fmla="*/ 6831490 h 6858000"/>
              <a:gd name="connsiteX19" fmla="*/ 7410696 w 7467663"/>
              <a:gd name="connsiteY19" fmla="*/ 6803861 h 6858000"/>
              <a:gd name="connsiteX20" fmla="*/ 7088673 w 7467663"/>
              <a:gd name="connsiteY20" fmla="*/ 6610396 h 6858000"/>
              <a:gd name="connsiteX21" fmla="*/ 1019354 w 7467663"/>
              <a:gd name="connsiteY21" fmla="*/ 6315006 h 6858000"/>
              <a:gd name="connsiteX22" fmla="*/ 441046 w 7467663"/>
              <a:gd name="connsiteY22" fmla="*/ 6691153 h 6858000"/>
              <a:gd name="connsiteX23" fmla="*/ 1019354 w 7467663"/>
              <a:gd name="connsiteY23" fmla="*/ 6315006 h 6858000"/>
              <a:gd name="connsiteX24" fmla="*/ 991680 w 7467663"/>
              <a:gd name="connsiteY24" fmla="*/ 6298413 h 6858000"/>
              <a:gd name="connsiteX25" fmla="*/ 409060 w 7467663"/>
              <a:gd name="connsiteY25" fmla="*/ 6671470 h 6858000"/>
              <a:gd name="connsiteX26" fmla="*/ 991680 w 7467663"/>
              <a:gd name="connsiteY26" fmla="*/ 6298413 h 6858000"/>
              <a:gd name="connsiteX27" fmla="*/ 103333 w 7467663"/>
              <a:gd name="connsiteY27" fmla="*/ 5699602 h 6858000"/>
              <a:gd name="connsiteX28" fmla="*/ 233938 w 7467663"/>
              <a:gd name="connsiteY28" fmla="*/ 5809416 h 6858000"/>
              <a:gd name="connsiteX29" fmla="*/ 883580 w 7467663"/>
              <a:gd name="connsiteY29" fmla="*/ 6180710 h 6858000"/>
              <a:gd name="connsiteX30" fmla="*/ 487337 w 7467663"/>
              <a:gd name="connsiteY30" fmla="*/ 5950182 h 6858000"/>
              <a:gd name="connsiteX31" fmla="*/ 354051 w 7467663"/>
              <a:gd name="connsiteY31" fmla="*/ 5854912 h 6858000"/>
              <a:gd name="connsiteX32" fmla="*/ 195436 w 7467663"/>
              <a:gd name="connsiteY32" fmla="*/ 5755068 h 6858000"/>
              <a:gd name="connsiteX33" fmla="*/ 103333 w 7467663"/>
              <a:gd name="connsiteY33" fmla="*/ 5699602 h 6858000"/>
              <a:gd name="connsiteX34" fmla="*/ 5539432 w 7467663"/>
              <a:gd name="connsiteY34" fmla="*/ 5642928 h 6858000"/>
              <a:gd name="connsiteX35" fmla="*/ 5555462 w 7467663"/>
              <a:gd name="connsiteY35" fmla="*/ 5694454 h 6858000"/>
              <a:gd name="connsiteX36" fmla="*/ 5828270 w 7467663"/>
              <a:gd name="connsiteY36" fmla="*/ 6320663 h 6858000"/>
              <a:gd name="connsiteX37" fmla="*/ 5947416 w 7467663"/>
              <a:gd name="connsiteY37" fmla="*/ 6574846 h 6858000"/>
              <a:gd name="connsiteX38" fmla="*/ 5539432 w 7467663"/>
              <a:gd name="connsiteY38" fmla="*/ 5642928 h 6858000"/>
              <a:gd name="connsiteX39" fmla="*/ 51253 w 7467663"/>
              <a:gd name="connsiteY39" fmla="*/ 5631825 h 6858000"/>
              <a:gd name="connsiteX40" fmla="*/ 211622 w 7467663"/>
              <a:gd name="connsiteY40" fmla="*/ 5728803 h 6858000"/>
              <a:gd name="connsiteX41" fmla="*/ 371652 w 7467663"/>
              <a:gd name="connsiteY41" fmla="*/ 5829062 h 6858000"/>
              <a:gd name="connsiteX42" fmla="*/ 505903 w 7467663"/>
              <a:gd name="connsiteY42" fmla="*/ 5925221 h 6858000"/>
              <a:gd name="connsiteX43" fmla="*/ 899240 w 7467663"/>
              <a:gd name="connsiteY43" fmla="*/ 6153068 h 6858000"/>
              <a:gd name="connsiteX44" fmla="*/ 988114 w 7467663"/>
              <a:gd name="connsiteY44" fmla="*/ 6174204 h 6858000"/>
              <a:gd name="connsiteX45" fmla="*/ 845971 w 7467663"/>
              <a:gd name="connsiteY45" fmla="*/ 6067177 h 6858000"/>
              <a:gd name="connsiteX46" fmla="*/ 448057 w 7467663"/>
              <a:gd name="connsiteY46" fmla="*/ 5841376 h 6858000"/>
              <a:gd name="connsiteX47" fmla="*/ 51253 w 7467663"/>
              <a:gd name="connsiteY47" fmla="*/ 5631825 h 6858000"/>
              <a:gd name="connsiteX48" fmla="*/ 2606687 w 7467663"/>
              <a:gd name="connsiteY48" fmla="*/ 5630718 h 6858000"/>
              <a:gd name="connsiteX49" fmla="*/ 2645658 w 7467663"/>
              <a:gd name="connsiteY49" fmla="*/ 6640259 h 6858000"/>
              <a:gd name="connsiteX50" fmla="*/ 2606687 w 7467663"/>
              <a:gd name="connsiteY50" fmla="*/ 5630718 h 6858000"/>
              <a:gd name="connsiteX51" fmla="*/ 3642057 w 7467663"/>
              <a:gd name="connsiteY51" fmla="*/ 5573487 h 6858000"/>
              <a:gd name="connsiteX52" fmla="*/ 3632981 w 7467663"/>
              <a:gd name="connsiteY52" fmla="*/ 5579437 h 6858000"/>
              <a:gd name="connsiteX53" fmla="*/ 3382436 w 7467663"/>
              <a:gd name="connsiteY53" fmla="*/ 5952726 h 6858000"/>
              <a:gd name="connsiteX54" fmla="*/ 3191929 w 7467663"/>
              <a:gd name="connsiteY54" fmla="*/ 6662669 h 6858000"/>
              <a:gd name="connsiteX55" fmla="*/ 3369898 w 7467663"/>
              <a:gd name="connsiteY55" fmla="*/ 6081771 h 6858000"/>
              <a:gd name="connsiteX56" fmla="*/ 3642057 w 7467663"/>
              <a:gd name="connsiteY56" fmla="*/ 5573487 h 6858000"/>
              <a:gd name="connsiteX57" fmla="*/ 2650666 w 7467663"/>
              <a:gd name="connsiteY57" fmla="*/ 5530686 h 6858000"/>
              <a:gd name="connsiteX58" fmla="*/ 2650249 w 7467663"/>
              <a:gd name="connsiteY58" fmla="*/ 5532101 h 6858000"/>
              <a:gd name="connsiteX59" fmla="*/ 2663808 w 7467663"/>
              <a:gd name="connsiteY59" fmla="*/ 6535215 h 6858000"/>
              <a:gd name="connsiteX60" fmla="*/ 2665418 w 7467663"/>
              <a:gd name="connsiteY60" fmla="*/ 6132756 h 6858000"/>
              <a:gd name="connsiteX61" fmla="*/ 2650666 w 7467663"/>
              <a:gd name="connsiteY61" fmla="*/ 5530686 h 6858000"/>
              <a:gd name="connsiteX62" fmla="*/ 2680277 w 7467663"/>
              <a:gd name="connsiteY62" fmla="*/ 5479204 h 6858000"/>
              <a:gd name="connsiteX63" fmla="*/ 2678972 w 7467663"/>
              <a:gd name="connsiteY63" fmla="*/ 5481582 h 6858000"/>
              <a:gd name="connsiteX64" fmla="*/ 2696666 w 7467663"/>
              <a:gd name="connsiteY64" fmla="*/ 6133836 h 6858000"/>
              <a:gd name="connsiteX65" fmla="*/ 2695769 w 7467663"/>
              <a:gd name="connsiteY65" fmla="*/ 6390955 h 6858000"/>
              <a:gd name="connsiteX66" fmla="*/ 2739893 w 7467663"/>
              <a:gd name="connsiteY66" fmla="*/ 6108357 h 6858000"/>
              <a:gd name="connsiteX67" fmla="*/ 2680277 w 7467663"/>
              <a:gd name="connsiteY67" fmla="*/ 5479204 h 6858000"/>
              <a:gd name="connsiteX68" fmla="*/ 1132195 w 7467663"/>
              <a:gd name="connsiteY68" fmla="*/ 5467980 h 6858000"/>
              <a:gd name="connsiteX69" fmla="*/ 1679056 w 7467663"/>
              <a:gd name="connsiteY69" fmla="*/ 5516907 h 6858000"/>
              <a:gd name="connsiteX70" fmla="*/ 2128648 w 7467663"/>
              <a:gd name="connsiteY70" fmla="*/ 5474249 h 6858000"/>
              <a:gd name="connsiteX71" fmla="*/ 1825619 w 7467663"/>
              <a:gd name="connsiteY71" fmla="*/ 5478447 h 6858000"/>
              <a:gd name="connsiteX72" fmla="*/ 1737798 w 7467663"/>
              <a:gd name="connsiteY72" fmla="*/ 5483353 h 6858000"/>
              <a:gd name="connsiteX73" fmla="*/ 1132195 w 7467663"/>
              <a:gd name="connsiteY73" fmla="*/ 5467980 h 6858000"/>
              <a:gd name="connsiteX74" fmla="*/ 7454976 w 7467663"/>
              <a:gd name="connsiteY74" fmla="*/ 6318297 h 6858000"/>
              <a:gd name="connsiteX75" fmla="*/ 7467600 w 7467663"/>
              <a:gd name="connsiteY75" fmla="*/ 6163634 h 6858000"/>
              <a:gd name="connsiteX76" fmla="*/ 7448321 w 7467663"/>
              <a:gd name="connsiteY76" fmla="*/ 6190991 h 6858000"/>
              <a:gd name="connsiteX77" fmla="*/ 7467600 w 7467663"/>
              <a:gd name="connsiteY77" fmla="*/ 6334256 h 6858000"/>
              <a:gd name="connsiteX78" fmla="*/ 7454976 w 7467663"/>
              <a:gd name="connsiteY78" fmla="*/ 6318297 h 6858000"/>
              <a:gd name="connsiteX79" fmla="*/ 1456157 w 7467663"/>
              <a:gd name="connsiteY79" fmla="*/ 5371404 h 6858000"/>
              <a:gd name="connsiteX80" fmla="*/ 1244432 w 7467663"/>
              <a:gd name="connsiteY80" fmla="*/ 5385601 h 6858000"/>
              <a:gd name="connsiteX81" fmla="*/ 973990 w 7467663"/>
              <a:gd name="connsiteY81" fmla="*/ 5424940 h 6858000"/>
              <a:gd name="connsiteX82" fmla="*/ 1103809 w 7467663"/>
              <a:gd name="connsiteY82" fmla="*/ 5433720 h 6858000"/>
              <a:gd name="connsiteX83" fmla="*/ 1123454 w 7467663"/>
              <a:gd name="connsiteY83" fmla="*/ 5435727 h 6858000"/>
              <a:gd name="connsiteX84" fmla="*/ 1737017 w 7467663"/>
              <a:gd name="connsiteY84" fmla="*/ 5452183 h 6858000"/>
              <a:gd name="connsiteX85" fmla="*/ 1824397 w 7467663"/>
              <a:gd name="connsiteY85" fmla="*/ 5447757 h 6858000"/>
              <a:gd name="connsiteX86" fmla="*/ 2070059 w 7467663"/>
              <a:gd name="connsiteY86" fmla="*/ 5441660 h 6858000"/>
              <a:gd name="connsiteX87" fmla="*/ 1456157 w 7467663"/>
              <a:gd name="connsiteY87" fmla="*/ 5371404 h 6858000"/>
              <a:gd name="connsiteX88" fmla="*/ 4988186 w 7467663"/>
              <a:gd name="connsiteY88" fmla="*/ 5216467 h 6858000"/>
              <a:gd name="connsiteX89" fmla="*/ 4777334 w 7467663"/>
              <a:gd name="connsiteY89" fmla="*/ 5406072 h 6858000"/>
              <a:gd name="connsiteX90" fmla="*/ 4718341 w 7467663"/>
              <a:gd name="connsiteY90" fmla="*/ 5468043 h 6858000"/>
              <a:gd name="connsiteX91" fmla="*/ 4604655 w 7467663"/>
              <a:gd name="connsiteY91" fmla="*/ 5583434 h 6858000"/>
              <a:gd name="connsiteX92" fmla="*/ 4565074 w 7467663"/>
              <a:gd name="connsiteY92" fmla="*/ 5618550 h 6858000"/>
              <a:gd name="connsiteX93" fmla="*/ 4988186 w 7467663"/>
              <a:gd name="connsiteY93" fmla="*/ 5216467 h 6858000"/>
              <a:gd name="connsiteX94" fmla="*/ 4978032 w 7467663"/>
              <a:gd name="connsiteY94" fmla="*/ 5183809 h 6858000"/>
              <a:gd name="connsiteX95" fmla="*/ 4463413 w 7467663"/>
              <a:gd name="connsiteY95" fmla="*/ 5615162 h 6858000"/>
              <a:gd name="connsiteX96" fmla="*/ 4358134 w 7467663"/>
              <a:gd name="connsiteY96" fmla="*/ 5742791 h 6858000"/>
              <a:gd name="connsiteX97" fmla="*/ 4376219 w 7467663"/>
              <a:gd name="connsiteY97" fmla="*/ 5729027 h 6858000"/>
              <a:gd name="connsiteX98" fmla="*/ 4582340 w 7467663"/>
              <a:gd name="connsiteY98" fmla="*/ 5561037 h 6858000"/>
              <a:gd name="connsiteX99" fmla="*/ 4694684 w 7467663"/>
              <a:gd name="connsiteY99" fmla="*/ 5447098 h 6858000"/>
              <a:gd name="connsiteX100" fmla="*/ 4754123 w 7467663"/>
              <a:gd name="connsiteY100" fmla="*/ 5384643 h 6858000"/>
              <a:gd name="connsiteX101" fmla="*/ 4978032 w 7467663"/>
              <a:gd name="connsiteY101" fmla="*/ 5183809 h 6858000"/>
              <a:gd name="connsiteX102" fmla="*/ 1903353 w 7467663"/>
              <a:gd name="connsiteY102" fmla="*/ 5044827 h 6858000"/>
              <a:gd name="connsiteX103" fmla="*/ 1936931 w 7467663"/>
              <a:gd name="connsiteY103" fmla="*/ 5093954 h 6858000"/>
              <a:gd name="connsiteX104" fmla="*/ 2195868 w 7467663"/>
              <a:gd name="connsiteY104" fmla="*/ 5396574 h 6858000"/>
              <a:gd name="connsiteX105" fmla="*/ 2088852 w 7467663"/>
              <a:gd name="connsiteY105" fmla="*/ 5166123 h 6858000"/>
              <a:gd name="connsiteX106" fmla="*/ 1958241 w 7467663"/>
              <a:gd name="connsiteY106" fmla="*/ 5067955 h 6858000"/>
              <a:gd name="connsiteX107" fmla="*/ 1903353 w 7467663"/>
              <a:gd name="connsiteY107" fmla="*/ 5044827 h 6858000"/>
              <a:gd name="connsiteX108" fmla="*/ 1979378 w 7467663"/>
              <a:gd name="connsiteY108" fmla="*/ 4769504 h 6858000"/>
              <a:gd name="connsiteX109" fmla="*/ 2882120 w 7467663"/>
              <a:gd name="connsiteY109" fmla="*/ 5064547 h 6858000"/>
              <a:gd name="connsiteX110" fmla="*/ 2793103 w 7467663"/>
              <a:gd name="connsiteY110" fmla="*/ 5039699 h 6858000"/>
              <a:gd name="connsiteX111" fmla="*/ 2770041 w 7467663"/>
              <a:gd name="connsiteY111" fmla="*/ 5033634 h 6858000"/>
              <a:gd name="connsiteX112" fmla="*/ 1979378 w 7467663"/>
              <a:gd name="connsiteY112" fmla="*/ 4769504 h 6858000"/>
              <a:gd name="connsiteX113" fmla="*/ 1927410 w 7467663"/>
              <a:gd name="connsiteY113" fmla="*/ 4716164 h 6858000"/>
              <a:gd name="connsiteX114" fmla="*/ 1959587 w 7467663"/>
              <a:gd name="connsiteY114" fmla="*/ 4728849 h 6858000"/>
              <a:gd name="connsiteX115" fmla="*/ 2777707 w 7467663"/>
              <a:gd name="connsiteY115" fmla="*/ 5003991 h 6858000"/>
              <a:gd name="connsiteX116" fmla="*/ 2800768 w 7467663"/>
              <a:gd name="connsiteY116" fmla="*/ 5010056 h 6858000"/>
              <a:gd name="connsiteX117" fmla="*/ 2879408 w 7467663"/>
              <a:gd name="connsiteY117" fmla="*/ 5031590 h 6858000"/>
              <a:gd name="connsiteX118" fmla="*/ 2862295 w 7467663"/>
              <a:gd name="connsiteY118" fmla="*/ 5022958 h 6858000"/>
              <a:gd name="connsiteX119" fmla="*/ 2813343 w 7467663"/>
              <a:gd name="connsiteY119" fmla="*/ 4998369 h 6858000"/>
              <a:gd name="connsiteX120" fmla="*/ 2646245 w 7467663"/>
              <a:gd name="connsiteY120" fmla="*/ 4930999 h 6858000"/>
              <a:gd name="connsiteX121" fmla="*/ 1999243 w 7467663"/>
              <a:gd name="connsiteY121" fmla="*/ 4730524 h 6858000"/>
              <a:gd name="connsiteX122" fmla="*/ 1979527 w 7467663"/>
              <a:gd name="connsiteY122" fmla="*/ 4726651 h 6858000"/>
              <a:gd name="connsiteX123" fmla="*/ 1927410 w 7467663"/>
              <a:gd name="connsiteY123" fmla="*/ 4716164 h 6858000"/>
              <a:gd name="connsiteX124" fmla="*/ 1997014 w 7467663"/>
              <a:gd name="connsiteY124" fmla="*/ 4698007 h 6858000"/>
              <a:gd name="connsiteX125" fmla="*/ 2005458 w 7467663"/>
              <a:gd name="connsiteY125" fmla="*/ 4699540 h 6858000"/>
              <a:gd name="connsiteX126" fmla="*/ 2657186 w 7467663"/>
              <a:gd name="connsiteY126" fmla="*/ 4901687 h 6858000"/>
              <a:gd name="connsiteX127" fmla="*/ 2826662 w 7467663"/>
              <a:gd name="connsiteY127" fmla="*/ 4970362 h 6858000"/>
              <a:gd name="connsiteX128" fmla="*/ 2876100 w 7467663"/>
              <a:gd name="connsiteY128" fmla="*/ 4995397 h 6858000"/>
              <a:gd name="connsiteX129" fmla="*/ 3042600 w 7467663"/>
              <a:gd name="connsiteY129" fmla="*/ 5059532 h 6858000"/>
              <a:gd name="connsiteX130" fmla="*/ 1997014 w 7467663"/>
              <a:gd name="connsiteY130" fmla="*/ 4698007 h 6858000"/>
              <a:gd name="connsiteX131" fmla="*/ 2305292 w 7467663"/>
              <a:gd name="connsiteY131" fmla="*/ 4219492 h 6858000"/>
              <a:gd name="connsiteX132" fmla="*/ 3360922 w 7467663"/>
              <a:gd name="connsiteY132" fmla="*/ 4529373 h 6858000"/>
              <a:gd name="connsiteX133" fmla="*/ 3492420 w 7467663"/>
              <a:gd name="connsiteY133" fmla="*/ 4510145 h 6858000"/>
              <a:gd name="connsiteX134" fmla="*/ 3364086 w 7467663"/>
              <a:gd name="connsiteY134" fmla="*/ 4480340 h 6858000"/>
              <a:gd name="connsiteX135" fmla="*/ 3225818 w 7467663"/>
              <a:gd name="connsiteY135" fmla="*/ 4411822 h 6858000"/>
              <a:gd name="connsiteX136" fmla="*/ 3129696 w 7467663"/>
              <a:gd name="connsiteY136" fmla="*/ 4360704 h 6858000"/>
              <a:gd name="connsiteX137" fmla="*/ 2814545 w 7467663"/>
              <a:gd name="connsiteY137" fmla="*/ 4282955 h 6858000"/>
              <a:gd name="connsiteX138" fmla="*/ 2305292 w 7467663"/>
              <a:gd name="connsiteY138" fmla="*/ 4219492 h 6858000"/>
              <a:gd name="connsiteX139" fmla="*/ 2626982 w 7467663"/>
              <a:gd name="connsiteY139" fmla="*/ 4206450 h 6858000"/>
              <a:gd name="connsiteX140" fmla="*/ 2490617 w 7467663"/>
              <a:gd name="connsiteY140" fmla="*/ 4206951 h 6858000"/>
              <a:gd name="connsiteX141" fmla="*/ 2819869 w 7467663"/>
              <a:gd name="connsiteY141" fmla="*/ 4252936 h 6858000"/>
              <a:gd name="connsiteX142" fmla="*/ 3143018 w 7467663"/>
              <a:gd name="connsiteY142" fmla="*/ 4332698 h 6858000"/>
              <a:gd name="connsiteX143" fmla="*/ 3241520 w 7467663"/>
              <a:gd name="connsiteY143" fmla="*/ 4385112 h 6858000"/>
              <a:gd name="connsiteX144" fmla="*/ 3374575 w 7467663"/>
              <a:gd name="connsiteY144" fmla="*/ 4451517 h 6858000"/>
              <a:gd name="connsiteX145" fmla="*/ 3505221 w 7467663"/>
              <a:gd name="connsiteY145" fmla="*/ 4480757 h 6858000"/>
              <a:gd name="connsiteX146" fmla="*/ 2626982 w 7467663"/>
              <a:gd name="connsiteY146" fmla="*/ 4206450 h 6858000"/>
              <a:gd name="connsiteX147" fmla="*/ 1310106 w 7467663"/>
              <a:gd name="connsiteY147" fmla="*/ 3943217 h 6858000"/>
              <a:gd name="connsiteX148" fmla="*/ 854994 w 7467663"/>
              <a:gd name="connsiteY148" fmla="*/ 4399136 h 6858000"/>
              <a:gd name="connsiteX149" fmla="*/ 742462 w 7467663"/>
              <a:gd name="connsiteY149" fmla="*/ 4594648 h 6858000"/>
              <a:gd name="connsiteX150" fmla="*/ 820602 w 7467663"/>
              <a:gd name="connsiteY150" fmla="*/ 4485915 h 6858000"/>
              <a:gd name="connsiteX151" fmla="*/ 878295 w 7467663"/>
              <a:gd name="connsiteY151" fmla="*/ 4403594 h 6858000"/>
              <a:gd name="connsiteX152" fmla="*/ 1240607 w 7467663"/>
              <a:gd name="connsiteY152" fmla="*/ 4010401 h 6858000"/>
              <a:gd name="connsiteX153" fmla="*/ 1310106 w 7467663"/>
              <a:gd name="connsiteY153" fmla="*/ 3943217 h 6858000"/>
              <a:gd name="connsiteX154" fmla="*/ 1423113 w 7467663"/>
              <a:gd name="connsiteY154" fmla="*/ 3874565 h 6858000"/>
              <a:gd name="connsiteX155" fmla="*/ 1260565 w 7467663"/>
              <a:gd name="connsiteY155" fmla="*/ 4031982 h 6858000"/>
              <a:gd name="connsiteX156" fmla="*/ 901900 w 7467663"/>
              <a:gd name="connsiteY156" fmla="*/ 4421236 h 6858000"/>
              <a:gd name="connsiteX157" fmla="*/ 845044 w 7467663"/>
              <a:gd name="connsiteY157" fmla="*/ 4502436 h 6858000"/>
              <a:gd name="connsiteX158" fmla="*/ 685926 w 7467663"/>
              <a:gd name="connsiteY158" fmla="*/ 4703069 h 6858000"/>
              <a:gd name="connsiteX159" fmla="*/ 684248 w 7467663"/>
              <a:gd name="connsiteY159" fmla="*/ 4706721 h 6858000"/>
              <a:gd name="connsiteX160" fmla="*/ 1423113 w 7467663"/>
              <a:gd name="connsiteY160" fmla="*/ 3874565 h 6858000"/>
              <a:gd name="connsiteX161" fmla="*/ 3316479 w 7467663"/>
              <a:gd name="connsiteY161" fmla="*/ 3872136 h 6858000"/>
              <a:gd name="connsiteX162" fmla="*/ 3546806 w 7467663"/>
              <a:gd name="connsiteY162" fmla="*/ 4356139 h 6858000"/>
              <a:gd name="connsiteX163" fmla="*/ 3364433 w 7467663"/>
              <a:gd name="connsiteY163" fmla="*/ 3953121 h 6858000"/>
              <a:gd name="connsiteX164" fmla="*/ 3316479 w 7467663"/>
              <a:gd name="connsiteY164" fmla="*/ 3872136 h 6858000"/>
              <a:gd name="connsiteX165" fmla="*/ 3291335 w 7467663"/>
              <a:gd name="connsiteY165" fmla="*/ 3767420 h 6858000"/>
              <a:gd name="connsiteX166" fmla="*/ 3390805 w 7467663"/>
              <a:gd name="connsiteY166" fmla="*/ 3937163 h 6858000"/>
              <a:gd name="connsiteX167" fmla="*/ 3579062 w 7467663"/>
              <a:gd name="connsiteY167" fmla="*/ 4359040 h 6858000"/>
              <a:gd name="connsiteX168" fmla="*/ 3467355 w 7467663"/>
              <a:gd name="connsiteY168" fmla="*/ 3988130 h 6858000"/>
              <a:gd name="connsiteX169" fmla="*/ 3310753 w 7467663"/>
              <a:gd name="connsiteY169" fmla="*/ 3787140 h 6858000"/>
              <a:gd name="connsiteX170" fmla="*/ 3291335 w 7467663"/>
              <a:gd name="connsiteY170" fmla="*/ 3767420 h 6858000"/>
              <a:gd name="connsiteX171" fmla="*/ 1635889 w 7467663"/>
              <a:gd name="connsiteY171" fmla="*/ 3709494 h 6858000"/>
              <a:gd name="connsiteX172" fmla="*/ 1634800 w 7467663"/>
              <a:gd name="connsiteY172" fmla="*/ 3731111 h 6858000"/>
              <a:gd name="connsiteX173" fmla="*/ 1635889 w 7467663"/>
              <a:gd name="connsiteY173" fmla="*/ 3709494 h 6858000"/>
              <a:gd name="connsiteX174" fmla="*/ 1510397 w 7467663"/>
              <a:gd name="connsiteY174" fmla="*/ 3684705 h 6858000"/>
              <a:gd name="connsiteX175" fmla="*/ 1146550 w 7467663"/>
              <a:gd name="connsiteY175" fmla="*/ 3802012 h 6858000"/>
              <a:gd name="connsiteX176" fmla="*/ 698834 w 7467663"/>
              <a:gd name="connsiteY176" fmla="*/ 3952272 h 6858000"/>
              <a:gd name="connsiteX177" fmla="*/ 34256 w 7467663"/>
              <a:gd name="connsiteY177" fmla="*/ 4347603 h 6858000"/>
              <a:gd name="connsiteX178" fmla="*/ 527241 w 7467663"/>
              <a:gd name="connsiteY178" fmla="*/ 4065078 h 6858000"/>
              <a:gd name="connsiteX179" fmla="*/ 1510397 w 7467663"/>
              <a:gd name="connsiteY179" fmla="*/ 3684705 h 6858000"/>
              <a:gd name="connsiteX180" fmla="*/ 1313114 w 7467663"/>
              <a:gd name="connsiteY180" fmla="*/ 3655216 h 6858000"/>
              <a:gd name="connsiteX181" fmla="*/ 1109304 w 7467663"/>
              <a:gd name="connsiteY181" fmla="*/ 3669030 h 6858000"/>
              <a:gd name="connsiteX182" fmla="*/ 8129 w 7467663"/>
              <a:gd name="connsiteY182" fmla="*/ 4330519 h 6858000"/>
              <a:gd name="connsiteX183" fmla="*/ 687572 w 7467663"/>
              <a:gd name="connsiteY183" fmla="*/ 3925629 h 6858000"/>
              <a:gd name="connsiteX184" fmla="*/ 1138365 w 7467663"/>
              <a:gd name="connsiteY184" fmla="*/ 3774515 h 6858000"/>
              <a:gd name="connsiteX185" fmla="*/ 1505579 w 7467663"/>
              <a:gd name="connsiteY185" fmla="*/ 3655526 h 6858000"/>
              <a:gd name="connsiteX186" fmla="*/ 1313114 w 7467663"/>
              <a:gd name="connsiteY186" fmla="*/ 3655216 h 6858000"/>
              <a:gd name="connsiteX187" fmla="*/ 3655073 w 7467663"/>
              <a:gd name="connsiteY187" fmla="*/ 3650884 h 6858000"/>
              <a:gd name="connsiteX188" fmla="*/ 3989938 w 7467663"/>
              <a:gd name="connsiteY188" fmla="*/ 3991685 h 6858000"/>
              <a:gd name="connsiteX189" fmla="*/ 4393907 w 7467663"/>
              <a:gd name="connsiteY189" fmla="*/ 4261258 h 6858000"/>
              <a:gd name="connsiteX190" fmla="*/ 4648051 w 7467663"/>
              <a:gd name="connsiteY190" fmla="*/ 4374051 h 6858000"/>
              <a:gd name="connsiteX191" fmla="*/ 4383389 w 7467663"/>
              <a:gd name="connsiteY191" fmla="*/ 4184369 h 6858000"/>
              <a:gd name="connsiteX192" fmla="*/ 4165508 w 7467663"/>
              <a:gd name="connsiteY192" fmla="*/ 4035196 h 6858000"/>
              <a:gd name="connsiteX193" fmla="*/ 4068162 w 7467663"/>
              <a:gd name="connsiteY193" fmla="*/ 3953394 h 6858000"/>
              <a:gd name="connsiteX194" fmla="*/ 3981416 w 7467663"/>
              <a:gd name="connsiteY194" fmla="*/ 3880482 h 6858000"/>
              <a:gd name="connsiteX195" fmla="*/ 3800147 w 7467663"/>
              <a:gd name="connsiteY195" fmla="*/ 3749872 h 6858000"/>
              <a:gd name="connsiteX196" fmla="*/ 3655073 w 7467663"/>
              <a:gd name="connsiteY196" fmla="*/ 3650884 h 6858000"/>
              <a:gd name="connsiteX197" fmla="*/ 3670252 w 7467663"/>
              <a:gd name="connsiteY197" fmla="*/ 3622798 h 6858000"/>
              <a:gd name="connsiteX198" fmla="*/ 3817258 w 7467663"/>
              <a:gd name="connsiteY198" fmla="*/ 3723577 h 6858000"/>
              <a:gd name="connsiteX199" fmla="*/ 4000461 w 7467663"/>
              <a:gd name="connsiteY199" fmla="*/ 3855966 h 6858000"/>
              <a:gd name="connsiteX200" fmla="*/ 4088180 w 7467663"/>
              <a:gd name="connsiteY200" fmla="*/ 3929774 h 6858000"/>
              <a:gd name="connsiteX201" fmla="*/ 4184555 w 7467663"/>
              <a:gd name="connsiteY201" fmla="*/ 4010683 h 6858000"/>
              <a:gd name="connsiteX202" fmla="*/ 4399563 w 7467663"/>
              <a:gd name="connsiteY202" fmla="*/ 4158106 h 6858000"/>
              <a:gd name="connsiteX203" fmla="*/ 4684469 w 7467663"/>
              <a:gd name="connsiteY203" fmla="*/ 4364680 h 6858000"/>
              <a:gd name="connsiteX204" fmla="*/ 4690271 w 7467663"/>
              <a:gd name="connsiteY204" fmla="*/ 4370034 h 6858000"/>
              <a:gd name="connsiteX205" fmla="*/ 4136093 w 7467663"/>
              <a:gd name="connsiteY205" fmla="*/ 3858466 h 6858000"/>
              <a:gd name="connsiteX206" fmla="*/ 3670252 w 7467663"/>
              <a:gd name="connsiteY206" fmla="*/ 3622798 h 6858000"/>
              <a:gd name="connsiteX207" fmla="*/ 4440129 w 7467663"/>
              <a:gd name="connsiteY207" fmla="*/ 3448571 h 6858000"/>
              <a:gd name="connsiteX208" fmla="*/ 4856525 w 7467663"/>
              <a:gd name="connsiteY208" fmla="*/ 3915351 h 6858000"/>
              <a:gd name="connsiteX209" fmla="*/ 5059055 w 7467663"/>
              <a:gd name="connsiteY209" fmla="*/ 4108918 h 6858000"/>
              <a:gd name="connsiteX210" fmla="*/ 5290070 w 7467663"/>
              <a:gd name="connsiteY210" fmla="*/ 4263619 h 6858000"/>
              <a:gd name="connsiteX211" fmla="*/ 4834991 w 7467663"/>
              <a:gd name="connsiteY211" fmla="*/ 3830985 h 6858000"/>
              <a:gd name="connsiteX212" fmla="*/ 4440129 w 7467663"/>
              <a:gd name="connsiteY212" fmla="*/ 3448571 h 6858000"/>
              <a:gd name="connsiteX213" fmla="*/ 4441737 w 7467663"/>
              <a:gd name="connsiteY213" fmla="*/ 3399734 h 6858000"/>
              <a:gd name="connsiteX214" fmla="*/ 4431236 w 7467663"/>
              <a:gd name="connsiteY214" fmla="*/ 3400954 h 6858000"/>
              <a:gd name="connsiteX215" fmla="*/ 4557150 w 7467663"/>
              <a:gd name="connsiteY215" fmla="*/ 3510023 h 6858000"/>
              <a:gd name="connsiteX216" fmla="*/ 4856936 w 7467663"/>
              <a:gd name="connsiteY216" fmla="*/ 3809146 h 6858000"/>
              <a:gd name="connsiteX217" fmla="*/ 5111996 w 7467663"/>
              <a:gd name="connsiteY217" fmla="*/ 4065759 h 6858000"/>
              <a:gd name="connsiteX218" fmla="*/ 5388878 w 7467663"/>
              <a:gd name="connsiteY218" fmla="*/ 4300185 h 6858000"/>
              <a:gd name="connsiteX219" fmla="*/ 5425556 w 7467663"/>
              <a:gd name="connsiteY219" fmla="*/ 4308967 h 6858000"/>
              <a:gd name="connsiteX220" fmla="*/ 4943646 w 7467663"/>
              <a:gd name="connsiteY220" fmla="*/ 3822916 h 6858000"/>
              <a:gd name="connsiteX221" fmla="*/ 4594837 w 7467663"/>
              <a:gd name="connsiteY221" fmla="*/ 3532274 h 6858000"/>
              <a:gd name="connsiteX222" fmla="*/ 4441737 w 7467663"/>
              <a:gd name="connsiteY222" fmla="*/ 3399734 h 6858000"/>
              <a:gd name="connsiteX223" fmla="*/ 5425834 w 7467663"/>
              <a:gd name="connsiteY223" fmla="*/ 3162785 h 6858000"/>
              <a:gd name="connsiteX224" fmla="*/ 5401644 w 7467663"/>
              <a:gd name="connsiteY224" fmla="*/ 3617847 h 6858000"/>
              <a:gd name="connsiteX225" fmla="*/ 5467256 w 7467663"/>
              <a:gd name="connsiteY225" fmla="*/ 4175494 h 6858000"/>
              <a:gd name="connsiteX226" fmla="*/ 5448069 w 7467663"/>
              <a:gd name="connsiteY226" fmla="*/ 3567554 h 6858000"/>
              <a:gd name="connsiteX227" fmla="*/ 5425834 w 7467663"/>
              <a:gd name="connsiteY227" fmla="*/ 3162785 h 6858000"/>
              <a:gd name="connsiteX228" fmla="*/ 1318687 w 7467663"/>
              <a:gd name="connsiteY228" fmla="*/ 3113840 h 6858000"/>
              <a:gd name="connsiteX229" fmla="*/ 1066793 w 7467663"/>
              <a:gd name="connsiteY229" fmla="*/ 3212171 h 6858000"/>
              <a:gd name="connsiteX230" fmla="*/ 993319 w 7467663"/>
              <a:gd name="connsiteY230" fmla="*/ 3247648 h 6858000"/>
              <a:gd name="connsiteX231" fmla="*/ 853081 w 7467663"/>
              <a:gd name="connsiteY231" fmla="*/ 3312410 h 6858000"/>
              <a:gd name="connsiteX232" fmla="*/ 805957 w 7467663"/>
              <a:gd name="connsiteY232" fmla="*/ 3330443 h 6858000"/>
              <a:gd name="connsiteX233" fmla="*/ 1318687 w 7467663"/>
              <a:gd name="connsiteY233" fmla="*/ 3113840 h 6858000"/>
              <a:gd name="connsiteX234" fmla="*/ 5453702 w 7467663"/>
              <a:gd name="connsiteY234" fmla="*/ 3090882 h 6858000"/>
              <a:gd name="connsiteX235" fmla="*/ 5480135 w 7467663"/>
              <a:gd name="connsiteY235" fmla="*/ 3565802 h 6858000"/>
              <a:gd name="connsiteX236" fmla="*/ 5499023 w 7467663"/>
              <a:gd name="connsiteY236" fmla="*/ 4166310 h 6858000"/>
              <a:gd name="connsiteX237" fmla="*/ 5547022 w 7467663"/>
              <a:gd name="connsiteY237" fmla="*/ 3607838 h 6858000"/>
              <a:gd name="connsiteX238" fmla="*/ 5515964 w 7467663"/>
              <a:gd name="connsiteY238" fmla="*/ 3378541 h 6858000"/>
              <a:gd name="connsiteX239" fmla="*/ 5453702 w 7467663"/>
              <a:gd name="connsiteY239" fmla="*/ 3090882 h 6858000"/>
              <a:gd name="connsiteX240" fmla="*/ 1238695 w 7467663"/>
              <a:gd name="connsiteY240" fmla="*/ 3076820 h 6858000"/>
              <a:gd name="connsiteX241" fmla="*/ 716371 w 7467663"/>
              <a:gd name="connsiteY241" fmla="*/ 3293249 h 6858000"/>
              <a:gd name="connsiteX242" fmla="*/ 579522 w 7467663"/>
              <a:gd name="connsiteY242" fmla="*/ 3371759 h 6858000"/>
              <a:gd name="connsiteX243" fmla="*/ 600288 w 7467663"/>
              <a:gd name="connsiteY243" fmla="*/ 3365555 h 6858000"/>
              <a:gd name="connsiteX244" fmla="*/ 840692 w 7467663"/>
              <a:gd name="connsiteY244" fmla="*/ 3284921 h 6858000"/>
              <a:gd name="connsiteX245" fmla="*/ 979248 w 7467663"/>
              <a:gd name="connsiteY245" fmla="*/ 3221003 h 6858000"/>
              <a:gd name="connsiteX246" fmla="*/ 1053282 w 7467663"/>
              <a:gd name="connsiteY246" fmla="*/ 3185247 h 6858000"/>
              <a:gd name="connsiteX247" fmla="*/ 1320603 w 7467663"/>
              <a:gd name="connsiteY247" fmla="*/ 3081281 h 6858000"/>
              <a:gd name="connsiteX248" fmla="*/ 1238695 w 7467663"/>
              <a:gd name="connsiteY248" fmla="*/ 3076820 h 6858000"/>
              <a:gd name="connsiteX249" fmla="*/ 5425627 w 7467663"/>
              <a:gd name="connsiteY249" fmla="*/ 2954192 h 6858000"/>
              <a:gd name="connsiteX250" fmla="*/ 5470770 w 7467663"/>
              <a:gd name="connsiteY250" fmla="*/ 3005435 h 6858000"/>
              <a:gd name="connsiteX251" fmla="*/ 5519779 w 7467663"/>
              <a:gd name="connsiteY251" fmla="*/ 4359223 h 6858000"/>
              <a:gd name="connsiteX252" fmla="*/ 5520293 w 7467663"/>
              <a:gd name="connsiteY252" fmla="*/ 4360602 h 6858000"/>
              <a:gd name="connsiteX253" fmla="*/ 5767221 w 7467663"/>
              <a:gd name="connsiteY253" fmla="*/ 4665564 h 6858000"/>
              <a:gd name="connsiteX254" fmla="*/ 6937169 w 7467663"/>
              <a:gd name="connsiteY254" fmla="*/ 4815941 h 6858000"/>
              <a:gd name="connsiteX255" fmla="*/ 6953922 w 7467663"/>
              <a:gd name="connsiteY255" fmla="*/ 4890068 h 6858000"/>
              <a:gd name="connsiteX256" fmla="*/ 6071359 w 7467663"/>
              <a:gd name="connsiteY256" fmla="*/ 4770770 h 6858000"/>
              <a:gd name="connsiteX257" fmla="*/ 6038839 w 7467663"/>
              <a:gd name="connsiteY257" fmla="*/ 4764474 h 6858000"/>
              <a:gd name="connsiteX258" fmla="*/ 6038706 w 7467663"/>
              <a:gd name="connsiteY258" fmla="*/ 4763847 h 6858000"/>
              <a:gd name="connsiteX259" fmla="*/ 6037784 w 7467663"/>
              <a:gd name="connsiteY259" fmla="*/ 4764270 h 6858000"/>
              <a:gd name="connsiteX260" fmla="*/ 6038839 w 7467663"/>
              <a:gd name="connsiteY260" fmla="*/ 4764474 h 6858000"/>
              <a:gd name="connsiteX261" fmla="*/ 6040338 w 7467663"/>
              <a:gd name="connsiteY261" fmla="*/ 4771418 h 6858000"/>
              <a:gd name="connsiteX262" fmla="*/ 6024488 w 7467663"/>
              <a:gd name="connsiteY262" fmla="*/ 4809903 h 6858000"/>
              <a:gd name="connsiteX263" fmla="*/ 5599771 w 7467663"/>
              <a:gd name="connsiteY263" fmla="*/ 5509652 h 6858000"/>
              <a:gd name="connsiteX264" fmla="*/ 5548843 w 7467663"/>
              <a:gd name="connsiteY264" fmla="*/ 5563845 h 6858000"/>
              <a:gd name="connsiteX265" fmla="*/ 5940952 w 7467663"/>
              <a:gd name="connsiteY265" fmla="*/ 6250028 h 6858000"/>
              <a:gd name="connsiteX266" fmla="*/ 6043441 w 7467663"/>
              <a:gd name="connsiteY266" fmla="*/ 6665847 h 6858000"/>
              <a:gd name="connsiteX267" fmla="*/ 6093432 w 7467663"/>
              <a:gd name="connsiteY267" fmla="*/ 6858000 h 6858000"/>
              <a:gd name="connsiteX268" fmla="*/ 6034344 w 7467663"/>
              <a:gd name="connsiteY268" fmla="*/ 6858000 h 6858000"/>
              <a:gd name="connsiteX269" fmla="*/ 6026679 w 7467663"/>
              <a:gd name="connsiteY269" fmla="*/ 6836959 h 6858000"/>
              <a:gd name="connsiteX270" fmla="*/ 5800441 w 7467663"/>
              <a:gd name="connsiteY270" fmla="*/ 6335286 h 6858000"/>
              <a:gd name="connsiteX271" fmla="*/ 5526562 w 7467663"/>
              <a:gd name="connsiteY271" fmla="*/ 5705388 h 6858000"/>
              <a:gd name="connsiteX272" fmla="*/ 5519640 w 7467663"/>
              <a:gd name="connsiteY272" fmla="*/ 5683774 h 6858000"/>
              <a:gd name="connsiteX273" fmla="*/ 5844559 w 7467663"/>
              <a:gd name="connsiteY273" fmla="*/ 6553349 h 6858000"/>
              <a:gd name="connsiteX274" fmla="*/ 5975994 w 7467663"/>
              <a:gd name="connsiteY274" fmla="*/ 6858000 h 6858000"/>
              <a:gd name="connsiteX275" fmla="*/ 5898547 w 7467663"/>
              <a:gd name="connsiteY275" fmla="*/ 6858000 h 6858000"/>
              <a:gd name="connsiteX276" fmla="*/ 5682041 w 7467663"/>
              <a:gd name="connsiteY276" fmla="*/ 6355860 h 6858000"/>
              <a:gd name="connsiteX277" fmla="*/ 5461758 w 7467663"/>
              <a:gd name="connsiteY277" fmla="*/ 5820220 h 6858000"/>
              <a:gd name="connsiteX278" fmla="*/ 5237282 w 7467663"/>
              <a:gd name="connsiteY278" fmla="*/ 6579086 h 6858000"/>
              <a:gd name="connsiteX279" fmla="*/ 5115009 w 7467663"/>
              <a:gd name="connsiteY279" fmla="*/ 6858000 h 6858000"/>
              <a:gd name="connsiteX280" fmla="*/ 5028074 w 7467663"/>
              <a:gd name="connsiteY280" fmla="*/ 6858000 h 6858000"/>
              <a:gd name="connsiteX281" fmla="*/ 5079508 w 7467663"/>
              <a:gd name="connsiteY281" fmla="*/ 6749074 h 6858000"/>
              <a:gd name="connsiteX282" fmla="*/ 5371846 w 7467663"/>
              <a:gd name="connsiteY282" fmla="*/ 5924413 h 6858000"/>
              <a:gd name="connsiteX283" fmla="*/ 5270512 w 7467663"/>
              <a:gd name="connsiteY283" fmla="*/ 6138975 h 6858000"/>
              <a:gd name="connsiteX284" fmla="*/ 5062409 w 7467663"/>
              <a:gd name="connsiteY284" fmla="*/ 6653544 h 6858000"/>
              <a:gd name="connsiteX285" fmla="*/ 5036628 w 7467663"/>
              <a:gd name="connsiteY285" fmla="*/ 6754247 h 6858000"/>
              <a:gd name="connsiteX286" fmla="*/ 5009112 w 7467663"/>
              <a:gd name="connsiteY286" fmla="*/ 6858000 h 6858000"/>
              <a:gd name="connsiteX287" fmla="*/ 4976679 w 7467663"/>
              <a:gd name="connsiteY287" fmla="*/ 6858000 h 6858000"/>
              <a:gd name="connsiteX288" fmla="*/ 5006537 w 7467663"/>
              <a:gd name="connsiteY288" fmla="*/ 6747068 h 6858000"/>
              <a:gd name="connsiteX289" fmla="*/ 5032723 w 7467663"/>
              <a:gd name="connsiteY289" fmla="*/ 6644957 h 6858000"/>
              <a:gd name="connsiteX290" fmla="*/ 5242949 w 7467663"/>
              <a:gd name="connsiteY290" fmla="*/ 6125175 h 6858000"/>
              <a:gd name="connsiteX291" fmla="*/ 5286321 w 7467663"/>
              <a:gd name="connsiteY291" fmla="*/ 6033555 h 6858000"/>
              <a:gd name="connsiteX292" fmla="*/ 5008210 w 7467663"/>
              <a:gd name="connsiteY292" fmla="*/ 6649194 h 6858000"/>
              <a:gd name="connsiteX293" fmla="*/ 4986321 w 7467663"/>
              <a:gd name="connsiteY293" fmla="*/ 6765687 h 6858000"/>
              <a:gd name="connsiteX294" fmla="*/ 4973474 w 7467663"/>
              <a:gd name="connsiteY294" fmla="*/ 6858000 h 6858000"/>
              <a:gd name="connsiteX295" fmla="*/ 4907178 w 7467663"/>
              <a:gd name="connsiteY295" fmla="*/ 6858000 h 6858000"/>
              <a:gd name="connsiteX296" fmla="*/ 4910810 w 7467663"/>
              <a:gd name="connsiteY296" fmla="*/ 6829660 h 6858000"/>
              <a:gd name="connsiteX297" fmla="*/ 4987461 w 7467663"/>
              <a:gd name="connsiteY297" fmla="*/ 6432994 h 6858000"/>
              <a:gd name="connsiteX298" fmla="*/ 5179262 w 7467663"/>
              <a:gd name="connsiteY298" fmla="*/ 6035044 h 6858000"/>
              <a:gd name="connsiteX299" fmla="*/ 4689678 w 7467663"/>
              <a:gd name="connsiteY299" fmla="*/ 6440241 h 6858000"/>
              <a:gd name="connsiteX300" fmla="*/ 4477543 w 7467663"/>
              <a:gd name="connsiteY300" fmla="*/ 6674836 h 6858000"/>
              <a:gd name="connsiteX301" fmla="*/ 4329957 w 7467663"/>
              <a:gd name="connsiteY301" fmla="*/ 6858000 h 6858000"/>
              <a:gd name="connsiteX302" fmla="*/ 4218595 w 7467663"/>
              <a:gd name="connsiteY302" fmla="*/ 6858000 h 6858000"/>
              <a:gd name="connsiteX303" fmla="*/ 4368888 w 7467663"/>
              <a:gd name="connsiteY303" fmla="*/ 6668412 h 6858000"/>
              <a:gd name="connsiteX304" fmla="*/ 4563091 w 7467663"/>
              <a:gd name="connsiteY304" fmla="*/ 6442508 h 6858000"/>
              <a:gd name="connsiteX305" fmla="*/ 5387324 w 7467663"/>
              <a:gd name="connsiteY305" fmla="*/ 5705830 h 6858000"/>
              <a:gd name="connsiteX306" fmla="*/ 5073620 w 7467663"/>
              <a:gd name="connsiteY306" fmla="*/ 5955437 h 6858000"/>
              <a:gd name="connsiteX307" fmla="*/ 4689789 w 7467663"/>
              <a:gd name="connsiteY307" fmla="*/ 6268382 h 6858000"/>
              <a:gd name="connsiteX308" fmla="*/ 4418722 w 7467663"/>
              <a:gd name="connsiteY308" fmla="*/ 6570886 h 6858000"/>
              <a:gd name="connsiteX309" fmla="*/ 4214944 w 7467663"/>
              <a:gd name="connsiteY309" fmla="*/ 6858000 h 6858000"/>
              <a:gd name="connsiteX310" fmla="*/ 4177898 w 7467663"/>
              <a:gd name="connsiteY310" fmla="*/ 6858000 h 6858000"/>
              <a:gd name="connsiteX311" fmla="*/ 4391597 w 7467663"/>
              <a:gd name="connsiteY311" fmla="*/ 6556370 h 6858000"/>
              <a:gd name="connsiteX312" fmla="*/ 4668889 w 7467663"/>
              <a:gd name="connsiteY312" fmla="*/ 6246399 h 6858000"/>
              <a:gd name="connsiteX313" fmla="*/ 5055427 w 7467663"/>
              <a:gd name="connsiteY313" fmla="*/ 5931476 h 6858000"/>
              <a:gd name="connsiteX314" fmla="*/ 5371814 w 7467663"/>
              <a:gd name="connsiteY314" fmla="*/ 5678975 h 6858000"/>
              <a:gd name="connsiteX315" fmla="*/ 4987918 w 7467663"/>
              <a:gd name="connsiteY315" fmla="*/ 5838701 h 6858000"/>
              <a:gd name="connsiteX316" fmla="*/ 4317146 w 7467663"/>
              <a:gd name="connsiteY316" fmla="*/ 6587716 h 6858000"/>
              <a:gd name="connsiteX317" fmla="*/ 4171627 w 7467663"/>
              <a:gd name="connsiteY317" fmla="*/ 6858000 h 6858000"/>
              <a:gd name="connsiteX318" fmla="*/ 4081585 w 7467663"/>
              <a:gd name="connsiteY318" fmla="*/ 6858000 h 6858000"/>
              <a:gd name="connsiteX319" fmla="*/ 4238603 w 7467663"/>
              <a:gd name="connsiteY319" fmla="*/ 6559341 h 6858000"/>
              <a:gd name="connsiteX320" fmla="*/ 4778333 w 7467663"/>
              <a:gd name="connsiteY320" fmla="*/ 5873626 h 6858000"/>
              <a:gd name="connsiteX321" fmla="*/ 5414185 w 7467663"/>
              <a:gd name="connsiteY321" fmla="*/ 5573882 h 6858000"/>
              <a:gd name="connsiteX322" fmla="*/ 5959648 w 7467663"/>
              <a:gd name="connsiteY322" fmla="*/ 4760797 h 6858000"/>
              <a:gd name="connsiteX323" fmla="*/ 5355019 w 7467663"/>
              <a:gd name="connsiteY323" fmla="*/ 4734672 h 6858000"/>
              <a:gd name="connsiteX324" fmla="*/ 5083565 w 7467663"/>
              <a:gd name="connsiteY324" fmla="*/ 5179121 h 6858000"/>
              <a:gd name="connsiteX325" fmla="*/ 4713577 w 7467663"/>
              <a:gd name="connsiteY325" fmla="*/ 5616803 h 6858000"/>
              <a:gd name="connsiteX326" fmla="*/ 3989559 w 7467663"/>
              <a:gd name="connsiteY326" fmla="*/ 6145945 h 6858000"/>
              <a:gd name="connsiteX327" fmla="*/ 3939824 w 7467663"/>
              <a:gd name="connsiteY327" fmla="*/ 6066900 h 6858000"/>
              <a:gd name="connsiteX328" fmla="*/ 4584537 w 7467663"/>
              <a:gd name="connsiteY328" fmla="*/ 5324826 h 6858000"/>
              <a:gd name="connsiteX329" fmla="*/ 5037105 w 7467663"/>
              <a:gd name="connsiteY329" fmla="*/ 5088765 h 6858000"/>
              <a:gd name="connsiteX330" fmla="*/ 5039930 w 7467663"/>
              <a:gd name="connsiteY330" fmla="*/ 5089585 h 6858000"/>
              <a:gd name="connsiteX331" fmla="*/ 5263764 w 7467663"/>
              <a:gd name="connsiteY331" fmla="*/ 4735525 h 6858000"/>
              <a:gd name="connsiteX332" fmla="*/ 4086300 w 7467663"/>
              <a:gd name="connsiteY332" fmla="*/ 4884599 h 6858000"/>
              <a:gd name="connsiteX333" fmla="*/ 4085485 w 7467663"/>
              <a:gd name="connsiteY333" fmla="*/ 4899070 h 6858000"/>
              <a:gd name="connsiteX334" fmla="*/ 3871915 w 7467663"/>
              <a:gd name="connsiteY334" fmla="*/ 5253645 h 6858000"/>
              <a:gd name="connsiteX335" fmla="*/ 3799374 w 7467663"/>
              <a:gd name="connsiteY335" fmla="*/ 5466127 h 6858000"/>
              <a:gd name="connsiteX336" fmla="*/ 3498850 w 7467663"/>
              <a:gd name="connsiteY336" fmla="*/ 6661888 h 6858000"/>
              <a:gd name="connsiteX337" fmla="*/ 3399216 w 7467663"/>
              <a:gd name="connsiteY337" fmla="*/ 6858000 h 6858000"/>
              <a:gd name="connsiteX338" fmla="*/ 3303688 w 7467663"/>
              <a:gd name="connsiteY338" fmla="*/ 6858000 h 6858000"/>
              <a:gd name="connsiteX339" fmla="*/ 3391774 w 7467663"/>
              <a:gd name="connsiteY339" fmla="*/ 6697181 h 6858000"/>
              <a:gd name="connsiteX340" fmla="*/ 3735540 w 7467663"/>
              <a:gd name="connsiteY340" fmla="*/ 5546923 h 6858000"/>
              <a:gd name="connsiteX341" fmla="*/ 3729438 w 7467663"/>
              <a:gd name="connsiteY341" fmla="*/ 5569058 h 6858000"/>
              <a:gd name="connsiteX342" fmla="*/ 3707782 w 7467663"/>
              <a:gd name="connsiteY342" fmla="*/ 5644908 h 6858000"/>
              <a:gd name="connsiteX343" fmla="*/ 3583827 w 7467663"/>
              <a:gd name="connsiteY343" fmla="*/ 6039215 h 6858000"/>
              <a:gd name="connsiteX344" fmla="*/ 3547861 w 7467663"/>
              <a:gd name="connsiteY344" fmla="*/ 6129609 h 6858000"/>
              <a:gd name="connsiteX345" fmla="*/ 3490905 w 7467663"/>
              <a:gd name="connsiteY345" fmla="*/ 6277660 h 6858000"/>
              <a:gd name="connsiteX346" fmla="*/ 3455859 w 7467663"/>
              <a:gd name="connsiteY346" fmla="*/ 6391301 h 6858000"/>
              <a:gd name="connsiteX347" fmla="*/ 3429112 w 7467663"/>
              <a:gd name="connsiteY347" fmla="*/ 6479469 h 6858000"/>
              <a:gd name="connsiteX348" fmla="*/ 3304862 w 7467663"/>
              <a:gd name="connsiteY348" fmla="*/ 6796476 h 6858000"/>
              <a:gd name="connsiteX349" fmla="*/ 3276071 w 7467663"/>
              <a:gd name="connsiteY349" fmla="*/ 6858000 h 6858000"/>
              <a:gd name="connsiteX350" fmla="*/ 3240805 w 7467663"/>
              <a:gd name="connsiteY350" fmla="*/ 6858000 h 6858000"/>
              <a:gd name="connsiteX351" fmla="*/ 3275917 w 7467663"/>
              <a:gd name="connsiteY351" fmla="*/ 6783192 h 6858000"/>
              <a:gd name="connsiteX352" fmla="*/ 3399358 w 7467663"/>
              <a:gd name="connsiteY352" fmla="*/ 6469011 h 6858000"/>
              <a:gd name="connsiteX353" fmla="*/ 3425650 w 7467663"/>
              <a:gd name="connsiteY353" fmla="*/ 6381333 h 6858000"/>
              <a:gd name="connsiteX354" fmla="*/ 3460661 w 7467663"/>
              <a:gd name="connsiteY354" fmla="*/ 6266763 h 6858000"/>
              <a:gd name="connsiteX355" fmla="*/ 3518021 w 7467663"/>
              <a:gd name="connsiteY355" fmla="*/ 6117298 h 6858000"/>
              <a:gd name="connsiteX356" fmla="*/ 3554035 w 7467663"/>
              <a:gd name="connsiteY356" fmla="*/ 6027832 h 6858000"/>
              <a:gd name="connsiteX357" fmla="*/ 3677174 w 7467663"/>
              <a:gd name="connsiteY357" fmla="*/ 5636351 h 6858000"/>
              <a:gd name="connsiteX358" fmla="*/ 3698819 w 7467663"/>
              <a:gd name="connsiteY358" fmla="*/ 5560503 h 6858000"/>
              <a:gd name="connsiteX359" fmla="*/ 3702094 w 7467663"/>
              <a:gd name="connsiteY359" fmla="*/ 5549194 h 6858000"/>
              <a:gd name="connsiteX360" fmla="*/ 3398355 w 7467663"/>
              <a:gd name="connsiteY360" fmla="*/ 6094603 h 6858000"/>
              <a:gd name="connsiteX361" fmla="*/ 3193941 w 7467663"/>
              <a:gd name="connsiteY361" fmla="*/ 6798775 h 6858000"/>
              <a:gd name="connsiteX362" fmla="*/ 3184140 w 7467663"/>
              <a:gd name="connsiteY362" fmla="*/ 6858000 h 6858000"/>
              <a:gd name="connsiteX363" fmla="*/ 3099978 w 7467663"/>
              <a:gd name="connsiteY363" fmla="*/ 6858000 h 6858000"/>
              <a:gd name="connsiteX364" fmla="*/ 3101556 w 7467663"/>
              <a:gd name="connsiteY364" fmla="*/ 6843337 h 6858000"/>
              <a:gd name="connsiteX365" fmla="*/ 3370162 w 7467663"/>
              <a:gd name="connsiteY365" fmla="*/ 5785550 h 6858000"/>
              <a:gd name="connsiteX366" fmla="*/ 3746477 w 7467663"/>
              <a:gd name="connsiteY366" fmla="*/ 5377889 h 6858000"/>
              <a:gd name="connsiteX367" fmla="*/ 3863399 w 7467663"/>
              <a:gd name="connsiteY367" fmla="*/ 5087257 h 6858000"/>
              <a:gd name="connsiteX368" fmla="*/ 3968712 w 7467663"/>
              <a:gd name="connsiteY368" fmla="*/ 4913989 h 6858000"/>
              <a:gd name="connsiteX369" fmla="*/ 2792390 w 7467663"/>
              <a:gd name="connsiteY369" fmla="*/ 5382974 h 6858000"/>
              <a:gd name="connsiteX370" fmla="*/ 2714982 w 7467663"/>
              <a:gd name="connsiteY370" fmla="*/ 5427051 h 6858000"/>
              <a:gd name="connsiteX371" fmla="*/ 2813361 w 7467663"/>
              <a:gd name="connsiteY371" fmla="*/ 6023912 h 6858000"/>
              <a:gd name="connsiteX372" fmla="*/ 2688430 w 7467663"/>
              <a:gd name="connsiteY372" fmla="*/ 6801564 h 6858000"/>
              <a:gd name="connsiteX373" fmla="*/ 2629626 w 7467663"/>
              <a:gd name="connsiteY373" fmla="*/ 6763394 h 6858000"/>
              <a:gd name="connsiteX374" fmla="*/ 2565328 w 7467663"/>
              <a:gd name="connsiteY374" fmla="*/ 5516399 h 6858000"/>
              <a:gd name="connsiteX375" fmla="*/ 1922999 w 7467663"/>
              <a:gd name="connsiteY375" fmla="*/ 5980343 h 6858000"/>
              <a:gd name="connsiteX376" fmla="*/ 1950261 w 7467663"/>
              <a:gd name="connsiteY376" fmla="*/ 6405858 h 6858000"/>
              <a:gd name="connsiteX377" fmla="*/ 2365554 w 7467663"/>
              <a:gd name="connsiteY377" fmla="*/ 6759107 h 6858000"/>
              <a:gd name="connsiteX378" fmla="*/ 2424142 w 7467663"/>
              <a:gd name="connsiteY378" fmla="*/ 6858000 h 6858000"/>
              <a:gd name="connsiteX379" fmla="*/ 2395994 w 7467663"/>
              <a:gd name="connsiteY379" fmla="*/ 6858000 h 6858000"/>
              <a:gd name="connsiteX380" fmla="*/ 2392863 w 7467663"/>
              <a:gd name="connsiteY380" fmla="*/ 6852964 h 6858000"/>
              <a:gd name="connsiteX381" fmla="*/ 2017589 w 7467663"/>
              <a:gd name="connsiteY381" fmla="*/ 6493982 h 6858000"/>
              <a:gd name="connsiteX382" fmla="*/ 2147336 w 7467663"/>
              <a:gd name="connsiteY382" fmla="*/ 6594052 h 6858000"/>
              <a:gd name="connsiteX383" fmla="*/ 2207047 w 7467663"/>
              <a:gd name="connsiteY383" fmla="*/ 6654540 h 6858000"/>
              <a:gd name="connsiteX384" fmla="*/ 2299106 w 7467663"/>
              <a:gd name="connsiteY384" fmla="*/ 6778931 h 6858000"/>
              <a:gd name="connsiteX385" fmla="*/ 2314430 w 7467663"/>
              <a:gd name="connsiteY385" fmla="*/ 6801144 h 6858000"/>
              <a:gd name="connsiteX386" fmla="*/ 2352406 w 7467663"/>
              <a:gd name="connsiteY386" fmla="*/ 6858000 h 6858000"/>
              <a:gd name="connsiteX387" fmla="*/ 2314492 w 7467663"/>
              <a:gd name="connsiteY387" fmla="*/ 6858000 h 6858000"/>
              <a:gd name="connsiteX388" fmla="*/ 2288095 w 7467663"/>
              <a:gd name="connsiteY388" fmla="*/ 6818030 h 6858000"/>
              <a:gd name="connsiteX389" fmla="*/ 2272768 w 7467663"/>
              <a:gd name="connsiteY389" fmla="*/ 6795822 h 6858000"/>
              <a:gd name="connsiteX390" fmla="*/ 2182715 w 7467663"/>
              <a:gd name="connsiteY390" fmla="*/ 6675071 h 6858000"/>
              <a:gd name="connsiteX391" fmla="*/ 2032061 w 7467663"/>
              <a:gd name="connsiteY391" fmla="*/ 6541380 h 6858000"/>
              <a:gd name="connsiteX392" fmla="*/ 2257220 w 7467663"/>
              <a:gd name="connsiteY392" fmla="*/ 6826257 h 6858000"/>
              <a:gd name="connsiteX393" fmla="*/ 2281324 w 7467663"/>
              <a:gd name="connsiteY393" fmla="*/ 6858000 h 6858000"/>
              <a:gd name="connsiteX394" fmla="*/ 2242860 w 7467663"/>
              <a:gd name="connsiteY394" fmla="*/ 6858000 h 6858000"/>
              <a:gd name="connsiteX395" fmla="*/ 2232818 w 7467663"/>
              <a:gd name="connsiteY395" fmla="*/ 6844926 h 6858000"/>
              <a:gd name="connsiteX396" fmla="*/ 1990172 w 7467663"/>
              <a:gd name="connsiteY396" fmla="*/ 6542121 h 6858000"/>
              <a:gd name="connsiteX397" fmla="*/ 2124090 w 7467663"/>
              <a:gd name="connsiteY397" fmla="*/ 6761017 h 6858000"/>
              <a:gd name="connsiteX398" fmla="*/ 2200380 w 7467663"/>
              <a:gd name="connsiteY398" fmla="*/ 6858000 h 6858000"/>
              <a:gd name="connsiteX399" fmla="*/ 2147507 w 7467663"/>
              <a:gd name="connsiteY399" fmla="*/ 6858000 h 6858000"/>
              <a:gd name="connsiteX400" fmla="*/ 2070668 w 7467663"/>
              <a:gd name="connsiteY400" fmla="*/ 6761520 h 6858000"/>
              <a:gd name="connsiteX401" fmla="*/ 1975142 w 7467663"/>
              <a:gd name="connsiteY401" fmla="*/ 6585570 h 6858000"/>
              <a:gd name="connsiteX402" fmla="*/ 2050035 w 7467663"/>
              <a:gd name="connsiteY402" fmla="*/ 6813345 h 6858000"/>
              <a:gd name="connsiteX403" fmla="*/ 2063025 w 7467663"/>
              <a:gd name="connsiteY403" fmla="*/ 6858000 h 6858000"/>
              <a:gd name="connsiteX404" fmla="*/ 2021675 w 7467663"/>
              <a:gd name="connsiteY404" fmla="*/ 6858000 h 6858000"/>
              <a:gd name="connsiteX405" fmla="*/ 2019308 w 7467663"/>
              <a:gd name="connsiteY405" fmla="*/ 6847118 h 6858000"/>
              <a:gd name="connsiteX406" fmla="*/ 1938835 w 7467663"/>
              <a:gd name="connsiteY406" fmla="*/ 6551160 h 6858000"/>
              <a:gd name="connsiteX407" fmla="*/ 1953230 w 7467663"/>
              <a:gd name="connsiteY407" fmla="*/ 6759699 h 6858000"/>
              <a:gd name="connsiteX408" fmla="*/ 1956763 w 7467663"/>
              <a:gd name="connsiteY408" fmla="*/ 6778191 h 6858000"/>
              <a:gd name="connsiteX409" fmla="*/ 1967925 w 7467663"/>
              <a:gd name="connsiteY409" fmla="*/ 6858000 h 6858000"/>
              <a:gd name="connsiteX410" fmla="*/ 1936622 w 7467663"/>
              <a:gd name="connsiteY410" fmla="*/ 6858000 h 6858000"/>
              <a:gd name="connsiteX411" fmla="*/ 1926261 w 7467663"/>
              <a:gd name="connsiteY411" fmla="*/ 6784064 h 6858000"/>
              <a:gd name="connsiteX412" fmla="*/ 1922724 w 7467663"/>
              <a:gd name="connsiteY412" fmla="*/ 6765577 h 6858000"/>
              <a:gd name="connsiteX413" fmla="*/ 1904650 w 7467663"/>
              <a:gd name="connsiteY413" fmla="*/ 6639616 h 6858000"/>
              <a:gd name="connsiteX414" fmla="*/ 1885273 w 7467663"/>
              <a:gd name="connsiteY414" fmla="*/ 6858000 h 6858000"/>
              <a:gd name="connsiteX415" fmla="*/ 1854363 w 7467663"/>
              <a:gd name="connsiteY415" fmla="*/ 6858000 h 6858000"/>
              <a:gd name="connsiteX416" fmla="*/ 1880391 w 7467663"/>
              <a:gd name="connsiteY416" fmla="*/ 6603796 h 6858000"/>
              <a:gd name="connsiteX417" fmla="*/ 1818273 w 7467663"/>
              <a:gd name="connsiteY417" fmla="*/ 6715729 h 6858000"/>
              <a:gd name="connsiteX418" fmla="*/ 1794691 w 7467663"/>
              <a:gd name="connsiteY418" fmla="*/ 6843239 h 6858000"/>
              <a:gd name="connsiteX419" fmla="*/ 1794914 w 7467663"/>
              <a:gd name="connsiteY419" fmla="*/ 6858000 h 6858000"/>
              <a:gd name="connsiteX420" fmla="*/ 1746128 w 7467663"/>
              <a:gd name="connsiteY420" fmla="*/ 6858000 h 6858000"/>
              <a:gd name="connsiteX421" fmla="*/ 1753934 w 7467663"/>
              <a:gd name="connsiteY421" fmla="*/ 6724796 h 6858000"/>
              <a:gd name="connsiteX422" fmla="*/ 1792053 w 7467663"/>
              <a:gd name="connsiteY422" fmla="*/ 6572396 h 6858000"/>
              <a:gd name="connsiteX423" fmla="*/ 1862248 w 7467663"/>
              <a:gd name="connsiteY423" fmla="*/ 6266397 h 6858000"/>
              <a:gd name="connsiteX424" fmla="*/ 1862250 w 7467663"/>
              <a:gd name="connsiteY424" fmla="*/ 6033531 h 6858000"/>
              <a:gd name="connsiteX425" fmla="*/ 1211999 w 7467663"/>
              <a:gd name="connsiteY425" fmla="*/ 6683610 h 6858000"/>
              <a:gd name="connsiteX426" fmla="*/ 1213266 w 7467663"/>
              <a:gd name="connsiteY426" fmla="*/ 6691947 h 6858000"/>
              <a:gd name="connsiteX427" fmla="*/ 1203370 w 7467663"/>
              <a:gd name="connsiteY427" fmla="*/ 6850676 h 6858000"/>
              <a:gd name="connsiteX428" fmla="*/ 1203671 w 7467663"/>
              <a:gd name="connsiteY428" fmla="*/ 6858000 h 6858000"/>
              <a:gd name="connsiteX429" fmla="*/ 1143180 w 7467663"/>
              <a:gd name="connsiteY429" fmla="*/ 6858000 h 6858000"/>
              <a:gd name="connsiteX430" fmla="*/ 1142176 w 7467663"/>
              <a:gd name="connsiteY430" fmla="*/ 6766045 h 6858000"/>
              <a:gd name="connsiteX431" fmla="*/ 1067484 w 7467663"/>
              <a:gd name="connsiteY431" fmla="*/ 6858000 h 6858000"/>
              <a:gd name="connsiteX432" fmla="*/ 953928 w 7467663"/>
              <a:gd name="connsiteY432" fmla="*/ 6858000 h 6858000"/>
              <a:gd name="connsiteX433" fmla="*/ 959715 w 7467663"/>
              <a:gd name="connsiteY433" fmla="*/ 6850185 h 6858000"/>
              <a:gd name="connsiteX434" fmla="*/ 1483788 w 7467663"/>
              <a:gd name="connsiteY434" fmla="*/ 6259174 h 6858000"/>
              <a:gd name="connsiteX435" fmla="*/ 1100671 w 7467663"/>
              <a:gd name="connsiteY435" fmla="*/ 6252137 h 6858000"/>
              <a:gd name="connsiteX436" fmla="*/ 1090144 w 7467663"/>
              <a:gd name="connsiteY436" fmla="*/ 6256748 h 6858000"/>
              <a:gd name="connsiteX437" fmla="*/ 1095872 w 7467663"/>
              <a:gd name="connsiteY437" fmla="*/ 6271892 h 6858000"/>
              <a:gd name="connsiteX438" fmla="*/ 262785 w 7467663"/>
              <a:gd name="connsiteY438" fmla="*/ 6845450 h 6858000"/>
              <a:gd name="connsiteX439" fmla="*/ 209968 w 7467663"/>
              <a:gd name="connsiteY439" fmla="*/ 6770713 h 6858000"/>
              <a:gd name="connsiteX440" fmla="*/ 873460 w 7467663"/>
              <a:gd name="connsiteY440" fmla="*/ 6253768 h 6858000"/>
              <a:gd name="connsiteX441" fmla="*/ 192686 w 7467663"/>
              <a:gd name="connsiteY441" fmla="*/ 5849257 h 6858000"/>
              <a:gd name="connsiteX442" fmla="*/ 4696 w 7467663"/>
              <a:gd name="connsiteY442" fmla="*/ 5697668 h 6858000"/>
              <a:gd name="connsiteX443" fmla="*/ 0 w 7467663"/>
              <a:gd name="connsiteY443" fmla="*/ 5689984 h 6858000"/>
              <a:gd name="connsiteX444" fmla="*/ 0 w 7467663"/>
              <a:gd name="connsiteY444" fmla="*/ 5513472 h 6858000"/>
              <a:gd name="connsiteX445" fmla="*/ 174101 w 7467663"/>
              <a:gd name="connsiteY445" fmla="*/ 5620277 h 6858000"/>
              <a:gd name="connsiteX446" fmla="*/ 891800 w 7467663"/>
              <a:gd name="connsiteY446" fmla="*/ 6036935 h 6858000"/>
              <a:gd name="connsiteX447" fmla="*/ 1072219 w 7467663"/>
              <a:gd name="connsiteY447" fmla="*/ 6169443 h 6858000"/>
              <a:gd name="connsiteX448" fmla="*/ 1074117 w 7467663"/>
              <a:gd name="connsiteY448" fmla="*/ 6170301 h 6858000"/>
              <a:gd name="connsiteX449" fmla="*/ 1083114 w 7467663"/>
              <a:gd name="connsiteY449" fmla="*/ 6174131 h 6858000"/>
              <a:gd name="connsiteX450" fmla="*/ 1543010 w 7467663"/>
              <a:gd name="connsiteY450" fmla="*/ 6191140 h 6858000"/>
              <a:gd name="connsiteX451" fmla="*/ 1551080 w 7467663"/>
              <a:gd name="connsiteY451" fmla="*/ 6195006 h 6858000"/>
              <a:gd name="connsiteX452" fmla="*/ 2345443 w 7467663"/>
              <a:gd name="connsiteY452" fmla="*/ 5549882 h 6858000"/>
              <a:gd name="connsiteX453" fmla="*/ 1721499 w 7467663"/>
              <a:gd name="connsiteY453" fmla="*/ 5599969 h 6858000"/>
              <a:gd name="connsiteX454" fmla="*/ 767716 w 7467663"/>
              <a:gd name="connsiteY454" fmla="*/ 5472768 h 6858000"/>
              <a:gd name="connsiteX455" fmla="*/ 722147 w 7467663"/>
              <a:gd name="connsiteY455" fmla="*/ 5393091 h 6858000"/>
              <a:gd name="connsiteX456" fmla="*/ 1485552 w 7467663"/>
              <a:gd name="connsiteY456" fmla="*/ 5313202 h 6858000"/>
              <a:gd name="connsiteX457" fmla="*/ 2143004 w 7467663"/>
              <a:gd name="connsiteY457" fmla="*/ 5402420 h 6858000"/>
              <a:gd name="connsiteX458" fmla="*/ 1933391 w 7467663"/>
              <a:gd name="connsiteY458" fmla="*/ 5156971 h 6858000"/>
              <a:gd name="connsiteX459" fmla="*/ 1827118 w 7467663"/>
              <a:gd name="connsiteY459" fmla="*/ 4968410 h 6858000"/>
              <a:gd name="connsiteX460" fmla="*/ 1837349 w 7467663"/>
              <a:gd name="connsiteY460" fmla="*/ 4956357 h 6858000"/>
              <a:gd name="connsiteX461" fmla="*/ 2162835 w 7467663"/>
              <a:gd name="connsiteY461" fmla="*/ 5187853 h 6858000"/>
              <a:gd name="connsiteX462" fmla="*/ 2257167 w 7467663"/>
              <a:gd name="connsiteY462" fmla="*/ 5462123 h 6858000"/>
              <a:gd name="connsiteX463" fmla="*/ 2261598 w 7467663"/>
              <a:gd name="connsiteY463" fmla="*/ 5467998 h 6858000"/>
              <a:gd name="connsiteX464" fmla="*/ 2437177 w 7467663"/>
              <a:gd name="connsiteY464" fmla="*/ 5479608 h 6858000"/>
              <a:gd name="connsiteX465" fmla="*/ 2445247 w 7467663"/>
              <a:gd name="connsiteY465" fmla="*/ 5483476 h 6858000"/>
              <a:gd name="connsiteX466" fmla="*/ 2743626 w 7467663"/>
              <a:gd name="connsiteY466" fmla="*/ 5304819 h 6858000"/>
              <a:gd name="connsiteX467" fmla="*/ 3048102 w 7467663"/>
              <a:gd name="connsiteY467" fmla="*/ 5150595 h 6858000"/>
              <a:gd name="connsiteX468" fmla="*/ 1799414 w 7467663"/>
              <a:gd name="connsiteY468" fmla="*/ 4694732 h 6858000"/>
              <a:gd name="connsiteX469" fmla="*/ 1771735 w 7467663"/>
              <a:gd name="connsiteY469" fmla="*/ 4619929 h 6858000"/>
              <a:gd name="connsiteX470" fmla="*/ 3104273 w 7467663"/>
              <a:gd name="connsiteY470" fmla="*/ 5076159 h 6858000"/>
              <a:gd name="connsiteX471" fmla="*/ 3113245 w 7467663"/>
              <a:gd name="connsiteY471" fmla="*/ 5090705 h 6858000"/>
              <a:gd name="connsiteX472" fmla="*/ 3126294 w 7467663"/>
              <a:gd name="connsiteY472" fmla="*/ 5114400 h 6858000"/>
              <a:gd name="connsiteX473" fmla="*/ 3937433 w 7467663"/>
              <a:gd name="connsiteY473" fmla="*/ 4830473 h 6858000"/>
              <a:gd name="connsiteX474" fmla="*/ 3590475 w 7467663"/>
              <a:gd name="connsiteY474" fmla="*/ 4597974 h 6858000"/>
              <a:gd name="connsiteX475" fmla="*/ 3100264 w 7467663"/>
              <a:gd name="connsiteY475" fmla="*/ 4579845 h 6858000"/>
              <a:gd name="connsiteX476" fmla="*/ 2183576 w 7467663"/>
              <a:gd name="connsiteY476" fmla="*/ 4227150 h 6858000"/>
              <a:gd name="connsiteX477" fmla="*/ 2151029 w 7467663"/>
              <a:gd name="connsiteY477" fmla="*/ 4146947 h 6858000"/>
              <a:gd name="connsiteX478" fmla="*/ 3563434 w 7467663"/>
              <a:gd name="connsiteY478" fmla="*/ 4469115 h 6858000"/>
              <a:gd name="connsiteX479" fmla="*/ 3177952 w 7467663"/>
              <a:gd name="connsiteY479" fmla="*/ 3657386 h 6858000"/>
              <a:gd name="connsiteX480" fmla="*/ 3189263 w 7467663"/>
              <a:gd name="connsiteY480" fmla="*/ 3625726 h 6858000"/>
              <a:gd name="connsiteX481" fmla="*/ 3560912 w 7467663"/>
              <a:gd name="connsiteY481" fmla="*/ 4079863 h 6858000"/>
              <a:gd name="connsiteX482" fmla="*/ 3626636 w 7467663"/>
              <a:gd name="connsiteY482" fmla="*/ 4512230 h 6858000"/>
              <a:gd name="connsiteX483" fmla="*/ 3653088 w 7467663"/>
              <a:gd name="connsiteY483" fmla="*/ 4521417 h 6858000"/>
              <a:gd name="connsiteX484" fmla="*/ 3988128 w 7467663"/>
              <a:gd name="connsiteY484" fmla="*/ 4817267 h 6858000"/>
              <a:gd name="connsiteX485" fmla="*/ 4830582 w 7467663"/>
              <a:gd name="connsiteY485" fmla="*/ 4676000 h 6858000"/>
              <a:gd name="connsiteX486" fmla="*/ 4830100 w 7467663"/>
              <a:gd name="connsiteY486" fmla="*/ 4675554 h 6858000"/>
              <a:gd name="connsiteX487" fmla="*/ 4036318 w 7467663"/>
              <a:gd name="connsiteY487" fmla="*/ 4147013 h 6858000"/>
              <a:gd name="connsiteX488" fmla="*/ 3432098 w 7467663"/>
              <a:gd name="connsiteY488" fmla="*/ 3537312 h 6858000"/>
              <a:gd name="connsiteX489" fmla="*/ 3446761 w 7467663"/>
              <a:gd name="connsiteY489" fmla="*/ 3461278 h 6858000"/>
              <a:gd name="connsiteX490" fmla="*/ 4419733 w 7467663"/>
              <a:gd name="connsiteY490" fmla="*/ 3963555 h 6858000"/>
              <a:gd name="connsiteX491" fmla="*/ 4781371 w 7467663"/>
              <a:gd name="connsiteY491" fmla="*/ 4458604 h 6858000"/>
              <a:gd name="connsiteX492" fmla="*/ 4780440 w 7467663"/>
              <a:gd name="connsiteY492" fmla="*/ 4470290 h 6858000"/>
              <a:gd name="connsiteX493" fmla="*/ 4898954 w 7467663"/>
              <a:gd name="connsiteY493" fmla="*/ 4662092 h 6858000"/>
              <a:gd name="connsiteX494" fmla="*/ 4900699 w 7467663"/>
              <a:gd name="connsiteY494" fmla="*/ 4670867 h 6858000"/>
              <a:gd name="connsiteX495" fmla="*/ 5714511 w 7467663"/>
              <a:gd name="connsiteY495" fmla="*/ 4663483 h 6858000"/>
              <a:gd name="connsiteX496" fmla="*/ 5464793 w 7467663"/>
              <a:gd name="connsiteY496" fmla="*/ 4393556 h 6858000"/>
              <a:gd name="connsiteX497" fmla="*/ 5461897 w 7467663"/>
              <a:gd name="connsiteY497" fmla="*/ 4390879 h 6858000"/>
              <a:gd name="connsiteX498" fmla="*/ 4294126 w 7467663"/>
              <a:gd name="connsiteY498" fmla="*/ 3303048 h 6858000"/>
              <a:gd name="connsiteX499" fmla="*/ 4305321 w 7467663"/>
              <a:gd name="connsiteY499" fmla="*/ 3256953 h 6858000"/>
              <a:gd name="connsiteX500" fmla="*/ 4949299 w 7467663"/>
              <a:gd name="connsiteY500" fmla="*/ 3766336 h 6858000"/>
              <a:gd name="connsiteX501" fmla="*/ 5291452 w 7467663"/>
              <a:gd name="connsiteY501" fmla="*/ 4076801 h 6858000"/>
              <a:gd name="connsiteX502" fmla="*/ 5434998 w 7467663"/>
              <a:gd name="connsiteY502" fmla="*/ 4254100 h 6858000"/>
              <a:gd name="connsiteX503" fmla="*/ 5351015 w 7467663"/>
              <a:gd name="connsiteY503" fmla="*/ 3760989 h 6858000"/>
              <a:gd name="connsiteX504" fmla="*/ 5413780 w 7467663"/>
              <a:gd name="connsiteY504" fmla="*/ 2966265 h 6858000"/>
              <a:gd name="connsiteX505" fmla="*/ 5425627 w 7467663"/>
              <a:gd name="connsiteY505" fmla="*/ 2954192 h 6858000"/>
              <a:gd name="connsiteX506" fmla="*/ 6604735 w 7467663"/>
              <a:gd name="connsiteY506" fmla="*/ 2041381 h 6858000"/>
              <a:gd name="connsiteX507" fmla="*/ 7204487 w 7467663"/>
              <a:gd name="connsiteY507" fmla="*/ 2742112 h 6858000"/>
              <a:gd name="connsiteX508" fmla="*/ 7131592 w 7467663"/>
              <a:gd name="connsiteY508" fmla="*/ 2672096 h 6858000"/>
              <a:gd name="connsiteX509" fmla="*/ 6996344 w 7467663"/>
              <a:gd name="connsiteY509" fmla="*/ 2518310 h 6858000"/>
              <a:gd name="connsiteX510" fmla="*/ 6735495 w 7467663"/>
              <a:gd name="connsiteY510" fmla="*/ 2196890 h 6858000"/>
              <a:gd name="connsiteX511" fmla="*/ 6721901 w 7467663"/>
              <a:gd name="connsiteY511" fmla="*/ 2179274 h 6858000"/>
              <a:gd name="connsiteX512" fmla="*/ 6604735 w 7467663"/>
              <a:gd name="connsiteY512" fmla="*/ 2041381 h 6858000"/>
              <a:gd name="connsiteX513" fmla="*/ 6591670 w 7467663"/>
              <a:gd name="connsiteY513" fmla="*/ 1988277 h 6858000"/>
              <a:gd name="connsiteX514" fmla="*/ 6747349 w 7467663"/>
              <a:gd name="connsiteY514" fmla="*/ 2160069 h 6858000"/>
              <a:gd name="connsiteX515" fmla="*/ 6760943 w 7467663"/>
              <a:gd name="connsiteY515" fmla="*/ 2177686 h 6858000"/>
              <a:gd name="connsiteX516" fmla="*/ 7021065 w 7467663"/>
              <a:gd name="connsiteY516" fmla="*/ 2498102 h 6858000"/>
              <a:gd name="connsiteX517" fmla="*/ 7155223 w 7467663"/>
              <a:gd name="connsiteY517" fmla="*/ 2650386 h 6858000"/>
              <a:gd name="connsiteX518" fmla="*/ 7203167 w 7467663"/>
              <a:gd name="connsiteY518" fmla="*/ 2697288 h 6858000"/>
              <a:gd name="connsiteX519" fmla="*/ 6937703 w 7467663"/>
              <a:gd name="connsiteY519" fmla="*/ 2321981 h 6858000"/>
              <a:gd name="connsiteX520" fmla="*/ 6591670 w 7467663"/>
              <a:gd name="connsiteY520" fmla="*/ 1988277 h 6858000"/>
              <a:gd name="connsiteX521" fmla="*/ 5798671 w 7467663"/>
              <a:gd name="connsiteY521" fmla="*/ 1981601 h 6858000"/>
              <a:gd name="connsiteX522" fmla="*/ 5754709 w 7467663"/>
              <a:gd name="connsiteY522" fmla="*/ 2071454 h 6858000"/>
              <a:gd name="connsiteX523" fmla="*/ 5763044 w 7467663"/>
              <a:gd name="connsiteY523" fmla="*/ 2842206 h 6858000"/>
              <a:gd name="connsiteX524" fmla="*/ 5764974 w 7467663"/>
              <a:gd name="connsiteY524" fmla="*/ 2799609 h 6858000"/>
              <a:gd name="connsiteX525" fmla="*/ 5767665 w 7467663"/>
              <a:gd name="connsiteY525" fmla="*/ 2666409 h 6858000"/>
              <a:gd name="connsiteX526" fmla="*/ 5763055 w 7467663"/>
              <a:gd name="connsiteY526" fmla="*/ 2579705 h 6858000"/>
              <a:gd name="connsiteX527" fmla="*/ 5758079 w 7467663"/>
              <a:gd name="connsiteY527" fmla="*/ 2492508 h 6858000"/>
              <a:gd name="connsiteX528" fmla="*/ 5779325 w 7467663"/>
              <a:gd name="connsiteY528" fmla="*/ 2197069 h 6858000"/>
              <a:gd name="connsiteX529" fmla="*/ 5798671 w 7467663"/>
              <a:gd name="connsiteY529" fmla="*/ 1981601 h 6858000"/>
              <a:gd name="connsiteX530" fmla="*/ 5829202 w 7467663"/>
              <a:gd name="connsiteY530" fmla="*/ 1971679 h 6858000"/>
              <a:gd name="connsiteX531" fmla="*/ 5809558 w 7467663"/>
              <a:gd name="connsiteY531" fmla="*/ 2198043 h 6858000"/>
              <a:gd name="connsiteX532" fmla="*/ 5788653 w 7467663"/>
              <a:gd name="connsiteY532" fmla="*/ 2489430 h 6858000"/>
              <a:gd name="connsiteX533" fmla="*/ 5793439 w 7467663"/>
              <a:gd name="connsiteY533" fmla="*/ 2575235 h 6858000"/>
              <a:gd name="connsiteX534" fmla="*/ 5796837 w 7467663"/>
              <a:gd name="connsiteY534" fmla="*/ 2637633 h 6858000"/>
              <a:gd name="connsiteX535" fmla="*/ 5818614 w 7467663"/>
              <a:gd name="connsiteY535" fmla="*/ 2473055 h 6858000"/>
              <a:gd name="connsiteX536" fmla="*/ 5829202 w 7467663"/>
              <a:gd name="connsiteY536" fmla="*/ 1971679 h 6858000"/>
              <a:gd name="connsiteX537" fmla="*/ 5911389 w 7467663"/>
              <a:gd name="connsiteY537" fmla="*/ 1898371 h 6858000"/>
              <a:gd name="connsiteX538" fmla="*/ 6237627 w 7467663"/>
              <a:gd name="connsiteY538" fmla="*/ 2231921 h 6858000"/>
              <a:gd name="connsiteX539" fmla="*/ 5911389 w 7467663"/>
              <a:gd name="connsiteY539" fmla="*/ 1898371 h 6858000"/>
              <a:gd name="connsiteX540" fmla="*/ 6944437 w 7467663"/>
              <a:gd name="connsiteY540" fmla="*/ 1575402 h 6858000"/>
              <a:gd name="connsiteX541" fmla="*/ 6304730 w 7467663"/>
              <a:gd name="connsiteY541" fmla="*/ 1766654 h 6858000"/>
              <a:gd name="connsiteX542" fmla="*/ 6944437 w 7467663"/>
              <a:gd name="connsiteY542" fmla="*/ 1575402 h 6858000"/>
              <a:gd name="connsiteX543" fmla="*/ 7019523 w 7467663"/>
              <a:gd name="connsiteY543" fmla="*/ 1519450 h 6858000"/>
              <a:gd name="connsiteX544" fmla="*/ 6298091 w 7467663"/>
              <a:gd name="connsiteY544" fmla="*/ 1737122 h 6858000"/>
              <a:gd name="connsiteX545" fmla="*/ 7019523 w 7467663"/>
              <a:gd name="connsiteY545" fmla="*/ 1519450 h 6858000"/>
              <a:gd name="connsiteX546" fmla="*/ 2399523 w 7467663"/>
              <a:gd name="connsiteY546" fmla="*/ 1428234 h 6858000"/>
              <a:gd name="connsiteX547" fmla="*/ 2224982 w 7467663"/>
              <a:gd name="connsiteY547" fmla="*/ 1826201 h 6858000"/>
              <a:gd name="connsiteX548" fmla="*/ 2096099 w 7467663"/>
              <a:gd name="connsiteY548" fmla="*/ 2345900 h 6858000"/>
              <a:gd name="connsiteX549" fmla="*/ 2283317 w 7467663"/>
              <a:gd name="connsiteY549" fmla="*/ 1796925 h 6858000"/>
              <a:gd name="connsiteX550" fmla="*/ 2399523 w 7467663"/>
              <a:gd name="connsiteY550" fmla="*/ 1428234 h 6858000"/>
              <a:gd name="connsiteX551" fmla="*/ 2448558 w 7467663"/>
              <a:gd name="connsiteY551" fmla="*/ 1373435 h 6858000"/>
              <a:gd name="connsiteX552" fmla="*/ 2312521 w 7467663"/>
              <a:gd name="connsiteY552" fmla="*/ 1806140 h 6858000"/>
              <a:gd name="connsiteX553" fmla="*/ 2127533 w 7467663"/>
              <a:gd name="connsiteY553" fmla="*/ 2348380 h 6858000"/>
              <a:gd name="connsiteX554" fmla="*/ 2358080 w 7467663"/>
              <a:gd name="connsiteY554" fmla="*/ 1866134 h 6858000"/>
              <a:gd name="connsiteX555" fmla="*/ 2407436 w 7467663"/>
              <a:gd name="connsiteY555" fmla="*/ 1651070 h 6858000"/>
              <a:gd name="connsiteX556" fmla="*/ 2448558 w 7467663"/>
              <a:gd name="connsiteY556" fmla="*/ 1373435 h 6858000"/>
              <a:gd name="connsiteX557" fmla="*/ 278707 w 7467663"/>
              <a:gd name="connsiteY557" fmla="*/ 1352270 h 6858000"/>
              <a:gd name="connsiteX558" fmla="*/ 321570 w 7467663"/>
              <a:gd name="connsiteY558" fmla="*/ 1861610 h 6858000"/>
              <a:gd name="connsiteX559" fmla="*/ 294281 w 7467663"/>
              <a:gd name="connsiteY559" fmla="*/ 1440658 h 6858000"/>
              <a:gd name="connsiteX560" fmla="*/ 278707 w 7467663"/>
              <a:gd name="connsiteY560" fmla="*/ 1352270 h 6858000"/>
              <a:gd name="connsiteX561" fmla="*/ 1423821 w 7467663"/>
              <a:gd name="connsiteY561" fmla="*/ 1351958 h 6858000"/>
              <a:gd name="connsiteX562" fmla="*/ 1638521 w 7467663"/>
              <a:gd name="connsiteY562" fmla="*/ 1908470 h 6858000"/>
              <a:gd name="connsiteX563" fmla="*/ 1754199 w 7467663"/>
              <a:gd name="connsiteY563" fmla="*/ 2149284 h 6858000"/>
              <a:gd name="connsiteX564" fmla="*/ 1908359 w 7467663"/>
              <a:gd name="connsiteY564" fmla="*/ 2364988 h 6858000"/>
              <a:gd name="connsiteX565" fmla="*/ 1647661 w 7467663"/>
              <a:gd name="connsiteY565" fmla="*/ 1825945 h 6858000"/>
              <a:gd name="connsiteX566" fmla="*/ 1423821 w 7467663"/>
              <a:gd name="connsiteY566" fmla="*/ 1351958 h 6858000"/>
              <a:gd name="connsiteX567" fmla="*/ 1431890 w 7467663"/>
              <a:gd name="connsiteY567" fmla="*/ 1306475 h 6858000"/>
              <a:gd name="connsiteX568" fmla="*/ 1507597 w 7467663"/>
              <a:gd name="connsiteY568" fmla="*/ 1446132 h 6858000"/>
              <a:gd name="connsiteX569" fmla="*/ 1674586 w 7467663"/>
              <a:gd name="connsiteY569" fmla="*/ 1813832 h 6858000"/>
              <a:gd name="connsiteX570" fmla="*/ 1815950 w 7467663"/>
              <a:gd name="connsiteY570" fmla="*/ 2128564 h 6858000"/>
              <a:gd name="connsiteX571" fmla="*/ 1984242 w 7467663"/>
              <a:gd name="connsiteY571" fmla="*/ 2430829 h 6858000"/>
              <a:gd name="connsiteX572" fmla="*/ 2014023 w 7467663"/>
              <a:gd name="connsiteY572" fmla="*/ 2450995 h 6858000"/>
              <a:gd name="connsiteX573" fmla="*/ 1747337 w 7467663"/>
              <a:gd name="connsiteY573" fmla="*/ 1855264 h 6858000"/>
              <a:gd name="connsiteX574" fmla="*/ 1533749 w 7467663"/>
              <a:gd name="connsiteY574" fmla="*/ 1478656 h 6858000"/>
              <a:gd name="connsiteX575" fmla="*/ 1431890 w 7467663"/>
              <a:gd name="connsiteY575" fmla="*/ 1306475 h 6858000"/>
              <a:gd name="connsiteX576" fmla="*/ 5052692 w 7467663"/>
              <a:gd name="connsiteY576" fmla="*/ 1292994 h 6858000"/>
              <a:gd name="connsiteX577" fmla="*/ 5200661 w 7467663"/>
              <a:gd name="connsiteY577" fmla="*/ 1635186 h 6858000"/>
              <a:gd name="connsiteX578" fmla="*/ 5297138 w 7467663"/>
              <a:gd name="connsiteY578" fmla="*/ 1906351 h 6858000"/>
              <a:gd name="connsiteX579" fmla="*/ 5052692 w 7467663"/>
              <a:gd name="connsiteY579" fmla="*/ 1292994 h 6858000"/>
              <a:gd name="connsiteX580" fmla="*/ 5009948 w 7467663"/>
              <a:gd name="connsiteY580" fmla="*/ 1273619 h 6858000"/>
              <a:gd name="connsiteX581" fmla="*/ 5121777 w 7467663"/>
              <a:gd name="connsiteY581" fmla="*/ 1654213 h 6858000"/>
              <a:gd name="connsiteX582" fmla="*/ 5293545 w 7467663"/>
              <a:gd name="connsiteY582" fmla="*/ 2072247 h 6858000"/>
              <a:gd name="connsiteX583" fmla="*/ 5294042 w 7467663"/>
              <a:gd name="connsiteY583" fmla="*/ 2065019 h 6858000"/>
              <a:gd name="connsiteX584" fmla="*/ 5171936 w 7467663"/>
              <a:gd name="connsiteY584" fmla="*/ 1647613 h 6858000"/>
              <a:gd name="connsiteX585" fmla="*/ 5009948 w 7467663"/>
              <a:gd name="connsiteY585" fmla="*/ 1273619 h 6858000"/>
              <a:gd name="connsiteX586" fmla="*/ 655236 w 7467663"/>
              <a:gd name="connsiteY586" fmla="*/ 1268632 h 6858000"/>
              <a:gd name="connsiteX587" fmla="*/ 839521 w 7467663"/>
              <a:gd name="connsiteY587" fmla="*/ 1685315 h 6858000"/>
              <a:gd name="connsiteX588" fmla="*/ 1109416 w 7467663"/>
              <a:gd name="connsiteY588" fmla="*/ 2061663 h 6858000"/>
              <a:gd name="connsiteX589" fmla="*/ 1298300 w 7467663"/>
              <a:gd name="connsiteY589" fmla="*/ 2247742 h 6858000"/>
              <a:gd name="connsiteX590" fmla="*/ 1125871 w 7467663"/>
              <a:gd name="connsiteY590" fmla="*/ 1989513 h 6858000"/>
              <a:gd name="connsiteX591" fmla="*/ 981574 w 7467663"/>
              <a:gd name="connsiteY591" fmla="*/ 1783157 h 6858000"/>
              <a:gd name="connsiteX592" fmla="*/ 922198 w 7467663"/>
              <a:gd name="connsiteY592" fmla="*/ 1677437 h 6858000"/>
              <a:gd name="connsiteX593" fmla="*/ 869293 w 7467663"/>
              <a:gd name="connsiteY593" fmla="*/ 1583214 h 6858000"/>
              <a:gd name="connsiteX594" fmla="*/ 751431 w 7467663"/>
              <a:gd name="connsiteY594" fmla="*/ 1405731 h 6858000"/>
              <a:gd name="connsiteX595" fmla="*/ 655236 w 7467663"/>
              <a:gd name="connsiteY595" fmla="*/ 1268632 h 6858000"/>
              <a:gd name="connsiteX596" fmla="*/ 6516292 w 7467663"/>
              <a:gd name="connsiteY596" fmla="*/ 1263064 h 6858000"/>
              <a:gd name="connsiteX597" fmla="*/ 5736320 w 7467663"/>
              <a:gd name="connsiteY597" fmla="*/ 1501803 h 6858000"/>
              <a:gd name="connsiteX598" fmla="*/ 6516292 w 7467663"/>
              <a:gd name="connsiteY598" fmla="*/ 1263064 h 6858000"/>
              <a:gd name="connsiteX599" fmla="*/ 291466 w 7467663"/>
              <a:gd name="connsiteY599" fmla="*/ 1250369 h 6858000"/>
              <a:gd name="connsiteX600" fmla="*/ 323180 w 7467663"/>
              <a:gd name="connsiteY600" fmla="*/ 1435283 h 6858000"/>
              <a:gd name="connsiteX601" fmla="*/ 349381 w 7467663"/>
              <a:gd name="connsiteY601" fmla="*/ 1875041 h 6858000"/>
              <a:gd name="connsiteX602" fmla="*/ 374363 w 7467663"/>
              <a:gd name="connsiteY602" fmla="*/ 1506494 h 6858000"/>
              <a:gd name="connsiteX603" fmla="*/ 302168 w 7467663"/>
              <a:gd name="connsiteY603" fmla="*/ 1274495 h 6858000"/>
              <a:gd name="connsiteX604" fmla="*/ 291466 w 7467663"/>
              <a:gd name="connsiteY604" fmla="*/ 1250369 h 6858000"/>
              <a:gd name="connsiteX605" fmla="*/ 678222 w 7467663"/>
              <a:gd name="connsiteY605" fmla="*/ 1248670 h 6858000"/>
              <a:gd name="connsiteX606" fmla="*/ 775536 w 7467663"/>
              <a:gd name="connsiteY606" fmla="*/ 1388015 h 6858000"/>
              <a:gd name="connsiteX607" fmla="*/ 894529 w 7467663"/>
              <a:gd name="connsiteY607" fmla="*/ 1567739 h 6858000"/>
              <a:gd name="connsiteX608" fmla="*/ 948000 w 7467663"/>
              <a:gd name="connsiteY608" fmla="*/ 1663088 h 6858000"/>
              <a:gd name="connsiteX609" fmla="*/ 1006812 w 7467663"/>
              <a:gd name="connsiteY609" fmla="*/ 1767683 h 6858000"/>
              <a:gd name="connsiteX610" fmla="*/ 1149133 w 7467663"/>
              <a:gd name="connsiteY610" fmla="*/ 1971513 h 6858000"/>
              <a:gd name="connsiteX611" fmla="*/ 1333952 w 7467663"/>
              <a:gd name="connsiteY611" fmla="*/ 2251620 h 6858000"/>
              <a:gd name="connsiteX612" fmla="*/ 1337329 w 7467663"/>
              <a:gd name="connsiteY612" fmla="*/ 2258350 h 6858000"/>
              <a:gd name="connsiteX613" fmla="*/ 1014726 w 7467663"/>
              <a:gd name="connsiteY613" fmla="*/ 1615556 h 6858000"/>
              <a:gd name="connsiteX614" fmla="*/ 678222 w 7467663"/>
              <a:gd name="connsiteY614" fmla="*/ 1248670 h 6858000"/>
              <a:gd name="connsiteX615" fmla="*/ 6691602 w 7467663"/>
              <a:gd name="connsiteY615" fmla="*/ 1140573 h 6858000"/>
              <a:gd name="connsiteX616" fmla="*/ 6571100 w 7467663"/>
              <a:gd name="connsiteY616" fmla="*/ 1183662 h 6858000"/>
              <a:gd name="connsiteX617" fmla="*/ 6241687 w 7467663"/>
              <a:gd name="connsiteY617" fmla="*/ 1257600 h 6858000"/>
              <a:gd name="connsiteX618" fmla="*/ 5693009 w 7467663"/>
              <a:gd name="connsiteY618" fmla="*/ 1478256 h 6858000"/>
              <a:gd name="connsiteX619" fmla="*/ 6548420 w 7467663"/>
              <a:gd name="connsiteY619" fmla="*/ 1214599 h 6858000"/>
              <a:gd name="connsiteX620" fmla="*/ 6605473 w 7467663"/>
              <a:gd name="connsiteY620" fmla="*/ 1184686 h 6858000"/>
              <a:gd name="connsiteX621" fmla="*/ 6691602 w 7467663"/>
              <a:gd name="connsiteY621" fmla="*/ 1140573 h 6858000"/>
              <a:gd name="connsiteX622" fmla="*/ 4002475 w 7467663"/>
              <a:gd name="connsiteY622" fmla="*/ 1037802 h 6858000"/>
              <a:gd name="connsiteX623" fmla="*/ 4000324 w 7467663"/>
              <a:gd name="connsiteY623" fmla="*/ 1039362 h 6858000"/>
              <a:gd name="connsiteX624" fmla="*/ 4002862 w 7467663"/>
              <a:gd name="connsiteY624" fmla="*/ 1042866 h 6858000"/>
              <a:gd name="connsiteX625" fmla="*/ 4002475 w 7467663"/>
              <a:gd name="connsiteY625" fmla="*/ 1037802 h 6858000"/>
              <a:gd name="connsiteX626" fmla="*/ 506322 w 7467663"/>
              <a:gd name="connsiteY626" fmla="*/ 1020997 h 6858000"/>
              <a:gd name="connsiteX627" fmla="*/ 533068 w 7467663"/>
              <a:gd name="connsiteY627" fmla="*/ 1029409 h 6858000"/>
              <a:gd name="connsiteX628" fmla="*/ 1232525 w 7467663"/>
              <a:gd name="connsiteY628" fmla="*/ 1804675 h 6858000"/>
              <a:gd name="connsiteX629" fmla="*/ 1388858 w 7467663"/>
              <a:gd name="connsiteY629" fmla="*/ 2368011 h 6858000"/>
              <a:gd name="connsiteX630" fmla="*/ 1384098 w 7467663"/>
              <a:gd name="connsiteY630" fmla="*/ 2378125 h 6858000"/>
              <a:gd name="connsiteX631" fmla="*/ 1425393 w 7467663"/>
              <a:gd name="connsiteY631" fmla="*/ 2589124 h 6858000"/>
              <a:gd name="connsiteX632" fmla="*/ 1424001 w 7467663"/>
              <a:gd name="connsiteY632" fmla="*/ 2597541 h 6858000"/>
              <a:gd name="connsiteX633" fmla="*/ 2152729 w 7467663"/>
              <a:gd name="connsiteY633" fmla="*/ 2864487 h 6858000"/>
              <a:gd name="connsiteX634" fmla="*/ 2020609 w 7467663"/>
              <a:gd name="connsiteY634" fmla="*/ 2539671 h 6858000"/>
              <a:gd name="connsiteX635" fmla="*/ 2018920 w 7467663"/>
              <a:gd name="connsiteY635" fmla="*/ 2536309 h 6858000"/>
              <a:gd name="connsiteX636" fmla="*/ 1342441 w 7467663"/>
              <a:gd name="connsiteY636" fmla="*/ 1173017 h 6858000"/>
              <a:gd name="connsiteX637" fmla="*/ 1367925 w 7467663"/>
              <a:gd name="connsiteY637" fmla="*/ 1135648 h 6858000"/>
              <a:gd name="connsiteX638" fmla="*/ 1771401 w 7467663"/>
              <a:gd name="connsiteY638" fmla="*/ 1806673 h 6858000"/>
              <a:gd name="connsiteX639" fmla="*/ 1972385 w 7467663"/>
              <a:gd name="connsiteY639" fmla="*/ 2198735 h 6858000"/>
              <a:gd name="connsiteX640" fmla="*/ 2040892 w 7467663"/>
              <a:gd name="connsiteY640" fmla="*/ 2405205 h 6858000"/>
              <a:gd name="connsiteX641" fmla="*/ 2131689 w 7467663"/>
              <a:gd name="connsiteY641" fmla="*/ 1936926 h 6858000"/>
              <a:gd name="connsiteX642" fmla="*/ 2454820 w 7467663"/>
              <a:gd name="connsiteY642" fmla="*/ 1248808 h 6858000"/>
              <a:gd name="connsiteX643" fmla="*/ 2492512 w 7467663"/>
              <a:gd name="connsiteY643" fmla="*/ 1302920 h 6858000"/>
              <a:gd name="connsiteX644" fmla="*/ 2081216 w 7467663"/>
              <a:gd name="connsiteY644" fmla="*/ 2527513 h 6858000"/>
              <a:gd name="connsiteX645" fmla="*/ 2081211 w 7467663"/>
              <a:gd name="connsiteY645" fmla="*/ 2528916 h 6858000"/>
              <a:gd name="connsiteX646" fmla="*/ 2199067 w 7467663"/>
              <a:gd name="connsiteY646" fmla="*/ 2884061 h 6858000"/>
              <a:gd name="connsiteX647" fmla="*/ 3192586 w 7467663"/>
              <a:gd name="connsiteY647" fmla="*/ 3411496 h 6858000"/>
              <a:gd name="connsiteX648" fmla="*/ 3182620 w 7467663"/>
              <a:gd name="connsiteY648" fmla="*/ 3483279 h 6858000"/>
              <a:gd name="connsiteX649" fmla="*/ 2435119 w 7467663"/>
              <a:gd name="connsiteY649" fmla="*/ 3080173 h 6858000"/>
              <a:gd name="connsiteX650" fmla="*/ 2410152 w 7467663"/>
              <a:gd name="connsiteY650" fmla="*/ 3063751 h 6858000"/>
              <a:gd name="connsiteX651" fmla="*/ 2408099 w 7467663"/>
              <a:gd name="connsiteY651" fmla="*/ 3064403 h 6858000"/>
              <a:gd name="connsiteX652" fmla="*/ 2407218 w 7467663"/>
              <a:gd name="connsiteY652" fmla="*/ 3070324 h 6858000"/>
              <a:gd name="connsiteX653" fmla="*/ 2380138 w 7467663"/>
              <a:gd name="connsiteY653" fmla="*/ 3099341 h 6858000"/>
              <a:gd name="connsiteX654" fmla="*/ 1765923 w 7467663"/>
              <a:gd name="connsiteY654" fmla="*/ 3581043 h 6858000"/>
              <a:gd name="connsiteX655" fmla="*/ 1702258 w 7467663"/>
              <a:gd name="connsiteY655" fmla="*/ 3612286 h 6858000"/>
              <a:gd name="connsiteX656" fmla="*/ 1538370 w 7467663"/>
              <a:gd name="connsiteY656" fmla="*/ 3811804 h 6858000"/>
              <a:gd name="connsiteX657" fmla="*/ 542867 w 7467663"/>
              <a:gd name="connsiteY657" fmla="*/ 4944092 h 6858000"/>
              <a:gd name="connsiteX658" fmla="*/ 515800 w 7467663"/>
              <a:gd name="connsiteY658" fmla="*/ 4862180 h 6858000"/>
              <a:gd name="connsiteX659" fmla="*/ 909145 w 7467663"/>
              <a:gd name="connsiteY659" fmla="*/ 4199225 h 6858000"/>
              <a:gd name="connsiteX660" fmla="*/ 1214067 w 7467663"/>
              <a:gd name="connsiteY660" fmla="*/ 3908561 h 6858000"/>
              <a:gd name="connsiteX661" fmla="*/ 640967 w 7467663"/>
              <a:gd name="connsiteY661" fmla="*/ 4105601 h 6858000"/>
              <a:gd name="connsiteX662" fmla="*/ 112563 w 7467663"/>
              <a:gd name="connsiteY662" fmla="*/ 4396952 h 6858000"/>
              <a:gd name="connsiteX663" fmla="*/ 0 w 7467663"/>
              <a:gd name="connsiteY663" fmla="*/ 4466006 h 6858000"/>
              <a:gd name="connsiteX664" fmla="*/ 0 w 7467663"/>
              <a:gd name="connsiteY664" fmla="*/ 4233763 h 6858000"/>
              <a:gd name="connsiteX665" fmla="*/ 36881 w 7467663"/>
              <a:gd name="connsiteY665" fmla="*/ 4200118 h 6858000"/>
              <a:gd name="connsiteX666" fmla="*/ 910534 w 7467663"/>
              <a:gd name="connsiteY666" fmla="*/ 3629753 h 6858000"/>
              <a:gd name="connsiteX667" fmla="*/ 1578717 w 7467663"/>
              <a:gd name="connsiteY667" fmla="*/ 3575982 h 6858000"/>
              <a:gd name="connsiteX668" fmla="*/ 2338780 w 7467663"/>
              <a:gd name="connsiteY668" fmla="*/ 3033725 h 6858000"/>
              <a:gd name="connsiteX669" fmla="*/ 1807991 w 7467663"/>
              <a:gd name="connsiteY669" fmla="*/ 2807184 h 6858000"/>
              <a:gd name="connsiteX670" fmla="*/ 1416358 w 7467663"/>
              <a:gd name="connsiteY670" fmla="*/ 3112571 h 6858000"/>
              <a:gd name="connsiteX671" fmla="*/ 939066 w 7467663"/>
              <a:gd name="connsiteY671" fmla="*/ 3378798 h 6858000"/>
              <a:gd name="connsiteX672" fmla="*/ 115099 w 7467663"/>
              <a:gd name="connsiteY672" fmla="*/ 3607650 h 6858000"/>
              <a:gd name="connsiteX673" fmla="*/ 97284 w 7467663"/>
              <a:gd name="connsiteY673" fmla="*/ 3520393 h 6858000"/>
              <a:gd name="connsiteX674" fmla="*/ 922050 w 7467663"/>
              <a:gd name="connsiteY674" fmla="*/ 3074867 h 6858000"/>
              <a:gd name="connsiteX675" fmla="*/ 1405265 w 7467663"/>
              <a:gd name="connsiteY675" fmla="*/ 3016319 h 6858000"/>
              <a:gd name="connsiteX676" fmla="*/ 1407512 w 7467663"/>
              <a:gd name="connsiteY676" fmla="*/ 3018001 h 6858000"/>
              <a:gd name="connsiteX677" fmla="*/ 1726266 w 7467663"/>
              <a:gd name="connsiteY677" fmla="*/ 2777274 h 6858000"/>
              <a:gd name="connsiteX678" fmla="*/ 625390 w 7467663"/>
              <a:gd name="connsiteY678" fmla="*/ 2514541 h 6858000"/>
              <a:gd name="connsiteX679" fmla="*/ 619799 w 7467663"/>
              <a:gd name="connsiteY679" fmla="*/ 2527180 h 6858000"/>
              <a:gd name="connsiteX680" fmla="*/ 310030 w 7467663"/>
              <a:gd name="connsiteY680" fmla="*/ 2771818 h 6858000"/>
              <a:gd name="connsiteX681" fmla="*/ 173877 w 7467663"/>
              <a:gd name="connsiteY681" fmla="*/ 2937056 h 6858000"/>
              <a:gd name="connsiteX682" fmla="*/ 77889 w 7467663"/>
              <a:gd name="connsiteY682" fmla="*/ 3138440 h 6858000"/>
              <a:gd name="connsiteX683" fmla="*/ 0 w 7467663"/>
              <a:gd name="connsiteY683" fmla="*/ 3271395 h 6858000"/>
              <a:gd name="connsiteX684" fmla="*/ 0 w 7467663"/>
              <a:gd name="connsiteY684" fmla="*/ 3153002 h 6858000"/>
              <a:gd name="connsiteX685" fmla="*/ 2386 w 7467663"/>
              <a:gd name="connsiteY685" fmla="*/ 3149203 h 6858000"/>
              <a:gd name="connsiteX686" fmla="*/ 89753 w 7467663"/>
              <a:gd name="connsiteY686" fmla="*/ 2987702 h 6858000"/>
              <a:gd name="connsiteX687" fmla="*/ 76869 w 7467663"/>
              <a:gd name="connsiteY687" fmla="*/ 3005404 h 6858000"/>
              <a:gd name="connsiteX688" fmla="*/ 32049 w 7467663"/>
              <a:gd name="connsiteY688" fmla="*/ 3065814 h 6858000"/>
              <a:gd name="connsiteX689" fmla="*/ 0 w 7467663"/>
              <a:gd name="connsiteY689" fmla="*/ 3108744 h 6858000"/>
              <a:gd name="connsiteX690" fmla="*/ 0 w 7467663"/>
              <a:gd name="connsiteY690" fmla="*/ 3058059 h 6858000"/>
              <a:gd name="connsiteX691" fmla="*/ 7610 w 7467663"/>
              <a:gd name="connsiteY691" fmla="*/ 3047889 h 6858000"/>
              <a:gd name="connsiteX692" fmla="*/ 52419 w 7467663"/>
              <a:gd name="connsiteY692" fmla="*/ 2987479 h 6858000"/>
              <a:gd name="connsiteX693" fmla="*/ 59142 w 7467663"/>
              <a:gd name="connsiteY693" fmla="*/ 2978488 h 6858000"/>
              <a:gd name="connsiteX694" fmla="*/ 0 w 7467663"/>
              <a:gd name="connsiteY694" fmla="*/ 3015334 h 6858000"/>
              <a:gd name="connsiteX695" fmla="*/ 0 w 7467663"/>
              <a:gd name="connsiteY695" fmla="*/ 2914286 h 6858000"/>
              <a:gd name="connsiteX696" fmla="*/ 36383 w 7467663"/>
              <a:gd name="connsiteY696" fmla="*/ 2901128 h 6858000"/>
              <a:gd name="connsiteX697" fmla="*/ 156329 w 7467663"/>
              <a:gd name="connsiteY697" fmla="*/ 2840533 h 6858000"/>
              <a:gd name="connsiteX698" fmla="*/ 358355 w 7467663"/>
              <a:gd name="connsiteY698" fmla="*/ 2620471 h 6858000"/>
              <a:gd name="connsiteX699" fmla="*/ 510577 w 7467663"/>
              <a:gd name="connsiteY699" fmla="*/ 2501244 h 6858000"/>
              <a:gd name="connsiteX700" fmla="*/ 211967 w 7467663"/>
              <a:gd name="connsiteY700" fmla="*/ 2479171 h 6858000"/>
              <a:gd name="connsiteX701" fmla="*/ 0 w 7467663"/>
              <a:gd name="connsiteY701" fmla="*/ 2476398 h 6858000"/>
              <a:gd name="connsiteX702" fmla="*/ 0 w 7467663"/>
              <a:gd name="connsiteY702" fmla="*/ 2389189 h 6858000"/>
              <a:gd name="connsiteX703" fmla="*/ 103062 w 7467663"/>
              <a:gd name="connsiteY703" fmla="*/ 2389518 h 6858000"/>
              <a:gd name="connsiteX704" fmla="*/ 510734 w 7467663"/>
              <a:gd name="connsiteY704" fmla="*/ 2416201 h 6858000"/>
              <a:gd name="connsiteX705" fmla="*/ 279257 w 7467663"/>
              <a:gd name="connsiteY705" fmla="*/ 2092102 h 6858000"/>
              <a:gd name="connsiteX706" fmla="*/ 65265 w 7467663"/>
              <a:gd name="connsiteY706" fmla="*/ 2006049 h 6858000"/>
              <a:gd name="connsiteX707" fmla="*/ 0 w 7467663"/>
              <a:gd name="connsiteY707" fmla="*/ 1982532 h 6858000"/>
              <a:gd name="connsiteX708" fmla="*/ 0 w 7467663"/>
              <a:gd name="connsiteY708" fmla="*/ 1912789 h 6858000"/>
              <a:gd name="connsiteX709" fmla="*/ 97460 w 7467663"/>
              <a:gd name="connsiteY709" fmla="*/ 1953725 h 6858000"/>
              <a:gd name="connsiteX710" fmla="*/ 221272 w 7467663"/>
              <a:gd name="connsiteY710" fmla="*/ 1980766 h 6858000"/>
              <a:gd name="connsiteX711" fmla="*/ 116765 w 7467663"/>
              <a:gd name="connsiteY711" fmla="*/ 1911033 h 6858000"/>
              <a:gd name="connsiteX712" fmla="*/ 16405 w 7467663"/>
              <a:gd name="connsiteY712" fmla="*/ 1803412 h 6858000"/>
              <a:gd name="connsiteX713" fmla="*/ 0 w 7467663"/>
              <a:gd name="connsiteY713" fmla="*/ 1784777 h 6858000"/>
              <a:gd name="connsiteX714" fmla="*/ 0 w 7467663"/>
              <a:gd name="connsiteY714" fmla="*/ 1740082 h 6858000"/>
              <a:gd name="connsiteX715" fmla="*/ 39394 w 7467663"/>
              <a:gd name="connsiteY715" fmla="*/ 1784856 h 6858000"/>
              <a:gd name="connsiteX716" fmla="*/ 135813 w 7467663"/>
              <a:gd name="connsiteY716" fmla="*/ 1888838 h 6858000"/>
              <a:gd name="connsiteX717" fmla="*/ 242575 w 7467663"/>
              <a:gd name="connsiteY717" fmla="*/ 1958841 h 6858000"/>
              <a:gd name="connsiteX718" fmla="*/ 82197 w 7467663"/>
              <a:gd name="connsiteY718" fmla="*/ 1754826 h 6858000"/>
              <a:gd name="connsiteX719" fmla="*/ 0 w 7467663"/>
              <a:gd name="connsiteY719" fmla="*/ 1679650 h 6858000"/>
              <a:gd name="connsiteX720" fmla="*/ 0 w 7467663"/>
              <a:gd name="connsiteY720" fmla="*/ 1602463 h 6858000"/>
              <a:gd name="connsiteX721" fmla="*/ 84689 w 7467663"/>
              <a:gd name="connsiteY721" fmla="*/ 1677442 h 6858000"/>
              <a:gd name="connsiteX722" fmla="*/ 298437 w 7467663"/>
              <a:gd name="connsiteY722" fmla="*/ 1968019 h 6858000"/>
              <a:gd name="connsiteX723" fmla="*/ 227269 w 7467663"/>
              <a:gd name="connsiteY723" fmla="*/ 1114064 h 6858000"/>
              <a:gd name="connsiteX724" fmla="*/ 248003 w 7467663"/>
              <a:gd name="connsiteY724" fmla="*/ 1089613 h 6858000"/>
              <a:gd name="connsiteX725" fmla="*/ 427020 w 7467663"/>
              <a:gd name="connsiteY725" fmla="*/ 1619803 h 6858000"/>
              <a:gd name="connsiteX726" fmla="*/ 340345 w 7467663"/>
              <a:gd name="connsiteY726" fmla="*/ 2027739 h 6858000"/>
              <a:gd name="connsiteX727" fmla="*/ 360865 w 7467663"/>
              <a:gd name="connsiteY727" fmla="*/ 2044827 h 6858000"/>
              <a:gd name="connsiteX728" fmla="*/ 560414 w 7467663"/>
              <a:gd name="connsiteY728" fmla="*/ 2421457 h 6858000"/>
              <a:gd name="connsiteX729" fmla="*/ 1359703 w 7467663"/>
              <a:gd name="connsiteY729" fmla="*/ 2578554 h 6858000"/>
              <a:gd name="connsiteX730" fmla="*/ 1359422 w 7467663"/>
              <a:gd name="connsiteY730" fmla="*/ 2577994 h 6858000"/>
              <a:gd name="connsiteX731" fmla="*/ 828701 w 7467663"/>
              <a:gd name="connsiteY731" fmla="*/ 1839520 h 6858000"/>
              <a:gd name="connsiteX732" fmla="*/ 494427 w 7467663"/>
              <a:gd name="connsiteY732" fmla="*/ 1092333 h 6858000"/>
              <a:gd name="connsiteX733" fmla="*/ 506322 w 7467663"/>
              <a:gd name="connsiteY733" fmla="*/ 1020997 h 6858000"/>
              <a:gd name="connsiteX734" fmla="*/ 4570198 w 7467663"/>
              <a:gd name="connsiteY734" fmla="*/ 978081 h 6858000"/>
              <a:gd name="connsiteX735" fmla="*/ 4523691 w 7467663"/>
              <a:gd name="connsiteY735" fmla="*/ 1127776 h 6858000"/>
              <a:gd name="connsiteX736" fmla="*/ 4509875 w 7467663"/>
              <a:gd name="connsiteY736" fmla="*/ 1167552 h 6858000"/>
              <a:gd name="connsiteX737" fmla="*/ 4478168 w 7467663"/>
              <a:gd name="connsiteY737" fmla="*/ 1260735 h 6858000"/>
              <a:gd name="connsiteX738" fmla="*/ 4409309 w 7467663"/>
              <a:gd name="connsiteY738" fmla="*/ 1666996 h 6858000"/>
              <a:gd name="connsiteX739" fmla="*/ 4370031 w 7467663"/>
              <a:gd name="connsiteY739" fmla="*/ 1955666 h 6858000"/>
              <a:gd name="connsiteX740" fmla="*/ 4570198 w 7467663"/>
              <a:gd name="connsiteY740" fmla="*/ 978081 h 6858000"/>
              <a:gd name="connsiteX741" fmla="*/ 4557898 w 7467663"/>
              <a:gd name="connsiteY741" fmla="*/ 900011 h 6858000"/>
              <a:gd name="connsiteX742" fmla="*/ 4344840 w 7467663"/>
              <a:gd name="connsiteY742" fmla="*/ 1922038 h 6858000"/>
              <a:gd name="connsiteX743" fmla="*/ 4378710 w 7467663"/>
              <a:gd name="connsiteY743" fmla="*/ 1665516 h 6858000"/>
              <a:gd name="connsiteX744" fmla="*/ 4448798 w 7467663"/>
              <a:gd name="connsiteY744" fmla="*/ 1253024 h 6858000"/>
              <a:gd name="connsiteX745" fmla="*/ 4480315 w 7467663"/>
              <a:gd name="connsiteY745" fmla="*/ 1158454 h 6858000"/>
              <a:gd name="connsiteX746" fmla="*/ 4494133 w 7467663"/>
              <a:gd name="connsiteY746" fmla="*/ 1118676 h 6858000"/>
              <a:gd name="connsiteX747" fmla="*/ 4557898 w 7467663"/>
              <a:gd name="connsiteY747" fmla="*/ 900011 h 6858000"/>
              <a:gd name="connsiteX748" fmla="*/ 5870151 w 7467663"/>
              <a:gd name="connsiteY748" fmla="*/ 898890 h 6858000"/>
              <a:gd name="connsiteX749" fmla="*/ 5861335 w 7467663"/>
              <a:gd name="connsiteY749" fmla="*/ 899177 h 6858000"/>
              <a:gd name="connsiteX750" fmla="*/ 5843702 w 7467663"/>
              <a:gd name="connsiteY750" fmla="*/ 899748 h 6858000"/>
              <a:gd name="connsiteX751" fmla="*/ 5651107 w 7467663"/>
              <a:gd name="connsiteY751" fmla="*/ 920306 h 6858000"/>
              <a:gd name="connsiteX752" fmla="*/ 5459407 w 7467663"/>
              <a:gd name="connsiteY752" fmla="*/ 940975 h 6858000"/>
              <a:gd name="connsiteX753" fmla="*/ 5374846 w 7467663"/>
              <a:gd name="connsiteY753" fmla="*/ 941988 h 6858000"/>
              <a:gd name="connsiteX754" fmla="*/ 5256105 w 7467663"/>
              <a:gd name="connsiteY754" fmla="*/ 945632 h 6858000"/>
              <a:gd name="connsiteX755" fmla="*/ 5107071 w 7467663"/>
              <a:gd name="connsiteY755" fmla="*/ 969720 h 6858000"/>
              <a:gd name="connsiteX756" fmla="*/ 4998681 w 7467663"/>
              <a:gd name="connsiteY756" fmla="*/ 988771 h 6858000"/>
              <a:gd name="connsiteX757" fmla="*/ 5870151 w 7467663"/>
              <a:gd name="connsiteY757" fmla="*/ 898890 h 6858000"/>
              <a:gd name="connsiteX758" fmla="*/ 5504425 w 7467663"/>
              <a:gd name="connsiteY758" fmla="*/ 848067 h 6858000"/>
              <a:gd name="connsiteX759" fmla="*/ 4968849 w 7467663"/>
              <a:gd name="connsiteY759" fmla="*/ 962318 h 6858000"/>
              <a:gd name="connsiteX760" fmla="*/ 5104039 w 7467663"/>
              <a:gd name="connsiteY760" fmla="*/ 940634 h 6858000"/>
              <a:gd name="connsiteX761" fmla="*/ 5256311 w 7467663"/>
              <a:gd name="connsiteY761" fmla="*/ 916490 h 6858000"/>
              <a:gd name="connsiteX762" fmla="*/ 5377381 w 7467663"/>
              <a:gd name="connsiteY762" fmla="*/ 912671 h 6858000"/>
              <a:gd name="connsiteX763" fmla="*/ 5460148 w 7467663"/>
              <a:gd name="connsiteY763" fmla="*/ 911442 h 6858000"/>
              <a:gd name="connsiteX764" fmla="*/ 5648971 w 7467663"/>
              <a:gd name="connsiteY764" fmla="*/ 891331 h 6858000"/>
              <a:gd name="connsiteX765" fmla="*/ 5844807 w 7467663"/>
              <a:gd name="connsiteY765" fmla="*/ 870718 h 6858000"/>
              <a:gd name="connsiteX766" fmla="*/ 5862975 w 7467663"/>
              <a:gd name="connsiteY766" fmla="*/ 869756 h 6858000"/>
              <a:gd name="connsiteX767" fmla="*/ 5920887 w 7467663"/>
              <a:gd name="connsiteY767" fmla="*/ 865929 h 6858000"/>
              <a:gd name="connsiteX768" fmla="*/ 5504425 w 7467663"/>
              <a:gd name="connsiteY768" fmla="*/ 848067 h 6858000"/>
              <a:gd name="connsiteX769" fmla="*/ 3607114 w 7467663"/>
              <a:gd name="connsiteY769" fmla="*/ 467441 h 6858000"/>
              <a:gd name="connsiteX770" fmla="*/ 3296242 w 7467663"/>
              <a:gd name="connsiteY770" fmla="*/ 807991 h 6858000"/>
              <a:gd name="connsiteX771" fmla="*/ 3174674 w 7467663"/>
              <a:gd name="connsiteY771" fmla="*/ 919759 h 6858000"/>
              <a:gd name="connsiteX772" fmla="*/ 3042978 w 7467663"/>
              <a:gd name="connsiteY772" fmla="*/ 1054894 h 6858000"/>
              <a:gd name="connsiteX773" fmla="*/ 2968914 w 7467663"/>
              <a:gd name="connsiteY773" fmla="*/ 1133756 h 6858000"/>
              <a:gd name="connsiteX774" fmla="*/ 3103823 w 7467663"/>
              <a:gd name="connsiteY774" fmla="*/ 1026814 h 6858000"/>
              <a:gd name="connsiteX775" fmla="*/ 3607114 w 7467663"/>
              <a:gd name="connsiteY775" fmla="*/ 467441 h 6858000"/>
              <a:gd name="connsiteX776" fmla="*/ 3744487 w 7467663"/>
              <a:gd name="connsiteY776" fmla="*/ 383136 h 6858000"/>
              <a:gd name="connsiteX777" fmla="*/ 3970213 w 7467663"/>
              <a:gd name="connsiteY777" fmla="*/ 995559 h 6858000"/>
              <a:gd name="connsiteX778" fmla="*/ 3744487 w 7467663"/>
              <a:gd name="connsiteY778" fmla="*/ 383136 h 6858000"/>
              <a:gd name="connsiteX779" fmla="*/ 3624562 w 7467663"/>
              <a:gd name="connsiteY779" fmla="*/ 367041 h 6858000"/>
              <a:gd name="connsiteX780" fmla="*/ 3489712 w 7467663"/>
              <a:gd name="connsiteY780" fmla="*/ 485386 h 6858000"/>
              <a:gd name="connsiteX781" fmla="*/ 3182994 w 7467663"/>
              <a:gd name="connsiteY781" fmla="*/ 828265 h 6858000"/>
              <a:gd name="connsiteX782" fmla="*/ 2892114 w 7467663"/>
              <a:gd name="connsiteY782" fmla="*/ 1172635 h 6858000"/>
              <a:gd name="connsiteX783" fmla="*/ 3021459 w 7467663"/>
              <a:gd name="connsiteY783" fmla="*/ 1035385 h 6858000"/>
              <a:gd name="connsiteX784" fmla="*/ 3153873 w 7467663"/>
              <a:gd name="connsiteY784" fmla="*/ 898971 h 6858000"/>
              <a:gd name="connsiteX785" fmla="*/ 3276511 w 7467663"/>
              <a:gd name="connsiteY785" fmla="*/ 786423 h 6858000"/>
              <a:gd name="connsiteX786" fmla="*/ 3584154 w 7467663"/>
              <a:gd name="connsiteY786" fmla="*/ 448218 h 6858000"/>
              <a:gd name="connsiteX787" fmla="*/ 3624562 w 7467663"/>
              <a:gd name="connsiteY787" fmla="*/ 367041 h 6858000"/>
              <a:gd name="connsiteX788" fmla="*/ 3766672 w 7467663"/>
              <a:gd name="connsiteY788" fmla="*/ 359429 h 6858000"/>
              <a:gd name="connsiteX789" fmla="*/ 3996338 w 7467663"/>
              <a:gd name="connsiteY789" fmla="*/ 968237 h 6858000"/>
              <a:gd name="connsiteX790" fmla="*/ 3766672 w 7467663"/>
              <a:gd name="connsiteY790" fmla="*/ 359429 h 6858000"/>
              <a:gd name="connsiteX791" fmla="*/ 5805386 w 7467663"/>
              <a:gd name="connsiteY791" fmla="*/ 239240 h 6858000"/>
              <a:gd name="connsiteX792" fmla="*/ 5736947 w 7467663"/>
              <a:gd name="connsiteY792" fmla="*/ 261367 h 6858000"/>
              <a:gd name="connsiteX793" fmla="*/ 5427012 w 7467663"/>
              <a:gd name="connsiteY793" fmla="*/ 311272 h 6858000"/>
              <a:gd name="connsiteX794" fmla="*/ 5147818 w 7467663"/>
              <a:gd name="connsiteY794" fmla="*/ 322112 h 6858000"/>
              <a:gd name="connsiteX795" fmla="*/ 5060854 w 7467663"/>
              <a:gd name="connsiteY795" fmla="*/ 311882 h 6858000"/>
              <a:gd name="connsiteX796" fmla="*/ 4945989 w 7467663"/>
              <a:gd name="connsiteY796" fmla="*/ 300516 h 6858000"/>
              <a:gd name="connsiteX797" fmla="*/ 5410479 w 7467663"/>
              <a:gd name="connsiteY797" fmla="*/ 348434 h 6858000"/>
              <a:gd name="connsiteX798" fmla="*/ 5805386 w 7467663"/>
              <a:gd name="connsiteY798" fmla="*/ 239240 h 6858000"/>
              <a:gd name="connsiteX799" fmla="*/ 5905192 w 7467663"/>
              <a:gd name="connsiteY799" fmla="*/ 163079 h 6858000"/>
              <a:gd name="connsiteX800" fmla="*/ 5865655 w 7467663"/>
              <a:gd name="connsiteY800" fmla="*/ 171901 h 6858000"/>
              <a:gd name="connsiteX801" fmla="*/ 5259740 w 7467663"/>
              <a:gd name="connsiteY801" fmla="*/ 257013 h 6858000"/>
              <a:gd name="connsiteX802" fmla="*/ 5208466 w 7467663"/>
              <a:gd name="connsiteY802" fmla="*/ 257550 h 6858000"/>
              <a:gd name="connsiteX803" fmla="*/ 4980204 w 7467663"/>
              <a:gd name="connsiteY803" fmla="*/ 271903 h 6858000"/>
              <a:gd name="connsiteX804" fmla="*/ 5068068 w 7467663"/>
              <a:gd name="connsiteY804" fmla="*/ 282244 h 6858000"/>
              <a:gd name="connsiteX805" fmla="*/ 5153231 w 7467663"/>
              <a:gd name="connsiteY805" fmla="*/ 292240 h 6858000"/>
              <a:gd name="connsiteX806" fmla="*/ 5426491 w 7467663"/>
              <a:gd name="connsiteY806" fmla="*/ 281128 h 6858000"/>
              <a:gd name="connsiteX807" fmla="*/ 5731212 w 7467663"/>
              <a:gd name="connsiteY807" fmla="*/ 231951 h 6858000"/>
              <a:gd name="connsiteX808" fmla="*/ 5905192 w 7467663"/>
              <a:gd name="connsiteY808" fmla="*/ 163079 h 6858000"/>
              <a:gd name="connsiteX809" fmla="*/ 5944437 w 7467663"/>
              <a:gd name="connsiteY809" fmla="*/ 113829 h 6858000"/>
              <a:gd name="connsiteX810" fmla="*/ 5825032 w 7467663"/>
              <a:gd name="connsiteY810" fmla="*/ 146405 h 6858000"/>
              <a:gd name="connsiteX811" fmla="*/ 4955599 w 7467663"/>
              <a:gd name="connsiteY811" fmla="*/ 247008 h 6858000"/>
              <a:gd name="connsiteX812" fmla="*/ 5210104 w 7467663"/>
              <a:gd name="connsiteY812" fmla="*/ 228123 h 6858000"/>
              <a:gd name="connsiteX813" fmla="*/ 5261015 w 7467663"/>
              <a:gd name="connsiteY813" fmla="*/ 227087 h 6858000"/>
              <a:gd name="connsiteX814" fmla="*/ 5861181 w 7467663"/>
              <a:gd name="connsiteY814" fmla="*/ 143093 h 6858000"/>
              <a:gd name="connsiteX815" fmla="*/ 5961252 w 7467663"/>
              <a:gd name="connsiteY815" fmla="*/ 114820 h 6858000"/>
              <a:gd name="connsiteX816" fmla="*/ 5944437 w 7467663"/>
              <a:gd name="connsiteY816" fmla="*/ 113829 h 6858000"/>
              <a:gd name="connsiteX817" fmla="*/ 3882765 w 7467663"/>
              <a:gd name="connsiteY817" fmla="*/ 0 h 6858000"/>
              <a:gd name="connsiteX818" fmla="*/ 3995099 w 7467663"/>
              <a:gd name="connsiteY818" fmla="*/ 0 h 6858000"/>
              <a:gd name="connsiteX819" fmla="*/ 4163818 w 7467663"/>
              <a:gd name="connsiteY819" fmla="*/ 234104 h 6858000"/>
              <a:gd name="connsiteX820" fmla="*/ 4172099 w 7467663"/>
              <a:gd name="connsiteY820" fmla="*/ 234207 h 6858000"/>
              <a:gd name="connsiteX821" fmla="*/ 4784282 w 7467663"/>
              <a:gd name="connsiteY821" fmla="*/ 276561 h 6858000"/>
              <a:gd name="connsiteX822" fmla="*/ 4801687 w 7467663"/>
              <a:gd name="connsiteY822" fmla="*/ 267764 h 6858000"/>
              <a:gd name="connsiteX823" fmla="*/ 6082788 w 7467663"/>
              <a:gd name="connsiteY823" fmla="*/ 64119 h 6858000"/>
              <a:gd name="connsiteX824" fmla="*/ 6099442 w 7467663"/>
              <a:gd name="connsiteY824" fmla="*/ 82568 h 6858000"/>
              <a:gd name="connsiteX825" fmla="*/ 4804137 w 7467663"/>
              <a:gd name="connsiteY825" fmla="*/ 320931 h 6858000"/>
              <a:gd name="connsiteX826" fmla="*/ 4227047 w 7467663"/>
              <a:gd name="connsiteY826" fmla="*/ 313415 h 6858000"/>
              <a:gd name="connsiteX827" fmla="*/ 4346041 w 7467663"/>
              <a:gd name="connsiteY827" fmla="*/ 456086 h 6858000"/>
              <a:gd name="connsiteX828" fmla="*/ 4870967 w 7467663"/>
              <a:gd name="connsiteY828" fmla="*/ 963061 h 6858000"/>
              <a:gd name="connsiteX829" fmla="*/ 4889647 w 7467663"/>
              <a:gd name="connsiteY829" fmla="*/ 957147 h 6858000"/>
              <a:gd name="connsiteX830" fmla="*/ 5422504 w 7467663"/>
              <a:gd name="connsiteY830" fmla="*/ 805191 h 6858000"/>
              <a:gd name="connsiteX831" fmla="*/ 6087656 w 7467663"/>
              <a:gd name="connsiteY831" fmla="*/ 826703 h 6858000"/>
              <a:gd name="connsiteX832" fmla="*/ 6058717 w 7467663"/>
              <a:gd name="connsiteY832" fmla="*/ 865992 h 6858000"/>
              <a:gd name="connsiteX833" fmla="*/ 4974153 w 7467663"/>
              <a:gd name="connsiteY833" fmla="*/ 1045456 h 6858000"/>
              <a:gd name="connsiteX834" fmla="*/ 5627835 w 7467663"/>
              <a:gd name="connsiteY834" fmla="*/ 1472077 h 6858000"/>
              <a:gd name="connsiteX835" fmla="*/ 5629817 w 7467663"/>
              <a:gd name="connsiteY835" fmla="*/ 1471412 h 6858000"/>
              <a:gd name="connsiteX836" fmla="*/ 5634124 w 7467663"/>
              <a:gd name="connsiteY836" fmla="*/ 1470572 h 6858000"/>
              <a:gd name="connsiteX837" fmla="*/ 5755832 w 7467663"/>
              <a:gd name="connsiteY837" fmla="*/ 1383886 h 6858000"/>
              <a:gd name="connsiteX838" fmla="*/ 6014186 w 7467663"/>
              <a:gd name="connsiteY838" fmla="*/ 1279799 h 6858000"/>
              <a:gd name="connsiteX839" fmla="*/ 6901619 w 7467663"/>
              <a:gd name="connsiteY839" fmla="*/ 1047874 h 6858000"/>
              <a:gd name="connsiteX840" fmla="*/ 6931566 w 7467663"/>
              <a:gd name="connsiteY840" fmla="*/ 1062034 h 6858000"/>
              <a:gd name="connsiteX841" fmla="*/ 5790982 w 7467663"/>
              <a:gd name="connsiteY841" fmla="*/ 1561380 h 6858000"/>
              <a:gd name="connsiteX842" fmla="*/ 6188971 w 7467663"/>
              <a:gd name="connsiteY842" fmla="*/ 1755168 h 6858000"/>
              <a:gd name="connsiteX843" fmla="*/ 6202446 w 7467663"/>
              <a:gd name="connsiteY843" fmla="*/ 1752268 h 6858000"/>
              <a:gd name="connsiteX844" fmla="*/ 7179560 w 7467663"/>
              <a:gd name="connsiteY844" fmla="*/ 1467551 h 6858000"/>
              <a:gd name="connsiteX845" fmla="*/ 7158730 w 7467663"/>
              <a:gd name="connsiteY845" fmla="*/ 1507835 h 6858000"/>
              <a:gd name="connsiteX846" fmla="*/ 6326959 w 7467663"/>
              <a:gd name="connsiteY846" fmla="*/ 1817686 h 6858000"/>
              <a:gd name="connsiteX847" fmla="*/ 6537433 w 7467663"/>
              <a:gd name="connsiteY847" fmla="*/ 1907790 h 6858000"/>
              <a:gd name="connsiteX848" fmla="*/ 6550221 w 7467663"/>
              <a:gd name="connsiteY848" fmla="*/ 1910729 h 6858000"/>
              <a:gd name="connsiteX849" fmla="*/ 6964438 w 7467663"/>
              <a:gd name="connsiteY849" fmla="*/ 2209505 h 6858000"/>
              <a:gd name="connsiteX850" fmla="*/ 7367862 w 7467663"/>
              <a:gd name="connsiteY850" fmla="*/ 2806833 h 6858000"/>
              <a:gd name="connsiteX851" fmla="*/ 7364329 w 7467663"/>
              <a:gd name="connsiteY851" fmla="*/ 2826907 h 6858000"/>
              <a:gd name="connsiteX852" fmla="*/ 7290545 w 7467663"/>
              <a:gd name="connsiteY852" fmla="*/ 2850663 h 6858000"/>
              <a:gd name="connsiteX853" fmla="*/ 6472036 w 7467663"/>
              <a:gd name="connsiteY853" fmla="*/ 1959003 h 6858000"/>
              <a:gd name="connsiteX854" fmla="*/ 5792897 w 7467663"/>
              <a:gd name="connsiteY854" fmla="*/ 1647747 h 6858000"/>
              <a:gd name="connsiteX855" fmla="*/ 5842751 w 7467663"/>
              <a:gd name="connsiteY855" fmla="*/ 1816112 h 6858000"/>
              <a:gd name="connsiteX856" fmla="*/ 5847424 w 7467663"/>
              <a:gd name="connsiteY856" fmla="*/ 1815776 h 6858000"/>
              <a:gd name="connsiteX857" fmla="*/ 6399821 w 7467663"/>
              <a:gd name="connsiteY857" fmla="*/ 2344799 h 6858000"/>
              <a:gd name="connsiteX858" fmla="*/ 6323232 w 7467663"/>
              <a:gd name="connsiteY858" fmla="*/ 2389634 h 6858000"/>
              <a:gd name="connsiteX859" fmla="*/ 5942958 w 7467663"/>
              <a:gd name="connsiteY859" fmla="*/ 2077708 h 6858000"/>
              <a:gd name="connsiteX860" fmla="*/ 5921559 w 7467663"/>
              <a:gd name="connsiteY860" fmla="*/ 2378596 h 6858000"/>
              <a:gd name="connsiteX861" fmla="*/ 5817651 w 7467663"/>
              <a:gd name="connsiteY861" fmla="*/ 3023919 h 6858000"/>
              <a:gd name="connsiteX862" fmla="*/ 5729634 w 7467663"/>
              <a:gd name="connsiteY862" fmla="*/ 3051849 h 6858000"/>
              <a:gd name="connsiteX863" fmla="*/ 5611018 w 7467663"/>
              <a:gd name="connsiteY863" fmla="*/ 2316769 h 6858000"/>
              <a:gd name="connsiteX864" fmla="*/ 5687608 w 7467663"/>
              <a:gd name="connsiteY864" fmla="*/ 2039972 h 6858000"/>
              <a:gd name="connsiteX865" fmla="*/ 5657554 w 7467663"/>
              <a:gd name="connsiteY865" fmla="*/ 1576445 h 6858000"/>
              <a:gd name="connsiteX866" fmla="*/ 5150475 w 7467663"/>
              <a:gd name="connsiteY866" fmla="*/ 1274012 h 6858000"/>
              <a:gd name="connsiteX867" fmla="*/ 5349142 w 7467663"/>
              <a:gd name="connsiteY867" fmla="*/ 2204405 h 6858000"/>
              <a:gd name="connsiteX868" fmla="*/ 5262214 w 7467663"/>
              <a:gd name="connsiteY868" fmla="*/ 2233836 h 6858000"/>
              <a:gd name="connsiteX869" fmla="*/ 4981539 w 7467663"/>
              <a:gd name="connsiteY869" fmla="*/ 1542201 h 6858000"/>
              <a:gd name="connsiteX870" fmla="*/ 4958461 w 7467663"/>
              <a:gd name="connsiteY870" fmla="*/ 1136957 h 6858000"/>
              <a:gd name="connsiteX871" fmla="*/ 4655015 w 7467663"/>
              <a:gd name="connsiteY871" fmla="*/ 891426 h 6858000"/>
              <a:gd name="connsiteX872" fmla="*/ 4348002 w 7467663"/>
              <a:gd name="connsiteY872" fmla="*/ 2205895 h 6858000"/>
              <a:gd name="connsiteX873" fmla="*/ 4262250 w 7467663"/>
              <a:gd name="connsiteY873" fmla="*/ 2219972 h 6858000"/>
              <a:gd name="connsiteX874" fmla="*/ 4550611 w 7467663"/>
              <a:gd name="connsiteY874" fmla="*/ 817540 h 6858000"/>
              <a:gd name="connsiteX875" fmla="*/ 4564418 w 7467663"/>
              <a:gd name="connsiteY875" fmla="*/ 808293 h 6858000"/>
              <a:gd name="connsiteX876" fmla="*/ 4266388 w 7467663"/>
              <a:gd name="connsiteY876" fmla="*/ 500083 h 6858000"/>
              <a:gd name="connsiteX877" fmla="*/ 4032842 w 7467663"/>
              <a:gd name="connsiteY877" fmla="*/ 211809 h 6858000"/>
              <a:gd name="connsiteX878" fmla="*/ 3882765 w 7467663"/>
              <a:gd name="connsiteY878" fmla="*/ 0 h 6858000"/>
              <a:gd name="connsiteX879" fmla="*/ 3721337 w 7467663"/>
              <a:gd name="connsiteY879" fmla="*/ 0 h 6858000"/>
              <a:gd name="connsiteX880" fmla="*/ 3797544 w 7467663"/>
              <a:gd name="connsiteY880" fmla="*/ 0 h 6858000"/>
              <a:gd name="connsiteX881" fmla="*/ 3775734 w 7467663"/>
              <a:gd name="connsiteY881" fmla="*/ 95131 h 6858000"/>
              <a:gd name="connsiteX882" fmla="*/ 3724807 w 7467663"/>
              <a:gd name="connsiteY882" fmla="*/ 272257 h 6858000"/>
              <a:gd name="connsiteX883" fmla="*/ 3726844 w 7467663"/>
              <a:gd name="connsiteY883" fmla="*/ 282988 h 6858000"/>
              <a:gd name="connsiteX884" fmla="*/ 3742664 w 7467663"/>
              <a:gd name="connsiteY884" fmla="*/ 279918 h 6858000"/>
              <a:gd name="connsiteX885" fmla="*/ 4103910 w 7467663"/>
              <a:gd name="connsiteY885" fmla="*/ 1161917 h 6858000"/>
              <a:gd name="connsiteX886" fmla="*/ 4020269 w 7467663"/>
              <a:gd name="connsiteY886" fmla="*/ 1200406 h 6858000"/>
              <a:gd name="connsiteX887" fmla="*/ 3674882 w 7467663"/>
              <a:gd name="connsiteY887" fmla="*/ 488524 h 6858000"/>
              <a:gd name="connsiteX888" fmla="*/ 3132682 w 7467663"/>
              <a:gd name="connsiteY888" fmla="*/ 1072284 h 6858000"/>
              <a:gd name="connsiteX889" fmla="*/ 2716346 w 7467663"/>
              <a:gd name="connsiteY889" fmla="*/ 1276376 h 6858000"/>
              <a:gd name="connsiteX890" fmla="*/ 2716772 w 7467663"/>
              <a:gd name="connsiteY890" fmla="*/ 1255462 h 6858000"/>
              <a:gd name="connsiteX891" fmla="*/ 3471096 w 7467663"/>
              <a:gd name="connsiteY891" fmla="*/ 437072 h 6858000"/>
              <a:gd name="connsiteX892" fmla="*/ 3639057 w 7467663"/>
              <a:gd name="connsiteY892" fmla="*/ 286334 h 6858000"/>
              <a:gd name="connsiteX893" fmla="*/ 3640309 w 7467663"/>
              <a:gd name="connsiteY893" fmla="*/ 284664 h 6858000"/>
              <a:gd name="connsiteX894" fmla="*/ 3646022 w 7467663"/>
              <a:gd name="connsiteY894" fmla="*/ 276711 h 6858000"/>
              <a:gd name="connsiteX895" fmla="*/ 3707943 w 7467663"/>
              <a:gd name="connsiteY895" fmla="*/ 65958 h 6858000"/>
              <a:gd name="connsiteX896" fmla="*/ 3721337 w 7467663"/>
              <a:gd name="connsiteY896" fmla="*/ 0 h 6858000"/>
              <a:gd name="connsiteX897" fmla="*/ 2867960 w 7467663"/>
              <a:gd name="connsiteY897" fmla="*/ 0 h 6858000"/>
              <a:gd name="connsiteX898" fmla="*/ 2926351 w 7467663"/>
              <a:gd name="connsiteY898" fmla="*/ 0 h 6858000"/>
              <a:gd name="connsiteX899" fmla="*/ 2902823 w 7467663"/>
              <a:gd name="connsiteY899" fmla="*/ 262929 h 6858000"/>
              <a:gd name="connsiteX900" fmla="*/ 2940663 w 7467663"/>
              <a:gd name="connsiteY900" fmla="*/ 140884 h 6858000"/>
              <a:gd name="connsiteX901" fmla="*/ 2947039 w 7467663"/>
              <a:gd name="connsiteY901" fmla="*/ 122524 h 6858000"/>
              <a:gd name="connsiteX902" fmla="*/ 2984316 w 7467663"/>
              <a:gd name="connsiteY902" fmla="*/ 0 h 6858000"/>
              <a:gd name="connsiteX903" fmla="*/ 3016114 w 7467663"/>
              <a:gd name="connsiteY903" fmla="*/ 0 h 6858000"/>
              <a:gd name="connsiteX904" fmla="*/ 2979949 w 7467663"/>
              <a:gd name="connsiteY904" fmla="*/ 119274 h 6858000"/>
              <a:gd name="connsiteX905" fmla="*/ 3023879 w 7467663"/>
              <a:gd name="connsiteY905" fmla="*/ 0 h 6858000"/>
              <a:gd name="connsiteX906" fmla="*/ 3105400 w 7467663"/>
              <a:gd name="connsiteY906" fmla="*/ 0 h 6858000"/>
              <a:gd name="connsiteX907" fmla="*/ 3094669 w 7467663"/>
              <a:gd name="connsiteY907" fmla="*/ 30308 h 6858000"/>
              <a:gd name="connsiteX908" fmla="*/ 2901945 w 7467663"/>
              <a:gd name="connsiteY908" fmla="*/ 466538 h 6858000"/>
              <a:gd name="connsiteX909" fmla="*/ 2815209 w 7467663"/>
              <a:gd name="connsiteY909" fmla="*/ 497361 h 6858000"/>
              <a:gd name="connsiteX910" fmla="*/ 2844845 w 7467663"/>
              <a:gd name="connsiteY910" fmla="*/ 127638 h 6858000"/>
              <a:gd name="connsiteX911" fmla="*/ 2867960 w 7467663"/>
              <a:gd name="connsiteY911" fmla="*/ 0 h 6858000"/>
              <a:gd name="connsiteX912" fmla="*/ 1057230 w 7467663"/>
              <a:gd name="connsiteY912" fmla="*/ 0 h 6858000"/>
              <a:gd name="connsiteX913" fmla="*/ 1111003 w 7467663"/>
              <a:gd name="connsiteY913" fmla="*/ 0 h 6858000"/>
              <a:gd name="connsiteX914" fmla="*/ 1125553 w 7467663"/>
              <a:gd name="connsiteY914" fmla="*/ 52588 h 6858000"/>
              <a:gd name="connsiteX915" fmla="*/ 1304276 w 7467663"/>
              <a:gd name="connsiteY915" fmla="*/ 476275 h 6858000"/>
              <a:gd name="connsiteX916" fmla="*/ 1492066 w 7467663"/>
              <a:gd name="connsiteY916" fmla="*/ 886333 h 6858000"/>
              <a:gd name="connsiteX917" fmla="*/ 1423698 w 7467663"/>
              <a:gd name="connsiteY917" fmla="*/ 710817 h 6858000"/>
              <a:gd name="connsiteX918" fmla="*/ 1357609 w 7467663"/>
              <a:gd name="connsiteY918" fmla="*/ 532892 h 6858000"/>
              <a:gd name="connsiteX919" fmla="*/ 1309550 w 7467663"/>
              <a:gd name="connsiteY919" fmla="*/ 374031 h 6858000"/>
              <a:gd name="connsiteX920" fmla="*/ 1193673 w 7467663"/>
              <a:gd name="connsiteY920" fmla="*/ 49533 h 6858000"/>
              <a:gd name="connsiteX921" fmla="*/ 1164391 w 7467663"/>
              <a:gd name="connsiteY921" fmla="*/ 0 h 6858000"/>
              <a:gd name="connsiteX922" fmla="*/ 1200666 w 7467663"/>
              <a:gd name="connsiteY922" fmla="*/ 0 h 6858000"/>
              <a:gd name="connsiteX923" fmla="*/ 1223408 w 7467663"/>
              <a:gd name="connsiteY923" fmla="*/ 38996 h 6858000"/>
              <a:gd name="connsiteX924" fmla="*/ 1339635 w 7467663"/>
              <a:gd name="connsiteY924" fmla="*/ 365517 h 6858000"/>
              <a:gd name="connsiteX925" fmla="*/ 1387469 w 7467663"/>
              <a:gd name="connsiteY925" fmla="*/ 523079 h 6858000"/>
              <a:gd name="connsiteX926" fmla="*/ 1452685 w 7467663"/>
              <a:gd name="connsiteY926" fmla="*/ 699806 h 6858000"/>
              <a:gd name="connsiteX927" fmla="*/ 1492092 w 7467663"/>
              <a:gd name="connsiteY927" fmla="*/ 800424 h 6858000"/>
              <a:gd name="connsiteX928" fmla="*/ 1455302 w 7467663"/>
              <a:gd name="connsiteY928" fmla="*/ 632913 h 6858000"/>
              <a:gd name="connsiteX929" fmla="*/ 1222336 w 7467663"/>
              <a:gd name="connsiteY929" fmla="*/ 9480 h 6858000"/>
              <a:gd name="connsiteX930" fmla="*/ 1214634 w 7467663"/>
              <a:gd name="connsiteY930" fmla="*/ 0 h 6858000"/>
              <a:gd name="connsiteX931" fmla="*/ 1289827 w 7467663"/>
              <a:gd name="connsiteY931" fmla="*/ 0 h 6858000"/>
              <a:gd name="connsiteX932" fmla="*/ 1321076 w 7467663"/>
              <a:gd name="connsiteY932" fmla="*/ 59722 h 6858000"/>
              <a:gd name="connsiteX933" fmla="*/ 1512579 w 7467663"/>
              <a:gd name="connsiteY933" fmla="*/ 626441 h 6858000"/>
              <a:gd name="connsiteX934" fmla="*/ 1506076 w 7467663"/>
              <a:gd name="connsiteY934" fmla="*/ 1089289 h 6858000"/>
              <a:gd name="connsiteX935" fmla="*/ 1486346 w 7467663"/>
              <a:gd name="connsiteY935" fmla="*/ 1079919 h 6858000"/>
              <a:gd name="connsiteX936" fmla="*/ 1070511 w 7467663"/>
              <a:gd name="connsiteY936" fmla="*/ 48609 h 6858000"/>
              <a:gd name="connsiteX937" fmla="*/ 1057230 w 7467663"/>
              <a:gd name="connsiteY937" fmla="*/ 0 h 6858000"/>
              <a:gd name="connsiteX938" fmla="*/ 43151 w 7467663"/>
              <a:gd name="connsiteY938" fmla="*/ 0 h 6858000"/>
              <a:gd name="connsiteX939" fmla="*/ 95283 w 7467663"/>
              <a:gd name="connsiteY939" fmla="*/ 0 h 6858000"/>
              <a:gd name="connsiteX940" fmla="*/ 300708 w 7467663"/>
              <a:gd name="connsiteY940" fmla="*/ 154571 h 6858000"/>
              <a:gd name="connsiteX941" fmla="*/ 530414 w 7467663"/>
              <a:gd name="connsiteY941" fmla="*/ 354673 h 6858000"/>
              <a:gd name="connsiteX942" fmla="*/ 333785 w 7467663"/>
              <a:gd name="connsiteY942" fmla="*/ 161564 h 6858000"/>
              <a:gd name="connsiteX943" fmla="*/ 147005 w 7467663"/>
              <a:gd name="connsiteY943" fmla="*/ 0 h 6858000"/>
              <a:gd name="connsiteX944" fmla="*/ 272509 w 7467663"/>
              <a:gd name="connsiteY944" fmla="*/ 0 h 6858000"/>
              <a:gd name="connsiteX945" fmla="*/ 326276 w 7467663"/>
              <a:gd name="connsiteY945" fmla="*/ 45847 h 6858000"/>
              <a:gd name="connsiteX946" fmla="*/ 823759 w 7467663"/>
              <a:gd name="connsiteY946" fmla="*/ 574145 h 6858000"/>
              <a:gd name="connsiteX947" fmla="*/ 811254 w 7467663"/>
              <a:gd name="connsiteY947" fmla="*/ 665546 h 6858000"/>
              <a:gd name="connsiteX948" fmla="*/ 154042 w 7467663"/>
              <a:gd name="connsiteY948" fmla="*/ 261522 h 6858000"/>
              <a:gd name="connsiteX949" fmla="*/ 13550 w 7467663"/>
              <a:gd name="connsiteY949" fmla="*/ 158423 h 6858000"/>
              <a:gd name="connsiteX950" fmla="*/ 0 w 7467663"/>
              <a:gd name="connsiteY950" fmla="*/ 146618 h 6858000"/>
              <a:gd name="connsiteX951" fmla="*/ 0 w 7467663"/>
              <a:gd name="connsiteY951" fmla="*/ 59161 h 6858000"/>
              <a:gd name="connsiteX952" fmla="*/ 45427 w 7467663"/>
              <a:gd name="connsiteY952" fmla="*/ 101078 h 6858000"/>
              <a:gd name="connsiteX953" fmla="*/ 630103 w 7467663"/>
              <a:gd name="connsiteY953" fmla="*/ 485885 h 6858000"/>
              <a:gd name="connsiteX954" fmla="*/ 532040 w 7467663"/>
              <a:gd name="connsiteY954" fmla="*/ 399359 h 6858000"/>
              <a:gd name="connsiteX955" fmla="*/ 517618 w 7467663"/>
              <a:gd name="connsiteY955" fmla="*/ 385726 h 6858000"/>
              <a:gd name="connsiteX956" fmla="*/ 285074 w 7467663"/>
              <a:gd name="connsiteY956" fmla="*/ 182755 h 6858000"/>
              <a:gd name="connsiteX957" fmla="*/ 43151 w 7467663"/>
              <a:gd name="connsiteY957" fmla="*/ 0 h 6858000"/>
              <a:gd name="connsiteX0" fmla="*/ 369702 w 7467663"/>
              <a:gd name="connsiteY0" fmla="*/ 6712169 h 6858000"/>
              <a:gd name="connsiteX1" fmla="*/ 366575 w 7467663"/>
              <a:gd name="connsiteY1" fmla="*/ 6715556 h 6858000"/>
              <a:gd name="connsiteX2" fmla="*/ 371637 w 7467663"/>
              <a:gd name="connsiteY2" fmla="*/ 6713954 h 6858000"/>
              <a:gd name="connsiteX3" fmla="*/ 369702 w 7467663"/>
              <a:gd name="connsiteY3" fmla="*/ 6712169 h 6858000"/>
              <a:gd name="connsiteX4" fmla="*/ 7088673 w 7467663"/>
              <a:gd name="connsiteY4" fmla="*/ 6610396 h 6858000"/>
              <a:gd name="connsiteX5" fmla="*/ 7440138 w 7467663"/>
              <a:gd name="connsiteY5" fmla="*/ 6622648 h 6858000"/>
              <a:gd name="connsiteX6" fmla="*/ 7467600 w 7467663"/>
              <a:gd name="connsiteY6" fmla="*/ 6628217 h 6858000"/>
              <a:gd name="connsiteX7" fmla="*/ 7467600 w 7467663"/>
              <a:gd name="connsiteY7" fmla="*/ 6668575 h 6858000"/>
              <a:gd name="connsiteX8" fmla="*/ 7392322 w 7467663"/>
              <a:gd name="connsiteY8" fmla="*/ 6658238 h 6858000"/>
              <a:gd name="connsiteX9" fmla="*/ 7467600 w 7467663"/>
              <a:gd name="connsiteY9" fmla="*/ 6683873 h 6858000"/>
              <a:gd name="connsiteX10" fmla="*/ 7467600 w 7467663"/>
              <a:gd name="connsiteY10" fmla="*/ 6714215 h 6858000"/>
              <a:gd name="connsiteX11" fmla="*/ 7447383 w 7467663"/>
              <a:gd name="connsiteY11" fmla="*/ 6707202 h 6858000"/>
              <a:gd name="connsiteX12" fmla="*/ 7289862 w 7467663"/>
              <a:gd name="connsiteY12" fmla="*/ 6659827 h 6858000"/>
              <a:gd name="connsiteX13" fmla="*/ 7434024 w 7467663"/>
              <a:gd name="connsiteY13" fmla="*/ 6722130 h 6858000"/>
              <a:gd name="connsiteX14" fmla="*/ 7467600 w 7467663"/>
              <a:gd name="connsiteY14" fmla="*/ 6736157 h 6858000"/>
              <a:gd name="connsiteX15" fmla="*/ 7467600 w 7467663"/>
              <a:gd name="connsiteY15" fmla="*/ 6767913 h 6858000"/>
              <a:gd name="connsiteX16" fmla="*/ 7392158 w 7467663"/>
              <a:gd name="connsiteY16" fmla="*/ 6771365 h 6858000"/>
              <a:gd name="connsiteX17" fmla="*/ 7467600 w 7467663"/>
              <a:gd name="connsiteY17" fmla="*/ 6805948 h 6858000"/>
              <a:gd name="connsiteX18" fmla="*/ 7467600 w 7467663"/>
              <a:gd name="connsiteY18" fmla="*/ 6831490 h 6858000"/>
              <a:gd name="connsiteX19" fmla="*/ 7410696 w 7467663"/>
              <a:gd name="connsiteY19" fmla="*/ 6803861 h 6858000"/>
              <a:gd name="connsiteX20" fmla="*/ 7088673 w 7467663"/>
              <a:gd name="connsiteY20" fmla="*/ 6610396 h 6858000"/>
              <a:gd name="connsiteX21" fmla="*/ 1019354 w 7467663"/>
              <a:gd name="connsiteY21" fmla="*/ 6315006 h 6858000"/>
              <a:gd name="connsiteX22" fmla="*/ 441046 w 7467663"/>
              <a:gd name="connsiteY22" fmla="*/ 6691153 h 6858000"/>
              <a:gd name="connsiteX23" fmla="*/ 1019354 w 7467663"/>
              <a:gd name="connsiteY23" fmla="*/ 6315006 h 6858000"/>
              <a:gd name="connsiteX24" fmla="*/ 991680 w 7467663"/>
              <a:gd name="connsiteY24" fmla="*/ 6298413 h 6858000"/>
              <a:gd name="connsiteX25" fmla="*/ 409060 w 7467663"/>
              <a:gd name="connsiteY25" fmla="*/ 6671470 h 6858000"/>
              <a:gd name="connsiteX26" fmla="*/ 991680 w 7467663"/>
              <a:gd name="connsiteY26" fmla="*/ 6298413 h 6858000"/>
              <a:gd name="connsiteX27" fmla="*/ 103333 w 7467663"/>
              <a:gd name="connsiteY27" fmla="*/ 5699602 h 6858000"/>
              <a:gd name="connsiteX28" fmla="*/ 233938 w 7467663"/>
              <a:gd name="connsiteY28" fmla="*/ 5809416 h 6858000"/>
              <a:gd name="connsiteX29" fmla="*/ 883580 w 7467663"/>
              <a:gd name="connsiteY29" fmla="*/ 6180710 h 6858000"/>
              <a:gd name="connsiteX30" fmla="*/ 487337 w 7467663"/>
              <a:gd name="connsiteY30" fmla="*/ 5950182 h 6858000"/>
              <a:gd name="connsiteX31" fmla="*/ 354051 w 7467663"/>
              <a:gd name="connsiteY31" fmla="*/ 5854912 h 6858000"/>
              <a:gd name="connsiteX32" fmla="*/ 195436 w 7467663"/>
              <a:gd name="connsiteY32" fmla="*/ 5755068 h 6858000"/>
              <a:gd name="connsiteX33" fmla="*/ 103333 w 7467663"/>
              <a:gd name="connsiteY33" fmla="*/ 5699602 h 6858000"/>
              <a:gd name="connsiteX34" fmla="*/ 5539432 w 7467663"/>
              <a:gd name="connsiteY34" fmla="*/ 5642928 h 6858000"/>
              <a:gd name="connsiteX35" fmla="*/ 5555462 w 7467663"/>
              <a:gd name="connsiteY35" fmla="*/ 5694454 h 6858000"/>
              <a:gd name="connsiteX36" fmla="*/ 5828270 w 7467663"/>
              <a:gd name="connsiteY36" fmla="*/ 6320663 h 6858000"/>
              <a:gd name="connsiteX37" fmla="*/ 5947416 w 7467663"/>
              <a:gd name="connsiteY37" fmla="*/ 6574846 h 6858000"/>
              <a:gd name="connsiteX38" fmla="*/ 5539432 w 7467663"/>
              <a:gd name="connsiteY38" fmla="*/ 5642928 h 6858000"/>
              <a:gd name="connsiteX39" fmla="*/ 51253 w 7467663"/>
              <a:gd name="connsiteY39" fmla="*/ 5631825 h 6858000"/>
              <a:gd name="connsiteX40" fmla="*/ 211622 w 7467663"/>
              <a:gd name="connsiteY40" fmla="*/ 5728803 h 6858000"/>
              <a:gd name="connsiteX41" fmla="*/ 371652 w 7467663"/>
              <a:gd name="connsiteY41" fmla="*/ 5829062 h 6858000"/>
              <a:gd name="connsiteX42" fmla="*/ 505903 w 7467663"/>
              <a:gd name="connsiteY42" fmla="*/ 5925221 h 6858000"/>
              <a:gd name="connsiteX43" fmla="*/ 899240 w 7467663"/>
              <a:gd name="connsiteY43" fmla="*/ 6153068 h 6858000"/>
              <a:gd name="connsiteX44" fmla="*/ 988114 w 7467663"/>
              <a:gd name="connsiteY44" fmla="*/ 6174204 h 6858000"/>
              <a:gd name="connsiteX45" fmla="*/ 845971 w 7467663"/>
              <a:gd name="connsiteY45" fmla="*/ 6067177 h 6858000"/>
              <a:gd name="connsiteX46" fmla="*/ 448057 w 7467663"/>
              <a:gd name="connsiteY46" fmla="*/ 5841376 h 6858000"/>
              <a:gd name="connsiteX47" fmla="*/ 51253 w 7467663"/>
              <a:gd name="connsiteY47" fmla="*/ 5631825 h 6858000"/>
              <a:gd name="connsiteX48" fmla="*/ 2606687 w 7467663"/>
              <a:gd name="connsiteY48" fmla="*/ 5630718 h 6858000"/>
              <a:gd name="connsiteX49" fmla="*/ 2645658 w 7467663"/>
              <a:gd name="connsiteY49" fmla="*/ 6640259 h 6858000"/>
              <a:gd name="connsiteX50" fmla="*/ 2606687 w 7467663"/>
              <a:gd name="connsiteY50" fmla="*/ 5630718 h 6858000"/>
              <a:gd name="connsiteX51" fmla="*/ 3642057 w 7467663"/>
              <a:gd name="connsiteY51" fmla="*/ 5573487 h 6858000"/>
              <a:gd name="connsiteX52" fmla="*/ 3632981 w 7467663"/>
              <a:gd name="connsiteY52" fmla="*/ 5579437 h 6858000"/>
              <a:gd name="connsiteX53" fmla="*/ 3382436 w 7467663"/>
              <a:gd name="connsiteY53" fmla="*/ 5952726 h 6858000"/>
              <a:gd name="connsiteX54" fmla="*/ 3191929 w 7467663"/>
              <a:gd name="connsiteY54" fmla="*/ 6662669 h 6858000"/>
              <a:gd name="connsiteX55" fmla="*/ 3369898 w 7467663"/>
              <a:gd name="connsiteY55" fmla="*/ 6081771 h 6858000"/>
              <a:gd name="connsiteX56" fmla="*/ 3642057 w 7467663"/>
              <a:gd name="connsiteY56" fmla="*/ 5573487 h 6858000"/>
              <a:gd name="connsiteX57" fmla="*/ 2650666 w 7467663"/>
              <a:gd name="connsiteY57" fmla="*/ 5530686 h 6858000"/>
              <a:gd name="connsiteX58" fmla="*/ 2650249 w 7467663"/>
              <a:gd name="connsiteY58" fmla="*/ 5532101 h 6858000"/>
              <a:gd name="connsiteX59" fmla="*/ 2663808 w 7467663"/>
              <a:gd name="connsiteY59" fmla="*/ 6535215 h 6858000"/>
              <a:gd name="connsiteX60" fmla="*/ 2665418 w 7467663"/>
              <a:gd name="connsiteY60" fmla="*/ 6132756 h 6858000"/>
              <a:gd name="connsiteX61" fmla="*/ 2650666 w 7467663"/>
              <a:gd name="connsiteY61" fmla="*/ 5530686 h 6858000"/>
              <a:gd name="connsiteX62" fmla="*/ 2680277 w 7467663"/>
              <a:gd name="connsiteY62" fmla="*/ 5479204 h 6858000"/>
              <a:gd name="connsiteX63" fmla="*/ 2678972 w 7467663"/>
              <a:gd name="connsiteY63" fmla="*/ 5481582 h 6858000"/>
              <a:gd name="connsiteX64" fmla="*/ 2696666 w 7467663"/>
              <a:gd name="connsiteY64" fmla="*/ 6133836 h 6858000"/>
              <a:gd name="connsiteX65" fmla="*/ 2695769 w 7467663"/>
              <a:gd name="connsiteY65" fmla="*/ 6390955 h 6858000"/>
              <a:gd name="connsiteX66" fmla="*/ 2739893 w 7467663"/>
              <a:gd name="connsiteY66" fmla="*/ 6108357 h 6858000"/>
              <a:gd name="connsiteX67" fmla="*/ 2680277 w 7467663"/>
              <a:gd name="connsiteY67" fmla="*/ 5479204 h 6858000"/>
              <a:gd name="connsiteX68" fmla="*/ 1132195 w 7467663"/>
              <a:gd name="connsiteY68" fmla="*/ 5467980 h 6858000"/>
              <a:gd name="connsiteX69" fmla="*/ 1679056 w 7467663"/>
              <a:gd name="connsiteY69" fmla="*/ 5516907 h 6858000"/>
              <a:gd name="connsiteX70" fmla="*/ 2128648 w 7467663"/>
              <a:gd name="connsiteY70" fmla="*/ 5474249 h 6858000"/>
              <a:gd name="connsiteX71" fmla="*/ 1825619 w 7467663"/>
              <a:gd name="connsiteY71" fmla="*/ 5478447 h 6858000"/>
              <a:gd name="connsiteX72" fmla="*/ 1737798 w 7467663"/>
              <a:gd name="connsiteY72" fmla="*/ 5483353 h 6858000"/>
              <a:gd name="connsiteX73" fmla="*/ 1132195 w 7467663"/>
              <a:gd name="connsiteY73" fmla="*/ 5467980 h 6858000"/>
              <a:gd name="connsiteX74" fmla="*/ 7454976 w 7467663"/>
              <a:gd name="connsiteY74" fmla="*/ 6318297 h 6858000"/>
              <a:gd name="connsiteX75" fmla="*/ 7467600 w 7467663"/>
              <a:gd name="connsiteY75" fmla="*/ 6163634 h 6858000"/>
              <a:gd name="connsiteX76" fmla="*/ 7467600 w 7467663"/>
              <a:gd name="connsiteY76" fmla="*/ 6334256 h 6858000"/>
              <a:gd name="connsiteX77" fmla="*/ 7454976 w 7467663"/>
              <a:gd name="connsiteY77" fmla="*/ 6318297 h 6858000"/>
              <a:gd name="connsiteX78" fmla="*/ 1456157 w 7467663"/>
              <a:gd name="connsiteY78" fmla="*/ 5371404 h 6858000"/>
              <a:gd name="connsiteX79" fmla="*/ 1244432 w 7467663"/>
              <a:gd name="connsiteY79" fmla="*/ 5385601 h 6858000"/>
              <a:gd name="connsiteX80" fmla="*/ 973990 w 7467663"/>
              <a:gd name="connsiteY80" fmla="*/ 5424940 h 6858000"/>
              <a:gd name="connsiteX81" fmla="*/ 1103809 w 7467663"/>
              <a:gd name="connsiteY81" fmla="*/ 5433720 h 6858000"/>
              <a:gd name="connsiteX82" fmla="*/ 1123454 w 7467663"/>
              <a:gd name="connsiteY82" fmla="*/ 5435727 h 6858000"/>
              <a:gd name="connsiteX83" fmla="*/ 1737017 w 7467663"/>
              <a:gd name="connsiteY83" fmla="*/ 5452183 h 6858000"/>
              <a:gd name="connsiteX84" fmla="*/ 1824397 w 7467663"/>
              <a:gd name="connsiteY84" fmla="*/ 5447757 h 6858000"/>
              <a:gd name="connsiteX85" fmla="*/ 2070059 w 7467663"/>
              <a:gd name="connsiteY85" fmla="*/ 5441660 h 6858000"/>
              <a:gd name="connsiteX86" fmla="*/ 1456157 w 7467663"/>
              <a:gd name="connsiteY86" fmla="*/ 5371404 h 6858000"/>
              <a:gd name="connsiteX87" fmla="*/ 4988186 w 7467663"/>
              <a:gd name="connsiteY87" fmla="*/ 5216467 h 6858000"/>
              <a:gd name="connsiteX88" fmla="*/ 4777334 w 7467663"/>
              <a:gd name="connsiteY88" fmla="*/ 5406072 h 6858000"/>
              <a:gd name="connsiteX89" fmla="*/ 4718341 w 7467663"/>
              <a:gd name="connsiteY89" fmla="*/ 5468043 h 6858000"/>
              <a:gd name="connsiteX90" fmla="*/ 4604655 w 7467663"/>
              <a:gd name="connsiteY90" fmla="*/ 5583434 h 6858000"/>
              <a:gd name="connsiteX91" fmla="*/ 4565074 w 7467663"/>
              <a:gd name="connsiteY91" fmla="*/ 5618550 h 6858000"/>
              <a:gd name="connsiteX92" fmla="*/ 4988186 w 7467663"/>
              <a:gd name="connsiteY92" fmla="*/ 5216467 h 6858000"/>
              <a:gd name="connsiteX93" fmla="*/ 4978032 w 7467663"/>
              <a:gd name="connsiteY93" fmla="*/ 5183809 h 6858000"/>
              <a:gd name="connsiteX94" fmla="*/ 4463413 w 7467663"/>
              <a:gd name="connsiteY94" fmla="*/ 5615162 h 6858000"/>
              <a:gd name="connsiteX95" fmla="*/ 4358134 w 7467663"/>
              <a:gd name="connsiteY95" fmla="*/ 5742791 h 6858000"/>
              <a:gd name="connsiteX96" fmla="*/ 4376219 w 7467663"/>
              <a:gd name="connsiteY96" fmla="*/ 5729027 h 6858000"/>
              <a:gd name="connsiteX97" fmla="*/ 4582340 w 7467663"/>
              <a:gd name="connsiteY97" fmla="*/ 5561037 h 6858000"/>
              <a:gd name="connsiteX98" fmla="*/ 4694684 w 7467663"/>
              <a:gd name="connsiteY98" fmla="*/ 5447098 h 6858000"/>
              <a:gd name="connsiteX99" fmla="*/ 4754123 w 7467663"/>
              <a:gd name="connsiteY99" fmla="*/ 5384643 h 6858000"/>
              <a:gd name="connsiteX100" fmla="*/ 4978032 w 7467663"/>
              <a:gd name="connsiteY100" fmla="*/ 5183809 h 6858000"/>
              <a:gd name="connsiteX101" fmla="*/ 1903353 w 7467663"/>
              <a:gd name="connsiteY101" fmla="*/ 5044827 h 6858000"/>
              <a:gd name="connsiteX102" fmla="*/ 1936931 w 7467663"/>
              <a:gd name="connsiteY102" fmla="*/ 5093954 h 6858000"/>
              <a:gd name="connsiteX103" fmla="*/ 2195868 w 7467663"/>
              <a:gd name="connsiteY103" fmla="*/ 5396574 h 6858000"/>
              <a:gd name="connsiteX104" fmla="*/ 2088852 w 7467663"/>
              <a:gd name="connsiteY104" fmla="*/ 5166123 h 6858000"/>
              <a:gd name="connsiteX105" fmla="*/ 1958241 w 7467663"/>
              <a:gd name="connsiteY105" fmla="*/ 5067955 h 6858000"/>
              <a:gd name="connsiteX106" fmla="*/ 1903353 w 7467663"/>
              <a:gd name="connsiteY106" fmla="*/ 5044827 h 6858000"/>
              <a:gd name="connsiteX107" fmla="*/ 1979378 w 7467663"/>
              <a:gd name="connsiteY107" fmla="*/ 4769504 h 6858000"/>
              <a:gd name="connsiteX108" fmla="*/ 2882120 w 7467663"/>
              <a:gd name="connsiteY108" fmla="*/ 5064547 h 6858000"/>
              <a:gd name="connsiteX109" fmla="*/ 2793103 w 7467663"/>
              <a:gd name="connsiteY109" fmla="*/ 5039699 h 6858000"/>
              <a:gd name="connsiteX110" fmla="*/ 2770041 w 7467663"/>
              <a:gd name="connsiteY110" fmla="*/ 5033634 h 6858000"/>
              <a:gd name="connsiteX111" fmla="*/ 1979378 w 7467663"/>
              <a:gd name="connsiteY111" fmla="*/ 4769504 h 6858000"/>
              <a:gd name="connsiteX112" fmla="*/ 1927410 w 7467663"/>
              <a:gd name="connsiteY112" fmla="*/ 4716164 h 6858000"/>
              <a:gd name="connsiteX113" fmla="*/ 1959587 w 7467663"/>
              <a:gd name="connsiteY113" fmla="*/ 4728849 h 6858000"/>
              <a:gd name="connsiteX114" fmla="*/ 2777707 w 7467663"/>
              <a:gd name="connsiteY114" fmla="*/ 5003991 h 6858000"/>
              <a:gd name="connsiteX115" fmla="*/ 2800768 w 7467663"/>
              <a:gd name="connsiteY115" fmla="*/ 5010056 h 6858000"/>
              <a:gd name="connsiteX116" fmla="*/ 2879408 w 7467663"/>
              <a:gd name="connsiteY116" fmla="*/ 5031590 h 6858000"/>
              <a:gd name="connsiteX117" fmla="*/ 2862295 w 7467663"/>
              <a:gd name="connsiteY117" fmla="*/ 5022958 h 6858000"/>
              <a:gd name="connsiteX118" fmla="*/ 2813343 w 7467663"/>
              <a:gd name="connsiteY118" fmla="*/ 4998369 h 6858000"/>
              <a:gd name="connsiteX119" fmla="*/ 2646245 w 7467663"/>
              <a:gd name="connsiteY119" fmla="*/ 4930999 h 6858000"/>
              <a:gd name="connsiteX120" fmla="*/ 1999243 w 7467663"/>
              <a:gd name="connsiteY120" fmla="*/ 4730524 h 6858000"/>
              <a:gd name="connsiteX121" fmla="*/ 1979527 w 7467663"/>
              <a:gd name="connsiteY121" fmla="*/ 4726651 h 6858000"/>
              <a:gd name="connsiteX122" fmla="*/ 1927410 w 7467663"/>
              <a:gd name="connsiteY122" fmla="*/ 4716164 h 6858000"/>
              <a:gd name="connsiteX123" fmla="*/ 1997014 w 7467663"/>
              <a:gd name="connsiteY123" fmla="*/ 4698007 h 6858000"/>
              <a:gd name="connsiteX124" fmla="*/ 2005458 w 7467663"/>
              <a:gd name="connsiteY124" fmla="*/ 4699540 h 6858000"/>
              <a:gd name="connsiteX125" fmla="*/ 2657186 w 7467663"/>
              <a:gd name="connsiteY125" fmla="*/ 4901687 h 6858000"/>
              <a:gd name="connsiteX126" fmla="*/ 2826662 w 7467663"/>
              <a:gd name="connsiteY126" fmla="*/ 4970362 h 6858000"/>
              <a:gd name="connsiteX127" fmla="*/ 2876100 w 7467663"/>
              <a:gd name="connsiteY127" fmla="*/ 4995397 h 6858000"/>
              <a:gd name="connsiteX128" fmla="*/ 3042600 w 7467663"/>
              <a:gd name="connsiteY128" fmla="*/ 5059532 h 6858000"/>
              <a:gd name="connsiteX129" fmla="*/ 1997014 w 7467663"/>
              <a:gd name="connsiteY129" fmla="*/ 4698007 h 6858000"/>
              <a:gd name="connsiteX130" fmla="*/ 2305292 w 7467663"/>
              <a:gd name="connsiteY130" fmla="*/ 4219492 h 6858000"/>
              <a:gd name="connsiteX131" fmla="*/ 3360922 w 7467663"/>
              <a:gd name="connsiteY131" fmla="*/ 4529373 h 6858000"/>
              <a:gd name="connsiteX132" fmla="*/ 3492420 w 7467663"/>
              <a:gd name="connsiteY132" fmla="*/ 4510145 h 6858000"/>
              <a:gd name="connsiteX133" fmla="*/ 3364086 w 7467663"/>
              <a:gd name="connsiteY133" fmla="*/ 4480340 h 6858000"/>
              <a:gd name="connsiteX134" fmla="*/ 3225818 w 7467663"/>
              <a:gd name="connsiteY134" fmla="*/ 4411822 h 6858000"/>
              <a:gd name="connsiteX135" fmla="*/ 3129696 w 7467663"/>
              <a:gd name="connsiteY135" fmla="*/ 4360704 h 6858000"/>
              <a:gd name="connsiteX136" fmla="*/ 2814545 w 7467663"/>
              <a:gd name="connsiteY136" fmla="*/ 4282955 h 6858000"/>
              <a:gd name="connsiteX137" fmla="*/ 2305292 w 7467663"/>
              <a:gd name="connsiteY137" fmla="*/ 4219492 h 6858000"/>
              <a:gd name="connsiteX138" fmla="*/ 2626982 w 7467663"/>
              <a:gd name="connsiteY138" fmla="*/ 4206450 h 6858000"/>
              <a:gd name="connsiteX139" fmla="*/ 2490617 w 7467663"/>
              <a:gd name="connsiteY139" fmla="*/ 4206951 h 6858000"/>
              <a:gd name="connsiteX140" fmla="*/ 2819869 w 7467663"/>
              <a:gd name="connsiteY140" fmla="*/ 4252936 h 6858000"/>
              <a:gd name="connsiteX141" fmla="*/ 3143018 w 7467663"/>
              <a:gd name="connsiteY141" fmla="*/ 4332698 h 6858000"/>
              <a:gd name="connsiteX142" fmla="*/ 3241520 w 7467663"/>
              <a:gd name="connsiteY142" fmla="*/ 4385112 h 6858000"/>
              <a:gd name="connsiteX143" fmla="*/ 3374575 w 7467663"/>
              <a:gd name="connsiteY143" fmla="*/ 4451517 h 6858000"/>
              <a:gd name="connsiteX144" fmla="*/ 3505221 w 7467663"/>
              <a:gd name="connsiteY144" fmla="*/ 4480757 h 6858000"/>
              <a:gd name="connsiteX145" fmla="*/ 2626982 w 7467663"/>
              <a:gd name="connsiteY145" fmla="*/ 4206450 h 6858000"/>
              <a:gd name="connsiteX146" fmla="*/ 1310106 w 7467663"/>
              <a:gd name="connsiteY146" fmla="*/ 3943217 h 6858000"/>
              <a:gd name="connsiteX147" fmla="*/ 854994 w 7467663"/>
              <a:gd name="connsiteY147" fmla="*/ 4399136 h 6858000"/>
              <a:gd name="connsiteX148" fmla="*/ 742462 w 7467663"/>
              <a:gd name="connsiteY148" fmla="*/ 4594648 h 6858000"/>
              <a:gd name="connsiteX149" fmla="*/ 820602 w 7467663"/>
              <a:gd name="connsiteY149" fmla="*/ 4485915 h 6858000"/>
              <a:gd name="connsiteX150" fmla="*/ 878295 w 7467663"/>
              <a:gd name="connsiteY150" fmla="*/ 4403594 h 6858000"/>
              <a:gd name="connsiteX151" fmla="*/ 1240607 w 7467663"/>
              <a:gd name="connsiteY151" fmla="*/ 4010401 h 6858000"/>
              <a:gd name="connsiteX152" fmla="*/ 1310106 w 7467663"/>
              <a:gd name="connsiteY152" fmla="*/ 3943217 h 6858000"/>
              <a:gd name="connsiteX153" fmla="*/ 1423113 w 7467663"/>
              <a:gd name="connsiteY153" fmla="*/ 3874565 h 6858000"/>
              <a:gd name="connsiteX154" fmla="*/ 1260565 w 7467663"/>
              <a:gd name="connsiteY154" fmla="*/ 4031982 h 6858000"/>
              <a:gd name="connsiteX155" fmla="*/ 901900 w 7467663"/>
              <a:gd name="connsiteY155" fmla="*/ 4421236 h 6858000"/>
              <a:gd name="connsiteX156" fmla="*/ 845044 w 7467663"/>
              <a:gd name="connsiteY156" fmla="*/ 4502436 h 6858000"/>
              <a:gd name="connsiteX157" fmla="*/ 685926 w 7467663"/>
              <a:gd name="connsiteY157" fmla="*/ 4703069 h 6858000"/>
              <a:gd name="connsiteX158" fmla="*/ 684248 w 7467663"/>
              <a:gd name="connsiteY158" fmla="*/ 4706721 h 6858000"/>
              <a:gd name="connsiteX159" fmla="*/ 1423113 w 7467663"/>
              <a:gd name="connsiteY159" fmla="*/ 3874565 h 6858000"/>
              <a:gd name="connsiteX160" fmla="*/ 3316479 w 7467663"/>
              <a:gd name="connsiteY160" fmla="*/ 3872136 h 6858000"/>
              <a:gd name="connsiteX161" fmla="*/ 3546806 w 7467663"/>
              <a:gd name="connsiteY161" fmla="*/ 4356139 h 6858000"/>
              <a:gd name="connsiteX162" fmla="*/ 3364433 w 7467663"/>
              <a:gd name="connsiteY162" fmla="*/ 3953121 h 6858000"/>
              <a:gd name="connsiteX163" fmla="*/ 3316479 w 7467663"/>
              <a:gd name="connsiteY163" fmla="*/ 3872136 h 6858000"/>
              <a:gd name="connsiteX164" fmla="*/ 3291335 w 7467663"/>
              <a:gd name="connsiteY164" fmla="*/ 3767420 h 6858000"/>
              <a:gd name="connsiteX165" fmla="*/ 3390805 w 7467663"/>
              <a:gd name="connsiteY165" fmla="*/ 3937163 h 6858000"/>
              <a:gd name="connsiteX166" fmla="*/ 3579062 w 7467663"/>
              <a:gd name="connsiteY166" fmla="*/ 4359040 h 6858000"/>
              <a:gd name="connsiteX167" fmla="*/ 3467355 w 7467663"/>
              <a:gd name="connsiteY167" fmla="*/ 3988130 h 6858000"/>
              <a:gd name="connsiteX168" fmla="*/ 3310753 w 7467663"/>
              <a:gd name="connsiteY168" fmla="*/ 3787140 h 6858000"/>
              <a:gd name="connsiteX169" fmla="*/ 3291335 w 7467663"/>
              <a:gd name="connsiteY169" fmla="*/ 3767420 h 6858000"/>
              <a:gd name="connsiteX170" fmla="*/ 1635889 w 7467663"/>
              <a:gd name="connsiteY170" fmla="*/ 3709494 h 6858000"/>
              <a:gd name="connsiteX171" fmla="*/ 1634800 w 7467663"/>
              <a:gd name="connsiteY171" fmla="*/ 3731111 h 6858000"/>
              <a:gd name="connsiteX172" fmla="*/ 1635889 w 7467663"/>
              <a:gd name="connsiteY172" fmla="*/ 3709494 h 6858000"/>
              <a:gd name="connsiteX173" fmla="*/ 1510397 w 7467663"/>
              <a:gd name="connsiteY173" fmla="*/ 3684705 h 6858000"/>
              <a:gd name="connsiteX174" fmla="*/ 1146550 w 7467663"/>
              <a:gd name="connsiteY174" fmla="*/ 3802012 h 6858000"/>
              <a:gd name="connsiteX175" fmla="*/ 698834 w 7467663"/>
              <a:gd name="connsiteY175" fmla="*/ 3952272 h 6858000"/>
              <a:gd name="connsiteX176" fmla="*/ 34256 w 7467663"/>
              <a:gd name="connsiteY176" fmla="*/ 4347603 h 6858000"/>
              <a:gd name="connsiteX177" fmla="*/ 527241 w 7467663"/>
              <a:gd name="connsiteY177" fmla="*/ 4065078 h 6858000"/>
              <a:gd name="connsiteX178" fmla="*/ 1510397 w 7467663"/>
              <a:gd name="connsiteY178" fmla="*/ 3684705 h 6858000"/>
              <a:gd name="connsiteX179" fmla="*/ 1313114 w 7467663"/>
              <a:gd name="connsiteY179" fmla="*/ 3655216 h 6858000"/>
              <a:gd name="connsiteX180" fmla="*/ 1109304 w 7467663"/>
              <a:gd name="connsiteY180" fmla="*/ 3669030 h 6858000"/>
              <a:gd name="connsiteX181" fmla="*/ 8129 w 7467663"/>
              <a:gd name="connsiteY181" fmla="*/ 4330519 h 6858000"/>
              <a:gd name="connsiteX182" fmla="*/ 687572 w 7467663"/>
              <a:gd name="connsiteY182" fmla="*/ 3925629 h 6858000"/>
              <a:gd name="connsiteX183" fmla="*/ 1138365 w 7467663"/>
              <a:gd name="connsiteY183" fmla="*/ 3774515 h 6858000"/>
              <a:gd name="connsiteX184" fmla="*/ 1505579 w 7467663"/>
              <a:gd name="connsiteY184" fmla="*/ 3655526 h 6858000"/>
              <a:gd name="connsiteX185" fmla="*/ 1313114 w 7467663"/>
              <a:gd name="connsiteY185" fmla="*/ 3655216 h 6858000"/>
              <a:gd name="connsiteX186" fmla="*/ 3655073 w 7467663"/>
              <a:gd name="connsiteY186" fmla="*/ 3650884 h 6858000"/>
              <a:gd name="connsiteX187" fmla="*/ 3989938 w 7467663"/>
              <a:gd name="connsiteY187" fmla="*/ 3991685 h 6858000"/>
              <a:gd name="connsiteX188" fmla="*/ 4393907 w 7467663"/>
              <a:gd name="connsiteY188" fmla="*/ 4261258 h 6858000"/>
              <a:gd name="connsiteX189" fmla="*/ 4648051 w 7467663"/>
              <a:gd name="connsiteY189" fmla="*/ 4374051 h 6858000"/>
              <a:gd name="connsiteX190" fmla="*/ 4383389 w 7467663"/>
              <a:gd name="connsiteY190" fmla="*/ 4184369 h 6858000"/>
              <a:gd name="connsiteX191" fmla="*/ 4165508 w 7467663"/>
              <a:gd name="connsiteY191" fmla="*/ 4035196 h 6858000"/>
              <a:gd name="connsiteX192" fmla="*/ 4068162 w 7467663"/>
              <a:gd name="connsiteY192" fmla="*/ 3953394 h 6858000"/>
              <a:gd name="connsiteX193" fmla="*/ 3981416 w 7467663"/>
              <a:gd name="connsiteY193" fmla="*/ 3880482 h 6858000"/>
              <a:gd name="connsiteX194" fmla="*/ 3800147 w 7467663"/>
              <a:gd name="connsiteY194" fmla="*/ 3749872 h 6858000"/>
              <a:gd name="connsiteX195" fmla="*/ 3655073 w 7467663"/>
              <a:gd name="connsiteY195" fmla="*/ 3650884 h 6858000"/>
              <a:gd name="connsiteX196" fmla="*/ 3670252 w 7467663"/>
              <a:gd name="connsiteY196" fmla="*/ 3622798 h 6858000"/>
              <a:gd name="connsiteX197" fmla="*/ 3817258 w 7467663"/>
              <a:gd name="connsiteY197" fmla="*/ 3723577 h 6858000"/>
              <a:gd name="connsiteX198" fmla="*/ 4000461 w 7467663"/>
              <a:gd name="connsiteY198" fmla="*/ 3855966 h 6858000"/>
              <a:gd name="connsiteX199" fmla="*/ 4088180 w 7467663"/>
              <a:gd name="connsiteY199" fmla="*/ 3929774 h 6858000"/>
              <a:gd name="connsiteX200" fmla="*/ 4184555 w 7467663"/>
              <a:gd name="connsiteY200" fmla="*/ 4010683 h 6858000"/>
              <a:gd name="connsiteX201" fmla="*/ 4399563 w 7467663"/>
              <a:gd name="connsiteY201" fmla="*/ 4158106 h 6858000"/>
              <a:gd name="connsiteX202" fmla="*/ 4684469 w 7467663"/>
              <a:gd name="connsiteY202" fmla="*/ 4364680 h 6858000"/>
              <a:gd name="connsiteX203" fmla="*/ 4690271 w 7467663"/>
              <a:gd name="connsiteY203" fmla="*/ 4370034 h 6858000"/>
              <a:gd name="connsiteX204" fmla="*/ 4136093 w 7467663"/>
              <a:gd name="connsiteY204" fmla="*/ 3858466 h 6858000"/>
              <a:gd name="connsiteX205" fmla="*/ 3670252 w 7467663"/>
              <a:gd name="connsiteY205" fmla="*/ 3622798 h 6858000"/>
              <a:gd name="connsiteX206" fmla="*/ 4440129 w 7467663"/>
              <a:gd name="connsiteY206" fmla="*/ 3448571 h 6858000"/>
              <a:gd name="connsiteX207" fmla="*/ 4856525 w 7467663"/>
              <a:gd name="connsiteY207" fmla="*/ 3915351 h 6858000"/>
              <a:gd name="connsiteX208" fmla="*/ 5059055 w 7467663"/>
              <a:gd name="connsiteY208" fmla="*/ 4108918 h 6858000"/>
              <a:gd name="connsiteX209" fmla="*/ 5290070 w 7467663"/>
              <a:gd name="connsiteY209" fmla="*/ 4263619 h 6858000"/>
              <a:gd name="connsiteX210" fmla="*/ 4834991 w 7467663"/>
              <a:gd name="connsiteY210" fmla="*/ 3830985 h 6858000"/>
              <a:gd name="connsiteX211" fmla="*/ 4440129 w 7467663"/>
              <a:gd name="connsiteY211" fmla="*/ 3448571 h 6858000"/>
              <a:gd name="connsiteX212" fmla="*/ 4441737 w 7467663"/>
              <a:gd name="connsiteY212" fmla="*/ 3399734 h 6858000"/>
              <a:gd name="connsiteX213" fmla="*/ 4431236 w 7467663"/>
              <a:gd name="connsiteY213" fmla="*/ 3400954 h 6858000"/>
              <a:gd name="connsiteX214" fmla="*/ 4557150 w 7467663"/>
              <a:gd name="connsiteY214" fmla="*/ 3510023 h 6858000"/>
              <a:gd name="connsiteX215" fmla="*/ 4856936 w 7467663"/>
              <a:gd name="connsiteY215" fmla="*/ 3809146 h 6858000"/>
              <a:gd name="connsiteX216" fmla="*/ 5111996 w 7467663"/>
              <a:gd name="connsiteY216" fmla="*/ 4065759 h 6858000"/>
              <a:gd name="connsiteX217" fmla="*/ 5388878 w 7467663"/>
              <a:gd name="connsiteY217" fmla="*/ 4300185 h 6858000"/>
              <a:gd name="connsiteX218" fmla="*/ 5425556 w 7467663"/>
              <a:gd name="connsiteY218" fmla="*/ 4308967 h 6858000"/>
              <a:gd name="connsiteX219" fmla="*/ 4943646 w 7467663"/>
              <a:gd name="connsiteY219" fmla="*/ 3822916 h 6858000"/>
              <a:gd name="connsiteX220" fmla="*/ 4594837 w 7467663"/>
              <a:gd name="connsiteY220" fmla="*/ 3532274 h 6858000"/>
              <a:gd name="connsiteX221" fmla="*/ 4441737 w 7467663"/>
              <a:gd name="connsiteY221" fmla="*/ 3399734 h 6858000"/>
              <a:gd name="connsiteX222" fmla="*/ 5425834 w 7467663"/>
              <a:gd name="connsiteY222" fmla="*/ 3162785 h 6858000"/>
              <a:gd name="connsiteX223" fmla="*/ 5401644 w 7467663"/>
              <a:gd name="connsiteY223" fmla="*/ 3617847 h 6858000"/>
              <a:gd name="connsiteX224" fmla="*/ 5467256 w 7467663"/>
              <a:gd name="connsiteY224" fmla="*/ 4175494 h 6858000"/>
              <a:gd name="connsiteX225" fmla="*/ 5448069 w 7467663"/>
              <a:gd name="connsiteY225" fmla="*/ 3567554 h 6858000"/>
              <a:gd name="connsiteX226" fmla="*/ 5425834 w 7467663"/>
              <a:gd name="connsiteY226" fmla="*/ 3162785 h 6858000"/>
              <a:gd name="connsiteX227" fmla="*/ 1318687 w 7467663"/>
              <a:gd name="connsiteY227" fmla="*/ 3113840 h 6858000"/>
              <a:gd name="connsiteX228" fmla="*/ 1066793 w 7467663"/>
              <a:gd name="connsiteY228" fmla="*/ 3212171 h 6858000"/>
              <a:gd name="connsiteX229" fmla="*/ 993319 w 7467663"/>
              <a:gd name="connsiteY229" fmla="*/ 3247648 h 6858000"/>
              <a:gd name="connsiteX230" fmla="*/ 853081 w 7467663"/>
              <a:gd name="connsiteY230" fmla="*/ 3312410 h 6858000"/>
              <a:gd name="connsiteX231" fmla="*/ 805957 w 7467663"/>
              <a:gd name="connsiteY231" fmla="*/ 3330443 h 6858000"/>
              <a:gd name="connsiteX232" fmla="*/ 1318687 w 7467663"/>
              <a:gd name="connsiteY232" fmla="*/ 3113840 h 6858000"/>
              <a:gd name="connsiteX233" fmla="*/ 5453702 w 7467663"/>
              <a:gd name="connsiteY233" fmla="*/ 3090882 h 6858000"/>
              <a:gd name="connsiteX234" fmla="*/ 5480135 w 7467663"/>
              <a:gd name="connsiteY234" fmla="*/ 3565802 h 6858000"/>
              <a:gd name="connsiteX235" fmla="*/ 5499023 w 7467663"/>
              <a:gd name="connsiteY235" fmla="*/ 4166310 h 6858000"/>
              <a:gd name="connsiteX236" fmla="*/ 5547022 w 7467663"/>
              <a:gd name="connsiteY236" fmla="*/ 3607838 h 6858000"/>
              <a:gd name="connsiteX237" fmla="*/ 5515964 w 7467663"/>
              <a:gd name="connsiteY237" fmla="*/ 3378541 h 6858000"/>
              <a:gd name="connsiteX238" fmla="*/ 5453702 w 7467663"/>
              <a:gd name="connsiteY238" fmla="*/ 3090882 h 6858000"/>
              <a:gd name="connsiteX239" fmla="*/ 1238695 w 7467663"/>
              <a:gd name="connsiteY239" fmla="*/ 3076820 h 6858000"/>
              <a:gd name="connsiteX240" fmla="*/ 716371 w 7467663"/>
              <a:gd name="connsiteY240" fmla="*/ 3293249 h 6858000"/>
              <a:gd name="connsiteX241" fmla="*/ 579522 w 7467663"/>
              <a:gd name="connsiteY241" fmla="*/ 3371759 h 6858000"/>
              <a:gd name="connsiteX242" fmla="*/ 600288 w 7467663"/>
              <a:gd name="connsiteY242" fmla="*/ 3365555 h 6858000"/>
              <a:gd name="connsiteX243" fmla="*/ 840692 w 7467663"/>
              <a:gd name="connsiteY243" fmla="*/ 3284921 h 6858000"/>
              <a:gd name="connsiteX244" fmla="*/ 979248 w 7467663"/>
              <a:gd name="connsiteY244" fmla="*/ 3221003 h 6858000"/>
              <a:gd name="connsiteX245" fmla="*/ 1053282 w 7467663"/>
              <a:gd name="connsiteY245" fmla="*/ 3185247 h 6858000"/>
              <a:gd name="connsiteX246" fmla="*/ 1320603 w 7467663"/>
              <a:gd name="connsiteY246" fmla="*/ 3081281 h 6858000"/>
              <a:gd name="connsiteX247" fmla="*/ 1238695 w 7467663"/>
              <a:gd name="connsiteY247" fmla="*/ 3076820 h 6858000"/>
              <a:gd name="connsiteX248" fmla="*/ 5425627 w 7467663"/>
              <a:gd name="connsiteY248" fmla="*/ 2954192 h 6858000"/>
              <a:gd name="connsiteX249" fmla="*/ 5470770 w 7467663"/>
              <a:gd name="connsiteY249" fmla="*/ 3005435 h 6858000"/>
              <a:gd name="connsiteX250" fmla="*/ 5519779 w 7467663"/>
              <a:gd name="connsiteY250" fmla="*/ 4359223 h 6858000"/>
              <a:gd name="connsiteX251" fmla="*/ 5520293 w 7467663"/>
              <a:gd name="connsiteY251" fmla="*/ 4360602 h 6858000"/>
              <a:gd name="connsiteX252" fmla="*/ 5767221 w 7467663"/>
              <a:gd name="connsiteY252" fmla="*/ 4665564 h 6858000"/>
              <a:gd name="connsiteX253" fmla="*/ 6937169 w 7467663"/>
              <a:gd name="connsiteY253" fmla="*/ 4815941 h 6858000"/>
              <a:gd name="connsiteX254" fmla="*/ 6953922 w 7467663"/>
              <a:gd name="connsiteY254" fmla="*/ 4890068 h 6858000"/>
              <a:gd name="connsiteX255" fmla="*/ 6071359 w 7467663"/>
              <a:gd name="connsiteY255" fmla="*/ 4770770 h 6858000"/>
              <a:gd name="connsiteX256" fmla="*/ 6038839 w 7467663"/>
              <a:gd name="connsiteY256" fmla="*/ 4764474 h 6858000"/>
              <a:gd name="connsiteX257" fmla="*/ 6038706 w 7467663"/>
              <a:gd name="connsiteY257" fmla="*/ 4763847 h 6858000"/>
              <a:gd name="connsiteX258" fmla="*/ 6037784 w 7467663"/>
              <a:gd name="connsiteY258" fmla="*/ 4764270 h 6858000"/>
              <a:gd name="connsiteX259" fmla="*/ 6038839 w 7467663"/>
              <a:gd name="connsiteY259" fmla="*/ 4764474 h 6858000"/>
              <a:gd name="connsiteX260" fmla="*/ 6040338 w 7467663"/>
              <a:gd name="connsiteY260" fmla="*/ 4771418 h 6858000"/>
              <a:gd name="connsiteX261" fmla="*/ 6024488 w 7467663"/>
              <a:gd name="connsiteY261" fmla="*/ 4809903 h 6858000"/>
              <a:gd name="connsiteX262" fmla="*/ 5599771 w 7467663"/>
              <a:gd name="connsiteY262" fmla="*/ 5509652 h 6858000"/>
              <a:gd name="connsiteX263" fmla="*/ 5548843 w 7467663"/>
              <a:gd name="connsiteY263" fmla="*/ 5563845 h 6858000"/>
              <a:gd name="connsiteX264" fmla="*/ 5940952 w 7467663"/>
              <a:gd name="connsiteY264" fmla="*/ 6250028 h 6858000"/>
              <a:gd name="connsiteX265" fmla="*/ 6043441 w 7467663"/>
              <a:gd name="connsiteY265" fmla="*/ 6665847 h 6858000"/>
              <a:gd name="connsiteX266" fmla="*/ 6093432 w 7467663"/>
              <a:gd name="connsiteY266" fmla="*/ 6858000 h 6858000"/>
              <a:gd name="connsiteX267" fmla="*/ 6034344 w 7467663"/>
              <a:gd name="connsiteY267" fmla="*/ 6858000 h 6858000"/>
              <a:gd name="connsiteX268" fmla="*/ 6026679 w 7467663"/>
              <a:gd name="connsiteY268" fmla="*/ 6836959 h 6858000"/>
              <a:gd name="connsiteX269" fmla="*/ 5800441 w 7467663"/>
              <a:gd name="connsiteY269" fmla="*/ 6335286 h 6858000"/>
              <a:gd name="connsiteX270" fmla="*/ 5526562 w 7467663"/>
              <a:gd name="connsiteY270" fmla="*/ 5705388 h 6858000"/>
              <a:gd name="connsiteX271" fmla="*/ 5519640 w 7467663"/>
              <a:gd name="connsiteY271" fmla="*/ 5683774 h 6858000"/>
              <a:gd name="connsiteX272" fmla="*/ 5844559 w 7467663"/>
              <a:gd name="connsiteY272" fmla="*/ 6553349 h 6858000"/>
              <a:gd name="connsiteX273" fmla="*/ 5975994 w 7467663"/>
              <a:gd name="connsiteY273" fmla="*/ 6858000 h 6858000"/>
              <a:gd name="connsiteX274" fmla="*/ 5898547 w 7467663"/>
              <a:gd name="connsiteY274" fmla="*/ 6858000 h 6858000"/>
              <a:gd name="connsiteX275" fmla="*/ 5682041 w 7467663"/>
              <a:gd name="connsiteY275" fmla="*/ 6355860 h 6858000"/>
              <a:gd name="connsiteX276" fmla="*/ 5461758 w 7467663"/>
              <a:gd name="connsiteY276" fmla="*/ 5820220 h 6858000"/>
              <a:gd name="connsiteX277" fmla="*/ 5237282 w 7467663"/>
              <a:gd name="connsiteY277" fmla="*/ 6579086 h 6858000"/>
              <a:gd name="connsiteX278" fmla="*/ 5115009 w 7467663"/>
              <a:gd name="connsiteY278" fmla="*/ 6858000 h 6858000"/>
              <a:gd name="connsiteX279" fmla="*/ 5028074 w 7467663"/>
              <a:gd name="connsiteY279" fmla="*/ 6858000 h 6858000"/>
              <a:gd name="connsiteX280" fmla="*/ 5079508 w 7467663"/>
              <a:gd name="connsiteY280" fmla="*/ 6749074 h 6858000"/>
              <a:gd name="connsiteX281" fmla="*/ 5371846 w 7467663"/>
              <a:gd name="connsiteY281" fmla="*/ 5924413 h 6858000"/>
              <a:gd name="connsiteX282" fmla="*/ 5270512 w 7467663"/>
              <a:gd name="connsiteY282" fmla="*/ 6138975 h 6858000"/>
              <a:gd name="connsiteX283" fmla="*/ 5062409 w 7467663"/>
              <a:gd name="connsiteY283" fmla="*/ 6653544 h 6858000"/>
              <a:gd name="connsiteX284" fmla="*/ 5036628 w 7467663"/>
              <a:gd name="connsiteY284" fmla="*/ 6754247 h 6858000"/>
              <a:gd name="connsiteX285" fmla="*/ 5009112 w 7467663"/>
              <a:gd name="connsiteY285" fmla="*/ 6858000 h 6858000"/>
              <a:gd name="connsiteX286" fmla="*/ 4976679 w 7467663"/>
              <a:gd name="connsiteY286" fmla="*/ 6858000 h 6858000"/>
              <a:gd name="connsiteX287" fmla="*/ 5006537 w 7467663"/>
              <a:gd name="connsiteY287" fmla="*/ 6747068 h 6858000"/>
              <a:gd name="connsiteX288" fmla="*/ 5032723 w 7467663"/>
              <a:gd name="connsiteY288" fmla="*/ 6644957 h 6858000"/>
              <a:gd name="connsiteX289" fmla="*/ 5242949 w 7467663"/>
              <a:gd name="connsiteY289" fmla="*/ 6125175 h 6858000"/>
              <a:gd name="connsiteX290" fmla="*/ 5286321 w 7467663"/>
              <a:gd name="connsiteY290" fmla="*/ 6033555 h 6858000"/>
              <a:gd name="connsiteX291" fmla="*/ 5008210 w 7467663"/>
              <a:gd name="connsiteY291" fmla="*/ 6649194 h 6858000"/>
              <a:gd name="connsiteX292" fmla="*/ 4986321 w 7467663"/>
              <a:gd name="connsiteY292" fmla="*/ 6765687 h 6858000"/>
              <a:gd name="connsiteX293" fmla="*/ 4973474 w 7467663"/>
              <a:gd name="connsiteY293" fmla="*/ 6858000 h 6858000"/>
              <a:gd name="connsiteX294" fmla="*/ 4907178 w 7467663"/>
              <a:gd name="connsiteY294" fmla="*/ 6858000 h 6858000"/>
              <a:gd name="connsiteX295" fmla="*/ 4910810 w 7467663"/>
              <a:gd name="connsiteY295" fmla="*/ 6829660 h 6858000"/>
              <a:gd name="connsiteX296" fmla="*/ 4987461 w 7467663"/>
              <a:gd name="connsiteY296" fmla="*/ 6432994 h 6858000"/>
              <a:gd name="connsiteX297" fmla="*/ 5179262 w 7467663"/>
              <a:gd name="connsiteY297" fmla="*/ 6035044 h 6858000"/>
              <a:gd name="connsiteX298" fmla="*/ 4689678 w 7467663"/>
              <a:gd name="connsiteY298" fmla="*/ 6440241 h 6858000"/>
              <a:gd name="connsiteX299" fmla="*/ 4477543 w 7467663"/>
              <a:gd name="connsiteY299" fmla="*/ 6674836 h 6858000"/>
              <a:gd name="connsiteX300" fmla="*/ 4329957 w 7467663"/>
              <a:gd name="connsiteY300" fmla="*/ 6858000 h 6858000"/>
              <a:gd name="connsiteX301" fmla="*/ 4218595 w 7467663"/>
              <a:gd name="connsiteY301" fmla="*/ 6858000 h 6858000"/>
              <a:gd name="connsiteX302" fmla="*/ 4368888 w 7467663"/>
              <a:gd name="connsiteY302" fmla="*/ 6668412 h 6858000"/>
              <a:gd name="connsiteX303" fmla="*/ 4563091 w 7467663"/>
              <a:gd name="connsiteY303" fmla="*/ 6442508 h 6858000"/>
              <a:gd name="connsiteX304" fmla="*/ 5387324 w 7467663"/>
              <a:gd name="connsiteY304" fmla="*/ 5705830 h 6858000"/>
              <a:gd name="connsiteX305" fmla="*/ 5073620 w 7467663"/>
              <a:gd name="connsiteY305" fmla="*/ 5955437 h 6858000"/>
              <a:gd name="connsiteX306" fmla="*/ 4689789 w 7467663"/>
              <a:gd name="connsiteY306" fmla="*/ 6268382 h 6858000"/>
              <a:gd name="connsiteX307" fmla="*/ 4418722 w 7467663"/>
              <a:gd name="connsiteY307" fmla="*/ 6570886 h 6858000"/>
              <a:gd name="connsiteX308" fmla="*/ 4214944 w 7467663"/>
              <a:gd name="connsiteY308" fmla="*/ 6858000 h 6858000"/>
              <a:gd name="connsiteX309" fmla="*/ 4177898 w 7467663"/>
              <a:gd name="connsiteY309" fmla="*/ 6858000 h 6858000"/>
              <a:gd name="connsiteX310" fmla="*/ 4391597 w 7467663"/>
              <a:gd name="connsiteY310" fmla="*/ 6556370 h 6858000"/>
              <a:gd name="connsiteX311" fmla="*/ 4668889 w 7467663"/>
              <a:gd name="connsiteY311" fmla="*/ 6246399 h 6858000"/>
              <a:gd name="connsiteX312" fmla="*/ 5055427 w 7467663"/>
              <a:gd name="connsiteY312" fmla="*/ 5931476 h 6858000"/>
              <a:gd name="connsiteX313" fmla="*/ 5371814 w 7467663"/>
              <a:gd name="connsiteY313" fmla="*/ 5678975 h 6858000"/>
              <a:gd name="connsiteX314" fmla="*/ 4987918 w 7467663"/>
              <a:gd name="connsiteY314" fmla="*/ 5838701 h 6858000"/>
              <a:gd name="connsiteX315" fmla="*/ 4317146 w 7467663"/>
              <a:gd name="connsiteY315" fmla="*/ 6587716 h 6858000"/>
              <a:gd name="connsiteX316" fmla="*/ 4171627 w 7467663"/>
              <a:gd name="connsiteY316" fmla="*/ 6858000 h 6858000"/>
              <a:gd name="connsiteX317" fmla="*/ 4081585 w 7467663"/>
              <a:gd name="connsiteY317" fmla="*/ 6858000 h 6858000"/>
              <a:gd name="connsiteX318" fmla="*/ 4238603 w 7467663"/>
              <a:gd name="connsiteY318" fmla="*/ 6559341 h 6858000"/>
              <a:gd name="connsiteX319" fmla="*/ 4778333 w 7467663"/>
              <a:gd name="connsiteY319" fmla="*/ 5873626 h 6858000"/>
              <a:gd name="connsiteX320" fmla="*/ 5414185 w 7467663"/>
              <a:gd name="connsiteY320" fmla="*/ 5573882 h 6858000"/>
              <a:gd name="connsiteX321" fmla="*/ 5959648 w 7467663"/>
              <a:gd name="connsiteY321" fmla="*/ 4760797 h 6858000"/>
              <a:gd name="connsiteX322" fmla="*/ 5355019 w 7467663"/>
              <a:gd name="connsiteY322" fmla="*/ 4734672 h 6858000"/>
              <a:gd name="connsiteX323" fmla="*/ 5083565 w 7467663"/>
              <a:gd name="connsiteY323" fmla="*/ 5179121 h 6858000"/>
              <a:gd name="connsiteX324" fmla="*/ 4713577 w 7467663"/>
              <a:gd name="connsiteY324" fmla="*/ 5616803 h 6858000"/>
              <a:gd name="connsiteX325" fmla="*/ 3989559 w 7467663"/>
              <a:gd name="connsiteY325" fmla="*/ 6145945 h 6858000"/>
              <a:gd name="connsiteX326" fmla="*/ 3939824 w 7467663"/>
              <a:gd name="connsiteY326" fmla="*/ 6066900 h 6858000"/>
              <a:gd name="connsiteX327" fmla="*/ 4584537 w 7467663"/>
              <a:gd name="connsiteY327" fmla="*/ 5324826 h 6858000"/>
              <a:gd name="connsiteX328" fmla="*/ 5037105 w 7467663"/>
              <a:gd name="connsiteY328" fmla="*/ 5088765 h 6858000"/>
              <a:gd name="connsiteX329" fmla="*/ 5039930 w 7467663"/>
              <a:gd name="connsiteY329" fmla="*/ 5089585 h 6858000"/>
              <a:gd name="connsiteX330" fmla="*/ 5263764 w 7467663"/>
              <a:gd name="connsiteY330" fmla="*/ 4735525 h 6858000"/>
              <a:gd name="connsiteX331" fmla="*/ 4086300 w 7467663"/>
              <a:gd name="connsiteY331" fmla="*/ 4884599 h 6858000"/>
              <a:gd name="connsiteX332" fmla="*/ 4085485 w 7467663"/>
              <a:gd name="connsiteY332" fmla="*/ 4899070 h 6858000"/>
              <a:gd name="connsiteX333" fmla="*/ 3871915 w 7467663"/>
              <a:gd name="connsiteY333" fmla="*/ 5253645 h 6858000"/>
              <a:gd name="connsiteX334" fmla="*/ 3799374 w 7467663"/>
              <a:gd name="connsiteY334" fmla="*/ 5466127 h 6858000"/>
              <a:gd name="connsiteX335" fmla="*/ 3498850 w 7467663"/>
              <a:gd name="connsiteY335" fmla="*/ 6661888 h 6858000"/>
              <a:gd name="connsiteX336" fmla="*/ 3399216 w 7467663"/>
              <a:gd name="connsiteY336" fmla="*/ 6858000 h 6858000"/>
              <a:gd name="connsiteX337" fmla="*/ 3303688 w 7467663"/>
              <a:gd name="connsiteY337" fmla="*/ 6858000 h 6858000"/>
              <a:gd name="connsiteX338" fmla="*/ 3391774 w 7467663"/>
              <a:gd name="connsiteY338" fmla="*/ 6697181 h 6858000"/>
              <a:gd name="connsiteX339" fmla="*/ 3735540 w 7467663"/>
              <a:gd name="connsiteY339" fmla="*/ 5546923 h 6858000"/>
              <a:gd name="connsiteX340" fmla="*/ 3729438 w 7467663"/>
              <a:gd name="connsiteY340" fmla="*/ 5569058 h 6858000"/>
              <a:gd name="connsiteX341" fmla="*/ 3707782 w 7467663"/>
              <a:gd name="connsiteY341" fmla="*/ 5644908 h 6858000"/>
              <a:gd name="connsiteX342" fmla="*/ 3583827 w 7467663"/>
              <a:gd name="connsiteY342" fmla="*/ 6039215 h 6858000"/>
              <a:gd name="connsiteX343" fmla="*/ 3547861 w 7467663"/>
              <a:gd name="connsiteY343" fmla="*/ 6129609 h 6858000"/>
              <a:gd name="connsiteX344" fmla="*/ 3490905 w 7467663"/>
              <a:gd name="connsiteY344" fmla="*/ 6277660 h 6858000"/>
              <a:gd name="connsiteX345" fmla="*/ 3455859 w 7467663"/>
              <a:gd name="connsiteY345" fmla="*/ 6391301 h 6858000"/>
              <a:gd name="connsiteX346" fmla="*/ 3429112 w 7467663"/>
              <a:gd name="connsiteY346" fmla="*/ 6479469 h 6858000"/>
              <a:gd name="connsiteX347" fmla="*/ 3304862 w 7467663"/>
              <a:gd name="connsiteY347" fmla="*/ 6796476 h 6858000"/>
              <a:gd name="connsiteX348" fmla="*/ 3276071 w 7467663"/>
              <a:gd name="connsiteY348" fmla="*/ 6858000 h 6858000"/>
              <a:gd name="connsiteX349" fmla="*/ 3240805 w 7467663"/>
              <a:gd name="connsiteY349" fmla="*/ 6858000 h 6858000"/>
              <a:gd name="connsiteX350" fmla="*/ 3275917 w 7467663"/>
              <a:gd name="connsiteY350" fmla="*/ 6783192 h 6858000"/>
              <a:gd name="connsiteX351" fmla="*/ 3399358 w 7467663"/>
              <a:gd name="connsiteY351" fmla="*/ 6469011 h 6858000"/>
              <a:gd name="connsiteX352" fmla="*/ 3425650 w 7467663"/>
              <a:gd name="connsiteY352" fmla="*/ 6381333 h 6858000"/>
              <a:gd name="connsiteX353" fmla="*/ 3460661 w 7467663"/>
              <a:gd name="connsiteY353" fmla="*/ 6266763 h 6858000"/>
              <a:gd name="connsiteX354" fmla="*/ 3518021 w 7467663"/>
              <a:gd name="connsiteY354" fmla="*/ 6117298 h 6858000"/>
              <a:gd name="connsiteX355" fmla="*/ 3554035 w 7467663"/>
              <a:gd name="connsiteY355" fmla="*/ 6027832 h 6858000"/>
              <a:gd name="connsiteX356" fmla="*/ 3677174 w 7467663"/>
              <a:gd name="connsiteY356" fmla="*/ 5636351 h 6858000"/>
              <a:gd name="connsiteX357" fmla="*/ 3698819 w 7467663"/>
              <a:gd name="connsiteY357" fmla="*/ 5560503 h 6858000"/>
              <a:gd name="connsiteX358" fmla="*/ 3702094 w 7467663"/>
              <a:gd name="connsiteY358" fmla="*/ 5549194 h 6858000"/>
              <a:gd name="connsiteX359" fmla="*/ 3398355 w 7467663"/>
              <a:gd name="connsiteY359" fmla="*/ 6094603 h 6858000"/>
              <a:gd name="connsiteX360" fmla="*/ 3193941 w 7467663"/>
              <a:gd name="connsiteY360" fmla="*/ 6798775 h 6858000"/>
              <a:gd name="connsiteX361" fmla="*/ 3184140 w 7467663"/>
              <a:gd name="connsiteY361" fmla="*/ 6858000 h 6858000"/>
              <a:gd name="connsiteX362" fmla="*/ 3099978 w 7467663"/>
              <a:gd name="connsiteY362" fmla="*/ 6858000 h 6858000"/>
              <a:gd name="connsiteX363" fmla="*/ 3101556 w 7467663"/>
              <a:gd name="connsiteY363" fmla="*/ 6843337 h 6858000"/>
              <a:gd name="connsiteX364" fmla="*/ 3370162 w 7467663"/>
              <a:gd name="connsiteY364" fmla="*/ 5785550 h 6858000"/>
              <a:gd name="connsiteX365" fmla="*/ 3746477 w 7467663"/>
              <a:gd name="connsiteY365" fmla="*/ 5377889 h 6858000"/>
              <a:gd name="connsiteX366" fmla="*/ 3863399 w 7467663"/>
              <a:gd name="connsiteY366" fmla="*/ 5087257 h 6858000"/>
              <a:gd name="connsiteX367" fmla="*/ 3968712 w 7467663"/>
              <a:gd name="connsiteY367" fmla="*/ 4913989 h 6858000"/>
              <a:gd name="connsiteX368" fmla="*/ 2792390 w 7467663"/>
              <a:gd name="connsiteY368" fmla="*/ 5382974 h 6858000"/>
              <a:gd name="connsiteX369" fmla="*/ 2714982 w 7467663"/>
              <a:gd name="connsiteY369" fmla="*/ 5427051 h 6858000"/>
              <a:gd name="connsiteX370" fmla="*/ 2813361 w 7467663"/>
              <a:gd name="connsiteY370" fmla="*/ 6023912 h 6858000"/>
              <a:gd name="connsiteX371" fmla="*/ 2688430 w 7467663"/>
              <a:gd name="connsiteY371" fmla="*/ 6801564 h 6858000"/>
              <a:gd name="connsiteX372" fmla="*/ 2629626 w 7467663"/>
              <a:gd name="connsiteY372" fmla="*/ 6763394 h 6858000"/>
              <a:gd name="connsiteX373" fmla="*/ 2565328 w 7467663"/>
              <a:gd name="connsiteY373" fmla="*/ 5516399 h 6858000"/>
              <a:gd name="connsiteX374" fmla="*/ 1922999 w 7467663"/>
              <a:gd name="connsiteY374" fmla="*/ 5980343 h 6858000"/>
              <a:gd name="connsiteX375" fmla="*/ 1950261 w 7467663"/>
              <a:gd name="connsiteY375" fmla="*/ 6405858 h 6858000"/>
              <a:gd name="connsiteX376" fmla="*/ 2365554 w 7467663"/>
              <a:gd name="connsiteY376" fmla="*/ 6759107 h 6858000"/>
              <a:gd name="connsiteX377" fmla="*/ 2424142 w 7467663"/>
              <a:gd name="connsiteY377" fmla="*/ 6858000 h 6858000"/>
              <a:gd name="connsiteX378" fmla="*/ 2395994 w 7467663"/>
              <a:gd name="connsiteY378" fmla="*/ 6858000 h 6858000"/>
              <a:gd name="connsiteX379" fmla="*/ 2392863 w 7467663"/>
              <a:gd name="connsiteY379" fmla="*/ 6852964 h 6858000"/>
              <a:gd name="connsiteX380" fmla="*/ 2017589 w 7467663"/>
              <a:gd name="connsiteY380" fmla="*/ 6493982 h 6858000"/>
              <a:gd name="connsiteX381" fmla="*/ 2147336 w 7467663"/>
              <a:gd name="connsiteY381" fmla="*/ 6594052 h 6858000"/>
              <a:gd name="connsiteX382" fmla="*/ 2207047 w 7467663"/>
              <a:gd name="connsiteY382" fmla="*/ 6654540 h 6858000"/>
              <a:gd name="connsiteX383" fmla="*/ 2299106 w 7467663"/>
              <a:gd name="connsiteY383" fmla="*/ 6778931 h 6858000"/>
              <a:gd name="connsiteX384" fmla="*/ 2314430 w 7467663"/>
              <a:gd name="connsiteY384" fmla="*/ 6801144 h 6858000"/>
              <a:gd name="connsiteX385" fmla="*/ 2352406 w 7467663"/>
              <a:gd name="connsiteY385" fmla="*/ 6858000 h 6858000"/>
              <a:gd name="connsiteX386" fmla="*/ 2314492 w 7467663"/>
              <a:gd name="connsiteY386" fmla="*/ 6858000 h 6858000"/>
              <a:gd name="connsiteX387" fmla="*/ 2288095 w 7467663"/>
              <a:gd name="connsiteY387" fmla="*/ 6818030 h 6858000"/>
              <a:gd name="connsiteX388" fmla="*/ 2272768 w 7467663"/>
              <a:gd name="connsiteY388" fmla="*/ 6795822 h 6858000"/>
              <a:gd name="connsiteX389" fmla="*/ 2182715 w 7467663"/>
              <a:gd name="connsiteY389" fmla="*/ 6675071 h 6858000"/>
              <a:gd name="connsiteX390" fmla="*/ 2032061 w 7467663"/>
              <a:gd name="connsiteY390" fmla="*/ 6541380 h 6858000"/>
              <a:gd name="connsiteX391" fmla="*/ 2257220 w 7467663"/>
              <a:gd name="connsiteY391" fmla="*/ 6826257 h 6858000"/>
              <a:gd name="connsiteX392" fmla="*/ 2281324 w 7467663"/>
              <a:gd name="connsiteY392" fmla="*/ 6858000 h 6858000"/>
              <a:gd name="connsiteX393" fmla="*/ 2242860 w 7467663"/>
              <a:gd name="connsiteY393" fmla="*/ 6858000 h 6858000"/>
              <a:gd name="connsiteX394" fmla="*/ 2232818 w 7467663"/>
              <a:gd name="connsiteY394" fmla="*/ 6844926 h 6858000"/>
              <a:gd name="connsiteX395" fmla="*/ 1990172 w 7467663"/>
              <a:gd name="connsiteY395" fmla="*/ 6542121 h 6858000"/>
              <a:gd name="connsiteX396" fmla="*/ 2124090 w 7467663"/>
              <a:gd name="connsiteY396" fmla="*/ 6761017 h 6858000"/>
              <a:gd name="connsiteX397" fmla="*/ 2200380 w 7467663"/>
              <a:gd name="connsiteY397" fmla="*/ 6858000 h 6858000"/>
              <a:gd name="connsiteX398" fmla="*/ 2147507 w 7467663"/>
              <a:gd name="connsiteY398" fmla="*/ 6858000 h 6858000"/>
              <a:gd name="connsiteX399" fmla="*/ 2070668 w 7467663"/>
              <a:gd name="connsiteY399" fmla="*/ 6761520 h 6858000"/>
              <a:gd name="connsiteX400" fmla="*/ 1975142 w 7467663"/>
              <a:gd name="connsiteY400" fmla="*/ 6585570 h 6858000"/>
              <a:gd name="connsiteX401" fmla="*/ 2050035 w 7467663"/>
              <a:gd name="connsiteY401" fmla="*/ 6813345 h 6858000"/>
              <a:gd name="connsiteX402" fmla="*/ 2063025 w 7467663"/>
              <a:gd name="connsiteY402" fmla="*/ 6858000 h 6858000"/>
              <a:gd name="connsiteX403" fmla="*/ 2021675 w 7467663"/>
              <a:gd name="connsiteY403" fmla="*/ 6858000 h 6858000"/>
              <a:gd name="connsiteX404" fmla="*/ 2019308 w 7467663"/>
              <a:gd name="connsiteY404" fmla="*/ 6847118 h 6858000"/>
              <a:gd name="connsiteX405" fmla="*/ 1938835 w 7467663"/>
              <a:gd name="connsiteY405" fmla="*/ 6551160 h 6858000"/>
              <a:gd name="connsiteX406" fmla="*/ 1953230 w 7467663"/>
              <a:gd name="connsiteY406" fmla="*/ 6759699 h 6858000"/>
              <a:gd name="connsiteX407" fmla="*/ 1956763 w 7467663"/>
              <a:gd name="connsiteY407" fmla="*/ 6778191 h 6858000"/>
              <a:gd name="connsiteX408" fmla="*/ 1967925 w 7467663"/>
              <a:gd name="connsiteY408" fmla="*/ 6858000 h 6858000"/>
              <a:gd name="connsiteX409" fmla="*/ 1936622 w 7467663"/>
              <a:gd name="connsiteY409" fmla="*/ 6858000 h 6858000"/>
              <a:gd name="connsiteX410" fmla="*/ 1926261 w 7467663"/>
              <a:gd name="connsiteY410" fmla="*/ 6784064 h 6858000"/>
              <a:gd name="connsiteX411" fmla="*/ 1922724 w 7467663"/>
              <a:gd name="connsiteY411" fmla="*/ 6765577 h 6858000"/>
              <a:gd name="connsiteX412" fmla="*/ 1904650 w 7467663"/>
              <a:gd name="connsiteY412" fmla="*/ 6639616 h 6858000"/>
              <a:gd name="connsiteX413" fmla="*/ 1885273 w 7467663"/>
              <a:gd name="connsiteY413" fmla="*/ 6858000 h 6858000"/>
              <a:gd name="connsiteX414" fmla="*/ 1854363 w 7467663"/>
              <a:gd name="connsiteY414" fmla="*/ 6858000 h 6858000"/>
              <a:gd name="connsiteX415" fmla="*/ 1880391 w 7467663"/>
              <a:gd name="connsiteY415" fmla="*/ 6603796 h 6858000"/>
              <a:gd name="connsiteX416" fmla="*/ 1818273 w 7467663"/>
              <a:gd name="connsiteY416" fmla="*/ 6715729 h 6858000"/>
              <a:gd name="connsiteX417" fmla="*/ 1794691 w 7467663"/>
              <a:gd name="connsiteY417" fmla="*/ 6843239 h 6858000"/>
              <a:gd name="connsiteX418" fmla="*/ 1794914 w 7467663"/>
              <a:gd name="connsiteY418" fmla="*/ 6858000 h 6858000"/>
              <a:gd name="connsiteX419" fmla="*/ 1746128 w 7467663"/>
              <a:gd name="connsiteY419" fmla="*/ 6858000 h 6858000"/>
              <a:gd name="connsiteX420" fmla="*/ 1753934 w 7467663"/>
              <a:gd name="connsiteY420" fmla="*/ 6724796 h 6858000"/>
              <a:gd name="connsiteX421" fmla="*/ 1792053 w 7467663"/>
              <a:gd name="connsiteY421" fmla="*/ 6572396 h 6858000"/>
              <a:gd name="connsiteX422" fmla="*/ 1862248 w 7467663"/>
              <a:gd name="connsiteY422" fmla="*/ 6266397 h 6858000"/>
              <a:gd name="connsiteX423" fmla="*/ 1862250 w 7467663"/>
              <a:gd name="connsiteY423" fmla="*/ 6033531 h 6858000"/>
              <a:gd name="connsiteX424" fmla="*/ 1211999 w 7467663"/>
              <a:gd name="connsiteY424" fmla="*/ 6683610 h 6858000"/>
              <a:gd name="connsiteX425" fmla="*/ 1213266 w 7467663"/>
              <a:gd name="connsiteY425" fmla="*/ 6691947 h 6858000"/>
              <a:gd name="connsiteX426" fmla="*/ 1203370 w 7467663"/>
              <a:gd name="connsiteY426" fmla="*/ 6850676 h 6858000"/>
              <a:gd name="connsiteX427" fmla="*/ 1203671 w 7467663"/>
              <a:gd name="connsiteY427" fmla="*/ 6858000 h 6858000"/>
              <a:gd name="connsiteX428" fmla="*/ 1143180 w 7467663"/>
              <a:gd name="connsiteY428" fmla="*/ 6858000 h 6858000"/>
              <a:gd name="connsiteX429" fmla="*/ 1142176 w 7467663"/>
              <a:gd name="connsiteY429" fmla="*/ 6766045 h 6858000"/>
              <a:gd name="connsiteX430" fmla="*/ 1067484 w 7467663"/>
              <a:gd name="connsiteY430" fmla="*/ 6858000 h 6858000"/>
              <a:gd name="connsiteX431" fmla="*/ 953928 w 7467663"/>
              <a:gd name="connsiteY431" fmla="*/ 6858000 h 6858000"/>
              <a:gd name="connsiteX432" fmla="*/ 959715 w 7467663"/>
              <a:gd name="connsiteY432" fmla="*/ 6850185 h 6858000"/>
              <a:gd name="connsiteX433" fmla="*/ 1483788 w 7467663"/>
              <a:gd name="connsiteY433" fmla="*/ 6259174 h 6858000"/>
              <a:gd name="connsiteX434" fmla="*/ 1100671 w 7467663"/>
              <a:gd name="connsiteY434" fmla="*/ 6252137 h 6858000"/>
              <a:gd name="connsiteX435" fmla="*/ 1090144 w 7467663"/>
              <a:gd name="connsiteY435" fmla="*/ 6256748 h 6858000"/>
              <a:gd name="connsiteX436" fmla="*/ 1095872 w 7467663"/>
              <a:gd name="connsiteY436" fmla="*/ 6271892 h 6858000"/>
              <a:gd name="connsiteX437" fmla="*/ 262785 w 7467663"/>
              <a:gd name="connsiteY437" fmla="*/ 6845450 h 6858000"/>
              <a:gd name="connsiteX438" fmla="*/ 209968 w 7467663"/>
              <a:gd name="connsiteY438" fmla="*/ 6770713 h 6858000"/>
              <a:gd name="connsiteX439" fmla="*/ 873460 w 7467663"/>
              <a:gd name="connsiteY439" fmla="*/ 6253768 h 6858000"/>
              <a:gd name="connsiteX440" fmla="*/ 192686 w 7467663"/>
              <a:gd name="connsiteY440" fmla="*/ 5849257 h 6858000"/>
              <a:gd name="connsiteX441" fmla="*/ 4696 w 7467663"/>
              <a:gd name="connsiteY441" fmla="*/ 5697668 h 6858000"/>
              <a:gd name="connsiteX442" fmla="*/ 0 w 7467663"/>
              <a:gd name="connsiteY442" fmla="*/ 5689984 h 6858000"/>
              <a:gd name="connsiteX443" fmla="*/ 0 w 7467663"/>
              <a:gd name="connsiteY443" fmla="*/ 5513472 h 6858000"/>
              <a:gd name="connsiteX444" fmla="*/ 174101 w 7467663"/>
              <a:gd name="connsiteY444" fmla="*/ 5620277 h 6858000"/>
              <a:gd name="connsiteX445" fmla="*/ 891800 w 7467663"/>
              <a:gd name="connsiteY445" fmla="*/ 6036935 h 6858000"/>
              <a:gd name="connsiteX446" fmla="*/ 1072219 w 7467663"/>
              <a:gd name="connsiteY446" fmla="*/ 6169443 h 6858000"/>
              <a:gd name="connsiteX447" fmla="*/ 1074117 w 7467663"/>
              <a:gd name="connsiteY447" fmla="*/ 6170301 h 6858000"/>
              <a:gd name="connsiteX448" fmla="*/ 1083114 w 7467663"/>
              <a:gd name="connsiteY448" fmla="*/ 6174131 h 6858000"/>
              <a:gd name="connsiteX449" fmla="*/ 1543010 w 7467663"/>
              <a:gd name="connsiteY449" fmla="*/ 6191140 h 6858000"/>
              <a:gd name="connsiteX450" fmla="*/ 1551080 w 7467663"/>
              <a:gd name="connsiteY450" fmla="*/ 6195006 h 6858000"/>
              <a:gd name="connsiteX451" fmla="*/ 2345443 w 7467663"/>
              <a:gd name="connsiteY451" fmla="*/ 5549882 h 6858000"/>
              <a:gd name="connsiteX452" fmla="*/ 1721499 w 7467663"/>
              <a:gd name="connsiteY452" fmla="*/ 5599969 h 6858000"/>
              <a:gd name="connsiteX453" fmla="*/ 767716 w 7467663"/>
              <a:gd name="connsiteY453" fmla="*/ 5472768 h 6858000"/>
              <a:gd name="connsiteX454" fmla="*/ 722147 w 7467663"/>
              <a:gd name="connsiteY454" fmla="*/ 5393091 h 6858000"/>
              <a:gd name="connsiteX455" fmla="*/ 1485552 w 7467663"/>
              <a:gd name="connsiteY455" fmla="*/ 5313202 h 6858000"/>
              <a:gd name="connsiteX456" fmla="*/ 2143004 w 7467663"/>
              <a:gd name="connsiteY456" fmla="*/ 5402420 h 6858000"/>
              <a:gd name="connsiteX457" fmla="*/ 1933391 w 7467663"/>
              <a:gd name="connsiteY457" fmla="*/ 5156971 h 6858000"/>
              <a:gd name="connsiteX458" fmla="*/ 1827118 w 7467663"/>
              <a:gd name="connsiteY458" fmla="*/ 4968410 h 6858000"/>
              <a:gd name="connsiteX459" fmla="*/ 1837349 w 7467663"/>
              <a:gd name="connsiteY459" fmla="*/ 4956357 h 6858000"/>
              <a:gd name="connsiteX460" fmla="*/ 2162835 w 7467663"/>
              <a:gd name="connsiteY460" fmla="*/ 5187853 h 6858000"/>
              <a:gd name="connsiteX461" fmla="*/ 2257167 w 7467663"/>
              <a:gd name="connsiteY461" fmla="*/ 5462123 h 6858000"/>
              <a:gd name="connsiteX462" fmla="*/ 2261598 w 7467663"/>
              <a:gd name="connsiteY462" fmla="*/ 5467998 h 6858000"/>
              <a:gd name="connsiteX463" fmla="*/ 2437177 w 7467663"/>
              <a:gd name="connsiteY463" fmla="*/ 5479608 h 6858000"/>
              <a:gd name="connsiteX464" fmla="*/ 2445247 w 7467663"/>
              <a:gd name="connsiteY464" fmla="*/ 5483476 h 6858000"/>
              <a:gd name="connsiteX465" fmla="*/ 2743626 w 7467663"/>
              <a:gd name="connsiteY465" fmla="*/ 5304819 h 6858000"/>
              <a:gd name="connsiteX466" fmla="*/ 3048102 w 7467663"/>
              <a:gd name="connsiteY466" fmla="*/ 5150595 h 6858000"/>
              <a:gd name="connsiteX467" fmla="*/ 1799414 w 7467663"/>
              <a:gd name="connsiteY467" fmla="*/ 4694732 h 6858000"/>
              <a:gd name="connsiteX468" fmla="*/ 1771735 w 7467663"/>
              <a:gd name="connsiteY468" fmla="*/ 4619929 h 6858000"/>
              <a:gd name="connsiteX469" fmla="*/ 3104273 w 7467663"/>
              <a:gd name="connsiteY469" fmla="*/ 5076159 h 6858000"/>
              <a:gd name="connsiteX470" fmla="*/ 3113245 w 7467663"/>
              <a:gd name="connsiteY470" fmla="*/ 5090705 h 6858000"/>
              <a:gd name="connsiteX471" fmla="*/ 3126294 w 7467663"/>
              <a:gd name="connsiteY471" fmla="*/ 5114400 h 6858000"/>
              <a:gd name="connsiteX472" fmla="*/ 3937433 w 7467663"/>
              <a:gd name="connsiteY472" fmla="*/ 4830473 h 6858000"/>
              <a:gd name="connsiteX473" fmla="*/ 3590475 w 7467663"/>
              <a:gd name="connsiteY473" fmla="*/ 4597974 h 6858000"/>
              <a:gd name="connsiteX474" fmla="*/ 3100264 w 7467663"/>
              <a:gd name="connsiteY474" fmla="*/ 4579845 h 6858000"/>
              <a:gd name="connsiteX475" fmla="*/ 2183576 w 7467663"/>
              <a:gd name="connsiteY475" fmla="*/ 4227150 h 6858000"/>
              <a:gd name="connsiteX476" fmla="*/ 2151029 w 7467663"/>
              <a:gd name="connsiteY476" fmla="*/ 4146947 h 6858000"/>
              <a:gd name="connsiteX477" fmla="*/ 3563434 w 7467663"/>
              <a:gd name="connsiteY477" fmla="*/ 4469115 h 6858000"/>
              <a:gd name="connsiteX478" fmla="*/ 3177952 w 7467663"/>
              <a:gd name="connsiteY478" fmla="*/ 3657386 h 6858000"/>
              <a:gd name="connsiteX479" fmla="*/ 3189263 w 7467663"/>
              <a:gd name="connsiteY479" fmla="*/ 3625726 h 6858000"/>
              <a:gd name="connsiteX480" fmla="*/ 3560912 w 7467663"/>
              <a:gd name="connsiteY480" fmla="*/ 4079863 h 6858000"/>
              <a:gd name="connsiteX481" fmla="*/ 3626636 w 7467663"/>
              <a:gd name="connsiteY481" fmla="*/ 4512230 h 6858000"/>
              <a:gd name="connsiteX482" fmla="*/ 3653088 w 7467663"/>
              <a:gd name="connsiteY482" fmla="*/ 4521417 h 6858000"/>
              <a:gd name="connsiteX483" fmla="*/ 3988128 w 7467663"/>
              <a:gd name="connsiteY483" fmla="*/ 4817267 h 6858000"/>
              <a:gd name="connsiteX484" fmla="*/ 4830582 w 7467663"/>
              <a:gd name="connsiteY484" fmla="*/ 4676000 h 6858000"/>
              <a:gd name="connsiteX485" fmla="*/ 4830100 w 7467663"/>
              <a:gd name="connsiteY485" fmla="*/ 4675554 h 6858000"/>
              <a:gd name="connsiteX486" fmla="*/ 4036318 w 7467663"/>
              <a:gd name="connsiteY486" fmla="*/ 4147013 h 6858000"/>
              <a:gd name="connsiteX487" fmla="*/ 3432098 w 7467663"/>
              <a:gd name="connsiteY487" fmla="*/ 3537312 h 6858000"/>
              <a:gd name="connsiteX488" fmla="*/ 3446761 w 7467663"/>
              <a:gd name="connsiteY488" fmla="*/ 3461278 h 6858000"/>
              <a:gd name="connsiteX489" fmla="*/ 4419733 w 7467663"/>
              <a:gd name="connsiteY489" fmla="*/ 3963555 h 6858000"/>
              <a:gd name="connsiteX490" fmla="*/ 4781371 w 7467663"/>
              <a:gd name="connsiteY490" fmla="*/ 4458604 h 6858000"/>
              <a:gd name="connsiteX491" fmla="*/ 4780440 w 7467663"/>
              <a:gd name="connsiteY491" fmla="*/ 4470290 h 6858000"/>
              <a:gd name="connsiteX492" fmla="*/ 4898954 w 7467663"/>
              <a:gd name="connsiteY492" fmla="*/ 4662092 h 6858000"/>
              <a:gd name="connsiteX493" fmla="*/ 4900699 w 7467663"/>
              <a:gd name="connsiteY493" fmla="*/ 4670867 h 6858000"/>
              <a:gd name="connsiteX494" fmla="*/ 5714511 w 7467663"/>
              <a:gd name="connsiteY494" fmla="*/ 4663483 h 6858000"/>
              <a:gd name="connsiteX495" fmla="*/ 5464793 w 7467663"/>
              <a:gd name="connsiteY495" fmla="*/ 4393556 h 6858000"/>
              <a:gd name="connsiteX496" fmla="*/ 5461897 w 7467663"/>
              <a:gd name="connsiteY496" fmla="*/ 4390879 h 6858000"/>
              <a:gd name="connsiteX497" fmla="*/ 4294126 w 7467663"/>
              <a:gd name="connsiteY497" fmla="*/ 3303048 h 6858000"/>
              <a:gd name="connsiteX498" fmla="*/ 4305321 w 7467663"/>
              <a:gd name="connsiteY498" fmla="*/ 3256953 h 6858000"/>
              <a:gd name="connsiteX499" fmla="*/ 4949299 w 7467663"/>
              <a:gd name="connsiteY499" fmla="*/ 3766336 h 6858000"/>
              <a:gd name="connsiteX500" fmla="*/ 5291452 w 7467663"/>
              <a:gd name="connsiteY500" fmla="*/ 4076801 h 6858000"/>
              <a:gd name="connsiteX501" fmla="*/ 5434998 w 7467663"/>
              <a:gd name="connsiteY501" fmla="*/ 4254100 h 6858000"/>
              <a:gd name="connsiteX502" fmla="*/ 5351015 w 7467663"/>
              <a:gd name="connsiteY502" fmla="*/ 3760989 h 6858000"/>
              <a:gd name="connsiteX503" fmla="*/ 5413780 w 7467663"/>
              <a:gd name="connsiteY503" fmla="*/ 2966265 h 6858000"/>
              <a:gd name="connsiteX504" fmla="*/ 5425627 w 7467663"/>
              <a:gd name="connsiteY504" fmla="*/ 2954192 h 6858000"/>
              <a:gd name="connsiteX505" fmla="*/ 6604735 w 7467663"/>
              <a:gd name="connsiteY505" fmla="*/ 2041381 h 6858000"/>
              <a:gd name="connsiteX506" fmla="*/ 7204487 w 7467663"/>
              <a:gd name="connsiteY506" fmla="*/ 2742112 h 6858000"/>
              <a:gd name="connsiteX507" fmla="*/ 7131592 w 7467663"/>
              <a:gd name="connsiteY507" fmla="*/ 2672096 h 6858000"/>
              <a:gd name="connsiteX508" fmla="*/ 6996344 w 7467663"/>
              <a:gd name="connsiteY508" fmla="*/ 2518310 h 6858000"/>
              <a:gd name="connsiteX509" fmla="*/ 6735495 w 7467663"/>
              <a:gd name="connsiteY509" fmla="*/ 2196890 h 6858000"/>
              <a:gd name="connsiteX510" fmla="*/ 6721901 w 7467663"/>
              <a:gd name="connsiteY510" fmla="*/ 2179274 h 6858000"/>
              <a:gd name="connsiteX511" fmla="*/ 6604735 w 7467663"/>
              <a:gd name="connsiteY511" fmla="*/ 2041381 h 6858000"/>
              <a:gd name="connsiteX512" fmla="*/ 6591670 w 7467663"/>
              <a:gd name="connsiteY512" fmla="*/ 1988277 h 6858000"/>
              <a:gd name="connsiteX513" fmla="*/ 6747349 w 7467663"/>
              <a:gd name="connsiteY513" fmla="*/ 2160069 h 6858000"/>
              <a:gd name="connsiteX514" fmla="*/ 6760943 w 7467663"/>
              <a:gd name="connsiteY514" fmla="*/ 2177686 h 6858000"/>
              <a:gd name="connsiteX515" fmla="*/ 7021065 w 7467663"/>
              <a:gd name="connsiteY515" fmla="*/ 2498102 h 6858000"/>
              <a:gd name="connsiteX516" fmla="*/ 7155223 w 7467663"/>
              <a:gd name="connsiteY516" fmla="*/ 2650386 h 6858000"/>
              <a:gd name="connsiteX517" fmla="*/ 7203167 w 7467663"/>
              <a:gd name="connsiteY517" fmla="*/ 2697288 h 6858000"/>
              <a:gd name="connsiteX518" fmla="*/ 6937703 w 7467663"/>
              <a:gd name="connsiteY518" fmla="*/ 2321981 h 6858000"/>
              <a:gd name="connsiteX519" fmla="*/ 6591670 w 7467663"/>
              <a:gd name="connsiteY519" fmla="*/ 1988277 h 6858000"/>
              <a:gd name="connsiteX520" fmla="*/ 5798671 w 7467663"/>
              <a:gd name="connsiteY520" fmla="*/ 1981601 h 6858000"/>
              <a:gd name="connsiteX521" fmla="*/ 5754709 w 7467663"/>
              <a:gd name="connsiteY521" fmla="*/ 2071454 h 6858000"/>
              <a:gd name="connsiteX522" fmla="*/ 5763044 w 7467663"/>
              <a:gd name="connsiteY522" fmla="*/ 2842206 h 6858000"/>
              <a:gd name="connsiteX523" fmla="*/ 5764974 w 7467663"/>
              <a:gd name="connsiteY523" fmla="*/ 2799609 h 6858000"/>
              <a:gd name="connsiteX524" fmla="*/ 5767665 w 7467663"/>
              <a:gd name="connsiteY524" fmla="*/ 2666409 h 6858000"/>
              <a:gd name="connsiteX525" fmla="*/ 5763055 w 7467663"/>
              <a:gd name="connsiteY525" fmla="*/ 2579705 h 6858000"/>
              <a:gd name="connsiteX526" fmla="*/ 5758079 w 7467663"/>
              <a:gd name="connsiteY526" fmla="*/ 2492508 h 6858000"/>
              <a:gd name="connsiteX527" fmla="*/ 5779325 w 7467663"/>
              <a:gd name="connsiteY527" fmla="*/ 2197069 h 6858000"/>
              <a:gd name="connsiteX528" fmla="*/ 5798671 w 7467663"/>
              <a:gd name="connsiteY528" fmla="*/ 1981601 h 6858000"/>
              <a:gd name="connsiteX529" fmla="*/ 5829202 w 7467663"/>
              <a:gd name="connsiteY529" fmla="*/ 1971679 h 6858000"/>
              <a:gd name="connsiteX530" fmla="*/ 5809558 w 7467663"/>
              <a:gd name="connsiteY530" fmla="*/ 2198043 h 6858000"/>
              <a:gd name="connsiteX531" fmla="*/ 5788653 w 7467663"/>
              <a:gd name="connsiteY531" fmla="*/ 2489430 h 6858000"/>
              <a:gd name="connsiteX532" fmla="*/ 5793439 w 7467663"/>
              <a:gd name="connsiteY532" fmla="*/ 2575235 h 6858000"/>
              <a:gd name="connsiteX533" fmla="*/ 5796837 w 7467663"/>
              <a:gd name="connsiteY533" fmla="*/ 2637633 h 6858000"/>
              <a:gd name="connsiteX534" fmla="*/ 5818614 w 7467663"/>
              <a:gd name="connsiteY534" fmla="*/ 2473055 h 6858000"/>
              <a:gd name="connsiteX535" fmla="*/ 5829202 w 7467663"/>
              <a:gd name="connsiteY535" fmla="*/ 1971679 h 6858000"/>
              <a:gd name="connsiteX536" fmla="*/ 5911389 w 7467663"/>
              <a:gd name="connsiteY536" fmla="*/ 1898371 h 6858000"/>
              <a:gd name="connsiteX537" fmla="*/ 6237627 w 7467663"/>
              <a:gd name="connsiteY537" fmla="*/ 2231921 h 6858000"/>
              <a:gd name="connsiteX538" fmla="*/ 5911389 w 7467663"/>
              <a:gd name="connsiteY538" fmla="*/ 1898371 h 6858000"/>
              <a:gd name="connsiteX539" fmla="*/ 6944437 w 7467663"/>
              <a:gd name="connsiteY539" fmla="*/ 1575402 h 6858000"/>
              <a:gd name="connsiteX540" fmla="*/ 6304730 w 7467663"/>
              <a:gd name="connsiteY540" fmla="*/ 1766654 h 6858000"/>
              <a:gd name="connsiteX541" fmla="*/ 6944437 w 7467663"/>
              <a:gd name="connsiteY541" fmla="*/ 1575402 h 6858000"/>
              <a:gd name="connsiteX542" fmla="*/ 7019523 w 7467663"/>
              <a:gd name="connsiteY542" fmla="*/ 1519450 h 6858000"/>
              <a:gd name="connsiteX543" fmla="*/ 6298091 w 7467663"/>
              <a:gd name="connsiteY543" fmla="*/ 1737122 h 6858000"/>
              <a:gd name="connsiteX544" fmla="*/ 7019523 w 7467663"/>
              <a:gd name="connsiteY544" fmla="*/ 1519450 h 6858000"/>
              <a:gd name="connsiteX545" fmla="*/ 2399523 w 7467663"/>
              <a:gd name="connsiteY545" fmla="*/ 1428234 h 6858000"/>
              <a:gd name="connsiteX546" fmla="*/ 2224982 w 7467663"/>
              <a:gd name="connsiteY546" fmla="*/ 1826201 h 6858000"/>
              <a:gd name="connsiteX547" fmla="*/ 2096099 w 7467663"/>
              <a:gd name="connsiteY547" fmla="*/ 2345900 h 6858000"/>
              <a:gd name="connsiteX548" fmla="*/ 2283317 w 7467663"/>
              <a:gd name="connsiteY548" fmla="*/ 1796925 h 6858000"/>
              <a:gd name="connsiteX549" fmla="*/ 2399523 w 7467663"/>
              <a:gd name="connsiteY549" fmla="*/ 1428234 h 6858000"/>
              <a:gd name="connsiteX550" fmla="*/ 2448558 w 7467663"/>
              <a:gd name="connsiteY550" fmla="*/ 1373435 h 6858000"/>
              <a:gd name="connsiteX551" fmla="*/ 2312521 w 7467663"/>
              <a:gd name="connsiteY551" fmla="*/ 1806140 h 6858000"/>
              <a:gd name="connsiteX552" fmla="*/ 2127533 w 7467663"/>
              <a:gd name="connsiteY552" fmla="*/ 2348380 h 6858000"/>
              <a:gd name="connsiteX553" fmla="*/ 2358080 w 7467663"/>
              <a:gd name="connsiteY553" fmla="*/ 1866134 h 6858000"/>
              <a:gd name="connsiteX554" fmla="*/ 2407436 w 7467663"/>
              <a:gd name="connsiteY554" fmla="*/ 1651070 h 6858000"/>
              <a:gd name="connsiteX555" fmla="*/ 2448558 w 7467663"/>
              <a:gd name="connsiteY555" fmla="*/ 1373435 h 6858000"/>
              <a:gd name="connsiteX556" fmla="*/ 278707 w 7467663"/>
              <a:gd name="connsiteY556" fmla="*/ 1352270 h 6858000"/>
              <a:gd name="connsiteX557" fmla="*/ 321570 w 7467663"/>
              <a:gd name="connsiteY557" fmla="*/ 1861610 h 6858000"/>
              <a:gd name="connsiteX558" fmla="*/ 294281 w 7467663"/>
              <a:gd name="connsiteY558" fmla="*/ 1440658 h 6858000"/>
              <a:gd name="connsiteX559" fmla="*/ 278707 w 7467663"/>
              <a:gd name="connsiteY559" fmla="*/ 1352270 h 6858000"/>
              <a:gd name="connsiteX560" fmla="*/ 1423821 w 7467663"/>
              <a:gd name="connsiteY560" fmla="*/ 1351958 h 6858000"/>
              <a:gd name="connsiteX561" fmla="*/ 1638521 w 7467663"/>
              <a:gd name="connsiteY561" fmla="*/ 1908470 h 6858000"/>
              <a:gd name="connsiteX562" fmla="*/ 1754199 w 7467663"/>
              <a:gd name="connsiteY562" fmla="*/ 2149284 h 6858000"/>
              <a:gd name="connsiteX563" fmla="*/ 1908359 w 7467663"/>
              <a:gd name="connsiteY563" fmla="*/ 2364988 h 6858000"/>
              <a:gd name="connsiteX564" fmla="*/ 1647661 w 7467663"/>
              <a:gd name="connsiteY564" fmla="*/ 1825945 h 6858000"/>
              <a:gd name="connsiteX565" fmla="*/ 1423821 w 7467663"/>
              <a:gd name="connsiteY565" fmla="*/ 1351958 h 6858000"/>
              <a:gd name="connsiteX566" fmla="*/ 1431890 w 7467663"/>
              <a:gd name="connsiteY566" fmla="*/ 1306475 h 6858000"/>
              <a:gd name="connsiteX567" fmla="*/ 1507597 w 7467663"/>
              <a:gd name="connsiteY567" fmla="*/ 1446132 h 6858000"/>
              <a:gd name="connsiteX568" fmla="*/ 1674586 w 7467663"/>
              <a:gd name="connsiteY568" fmla="*/ 1813832 h 6858000"/>
              <a:gd name="connsiteX569" fmla="*/ 1815950 w 7467663"/>
              <a:gd name="connsiteY569" fmla="*/ 2128564 h 6858000"/>
              <a:gd name="connsiteX570" fmla="*/ 1984242 w 7467663"/>
              <a:gd name="connsiteY570" fmla="*/ 2430829 h 6858000"/>
              <a:gd name="connsiteX571" fmla="*/ 2014023 w 7467663"/>
              <a:gd name="connsiteY571" fmla="*/ 2450995 h 6858000"/>
              <a:gd name="connsiteX572" fmla="*/ 1747337 w 7467663"/>
              <a:gd name="connsiteY572" fmla="*/ 1855264 h 6858000"/>
              <a:gd name="connsiteX573" fmla="*/ 1533749 w 7467663"/>
              <a:gd name="connsiteY573" fmla="*/ 1478656 h 6858000"/>
              <a:gd name="connsiteX574" fmla="*/ 1431890 w 7467663"/>
              <a:gd name="connsiteY574" fmla="*/ 1306475 h 6858000"/>
              <a:gd name="connsiteX575" fmla="*/ 5052692 w 7467663"/>
              <a:gd name="connsiteY575" fmla="*/ 1292994 h 6858000"/>
              <a:gd name="connsiteX576" fmla="*/ 5200661 w 7467663"/>
              <a:gd name="connsiteY576" fmla="*/ 1635186 h 6858000"/>
              <a:gd name="connsiteX577" fmla="*/ 5297138 w 7467663"/>
              <a:gd name="connsiteY577" fmla="*/ 1906351 h 6858000"/>
              <a:gd name="connsiteX578" fmla="*/ 5052692 w 7467663"/>
              <a:gd name="connsiteY578" fmla="*/ 1292994 h 6858000"/>
              <a:gd name="connsiteX579" fmla="*/ 5009948 w 7467663"/>
              <a:gd name="connsiteY579" fmla="*/ 1273619 h 6858000"/>
              <a:gd name="connsiteX580" fmla="*/ 5121777 w 7467663"/>
              <a:gd name="connsiteY580" fmla="*/ 1654213 h 6858000"/>
              <a:gd name="connsiteX581" fmla="*/ 5293545 w 7467663"/>
              <a:gd name="connsiteY581" fmla="*/ 2072247 h 6858000"/>
              <a:gd name="connsiteX582" fmla="*/ 5294042 w 7467663"/>
              <a:gd name="connsiteY582" fmla="*/ 2065019 h 6858000"/>
              <a:gd name="connsiteX583" fmla="*/ 5171936 w 7467663"/>
              <a:gd name="connsiteY583" fmla="*/ 1647613 h 6858000"/>
              <a:gd name="connsiteX584" fmla="*/ 5009948 w 7467663"/>
              <a:gd name="connsiteY584" fmla="*/ 1273619 h 6858000"/>
              <a:gd name="connsiteX585" fmla="*/ 655236 w 7467663"/>
              <a:gd name="connsiteY585" fmla="*/ 1268632 h 6858000"/>
              <a:gd name="connsiteX586" fmla="*/ 839521 w 7467663"/>
              <a:gd name="connsiteY586" fmla="*/ 1685315 h 6858000"/>
              <a:gd name="connsiteX587" fmla="*/ 1109416 w 7467663"/>
              <a:gd name="connsiteY587" fmla="*/ 2061663 h 6858000"/>
              <a:gd name="connsiteX588" fmla="*/ 1298300 w 7467663"/>
              <a:gd name="connsiteY588" fmla="*/ 2247742 h 6858000"/>
              <a:gd name="connsiteX589" fmla="*/ 1125871 w 7467663"/>
              <a:gd name="connsiteY589" fmla="*/ 1989513 h 6858000"/>
              <a:gd name="connsiteX590" fmla="*/ 981574 w 7467663"/>
              <a:gd name="connsiteY590" fmla="*/ 1783157 h 6858000"/>
              <a:gd name="connsiteX591" fmla="*/ 922198 w 7467663"/>
              <a:gd name="connsiteY591" fmla="*/ 1677437 h 6858000"/>
              <a:gd name="connsiteX592" fmla="*/ 869293 w 7467663"/>
              <a:gd name="connsiteY592" fmla="*/ 1583214 h 6858000"/>
              <a:gd name="connsiteX593" fmla="*/ 751431 w 7467663"/>
              <a:gd name="connsiteY593" fmla="*/ 1405731 h 6858000"/>
              <a:gd name="connsiteX594" fmla="*/ 655236 w 7467663"/>
              <a:gd name="connsiteY594" fmla="*/ 1268632 h 6858000"/>
              <a:gd name="connsiteX595" fmla="*/ 6516292 w 7467663"/>
              <a:gd name="connsiteY595" fmla="*/ 1263064 h 6858000"/>
              <a:gd name="connsiteX596" fmla="*/ 5736320 w 7467663"/>
              <a:gd name="connsiteY596" fmla="*/ 1501803 h 6858000"/>
              <a:gd name="connsiteX597" fmla="*/ 6516292 w 7467663"/>
              <a:gd name="connsiteY597" fmla="*/ 1263064 h 6858000"/>
              <a:gd name="connsiteX598" fmla="*/ 291466 w 7467663"/>
              <a:gd name="connsiteY598" fmla="*/ 1250369 h 6858000"/>
              <a:gd name="connsiteX599" fmla="*/ 323180 w 7467663"/>
              <a:gd name="connsiteY599" fmla="*/ 1435283 h 6858000"/>
              <a:gd name="connsiteX600" fmla="*/ 349381 w 7467663"/>
              <a:gd name="connsiteY600" fmla="*/ 1875041 h 6858000"/>
              <a:gd name="connsiteX601" fmla="*/ 374363 w 7467663"/>
              <a:gd name="connsiteY601" fmla="*/ 1506494 h 6858000"/>
              <a:gd name="connsiteX602" fmla="*/ 302168 w 7467663"/>
              <a:gd name="connsiteY602" fmla="*/ 1274495 h 6858000"/>
              <a:gd name="connsiteX603" fmla="*/ 291466 w 7467663"/>
              <a:gd name="connsiteY603" fmla="*/ 1250369 h 6858000"/>
              <a:gd name="connsiteX604" fmla="*/ 678222 w 7467663"/>
              <a:gd name="connsiteY604" fmla="*/ 1248670 h 6858000"/>
              <a:gd name="connsiteX605" fmla="*/ 775536 w 7467663"/>
              <a:gd name="connsiteY605" fmla="*/ 1388015 h 6858000"/>
              <a:gd name="connsiteX606" fmla="*/ 894529 w 7467663"/>
              <a:gd name="connsiteY606" fmla="*/ 1567739 h 6858000"/>
              <a:gd name="connsiteX607" fmla="*/ 948000 w 7467663"/>
              <a:gd name="connsiteY607" fmla="*/ 1663088 h 6858000"/>
              <a:gd name="connsiteX608" fmla="*/ 1006812 w 7467663"/>
              <a:gd name="connsiteY608" fmla="*/ 1767683 h 6858000"/>
              <a:gd name="connsiteX609" fmla="*/ 1149133 w 7467663"/>
              <a:gd name="connsiteY609" fmla="*/ 1971513 h 6858000"/>
              <a:gd name="connsiteX610" fmla="*/ 1333952 w 7467663"/>
              <a:gd name="connsiteY610" fmla="*/ 2251620 h 6858000"/>
              <a:gd name="connsiteX611" fmla="*/ 1337329 w 7467663"/>
              <a:gd name="connsiteY611" fmla="*/ 2258350 h 6858000"/>
              <a:gd name="connsiteX612" fmla="*/ 1014726 w 7467663"/>
              <a:gd name="connsiteY612" fmla="*/ 1615556 h 6858000"/>
              <a:gd name="connsiteX613" fmla="*/ 678222 w 7467663"/>
              <a:gd name="connsiteY613" fmla="*/ 1248670 h 6858000"/>
              <a:gd name="connsiteX614" fmla="*/ 6691602 w 7467663"/>
              <a:gd name="connsiteY614" fmla="*/ 1140573 h 6858000"/>
              <a:gd name="connsiteX615" fmla="*/ 6571100 w 7467663"/>
              <a:gd name="connsiteY615" fmla="*/ 1183662 h 6858000"/>
              <a:gd name="connsiteX616" fmla="*/ 6241687 w 7467663"/>
              <a:gd name="connsiteY616" fmla="*/ 1257600 h 6858000"/>
              <a:gd name="connsiteX617" fmla="*/ 5693009 w 7467663"/>
              <a:gd name="connsiteY617" fmla="*/ 1478256 h 6858000"/>
              <a:gd name="connsiteX618" fmla="*/ 6548420 w 7467663"/>
              <a:gd name="connsiteY618" fmla="*/ 1214599 h 6858000"/>
              <a:gd name="connsiteX619" fmla="*/ 6605473 w 7467663"/>
              <a:gd name="connsiteY619" fmla="*/ 1184686 h 6858000"/>
              <a:gd name="connsiteX620" fmla="*/ 6691602 w 7467663"/>
              <a:gd name="connsiteY620" fmla="*/ 1140573 h 6858000"/>
              <a:gd name="connsiteX621" fmla="*/ 4002475 w 7467663"/>
              <a:gd name="connsiteY621" fmla="*/ 1037802 h 6858000"/>
              <a:gd name="connsiteX622" fmla="*/ 4000324 w 7467663"/>
              <a:gd name="connsiteY622" fmla="*/ 1039362 h 6858000"/>
              <a:gd name="connsiteX623" fmla="*/ 4002862 w 7467663"/>
              <a:gd name="connsiteY623" fmla="*/ 1042866 h 6858000"/>
              <a:gd name="connsiteX624" fmla="*/ 4002475 w 7467663"/>
              <a:gd name="connsiteY624" fmla="*/ 1037802 h 6858000"/>
              <a:gd name="connsiteX625" fmla="*/ 506322 w 7467663"/>
              <a:gd name="connsiteY625" fmla="*/ 1020997 h 6858000"/>
              <a:gd name="connsiteX626" fmla="*/ 533068 w 7467663"/>
              <a:gd name="connsiteY626" fmla="*/ 1029409 h 6858000"/>
              <a:gd name="connsiteX627" fmla="*/ 1232525 w 7467663"/>
              <a:gd name="connsiteY627" fmla="*/ 1804675 h 6858000"/>
              <a:gd name="connsiteX628" fmla="*/ 1388858 w 7467663"/>
              <a:gd name="connsiteY628" fmla="*/ 2368011 h 6858000"/>
              <a:gd name="connsiteX629" fmla="*/ 1384098 w 7467663"/>
              <a:gd name="connsiteY629" fmla="*/ 2378125 h 6858000"/>
              <a:gd name="connsiteX630" fmla="*/ 1425393 w 7467663"/>
              <a:gd name="connsiteY630" fmla="*/ 2589124 h 6858000"/>
              <a:gd name="connsiteX631" fmla="*/ 1424001 w 7467663"/>
              <a:gd name="connsiteY631" fmla="*/ 2597541 h 6858000"/>
              <a:gd name="connsiteX632" fmla="*/ 2152729 w 7467663"/>
              <a:gd name="connsiteY632" fmla="*/ 2864487 h 6858000"/>
              <a:gd name="connsiteX633" fmla="*/ 2020609 w 7467663"/>
              <a:gd name="connsiteY633" fmla="*/ 2539671 h 6858000"/>
              <a:gd name="connsiteX634" fmla="*/ 2018920 w 7467663"/>
              <a:gd name="connsiteY634" fmla="*/ 2536309 h 6858000"/>
              <a:gd name="connsiteX635" fmla="*/ 1342441 w 7467663"/>
              <a:gd name="connsiteY635" fmla="*/ 1173017 h 6858000"/>
              <a:gd name="connsiteX636" fmla="*/ 1367925 w 7467663"/>
              <a:gd name="connsiteY636" fmla="*/ 1135648 h 6858000"/>
              <a:gd name="connsiteX637" fmla="*/ 1771401 w 7467663"/>
              <a:gd name="connsiteY637" fmla="*/ 1806673 h 6858000"/>
              <a:gd name="connsiteX638" fmla="*/ 1972385 w 7467663"/>
              <a:gd name="connsiteY638" fmla="*/ 2198735 h 6858000"/>
              <a:gd name="connsiteX639" fmla="*/ 2040892 w 7467663"/>
              <a:gd name="connsiteY639" fmla="*/ 2405205 h 6858000"/>
              <a:gd name="connsiteX640" fmla="*/ 2131689 w 7467663"/>
              <a:gd name="connsiteY640" fmla="*/ 1936926 h 6858000"/>
              <a:gd name="connsiteX641" fmla="*/ 2454820 w 7467663"/>
              <a:gd name="connsiteY641" fmla="*/ 1248808 h 6858000"/>
              <a:gd name="connsiteX642" fmla="*/ 2492512 w 7467663"/>
              <a:gd name="connsiteY642" fmla="*/ 1302920 h 6858000"/>
              <a:gd name="connsiteX643" fmla="*/ 2081216 w 7467663"/>
              <a:gd name="connsiteY643" fmla="*/ 2527513 h 6858000"/>
              <a:gd name="connsiteX644" fmla="*/ 2081211 w 7467663"/>
              <a:gd name="connsiteY644" fmla="*/ 2528916 h 6858000"/>
              <a:gd name="connsiteX645" fmla="*/ 2199067 w 7467663"/>
              <a:gd name="connsiteY645" fmla="*/ 2884061 h 6858000"/>
              <a:gd name="connsiteX646" fmla="*/ 3192586 w 7467663"/>
              <a:gd name="connsiteY646" fmla="*/ 3411496 h 6858000"/>
              <a:gd name="connsiteX647" fmla="*/ 3182620 w 7467663"/>
              <a:gd name="connsiteY647" fmla="*/ 3483279 h 6858000"/>
              <a:gd name="connsiteX648" fmla="*/ 2435119 w 7467663"/>
              <a:gd name="connsiteY648" fmla="*/ 3080173 h 6858000"/>
              <a:gd name="connsiteX649" fmla="*/ 2410152 w 7467663"/>
              <a:gd name="connsiteY649" fmla="*/ 3063751 h 6858000"/>
              <a:gd name="connsiteX650" fmla="*/ 2408099 w 7467663"/>
              <a:gd name="connsiteY650" fmla="*/ 3064403 h 6858000"/>
              <a:gd name="connsiteX651" fmla="*/ 2407218 w 7467663"/>
              <a:gd name="connsiteY651" fmla="*/ 3070324 h 6858000"/>
              <a:gd name="connsiteX652" fmla="*/ 2380138 w 7467663"/>
              <a:gd name="connsiteY652" fmla="*/ 3099341 h 6858000"/>
              <a:gd name="connsiteX653" fmla="*/ 1765923 w 7467663"/>
              <a:gd name="connsiteY653" fmla="*/ 3581043 h 6858000"/>
              <a:gd name="connsiteX654" fmla="*/ 1702258 w 7467663"/>
              <a:gd name="connsiteY654" fmla="*/ 3612286 h 6858000"/>
              <a:gd name="connsiteX655" fmla="*/ 1538370 w 7467663"/>
              <a:gd name="connsiteY655" fmla="*/ 3811804 h 6858000"/>
              <a:gd name="connsiteX656" fmla="*/ 542867 w 7467663"/>
              <a:gd name="connsiteY656" fmla="*/ 4944092 h 6858000"/>
              <a:gd name="connsiteX657" fmla="*/ 515800 w 7467663"/>
              <a:gd name="connsiteY657" fmla="*/ 4862180 h 6858000"/>
              <a:gd name="connsiteX658" fmla="*/ 909145 w 7467663"/>
              <a:gd name="connsiteY658" fmla="*/ 4199225 h 6858000"/>
              <a:gd name="connsiteX659" fmla="*/ 1214067 w 7467663"/>
              <a:gd name="connsiteY659" fmla="*/ 3908561 h 6858000"/>
              <a:gd name="connsiteX660" fmla="*/ 640967 w 7467663"/>
              <a:gd name="connsiteY660" fmla="*/ 4105601 h 6858000"/>
              <a:gd name="connsiteX661" fmla="*/ 112563 w 7467663"/>
              <a:gd name="connsiteY661" fmla="*/ 4396952 h 6858000"/>
              <a:gd name="connsiteX662" fmla="*/ 0 w 7467663"/>
              <a:gd name="connsiteY662" fmla="*/ 4466006 h 6858000"/>
              <a:gd name="connsiteX663" fmla="*/ 0 w 7467663"/>
              <a:gd name="connsiteY663" fmla="*/ 4233763 h 6858000"/>
              <a:gd name="connsiteX664" fmla="*/ 36881 w 7467663"/>
              <a:gd name="connsiteY664" fmla="*/ 4200118 h 6858000"/>
              <a:gd name="connsiteX665" fmla="*/ 910534 w 7467663"/>
              <a:gd name="connsiteY665" fmla="*/ 3629753 h 6858000"/>
              <a:gd name="connsiteX666" fmla="*/ 1578717 w 7467663"/>
              <a:gd name="connsiteY666" fmla="*/ 3575982 h 6858000"/>
              <a:gd name="connsiteX667" fmla="*/ 2338780 w 7467663"/>
              <a:gd name="connsiteY667" fmla="*/ 3033725 h 6858000"/>
              <a:gd name="connsiteX668" fmla="*/ 1807991 w 7467663"/>
              <a:gd name="connsiteY668" fmla="*/ 2807184 h 6858000"/>
              <a:gd name="connsiteX669" fmla="*/ 1416358 w 7467663"/>
              <a:gd name="connsiteY669" fmla="*/ 3112571 h 6858000"/>
              <a:gd name="connsiteX670" fmla="*/ 939066 w 7467663"/>
              <a:gd name="connsiteY670" fmla="*/ 3378798 h 6858000"/>
              <a:gd name="connsiteX671" fmla="*/ 115099 w 7467663"/>
              <a:gd name="connsiteY671" fmla="*/ 3607650 h 6858000"/>
              <a:gd name="connsiteX672" fmla="*/ 97284 w 7467663"/>
              <a:gd name="connsiteY672" fmla="*/ 3520393 h 6858000"/>
              <a:gd name="connsiteX673" fmla="*/ 922050 w 7467663"/>
              <a:gd name="connsiteY673" fmla="*/ 3074867 h 6858000"/>
              <a:gd name="connsiteX674" fmla="*/ 1405265 w 7467663"/>
              <a:gd name="connsiteY674" fmla="*/ 3016319 h 6858000"/>
              <a:gd name="connsiteX675" fmla="*/ 1407512 w 7467663"/>
              <a:gd name="connsiteY675" fmla="*/ 3018001 h 6858000"/>
              <a:gd name="connsiteX676" fmla="*/ 1726266 w 7467663"/>
              <a:gd name="connsiteY676" fmla="*/ 2777274 h 6858000"/>
              <a:gd name="connsiteX677" fmla="*/ 625390 w 7467663"/>
              <a:gd name="connsiteY677" fmla="*/ 2514541 h 6858000"/>
              <a:gd name="connsiteX678" fmla="*/ 619799 w 7467663"/>
              <a:gd name="connsiteY678" fmla="*/ 2527180 h 6858000"/>
              <a:gd name="connsiteX679" fmla="*/ 310030 w 7467663"/>
              <a:gd name="connsiteY679" fmla="*/ 2771818 h 6858000"/>
              <a:gd name="connsiteX680" fmla="*/ 173877 w 7467663"/>
              <a:gd name="connsiteY680" fmla="*/ 2937056 h 6858000"/>
              <a:gd name="connsiteX681" fmla="*/ 77889 w 7467663"/>
              <a:gd name="connsiteY681" fmla="*/ 3138440 h 6858000"/>
              <a:gd name="connsiteX682" fmla="*/ 0 w 7467663"/>
              <a:gd name="connsiteY682" fmla="*/ 3271395 h 6858000"/>
              <a:gd name="connsiteX683" fmla="*/ 0 w 7467663"/>
              <a:gd name="connsiteY683" fmla="*/ 3153002 h 6858000"/>
              <a:gd name="connsiteX684" fmla="*/ 2386 w 7467663"/>
              <a:gd name="connsiteY684" fmla="*/ 3149203 h 6858000"/>
              <a:gd name="connsiteX685" fmla="*/ 89753 w 7467663"/>
              <a:gd name="connsiteY685" fmla="*/ 2987702 h 6858000"/>
              <a:gd name="connsiteX686" fmla="*/ 76869 w 7467663"/>
              <a:gd name="connsiteY686" fmla="*/ 3005404 h 6858000"/>
              <a:gd name="connsiteX687" fmla="*/ 32049 w 7467663"/>
              <a:gd name="connsiteY687" fmla="*/ 3065814 h 6858000"/>
              <a:gd name="connsiteX688" fmla="*/ 0 w 7467663"/>
              <a:gd name="connsiteY688" fmla="*/ 3108744 h 6858000"/>
              <a:gd name="connsiteX689" fmla="*/ 0 w 7467663"/>
              <a:gd name="connsiteY689" fmla="*/ 3058059 h 6858000"/>
              <a:gd name="connsiteX690" fmla="*/ 7610 w 7467663"/>
              <a:gd name="connsiteY690" fmla="*/ 3047889 h 6858000"/>
              <a:gd name="connsiteX691" fmla="*/ 52419 w 7467663"/>
              <a:gd name="connsiteY691" fmla="*/ 2987479 h 6858000"/>
              <a:gd name="connsiteX692" fmla="*/ 59142 w 7467663"/>
              <a:gd name="connsiteY692" fmla="*/ 2978488 h 6858000"/>
              <a:gd name="connsiteX693" fmla="*/ 0 w 7467663"/>
              <a:gd name="connsiteY693" fmla="*/ 3015334 h 6858000"/>
              <a:gd name="connsiteX694" fmla="*/ 0 w 7467663"/>
              <a:gd name="connsiteY694" fmla="*/ 2914286 h 6858000"/>
              <a:gd name="connsiteX695" fmla="*/ 36383 w 7467663"/>
              <a:gd name="connsiteY695" fmla="*/ 2901128 h 6858000"/>
              <a:gd name="connsiteX696" fmla="*/ 156329 w 7467663"/>
              <a:gd name="connsiteY696" fmla="*/ 2840533 h 6858000"/>
              <a:gd name="connsiteX697" fmla="*/ 358355 w 7467663"/>
              <a:gd name="connsiteY697" fmla="*/ 2620471 h 6858000"/>
              <a:gd name="connsiteX698" fmla="*/ 510577 w 7467663"/>
              <a:gd name="connsiteY698" fmla="*/ 2501244 h 6858000"/>
              <a:gd name="connsiteX699" fmla="*/ 211967 w 7467663"/>
              <a:gd name="connsiteY699" fmla="*/ 2479171 h 6858000"/>
              <a:gd name="connsiteX700" fmla="*/ 0 w 7467663"/>
              <a:gd name="connsiteY700" fmla="*/ 2476398 h 6858000"/>
              <a:gd name="connsiteX701" fmla="*/ 0 w 7467663"/>
              <a:gd name="connsiteY701" fmla="*/ 2389189 h 6858000"/>
              <a:gd name="connsiteX702" fmla="*/ 103062 w 7467663"/>
              <a:gd name="connsiteY702" fmla="*/ 2389518 h 6858000"/>
              <a:gd name="connsiteX703" fmla="*/ 510734 w 7467663"/>
              <a:gd name="connsiteY703" fmla="*/ 2416201 h 6858000"/>
              <a:gd name="connsiteX704" fmla="*/ 279257 w 7467663"/>
              <a:gd name="connsiteY704" fmla="*/ 2092102 h 6858000"/>
              <a:gd name="connsiteX705" fmla="*/ 65265 w 7467663"/>
              <a:gd name="connsiteY705" fmla="*/ 2006049 h 6858000"/>
              <a:gd name="connsiteX706" fmla="*/ 0 w 7467663"/>
              <a:gd name="connsiteY706" fmla="*/ 1982532 h 6858000"/>
              <a:gd name="connsiteX707" fmla="*/ 0 w 7467663"/>
              <a:gd name="connsiteY707" fmla="*/ 1912789 h 6858000"/>
              <a:gd name="connsiteX708" fmla="*/ 97460 w 7467663"/>
              <a:gd name="connsiteY708" fmla="*/ 1953725 h 6858000"/>
              <a:gd name="connsiteX709" fmla="*/ 221272 w 7467663"/>
              <a:gd name="connsiteY709" fmla="*/ 1980766 h 6858000"/>
              <a:gd name="connsiteX710" fmla="*/ 116765 w 7467663"/>
              <a:gd name="connsiteY710" fmla="*/ 1911033 h 6858000"/>
              <a:gd name="connsiteX711" fmla="*/ 16405 w 7467663"/>
              <a:gd name="connsiteY711" fmla="*/ 1803412 h 6858000"/>
              <a:gd name="connsiteX712" fmla="*/ 0 w 7467663"/>
              <a:gd name="connsiteY712" fmla="*/ 1784777 h 6858000"/>
              <a:gd name="connsiteX713" fmla="*/ 0 w 7467663"/>
              <a:gd name="connsiteY713" fmla="*/ 1740082 h 6858000"/>
              <a:gd name="connsiteX714" fmla="*/ 39394 w 7467663"/>
              <a:gd name="connsiteY714" fmla="*/ 1784856 h 6858000"/>
              <a:gd name="connsiteX715" fmla="*/ 135813 w 7467663"/>
              <a:gd name="connsiteY715" fmla="*/ 1888838 h 6858000"/>
              <a:gd name="connsiteX716" fmla="*/ 242575 w 7467663"/>
              <a:gd name="connsiteY716" fmla="*/ 1958841 h 6858000"/>
              <a:gd name="connsiteX717" fmla="*/ 82197 w 7467663"/>
              <a:gd name="connsiteY717" fmla="*/ 1754826 h 6858000"/>
              <a:gd name="connsiteX718" fmla="*/ 0 w 7467663"/>
              <a:gd name="connsiteY718" fmla="*/ 1679650 h 6858000"/>
              <a:gd name="connsiteX719" fmla="*/ 0 w 7467663"/>
              <a:gd name="connsiteY719" fmla="*/ 1602463 h 6858000"/>
              <a:gd name="connsiteX720" fmla="*/ 84689 w 7467663"/>
              <a:gd name="connsiteY720" fmla="*/ 1677442 h 6858000"/>
              <a:gd name="connsiteX721" fmla="*/ 298437 w 7467663"/>
              <a:gd name="connsiteY721" fmla="*/ 1968019 h 6858000"/>
              <a:gd name="connsiteX722" fmla="*/ 227269 w 7467663"/>
              <a:gd name="connsiteY722" fmla="*/ 1114064 h 6858000"/>
              <a:gd name="connsiteX723" fmla="*/ 248003 w 7467663"/>
              <a:gd name="connsiteY723" fmla="*/ 1089613 h 6858000"/>
              <a:gd name="connsiteX724" fmla="*/ 427020 w 7467663"/>
              <a:gd name="connsiteY724" fmla="*/ 1619803 h 6858000"/>
              <a:gd name="connsiteX725" fmla="*/ 340345 w 7467663"/>
              <a:gd name="connsiteY725" fmla="*/ 2027739 h 6858000"/>
              <a:gd name="connsiteX726" fmla="*/ 360865 w 7467663"/>
              <a:gd name="connsiteY726" fmla="*/ 2044827 h 6858000"/>
              <a:gd name="connsiteX727" fmla="*/ 560414 w 7467663"/>
              <a:gd name="connsiteY727" fmla="*/ 2421457 h 6858000"/>
              <a:gd name="connsiteX728" fmla="*/ 1359703 w 7467663"/>
              <a:gd name="connsiteY728" fmla="*/ 2578554 h 6858000"/>
              <a:gd name="connsiteX729" fmla="*/ 1359422 w 7467663"/>
              <a:gd name="connsiteY729" fmla="*/ 2577994 h 6858000"/>
              <a:gd name="connsiteX730" fmla="*/ 828701 w 7467663"/>
              <a:gd name="connsiteY730" fmla="*/ 1839520 h 6858000"/>
              <a:gd name="connsiteX731" fmla="*/ 494427 w 7467663"/>
              <a:gd name="connsiteY731" fmla="*/ 1092333 h 6858000"/>
              <a:gd name="connsiteX732" fmla="*/ 506322 w 7467663"/>
              <a:gd name="connsiteY732" fmla="*/ 1020997 h 6858000"/>
              <a:gd name="connsiteX733" fmla="*/ 4570198 w 7467663"/>
              <a:gd name="connsiteY733" fmla="*/ 978081 h 6858000"/>
              <a:gd name="connsiteX734" fmla="*/ 4523691 w 7467663"/>
              <a:gd name="connsiteY734" fmla="*/ 1127776 h 6858000"/>
              <a:gd name="connsiteX735" fmla="*/ 4509875 w 7467663"/>
              <a:gd name="connsiteY735" fmla="*/ 1167552 h 6858000"/>
              <a:gd name="connsiteX736" fmla="*/ 4478168 w 7467663"/>
              <a:gd name="connsiteY736" fmla="*/ 1260735 h 6858000"/>
              <a:gd name="connsiteX737" fmla="*/ 4409309 w 7467663"/>
              <a:gd name="connsiteY737" fmla="*/ 1666996 h 6858000"/>
              <a:gd name="connsiteX738" fmla="*/ 4370031 w 7467663"/>
              <a:gd name="connsiteY738" fmla="*/ 1955666 h 6858000"/>
              <a:gd name="connsiteX739" fmla="*/ 4570198 w 7467663"/>
              <a:gd name="connsiteY739" fmla="*/ 978081 h 6858000"/>
              <a:gd name="connsiteX740" fmla="*/ 4557898 w 7467663"/>
              <a:gd name="connsiteY740" fmla="*/ 900011 h 6858000"/>
              <a:gd name="connsiteX741" fmla="*/ 4344840 w 7467663"/>
              <a:gd name="connsiteY741" fmla="*/ 1922038 h 6858000"/>
              <a:gd name="connsiteX742" fmla="*/ 4378710 w 7467663"/>
              <a:gd name="connsiteY742" fmla="*/ 1665516 h 6858000"/>
              <a:gd name="connsiteX743" fmla="*/ 4448798 w 7467663"/>
              <a:gd name="connsiteY743" fmla="*/ 1253024 h 6858000"/>
              <a:gd name="connsiteX744" fmla="*/ 4480315 w 7467663"/>
              <a:gd name="connsiteY744" fmla="*/ 1158454 h 6858000"/>
              <a:gd name="connsiteX745" fmla="*/ 4494133 w 7467663"/>
              <a:gd name="connsiteY745" fmla="*/ 1118676 h 6858000"/>
              <a:gd name="connsiteX746" fmla="*/ 4557898 w 7467663"/>
              <a:gd name="connsiteY746" fmla="*/ 900011 h 6858000"/>
              <a:gd name="connsiteX747" fmla="*/ 5870151 w 7467663"/>
              <a:gd name="connsiteY747" fmla="*/ 898890 h 6858000"/>
              <a:gd name="connsiteX748" fmla="*/ 5861335 w 7467663"/>
              <a:gd name="connsiteY748" fmla="*/ 899177 h 6858000"/>
              <a:gd name="connsiteX749" fmla="*/ 5843702 w 7467663"/>
              <a:gd name="connsiteY749" fmla="*/ 899748 h 6858000"/>
              <a:gd name="connsiteX750" fmla="*/ 5651107 w 7467663"/>
              <a:gd name="connsiteY750" fmla="*/ 920306 h 6858000"/>
              <a:gd name="connsiteX751" fmla="*/ 5459407 w 7467663"/>
              <a:gd name="connsiteY751" fmla="*/ 940975 h 6858000"/>
              <a:gd name="connsiteX752" fmla="*/ 5374846 w 7467663"/>
              <a:gd name="connsiteY752" fmla="*/ 941988 h 6858000"/>
              <a:gd name="connsiteX753" fmla="*/ 5256105 w 7467663"/>
              <a:gd name="connsiteY753" fmla="*/ 945632 h 6858000"/>
              <a:gd name="connsiteX754" fmla="*/ 5107071 w 7467663"/>
              <a:gd name="connsiteY754" fmla="*/ 969720 h 6858000"/>
              <a:gd name="connsiteX755" fmla="*/ 4998681 w 7467663"/>
              <a:gd name="connsiteY755" fmla="*/ 988771 h 6858000"/>
              <a:gd name="connsiteX756" fmla="*/ 5870151 w 7467663"/>
              <a:gd name="connsiteY756" fmla="*/ 898890 h 6858000"/>
              <a:gd name="connsiteX757" fmla="*/ 5504425 w 7467663"/>
              <a:gd name="connsiteY757" fmla="*/ 848067 h 6858000"/>
              <a:gd name="connsiteX758" fmla="*/ 4968849 w 7467663"/>
              <a:gd name="connsiteY758" fmla="*/ 962318 h 6858000"/>
              <a:gd name="connsiteX759" fmla="*/ 5104039 w 7467663"/>
              <a:gd name="connsiteY759" fmla="*/ 940634 h 6858000"/>
              <a:gd name="connsiteX760" fmla="*/ 5256311 w 7467663"/>
              <a:gd name="connsiteY760" fmla="*/ 916490 h 6858000"/>
              <a:gd name="connsiteX761" fmla="*/ 5377381 w 7467663"/>
              <a:gd name="connsiteY761" fmla="*/ 912671 h 6858000"/>
              <a:gd name="connsiteX762" fmla="*/ 5460148 w 7467663"/>
              <a:gd name="connsiteY762" fmla="*/ 911442 h 6858000"/>
              <a:gd name="connsiteX763" fmla="*/ 5648971 w 7467663"/>
              <a:gd name="connsiteY763" fmla="*/ 891331 h 6858000"/>
              <a:gd name="connsiteX764" fmla="*/ 5844807 w 7467663"/>
              <a:gd name="connsiteY764" fmla="*/ 870718 h 6858000"/>
              <a:gd name="connsiteX765" fmla="*/ 5862975 w 7467663"/>
              <a:gd name="connsiteY765" fmla="*/ 869756 h 6858000"/>
              <a:gd name="connsiteX766" fmla="*/ 5920887 w 7467663"/>
              <a:gd name="connsiteY766" fmla="*/ 865929 h 6858000"/>
              <a:gd name="connsiteX767" fmla="*/ 5504425 w 7467663"/>
              <a:gd name="connsiteY767" fmla="*/ 848067 h 6858000"/>
              <a:gd name="connsiteX768" fmla="*/ 3607114 w 7467663"/>
              <a:gd name="connsiteY768" fmla="*/ 467441 h 6858000"/>
              <a:gd name="connsiteX769" fmla="*/ 3296242 w 7467663"/>
              <a:gd name="connsiteY769" fmla="*/ 807991 h 6858000"/>
              <a:gd name="connsiteX770" fmla="*/ 3174674 w 7467663"/>
              <a:gd name="connsiteY770" fmla="*/ 919759 h 6858000"/>
              <a:gd name="connsiteX771" fmla="*/ 3042978 w 7467663"/>
              <a:gd name="connsiteY771" fmla="*/ 1054894 h 6858000"/>
              <a:gd name="connsiteX772" fmla="*/ 2968914 w 7467663"/>
              <a:gd name="connsiteY772" fmla="*/ 1133756 h 6858000"/>
              <a:gd name="connsiteX773" fmla="*/ 3103823 w 7467663"/>
              <a:gd name="connsiteY773" fmla="*/ 1026814 h 6858000"/>
              <a:gd name="connsiteX774" fmla="*/ 3607114 w 7467663"/>
              <a:gd name="connsiteY774" fmla="*/ 467441 h 6858000"/>
              <a:gd name="connsiteX775" fmla="*/ 3744487 w 7467663"/>
              <a:gd name="connsiteY775" fmla="*/ 383136 h 6858000"/>
              <a:gd name="connsiteX776" fmla="*/ 3970213 w 7467663"/>
              <a:gd name="connsiteY776" fmla="*/ 995559 h 6858000"/>
              <a:gd name="connsiteX777" fmla="*/ 3744487 w 7467663"/>
              <a:gd name="connsiteY777" fmla="*/ 383136 h 6858000"/>
              <a:gd name="connsiteX778" fmla="*/ 3624562 w 7467663"/>
              <a:gd name="connsiteY778" fmla="*/ 367041 h 6858000"/>
              <a:gd name="connsiteX779" fmla="*/ 3489712 w 7467663"/>
              <a:gd name="connsiteY779" fmla="*/ 485386 h 6858000"/>
              <a:gd name="connsiteX780" fmla="*/ 3182994 w 7467663"/>
              <a:gd name="connsiteY780" fmla="*/ 828265 h 6858000"/>
              <a:gd name="connsiteX781" fmla="*/ 2892114 w 7467663"/>
              <a:gd name="connsiteY781" fmla="*/ 1172635 h 6858000"/>
              <a:gd name="connsiteX782" fmla="*/ 3021459 w 7467663"/>
              <a:gd name="connsiteY782" fmla="*/ 1035385 h 6858000"/>
              <a:gd name="connsiteX783" fmla="*/ 3153873 w 7467663"/>
              <a:gd name="connsiteY783" fmla="*/ 898971 h 6858000"/>
              <a:gd name="connsiteX784" fmla="*/ 3276511 w 7467663"/>
              <a:gd name="connsiteY784" fmla="*/ 786423 h 6858000"/>
              <a:gd name="connsiteX785" fmla="*/ 3584154 w 7467663"/>
              <a:gd name="connsiteY785" fmla="*/ 448218 h 6858000"/>
              <a:gd name="connsiteX786" fmla="*/ 3624562 w 7467663"/>
              <a:gd name="connsiteY786" fmla="*/ 367041 h 6858000"/>
              <a:gd name="connsiteX787" fmla="*/ 3766672 w 7467663"/>
              <a:gd name="connsiteY787" fmla="*/ 359429 h 6858000"/>
              <a:gd name="connsiteX788" fmla="*/ 3996338 w 7467663"/>
              <a:gd name="connsiteY788" fmla="*/ 968237 h 6858000"/>
              <a:gd name="connsiteX789" fmla="*/ 3766672 w 7467663"/>
              <a:gd name="connsiteY789" fmla="*/ 359429 h 6858000"/>
              <a:gd name="connsiteX790" fmla="*/ 5805386 w 7467663"/>
              <a:gd name="connsiteY790" fmla="*/ 239240 h 6858000"/>
              <a:gd name="connsiteX791" fmla="*/ 5736947 w 7467663"/>
              <a:gd name="connsiteY791" fmla="*/ 261367 h 6858000"/>
              <a:gd name="connsiteX792" fmla="*/ 5427012 w 7467663"/>
              <a:gd name="connsiteY792" fmla="*/ 311272 h 6858000"/>
              <a:gd name="connsiteX793" fmla="*/ 5147818 w 7467663"/>
              <a:gd name="connsiteY793" fmla="*/ 322112 h 6858000"/>
              <a:gd name="connsiteX794" fmla="*/ 5060854 w 7467663"/>
              <a:gd name="connsiteY794" fmla="*/ 311882 h 6858000"/>
              <a:gd name="connsiteX795" fmla="*/ 4945989 w 7467663"/>
              <a:gd name="connsiteY795" fmla="*/ 300516 h 6858000"/>
              <a:gd name="connsiteX796" fmla="*/ 5410479 w 7467663"/>
              <a:gd name="connsiteY796" fmla="*/ 348434 h 6858000"/>
              <a:gd name="connsiteX797" fmla="*/ 5805386 w 7467663"/>
              <a:gd name="connsiteY797" fmla="*/ 239240 h 6858000"/>
              <a:gd name="connsiteX798" fmla="*/ 5905192 w 7467663"/>
              <a:gd name="connsiteY798" fmla="*/ 163079 h 6858000"/>
              <a:gd name="connsiteX799" fmla="*/ 5865655 w 7467663"/>
              <a:gd name="connsiteY799" fmla="*/ 171901 h 6858000"/>
              <a:gd name="connsiteX800" fmla="*/ 5259740 w 7467663"/>
              <a:gd name="connsiteY800" fmla="*/ 257013 h 6858000"/>
              <a:gd name="connsiteX801" fmla="*/ 5208466 w 7467663"/>
              <a:gd name="connsiteY801" fmla="*/ 257550 h 6858000"/>
              <a:gd name="connsiteX802" fmla="*/ 4980204 w 7467663"/>
              <a:gd name="connsiteY802" fmla="*/ 271903 h 6858000"/>
              <a:gd name="connsiteX803" fmla="*/ 5068068 w 7467663"/>
              <a:gd name="connsiteY803" fmla="*/ 282244 h 6858000"/>
              <a:gd name="connsiteX804" fmla="*/ 5153231 w 7467663"/>
              <a:gd name="connsiteY804" fmla="*/ 292240 h 6858000"/>
              <a:gd name="connsiteX805" fmla="*/ 5426491 w 7467663"/>
              <a:gd name="connsiteY805" fmla="*/ 281128 h 6858000"/>
              <a:gd name="connsiteX806" fmla="*/ 5731212 w 7467663"/>
              <a:gd name="connsiteY806" fmla="*/ 231951 h 6858000"/>
              <a:gd name="connsiteX807" fmla="*/ 5905192 w 7467663"/>
              <a:gd name="connsiteY807" fmla="*/ 163079 h 6858000"/>
              <a:gd name="connsiteX808" fmla="*/ 5944437 w 7467663"/>
              <a:gd name="connsiteY808" fmla="*/ 113829 h 6858000"/>
              <a:gd name="connsiteX809" fmla="*/ 5825032 w 7467663"/>
              <a:gd name="connsiteY809" fmla="*/ 146405 h 6858000"/>
              <a:gd name="connsiteX810" fmla="*/ 4955599 w 7467663"/>
              <a:gd name="connsiteY810" fmla="*/ 247008 h 6858000"/>
              <a:gd name="connsiteX811" fmla="*/ 5210104 w 7467663"/>
              <a:gd name="connsiteY811" fmla="*/ 228123 h 6858000"/>
              <a:gd name="connsiteX812" fmla="*/ 5261015 w 7467663"/>
              <a:gd name="connsiteY812" fmla="*/ 227087 h 6858000"/>
              <a:gd name="connsiteX813" fmla="*/ 5861181 w 7467663"/>
              <a:gd name="connsiteY813" fmla="*/ 143093 h 6858000"/>
              <a:gd name="connsiteX814" fmla="*/ 5961252 w 7467663"/>
              <a:gd name="connsiteY814" fmla="*/ 114820 h 6858000"/>
              <a:gd name="connsiteX815" fmla="*/ 5944437 w 7467663"/>
              <a:gd name="connsiteY815" fmla="*/ 113829 h 6858000"/>
              <a:gd name="connsiteX816" fmla="*/ 3882765 w 7467663"/>
              <a:gd name="connsiteY816" fmla="*/ 0 h 6858000"/>
              <a:gd name="connsiteX817" fmla="*/ 3995099 w 7467663"/>
              <a:gd name="connsiteY817" fmla="*/ 0 h 6858000"/>
              <a:gd name="connsiteX818" fmla="*/ 4163818 w 7467663"/>
              <a:gd name="connsiteY818" fmla="*/ 234104 h 6858000"/>
              <a:gd name="connsiteX819" fmla="*/ 4172099 w 7467663"/>
              <a:gd name="connsiteY819" fmla="*/ 234207 h 6858000"/>
              <a:gd name="connsiteX820" fmla="*/ 4784282 w 7467663"/>
              <a:gd name="connsiteY820" fmla="*/ 276561 h 6858000"/>
              <a:gd name="connsiteX821" fmla="*/ 4801687 w 7467663"/>
              <a:gd name="connsiteY821" fmla="*/ 267764 h 6858000"/>
              <a:gd name="connsiteX822" fmla="*/ 6082788 w 7467663"/>
              <a:gd name="connsiteY822" fmla="*/ 64119 h 6858000"/>
              <a:gd name="connsiteX823" fmla="*/ 6099442 w 7467663"/>
              <a:gd name="connsiteY823" fmla="*/ 82568 h 6858000"/>
              <a:gd name="connsiteX824" fmla="*/ 4804137 w 7467663"/>
              <a:gd name="connsiteY824" fmla="*/ 320931 h 6858000"/>
              <a:gd name="connsiteX825" fmla="*/ 4227047 w 7467663"/>
              <a:gd name="connsiteY825" fmla="*/ 313415 h 6858000"/>
              <a:gd name="connsiteX826" fmla="*/ 4346041 w 7467663"/>
              <a:gd name="connsiteY826" fmla="*/ 456086 h 6858000"/>
              <a:gd name="connsiteX827" fmla="*/ 4870967 w 7467663"/>
              <a:gd name="connsiteY827" fmla="*/ 963061 h 6858000"/>
              <a:gd name="connsiteX828" fmla="*/ 4889647 w 7467663"/>
              <a:gd name="connsiteY828" fmla="*/ 957147 h 6858000"/>
              <a:gd name="connsiteX829" fmla="*/ 5422504 w 7467663"/>
              <a:gd name="connsiteY829" fmla="*/ 805191 h 6858000"/>
              <a:gd name="connsiteX830" fmla="*/ 6087656 w 7467663"/>
              <a:gd name="connsiteY830" fmla="*/ 826703 h 6858000"/>
              <a:gd name="connsiteX831" fmla="*/ 6058717 w 7467663"/>
              <a:gd name="connsiteY831" fmla="*/ 865992 h 6858000"/>
              <a:gd name="connsiteX832" fmla="*/ 4974153 w 7467663"/>
              <a:gd name="connsiteY832" fmla="*/ 1045456 h 6858000"/>
              <a:gd name="connsiteX833" fmla="*/ 5627835 w 7467663"/>
              <a:gd name="connsiteY833" fmla="*/ 1472077 h 6858000"/>
              <a:gd name="connsiteX834" fmla="*/ 5629817 w 7467663"/>
              <a:gd name="connsiteY834" fmla="*/ 1471412 h 6858000"/>
              <a:gd name="connsiteX835" fmla="*/ 5634124 w 7467663"/>
              <a:gd name="connsiteY835" fmla="*/ 1470572 h 6858000"/>
              <a:gd name="connsiteX836" fmla="*/ 5755832 w 7467663"/>
              <a:gd name="connsiteY836" fmla="*/ 1383886 h 6858000"/>
              <a:gd name="connsiteX837" fmla="*/ 6014186 w 7467663"/>
              <a:gd name="connsiteY837" fmla="*/ 1279799 h 6858000"/>
              <a:gd name="connsiteX838" fmla="*/ 6901619 w 7467663"/>
              <a:gd name="connsiteY838" fmla="*/ 1047874 h 6858000"/>
              <a:gd name="connsiteX839" fmla="*/ 6931566 w 7467663"/>
              <a:gd name="connsiteY839" fmla="*/ 1062034 h 6858000"/>
              <a:gd name="connsiteX840" fmla="*/ 5790982 w 7467663"/>
              <a:gd name="connsiteY840" fmla="*/ 1561380 h 6858000"/>
              <a:gd name="connsiteX841" fmla="*/ 6188971 w 7467663"/>
              <a:gd name="connsiteY841" fmla="*/ 1755168 h 6858000"/>
              <a:gd name="connsiteX842" fmla="*/ 6202446 w 7467663"/>
              <a:gd name="connsiteY842" fmla="*/ 1752268 h 6858000"/>
              <a:gd name="connsiteX843" fmla="*/ 7179560 w 7467663"/>
              <a:gd name="connsiteY843" fmla="*/ 1467551 h 6858000"/>
              <a:gd name="connsiteX844" fmla="*/ 7158730 w 7467663"/>
              <a:gd name="connsiteY844" fmla="*/ 1507835 h 6858000"/>
              <a:gd name="connsiteX845" fmla="*/ 6326959 w 7467663"/>
              <a:gd name="connsiteY845" fmla="*/ 1817686 h 6858000"/>
              <a:gd name="connsiteX846" fmla="*/ 6537433 w 7467663"/>
              <a:gd name="connsiteY846" fmla="*/ 1907790 h 6858000"/>
              <a:gd name="connsiteX847" fmla="*/ 6550221 w 7467663"/>
              <a:gd name="connsiteY847" fmla="*/ 1910729 h 6858000"/>
              <a:gd name="connsiteX848" fmla="*/ 6964438 w 7467663"/>
              <a:gd name="connsiteY848" fmla="*/ 2209505 h 6858000"/>
              <a:gd name="connsiteX849" fmla="*/ 7367862 w 7467663"/>
              <a:gd name="connsiteY849" fmla="*/ 2806833 h 6858000"/>
              <a:gd name="connsiteX850" fmla="*/ 7364329 w 7467663"/>
              <a:gd name="connsiteY850" fmla="*/ 2826907 h 6858000"/>
              <a:gd name="connsiteX851" fmla="*/ 7290545 w 7467663"/>
              <a:gd name="connsiteY851" fmla="*/ 2850663 h 6858000"/>
              <a:gd name="connsiteX852" fmla="*/ 6472036 w 7467663"/>
              <a:gd name="connsiteY852" fmla="*/ 1959003 h 6858000"/>
              <a:gd name="connsiteX853" fmla="*/ 5792897 w 7467663"/>
              <a:gd name="connsiteY853" fmla="*/ 1647747 h 6858000"/>
              <a:gd name="connsiteX854" fmla="*/ 5842751 w 7467663"/>
              <a:gd name="connsiteY854" fmla="*/ 1816112 h 6858000"/>
              <a:gd name="connsiteX855" fmla="*/ 5847424 w 7467663"/>
              <a:gd name="connsiteY855" fmla="*/ 1815776 h 6858000"/>
              <a:gd name="connsiteX856" fmla="*/ 6399821 w 7467663"/>
              <a:gd name="connsiteY856" fmla="*/ 2344799 h 6858000"/>
              <a:gd name="connsiteX857" fmla="*/ 6323232 w 7467663"/>
              <a:gd name="connsiteY857" fmla="*/ 2389634 h 6858000"/>
              <a:gd name="connsiteX858" fmla="*/ 5942958 w 7467663"/>
              <a:gd name="connsiteY858" fmla="*/ 2077708 h 6858000"/>
              <a:gd name="connsiteX859" fmla="*/ 5921559 w 7467663"/>
              <a:gd name="connsiteY859" fmla="*/ 2378596 h 6858000"/>
              <a:gd name="connsiteX860" fmla="*/ 5817651 w 7467663"/>
              <a:gd name="connsiteY860" fmla="*/ 3023919 h 6858000"/>
              <a:gd name="connsiteX861" fmla="*/ 5729634 w 7467663"/>
              <a:gd name="connsiteY861" fmla="*/ 3051849 h 6858000"/>
              <a:gd name="connsiteX862" fmla="*/ 5611018 w 7467663"/>
              <a:gd name="connsiteY862" fmla="*/ 2316769 h 6858000"/>
              <a:gd name="connsiteX863" fmla="*/ 5687608 w 7467663"/>
              <a:gd name="connsiteY863" fmla="*/ 2039972 h 6858000"/>
              <a:gd name="connsiteX864" fmla="*/ 5657554 w 7467663"/>
              <a:gd name="connsiteY864" fmla="*/ 1576445 h 6858000"/>
              <a:gd name="connsiteX865" fmla="*/ 5150475 w 7467663"/>
              <a:gd name="connsiteY865" fmla="*/ 1274012 h 6858000"/>
              <a:gd name="connsiteX866" fmla="*/ 5349142 w 7467663"/>
              <a:gd name="connsiteY866" fmla="*/ 2204405 h 6858000"/>
              <a:gd name="connsiteX867" fmla="*/ 5262214 w 7467663"/>
              <a:gd name="connsiteY867" fmla="*/ 2233836 h 6858000"/>
              <a:gd name="connsiteX868" fmla="*/ 4981539 w 7467663"/>
              <a:gd name="connsiteY868" fmla="*/ 1542201 h 6858000"/>
              <a:gd name="connsiteX869" fmla="*/ 4958461 w 7467663"/>
              <a:gd name="connsiteY869" fmla="*/ 1136957 h 6858000"/>
              <a:gd name="connsiteX870" fmla="*/ 4655015 w 7467663"/>
              <a:gd name="connsiteY870" fmla="*/ 891426 h 6858000"/>
              <a:gd name="connsiteX871" fmla="*/ 4348002 w 7467663"/>
              <a:gd name="connsiteY871" fmla="*/ 2205895 h 6858000"/>
              <a:gd name="connsiteX872" fmla="*/ 4262250 w 7467663"/>
              <a:gd name="connsiteY872" fmla="*/ 2219972 h 6858000"/>
              <a:gd name="connsiteX873" fmla="*/ 4550611 w 7467663"/>
              <a:gd name="connsiteY873" fmla="*/ 817540 h 6858000"/>
              <a:gd name="connsiteX874" fmla="*/ 4564418 w 7467663"/>
              <a:gd name="connsiteY874" fmla="*/ 808293 h 6858000"/>
              <a:gd name="connsiteX875" fmla="*/ 4266388 w 7467663"/>
              <a:gd name="connsiteY875" fmla="*/ 500083 h 6858000"/>
              <a:gd name="connsiteX876" fmla="*/ 4032842 w 7467663"/>
              <a:gd name="connsiteY876" fmla="*/ 211809 h 6858000"/>
              <a:gd name="connsiteX877" fmla="*/ 3882765 w 7467663"/>
              <a:gd name="connsiteY877" fmla="*/ 0 h 6858000"/>
              <a:gd name="connsiteX878" fmla="*/ 3721337 w 7467663"/>
              <a:gd name="connsiteY878" fmla="*/ 0 h 6858000"/>
              <a:gd name="connsiteX879" fmla="*/ 3797544 w 7467663"/>
              <a:gd name="connsiteY879" fmla="*/ 0 h 6858000"/>
              <a:gd name="connsiteX880" fmla="*/ 3775734 w 7467663"/>
              <a:gd name="connsiteY880" fmla="*/ 95131 h 6858000"/>
              <a:gd name="connsiteX881" fmla="*/ 3724807 w 7467663"/>
              <a:gd name="connsiteY881" fmla="*/ 272257 h 6858000"/>
              <a:gd name="connsiteX882" fmla="*/ 3726844 w 7467663"/>
              <a:gd name="connsiteY882" fmla="*/ 282988 h 6858000"/>
              <a:gd name="connsiteX883" fmla="*/ 3742664 w 7467663"/>
              <a:gd name="connsiteY883" fmla="*/ 279918 h 6858000"/>
              <a:gd name="connsiteX884" fmla="*/ 4103910 w 7467663"/>
              <a:gd name="connsiteY884" fmla="*/ 1161917 h 6858000"/>
              <a:gd name="connsiteX885" fmla="*/ 4020269 w 7467663"/>
              <a:gd name="connsiteY885" fmla="*/ 1200406 h 6858000"/>
              <a:gd name="connsiteX886" fmla="*/ 3674882 w 7467663"/>
              <a:gd name="connsiteY886" fmla="*/ 488524 h 6858000"/>
              <a:gd name="connsiteX887" fmla="*/ 3132682 w 7467663"/>
              <a:gd name="connsiteY887" fmla="*/ 1072284 h 6858000"/>
              <a:gd name="connsiteX888" fmla="*/ 2716346 w 7467663"/>
              <a:gd name="connsiteY888" fmla="*/ 1276376 h 6858000"/>
              <a:gd name="connsiteX889" fmla="*/ 2716772 w 7467663"/>
              <a:gd name="connsiteY889" fmla="*/ 1255462 h 6858000"/>
              <a:gd name="connsiteX890" fmla="*/ 3471096 w 7467663"/>
              <a:gd name="connsiteY890" fmla="*/ 437072 h 6858000"/>
              <a:gd name="connsiteX891" fmla="*/ 3639057 w 7467663"/>
              <a:gd name="connsiteY891" fmla="*/ 286334 h 6858000"/>
              <a:gd name="connsiteX892" fmla="*/ 3640309 w 7467663"/>
              <a:gd name="connsiteY892" fmla="*/ 284664 h 6858000"/>
              <a:gd name="connsiteX893" fmla="*/ 3646022 w 7467663"/>
              <a:gd name="connsiteY893" fmla="*/ 276711 h 6858000"/>
              <a:gd name="connsiteX894" fmla="*/ 3707943 w 7467663"/>
              <a:gd name="connsiteY894" fmla="*/ 65958 h 6858000"/>
              <a:gd name="connsiteX895" fmla="*/ 3721337 w 7467663"/>
              <a:gd name="connsiteY895" fmla="*/ 0 h 6858000"/>
              <a:gd name="connsiteX896" fmla="*/ 2867960 w 7467663"/>
              <a:gd name="connsiteY896" fmla="*/ 0 h 6858000"/>
              <a:gd name="connsiteX897" fmla="*/ 2926351 w 7467663"/>
              <a:gd name="connsiteY897" fmla="*/ 0 h 6858000"/>
              <a:gd name="connsiteX898" fmla="*/ 2902823 w 7467663"/>
              <a:gd name="connsiteY898" fmla="*/ 262929 h 6858000"/>
              <a:gd name="connsiteX899" fmla="*/ 2940663 w 7467663"/>
              <a:gd name="connsiteY899" fmla="*/ 140884 h 6858000"/>
              <a:gd name="connsiteX900" fmla="*/ 2947039 w 7467663"/>
              <a:gd name="connsiteY900" fmla="*/ 122524 h 6858000"/>
              <a:gd name="connsiteX901" fmla="*/ 2984316 w 7467663"/>
              <a:gd name="connsiteY901" fmla="*/ 0 h 6858000"/>
              <a:gd name="connsiteX902" fmla="*/ 3016114 w 7467663"/>
              <a:gd name="connsiteY902" fmla="*/ 0 h 6858000"/>
              <a:gd name="connsiteX903" fmla="*/ 2979949 w 7467663"/>
              <a:gd name="connsiteY903" fmla="*/ 119274 h 6858000"/>
              <a:gd name="connsiteX904" fmla="*/ 3023879 w 7467663"/>
              <a:gd name="connsiteY904" fmla="*/ 0 h 6858000"/>
              <a:gd name="connsiteX905" fmla="*/ 3105400 w 7467663"/>
              <a:gd name="connsiteY905" fmla="*/ 0 h 6858000"/>
              <a:gd name="connsiteX906" fmla="*/ 3094669 w 7467663"/>
              <a:gd name="connsiteY906" fmla="*/ 30308 h 6858000"/>
              <a:gd name="connsiteX907" fmla="*/ 2901945 w 7467663"/>
              <a:gd name="connsiteY907" fmla="*/ 466538 h 6858000"/>
              <a:gd name="connsiteX908" fmla="*/ 2815209 w 7467663"/>
              <a:gd name="connsiteY908" fmla="*/ 497361 h 6858000"/>
              <a:gd name="connsiteX909" fmla="*/ 2844845 w 7467663"/>
              <a:gd name="connsiteY909" fmla="*/ 127638 h 6858000"/>
              <a:gd name="connsiteX910" fmla="*/ 2867960 w 7467663"/>
              <a:gd name="connsiteY910" fmla="*/ 0 h 6858000"/>
              <a:gd name="connsiteX911" fmla="*/ 1057230 w 7467663"/>
              <a:gd name="connsiteY911" fmla="*/ 0 h 6858000"/>
              <a:gd name="connsiteX912" fmla="*/ 1111003 w 7467663"/>
              <a:gd name="connsiteY912" fmla="*/ 0 h 6858000"/>
              <a:gd name="connsiteX913" fmla="*/ 1125553 w 7467663"/>
              <a:gd name="connsiteY913" fmla="*/ 52588 h 6858000"/>
              <a:gd name="connsiteX914" fmla="*/ 1304276 w 7467663"/>
              <a:gd name="connsiteY914" fmla="*/ 476275 h 6858000"/>
              <a:gd name="connsiteX915" fmla="*/ 1492066 w 7467663"/>
              <a:gd name="connsiteY915" fmla="*/ 886333 h 6858000"/>
              <a:gd name="connsiteX916" fmla="*/ 1423698 w 7467663"/>
              <a:gd name="connsiteY916" fmla="*/ 710817 h 6858000"/>
              <a:gd name="connsiteX917" fmla="*/ 1357609 w 7467663"/>
              <a:gd name="connsiteY917" fmla="*/ 532892 h 6858000"/>
              <a:gd name="connsiteX918" fmla="*/ 1309550 w 7467663"/>
              <a:gd name="connsiteY918" fmla="*/ 374031 h 6858000"/>
              <a:gd name="connsiteX919" fmla="*/ 1193673 w 7467663"/>
              <a:gd name="connsiteY919" fmla="*/ 49533 h 6858000"/>
              <a:gd name="connsiteX920" fmla="*/ 1164391 w 7467663"/>
              <a:gd name="connsiteY920" fmla="*/ 0 h 6858000"/>
              <a:gd name="connsiteX921" fmla="*/ 1200666 w 7467663"/>
              <a:gd name="connsiteY921" fmla="*/ 0 h 6858000"/>
              <a:gd name="connsiteX922" fmla="*/ 1223408 w 7467663"/>
              <a:gd name="connsiteY922" fmla="*/ 38996 h 6858000"/>
              <a:gd name="connsiteX923" fmla="*/ 1339635 w 7467663"/>
              <a:gd name="connsiteY923" fmla="*/ 365517 h 6858000"/>
              <a:gd name="connsiteX924" fmla="*/ 1387469 w 7467663"/>
              <a:gd name="connsiteY924" fmla="*/ 523079 h 6858000"/>
              <a:gd name="connsiteX925" fmla="*/ 1452685 w 7467663"/>
              <a:gd name="connsiteY925" fmla="*/ 699806 h 6858000"/>
              <a:gd name="connsiteX926" fmla="*/ 1492092 w 7467663"/>
              <a:gd name="connsiteY926" fmla="*/ 800424 h 6858000"/>
              <a:gd name="connsiteX927" fmla="*/ 1455302 w 7467663"/>
              <a:gd name="connsiteY927" fmla="*/ 632913 h 6858000"/>
              <a:gd name="connsiteX928" fmla="*/ 1222336 w 7467663"/>
              <a:gd name="connsiteY928" fmla="*/ 9480 h 6858000"/>
              <a:gd name="connsiteX929" fmla="*/ 1214634 w 7467663"/>
              <a:gd name="connsiteY929" fmla="*/ 0 h 6858000"/>
              <a:gd name="connsiteX930" fmla="*/ 1289827 w 7467663"/>
              <a:gd name="connsiteY930" fmla="*/ 0 h 6858000"/>
              <a:gd name="connsiteX931" fmla="*/ 1321076 w 7467663"/>
              <a:gd name="connsiteY931" fmla="*/ 59722 h 6858000"/>
              <a:gd name="connsiteX932" fmla="*/ 1512579 w 7467663"/>
              <a:gd name="connsiteY932" fmla="*/ 626441 h 6858000"/>
              <a:gd name="connsiteX933" fmla="*/ 1506076 w 7467663"/>
              <a:gd name="connsiteY933" fmla="*/ 1089289 h 6858000"/>
              <a:gd name="connsiteX934" fmla="*/ 1486346 w 7467663"/>
              <a:gd name="connsiteY934" fmla="*/ 1079919 h 6858000"/>
              <a:gd name="connsiteX935" fmla="*/ 1070511 w 7467663"/>
              <a:gd name="connsiteY935" fmla="*/ 48609 h 6858000"/>
              <a:gd name="connsiteX936" fmla="*/ 1057230 w 7467663"/>
              <a:gd name="connsiteY936" fmla="*/ 0 h 6858000"/>
              <a:gd name="connsiteX937" fmla="*/ 43151 w 7467663"/>
              <a:gd name="connsiteY937" fmla="*/ 0 h 6858000"/>
              <a:gd name="connsiteX938" fmla="*/ 95283 w 7467663"/>
              <a:gd name="connsiteY938" fmla="*/ 0 h 6858000"/>
              <a:gd name="connsiteX939" fmla="*/ 300708 w 7467663"/>
              <a:gd name="connsiteY939" fmla="*/ 154571 h 6858000"/>
              <a:gd name="connsiteX940" fmla="*/ 530414 w 7467663"/>
              <a:gd name="connsiteY940" fmla="*/ 354673 h 6858000"/>
              <a:gd name="connsiteX941" fmla="*/ 333785 w 7467663"/>
              <a:gd name="connsiteY941" fmla="*/ 161564 h 6858000"/>
              <a:gd name="connsiteX942" fmla="*/ 147005 w 7467663"/>
              <a:gd name="connsiteY942" fmla="*/ 0 h 6858000"/>
              <a:gd name="connsiteX943" fmla="*/ 272509 w 7467663"/>
              <a:gd name="connsiteY943" fmla="*/ 0 h 6858000"/>
              <a:gd name="connsiteX944" fmla="*/ 326276 w 7467663"/>
              <a:gd name="connsiteY944" fmla="*/ 45847 h 6858000"/>
              <a:gd name="connsiteX945" fmla="*/ 823759 w 7467663"/>
              <a:gd name="connsiteY945" fmla="*/ 574145 h 6858000"/>
              <a:gd name="connsiteX946" fmla="*/ 811254 w 7467663"/>
              <a:gd name="connsiteY946" fmla="*/ 665546 h 6858000"/>
              <a:gd name="connsiteX947" fmla="*/ 154042 w 7467663"/>
              <a:gd name="connsiteY947" fmla="*/ 261522 h 6858000"/>
              <a:gd name="connsiteX948" fmla="*/ 13550 w 7467663"/>
              <a:gd name="connsiteY948" fmla="*/ 158423 h 6858000"/>
              <a:gd name="connsiteX949" fmla="*/ 0 w 7467663"/>
              <a:gd name="connsiteY949" fmla="*/ 146618 h 6858000"/>
              <a:gd name="connsiteX950" fmla="*/ 0 w 7467663"/>
              <a:gd name="connsiteY950" fmla="*/ 59161 h 6858000"/>
              <a:gd name="connsiteX951" fmla="*/ 45427 w 7467663"/>
              <a:gd name="connsiteY951" fmla="*/ 101078 h 6858000"/>
              <a:gd name="connsiteX952" fmla="*/ 630103 w 7467663"/>
              <a:gd name="connsiteY952" fmla="*/ 485885 h 6858000"/>
              <a:gd name="connsiteX953" fmla="*/ 532040 w 7467663"/>
              <a:gd name="connsiteY953" fmla="*/ 399359 h 6858000"/>
              <a:gd name="connsiteX954" fmla="*/ 517618 w 7467663"/>
              <a:gd name="connsiteY954" fmla="*/ 385726 h 6858000"/>
              <a:gd name="connsiteX955" fmla="*/ 285074 w 7467663"/>
              <a:gd name="connsiteY955" fmla="*/ 182755 h 6858000"/>
              <a:gd name="connsiteX956" fmla="*/ 43151 w 7467663"/>
              <a:gd name="connsiteY956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7454976 w 7467600"/>
              <a:gd name="connsiteY74" fmla="*/ 6318297 h 6858000"/>
              <a:gd name="connsiteX75" fmla="*/ 7467600 w 7467600"/>
              <a:gd name="connsiteY75" fmla="*/ 6334256 h 6858000"/>
              <a:gd name="connsiteX76" fmla="*/ 7454976 w 7467600"/>
              <a:gd name="connsiteY76" fmla="*/ 6318297 h 6858000"/>
              <a:gd name="connsiteX77" fmla="*/ 1456157 w 7467600"/>
              <a:gd name="connsiteY77" fmla="*/ 5371404 h 6858000"/>
              <a:gd name="connsiteX78" fmla="*/ 1244432 w 7467600"/>
              <a:gd name="connsiteY78" fmla="*/ 5385601 h 6858000"/>
              <a:gd name="connsiteX79" fmla="*/ 973990 w 7467600"/>
              <a:gd name="connsiteY79" fmla="*/ 5424940 h 6858000"/>
              <a:gd name="connsiteX80" fmla="*/ 1103809 w 7467600"/>
              <a:gd name="connsiteY80" fmla="*/ 5433720 h 6858000"/>
              <a:gd name="connsiteX81" fmla="*/ 1123454 w 7467600"/>
              <a:gd name="connsiteY81" fmla="*/ 5435727 h 6858000"/>
              <a:gd name="connsiteX82" fmla="*/ 1737017 w 7467600"/>
              <a:gd name="connsiteY82" fmla="*/ 5452183 h 6858000"/>
              <a:gd name="connsiteX83" fmla="*/ 1824397 w 7467600"/>
              <a:gd name="connsiteY83" fmla="*/ 5447757 h 6858000"/>
              <a:gd name="connsiteX84" fmla="*/ 2070059 w 7467600"/>
              <a:gd name="connsiteY84" fmla="*/ 5441660 h 6858000"/>
              <a:gd name="connsiteX85" fmla="*/ 1456157 w 7467600"/>
              <a:gd name="connsiteY85" fmla="*/ 5371404 h 6858000"/>
              <a:gd name="connsiteX86" fmla="*/ 4988186 w 7467600"/>
              <a:gd name="connsiteY86" fmla="*/ 5216467 h 6858000"/>
              <a:gd name="connsiteX87" fmla="*/ 4777334 w 7467600"/>
              <a:gd name="connsiteY87" fmla="*/ 5406072 h 6858000"/>
              <a:gd name="connsiteX88" fmla="*/ 4718341 w 7467600"/>
              <a:gd name="connsiteY88" fmla="*/ 5468043 h 6858000"/>
              <a:gd name="connsiteX89" fmla="*/ 4604655 w 7467600"/>
              <a:gd name="connsiteY89" fmla="*/ 5583434 h 6858000"/>
              <a:gd name="connsiteX90" fmla="*/ 4565074 w 7467600"/>
              <a:gd name="connsiteY90" fmla="*/ 5618550 h 6858000"/>
              <a:gd name="connsiteX91" fmla="*/ 4988186 w 7467600"/>
              <a:gd name="connsiteY91" fmla="*/ 5216467 h 6858000"/>
              <a:gd name="connsiteX92" fmla="*/ 4978032 w 7467600"/>
              <a:gd name="connsiteY92" fmla="*/ 5183809 h 6858000"/>
              <a:gd name="connsiteX93" fmla="*/ 4463413 w 7467600"/>
              <a:gd name="connsiteY93" fmla="*/ 5615162 h 6858000"/>
              <a:gd name="connsiteX94" fmla="*/ 4358134 w 7467600"/>
              <a:gd name="connsiteY94" fmla="*/ 5742791 h 6858000"/>
              <a:gd name="connsiteX95" fmla="*/ 4376219 w 7467600"/>
              <a:gd name="connsiteY95" fmla="*/ 5729027 h 6858000"/>
              <a:gd name="connsiteX96" fmla="*/ 4582340 w 7467600"/>
              <a:gd name="connsiteY96" fmla="*/ 5561037 h 6858000"/>
              <a:gd name="connsiteX97" fmla="*/ 4694684 w 7467600"/>
              <a:gd name="connsiteY97" fmla="*/ 5447098 h 6858000"/>
              <a:gd name="connsiteX98" fmla="*/ 4754123 w 7467600"/>
              <a:gd name="connsiteY98" fmla="*/ 5384643 h 6858000"/>
              <a:gd name="connsiteX99" fmla="*/ 4978032 w 7467600"/>
              <a:gd name="connsiteY99" fmla="*/ 5183809 h 6858000"/>
              <a:gd name="connsiteX100" fmla="*/ 1903353 w 7467600"/>
              <a:gd name="connsiteY100" fmla="*/ 5044827 h 6858000"/>
              <a:gd name="connsiteX101" fmla="*/ 1936931 w 7467600"/>
              <a:gd name="connsiteY101" fmla="*/ 5093954 h 6858000"/>
              <a:gd name="connsiteX102" fmla="*/ 2195868 w 7467600"/>
              <a:gd name="connsiteY102" fmla="*/ 5396574 h 6858000"/>
              <a:gd name="connsiteX103" fmla="*/ 2088852 w 7467600"/>
              <a:gd name="connsiteY103" fmla="*/ 5166123 h 6858000"/>
              <a:gd name="connsiteX104" fmla="*/ 1958241 w 7467600"/>
              <a:gd name="connsiteY104" fmla="*/ 5067955 h 6858000"/>
              <a:gd name="connsiteX105" fmla="*/ 1903353 w 7467600"/>
              <a:gd name="connsiteY105" fmla="*/ 5044827 h 6858000"/>
              <a:gd name="connsiteX106" fmla="*/ 1979378 w 7467600"/>
              <a:gd name="connsiteY106" fmla="*/ 4769504 h 6858000"/>
              <a:gd name="connsiteX107" fmla="*/ 2882120 w 7467600"/>
              <a:gd name="connsiteY107" fmla="*/ 5064547 h 6858000"/>
              <a:gd name="connsiteX108" fmla="*/ 2793103 w 7467600"/>
              <a:gd name="connsiteY108" fmla="*/ 5039699 h 6858000"/>
              <a:gd name="connsiteX109" fmla="*/ 2770041 w 7467600"/>
              <a:gd name="connsiteY109" fmla="*/ 5033634 h 6858000"/>
              <a:gd name="connsiteX110" fmla="*/ 1979378 w 7467600"/>
              <a:gd name="connsiteY110" fmla="*/ 4769504 h 6858000"/>
              <a:gd name="connsiteX111" fmla="*/ 1927410 w 7467600"/>
              <a:gd name="connsiteY111" fmla="*/ 4716164 h 6858000"/>
              <a:gd name="connsiteX112" fmla="*/ 1959587 w 7467600"/>
              <a:gd name="connsiteY112" fmla="*/ 4728849 h 6858000"/>
              <a:gd name="connsiteX113" fmla="*/ 2777707 w 7467600"/>
              <a:gd name="connsiteY113" fmla="*/ 5003991 h 6858000"/>
              <a:gd name="connsiteX114" fmla="*/ 2800768 w 7467600"/>
              <a:gd name="connsiteY114" fmla="*/ 5010056 h 6858000"/>
              <a:gd name="connsiteX115" fmla="*/ 2879408 w 7467600"/>
              <a:gd name="connsiteY115" fmla="*/ 5031590 h 6858000"/>
              <a:gd name="connsiteX116" fmla="*/ 2862295 w 7467600"/>
              <a:gd name="connsiteY116" fmla="*/ 5022958 h 6858000"/>
              <a:gd name="connsiteX117" fmla="*/ 2813343 w 7467600"/>
              <a:gd name="connsiteY117" fmla="*/ 4998369 h 6858000"/>
              <a:gd name="connsiteX118" fmla="*/ 2646245 w 7467600"/>
              <a:gd name="connsiteY118" fmla="*/ 4930999 h 6858000"/>
              <a:gd name="connsiteX119" fmla="*/ 1999243 w 7467600"/>
              <a:gd name="connsiteY119" fmla="*/ 4730524 h 6858000"/>
              <a:gd name="connsiteX120" fmla="*/ 1979527 w 7467600"/>
              <a:gd name="connsiteY120" fmla="*/ 4726651 h 6858000"/>
              <a:gd name="connsiteX121" fmla="*/ 1927410 w 7467600"/>
              <a:gd name="connsiteY121" fmla="*/ 4716164 h 6858000"/>
              <a:gd name="connsiteX122" fmla="*/ 1997014 w 7467600"/>
              <a:gd name="connsiteY122" fmla="*/ 4698007 h 6858000"/>
              <a:gd name="connsiteX123" fmla="*/ 2005458 w 7467600"/>
              <a:gd name="connsiteY123" fmla="*/ 4699540 h 6858000"/>
              <a:gd name="connsiteX124" fmla="*/ 2657186 w 7467600"/>
              <a:gd name="connsiteY124" fmla="*/ 4901687 h 6858000"/>
              <a:gd name="connsiteX125" fmla="*/ 2826662 w 7467600"/>
              <a:gd name="connsiteY125" fmla="*/ 4970362 h 6858000"/>
              <a:gd name="connsiteX126" fmla="*/ 2876100 w 7467600"/>
              <a:gd name="connsiteY126" fmla="*/ 4995397 h 6858000"/>
              <a:gd name="connsiteX127" fmla="*/ 3042600 w 7467600"/>
              <a:gd name="connsiteY127" fmla="*/ 5059532 h 6858000"/>
              <a:gd name="connsiteX128" fmla="*/ 1997014 w 7467600"/>
              <a:gd name="connsiteY128" fmla="*/ 4698007 h 6858000"/>
              <a:gd name="connsiteX129" fmla="*/ 2305292 w 7467600"/>
              <a:gd name="connsiteY129" fmla="*/ 4219492 h 6858000"/>
              <a:gd name="connsiteX130" fmla="*/ 3360922 w 7467600"/>
              <a:gd name="connsiteY130" fmla="*/ 4529373 h 6858000"/>
              <a:gd name="connsiteX131" fmla="*/ 3492420 w 7467600"/>
              <a:gd name="connsiteY131" fmla="*/ 4510145 h 6858000"/>
              <a:gd name="connsiteX132" fmla="*/ 3364086 w 7467600"/>
              <a:gd name="connsiteY132" fmla="*/ 4480340 h 6858000"/>
              <a:gd name="connsiteX133" fmla="*/ 3225818 w 7467600"/>
              <a:gd name="connsiteY133" fmla="*/ 4411822 h 6858000"/>
              <a:gd name="connsiteX134" fmla="*/ 3129696 w 7467600"/>
              <a:gd name="connsiteY134" fmla="*/ 4360704 h 6858000"/>
              <a:gd name="connsiteX135" fmla="*/ 2814545 w 7467600"/>
              <a:gd name="connsiteY135" fmla="*/ 4282955 h 6858000"/>
              <a:gd name="connsiteX136" fmla="*/ 2305292 w 7467600"/>
              <a:gd name="connsiteY136" fmla="*/ 4219492 h 6858000"/>
              <a:gd name="connsiteX137" fmla="*/ 2626982 w 7467600"/>
              <a:gd name="connsiteY137" fmla="*/ 4206450 h 6858000"/>
              <a:gd name="connsiteX138" fmla="*/ 2490617 w 7467600"/>
              <a:gd name="connsiteY138" fmla="*/ 4206951 h 6858000"/>
              <a:gd name="connsiteX139" fmla="*/ 2819869 w 7467600"/>
              <a:gd name="connsiteY139" fmla="*/ 4252936 h 6858000"/>
              <a:gd name="connsiteX140" fmla="*/ 3143018 w 7467600"/>
              <a:gd name="connsiteY140" fmla="*/ 4332698 h 6858000"/>
              <a:gd name="connsiteX141" fmla="*/ 3241520 w 7467600"/>
              <a:gd name="connsiteY141" fmla="*/ 4385112 h 6858000"/>
              <a:gd name="connsiteX142" fmla="*/ 3374575 w 7467600"/>
              <a:gd name="connsiteY142" fmla="*/ 4451517 h 6858000"/>
              <a:gd name="connsiteX143" fmla="*/ 3505221 w 7467600"/>
              <a:gd name="connsiteY143" fmla="*/ 4480757 h 6858000"/>
              <a:gd name="connsiteX144" fmla="*/ 2626982 w 7467600"/>
              <a:gd name="connsiteY144" fmla="*/ 4206450 h 6858000"/>
              <a:gd name="connsiteX145" fmla="*/ 1310106 w 7467600"/>
              <a:gd name="connsiteY145" fmla="*/ 3943217 h 6858000"/>
              <a:gd name="connsiteX146" fmla="*/ 854994 w 7467600"/>
              <a:gd name="connsiteY146" fmla="*/ 4399136 h 6858000"/>
              <a:gd name="connsiteX147" fmla="*/ 742462 w 7467600"/>
              <a:gd name="connsiteY147" fmla="*/ 4594648 h 6858000"/>
              <a:gd name="connsiteX148" fmla="*/ 820602 w 7467600"/>
              <a:gd name="connsiteY148" fmla="*/ 4485915 h 6858000"/>
              <a:gd name="connsiteX149" fmla="*/ 878295 w 7467600"/>
              <a:gd name="connsiteY149" fmla="*/ 4403594 h 6858000"/>
              <a:gd name="connsiteX150" fmla="*/ 1240607 w 7467600"/>
              <a:gd name="connsiteY150" fmla="*/ 4010401 h 6858000"/>
              <a:gd name="connsiteX151" fmla="*/ 1310106 w 7467600"/>
              <a:gd name="connsiteY151" fmla="*/ 3943217 h 6858000"/>
              <a:gd name="connsiteX152" fmla="*/ 1423113 w 7467600"/>
              <a:gd name="connsiteY152" fmla="*/ 3874565 h 6858000"/>
              <a:gd name="connsiteX153" fmla="*/ 1260565 w 7467600"/>
              <a:gd name="connsiteY153" fmla="*/ 4031982 h 6858000"/>
              <a:gd name="connsiteX154" fmla="*/ 901900 w 7467600"/>
              <a:gd name="connsiteY154" fmla="*/ 4421236 h 6858000"/>
              <a:gd name="connsiteX155" fmla="*/ 845044 w 7467600"/>
              <a:gd name="connsiteY155" fmla="*/ 4502436 h 6858000"/>
              <a:gd name="connsiteX156" fmla="*/ 685926 w 7467600"/>
              <a:gd name="connsiteY156" fmla="*/ 4703069 h 6858000"/>
              <a:gd name="connsiteX157" fmla="*/ 684248 w 7467600"/>
              <a:gd name="connsiteY157" fmla="*/ 4706721 h 6858000"/>
              <a:gd name="connsiteX158" fmla="*/ 1423113 w 7467600"/>
              <a:gd name="connsiteY158" fmla="*/ 3874565 h 6858000"/>
              <a:gd name="connsiteX159" fmla="*/ 3316479 w 7467600"/>
              <a:gd name="connsiteY159" fmla="*/ 3872136 h 6858000"/>
              <a:gd name="connsiteX160" fmla="*/ 3546806 w 7467600"/>
              <a:gd name="connsiteY160" fmla="*/ 4356139 h 6858000"/>
              <a:gd name="connsiteX161" fmla="*/ 3364433 w 7467600"/>
              <a:gd name="connsiteY161" fmla="*/ 3953121 h 6858000"/>
              <a:gd name="connsiteX162" fmla="*/ 3316479 w 7467600"/>
              <a:gd name="connsiteY162" fmla="*/ 3872136 h 6858000"/>
              <a:gd name="connsiteX163" fmla="*/ 3291335 w 7467600"/>
              <a:gd name="connsiteY163" fmla="*/ 3767420 h 6858000"/>
              <a:gd name="connsiteX164" fmla="*/ 3390805 w 7467600"/>
              <a:gd name="connsiteY164" fmla="*/ 3937163 h 6858000"/>
              <a:gd name="connsiteX165" fmla="*/ 3579062 w 7467600"/>
              <a:gd name="connsiteY165" fmla="*/ 4359040 h 6858000"/>
              <a:gd name="connsiteX166" fmla="*/ 3467355 w 7467600"/>
              <a:gd name="connsiteY166" fmla="*/ 3988130 h 6858000"/>
              <a:gd name="connsiteX167" fmla="*/ 3310753 w 7467600"/>
              <a:gd name="connsiteY167" fmla="*/ 3787140 h 6858000"/>
              <a:gd name="connsiteX168" fmla="*/ 3291335 w 7467600"/>
              <a:gd name="connsiteY168" fmla="*/ 3767420 h 6858000"/>
              <a:gd name="connsiteX169" fmla="*/ 1635889 w 7467600"/>
              <a:gd name="connsiteY169" fmla="*/ 3709494 h 6858000"/>
              <a:gd name="connsiteX170" fmla="*/ 1634800 w 7467600"/>
              <a:gd name="connsiteY170" fmla="*/ 3731111 h 6858000"/>
              <a:gd name="connsiteX171" fmla="*/ 1635889 w 7467600"/>
              <a:gd name="connsiteY171" fmla="*/ 3709494 h 6858000"/>
              <a:gd name="connsiteX172" fmla="*/ 1510397 w 7467600"/>
              <a:gd name="connsiteY172" fmla="*/ 3684705 h 6858000"/>
              <a:gd name="connsiteX173" fmla="*/ 1146550 w 7467600"/>
              <a:gd name="connsiteY173" fmla="*/ 3802012 h 6858000"/>
              <a:gd name="connsiteX174" fmla="*/ 698834 w 7467600"/>
              <a:gd name="connsiteY174" fmla="*/ 3952272 h 6858000"/>
              <a:gd name="connsiteX175" fmla="*/ 34256 w 7467600"/>
              <a:gd name="connsiteY175" fmla="*/ 4347603 h 6858000"/>
              <a:gd name="connsiteX176" fmla="*/ 527241 w 7467600"/>
              <a:gd name="connsiteY176" fmla="*/ 4065078 h 6858000"/>
              <a:gd name="connsiteX177" fmla="*/ 1510397 w 7467600"/>
              <a:gd name="connsiteY177" fmla="*/ 3684705 h 6858000"/>
              <a:gd name="connsiteX178" fmla="*/ 1313114 w 7467600"/>
              <a:gd name="connsiteY178" fmla="*/ 3655216 h 6858000"/>
              <a:gd name="connsiteX179" fmla="*/ 1109304 w 7467600"/>
              <a:gd name="connsiteY179" fmla="*/ 3669030 h 6858000"/>
              <a:gd name="connsiteX180" fmla="*/ 8129 w 7467600"/>
              <a:gd name="connsiteY180" fmla="*/ 4330519 h 6858000"/>
              <a:gd name="connsiteX181" fmla="*/ 687572 w 7467600"/>
              <a:gd name="connsiteY181" fmla="*/ 3925629 h 6858000"/>
              <a:gd name="connsiteX182" fmla="*/ 1138365 w 7467600"/>
              <a:gd name="connsiteY182" fmla="*/ 3774515 h 6858000"/>
              <a:gd name="connsiteX183" fmla="*/ 1505579 w 7467600"/>
              <a:gd name="connsiteY183" fmla="*/ 3655526 h 6858000"/>
              <a:gd name="connsiteX184" fmla="*/ 1313114 w 7467600"/>
              <a:gd name="connsiteY184" fmla="*/ 3655216 h 6858000"/>
              <a:gd name="connsiteX185" fmla="*/ 3655073 w 7467600"/>
              <a:gd name="connsiteY185" fmla="*/ 3650884 h 6858000"/>
              <a:gd name="connsiteX186" fmla="*/ 3989938 w 7467600"/>
              <a:gd name="connsiteY186" fmla="*/ 3991685 h 6858000"/>
              <a:gd name="connsiteX187" fmla="*/ 4393907 w 7467600"/>
              <a:gd name="connsiteY187" fmla="*/ 4261258 h 6858000"/>
              <a:gd name="connsiteX188" fmla="*/ 4648051 w 7467600"/>
              <a:gd name="connsiteY188" fmla="*/ 4374051 h 6858000"/>
              <a:gd name="connsiteX189" fmla="*/ 4383389 w 7467600"/>
              <a:gd name="connsiteY189" fmla="*/ 4184369 h 6858000"/>
              <a:gd name="connsiteX190" fmla="*/ 4165508 w 7467600"/>
              <a:gd name="connsiteY190" fmla="*/ 4035196 h 6858000"/>
              <a:gd name="connsiteX191" fmla="*/ 4068162 w 7467600"/>
              <a:gd name="connsiteY191" fmla="*/ 3953394 h 6858000"/>
              <a:gd name="connsiteX192" fmla="*/ 3981416 w 7467600"/>
              <a:gd name="connsiteY192" fmla="*/ 3880482 h 6858000"/>
              <a:gd name="connsiteX193" fmla="*/ 3800147 w 7467600"/>
              <a:gd name="connsiteY193" fmla="*/ 3749872 h 6858000"/>
              <a:gd name="connsiteX194" fmla="*/ 3655073 w 7467600"/>
              <a:gd name="connsiteY194" fmla="*/ 3650884 h 6858000"/>
              <a:gd name="connsiteX195" fmla="*/ 3670252 w 7467600"/>
              <a:gd name="connsiteY195" fmla="*/ 3622798 h 6858000"/>
              <a:gd name="connsiteX196" fmla="*/ 3817258 w 7467600"/>
              <a:gd name="connsiteY196" fmla="*/ 3723577 h 6858000"/>
              <a:gd name="connsiteX197" fmla="*/ 4000461 w 7467600"/>
              <a:gd name="connsiteY197" fmla="*/ 3855966 h 6858000"/>
              <a:gd name="connsiteX198" fmla="*/ 4088180 w 7467600"/>
              <a:gd name="connsiteY198" fmla="*/ 3929774 h 6858000"/>
              <a:gd name="connsiteX199" fmla="*/ 4184555 w 7467600"/>
              <a:gd name="connsiteY199" fmla="*/ 4010683 h 6858000"/>
              <a:gd name="connsiteX200" fmla="*/ 4399563 w 7467600"/>
              <a:gd name="connsiteY200" fmla="*/ 4158106 h 6858000"/>
              <a:gd name="connsiteX201" fmla="*/ 4684469 w 7467600"/>
              <a:gd name="connsiteY201" fmla="*/ 4364680 h 6858000"/>
              <a:gd name="connsiteX202" fmla="*/ 4690271 w 7467600"/>
              <a:gd name="connsiteY202" fmla="*/ 4370034 h 6858000"/>
              <a:gd name="connsiteX203" fmla="*/ 4136093 w 7467600"/>
              <a:gd name="connsiteY203" fmla="*/ 3858466 h 6858000"/>
              <a:gd name="connsiteX204" fmla="*/ 3670252 w 7467600"/>
              <a:gd name="connsiteY204" fmla="*/ 3622798 h 6858000"/>
              <a:gd name="connsiteX205" fmla="*/ 4440129 w 7467600"/>
              <a:gd name="connsiteY205" fmla="*/ 3448571 h 6858000"/>
              <a:gd name="connsiteX206" fmla="*/ 4856525 w 7467600"/>
              <a:gd name="connsiteY206" fmla="*/ 3915351 h 6858000"/>
              <a:gd name="connsiteX207" fmla="*/ 5059055 w 7467600"/>
              <a:gd name="connsiteY207" fmla="*/ 4108918 h 6858000"/>
              <a:gd name="connsiteX208" fmla="*/ 5290070 w 7467600"/>
              <a:gd name="connsiteY208" fmla="*/ 4263619 h 6858000"/>
              <a:gd name="connsiteX209" fmla="*/ 4834991 w 7467600"/>
              <a:gd name="connsiteY209" fmla="*/ 3830985 h 6858000"/>
              <a:gd name="connsiteX210" fmla="*/ 4440129 w 7467600"/>
              <a:gd name="connsiteY210" fmla="*/ 3448571 h 6858000"/>
              <a:gd name="connsiteX211" fmla="*/ 4441737 w 7467600"/>
              <a:gd name="connsiteY211" fmla="*/ 3399734 h 6858000"/>
              <a:gd name="connsiteX212" fmla="*/ 4431236 w 7467600"/>
              <a:gd name="connsiteY212" fmla="*/ 3400954 h 6858000"/>
              <a:gd name="connsiteX213" fmla="*/ 4557150 w 7467600"/>
              <a:gd name="connsiteY213" fmla="*/ 3510023 h 6858000"/>
              <a:gd name="connsiteX214" fmla="*/ 4856936 w 7467600"/>
              <a:gd name="connsiteY214" fmla="*/ 3809146 h 6858000"/>
              <a:gd name="connsiteX215" fmla="*/ 5111996 w 7467600"/>
              <a:gd name="connsiteY215" fmla="*/ 4065759 h 6858000"/>
              <a:gd name="connsiteX216" fmla="*/ 5388878 w 7467600"/>
              <a:gd name="connsiteY216" fmla="*/ 4300185 h 6858000"/>
              <a:gd name="connsiteX217" fmla="*/ 5425556 w 7467600"/>
              <a:gd name="connsiteY217" fmla="*/ 4308967 h 6858000"/>
              <a:gd name="connsiteX218" fmla="*/ 4943646 w 7467600"/>
              <a:gd name="connsiteY218" fmla="*/ 3822916 h 6858000"/>
              <a:gd name="connsiteX219" fmla="*/ 4594837 w 7467600"/>
              <a:gd name="connsiteY219" fmla="*/ 3532274 h 6858000"/>
              <a:gd name="connsiteX220" fmla="*/ 4441737 w 7467600"/>
              <a:gd name="connsiteY220" fmla="*/ 3399734 h 6858000"/>
              <a:gd name="connsiteX221" fmla="*/ 5425834 w 7467600"/>
              <a:gd name="connsiteY221" fmla="*/ 3162785 h 6858000"/>
              <a:gd name="connsiteX222" fmla="*/ 5401644 w 7467600"/>
              <a:gd name="connsiteY222" fmla="*/ 3617847 h 6858000"/>
              <a:gd name="connsiteX223" fmla="*/ 5467256 w 7467600"/>
              <a:gd name="connsiteY223" fmla="*/ 4175494 h 6858000"/>
              <a:gd name="connsiteX224" fmla="*/ 5448069 w 7467600"/>
              <a:gd name="connsiteY224" fmla="*/ 3567554 h 6858000"/>
              <a:gd name="connsiteX225" fmla="*/ 5425834 w 7467600"/>
              <a:gd name="connsiteY225" fmla="*/ 3162785 h 6858000"/>
              <a:gd name="connsiteX226" fmla="*/ 1318687 w 7467600"/>
              <a:gd name="connsiteY226" fmla="*/ 3113840 h 6858000"/>
              <a:gd name="connsiteX227" fmla="*/ 1066793 w 7467600"/>
              <a:gd name="connsiteY227" fmla="*/ 3212171 h 6858000"/>
              <a:gd name="connsiteX228" fmla="*/ 993319 w 7467600"/>
              <a:gd name="connsiteY228" fmla="*/ 3247648 h 6858000"/>
              <a:gd name="connsiteX229" fmla="*/ 853081 w 7467600"/>
              <a:gd name="connsiteY229" fmla="*/ 3312410 h 6858000"/>
              <a:gd name="connsiteX230" fmla="*/ 805957 w 7467600"/>
              <a:gd name="connsiteY230" fmla="*/ 3330443 h 6858000"/>
              <a:gd name="connsiteX231" fmla="*/ 1318687 w 7467600"/>
              <a:gd name="connsiteY231" fmla="*/ 3113840 h 6858000"/>
              <a:gd name="connsiteX232" fmla="*/ 5453702 w 7467600"/>
              <a:gd name="connsiteY232" fmla="*/ 3090882 h 6858000"/>
              <a:gd name="connsiteX233" fmla="*/ 5480135 w 7467600"/>
              <a:gd name="connsiteY233" fmla="*/ 3565802 h 6858000"/>
              <a:gd name="connsiteX234" fmla="*/ 5499023 w 7467600"/>
              <a:gd name="connsiteY234" fmla="*/ 4166310 h 6858000"/>
              <a:gd name="connsiteX235" fmla="*/ 5547022 w 7467600"/>
              <a:gd name="connsiteY235" fmla="*/ 3607838 h 6858000"/>
              <a:gd name="connsiteX236" fmla="*/ 5515964 w 7467600"/>
              <a:gd name="connsiteY236" fmla="*/ 3378541 h 6858000"/>
              <a:gd name="connsiteX237" fmla="*/ 5453702 w 7467600"/>
              <a:gd name="connsiteY237" fmla="*/ 3090882 h 6858000"/>
              <a:gd name="connsiteX238" fmla="*/ 1238695 w 7467600"/>
              <a:gd name="connsiteY238" fmla="*/ 3076820 h 6858000"/>
              <a:gd name="connsiteX239" fmla="*/ 716371 w 7467600"/>
              <a:gd name="connsiteY239" fmla="*/ 3293249 h 6858000"/>
              <a:gd name="connsiteX240" fmla="*/ 579522 w 7467600"/>
              <a:gd name="connsiteY240" fmla="*/ 3371759 h 6858000"/>
              <a:gd name="connsiteX241" fmla="*/ 600288 w 7467600"/>
              <a:gd name="connsiteY241" fmla="*/ 3365555 h 6858000"/>
              <a:gd name="connsiteX242" fmla="*/ 840692 w 7467600"/>
              <a:gd name="connsiteY242" fmla="*/ 3284921 h 6858000"/>
              <a:gd name="connsiteX243" fmla="*/ 979248 w 7467600"/>
              <a:gd name="connsiteY243" fmla="*/ 3221003 h 6858000"/>
              <a:gd name="connsiteX244" fmla="*/ 1053282 w 7467600"/>
              <a:gd name="connsiteY244" fmla="*/ 3185247 h 6858000"/>
              <a:gd name="connsiteX245" fmla="*/ 1320603 w 7467600"/>
              <a:gd name="connsiteY245" fmla="*/ 3081281 h 6858000"/>
              <a:gd name="connsiteX246" fmla="*/ 1238695 w 7467600"/>
              <a:gd name="connsiteY246" fmla="*/ 3076820 h 6858000"/>
              <a:gd name="connsiteX247" fmla="*/ 5425627 w 7467600"/>
              <a:gd name="connsiteY247" fmla="*/ 2954192 h 6858000"/>
              <a:gd name="connsiteX248" fmla="*/ 5470770 w 7467600"/>
              <a:gd name="connsiteY248" fmla="*/ 3005435 h 6858000"/>
              <a:gd name="connsiteX249" fmla="*/ 5519779 w 7467600"/>
              <a:gd name="connsiteY249" fmla="*/ 4359223 h 6858000"/>
              <a:gd name="connsiteX250" fmla="*/ 5520293 w 7467600"/>
              <a:gd name="connsiteY250" fmla="*/ 4360602 h 6858000"/>
              <a:gd name="connsiteX251" fmla="*/ 5767221 w 7467600"/>
              <a:gd name="connsiteY251" fmla="*/ 4665564 h 6858000"/>
              <a:gd name="connsiteX252" fmla="*/ 6937169 w 7467600"/>
              <a:gd name="connsiteY252" fmla="*/ 4815941 h 6858000"/>
              <a:gd name="connsiteX253" fmla="*/ 6953922 w 7467600"/>
              <a:gd name="connsiteY253" fmla="*/ 4890068 h 6858000"/>
              <a:gd name="connsiteX254" fmla="*/ 6071359 w 7467600"/>
              <a:gd name="connsiteY254" fmla="*/ 4770770 h 6858000"/>
              <a:gd name="connsiteX255" fmla="*/ 6038839 w 7467600"/>
              <a:gd name="connsiteY255" fmla="*/ 4764474 h 6858000"/>
              <a:gd name="connsiteX256" fmla="*/ 6038706 w 7467600"/>
              <a:gd name="connsiteY256" fmla="*/ 4763847 h 6858000"/>
              <a:gd name="connsiteX257" fmla="*/ 6037784 w 7467600"/>
              <a:gd name="connsiteY257" fmla="*/ 4764270 h 6858000"/>
              <a:gd name="connsiteX258" fmla="*/ 6038839 w 7467600"/>
              <a:gd name="connsiteY258" fmla="*/ 4764474 h 6858000"/>
              <a:gd name="connsiteX259" fmla="*/ 6040338 w 7467600"/>
              <a:gd name="connsiteY259" fmla="*/ 4771418 h 6858000"/>
              <a:gd name="connsiteX260" fmla="*/ 6024488 w 7467600"/>
              <a:gd name="connsiteY260" fmla="*/ 4809903 h 6858000"/>
              <a:gd name="connsiteX261" fmla="*/ 5599771 w 7467600"/>
              <a:gd name="connsiteY261" fmla="*/ 5509652 h 6858000"/>
              <a:gd name="connsiteX262" fmla="*/ 5548843 w 7467600"/>
              <a:gd name="connsiteY262" fmla="*/ 5563845 h 6858000"/>
              <a:gd name="connsiteX263" fmla="*/ 5940952 w 7467600"/>
              <a:gd name="connsiteY263" fmla="*/ 6250028 h 6858000"/>
              <a:gd name="connsiteX264" fmla="*/ 6043441 w 7467600"/>
              <a:gd name="connsiteY264" fmla="*/ 6665847 h 6858000"/>
              <a:gd name="connsiteX265" fmla="*/ 6093432 w 7467600"/>
              <a:gd name="connsiteY265" fmla="*/ 6858000 h 6858000"/>
              <a:gd name="connsiteX266" fmla="*/ 6034344 w 7467600"/>
              <a:gd name="connsiteY266" fmla="*/ 6858000 h 6858000"/>
              <a:gd name="connsiteX267" fmla="*/ 6026679 w 7467600"/>
              <a:gd name="connsiteY267" fmla="*/ 6836959 h 6858000"/>
              <a:gd name="connsiteX268" fmla="*/ 5800441 w 7467600"/>
              <a:gd name="connsiteY268" fmla="*/ 6335286 h 6858000"/>
              <a:gd name="connsiteX269" fmla="*/ 5526562 w 7467600"/>
              <a:gd name="connsiteY269" fmla="*/ 5705388 h 6858000"/>
              <a:gd name="connsiteX270" fmla="*/ 5519640 w 7467600"/>
              <a:gd name="connsiteY270" fmla="*/ 5683774 h 6858000"/>
              <a:gd name="connsiteX271" fmla="*/ 5844559 w 7467600"/>
              <a:gd name="connsiteY271" fmla="*/ 6553349 h 6858000"/>
              <a:gd name="connsiteX272" fmla="*/ 5975994 w 7467600"/>
              <a:gd name="connsiteY272" fmla="*/ 6858000 h 6858000"/>
              <a:gd name="connsiteX273" fmla="*/ 5898547 w 7467600"/>
              <a:gd name="connsiteY273" fmla="*/ 6858000 h 6858000"/>
              <a:gd name="connsiteX274" fmla="*/ 5682041 w 7467600"/>
              <a:gd name="connsiteY274" fmla="*/ 6355860 h 6858000"/>
              <a:gd name="connsiteX275" fmla="*/ 5461758 w 7467600"/>
              <a:gd name="connsiteY275" fmla="*/ 5820220 h 6858000"/>
              <a:gd name="connsiteX276" fmla="*/ 5237282 w 7467600"/>
              <a:gd name="connsiteY276" fmla="*/ 6579086 h 6858000"/>
              <a:gd name="connsiteX277" fmla="*/ 5115009 w 7467600"/>
              <a:gd name="connsiteY277" fmla="*/ 6858000 h 6858000"/>
              <a:gd name="connsiteX278" fmla="*/ 5028074 w 7467600"/>
              <a:gd name="connsiteY278" fmla="*/ 6858000 h 6858000"/>
              <a:gd name="connsiteX279" fmla="*/ 5079508 w 7467600"/>
              <a:gd name="connsiteY279" fmla="*/ 6749074 h 6858000"/>
              <a:gd name="connsiteX280" fmla="*/ 5371846 w 7467600"/>
              <a:gd name="connsiteY280" fmla="*/ 5924413 h 6858000"/>
              <a:gd name="connsiteX281" fmla="*/ 5270512 w 7467600"/>
              <a:gd name="connsiteY281" fmla="*/ 6138975 h 6858000"/>
              <a:gd name="connsiteX282" fmla="*/ 5062409 w 7467600"/>
              <a:gd name="connsiteY282" fmla="*/ 6653544 h 6858000"/>
              <a:gd name="connsiteX283" fmla="*/ 5036628 w 7467600"/>
              <a:gd name="connsiteY283" fmla="*/ 6754247 h 6858000"/>
              <a:gd name="connsiteX284" fmla="*/ 5009112 w 7467600"/>
              <a:gd name="connsiteY284" fmla="*/ 6858000 h 6858000"/>
              <a:gd name="connsiteX285" fmla="*/ 4976679 w 7467600"/>
              <a:gd name="connsiteY285" fmla="*/ 6858000 h 6858000"/>
              <a:gd name="connsiteX286" fmla="*/ 5006537 w 7467600"/>
              <a:gd name="connsiteY286" fmla="*/ 6747068 h 6858000"/>
              <a:gd name="connsiteX287" fmla="*/ 5032723 w 7467600"/>
              <a:gd name="connsiteY287" fmla="*/ 6644957 h 6858000"/>
              <a:gd name="connsiteX288" fmla="*/ 5242949 w 7467600"/>
              <a:gd name="connsiteY288" fmla="*/ 6125175 h 6858000"/>
              <a:gd name="connsiteX289" fmla="*/ 5286321 w 7467600"/>
              <a:gd name="connsiteY289" fmla="*/ 6033555 h 6858000"/>
              <a:gd name="connsiteX290" fmla="*/ 5008210 w 7467600"/>
              <a:gd name="connsiteY290" fmla="*/ 6649194 h 6858000"/>
              <a:gd name="connsiteX291" fmla="*/ 4986321 w 7467600"/>
              <a:gd name="connsiteY291" fmla="*/ 6765687 h 6858000"/>
              <a:gd name="connsiteX292" fmla="*/ 4973474 w 7467600"/>
              <a:gd name="connsiteY292" fmla="*/ 6858000 h 6858000"/>
              <a:gd name="connsiteX293" fmla="*/ 4907178 w 7467600"/>
              <a:gd name="connsiteY293" fmla="*/ 6858000 h 6858000"/>
              <a:gd name="connsiteX294" fmla="*/ 4910810 w 7467600"/>
              <a:gd name="connsiteY294" fmla="*/ 6829660 h 6858000"/>
              <a:gd name="connsiteX295" fmla="*/ 4987461 w 7467600"/>
              <a:gd name="connsiteY295" fmla="*/ 6432994 h 6858000"/>
              <a:gd name="connsiteX296" fmla="*/ 5179262 w 7467600"/>
              <a:gd name="connsiteY296" fmla="*/ 6035044 h 6858000"/>
              <a:gd name="connsiteX297" fmla="*/ 4689678 w 7467600"/>
              <a:gd name="connsiteY297" fmla="*/ 6440241 h 6858000"/>
              <a:gd name="connsiteX298" fmla="*/ 4477543 w 7467600"/>
              <a:gd name="connsiteY298" fmla="*/ 6674836 h 6858000"/>
              <a:gd name="connsiteX299" fmla="*/ 4329957 w 7467600"/>
              <a:gd name="connsiteY299" fmla="*/ 6858000 h 6858000"/>
              <a:gd name="connsiteX300" fmla="*/ 4218595 w 7467600"/>
              <a:gd name="connsiteY300" fmla="*/ 6858000 h 6858000"/>
              <a:gd name="connsiteX301" fmla="*/ 4368888 w 7467600"/>
              <a:gd name="connsiteY301" fmla="*/ 6668412 h 6858000"/>
              <a:gd name="connsiteX302" fmla="*/ 4563091 w 7467600"/>
              <a:gd name="connsiteY302" fmla="*/ 6442508 h 6858000"/>
              <a:gd name="connsiteX303" fmla="*/ 5387324 w 7467600"/>
              <a:gd name="connsiteY303" fmla="*/ 5705830 h 6858000"/>
              <a:gd name="connsiteX304" fmla="*/ 5073620 w 7467600"/>
              <a:gd name="connsiteY304" fmla="*/ 5955437 h 6858000"/>
              <a:gd name="connsiteX305" fmla="*/ 4689789 w 7467600"/>
              <a:gd name="connsiteY305" fmla="*/ 6268382 h 6858000"/>
              <a:gd name="connsiteX306" fmla="*/ 4418722 w 7467600"/>
              <a:gd name="connsiteY306" fmla="*/ 6570886 h 6858000"/>
              <a:gd name="connsiteX307" fmla="*/ 4214944 w 7467600"/>
              <a:gd name="connsiteY307" fmla="*/ 6858000 h 6858000"/>
              <a:gd name="connsiteX308" fmla="*/ 4177898 w 7467600"/>
              <a:gd name="connsiteY308" fmla="*/ 6858000 h 6858000"/>
              <a:gd name="connsiteX309" fmla="*/ 4391597 w 7467600"/>
              <a:gd name="connsiteY309" fmla="*/ 6556370 h 6858000"/>
              <a:gd name="connsiteX310" fmla="*/ 4668889 w 7467600"/>
              <a:gd name="connsiteY310" fmla="*/ 6246399 h 6858000"/>
              <a:gd name="connsiteX311" fmla="*/ 5055427 w 7467600"/>
              <a:gd name="connsiteY311" fmla="*/ 5931476 h 6858000"/>
              <a:gd name="connsiteX312" fmla="*/ 5371814 w 7467600"/>
              <a:gd name="connsiteY312" fmla="*/ 5678975 h 6858000"/>
              <a:gd name="connsiteX313" fmla="*/ 4987918 w 7467600"/>
              <a:gd name="connsiteY313" fmla="*/ 5838701 h 6858000"/>
              <a:gd name="connsiteX314" fmla="*/ 4317146 w 7467600"/>
              <a:gd name="connsiteY314" fmla="*/ 6587716 h 6858000"/>
              <a:gd name="connsiteX315" fmla="*/ 4171627 w 7467600"/>
              <a:gd name="connsiteY315" fmla="*/ 6858000 h 6858000"/>
              <a:gd name="connsiteX316" fmla="*/ 4081585 w 7467600"/>
              <a:gd name="connsiteY316" fmla="*/ 6858000 h 6858000"/>
              <a:gd name="connsiteX317" fmla="*/ 4238603 w 7467600"/>
              <a:gd name="connsiteY317" fmla="*/ 6559341 h 6858000"/>
              <a:gd name="connsiteX318" fmla="*/ 4778333 w 7467600"/>
              <a:gd name="connsiteY318" fmla="*/ 5873626 h 6858000"/>
              <a:gd name="connsiteX319" fmla="*/ 5414185 w 7467600"/>
              <a:gd name="connsiteY319" fmla="*/ 5573882 h 6858000"/>
              <a:gd name="connsiteX320" fmla="*/ 5959648 w 7467600"/>
              <a:gd name="connsiteY320" fmla="*/ 4760797 h 6858000"/>
              <a:gd name="connsiteX321" fmla="*/ 5355019 w 7467600"/>
              <a:gd name="connsiteY321" fmla="*/ 4734672 h 6858000"/>
              <a:gd name="connsiteX322" fmla="*/ 5083565 w 7467600"/>
              <a:gd name="connsiteY322" fmla="*/ 5179121 h 6858000"/>
              <a:gd name="connsiteX323" fmla="*/ 4713577 w 7467600"/>
              <a:gd name="connsiteY323" fmla="*/ 5616803 h 6858000"/>
              <a:gd name="connsiteX324" fmla="*/ 3989559 w 7467600"/>
              <a:gd name="connsiteY324" fmla="*/ 6145945 h 6858000"/>
              <a:gd name="connsiteX325" fmla="*/ 3939824 w 7467600"/>
              <a:gd name="connsiteY325" fmla="*/ 6066900 h 6858000"/>
              <a:gd name="connsiteX326" fmla="*/ 4584537 w 7467600"/>
              <a:gd name="connsiteY326" fmla="*/ 5324826 h 6858000"/>
              <a:gd name="connsiteX327" fmla="*/ 5037105 w 7467600"/>
              <a:gd name="connsiteY327" fmla="*/ 5088765 h 6858000"/>
              <a:gd name="connsiteX328" fmla="*/ 5039930 w 7467600"/>
              <a:gd name="connsiteY328" fmla="*/ 5089585 h 6858000"/>
              <a:gd name="connsiteX329" fmla="*/ 5263764 w 7467600"/>
              <a:gd name="connsiteY329" fmla="*/ 4735525 h 6858000"/>
              <a:gd name="connsiteX330" fmla="*/ 4086300 w 7467600"/>
              <a:gd name="connsiteY330" fmla="*/ 4884599 h 6858000"/>
              <a:gd name="connsiteX331" fmla="*/ 4085485 w 7467600"/>
              <a:gd name="connsiteY331" fmla="*/ 4899070 h 6858000"/>
              <a:gd name="connsiteX332" fmla="*/ 3871915 w 7467600"/>
              <a:gd name="connsiteY332" fmla="*/ 5253645 h 6858000"/>
              <a:gd name="connsiteX333" fmla="*/ 3799374 w 7467600"/>
              <a:gd name="connsiteY333" fmla="*/ 5466127 h 6858000"/>
              <a:gd name="connsiteX334" fmla="*/ 3498850 w 7467600"/>
              <a:gd name="connsiteY334" fmla="*/ 6661888 h 6858000"/>
              <a:gd name="connsiteX335" fmla="*/ 3399216 w 7467600"/>
              <a:gd name="connsiteY335" fmla="*/ 6858000 h 6858000"/>
              <a:gd name="connsiteX336" fmla="*/ 3303688 w 7467600"/>
              <a:gd name="connsiteY336" fmla="*/ 6858000 h 6858000"/>
              <a:gd name="connsiteX337" fmla="*/ 3391774 w 7467600"/>
              <a:gd name="connsiteY337" fmla="*/ 6697181 h 6858000"/>
              <a:gd name="connsiteX338" fmla="*/ 3735540 w 7467600"/>
              <a:gd name="connsiteY338" fmla="*/ 5546923 h 6858000"/>
              <a:gd name="connsiteX339" fmla="*/ 3729438 w 7467600"/>
              <a:gd name="connsiteY339" fmla="*/ 5569058 h 6858000"/>
              <a:gd name="connsiteX340" fmla="*/ 3707782 w 7467600"/>
              <a:gd name="connsiteY340" fmla="*/ 5644908 h 6858000"/>
              <a:gd name="connsiteX341" fmla="*/ 3583827 w 7467600"/>
              <a:gd name="connsiteY341" fmla="*/ 6039215 h 6858000"/>
              <a:gd name="connsiteX342" fmla="*/ 3547861 w 7467600"/>
              <a:gd name="connsiteY342" fmla="*/ 6129609 h 6858000"/>
              <a:gd name="connsiteX343" fmla="*/ 3490905 w 7467600"/>
              <a:gd name="connsiteY343" fmla="*/ 6277660 h 6858000"/>
              <a:gd name="connsiteX344" fmla="*/ 3455859 w 7467600"/>
              <a:gd name="connsiteY344" fmla="*/ 6391301 h 6858000"/>
              <a:gd name="connsiteX345" fmla="*/ 3429112 w 7467600"/>
              <a:gd name="connsiteY345" fmla="*/ 6479469 h 6858000"/>
              <a:gd name="connsiteX346" fmla="*/ 3304862 w 7467600"/>
              <a:gd name="connsiteY346" fmla="*/ 6796476 h 6858000"/>
              <a:gd name="connsiteX347" fmla="*/ 3276071 w 7467600"/>
              <a:gd name="connsiteY347" fmla="*/ 6858000 h 6858000"/>
              <a:gd name="connsiteX348" fmla="*/ 3240805 w 7467600"/>
              <a:gd name="connsiteY348" fmla="*/ 6858000 h 6858000"/>
              <a:gd name="connsiteX349" fmla="*/ 3275917 w 7467600"/>
              <a:gd name="connsiteY349" fmla="*/ 6783192 h 6858000"/>
              <a:gd name="connsiteX350" fmla="*/ 3399358 w 7467600"/>
              <a:gd name="connsiteY350" fmla="*/ 6469011 h 6858000"/>
              <a:gd name="connsiteX351" fmla="*/ 3425650 w 7467600"/>
              <a:gd name="connsiteY351" fmla="*/ 6381333 h 6858000"/>
              <a:gd name="connsiteX352" fmla="*/ 3460661 w 7467600"/>
              <a:gd name="connsiteY352" fmla="*/ 6266763 h 6858000"/>
              <a:gd name="connsiteX353" fmla="*/ 3518021 w 7467600"/>
              <a:gd name="connsiteY353" fmla="*/ 6117298 h 6858000"/>
              <a:gd name="connsiteX354" fmla="*/ 3554035 w 7467600"/>
              <a:gd name="connsiteY354" fmla="*/ 6027832 h 6858000"/>
              <a:gd name="connsiteX355" fmla="*/ 3677174 w 7467600"/>
              <a:gd name="connsiteY355" fmla="*/ 5636351 h 6858000"/>
              <a:gd name="connsiteX356" fmla="*/ 3698819 w 7467600"/>
              <a:gd name="connsiteY356" fmla="*/ 5560503 h 6858000"/>
              <a:gd name="connsiteX357" fmla="*/ 3702094 w 7467600"/>
              <a:gd name="connsiteY357" fmla="*/ 5549194 h 6858000"/>
              <a:gd name="connsiteX358" fmla="*/ 3398355 w 7467600"/>
              <a:gd name="connsiteY358" fmla="*/ 6094603 h 6858000"/>
              <a:gd name="connsiteX359" fmla="*/ 3193941 w 7467600"/>
              <a:gd name="connsiteY359" fmla="*/ 6798775 h 6858000"/>
              <a:gd name="connsiteX360" fmla="*/ 3184140 w 7467600"/>
              <a:gd name="connsiteY360" fmla="*/ 6858000 h 6858000"/>
              <a:gd name="connsiteX361" fmla="*/ 3099978 w 7467600"/>
              <a:gd name="connsiteY361" fmla="*/ 6858000 h 6858000"/>
              <a:gd name="connsiteX362" fmla="*/ 3101556 w 7467600"/>
              <a:gd name="connsiteY362" fmla="*/ 6843337 h 6858000"/>
              <a:gd name="connsiteX363" fmla="*/ 3370162 w 7467600"/>
              <a:gd name="connsiteY363" fmla="*/ 5785550 h 6858000"/>
              <a:gd name="connsiteX364" fmla="*/ 3746477 w 7467600"/>
              <a:gd name="connsiteY364" fmla="*/ 5377889 h 6858000"/>
              <a:gd name="connsiteX365" fmla="*/ 3863399 w 7467600"/>
              <a:gd name="connsiteY365" fmla="*/ 5087257 h 6858000"/>
              <a:gd name="connsiteX366" fmla="*/ 3968712 w 7467600"/>
              <a:gd name="connsiteY366" fmla="*/ 4913989 h 6858000"/>
              <a:gd name="connsiteX367" fmla="*/ 2792390 w 7467600"/>
              <a:gd name="connsiteY367" fmla="*/ 5382974 h 6858000"/>
              <a:gd name="connsiteX368" fmla="*/ 2714982 w 7467600"/>
              <a:gd name="connsiteY368" fmla="*/ 5427051 h 6858000"/>
              <a:gd name="connsiteX369" fmla="*/ 2813361 w 7467600"/>
              <a:gd name="connsiteY369" fmla="*/ 6023912 h 6858000"/>
              <a:gd name="connsiteX370" fmla="*/ 2688430 w 7467600"/>
              <a:gd name="connsiteY370" fmla="*/ 6801564 h 6858000"/>
              <a:gd name="connsiteX371" fmla="*/ 2629626 w 7467600"/>
              <a:gd name="connsiteY371" fmla="*/ 6763394 h 6858000"/>
              <a:gd name="connsiteX372" fmla="*/ 2565328 w 7467600"/>
              <a:gd name="connsiteY372" fmla="*/ 5516399 h 6858000"/>
              <a:gd name="connsiteX373" fmla="*/ 1922999 w 7467600"/>
              <a:gd name="connsiteY373" fmla="*/ 5980343 h 6858000"/>
              <a:gd name="connsiteX374" fmla="*/ 1950261 w 7467600"/>
              <a:gd name="connsiteY374" fmla="*/ 6405858 h 6858000"/>
              <a:gd name="connsiteX375" fmla="*/ 2365554 w 7467600"/>
              <a:gd name="connsiteY375" fmla="*/ 6759107 h 6858000"/>
              <a:gd name="connsiteX376" fmla="*/ 2424142 w 7467600"/>
              <a:gd name="connsiteY376" fmla="*/ 6858000 h 6858000"/>
              <a:gd name="connsiteX377" fmla="*/ 2395994 w 7467600"/>
              <a:gd name="connsiteY377" fmla="*/ 6858000 h 6858000"/>
              <a:gd name="connsiteX378" fmla="*/ 2392863 w 7467600"/>
              <a:gd name="connsiteY378" fmla="*/ 6852964 h 6858000"/>
              <a:gd name="connsiteX379" fmla="*/ 2017589 w 7467600"/>
              <a:gd name="connsiteY379" fmla="*/ 6493982 h 6858000"/>
              <a:gd name="connsiteX380" fmla="*/ 2147336 w 7467600"/>
              <a:gd name="connsiteY380" fmla="*/ 6594052 h 6858000"/>
              <a:gd name="connsiteX381" fmla="*/ 2207047 w 7467600"/>
              <a:gd name="connsiteY381" fmla="*/ 6654540 h 6858000"/>
              <a:gd name="connsiteX382" fmla="*/ 2299106 w 7467600"/>
              <a:gd name="connsiteY382" fmla="*/ 6778931 h 6858000"/>
              <a:gd name="connsiteX383" fmla="*/ 2314430 w 7467600"/>
              <a:gd name="connsiteY383" fmla="*/ 6801144 h 6858000"/>
              <a:gd name="connsiteX384" fmla="*/ 2352406 w 7467600"/>
              <a:gd name="connsiteY384" fmla="*/ 6858000 h 6858000"/>
              <a:gd name="connsiteX385" fmla="*/ 2314492 w 7467600"/>
              <a:gd name="connsiteY385" fmla="*/ 6858000 h 6858000"/>
              <a:gd name="connsiteX386" fmla="*/ 2288095 w 7467600"/>
              <a:gd name="connsiteY386" fmla="*/ 6818030 h 6858000"/>
              <a:gd name="connsiteX387" fmla="*/ 2272768 w 7467600"/>
              <a:gd name="connsiteY387" fmla="*/ 6795822 h 6858000"/>
              <a:gd name="connsiteX388" fmla="*/ 2182715 w 7467600"/>
              <a:gd name="connsiteY388" fmla="*/ 6675071 h 6858000"/>
              <a:gd name="connsiteX389" fmla="*/ 2032061 w 7467600"/>
              <a:gd name="connsiteY389" fmla="*/ 6541380 h 6858000"/>
              <a:gd name="connsiteX390" fmla="*/ 2257220 w 7467600"/>
              <a:gd name="connsiteY390" fmla="*/ 6826257 h 6858000"/>
              <a:gd name="connsiteX391" fmla="*/ 2281324 w 7467600"/>
              <a:gd name="connsiteY391" fmla="*/ 6858000 h 6858000"/>
              <a:gd name="connsiteX392" fmla="*/ 2242860 w 7467600"/>
              <a:gd name="connsiteY392" fmla="*/ 6858000 h 6858000"/>
              <a:gd name="connsiteX393" fmla="*/ 2232818 w 7467600"/>
              <a:gd name="connsiteY393" fmla="*/ 6844926 h 6858000"/>
              <a:gd name="connsiteX394" fmla="*/ 1990172 w 7467600"/>
              <a:gd name="connsiteY394" fmla="*/ 6542121 h 6858000"/>
              <a:gd name="connsiteX395" fmla="*/ 2124090 w 7467600"/>
              <a:gd name="connsiteY395" fmla="*/ 6761017 h 6858000"/>
              <a:gd name="connsiteX396" fmla="*/ 2200380 w 7467600"/>
              <a:gd name="connsiteY396" fmla="*/ 6858000 h 6858000"/>
              <a:gd name="connsiteX397" fmla="*/ 2147507 w 7467600"/>
              <a:gd name="connsiteY397" fmla="*/ 6858000 h 6858000"/>
              <a:gd name="connsiteX398" fmla="*/ 2070668 w 7467600"/>
              <a:gd name="connsiteY398" fmla="*/ 6761520 h 6858000"/>
              <a:gd name="connsiteX399" fmla="*/ 1975142 w 7467600"/>
              <a:gd name="connsiteY399" fmla="*/ 6585570 h 6858000"/>
              <a:gd name="connsiteX400" fmla="*/ 2050035 w 7467600"/>
              <a:gd name="connsiteY400" fmla="*/ 6813345 h 6858000"/>
              <a:gd name="connsiteX401" fmla="*/ 2063025 w 7467600"/>
              <a:gd name="connsiteY401" fmla="*/ 6858000 h 6858000"/>
              <a:gd name="connsiteX402" fmla="*/ 2021675 w 7467600"/>
              <a:gd name="connsiteY402" fmla="*/ 6858000 h 6858000"/>
              <a:gd name="connsiteX403" fmla="*/ 2019308 w 7467600"/>
              <a:gd name="connsiteY403" fmla="*/ 6847118 h 6858000"/>
              <a:gd name="connsiteX404" fmla="*/ 1938835 w 7467600"/>
              <a:gd name="connsiteY404" fmla="*/ 6551160 h 6858000"/>
              <a:gd name="connsiteX405" fmla="*/ 1953230 w 7467600"/>
              <a:gd name="connsiteY405" fmla="*/ 6759699 h 6858000"/>
              <a:gd name="connsiteX406" fmla="*/ 1956763 w 7467600"/>
              <a:gd name="connsiteY406" fmla="*/ 6778191 h 6858000"/>
              <a:gd name="connsiteX407" fmla="*/ 1967925 w 7467600"/>
              <a:gd name="connsiteY407" fmla="*/ 6858000 h 6858000"/>
              <a:gd name="connsiteX408" fmla="*/ 1936622 w 7467600"/>
              <a:gd name="connsiteY408" fmla="*/ 6858000 h 6858000"/>
              <a:gd name="connsiteX409" fmla="*/ 1926261 w 7467600"/>
              <a:gd name="connsiteY409" fmla="*/ 6784064 h 6858000"/>
              <a:gd name="connsiteX410" fmla="*/ 1922724 w 7467600"/>
              <a:gd name="connsiteY410" fmla="*/ 6765577 h 6858000"/>
              <a:gd name="connsiteX411" fmla="*/ 1904650 w 7467600"/>
              <a:gd name="connsiteY411" fmla="*/ 6639616 h 6858000"/>
              <a:gd name="connsiteX412" fmla="*/ 1885273 w 7467600"/>
              <a:gd name="connsiteY412" fmla="*/ 6858000 h 6858000"/>
              <a:gd name="connsiteX413" fmla="*/ 1854363 w 7467600"/>
              <a:gd name="connsiteY413" fmla="*/ 6858000 h 6858000"/>
              <a:gd name="connsiteX414" fmla="*/ 1880391 w 7467600"/>
              <a:gd name="connsiteY414" fmla="*/ 6603796 h 6858000"/>
              <a:gd name="connsiteX415" fmla="*/ 1818273 w 7467600"/>
              <a:gd name="connsiteY415" fmla="*/ 6715729 h 6858000"/>
              <a:gd name="connsiteX416" fmla="*/ 1794691 w 7467600"/>
              <a:gd name="connsiteY416" fmla="*/ 6843239 h 6858000"/>
              <a:gd name="connsiteX417" fmla="*/ 1794914 w 7467600"/>
              <a:gd name="connsiteY417" fmla="*/ 6858000 h 6858000"/>
              <a:gd name="connsiteX418" fmla="*/ 1746128 w 7467600"/>
              <a:gd name="connsiteY418" fmla="*/ 6858000 h 6858000"/>
              <a:gd name="connsiteX419" fmla="*/ 1753934 w 7467600"/>
              <a:gd name="connsiteY419" fmla="*/ 6724796 h 6858000"/>
              <a:gd name="connsiteX420" fmla="*/ 1792053 w 7467600"/>
              <a:gd name="connsiteY420" fmla="*/ 6572396 h 6858000"/>
              <a:gd name="connsiteX421" fmla="*/ 1862248 w 7467600"/>
              <a:gd name="connsiteY421" fmla="*/ 6266397 h 6858000"/>
              <a:gd name="connsiteX422" fmla="*/ 1862250 w 7467600"/>
              <a:gd name="connsiteY422" fmla="*/ 6033531 h 6858000"/>
              <a:gd name="connsiteX423" fmla="*/ 1211999 w 7467600"/>
              <a:gd name="connsiteY423" fmla="*/ 6683610 h 6858000"/>
              <a:gd name="connsiteX424" fmla="*/ 1213266 w 7467600"/>
              <a:gd name="connsiteY424" fmla="*/ 6691947 h 6858000"/>
              <a:gd name="connsiteX425" fmla="*/ 1203370 w 7467600"/>
              <a:gd name="connsiteY425" fmla="*/ 6850676 h 6858000"/>
              <a:gd name="connsiteX426" fmla="*/ 1203671 w 7467600"/>
              <a:gd name="connsiteY426" fmla="*/ 6858000 h 6858000"/>
              <a:gd name="connsiteX427" fmla="*/ 1143180 w 7467600"/>
              <a:gd name="connsiteY427" fmla="*/ 6858000 h 6858000"/>
              <a:gd name="connsiteX428" fmla="*/ 1142176 w 7467600"/>
              <a:gd name="connsiteY428" fmla="*/ 6766045 h 6858000"/>
              <a:gd name="connsiteX429" fmla="*/ 1067484 w 7467600"/>
              <a:gd name="connsiteY429" fmla="*/ 6858000 h 6858000"/>
              <a:gd name="connsiteX430" fmla="*/ 953928 w 7467600"/>
              <a:gd name="connsiteY430" fmla="*/ 6858000 h 6858000"/>
              <a:gd name="connsiteX431" fmla="*/ 959715 w 7467600"/>
              <a:gd name="connsiteY431" fmla="*/ 6850185 h 6858000"/>
              <a:gd name="connsiteX432" fmla="*/ 1483788 w 7467600"/>
              <a:gd name="connsiteY432" fmla="*/ 6259174 h 6858000"/>
              <a:gd name="connsiteX433" fmla="*/ 1100671 w 7467600"/>
              <a:gd name="connsiteY433" fmla="*/ 6252137 h 6858000"/>
              <a:gd name="connsiteX434" fmla="*/ 1090144 w 7467600"/>
              <a:gd name="connsiteY434" fmla="*/ 6256748 h 6858000"/>
              <a:gd name="connsiteX435" fmla="*/ 1095872 w 7467600"/>
              <a:gd name="connsiteY435" fmla="*/ 6271892 h 6858000"/>
              <a:gd name="connsiteX436" fmla="*/ 262785 w 7467600"/>
              <a:gd name="connsiteY436" fmla="*/ 6845450 h 6858000"/>
              <a:gd name="connsiteX437" fmla="*/ 209968 w 7467600"/>
              <a:gd name="connsiteY437" fmla="*/ 6770713 h 6858000"/>
              <a:gd name="connsiteX438" fmla="*/ 873460 w 7467600"/>
              <a:gd name="connsiteY438" fmla="*/ 6253768 h 6858000"/>
              <a:gd name="connsiteX439" fmla="*/ 192686 w 7467600"/>
              <a:gd name="connsiteY439" fmla="*/ 5849257 h 6858000"/>
              <a:gd name="connsiteX440" fmla="*/ 4696 w 7467600"/>
              <a:gd name="connsiteY440" fmla="*/ 5697668 h 6858000"/>
              <a:gd name="connsiteX441" fmla="*/ 0 w 7467600"/>
              <a:gd name="connsiteY441" fmla="*/ 5689984 h 6858000"/>
              <a:gd name="connsiteX442" fmla="*/ 0 w 7467600"/>
              <a:gd name="connsiteY442" fmla="*/ 5513472 h 6858000"/>
              <a:gd name="connsiteX443" fmla="*/ 174101 w 7467600"/>
              <a:gd name="connsiteY443" fmla="*/ 5620277 h 6858000"/>
              <a:gd name="connsiteX444" fmla="*/ 891800 w 7467600"/>
              <a:gd name="connsiteY444" fmla="*/ 6036935 h 6858000"/>
              <a:gd name="connsiteX445" fmla="*/ 1072219 w 7467600"/>
              <a:gd name="connsiteY445" fmla="*/ 6169443 h 6858000"/>
              <a:gd name="connsiteX446" fmla="*/ 1074117 w 7467600"/>
              <a:gd name="connsiteY446" fmla="*/ 6170301 h 6858000"/>
              <a:gd name="connsiteX447" fmla="*/ 1083114 w 7467600"/>
              <a:gd name="connsiteY447" fmla="*/ 6174131 h 6858000"/>
              <a:gd name="connsiteX448" fmla="*/ 1543010 w 7467600"/>
              <a:gd name="connsiteY448" fmla="*/ 6191140 h 6858000"/>
              <a:gd name="connsiteX449" fmla="*/ 1551080 w 7467600"/>
              <a:gd name="connsiteY449" fmla="*/ 6195006 h 6858000"/>
              <a:gd name="connsiteX450" fmla="*/ 2345443 w 7467600"/>
              <a:gd name="connsiteY450" fmla="*/ 5549882 h 6858000"/>
              <a:gd name="connsiteX451" fmla="*/ 1721499 w 7467600"/>
              <a:gd name="connsiteY451" fmla="*/ 5599969 h 6858000"/>
              <a:gd name="connsiteX452" fmla="*/ 767716 w 7467600"/>
              <a:gd name="connsiteY452" fmla="*/ 5472768 h 6858000"/>
              <a:gd name="connsiteX453" fmla="*/ 722147 w 7467600"/>
              <a:gd name="connsiteY453" fmla="*/ 5393091 h 6858000"/>
              <a:gd name="connsiteX454" fmla="*/ 1485552 w 7467600"/>
              <a:gd name="connsiteY454" fmla="*/ 5313202 h 6858000"/>
              <a:gd name="connsiteX455" fmla="*/ 2143004 w 7467600"/>
              <a:gd name="connsiteY455" fmla="*/ 5402420 h 6858000"/>
              <a:gd name="connsiteX456" fmla="*/ 1933391 w 7467600"/>
              <a:gd name="connsiteY456" fmla="*/ 5156971 h 6858000"/>
              <a:gd name="connsiteX457" fmla="*/ 1827118 w 7467600"/>
              <a:gd name="connsiteY457" fmla="*/ 4968410 h 6858000"/>
              <a:gd name="connsiteX458" fmla="*/ 1837349 w 7467600"/>
              <a:gd name="connsiteY458" fmla="*/ 4956357 h 6858000"/>
              <a:gd name="connsiteX459" fmla="*/ 2162835 w 7467600"/>
              <a:gd name="connsiteY459" fmla="*/ 5187853 h 6858000"/>
              <a:gd name="connsiteX460" fmla="*/ 2257167 w 7467600"/>
              <a:gd name="connsiteY460" fmla="*/ 5462123 h 6858000"/>
              <a:gd name="connsiteX461" fmla="*/ 2261598 w 7467600"/>
              <a:gd name="connsiteY461" fmla="*/ 5467998 h 6858000"/>
              <a:gd name="connsiteX462" fmla="*/ 2437177 w 7467600"/>
              <a:gd name="connsiteY462" fmla="*/ 5479608 h 6858000"/>
              <a:gd name="connsiteX463" fmla="*/ 2445247 w 7467600"/>
              <a:gd name="connsiteY463" fmla="*/ 5483476 h 6858000"/>
              <a:gd name="connsiteX464" fmla="*/ 2743626 w 7467600"/>
              <a:gd name="connsiteY464" fmla="*/ 5304819 h 6858000"/>
              <a:gd name="connsiteX465" fmla="*/ 3048102 w 7467600"/>
              <a:gd name="connsiteY465" fmla="*/ 5150595 h 6858000"/>
              <a:gd name="connsiteX466" fmla="*/ 1799414 w 7467600"/>
              <a:gd name="connsiteY466" fmla="*/ 4694732 h 6858000"/>
              <a:gd name="connsiteX467" fmla="*/ 1771735 w 7467600"/>
              <a:gd name="connsiteY467" fmla="*/ 4619929 h 6858000"/>
              <a:gd name="connsiteX468" fmla="*/ 3104273 w 7467600"/>
              <a:gd name="connsiteY468" fmla="*/ 5076159 h 6858000"/>
              <a:gd name="connsiteX469" fmla="*/ 3113245 w 7467600"/>
              <a:gd name="connsiteY469" fmla="*/ 5090705 h 6858000"/>
              <a:gd name="connsiteX470" fmla="*/ 3126294 w 7467600"/>
              <a:gd name="connsiteY470" fmla="*/ 5114400 h 6858000"/>
              <a:gd name="connsiteX471" fmla="*/ 3937433 w 7467600"/>
              <a:gd name="connsiteY471" fmla="*/ 4830473 h 6858000"/>
              <a:gd name="connsiteX472" fmla="*/ 3590475 w 7467600"/>
              <a:gd name="connsiteY472" fmla="*/ 4597974 h 6858000"/>
              <a:gd name="connsiteX473" fmla="*/ 3100264 w 7467600"/>
              <a:gd name="connsiteY473" fmla="*/ 4579845 h 6858000"/>
              <a:gd name="connsiteX474" fmla="*/ 2183576 w 7467600"/>
              <a:gd name="connsiteY474" fmla="*/ 4227150 h 6858000"/>
              <a:gd name="connsiteX475" fmla="*/ 2151029 w 7467600"/>
              <a:gd name="connsiteY475" fmla="*/ 4146947 h 6858000"/>
              <a:gd name="connsiteX476" fmla="*/ 3563434 w 7467600"/>
              <a:gd name="connsiteY476" fmla="*/ 4469115 h 6858000"/>
              <a:gd name="connsiteX477" fmla="*/ 3177952 w 7467600"/>
              <a:gd name="connsiteY477" fmla="*/ 3657386 h 6858000"/>
              <a:gd name="connsiteX478" fmla="*/ 3189263 w 7467600"/>
              <a:gd name="connsiteY478" fmla="*/ 3625726 h 6858000"/>
              <a:gd name="connsiteX479" fmla="*/ 3560912 w 7467600"/>
              <a:gd name="connsiteY479" fmla="*/ 4079863 h 6858000"/>
              <a:gd name="connsiteX480" fmla="*/ 3626636 w 7467600"/>
              <a:gd name="connsiteY480" fmla="*/ 4512230 h 6858000"/>
              <a:gd name="connsiteX481" fmla="*/ 3653088 w 7467600"/>
              <a:gd name="connsiteY481" fmla="*/ 4521417 h 6858000"/>
              <a:gd name="connsiteX482" fmla="*/ 3988128 w 7467600"/>
              <a:gd name="connsiteY482" fmla="*/ 4817267 h 6858000"/>
              <a:gd name="connsiteX483" fmla="*/ 4830582 w 7467600"/>
              <a:gd name="connsiteY483" fmla="*/ 4676000 h 6858000"/>
              <a:gd name="connsiteX484" fmla="*/ 4830100 w 7467600"/>
              <a:gd name="connsiteY484" fmla="*/ 4675554 h 6858000"/>
              <a:gd name="connsiteX485" fmla="*/ 4036318 w 7467600"/>
              <a:gd name="connsiteY485" fmla="*/ 4147013 h 6858000"/>
              <a:gd name="connsiteX486" fmla="*/ 3432098 w 7467600"/>
              <a:gd name="connsiteY486" fmla="*/ 3537312 h 6858000"/>
              <a:gd name="connsiteX487" fmla="*/ 3446761 w 7467600"/>
              <a:gd name="connsiteY487" fmla="*/ 3461278 h 6858000"/>
              <a:gd name="connsiteX488" fmla="*/ 4419733 w 7467600"/>
              <a:gd name="connsiteY488" fmla="*/ 3963555 h 6858000"/>
              <a:gd name="connsiteX489" fmla="*/ 4781371 w 7467600"/>
              <a:gd name="connsiteY489" fmla="*/ 4458604 h 6858000"/>
              <a:gd name="connsiteX490" fmla="*/ 4780440 w 7467600"/>
              <a:gd name="connsiteY490" fmla="*/ 4470290 h 6858000"/>
              <a:gd name="connsiteX491" fmla="*/ 4898954 w 7467600"/>
              <a:gd name="connsiteY491" fmla="*/ 4662092 h 6858000"/>
              <a:gd name="connsiteX492" fmla="*/ 4900699 w 7467600"/>
              <a:gd name="connsiteY492" fmla="*/ 4670867 h 6858000"/>
              <a:gd name="connsiteX493" fmla="*/ 5714511 w 7467600"/>
              <a:gd name="connsiteY493" fmla="*/ 4663483 h 6858000"/>
              <a:gd name="connsiteX494" fmla="*/ 5464793 w 7467600"/>
              <a:gd name="connsiteY494" fmla="*/ 4393556 h 6858000"/>
              <a:gd name="connsiteX495" fmla="*/ 5461897 w 7467600"/>
              <a:gd name="connsiteY495" fmla="*/ 4390879 h 6858000"/>
              <a:gd name="connsiteX496" fmla="*/ 4294126 w 7467600"/>
              <a:gd name="connsiteY496" fmla="*/ 3303048 h 6858000"/>
              <a:gd name="connsiteX497" fmla="*/ 4305321 w 7467600"/>
              <a:gd name="connsiteY497" fmla="*/ 3256953 h 6858000"/>
              <a:gd name="connsiteX498" fmla="*/ 4949299 w 7467600"/>
              <a:gd name="connsiteY498" fmla="*/ 3766336 h 6858000"/>
              <a:gd name="connsiteX499" fmla="*/ 5291452 w 7467600"/>
              <a:gd name="connsiteY499" fmla="*/ 4076801 h 6858000"/>
              <a:gd name="connsiteX500" fmla="*/ 5434998 w 7467600"/>
              <a:gd name="connsiteY500" fmla="*/ 4254100 h 6858000"/>
              <a:gd name="connsiteX501" fmla="*/ 5351015 w 7467600"/>
              <a:gd name="connsiteY501" fmla="*/ 3760989 h 6858000"/>
              <a:gd name="connsiteX502" fmla="*/ 5413780 w 7467600"/>
              <a:gd name="connsiteY502" fmla="*/ 2966265 h 6858000"/>
              <a:gd name="connsiteX503" fmla="*/ 5425627 w 7467600"/>
              <a:gd name="connsiteY503" fmla="*/ 2954192 h 6858000"/>
              <a:gd name="connsiteX504" fmla="*/ 6604735 w 7467600"/>
              <a:gd name="connsiteY504" fmla="*/ 2041381 h 6858000"/>
              <a:gd name="connsiteX505" fmla="*/ 7204487 w 7467600"/>
              <a:gd name="connsiteY505" fmla="*/ 2742112 h 6858000"/>
              <a:gd name="connsiteX506" fmla="*/ 7131592 w 7467600"/>
              <a:gd name="connsiteY506" fmla="*/ 2672096 h 6858000"/>
              <a:gd name="connsiteX507" fmla="*/ 6996344 w 7467600"/>
              <a:gd name="connsiteY507" fmla="*/ 2518310 h 6858000"/>
              <a:gd name="connsiteX508" fmla="*/ 6735495 w 7467600"/>
              <a:gd name="connsiteY508" fmla="*/ 2196890 h 6858000"/>
              <a:gd name="connsiteX509" fmla="*/ 6721901 w 7467600"/>
              <a:gd name="connsiteY509" fmla="*/ 2179274 h 6858000"/>
              <a:gd name="connsiteX510" fmla="*/ 6604735 w 7467600"/>
              <a:gd name="connsiteY510" fmla="*/ 2041381 h 6858000"/>
              <a:gd name="connsiteX511" fmla="*/ 6591670 w 7467600"/>
              <a:gd name="connsiteY511" fmla="*/ 1988277 h 6858000"/>
              <a:gd name="connsiteX512" fmla="*/ 6747349 w 7467600"/>
              <a:gd name="connsiteY512" fmla="*/ 2160069 h 6858000"/>
              <a:gd name="connsiteX513" fmla="*/ 6760943 w 7467600"/>
              <a:gd name="connsiteY513" fmla="*/ 2177686 h 6858000"/>
              <a:gd name="connsiteX514" fmla="*/ 7021065 w 7467600"/>
              <a:gd name="connsiteY514" fmla="*/ 2498102 h 6858000"/>
              <a:gd name="connsiteX515" fmla="*/ 7155223 w 7467600"/>
              <a:gd name="connsiteY515" fmla="*/ 2650386 h 6858000"/>
              <a:gd name="connsiteX516" fmla="*/ 7203167 w 7467600"/>
              <a:gd name="connsiteY516" fmla="*/ 2697288 h 6858000"/>
              <a:gd name="connsiteX517" fmla="*/ 6937703 w 7467600"/>
              <a:gd name="connsiteY517" fmla="*/ 2321981 h 6858000"/>
              <a:gd name="connsiteX518" fmla="*/ 6591670 w 7467600"/>
              <a:gd name="connsiteY518" fmla="*/ 1988277 h 6858000"/>
              <a:gd name="connsiteX519" fmla="*/ 5798671 w 7467600"/>
              <a:gd name="connsiteY519" fmla="*/ 1981601 h 6858000"/>
              <a:gd name="connsiteX520" fmla="*/ 5754709 w 7467600"/>
              <a:gd name="connsiteY520" fmla="*/ 2071454 h 6858000"/>
              <a:gd name="connsiteX521" fmla="*/ 5763044 w 7467600"/>
              <a:gd name="connsiteY521" fmla="*/ 2842206 h 6858000"/>
              <a:gd name="connsiteX522" fmla="*/ 5764974 w 7467600"/>
              <a:gd name="connsiteY522" fmla="*/ 2799609 h 6858000"/>
              <a:gd name="connsiteX523" fmla="*/ 5767665 w 7467600"/>
              <a:gd name="connsiteY523" fmla="*/ 2666409 h 6858000"/>
              <a:gd name="connsiteX524" fmla="*/ 5763055 w 7467600"/>
              <a:gd name="connsiteY524" fmla="*/ 2579705 h 6858000"/>
              <a:gd name="connsiteX525" fmla="*/ 5758079 w 7467600"/>
              <a:gd name="connsiteY525" fmla="*/ 2492508 h 6858000"/>
              <a:gd name="connsiteX526" fmla="*/ 5779325 w 7467600"/>
              <a:gd name="connsiteY526" fmla="*/ 2197069 h 6858000"/>
              <a:gd name="connsiteX527" fmla="*/ 5798671 w 7467600"/>
              <a:gd name="connsiteY527" fmla="*/ 1981601 h 6858000"/>
              <a:gd name="connsiteX528" fmla="*/ 5829202 w 7467600"/>
              <a:gd name="connsiteY528" fmla="*/ 1971679 h 6858000"/>
              <a:gd name="connsiteX529" fmla="*/ 5809558 w 7467600"/>
              <a:gd name="connsiteY529" fmla="*/ 2198043 h 6858000"/>
              <a:gd name="connsiteX530" fmla="*/ 5788653 w 7467600"/>
              <a:gd name="connsiteY530" fmla="*/ 2489430 h 6858000"/>
              <a:gd name="connsiteX531" fmla="*/ 5793439 w 7467600"/>
              <a:gd name="connsiteY531" fmla="*/ 2575235 h 6858000"/>
              <a:gd name="connsiteX532" fmla="*/ 5796837 w 7467600"/>
              <a:gd name="connsiteY532" fmla="*/ 2637633 h 6858000"/>
              <a:gd name="connsiteX533" fmla="*/ 5818614 w 7467600"/>
              <a:gd name="connsiteY533" fmla="*/ 2473055 h 6858000"/>
              <a:gd name="connsiteX534" fmla="*/ 5829202 w 7467600"/>
              <a:gd name="connsiteY534" fmla="*/ 1971679 h 6858000"/>
              <a:gd name="connsiteX535" fmla="*/ 5911389 w 7467600"/>
              <a:gd name="connsiteY535" fmla="*/ 1898371 h 6858000"/>
              <a:gd name="connsiteX536" fmla="*/ 6237627 w 7467600"/>
              <a:gd name="connsiteY536" fmla="*/ 2231921 h 6858000"/>
              <a:gd name="connsiteX537" fmla="*/ 5911389 w 7467600"/>
              <a:gd name="connsiteY537" fmla="*/ 1898371 h 6858000"/>
              <a:gd name="connsiteX538" fmla="*/ 6944437 w 7467600"/>
              <a:gd name="connsiteY538" fmla="*/ 1575402 h 6858000"/>
              <a:gd name="connsiteX539" fmla="*/ 6304730 w 7467600"/>
              <a:gd name="connsiteY539" fmla="*/ 1766654 h 6858000"/>
              <a:gd name="connsiteX540" fmla="*/ 6944437 w 7467600"/>
              <a:gd name="connsiteY540" fmla="*/ 1575402 h 6858000"/>
              <a:gd name="connsiteX541" fmla="*/ 7019523 w 7467600"/>
              <a:gd name="connsiteY541" fmla="*/ 1519450 h 6858000"/>
              <a:gd name="connsiteX542" fmla="*/ 6298091 w 7467600"/>
              <a:gd name="connsiteY542" fmla="*/ 1737122 h 6858000"/>
              <a:gd name="connsiteX543" fmla="*/ 7019523 w 7467600"/>
              <a:gd name="connsiteY543" fmla="*/ 1519450 h 6858000"/>
              <a:gd name="connsiteX544" fmla="*/ 2399523 w 7467600"/>
              <a:gd name="connsiteY544" fmla="*/ 1428234 h 6858000"/>
              <a:gd name="connsiteX545" fmla="*/ 2224982 w 7467600"/>
              <a:gd name="connsiteY545" fmla="*/ 1826201 h 6858000"/>
              <a:gd name="connsiteX546" fmla="*/ 2096099 w 7467600"/>
              <a:gd name="connsiteY546" fmla="*/ 2345900 h 6858000"/>
              <a:gd name="connsiteX547" fmla="*/ 2283317 w 7467600"/>
              <a:gd name="connsiteY547" fmla="*/ 1796925 h 6858000"/>
              <a:gd name="connsiteX548" fmla="*/ 2399523 w 7467600"/>
              <a:gd name="connsiteY548" fmla="*/ 1428234 h 6858000"/>
              <a:gd name="connsiteX549" fmla="*/ 2448558 w 7467600"/>
              <a:gd name="connsiteY549" fmla="*/ 1373435 h 6858000"/>
              <a:gd name="connsiteX550" fmla="*/ 2312521 w 7467600"/>
              <a:gd name="connsiteY550" fmla="*/ 1806140 h 6858000"/>
              <a:gd name="connsiteX551" fmla="*/ 2127533 w 7467600"/>
              <a:gd name="connsiteY551" fmla="*/ 2348380 h 6858000"/>
              <a:gd name="connsiteX552" fmla="*/ 2358080 w 7467600"/>
              <a:gd name="connsiteY552" fmla="*/ 1866134 h 6858000"/>
              <a:gd name="connsiteX553" fmla="*/ 2407436 w 7467600"/>
              <a:gd name="connsiteY553" fmla="*/ 1651070 h 6858000"/>
              <a:gd name="connsiteX554" fmla="*/ 2448558 w 7467600"/>
              <a:gd name="connsiteY554" fmla="*/ 1373435 h 6858000"/>
              <a:gd name="connsiteX555" fmla="*/ 278707 w 7467600"/>
              <a:gd name="connsiteY555" fmla="*/ 1352270 h 6858000"/>
              <a:gd name="connsiteX556" fmla="*/ 321570 w 7467600"/>
              <a:gd name="connsiteY556" fmla="*/ 1861610 h 6858000"/>
              <a:gd name="connsiteX557" fmla="*/ 294281 w 7467600"/>
              <a:gd name="connsiteY557" fmla="*/ 1440658 h 6858000"/>
              <a:gd name="connsiteX558" fmla="*/ 278707 w 7467600"/>
              <a:gd name="connsiteY558" fmla="*/ 1352270 h 6858000"/>
              <a:gd name="connsiteX559" fmla="*/ 1423821 w 7467600"/>
              <a:gd name="connsiteY559" fmla="*/ 1351958 h 6858000"/>
              <a:gd name="connsiteX560" fmla="*/ 1638521 w 7467600"/>
              <a:gd name="connsiteY560" fmla="*/ 1908470 h 6858000"/>
              <a:gd name="connsiteX561" fmla="*/ 1754199 w 7467600"/>
              <a:gd name="connsiteY561" fmla="*/ 2149284 h 6858000"/>
              <a:gd name="connsiteX562" fmla="*/ 1908359 w 7467600"/>
              <a:gd name="connsiteY562" fmla="*/ 2364988 h 6858000"/>
              <a:gd name="connsiteX563" fmla="*/ 1647661 w 7467600"/>
              <a:gd name="connsiteY563" fmla="*/ 1825945 h 6858000"/>
              <a:gd name="connsiteX564" fmla="*/ 1423821 w 7467600"/>
              <a:gd name="connsiteY564" fmla="*/ 1351958 h 6858000"/>
              <a:gd name="connsiteX565" fmla="*/ 1431890 w 7467600"/>
              <a:gd name="connsiteY565" fmla="*/ 1306475 h 6858000"/>
              <a:gd name="connsiteX566" fmla="*/ 1507597 w 7467600"/>
              <a:gd name="connsiteY566" fmla="*/ 1446132 h 6858000"/>
              <a:gd name="connsiteX567" fmla="*/ 1674586 w 7467600"/>
              <a:gd name="connsiteY567" fmla="*/ 1813832 h 6858000"/>
              <a:gd name="connsiteX568" fmla="*/ 1815950 w 7467600"/>
              <a:gd name="connsiteY568" fmla="*/ 2128564 h 6858000"/>
              <a:gd name="connsiteX569" fmla="*/ 1984242 w 7467600"/>
              <a:gd name="connsiteY569" fmla="*/ 2430829 h 6858000"/>
              <a:gd name="connsiteX570" fmla="*/ 2014023 w 7467600"/>
              <a:gd name="connsiteY570" fmla="*/ 2450995 h 6858000"/>
              <a:gd name="connsiteX571" fmla="*/ 1747337 w 7467600"/>
              <a:gd name="connsiteY571" fmla="*/ 1855264 h 6858000"/>
              <a:gd name="connsiteX572" fmla="*/ 1533749 w 7467600"/>
              <a:gd name="connsiteY572" fmla="*/ 1478656 h 6858000"/>
              <a:gd name="connsiteX573" fmla="*/ 1431890 w 7467600"/>
              <a:gd name="connsiteY573" fmla="*/ 1306475 h 6858000"/>
              <a:gd name="connsiteX574" fmla="*/ 5052692 w 7467600"/>
              <a:gd name="connsiteY574" fmla="*/ 1292994 h 6858000"/>
              <a:gd name="connsiteX575" fmla="*/ 5200661 w 7467600"/>
              <a:gd name="connsiteY575" fmla="*/ 1635186 h 6858000"/>
              <a:gd name="connsiteX576" fmla="*/ 5297138 w 7467600"/>
              <a:gd name="connsiteY576" fmla="*/ 1906351 h 6858000"/>
              <a:gd name="connsiteX577" fmla="*/ 5052692 w 7467600"/>
              <a:gd name="connsiteY577" fmla="*/ 1292994 h 6858000"/>
              <a:gd name="connsiteX578" fmla="*/ 5009948 w 7467600"/>
              <a:gd name="connsiteY578" fmla="*/ 1273619 h 6858000"/>
              <a:gd name="connsiteX579" fmla="*/ 5121777 w 7467600"/>
              <a:gd name="connsiteY579" fmla="*/ 1654213 h 6858000"/>
              <a:gd name="connsiteX580" fmla="*/ 5293545 w 7467600"/>
              <a:gd name="connsiteY580" fmla="*/ 2072247 h 6858000"/>
              <a:gd name="connsiteX581" fmla="*/ 5294042 w 7467600"/>
              <a:gd name="connsiteY581" fmla="*/ 2065019 h 6858000"/>
              <a:gd name="connsiteX582" fmla="*/ 5171936 w 7467600"/>
              <a:gd name="connsiteY582" fmla="*/ 1647613 h 6858000"/>
              <a:gd name="connsiteX583" fmla="*/ 5009948 w 7467600"/>
              <a:gd name="connsiteY583" fmla="*/ 1273619 h 6858000"/>
              <a:gd name="connsiteX584" fmla="*/ 655236 w 7467600"/>
              <a:gd name="connsiteY584" fmla="*/ 1268632 h 6858000"/>
              <a:gd name="connsiteX585" fmla="*/ 839521 w 7467600"/>
              <a:gd name="connsiteY585" fmla="*/ 1685315 h 6858000"/>
              <a:gd name="connsiteX586" fmla="*/ 1109416 w 7467600"/>
              <a:gd name="connsiteY586" fmla="*/ 2061663 h 6858000"/>
              <a:gd name="connsiteX587" fmla="*/ 1298300 w 7467600"/>
              <a:gd name="connsiteY587" fmla="*/ 2247742 h 6858000"/>
              <a:gd name="connsiteX588" fmla="*/ 1125871 w 7467600"/>
              <a:gd name="connsiteY588" fmla="*/ 1989513 h 6858000"/>
              <a:gd name="connsiteX589" fmla="*/ 981574 w 7467600"/>
              <a:gd name="connsiteY589" fmla="*/ 1783157 h 6858000"/>
              <a:gd name="connsiteX590" fmla="*/ 922198 w 7467600"/>
              <a:gd name="connsiteY590" fmla="*/ 1677437 h 6858000"/>
              <a:gd name="connsiteX591" fmla="*/ 869293 w 7467600"/>
              <a:gd name="connsiteY591" fmla="*/ 1583214 h 6858000"/>
              <a:gd name="connsiteX592" fmla="*/ 751431 w 7467600"/>
              <a:gd name="connsiteY592" fmla="*/ 1405731 h 6858000"/>
              <a:gd name="connsiteX593" fmla="*/ 655236 w 7467600"/>
              <a:gd name="connsiteY593" fmla="*/ 1268632 h 6858000"/>
              <a:gd name="connsiteX594" fmla="*/ 6516292 w 7467600"/>
              <a:gd name="connsiteY594" fmla="*/ 1263064 h 6858000"/>
              <a:gd name="connsiteX595" fmla="*/ 5736320 w 7467600"/>
              <a:gd name="connsiteY595" fmla="*/ 1501803 h 6858000"/>
              <a:gd name="connsiteX596" fmla="*/ 6516292 w 7467600"/>
              <a:gd name="connsiteY596" fmla="*/ 1263064 h 6858000"/>
              <a:gd name="connsiteX597" fmla="*/ 291466 w 7467600"/>
              <a:gd name="connsiteY597" fmla="*/ 1250369 h 6858000"/>
              <a:gd name="connsiteX598" fmla="*/ 323180 w 7467600"/>
              <a:gd name="connsiteY598" fmla="*/ 1435283 h 6858000"/>
              <a:gd name="connsiteX599" fmla="*/ 349381 w 7467600"/>
              <a:gd name="connsiteY599" fmla="*/ 1875041 h 6858000"/>
              <a:gd name="connsiteX600" fmla="*/ 374363 w 7467600"/>
              <a:gd name="connsiteY600" fmla="*/ 1506494 h 6858000"/>
              <a:gd name="connsiteX601" fmla="*/ 302168 w 7467600"/>
              <a:gd name="connsiteY601" fmla="*/ 1274495 h 6858000"/>
              <a:gd name="connsiteX602" fmla="*/ 291466 w 7467600"/>
              <a:gd name="connsiteY602" fmla="*/ 1250369 h 6858000"/>
              <a:gd name="connsiteX603" fmla="*/ 678222 w 7467600"/>
              <a:gd name="connsiteY603" fmla="*/ 1248670 h 6858000"/>
              <a:gd name="connsiteX604" fmla="*/ 775536 w 7467600"/>
              <a:gd name="connsiteY604" fmla="*/ 1388015 h 6858000"/>
              <a:gd name="connsiteX605" fmla="*/ 894529 w 7467600"/>
              <a:gd name="connsiteY605" fmla="*/ 1567739 h 6858000"/>
              <a:gd name="connsiteX606" fmla="*/ 948000 w 7467600"/>
              <a:gd name="connsiteY606" fmla="*/ 1663088 h 6858000"/>
              <a:gd name="connsiteX607" fmla="*/ 1006812 w 7467600"/>
              <a:gd name="connsiteY607" fmla="*/ 1767683 h 6858000"/>
              <a:gd name="connsiteX608" fmla="*/ 1149133 w 7467600"/>
              <a:gd name="connsiteY608" fmla="*/ 1971513 h 6858000"/>
              <a:gd name="connsiteX609" fmla="*/ 1333952 w 7467600"/>
              <a:gd name="connsiteY609" fmla="*/ 2251620 h 6858000"/>
              <a:gd name="connsiteX610" fmla="*/ 1337329 w 7467600"/>
              <a:gd name="connsiteY610" fmla="*/ 2258350 h 6858000"/>
              <a:gd name="connsiteX611" fmla="*/ 1014726 w 7467600"/>
              <a:gd name="connsiteY611" fmla="*/ 1615556 h 6858000"/>
              <a:gd name="connsiteX612" fmla="*/ 678222 w 7467600"/>
              <a:gd name="connsiteY612" fmla="*/ 1248670 h 6858000"/>
              <a:gd name="connsiteX613" fmla="*/ 6691602 w 7467600"/>
              <a:gd name="connsiteY613" fmla="*/ 1140573 h 6858000"/>
              <a:gd name="connsiteX614" fmla="*/ 6571100 w 7467600"/>
              <a:gd name="connsiteY614" fmla="*/ 1183662 h 6858000"/>
              <a:gd name="connsiteX615" fmla="*/ 6241687 w 7467600"/>
              <a:gd name="connsiteY615" fmla="*/ 1257600 h 6858000"/>
              <a:gd name="connsiteX616" fmla="*/ 5693009 w 7467600"/>
              <a:gd name="connsiteY616" fmla="*/ 1478256 h 6858000"/>
              <a:gd name="connsiteX617" fmla="*/ 6548420 w 7467600"/>
              <a:gd name="connsiteY617" fmla="*/ 1214599 h 6858000"/>
              <a:gd name="connsiteX618" fmla="*/ 6605473 w 7467600"/>
              <a:gd name="connsiteY618" fmla="*/ 1184686 h 6858000"/>
              <a:gd name="connsiteX619" fmla="*/ 6691602 w 7467600"/>
              <a:gd name="connsiteY619" fmla="*/ 1140573 h 6858000"/>
              <a:gd name="connsiteX620" fmla="*/ 4002475 w 7467600"/>
              <a:gd name="connsiteY620" fmla="*/ 1037802 h 6858000"/>
              <a:gd name="connsiteX621" fmla="*/ 4000324 w 7467600"/>
              <a:gd name="connsiteY621" fmla="*/ 1039362 h 6858000"/>
              <a:gd name="connsiteX622" fmla="*/ 4002862 w 7467600"/>
              <a:gd name="connsiteY622" fmla="*/ 1042866 h 6858000"/>
              <a:gd name="connsiteX623" fmla="*/ 4002475 w 7467600"/>
              <a:gd name="connsiteY623" fmla="*/ 1037802 h 6858000"/>
              <a:gd name="connsiteX624" fmla="*/ 506322 w 7467600"/>
              <a:gd name="connsiteY624" fmla="*/ 1020997 h 6858000"/>
              <a:gd name="connsiteX625" fmla="*/ 533068 w 7467600"/>
              <a:gd name="connsiteY625" fmla="*/ 1029409 h 6858000"/>
              <a:gd name="connsiteX626" fmla="*/ 1232525 w 7467600"/>
              <a:gd name="connsiteY626" fmla="*/ 1804675 h 6858000"/>
              <a:gd name="connsiteX627" fmla="*/ 1388858 w 7467600"/>
              <a:gd name="connsiteY627" fmla="*/ 2368011 h 6858000"/>
              <a:gd name="connsiteX628" fmla="*/ 1384098 w 7467600"/>
              <a:gd name="connsiteY628" fmla="*/ 2378125 h 6858000"/>
              <a:gd name="connsiteX629" fmla="*/ 1425393 w 7467600"/>
              <a:gd name="connsiteY629" fmla="*/ 2589124 h 6858000"/>
              <a:gd name="connsiteX630" fmla="*/ 1424001 w 7467600"/>
              <a:gd name="connsiteY630" fmla="*/ 2597541 h 6858000"/>
              <a:gd name="connsiteX631" fmla="*/ 2152729 w 7467600"/>
              <a:gd name="connsiteY631" fmla="*/ 2864487 h 6858000"/>
              <a:gd name="connsiteX632" fmla="*/ 2020609 w 7467600"/>
              <a:gd name="connsiteY632" fmla="*/ 2539671 h 6858000"/>
              <a:gd name="connsiteX633" fmla="*/ 2018920 w 7467600"/>
              <a:gd name="connsiteY633" fmla="*/ 2536309 h 6858000"/>
              <a:gd name="connsiteX634" fmla="*/ 1342441 w 7467600"/>
              <a:gd name="connsiteY634" fmla="*/ 1173017 h 6858000"/>
              <a:gd name="connsiteX635" fmla="*/ 1367925 w 7467600"/>
              <a:gd name="connsiteY635" fmla="*/ 1135648 h 6858000"/>
              <a:gd name="connsiteX636" fmla="*/ 1771401 w 7467600"/>
              <a:gd name="connsiteY636" fmla="*/ 1806673 h 6858000"/>
              <a:gd name="connsiteX637" fmla="*/ 1972385 w 7467600"/>
              <a:gd name="connsiteY637" fmla="*/ 2198735 h 6858000"/>
              <a:gd name="connsiteX638" fmla="*/ 2040892 w 7467600"/>
              <a:gd name="connsiteY638" fmla="*/ 2405205 h 6858000"/>
              <a:gd name="connsiteX639" fmla="*/ 2131689 w 7467600"/>
              <a:gd name="connsiteY639" fmla="*/ 1936926 h 6858000"/>
              <a:gd name="connsiteX640" fmla="*/ 2454820 w 7467600"/>
              <a:gd name="connsiteY640" fmla="*/ 1248808 h 6858000"/>
              <a:gd name="connsiteX641" fmla="*/ 2492512 w 7467600"/>
              <a:gd name="connsiteY641" fmla="*/ 1302920 h 6858000"/>
              <a:gd name="connsiteX642" fmla="*/ 2081216 w 7467600"/>
              <a:gd name="connsiteY642" fmla="*/ 2527513 h 6858000"/>
              <a:gd name="connsiteX643" fmla="*/ 2081211 w 7467600"/>
              <a:gd name="connsiteY643" fmla="*/ 2528916 h 6858000"/>
              <a:gd name="connsiteX644" fmla="*/ 2199067 w 7467600"/>
              <a:gd name="connsiteY644" fmla="*/ 2884061 h 6858000"/>
              <a:gd name="connsiteX645" fmla="*/ 3192586 w 7467600"/>
              <a:gd name="connsiteY645" fmla="*/ 3411496 h 6858000"/>
              <a:gd name="connsiteX646" fmla="*/ 3182620 w 7467600"/>
              <a:gd name="connsiteY646" fmla="*/ 3483279 h 6858000"/>
              <a:gd name="connsiteX647" fmla="*/ 2435119 w 7467600"/>
              <a:gd name="connsiteY647" fmla="*/ 3080173 h 6858000"/>
              <a:gd name="connsiteX648" fmla="*/ 2410152 w 7467600"/>
              <a:gd name="connsiteY648" fmla="*/ 3063751 h 6858000"/>
              <a:gd name="connsiteX649" fmla="*/ 2408099 w 7467600"/>
              <a:gd name="connsiteY649" fmla="*/ 3064403 h 6858000"/>
              <a:gd name="connsiteX650" fmla="*/ 2407218 w 7467600"/>
              <a:gd name="connsiteY650" fmla="*/ 3070324 h 6858000"/>
              <a:gd name="connsiteX651" fmla="*/ 2380138 w 7467600"/>
              <a:gd name="connsiteY651" fmla="*/ 3099341 h 6858000"/>
              <a:gd name="connsiteX652" fmla="*/ 1765923 w 7467600"/>
              <a:gd name="connsiteY652" fmla="*/ 3581043 h 6858000"/>
              <a:gd name="connsiteX653" fmla="*/ 1702258 w 7467600"/>
              <a:gd name="connsiteY653" fmla="*/ 3612286 h 6858000"/>
              <a:gd name="connsiteX654" fmla="*/ 1538370 w 7467600"/>
              <a:gd name="connsiteY654" fmla="*/ 3811804 h 6858000"/>
              <a:gd name="connsiteX655" fmla="*/ 542867 w 7467600"/>
              <a:gd name="connsiteY655" fmla="*/ 4944092 h 6858000"/>
              <a:gd name="connsiteX656" fmla="*/ 515800 w 7467600"/>
              <a:gd name="connsiteY656" fmla="*/ 4862180 h 6858000"/>
              <a:gd name="connsiteX657" fmla="*/ 909145 w 7467600"/>
              <a:gd name="connsiteY657" fmla="*/ 4199225 h 6858000"/>
              <a:gd name="connsiteX658" fmla="*/ 1214067 w 7467600"/>
              <a:gd name="connsiteY658" fmla="*/ 3908561 h 6858000"/>
              <a:gd name="connsiteX659" fmla="*/ 640967 w 7467600"/>
              <a:gd name="connsiteY659" fmla="*/ 4105601 h 6858000"/>
              <a:gd name="connsiteX660" fmla="*/ 112563 w 7467600"/>
              <a:gd name="connsiteY660" fmla="*/ 4396952 h 6858000"/>
              <a:gd name="connsiteX661" fmla="*/ 0 w 7467600"/>
              <a:gd name="connsiteY661" fmla="*/ 4466006 h 6858000"/>
              <a:gd name="connsiteX662" fmla="*/ 0 w 7467600"/>
              <a:gd name="connsiteY662" fmla="*/ 4233763 h 6858000"/>
              <a:gd name="connsiteX663" fmla="*/ 36881 w 7467600"/>
              <a:gd name="connsiteY663" fmla="*/ 4200118 h 6858000"/>
              <a:gd name="connsiteX664" fmla="*/ 910534 w 7467600"/>
              <a:gd name="connsiteY664" fmla="*/ 3629753 h 6858000"/>
              <a:gd name="connsiteX665" fmla="*/ 1578717 w 7467600"/>
              <a:gd name="connsiteY665" fmla="*/ 3575982 h 6858000"/>
              <a:gd name="connsiteX666" fmla="*/ 2338780 w 7467600"/>
              <a:gd name="connsiteY666" fmla="*/ 3033725 h 6858000"/>
              <a:gd name="connsiteX667" fmla="*/ 1807991 w 7467600"/>
              <a:gd name="connsiteY667" fmla="*/ 2807184 h 6858000"/>
              <a:gd name="connsiteX668" fmla="*/ 1416358 w 7467600"/>
              <a:gd name="connsiteY668" fmla="*/ 3112571 h 6858000"/>
              <a:gd name="connsiteX669" fmla="*/ 939066 w 7467600"/>
              <a:gd name="connsiteY669" fmla="*/ 3378798 h 6858000"/>
              <a:gd name="connsiteX670" fmla="*/ 115099 w 7467600"/>
              <a:gd name="connsiteY670" fmla="*/ 3607650 h 6858000"/>
              <a:gd name="connsiteX671" fmla="*/ 97284 w 7467600"/>
              <a:gd name="connsiteY671" fmla="*/ 3520393 h 6858000"/>
              <a:gd name="connsiteX672" fmla="*/ 922050 w 7467600"/>
              <a:gd name="connsiteY672" fmla="*/ 3074867 h 6858000"/>
              <a:gd name="connsiteX673" fmla="*/ 1405265 w 7467600"/>
              <a:gd name="connsiteY673" fmla="*/ 3016319 h 6858000"/>
              <a:gd name="connsiteX674" fmla="*/ 1407512 w 7467600"/>
              <a:gd name="connsiteY674" fmla="*/ 3018001 h 6858000"/>
              <a:gd name="connsiteX675" fmla="*/ 1726266 w 7467600"/>
              <a:gd name="connsiteY675" fmla="*/ 2777274 h 6858000"/>
              <a:gd name="connsiteX676" fmla="*/ 625390 w 7467600"/>
              <a:gd name="connsiteY676" fmla="*/ 2514541 h 6858000"/>
              <a:gd name="connsiteX677" fmla="*/ 619799 w 7467600"/>
              <a:gd name="connsiteY677" fmla="*/ 2527180 h 6858000"/>
              <a:gd name="connsiteX678" fmla="*/ 310030 w 7467600"/>
              <a:gd name="connsiteY678" fmla="*/ 2771818 h 6858000"/>
              <a:gd name="connsiteX679" fmla="*/ 173877 w 7467600"/>
              <a:gd name="connsiteY679" fmla="*/ 2937056 h 6858000"/>
              <a:gd name="connsiteX680" fmla="*/ 77889 w 7467600"/>
              <a:gd name="connsiteY680" fmla="*/ 3138440 h 6858000"/>
              <a:gd name="connsiteX681" fmla="*/ 0 w 7467600"/>
              <a:gd name="connsiteY681" fmla="*/ 3271395 h 6858000"/>
              <a:gd name="connsiteX682" fmla="*/ 0 w 7467600"/>
              <a:gd name="connsiteY682" fmla="*/ 3153002 h 6858000"/>
              <a:gd name="connsiteX683" fmla="*/ 2386 w 7467600"/>
              <a:gd name="connsiteY683" fmla="*/ 3149203 h 6858000"/>
              <a:gd name="connsiteX684" fmla="*/ 89753 w 7467600"/>
              <a:gd name="connsiteY684" fmla="*/ 2987702 h 6858000"/>
              <a:gd name="connsiteX685" fmla="*/ 76869 w 7467600"/>
              <a:gd name="connsiteY685" fmla="*/ 3005404 h 6858000"/>
              <a:gd name="connsiteX686" fmla="*/ 32049 w 7467600"/>
              <a:gd name="connsiteY686" fmla="*/ 3065814 h 6858000"/>
              <a:gd name="connsiteX687" fmla="*/ 0 w 7467600"/>
              <a:gd name="connsiteY687" fmla="*/ 3108744 h 6858000"/>
              <a:gd name="connsiteX688" fmla="*/ 0 w 7467600"/>
              <a:gd name="connsiteY688" fmla="*/ 3058059 h 6858000"/>
              <a:gd name="connsiteX689" fmla="*/ 7610 w 7467600"/>
              <a:gd name="connsiteY689" fmla="*/ 3047889 h 6858000"/>
              <a:gd name="connsiteX690" fmla="*/ 52419 w 7467600"/>
              <a:gd name="connsiteY690" fmla="*/ 2987479 h 6858000"/>
              <a:gd name="connsiteX691" fmla="*/ 59142 w 7467600"/>
              <a:gd name="connsiteY691" fmla="*/ 2978488 h 6858000"/>
              <a:gd name="connsiteX692" fmla="*/ 0 w 7467600"/>
              <a:gd name="connsiteY692" fmla="*/ 3015334 h 6858000"/>
              <a:gd name="connsiteX693" fmla="*/ 0 w 7467600"/>
              <a:gd name="connsiteY693" fmla="*/ 2914286 h 6858000"/>
              <a:gd name="connsiteX694" fmla="*/ 36383 w 7467600"/>
              <a:gd name="connsiteY694" fmla="*/ 2901128 h 6858000"/>
              <a:gd name="connsiteX695" fmla="*/ 156329 w 7467600"/>
              <a:gd name="connsiteY695" fmla="*/ 2840533 h 6858000"/>
              <a:gd name="connsiteX696" fmla="*/ 358355 w 7467600"/>
              <a:gd name="connsiteY696" fmla="*/ 2620471 h 6858000"/>
              <a:gd name="connsiteX697" fmla="*/ 510577 w 7467600"/>
              <a:gd name="connsiteY697" fmla="*/ 2501244 h 6858000"/>
              <a:gd name="connsiteX698" fmla="*/ 211967 w 7467600"/>
              <a:gd name="connsiteY698" fmla="*/ 2479171 h 6858000"/>
              <a:gd name="connsiteX699" fmla="*/ 0 w 7467600"/>
              <a:gd name="connsiteY699" fmla="*/ 2476398 h 6858000"/>
              <a:gd name="connsiteX700" fmla="*/ 0 w 7467600"/>
              <a:gd name="connsiteY700" fmla="*/ 2389189 h 6858000"/>
              <a:gd name="connsiteX701" fmla="*/ 103062 w 7467600"/>
              <a:gd name="connsiteY701" fmla="*/ 2389518 h 6858000"/>
              <a:gd name="connsiteX702" fmla="*/ 510734 w 7467600"/>
              <a:gd name="connsiteY702" fmla="*/ 2416201 h 6858000"/>
              <a:gd name="connsiteX703" fmla="*/ 279257 w 7467600"/>
              <a:gd name="connsiteY703" fmla="*/ 2092102 h 6858000"/>
              <a:gd name="connsiteX704" fmla="*/ 65265 w 7467600"/>
              <a:gd name="connsiteY704" fmla="*/ 2006049 h 6858000"/>
              <a:gd name="connsiteX705" fmla="*/ 0 w 7467600"/>
              <a:gd name="connsiteY705" fmla="*/ 1982532 h 6858000"/>
              <a:gd name="connsiteX706" fmla="*/ 0 w 7467600"/>
              <a:gd name="connsiteY706" fmla="*/ 1912789 h 6858000"/>
              <a:gd name="connsiteX707" fmla="*/ 97460 w 7467600"/>
              <a:gd name="connsiteY707" fmla="*/ 1953725 h 6858000"/>
              <a:gd name="connsiteX708" fmla="*/ 221272 w 7467600"/>
              <a:gd name="connsiteY708" fmla="*/ 1980766 h 6858000"/>
              <a:gd name="connsiteX709" fmla="*/ 116765 w 7467600"/>
              <a:gd name="connsiteY709" fmla="*/ 1911033 h 6858000"/>
              <a:gd name="connsiteX710" fmla="*/ 16405 w 7467600"/>
              <a:gd name="connsiteY710" fmla="*/ 1803412 h 6858000"/>
              <a:gd name="connsiteX711" fmla="*/ 0 w 7467600"/>
              <a:gd name="connsiteY711" fmla="*/ 1784777 h 6858000"/>
              <a:gd name="connsiteX712" fmla="*/ 0 w 7467600"/>
              <a:gd name="connsiteY712" fmla="*/ 1740082 h 6858000"/>
              <a:gd name="connsiteX713" fmla="*/ 39394 w 7467600"/>
              <a:gd name="connsiteY713" fmla="*/ 1784856 h 6858000"/>
              <a:gd name="connsiteX714" fmla="*/ 135813 w 7467600"/>
              <a:gd name="connsiteY714" fmla="*/ 1888838 h 6858000"/>
              <a:gd name="connsiteX715" fmla="*/ 242575 w 7467600"/>
              <a:gd name="connsiteY715" fmla="*/ 1958841 h 6858000"/>
              <a:gd name="connsiteX716" fmla="*/ 82197 w 7467600"/>
              <a:gd name="connsiteY716" fmla="*/ 1754826 h 6858000"/>
              <a:gd name="connsiteX717" fmla="*/ 0 w 7467600"/>
              <a:gd name="connsiteY717" fmla="*/ 1679650 h 6858000"/>
              <a:gd name="connsiteX718" fmla="*/ 0 w 7467600"/>
              <a:gd name="connsiteY718" fmla="*/ 1602463 h 6858000"/>
              <a:gd name="connsiteX719" fmla="*/ 84689 w 7467600"/>
              <a:gd name="connsiteY719" fmla="*/ 1677442 h 6858000"/>
              <a:gd name="connsiteX720" fmla="*/ 298437 w 7467600"/>
              <a:gd name="connsiteY720" fmla="*/ 1968019 h 6858000"/>
              <a:gd name="connsiteX721" fmla="*/ 227269 w 7467600"/>
              <a:gd name="connsiteY721" fmla="*/ 1114064 h 6858000"/>
              <a:gd name="connsiteX722" fmla="*/ 248003 w 7467600"/>
              <a:gd name="connsiteY722" fmla="*/ 1089613 h 6858000"/>
              <a:gd name="connsiteX723" fmla="*/ 427020 w 7467600"/>
              <a:gd name="connsiteY723" fmla="*/ 1619803 h 6858000"/>
              <a:gd name="connsiteX724" fmla="*/ 340345 w 7467600"/>
              <a:gd name="connsiteY724" fmla="*/ 2027739 h 6858000"/>
              <a:gd name="connsiteX725" fmla="*/ 360865 w 7467600"/>
              <a:gd name="connsiteY725" fmla="*/ 2044827 h 6858000"/>
              <a:gd name="connsiteX726" fmla="*/ 560414 w 7467600"/>
              <a:gd name="connsiteY726" fmla="*/ 2421457 h 6858000"/>
              <a:gd name="connsiteX727" fmla="*/ 1359703 w 7467600"/>
              <a:gd name="connsiteY727" fmla="*/ 2578554 h 6858000"/>
              <a:gd name="connsiteX728" fmla="*/ 1359422 w 7467600"/>
              <a:gd name="connsiteY728" fmla="*/ 2577994 h 6858000"/>
              <a:gd name="connsiteX729" fmla="*/ 828701 w 7467600"/>
              <a:gd name="connsiteY729" fmla="*/ 1839520 h 6858000"/>
              <a:gd name="connsiteX730" fmla="*/ 494427 w 7467600"/>
              <a:gd name="connsiteY730" fmla="*/ 1092333 h 6858000"/>
              <a:gd name="connsiteX731" fmla="*/ 506322 w 7467600"/>
              <a:gd name="connsiteY731" fmla="*/ 1020997 h 6858000"/>
              <a:gd name="connsiteX732" fmla="*/ 4570198 w 7467600"/>
              <a:gd name="connsiteY732" fmla="*/ 978081 h 6858000"/>
              <a:gd name="connsiteX733" fmla="*/ 4523691 w 7467600"/>
              <a:gd name="connsiteY733" fmla="*/ 1127776 h 6858000"/>
              <a:gd name="connsiteX734" fmla="*/ 4509875 w 7467600"/>
              <a:gd name="connsiteY734" fmla="*/ 1167552 h 6858000"/>
              <a:gd name="connsiteX735" fmla="*/ 4478168 w 7467600"/>
              <a:gd name="connsiteY735" fmla="*/ 1260735 h 6858000"/>
              <a:gd name="connsiteX736" fmla="*/ 4409309 w 7467600"/>
              <a:gd name="connsiteY736" fmla="*/ 1666996 h 6858000"/>
              <a:gd name="connsiteX737" fmla="*/ 4370031 w 7467600"/>
              <a:gd name="connsiteY737" fmla="*/ 1955666 h 6858000"/>
              <a:gd name="connsiteX738" fmla="*/ 4570198 w 7467600"/>
              <a:gd name="connsiteY738" fmla="*/ 978081 h 6858000"/>
              <a:gd name="connsiteX739" fmla="*/ 4557898 w 7467600"/>
              <a:gd name="connsiteY739" fmla="*/ 900011 h 6858000"/>
              <a:gd name="connsiteX740" fmla="*/ 4344840 w 7467600"/>
              <a:gd name="connsiteY740" fmla="*/ 1922038 h 6858000"/>
              <a:gd name="connsiteX741" fmla="*/ 4378710 w 7467600"/>
              <a:gd name="connsiteY741" fmla="*/ 1665516 h 6858000"/>
              <a:gd name="connsiteX742" fmla="*/ 4448798 w 7467600"/>
              <a:gd name="connsiteY742" fmla="*/ 1253024 h 6858000"/>
              <a:gd name="connsiteX743" fmla="*/ 4480315 w 7467600"/>
              <a:gd name="connsiteY743" fmla="*/ 1158454 h 6858000"/>
              <a:gd name="connsiteX744" fmla="*/ 4494133 w 7467600"/>
              <a:gd name="connsiteY744" fmla="*/ 1118676 h 6858000"/>
              <a:gd name="connsiteX745" fmla="*/ 4557898 w 7467600"/>
              <a:gd name="connsiteY745" fmla="*/ 900011 h 6858000"/>
              <a:gd name="connsiteX746" fmla="*/ 5870151 w 7467600"/>
              <a:gd name="connsiteY746" fmla="*/ 898890 h 6858000"/>
              <a:gd name="connsiteX747" fmla="*/ 5861335 w 7467600"/>
              <a:gd name="connsiteY747" fmla="*/ 899177 h 6858000"/>
              <a:gd name="connsiteX748" fmla="*/ 5843702 w 7467600"/>
              <a:gd name="connsiteY748" fmla="*/ 899748 h 6858000"/>
              <a:gd name="connsiteX749" fmla="*/ 5651107 w 7467600"/>
              <a:gd name="connsiteY749" fmla="*/ 920306 h 6858000"/>
              <a:gd name="connsiteX750" fmla="*/ 5459407 w 7467600"/>
              <a:gd name="connsiteY750" fmla="*/ 940975 h 6858000"/>
              <a:gd name="connsiteX751" fmla="*/ 5374846 w 7467600"/>
              <a:gd name="connsiteY751" fmla="*/ 941988 h 6858000"/>
              <a:gd name="connsiteX752" fmla="*/ 5256105 w 7467600"/>
              <a:gd name="connsiteY752" fmla="*/ 945632 h 6858000"/>
              <a:gd name="connsiteX753" fmla="*/ 5107071 w 7467600"/>
              <a:gd name="connsiteY753" fmla="*/ 969720 h 6858000"/>
              <a:gd name="connsiteX754" fmla="*/ 4998681 w 7467600"/>
              <a:gd name="connsiteY754" fmla="*/ 988771 h 6858000"/>
              <a:gd name="connsiteX755" fmla="*/ 5870151 w 7467600"/>
              <a:gd name="connsiteY755" fmla="*/ 898890 h 6858000"/>
              <a:gd name="connsiteX756" fmla="*/ 5504425 w 7467600"/>
              <a:gd name="connsiteY756" fmla="*/ 848067 h 6858000"/>
              <a:gd name="connsiteX757" fmla="*/ 4968849 w 7467600"/>
              <a:gd name="connsiteY757" fmla="*/ 962318 h 6858000"/>
              <a:gd name="connsiteX758" fmla="*/ 5104039 w 7467600"/>
              <a:gd name="connsiteY758" fmla="*/ 940634 h 6858000"/>
              <a:gd name="connsiteX759" fmla="*/ 5256311 w 7467600"/>
              <a:gd name="connsiteY759" fmla="*/ 916490 h 6858000"/>
              <a:gd name="connsiteX760" fmla="*/ 5377381 w 7467600"/>
              <a:gd name="connsiteY760" fmla="*/ 912671 h 6858000"/>
              <a:gd name="connsiteX761" fmla="*/ 5460148 w 7467600"/>
              <a:gd name="connsiteY761" fmla="*/ 911442 h 6858000"/>
              <a:gd name="connsiteX762" fmla="*/ 5648971 w 7467600"/>
              <a:gd name="connsiteY762" fmla="*/ 891331 h 6858000"/>
              <a:gd name="connsiteX763" fmla="*/ 5844807 w 7467600"/>
              <a:gd name="connsiteY763" fmla="*/ 870718 h 6858000"/>
              <a:gd name="connsiteX764" fmla="*/ 5862975 w 7467600"/>
              <a:gd name="connsiteY764" fmla="*/ 869756 h 6858000"/>
              <a:gd name="connsiteX765" fmla="*/ 5920887 w 7467600"/>
              <a:gd name="connsiteY765" fmla="*/ 865929 h 6858000"/>
              <a:gd name="connsiteX766" fmla="*/ 5504425 w 7467600"/>
              <a:gd name="connsiteY766" fmla="*/ 848067 h 6858000"/>
              <a:gd name="connsiteX767" fmla="*/ 3607114 w 7467600"/>
              <a:gd name="connsiteY767" fmla="*/ 467441 h 6858000"/>
              <a:gd name="connsiteX768" fmla="*/ 3296242 w 7467600"/>
              <a:gd name="connsiteY768" fmla="*/ 807991 h 6858000"/>
              <a:gd name="connsiteX769" fmla="*/ 3174674 w 7467600"/>
              <a:gd name="connsiteY769" fmla="*/ 919759 h 6858000"/>
              <a:gd name="connsiteX770" fmla="*/ 3042978 w 7467600"/>
              <a:gd name="connsiteY770" fmla="*/ 1054894 h 6858000"/>
              <a:gd name="connsiteX771" fmla="*/ 2968914 w 7467600"/>
              <a:gd name="connsiteY771" fmla="*/ 1133756 h 6858000"/>
              <a:gd name="connsiteX772" fmla="*/ 3103823 w 7467600"/>
              <a:gd name="connsiteY772" fmla="*/ 1026814 h 6858000"/>
              <a:gd name="connsiteX773" fmla="*/ 3607114 w 7467600"/>
              <a:gd name="connsiteY773" fmla="*/ 467441 h 6858000"/>
              <a:gd name="connsiteX774" fmla="*/ 3744487 w 7467600"/>
              <a:gd name="connsiteY774" fmla="*/ 383136 h 6858000"/>
              <a:gd name="connsiteX775" fmla="*/ 3970213 w 7467600"/>
              <a:gd name="connsiteY775" fmla="*/ 995559 h 6858000"/>
              <a:gd name="connsiteX776" fmla="*/ 3744487 w 7467600"/>
              <a:gd name="connsiteY776" fmla="*/ 383136 h 6858000"/>
              <a:gd name="connsiteX777" fmla="*/ 3624562 w 7467600"/>
              <a:gd name="connsiteY777" fmla="*/ 367041 h 6858000"/>
              <a:gd name="connsiteX778" fmla="*/ 3489712 w 7467600"/>
              <a:gd name="connsiteY778" fmla="*/ 485386 h 6858000"/>
              <a:gd name="connsiteX779" fmla="*/ 3182994 w 7467600"/>
              <a:gd name="connsiteY779" fmla="*/ 828265 h 6858000"/>
              <a:gd name="connsiteX780" fmla="*/ 2892114 w 7467600"/>
              <a:gd name="connsiteY780" fmla="*/ 1172635 h 6858000"/>
              <a:gd name="connsiteX781" fmla="*/ 3021459 w 7467600"/>
              <a:gd name="connsiteY781" fmla="*/ 1035385 h 6858000"/>
              <a:gd name="connsiteX782" fmla="*/ 3153873 w 7467600"/>
              <a:gd name="connsiteY782" fmla="*/ 898971 h 6858000"/>
              <a:gd name="connsiteX783" fmla="*/ 3276511 w 7467600"/>
              <a:gd name="connsiteY783" fmla="*/ 786423 h 6858000"/>
              <a:gd name="connsiteX784" fmla="*/ 3584154 w 7467600"/>
              <a:gd name="connsiteY784" fmla="*/ 448218 h 6858000"/>
              <a:gd name="connsiteX785" fmla="*/ 3624562 w 7467600"/>
              <a:gd name="connsiteY785" fmla="*/ 367041 h 6858000"/>
              <a:gd name="connsiteX786" fmla="*/ 3766672 w 7467600"/>
              <a:gd name="connsiteY786" fmla="*/ 359429 h 6858000"/>
              <a:gd name="connsiteX787" fmla="*/ 3996338 w 7467600"/>
              <a:gd name="connsiteY787" fmla="*/ 968237 h 6858000"/>
              <a:gd name="connsiteX788" fmla="*/ 3766672 w 7467600"/>
              <a:gd name="connsiteY788" fmla="*/ 359429 h 6858000"/>
              <a:gd name="connsiteX789" fmla="*/ 5805386 w 7467600"/>
              <a:gd name="connsiteY789" fmla="*/ 239240 h 6858000"/>
              <a:gd name="connsiteX790" fmla="*/ 5736947 w 7467600"/>
              <a:gd name="connsiteY790" fmla="*/ 261367 h 6858000"/>
              <a:gd name="connsiteX791" fmla="*/ 5427012 w 7467600"/>
              <a:gd name="connsiteY791" fmla="*/ 311272 h 6858000"/>
              <a:gd name="connsiteX792" fmla="*/ 5147818 w 7467600"/>
              <a:gd name="connsiteY792" fmla="*/ 322112 h 6858000"/>
              <a:gd name="connsiteX793" fmla="*/ 5060854 w 7467600"/>
              <a:gd name="connsiteY793" fmla="*/ 311882 h 6858000"/>
              <a:gd name="connsiteX794" fmla="*/ 4945989 w 7467600"/>
              <a:gd name="connsiteY794" fmla="*/ 300516 h 6858000"/>
              <a:gd name="connsiteX795" fmla="*/ 5410479 w 7467600"/>
              <a:gd name="connsiteY795" fmla="*/ 348434 h 6858000"/>
              <a:gd name="connsiteX796" fmla="*/ 5805386 w 7467600"/>
              <a:gd name="connsiteY796" fmla="*/ 239240 h 6858000"/>
              <a:gd name="connsiteX797" fmla="*/ 5905192 w 7467600"/>
              <a:gd name="connsiteY797" fmla="*/ 163079 h 6858000"/>
              <a:gd name="connsiteX798" fmla="*/ 5865655 w 7467600"/>
              <a:gd name="connsiteY798" fmla="*/ 171901 h 6858000"/>
              <a:gd name="connsiteX799" fmla="*/ 5259740 w 7467600"/>
              <a:gd name="connsiteY799" fmla="*/ 257013 h 6858000"/>
              <a:gd name="connsiteX800" fmla="*/ 5208466 w 7467600"/>
              <a:gd name="connsiteY800" fmla="*/ 257550 h 6858000"/>
              <a:gd name="connsiteX801" fmla="*/ 4980204 w 7467600"/>
              <a:gd name="connsiteY801" fmla="*/ 271903 h 6858000"/>
              <a:gd name="connsiteX802" fmla="*/ 5068068 w 7467600"/>
              <a:gd name="connsiteY802" fmla="*/ 282244 h 6858000"/>
              <a:gd name="connsiteX803" fmla="*/ 5153231 w 7467600"/>
              <a:gd name="connsiteY803" fmla="*/ 292240 h 6858000"/>
              <a:gd name="connsiteX804" fmla="*/ 5426491 w 7467600"/>
              <a:gd name="connsiteY804" fmla="*/ 281128 h 6858000"/>
              <a:gd name="connsiteX805" fmla="*/ 5731212 w 7467600"/>
              <a:gd name="connsiteY805" fmla="*/ 231951 h 6858000"/>
              <a:gd name="connsiteX806" fmla="*/ 5905192 w 7467600"/>
              <a:gd name="connsiteY806" fmla="*/ 163079 h 6858000"/>
              <a:gd name="connsiteX807" fmla="*/ 5944437 w 7467600"/>
              <a:gd name="connsiteY807" fmla="*/ 113829 h 6858000"/>
              <a:gd name="connsiteX808" fmla="*/ 5825032 w 7467600"/>
              <a:gd name="connsiteY808" fmla="*/ 146405 h 6858000"/>
              <a:gd name="connsiteX809" fmla="*/ 4955599 w 7467600"/>
              <a:gd name="connsiteY809" fmla="*/ 247008 h 6858000"/>
              <a:gd name="connsiteX810" fmla="*/ 5210104 w 7467600"/>
              <a:gd name="connsiteY810" fmla="*/ 228123 h 6858000"/>
              <a:gd name="connsiteX811" fmla="*/ 5261015 w 7467600"/>
              <a:gd name="connsiteY811" fmla="*/ 227087 h 6858000"/>
              <a:gd name="connsiteX812" fmla="*/ 5861181 w 7467600"/>
              <a:gd name="connsiteY812" fmla="*/ 143093 h 6858000"/>
              <a:gd name="connsiteX813" fmla="*/ 5961252 w 7467600"/>
              <a:gd name="connsiteY813" fmla="*/ 114820 h 6858000"/>
              <a:gd name="connsiteX814" fmla="*/ 5944437 w 7467600"/>
              <a:gd name="connsiteY814" fmla="*/ 113829 h 6858000"/>
              <a:gd name="connsiteX815" fmla="*/ 3882765 w 7467600"/>
              <a:gd name="connsiteY815" fmla="*/ 0 h 6858000"/>
              <a:gd name="connsiteX816" fmla="*/ 3995099 w 7467600"/>
              <a:gd name="connsiteY816" fmla="*/ 0 h 6858000"/>
              <a:gd name="connsiteX817" fmla="*/ 4163818 w 7467600"/>
              <a:gd name="connsiteY817" fmla="*/ 234104 h 6858000"/>
              <a:gd name="connsiteX818" fmla="*/ 4172099 w 7467600"/>
              <a:gd name="connsiteY818" fmla="*/ 234207 h 6858000"/>
              <a:gd name="connsiteX819" fmla="*/ 4784282 w 7467600"/>
              <a:gd name="connsiteY819" fmla="*/ 276561 h 6858000"/>
              <a:gd name="connsiteX820" fmla="*/ 4801687 w 7467600"/>
              <a:gd name="connsiteY820" fmla="*/ 267764 h 6858000"/>
              <a:gd name="connsiteX821" fmla="*/ 6082788 w 7467600"/>
              <a:gd name="connsiteY821" fmla="*/ 64119 h 6858000"/>
              <a:gd name="connsiteX822" fmla="*/ 6099442 w 7467600"/>
              <a:gd name="connsiteY822" fmla="*/ 82568 h 6858000"/>
              <a:gd name="connsiteX823" fmla="*/ 4804137 w 7467600"/>
              <a:gd name="connsiteY823" fmla="*/ 320931 h 6858000"/>
              <a:gd name="connsiteX824" fmla="*/ 4227047 w 7467600"/>
              <a:gd name="connsiteY824" fmla="*/ 313415 h 6858000"/>
              <a:gd name="connsiteX825" fmla="*/ 4346041 w 7467600"/>
              <a:gd name="connsiteY825" fmla="*/ 456086 h 6858000"/>
              <a:gd name="connsiteX826" fmla="*/ 4870967 w 7467600"/>
              <a:gd name="connsiteY826" fmla="*/ 963061 h 6858000"/>
              <a:gd name="connsiteX827" fmla="*/ 4889647 w 7467600"/>
              <a:gd name="connsiteY827" fmla="*/ 957147 h 6858000"/>
              <a:gd name="connsiteX828" fmla="*/ 5422504 w 7467600"/>
              <a:gd name="connsiteY828" fmla="*/ 805191 h 6858000"/>
              <a:gd name="connsiteX829" fmla="*/ 6087656 w 7467600"/>
              <a:gd name="connsiteY829" fmla="*/ 826703 h 6858000"/>
              <a:gd name="connsiteX830" fmla="*/ 6058717 w 7467600"/>
              <a:gd name="connsiteY830" fmla="*/ 865992 h 6858000"/>
              <a:gd name="connsiteX831" fmla="*/ 4974153 w 7467600"/>
              <a:gd name="connsiteY831" fmla="*/ 1045456 h 6858000"/>
              <a:gd name="connsiteX832" fmla="*/ 5627835 w 7467600"/>
              <a:gd name="connsiteY832" fmla="*/ 1472077 h 6858000"/>
              <a:gd name="connsiteX833" fmla="*/ 5629817 w 7467600"/>
              <a:gd name="connsiteY833" fmla="*/ 1471412 h 6858000"/>
              <a:gd name="connsiteX834" fmla="*/ 5634124 w 7467600"/>
              <a:gd name="connsiteY834" fmla="*/ 1470572 h 6858000"/>
              <a:gd name="connsiteX835" fmla="*/ 5755832 w 7467600"/>
              <a:gd name="connsiteY835" fmla="*/ 1383886 h 6858000"/>
              <a:gd name="connsiteX836" fmla="*/ 6014186 w 7467600"/>
              <a:gd name="connsiteY836" fmla="*/ 1279799 h 6858000"/>
              <a:gd name="connsiteX837" fmla="*/ 6901619 w 7467600"/>
              <a:gd name="connsiteY837" fmla="*/ 1047874 h 6858000"/>
              <a:gd name="connsiteX838" fmla="*/ 6931566 w 7467600"/>
              <a:gd name="connsiteY838" fmla="*/ 1062034 h 6858000"/>
              <a:gd name="connsiteX839" fmla="*/ 5790982 w 7467600"/>
              <a:gd name="connsiteY839" fmla="*/ 1561380 h 6858000"/>
              <a:gd name="connsiteX840" fmla="*/ 6188971 w 7467600"/>
              <a:gd name="connsiteY840" fmla="*/ 1755168 h 6858000"/>
              <a:gd name="connsiteX841" fmla="*/ 6202446 w 7467600"/>
              <a:gd name="connsiteY841" fmla="*/ 1752268 h 6858000"/>
              <a:gd name="connsiteX842" fmla="*/ 7179560 w 7467600"/>
              <a:gd name="connsiteY842" fmla="*/ 1467551 h 6858000"/>
              <a:gd name="connsiteX843" fmla="*/ 7158730 w 7467600"/>
              <a:gd name="connsiteY843" fmla="*/ 1507835 h 6858000"/>
              <a:gd name="connsiteX844" fmla="*/ 6326959 w 7467600"/>
              <a:gd name="connsiteY844" fmla="*/ 1817686 h 6858000"/>
              <a:gd name="connsiteX845" fmla="*/ 6537433 w 7467600"/>
              <a:gd name="connsiteY845" fmla="*/ 1907790 h 6858000"/>
              <a:gd name="connsiteX846" fmla="*/ 6550221 w 7467600"/>
              <a:gd name="connsiteY846" fmla="*/ 1910729 h 6858000"/>
              <a:gd name="connsiteX847" fmla="*/ 6964438 w 7467600"/>
              <a:gd name="connsiteY847" fmla="*/ 2209505 h 6858000"/>
              <a:gd name="connsiteX848" fmla="*/ 7367862 w 7467600"/>
              <a:gd name="connsiteY848" fmla="*/ 2806833 h 6858000"/>
              <a:gd name="connsiteX849" fmla="*/ 7364329 w 7467600"/>
              <a:gd name="connsiteY849" fmla="*/ 2826907 h 6858000"/>
              <a:gd name="connsiteX850" fmla="*/ 7290545 w 7467600"/>
              <a:gd name="connsiteY850" fmla="*/ 2850663 h 6858000"/>
              <a:gd name="connsiteX851" fmla="*/ 6472036 w 7467600"/>
              <a:gd name="connsiteY851" fmla="*/ 1959003 h 6858000"/>
              <a:gd name="connsiteX852" fmla="*/ 5792897 w 7467600"/>
              <a:gd name="connsiteY852" fmla="*/ 1647747 h 6858000"/>
              <a:gd name="connsiteX853" fmla="*/ 5842751 w 7467600"/>
              <a:gd name="connsiteY853" fmla="*/ 1816112 h 6858000"/>
              <a:gd name="connsiteX854" fmla="*/ 5847424 w 7467600"/>
              <a:gd name="connsiteY854" fmla="*/ 1815776 h 6858000"/>
              <a:gd name="connsiteX855" fmla="*/ 6399821 w 7467600"/>
              <a:gd name="connsiteY855" fmla="*/ 2344799 h 6858000"/>
              <a:gd name="connsiteX856" fmla="*/ 6323232 w 7467600"/>
              <a:gd name="connsiteY856" fmla="*/ 2389634 h 6858000"/>
              <a:gd name="connsiteX857" fmla="*/ 5942958 w 7467600"/>
              <a:gd name="connsiteY857" fmla="*/ 2077708 h 6858000"/>
              <a:gd name="connsiteX858" fmla="*/ 5921559 w 7467600"/>
              <a:gd name="connsiteY858" fmla="*/ 2378596 h 6858000"/>
              <a:gd name="connsiteX859" fmla="*/ 5817651 w 7467600"/>
              <a:gd name="connsiteY859" fmla="*/ 3023919 h 6858000"/>
              <a:gd name="connsiteX860" fmla="*/ 5729634 w 7467600"/>
              <a:gd name="connsiteY860" fmla="*/ 3051849 h 6858000"/>
              <a:gd name="connsiteX861" fmla="*/ 5611018 w 7467600"/>
              <a:gd name="connsiteY861" fmla="*/ 2316769 h 6858000"/>
              <a:gd name="connsiteX862" fmla="*/ 5687608 w 7467600"/>
              <a:gd name="connsiteY862" fmla="*/ 2039972 h 6858000"/>
              <a:gd name="connsiteX863" fmla="*/ 5657554 w 7467600"/>
              <a:gd name="connsiteY863" fmla="*/ 1576445 h 6858000"/>
              <a:gd name="connsiteX864" fmla="*/ 5150475 w 7467600"/>
              <a:gd name="connsiteY864" fmla="*/ 1274012 h 6858000"/>
              <a:gd name="connsiteX865" fmla="*/ 5349142 w 7467600"/>
              <a:gd name="connsiteY865" fmla="*/ 2204405 h 6858000"/>
              <a:gd name="connsiteX866" fmla="*/ 5262214 w 7467600"/>
              <a:gd name="connsiteY866" fmla="*/ 2233836 h 6858000"/>
              <a:gd name="connsiteX867" fmla="*/ 4981539 w 7467600"/>
              <a:gd name="connsiteY867" fmla="*/ 1542201 h 6858000"/>
              <a:gd name="connsiteX868" fmla="*/ 4958461 w 7467600"/>
              <a:gd name="connsiteY868" fmla="*/ 1136957 h 6858000"/>
              <a:gd name="connsiteX869" fmla="*/ 4655015 w 7467600"/>
              <a:gd name="connsiteY869" fmla="*/ 891426 h 6858000"/>
              <a:gd name="connsiteX870" fmla="*/ 4348002 w 7467600"/>
              <a:gd name="connsiteY870" fmla="*/ 2205895 h 6858000"/>
              <a:gd name="connsiteX871" fmla="*/ 4262250 w 7467600"/>
              <a:gd name="connsiteY871" fmla="*/ 2219972 h 6858000"/>
              <a:gd name="connsiteX872" fmla="*/ 4550611 w 7467600"/>
              <a:gd name="connsiteY872" fmla="*/ 817540 h 6858000"/>
              <a:gd name="connsiteX873" fmla="*/ 4564418 w 7467600"/>
              <a:gd name="connsiteY873" fmla="*/ 808293 h 6858000"/>
              <a:gd name="connsiteX874" fmla="*/ 4266388 w 7467600"/>
              <a:gd name="connsiteY874" fmla="*/ 500083 h 6858000"/>
              <a:gd name="connsiteX875" fmla="*/ 4032842 w 7467600"/>
              <a:gd name="connsiteY875" fmla="*/ 211809 h 6858000"/>
              <a:gd name="connsiteX876" fmla="*/ 3882765 w 7467600"/>
              <a:gd name="connsiteY876" fmla="*/ 0 h 6858000"/>
              <a:gd name="connsiteX877" fmla="*/ 3721337 w 7467600"/>
              <a:gd name="connsiteY877" fmla="*/ 0 h 6858000"/>
              <a:gd name="connsiteX878" fmla="*/ 3797544 w 7467600"/>
              <a:gd name="connsiteY878" fmla="*/ 0 h 6858000"/>
              <a:gd name="connsiteX879" fmla="*/ 3775734 w 7467600"/>
              <a:gd name="connsiteY879" fmla="*/ 95131 h 6858000"/>
              <a:gd name="connsiteX880" fmla="*/ 3724807 w 7467600"/>
              <a:gd name="connsiteY880" fmla="*/ 272257 h 6858000"/>
              <a:gd name="connsiteX881" fmla="*/ 3726844 w 7467600"/>
              <a:gd name="connsiteY881" fmla="*/ 282988 h 6858000"/>
              <a:gd name="connsiteX882" fmla="*/ 3742664 w 7467600"/>
              <a:gd name="connsiteY882" fmla="*/ 279918 h 6858000"/>
              <a:gd name="connsiteX883" fmla="*/ 4103910 w 7467600"/>
              <a:gd name="connsiteY883" fmla="*/ 1161917 h 6858000"/>
              <a:gd name="connsiteX884" fmla="*/ 4020269 w 7467600"/>
              <a:gd name="connsiteY884" fmla="*/ 1200406 h 6858000"/>
              <a:gd name="connsiteX885" fmla="*/ 3674882 w 7467600"/>
              <a:gd name="connsiteY885" fmla="*/ 488524 h 6858000"/>
              <a:gd name="connsiteX886" fmla="*/ 3132682 w 7467600"/>
              <a:gd name="connsiteY886" fmla="*/ 1072284 h 6858000"/>
              <a:gd name="connsiteX887" fmla="*/ 2716346 w 7467600"/>
              <a:gd name="connsiteY887" fmla="*/ 1276376 h 6858000"/>
              <a:gd name="connsiteX888" fmla="*/ 2716772 w 7467600"/>
              <a:gd name="connsiteY888" fmla="*/ 1255462 h 6858000"/>
              <a:gd name="connsiteX889" fmla="*/ 3471096 w 7467600"/>
              <a:gd name="connsiteY889" fmla="*/ 437072 h 6858000"/>
              <a:gd name="connsiteX890" fmla="*/ 3639057 w 7467600"/>
              <a:gd name="connsiteY890" fmla="*/ 286334 h 6858000"/>
              <a:gd name="connsiteX891" fmla="*/ 3640309 w 7467600"/>
              <a:gd name="connsiteY891" fmla="*/ 284664 h 6858000"/>
              <a:gd name="connsiteX892" fmla="*/ 3646022 w 7467600"/>
              <a:gd name="connsiteY892" fmla="*/ 276711 h 6858000"/>
              <a:gd name="connsiteX893" fmla="*/ 3707943 w 7467600"/>
              <a:gd name="connsiteY893" fmla="*/ 65958 h 6858000"/>
              <a:gd name="connsiteX894" fmla="*/ 3721337 w 7467600"/>
              <a:gd name="connsiteY894" fmla="*/ 0 h 6858000"/>
              <a:gd name="connsiteX895" fmla="*/ 2867960 w 7467600"/>
              <a:gd name="connsiteY895" fmla="*/ 0 h 6858000"/>
              <a:gd name="connsiteX896" fmla="*/ 2926351 w 7467600"/>
              <a:gd name="connsiteY896" fmla="*/ 0 h 6858000"/>
              <a:gd name="connsiteX897" fmla="*/ 2902823 w 7467600"/>
              <a:gd name="connsiteY897" fmla="*/ 262929 h 6858000"/>
              <a:gd name="connsiteX898" fmla="*/ 2940663 w 7467600"/>
              <a:gd name="connsiteY898" fmla="*/ 140884 h 6858000"/>
              <a:gd name="connsiteX899" fmla="*/ 2947039 w 7467600"/>
              <a:gd name="connsiteY899" fmla="*/ 122524 h 6858000"/>
              <a:gd name="connsiteX900" fmla="*/ 2984316 w 7467600"/>
              <a:gd name="connsiteY900" fmla="*/ 0 h 6858000"/>
              <a:gd name="connsiteX901" fmla="*/ 3016114 w 7467600"/>
              <a:gd name="connsiteY901" fmla="*/ 0 h 6858000"/>
              <a:gd name="connsiteX902" fmla="*/ 2979949 w 7467600"/>
              <a:gd name="connsiteY902" fmla="*/ 119274 h 6858000"/>
              <a:gd name="connsiteX903" fmla="*/ 3023879 w 7467600"/>
              <a:gd name="connsiteY903" fmla="*/ 0 h 6858000"/>
              <a:gd name="connsiteX904" fmla="*/ 3105400 w 7467600"/>
              <a:gd name="connsiteY904" fmla="*/ 0 h 6858000"/>
              <a:gd name="connsiteX905" fmla="*/ 3094669 w 7467600"/>
              <a:gd name="connsiteY905" fmla="*/ 30308 h 6858000"/>
              <a:gd name="connsiteX906" fmla="*/ 2901945 w 7467600"/>
              <a:gd name="connsiteY906" fmla="*/ 466538 h 6858000"/>
              <a:gd name="connsiteX907" fmla="*/ 2815209 w 7467600"/>
              <a:gd name="connsiteY907" fmla="*/ 497361 h 6858000"/>
              <a:gd name="connsiteX908" fmla="*/ 2844845 w 7467600"/>
              <a:gd name="connsiteY908" fmla="*/ 127638 h 6858000"/>
              <a:gd name="connsiteX909" fmla="*/ 2867960 w 7467600"/>
              <a:gd name="connsiteY909" fmla="*/ 0 h 6858000"/>
              <a:gd name="connsiteX910" fmla="*/ 1057230 w 7467600"/>
              <a:gd name="connsiteY910" fmla="*/ 0 h 6858000"/>
              <a:gd name="connsiteX911" fmla="*/ 1111003 w 7467600"/>
              <a:gd name="connsiteY911" fmla="*/ 0 h 6858000"/>
              <a:gd name="connsiteX912" fmla="*/ 1125553 w 7467600"/>
              <a:gd name="connsiteY912" fmla="*/ 52588 h 6858000"/>
              <a:gd name="connsiteX913" fmla="*/ 1304276 w 7467600"/>
              <a:gd name="connsiteY913" fmla="*/ 476275 h 6858000"/>
              <a:gd name="connsiteX914" fmla="*/ 1492066 w 7467600"/>
              <a:gd name="connsiteY914" fmla="*/ 886333 h 6858000"/>
              <a:gd name="connsiteX915" fmla="*/ 1423698 w 7467600"/>
              <a:gd name="connsiteY915" fmla="*/ 710817 h 6858000"/>
              <a:gd name="connsiteX916" fmla="*/ 1357609 w 7467600"/>
              <a:gd name="connsiteY916" fmla="*/ 532892 h 6858000"/>
              <a:gd name="connsiteX917" fmla="*/ 1309550 w 7467600"/>
              <a:gd name="connsiteY917" fmla="*/ 374031 h 6858000"/>
              <a:gd name="connsiteX918" fmla="*/ 1193673 w 7467600"/>
              <a:gd name="connsiteY918" fmla="*/ 49533 h 6858000"/>
              <a:gd name="connsiteX919" fmla="*/ 1164391 w 7467600"/>
              <a:gd name="connsiteY919" fmla="*/ 0 h 6858000"/>
              <a:gd name="connsiteX920" fmla="*/ 1200666 w 7467600"/>
              <a:gd name="connsiteY920" fmla="*/ 0 h 6858000"/>
              <a:gd name="connsiteX921" fmla="*/ 1223408 w 7467600"/>
              <a:gd name="connsiteY921" fmla="*/ 38996 h 6858000"/>
              <a:gd name="connsiteX922" fmla="*/ 1339635 w 7467600"/>
              <a:gd name="connsiteY922" fmla="*/ 365517 h 6858000"/>
              <a:gd name="connsiteX923" fmla="*/ 1387469 w 7467600"/>
              <a:gd name="connsiteY923" fmla="*/ 523079 h 6858000"/>
              <a:gd name="connsiteX924" fmla="*/ 1452685 w 7467600"/>
              <a:gd name="connsiteY924" fmla="*/ 699806 h 6858000"/>
              <a:gd name="connsiteX925" fmla="*/ 1492092 w 7467600"/>
              <a:gd name="connsiteY925" fmla="*/ 800424 h 6858000"/>
              <a:gd name="connsiteX926" fmla="*/ 1455302 w 7467600"/>
              <a:gd name="connsiteY926" fmla="*/ 632913 h 6858000"/>
              <a:gd name="connsiteX927" fmla="*/ 1222336 w 7467600"/>
              <a:gd name="connsiteY927" fmla="*/ 9480 h 6858000"/>
              <a:gd name="connsiteX928" fmla="*/ 1214634 w 7467600"/>
              <a:gd name="connsiteY928" fmla="*/ 0 h 6858000"/>
              <a:gd name="connsiteX929" fmla="*/ 1289827 w 7467600"/>
              <a:gd name="connsiteY929" fmla="*/ 0 h 6858000"/>
              <a:gd name="connsiteX930" fmla="*/ 1321076 w 7467600"/>
              <a:gd name="connsiteY930" fmla="*/ 59722 h 6858000"/>
              <a:gd name="connsiteX931" fmla="*/ 1512579 w 7467600"/>
              <a:gd name="connsiteY931" fmla="*/ 626441 h 6858000"/>
              <a:gd name="connsiteX932" fmla="*/ 1506076 w 7467600"/>
              <a:gd name="connsiteY932" fmla="*/ 1089289 h 6858000"/>
              <a:gd name="connsiteX933" fmla="*/ 1486346 w 7467600"/>
              <a:gd name="connsiteY933" fmla="*/ 1079919 h 6858000"/>
              <a:gd name="connsiteX934" fmla="*/ 1070511 w 7467600"/>
              <a:gd name="connsiteY934" fmla="*/ 48609 h 6858000"/>
              <a:gd name="connsiteX935" fmla="*/ 1057230 w 7467600"/>
              <a:gd name="connsiteY935" fmla="*/ 0 h 6858000"/>
              <a:gd name="connsiteX936" fmla="*/ 43151 w 7467600"/>
              <a:gd name="connsiteY936" fmla="*/ 0 h 6858000"/>
              <a:gd name="connsiteX937" fmla="*/ 95283 w 7467600"/>
              <a:gd name="connsiteY937" fmla="*/ 0 h 6858000"/>
              <a:gd name="connsiteX938" fmla="*/ 300708 w 7467600"/>
              <a:gd name="connsiteY938" fmla="*/ 154571 h 6858000"/>
              <a:gd name="connsiteX939" fmla="*/ 530414 w 7467600"/>
              <a:gd name="connsiteY939" fmla="*/ 354673 h 6858000"/>
              <a:gd name="connsiteX940" fmla="*/ 333785 w 7467600"/>
              <a:gd name="connsiteY940" fmla="*/ 161564 h 6858000"/>
              <a:gd name="connsiteX941" fmla="*/ 147005 w 7467600"/>
              <a:gd name="connsiteY941" fmla="*/ 0 h 6858000"/>
              <a:gd name="connsiteX942" fmla="*/ 272509 w 7467600"/>
              <a:gd name="connsiteY942" fmla="*/ 0 h 6858000"/>
              <a:gd name="connsiteX943" fmla="*/ 326276 w 7467600"/>
              <a:gd name="connsiteY943" fmla="*/ 45847 h 6858000"/>
              <a:gd name="connsiteX944" fmla="*/ 823759 w 7467600"/>
              <a:gd name="connsiteY944" fmla="*/ 574145 h 6858000"/>
              <a:gd name="connsiteX945" fmla="*/ 811254 w 7467600"/>
              <a:gd name="connsiteY945" fmla="*/ 665546 h 6858000"/>
              <a:gd name="connsiteX946" fmla="*/ 154042 w 7467600"/>
              <a:gd name="connsiteY946" fmla="*/ 261522 h 6858000"/>
              <a:gd name="connsiteX947" fmla="*/ 13550 w 7467600"/>
              <a:gd name="connsiteY947" fmla="*/ 158423 h 6858000"/>
              <a:gd name="connsiteX948" fmla="*/ 0 w 7467600"/>
              <a:gd name="connsiteY948" fmla="*/ 146618 h 6858000"/>
              <a:gd name="connsiteX949" fmla="*/ 0 w 7467600"/>
              <a:gd name="connsiteY949" fmla="*/ 59161 h 6858000"/>
              <a:gd name="connsiteX950" fmla="*/ 45427 w 7467600"/>
              <a:gd name="connsiteY950" fmla="*/ 101078 h 6858000"/>
              <a:gd name="connsiteX951" fmla="*/ 630103 w 7467600"/>
              <a:gd name="connsiteY951" fmla="*/ 485885 h 6858000"/>
              <a:gd name="connsiteX952" fmla="*/ 532040 w 7467600"/>
              <a:gd name="connsiteY952" fmla="*/ 399359 h 6858000"/>
              <a:gd name="connsiteX953" fmla="*/ 517618 w 7467600"/>
              <a:gd name="connsiteY953" fmla="*/ 385726 h 6858000"/>
              <a:gd name="connsiteX954" fmla="*/ 285074 w 7467600"/>
              <a:gd name="connsiteY954" fmla="*/ 182755 h 6858000"/>
              <a:gd name="connsiteX955" fmla="*/ 43151 w 7467600"/>
              <a:gd name="connsiteY955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1456157 w 7467600"/>
              <a:gd name="connsiteY74" fmla="*/ 5371404 h 6858000"/>
              <a:gd name="connsiteX75" fmla="*/ 1244432 w 7467600"/>
              <a:gd name="connsiteY75" fmla="*/ 5385601 h 6858000"/>
              <a:gd name="connsiteX76" fmla="*/ 973990 w 7467600"/>
              <a:gd name="connsiteY76" fmla="*/ 5424940 h 6858000"/>
              <a:gd name="connsiteX77" fmla="*/ 1103809 w 7467600"/>
              <a:gd name="connsiteY77" fmla="*/ 5433720 h 6858000"/>
              <a:gd name="connsiteX78" fmla="*/ 1123454 w 7467600"/>
              <a:gd name="connsiteY78" fmla="*/ 5435727 h 6858000"/>
              <a:gd name="connsiteX79" fmla="*/ 1737017 w 7467600"/>
              <a:gd name="connsiteY79" fmla="*/ 5452183 h 6858000"/>
              <a:gd name="connsiteX80" fmla="*/ 1824397 w 7467600"/>
              <a:gd name="connsiteY80" fmla="*/ 5447757 h 6858000"/>
              <a:gd name="connsiteX81" fmla="*/ 2070059 w 7467600"/>
              <a:gd name="connsiteY81" fmla="*/ 5441660 h 6858000"/>
              <a:gd name="connsiteX82" fmla="*/ 1456157 w 7467600"/>
              <a:gd name="connsiteY82" fmla="*/ 5371404 h 6858000"/>
              <a:gd name="connsiteX83" fmla="*/ 4988186 w 7467600"/>
              <a:gd name="connsiteY83" fmla="*/ 5216467 h 6858000"/>
              <a:gd name="connsiteX84" fmla="*/ 4777334 w 7467600"/>
              <a:gd name="connsiteY84" fmla="*/ 5406072 h 6858000"/>
              <a:gd name="connsiteX85" fmla="*/ 4718341 w 7467600"/>
              <a:gd name="connsiteY85" fmla="*/ 5468043 h 6858000"/>
              <a:gd name="connsiteX86" fmla="*/ 4604655 w 7467600"/>
              <a:gd name="connsiteY86" fmla="*/ 5583434 h 6858000"/>
              <a:gd name="connsiteX87" fmla="*/ 4565074 w 7467600"/>
              <a:gd name="connsiteY87" fmla="*/ 5618550 h 6858000"/>
              <a:gd name="connsiteX88" fmla="*/ 4988186 w 7467600"/>
              <a:gd name="connsiteY88" fmla="*/ 5216467 h 6858000"/>
              <a:gd name="connsiteX89" fmla="*/ 4978032 w 7467600"/>
              <a:gd name="connsiteY89" fmla="*/ 5183809 h 6858000"/>
              <a:gd name="connsiteX90" fmla="*/ 4463413 w 7467600"/>
              <a:gd name="connsiteY90" fmla="*/ 5615162 h 6858000"/>
              <a:gd name="connsiteX91" fmla="*/ 4358134 w 7467600"/>
              <a:gd name="connsiteY91" fmla="*/ 5742791 h 6858000"/>
              <a:gd name="connsiteX92" fmla="*/ 4376219 w 7467600"/>
              <a:gd name="connsiteY92" fmla="*/ 5729027 h 6858000"/>
              <a:gd name="connsiteX93" fmla="*/ 4582340 w 7467600"/>
              <a:gd name="connsiteY93" fmla="*/ 5561037 h 6858000"/>
              <a:gd name="connsiteX94" fmla="*/ 4694684 w 7467600"/>
              <a:gd name="connsiteY94" fmla="*/ 5447098 h 6858000"/>
              <a:gd name="connsiteX95" fmla="*/ 4754123 w 7467600"/>
              <a:gd name="connsiteY95" fmla="*/ 5384643 h 6858000"/>
              <a:gd name="connsiteX96" fmla="*/ 4978032 w 7467600"/>
              <a:gd name="connsiteY96" fmla="*/ 5183809 h 6858000"/>
              <a:gd name="connsiteX97" fmla="*/ 1903353 w 7467600"/>
              <a:gd name="connsiteY97" fmla="*/ 5044827 h 6858000"/>
              <a:gd name="connsiteX98" fmla="*/ 1936931 w 7467600"/>
              <a:gd name="connsiteY98" fmla="*/ 5093954 h 6858000"/>
              <a:gd name="connsiteX99" fmla="*/ 2195868 w 7467600"/>
              <a:gd name="connsiteY99" fmla="*/ 5396574 h 6858000"/>
              <a:gd name="connsiteX100" fmla="*/ 2088852 w 7467600"/>
              <a:gd name="connsiteY100" fmla="*/ 5166123 h 6858000"/>
              <a:gd name="connsiteX101" fmla="*/ 1958241 w 7467600"/>
              <a:gd name="connsiteY101" fmla="*/ 5067955 h 6858000"/>
              <a:gd name="connsiteX102" fmla="*/ 1903353 w 7467600"/>
              <a:gd name="connsiteY102" fmla="*/ 5044827 h 6858000"/>
              <a:gd name="connsiteX103" fmla="*/ 1979378 w 7467600"/>
              <a:gd name="connsiteY103" fmla="*/ 4769504 h 6858000"/>
              <a:gd name="connsiteX104" fmla="*/ 2882120 w 7467600"/>
              <a:gd name="connsiteY104" fmla="*/ 5064547 h 6858000"/>
              <a:gd name="connsiteX105" fmla="*/ 2793103 w 7467600"/>
              <a:gd name="connsiteY105" fmla="*/ 5039699 h 6858000"/>
              <a:gd name="connsiteX106" fmla="*/ 2770041 w 7467600"/>
              <a:gd name="connsiteY106" fmla="*/ 5033634 h 6858000"/>
              <a:gd name="connsiteX107" fmla="*/ 1979378 w 7467600"/>
              <a:gd name="connsiteY107" fmla="*/ 4769504 h 6858000"/>
              <a:gd name="connsiteX108" fmla="*/ 1927410 w 7467600"/>
              <a:gd name="connsiteY108" fmla="*/ 4716164 h 6858000"/>
              <a:gd name="connsiteX109" fmla="*/ 1959587 w 7467600"/>
              <a:gd name="connsiteY109" fmla="*/ 4728849 h 6858000"/>
              <a:gd name="connsiteX110" fmla="*/ 2777707 w 7467600"/>
              <a:gd name="connsiteY110" fmla="*/ 5003991 h 6858000"/>
              <a:gd name="connsiteX111" fmla="*/ 2800768 w 7467600"/>
              <a:gd name="connsiteY111" fmla="*/ 5010056 h 6858000"/>
              <a:gd name="connsiteX112" fmla="*/ 2879408 w 7467600"/>
              <a:gd name="connsiteY112" fmla="*/ 5031590 h 6858000"/>
              <a:gd name="connsiteX113" fmla="*/ 2862295 w 7467600"/>
              <a:gd name="connsiteY113" fmla="*/ 5022958 h 6858000"/>
              <a:gd name="connsiteX114" fmla="*/ 2813343 w 7467600"/>
              <a:gd name="connsiteY114" fmla="*/ 4998369 h 6858000"/>
              <a:gd name="connsiteX115" fmla="*/ 2646245 w 7467600"/>
              <a:gd name="connsiteY115" fmla="*/ 4930999 h 6858000"/>
              <a:gd name="connsiteX116" fmla="*/ 1999243 w 7467600"/>
              <a:gd name="connsiteY116" fmla="*/ 4730524 h 6858000"/>
              <a:gd name="connsiteX117" fmla="*/ 1979527 w 7467600"/>
              <a:gd name="connsiteY117" fmla="*/ 4726651 h 6858000"/>
              <a:gd name="connsiteX118" fmla="*/ 1927410 w 7467600"/>
              <a:gd name="connsiteY118" fmla="*/ 4716164 h 6858000"/>
              <a:gd name="connsiteX119" fmla="*/ 1997014 w 7467600"/>
              <a:gd name="connsiteY119" fmla="*/ 4698007 h 6858000"/>
              <a:gd name="connsiteX120" fmla="*/ 2005458 w 7467600"/>
              <a:gd name="connsiteY120" fmla="*/ 4699540 h 6858000"/>
              <a:gd name="connsiteX121" fmla="*/ 2657186 w 7467600"/>
              <a:gd name="connsiteY121" fmla="*/ 4901687 h 6858000"/>
              <a:gd name="connsiteX122" fmla="*/ 2826662 w 7467600"/>
              <a:gd name="connsiteY122" fmla="*/ 4970362 h 6858000"/>
              <a:gd name="connsiteX123" fmla="*/ 2876100 w 7467600"/>
              <a:gd name="connsiteY123" fmla="*/ 4995397 h 6858000"/>
              <a:gd name="connsiteX124" fmla="*/ 3042600 w 7467600"/>
              <a:gd name="connsiteY124" fmla="*/ 5059532 h 6858000"/>
              <a:gd name="connsiteX125" fmla="*/ 1997014 w 7467600"/>
              <a:gd name="connsiteY125" fmla="*/ 4698007 h 6858000"/>
              <a:gd name="connsiteX126" fmla="*/ 2305292 w 7467600"/>
              <a:gd name="connsiteY126" fmla="*/ 4219492 h 6858000"/>
              <a:gd name="connsiteX127" fmla="*/ 3360922 w 7467600"/>
              <a:gd name="connsiteY127" fmla="*/ 4529373 h 6858000"/>
              <a:gd name="connsiteX128" fmla="*/ 3492420 w 7467600"/>
              <a:gd name="connsiteY128" fmla="*/ 4510145 h 6858000"/>
              <a:gd name="connsiteX129" fmla="*/ 3364086 w 7467600"/>
              <a:gd name="connsiteY129" fmla="*/ 4480340 h 6858000"/>
              <a:gd name="connsiteX130" fmla="*/ 3225818 w 7467600"/>
              <a:gd name="connsiteY130" fmla="*/ 4411822 h 6858000"/>
              <a:gd name="connsiteX131" fmla="*/ 3129696 w 7467600"/>
              <a:gd name="connsiteY131" fmla="*/ 4360704 h 6858000"/>
              <a:gd name="connsiteX132" fmla="*/ 2814545 w 7467600"/>
              <a:gd name="connsiteY132" fmla="*/ 4282955 h 6858000"/>
              <a:gd name="connsiteX133" fmla="*/ 2305292 w 7467600"/>
              <a:gd name="connsiteY133" fmla="*/ 4219492 h 6858000"/>
              <a:gd name="connsiteX134" fmla="*/ 2626982 w 7467600"/>
              <a:gd name="connsiteY134" fmla="*/ 4206450 h 6858000"/>
              <a:gd name="connsiteX135" fmla="*/ 2490617 w 7467600"/>
              <a:gd name="connsiteY135" fmla="*/ 4206951 h 6858000"/>
              <a:gd name="connsiteX136" fmla="*/ 2819869 w 7467600"/>
              <a:gd name="connsiteY136" fmla="*/ 4252936 h 6858000"/>
              <a:gd name="connsiteX137" fmla="*/ 3143018 w 7467600"/>
              <a:gd name="connsiteY137" fmla="*/ 4332698 h 6858000"/>
              <a:gd name="connsiteX138" fmla="*/ 3241520 w 7467600"/>
              <a:gd name="connsiteY138" fmla="*/ 4385112 h 6858000"/>
              <a:gd name="connsiteX139" fmla="*/ 3374575 w 7467600"/>
              <a:gd name="connsiteY139" fmla="*/ 4451517 h 6858000"/>
              <a:gd name="connsiteX140" fmla="*/ 3505221 w 7467600"/>
              <a:gd name="connsiteY140" fmla="*/ 4480757 h 6858000"/>
              <a:gd name="connsiteX141" fmla="*/ 2626982 w 7467600"/>
              <a:gd name="connsiteY141" fmla="*/ 4206450 h 6858000"/>
              <a:gd name="connsiteX142" fmla="*/ 1310106 w 7467600"/>
              <a:gd name="connsiteY142" fmla="*/ 3943217 h 6858000"/>
              <a:gd name="connsiteX143" fmla="*/ 854994 w 7467600"/>
              <a:gd name="connsiteY143" fmla="*/ 4399136 h 6858000"/>
              <a:gd name="connsiteX144" fmla="*/ 742462 w 7467600"/>
              <a:gd name="connsiteY144" fmla="*/ 4594648 h 6858000"/>
              <a:gd name="connsiteX145" fmla="*/ 820602 w 7467600"/>
              <a:gd name="connsiteY145" fmla="*/ 4485915 h 6858000"/>
              <a:gd name="connsiteX146" fmla="*/ 878295 w 7467600"/>
              <a:gd name="connsiteY146" fmla="*/ 4403594 h 6858000"/>
              <a:gd name="connsiteX147" fmla="*/ 1240607 w 7467600"/>
              <a:gd name="connsiteY147" fmla="*/ 4010401 h 6858000"/>
              <a:gd name="connsiteX148" fmla="*/ 1310106 w 7467600"/>
              <a:gd name="connsiteY148" fmla="*/ 3943217 h 6858000"/>
              <a:gd name="connsiteX149" fmla="*/ 1423113 w 7467600"/>
              <a:gd name="connsiteY149" fmla="*/ 3874565 h 6858000"/>
              <a:gd name="connsiteX150" fmla="*/ 1260565 w 7467600"/>
              <a:gd name="connsiteY150" fmla="*/ 4031982 h 6858000"/>
              <a:gd name="connsiteX151" fmla="*/ 901900 w 7467600"/>
              <a:gd name="connsiteY151" fmla="*/ 4421236 h 6858000"/>
              <a:gd name="connsiteX152" fmla="*/ 845044 w 7467600"/>
              <a:gd name="connsiteY152" fmla="*/ 4502436 h 6858000"/>
              <a:gd name="connsiteX153" fmla="*/ 685926 w 7467600"/>
              <a:gd name="connsiteY153" fmla="*/ 4703069 h 6858000"/>
              <a:gd name="connsiteX154" fmla="*/ 684248 w 7467600"/>
              <a:gd name="connsiteY154" fmla="*/ 4706721 h 6858000"/>
              <a:gd name="connsiteX155" fmla="*/ 1423113 w 7467600"/>
              <a:gd name="connsiteY155" fmla="*/ 3874565 h 6858000"/>
              <a:gd name="connsiteX156" fmla="*/ 3316479 w 7467600"/>
              <a:gd name="connsiteY156" fmla="*/ 3872136 h 6858000"/>
              <a:gd name="connsiteX157" fmla="*/ 3546806 w 7467600"/>
              <a:gd name="connsiteY157" fmla="*/ 4356139 h 6858000"/>
              <a:gd name="connsiteX158" fmla="*/ 3364433 w 7467600"/>
              <a:gd name="connsiteY158" fmla="*/ 3953121 h 6858000"/>
              <a:gd name="connsiteX159" fmla="*/ 3316479 w 7467600"/>
              <a:gd name="connsiteY159" fmla="*/ 3872136 h 6858000"/>
              <a:gd name="connsiteX160" fmla="*/ 3291335 w 7467600"/>
              <a:gd name="connsiteY160" fmla="*/ 3767420 h 6858000"/>
              <a:gd name="connsiteX161" fmla="*/ 3390805 w 7467600"/>
              <a:gd name="connsiteY161" fmla="*/ 3937163 h 6858000"/>
              <a:gd name="connsiteX162" fmla="*/ 3579062 w 7467600"/>
              <a:gd name="connsiteY162" fmla="*/ 4359040 h 6858000"/>
              <a:gd name="connsiteX163" fmla="*/ 3467355 w 7467600"/>
              <a:gd name="connsiteY163" fmla="*/ 3988130 h 6858000"/>
              <a:gd name="connsiteX164" fmla="*/ 3310753 w 7467600"/>
              <a:gd name="connsiteY164" fmla="*/ 3787140 h 6858000"/>
              <a:gd name="connsiteX165" fmla="*/ 3291335 w 7467600"/>
              <a:gd name="connsiteY165" fmla="*/ 3767420 h 6858000"/>
              <a:gd name="connsiteX166" fmla="*/ 1635889 w 7467600"/>
              <a:gd name="connsiteY166" fmla="*/ 3709494 h 6858000"/>
              <a:gd name="connsiteX167" fmla="*/ 1634800 w 7467600"/>
              <a:gd name="connsiteY167" fmla="*/ 3731111 h 6858000"/>
              <a:gd name="connsiteX168" fmla="*/ 1635889 w 7467600"/>
              <a:gd name="connsiteY168" fmla="*/ 3709494 h 6858000"/>
              <a:gd name="connsiteX169" fmla="*/ 1510397 w 7467600"/>
              <a:gd name="connsiteY169" fmla="*/ 3684705 h 6858000"/>
              <a:gd name="connsiteX170" fmla="*/ 1146550 w 7467600"/>
              <a:gd name="connsiteY170" fmla="*/ 3802012 h 6858000"/>
              <a:gd name="connsiteX171" fmla="*/ 698834 w 7467600"/>
              <a:gd name="connsiteY171" fmla="*/ 3952272 h 6858000"/>
              <a:gd name="connsiteX172" fmla="*/ 34256 w 7467600"/>
              <a:gd name="connsiteY172" fmla="*/ 4347603 h 6858000"/>
              <a:gd name="connsiteX173" fmla="*/ 527241 w 7467600"/>
              <a:gd name="connsiteY173" fmla="*/ 4065078 h 6858000"/>
              <a:gd name="connsiteX174" fmla="*/ 1510397 w 7467600"/>
              <a:gd name="connsiteY174" fmla="*/ 3684705 h 6858000"/>
              <a:gd name="connsiteX175" fmla="*/ 1313114 w 7467600"/>
              <a:gd name="connsiteY175" fmla="*/ 3655216 h 6858000"/>
              <a:gd name="connsiteX176" fmla="*/ 1109304 w 7467600"/>
              <a:gd name="connsiteY176" fmla="*/ 3669030 h 6858000"/>
              <a:gd name="connsiteX177" fmla="*/ 8129 w 7467600"/>
              <a:gd name="connsiteY177" fmla="*/ 4330519 h 6858000"/>
              <a:gd name="connsiteX178" fmla="*/ 687572 w 7467600"/>
              <a:gd name="connsiteY178" fmla="*/ 3925629 h 6858000"/>
              <a:gd name="connsiteX179" fmla="*/ 1138365 w 7467600"/>
              <a:gd name="connsiteY179" fmla="*/ 3774515 h 6858000"/>
              <a:gd name="connsiteX180" fmla="*/ 1505579 w 7467600"/>
              <a:gd name="connsiteY180" fmla="*/ 3655526 h 6858000"/>
              <a:gd name="connsiteX181" fmla="*/ 1313114 w 7467600"/>
              <a:gd name="connsiteY181" fmla="*/ 3655216 h 6858000"/>
              <a:gd name="connsiteX182" fmla="*/ 3655073 w 7467600"/>
              <a:gd name="connsiteY182" fmla="*/ 3650884 h 6858000"/>
              <a:gd name="connsiteX183" fmla="*/ 3989938 w 7467600"/>
              <a:gd name="connsiteY183" fmla="*/ 3991685 h 6858000"/>
              <a:gd name="connsiteX184" fmla="*/ 4393907 w 7467600"/>
              <a:gd name="connsiteY184" fmla="*/ 4261258 h 6858000"/>
              <a:gd name="connsiteX185" fmla="*/ 4648051 w 7467600"/>
              <a:gd name="connsiteY185" fmla="*/ 4374051 h 6858000"/>
              <a:gd name="connsiteX186" fmla="*/ 4383389 w 7467600"/>
              <a:gd name="connsiteY186" fmla="*/ 4184369 h 6858000"/>
              <a:gd name="connsiteX187" fmla="*/ 4165508 w 7467600"/>
              <a:gd name="connsiteY187" fmla="*/ 4035196 h 6858000"/>
              <a:gd name="connsiteX188" fmla="*/ 4068162 w 7467600"/>
              <a:gd name="connsiteY188" fmla="*/ 3953394 h 6858000"/>
              <a:gd name="connsiteX189" fmla="*/ 3981416 w 7467600"/>
              <a:gd name="connsiteY189" fmla="*/ 3880482 h 6858000"/>
              <a:gd name="connsiteX190" fmla="*/ 3800147 w 7467600"/>
              <a:gd name="connsiteY190" fmla="*/ 3749872 h 6858000"/>
              <a:gd name="connsiteX191" fmla="*/ 3655073 w 7467600"/>
              <a:gd name="connsiteY191" fmla="*/ 3650884 h 6858000"/>
              <a:gd name="connsiteX192" fmla="*/ 3670252 w 7467600"/>
              <a:gd name="connsiteY192" fmla="*/ 3622798 h 6858000"/>
              <a:gd name="connsiteX193" fmla="*/ 3817258 w 7467600"/>
              <a:gd name="connsiteY193" fmla="*/ 3723577 h 6858000"/>
              <a:gd name="connsiteX194" fmla="*/ 4000461 w 7467600"/>
              <a:gd name="connsiteY194" fmla="*/ 3855966 h 6858000"/>
              <a:gd name="connsiteX195" fmla="*/ 4088180 w 7467600"/>
              <a:gd name="connsiteY195" fmla="*/ 3929774 h 6858000"/>
              <a:gd name="connsiteX196" fmla="*/ 4184555 w 7467600"/>
              <a:gd name="connsiteY196" fmla="*/ 4010683 h 6858000"/>
              <a:gd name="connsiteX197" fmla="*/ 4399563 w 7467600"/>
              <a:gd name="connsiteY197" fmla="*/ 4158106 h 6858000"/>
              <a:gd name="connsiteX198" fmla="*/ 4684469 w 7467600"/>
              <a:gd name="connsiteY198" fmla="*/ 4364680 h 6858000"/>
              <a:gd name="connsiteX199" fmla="*/ 4690271 w 7467600"/>
              <a:gd name="connsiteY199" fmla="*/ 4370034 h 6858000"/>
              <a:gd name="connsiteX200" fmla="*/ 4136093 w 7467600"/>
              <a:gd name="connsiteY200" fmla="*/ 3858466 h 6858000"/>
              <a:gd name="connsiteX201" fmla="*/ 3670252 w 7467600"/>
              <a:gd name="connsiteY201" fmla="*/ 3622798 h 6858000"/>
              <a:gd name="connsiteX202" fmla="*/ 4440129 w 7467600"/>
              <a:gd name="connsiteY202" fmla="*/ 3448571 h 6858000"/>
              <a:gd name="connsiteX203" fmla="*/ 4856525 w 7467600"/>
              <a:gd name="connsiteY203" fmla="*/ 3915351 h 6858000"/>
              <a:gd name="connsiteX204" fmla="*/ 5059055 w 7467600"/>
              <a:gd name="connsiteY204" fmla="*/ 4108918 h 6858000"/>
              <a:gd name="connsiteX205" fmla="*/ 5290070 w 7467600"/>
              <a:gd name="connsiteY205" fmla="*/ 4263619 h 6858000"/>
              <a:gd name="connsiteX206" fmla="*/ 4834991 w 7467600"/>
              <a:gd name="connsiteY206" fmla="*/ 3830985 h 6858000"/>
              <a:gd name="connsiteX207" fmla="*/ 4440129 w 7467600"/>
              <a:gd name="connsiteY207" fmla="*/ 3448571 h 6858000"/>
              <a:gd name="connsiteX208" fmla="*/ 4441737 w 7467600"/>
              <a:gd name="connsiteY208" fmla="*/ 3399734 h 6858000"/>
              <a:gd name="connsiteX209" fmla="*/ 4431236 w 7467600"/>
              <a:gd name="connsiteY209" fmla="*/ 3400954 h 6858000"/>
              <a:gd name="connsiteX210" fmla="*/ 4557150 w 7467600"/>
              <a:gd name="connsiteY210" fmla="*/ 3510023 h 6858000"/>
              <a:gd name="connsiteX211" fmla="*/ 4856936 w 7467600"/>
              <a:gd name="connsiteY211" fmla="*/ 3809146 h 6858000"/>
              <a:gd name="connsiteX212" fmla="*/ 5111996 w 7467600"/>
              <a:gd name="connsiteY212" fmla="*/ 4065759 h 6858000"/>
              <a:gd name="connsiteX213" fmla="*/ 5388878 w 7467600"/>
              <a:gd name="connsiteY213" fmla="*/ 4300185 h 6858000"/>
              <a:gd name="connsiteX214" fmla="*/ 5425556 w 7467600"/>
              <a:gd name="connsiteY214" fmla="*/ 4308967 h 6858000"/>
              <a:gd name="connsiteX215" fmla="*/ 4943646 w 7467600"/>
              <a:gd name="connsiteY215" fmla="*/ 3822916 h 6858000"/>
              <a:gd name="connsiteX216" fmla="*/ 4594837 w 7467600"/>
              <a:gd name="connsiteY216" fmla="*/ 3532274 h 6858000"/>
              <a:gd name="connsiteX217" fmla="*/ 4441737 w 7467600"/>
              <a:gd name="connsiteY217" fmla="*/ 3399734 h 6858000"/>
              <a:gd name="connsiteX218" fmla="*/ 5425834 w 7467600"/>
              <a:gd name="connsiteY218" fmla="*/ 3162785 h 6858000"/>
              <a:gd name="connsiteX219" fmla="*/ 5401644 w 7467600"/>
              <a:gd name="connsiteY219" fmla="*/ 3617847 h 6858000"/>
              <a:gd name="connsiteX220" fmla="*/ 5467256 w 7467600"/>
              <a:gd name="connsiteY220" fmla="*/ 4175494 h 6858000"/>
              <a:gd name="connsiteX221" fmla="*/ 5448069 w 7467600"/>
              <a:gd name="connsiteY221" fmla="*/ 3567554 h 6858000"/>
              <a:gd name="connsiteX222" fmla="*/ 5425834 w 7467600"/>
              <a:gd name="connsiteY222" fmla="*/ 3162785 h 6858000"/>
              <a:gd name="connsiteX223" fmla="*/ 1318687 w 7467600"/>
              <a:gd name="connsiteY223" fmla="*/ 3113840 h 6858000"/>
              <a:gd name="connsiteX224" fmla="*/ 1066793 w 7467600"/>
              <a:gd name="connsiteY224" fmla="*/ 3212171 h 6858000"/>
              <a:gd name="connsiteX225" fmla="*/ 993319 w 7467600"/>
              <a:gd name="connsiteY225" fmla="*/ 3247648 h 6858000"/>
              <a:gd name="connsiteX226" fmla="*/ 853081 w 7467600"/>
              <a:gd name="connsiteY226" fmla="*/ 3312410 h 6858000"/>
              <a:gd name="connsiteX227" fmla="*/ 805957 w 7467600"/>
              <a:gd name="connsiteY227" fmla="*/ 3330443 h 6858000"/>
              <a:gd name="connsiteX228" fmla="*/ 1318687 w 7467600"/>
              <a:gd name="connsiteY228" fmla="*/ 3113840 h 6858000"/>
              <a:gd name="connsiteX229" fmla="*/ 5453702 w 7467600"/>
              <a:gd name="connsiteY229" fmla="*/ 3090882 h 6858000"/>
              <a:gd name="connsiteX230" fmla="*/ 5480135 w 7467600"/>
              <a:gd name="connsiteY230" fmla="*/ 3565802 h 6858000"/>
              <a:gd name="connsiteX231" fmla="*/ 5499023 w 7467600"/>
              <a:gd name="connsiteY231" fmla="*/ 4166310 h 6858000"/>
              <a:gd name="connsiteX232" fmla="*/ 5547022 w 7467600"/>
              <a:gd name="connsiteY232" fmla="*/ 3607838 h 6858000"/>
              <a:gd name="connsiteX233" fmla="*/ 5515964 w 7467600"/>
              <a:gd name="connsiteY233" fmla="*/ 3378541 h 6858000"/>
              <a:gd name="connsiteX234" fmla="*/ 5453702 w 7467600"/>
              <a:gd name="connsiteY234" fmla="*/ 3090882 h 6858000"/>
              <a:gd name="connsiteX235" fmla="*/ 1238695 w 7467600"/>
              <a:gd name="connsiteY235" fmla="*/ 3076820 h 6858000"/>
              <a:gd name="connsiteX236" fmla="*/ 716371 w 7467600"/>
              <a:gd name="connsiteY236" fmla="*/ 3293249 h 6858000"/>
              <a:gd name="connsiteX237" fmla="*/ 579522 w 7467600"/>
              <a:gd name="connsiteY237" fmla="*/ 3371759 h 6858000"/>
              <a:gd name="connsiteX238" fmla="*/ 600288 w 7467600"/>
              <a:gd name="connsiteY238" fmla="*/ 3365555 h 6858000"/>
              <a:gd name="connsiteX239" fmla="*/ 840692 w 7467600"/>
              <a:gd name="connsiteY239" fmla="*/ 3284921 h 6858000"/>
              <a:gd name="connsiteX240" fmla="*/ 979248 w 7467600"/>
              <a:gd name="connsiteY240" fmla="*/ 3221003 h 6858000"/>
              <a:gd name="connsiteX241" fmla="*/ 1053282 w 7467600"/>
              <a:gd name="connsiteY241" fmla="*/ 3185247 h 6858000"/>
              <a:gd name="connsiteX242" fmla="*/ 1320603 w 7467600"/>
              <a:gd name="connsiteY242" fmla="*/ 3081281 h 6858000"/>
              <a:gd name="connsiteX243" fmla="*/ 1238695 w 7467600"/>
              <a:gd name="connsiteY243" fmla="*/ 3076820 h 6858000"/>
              <a:gd name="connsiteX244" fmla="*/ 5425627 w 7467600"/>
              <a:gd name="connsiteY244" fmla="*/ 2954192 h 6858000"/>
              <a:gd name="connsiteX245" fmla="*/ 5470770 w 7467600"/>
              <a:gd name="connsiteY245" fmla="*/ 3005435 h 6858000"/>
              <a:gd name="connsiteX246" fmla="*/ 5519779 w 7467600"/>
              <a:gd name="connsiteY246" fmla="*/ 4359223 h 6858000"/>
              <a:gd name="connsiteX247" fmla="*/ 5520293 w 7467600"/>
              <a:gd name="connsiteY247" fmla="*/ 4360602 h 6858000"/>
              <a:gd name="connsiteX248" fmla="*/ 5767221 w 7467600"/>
              <a:gd name="connsiteY248" fmla="*/ 4665564 h 6858000"/>
              <a:gd name="connsiteX249" fmla="*/ 6937169 w 7467600"/>
              <a:gd name="connsiteY249" fmla="*/ 4815941 h 6858000"/>
              <a:gd name="connsiteX250" fmla="*/ 6953922 w 7467600"/>
              <a:gd name="connsiteY250" fmla="*/ 4890068 h 6858000"/>
              <a:gd name="connsiteX251" fmla="*/ 6071359 w 7467600"/>
              <a:gd name="connsiteY251" fmla="*/ 4770770 h 6858000"/>
              <a:gd name="connsiteX252" fmla="*/ 6038839 w 7467600"/>
              <a:gd name="connsiteY252" fmla="*/ 4764474 h 6858000"/>
              <a:gd name="connsiteX253" fmla="*/ 6038706 w 7467600"/>
              <a:gd name="connsiteY253" fmla="*/ 4763847 h 6858000"/>
              <a:gd name="connsiteX254" fmla="*/ 6037784 w 7467600"/>
              <a:gd name="connsiteY254" fmla="*/ 4764270 h 6858000"/>
              <a:gd name="connsiteX255" fmla="*/ 6038839 w 7467600"/>
              <a:gd name="connsiteY255" fmla="*/ 4764474 h 6858000"/>
              <a:gd name="connsiteX256" fmla="*/ 6040338 w 7467600"/>
              <a:gd name="connsiteY256" fmla="*/ 4771418 h 6858000"/>
              <a:gd name="connsiteX257" fmla="*/ 6024488 w 7467600"/>
              <a:gd name="connsiteY257" fmla="*/ 4809903 h 6858000"/>
              <a:gd name="connsiteX258" fmla="*/ 5599771 w 7467600"/>
              <a:gd name="connsiteY258" fmla="*/ 5509652 h 6858000"/>
              <a:gd name="connsiteX259" fmla="*/ 5548843 w 7467600"/>
              <a:gd name="connsiteY259" fmla="*/ 5563845 h 6858000"/>
              <a:gd name="connsiteX260" fmla="*/ 5940952 w 7467600"/>
              <a:gd name="connsiteY260" fmla="*/ 6250028 h 6858000"/>
              <a:gd name="connsiteX261" fmla="*/ 6043441 w 7467600"/>
              <a:gd name="connsiteY261" fmla="*/ 6665847 h 6858000"/>
              <a:gd name="connsiteX262" fmla="*/ 6093432 w 7467600"/>
              <a:gd name="connsiteY262" fmla="*/ 6858000 h 6858000"/>
              <a:gd name="connsiteX263" fmla="*/ 6034344 w 7467600"/>
              <a:gd name="connsiteY263" fmla="*/ 6858000 h 6858000"/>
              <a:gd name="connsiteX264" fmla="*/ 6026679 w 7467600"/>
              <a:gd name="connsiteY264" fmla="*/ 6836959 h 6858000"/>
              <a:gd name="connsiteX265" fmla="*/ 5800441 w 7467600"/>
              <a:gd name="connsiteY265" fmla="*/ 6335286 h 6858000"/>
              <a:gd name="connsiteX266" fmla="*/ 5526562 w 7467600"/>
              <a:gd name="connsiteY266" fmla="*/ 5705388 h 6858000"/>
              <a:gd name="connsiteX267" fmla="*/ 5519640 w 7467600"/>
              <a:gd name="connsiteY267" fmla="*/ 5683774 h 6858000"/>
              <a:gd name="connsiteX268" fmla="*/ 5844559 w 7467600"/>
              <a:gd name="connsiteY268" fmla="*/ 6553349 h 6858000"/>
              <a:gd name="connsiteX269" fmla="*/ 5975994 w 7467600"/>
              <a:gd name="connsiteY269" fmla="*/ 6858000 h 6858000"/>
              <a:gd name="connsiteX270" fmla="*/ 5898547 w 7467600"/>
              <a:gd name="connsiteY270" fmla="*/ 6858000 h 6858000"/>
              <a:gd name="connsiteX271" fmla="*/ 5682041 w 7467600"/>
              <a:gd name="connsiteY271" fmla="*/ 6355860 h 6858000"/>
              <a:gd name="connsiteX272" fmla="*/ 5461758 w 7467600"/>
              <a:gd name="connsiteY272" fmla="*/ 5820220 h 6858000"/>
              <a:gd name="connsiteX273" fmla="*/ 5237282 w 7467600"/>
              <a:gd name="connsiteY273" fmla="*/ 6579086 h 6858000"/>
              <a:gd name="connsiteX274" fmla="*/ 5115009 w 7467600"/>
              <a:gd name="connsiteY274" fmla="*/ 6858000 h 6858000"/>
              <a:gd name="connsiteX275" fmla="*/ 5028074 w 7467600"/>
              <a:gd name="connsiteY275" fmla="*/ 6858000 h 6858000"/>
              <a:gd name="connsiteX276" fmla="*/ 5079508 w 7467600"/>
              <a:gd name="connsiteY276" fmla="*/ 6749074 h 6858000"/>
              <a:gd name="connsiteX277" fmla="*/ 5371846 w 7467600"/>
              <a:gd name="connsiteY277" fmla="*/ 5924413 h 6858000"/>
              <a:gd name="connsiteX278" fmla="*/ 5270512 w 7467600"/>
              <a:gd name="connsiteY278" fmla="*/ 6138975 h 6858000"/>
              <a:gd name="connsiteX279" fmla="*/ 5062409 w 7467600"/>
              <a:gd name="connsiteY279" fmla="*/ 6653544 h 6858000"/>
              <a:gd name="connsiteX280" fmla="*/ 5036628 w 7467600"/>
              <a:gd name="connsiteY280" fmla="*/ 6754247 h 6858000"/>
              <a:gd name="connsiteX281" fmla="*/ 5009112 w 7467600"/>
              <a:gd name="connsiteY281" fmla="*/ 6858000 h 6858000"/>
              <a:gd name="connsiteX282" fmla="*/ 4976679 w 7467600"/>
              <a:gd name="connsiteY282" fmla="*/ 6858000 h 6858000"/>
              <a:gd name="connsiteX283" fmla="*/ 5006537 w 7467600"/>
              <a:gd name="connsiteY283" fmla="*/ 6747068 h 6858000"/>
              <a:gd name="connsiteX284" fmla="*/ 5032723 w 7467600"/>
              <a:gd name="connsiteY284" fmla="*/ 6644957 h 6858000"/>
              <a:gd name="connsiteX285" fmla="*/ 5242949 w 7467600"/>
              <a:gd name="connsiteY285" fmla="*/ 6125175 h 6858000"/>
              <a:gd name="connsiteX286" fmla="*/ 5286321 w 7467600"/>
              <a:gd name="connsiteY286" fmla="*/ 6033555 h 6858000"/>
              <a:gd name="connsiteX287" fmla="*/ 5008210 w 7467600"/>
              <a:gd name="connsiteY287" fmla="*/ 6649194 h 6858000"/>
              <a:gd name="connsiteX288" fmla="*/ 4986321 w 7467600"/>
              <a:gd name="connsiteY288" fmla="*/ 6765687 h 6858000"/>
              <a:gd name="connsiteX289" fmla="*/ 4973474 w 7467600"/>
              <a:gd name="connsiteY289" fmla="*/ 6858000 h 6858000"/>
              <a:gd name="connsiteX290" fmla="*/ 4907178 w 7467600"/>
              <a:gd name="connsiteY290" fmla="*/ 6858000 h 6858000"/>
              <a:gd name="connsiteX291" fmla="*/ 4910810 w 7467600"/>
              <a:gd name="connsiteY291" fmla="*/ 6829660 h 6858000"/>
              <a:gd name="connsiteX292" fmla="*/ 4987461 w 7467600"/>
              <a:gd name="connsiteY292" fmla="*/ 6432994 h 6858000"/>
              <a:gd name="connsiteX293" fmla="*/ 5179262 w 7467600"/>
              <a:gd name="connsiteY293" fmla="*/ 6035044 h 6858000"/>
              <a:gd name="connsiteX294" fmla="*/ 4689678 w 7467600"/>
              <a:gd name="connsiteY294" fmla="*/ 6440241 h 6858000"/>
              <a:gd name="connsiteX295" fmla="*/ 4477543 w 7467600"/>
              <a:gd name="connsiteY295" fmla="*/ 6674836 h 6858000"/>
              <a:gd name="connsiteX296" fmla="*/ 4329957 w 7467600"/>
              <a:gd name="connsiteY296" fmla="*/ 6858000 h 6858000"/>
              <a:gd name="connsiteX297" fmla="*/ 4218595 w 7467600"/>
              <a:gd name="connsiteY297" fmla="*/ 6858000 h 6858000"/>
              <a:gd name="connsiteX298" fmla="*/ 4368888 w 7467600"/>
              <a:gd name="connsiteY298" fmla="*/ 6668412 h 6858000"/>
              <a:gd name="connsiteX299" fmla="*/ 4563091 w 7467600"/>
              <a:gd name="connsiteY299" fmla="*/ 6442508 h 6858000"/>
              <a:gd name="connsiteX300" fmla="*/ 5387324 w 7467600"/>
              <a:gd name="connsiteY300" fmla="*/ 5705830 h 6858000"/>
              <a:gd name="connsiteX301" fmla="*/ 5073620 w 7467600"/>
              <a:gd name="connsiteY301" fmla="*/ 5955437 h 6858000"/>
              <a:gd name="connsiteX302" fmla="*/ 4689789 w 7467600"/>
              <a:gd name="connsiteY302" fmla="*/ 6268382 h 6858000"/>
              <a:gd name="connsiteX303" fmla="*/ 4418722 w 7467600"/>
              <a:gd name="connsiteY303" fmla="*/ 6570886 h 6858000"/>
              <a:gd name="connsiteX304" fmla="*/ 4214944 w 7467600"/>
              <a:gd name="connsiteY304" fmla="*/ 6858000 h 6858000"/>
              <a:gd name="connsiteX305" fmla="*/ 4177898 w 7467600"/>
              <a:gd name="connsiteY305" fmla="*/ 6858000 h 6858000"/>
              <a:gd name="connsiteX306" fmla="*/ 4391597 w 7467600"/>
              <a:gd name="connsiteY306" fmla="*/ 6556370 h 6858000"/>
              <a:gd name="connsiteX307" fmla="*/ 4668889 w 7467600"/>
              <a:gd name="connsiteY307" fmla="*/ 6246399 h 6858000"/>
              <a:gd name="connsiteX308" fmla="*/ 5055427 w 7467600"/>
              <a:gd name="connsiteY308" fmla="*/ 5931476 h 6858000"/>
              <a:gd name="connsiteX309" fmla="*/ 5371814 w 7467600"/>
              <a:gd name="connsiteY309" fmla="*/ 5678975 h 6858000"/>
              <a:gd name="connsiteX310" fmla="*/ 4987918 w 7467600"/>
              <a:gd name="connsiteY310" fmla="*/ 5838701 h 6858000"/>
              <a:gd name="connsiteX311" fmla="*/ 4317146 w 7467600"/>
              <a:gd name="connsiteY311" fmla="*/ 6587716 h 6858000"/>
              <a:gd name="connsiteX312" fmla="*/ 4171627 w 7467600"/>
              <a:gd name="connsiteY312" fmla="*/ 6858000 h 6858000"/>
              <a:gd name="connsiteX313" fmla="*/ 4081585 w 7467600"/>
              <a:gd name="connsiteY313" fmla="*/ 6858000 h 6858000"/>
              <a:gd name="connsiteX314" fmla="*/ 4238603 w 7467600"/>
              <a:gd name="connsiteY314" fmla="*/ 6559341 h 6858000"/>
              <a:gd name="connsiteX315" fmla="*/ 4778333 w 7467600"/>
              <a:gd name="connsiteY315" fmla="*/ 5873626 h 6858000"/>
              <a:gd name="connsiteX316" fmla="*/ 5414185 w 7467600"/>
              <a:gd name="connsiteY316" fmla="*/ 5573882 h 6858000"/>
              <a:gd name="connsiteX317" fmla="*/ 5959648 w 7467600"/>
              <a:gd name="connsiteY317" fmla="*/ 4760797 h 6858000"/>
              <a:gd name="connsiteX318" fmla="*/ 5355019 w 7467600"/>
              <a:gd name="connsiteY318" fmla="*/ 4734672 h 6858000"/>
              <a:gd name="connsiteX319" fmla="*/ 5083565 w 7467600"/>
              <a:gd name="connsiteY319" fmla="*/ 5179121 h 6858000"/>
              <a:gd name="connsiteX320" fmla="*/ 4713577 w 7467600"/>
              <a:gd name="connsiteY320" fmla="*/ 5616803 h 6858000"/>
              <a:gd name="connsiteX321" fmla="*/ 3989559 w 7467600"/>
              <a:gd name="connsiteY321" fmla="*/ 6145945 h 6858000"/>
              <a:gd name="connsiteX322" fmla="*/ 3939824 w 7467600"/>
              <a:gd name="connsiteY322" fmla="*/ 6066900 h 6858000"/>
              <a:gd name="connsiteX323" fmla="*/ 4584537 w 7467600"/>
              <a:gd name="connsiteY323" fmla="*/ 5324826 h 6858000"/>
              <a:gd name="connsiteX324" fmla="*/ 5037105 w 7467600"/>
              <a:gd name="connsiteY324" fmla="*/ 5088765 h 6858000"/>
              <a:gd name="connsiteX325" fmla="*/ 5039930 w 7467600"/>
              <a:gd name="connsiteY325" fmla="*/ 5089585 h 6858000"/>
              <a:gd name="connsiteX326" fmla="*/ 5263764 w 7467600"/>
              <a:gd name="connsiteY326" fmla="*/ 4735525 h 6858000"/>
              <a:gd name="connsiteX327" fmla="*/ 4086300 w 7467600"/>
              <a:gd name="connsiteY327" fmla="*/ 4884599 h 6858000"/>
              <a:gd name="connsiteX328" fmla="*/ 4085485 w 7467600"/>
              <a:gd name="connsiteY328" fmla="*/ 4899070 h 6858000"/>
              <a:gd name="connsiteX329" fmla="*/ 3871915 w 7467600"/>
              <a:gd name="connsiteY329" fmla="*/ 5253645 h 6858000"/>
              <a:gd name="connsiteX330" fmla="*/ 3799374 w 7467600"/>
              <a:gd name="connsiteY330" fmla="*/ 5466127 h 6858000"/>
              <a:gd name="connsiteX331" fmla="*/ 3498850 w 7467600"/>
              <a:gd name="connsiteY331" fmla="*/ 6661888 h 6858000"/>
              <a:gd name="connsiteX332" fmla="*/ 3399216 w 7467600"/>
              <a:gd name="connsiteY332" fmla="*/ 6858000 h 6858000"/>
              <a:gd name="connsiteX333" fmla="*/ 3303688 w 7467600"/>
              <a:gd name="connsiteY333" fmla="*/ 6858000 h 6858000"/>
              <a:gd name="connsiteX334" fmla="*/ 3391774 w 7467600"/>
              <a:gd name="connsiteY334" fmla="*/ 6697181 h 6858000"/>
              <a:gd name="connsiteX335" fmla="*/ 3735540 w 7467600"/>
              <a:gd name="connsiteY335" fmla="*/ 5546923 h 6858000"/>
              <a:gd name="connsiteX336" fmla="*/ 3729438 w 7467600"/>
              <a:gd name="connsiteY336" fmla="*/ 5569058 h 6858000"/>
              <a:gd name="connsiteX337" fmla="*/ 3707782 w 7467600"/>
              <a:gd name="connsiteY337" fmla="*/ 5644908 h 6858000"/>
              <a:gd name="connsiteX338" fmla="*/ 3583827 w 7467600"/>
              <a:gd name="connsiteY338" fmla="*/ 6039215 h 6858000"/>
              <a:gd name="connsiteX339" fmla="*/ 3547861 w 7467600"/>
              <a:gd name="connsiteY339" fmla="*/ 6129609 h 6858000"/>
              <a:gd name="connsiteX340" fmla="*/ 3490905 w 7467600"/>
              <a:gd name="connsiteY340" fmla="*/ 6277660 h 6858000"/>
              <a:gd name="connsiteX341" fmla="*/ 3455859 w 7467600"/>
              <a:gd name="connsiteY341" fmla="*/ 6391301 h 6858000"/>
              <a:gd name="connsiteX342" fmla="*/ 3429112 w 7467600"/>
              <a:gd name="connsiteY342" fmla="*/ 6479469 h 6858000"/>
              <a:gd name="connsiteX343" fmla="*/ 3304862 w 7467600"/>
              <a:gd name="connsiteY343" fmla="*/ 6796476 h 6858000"/>
              <a:gd name="connsiteX344" fmla="*/ 3276071 w 7467600"/>
              <a:gd name="connsiteY344" fmla="*/ 6858000 h 6858000"/>
              <a:gd name="connsiteX345" fmla="*/ 3240805 w 7467600"/>
              <a:gd name="connsiteY345" fmla="*/ 6858000 h 6858000"/>
              <a:gd name="connsiteX346" fmla="*/ 3275917 w 7467600"/>
              <a:gd name="connsiteY346" fmla="*/ 6783192 h 6858000"/>
              <a:gd name="connsiteX347" fmla="*/ 3399358 w 7467600"/>
              <a:gd name="connsiteY347" fmla="*/ 6469011 h 6858000"/>
              <a:gd name="connsiteX348" fmla="*/ 3425650 w 7467600"/>
              <a:gd name="connsiteY348" fmla="*/ 6381333 h 6858000"/>
              <a:gd name="connsiteX349" fmla="*/ 3460661 w 7467600"/>
              <a:gd name="connsiteY349" fmla="*/ 6266763 h 6858000"/>
              <a:gd name="connsiteX350" fmla="*/ 3518021 w 7467600"/>
              <a:gd name="connsiteY350" fmla="*/ 6117298 h 6858000"/>
              <a:gd name="connsiteX351" fmla="*/ 3554035 w 7467600"/>
              <a:gd name="connsiteY351" fmla="*/ 6027832 h 6858000"/>
              <a:gd name="connsiteX352" fmla="*/ 3677174 w 7467600"/>
              <a:gd name="connsiteY352" fmla="*/ 5636351 h 6858000"/>
              <a:gd name="connsiteX353" fmla="*/ 3698819 w 7467600"/>
              <a:gd name="connsiteY353" fmla="*/ 5560503 h 6858000"/>
              <a:gd name="connsiteX354" fmla="*/ 3702094 w 7467600"/>
              <a:gd name="connsiteY354" fmla="*/ 5549194 h 6858000"/>
              <a:gd name="connsiteX355" fmla="*/ 3398355 w 7467600"/>
              <a:gd name="connsiteY355" fmla="*/ 6094603 h 6858000"/>
              <a:gd name="connsiteX356" fmla="*/ 3193941 w 7467600"/>
              <a:gd name="connsiteY356" fmla="*/ 6798775 h 6858000"/>
              <a:gd name="connsiteX357" fmla="*/ 3184140 w 7467600"/>
              <a:gd name="connsiteY357" fmla="*/ 6858000 h 6858000"/>
              <a:gd name="connsiteX358" fmla="*/ 3099978 w 7467600"/>
              <a:gd name="connsiteY358" fmla="*/ 6858000 h 6858000"/>
              <a:gd name="connsiteX359" fmla="*/ 3101556 w 7467600"/>
              <a:gd name="connsiteY359" fmla="*/ 6843337 h 6858000"/>
              <a:gd name="connsiteX360" fmla="*/ 3370162 w 7467600"/>
              <a:gd name="connsiteY360" fmla="*/ 5785550 h 6858000"/>
              <a:gd name="connsiteX361" fmla="*/ 3746477 w 7467600"/>
              <a:gd name="connsiteY361" fmla="*/ 5377889 h 6858000"/>
              <a:gd name="connsiteX362" fmla="*/ 3863399 w 7467600"/>
              <a:gd name="connsiteY362" fmla="*/ 5087257 h 6858000"/>
              <a:gd name="connsiteX363" fmla="*/ 3968712 w 7467600"/>
              <a:gd name="connsiteY363" fmla="*/ 4913989 h 6858000"/>
              <a:gd name="connsiteX364" fmla="*/ 2792390 w 7467600"/>
              <a:gd name="connsiteY364" fmla="*/ 5382974 h 6858000"/>
              <a:gd name="connsiteX365" fmla="*/ 2714982 w 7467600"/>
              <a:gd name="connsiteY365" fmla="*/ 5427051 h 6858000"/>
              <a:gd name="connsiteX366" fmla="*/ 2813361 w 7467600"/>
              <a:gd name="connsiteY366" fmla="*/ 6023912 h 6858000"/>
              <a:gd name="connsiteX367" fmla="*/ 2688430 w 7467600"/>
              <a:gd name="connsiteY367" fmla="*/ 6801564 h 6858000"/>
              <a:gd name="connsiteX368" fmla="*/ 2629626 w 7467600"/>
              <a:gd name="connsiteY368" fmla="*/ 6763394 h 6858000"/>
              <a:gd name="connsiteX369" fmla="*/ 2565328 w 7467600"/>
              <a:gd name="connsiteY369" fmla="*/ 5516399 h 6858000"/>
              <a:gd name="connsiteX370" fmla="*/ 1922999 w 7467600"/>
              <a:gd name="connsiteY370" fmla="*/ 5980343 h 6858000"/>
              <a:gd name="connsiteX371" fmla="*/ 1950261 w 7467600"/>
              <a:gd name="connsiteY371" fmla="*/ 6405858 h 6858000"/>
              <a:gd name="connsiteX372" fmla="*/ 2365554 w 7467600"/>
              <a:gd name="connsiteY372" fmla="*/ 6759107 h 6858000"/>
              <a:gd name="connsiteX373" fmla="*/ 2424142 w 7467600"/>
              <a:gd name="connsiteY373" fmla="*/ 6858000 h 6858000"/>
              <a:gd name="connsiteX374" fmla="*/ 2395994 w 7467600"/>
              <a:gd name="connsiteY374" fmla="*/ 6858000 h 6858000"/>
              <a:gd name="connsiteX375" fmla="*/ 2392863 w 7467600"/>
              <a:gd name="connsiteY375" fmla="*/ 6852964 h 6858000"/>
              <a:gd name="connsiteX376" fmla="*/ 2017589 w 7467600"/>
              <a:gd name="connsiteY376" fmla="*/ 6493982 h 6858000"/>
              <a:gd name="connsiteX377" fmla="*/ 2147336 w 7467600"/>
              <a:gd name="connsiteY377" fmla="*/ 6594052 h 6858000"/>
              <a:gd name="connsiteX378" fmla="*/ 2207047 w 7467600"/>
              <a:gd name="connsiteY378" fmla="*/ 6654540 h 6858000"/>
              <a:gd name="connsiteX379" fmla="*/ 2299106 w 7467600"/>
              <a:gd name="connsiteY379" fmla="*/ 6778931 h 6858000"/>
              <a:gd name="connsiteX380" fmla="*/ 2314430 w 7467600"/>
              <a:gd name="connsiteY380" fmla="*/ 6801144 h 6858000"/>
              <a:gd name="connsiteX381" fmla="*/ 2352406 w 7467600"/>
              <a:gd name="connsiteY381" fmla="*/ 6858000 h 6858000"/>
              <a:gd name="connsiteX382" fmla="*/ 2314492 w 7467600"/>
              <a:gd name="connsiteY382" fmla="*/ 6858000 h 6858000"/>
              <a:gd name="connsiteX383" fmla="*/ 2288095 w 7467600"/>
              <a:gd name="connsiteY383" fmla="*/ 6818030 h 6858000"/>
              <a:gd name="connsiteX384" fmla="*/ 2272768 w 7467600"/>
              <a:gd name="connsiteY384" fmla="*/ 6795822 h 6858000"/>
              <a:gd name="connsiteX385" fmla="*/ 2182715 w 7467600"/>
              <a:gd name="connsiteY385" fmla="*/ 6675071 h 6858000"/>
              <a:gd name="connsiteX386" fmla="*/ 2032061 w 7467600"/>
              <a:gd name="connsiteY386" fmla="*/ 6541380 h 6858000"/>
              <a:gd name="connsiteX387" fmla="*/ 2257220 w 7467600"/>
              <a:gd name="connsiteY387" fmla="*/ 6826257 h 6858000"/>
              <a:gd name="connsiteX388" fmla="*/ 2281324 w 7467600"/>
              <a:gd name="connsiteY388" fmla="*/ 6858000 h 6858000"/>
              <a:gd name="connsiteX389" fmla="*/ 2242860 w 7467600"/>
              <a:gd name="connsiteY389" fmla="*/ 6858000 h 6858000"/>
              <a:gd name="connsiteX390" fmla="*/ 2232818 w 7467600"/>
              <a:gd name="connsiteY390" fmla="*/ 6844926 h 6858000"/>
              <a:gd name="connsiteX391" fmla="*/ 1990172 w 7467600"/>
              <a:gd name="connsiteY391" fmla="*/ 6542121 h 6858000"/>
              <a:gd name="connsiteX392" fmla="*/ 2124090 w 7467600"/>
              <a:gd name="connsiteY392" fmla="*/ 6761017 h 6858000"/>
              <a:gd name="connsiteX393" fmla="*/ 2200380 w 7467600"/>
              <a:gd name="connsiteY393" fmla="*/ 6858000 h 6858000"/>
              <a:gd name="connsiteX394" fmla="*/ 2147507 w 7467600"/>
              <a:gd name="connsiteY394" fmla="*/ 6858000 h 6858000"/>
              <a:gd name="connsiteX395" fmla="*/ 2070668 w 7467600"/>
              <a:gd name="connsiteY395" fmla="*/ 6761520 h 6858000"/>
              <a:gd name="connsiteX396" fmla="*/ 1975142 w 7467600"/>
              <a:gd name="connsiteY396" fmla="*/ 6585570 h 6858000"/>
              <a:gd name="connsiteX397" fmla="*/ 2050035 w 7467600"/>
              <a:gd name="connsiteY397" fmla="*/ 6813345 h 6858000"/>
              <a:gd name="connsiteX398" fmla="*/ 2063025 w 7467600"/>
              <a:gd name="connsiteY398" fmla="*/ 6858000 h 6858000"/>
              <a:gd name="connsiteX399" fmla="*/ 2021675 w 7467600"/>
              <a:gd name="connsiteY399" fmla="*/ 6858000 h 6858000"/>
              <a:gd name="connsiteX400" fmla="*/ 2019308 w 7467600"/>
              <a:gd name="connsiteY400" fmla="*/ 6847118 h 6858000"/>
              <a:gd name="connsiteX401" fmla="*/ 1938835 w 7467600"/>
              <a:gd name="connsiteY401" fmla="*/ 6551160 h 6858000"/>
              <a:gd name="connsiteX402" fmla="*/ 1953230 w 7467600"/>
              <a:gd name="connsiteY402" fmla="*/ 6759699 h 6858000"/>
              <a:gd name="connsiteX403" fmla="*/ 1956763 w 7467600"/>
              <a:gd name="connsiteY403" fmla="*/ 6778191 h 6858000"/>
              <a:gd name="connsiteX404" fmla="*/ 1967925 w 7467600"/>
              <a:gd name="connsiteY404" fmla="*/ 6858000 h 6858000"/>
              <a:gd name="connsiteX405" fmla="*/ 1936622 w 7467600"/>
              <a:gd name="connsiteY405" fmla="*/ 6858000 h 6858000"/>
              <a:gd name="connsiteX406" fmla="*/ 1926261 w 7467600"/>
              <a:gd name="connsiteY406" fmla="*/ 6784064 h 6858000"/>
              <a:gd name="connsiteX407" fmla="*/ 1922724 w 7467600"/>
              <a:gd name="connsiteY407" fmla="*/ 6765577 h 6858000"/>
              <a:gd name="connsiteX408" fmla="*/ 1904650 w 7467600"/>
              <a:gd name="connsiteY408" fmla="*/ 6639616 h 6858000"/>
              <a:gd name="connsiteX409" fmla="*/ 1885273 w 7467600"/>
              <a:gd name="connsiteY409" fmla="*/ 6858000 h 6858000"/>
              <a:gd name="connsiteX410" fmla="*/ 1854363 w 7467600"/>
              <a:gd name="connsiteY410" fmla="*/ 6858000 h 6858000"/>
              <a:gd name="connsiteX411" fmla="*/ 1880391 w 7467600"/>
              <a:gd name="connsiteY411" fmla="*/ 6603796 h 6858000"/>
              <a:gd name="connsiteX412" fmla="*/ 1818273 w 7467600"/>
              <a:gd name="connsiteY412" fmla="*/ 6715729 h 6858000"/>
              <a:gd name="connsiteX413" fmla="*/ 1794691 w 7467600"/>
              <a:gd name="connsiteY413" fmla="*/ 6843239 h 6858000"/>
              <a:gd name="connsiteX414" fmla="*/ 1794914 w 7467600"/>
              <a:gd name="connsiteY414" fmla="*/ 6858000 h 6858000"/>
              <a:gd name="connsiteX415" fmla="*/ 1746128 w 7467600"/>
              <a:gd name="connsiteY415" fmla="*/ 6858000 h 6858000"/>
              <a:gd name="connsiteX416" fmla="*/ 1753934 w 7467600"/>
              <a:gd name="connsiteY416" fmla="*/ 6724796 h 6858000"/>
              <a:gd name="connsiteX417" fmla="*/ 1792053 w 7467600"/>
              <a:gd name="connsiteY417" fmla="*/ 6572396 h 6858000"/>
              <a:gd name="connsiteX418" fmla="*/ 1862248 w 7467600"/>
              <a:gd name="connsiteY418" fmla="*/ 6266397 h 6858000"/>
              <a:gd name="connsiteX419" fmla="*/ 1862250 w 7467600"/>
              <a:gd name="connsiteY419" fmla="*/ 6033531 h 6858000"/>
              <a:gd name="connsiteX420" fmla="*/ 1211999 w 7467600"/>
              <a:gd name="connsiteY420" fmla="*/ 6683610 h 6858000"/>
              <a:gd name="connsiteX421" fmla="*/ 1213266 w 7467600"/>
              <a:gd name="connsiteY421" fmla="*/ 6691947 h 6858000"/>
              <a:gd name="connsiteX422" fmla="*/ 1203370 w 7467600"/>
              <a:gd name="connsiteY422" fmla="*/ 6850676 h 6858000"/>
              <a:gd name="connsiteX423" fmla="*/ 1203671 w 7467600"/>
              <a:gd name="connsiteY423" fmla="*/ 6858000 h 6858000"/>
              <a:gd name="connsiteX424" fmla="*/ 1143180 w 7467600"/>
              <a:gd name="connsiteY424" fmla="*/ 6858000 h 6858000"/>
              <a:gd name="connsiteX425" fmla="*/ 1142176 w 7467600"/>
              <a:gd name="connsiteY425" fmla="*/ 6766045 h 6858000"/>
              <a:gd name="connsiteX426" fmla="*/ 1067484 w 7467600"/>
              <a:gd name="connsiteY426" fmla="*/ 6858000 h 6858000"/>
              <a:gd name="connsiteX427" fmla="*/ 953928 w 7467600"/>
              <a:gd name="connsiteY427" fmla="*/ 6858000 h 6858000"/>
              <a:gd name="connsiteX428" fmla="*/ 959715 w 7467600"/>
              <a:gd name="connsiteY428" fmla="*/ 6850185 h 6858000"/>
              <a:gd name="connsiteX429" fmla="*/ 1483788 w 7467600"/>
              <a:gd name="connsiteY429" fmla="*/ 6259174 h 6858000"/>
              <a:gd name="connsiteX430" fmla="*/ 1100671 w 7467600"/>
              <a:gd name="connsiteY430" fmla="*/ 6252137 h 6858000"/>
              <a:gd name="connsiteX431" fmla="*/ 1090144 w 7467600"/>
              <a:gd name="connsiteY431" fmla="*/ 6256748 h 6858000"/>
              <a:gd name="connsiteX432" fmla="*/ 1095872 w 7467600"/>
              <a:gd name="connsiteY432" fmla="*/ 6271892 h 6858000"/>
              <a:gd name="connsiteX433" fmla="*/ 262785 w 7467600"/>
              <a:gd name="connsiteY433" fmla="*/ 6845450 h 6858000"/>
              <a:gd name="connsiteX434" fmla="*/ 209968 w 7467600"/>
              <a:gd name="connsiteY434" fmla="*/ 6770713 h 6858000"/>
              <a:gd name="connsiteX435" fmla="*/ 873460 w 7467600"/>
              <a:gd name="connsiteY435" fmla="*/ 6253768 h 6858000"/>
              <a:gd name="connsiteX436" fmla="*/ 192686 w 7467600"/>
              <a:gd name="connsiteY436" fmla="*/ 5849257 h 6858000"/>
              <a:gd name="connsiteX437" fmla="*/ 4696 w 7467600"/>
              <a:gd name="connsiteY437" fmla="*/ 5697668 h 6858000"/>
              <a:gd name="connsiteX438" fmla="*/ 0 w 7467600"/>
              <a:gd name="connsiteY438" fmla="*/ 5689984 h 6858000"/>
              <a:gd name="connsiteX439" fmla="*/ 0 w 7467600"/>
              <a:gd name="connsiteY439" fmla="*/ 5513472 h 6858000"/>
              <a:gd name="connsiteX440" fmla="*/ 174101 w 7467600"/>
              <a:gd name="connsiteY440" fmla="*/ 5620277 h 6858000"/>
              <a:gd name="connsiteX441" fmla="*/ 891800 w 7467600"/>
              <a:gd name="connsiteY441" fmla="*/ 6036935 h 6858000"/>
              <a:gd name="connsiteX442" fmla="*/ 1072219 w 7467600"/>
              <a:gd name="connsiteY442" fmla="*/ 6169443 h 6858000"/>
              <a:gd name="connsiteX443" fmla="*/ 1074117 w 7467600"/>
              <a:gd name="connsiteY443" fmla="*/ 6170301 h 6858000"/>
              <a:gd name="connsiteX444" fmla="*/ 1083114 w 7467600"/>
              <a:gd name="connsiteY444" fmla="*/ 6174131 h 6858000"/>
              <a:gd name="connsiteX445" fmla="*/ 1543010 w 7467600"/>
              <a:gd name="connsiteY445" fmla="*/ 6191140 h 6858000"/>
              <a:gd name="connsiteX446" fmla="*/ 1551080 w 7467600"/>
              <a:gd name="connsiteY446" fmla="*/ 6195006 h 6858000"/>
              <a:gd name="connsiteX447" fmla="*/ 2345443 w 7467600"/>
              <a:gd name="connsiteY447" fmla="*/ 5549882 h 6858000"/>
              <a:gd name="connsiteX448" fmla="*/ 1721499 w 7467600"/>
              <a:gd name="connsiteY448" fmla="*/ 5599969 h 6858000"/>
              <a:gd name="connsiteX449" fmla="*/ 767716 w 7467600"/>
              <a:gd name="connsiteY449" fmla="*/ 5472768 h 6858000"/>
              <a:gd name="connsiteX450" fmla="*/ 722147 w 7467600"/>
              <a:gd name="connsiteY450" fmla="*/ 5393091 h 6858000"/>
              <a:gd name="connsiteX451" fmla="*/ 1485552 w 7467600"/>
              <a:gd name="connsiteY451" fmla="*/ 5313202 h 6858000"/>
              <a:gd name="connsiteX452" fmla="*/ 2143004 w 7467600"/>
              <a:gd name="connsiteY452" fmla="*/ 5402420 h 6858000"/>
              <a:gd name="connsiteX453" fmla="*/ 1933391 w 7467600"/>
              <a:gd name="connsiteY453" fmla="*/ 5156971 h 6858000"/>
              <a:gd name="connsiteX454" fmla="*/ 1827118 w 7467600"/>
              <a:gd name="connsiteY454" fmla="*/ 4968410 h 6858000"/>
              <a:gd name="connsiteX455" fmla="*/ 1837349 w 7467600"/>
              <a:gd name="connsiteY455" fmla="*/ 4956357 h 6858000"/>
              <a:gd name="connsiteX456" fmla="*/ 2162835 w 7467600"/>
              <a:gd name="connsiteY456" fmla="*/ 5187853 h 6858000"/>
              <a:gd name="connsiteX457" fmla="*/ 2257167 w 7467600"/>
              <a:gd name="connsiteY457" fmla="*/ 5462123 h 6858000"/>
              <a:gd name="connsiteX458" fmla="*/ 2261598 w 7467600"/>
              <a:gd name="connsiteY458" fmla="*/ 5467998 h 6858000"/>
              <a:gd name="connsiteX459" fmla="*/ 2437177 w 7467600"/>
              <a:gd name="connsiteY459" fmla="*/ 5479608 h 6858000"/>
              <a:gd name="connsiteX460" fmla="*/ 2445247 w 7467600"/>
              <a:gd name="connsiteY460" fmla="*/ 5483476 h 6858000"/>
              <a:gd name="connsiteX461" fmla="*/ 2743626 w 7467600"/>
              <a:gd name="connsiteY461" fmla="*/ 5304819 h 6858000"/>
              <a:gd name="connsiteX462" fmla="*/ 3048102 w 7467600"/>
              <a:gd name="connsiteY462" fmla="*/ 5150595 h 6858000"/>
              <a:gd name="connsiteX463" fmla="*/ 1799414 w 7467600"/>
              <a:gd name="connsiteY463" fmla="*/ 4694732 h 6858000"/>
              <a:gd name="connsiteX464" fmla="*/ 1771735 w 7467600"/>
              <a:gd name="connsiteY464" fmla="*/ 4619929 h 6858000"/>
              <a:gd name="connsiteX465" fmla="*/ 3104273 w 7467600"/>
              <a:gd name="connsiteY465" fmla="*/ 5076159 h 6858000"/>
              <a:gd name="connsiteX466" fmla="*/ 3113245 w 7467600"/>
              <a:gd name="connsiteY466" fmla="*/ 5090705 h 6858000"/>
              <a:gd name="connsiteX467" fmla="*/ 3126294 w 7467600"/>
              <a:gd name="connsiteY467" fmla="*/ 5114400 h 6858000"/>
              <a:gd name="connsiteX468" fmla="*/ 3937433 w 7467600"/>
              <a:gd name="connsiteY468" fmla="*/ 4830473 h 6858000"/>
              <a:gd name="connsiteX469" fmla="*/ 3590475 w 7467600"/>
              <a:gd name="connsiteY469" fmla="*/ 4597974 h 6858000"/>
              <a:gd name="connsiteX470" fmla="*/ 3100264 w 7467600"/>
              <a:gd name="connsiteY470" fmla="*/ 4579845 h 6858000"/>
              <a:gd name="connsiteX471" fmla="*/ 2183576 w 7467600"/>
              <a:gd name="connsiteY471" fmla="*/ 4227150 h 6858000"/>
              <a:gd name="connsiteX472" fmla="*/ 2151029 w 7467600"/>
              <a:gd name="connsiteY472" fmla="*/ 4146947 h 6858000"/>
              <a:gd name="connsiteX473" fmla="*/ 3563434 w 7467600"/>
              <a:gd name="connsiteY473" fmla="*/ 4469115 h 6858000"/>
              <a:gd name="connsiteX474" fmla="*/ 3177952 w 7467600"/>
              <a:gd name="connsiteY474" fmla="*/ 3657386 h 6858000"/>
              <a:gd name="connsiteX475" fmla="*/ 3189263 w 7467600"/>
              <a:gd name="connsiteY475" fmla="*/ 3625726 h 6858000"/>
              <a:gd name="connsiteX476" fmla="*/ 3560912 w 7467600"/>
              <a:gd name="connsiteY476" fmla="*/ 4079863 h 6858000"/>
              <a:gd name="connsiteX477" fmla="*/ 3626636 w 7467600"/>
              <a:gd name="connsiteY477" fmla="*/ 4512230 h 6858000"/>
              <a:gd name="connsiteX478" fmla="*/ 3653088 w 7467600"/>
              <a:gd name="connsiteY478" fmla="*/ 4521417 h 6858000"/>
              <a:gd name="connsiteX479" fmla="*/ 3988128 w 7467600"/>
              <a:gd name="connsiteY479" fmla="*/ 4817267 h 6858000"/>
              <a:gd name="connsiteX480" fmla="*/ 4830582 w 7467600"/>
              <a:gd name="connsiteY480" fmla="*/ 4676000 h 6858000"/>
              <a:gd name="connsiteX481" fmla="*/ 4830100 w 7467600"/>
              <a:gd name="connsiteY481" fmla="*/ 4675554 h 6858000"/>
              <a:gd name="connsiteX482" fmla="*/ 4036318 w 7467600"/>
              <a:gd name="connsiteY482" fmla="*/ 4147013 h 6858000"/>
              <a:gd name="connsiteX483" fmla="*/ 3432098 w 7467600"/>
              <a:gd name="connsiteY483" fmla="*/ 3537312 h 6858000"/>
              <a:gd name="connsiteX484" fmla="*/ 3446761 w 7467600"/>
              <a:gd name="connsiteY484" fmla="*/ 3461278 h 6858000"/>
              <a:gd name="connsiteX485" fmla="*/ 4419733 w 7467600"/>
              <a:gd name="connsiteY485" fmla="*/ 3963555 h 6858000"/>
              <a:gd name="connsiteX486" fmla="*/ 4781371 w 7467600"/>
              <a:gd name="connsiteY486" fmla="*/ 4458604 h 6858000"/>
              <a:gd name="connsiteX487" fmla="*/ 4780440 w 7467600"/>
              <a:gd name="connsiteY487" fmla="*/ 4470290 h 6858000"/>
              <a:gd name="connsiteX488" fmla="*/ 4898954 w 7467600"/>
              <a:gd name="connsiteY488" fmla="*/ 4662092 h 6858000"/>
              <a:gd name="connsiteX489" fmla="*/ 4900699 w 7467600"/>
              <a:gd name="connsiteY489" fmla="*/ 4670867 h 6858000"/>
              <a:gd name="connsiteX490" fmla="*/ 5714511 w 7467600"/>
              <a:gd name="connsiteY490" fmla="*/ 4663483 h 6858000"/>
              <a:gd name="connsiteX491" fmla="*/ 5464793 w 7467600"/>
              <a:gd name="connsiteY491" fmla="*/ 4393556 h 6858000"/>
              <a:gd name="connsiteX492" fmla="*/ 5461897 w 7467600"/>
              <a:gd name="connsiteY492" fmla="*/ 4390879 h 6858000"/>
              <a:gd name="connsiteX493" fmla="*/ 4294126 w 7467600"/>
              <a:gd name="connsiteY493" fmla="*/ 3303048 h 6858000"/>
              <a:gd name="connsiteX494" fmla="*/ 4305321 w 7467600"/>
              <a:gd name="connsiteY494" fmla="*/ 3256953 h 6858000"/>
              <a:gd name="connsiteX495" fmla="*/ 4949299 w 7467600"/>
              <a:gd name="connsiteY495" fmla="*/ 3766336 h 6858000"/>
              <a:gd name="connsiteX496" fmla="*/ 5291452 w 7467600"/>
              <a:gd name="connsiteY496" fmla="*/ 4076801 h 6858000"/>
              <a:gd name="connsiteX497" fmla="*/ 5434998 w 7467600"/>
              <a:gd name="connsiteY497" fmla="*/ 4254100 h 6858000"/>
              <a:gd name="connsiteX498" fmla="*/ 5351015 w 7467600"/>
              <a:gd name="connsiteY498" fmla="*/ 3760989 h 6858000"/>
              <a:gd name="connsiteX499" fmla="*/ 5413780 w 7467600"/>
              <a:gd name="connsiteY499" fmla="*/ 2966265 h 6858000"/>
              <a:gd name="connsiteX500" fmla="*/ 5425627 w 7467600"/>
              <a:gd name="connsiteY500" fmla="*/ 2954192 h 6858000"/>
              <a:gd name="connsiteX501" fmla="*/ 6604735 w 7467600"/>
              <a:gd name="connsiteY501" fmla="*/ 2041381 h 6858000"/>
              <a:gd name="connsiteX502" fmla="*/ 7204487 w 7467600"/>
              <a:gd name="connsiteY502" fmla="*/ 2742112 h 6858000"/>
              <a:gd name="connsiteX503" fmla="*/ 7131592 w 7467600"/>
              <a:gd name="connsiteY503" fmla="*/ 2672096 h 6858000"/>
              <a:gd name="connsiteX504" fmla="*/ 6996344 w 7467600"/>
              <a:gd name="connsiteY504" fmla="*/ 2518310 h 6858000"/>
              <a:gd name="connsiteX505" fmla="*/ 6735495 w 7467600"/>
              <a:gd name="connsiteY505" fmla="*/ 2196890 h 6858000"/>
              <a:gd name="connsiteX506" fmla="*/ 6721901 w 7467600"/>
              <a:gd name="connsiteY506" fmla="*/ 2179274 h 6858000"/>
              <a:gd name="connsiteX507" fmla="*/ 6604735 w 7467600"/>
              <a:gd name="connsiteY507" fmla="*/ 2041381 h 6858000"/>
              <a:gd name="connsiteX508" fmla="*/ 6591670 w 7467600"/>
              <a:gd name="connsiteY508" fmla="*/ 1988277 h 6858000"/>
              <a:gd name="connsiteX509" fmla="*/ 6747349 w 7467600"/>
              <a:gd name="connsiteY509" fmla="*/ 2160069 h 6858000"/>
              <a:gd name="connsiteX510" fmla="*/ 6760943 w 7467600"/>
              <a:gd name="connsiteY510" fmla="*/ 2177686 h 6858000"/>
              <a:gd name="connsiteX511" fmla="*/ 7021065 w 7467600"/>
              <a:gd name="connsiteY511" fmla="*/ 2498102 h 6858000"/>
              <a:gd name="connsiteX512" fmla="*/ 7155223 w 7467600"/>
              <a:gd name="connsiteY512" fmla="*/ 2650386 h 6858000"/>
              <a:gd name="connsiteX513" fmla="*/ 7203167 w 7467600"/>
              <a:gd name="connsiteY513" fmla="*/ 2697288 h 6858000"/>
              <a:gd name="connsiteX514" fmla="*/ 6937703 w 7467600"/>
              <a:gd name="connsiteY514" fmla="*/ 2321981 h 6858000"/>
              <a:gd name="connsiteX515" fmla="*/ 6591670 w 7467600"/>
              <a:gd name="connsiteY515" fmla="*/ 1988277 h 6858000"/>
              <a:gd name="connsiteX516" fmla="*/ 5798671 w 7467600"/>
              <a:gd name="connsiteY516" fmla="*/ 1981601 h 6858000"/>
              <a:gd name="connsiteX517" fmla="*/ 5754709 w 7467600"/>
              <a:gd name="connsiteY517" fmla="*/ 2071454 h 6858000"/>
              <a:gd name="connsiteX518" fmla="*/ 5763044 w 7467600"/>
              <a:gd name="connsiteY518" fmla="*/ 2842206 h 6858000"/>
              <a:gd name="connsiteX519" fmla="*/ 5764974 w 7467600"/>
              <a:gd name="connsiteY519" fmla="*/ 2799609 h 6858000"/>
              <a:gd name="connsiteX520" fmla="*/ 5767665 w 7467600"/>
              <a:gd name="connsiteY520" fmla="*/ 2666409 h 6858000"/>
              <a:gd name="connsiteX521" fmla="*/ 5763055 w 7467600"/>
              <a:gd name="connsiteY521" fmla="*/ 2579705 h 6858000"/>
              <a:gd name="connsiteX522" fmla="*/ 5758079 w 7467600"/>
              <a:gd name="connsiteY522" fmla="*/ 2492508 h 6858000"/>
              <a:gd name="connsiteX523" fmla="*/ 5779325 w 7467600"/>
              <a:gd name="connsiteY523" fmla="*/ 2197069 h 6858000"/>
              <a:gd name="connsiteX524" fmla="*/ 5798671 w 7467600"/>
              <a:gd name="connsiteY524" fmla="*/ 1981601 h 6858000"/>
              <a:gd name="connsiteX525" fmla="*/ 5829202 w 7467600"/>
              <a:gd name="connsiteY525" fmla="*/ 1971679 h 6858000"/>
              <a:gd name="connsiteX526" fmla="*/ 5809558 w 7467600"/>
              <a:gd name="connsiteY526" fmla="*/ 2198043 h 6858000"/>
              <a:gd name="connsiteX527" fmla="*/ 5788653 w 7467600"/>
              <a:gd name="connsiteY527" fmla="*/ 2489430 h 6858000"/>
              <a:gd name="connsiteX528" fmla="*/ 5793439 w 7467600"/>
              <a:gd name="connsiteY528" fmla="*/ 2575235 h 6858000"/>
              <a:gd name="connsiteX529" fmla="*/ 5796837 w 7467600"/>
              <a:gd name="connsiteY529" fmla="*/ 2637633 h 6858000"/>
              <a:gd name="connsiteX530" fmla="*/ 5818614 w 7467600"/>
              <a:gd name="connsiteY530" fmla="*/ 2473055 h 6858000"/>
              <a:gd name="connsiteX531" fmla="*/ 5829202 w 7467600"/>
              <a:gd name="connsiteY531" fmla="*/ 1971679 h 6858000"/>
              <a:gd name="connsiteX532" fmla="*/ 5911389 w 7467600"/>
              <a:gd name="connsiteY532" fmla="*/ 1898371 h 6858000"/>
              <a:gd name="connsiteX533" fmla="*/ 6237627 w 7467600"/>
              <a:gd name="connsiteY533" fmla="*/ 2231921 h 6858000"/>
              <a:gd name="connsiteX534" fmla="*/ 5911389 w 7467600"/>
              <a:gd name="connsiteY534" fmla="*/ 1898371 h 6858000"/>
              <a:gd name="connsiteX535" fmla="*/ 6944437 w 7467600"/>
              <a:gd name="connsiteY535" fmla="*/ 1575402 h 6858000"/>
              <a:gd name="connsiteX536" fmla="*/ 6304730 w 7467600"/>
              <a:gd name="connsiteY536" fmla="*/ 1766654 h 6858000"/>
              <a:gd name="connsiteX537" fmla="*/ 6944437 w 7467600"/>
              <a:gd name="connsiteY537" fmla="*/ 1575402 h 6858000"/>
              <a:gd name="connsiteX538" fmla="*/ 7019523 w 7467600"/>
              <a:gd name="connsiteY538" fmla="*/ 1519450 h 6858000"/>
              <a:gd name="connsiteX539" fmla="*/ 6298091 w 7467600"/>
              <a:gd name="connsiteY539" fmla="*/ 1737122 h 6858000"/>
              <a:gd name="connsiteX540" fmla="*/ 7019523 w 7467600"/>
              <a:gd name="connsiteY540" fmla="*/ 1519450 h 6858000"/>
              <a:gd name="connsiteX541" fmla="*/ 2399523 w 7467600"/>
              <a:gd name="connsiteY541" fmla="*/ 1428234 h 6858000"/>
              <a:gd name="connsiteX542" fmla="*/ 2224982 w 7467600"/>
              <a:gd name="connsiteY542" fmla="*/ 1826201 h 6858000"/>
              <a:gd name="connsiteX543" fmla="*/ 2096099 w 7467600"/>
              <a:gd name="connsiteY543" fmla="*/ 2345900 h 6858000"/>
              <a:gd name="connsiteX544" fmla="*/ 2283317 w 7467600"/>
              <a:gd name="connsiteY544" fmla="*/ 1796925 h 6858000"/>
              <a:gd name="connsiteX545" fmla="*/ 2399523 w 7467600"/>
              <a:gd name="connsiteY545" fmla="*/ 1428234 h 6858000"/>
              <a:gd name="connsiteX546" fmla="*/ 2448558 w 7467600"/>
              <a:gd name="connsiteY546" fmla="*/ 1373435 h 6858000"/>
              <a:gd name="connsiteX547" fmla="*/ 2312521 w 7467600"/>
              <a:gd name="connsiteY547" fmla="*/ 1806140 h 6858000"/>
              <a:gd name="connsiteX548" fmla="*/ 2127533 w 7467600"/>
              <a:gd name="connsiteY548" fmla="*/ 2348380 h 6858000"/>
              <a:gd name="connsiteX549" fmla="*/ 2358080 w 7467600"/>
              <a:gd name="connsiteY549" fmla="*/ 1866134 h 6858000"/>
              <a:gd name="connsiteX550" fmla="*/ 2407436 w 7467600"/>
              <a:gd name="connsiteY550" fmla="*/ 1651070 h 6858000"/>
              <a:gd name="connsiteX551" fmla="*/ 2448558 w 7467600"/>
              <a:gd name="connsiteY551" fmla="*/ 1373435 h 6858000"/>
              <a:gd name="connsiteX552" fmla="*/ 278707 w 7467600"/>
              <a:gd name="connsiteY552" fmla="*/ 1352270 h 6858000"/>
              <a:gd name="connsiteX553" fmla="*/ 321570 w 7467600"/>
              <a:gd name="connsiteY553" fmla="*/ 1861610 h 6858000"/>
              <a:gd name="connsiteX554" fmla="*/ 294281 w 7467600"/>
              <a:gd name="connsiteY554" fmla="*/ 1440658 h 6858000"/>
              <a:gd name="connsiteX555" fmla="*/ 278707 w 7467600"/>
              <a:gd name="connsiteY555" fmla="*/ 1352270 h 6858000"/>
              <a:gd name="connsiteX556" fmla="*/ 1423821 w 7467600"/>
              <a:gd name="connsiteY556" fmla="*/ 1351958 h 6858000"/>
              <a:gd name="connsiteX557" fmla="*/ 1638521 w 7467600"/>
              <a:gd name="connsiteY557" fmla="*/ 1908470 h 6858000"/>
              <a:gd name="connsiteX558" fmla="*/ 1754199 w 7467600"/>
              <a:gd name="connsiteY558" fmla="*/ 2149284 h 6858000"/>
              <a:gd name="connsiteX559" fmla="*/ 1908359 w 7467600"/>
              <a:gd name="connsiteY559" fmla="*/ 2364988 h 6858000"/>
              <a:gd name="connsiteX560" fmla="*/ 1647661 w 7467600"/>
              <a:gd name="connsiteY560" fmla="*/ 1825945 h 6858000"/>
              <a:gd name="connsiteX561" fmla="*/ 1423821 w 7467600"/>
              <a:gd name="connsiteY561" fmla="*/ 1351958 h 6858000"/>
              <a:gd name="connsiteX562" fmla="*/ 1431890 w 7467600"/>
              <a:gd name="connsiteY562" fmla="*/ 1306475 h 6858000"/>
              <a:gd name="connsiteX563" fmla="*/ 1507597 w 7467600"/>
              <a:gd name="connsiteY563" fmla="*/ 1446132 h 6858000"/>
              <a:gd name="connsiteX564" fmla="*/ 1674586 w 7467600"/>
              <a:gd name="connsiteY564" fmla="*/ 1813832 h 6858000"/>
              <a:gd name="connsiteX565" fmla="*/ 1815950 w 7467600"/>
              <a:gd name="connsiteY565" fmla="*/ 2128564 h 6858000"/>
              <a:gd name="connsiteX566" fmla="*/ 1984242 w 7467600"/>
              <a:gd name="connsiteY566" fmla="*/ 2430829 h 6858000"/>
              <a:gd name="connsiteX567" fmla="*/ 2014023 w 7467600"/>
              <a:gd name="connsiteY567" fmla="*/ 2450995 h 6858000"/>
              <a:gd name="connsiteX568" fmla="*/ 1747337 w 7467600"/>
              <a:gd name="connsiteY568" fmla="*/ 1855264 h 6858000"/>
              <a:gd name="connsiteX569" fmla="*/ 1533749 w 7467600"/>
              <a:gd name="connsiteY569" fmla="*/ 1478656 h 6858000"/>
              <a:gd name="connsiteX570" fmla="*/ 1431890 w 7467600"/>
              <a:gd name="connsiteY570" fmla="*/ 1306475 h 6858000"/>
              <a:gd name="connsiteX571" fmla="*/ 5052692 w 7467600"/>
              <a:gd name="connsiteY571" fmla="*/ 1292994 h 6858000"/>
              <a:gd name="connsiteX572" fmla="*/ 5200661 w 7467600"/>
              <a:gd name="connsiteY572" fmla="*/ 1635186 h 6858000"/>
              <a:gd name="connsiteX573" fmla="*/ 5297138 w 7467600"/>
              <a:gd name="connsiteY573" fmla="*/ 1906351 h 6858000"/>
              <a:gd name="connsiteX574" fmla="*/ 5052692 w 7467600"/>
              <a:gd name="connsiteY574" fmla="*/ 1292994 h 6858000"/>
              <a:gd name="connsiteX575" fmla="*/ 5009948 w 7467600"/>
              <a:gd name="connsiteY575" fmla="*/ 1273619 h 6858000"/>
              <a:gd name="connsiteX576" fmla="*/ 5121777 w 7467600"/>
              <a:gd name="connsiteY576" fmla="*/ 1654213 h 6858000"/>
              <a:gd name="connsiteX577" fmla="*/ 5293545 w 7467600"/>
              <a:gd name="connsiteY577" fmla="*/ 2072247 h 6858000"/>
              <a:gd name="connsiteX578" fmla="*/ 5294042 w 7467600"/>
              <a:gd name="connsiteY578" fmla="*/ 2065019 h 6858000"/>
              <a:gd name="connsiteX579" fmla="*/ 5171936 w 7467600"/>
              <a:gd name="connsiteY579" fmla="*/ 1647613 h 6858000"/>
              <a:gd name="connsiteX580" fmla="*/ 5009948 w 7467600"/>
              <a:gd name="connsiteY580" fmla="*/ 1273619 h 6858000"/>
              <a:gd name="connsiteX581" fmla="*/ 655236 w 7467600"/>
              <a:gd name="connsiteY581" fmla="*/ 1268632 h 6858000"/>
              <a:gd name="connsiteX582" fmla="*/ 839521 w 7467600"/>
              <a:gd name="connsiteY582" fmla="*/ 1685315 h 6858000"/>
              <a:gd name="connsiteX583" fmla="*/ 1109416 w 7467600"/>
              <a:gd name="connsiteY583" fmla="*/ 2061663 h 6858000"/>
              <a:gd name="connsiteX584" fmla="*/ 1298300 w 7467600"/>
              <a:gd name="connsiteY584" fmla="*/ 2247742 h 6858000"/>
              <a:gd name="connsiteX585" fmla="*/ 1125871 w 7467600"/>
              <a:gd name="connsiteY585" fmla="*/ 1989513 h 6858000"/>
              <a:gd name="connsiteX586" fmla="*/ 981574 w 7467600"/>
              <a:gd name="connsiteY586" fmla="*/ 1783157 h 6858000"/>
              <a:gd name="connsiteX587" fmla="*/ 922198 w 7467600"/>
              <a:gd name="connsiteY587" fmla="*/ 1677437 h 6858000"/>
              <a:gd name="connsiteX588" fmla="*/ 869293 w 7467600"/>
              <a:gd name="connsiteY588" fmla="*/ 1583214 h 6858000"/>
              <a:gd name="connsiteX589" fmla="*/ 751431 w 7467600"/>
              <a:gd name="connsiteY589" fmla="*/ 1405731 h 6858000"/>
              <a:gd name="connsiteX590" fmla="*/ 655236 w 7467600"/>
              <a:gd name="connsiteY590" fmla="*/ 1268632 h 6858000"/>
              <a:gd name="connsiteX591" fmla="*/ 6516292 w 7467600"/>
              <a:gd name="connsiteY591" fmla="*/ 1263064 h 6858000"/>
              <a:gd name="connsiteX592" fmla="*/ 5736320 w 7467600"/>
              <a:gd name="connsiteY592" fmla="*/ 1501803 h 6858000"/>
              <a:gd name="connsiteX593" fmla="*/ 6516292 w 7467600"/>
              <a:gd name="connsiteY593" fmla="*/ 1263064 h 6858000"/>
              <a:gd name="connsiteX594" fmla="*/ 291466 w 7467600"/>
              <a:gd name="connsiteY594" fmla="*/ 1250369 h 6858000"/>
              <a:gd name="connsiteX595" fmla="*/ 323180 w 7467600"/>
              <a:gd name="connsiteY595" fmla="*/ 1435283 h 6858000"/>
              <a:gd name="connsiteX596" fmla="*/ 349381 w 7467600"/>
              <a:gd name="connsiteY596" fmla="*/ 1875041 h 6858000"/>
              <a:gd name="connsiteX597" fmla="*/ 374363 w 7467600"/>
              <a:gd name="connsiteY597" fmla="*/ 1506494 h 6858000"/>
              <a:gd name="connsiteX598" fmla="*/ 302168 w 7467600"/>
              <a:gd name="connsiteY598" fmla="*/ 1274495 h 6858000"/>
              <a:gd name="connsiteX599" fmla="*/ 291466 w 7467600"/>
              <a:gd name="connsiteY599" fmla="*/ 1250369 h 6858000"/>
              <a:gd name="connsiteX600" fmla="*/ 678222 w 7467600"/>
              <a:gd name="connsiteY600" fmla="*/ 1248670 h 6858000"/>
              <a:gd name="connsiteX601" fmla="*/ 775536 w 7467600"/>
              <a:gd name="connsiteY601" fmla="*/ 1388015 h 6858000"/>
              <a:gd name="connsiteX602" fmla="*/ 894529 w 7467600"/>
              <a:gd name="connsiteY602" fmla="*/ 1567739 h 6858000"/>
              <a:gd name="connsiteX603" fmla="*/ 948000 w 7467600"/>
              <a:gd name="connsiteY603" fmla="*/ 1663088 h 6858000"/>
              <a:gd name="connsiteX604" fmla="*/ 1006812 w 7467600"/>
              <a:gd name="connsiteY604" fmla="*/ 1767683 h 6858000"/>
              <a:gd name="connsiteX605" fmla="*/ 1149133 w 7467600"/>
              <a:gd name="connsiteY605" fmla="*/ 1971513 h 6858000"/>
              <a:gd name="connsiteX606" fmla="*/ 1333952 w 7467600"/>
              <a:gd name="connsiteY606" fmla="*/ 2251620 h 6858000"/>
              <a:gd name="connsiteX607" fmla="*/ 1337329 w 7467600"/>
              <a:gd name="connsiteY607" fmla="*/ 2258350 h 6858000"/>
              <a:gd name="connsiteX608" fmla="*/ 1014726 w 7467600"/>
              <a:gd name="connsiteY608" fmla="*/ 1615556 h 6858000"/>
              <a:gd name="connsiteX609" fmla="*/ 678222 w 7467600"/>
              <a:gd name="connsiteY609" fmla="*/ 1248670 h 6858000"/>
              <a:gd name="connsiteX610" fmla="*/ 6691602 w 7467600"/>
              <a:gd name="connsiteY610" fmla="*/ 1140573 h 6858000"/>
              <a:gd name="connsiteX611" fmla="*/ 6571100 w 7467600"/>
              <a:gd name="connsiteY611" fmla="*/ 1183662 h 6858000"/>
              <a:gd name="connsiteX612" fmla="*/ 6241687 w 7467600"/>
              <a:gd name="connsiteY612" fmla="*/ 1257600 h 6858000"/>
              <a:gd name="connsiteX613" fmla="*/ 5693009 w 7467600"/>
              <a:gd name="connsiteY613" fmla="*/ 1478256 h 6858000"/>
              <a:gd name="connsiteX614" fmla="*/ 6548420 w 7467600"/>
              <a:gd name="connsiteY614" fmla="*/ 1214599 h 6858000"/>
              <a:gd name="connsiteX615" fmla="*/ 6605473 w 7467600"/>
              <a:gd name="connsiteY615" fmla="*/ 1184686 h 6858000"/>
              <a:gd name="connsiteX616" fmla="*/ 6691602 w 7467600"/>
              <a:gd name="connsiteY616" fmla="*/ 1140573 h 6858000"/>
              <a:gd name="connsiteX617" fmla="*/ 4002475 w 7467600"/>
              <a:gd name="connsiteY617" fmla="*/ 1037802 h 6858000"/>
              <a:gd name="connsiteX618" fmla="*/ 4000324 w 7467600"/>
              <a:gd name="connsiteY618" fmla="*/ 1039362 h 6858000"/>
              <a:gd name="connsiteX619" fmla="*/ 4002862 w 7467600"/>
              <a:gd name="connsiteY619" fmla="*/ 1042866 h 6858000"/>
              <a:gd name="connsiteX620" fmla="*/ 4002475 w 7467600"/>
              <a:gd name="connsiteY620" fmla="*/ 1037802 h 6858000"/>
              <a:gd name="connsiteX621" fmla="*/ 506322 w 7467600"/>
              <a:gd name="connsiteY621" fmla="*/ 1020997 h 6858000"/>
              <a:gd name="connsiteX622" fmla="*/ 533068 w 7467600"/>
              <a:gd name="connsiteY622" fmla="*/ 1029409 h 6858000"/>
              <a:gd name="connsiteX623" fmla="*/ 1232525 w 7467600"/>
              <a:gd name="connsiteY623" fmla="*/ 1804675 h 6858000"/>
              <a:gd name="connsiteX624" fmla="*/ 1388858 w 7467600"/>
              <a:gd name="connsiteY624" fmla="*/ 2368011 h 6858000"/>
              <a:gd name="connsiteX625" fmla="*/ 1384098 w 7467600"/>
              <a:gd name="connsiteY625" fmla="*/ 2378125 h 6858000"/>
              <a:gd name="connsiteX626" fmla="*/ 1425393 w 7467600"/>
              <a:gd name="connsiteY626" fmla="*/ 2589124 h 6858000"/>
              <a:gd name="connsiteX627" fmla="*/ 1424001 w 7467600"/>
              <a:gd name="connsiteY627" fmla="*/ 2597541 h 6858000"/>
              <a:gd name="connsiteX628" fmla="*/ 2152729 w 7467600"/>
              <a:gd name="connsiteY628" fmla="*/ 2864487 h 6858000"/>
              <a:gd name="connsiteX629" fmla="*/ 2020609 w 7467600"/>
              <a:gd name="connsiteY629" fmla="*/ 2539671 h 6858000"/>
              <a:gd name="connsiteX630" fmla="*/ 2018920 w 7467600"/>
              <a:gd name="connsiteY630" fmla="*/ 2536309 h 6858000"/>
              <a:gd name="connsiteX631" fmla="*/ 1342441 w 7467600"/>
              <a:gd name="connsiteY631" fmla="*/ 1173017 h 6858000"/>
              <a:gd name="connsiteX632" fmla="*/ 1367925 w 7467600"/>
              <a:gd name="connsiteY632" fmla="*/ 1135648 h 6858000"/>
              <a:gd name="connsiteX633" fmla="*/ 1771401 w 7467600"/>
              <a:gd name="connsiteY633" fmla="*/ 1806673 h 6858000"/>
              <a:gd name="connsiteX634" fmla="*/ 1972385 w 7467600"/>
              <a:gd name="connsiteY634" fmla="*/ 2198735 h 6858000"/>
              <a:gd name="connsiteX635" fmla="*/ 2040892 w 7467600"/>
              <a:gd name="connsiteY635" fmla="*/ 2405205 h 6858000"/>
              <a:gd name="connsiteX636" fmla="*/ 2131689 w 7467600"/>
              <a:gd name="connsiteY636" fmla="*/ 1936926 h 6858000"/>
              <a:gd name="connsiteX637" fmla="*/ 2454820 w 7467600"/>
              <a:gd name="connsiteY637" fmla="*/ 1248808 h 6858000"/>
              <a:gd name="connsiteX638" fmla="*/ 2492512 w 7467600"/>
              <a:gd name="connsiteY638" fmla="*/ 1302920 h 6858000"/>
              <a:gd name="connsiteX639" fmla="*/ 2081216 w 7467600"/>
              <a:gd name="connsiteY639" fmla="*/ 2527513 h 6858000"/>
              <a:gd name="connsiteX640" fmla="*/ 2081211 w 7467600"/>
              <a:gd name="connsiteY640" fmla="*/ 2528916 h 6858000"/>
              <a:gd name="connsiteX641" fmla="*/ 2199067 w 7467600"/>
              <a:gd name="connsiteY641" fmla="*/ 2884061 h 6858000"/>
              <a:gd name="connsiteX642" fmla="*/ 3192586 w 7467600"/>
              <a:gd name="connsiteY642" fmla="*/ 3411496 h 6858000"/>
              <a:gd name="connsiteX643" fmla="*/ 3182620 w 7467600"/>
              <a:gd name="connsiteY643" fmla="*/ 3483279 h 6858000"/>
              <a:gd name="connsiteX644" fmla="*/ 2435119 w 7467600"/>
              <a:gd name="connsiteY644" fmla="*/ 3080173 h 6858000"/>
              <a:gd name="connsiteX645" fmla="*/ 2410152 w 7467600"/>
              <a:gd name="connsiteY645" fmla="*/ 3063751 h 6858000"/>
              <a:gd name="connsiteX646" fmla="*/ 2408099 w 7467600"/>
              <a:gd name="connsiteY646" fmla="*/ 3064403 h 6858000"/>
              <a:gd name="connsiteX647" fmla="*/ 2407218 w 7467600"/>
              <a:gd name="connsiteY647" fmla="*/ 3070324 h 6858000"/>
              <a:gd name="connsiteX648" fmla="*/ 2380138 w 7467600"/>
              <a:gd name="connsiteY648" fmla="*/ 3099341 h 6858000"/>
              <a:gd name="connsiteX649" fmla="*/ 1765923 w 7467600"/>
              <a:gd name="connsiteY649" fmla="*/ 3581043 h 6858000"/>
              <a:gd name="connsiteX650" fmla="*/ 1702258 w 7467600"/>
              <a:gd name="connsiteY650" fmla="*/ 3612286 h 6858000"/>
              <a:gd name="connsiteX651" fmla="*/ 1538370 w 7467600"/>
              <a:gd name="connsiteY651" fmla="*/ 3811804 h 6858000"/>
              <a:gd name="connsiteX652" fmla="*/ 542867 w 7467600"/>
              <a:gd name="connsiteY652" fmla="*/ 4944092 h 6858000"/>
              <a:gd name="connsiteX653" fmla="*/ 515800 w 7467600"/>
              <a:gd name="connsiteY653" fmla="*/ 4862180 h 6858000"/>
              <a:gd name="connsiteX654" fmla="*/ 909145 w 7467600"/>
              <a:gd name="connsiteY654" fmla="*/ 4199225 h 6858000"/>
              <a:gd name="connsiteX655" fmla="*/ 1214067 w 7467600"/>
              <a:gd name="connsiteY655" fmla="*/ 3908561 h 6858000"/>
              <a:gd name="connsiteX656" fmla="*/ 640967 w 7467600"/>
              <a:gd name="connsiteY656" fmla="*/ 4105601 h 6858000"/>
              <a:gd name="connsiteX657" fmla="*/ 112563 w 7467600"/>
              <a:gd name="connsiteY657" fmla="*/ 4396952 h 6858000"/>
              <a:gd name="connsiteX658" fmla="*/ 0 w 7467600"/>
              <a:gd name="connsiteY658" fmla="*/ 4466006 h 6858000"/>
              <a:gd name="connsiteX659" fmla="*/ 0 w 7467600"/>
              <a:gd name="connsiteY659" fmla="*/ 4233763 h 6858000"/>
              <a:gd name="connsiteX660" fmla="*/ 36881 w 7467600"/>
              <a:gd name="connsiteY660" fmla="*/ 4200118 h 6858000"/>
              <a:gd name="connsiteX661" fmla="*/ 910534 w 7467600"/>
              <a:gd name="connsiteY661" fmla="*/ 3629753 h 6858000"/>
              <a:gd name="connsiteX662" fmla="*/ 1578717 w 7467600"/>
              <a:gd name="connsiteY662" fmla="*/ 3575982 h 6858000"/>
              <a:gd name="connsiteX663" fmla="*/ 2338780 w 7467600"/>
              <a:gd name="connsiteY663" fmla="*/ 3033725 h 6858000"/>
              <a:gd name="connsiteX664" fmla="*/ 1807991 w 7467600"/>
              <a:gd name="connsiteY664" fmla="*/ 2807184 h 6858000"/>
              <a:gd name="connsiteX665" fmla="*/ 1416358 w 7467600"/>
              <a:gd name="connsiteY665" fmla="*/ 3112571 h 6858000"/>
              <a:gd name="connsiteX666" fmla="*/ 939066 w 7467600"/>
              <a:gd name="connsiteY666" fmla="*/ 3378798 h 6858000"/>
              <a:gd name="connsiteX667" fmla="*/ 115099 w 7467600"/>
              <a:gd name="connsiteY667" fmla="*/ 3607650 h 6858000"/>
              <a:gd name="connsiteX668" fmla="*/ 97284 w 7467600"/>
              <a:gd name="connsiteY668" fmla="*/ 3520393 h 6858000"/>
              <a:gd name="connsiteX669" fmla="*/ 922050 w 7467600"/>
              <a:gd name="connsiteY669" fmla="*/ 3074867 h 6858000"/>
              <a:gd name="connsiteX670" fmla="*/ 1405265 w 7467600"/>
              <a:gd name="connsiteY670" fmla="*/ 3016319 h 6858000"/>
              <a:gd name="connsiteX671" fmla="*/ 1407512 w 7467600"/>
              <a:gd name="connsiteY671" fmla="*/ 3018001 h 6858000"/>
              <a:gd name="connsiteX672" fmla="*/ 1726266 w 7467600"/>
              <a:gd name="connsiteY672" fmla="*/ 2777274 h 6858000"/>
              <a:gd name="connsiteX673" fmla="*/ 625390 w 7467600"/>
              <a:gd name="connsiteY673" fmla="*/ 2514541 h 6858000"/>
              <a:gd name="connsiteX674" fmla="*/ 619799 w 7467600"/>
              <a:gd name="connsiteY674" fmla="*/ 2527180 h 6858000"/>
              <a:gd name="connsiteX675" fmla="*/ 310030 w 7467600"/>
              <a:gd name="connsiteY675" fmla="*/ 2771818 h 6858000"/>
              <a:gd name="connsiteX676" fmla="*/ 173877 w 7467600"/>
              <a:gd name="connsiteY676" fmla="*/ 2937056 h 6858000"/>
              <a:gd name="connsiteX677" fmla="*/ 77889 w 7467600"/>
              <a:gd name="connsiteY677" fmla="*/ 3138440 h 6858000"/>
              <a:gd name="connsiteX678" fmla="*/ 0 w 7467600"/>
              <a:gd name="connsiteY678" fmla="*/ 3271395 h 6858000"/>
              <a:gd name="connsiteX679" fmla="*/ 0 w 7467600"/>
              <a:gd name="connsiteY679" fmla="*/ 3153002 h 6858000"/>
              <a:gd name="connsiteX680" fmla="*/ 2386 w 7467600"/>
              <a:gd name="connsiteY680" fmla="*/ 3149203 h 6858000"/>
              <a:gd name="connsiteX681" fmla="*/ 89753 w 7467600"/>
              <a:gd name="connsiteY681" fmla="*/ 2987702 h 6858000"/>
              <a:gd name="connsiteX682" fmla="*/ 76869 w 7467600"/>
              <a:gd name="connsiteY682" fmla="*/ 3005404 h 6858000"/>
              <a:gd name="connsiteX683" fmla="*/ 32049 w 7467600"/>
              <a:gd name="connsiteY683" fmla="*/ 3065814 h 6858000"/>
              <a:gd name="connsiteX684" fmla="*/ 0 w 7467600"/>
              <a:gd name="connsiteY684" fmla="*/ 3108744 h 6858000"/>
              <a:gd name="connsiteX685" fmla="*/ 0 w 7467600"/>
              <a:gd name="connsiteY685" fmla="*/ 3058059 h 6858000"/>
              <a:gd name="connsiteX686" fmla="*/ 7610 w 7467600"/>
              <a:gd name="connsiteY686" fmla="*/ 3047889 h 6858000"/>
              <a:gd name="connsiteX687" fmla="*/ 52419 w 7467600"/>
              <a:gd name="connsiteY687" fmla="*/ 2987479 h 6858000"/>
              <a:gd name="connsiteX688" fmla="*/ 59142 w 7467600"/>
              <a:gd name="connsiteY688" fmla="*/ 2978488 h 6858000"/>
              <a:gd name="connsiteX689" fmla="*/ 0 w 7467600"/>
              <a:gd name="connsiteY689" fmla="*/ 3015334 h 6858000"/>
              <a:gd name="connsiteX690" fmla="*/ 0 w 7467600"/>
              <a:gd name="connsiteY690" fmla="*/ 2914286 h 6858000"/>
              <a:gd name="connsiteX691" fmla="*/ 36383 w 7467600"/>
              <a:gd name="connsiteY691" fmla="*/ 2901128 h 6858000"/>
              <a:gd name="connsiteX692" fmla="*/ 156329 w 7467600"/>
              <a:gd name="connsiteY692" fmla="*/ 2840533 h 6858000"/>
              <a:gd name="connsiteX693" fmla="*/ 358355 w 7467600"/>
              <a:gd name="connsiteY693" fmla="*/ 2620471 h 6858000"/>
              <a:gd name="connsiteX694" fmla="*/ 510577 w 7467600"/>
              <a:gd name="connsiteY694" fmla="*/ 2501244 h 6858000"/>
              <a:gd name="connsiteX695" fmla="*/ 211967 w 7467600"/>
              <a:gd name="connsiteY695" fmla="*/ 2479171 h 6858000"/>
              <a:gd name="connsiteX696" fmla="*/ 0 w 7467600"/>
              <a:gd name="connsiteY696" fmla="*/ 2476398 h 6858000"/>
              <a:gd name="connsiteX697" fmla="*/ 0 w 7467600"/>
              <a:gd name="connsiteY697" fmla="*/ 2389189 h 6858000"/>
              <a:gd name="connsiteX698" fmla="*/ 103062 w 7467600"/>
              <a:gd name="connsiteY698" fmla="*/ 2389518 h 6858000"/>
              <a:gd name="connsiteX699" fmla="*/ 510734 w 7467600"/>
              <a:gd name="connsiteY699" fmla="*/ 2416201 h 6858000"/>
              <a:gd name="connsiteX700" fmla="*/ 279257 w 7467600"/>
              <a:gd name="connsiteY700" fmla="*/ 2092102 h 6858000"/>
              <a:gd name="connsiteX701" fmla="*/ 65265 w 7467600"/>
              <a:gd name="connsiteY701" fmla="*/ 2006049 h 6858000"/>
              <a:gd name="connsiteX702" fmla="*/ 0 w 7467600"/>
              <a:gd name="connsiteY702" fmla="*/ 1982532 h 6858000"/>
              <a:gd name="connsiteX703" fmla="*/ 0 w 7467600"/>
              <a:gd name="connsiteY703" fmla="*/ 1912789 h 6858000"/>
              <a:gd name="connsiteX704" fmla="*/ 97460 w 7467600"/>
              <a:gd name="connsiteY704" fmla="*/ 1953725 h 6858000"/>
              <a:gd name="connsiteX705" fmla="*/ 221272 w 7467600"/>
              <a:gd name="connsiteY705" fmla="*/ 1980766 h 6858000"/>
              <a:gd name="connsiteX706" fmla="*/ 116765 w 7467600"/>
              <a:gd name="connsiteY706" fmla="*/ 1911033 h 6858000"/>
              <a:gd name="connsiteX707" fmla="*/ 16405 w 7467600"/>
              <a:gd name="connsiteY707" fmla="*/ 1803412 h 6858000"/>
              <a:gd name="connsiteX708" fmla="*/ 0 w 7467600"/>
              <a:gd name="connsiteY708" fmla="*/ 1784777 h 6858000"/>
              <a:gd name="connsiteX709" fmla="*/ 0 w 7467600"/>
              <a:gd name="connsiteY709" fmla="*/ 1740082 h 6858000"/>
              <a:gd name="connsiteX710" fmla="*/ 39394 w 7467600"/>
              <a:gd name="connsiteY710" fmla="*/ 1784856 h 6858000"/>
              <a:gd name="connsiteX711" fmla="*/ 135813 w 7467600"/>
              <a:gd name="connsiteY711" fmla="*/ 1888838 h 6858000"/>
              <a:gd name="connsiteX712" fmla="*/ 242575 w 7467600"/>
              <a:gd name="connsiteY712" fmla="*/ 1958841 h 6858000"/>
              <a:gd name="connsiteX713" fmla="*/ 82197 w 7467600"/>
              <a:gd name="connsiteY713" fmla="*/ 1754826 h 6858000"/>
              <a:gd name="connsiteX714" fmla="*/ 0 w 7467600"/>
              <a:gd name="connsiteY714" fmla="*/ 1679650 h 6858000"/>
              <a:gd name="connsiteX715" fmla="*/ 0 w 7467600"/>
              <a:gd name="connsiteY715" fmla="*/ 1602463 h 6858000"/>
              <a:gd name="connsiteX716" fmla="*/ 84689 w 7467600"/>
              <a:gd name="connsiteY716" fmla="*/ 1677442 h 6858000"/>
              <a:gd name="connsiteX717" fmla="*/ 298437 w 7467600"/>
              <a:gd name="connsiteY717" fmla="*/ 1968019 h 6858000"/>
              <a:gd name="connsiteX718" fmla="*/ 227269 w 7467600"/>
              <a:gd name="connsiteY718" fmla="*/ 1114064 h 6858000"/>
              <a:gd name="connsiteX719" fmla="*/ 248003 w 7467600"/>
              <a:gd name="connsiteY719" fmla="*/ 1089613 h 6858000"/>
              <a:gd name="connsiteX720" fmla="*/ 427020 w 7467600"/>
              <a:gd name="connsiteY720" fmla="*/ 1619803 h 6858000"/>
              <a:gd name="connsiteX721" fmla="*/ 340345 w 7467600"/>
              <a:gd name="connsiteY721" fmla="*/ 2027739 h 6858000"/>
              <a:gd name="connsiteX722" fmla="*/ 360865 w 7467600"/>
              <a:gd name="connsiteY722" fmla="*/ 2044827 h 6858000"/>
              <a:gd name="connsiteX723" fmla="*/ 560414 w 7467600"/>
              <a:gd name="connsiteY723" fmla="*/ 2421457 h 6858000"/>
              <a:gd name="connsiteX724" fmla="*/ 1359703 w 7467600"/>
              <a:gd name="connsiteY724" fmla="*/ 2578554 h 6858000"/>
              <a:gd name="connsiteX725" fmla="*/ 1359422 w 7467600"/>
              <a:gd name="connsiteY725" fmla="*/ 2577994 h 6858000"/>
              <a:gd name="connsiteX726" fmla="*/ 828701 w 7467600"/>
              <a:gd name="connsiteY726" fmla="*/ 1839520 h 6858000"/>
              <a:gd name="connsiteX727" fmla="*/ 494427 w 7467600"/>
              <a:gd name="connsiteY727" fmla="*/ 1092333 h 6858000"/>
              <a:gd name="connsiteX728" fmla="*/ 506322 w 7467600"/>
              <a:gd name="connsiteY728" fmla="*/ 1020997 h 6858000"/>
              <a:gd name="connsiteX729" fmla="*/ 4570198 w 7467600"/>
              <a:gd name="connsiteY729" fmla="*/ 978081 h 6858000"/>
              <a:gd name="connsiteX730" fmla="*/ 4523691 w 7467600"/>
              <a:gd name="connsiteY730" fmla="*/ 1127776 h 6858000"/>
              <a:gd name="connsiteX731" fmla="*/ 4509875 w 7467600"/>
              <a:gd name="connsiteY731" fmla="*/ 1167552 h 6858000"/>
              <a:gd name="connsiteX732" fmla="*/ 4478168 w 7467600"/>
              <a:gd name="connsiteY732" fmla="*/ 1260735 h 6858000"/>
              <a:gd name="connsiteX733" fmla="*/ 4409309 w 7467600"/>
              <a:gd name="connsiteY733" fmla="*/ 1666996 h 6858000"/>
              <a:gd name="connsiteX734" fmla="*/ 4370031 w 7467600"/>
              <a:gd name="connsiteY734" fmla="*/ 1955666 h 6858000"/>
              <a:gd name="connsiteX735" fmla="*/ 4570198 w 7467600"/>
              <a:gd name="connsiteY735" fmla="*/ 978081 h 6858000"/>
              <a:gd name="connsiteX736" fmla="*/ 4557898 w 7467600"/>
              <a:gd name="connsiteY736" fmla="*/ 900011 h 6858000"/>
              <a:gd name="connsiteX737" fmla="*/ 4344840 w 7467600"/>
              <a:gd name="connsiteY737" fmla="*/ 1922038 h 6858000"/>
              <a:gd name="connsiteX738" fmla="*/ 4378710 w 7467600"/>
              <a:gd name="connsiteY738" fmla="*/ 1665516 h 6858000"/>
              <a:gd name="connsiteX739" fmla="*/ 4448798 w 7467600"/>
              <a:gd name="connsiteY739" fmla="*/ 1253024 h 6858000"/>
              <a:gd name="connsiteX740" fmla="*/ 4480315 w 7467600"/>
              <a:gd name="connsiteY740" fmla="*/ 1158454 h 6858000"/>
              <a:gd name="connsiteX741" fmla="*/ 4494133 w 7467600"/>
              <a:gd name="connsiteY741" fmla="*/ 1118676 h 6858000"/>
              <a:gd name="connsiteX742" fmla="*/ 4557898 w 7467600"/>
              <a:gd name="connsiteY742" fmla="*/ 900011 h 6858000"/>
              <a:gd name="connsiteX743" fmla="*/ 5870151 w 7467600"/>
              <a:gd name="connsiteY743" fmla="*/ 898890 h 6858000"/>
              <a:gd name="connsiteX744" fmla="*/ 5861335 w 7467600"/>
              <a:gd name="connsiteY744" fmla="*/ 899177 h 6858000"/>
              <a:gd name="connsiteX745" fmla="*/ 5843702 w 7467600"/>
              <a:gd name="connsiteY745" fmla="*/ 899748 h 6858000"/>
              <a:gd name="connsiteX746" fmla="*/ 5651107 w 7467600"/>
              <a:gd name="connsiteY746" fmla="*/ 920306 h 6858000"/>
              <a:gd name="connsiteX747" fmla="*/ 5459407 w 7467600"/>
              <a:gd name="connsiteY747" fmla="*/ 940975 h 6858000"/>
              <a:gd name="connsiteX748" fmla="*/ 5374846 w 7467600"/>
              <a:gd name="connsiteY748" fmla="*/ 941988 h 6858000"/>
              <a:gd name="connsiteX749" fmla="*/ 5256105 w 7467600"/>
              <a:gd name="connsiteY749" fmla="*/ 945632 h 6858000"/>
              <a:gd name="connsiteX750" fmla="*/ 5107071 w 7467600"/>
              <a:gd name="connsiteY750" fmla="*/ 969720 h 6858000"/>
              <a:gd name="connsiteX751" fmla="*/ 4998681 w 7467600"/>
              <a:gd name="connsiteY751" fmla="*/ 988771 h 6858000"/>
              <a:gd name="connsiteX752" fmla="*/ 5870151 w 7467600"/>
              <a:gd name="connsiteY752" fmla="*/ 898890 h 6858000"/>
              <a:gd name="connsiteX753" fmla="*/ 5504425 w 7467600"/>
              <a:gd name="connsiteY753" fmla="*/ 848067 h 6858000"/>
              <a:gd name="connsiteX754" fmla="*/ 4968849 w 7467600"/>
              <a:gd name="connsiteY754" fmla="*/ 962318 h 6858000"/>
              <a:gd name="connsiteX755" fmla="*/ 5104039 w 7467600"/>
              <a:gd name="connsiteY755" fmla="*/ 940634 h 6858000"/>
              <a:gd name="connsiteX756" fmla="*/ 5256311 w 7467600"/>
              <a:gd name="connsiteY756" fmla="*/ 916490 h 6858000"/>
              <a:gd name="connsiteX757" fmla="*/ 5377381 w 7467600"/>
              <a:gd name="connsiteY757" fmla="*/ 912671 h 6858000"/>
              <a:gd name="connsiteX758" fmla="*/ 5460148 w 7467600"/>
              <a:gd name="connsiteY758" fmla="*/ 911442 h 6858000"/>
              <a:gd name="connsiteX759" fmla="*/ 5648971 w 7467600"/>
              <a:gd name="connsiteY759" fmla="*/ 891331 h 6858000"/>
              <a:gd name="connsiteX760" fmla="*/ 5844807 w 7467600"/>
              <a:gd name="connsiteY760" fmla="*/ 870718 h 6858000"/>
              <a:gd name="connsiteX761" fmla="*/ 5862975 w 7467600"/>
              <a:gd name="connsiteY761" fmla="*/ 869756 h 6858000"/>
              <a:gd name="connsiteX762" fmla="*/ 5920887 w 7467600"/>
              <a:gd name="connsiteY762" fmla="*/ 865929 h 6858000"/>
              <a:gd name="connsiteX763" fmla="*/ 5504425 w 7467600"/>
              <a:gd name="connsiteY763" fmla="*/ 848067 h 6858000"/>
              <a:gd name="connsiteX764" fmla="*/ 3607114 w 7467600"/>
              <a:gd name="connsiteY764" fmla="*/ 467441 h 6858000"/>
              <a:gd name="connsiteX765" fmla="*/ 3296242 w 7467600"/>
              <a:gd name="connsiteY765" fmla="*/ 807991 h 6858000"/>
              <a:gd name="connsiteX766" fmla="*/ 3174674 w 7467600"/>
              <a:gd name="connsiteY766" fmla="*/ 919759 h 6858000"/>
              <a:gd name="connsiteX767" fmla="*/ 3042978 w 7467600"/>
              <a:gd name="connsiteY767" fmla="*/ 1054894 h 6858000"/>
              <a:gd name="connsiteX768" fmla="*/ 2968914 w 7467600"/>
              <a:gd name="connsiteY768" fmla="*/ 1133756 h 6858000"/>
              <a:gd name="connsiteX769" fmla="*/ 3103823 w 7467600"/>
              <a:gd name="connsiteY769" fmla="*/ 1026814 h 6858000"/>
              <a:gd name="connsiteX770" fmla="*/ 3607114 w 7467600"/>
              <a:gd name="connsiteY770" fmla="*/ 467441 h 6858000"/>
              <a:gd name="connsiteX771" fmla="*/ 3744487 w 7467600"/>
              <a:gd name="connsiteY771" fmla="*/ 383136 h 6858000"/>
              <a:gd name="connsiteX772" fmla="*/ 3970213 w 7467600"/>
              <a:gd name="connsiteY772" fmla="*/ 995559 h 6858000"/>
              <a:gd name="connsiteX773" fmla="*/ 3744487 w 7467600"/>
              <a:gd name="connsiteY773" fmla="*/ 383136 h 6858000"/>
              <a:gd name="connsiteX774" fmla="*/ 3624562 w 7467600"/>
              <a:gd name="connsiteY774" fmla="*/ 367041 h 6858000"/>
              <a:gd name="connsiteX775" fmla="*/ 3489712 w 7467600"/>
              <a:gd name="connsiteY775" fmla="*/ 485386 h 6858000"/>
              <a:gd name="connsiteX776" fmla="*/ 3182994 w 7467600"/>
              <a:gd name="connsiteY776" fmla="*/ 828265 h 6858000"/>
              <a:gd name="connsiteX777" fmla="*/ 2892114 w 7467600"/>
              <a:gd name="connsiteY777" fmla="*/ 1172635 h 6858000"/>
              <a:gd name="connsiteX778" fmla="*/ 3021459 w 7467600"/>
              <a:gd name="connsiteY778" fmla="*/ 1035385 h 6858000"/>
              <a:gd name="connsiteX779" fmla="*/ 3153873 w 7467600"/>
              <a:gd name="connsiteY779" fmla="*/ 898971 h 6858000"/>
              <a:gd name="connsiteX780" fmla="*/ 3276511 w 7467600"/>
              <a:gd name="connsiteY780" fmla="*/ 786423 h 6858000"/>
              <a:gd name="connsiteX781" fmla="*/ 3584154 w 7467600"/>
              <a:gd name="connsiteY781" fmla="*/ 448218 h 6858000"/>
              <a:gd name="connsiteX782" fmla="*/ 3624562 w 7467600"/>
              <a:gd name="connsiteY782" fmla="*/ 367041 h 6858000"/>
              <a:gd name="connsiteX783" fmla="*/ 3766672 w 7467600"/>
              <a:gd name="connsiteY783" fmla="*/ 359429 h 6858000"/>
              <a:gd name="connsiteX784" fmla="*/ 3996338 w 7467600"/>
              <a:gd name="connsiteY784" fmla="*/ 968237 h 6858000"/>
              <a:gd name="connsiteX785" fmla="*/ 3766672 w 7467600"/>
              <a:gd name="connsiteY785" fmla="*/ 359429 h 6858000"/>
              <a:gd name="connsiteX786" fmla="*/ 5805386 w 7467600"/>
              <a:gd name="connsiteY786" fmla="*/ 239240 h 6858000"/>
              <a:gd name="connsiteX787" fmla="*/ 5736947 w 7467600"/>
              <a:gd name="connsiteY787" fmla="*/ 261367 h 6858000"/>
              <a:gd name="connsiteX788" fmla="*/ 5427012 w 7467600"/>
              <a:gd name="connsiteY788" fmla="*/ 311272 h 6858000"/>
              <a:gd name="connsiteX789" fmla="*/ 5147818 w 7467600"/>
              <a:gd name="connsiteY789" fmla="*/ 322112 h 6858000"/>
              <a:gd name="connsiteX790" fmla="*/ 5060854 w 7467600"/>
              <a:gd name="connsiteY790" fmla="*/ 311882 h 6858000"/>
              <a:gd name="connsiteX791" fmla="*/ 4945989 w 7467600"/>
              <a:gd name="connsiteY791" fmla="*/ 300516 h 6858000"/>
              <a:gd name="connsiteX792" fmla="*/ 5410479 w 7467600"/>
              <a:gd name="connsiteY792" fmla="*/ 348434 h 6858000"/>
              <a:gd name="connsiteX793" fmla="*/ 5805386 w 7467600"/>
              <a:gd name="connsiteY793" fmla="*/ 239240 h 6858000"/>
              <a:gd name="connsiteX794" fmla="*/ 5905192 w 7467600"/>
              <a:gd name="connsiteY794" fmla="*/ 163079 h 6858000"/>
              <a:gd name="connsiteX795" fmla="*/ 5865655 w 7467600"/>
              <a:gd name="connsiteY795" fmla="*/ 171901 h 6858000"/>
              <a:gd name="connsiteX796" fmla="*/ 5259740 w 7467600"/>
              <a:gd name="connsiteY796" fmla="*/ 257013 h 6858000"/>
              <a:gd name="connsiteX797" fmla="*/ 5208466 w 7467600"/>
              <a:gd name="connsiteY797" fmla="*/ 257550 h 6858000"/>
              <a:gd name="connsiteX798" fmla="*/ 4980204 w 7467600"/>
              <a:gd name="connsiteY798" fmla="*/ 271903 h 6858000"/>
              <a:gd name="connsiteX799" fmla="*/ 5068068 w 7467600"/>
              <a:gd name="connsiteY799" fmla="*/ 282244 h 6858000"/>
              <a:gd name="connsiteX800" fmla="*/ 5153231 w 7467600"/>
              <a:gd name="connsiteY800" fmla="*/ 292240 h 6858000"/>
              <a:gd name="connsiteX801" fmla="*/ 5426491 w 7467600"/>
              <a:gd name="connsiteY801" fmla="*/ 281128 h 6858000"/>
              <a:gd name="connsiteX802" fmla="*/ 5731212 w 7467600"/>
              <a:gd name="connsiteY802" fmla="*/ 231951 h 6858000"/>
              <a:gd name="connsiteX803" fmla="*/ 5905192 w 7467600"/>
              <a:gd name="connsiteY803" fmla="*/ 163079 h 6858000"/>
              <a:gd name="connsiteX804" fmla="*/ 5944437 w 7467600"/>
              <a:gd name="connsiteY804" fmla="*/ 113829 h 6858000"/>
              <a:gd name="connsiteX805" fmla="*/ 5825032 w 7467600"/>
              <a:gd name="connsiteY805" fmla="*/ 146405 h 6858000"/>
              <a:gd name="connsiteX806" fmla="*/ 4955599 w 7467600"/>
              <a:gd name="connsiteY806" fmla="*/ 247008 h 6858000"/>
              <a:gd name="connsiteX807" fmla="*/ 5210104 w 7467600"/>
              <a:gd name="connsiteY807" fmla="*/ 228123 h 6858000"/>
              <a:gd name="connsiteX808" fmla="*/ 5261015 w 7467600"/>
              <a:gd name="connsiteY808" fmla="*/ 227087 h 6858000"/>
              <a:gd name="connsiteX809" fmla="*/ 5861181 w 7467600"/>
              <a:gd name="connsiteY809" fmla="*/ 143093 h 6858000"/>
              <a:gd name="connsiteX810" fmla="*/ 5961252 w 7467600"/>
              <a:gd name="connsiteY810" fmla="*/ 114820 h 6858000"/>
              <a:gd name="connsiteX811" fmla="*/ 5944437 w 7467600"/>
              <a:gd name="connsiteY811" fmla="*/ 113829 h 6858000"/>
              <a:gd name="connsiteX812" fmla="*/ 3882765 w 7467600"/>
              <a:gd name="connsiteY812" fmla="*/ 0 h 6858000"/>
              <a:gd name="connsiteX813" fmla="*/ 3995099 w 7467600"/>
              <a:gd name="connsiteY813" fmla="*/ 0 h 6858000"/>
              <a:gd name="connsiteX814" fmla="*/ 4163818 w 7467600"/>
              <a:gd name="connsiteY814" fmla="*/ 234104 h 6858000"/>
              <a:gd name="connsiteX815" fmla="*/ 4172099 w 7467600"/>
              <a:gd name="connsiteY815" fmla="*/ 234207 h 6858000"/>
              <a:gd name="connsiteX816" fmla="*/ 4784282 w 7467600"/>
              <a:gd name="connsiteY816" fmla="*/ 276561 h 6858000"/>
              <a:gd name="connsiteX817" fmla="*/ 4801687 w 7467600"/>
              <a:gd name="connsiteY817" fmla="*/ 267764 h 6858000"/>
              <a:gd name="connsiteX818" fmla="*/ 6082788 w 7467600"/>
              <a:gd name="connsiteY818" fmla="*/ 64119 h 6858000"/>
              <a:gd name="connsiteX819" fmla="*/ 6099442 w 7467600"/>
              <a:gd name="connsiteY819" fmla="*/ 82568 h 6858000"/>
              <a:gd name="connsiteX820" fmla="*/ 4804137 w 7467600"/>
              <a:gd name="connsiteY820" fmla="*/ 320931 h 6858000"/>
              <a:gd name="connsiteX821" fmla="*/ 4227047 w 7467600"/>
              <a:gd name="connsiteY821" fmla="*/ 313415 h 6858000"/>
              <a:gd name="connsiteX822" fmla="*/ 4346041 w 7467600"/>
              <a:gd name="connsiteY822" fmla="*/ 456086 h 6858000"/>
              <a:gd name="connsiteX823" fmla="*/ 4870967 w 7467600"/>
              <a:gd name="connsiteY823" fmla="*/ 963061 h 6858000"/>
              <a:gd name="connsiteX824" fmla="*/ 4889647 w 7467600"/>
              <a:gd name="connsiteY824" fmla="*/ 957147 h 6858000"/>
              <a:gd name="connsiteX825" fmla="*/ 5422504 w 7467600"/>
              <a:gd name="connsiteY825" fmla="*/ 805191 h 6858000"/>
              <a:gd name="connsiteX826" fmla="*/ 6087656 w 7467600"/>
              <a:gd name="connsiteY826" fmla="*/ 826703 h 6858000"/>
              <a:gd name="connsiteX827" fmla="*/ 6058717 w 7467600"/>
              <a:gd name="connsiteY827" fmla="*/ 865992 h 6858000"/>
              <a:gd name="connsiteX828" fmla="*/ 4974153 w 7467600"/>
              <a:gd name="connsiteY828" fmla="*/ 1045456 h 6858000"/>
              <a:gd name="connsiteX829" fmla="*/ 5627835 w 7467600"/>
              <a:gd name="connsiteY829" fmla="*/ 1472077 h 6858000"/>
              <a:gd name="connsiteX830" fmla="*/ 5629817 w 7467600"/>
              <a:gd name="connsiteY830" fmla="*/ 1471412 h 6858000"/>
              <a:gd name="connsiteX831" fmla="*/ 5634124 w 7467600"/>
              <a:gd name="connsiteY831" fmla="*/ 1470572 h 6858000"/>
              <a:gd name="connsiteX832" fmla="*/ 5755832 w 7467600"/>
              <a:gd name="connsiteY832" fmla="*/ 1383886 h 6858000"/>
              <a:gd name="connsiteX833" fmla="*/ 6014186 w 7467600"/>
              <a:gd name="connsiteY833" fmla="*/ 1279799 h 6858000"/>
              <a:gd name="connsiteX834" fmla="*/ 6901619 w 7467600"/>
              <a:gd name="connsiteY834" fmla="*/ 1047874 h 6858000"/>
              <a:gd name="connsiteX835" fmla="*/ 6931566 w 7467600"/>
              <a:gd name="connsiteY835" fmla="*/ 1062034 h 6858000"/>
              <a:gd name="connsiteX836" fmla="*/ 5790982 w 7467600"/>
              <a:gd name="connsiteY836" fmla="*/ 1561380 h 6858000"/>
              <a:gd name="connsiteX837" fmla="*/ 6188971 w 7467600"/>
              <a:gd name="connsiteY837" fmla="*/ 1755168 h 6858000"/>
              <a:gd name="connsiteX838" fmla="*/ 6202446 w 7467600"/>
              <a:gd name="connsiteY838" fmla="*/ 1752268 h 6858000"/>
              <a:gd name="connsiteX839" fmla="*/ 7179560 w 7467600"/>
              <a:gd name="connsiteY839" fmla="*/ 1467551 h 6858000"/>
              <a:gd name="connsiteX840" fmla="*/ 7158730 w 7467600"/>
              <a:gd name="connsiteY840" fmla="*/ 1507835 h 6858000"/>
              <a:gd name="connsiteX841" fmla="*/ 6326959 w 7467600"/>
              <a:gd name="connsiteY841" fmla="*/ 1817686 h 6858000"/>
              <a:gd name="connsiteX842" fmla="*/ 6537433 w 7467600"/>
              <a:gd name="connsiteY842" fmla="*/ 1907790 h 6858000"/>
              <a:gd name="connsiteX843" fmla="*/ 6550221 w 7467600"/>
              <a:gd name="connsiteY843" fmla="*/ 1910729 h 6858000"/>
              <a:gd name="connsiteX844" fmla="*/ 6964438 w 7467600"/>
              <a:gd name="connsiteY844" fmla="*/ 2209505 h 6858000"/>
              <a:gd name="connsiteX845" fmla="*/ 7367862 w 7467600"/>
              <a:gd name="connsiteY845" fmla="*/ 2806833 h 6858000"/>
              <a:gd name="connsiteX846" fmla="*/ 7364329 w 7467600"/>
              <a:gd name="connsiteY846" fmla="*/ 2826907 h 6858000"/>
              <a:gd name="connsiteX847" fmla="*/ 7290545 w 7467600"/>
              <a:gd name="connsiteY847" fmla="*/ 2850663 h 6858000"/>
              <a:gd name="connsiteX848" fmla="*/ 6472036 w 7467600"/>
              <a:gd name="connsiteY848" fmla="*/ 1959003 h 6858000"/>
              <a:gd name="connsiteX849" fmla="*/ 5792897 w 7467600"/>
              <a:gd name="connsiteY849" fmla="*/ 1647747 h 6858000"/>
              <a:gd name="connsiteX850" fmla="*/ 5842751 w 7467600"/>
              <a:gd name="connsiteY850" fmla="*/ 1816112 h 6858000"/>
              <a:gd name="connsiteX851" fmla="*/ 5847424 w 7467600"/>
              <a:gd name="connsiteY851" fmla="*/ 1815776 h 6858000"/>
              <a:gd name="connsiteX852" fmla="*/ 6399821 w 7467600"/>
              <a:gd name="connsiteY852" fmla="*/ 2344799 h 6858000"/>
              <a:gd name="connsiteX853" fmla="*/ 6323232 w 7467600"/>
              <a:gd name="connsiteY853" fmla="*/ 2389634 h 6858000"/>
              <a:gd name="connsiteX854" fmla="*/ 5942958 w 7467600"/>
              <a:gd name="connsiteY854" fmla="*/ 2077708 h 6858000"/>
              <a:gd name="connsiteX855" fmla="*/ 5921559 w 7467600"/>
              <a:gd name="connsiteY855" fmla="*/ 2378596 h 6858000"/>
              <a:gd name="connsiteX856" fmla="*/ 5817651 w 7467600"/>
              <a:gd name="connsiteY856" fmla="*/ 3023919 h 6858000"/>
              <a:gd name="connsiteX857" fmla="*/ 5729634 w 7467600"/>
              <a:gd name="connsiteY857" fmla="*/ 3051849 h 6858000"/>
              <a:gd name="connsiteX858" fmla="*/ 5611018 w 7467600"/>
              <a:gd name="connsiteY858" fmla="*/ 2316769 h 6858000"/>
              <a:gd name="connsiteX859" fmla="*/ 5687608 w 7467600"/>
              <a:gd name="connsiteY859" fmla="*/ 2039972 h 6858000"/>
              <a:gd name="connsiteX860" fmla="*/ 5657554 w 7467600"/>
              <a:gd name="connsiteY860" fmla="*/ 1576445 h 6858000"/>
              <a:gd name="connsiteX861" fmla="*/ 5150475 w 7467600"/>
              <a:gd name="connsiteY861" fmla="*/ 1274012 h 6858000"/>
              <a:gd name="connsiteX862" fmla="*/ 5349142 w 7467600"/>
              <a:gd name="connsiteY862" fmla="*/ 2204405 h 6858000"/>
              <a:gd name="connsiteX863" fmla="*/ 5262214 w 7467600"/>
              <a:gd name="connsiteY863" fmla="*/ 2233836 h 6858000"/>
              <a:gd name="connsiteX864" fmla="*/ 4981539 w 7467600"/>
              <a:gd name="connsiteY864" fmla="*/ 1542201 h 6858000"/>
              <a:gd name="connsiteX865" fmla="*/ 4958461 w 7467600"/>
              <a:gd name="connsiteY865" fmla="*/ 1136957 h 6858000"/>
              <a:gd name="connsiteX866" fmla="*/ 4655015 w 7467600"/>
              <a:gd name="connsiteY866" fmla="*/ 891426 h 6858000"/>
              <a:gd name="connsiteX867" fmla="*/ 4348002 w 7467600"/>
              <a:gd name="connsiteY867" fmla="*/ 2205895 h 6858000"/>
              <a:gd name="connsiteX868" fmla="*/ 4262250 w 7467600"/>
              <a:gd name="connsiteY868" fmla="*/ 2219972 h 6858000"/>
              <a:gd name="connsiteX869" fmla="*/ 4550611 w 7467600"/>
              <a:gd name="connsiteY869" fmla="*/ 817540 h 6858000"/>
              <a:gd name="connsiteX870" fmla="*/ 4564418 w 7467600"/>
              <a:gd name="connsiteY870" fmla="*/ 808293 h 6858000"/>
              <a:gd name="connsiteX871" fmla="*/ 4266388 w 7467600"/>
              <a:gd name="connsiteY871" fmla="*/ 500083 h 6858000"/>
              <a:gd name="connsiteX872" fmla="*/ 4032842 w 7467600"/>
              <a:gd name="connsiteY872" fmla="*/ 211809 h 6858000"/>
              <a:gd name="connsiteX873" fmla="*/ 3882765 w 7467600"/>
              <a:gd name="connsiteY873" fmla="*/ 0 h 6858000"/>
              <a:gd name="connsiteX874" fmla="*/ 3721337 w 7467600"/>
              <a:gd name="connsiteY874" fmla="*/ 0 h 6858000"/>
              <a:gd name="connsiteX875" fmla="*/ 3797544 w 7467600"/>
              <a:gd name="connsiteY875" fmla="*/ 0 h 6858000"/>
              <a:gd name="connsiteX876" fmla="*/ 3775734 w 7467600"/>
              <a:gd name="connsiteY876" fmla="*/ 95131 h 6858000"/>
              <a:gd name="connsiteX877" fmla="*/ 3724807 w 7467600"/>
              <a:gd name="connsiteY877" fmla="*/ 272257 h 6858000"/>
              <a:gd name="connsiteX878" fmla="*/ 3726844 w 7467600"/>
              <a:gd name="connsiteY878" fmla="*/ 282988 h 6858000"/>
              <a:gd name="connsiteX879" fmla="*/ 3742664 w 7467600"/>
              <a:gd name="connsiteY879" fmla="*/ 279918 h 6858000"/>
              <a:gd name="connsiteX880" fmla="*/ 4103910 w 7467600"/>
              <a:gd name="connsiteY880" fmla="*/ 1161917 h 6858000"/>
              <a:gd name="connsiteX881" fmla="*/ 4020269 w 7467600"/>
              <a:gd name="connsiteY881" fmla="*/ 1200406 h 6858000"/>
              <a:gd name="connsiteX882" fmla="*/ 3674882 w 7467600"/>
              <a:gd name="connsiteY882" fmla="*/ 488524 h 6858000"/>
              <a:gd name="connsiteX883" fmla="*/ 3132682 w 7467600"/>
              <a:gd name="connsiteY883" fmla="*/ 1072284 h 6858000"/>
              <a:gd name="connsiteX884" fmla="*/ 2716346 w 7467600"/>
              <a:gd name="connsiteY884" fmla="*/ 1276376 h 6858000"/>
              <a:gd name="connsiteX885" fmla="*/ 2716772 w 7467600"/>
              <a:gd name="connsiteY885" fmla="*/ 1255462 h 6858000"/>
              <a:gd name="connsiteX886" fmla="*/ 3471096 w 7467600"/>
              <a:gd name="connsiteY886" fmla="*/ 437072 h 6858000"/>
              <a:gd name="connsiteX887" fmla="*/ 3639057 w 7467600"/>
              <a:gd name="connsiteY887" fmla="*/ 286334 h 6858000"/>
              <a:gd name="connsiteX888" fmla="*/ 3640309 w 7467600"/>
              <a:gd name="connsiteY888" fmla="*/ 284664 h 6858000"/>
              <a:gd name="connsiteX889" fmla="*/ 3646022 w 7467600"/>
              <a:gd name="connsiteY889" fmla="*/ 276711 h 6858000"/>
              <a:gd name="connsiteX890" fmla="*/ 3707943 w 7467600"/>
              <a:gd name="connsiteY890" fmla="*/ 65958 h 6858000"/>
              <a:gd name="connsiteX891" fmla="*/ 3721337 w 7467600"/>
              <a:gd name="connsiteY891" fmla="*/ 0 h 6858000"/>
              <a:gd name="connsiteX892" fmla="*/ 2867960 w 7467600"/>
              <a:gd name="connsiteY892" fmla="*/ 0 h 6858000"/>
              <a:gd name="connsiteX893" fmla="*/ 2926351 w 7467600"/>
              <a:gd name="connsiteY893" fmla="*/ 0 h 6858000"/>
              <a:gd name="connsiteX894" fmla="*/ 2902823 w 7467600"/>
              <a:gd name="connsiteY894" fmla="*/ 262929 h 6858000"/>
              <a:gd name="connsiteX895" fmla="*/ 2940663 w 7467600"/>
              <a:gd name="connsiteY895" fmla="*/ 140884 h 6858000"/>
              <a:gd name="connsiteX896" fmla="*/ 2947039 w 7467600"/>
              <a:gd name="connsiteY896" fmla="*/ 122524 h 6858000"/>
              <a:gd name="connsiteX897" fmla="*/ 2984316 w 7467600"/>
              <a:gd name="connsiteY897" fmla="*/ 0 h 6858000"/>
              <a:gd name="connsiteX898" fmla="*/ 3016114 w 7467600"/>
              <a:gd name="connsiteY898" fmla="*/ 0 h 6858000"/>
              <a:gd name="connsiteX899" fmla="*/ 2979949 w 7467600"/>
              <a:gd name="connsiteY899" fmla="*/ 119274 h 6858000"/>
              <a:gd name="connsiteX900" fmla="*/ 3023879 w 7467600"/>
              <a:gd name="connsiteY900" fmla="*/ 0 h 6858000"/>
              <a:gd name="connsiteX901" fmla="*/ 3105400 w 7467600"/>
              <a:gd name="connsiteY901" fmla="*/ 0 h 6858000"/>
              <a:gd name="connsiteX902" fmla="*/ 3094669 w 7467600"/>
              <a:gd name="connsiteY902" fmla="*/ 30308 h 6858000"/>
              <a:gd name="connsiteX903" fmla="*/ 2901945 w 7467600"/>
              <a:gd name="connsiteY903" fmla="*/ 466538 h 6858000"/>
              <a:gd name="connsiteX904" fmla="*/ 2815209 w 7467600"/>
              <a:gd name="connsiteY904" fmla="*/ 497361 h 6858000"/>
              <a:gd name="connsiteX905" fmla="*/ 2844845 w 7467600"/>
              <a:gd name="connsiteY905" fmla="*/ 127638 h 6858000"/>
              <a:gd name="connsiteX906" fmla="*/ 2867960 w 7467600"/>
              <a:gd name="connsiteY906" fmla="*/ 0 h 6858000"/>
              <a:gd name="connsiteX907" fmla="*/ 1057230 w 7467600"/>
              <a:gd name="connsiteY907" fmla="*/ 0 h 6858000"/>
              <a:gd name="connsiteX908" fmla="*/ 1111003 w 7467600"/>
              <a:gd name="connsiteY908" fmla="*/ 0 h 6858000"/>
              <a:gd name="connsiteX909" fmla="*/ 1125553 w 7467600"/>
              <a:gd name="connsiteY909" fmla="*/ 52588 h 6858000"/>
              <a:gd name="connsiteX910" fmla="*/ 1304276 w 7467600"/>
              <a:gd name="connsiteY910" fmla="*/ 476275 h 6858000"/>
              <a:gd name="connsiteX911" fmla="*/ 1492066 w 7467600"/>
              <a:gd name="connsiteY911" fmla="*/ 886333 h 6858000"/>
              <a:gd name="connsiteX912" fmla="*/ 1423698 w 7467600"/>
              <a:gd name="connsiteY912" fmla="*/ 710817 h 6858000"/>
              <a:gd name="connsiteX913" fmla="*/ 1357609 w 7467600"/>
              <a:gd name="connsiteY913" fmla="*/ 532892 h 6858000"/>
              <a:gd name="connsiteX914" fmla="*/ 1309550 w 7467600"/>
              <a:gd name="connsiteY914" fmla="*/ 374031 h 6858000"/>
              <a:gd name="connsiteX915" fmla="*/ 1193673 w 7467600"/>
              <a:gd name="connsiteY915" fmla="*/ 49533 h 6858000"/>
              <a:gd name="connsiteX916" fmla="*/ 1164391 w 7467600"/>
              <a:gd name="connsiteY916" fmla="*/ 0 h 6858000"/>
              <a:gd name="connsiteX917" fmla="*/ 1200666 w 7467600"/>
              <a:gd name="connsiteY917" fmla="*/ 0 h 6858000"/>
              <a:gd name="connsiteX918" fmla="*/ 1223408 w 7467600"/>
              <a:gd name="connsiteY918" fmla="*/ 38996 h 6858000"/>
              <a:gd name="connsiteX919" fmla="*/ 1339635 w 7467600"/>
              <a:gd name="connsiteY919" fmla="*/ 365517 h 6858000"/>
              <a:gd name="connsiteX920" fmla="*/ 1387469 w 7467600"/>
              <a:gd name="connsiteY920" fmla="*/ 523079 h 6858000"/>
              <a:gd name="connsiteX921" fmla="*/ 1452685 w 7467600"/>
              <a:gd name="connsiteY921" fmla="*/ 699806 h 6858000"/>
              <a:gd name="connsiteX922" fmla="*/ 1492092 w 7467600"/>
              <a:gd name="connsiteY922" fmla="*/ 800424 h 6858000"/>
              <a:gd name="connsiteX923" fmla="*/ 1455302 w 7467600"/>
              <a:gd name="connsiteY923" fmla="*/ 632913 h 6858000"/>
              <a:gd name="connsiteX924" fmla="*/ 1222336 w 7467600"/>
              <a:gd name="connsiteY924" fmla="*/ 9480 h 6858000"/>
              <a:gd name="connsiteX925" fmla="*/ 1214634 w 7467600"/>
              <a:gd name="connsiteY925" fmla="*/ 0 h 6858000"/>
              <a:gd name="connsiteX926" fmla="*/ 1289827 w 7467600"/>
              <a:gd name="connsiteY926" fmla="*/ 0 h 6858000"/>
              <a:gd name="connsiteX927" fmla="*/ 1321076 w 7467600"/>
              <a:gd name="connsiteY927" fmla="*/ 59722 h 6858000"/>
              <a:gd name="connsiteX928" fmla="*/ 1512579 w 7467600"/>
              <a:gd name="connsiteY928" fmla="*/ 626441 h 6858000"/>
              <a:gd name="connsiteX929" fmla="*/ 1506076 w 7467600"/>
              <a:gd name="connsiteY929" fmla="*/ 1089289 h 6858000"/>
              <a:gd name="connsiteX930" fmla="*/ 1486346 w 7467600"/>
              <a:gd name="connsiteY930" fmla="*/ 1079919 h 6858000"/>
              <a:gd name="connsiteX931" fmla="*/ 1070511 w 7467600"/>
              <a:gd name="connsiteY931" fmla="*/ 48609 h 6858000"/>
              <a:gd name="connsiteX932" fmla="*/ 1057230 w 7467600"/>
              <a:gd name="connsiteY932" fmla="*/ 0 h 6858000"/>
              <a:gd name="connsiteX933" fmla="*/ 43151 w 7467600"/>
              <a:gd name="connsiteY933" fmla="*/ 0 h 6858000"/>
              <a:gd name="connsiteX934" fmla="*/ 95283 w 7467600"/>
              <a:gd name="connsiteY934" fmla="*/ 0 h 6858000"/>
              <a:gd name="connsiteX935" fmla="*/ 300708 w 7467600"/>
              <a:gd name="connsiteY935" fmla="*/ 154571 h 6858000"/>
              <a:gd name="connsiteX936" fmla="*/ 530414 w 7467600"/>
              <a:gd name="connsiteY936" fmla="*/ 354673 h 6858000"/>
              <a:gd name="connsiteX937" fmla="*/ 333785 w 7467600"/>
              <a:gd name="connsiteY937" fmla="*/ 161564 h 6858000"/>
              <a:gd name="connsiteX938" fmla="*/ 147005 w 7467600"/>
              <a:gd name="connsiteY938" fmla="*/ 0 h 6858000"/>
              <a:gd name="connsiteX939" fmla="*/ 272509 w 7467600"/>
              <a:gd name="connsiteY939" fmla="*/ 0 h 6858000"/>
              <a:gd name="connsiteX940" fmla="*/ 326276 w 7467600"/>
              <a:gd name="connsiteY940" fmla="*/ 45847 h 6858000"/>
              <a:gd name="connsiteX941" fmla="*/ 823759 w 7467600"/>
              <a:gd name="connsiteY941" fmla="*/ 574145 h 6858000"/>
              <a:gd name="connsiteX942" fmla="*/ 811254 w 7467600"/>
              <a:gd name="connsiteY942" fmla="*/ 665546 h 6858000"/>
              <a:gd name="connsiteX943" fmla="*/ 154042 w 7467600"/>
              <a:gd name="connsiteY943" fmla="*/ 261522 h 6858000"/>
              <a:gd name="connsiteX944" fmla="*/ 13550 w 7467600"/>
              <a:gd name="connsiteY944" fmla="*/ 158423 h 6858000"/>
              <a:gd name="connsiteX945" fmla="*/ 0 w 7467600"/>
              <a:gd name="connsiteY945" fmla="*/ 146618 h 6858000"/>
              <a:gd name="connsiteX946" fmla="*/ 0 w 7467600"/>
              <a:gd name="connsiteY946" fmla="*/ 59161 h 6858000"/>
              <a:gd name="connsiteX947" fmla="*/ 45427 w 7467600"/>
              <a:gd name="connsiteY947" fmla="*/ 101078 h 6858000"/>
              <a:gd name="connsiteX948" fmla="*/ 630103 w 7467600"/>
              <a:gd name="connsiteY948" fmla="*/ 485885 h 6858000"/>
              <a:gd name="connsiteX949" fmla="*/ 532040 w 7467600"/>
              <a:gd name="connsiteY949" fmla="*/ 399359 h 6858000"/>
              <a:gd name="connsiteX950" fmla="*/ 517618 w 7467600"/>
              <a:gd name="connsiteY950" fmla="*/ 385726 h 6858000"/>
              <a:gd name="connsiteX951" fmla="*/ 285074 w 7467600"/>
              <a:gd name="connsiteY951" fmla="*/ 182755 h 6858000"/>
              <a:gd name="connsiteX952" fmla="*/ 43151 w 7467600"/>
              <a:gd name="connsiteY952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410696 w 7467600"/>
              <a:gd name="connsiteY4" fmla="*/ 6803861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1019354 w 7467600"/>
              <a:gd name="connsiteY20" fmla="*/ 6315006 h 6858000"/>
              <a:gd name="connsiteX21" fmla="*/ 441046 w 7467600"/>
              <a:gd name="connsiteY21" fmla="*/ 6691153 h 6858000"/>
              <a:gd name="connsiteX22" fmla="*/ 1019354 w 7467600"/>
              <a:gd name="connsiteY22" fmla="*/ 6315006 h 6858000"/>
              <a:gd name="connsiteX23" fmla="*/ 991680 w 7467600"/>
              <a:gd name="connsiteY23" fmla="*/ 6298413 h 6858000"/>
              <a:gd name="connsiteX24" fmla="*/ 409060 w 7467600"/>
              <a:gd name="connsiteY24" fmla="*/ 6671470 h 6858000"/>
              <a:gd name="connsiteX25" fmla="*/ 991680 w 7467600"/>
              <a:gd name="connsiteY25" fmla="*/ 6298413 h 6858000"/>
              <a:gd name="connsiteX26" fmla="*/ 103333 w 7467600"/>
              <a:gd name="connsiteY26" fmla="*/ 5699602 h 6858000"/>
              <a:gd name="connsiteX27" fmla="*/ 233938 w 7467600"/>
              <a:gd name="connsiteY27" fmla="*/ 5809416 h 6858000"/>
              <a:gd name="connsiteX28" fmla="*/ 883580 w 7467600"/>
              <a:gd name="connsiteY28" fmla="*/ 6180710 h 6858000"/>
              <a:gd name="connsiteX29" fmla="*/ 487337 w 7467600"/>
              <a:gd name="connsiteY29" fmla="*/ 5950182 h 6858000"/>
              <a:gd name="connsiteX30" fmla="*/ 354051 w 7467600"/>
              <a:gd name="connsiteY30" fmla="*/ 5854912 h 6858000"/>
              <a:gd name="connsiteX31" fmla="*/ 195436 w 7467600"/>
              <a:gd name="connsiteY31" fmla="*/ 5755068 h 6858000"/>
              <a:gd name="connsiteX32" fmla="*/ 103333 w 7467600"/>
              <a:gd name="connsiteY32" fmla="*/ 5699602 h 6858000"/>
              <a:gd name="connsiteX33" fmla="*/ 5539432 w 7467600"/>
              <a:gd name="connsiteY33" fmla="*/ 5642928 h 6858000"/>
              <a:gd name="connsiteX34" fmla="*/ 5555462 w 7467600"/>
              <a:gd name="connsiteY34" fmla="*/ 5694454 h 6858000"/>
              <a:gd name="connsiteX35" fmla="*/ 5828270 w 7467600"/>
              <a:gd name="connsiteY35" fmla="*/ 6320663 h 6858000"/>
              <a:gd name="connsiteX36" fmla="*/ 5947416 w 7467600"/>
              <a:gd name="connsiteY36" fmla="*/ 6574846 h 6858000"/>
              <a:gd name="connsiteX37" fmla="*/ 5539432 w 7467600"/>
              <a:gd name="connsiteY37" fmla="*/ 5642928 h 6858000"/>
              <a:gd name="connsiteX38" fmla="*/ 51253 w 7467600"/>
              <a:gd name="connsiteY38" fmla="*/ 5631825 h 6858000"/>
              <a:gd name="connsiteX39" fmla="*/ 211622 w 7467600"/>
              <a:gd name="connsiteY39" fmla="*/ 5728803 h 6858000"/>
              <a:gd name="connsiteX40" fmla="*/ 371652 w 7467600"/>
              <a:gd name="connsiteY40" fmla="*/ 5829062 h 6858000"/>
              <a:gd name="connsiteX41" fmla="*/ 505903 w 7467600"/>
              <a:gd name="connsiteY41" fmla="*/ 5925221 h 6858000"/>
              <a:gd name="connsiteX42" fmla="*/ 899240 w 7467600"/>
              <a:gd name="connsiteY42" fmla="*/ 6153068 h 6858000"/>
              <a:gd name="connsiteX43" fmla="*/ 988114 w 7467600"/>
              <a:gd name="connsiteY43" fmla="*/ 6174204 h 6858000"/>
              <a:gd name="connsiteX44" fmla="*/ 845971 w 7467600"/>
              <a:gd name="connsiteY44" fmla="*/ 6067177 h 6858000"/>
              <a:gd name="connsiteX45" fmla="*/ 448057 w 7467600"/>
              <a:gd name="connsiteY45" fmla="*/ 5841376 h 6858000"/>
              <a:gd name="connsiteX46" fmla="*/ 51253 w 7467600"/>
              <a:gd name="connsiteY46" fmla="*/ 5631825 h 6858000"/>
              <a:gd name="connsiteX47" fmla="*/ 2606687 w 7467600"/>
              <a:gd name="connsiteY47" fmla="*/ 5630718 h 6858000"/>
              <a:gd name="connsiteX48" fmla="*/ 2645658 w 7467600"/>
              <a:gd name="connsiteY48" fmla="*/ 6640259 h 6858000"/>
              <a:gd name="connsiteX49" fmla="*/ 2606687 w 7467600"/>
              <a:gd name="connsiteY49" fmla="*/ 5630718 h 6858000"/>
              <a:gd name="connsiteX50" fmla="*/ 3642057 w 7467600"/>
              <a:gd name="connsiteY50" fmla="*/ 5573487 h 6858000"/>
              <a:gd name="connsiteX51" fmla="*/ 3632981 w 7467600"/>
              <a:gd name="connsiteY51" fmla="*/ 5579437 h 6858000"/>
              <a:gd name="connsiteX52" fmla="*/ 3382436 w 7467600"/>
              <a:gd name="connsiteY52" fmla="*/ 5952726 h 6858000"/>
              <a:gd name="connsiteX53" fmla="*/ 3191929 w 7467600"/>
              <a:gd name="connsiteY53" fmla="*/ 6662669 h 6858000"/>
              <a:gd name="connsiteX54" fmla="*/ 3369898 w 7467600"/>
              <a:gd name="connsiteY54" fmla="*/ 6081771 h 6858000"/>
              <a:gd name="connsiteX55" fmla="*/ 3642057 w 7467600"/>
              <a:gd name="connsiteY55" fmla="*/ 5573487 h 6858000"/>
              <a:gd name="connsiteX56" fmla="*/ 2650666 w 7467600"/>
              <a:gd name="connsiteY56" fmla="*/ 5530686 h 6858000"/>
              <a:gd name="connsiteX57" fmla="*/ 2650249 w 7467600"/>
              <a:gd name="connsiteY57" fmla="*/ 5532101 h 6858000"/>
              <a:gd name="connsiteX58" fmla="*/ 2663808 w 7467600"/>
              <a:gd name="connsiteY58" fmla="*/ 6535215 h 6858000"/>
              <a:gd name="connsiteX59" fmla="*/ 2665418 w 7467600"/>
              <a:gd name="connsiteY59" fmla="*/ 6132756 h 6858000"/>
              <a:gd name="connsiteX60" fmla="*/ 2650666 w 7467600"/>
              <a:gd name="connsiteY60" fmla="*/ 5530686 h 6858000"/>
              <a:gd name="connsiteX61" fmla="*/ 2680277 w 7467600"/>
              <a:gd name="connsiteY61" fmla="*/ 5479204 h 6858000"/>
              <a:gd name="connsiteX62" fmla="*/ 2678972 w 7467600"/>
              <a:gd name="connsiteY62" fmla="*/ 5481582 h 6858000"/>
              <a:gd name="connsiteX63" fmla="*/ 2696666 w 7467600"/>
              <a:gd name="connsiteY63" fmla="*/ 6133836 h 6858000"/>
              <a:gd name="connsiteX64" fmla="*/ 2695769 w 7467600"/>
              <a:gd name="connsiteY64" fmla="*/ 6390955 h 6858000"/>
              <a:gd name="connsiteX65" fmla="*/ 2739893 w 7467600"/>
              <a:gd name="connsiteY65" fmla="*/ 6108357 h 6858000"/>
              <a:gd name="connsiteX66" fmla="*/ 2680277 w 7467600"/>
              <a:gd name="connsiteY66" fmla="*/ 5479204 h 6858000"/>
              <a:gd name="connsiteX67" fmla="*/ 1132195 w 7467600"/>
              <a:gd name="connsiteY67" fmla="*/ 5467980 h 6858000"/>
              <a:gd name="connsiteX68" fmla="*/ 1679056 w 7467600"/>
              <a:gd name="connsiteY68" fmla="*/ 5516907 h 6858000"/>
              <a:gd name="connsiteX69" fmla="*/ 2128648 w 7467600"/>
              <a:gd name="connsiteY69" fmla="*/ 5474249 h 6858000"/>
              <a:gd name="connsiteX70" fmla="*/ 1825619 w 7467600"/>
              <a:gd name="connsiteY70" fmla="*/ 5478447 h 6858000"/>
              <a:gd name="connsiteX71" fmla="*/ 1737798 w 7467600"/>
              <a:gd name="connsiteY71" fmla="*/ 5483353 h 6858000"/>
              <a:gd name="connsiteX72" fmla="*/ 1132195 w 7467600"/>
              <a:gd name="connsiteY72" fmla="*/ 5467980 h 6858000"/>
              <a:gd name="connsiteX73" fmla="*/ 1456157 w 7467600"/>
              <a:gd name="connsiteY73" fmla="*/ 5371404 h 6858000"/>
              <a:gd name="connsiteX74" fmla="*/ 1244432 w 7467600"/>
              <a:gd name="connsiteY74" fmla="*/ 5385601 h 6858000"/>
              <a:gd name="connsiteX75" fmla="*/ 973990 w 7467600"/>
              <a:gd name="connsiteY75" fmla="*/ 5424940 h 6858000"/>
              <a:gd name="connsiteX76" fmla="*/ 1103809 w 7467600"/>
              <a:gd name="connsiteY76" fmla="*/ 5433720 h 6858000"/>
              <a:gd name="connsiteX77" fmla="*/ 1123454 w 7467600"/>
              <a:gd name="connsiteY77" fmla="*/ 5435727 h 6858000"/>
              <a:gd name="connsiteX78" fmla="*/ 1737017 w 7467600"/>
              <a:gd name="connsiteY78" fmla="*/ 5452183 h 6858000"/>
              <a:gd name="connsiteX79" fmla="*/ 1824397 w 7467600"/>
              <a:gd name="connsiteY79" fmla="*/ 5447757 h 6858000"/>
              <a:gd name="connsiteX80" fmla="*/ 2070059 w 7467600"/>
              <a:gd name="connsiteY80" fmla="*/ 5441660 h 6858000"/>
              <a:gd name="connsiteX81" fmla="*/ 1456157 w 7467600"/>
              <a:gd name="connsiteY81" fmla="*/ 5371404 h 6858000"/>
              <a:gd name="connsiteX82" fmla="*/ 4988186 w 7467600"/>
              <a:gd name="connsiteY82" fmla="*/ 5216467 h 6858000"/>
              <a:gd name="connsiteX83" fmla="*/ 4777334 w 7467600"/>
              <a:gd name="connsiteY83" fmla="*/ 5406072 h 6858000"/>
              <a:gd name="connsiteX84" fmla="*/ 4718341 w 7467600"/>
              <a:gd name="connsiteY84" fmla="*/ 5468043 h 6858000"/>
              <a:gd name="connsiteX85" fmla="*/ 4604655 w 7467600"/>
              <a:gd name="connsiteY85" fmla="*/ 5583434 h 6858000"/>
              <a:gd name="connsiteX86" fmla="*/ 4565074 w 7467600"/>
              <a:gd name="connsiteY86" fmla="*/ 5618550 h 6858000"/>
              <a:gd name="connsiteX87" fmla="*/ 4988186 w 7467600"/>
              <a:gd name="connsiteY87" fmla="*/ 5216467 h 6858000"/>
              <a:gd name="connsiteX88" fmla="*/ 4978032 w 7467600"/>
              <a:gd name="connsiteY88" fmla="*/ 5183809 h 6858000"/>
              <a:gd name="connsiteX89" fmla="*/ 4463413 w 7467600"/>
              <a:gd name="connsiteY89" fmla="*/ 5615162 h 6858000"/>
              <a:gd name="connsiteX90" fmla="*/ 4358134 w 7467600"/>
              <a:gd name="connsiteY90" fmla="*/ 5742791 h 6858000"/>
              <a:gd name="connsiteX91" fmla="*/ 4376219 w 7467600"/>
              <a:gd name="connsiteY91" fmla="*/ 5729027 h 6858000"/>
              <a:gd name="connsiteX92" fmla="*/ 4582340 w 7467600"/>
              <a:gd name="connsiteY92" fmla="*/ 5561037 h 6858000"/>
              <a:gd name="connsiteX93" fmla="*/ 4694684 w 7467600"/>
              <a:gd name="connsiteY93" fmla="*/ 5447098 h 6858000"/>
              <a:gd name="connsiteX94" fmla="*/ 4754123 w 7467600"/>
              <a:gd name="connsiteY94" fmla="*/ 5384643 h 6858000"/>
              <a:gd name="connsiteX95" fmla="*/ 4978032 w 7467600"/>
              <a:gd name="connsiteY95" fmla="*/ 5183809 h 6858000"/>
              <a:gd name="connsiteX96" fmla="*/ 1903353 w 7467600"/>
              <a:gd name="connsiteY96" fmla="*/ 5044827 h 6858000"/>
              <a:gd name="connsiteX97" fmla="*/ 1936931 w 7467600"/>
              <a:gd name="connsiteY97" fmla="*/ 5093954 h 6858000"/>
              <a:gd name="connsiteX98" fmla="*/ 2195868 w 7467600"/>
              <a:gd name="connsiteY98" fmla="*/ 5396574 h 6858000"/>
              <a:gd name="connsiteX99" fmla="*/ 2088852 w 7467600"/>
              <a:gd name="connsiteY99" fmla="*/ 5166123 h 6858000"/>
              <a:gd name="connsiteX100" fmla="*/ 1958241 w 7467600"/>
              <a:gd name="connsiteY100" fmla="*/ 5067955 h 6858000"/>
              <a:gd name="connsiteX101" fmla="*/ 1903353 w 7467600"/>
              <a:gd name="connsiteY101" fmla="*/ 5044827 h 6858000"/>
              <a:gd name="connsiteX102" fmla="*/ 1979378 w 7467600"/>
              <a:gd name="connsiteY102" fmla="*/ 4769504 h 6858000"/>
              <a:gd name="connsiteX103" fmla="*/ 2882120 w 7467600"/>
              <a:gd name="connsiteY103" fmla="*/ 5064547 h 6858000"/>
              <a:gd name="connsiteX104" fmla="*/ 2793103 w 7467600"/>
              <a:gd name="connsiteY104" fmla="*/ 5039699 h 6858000"/>
              <a:gd name="connsiteX105" fmla="*/ 2770041 w 7467600"/>
              <a:gd name="connsiteY105" fmla="*/ 5033634 h 6858000"/>
              <a:gd name="connsiteX106" fmla="*/ 1979378 w 7467600"/>
              <a:gd name="connsiteY106" fmla="*/ 4769504 h 6858000"/>
              <a:gd name="connsiteX107" fmla="*/ 1927410 w 7467600"/>
              <a:gd name="connsiteY107" fmla="*/ 4716164 h 6858000"/>
              <a:gd name="connsiteX108" fmla="*/ 1959587 w 7467600"/>
              <a:gd name="connsiteY108" fmla="*/ 4728849 h 6858000"/>
              <a:gd name="connsiteX109" fmla="*/ 2777707 w 7467600"/>
              <a:gd name="connsiteY109" fmla="*/ 5003991 h 6858000"/>
              <a:gd name="connsiteX110" fmla="*/ 2800768 w 7467600"/>
              <a:gd name="connsiteY110" fmla="*/ 5010056 h 6858000"/>
              <a:gd name="connsiteX111" fmla="*/ 2879408 w 7467600"/>
              <a:gd name="connsiteY111" fmla="*/ 5031590 h 6858000"/>
              <a:gd name="connsiteX112" fmla="*/ 2862295 w 7467600"/>
              <a:gd name="connsiteY112" fmla="*/ 5022958 h 6858000"/>
              <a:gd name="connsiteX113" fmla="*/ 2813343 w 7467600"/>
              <a:gd name="connsiteY113" fmla="*/ 4998369 h 6858000"/>
              <a:gd name="connsiteX114" fmla="*/ 2646245 w 7467600"/>
              <a:gd name="connsiteY114" fmla="*/ 4930999 h 6858000"/>
              <a:gd name="connsiteX115" fmla="*/ 1999243 w 7467600"/>
              <a:gd name="connsiteY115" fmla="*/ 4730524 h 6858000"/>
              <a:gd name="connsiteX116" fmla="*/ 1979527 w 7467600"/>
              <a:gd name="connsiteY116" fmla="*/ 4726651 h 6858000"/>
              <a:gd name="connsiteX117" fmla="*/ 1927410 w 7467600"/>
              <a:gd name="connsiteY117" fmla="*/ 4716164 h 6858000"/>
              <a:gd name="connsiteX118" fmla="*/ 1997014 w 7467600"/>
              <a:gd name="connsiteY118" fmla="*/ 4698007 h 6858000"/>
              <a:gd name="connsiteX119" fmla="*/ 2005458 w 7467600"/>
              <a:gd name="connsiteY119" fmla="*/ 4699540 h 6858000"/>
              <a:gd name="connsiteX120" fmla="*/ 2657186 w 7467600"/>
              <a:gd name="connsiteY120" fmla="*/ 4901687 h 6858000"/>
              <a:gd name="connsiteX121" fmla="*/ 2826662 w 7467600"/>
              <a:gd name="connsiteY121" fmla="*/ 4970362 h 6858000"/>
              <a:gd name="connsiteX122" fmla="*/ 2876100 w 7467600"/>
              <a:gd name="connsiteY122" fmla="*/ 4995397 h 6858000"/>
              <a:gd name="connsiteX123" fmla="*/ 3042600 w 7467600"/>
              <a:gd name="connsiteY123" fmla="*/ 5059532 h 6858000"/>
              <a:gd name="connsiteX124" fmla="*/ 1997014 w 7467600"/>
              <a:gd name="connsiteY124" fmla="*/ 4698007 h 6858000"/>
              <a:gd name="connsiteX125" fmla="*/ 2305292 w 7467600"/>
              <a:gd name="connsiteY125" fmla="*/ 4219492 h 6858000"/>
              <a:gd name="connsiteX126" fmla="*/ 3360922 w 7467600"/>
              <a:gd name="connsiteY126" fmla="*/ 4529373 h 6858000"/>
              <a:gd name="connsiteX127" fmla="*/ 3492420 w 7467600"/>
              <a:gd name="connsiteY127" fmla="*/ 4510145 h 6858000"/>
              <a:gd name="connsiteX128" fmla="*/ 3364086 w 7467600"/>
              <a:gd name="connsiteY128" fmla="*/ 4480340 h 6858000"/>
              <a:gd name="connsiteX129" fmla="*/ 3225818 w 7467600"/>
              <a:gd name="connsiteY129" fmla="*/ 4411822 h 6858000"/>
              <a:gd name="connsiteX130" fmla="*/ 3129696 w 7467600"/>
              <a:gd name="connsiteY130" fmla="*/ 4360704 h 6858000"/>
              <a:gd name="connsiteX131" fmla="*/ 2814545 w 7467600"/>
              <a:gd name="connsiteY131" fmla="*/ 4282955 h 6858000"/>
              <a:gd name="connsiteX132" fmla="*/ 2305292 w 7467600"/>
              <a:gd name="connsiteY132" fmla="*/ 4219492 h 6858000"/>
              <a:gd name="connsiteX133" fmla="*/ 2626982 w 7467600"/>
              <a:gd name="connsiteY133" fmla="*/ 4206450 h 6858000"/>
              <a:gd name="connsiteX134" fmla="*/ 2490617 w 7467600"/>
              <a:gd name="connsiteY134" fmla="*/ 4206951 h 6858000"/>
              <a:gd name="connsiteX135" fmla="*/ 2819869 w 7467600"/>
              <a:gd name="connsiteY135" fmla="*/ 4252936 h 6858000"/>
              <a:gd name="connsiteX136" fmla="*/ 3143018 w 7467600"/>
              <a:gd name="connsiteY136" fmla="*/ 4332698 h 6858000"/>
              <a:gd name="connsiteX137" fmla="*/ 3241520 w 7467600"/>
              <a:gd name="connsiteY137" fmla="*/ 4385112 h 6858000"/>
              <a:gd name="connsiteX138" fmla="*/ 3374575 w 7467600"/>
              <a:gd name="connsiteY138" fmla="*/ 4451517 h 6858000"/>
              <a:gd name="connsiteX139" fmla="*/ 3505221 w 7467600"/>
              <a:gd name="connsiteY139" fmla="*/ 4480757 h 6858000"/>
              <a:gd name="connsiteX140" fmla="*/ 2626982 w 7467600"/>
              <a:gd name="connsiteY140" fmla="*/ 4206450 h 6858000"/>
              <a:gd name="connsiteX141" fmla="*/ 1310106 w 7467600"/>
              <a:gd name="connsiteY141" fmla="*/ 3943217 h 6858000"/>
              <a:gd name="connsiteX142" fmla="*/ 854994 w 7467600"/>
              <a:gd name="connsiteY142" fmla="*/ 4399136 h 6858000"/>
              <a:gd name="connsiteX143" fmla="*/ 742462 w 7467600"/>
              <a:gd name="connsiteY143" fmla="*/ 4594648 h 6858000"/>
              <a:gd name="connsiteX144" fmla="*/ 820602 w 7467600"/>
              <a:gd name="connsiteY144" fmla="*/ 4485915 h 6858000"/>
              <a:gd name="connsiteX145" fmla="*/ 878295 w 7467600"/>
              <a:gd name="connsiteY145" fmla="*/ 4403594 h 6858000"/>
              <a:gd name="connsiteX146" fmla="*/ 1240607 w 7467600"/>
              <a:gd name="connsiteY146" fmla="*/ 4010401 h 6858000"/>
              <a:gd name="connsiteX147" fmla="*/ 1310106 w 7467600"/>
              <a:gd name="connsiteY147" fmla="*/ 3943217 h 6858000"/>
              <a:gd name="connsiteX148" fmla="*/ 1423113 w 7467600"/>
              <a:gd name="connsiteY148" fmla="*/ 3874565 h 6858000"/>
              <a:gd name="connsiteX149" fmla="*/ 1260565 w 7467600"/>
              <a:gd name="connsiteY149" fmla="*/ 4031982 h 6858000"/>
              <a:gd name="connsiteX150" fmla="*/ 901900 w 7467600"/>
              <a:gd name="connsiteY150" fmla="*/ 4421236 h 6858000"/>
              <a:gd name="connsiteX151" fmla="*/ 845044 w 7467600"/>
              <a:gd name="connsiteY151" fmla="*/ 4502436 h 6858000"/>
              <a:gd name="connsiteX152" fmla="*/ 685926 w 7467600"/>
              <a:gd name="connsiteY152" fmla="*/ 4703069 h 6858000"/>
              <a:gd name="connsiteX153" fmla="*/ 684248 w 7467600"/>
              <a:gd name="connsiteY153" fmla="*/ 4706721 h 6858000"/>
              <a:gd name="connsiteX154" fmla="*/ 1423113 w 7467600"/>
              <a:gd name="connsiteY154" fmla="*/ 3874565 h 6858000"/>
              <a:gd name="connsiteX155" fmla="*/ 3316479 w 7467600"/>
              <a:gd name="connsiteY155" fmla="*/ 3872136 h 6858000"/>
              <a:gd name="connsiteX156" fmla="*/ 3546806 w 7467600"/>
              <a:gd name="connsiteY156" fmla="*/ 4356139 h 6858000"/>
              <a:gd name="connsiteX157" fmla="*/ 3364433 w 7467600"/>
              <a:gd name="connsiteY157" fmla="*/ 3953121 h 6858000"/>
              <a:gd name="connsiteX158" fmla="*/ 3316479 w 7467600"/>
              <a:gd name="connsiteY158" fmla="*/ 3872136 h 6858000"/>
              <a:gd name="connsiteX159" fmla="*/ 3291335 w 7467600"/>
              <a:gd name="connsiteY159" fmla="*/ 3767420 h 6858000"/>
              <a:gd name="connsiteX160" fmla="*/ 3390805 w 7467600"/>
              <a:gd name="connsiteY160" fmla="*/ 3937163 h 6858000"/>
              <a:gd name="connsiteX161" fmla="*/ 3579062 w 7467600"/>
              <a:gd name="connsiteY161" fmla="*/ 4359040 h 6858000"/>
              <a:gd name="connsiteX162" fmla="*/ 3467355 w 7467600"/>
              <a:gd name="connsiteY162" fmla="*/ 3988130 h 6858000"/>
              <a:gd name="connsiteX163" fmla="*/ 3310753 w 7467600"/>
              <a:gd name="connsiteY163" fmla="*/ 3787140 h 6858000"/>
              <a:gd name="connsiteX164" fmla="*/ 3291335 w 7467600"/>
              <a:gd name="connsiteY164" fmla="*/ 3767420 h 6858000"/>
              <a:gd name="connsiteX165" fmla="*/ 1635889 w 7467600"/>
              <a:gd name="connsiteY165" fmla="*/ 3709494 h 6858000"/>
              <a:gd name="connsiteX166" fmla="*/ 1634800 w 7467600"/>
              <a:gd name="connsiteY166" fmla="*/ 3731111 h 6858000"/>
              <a:gd name="connsiteX167" fmla="*/ 1635889 w 7467600"/>
              <a:gd name="connsiteY167" fmla="*/ 3709494 h 6858000"/>
              <a:gd name="connsiteX168" fmla="*/ 1510397 w 7467600"/>
              <a:gd name="connsiteY168" fmla="*/ 3684705 h 6858000"/>
              <a:gd name="connsiteX169" fmla="*/ 1146550 w 7467600"/>
              <a:gd name="connsiteY169" fmla="*/ 3802012 h 6858000"/>
              <a:gd name="connsiteX170" fmla="*/ 698834 w 7467600"/>
              <a:gd name="connsiteY170" fmla="*/ 3952272 h 6858000"/>
              <a:gd name="connsiteX171" fmla="*/ 34256 w 7467600"/>
              <a:gd name="connsiteY171" fmla="*/ 4347603 h 6858000"/>
              <a:gd name="connsiteX172" fmla="*/ 527241 w 7467600"/>
              <a:gd name="connsiteY172" fmla="*/ 4065078 h 6858000"/>
              <a:gd name="connsiteX173" fmla="*/ 1510397 w 7467600"/>
              <a:gd name="connsiteY173" fmla="*/ 3684705 h 6858000"/>
              <a:gd name="connsiteX174" fmla="*/ 1313114 w 7467600"/>
              <a:gd name="connsiteY174" fmla="*/ 3655216 h 6858000"/>
              <a:gd name="connsiteX175" fmla="*/ 1109304 w 7467600"/>
              <a:gd name="connsiteY175" fmla="*/ 3669030 h 6858000"/>
              <a:gd name="connsiteX176" fmla="*/ 8129 w 7467600"/>
              <a:gd name="connsiteY176" fmla="*/ 4330519 h 6858000"/>
              <a:gd name="connsiteX177" fmla="*/ 687572 w 7467600"/>
              <a:gd name="connsiteY177" fmla="*/ 3925629 h 6858000"/>
              <a:gd name="connsiteX178" fmla="*/ 1138365 w 7467600"/>
              <a:gd name="connsiteY178" fmla="*/ 3774515 h 6858000"/>
              <a:gd name="connsiteX179" fmla="*/ 1505579 w 7467600"/>
              <a:gd name="connsiteY179" fmla="*/ 3655526 h 6858000"/>
              <a:gd name="connsiteX180" fmla="*/ 1313114 w 7467600"/>
              <a:gd name="connsiteY180" fmla="*/ 3655216 h 6858000"/>
              <a:gd name="connsiteX181" fmla="*/ 3655073 w 7467600"/>
              <a:gd name="connsiteY181" fmla="*/ 3650884 h 6858000"/>
              <a:gd name="connsiteX182" fmla="*/ 3989938 w 7467600"/>
              <a:gd name="connsiteY182" fmla="*/ 3991685 h 6858000"/>
              <a:gd name="connsiteX183" fmla="*/ 4393907 w 7467600"/>
              <a:gd name="connsiteY183" fmla="*/ 4261258 h 6858000"/>
              <a:gd name="connsiteX184" fmla="*/ 4648051 w 7467600"/>
              <a:gd name="connsiteY184" fmla="*/ 4374051 h 6858000"/>
              <a:gd name="connsiteX185" fmla="*/ 4383389 w 7467600"/>
              <a:gd name="connsiteY185" fmla="*/ 4184369 h 6858000"/>
              <a:gd name="connsiteX186" fmla="*/ 4165508 w 7467600"/>
              <a:gd name="connsiteY186" fmla="*/ 4035196 h 6858000"/>
              <a:gd name="connsiteX187" fmla="*/ 4068162 w 7467600"/>
              <a:gd name="connsiteY187" fmla="*/ 3953394 h 6858000"/>
              <a:gd name="connsiteX188" fmla="*/ 3981416 w 7467600"/>
              <a:gd name="connsiteY188" fmla="*/ 3880482 h 6858000"/>
              <a:gd name="connsiteX189" fmla="*/ 3800147 w 7467600"/>
              <a:gd name="connsiteY189" fmla="*/ 3749872 h 6858000"/>
              <a:gd name="connsiteX190" fmla="*/ 3655073 w 7467600"/>
              <a:gd name="connsiteY190" fmla="*/ 3650884 h 6858000"/>
              <a:gd name="connsiteX191" fmla="*/ 3670252 w 7467600"/>
              <a:gd name="connsiteY191" fmla="*/ 3622798 h 6858000"/>
              <a:gd name="connsiteX192" fmla="*/ 3817258 w 7467600"/>
              <a:gd name="connsiteY192" fmla="*/ 3723577 h 6858000"/>
              <a:gd name="connsiteX193" fmla="*/ 4000461 w 7467600"/>
              <a:gd name="connsiteY193" fmla="*/ 3855966 h 6858000"/>
              <a:gd name="connsiteX194" fmla="*/ 4088180 w 7467600"/>
              <a:gd name="connsiteY194" fmla="*/ 3929774 h 6858000"/>
              <a:gd name="connsiteX195" fmla="*/ 4184555 w 7467600"/>
              <a:gd name="connsiteY195" fmla="*/ 4010683 h 6858000"/>
              <a:gd name="connsiteX196" fmla="*/ 4399563 w 7467600"/>
              <a:gd name="connsiteY196" fmla="*/ 4158106 h 6858000"/>
              <a:gd name="connsiteX197" fmla="*/ 4684469 w 7467600"/>
              <a:gd name="connsiteY197" fmla="*/ 4364680 h 6858000"/>
              <a:gd name="connsiteX198" fmla="*/ 4690271 w 7467600"/>
              <a:gd name="connsiteY198" fmla="*/ 4370034 h 6858000"/>
              <a:gd name="connsiteX199" fmla="*/ 4136093 w 7467600"/>
              <a:gd name="connsiteY199" fmla="*/ 3858466 h 6858000"/>
              <a:gd name="connsiteX200" fmla="*/ 3670252 w 7467600"/>
              <a:gd name="connsiteY200" fmla="*/ 3622798 h 6858000"/>
              <a:gd name="connsiteX201" fmla="*/ 4440129 w 7467600"/>
              <a:gd name="connsiteY201" fmla="*/ 3448571 h 6858000"/>
              <a:gd name="connsiteX202" fmla="*/ 4856525 w 7467600"/>
              <a:gd name="connsiteY202" fmla="*/ 3915351 h 6858000"/>
              <a:gd name="connsiteX203" fmla="*/ 5059055 w 7467600"/>
              <a:gd name="connsiteY203" fmla="*/ 4108918 h 6858000"/>
              <a:gd name="connsiteX204" fmla="*/ 5290070 w 7467600"/>
              <a:gd name="connsiteY204" fmla="*/ 4263619 h 6858000"/>
              <a:gd name="connsiteX205" fmla="*/ 4834991 w 7467600"/>
              <a:gd name="connsiteY205" fmla="*/ 3830985 h 6858000"/>
              <a:gd name="connsiteX206" fmla="*/ 4440129 w 7467600"/>
              <a:gd name="connsiteY206" fmla="*/ 3448571 h 6858000"/>
              <a:gd name="connsiteX207" fmla="*/ 4441737 w 7467600"/>
              <a:gd name="connsiteY207" fmla="*/ 3399734 h 6858000"/>
              <a:gd name="connsiteX208" fmla="*/ 4431236 w 7467600"/>
              <a:gd name="connsiteY208" fmla="*/ 3400954 h 6858000"/>
              <a:gd name="connsiteX209" fmla="*/ 4557150 w 7467600"/>
              <a:gd name="connsiteY209" fmla="*/ 3510023 h 6858000"/>
              <a:gd name="connsiteX210" fmla="*/ 4856936 w 7467600"/>
              <a:gd name="connsiteY210" fmla="*/ 3809146 h 6858000"/>
              <a:gd name="connsiteX211" fmla="*/ 5111996 w 7467600"/>
              <a:gd name="connsiteY211" fmla="*/ 4065759 h 6858000"/>
              <a:gd name="connsiteX212" fmla="*/ 5388878 w 7467600"/>
              <a:gd name="connsiteY212" fmla="*/ 4300185 h 6858000"/>
              <a:gd name="connsiteX213" fmla="*/ 5425556 w 7467600"/>
              <a:gd name="connsiteY213" fmla="*/ 4308967 h 6858000"/>
              <a:gd name="connsiteX214" fmla="*/ 4943646 w 7467600"/>
              <a:gd name="connsiteY214" fmla="*/ 3822916 h 6858000"/>
              <a:gd name="connsiteX215" fmla="*/ 4594837 w 7467600"/>
              <a:gd name="connsiteY215" fmla="*/ 3532274 h 6858000"/>
              <a:gd name="connsiteX216" fmla="*/ 4441737 w 7467600"/>
              <a:gd name="connsiteY216" fmla="*/ 3399734 h 6858000"/>
              <a:gd name="connsiteX217" fmla="*/ 5425834 w 7467600"/>
              <a:gd name="connsiteY217" fmla="*/ 3162785 h 6858000"/>
              <a:gd name="connsiteX218" fmla="*/ 5401644 w 7467600"/>
              <a:gd name="connsiteY218" fmla="*/ 3617847 h 6858000"/>
              <a:gd name="connsiteX219" fmla="*/ 5467256 w 7467600"/>
              <a:gd name="connsiteY219" fmla="*/ 4175494 h 6858000"/>
              <a:gd name="connsiteX220" fmla="*/ 5448069 w 7467600"/>
              <a:gd name="connsiteY220" fmla="*/ 3567554 h 6858000"/>
              <a:gd name="connsiteX221" fmla="*/ 5425834 w 7467600"/>
              <a:gd name="connsiteY221" fmla="*/ 3162785 h 6858000"/>
              <a:gd name="connsiteX222" fmla="*/ 1318687 w 7467600"/>
              <a:gd name="connsiteY222" fmla="*/ 3113840 h 6858000"/>
              <a:gd name="connsiteX223" fmla="*/ 1066793 w 7467600"/>
              <a:gd name="connsiteY223" fmla="*/ 3212171 h 6858000"/>
              <a:gd name="connsiteX224" fmla="*/ 993319 w 7467600"/>
              <a:gd name="connsiteY224" fmla="*/ 3247648 h 6858000"/>
              <a:gd name="connsiteX225" fmla="*/ 853081 w 7467600"/>
              <a:gd name="connsiteY225" fmla="*/ 3312410 h 6858000"/>
              <a:gd name="connsiteX226" fmla="*/ 805957 w 7467600"/>
              <a:gd name="connsiteY226" fmla="*/ 3330443 h 6858000"/>
              <a:gd name="connsiteX227" fmla="*/ 1318687 w 7467600"/>
              <a:gd name="connsiteY227" fmla="*/ 3113840 h 6858000"/>
              <a:gd name="connsiteX228" fmla="*/ 5453702 w 7467600"/>
              <a:gd name="connsiteY228" fmla="*/ 3090882 h 6858000"/>
              <a:gd name="connsiteX229" fmla="*/ 5480135 w 7467600"/>
              <a:gd name="connsiteY229" fmla="*/ 3565802 h 6858000"/>
              <a:gd name="connsiteX230" fmla="*/ 5499023 w 7467600"/>
              <a:gd name="connsiteY230" fmla="*/ 4166310 h 6858000"/>
              <a:gd name="connsiteX231" fmla="*/ 5547022 w 7467600"/>
              <a:gd name="connsiteY231" fmla="*/ 3607838 h 6858000"/>
              <a:gd name="connsiteX232" fmla="*/ 5515964 w 7467600"/>
              <a:gd name="connsiteY232" fmla="*/ 3378541 h 6858000"/>
              <a:gd name="connsiteX233" fmla="*/ 5453702 w 7467600"/>
              <a:gd name="connsiteY233" fmla="*/ 3090882 h 6858000"/>
              <a:gd name="connsiteX234" fmla="*/ 1238695 w 7467600"/>
              <a:gd name="connsiteY234" fmla="*/ 3076820 h 6858000"/>
              <a:gd name="connsiteX235" fmla="*/ 716371 w 7467600"/>
              <a:gd name="connsiteY235" fmla="*/ 3293249 h 6858000"/>
              <a:gd name="connsiteX236" fmla="*/ 579522 w 7467600"/>
              <a:gd name="connsiteY236" fmla="*/ 3371759 h 6858000"/>
              <a:gd name="connsiteX237" fmla="*/ 600288 w 7467600"/>
              <a:gd name="connsiteY237" fmla="*/ 3365555 h 6858000"/>
              <a:gd name="connsiteX238" fmla="*/ 840692 w 7467600"/>
              <a:gd name="connsiteY238" fmla="*/ 3284921 h 6858000"/>
              <a:gd name="connsiteX239" fmla="*/ 979248 w 7467600"/>
              <a:gd name="connsiteY239" fmla="*/ 3221003 h 6858000"/>
              <a:gd name="connsiteX240" fmla="*/ 1053282 w 7467600"/>
              <a:gd name="connsiteY240" fmla="*/ 3185247 h 6858000"/>
              <a:gd name="connsiteX241" fmla="*/ 1320603 w 7467600"/>
              <a:gd name="connsiteY241" fmla="*/ 3081281 h 6858000"/>
              <a:gd name="connsiteX242" fmla="*/ 1238695 w 7467600"/>
              <a:gd name="connsiteY242" fmla="*/ 3076820 h 6858000"/>
              <a:gd name="connsiteX243" fmla="*/ 5425627 w 7467600"/>
              <a:gd name="connsiteY243" fmla="*/ 2954192 h 6858000"/>
              <a:gd name="connsiteX244" fmla="*/ 5470770 w 7467600"/>
              <a:gd name="connsiteY244" fmla="*/ 3005435 h 6858000"/>
              <a:gd name="connsiteX245" fmla="*/ 5519779 w 7467600"/>
              <a:gd name="connsiteY245" fmla="*/ 4359223 h 6858000"/>
              <a:gd name="connsiteX246" fmla="*/ 5520293 w 7467600"/>
              <a:gd name="connsiteY246" fmla="*/ 4360602 h 6858000"/>
              <a:gd name="connsiteX247" fmla="*/ 5767221 w 7467600"/>
              <a:gd name="connsiteY247" fmla="*/ 4665564 h 6858000"/>
              <a:gd name="connsiteX248" fmla="*/ 6937169 w 7467600"/>
              <a:gd name="connsiteY248" fmla="*/ 4815941 h 6858000"/>
              <a:gd name="connsiteX249" fmla="*/ 6953922 w 7467600"/>
              <a:gd name="connsiteY249" fmla="*/ 4890068 h 6858000"/>
              <a:gd name="connsiteX250" fmla="*/ 6071359 w 7467600"/>
              <a:gd name="connsiteY250" fmla="*/ 4770770 h 6858000"/>
              <a:gd name="connsiteX251" fmla="*/ 6038839 w 7467600"/>
              <a:gd name="connsiteY251" fmla="*/ 4764474 h 6858000"/>
              <a:gd name="connsiteX252" fmla="*/ 6038706 w 7467600"/>
              <a:gd name="connsiteY252" fmla="*/ 4763847 h 6858000"/>
              <a:gd name="connsiteX253" fmla="*/ 6037784 w 7467600"/>
              <a:gd name="connsiteY253" fmla="*/ 4764270 h 6858000"/>
              <a:gd name="connsiteX254" fmla="*/ 6038839 w 7467600"/>
              <a:gd name="connsiteY254" fmla="*/ 4764474 h 6858000"/>
              <a:gd name="connsiteX255" fmla="*/ 6040338 w 7467600"/>
              <a:gd name="connsiteY255" fmla="*/ 4771418 h 6858000"/>
              <a:gd name="connsiteX256" fmla="*/ 6024488 w 7467600"/>
              <a:gd name="connsiteY256" fmla="*/ 4809903 h 6858000"/>
              <a:gd name="connsiteX257" fmla="*/ 5599771 w 7467600"/>
              <a:gd name="connsiteY257" fmla="*/ 5509652 h 6858000"/>
              <a:gd name="connsiteX258" fmla="*/ 5548843 w 7467600"/>
              <a:gd name="connsiteY258" fmla="*/ 5563845 h 6858000"/>
              <a:gd name="connsiteX259" fmla="*/ 5940952 w 7467600"/>
              <a:gd name="connsiteY259" fmla="*/ 6250028 h 6858000"/>
              <a:gd name="connsiteX260" fmla="*/ 6043441 w 7467600"/>
              <a:gd name="connsiteY260" fmla="*/ 6665847 h 6858000"/>
              <a:gd name="connsiteX261" fmla="*/ 6093432 w 7467600"/>
              <a:gd name="connsiteY261" fmla="*/ 6858000 h 6858000"/>
              <a:gd name="connsiteX262" fmla="*/ 6034344 w 7467600"/>
              <a:gd name="connsiteY262" fmla="*/ 6858000 h 6858000"/>
              <a:gd name="connsiteX263" fmla="*/ 6026679 w 7467600"/>
              <a:gd name="connsiteY263" fmla="*/ 6836959 h 6858000"/>
              <a:gd name="connsiteX264" fmla="*/ 5800441 w 7467600"/>
              <a:gd name="connsiteY264" fmla="*/ 6335286 h 6858000"/>
              <a:gd name="connsiteX265" fmla="*/ 5526562 w 7467600"/>
              <a:gd name="connsiteY265" fmla="*/ 5705388 h 6858000"/>
              <a:gd name="connsiteX266" fmla="*/ 5519640 w 7467600"/>
              <a:gd name="connsiteY266" fmla="*/ 5683774 h 6858000"/>
              <a:gd name="connsiteX267" fmla="*/ 5844559 w 7467600"/>
              <a:gd name="connsiteY267" fmla="*/ 6553349 h 6858000"/>
              <a:gd name="connsiteX268" fmla="*/ 5975994 w 7467600"/>
              <a:gd name="connsiteY268" fmla="*/ 6858000 h 6858000"/>
              <a:gd name="connsiteX269" fmla="*/ 5898547 w 7467600"/>
              <a:gd name="connsiteY269" fmla="*/ 6858000 h 6858000"/>
              <a:gd name="connsiteX270" fmla="*/ 5682041 w 7467600"/>
              <a:gd name="connsiteY270" fmla="*/ 6355860 h 6858000"/>
              <a:gd name="connsiteX271" fmla="*/ 5461758 w 7467600"/>
              <a:gd name="connsiteY271" fmla="*/ 5820220 h 6858000"/>
              <a:gd name="connsiteX272" fmla="*/ 5237282 w 7467600"/>
              <a:gd name="connsiteY272" fmla="*/ 6579086 h 6858000"/>
              <a:gd name="connsiteX273" fmla="*/ 5115009 w 7467600"/>
              <a:gd name="connsiteY273" fmla="*/ 6858000 h 6858000"/>
              <a:gd name="connsiteX274" fmla="*/ 5028074 w 7467600"/>
              <a:gd name="connsiteY274" fmla="*/ 6858000 h 6858000"/>
              <a:gd name="connsiteX275" fmla="*/ 5079508 w 7467600"/>
              <a:gd name="connsiteY275" fmla="*/ 6749074 h 6858000"/>
              <a:gd name="connsiteX276" fmla="*/ 5371846 w 7467600"/>
              <a:gd name="connsiteY276" fmla="*/ 5924413 h 6858000"/>
              <a:gd name="connsiteX277" fmla="*/ 5270512 w 7467600"/>
              <a:gd name="connsiteY277" fmla="*/ 6138975 h 6858000"/>
              <a:gd name="connsiteX278" fmla="*/ 5062409 w 7467600"/>
              <a:gd name="connsiteY278" fmla="*/ 6653544 h 6858000"/>
              <a:gd name="connsiteX279" fmla="*/ 5036628 w 7467600"/>
              <a:gd name="connsiteY279" fmla="*/ 6754247 h 6858000"/>
              <a:gd name="connsiteX280" fmla="*/ 5009112 w 7467600"/>
              <a:gd name="connsiteY280" fmla="*/ 6858000 h 6858000"/>
              <a:gd name="connsiteX281" fmla="*/ 4976679 w 7467600"/>
              <a:gd name="connsiteY281" fmla="*/ 6858000 h 6858000"/>
              <a:gd name="connsiteX282" fmla="*/ 5006537 w 7467600"/>
              <a:gd name="connsiteY282" fmla="*/ 6747068 h 6858000"/>
              <a:gd name="connsiteX283" fmla="*/ 5032723 w 7467600"/>
              <a:gd name="connsiteY283" fmla="*/ 6644957 h 6858000"/>
              <a:gd name="connsiteX284" fmla="*/ 5242949 w 7467600"/>
              <a:gd name="connsiteY284" fmla="*/ 6125175 h 6858000"/>
              <a:gd name="connsiteX285" fmla="*/ 5286321 w 7467600"/>
              <a:gd name="connsiteY285" fmla="*/ 6033555 h 6858000"/>
              <a:gd name="connsiteX286" fmla="*/ 5008210 w 7467600"/>
              <a:gd name="connsiteY286" fmla="*/ 6649194 h 6858000"/>
              <a:gd name="connsiteX287" fmla="*/ 4986321 w 7467600"/>
              <a:gd name="connsiteY287" fmla="*/ 6765687 h 6858000"/>
              <a:gd name="connsiteX288" fmla="*/ 4973474 w 7467600"/>
              <a:gd name="connsiteY288" fmla="*/ 6858000 h 6858000"/>
              <a:gd name="connsiteX289" fmla="*/ 4907178 w 7467600"/>
              <a:gd name="connsiteY289" fmla="*/ 6858000 h 6858000"/>
              <a:gd name="connsiteX290" fmla="*/ 4910810 w 7467600"/>
              <a:gd name="connsiteY290" fmla="*/ 6829660 h 6858000"/>
              <a:gd name="connsiteX291" fmla="*/ 4987461 w 7467600"/>
              <a:gd name="connsiteY291" fmla="*/ 6432994 h 6858000"/>
              <a:gd name="connsiteX292" fmla="*/ 5179262 w 7467600"/>
              <a:gd name="connsiteY292" fmla="*/ 6035044 h 6858000"/>
              <a:gd name="connsiteX293" fmla="*/ 4689678 w 7467600"/>
              <a:gd name="connsiteY293" fmla="*/ 6440241 h 6858000"/>
              <a:gd name="connsiteX294" fmla="*/ 4477543 w 7467600"/>
              <a:gd name="connsiteY294" fmla="*/ 6674836 h 6858000"/>
              <a:gd name="connsiteX295" fmla="*/ 4329957 w 7467600"/>
              <a:gd name="connsiteY295" fmla="*/ 6858000 h 6858000"/>
              <a:gd name="connsiteX296" fmla="*/ 4218595 w 7467600"/>
              <a:gd name="connsiteY296" fmla="*/ 6858000 h 6858000"/>
              <a:gd name="connsiteX297" fmla="*/ 4368888 w 7467600"/>
              <a:gd name="connsiteY297" fmla="*/ 6668412 h 6858000"/>
              <a:gd name="connsiteX298" fmla="*/ 4563091 w 7467600"/>
              <a:gd name="connsiteY298" fmla="*/ 6442508 h 6858000"/>
              <a:gd name="connsiteX299" fmla="*/ 5387324 w 7467600"/>
              <a:gd name="connsiteY299" fmla="*/ 5705830 h 6858000"/>
              <a:gd name="connsiteX300" fmla="*/ 5073620 w 7467600"/>
              <a:gd name="connsiteY300" fmla="*/ 5955437 h 6858000"/>
              <a:gd name="connsiteX301" fmla="*/ 4689789 w 7467600"/>
              <a:gd name="connsiteY301" fmla="*/ 6268382 h 6858000"/>
              <a:gd name="connsiteX302" fmla="*/ 4418722 w 7467600"/>
              <a:gd name="connsiteY302" fmla="*/ 6570886 h 6858000"/>
              <a:gd name="connsiteX303" fmla="*/ 4214944 w 7467600"/>
              <a:gd name="connsiteY303" fmla="*/ 6858000 h 6858000"/>
              <a:gd name="connsiteX304" fmla="*/ 4177898 w 7467600"/>
              <a:gd name="connsiteY304" fmla="*/ 6858000 h 6858000"/>
              <a:gd name="connsiteX305" fmla="*/ 4391597 w 7467600"/>
              <a:gd name="connsiteY305" fmla="*/ 6556370 h 6858000"/>
              <a:gd name="connsiteX306" fmla="*/ 4668889 w 7467600"/>
              <a:gd name="connsiteY306" fmla="*/ 6246399 h 6858000"/>
              <a:gd name="connsiteX307" fmla="*/ 5055427 w 7467600"/>
              <a:gd name="connsiteY307" fmla="*/ 5931476 h 6858000"/>
              <a:gd name="connsiteX308" fmla="*/ 5371814 w 7467600"/>
              <a:gd name="connsiteY308" fmla="*/ 5678975 h 6858000"/>
              <a:gd name="connsiteX309" fmla="*/ 4987918 w 7467600"/>
              <a:gd name="connsiteY309" fmla="*/ 5838701 h 6858000"/>
              <a:gd name="connsiteX310" fmla="*/ 4317146 w 7467600"/>
              <a:gd name="connsiteY310" fmla="*/ 6587716 h 6858000"/>
              <a:gd name="connsiteX311" fmla="*/ 4171627 w 7467600"/>
              <a:gd name="connsiteY311" fmla="*/ 6858000 h 6858000"/>
              <a:gd name="connsiteX312" fmla="*/ 4081585 w 7467600"/>
              <a:gd name="connsiteY312" fmla="*/ 6858000 h 6858000"/>
              <a:gd name="connsiteX313" fmla="*/ 4238603 w 7467600"/>
              <a:gd name="connsiteY313" fmla="*/ 6559341 h 6858000"/>
              <a:gd name="connsiteX314" fmla="*/ 4778333 w 7467600"/>
              <a:gd name="connsiteY314" fmla="*/ 5873626 h 6858000"/>
              <a:gd name="connsiteX315" fmla="*/ 5414185 w 7467600"/>
              <a:gd name="connsiteY315" fmla="*/ 5573882 h 6858000"/>
              <a:gd name="connsiteX316" fmla="*/ 5959648 w 7467600"/>
              <a:gd name="connsiteY316" fmla="*/ 4760797 h 6858000"/>
              <a:gd name="connsiteX317" fmla="*/ 5355019 w 7467600"/>
              <a:gd name="connsiteY317" fmla="*/ 4734672 h 6858000"/>
              <a:gd name="connsiteX318" fmla="*/ 5083565 w 7467600"/>
              <a:gd name="connsiteY318" fmla="*/ 5179121 h 6858000"/>
              <a:gd name="connsiteX319" fmla="*/ 4713577 w 7467600"/>
              <a:gd name="connsiteY319" fmla="*/ 5616803 h 6858000"/>
              <a:gd name="connsiteX320" fmla="*/ 3989559 w 7467600"/>
              <a:gd name="connsiteY320" fmla="*/ 6145945 h 6858000"/>
              <a:gd name="connsiteX321" fmla="*/ 3939824 w 7467600"/>
              <a:gd name="connsiteY321" fmla="*/ 6066900 h 6858000"/>
              <a:gd name="connsiteX322" fmla="*/ 4584537 w 7467600"/>
              <a:gd name="connsiteY322" fmla="*/ 5324826 h 6858000"/>
              <a:gd name="connsiteX323" fmla="*/ 5037105 w 7467600"/>
              <a:gd name="connsiteY323" fmla="*/ 5088765 h 6858000"/>
              <a:gd name="connsiteX324" fmla="*/ 5039930 w 7467600"/>
              <a:gd name="connsiteY324" fmla="*/ 5089585 h 6858000"/>
              <a:gd name="connsiteX325" fmla="*/ 5263764 w 7467600"/>
              <a:gd name="connsiteY325" fmla="*/ 4735525 h 6858000"/>
              <a:gd name="connsiteX326" fmla="*/ 4086300 w 7467600"/>
              <a:gd name="connsiteY326" fmla="*/ 4884599 h 6858000"/>
              <a:gd name="connsiteX327" fmla="*/ 4085485 w 7467600"/>
              <a:gd name="connsiteY327" fmla="*/ 4899070 h 6858000"/>
              <a:gd name="connsiteX328" fmla="*/ 3871915 w 7467600"/>
              <a:gd name="connsiteY328" fmla="*/ 5253645 h 6858000"/>
              <a:gd name="connsiteX329" fmla="*/ 3799374 w 7467600"/>
              <a:gd name="connsiteY329" fmla="*/ 5466127 h 6858000"/>
              <a:gd name="connsiteX330" fmla="*/ 3498850 w 7467600"/>
              <a:gd name="connsiteY330" fmla="*/ 6661888 h 6858000"/>
              <a:gd name="connsiteX331" fmla="*/ 3399216 w 7467600"/>
              <a:gd name="connsiteY331" fmla="*/ 6858000 h 6858000"/>
              <a:gd name="connsiteX332" fmla="*/ 3303688 w 7467600"/>
              <a:gd name="connsiteY332" fmla="*/ 6858000 h 6858000"/>
              <a:gd name="connsiteX333" fmla="*/ 3391774 w 7467600"/>
              <a:gd name="connsiteY333" fmla="*/ 6697181 h 6858000"/>
              <a:gd name="connsiteX334" fmla="*/ 3735540 w 7467600"/>
              <a:gd name="connsiteY334" fmla="*/ 5546923 h 6858000"/>
              <a:gd name="connsiteX335" fmla="*/ 3729438 w 7467600"/>
              <a:gd name="connsiteY335" fmla="*/ 5569058 h 6858000"/>
              <a:gd name="connsiteX336" fmla="*/ 3707782 w 7467600"/>
              <a:gd name="connsiteY336" fmla="*/ 5644908 h 6858000"/>
              <a:gd name="connsiteX337" fmla="*/ 3583827 w 7467600"/>
              <a:gd name="connsiteY337" fmla="*/ 6039215 h 6858000"/>
              <a:gd name="connsiteX338" fmla="*/ 3547861 w 7467600"/>
              <a:gd name="connsiteY338" fmla="*/ 6129609 h 6858000"/>
              <a:gd name="connsiteX339" fmla="*/ 3490905 w 7467600"/>
              <a:gd name="connsiteY339" fmla="*/ 6277660 h 6858000"/>
              <a:gd name="connsiteX340" fmla="*/ 3455859 w 7467600"/>
              <a:gd name="connsiteY340" fmla="*/ 6391301 h 6858000"/>
              <a:gd name="connsiteX341" fmla="*/ 3429112 w 7467600"/>
              <a:gd name="connsiteY341" fmla="*/ 6479469 h 6858000"/>
              <a:gd name="connsiteX342" fmla="*/ 3304862 w 7467600"/>
              <a:gd name="connsiteY342" fmla="*/ 6796476 h 6858000"/>
              <a:gd name="connsiteX343" fmla="*/ 3276071 w 7467600"/>
              <a:gd name="connsiteY343" fmla="*/ 6858000 h 6858000"/>
              <a:gd name="connsiteX344" fmla="*/ 3240805 w 7467600"/>
              <a:gd name="connsiteY344" fmla="*/ 6858000 h 6858000"/>
              <a:gd name="connsiteX345" fmla="*/ 3275917 w 7467600"/>
              <a:gd name="connsiteY345" fmla="*/ 6783192 h 6858000"/>
              <a:gd name="connsiteX346" fmla="*/ 3399358 w 7467600"/>
              <a:gd name="connsiteY346" fmla="*/ 6469011 h 6858000"/>
              <a:gd name="connsiteX347" fmla="*/ 3425650 w 7467600"/>
              <a:gd name="connsiteY347" fmla="*/ 6381333 h 6858000"/>
              <a:gd name="connsiteX348" fmla="*/ 3460661 w 7467600"/>
              <a:gd name="connsiteY348" fmla="*/ 6266763 h 6858000"/>
              <a:gd name="connsiteX349" fmla="*/ 3518021 w 7467600"/>
              <a:gd name="connsiteY349" fmla="*/ 6117298 h 6858000"/>
              <a:gd name="connsiteX350" fmla="*/ 3554035 w 7467600"/>
              <a:gd name="connsiteY350" fmla="*/ 6027832 h 6858000"/>
              <a:gd name="connsiteX351" fmla="*/ 3677174 w 7467600"/>
              <a:gd name="connsiteY351" fmla="*/ 5636351 h 6858000"/>
              <a:gd name="connsiteX352" fmla="*/ 3698819 w 7467600"/>
              <a:gd name="connsiteY352" fmla="*/ 5560503 h 6858000"/>
              <a:gd name="connsiteX353" fmla="*/ 3702094 w 7467600"/>
              <a:gd name="connsiteY353" fmla="*/ 5549194 h 6858000"/>
              <a:gd name="connsiteX354" fmla="*/ 3398355 w 7467600"/>
              <a:gd name="connsiteY354" fmla="*/ 6094603 h 6858000"/>
              <a:gd name="connsiteX355" fmla="*/ 3193941 w 7467600"/>
              <a:gd name="connsiteY355" fmla="*/ 6798775 h 6858000"/>
              <a:gd name="connsiteX356" fmla="*/ 3184140 w 7467600"/>
              <a:gd name="connsiteY356" fmla="*/ 6858000 h 6858000"/>
              <a:gd name="connsiteX357" fmla="*/ 3099978 w 7467600"/>
              <a:gd name="connsiteY357" fmla="*/ 6858000 h 6858000"/>
              <a:gd name="connsiteX358" fmla="*/ 3101556 w 7467600"/>
              <a:gd name="connsiteY358" fmla="*/ 6843337 h 6858000"/>
              <a:gd name="connsiteX359" fmla="*/ 3370162 w 7467600"/>
              <a:gd name="connsiteY359" fmla="*/ 5785550 h 6858000"/>
              <a:gd name="connsiteX360" fmla="*/ 3746477 w 7467600"/>
              <a:gd name="connsiteY360" fmla="*/ 5377889 h 6858000"/>
              <a:gd name="connsiteX361" fmla="*/ 3863399 w 7467600"/>
              <a:gd name="connsiteY361" fmla="*/ 5087257 h 6858000"/>
              <a:gd name="connsiteX362" fmla="*/ 3968712 w 7467600"/>
              <a:gd name="connsiteY362" fmla="*/ 4913989 h 6858000"/>
              <a:gd name="connsiteX363" fmla="*/ 2792390 w 7467600"/>
              <a:gd name="connsiteY363" fmla="*/ 5382974 h 6858000"/>
              <a:gd name="connsiteX364" fmla="*/ 2714982 w 7467600"/>
              <a:gd name="connsiteY364" fmla="*/ 5427051 h 6858000"/>
              <a:gd name="connsiteX365" fmla="*/ 2813361 w 7467600"/>
              <a:gd name="connsiteY365" fmla="*/ 6023912 h 6858000"/>
              <a:gd name="connsiteX366" fmla="*/ 2688430 w 7467600"/>
              <a:gd name="connsiteY366" fmla="*/ 6801564 h 6858000"/>
              <a:gd name="connsiteX367" fmla="*/ 2629626 w 7467600"/>
              <a:gd name="connsiteY367" fmla="*/ 6763394 h 6858000"/>
              <a:gd name="connsiteX368" fmla="*/ 2565328 w 7467600"/>
              <a:gd name="connsiteY368" fmla="*/ 5516399 h 6858000"/>
              <a:gd name="connsiteX369" fmla="*/ 1922999 w 7467600"/>
              <a:gd name="connsiteY369" fmla="*/ 5980343 h 6858000"/>
              <a:gd name="connsiteX370" fmla="*/ 1950261 w 7467600"/>
              <a:gd name="connsiteY370" fmla="*/ 6405858 h 6858000"/>
              <a:gd name="connsiteX371" fmla="*/ 2365554 w 7467600"/>
              <a:gd name="connsiteY371" fmla="*/ 6759107 h 6858000"/>
              <a:gd name="connsiteX372" fmla="*/ 2424142 w 7467600"/>
              <a:gd name="connsiteY372" fmla="*/ 6858000 h 6858000"/>
              <a:gd name="connsiteX373" fmla="*/ 2395994 w 7467600"/>
              <a:gd name="connsiteY373" fmla="*/ 6858000 h 6858000"/>
              <a:gd name="connsiteX374" fmla="*/ 2392863 w 7467600"/>
              <a:gd name="connsiteY374" fmla="*/ 6852964 h 6858000"/>
              <a:gd name="connsiteX375" fmla="*/ 2017589 w 7467600"/>
              <a:gd name="connsiteY375" fmla="*/ 6493982 h 6858000"/>
              <a:gd name="connsiteX376" fmla="*/ 2147336 w 7467600"/>
              <a:gd name="connsiteY376" fmla="*/ 6594052 h 6858000"/>
              <a:gd name="connsiteX377" fmla="*/ 2207047 w 7467600"/>
              <a:gd name="connsiteY377" fmla="*/ 6654540 h 6858000"/>
              <a:gd name="connsiteX378" fmla="*/ 2299106 w 7467600"/>
              <a:gd name="connsiteY378" fmla="*/ 6778931 h 6858000"/>
              <a:gd name="connsiteX379" fmla="*/ 2314430 w 7467600"/>
              <a:gd name="connsiteY379" fmla="*/ 6801144 h 6858000"/>
              <a:gd name="connsiteX380" fmla="*/ 2352406 w 7467600"/>
              <a:gd name="connsiteY380" fmla="*/ 6858000 h 6858000"/>
              <a:gd name="connsiteX381" fmla="*/ 2314492 w 7467600"/>
              <a:gd name="connsiteY381" fmla="*/ 6858000 h 6858000"/>
              <a:gd name="connsiteX382" fmla="*/ 2288095 w 7467600"/>
              <a:gd name="connsiteY382" fmla="*/ 6818030 h 6858000"/>
              <a:gd name="connsiteX383" fmla="*/ 2272768 w 7467600"/>
              <a:gd name="connsiteY383" fmla="*/ 6795822 h 6858000"/>
              <a:gd name="connsiteX384" fmla="*/ 2182715 w 7467600"/>
              <a:gd name="connsiteY384" fmla="*/ 6675071 h 6858000"/>
              <a:gd name="connsiteX385" fmla="*/ 2032061 w 7467600"/>
              <a:gd name="connsiteY385" fmla="*/ 6541380 h 6858000"/>
              <a:gd name="connsiteX386" fmla="*/ 2257220 w 7467600"/>
              <a:gd name="connsiteY386" fmla="*/ 6826257 h 6858000"/>
              <a:gd name="connsiteX387" fmla="*/ 2281324 w 7467600"/>
              <a:gd name="connsiteY387" fmla="*/ 6858000 h 6858000"/>
              <a:gd name="connsiteX388" fmla="*/ 2242860 w 7467600"/>
              <a:gd name="connsiteY388" fmla="*/ 6858000 h 6858000"/>
              <a:gd name="connsiteX389" fmla="*/ 2232818 w 7467600"/>
              <a:gd name="connsiteY389" fmla="*/ 6844926 h 6858000"/>
              <a:gd name="connsiteX390" fmla="*/ 1990172 w 7467600"/>
              <a:gd name="connsiteY390" fmla="*/ 6542121 h 6858000"/>
              <a:gd name="connsiteX391" fmla="*/ 2124090 w 7467600"/>
              <a:gd name="connsiteY391" fmla="*/ 6761017 h 6858000"/>
              <a:gd name="connsiteX392" fmla="*/ 2200380 w 7467600"/>
              <a:gd name="connsiteY392" fmla="*/ 6858000 h 6858000"/>
              <a:gd name="connsiteX393" fmla="*/ 2147507 w 7467600"/>
              <a:gd name="connsiteY393" fmla="*/ 6858000 h 6858000"/>
              <a:gd name="connsiteX394" fmla="*/ 2070668 w 7467600"/>
              <a:gd name="connsiteY394" fmla="*/ 6761520 h 6858000"/>
              <a:gd name="connsiteX395" fmla="*/ 1975142 w 7467600"/>
              <a:gd name="connsiteY395" fmla="*/ 6585570 h 6858000"/>
              <a:gd name="connsiteX396" fmla="*/ 2050035 w 7467600"/>
              <a:gd name="connsiteY396" fmla="*/ 6813345 h 6858000"/>
              <a:gd name="connsiteX397" fmla="*/ 2063025 w 7467600"/>
              <a:gd name="connsiteY397" fmla="*/ 6858000 h 6858000"/>
              <a:gd name="connsiteX398" fmla="*/ 2021675 w 7467600"/>
              <a:gd name="connsiteY398" fmla="*/ 6858000 h 6858000"/>
              <a:gd name="connsiteX399" fmla="*/ 2019308 w 7467600"/>
              <a:gd name="connsiteY399" fmla="*/ 6847118 h 6858000"/>
              <a:gd name="connsiteX400" fmla="*/ 1938835 w 7467600"/>
              <a:gd name="connsiteY400" fmla="*/ 6551160 h 6858000"/>
              <a:gd name="connsiteX401" fmla="*/ 1953230 w 7467600"/>
              <a:gd name="connsiteY401" fmla="*/ 6759699 h 6858000"/>
              <a:gd name="connsiteX402" fmla="*/ 1956763 w 7467600"/>
              <a:gd name="connsiteY402" fmla="*/ 6778191 h 6858000"/>
              <a:gd name="connsiteX403" fmla="*/ 1967925 w 7467600"/>
              <a:gd name="connsiteY403" fmla="*/ 6858000 h 6858000"/>
              <a:gd name="connsiteX404" fmla="*/ 1936622 w 7467600"/>
              <a:gd name="connsiteY404" fmla="*/ 6858000 h 6858000"/>
              <a:gd name="connsiteX405" fmla="*/ 1926261 w 7467600"/>
              <a:gd name="connsiteY405" fmla="*/ 6784064 h 6858000"/>
              <a:gd name="connsiteX406" fmla="*/ 1922724 w 7467600"/>
              <a:gd name="connsiteY406" fmla="*/ 6765577 h 6858000"/>
              <a:gd name="connsiteX407" fmla="*/ 1904650 w 7467600"/>
              <a:gd name="connsiteY407" fmla="*/ 6639616 h 6858000"/>
              <a:gd name="connsiteX408" fmla="*/ 1885273 w 7467600"/>
              <a:gd name="connsiteY408" fmla="*/ 6858000 h 6858000"/>
              <a:gd name="connsiteX409" fmla="*/ 1854363 w 7467600"/>
              <a:gd name="connsiteY409" fmla="*/ 6858000 h 6858000"/>
              <a:gd name="connsiteX410" fmla="*/ 1880391 w 7467600"/>
              <a:gd name="connsiteY410" fmla="*/ 6603796 h 6858000"/>
              <a:gd name="connsiteX411" fmla="*/ 1818273 w 7467600"/>
              <a:gd name="connsiteY411" fmla="*/ 6715729 h 6858000"/>
              <a:gd name="connsiteX412" fmla="*/ 1794691 w 7467600"/>
              <a:gd name="connsiteY412" fmla="*/ 6843239 h 6858000"/>
              <a:gd name="connsiteX413" fmla="*/ 1794914 w 7467600"/>
              <a:gd name="connsiteY413" fmla="*/ 6858000 h 6858000"/>
              <a:gd name="connsiteX414" fmla="*/ 1746128 w 7467600"/>
              <a:gd name="connsiteY414" fmla="*/ 6858000 h 6858000"/>
              <a:gd name="connsiteX415" fmla="*/ 1753934 w 7467600"/>
              <a:gd name="connsiteY415" fmla="*/ 6724796 h 6858000"/>
              <a:gd name="connsiteX416" fmla="*/ 1792053 w 7467600"/>
              <a:gd name="connsiteY416" fmla="*/ 6572396 h 6858000"/>
              <a:gd name="connsiteX417" fmla="*/ 1862248 w 7467600"/>
              <a:gd name="connsiteY417" fmla="*/ 6266397 h 6858000"/>
              <a:gd name="connsiteX418" fmla="*/ 1862250 w 7467600"/>
              <a:gd name="connsiteY418" fmla="*/ 6033531 h 6858000"/>
              <a:gd name="connsiteX419" fmla="*/ 1211999 w 7467600"/>
              <a:gd name="connsiteY419" fmla="*/ 6683610 h 6858000"/>
              <a:gd name="connsiteX420" fmla="*/ 1213266 w 7467600"/>
              <a:gd name="connsiteY420" fmla="*/ 6691947 h 6858000"/>
              <a:gd name="connsiteX421" fmla="*/ 1203370 w 7467600"/>
              <a:gd name="connsiteY421" fmla="*/ 6850676 h 6858000"/>
              <a:gd name="connsiteX422" fmla="*/ 1203671 w 7467600"/>
              <a:gd name="connsiteY422" fmla="*/ 6858000 h 6858000"/>
              <a:gd name="connsiteX423" fmla="*/ 1143180 w 7467600"/>
              <a:gd name="connsiteY423" fmla="*/ 6858000 h 6858000"/>
              <a:gd name="connsiteX424" fmla="*/ 1142176 w 7467600"/>
              <a:gd name="connsiteY424" fmla="*/ 6766045 h 6858000"/>
              <a:gd name="connsiteX425" fmla="*/ 1067484 w 7467600"/>
              <a:gd name="connsiteY425" fmla="*/ 6858000 h 6858000"/>
              <a:gd name="connsiteX426" fmla="*/ 953928 w 7467600"/>
              <a:gd name="connsiteY426" fmla="*/ 6858000 h 6858000"/>
              <a:gd name="connsiteX427" fmla="*/ 959715 w 7467600"/>
              <a:gd name="connsiteY427" fmla="*/ 6850185 h 6858000"/>
              <a:gd name="connsiteX428" fmla="*/ 1483788 w 7467600"/>
              <a:gd name="connsiteY428" fmla="*/ 6259174 h 6858000"/>
              <a:gd name="connsiteX429" fmla="*/ 1100671 w 7467600"/>
              <a:gd name="connsiteY429" fmla="*/ 6252137 h 6858000"/>
              <a:gd name="connsiteX430" fmla="*/ 1090144 w 7467600"/>
              <a:gd name="connsiteY430" fmla="*/ 6256748 h 6858000"/>
              <a:gd name="connsiteX431" fmla="*/ 1095872 w 7467600"/>
              <a:gd name="connsiteY431" fmla="*/ 6271892 h 6858000"/>
              <a:gd name="connsiteX432" fmla="*/ 262785 w 7467600"/>
              <a:gd name="connsiteY432" fmla="*/ 6845450 h 6858000"/>
              <a:gd name="connsiteX433" fmla="*/ 209968 w 7467600"/>
              <a:gd name="connsiteY433" fmla="*/ 6770713 h 6858000"/>
              <a:gd name="connsiteX434" fmla="*/ 873460 w 7467600"/>
              <a:gd name="connsiteY434" fmla="*/ 6253768 h 6858000"/>
              <a:gd name="connsiteX435" fmla="*/ 192686 w 7467600"/>
              <a:gd name="connsiteY435" fmla="*/ 5849257 h 6858000"/>
              <a:gd name="connsiteX436" fmla="*/ 4696 w 7467600"/>
              <a:gd name="connsiteY436" fmla="*/ 5697668 h 6858000"/>
              <a:gd name="connsiteX437" fmla="*/ 0 w 7467600"/>
              <a:gd name="connsiteY437" fmla="*/ 5689984 h 6858000"/>
              <a:gd name="connsiteX438" fmla="*/ 0 w 7467600"/>
              <a:gd name="connsiteY438" fmla="*/ 5513472 h 6858000"/>
              <a:gd name="connsiteX439" fmla="*/ 174101 w 7467600"/>
              <a:gd name="connsiteY439" fmla="*/ 5620277 h 6858000"/>
              <a:gd name="connsiteX440" fmla="*/ 891800 w 7467600"/>
              <a:gd name="connsiteY440" fmla="*/ 6036935 h 6858000"/>
              <a:gd name="connsiteX441" fmla="*/ 1072219 w 7467600"/>
              <a:gd name="connsiteY441" fmla="*/ 6169443 h 6858000"/>
              <a:gd name="connsiteX442" fmla="*/ 1074117 w 7467600"/>
              <a:gd name="connsiteY442" fmla="*/ 6170301 h 6858000"/>
              <a:gd name="connsiteX443" fmla="*/ 1083114 w 7467600"/>
              <a:gd name="connsiteY443" fmla="*/ 6174131 h 6858000"/>
              <a:gd name="connsiteX444" fmla="*/ 1543010 w 7467600"/>
              <a:gd name="connsiteY444" fmla="*/ 6191140 h 6858000"/>
              <a:gd name="connsiteX445" fmla="*/ 1551080 w 7467600"/>
              <a:gd name="connsiteY445" fmla="*/ 6195006 h 6858000"/>
              <a:gd name="connsiteX446" fmla="*/ 2345443 w 7467600"/>
              <a:gd name="connsiteY446" fmla="*/ 5549882 h 6858000"/>
              <a:gd name="connsiteX447" fmla="*/ 1721499 w 7467600"/>
              <a:gd name="connsiteY447" fmla="*/ 5599969 h 6858000"/>
              <a:gd name="connsiteX448" fmla="*/ 767716 w 7467600"/>
              <a:gd name="connsiteY448" fmla="*/ 5472768 h 6858000"/>
              <a:gd name="connsiteX449" fmla="*/ 722147 w 7467600"/>
              <a:gd name="connsiteY449" fmla="*/ 5393091 h 6858000"/>
              <a:gd name="connsiteX450" fmla="*/ 1485552 w 7467600"/>
              <a:gd name="connsiteY450" fmla="*/ 5313202 h 6858000"/>
              <a:gd name="connsiteX451" fmla="*/ 2143004 w 7467600"/>
              <a:gd name="connsiteY451" fmla="*/ 5402420 h 6858000"/>
              <a:gd name="connsiteX452" fmla="*/ 1933391 w 7467600"/>
              <a:gd name="connsiteY452" fmla="*/ 5156971 h 6858000"/>
              <a:gd name="connsiteX453" fmla="*/ 1827118 w 7467600"/>
              <a:gd name="connsiteY453" fmla="*/ 4968410 h 6858000"/>
              <a:gd name="connsiteX454" fmla="*/ 1837349 w 7467600"/>
              <a:gd name="connsiteY454" fmla="*/ 4956357 h 6858000"/>
              <a:gd name="connsiteX455" fmla="*/ 2162835 w 7467600"/>
              <a:gd name="connsiteY455" fmla="*/ 5187853 h 6858000"/>
              <a:gd name="connsiteX456" fmla="*/ 2257167 w 7467600"/>
              <a:gd name="connsiteY456" fmla="*/ 5462123 h 6858000"/>
              <a:gd name="connsiteX457" fmla="*/ 2261598 w 7467600"/>
              <a:gd name="connsiteY457" fmla="*/ 5467998 h 6858000"/>
              <a:gd name="connsiteX458" fmla="*/ 2437177 w 7467600"/>
              <a:gd name="connsiteY458" fmla="*/ 5479608 h 6858000"/>
              <a:gd name="connsiteX459" fmla="*/ 2445247 w 7467600"/>
              <a:gd name="connsiteY459" fmla="*/ 5483476 h 6858000"/>
              <a:gd name="connsiteX460" fmla="*/ 2743626 w 7467600"/>
              <a:gd name="connsiteY460" fmla="*/ 5304819 h 6858000"/>
              <a:gd name="connsiteX461" fmla="*/ 3048102 w 7467600"/>
              <a:gd name="connsiteY461" fmla="*/ 5150595 h 6858000"/>
              <a:gd name="connsiteX462" fmla="*/ 1799414 w 7467600"/>
              <a:gd name="connsiteY462" fmla="*/ 4694732 h 6858000"/>
              <a:gd name="connsiteX463" fmla="*/ 1771735 w 7467600"/>
              <a:gd name="connsiteY463" fmla="*/ 4619929 h 6858000"/>
              <a:gd name="connsiteX464" fmla="*/ 3104273 w 7467600"/>
              <a:gd name="connsiteY464" fmla="*/ 5076159 h 6858000"/>
              <a:gd name="connsiteX465" fmla="*/ 3113245 w 7467600"/>
              <a:gd name="connsiteY465" fmla="*/ 5090705 h 6858000"/>
              <a:gd name="connsiteX466" fmla="*/ 3126294 w 7467600"/>
              <a:gd name="connsiteY466" fmla="*/ 5114400 h 6858000"/>
              <a:gd name="connsiteX467" fmla="*/ 3937433 w 7467600"/>
              <a:gd name="connsiteY467" fmla="*/ 4830473 h 6858000"/>
              <a:gd name="connsiteX468" fmla="*/ 3590475 w 7467600"/>
              <a:gd name="connsiteY468" fmla="*/ 4597974 h 6858000"/>
              <a:gd name="connsiteX469" fmla="*/ 3100264 w 7467600"/>
              <a:gd name="connsiteY469" fmla="*/ 4579845 h 6858000"/>
              <a:gd name="connsiteX470" fmla="*/ 2183576 w 7467600"/>
              <a:gd name="connsiteY470" fmla="*/ 4227150 h 6858000"/>
              <a:gd name="connsiteX471" fmla="*/ 2151029 w 7467600"/>
              <a:gd name="connsiteY471" fmla="*/ 4146947 h 6858000"/>
              <a:gd name="connsiteX472" fmla="*/ 3563434 w 7467600"/>
              <a:gd name="connsiteY472" fmla="*/ 4469115 h 6858000"/>
              <a:gd name="connsiteX473" fmla="*/ 3177952 w 7467600"/>
              <a:gd name="connsiteY473" fmla="*/ 3657386 h 6858000"/>
              <a:gd name="connsiteX474" fmla="*/ 3189263 w 7467600"/>
              <a:gd name="connsiteY474" fmla="*/ 3625726 h 6858000"/>
              <a:gd name="connsiteX475" fmla="*/ 3560912 w 7467600"/>
              <a:gd name="connsiteY475" fmla="*/ 4079863 h 6858000"/>
              <a:gd name="connsiteX476" fmla="*/ 3626636 w 7467600"/>
              <a:gd name="connsiteY476" fmla="*/ 4512230 h 6858000"/>
              <a:gd name="connsiteX477" fmla="*/ 3653088 w 7467600"/>
              <a:gd name="connsiteY477" fmla="*/ 4521417 h 6858000"/>
              <a:gd name="connsiteX478" fmla="*/ 3988128 w 7467600"/>
              <a:gd name="connsiteY478" fmla="*/ 4817267 h 6858000"/>
              <a:gd name="connsiteX479" fmla="*/ 4830582 w 7467600"/>
              <a:gd name="connsiteY479" fmla="*/ 4676000 h 6858000"/>
              <a:gd name="connsiteX480" fmla="*/ 4830100 w 7467600"/>
              <a:gd name="connsiteY480" fmla="*/ 4675554 h 6858000"/>
              <a:gd name="connsiteX481" fmla="*/ 4036318 w 7467600"/>
              <a:gd name="connsiteY481" fmla="*/ 4147013 h 6858000"/>
              <a:gd name="connsiteX482" fmla="*/ 3432098 w 7467600"/>
              <a:gd name="connsiteY482" fmla="*/ 3537312 h 6858000"/>
              <a:gd name="connsiteX483" fmla="*/ 3446761 w 7467600"/>
              <a:gd name="connsiteY483" fmla="*/ 3461278 h 6858000"/>
              <a:gd name="connsiteX484" fmla="*/ 4419733 w 7467600"/>
              <a:gd name="connsiteY484" fmla="*/ 3963555 h 6858000"/>
              <a:gd name="connsiteX485" fmla="*/ 4781371 w 7467600"/>
              <a:gd name="connsiteY485" fmla="*/ 4458604 h 6858000"/>
              <a:gd name="connsiteX486" fmla="*/ 4780440 w 7467600"/>
              <a:gd name="connsiteY486" fmla="*/ 4470290 h 6858000"/>
              <a:gd name="connsiteX487" fmla="*/ 4898954 w 7467600"/>
              <a:gd name="connsiteY487" fmla="*/ 4662092 h 6858000"/>
              <a:gd name="connsiteX488" fmla="*/ 4900699 w 7467600"/>
              <a:gd name="connsiteY488" fmla="*/ 4670867 h 6858000"/>
              <a:gd name="connsiteX489" fmla="*/ 5714511 w 7467600"/>
              <a:gd name="connsiteY489" fmla="*/ 4663483 h 6858000"/>
              <a:gd name="connsiteX490" fmla="*/ 5464793 w 7467600"/>
              <a:gd name="connsiteY490" fmla="*/ 4393556 h 6858000"/>
              <a:gd name="connsiteX491" fmla="*/ 5461897 w 7467600"/>
              <a:gd name="connsiteY491" fmla="*/ 4390879 h 6858000"/>
              <a:gd name="connsiteX492" fmla="*/ 4294126 w 7467600"/>
              <a:gd name="connsiteY492" fmla="*/ 3303048 h 6858000"/>
              <a:gd name="connsiteX493" fmla="*/ 4305321 w 7467600"/>
              <a:gd name="connsiteY493" fmla="*/ 3256953 h 6858000"/>
              <a:gd name="connsiteX494" fmla="*/ 4949299 w 7467600"/>
              <a:gd name="connsiteY494" fmla="*/ 3766336 h 6858000"/>
              <a:gd name="connsiteX495" fmla="*/ 5291452 w 7467600"/>
              <a:gd name="connsiteY495" fmla="*/ 4076801 h 6858000"/>
              <a:gd name="connsiteX496" fmla="*/ 5434998 w 7467600"/>
              <a:gd name="connsiteY496" fmla="*/ 4254100 h 6858000"/>
              <a:gd name="connsiteX497" fmla="*/ 5351015 w 7467600"/>
              <a:gd name="connsiteY497" fmla="*/ 3760989 h 6858000"/>
              <a:gd name="connsiteX498" fmla="*/ 5413780 w 7467600"/>
              <a:gd name="connsiteY498" fmla="*/ 2966265 h 6858000"/>
              <a:gd name="connsiteX499" fmla="*/ 5425627 w 7467600"/>
              <a:gd name="connsiteY499" fmla="*/ 2954192 h 6858000"/>
              <a:gd name="connsiteX500" fmla="*/ 6604735 w 7467600"/>
              <a:gd name="connsiteY500" fmla="*/ 2041381 h 6858000"/>
              <a:gd name="connsiteX501" fmla="*/ 7204487 w 7467600"/>
              <a:gd name="connsiteY501" fmla="*/ 2742112 h 6858000"/>
              <a:gd name="connsiteX502" fmla="*/ 7131592 w 7467600"/>
              <a:gd name="connsiteY502" fmla="*/ 2672096 h 6858000"/>
              <a:gd name="connsiteX503" fmla="*/ 6996344 w 7467600"/>
              <a:gd name="connsiteY503" fmla="*/ 2518310 h 6858000"/>
              <a:gd name="connsiteX504" fmla="*/ 6735495 w 7467600"/>
              <a:gd name="connsiteY504" fmla="*/ 2196890 h 6858000"/>
              <a:gd name="connsiteX505" fmla="*/ 6721901 w 7467600"/>
              <a:gd name="connsiteY505" fmla="*/ 2179274 h 6858000"/>
              <a:gd name="connsiteX506" fmla="*/ 6604735 w 7467600"/>
              <a:gd name="connsiteY506" fmla="*/ 2041381 h 6858000"/>
              <a:gd name="connsiteX507" fmla="*/ 6591670 w 7467600"/>
              <a:gd name="connsiteY507" fmla="*/ 1988277 h 6858000"/>
              <a:gd name="connsiteX508" fmla="*/ 6747349 w 7467600"/>
              <a:gd name="connsiteY508" fmla="*/ 2160069 h 6858000"/>
              <a:gd name="connsiteX509" fmla="*/ 6760943 w 7467600"/>
              <a:gd name="connsiteY509" fmla="*/ 2177686 h 6858000"/>
              <a:gd name="connsiteX510" fmla="*/ 7021065 w 7467600"/>
              <a:gd name="connsiteY510" fmla="*/ 2498102 h 6858000"/>
              <a:gd name="connsiteX511" fmla="*/ 7155223 w 7467600"/>
              <a:gd name="connsiteY511" fmla="*/ 2650386 h 6858000"/>
              <a:gd name="connsiteX512" fmla="*/ 7203167 w 7467600"/>
              <a:gd name="connsiteY512" fmla="*/ 2697288 h 6858000"/>
              <a:gd name="connsiteX513" fmla="*/ 6937703 w 7467600"/>
              <a:gd name="connsiteY513" fmla="*/ 2321981 h 6858000"/>
              <a:gd name="connsiteX514" fmla="*/ 6591670 w 7467600"/>
              <a:gd name="connsiteY514" fmla="*/ 1988277 h 6858000"/>
              <a:gd name="connsiteX515" fmla="*/ 5798671 w 7467600"/>
              <a:gd name="connsiteY515" fmla="*/ 1981601 h 6858000"/>
              <a:gd name="connsiteX516" fmla="*/ 5754709 w 7467600"/>
              <a:gd name="connsiteY516" fmla="*/ 2071454 h 6858000"/>
              <a:gd name="connsiteX517" fmla="*/ 5763044 w 7467600"/>
              <a:gd name="connsiteY517" fmla="*/ 2842206 h 6858000"/>
              <a:gd name="connsiteX518" fmla="*/ 5764974 w 7467600"/>
              <a:gd name="connsiteY518" fmla="*/ 2799609 h 6858000"/>
              <a:gd name="connsiteX519" fmla="*/ 5767665 w 7467600"/>
              <a:gd name="connsiteY519" fmla="*/ 2666409 h 6858000"/>
              <a:gd name="connsiteX520" fmla="*/ 5763055 w 7467600"/>
              <a:gd name="connsiteY520" fmla="*/ 2579705 h 6858000"/>
              <a:gd name="connsiteX521" fmla="*/ 5758079 w 7467600"/>
              <a:gd name="connsiteY521" fmla="*/ 2492508 h 6858000"/>
              <a:gd name="connsiteX522" fmla="*/ 5779325 w 7467600"/>
              <a:gd name="connsiteY522" fmla="*/ 2197069 h 6858000"/>
              <a:gd name="connsiteX523" fmla="*/ 5798671 w 7467600"/>
              <a:gd name="connsiteY523" fmla="*/ 1981601 h 6858000"/>
              <a:gd name="connsiteX524" fmla="*/ 5829202 w 7467600"/>
              <a:gd name="connsiteY524" fmla="*/ 1971679 h 6858000"/>
              <a:gd name="connsiteX525" fmla="*/ 5809558 w 7467600"/>
              <a:gd name="connsiteY525" fmla="*/ 2198043 h 6858000"/>
              <a:gd name="connsiteX526" fmla="*/ 5788653 w 7467600"/>
              <a:gd name="connsiteY526" fmla="*/ 2489430 h 6858000"/>
              <a:gd name="connsiteX527" fmla="*/ 5793439 w 7467600"/>
              <a:gd name="connsiteY527" fmla="*/ 2575235 h 6858000"/>
              <a:gd name="connsiteX528" fmla="*/ 5796837 w 7467600"/>
              <a:gd name="connsiteY528" fmla="*/ 2637633 h 6858000"/>
              <a:gd name="connsiteX529" fmla="*/ 5818614 w 7467600"/>
              <a:gd name="connsiteY529" fmla="*/ 2473055 h 6858000"/>
              <a:gd name="connsiteX530" fmla="*/ 5829202 w 7467600"/>
              <a:gd name="connsiteY530" fmla="*/ 1971679 h 6858000"/>
              <a:gd name="connsiteX531" fmla="*/ 5911389 w 7467600"/>
              <a:gd name="connsiteY531" fmla="*/ 1898371 h 6858000"/>
              <a:gd name="connsiteX532" fmla="*/ 6237627 w 7467600"/>
              <a:gd name="connsiteY532" fmla="*/ 2231921 h 6858000"/>
              <a:gd name="connsiteX533" fmla="*/ 5911389 w 7467600"/>
              <a:gd name="connsiteY533" fmla="*/ 1898371 h 6858000"/>
              <a:gd name="connsiteX534" fmla="*/ 6944437 w 7467600"/>
              <a:gd name="connsiteY534" fmla="*/ 1575402 h 6858000"/>
              <a:gd name="connsiteX535" fmla="*/ 6304730 w 7467600"/>
              <a:gd name="connsiteY535" fmla="*/ 1766654 h 6858000"/>
              <a:gd name="connsiteX536" fmla="*/ 6944437 w 7467600"/>
              <a:gd name="connsiteY536" fmla="*/ 1575402 h 6858000"/>
              <a:gd name="connsiteX537" fmla="*/ 7019523 w 7467600"/>
              <a:gd name="connsiteY537" fmla="*/ 1519450 h 6858000"/>
              <a:gd name="connsiteX538" fmla="*/ 6298091 w 7467600"/>
              <a:gd name="connsiteY538" fmla="*/ 1737122 h 6858000"/>
              <a:gd name="connsiteX539" fmla="*/ 7019523 w 7467600"/>
              <a:gd name="connsiteY539" fmla="*/ 1519450 h 6858000"/>
              <a:gd name="connsiteX540" fmla="*/ 2399523 w 7467600"/>
              <a:gd name="connsiteY540" fmla="*/ 1428234 h 6858000"/>
              <a:gd name="connsiteX541" fmla="*/ 2224982 w 7467600"/>
              <a:gd name="connsiteY541" fmla="*/ 1826201 h 6858000"/>
              <a:gd name="connsiteX542" fmla="*/ 2096099 w 7467600"/>
              <a:gd name="connsiteY542" fmla="*/ 2345900 h 6858000"/>
              <a:gd name="connsiteX543" fmla="*/ 2283317 w 7467600"/>
              <a:gd name="connsiteY543" fmla="*/ 1796925 h 6858000"/>
              <a:gd name="connsiteX544" fmla="*/ 2399523 w 7467600"/>
              <a:gd name="connsiteY544" fmla="*/ 1428234 h 6858000"/>
              <a:gd name="connsiteX545" fmla="*/ 2448558 w 7467600"/>
              <a:gd name="connsiteY545" fmla="*/ 1373435 h 6858000"/>
              <a:gd name="connsiteX546" fmla="*/ 2312521 w 7467600"/>
              <a:gd name="connsiteY546" fmla="*/ 1806140 h 6858000"/>
              <a:gd name="connsiteX547" fmla="*/ 2127533 w 7467600"/>
              <a:gd name="connsiteY547" fmla="*/ 2348380 h 6858000"/>
              <a:gd name="connsiteX548" fmla="*/ 2358080 w 7467600"/>
              <a:gd name="connsiteY548" fmla="*/ 1866134 h 6858000"/>
              <a:gd name="connsiteX549" fmla="*/ 2407436 w 7467600"/>
              <a:gd name="connsiteY549" fmla="*/ 1651070 h 6858000"/>
              <a:gd name="connsiteX550" fmla="*/ 2448558 w 7467600"/>
              <a:gd name="connsiteY550" fmla="*/ 1373435 h 6858000"/>
              <a:gd name="connsiteX551" fmla="*/ 278707 w 7467600"/>
              <a:gd name="connsiteY551" fmla="*/ 1352270 h 6858000"/>
              <a:gd name="connsiteX552" fmla="*/ 321570 w 7467600"/>
              <a:gd name="connsiteY552" fmla="*/ 1861610 h 6858000"/>
              <a:gd name="connsiteX553" fmla="*/ 294281 w 7467600"/>
              <a:gd name="connsiteY553" fmla="*/ 1440658 h 6858000"/>
              <a:gd name="connsiteX554" fmla="*/ 278707 w 7467600"/>
              <a:gd name="connsiteY554" fmla="*/ 1352270 h 6858000"/>
              <a:gd name="connsiteX555" fmla="*/ 1423821 w 7467600"/>
              <a:gd name="connsiteY555" fmla="*/ 1351958 h 6858000"/>
              <a:gd name="connsiteX556" fmla="*/ 1638521 w 7467600"/>
              <a:gd name="connsiteY556" fmla="*/ 1908470 h 6858000"/>
              <a:gd name="connsiteX557" fmla="*/ 1754199 w 7467600"/>
              <a:gd name="connsiteY557" fmla="*/ 2149284 h 6858000"/>
              <a:gd name="connsiteX558" fmla="*/ 1908359 w 7467600"/>
              <a:gd name="connsiteY558" fmla="*/ 2364988 h 6858000"/>
              <a:gd name="connsiteX559" fmla="*/ 1647661 w 7467600"/>
              <a:gd name="connsiteY559" fmla="*/ 1825945 h 6858000"/>
              <a:gd name="connsiteX560" fmla="*/ 1423821 w 7467600"/>
              <a:gd name="connsiteY560" fmla="*/ 1351958 h 6858000"/>
              <a:gd name="connsiteX561" fmla="*/ 1431890 w 7467600"/>
              <a:gd name="connsiteY561" fmla="*/ 1306475 h 6858000"/>
              <a:gd name="connsiteX562" fmla="*/ 1507597 w 7467600"/>
              <a:gd name="connsiteY562" fmla="*/ 1446132 h 6858000"/>
              <a:gd name="connsiteX563" fmla="*/ 1674586 w 7467600"/>
              <a:gd name="connsiteY563" fmla="*/ 1813832 h 6858000"/>
              <a:gd name="connsiteX564" fmla="*/ 1815950 w 7467600"/>
              <a:gd name="connsiteY564" fmla="*/ 2128564 h 6858000"/>
              <a:gd name="connsiteX565" fmla="*/ 1984242 w 7467600"/>
              <a:gd name="connsiteY565" fmla="*/ 2430829 h 6858000"/>
              <a:gd name="connsiteX566" fmla="*/ 2014023 w 7467600"/>
              <a:gd name="connsiteY566" fmla="*/ 2450995 h 6858000"/>
              <a:gd name="connsiteX567" fmla="*/ 1747337 w 7467600"/>
              <a:gd name="connsiteY567" fmla="*/ 1855264 h 6858000"/>
              <a:gd name="connsiteX568" fmla="*/ 1533749 w 7467600"/>
              <a:gd name="connsiteY568" fmla="*/ 1478656 h 6858000"/>
              <a:gd name="connsiteX569" fmla="*/ 1431890 w 7467600"/>
              <a:gd name="connsiteY569" fmla="*/ 1306475 h 6858000"/>
              <a:gd name="connsiteX570" fmla="*/ 5052692 w 7467600"/>
              <a:gd name="connsiteY570" fmla="*/ 1292994 h 6858000"/>
              <a:gd name="connsiteX571" fmla="*/ 5200661 w 7467600"/>
              <a:gd name="connsiteY571" fmla="*/ 1635186 h 6858000"/>
              <a:gd name="connsiteX572" fmla="*/ 5297138 w 7467600"/>
              <a:gd name="connsiteY572" fmla="*/ 1906351 h 6858000"/>
              <a:gd name="connsiteX573" fmla="*/ 5052692 w 7467600"/>
              <a:gd name="connsiteY573" fmla="*/ 1292994 h 6858000"/>
              <a:gd name="connsiteX574" fmla="*/ 5009948 w 7467600"/>
              <a:gd name="connsiteY574" fmla="*/ 1273619 h 6858000"/>
              <a:gd name="connsiteX575" fmla="*/ 5121777 w 7467600"/>
              <a:gd name="connsiteY575" fmla="*/ 1654213 h 6858000"/>
              <a:gd name="connsiteX576" fmla="*/ 5293545 w 7467600"/>
              <a:gd name="connsiteY576" fmla="*/ 2072247 h 6858000"/>
              <a:gd name="connsiteX577" fmla="*/ 5294042 w 7467600"/>
              <a:gd name="connsiteY577" fmla="*/ 2065019 h 6858000"/>
              <a:gd name="connsiteX578" fmla="*/ 5171936 w 7467600"/>
              <a:gd name="connsiteY578" fmla="*/ 1647613 h 6858000"/>
              <a:gd name="connsiteX579" fmla="*/ 5009948 w 7467600"/>
              <a:gd name="connsiteY579" fmla="*/ 1273619 h 6858000"/>
              <a:gd name="connsiteX580" fmla="*/ 655236 w 7467600"/>
              <a:gd name="connsiteY580" fmla="*/ 1268632 h 6858000"/>
              <a:gd name="connsiteX581" fmla="*/ 839521 w 7467600"/>
              <a:gd name="connsiteY581" fmla="*/ 1685315 h 6858000"/>
              <a:gd name="connsiteX582" fmla="*/ 1109416 w 7467600"/>
              <a:gd name="connsiteY582" fmla="*/ 2061663 h 6858000"/>
              <a:gd name="connsiteX583" fmla="*/ 1298300 w 7467600"/>
              <a:gd name="connsiteY583" fmla="*/ 2247742 h 6858000"/>
              <a:gd name="connsiteX584" fmla="*/ 1125871 w 7467600"/>
              <a:gd name="connsiteY584" fmla="*/ 1989513 h 6858000"/>
              <a:gd name="connsiteX585" fmla="*/ 981574 w 7467600"/>
              <a:gd name="connsiteY585" fmla="*/ 1783157 h 6858000"/>
              <a:gd name="connsiteX586" fmla="*/ 922198 w 7467600"/>
              <a:gd name="connsiteY586" fmla="*/ 1677437 h 6858000"/>
              <a:gd name="connsiteX587" fmla="*/ 869293 w 7467600"/>
              <a:gd name="connsiteY587" fmla="*/ 1583214 h 6858000"/>
              <a:gd name="connsiteX588" fmla="*/ 751431 w 7467600"/>
              <a:gd name="connsiteY588" fmla="*/ 1405731 h 6858000"/>
              <a:gd name="connsiteX589" fmla="*/ 655236 w 7467600"/>
              <a:gd name="connsiteY589" fmla="*/ 1268632 h 6858000"/>
              <a:gd name="connsiteX590" fmla="*/ 6516292 w 7467600"/>
              <a:gd name="connsiteY590" fmla="*/ 1263064 h 6858000"/>
              <a:gd name="connsiteX591" fmla="*/ 5736320 w 7467600"/>
              <a:gd name="connsiteY591" fmla="*/ 1501803 h 6858000"/>
              <a:gd name="connsiteX592" fmla="*/ 6516292 w 7467600"/>
              <a:gd name="connsiteY592" fmla="*/ 1263064 h 6858000"/>
              <a:gd name="connsiteX593" fmla="*/ 291466 w 7467600"/>
              <a:gd name="connsiteY593" fmla="*/ 1250369 h 6858000"/>
              <a:gd name="connsiteX594" fmla="*/ 323180 w 7467600"/>
              <a:gd name="connsiteY594" fmla="*/ 1435283 h 6858000"/>
              <a:gd name="connsiteX595" fmla="*/ 349381 w 7467600"/>
              <a:gd name="connsiteY595" fmla="*/ 1875041 h 6858000"/>
              <a:gd name="connsiteX596" fmla="*/ 374363 w 7467600"/>
              <a:gd name="connsiteY596" fmla="*/ 1506494 h 6858000"/>
              <a:gd name="connsiteX597" fmla="*/ 302168 w 7467600"/>
              <a:gd name="connsiteY597" fmla="*/ 1274495 h 6858000"/>
              <a:gd name="connsiteX598" fmla="*/ 291466 w 7467600"/>
              <a:gd name="connsiteY598" fmla="*/ 1250369 h 6858000"/>
              <a:gd name="connsiteX599" fmla="*/ 678222 w 7467600"/>
              <a:gd name="connsiteY599" fmla="*/ 1248670 h 6858000"/>
              <a:gd name="connsiteX600" fmla="*/ 775536 w 7467600"/>
              <a:gd name="connsiteY600" fmla="*/ 1388015 h 6858000"/>
              <a:gd name="connsiteX601" fmla="*/ 894529 w 7467600"/>
              <a:gd name="connsiteY601" fmla="*/ 1567739 h 6858000"/>
              <a:gd name="connsiteX602" fmla="*/ 948000 w 7467600"/>
              <a:gd name="connsiteY602" fmla="*/ 1663088 h 6858000"/>
              <a:gd name="connsiteX603" fmla="*/ 1006812 w 7467600"/>
              <a:gd name="connsiteY603" fmla="*/ 1767683 h 6858000"/>
              <a:gd name="connsiteX604" fmla="*/ 1149133 w 7467600"/>
              <a:gd name="connsiteY604" fmla="*/ 1971513 h 6858000"/>
              <a:gd name="connsiteX605" fmla="*/ 1333952 w 7467600"/>
              <a:gd name="connsiteY605" fmla="*/ 2251620 h 6858000"/>
              <a:gd name="connsiteX606" fmla="*/ 1337329 w 7467600"/>
              <a:gd name="connsiteY606" fmla="*/ 2258350 h 6858000"/>
              <a:gd name="connsiteX607" fmla="*/ 1014726 w 7467600"/>
              <a:gd name="connsiteY607" fmla="*/ 1615556 h 6858000"/>
              <a:gd name="connsiteX608" fmla="*/ 678222 w 7467600"/>
              <a:gd name="connsiteY608" fmla="*/ 1248670 h 6858000"/>
              <a:gd name="connsiteX609" fmla="*/ 6691602 w 7467600"/>
              <a:gd name="connsiteY609" fmla="*/ 1140573 h 6858000"/>
              <a:gd name="connsiteX610" fmla="*/ 6571100 w 7467600"/>
              <a:gd name="connsiteY610" fmla="*/ 1183662 h 6858000"/>
              <a:gd name="connsiteX611" fmla="*/ 6241687 w 7467600"/>
              <a:gd name="connsiteY611" fmla="*/ 1257600 h 6858000"/>
              <a:gd name="connsiteX612" fmla="*/ 5693009 w 7467600"/>
              <a:gd name="connsiteY612" fmla="*/ 1478256 h 6858000"/>
              <a:gd name="connsiteX613" fmla="*/ 6548420 w 7467600"/>
              <a:gd name="connsiteY613" fmla="*/ 1214599 h 6858000"/>
              <a:gd name="connsiteX614" fmla="*/ 6605473 w 7467600"/>
              <a:gd name="connsiteY614" fmla="*/ 1184686 h 6858000"/>
              <a:gd name="connsiteX615" fmla="*/ 6691602 w 7467600"/>
              <a:gd name="connsiteY615" fmla="*/ 1140573 h 6858000"/>
              <a:gd name="connsiteX616" fmla="*/ 4002475 w 7467600"/>
              <a:gd name="connsiteY616" fmla="*/ 1037802 h 6858000"/>
              <a:gd name="connsiteX617" fmla="*/ 4000324 w 7467600"/>
              <a:gd name="connsiteY617" fmla="*/ 1039362 h 6858000"/>
              <a:gd name="connsiteX618" fmla="*/ 4002862 w 7467600"/>
              <a:gd name="connsiteY618" fmla="*/ 1042866 h 6858000"/>
              <a:gd name="connsiteX619" fmla="*/ 4002475 w 7467600"/>
              <a:gd name="connsiteY619" fmla="*/ 1037802 h 6858000"/>
              <a:gd name="connsiteX620" fmla="*/ 506322 w 7467600"/>
              <a:gd name="connsiteY620" fmla="*/ 1020997 h 6858000"/>
              <a:gd name="connsiteX621" fmla="*/ 533068 w 7467600"/>
              <a:gd name="connsiteY621" fmla="*/ 1029409 h 6858000"/>
              <a:gd name="connsiteX622" fmla="*/ 1232525 w 7467600"/>
              <a:gd name="connsiteY622" fmla="*/ 1804675 h 6858000"/>
              <a:gd name="connsiteX623" fmla="*/ 1388858 w 7467600"/>
              <a:gd name="connsiteY623" fmla="*/ 2368011 h 6858000"/>
              <a:gd name="connsiteX624" fmla="*/ 1384098 w 7467600"/>
              <a:gd name="connsiteY624" fmla="*/ 2378125 h 6858000"/>
              <a:gd name="connsiteX625" fmla="*/ 1425393 w 7467600"/>
              <a:gd name="connsiteY625" fmla="*/ 2589124 h 6858000"/>
              <a:gd name="connsiteX626" fmla="*/ 1424001 w 7467600"/>
              <a:gd name="connsiteY626" fmla="*/ 2597541 h 6858000"/>
              <a:gd name="connsiteX627" fmla="*/ 2152729 w 7467600"/>
              <a:gd name="connsiteY627" fmla="*/ 2864487 h 6858000"/>
              <a:gd name="connsiteX628" fmla="*/ 2020609 w 7467600"/>
              <a:gd name="connsiteY628" fmla="*/ 2539671 h 6858000"/>
              <a:gd name="connsiteX629" fmla="*/ 2018920 w 7467600"/>
              <a:gd name="connsiteY629" fmla="*/ 2536309 h 6858000"/>
              <a:gd name="connsiteX630" fmla="*/ 1342441 w 7467600"/>
              <a:gd name="connsiteY630" fmla="*/ 1173017 h 6858000"/>
              <a:gd name="connsiteX631" fmla="*/ 1367925 w 7467600"/>
              <a:gd name="connsiteY631" fmla="*/ 1135648 h 6858000"/>
              <a:gd name="connsiteX632" fmla="*/ 1771401 w 7467600"/>
              <a:gd name="connsiteY632" fmla="*/ 1806673 h 6858000"/>
              <a:gd name="connsiteX633" fmla="*/ 1972385 w 7467600"/>
              <a:gd name="connsiteY633" fmla="*/ 2198735 h 6858000"/>
              <a:gd name="connsiteX634" fmla="*/ 2040892 w 7467600"/>
              <a:gd name="connsiteY634" fmla="*/ 2405205 h 6858000"/>
              <a:gd name="connsiteX635" fmla="*/ 2131689 w 7467600"/>
              <a:gd name="connsiteY635" fmla="*/ 1936926 h 6858000"/>
              <a:gd name="connsiteX636" fmla="*/ 2454820 w 7467600"/>
              <a:gd name="connsiteY636" fmla="*/ 1248808 h 6858000"/>
              <a:gd name="connsiteX637" fmla="*/ 2492512 w 7467600"/>
              <a:gd name="connsiteY637" fmla="*/ 1302920 h 6858000"/>
              <a:gd name="connsiteX638" fmla="*/ 2081216 w 7467600"/>
              <a:gd name="connsiteY638" fmla="*/ 2527513 h 6858000"/>
              <a:gd name="connsiteX639" fmla="*/ 2081211 w 7467600"/>
              <a:gd name="connsiteY639" fmla="*/ 2528916 h 6858000"/>
              <a:gd name="connsiteX640" fmla="*/ 2199067 w 7467600"/>
              <a:gd name="connsiteY640" fmla="*/ 2884061 h 6858000"/>
              <a:gd name="connsiteX641" fmla="*/ 3192586 w 7467600"/>
              <a:gd name="connsiteY641" fmla="*/ 3411496 h 6858000"/>
              <a:gd name="connsiteX642" fmla="*/ 3182620 w 7467600"/>
              <a:gd name="connsiteY642" fmla="*/ 3483279 h 6858000"/>
              <a:gd name="connsiteX643" fmla="*/ 2435119 w 7467600"/>
              <a:gd name="connsiteY643" fmla="*/ 3080173 h 6858000"/>
              <a:gd name="connsiteX644" fmla="*/ 2410152 w 7467600"/>
              <a:gd name="connsiteY644" fmla="*/ 3063751 h 6858000"/>
              <a:gd name="connsiteX645" fmla="*/ 2408099 w 7467600"/>
              <a:gd name="connsiteY645" fmla="*/ 3064403 h 6858000"/>
              <a:gd name="connsiteX646" fmla="*/ 2407218 w 7467600"/>
              <a:gd name="connsiteY646" fmla="*/ 3070324 h 6858000"/>
              <a:gd name="connsiteX647" fmla="*/ 2380138 w 7467600"/>
              <a:gd name="connsiteY647" fmla="*/ 3099341 h 6858000"/>
              <a:gd name="connsiteX648" fmla="*/ 1765923 w 7467600"/>
              <a:gd name="connsiteY648" fmla="*/ 3581043 h 6858000"/>
              <a:gd name="connsiteX649" fmla="*/ 1702258 w 7467600"/>
              <a:gd name="connsiteY649" fmla="*/ 3612286 h 6858000"/>
              <a:gd name="connsiteX650" fmla="*/ 1538370 w 7467600"/>
              <a:gd name="connsiteY650" fmla="*/ 3811804 h 6858000"/>
              <a:gd name="connsiteX651" fmla="*/ 542867 w 7467600"/>
              <a:gd name="connsiteY651" fmla="*/ 4944092 h 6858000"/>
              <a:gd name="connsiteX652" fmla="*/ 515800 w 7467600"/>
              <a:gd name="connsiteY652" fmla="*/ 4862180 h 6858000"/>
              <a:gd name="connsiteX653" fmla="*/ 909145 w 7467600"/>
              <a:gd name="connsiteY653" fmla="*/ 4199225 h 6858000"/>
              <a:gd name="connsiteX654" fmla="*/ 1214067 w 7467600"/>
              <a:gd name="connsiteY654" fmla="*/ 3908561 h 6858000"/>
              <a:gd name="connsiteX655" fmla="*/ 640967 w 7467600"/>
              <a:gd name="connsiteY655" fmla="*/ 4105601 h 6858000"/>
              <a:gd name="connsiteX656" fmla="*/ 112563 w 7467600"/>
              <a:gd name="connsiteY656" fmla="*/ 4396952 h 6858000"/>
              <a:gd name="connsiteX657" fmla="*/ 0 w 7467600"/>
              <a:gd name="connsiteY657" fmla="*/ 4466006 h 6858000"/>
              <a:gd name="connsiteX658" fmla="*/ 0 w 7467600"/>
              <a:gd name="connsiteY658" fmla="*/ 4233763 h 6858000"/>
              <a:gd name="connsiteX659" fmla="*/ 36881 w 7467600"/>
              <a:gd name="connsiteY659" fmla="*/ 4200118 h 6858000"/>
              <a:gd name="connsiteX660" fmla="*/ 910534 w 7467600"/>
              <a:gd name="connsiteY660" fmla="*/ 3629753 h 6858000"/>
              <a:gd name="connsiteX661" fmla="*/ 1578717 w 7467600"/>
              <a:gd name="connsiteY661" fmla="*/ 3575982 h 6858000"/>
              <a:gd name="connsiteX662" fmla="*/ 2338780 w 7467600"/>
              <a:gd name="connsiteY662" fmla="*/ 3033725 h 6858000"/>
              <a:gd name="connsiteX663" fmla="*/ 1807991 w 7467600"/>
              <a:gd name="connsiteY663" fmla="*/ 2807184 h 6858000"/>
              <a:gd name="connsiteX664" fmla="*/ 1416358 w 7467600"/>
              <a:gd name="connsiteY664" fmla="*/ 3112571 h 6858000"/>
              <a:gd name="connsiteX665" fmla="*/ 939066 w 7467600"/>
              <a:gd name="connsiteY665" fmla="*/ 3378798 h 6858000"/>
              <a:gd name="connsiteX666" fmla="*/ 115099 w 7467600"/>
              <a:gd name="connsiteY666" fmla="*/ 3607650 h 6858000"/>
              <a:gd name="connsiteX667" fmla="*/ 97284 w 7467600"/>
              <a:gd name="connsiteY667" fmla="*/ 3520393 h 6858000"/>
              <a:gd name="connsiteX668" fmla="*/ 922050 w 7467600"/>
              <a:gd name="connsiteY668" fmla="*/ 3074867 h 6858000"/>
              <a:gd name="connsiteX669" fmla="*/ 1405265 w 7467600"/>
              <a:gd name="connsiteY669" fmla="*/ 3016319 h 6858000"/>
              <a:gd name="connsiteX670" fmla="*/ 1407512 w 7467600"/>
              <a:gd name="connsiteY670" fmla="*/ 3018001 h 6858000"/>
              <a:gd name="connsiteX671" fmla="*/ 1726266 w 7467600"/>
              <a:gd name="connsiteY671" fmla="*/ 2777274 h 6858000"/>
              <a:gd name="connsiteX672" fmla="*/ 625390 w 7467600"/>
              <a:gd name="connsiteY672" fmla="*/ 2514541 h 6858000"/>
              <a:gd name="connsiteX673" fmla="*/ 619799 w 7467600"/>
              <a:gd name="connsiteY673" fmla="*/ 2527180 h 6858000"/>
              <a:gd name="connsiteX674" fmla="*/ 310030 w 7467600"/>
              <a:gd name="connsiteY674" fmla="*/ 2771818 h 6858000"/>
              <a:gd name="connsiteX675" fmla="*/ 173877 w 7467600"/>
              <a:gd name="connsiteY675" fmla="*/ 2937056 h 6858000"/>
              <a:gd name="connsiteX676" fmla="*/ 77889 w 7467600"/>
              <a:gd name="connsiteY676" fmla="*/ 3138440 h 6858000"/>
              <a:gd name="connsiteX677" fmla="*/ 0 w 7467600"/>
              <a:gd name="connsiteY677" fmla="*/ 3271395 h 6858000"/>
              <a:gd name="connsiteX678" fmla="*/ 0 w 7467600"/>
              <a:gd name="connsiteY678" fmla="*/ 3153002 h 6858000"/>
              <a:gd name="connsiteX679" fmla="*/ 2386 w 7467600"/>
              <a:gd name="connsiteY679" fmla="*/ 3149203 h 6858000"/>
              <a:gd name="connsiteX680" fmla="*/ 89753 w 7467600"/>
              <a:gd name="connsiteY680" fmla="*/ 2987702 h 6858000"/>
              <a:gd name="connsiteX681" fmla="*/ 76869 w 7467600"/>
              <a:gd name="connsiteY681" fmla="*/ 3005404 h 6858000"/>
              <a:gd name="connsiteX682" fmla="*/ 32049 w 7467600"/>
              <a:gd name="connsiteY682" fmla="*/ 3065814 h 6858000"/>
              <a:gd name="connsiteX683" fmla="*/ 0 w 7467600"/>
              <a:gd name="connsiteY683" fmla="*/ 3108744 h 6858000"/>
              <a:gd name="connsiteX684" fmla="*/ 0 w 7467600"/>
              <a:gd name="connsiteY684" fmla="*/ 3058059 h 6858000"/>
              <a:gd name="connsiteX685" fmla="*/ 7610 w 7467600"/>
              <a:gd name="connsiteY685" fmla="*/ 3047889 h 6858000"/>
              <a:gd name="connsiteX686" fmla="*/ 52419 w 7467600"/>
              <a:gd name="connsiteY686" fmla="*/ 2987479 h 6858000"/>
              <a:gd name="connsiteX687" fmla="*/ 59142 w 7467600"/>
              <a:gd name="connsiteY687" fmla="*/ 2978488 h 6858000"/>
              <a:gd name="connsiteX688" fmla="*/ 0 w 7467600"/>
              <a:gd name="connsiteY688" fmla="*/ 3015334 h 6858000"/>
              <a:gd name="connsiteX689" fmla="*/ 0 w 7467600"/>
              <a:gd name="connsiteY689" fmla="*/ 2914286 h 6858000"/>
              <a:gd name="connsiteX690" fmla="*/ 36383 w 7467600"/>
              <a:gd name="connsiteY690" fmla="*/ 2901128 h 6858000"/>
              <a:gd name="connsiteX691" fmla="*/ 156329 w 7467600"/>
              <a:gd name="connsiteY691" fmla="*/ 2840533 h 6858000"/>
              <a:gd name="connsiteX692" fmla="*/ 358355 w 7467600"/>
              <a:gd name="connsiteY692" fmla="*/ 2620471 h 6858000"/>
              <a:gd name="connsiteX693" fmla="*/ 510577 w 7467600"/>
              <a:gd name="connsiteY693" fmla="*/ 2501244 h 6858000"/>
              <a:gd name="connsiteX694" fmla="*/ 211967 w 7467600"/>
              <a:gd name="connsiteY694" fmla="*/ 2479171 h 6858000"/>
              <a:gd name="connsiteX695" fmla="*/ 0 w 7467600"/>
              <a:gd name="connsiteY695" fmla="*/ 2476398 h 6858000"/>
              <a:gd name="connsiteX696" fmla="*/ 0 w 7467600"/>
              <a:gd name="connsiteY696" fmla="*/ 2389189 h 6858000"/>
              <a:gd name="connsiteX697" fmla="*/ 103062 w 7467600"/>
              <a:gd name="connsiteY697" fmla="*/ 2389518 h 6858000"/>
              <a:gd name="connsiteX698" fmla="*/ 510734 w 7467600"/>
              <a:gd name="connsiteY698" fmla="*/ 2416201 h 6858000"/>
              <a:gd name="connsiteX699" fmla="*/ 279257 w 7467600"/>
              <a:gd name="connsiteY699" fmla="*/ 2092102 h 6858000"/>
              <a:gd name="connsiteX700" fmla="*/ 65265 w 7467600"/>
              <a:gd name="connsiteY700" fmla="*/ 2006049 h 6858000"/>
              <a:gd name="connsiteX701" fmla="*/ 0 w 7467600"/>
              <a:gd name="connsiteY701" fmla="*/ 1982532 h 6858000"/>
              <a:gd name="connsiteX702" fmla="*/ 0 w 7467600"/>
              <a:gd name="connsiteY702" fmla="*/ 1912789 h 6858000"/>
              <a:gd name="connsiteX703" fmla="*/ 97460 w 7467600"/>
              <a:gd name="connsiteY703" fmla="*/ 1953725 h 6858000"/>
              <a:gd name="connsiteX704" fmla="*/ 221272 w 7467600"/>
              <a:gd name="connsiteY704" fmla="*/ 1980766 h 6858000"/>
              <a:gd name="connsiteX705" fmla="*/ 116765 w 7467600"/>
              <a:gd name="connsiteY705" fmla="*/ 1911033 h 6858000"/>
              <a:gd name="connsiteX706" fmla="*/ 16405 w 7467600"/>
              <a:gd name="connsiteY706" fmla="*/ 1803412 h 6858000"/>
              <a:gd name="connsiteX707" fmla="*/ 0 w 7467600"/>
              <a:gd name="connsiteY707" fmla="*/ 1784777 h 6858000"/>
              <a:gd name="connsiteX708" fmla="*/ 0 w 7467600"/>
              <a:gd name="connsiteY708" fmla="*/ 1740082 h 6858000"/>
              <a:gd name="connsiteX709" fmla="*/ 39394 w 7467600"/>
              <a:gd name="connsiteY709" fmla="*/ 1784856 h 6858000"/>
              <a:gd name="connsiteX710" fmla="*/ 135813 w 7467600"/>
              <a:gd name="connsiteY710" fmla="*/ 1888838 h 6858000"/>
              <a:gd name="connsiteX711" fmla="*/ 242575 w 7467600"/>
              <a:gd name="connsiteY711" fmla="*/ 1958841 h 6858000"/>
              <a:gd name="connsiteX712" fmla="*/ 82197 w 7467600"/>
              <a:gd name="connsiteY712" fmla="*/ 1754826 h 6858000"/>
              <a:gd name="connsiteX713" fmla="*/ 0 w 7467600"/>
              <a:gd name="connsiteY713" fmla="*/ 1679650 h 6858000"/>
              <a:gd name="connsiteX714" fmla="*/ 0 w 7467600"/>
              <a:gd name="connsiteY714" fmla="*/ 1602463 h 6858000"/>
              <a:gd name="connsiteX715" fmla="*/ 84689 w 7467600"/>
              <a:gd name="connsiteY715" fmla="*/ 1677442 h 6858000"/>
              <a:gd name="connsiteX716" fmla="*/ 298437 w 7467600"/>
              <a:gd name="connsiteY716" fmla="*/ 1968019 h 6858000"/>
              <a:gd name="connsiteX717" fmla="*/ 227269 w 7467600"/>
              <a:gd name="connsiteY717" fmla="*/ 1114064 h 6858000"/>
              <a:gd name="connsiteX718" fmla="*/ 248003 w 7467600"/>
              <a:gd name="connsiteY718" fmla="*/ 1089613 h 6858000"/>
              <a:gd name="connsiteX719" fmla="*/ 427020 w 7467600"/>
              <a:gd name="connsiteY719" fmla="*/ 1619803 h 6858000"/>
              <a:gd name="connsiteX720" fmla="*/ 340345 w 7467600"/>
              <a:gd name="connsiteY720" fmla="*/ 2027739 h 6858000"/>
              <a:gd name="connsiteX721" fmla="*/ 360865 w 7467600"/>
              <a:gd name="connsiteY721" fmla="*/ 2044827 h 6858000"/>
              <a:gd name="connsiteX722" fmla="*/ 560414 w 7467600"/>
              <a:gd name="connsiteY722" fmla="*/ 2421457 h 6858000"/>
              <a:gd name="connsiteX723" fmla="*/ 1359703 w 7467600"/>
              <a:gd name="connsiteY723" fmla="*/ 2578554 h 6858000"/>
              <a:gd name="connsiteX724" fmla="*/ 1359422 w 7467600"/>
              <a:gd name="connsiteY724" fmla="*/ 2577994 h 6858000"/>
              <a:gd name="connsiteX725" fmla="*/ 828701 w 7467600"/>
              <a:gd name="connsiteY725" fmla="*/ 1839520 h 6858000"/>
              <a:gd name="connsiteX726" fmla="*/ 494427 w 7467600"/>
              <a:gd name="connsiteY726" fmla="*/ 1092333 h 6858000"/>
              <a:gd name="connsiteX727" fmla="*/ 506322 w 7467600"/>
              <a:gd name="connsiteY727" fmla="*/ 1020997 h 6858000"/>
              <a:gd name="connsiteX728" fmla="*/ 4570198 w 7467600"/>
              <a:gd name="connsiteY728" fmla="*/ 978081 h 6858000"/>
              <a:gd name="connsiteX729" fmla="*/ 4523691 w 7467600"/>
              <a:gd name="connsiteY729" fmla="*/ 1127776 h 6858000"/>
              <a:gd name="connsiteX730" fmla="*/ 4509875 w 7467600"/>
              <a:gd name="connsiteY730" fmla="*/ 1167552 h 6858000"/>
              <a:gd name="connsiteX731" fmla="*/ 4478168 w 7467600"/>
              <a:gd name="connsiteY731" fmla="*/ 1260735 h 6858000"/>
              <a:gd name="connsiteX732" fmla="*/ 4409309 w 7467600"/>
              <a:gd name="connsiteY732" fmla="*/ 1666996 h 6858000"/>
              <a:gd name="connsiteX733" fmla="*/ 4370031 w 7467600"/>
              <a:gd name="connsiteY733" fmla="*/ 1955666 h 6858000"/>
              <a:gd name="connsiteX734" fmla="*/ 4570198 w 7467600"/>
              <a:gd name="connsiteY734" fmla="*/ 978081 h 6858000"/>
              <a:gd name="connsiteX735" fmla="*/ 4557898 w 7467600"/>
              <a:gd name="connsiteY735" fmla="*/ 900011 h 6858000"/>
              <a:gd name="connsiteX736" fmla="*/ 4344840 w 7467600"/>
              <a:gd name="connsiteY736" fmla="*/ 1922038 h 6858000"/>
              <a:gd name="connsiteX737" fmla="*/ 4378710 w 7467600"/>
              <a:gd name="connsiteY737" fmla="*/ 1665516 h 6858000"/>
              <a:gd name="connsiteX738" fmla="*/ 4448798 w 7467600"/>
              <a:gd name="connsiteY738" fmla="*/ 1253024 h 6858000"/>
              <a:gd name="connsiteX739" fmla="*/ 4480315 w 7467600"/>
              <a:gd name="connsiteY739" fmla="*/ 1158454 h 6858000"/>
              <a:gd name="connsiteX740" fmla="*/ 4494133 w 7467600"/>
              <a:gd name="connsiteY740" fmla="*/ 1118676 h 6858000"/>
              <a:gd name="connsiteX741" fmla="*/ 4557898 w 7467600"/>
              <a:gd name="connsiteY741" fmla="*/ 900011 h 6858000"/>
              <a:gd name="connsiteX742" fmla="*/ 5870151 w 7467600"/>
              <a:gd name="connsiteY742" fmla="*/ 898890 h 6858000"/>
              <a:gd name="connsiteX743" fmla="*/ 5861335 w 7467600"/>
              <a:gd name="connsiteY743" fmla="*/ 899177 h 6858000"/>
              <a:gd name="connsiteX744" fmla="*/ 5843702 w 7467600"/>
              <a:gd name="connsiteY744" fmla="*/ 899748 h 6858000"/>
              <a:gd name="connsiteX745" fmla="*/ 5651107 w 7467600"/>
              <a:gd name="connsiteY745" fmla="*/ 920306 h 6858000"/>
              <a:gd name="connsiteX746" fmla="*/ 5459407 w 7467600"/>
              <a:gd name="connsiteY746" fmla="*/ 940975 h 6858000"/>
              <a:gd name="connsiteX747" fmla="*/ 5374846 w 7467600"/>
              <a:gd name="connsiteY747" fmla="*/ 941988 h 6858000"/>
              <a:gd name="connsiteX748" fmla="*/ 5256105 w 7467600"/>
              <a:gd name="connsiteY748" fmla="*/ 945632 h 6858000"/>
              <a:gd name="connsiteX749" fmla="*/ 5107071 w 7467600"/>
              <a:gd name="connsiteY749" fmla="*/ 969720 h 6858000"/>
              <a:gd name="connsiteX750" fmla="*/ 4998681 w 7467600"/>
              <a:gd name="connsiteY750" fmla="*/ 988771 h 6858000"/>
              <a:gd name="connsiteX751" fmla="*/ 5870151 w 7467600"/>
              <a:gd name="connsiteY751" fmla="*/ 898890 h 6858000"/>
              <a:gd name="connsiteX752" fmla="*/ 5504425 w 7467600"/>
              <a:gd name="connsiteY752" fmla="*/ 848067 h 6858000"/>
              <a:gd name="connsiteX753" fmla="*/ 4968849 w 7467600"/>
              <a:gd name="connsiteY753" fmla="*/ 962318 h 6858000"/>
              <a:gd name="connsiteX754" fmla="*/ 5104039 w 7467600"/>
              <a:gd name="connsiteY754" fmla="*/ 940634 h 6858000"/>
              <a:gd name="connsiteX755" fmla="*/ 5256311 w 7467600"/>
              <a:gd name="connsiteY755" fmla="*/ 916490 h 6858000"/>
              <a:gd name="connsiteX756" fmla="*/ 5377381 w 7467600"/>
              <a:gd name="connsiteY756" fmla="*/ 912671 h 6858000"/>
              <a:gd name="connsiteX757" fmla="*/ 5460148 w 7467600"/>
              <a:gd name="connsiteY757" fmla="*/ 911442 h 6858000"/>
              <a:gd name="connsiteX758" fmla="*/ 5648971 w 7467600"/>
              <a:gd name="connsiteY758" fmla="*/ 891331 h 6858000"/>
              <a:gd name="connsiteX759" fmla="*/ 5844807 w 7467600"/>
              <a:gd name="connsiteY759" fmla="*/ 870718 h 6858000"/>
              <a:gd name="connsiteX760" fmla="*/ 5862975 w 7467600"/>
              <a:gd name="connsiteY760" fmla="*/ 869756 h 6858000"/>
              <a:gd name="connsiteX761" fmla="*/ 5920887 w 7467600"/>
              <a:gd name="connsiteY761" fmla="*/ 865929 h 6858000"/>
              <a:gd name="connsiteX762" fmla="*/ 5504425 w 7467600"/>
              <a:gd name="connsiteY762" fmla="*/ 848067 h 6858000"/>
              <a:gd name="connsiteX763" fmla="*/ 3607114 w 7467600"/>
              <a:gd name="connsiteY763" fmla="*/ 467441 h 6858000"/>
              <a:gd name="connsiteX764" fmla="*/ 3296242 w 7467600"/>
              <a:gd name="connsiteY764" fmla="*/ 807991 h 6858000"/>
              <a:gd name="connsiteX765" fmla="*/ 3174674 w 7467600"/>
              <a:gd name="connsiteY765" fmla="*/ 919759 h 6858000"/>
              <a:gd name="connsiteX766" fmla="*/ 3042978 w 7467600"/>
              <a:gd name="connsiteY766" fmla="*/ 1054894 h 6858000"/>
              <a:gd name="connsiteX767" fmla="*/ 2968914 w 7467600"/>
              <a:gd name="connsiteY767" fmla="*/ 1133756 h 6858000"/>
              <a:gd name="connsiteX768" fmla="*/ 3103823 w 7467600"/>
              <a:gd name="connsiteY768" fmla="*/ 1026814 h 6858000"/>
              <a:gd name="connsiteX769" fmla="*/ 3607114 w 7467600"/>
              <a:gd name="connsiteY769" fmla="*/ 467441 h 6858000"/>
              <a:gd name="connsiteX770" fmla="*/ 3744487 w 7467600"/>
              <a:gd name="connsiteY770" fmla="*/ 383136 h 6858000"/>
              <a:gd name="connsiteX771" fmla="*/ 3970213 w 7467600"/>
              <a:gd name="connsiteY771" fmla="*/ 995559 h 6858000"/>
              <a:gd name="connsiteX772" fmla="*/ 3744487 w 7467600"/>
              <a:gd name="connsiteY772" fmla="*/ 383136 h 6858000"/>
              <a:gd name="connsiteX773" fmla="*/ 3624562 w 7467600"/>
              <a:gd name="connsiteY773" fmla="*/ 367041 h 6858000"/>
              <a:gd name="connsiteX774" fmla="*/ 3489712 w 7467600"/>
              <a:gd name="connsiteY774" fmla="*/ 485386 h 6858000"/>
              <a:gd name="connsiteX775" fmla="*/ 3182994 w 7467600"/>
              <a:gd name="connsiteY775" fmla="*/ 828265 h 6858000"/>
              <a:gd name="connsiteX776" fmla="*/ 2892114 w 7467600"/>
              <a:gd name="connsiteY776" fmla="*/ 1172635 h 6858000"/>
              <a:gd name="connsiteX777" fmla="*/ 3021459 w 7467600"/>
              <a:gd name="connsiteY777" fmla="*/ 1035385 h 6858000"/>
              <a:gd name="connsiteX778" fmla="*/ 3153873 w 7467600"/>
              <a:gd name="connsiteY778" fmla="*/ 898971 h 6858000"/>
              <a:gd name="connsiteX779" fmla="*/ 3276511 w 7467600"/>
              <a:gd name="connsiteY779" fmla="*/ 786423 h 6858000"/>
              <a:gd name="connsiteX780" fmla="*/ 3584154 w 7467600"/>
              <a:gd name="connsiteY780" fmla="*/ 448218 h 6858000"/>
              <a:gd name="connsiteX781" fmla="*/ 3624562 w 7467600"/>
              <a:gd name="connsiteY781" fmla="*/ 367041 h 6858000"/>
              <a:gd name="connsiteX782" fmla="*/ 3766672 w 7467600"/>
              <a:gd name="connsiteY782" fmla="*/ 359429 h 6858000"/>
              <a:gd name="connsiteX783" fmla="*/ 3996338 w 7467600"/>
              <a:gd name="connsiteY783" fmla="*/ 968237 h 6858000"/>
              <a:gd name="connsiteX784" fmla="*/ 3766672 w 7467600"/>
              <a:gd name="connsiteY784" fmla="*/ 359429 h 6858000"/>
              <a:gd name="connsiteX785" fmla="*/ 5805386 w 7467600"/>
              <a:gd name="connsiteY785" fmla="*/ 239240 h 6858000"/>
              <a:gd name="connsiteX786" fmla="*/ 5736947 w 7467600"/>
              <a:gd name="connsiteY786" fmla="*/ 261367 h 6858000"/>
              <a:gd name="connsiteX787" fmla="*/ 5427012 w 7467600"/>
              <a:gd name="connsiteY787" fmla="*/ 311272 h 6858000"/>
              <a:gd name="connsiteX788" fmla="*/ 5147818 w 7467600"/>
              <a:gd name="connsiteY788" fmla="*/ 322112 h 6858000"/>
              <a:gd name="connsiteX789" fmla="*/ 5060854 w 7467600"/>
              <a:gd name="connsiteY789" fmla="*/ 311882 h 6858000"/>
              <a:gd name="connsiteX790" fmla="*/ 4945989 w 7467600"/>
              <a:gd name="connsiteY790" fmla="*/ 300516 h 6858000"/>
              <a:gd name="connsiteX791" fmla="*/ 5410479 w 7467600"/>
              <a:gd name="connsiteY791" fmla="*/ 348434 h 6858000"/>
              <a:gd name="connsiteX792" fmla="*/ 5805386 w 7467600"/>
              <a:gd name="connsiteY792" fmla="*/ 239240 h 6858000"/>
              <a:gd name="connsiteX793" fmla="*/ 5905192 w 7467600"/>
              <a:gd name="connsiteY793" fmla="*/ 163079 h 6858000"/>
              <a:gd name="connsiteX794" fmla="*/ 5865655 w 7467600"/>
              <a:gd name="connsiteY794" fmla="*/ 171901 h 6858000"/>
              <a:gd name="connsiteX795" fmla="*/ 5259740 w 7467600"/>
              <a:gd name="connsiteY795" fmla="*/ 257013 h 6858000"/>
              <a:gd name="connsiteX796" fmla="*/ 5208466 w 7467600"/>
              <a:gd name="connsiteY796" fmla="*/ 257550 h 6858000"/>
              <a:gd name="connsiteX797" fmla="*/ 4980204 w 7467600"/>
              <a:gd name="connsiteY797" fmla="*/ 271903 h 6858000"/>
              <a:gd name="connsiteX798" fmla="*/ 5068068 w 7467600"/>
              <a:gd name="connsiteY798" fmla="*/ 282244 h 6858000"/>
              <a:gd name="connsiteX799" fmla="*/ 5153231 w 7467600"/>
              <a:gd name="connsiteY799" fmla="*/ 292240 h 6858000"/>
              <a:gd name="connsiteX800" fmla="*/ 5426491 w 7467600"/>
              <a:gd name="connsiteY800" fmla="*/ 281128 h 6858000"/>
              <a:gd name="connsiteX801" fmla="*/ 5731212 w 7467600"/>
              <a:gd name="connsiteY801" fmla="*/ 231951 h 6858000"/>
              <a:gd name="connsiteX802" fmla="*/ 5905192 w 7467600"/>
              <a:gd name="connsiteY802" fmla="*/ 163079 h 6858000"/>
              <a:gd name="connsiteX803" fmla="*/ 5944437 w 7467600"/>
              <a:gd name="connsiteY803" fmla="*/ 113829 h 6858000"/>
              <a:gd name="connsiteX804" fmla="*/ 5825032 w 7467600"/>
              <a:gd name="connsiteY804" fmla="*/ 146405 h 6858000"/>
              <a:gd name="connsiteX805" fmla="*/ 4955599 w 7467600"/>
              <a:gd name="connsiteY805" fmla="*/ 247008 h 6858000"/>
              <a:gd name="connsiteX806" fmla="*/ 5210104 w 7467600"/>
              <a:gd name="connsiteY806" fmla="*/ 228123 h 6858000"/>
              <a:gd name="connsiteX807" fmla="*/ 5261015 w 7467600"/>
              <a:gd name="connsiteY807" fmla="*/ 227087 h 6858000"/>
              <a:gd name="connsiteX808" fmla="*/ 5861181 w 7467600"/>
              <a:gd name="connsiteY808" fmla="*/ 143093 h 6858000"/>
              <a:gd name="connsiteX809" fmla="*/ 5961252 w 7467600"/>
              <a:gd name="connsiteY809" fmla="*/ 114820 h 6858000"/>
              <a:gd name="connsiteX810" fmla="*/ 5944437 w 7467600"/>
              <a:gd name="connsiteY810" fmla="*/ 113829 h 6858000"/>
              <a:gd name="connsiteX811" fmla="*/ 3882765 w 7467600"/>
              <a:gd name="connsiteY811" fmla="*/ 0 h 6858000"/>
              <a:gd name="connsiteX812" fmla="*/ 3995099 w 7467600"/>
              <a:gd name="connsiteY812" fmla="*/ 0 h 6858000"/>
              <a:gd name="connsiteX813" fmla="*/ 4163818 w 7467600"/>
              <a:gd name="connsiteY813" fmla="*/ 234104 h 6858000"/>
              <a:gd name="connsiteX814" fmla="*/ 4172099 w 7467600"/>
              <a:gd name="connsiteY814" fmla="*/ 234207 h 6858000"/>
              <a:gd name="connsiteX815" fmla="*/ 4784282 w 7467600"/>
              <a:gd name="connsiteY815" fmla="*/ 276561 h 6858000"/>
              <a:gd name="connsiteX816" fmla="*/ 4801687 w 7467600"/>
              <a:gd name="connsiteY816" fmla="*/ 267764 h 6858000"/>
              <a:gd name="connsiteX817" fmla="*/ 6082788 w 7467600"/>
              <a:gd name="connsiteY817" fmla="*/ 64119 h 6858000"/>
              <a:gd name="connsiteX818" fmla="*/ 6099442 w 7467600"/>
              <a:gd name="connsiteY818" fmla="*/ 82568 h 6858000"/>
              <a:gd name="connsiteX819" fmla="*/ 4804137 w 7467600"/>
              <a:gd name="connsiteY819" fmla="*/ 320931 h 6858000"/>
              <a:gd name="connsiteX820" fmla="*/ 4227047 w 7467600"/>
              <a:gd name="connsiteY820" fmla="*/ 313415 h 6858000"/>
              <a:gd name="connsiteX821" fmla="*/ 4346041 w 7467600"/>
              <a:gd name="connsiteY821" fmla="*/ 456086 h 6858000"/>
              <a:gd name="connsiteX822" fmla="*/ 4870967 w 7467600"/>
              <a:gd name="connsiteY822" fmla="*/ 963061 h 6858000"/>
              <a:gd name="connsiteX823" fmla="*/ 4889647 w 7467600"/>
              <a:gd name="connsiteY823" fmla="*/ 957147 h 6858000"/>
              <a:gd name="connsiteX824" fmla="*/ 5422504 w 7467600"/>
              <a:gd name="connsiteY824" fmla="*/ 805191 h 6858000"/>
              <a:gd name="connsiteX825" fmla="*/ 6087656 w 7467600"/>
              <a:gd name="connsiteY825" fmla="*/ 826703 h 6858000"/>
              <a:gd name="connsiteX826" fmla="*/ 6058717 w 7467600"/>
              <a:gd name="connsiteY826" fmla="*/ 865992 h 6858000"/>
              <a:gd name="connsiteX827" fmla="*/ 4974153 w 7467600"/>
              <a:gd name="connsiteY827" fmla="*/ 1045456 h 6858000"/>
              <a:gd name="connsiteX828" fmla="*/ 5627835 w 7467600"/>
              <a:gd name="connsiteY828" fmla="*/ 1472077 h 6858000"/>
              <a:gd name="connsiteX829" fmla="*/ 5629817 w 7467600"/>
              <a:gd name="connsiteY829" fmla="*/ 1471412 h 6858000"/>
              <a:gd name="connsiteX830" fmla="*/ 5634124 w 7467600"/>
              <a:gd name="connsiteY830" fmla="*/ 1470572 h 6858000"/>
              <a:gd name="connsiteX831" fmla="*/ 5755832 w 7467600"/>
              <a:gd name="connsiteY831" fmla="*/ 1383886 h 6858000"/>
              <a:gd name="connsiteX832" fmla="*/ 6014186 w 7467600"/>
              <a:gd name="connsiteY832" fmla="*/ 1279799 h 6858000"/>
              <a:gd name="connsiteX833" fmla="*/ 6901619 w 7467600"/>
              <a:gd name="connsiteY833" fmla="*/ 1047874 h 6858000"/>
              <a:gd name="connsiteX834" fmla="*/ 6931566 w 7467600"/>
              <a:gd name="connsiteY834" fmla="*/ 1062034 h 6858000"/>
              <a:gd name="connsiteX835" fmla="*/ 5790982 w 7467600"/>
              <a:gd name="connsiteY835" fmla="*/ 1561380 h 6858000"/>
              <a:gd name="connsiteX836" fmla="*/ 6188971 w 7467600"/>
              <a:gd name="connsiteY836" fmla="*/ 1755168 h 6858000"/>
              <a:gd name="connsiteX837" fmla="*/ 6202446 w 7467600"/>
              <a:gd name="connsiteY837" fmla="*/ 1752268 h 6858000"/>
              <a:gd name="connsiteX838" fmla="*/ 7179560 w 7467600"/>
              <a:gd name="connsiteY838" fmla="*/ 1467551 h 6858000"/>
              <a:gd name="connsiteX839" fmla="*/ 7158730 w 7467600"/>
              <a:gd name="connsiteY839" fmla="*/ 1507835 h 6858000"/>
              <a:gd name="connsiteX840" fmla="*/ 6326959 w 7467600"/>
              <a:gd name="connsiteY840" fmla="*/ 1817686 h 6858000"/>
              <a:gd name="connsiteX841" fmla="*/ 6537433 w 7467600"/>
              <a:gd name="connsiteY841" fmla="*/ 1907790 h 6858000"/>
              <a:gd name="connsiteX842" fmla="*/ 6550221 w 7467600"/>
              <a:gd name="connsiteY842" fmla="*/ 1910729 h 6858000"/>
              <a:gd name="connsiteX843" fmla="*/ 6964438 w 7467600"/>
              <a:gd name="connsiteY843" fmla="*/ 2209505 h 6858000"/>
              <a:gd name="connsiteX844" fmla="*/ 7367862 w 7467600"/>
              <a:gd name="connsiteY844" fmla="*/ 2806833 h 6858000"/>
              <a:gd name="connsiteX845" fmla="*/ 7364329 w 7467600"/>
              <a:gd name="connsiteY845" fmla="*/ 2826907 h 6858000"/>
              <a:gd name="connsiteX846" fmla="*/ 7290545 w 7467600"/>
              <a:gd name="connsiteY846" fmla="*/ 2850663 h 6858000"/>
              <a:gd name="connsiteX847" fmla="*/ 6472036 w 7467600"/>
              <a:gd name="connsiteY847" fmla="*/ 1959003 h 6858000"/>
              <a:gd name="connsiteX848" fmla="*/ 5792897 w 7467600"/>
              <a:gd name="connsiteY848" fmla="*/ 1647747 h 6858000"/>
              <a:gd name="connsiteX849" fmla="*/ 5842751 w 7467600"/>
              <a:gd name="connsiteY849" fmla="*/ 1816112 h 6858000"/>
              <a:gd name="connsiteX850" fmla="*/ 5847424 w 7467600"/>
              <a:gd name="connsiteY850" fmla="*/ 1815776 h 6858000"/>
              <a:gd name="connsiteX851" fmla="*/ 6399821 w 7467600"/>
              <a:gd name="connsiteY851" fmla="*/ 2344799 h 6858000"/>
              <a:gd name="connsiteX852" fmla="*/ 6323232 w 7467600"/>
              <a:gd name="connsiteY852" fmla="*/ 2389634 h 6858000"/>
              <a:gd name="connsiteX853" fmla="*/ 5942958 w 7467600"/>
              <a:gd name="connsiteY853" fmla="*/ 2077708 h 6858000"/>
              <a:gd name="connsiteX854" fmla="*/ 5921559 w 7467600"/>
              <a:gd name="connsiteY854" fmla="*/ 2378596 h 6858000"/>
              <a:gd name="connsiteX855" fmla="*/ 5817651 w 7467600"/>
              <a:gd name="connsiteY855" fmla="*/ 3023919 h 6858000"/>
              <a:gd name="connsiteX856" fmla="*/ 5729634 w 7467600"/>
              <a:gd name="connsiteY856" fmla="*/ 3051849 h 6858000"/>
              <a:gd name="connsiteX857" fmla="*/ 5611018 w 7467600"/>
              <a:gd name="connsiteY857" fmla="*/ 2316769 h 6858000"/>
              <a:gd name="connsiteX858" fmla="*/ 5687608 w 7467600"/>
              <a:gd name="connsiteY858" fmla="*/ 2039972 h 6858000"/>
              <a:gd name="connsiteX859" fmla="*/ 5657554 w 7467600"/>
              <a:gd name="connsiteY859" fmla="*/ 1576445 h 6858000"/>
              <a:gd name="connsiteX860" fmla="*/ 5150475 w 7467600"/>
              <a:gd name="connsiteY860" fmla="*/ 1274012 h 6858000"/>
              <a:gd name="connsiteX861" fmla="*/ 5349142 w 7467600"/>
              <a:gd name="connsiteY861" fmla="*/ 2204405 h 6858000"/>
              <a:gd name="connsiteX862" fmla="*/ 5262214 w 7467600"/>
              <a:gd name="connsiteY862" fmla="*/ 2233836 h 6858000"/>
              <a:gd name="connsiteX863" fmla="*/ 4981539 w 7467600"/>
              <a:gd name="connsiteY863" fmla="*/ 1542201 h 6858000"/>
              <a:gd name="connsiteX864" fmla="*/ 4958461 w 7467600"/>
              <a:gd name="connsiteY864" fmla="*/ 1136957 h 6858000"/>
              <a:gd name="connsiteX865" fmla="*/ 4655015 w 7467600"/>
              <a:gd name="connsiteY865" fmla="*/ 891426 h 6858000"/>
              <a:gd name="connsiteX866" fmla="*/ 4348002 w 7467600"/>
              <a:gd name="connsiteY866" fmla="*/ 2205895 h 6858000"/>
              <a:gd name="connsiteX867" fmla="*/ 4262250 w 7467600"/>
              <a:gd name="connsiteY867" fmla="*/ 2219972 h 6858000"/>
              <a:gd name="connsiteX868" fmla="*/ 4550611 w 7467600"/>
              <a:gd name="connsiteY868" fmla="*/ 817540 h 6858000"/>
              <a:gd name="connsiteX869" fmla="*/ 4564418 w 7467600"/>
              <a:gd name="connsiteY869" fmla="*/ 808293 h 6858000"/>
              <a:gd name="connsiteX870" fmla="*/ 4266388 w 7467600"/>
              <a:gd name="connsiteY870" fmla="*/ 500083 h 6858000"/>
              <a:gd name="connsiteX871" fmla="*/ 4032842 w 7467600"/>
              <a:gd name="connsiteY871" fmla="*/ 211809 h 6858000"/>
              <a:gd name="connsiteX872" fmla="*/ 3882765 w 7467600"/>
              <a:gd name="connsiteY872" fmla="*/ 0 h 6858000"/>
              <a:gd name="connsiteX873" fmla="*/ 3721337 w 7467600"/>
              <a:gd name="connsiteY873" fmla="*/ 0 h 6858000"/>
              <a:gd name="connsiteX874" fmla="*/ 3797544 w 7467600"/>
              <a:gd name="connsiteY874" fmla="*/ 0 h 6858000"/>
              <a:gd name="connsiteX875" fmla="*/ 3775734 w 7467600"/>
              <a:gd name="connsiteY875" fmla="*/ 95131 h 6858000"/>
              <a:gd name="connsiteX876" fmla="*/ 3724807 w 7467600"/>
              <a:gd name="connsiteY876" fmla="*/ 272257 h 6858000"/>
              <a:gd name="connsiteX877" fmla="*/ 3726844 w 7467600"/>
              <a:gd name="connsiteY877" fmla="*/ 282988 h 6858000"/>
              <a:gd name="connsiteX878" fmla="*/ 3742664 w 7467600"/>
              <a:gd name="connsiteY878" fmla="*/ 279918 h 6858000"/>
              <a:gd name="connsiteX879" fmla="*/ 4103910 w 7467600"/>
              <a:gd name="connsiteY879" fmla="*/ 1161917 h 6858000"/>
              <a:gd name="connsiteX880" fmla="*/ 4020269 w 7467600"/>
              <a:gd name="connsiteY880" fmla="*/ 1200406 h 6858000"/>
              <a:gd name="connsiteX881" fmla="*/ 3674882 w 7467600"/>
              <a:gd name="connsiteY881" fmla="*/ 488524 h 6858000"/>
              <a:gd name="connsiteX882" fmla="*/ 3132682 w 7467600"/>
              <a:gd name="connsiteY882" fmla="*/ 1072284 h 6858000"/>
              <a:gd name="connsiteX883" fmla="*/ 2716346 w 7467600"/>
              <a:gd name="connsiteY883" fmla="*/ 1276376 h 6858000"/>
              <a:gd name="connsiteX884" fmla="*/ 2716772 w 7467600"/>
              <a:gd name="connsiteY884" fmla="*/ 1255462 h 6858000"/>
              <a:gd name="connsiteX885" fmla="*/ 3471096 w 7467600"/>
              <a:gd name="connsiteY885" fmla="*/ 437072 h 6858000"/>
              <a:gd name="connsiteX886" fmla="*/ 3639057 w 7467600"/>
              <a:gd name="connsiteY886" fmla="*/ 286334 h 6858000"/>
              <a:gd name="connsiteX887" fmla="*/ 3640309 w 7467600"/>
              <a:gd name="connsiteY887" fmla="*/ 284664 h 6858000"/>
              <a:gd name="connsiteX888" fmla="*/ 3646022 w 7467600"/>
              <a:gd name="connsiteY888" fmla="*/ 276711 h 6858000"/>
              <a:gd name="connsiteX889" fmla="*/ 3707943 w 7467600"/>
              <a:gd name="connsiteY889" fmla="*/ 65958 h 6858000"/>
              <a:gd name="connsiteX890" fmla="*/ 3721337 w 7467600"/>
              <a:gd name="connsiteY890" fmla="*/ 0 h 6858000"/>
              <a:gd name="connsiteX891" fmla="*/ 2867960 w 7467600"/>
              <a:gd name="connsiteY891" fmla="*/ 0 h 6858000"/>
              <a:gd name="connsiteX892" fmla="*/ 2926351 w 7467600"/>
              <a:gd name="connsiteY892" fmla="*/ 0 h 6858000"/>
              <a:gd name="connsiteX893" fmla="*/ 2902823 w 7467600"/>
              <a:gd name="connsiteY893" fmla="*/ 262929 h 6858000"/>
              <a:gd name="connsiteX894" fmla="*/ 2940663 w 7467600"/>
              <a:gd name="connsiteY894" fmla="*/ 140884 h 6858000"/>
              <a:gd name="connsiteX895" fmla="*/ 2947039 w 7467600"/>
              <a:gd name="connsiteY895" fmla="*/ 122524 h 6858000"/>
              <a:gd name="connsiteX896" fmla="*/ 2984316 w 7467600"/>
              <a:gd name="connsiteY896" fmla="*/ 0 h 6858000"/>
              <a:gd name="connsiteX897" fmla="*/ 3016114 w 7467600"/>
              <a:gd name="connsiteY897" fmla="*/ 0 h 6858000"/>
              <a:gd name="connsiteX898" fmla="*/ 2979949 w 7467600"/>
              <a:gd name="connsiteY898" fmla="*/ 119274 h 6858000"/>
              <a:gd name="connsiteX899" fmla="*/ 3023879 w 7467600"/>
              <a:gd name="connsiteY899" fmla="*/ 0 h 6858000"/>
              <a:gd name="connsiteX900" fmla="*/ 3105400 w 7467600"/>
              <a:gd name="connsiteY900" fmla="*/ 0 h 6858000"/>
              <a:gd name="connsiteX901" fmla="*/ 3094669 w 7467600"/>
              <a:gd name="connsiteY901" fmla="*/ 30308 h 6858000"/>
              <a:gd name="connsiteX902" fmla="*/ 2901945 w 7467600"/>
              <a:gd name="connsiteY902" fmla="*/ 466538 h 6858000"/>
              <a:gd name="connsiteX903" fmla="*/ 2815209 w 7467600"/>
              <a:gd name="connsiteY903" fmla="*/ 497361 h 6858000"/>
              <a:gd name="connsiteX904" fmla="*/ 2844845 w 7467600"/>
              <a:gd name="connsiteY904" fmla="*/ 127638 h 6858000"/>
              <a:gd name="connsiteX905" fmla="*/ 2867960 w 7467600"/>
              <a:gd name="connsiteY905" fmla="*/ 0 h 6858000"/>
              <a:gd name="connsiteX906" fmla="*/ 1057230 w 7467600"/>
              <a:gd name="connsiteY906" fmla="*/ 0 h 6858000"/>
              <a:gd name="connsiteX907" fmla="*/ 1111003 w 7467600"/>
              <a:gd name="connsiteY907" fmla="*/ 0 h 6858000"/>
              <a:gd name="connsiteX908" fmla="*/ 1125553 w 7467600"/>
              <a:gd name="connsiteY908" fmla="*/ 52588 h 6858000"/>
              <a:gd name="connsiteX909" fmla="*/ 1304276 w 7467600"/>
              <a:gd name="connsiteY909" fmla="*/ 476275 h 6858000"/>
              <a:gd name="connsiteX910" fmla="*/ 1492066 w 7467600"/>
              <a:gd name="connsiteY910" fmla="*/ 886333 h 6858000"/>
              <a:gd name="connsiteX911" fmla="*/ 1423698 w 7467600"/>
              <a:gd name="connsiteY911" fmla="*/ 710817 h 6858000"/>
              <a:gd name="connsiteX912" fmla="*/ 1357609 w 7467600"/>
              <a:gd name="connsiteY912" fmla="*/ 532892 h 6858000"/>
              <a:gd name="connsiteX913" fmla="*/ 1309550 w 7467600"/>
              <a:gd name="connsiteY913" fmla="*/ 374031 h 6858000"/>
              <a:gd name="connsiteX914" fmla="*/ 1193673 w 7467600"/>
              <a:gd name="connsiteY914" fmla="*/ 49533 h 6858000"/>
              <a:gd name="connsiteX915" fmla="*/ 1164391 w 7467600"/>
              <a:gd name="connsiteY915" fmla="*/ 0 h 6858000"/>
              <a:gd name="connsiteX916" fmla="*/ 1200666 w 7467600"/>
              <a:gd name="connsiteY916" fmla="*/ 0 h 6858000"/>
              <a:gd name="connsiteX917" fmla="*/ 1223408 w 7467600"/>
              <a:gd name="connsiteY917" fmla="*/ 38996 h 6858000"/>
              <a:gd name="connsiteX918" fmla="*/ 1339635 w 7467600"/>
              <a:gd name="connsiteY918" fmla="*/ 365517 h 6858000"/>
              <a:gd name="connsiteX919" fmla="*/ 1387469 w 7467600"/>
              <a:gd name="connsiteY919" fmla="*/ 523079 h 6858000"/>
              <a:gd name="connsiteX920" fmla="*/ 1452685 w 7467600"/>
              <a:gd name="connsiteY920" fmla="*/ 699806 h 6858000"/>
              <a:gd name="connsiteX921" fmla="*/ 1492092 w 7467600"/>
              <a:gd name="connsiteY921" fmla="*/ 800424 h 6858000"/>
              <a:gd name="connsiteX922" fmla="*/ 1455302 w 7467600"/>
              <a:gd name="connsiteY922" fmla="*/ 632913 h 6858000"/>
              <a:gd name="connsiteX923" fmla="*/ 1222336 w 7467600"/>
              <a:gd name="connsiteY923" fmla="*/ 9480 h 6858000"/>
              <a:gd name="connsiteX924" fmla="*/ 1214634 w 7467600"/>
              <a:gd name="connsiteY924" fmla="*/ 0 h 6858000"/>
              <a:gd name="connsiteX925" fmla="*/ 1289827 w 7467600"/>
              <a:gd name="connsiteY925" fmla="*/ 0 h 6858000"/>
              <a:gd name="connsiteX926" fmla="*/ 1321076 w 7467600"/>
              <a:gd name="connsiteY926" fmla="*/ 59722 h 6858000"/>
              <a:gd name="connsiteX927" fmla="*/ 1512579 w 7467600"/>
              <a:gd name="connsiteY927" fmla="*/ 626441 h 6858000"/>
              <a:gd name="connsiteX928" fmla="*/ 1506076 w 7467600"/>
              <a:gd name="connsiteY928" fmla="*/ 1089289 h 6858000"/>
              <a:gd name="connsiteX929" fmla="*/ 1486346 w 7467600"/>
              <a:gd name="connsiteY929" fmla="*/ 1079919 h 6858000"/>
              <a:gd name="connsiteX930" fmla="*/ 1070511 w 7467600"/>
              <a:gd name="connsiteY930" fmla="*/ 48609 h 6858000"/>
              <a:gd name="connsiteX931" fmla="*/ 1057230 w 7467600"/>
              <a:gd name="connsiteY931" fmla="*/ 0 h 6858000"/>
              <a:gd name="connsiteX932" fmla="*/ 43151 w 7467600"/>
              <a:gd name="connsiteY932" fmla="*/ 0 h 6858000"/>
              <a:gd name="connsiteX933" fmla="*/ 95283 w 7467600"/>
              <a:gd name="connsiteY933" fmla="*/ 0 h 6858000"/>
              <a:gd name="connsiteX934" fmla="*/ 300708 w 7467600"/>
              <a:gd name="connsiteY934" fmla="*/ 154571 h 6858000"/>
              <a:gd name="connsiteX935" fmla="*/ 530414 w 7467600"/>
              <a:gd name="connsiteY935" fmla="*/ 354673 h 6858000"/>
              <a:gd name="connsiteX936" fmla="*/ 333785 w 7467600"/>
              <a:gd name="connsiteY936" fmla="*/ 161564 h 6858000"/>
              <a:gd name="connsiteX937" fmla="*/ 147005 w 7467600"/>
              <a:gd name="connsiteY937" fmla="*/ 0 h 6858000"/>
              <a:gd name="connsiteX938" fmla="*/ 272509 w 7467600"/>
              <a:gd name="connsiteY938" fmla="*/ 0 h 6858000"/>
              <a:gd name="connsiteX939" fmla="*/ 326276 w 7467600"/>
              <a:gd name="connsiteY939" fmla="*/ 45847 h 6858000"/>
              <a:gd name="connsiteX940" fmla="*/ 823759 w 7467600"/>
              <a:gd name="connsiteY940" fmla="*/ 574145 h 6858000"/>
              <a:gd name="connsiteX941" fmla="*/ 811254 w 7467600"/>
              <a:gd name="connsiteY941" fmla="*/ 665546 h 6858000"/>
              <a:gd name="connsiteX942" fmla="*/ 154042 w 7467600"/>
              <a:gd name="connsiteY942" fmla="*/ 261522 h 6858000"/>
              <a:gd name="connsiteX943" fmla="*/ 13550 w 7467600"/>
              <a:gd name="connsiteY943" fmla="*/ 158423 h 6858000"/>
              <a:gd name="connsiteX944" fmla="*/ 0 w 7467600"/>
              <a:gd name="connsiteY944" fmla="*/ 146618 h 6858000"/>
              <a:gd name="connsiteX945" fmla="*/ 0 w 7467600"/>
              <a:gd name="connsiteY945" fmla="*/ 59161 h 6858000"/>
              <a:gd name="connsiteX946" fmla="*/ 45427 w 7467600"/>
              <a:gd name="connsiteY946" fmla="*/ 101078 h 6858000"/>
              <a:gd name="connsiteX947" fmla="*/ 630103 w 7467600"/>
              <a:gd name="connsiteY947" fmla="*/ 485885 h 6858000"/>
              <a:gd name="connsiteX948" fmla="*/ 532040 w 7467600"/>
              <a:gd name="connsiteY948" fmla="*/ 399359 h 6858000"/>
              <a:gd name="connsiteX949" fmla="*/ 517618 w 7467600"/>
              <a:gd name="connsiteY949" fmla="*/ 385726 h 6858000"/>
              <a:gd name="connsiteX950" fmla="*/ 285074 w 7467600"/>
              <a:gd name="connsiteY950" fmla="*/ 182755 h 6858000"/>
              <a:gd name="connsiteX951" fmla="*/ 43151 w 7467600"/>
              <a:gd name="connsiteY951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410696 w 7467600"/>
              <a:gd name="connsiteY4" fmla="*/ 6803861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467600 w 7467600"/>
              <a:gd name="connsiteY16" fmla="*/ 6805948 h 6858000"/>
              <a:gd name="connsiteX17" fmla="*/ 7467600 w 7467600"/>
              <a:gd name="connsiteY17" fmla="*/ 6831490 h 6858000"/>
              <a:gd name="connsiteX18" fmla="*/ 7410696 w 7467600"/>
              <a:gd name="connsiteY18" fmla="*/ 6803861 h 6858000"/>
              <a:gd name="connsiteX19" fmla="*/ 1019354 w 7467600"/>
              <a:gd name="connsiteY19" fmla="*/ 6315006 h 6858000"/>
              <a:gd name="connsiteX20" fmla="*/ 441046 w 7467600"/>
              <a:gd name="connsiteY20" fmla="*/ 6691153 h 6858000"/>
              <a:gd name="connsiteX21" fmla="*/ 1019354 w 7467600"/>
              <a:gd name="connsiteY21" fmla="*/ 6315006 h 6858000"/>
              <a:gd name="connsiteX22" fmla="*/ 991680 w 7467600"/>
              <a:gd name="connsiteY22" fmla="*/ 6298413 h 6858000"/>
              <a:gd name="connsiteX23" fmla="*/ 409060 w 7467600"/>
              <a:gd name="connsiteY23" fmla="*/ 6671470 h 6858000"/>
              <a:gd name="connsiteX24" fmla="*/ 991680 w 7467600"/>
              <a:gd name="connsiteY24" fmla="*/ 6298413 h 6858000"/>
              <a:gd name="connsiteX25" fmla="*/ 103333 w 7467600"/>
              <a:gd name="connsiteY25" fmla="*/ 5699602 h 6858000"/>
              <a:gd name="connsiteX26" fmla="*/ 233938 w 7467600"/>
              <a:gd name="connsiteY26" fmla="*/ 5809416 h 6858000"/>
              <a:gd name="connsiteX27" fmla="*/ 883580 w 7467600"/>
              <a:gd name="connsiteY27" fmla="*/ 6180710 h 6858000"/>
              <a:gd name="connsiteX28" fmla="*/ 487337 w 7467600"/>
              <a:gd name="connsiteY28" fmla="*/ 5950182 h 6858000"/>
              <a:gd name="connsiteX29" fmla="*/ 354051 w 7467600"/>
              <a:gd name="connsiteY29" fmla="*/ 5854912 h 6858000"/>
              <a:gd name="connsiteX30" fmla="*/ 195436 w 7467600"/>
              <a:gd name="connsiteY30" fmla="*/ 5755068 h 6858000"/>
              <a:gd name="connsiteX31" fmla="*/ 103333 w 7467600"/>
              <a:gd name="connsiteY31" fmla="*/ 5699602 h 6858000"/>
              <a:gd name="connsiteX32" fmla="*/ 5539432 w 7467600"/>
              <a:gd name="connsiteY32" fmla="*/ 5642928 h 6858000"/>
              <a:gd name="connsiteX33" fmla="*/ 5555462 w 7467600"/>
              <a:gd name="connsiteY33" fmla="*/ 5694454 h 6858000"/>
              <a:gd name="connsiteX34" fmla="*/ 5828270 w 7467600"/>
              <a:gd name="connsiteY34" fmla="*/ 6320663 h 6858000"/>
              <a:gd name="connsiteX35" fmla="*/ 5947416 w 7467600"/>
              <a:gd name="connsiteY35" fmla="*/ 6574846 h 6858000"/>
              <a:gd name="connsiteX36" fmla="*/ 5539432 w 7467600"/>
              <a:gd name="connsiteY36" fmla="*/ 5642928 h 6858000"/>
              <a:gd name="connsiteX37" fmla="*/ 51253 w 7467600"/>
              <a:gd name="connsiteY37" fmla="*/ 5631825 h 6858000"/>
              <a:gd name="connsiteX38" fmla="*/ 211622 w 7467600"/>
              <a:gd name="connsiteY38" fmla="*/ 5728803 h 6858000"/>
              <a:gd name="connsiteX39" fmla="*/ 371652 w 7467600"/>
              <a:gd name="connsiteY39" fmla="*/ 5829062 h 6858000"/>
              <a:gd name="connsiteX40" fmla="*/ 505903 w 7467600"/>
              <a:gd name="connsiteY40" fmla="*/ 5925221 h 6858000"/>
              <a:gd name="connsiteX41" fmla="*/ 899240 w 7467600"/>
              <a:gd name="connsiteY41" fmla="*/ 6153068 h 6858000"/>
              <a:gd name="connsiteX42" fmla="*/ 988114 w 7467600"/>
              <a:gd name="connsiteY42" fmla="*/ 6174204 h 6858000"/>
              <a:gd name="connsiteX43" fmla="*/ 845971 w 7467600"/>
              <a:gd name="connsiteY43" fmla="*/ 6067177 h 6858000"/>
              <a:gd name="connsiteX44" fmla="*/ 448057 w 7467600"/>
              <a:gd name="connsiteY44" fmla="*/ 5841376 h 6858000"/>
              <a:gd name="connsiteX45" fmla="*/ 51253 w 7467600"/>
              <a:gd name="connsiteY45" fmla="*/ 5631825 h 6858000"/>
              <a:gd name="connsiteX46" fmla="*/ 2606687 w 7467600"/>
              <a:gd name="connsiteY46" fmla="*/ 5630718 h 6858000"/>
              <a:gd name="connsiteX47" fmla="*/ 2645658 w 7467600"/>
              <a:gd name="connsiteY47" fmla="*/ 6640259 h 6858000"/>
              <a:gd name="connsiteX48" fmla="*/ 2606687 w 7467600"/>
              <a:gd name="connsiteY48" fmla="*/ 5630718 h 6858000"/>
              <a:gd name="connsiteX49" fmla="*/ 3642057 w 7467600"/>
              <a:gd name="connsiteY49" fmla="*/ 5573487 h 6858000"/>
              <a:gd name="connsiteX50" fmla="*/ 3632981 w 7467600"/>
              <a:gd name="connsiteY50" fmla="*/ 5579437 h 6858000"/>
              <a:gd name="connsiteX51" fmla="*/ 3382436 w 7467600"/>
              <a:gd name="connsiteY51" fmla="*/ 5952726 h 6858000"/>
              <a:gd name="connsiteX52" fmla="*/ 3191929 w 7467600"/>
              <a:gd name="connsiteY52" fmla="*/ 6662669 h 6858000"/>
              <a:gd name="connsiteX53" fmla="*/ 3369898 w 7467600"/>
              <a:gd name="connsiteY53" fmla="*/ 6081771 h 6858000"/>
              <a:gd name="connsiteX54" fmla="*/ 3642057 w 7467600"/>
              <a:gd name="connsiteY54" fmla="*/ 5573487 h 6858000"/>
              <a:gd name="connsiteX55" fmla="*/ 2650666 w 7467600"/>
              <a:gd name="connsiteY55" fmla="*/ 5530686 h 6858000"/>
              <a:gd name="connsiteX56" fmla="*/ 2650249 w 7467600"/>
              <a:gd name="connsiteY56" fmla="*/ 5532101 h 6858000"/>
              <a:gd name="connsiteX57" fmla="*/ 2663808 w 7467600"/>
              <a:gd name="connsiteY57" fmla="*/ 6535215 h 6858000"/>
              <a:gd name="connsiteX58" fmla="*/ 2665418 w 7467600"/>
              <a:gd name="connsiteY58" fmla="*/ 6132756 h 6858000"/>
              <a:gd name="connsiteX59" fmla="*/ 2650666 w 7467600"/>
              <a:gd name="connsiteY59" fmla="*/ 5530686 h 6858000"/>
              <a:gd name="connsiteX60" fmla="*/ 2680277 w 7467600"/>
              <a:gd name="connsiteY60" fmla="*/ 5479204 h 6858000"/>
              <a:gd name="connsiteX61" fmla="*/ 2678972 w 7467600"/>
              <a:gd name="connsiteY61" fmla="*/ 5481582 h 6858000"/>
              <a:gd name="connsiteX62" fmla="*/ 2696666 w 7467600"/>
              <a:gd name="connsiteY62" fmla="*/ 6133836 h 6858000"/>
              <a:gd name="connsiteX63" fmla="*/ 2695769 w 7467600"/>
              <a:gd name="connsiteY63" fmla="*/ 6390955 h 6858000"/>
              <a:gd name="connsiteX64" fmla="*/ 2739893 w 7467600"/>
              <a:gd name="connsiteY64" fmla="*/ 6108357 h 6858000"/>
              <a:gd name="connsiteX65" fmla="*/ 2680277 w 7467600"/>
              <a:gd name="connsiteY65" fmla="*/ 5479204 h 6858000"/>
              <a:gd name="connsiteX66" fmla="*/ 1132195 w 7467600"/>
              <a:gd name="connsiteY66" fmla="*/ 5467980 h 6858000"/>
              <a:gd name="connsiteX67" fmla="*/ 1679056 w 7467600"/>
              <a:gd name="connsiteY67" fmla="*/ 5516907 h 6858000"/>
              <a:gd name="connsiteX68" fmla="*/ 2128648 w 7467600"/>
              <a:gd name="connsiteY68" fmla="*/ 5474249 h 6858000"/>
              <a:gd name="connsiteX69" fmla="*/ 1825619 w 7467600"/>
              <a:gd name="connsiteY69" fmla="*/ 5478447 h 6858000"/>
              <a:gd name="connsiteX70" fmla="*/ 1737798 w 7467600"/>
              <a:gd name="connsiteY70" fmla="*/ 5483353 h 6858000"/>
              <a:gd name="connsiteX71" fmla="*/ 1132195 w 7467600"/>
              <a:gd name="connsiteY71" fmla="*/ 5467980 h 6858000"/>
              <a:gd name="connsiteX72" fmla="*/ 1456157 w 7467600"/>
              <a:gd name="connsiteY72" fmla="*/ 5371404 h 6858000"/>
              <a:gd name="connsiteX73" fmla="*/ 1244432 w 7467600"/>
              <a:gd name="connsiteY73" fmla="*/ 5385601 h 6858000"/>
              <a:gd name="connsiteX74" fmla="*/ 973990 w 7467600"/>
              <a:gd name="connsiteY74" fmla="*/ 5424940 h 6858000"/>
              <a:gd name="connsiteX75" fmla="*/ 1103809 w 7467600"/>
              <a:gd name="connsiteY75" fmla="*/ 5433720 h 6858000"/>
              <a:gd name="connsiteX76" fmla="*/ 1123454 w 7467600"/>
              <a:gd name="connsiteY76" fmla="*/ 5435727 h 6858000"/>
              <a:gd name="connsiteX77" fmla="*/ 1737017 w 7467600"/>
              <a:gd name="connsiteY77" fmla="*/ 5452183 h 6858000"/>
              <a:gd name="connsiteX78" fmla="*/ 1824397 w 7467600"/>
              <a:gd name="connsiteY78" fmla="*/ 5447757 h 6858000"/>
              <a:gd name="connsiteX79" fmla="*/ 2070059 w 7467600"/>
              <a:gd name="connsiteY79" fmla="*/ 5441660 h 6858000"/>
              <a:gd name="connsiteX80" fmla="*/ 1456157 w 7467600"/>
              <a:gd name="connsiteY80" fmla="*/ 5371404 h 6858000"/>
              <a:gd name="connsiteX81" fmla="*/ 4988186 w 7467600"/>
              <a:gd name="connsiteY81" fmla="*/ 5216467 h 6858000"/>
              <a:gd name="connsiteX82" fmla="*/ 4777334 w 7467600"/>
              <a:gd name="connsiteY82" fmla="*/ 5406072 h 6858000"/>
              <a:gd name="connsiteX83" fmla="*/ 4718341 w 7467600"/>
              <a:gd name="connsiteY83" fmla="*/ 5468043 h 6858000"/>
              <a:gd name="connsiteX84" fmla="*/ 4604655 w 7467600"/>
              <a:gd name="connsiteY84" fmla="*/ 5583434 h 6858000"/>
              <a:gd name="connsiteX85" fmla="*/ 4565074 w 7467600"/>
              <a:gd name="connsiteY85" fmla="*/ 5618550 h 6858000"/>
              <a:gd name="connsiteX86" fmla="*/ 4988186 w 7467600"/>
              <a:gd name="connsiteY86" fmla="*/ 5216467 h 6858000"/>
              <a:gd name="connsiteX87" fmla="*/ 4978032 w 7467600"/>
              <a:gd name="connsiteY87" fmla="*/ 5183809 h 6858000"/>
              <a:gd name="connsiteX88" fmla="*/ 4463413 w 7467600"/>
              <a:gd name="connsiteY88" fmla="*/ 5615162 h 6858000"/>
              <a:gd name="connsiteX89" fmla="*/ 4358134 w 7467600"/>
              <a:gd name="connsiteY89" fmla="*/ 5742791 h 6858000"/>
              <a:gd name="connsiteX90" fmla="*/ 4376219 w 7467600"/>
              <a:gd name="connsiteY90" fmla="*/ 5729027 h 6858000"/>
              <a:gd name="connsiteX91" fmla="*/ 4582340 w 7467600"/>
              <a:gd name="connsiteY91" fmla="*/ 5561037 h 6858000"/>
              <a:gd name="connsiteX92" fmla="*/ 4694684 w 7467600"/>
              <a:gd name="connsiteY92" fmla="*/ 5447098 h 6858000"/>
              <a:gd name="connsiteX93" fmla="*/ 4754123 w 7467600"/>
              <a:gd name="connsiteY93" fmla="*/ 5384643 h 6858000"/>
              <a:gd name="connsiteX94" fmla="*/ 4978032 w 7467600"/>
              <a:gd name="connsiteY94" fmla="*/ 5183809 h 6858000"/>
              <a:gd name="connsiteX95" fmla="*/ 1903353 w 7467600"/>
              <a:gd name="connsiteY95" fmla="*/ 5044827 h 6858000"/>
              <a:gd name="connsiteX96" fmla="*/ 1936931 w 7467600"/>
              <a:gd name="connsiteY96" fmla="*/ 5093954 h 6858000"/>
              <a:gd name="connsiteX97" fmla="*/ 2195868 w 7467600"/>
              <a:gd name="connsiteY97" fmla="*/ 5396574 h 6858000"/>
              <a:gd name="connsiteX98" fmla="*/ 2088852 w 7467600"/>
              <a:gd name="connsiteY98" fmla="*/ 5166123 h 6858000"/>
              <a:gd name="connsiteX99" fmla="*/ 1958241 w 7467600"/>
              <a:gd name="connsiteY99" fmla="*/ 5067955 h 6858000"/>
              <a:gd name="connsiteX100" fmla="*/ 1903353 w 7467600"/>
              <a:gd name="connsiteY100" fmla="*/ 5044827 h 6858000"/>
              <a:gd name="connsiteX101" fmla="*/ 1979378 w 7467600"/>
              <a:gd name="connsiteY101" fmla="*/ 4769504 h 6858000"/>
              <a:gd name="connsiteX102" fmla="*/ 2882120 w 7467600"/>
              <a:gd name="connsiteY102" fmla="*/ 5064547 h 6858000"/>
              <a:gd name="connsiteX103" fmla="*/ 2793103 w 7467600"/>
              <a:gd name="connsiteY103" fmla="*/ 5039699 h 6858000"/>
              <a:gd name="connsiteX104" fmla="*/ 2770041 w 7467600"/>
              <a:gd name="connsiteY104" fmla="*/ 5033634 h 6858000"/>
              <a:gd name="connsiteX105" fmla="*/ 1979378 w 7467600"/>
              <a:gd name="connsiteY105" fmla="*/ 4769504 h 6858000"/>
              <a:gd name="connsiteX106" fmla="*/ 1927410 w 7467600"/>
              <a:gd name="connsiteY106" fmla="*/ 4716164 h 6858000"/>
              <a:gd name="connsiteX107" fmla="*/ 1959587 w 7467600"/>
              <a:gd name="connsiteY107" fmla="*/ 4728849 h 6858000"/>
              <a:gd name="connsiteX108" fmla="*/ 2777707 w 7467600"/>
              <a:gd name="connsiteY108" fmla="*/ 5003991 h 6858000"/>
              <a:gd name="connsiteX109" fmla="*/ 2800768 w 7467600"/>
              <a:gd name="connsiteY109" fmla="*/ 5010056 h 6858000"/>
              <a:gd name="connsiteX110" fmla="*/ 2879408 w 7467600"/>
              <a:gd name="connsiteY110" fmla="*/ 5031590 h 6858000"/>
              <a:gd name="connsiteX111" fmla="*/ 2862295 w 7467600"/>
              <a:gd name="connsiteY111" fmla="*/ 5022958 h 6858000"/>
              <a:gd name="connsiteX112" fmla="*/ 2813343 w 7467600"/>
              <a:gd name="connsiteY112" fmla="*/ 4998369 h 6858000"/>
              <a:gd name="connsiteX113" fmla="*/ 2646245 w 7467600"/>
              <a:gd name="connsiteY113" fmla="*/ 4930999 h 6858000"/>
              <a:gd name="connsiteX114" fmla="*/ 1999243 w 7467600"/>
              <a:gd name="connsiteY114" fmla="*/ 4730524 h 6858000"/>
              <a:gd name="connsiteX115" fmla="*/ 1979527 w 7467600"/>
              <a:gd name="connsiteY115" fmla="*/ 4726651 h 6858000"/>
              <a:gd name="connsiteX116" fmla="*/ 1927410 w 7467600"/>
              <a:gd name="connsiteY116" fmla="*/ 4716164 h 6858000"/>
              <a:gd name="connsiteX117" fmla="*/ 1997014 w 7467600"/>
              <a:gd name="connsiteY117" fmla="*/ 4698007 h 6858000"/>
              <a:gd name="connsiteX118" fmla="*/ 2005458 w 7467600"/>
              <a:gd name="connsiteY118" fmla="*/ 4699540 h 6858000"/>
              <a:gd name="connsiteX119" fmla="*/ 2657186 w 7467600"/>
              <a:gd name="connsiteY119" fmla="*/ 4901687 h 6858000"/>
              <a:gd name="connsiteX120" fmla="*/ 2826662 w 7467600"/>
              <a:gd name="connsiteY120" fmla="*/ 4970362 h 6858000"/>
              <a:gd name="connsiteX121" fmla="*/ 2876100 w 7467600"/>
              <a:gd name="connsiteY121" fmla="*/ 4995397 h 6858000"/>
              <a:gd name="connsiteX122" fmla="*/ 3042600 w 7467600"/>
              <a:gd name="connsiteY122" fmla="*/ 5059532 h 6858000"/>
              <a:gd name="connsiteX123" fmla="*/ 1997014 w 7467600"/>
              <a:gd name="connsiteY123" fmla="*/ 4698007 h 6858000"/>
              <a:gd name="connsiteX124" fmla="*/ 2305292 w 7467600"/>
              <a:gd name="connsiteY124" fmla="*/ 4219492 h 6858000"/>
              <a:gd name="connsiteX125" fmla="*/ 3360922 w 7467600"/>
              <a:gd name="connsiteY125" fmla="*/ 4529373 h 6858000"/>
              <a:gd name="connsiteX126" fmla="*/ 3492420 w 7467600"/>
              <a:gd name="connsiteY126" fmla="*/ 4510145 h 6858000"/>
              <a:gd name="connsiteX127" fmla="*/ 3364086 w 7467600"/>
              <a:gd name="connsiteY127" fmla="*/ 4480340 h 6858000"/>
              <a:gd name="connsiteX128" fmla="*/ 3225818 w 7467600"/>
              <a:gd name="connsiteY128" fmla="*/ 4411822 h 6858000"/>
              <a:gd name="connsiteX129" fmla="*/ 3129696 w 7467600"/>
              <a:gd name="connsiteY129" fmla="*/ 4360704 h 6858000"/>
              <a:gd name="connsiteX130" fmla="*/ 2814545 w 7467600"/>
              <a:gd name="connsiteY130" fmla="*/ 4282955 h 6858000"/>
              <a:gd name="connsiteX131" fmla="*/ 2305292 w 7467600"/>
              <a:gd name="connsiteY131" fmla="*/ 4219492 h 6858000"/>
              <a:gd name="connsiteX132" fmla="*/ 2626982 w 7467600"/>
              <a:gd name="connsiteY132" fmla="*/ 4206450 h 6858000"/>
              <a:gd name="connsiteX133" fmla="*/ 2490617 w 7467600"/>
              <a:gd name="connsiteY133" fmla="*/ 4206951 h 6858000"/>
              <a:gd name="connsiteX134" fmla="*/ 2819869 w 7467600"/>
              <a:gd name="connsiteY134" fmla="*/ 4252936 h 6858000"/>
              <a:gd name="connsiteX135" fmla="*/ 3143018 w 7467600"/>
              <a:gd name="connsiteY135" fmla="*/ 4332698 h 6858000"/>
              <a:gd name="connsiteX136" fmla="*/ 3241520 w 7467600"/>
              <a:gd name="connsiteY136" fmla="*/ 4385112 h 6858000"/>
              <a:gd name="connsiteX137" fmla="*/ 3374575 w 7467600"/>
              <a:gd name="connsiteY137" fmla="*/ 4451517 h 6858000"/>
              <a:gd name="connsiteX138" fmla="*/ 3505221 w 7467600"/>
              <a:gd name="connsiteY138" fmla="*/ 4480757 h 6858000"/>
              <a:gd name="connsiteX139" fmla="*/ 2626982 w 7467600"/>
              <a:gd name="connsiteY139" fmla="*/ 4206450 h 6858000"/>
              <a:gd name="connsiteX140" fmla="*/ 1310106 w 7467600"/>
              <a:gd name="connsiteY140" fmla="*/ 3943217 h 6858000"/>
              <a:gd name="connsiteX141" fmla="*/ 854994 w 7467600"/>
              <a:gd name="connsiteY141" fmla="*/ 4399136 h 6858000"/>
              <a:gd name="connsiteX142" fmla="*/ 742462 w 7467600"/>
              <a:gd name="connsiteY142" fmla="*/ 4594648 h 6858000"/>
              <a:gd name="connsiteX143" fmla="*/ 820602 w 7467600"/>
              <a:gd name="connsiteY143" fmla="*/ 4485915 h 6858000"/>
              <a:gd name="connsiteX144" fmla="*/ 878295 w 7467600"/>
              <a:gd name="connsiteY144" fmla="*/ 4403594 h 6858000"/>
              <a:gd name="connsiteX145" fmla="*/ 1240607 w 7467600"/>
              <a:gd name="connsiteY145" fmla="*/ 4010401 h 6858000"/>
              <a:gd name="connsiteX146" fmla="*/ 1310106 w 7467600"/>
              <a:gd name="connsiteY146" fmla="*/ 3943217 h 6858000"/>
              <a:gd name="connsiteX147" fmla="*/ 1423113 w 7467600"/>
              <a:gd name="connsiteY147" fmla="*/ 3874565 h 6858000"/>
              <a:gd name="connsiteX148" fmla="*/ 1260565 w 7467600"/>
              <a:gd name="connsiteY148" fmla="*/ 4031982 h 6858000"/>
              <a:gd name="connsiteX149" fmla="*/ 901900 w 7467600"/>
              <a:gd name="connsiteY149" fmla="*/ 4421236 h 6858000"/>
              <a:gd name="connsiteX150" fmla="*/ 845044 w 7467600"/>
              <a:gd name="connsiteY150" fmla="*/ 4502436 h 6858000"/>
              <a:gd name="connsiteX151" fmla="*/ 685926 w 7467600"/>
              <a:gd name="connsiteY151" fmla="*/ 4703069 h 6858000"/>
              <a:gd name="connsiteX152" fmla="*/ 684248 w 7467600"/>
              <a:gd name="connsiteY152" fmla="*/ 4706721 h 6858000"/>
              <a:gd name="connsiteX153" fmla="*/ 1423113 w 7467600"/>
              <a:gd name="connsiteY153" fmla="*/ 3874565 h 6858000"/>
              <a:gd name="connsiteX154" fmla="*/ 3316479 w 7467600"/>
              <a:gd name="connsiteY154" fmla="*/ 3872136 h 6858000"/>
              <a:gd name="connsiteX155" fmla="*/ 3546806 w 7467600"/>
              <a:gd name="connsiteY155" fmla="*/ 4356139 h 6858000"/>
              <a:gd name="connsiteX156" fmla="*/ 3364433 w 7467600"/>
              <a:gd name="connsiteY156" fmla="*/ 3953121 h 6858000"/>
              <a:gd name="connsiteX157" fmla="*/ 3316479 w 7467600"/>
              <a:gd name="connsiteY157" fmla="*/ 3872136 h 6858000"/>
              <a:gd name="connsiteX158" fmla="*/ 3291335 w 7467600"/>
              <a:gd name="connsiteY158" fmla="*/ 3767420 h 6858000"/>
              <a:gd name="connsiteX159" fmla="*/ 3390805 w 7467600"/>
              <a:gd name="connsiteY159" fmla="*/ 3937163 h 6858000"/>
              <a:gd name="connsiteX160" fmla="*/ 3579062 w 7467600"/>
              <a:gd name="connsiteY160" fmla="*/ 4359040 h 6858000"/>
              <a:gd name="connsiteX161" fmla="*/ 3467355 w 7467600"/>
              <a:gd name="connsiteY161" fmla="*/ 3988130 h 6858000"/>
              <a:gd name="connsiteX162" fmla="*/ 3310753 w 7467600"/>
              <a:gd name="connsiteY162" fmla="*/ 3787140 h 6858000"/>
              <a:gd name="connsiteX163" fmla="*/ 3291335 w 7467600"/>
              <a:gd name="connsiteY163" fmla="*/ 3767420 h 6858000"/>
              <a:gd name="connsiteX164" fmla="*/ 1635889 w 7467600"/>
              <a:gd name="connsiteY164" fmla="*/ 3709494 h 6858000"/>
              <a:gd name="connsiteX165" fmla="*/ 1634800 w 7467600"/>
              <a:gd name="connsiteY165" fmla="*/ 3731111 h 6858000"/>
              <a:gd name="connsiteX166" fmla="*/ 1635889 w 7467600"/>
              <a:gd name="connsiteY166" fmla="*/ 3709494 h 6858000"/>
              <a:gd name="connsiteX167" fmla="*/ 1510397 w 7467600"/>
              <a:gd name="connsiteY167" fmla="*/ 3684705 h 6858000"/>
              <a:gd name="connsiteX168" fmla="*/ 1146550 w 7467600"/>
              <a:gd name="connsiteY168" fmla="*/ 3802012 h 6858000"/>
              <a:gd name="connsiteX169" fmla="*/ 698834 w 7467600"/>
              <a:gd name="connsiteY169" fmla="*/ 3952272 h 6858000"/>
              <a:gd name="connsiteX170" fmla="*/ 34256 w 7467600"/>
              <a:gd name="connsiteY170" fmla="*/ 4347603 h 6858000"/>
              <a:gd name="connsiteX171" fmla="*/ 527241 w 7467600"/>
              <a:gd name="connsiteY171" fmla="*/ 4065078 h 6858000"/>
              <a:gd name="connsiteX172" fmla="*/ 1510397 w 7467600"/>
              <a:gd name="connsiteY172" fmla="*/ 3684705 h 6858000"/>
              <a:gd name="connsiteX173" fmla="*/ 1313114 w 7467600"/>
              <a:gd name="connsiteY173" fmla="*/ 3655216 h 6858000"/>
              <a:gd name="connsiteX174" fmla="*/ 1109304 w 7467600"/>
              <a:gd name="connsiteY174" fmla="*/ 3669030 h 6858000"/>
              <a:gd name="connsiteX175" fmla="*/ 8129 w 7467600"/>
              <a:gd name="connsiteY175" fmla="*/ 4330519 h 6858000"/>
              <a:gd name="connsiteX176" fmla="*/ 687572 w 7467600"/>
              <a:gd name="connsiteY176" fmla="*/ 3925629 h 6858000"/>
              <a:gd name="connsiteX177" fmla="*/ 1138365 w 7467600"/>
              <a:gd name="connsiteY177" fmla="*/ 3774515 h 6858000"/>
              <a:gd name="connsiteX178" fmla="*/ 1505579 w 7467600"/>
              <a:gd name="connsiteY178" fmla="*/ 3655526 h 6858000"/>
              <a:gd name="connsiteX179" fmla="*/ 1313114 w 7467600"/>
              <a:gd name="connsiteY179" fmla="*/ 3655216 h 6858000"/>
              <a:gd name="connsiteX180" fmla="*/ 3655073 w 7467600"/>
              <a:gd name="connsiteY180" fmla="*/ 3650884 h 6858000"/>
              <a:gd name="connsiteX181" fmla="*/ 3989938 w 7467600"/>
              <a:gd name="connsiteY181" fmla="*/ 3991685 h 6858000"/>
              <a:gd name="connsiteX182" fmla="*/ 4393907 w 7467600"/>
              <a:gd name="connsiteY182" fmla="*/ 4261258 h 6858000"/>
              <a:gd name="connsiteX183" fmla="*/ 4648051 w 7467600"/>
              <a:gd name="connsiteY183" fmla="*/ 4374051 h 6858000"/>
              <a:gd name="connsiteX184" fmla="*/ 4383389 w 7467600"/>
              <a:gd name="connsiteY184" fmla="*/ 4184369 h 6858000"/>
              <a:gd name="connsiteX185" fmla="*/ 4165508 w 7467600"/>
              <a:gd name="connsiteY185" fmla="*/ 4035196 h 6858000"/>
              <a:gd name="connsiteX186" fmla="*/ 4068162 w 7467600"/>
              <a:gd name="connsiteY186" fmla="*/ 3953394 h 6858000"/>
              <a:gd name="connsiteX187" fmla="*/ 3981416 w 7467600"/>
              <a:gd name="connsiteY187" fmla="*/ 3880482 h 6858000"/>
              <a:gd name="connsiteX188" fmla="*/ 3800147 w 7467600"/>
              <a:gd name="connsiteY188" fmla="*/ 3749872 h 6858000"/>
              <a:gd name="connsiteX189" fmla="*/ 3655073 w 7467600"/>
              <a:gd name="connsiteY189" fmla="*/ 3650884 h 6858000"/>
              <a:gd name="connsiteX190" fmla="*/ 3670252 w 7467600"/>
              <a:gd name="connsiteY190" fmla="*/ 3622798 h 6858000"/>
              <a:gd name="connsiteX191" fmla="*/ 3817258 w 7467600"/>
              <a:gd name="connsiteY191" fmla="*/ 3723577 h 6858000"/>
              <a:gd name="connsiteX192" fmla="*/ 4000461 w 7467600"/>
              <a:gd name="connsiteY192" fmla="*/ 3855966 h 6858000"/>
              <a:gd name="connsiteX193" fmla="*/ 4088180 w 7467600"/>
              <a:gd name="connsiteY193" fmla="*/ 3929774 h 6858000"/>
              <a:gd name="connsiteX194" fmla="*/ 4184555 w 7467600"/>
              <a:gd name="connsiteY194" fmla="*/ 4010683 h 6858000"/>
              <a:gd name="connsiteX195" fmla="*/ 4399563 w 7467600"/>
              <a:gd name="connsiteY195" fmla="*/ 4158106 h 6858000"/>
              <a:gd name="connsiteX196" fmla="*/ 4684469 w 7467600"/>
              <a:gd name="connsiteY196" fmla="*/ 4364680 h 6858000"/>
              <a:gd name="connsiteX197" fmla="*/ 4690271 w 7467600"/>
              <a:gd name="connsiteY197" fmla="*/ 4370034 h 6858000"/>
              <a:gd name="connsiteX198" fmla="*/ 4136093 w 7467600"/>
              <a:gd name="connsiteY198" fmla="*/ 3858466 h 6858000"/>
              <a:gd name="connsiteX199" fmla="*/ 3670252 w 7467600"/>
              <a:gd name="connsiteY199" fmla="*/ 3622798 h 6858000"/>
              <a:gd name="connsiteX200" fmla="*/ 4440129 w 7467600"/>
              <a:gd name="connsiteY200" fmla="*/ 3448571 h 6858000"/>
              <a:gd name="connsiteX201" fmla="*/ 4856525 w 7467600"/>
              <a:gd name="connsiteY201" fmla="*/ 3915351 h 6858000"/>
              <a:gd name="connsiteX202" fmla="*/ 5059055 w 7467600"/>
              <a:gd name="connsiteY202" fmla="*/ 4108918 h 6858000"/>
              <a:gd name="connsiteX203" fmla="*/ 5290070 w 7467600"/>
              <a:gd name="connsiteY203" fmla="*/ 4263619 h 6858000"/>
              <a:gd name="connsiteX204" fmla="*/ 4834991 w 7467600"/>
              <a:gd name="connsiteY204" fmla="*/ 3830985 h 6858000"/>
              <a:gd name="connsiteX205" fmla="*/ 4440129 w 7467600"/>
              <a:gd name="connsiteY205" fmla="*/ 3448571 h 6858000"/>
              <a:gd name="connsiteX206" fmla="*/ 4441737 w 7467600"/>
              <a:gd name="connsiteY206" fmla="*/ 3399734 h 6858000"/>
              <a:gd name="connsiteX207" fmla="*/ 4431236 w 7467600"/>
              <a:gd name="connsiteY207" fmla="*/ 3400954 h 6858000"/>
              <a:gd name="connsiteX208" fmla="*/ 4557150 w 7467600"/>
              <a:gd name="connsiteY208" fmla="*/ 3510023 h 6858000"/>
              <a:gd name="connsiteX209" fmla="*/ 4856936 w 7467600"/>
              <a:gd name="connsiteY209" fmla="*/ 3809146 h 6858000"/>
              <a:gd name="connsiteX210" fmla="*/ 5111996 w 7467600"/>
              <a:gd name="connsiteY210" fmla="*/ 4065759 h 6858000"/>
              <a:gd name="connsiteX211" fmla="*/ 5388878 w 7467600"/>
              <a:gd name="connsiteY211" fmla="*/ 4300185 h 6858000"/>
              <a:gd name="connsiteX212" fmla="*/ 5425556 w 7467600"/>
              <a:gd name="connsiteY212" fmla="*/ 4308967 h 6858000"/>
              <a:gd name="connsiteX213" fmla="*/ 4943646 w 7467600"/>
              <a:gd name="connsiteY213" fmla="*/ 3822916 h 6858000"/>
              <a:gd name="connsiteX214" fmla="*/ 4594837 w 7467600"/>
              <a:gd name="connsiteY214" fmla="*/ 3532274 h 6858000"/>
              <a:gd name="connsiteX215" fmla="*/ 4441737 w 7467600"/>
              <a:gd name="connsiteY215" fmla="*/ 3399734 h 6858000"/>
              <a:gd name="connsiteX216" fmla="*/ 5425834 w 7467600"/>
              <a:gd name="connsiteY216" fmla="*/ 3162785 h 6858000"/>
              <a:gd name="connsiteX217" fmla="*/ 5401644 w 7467600"/>
              <a:gd name="connsiteY217" fmla="*/ 3617847 h 6858000"/>
              <a:gd name="connsiteX218" fmla="*/ 5467256 w 7467600"/>
              <a:gd name="connsiteY218" fmla="*/ 4175494 h 6858000"/>
              <a:gd name="connsiteX219" fmla="*/ 5448069 w 7467600"/>
              <a:gd name="connsiteY219" fmla="*/ 3567554 h 6858000"/>
              <a:gd name="connsiteX220" fmla="*/ 5425834 w 7467600"/>
              <a:gd name="connsiteY220" fmla="*/ 3162785 h 6858000"/>
              <a:gd name="connsiteX221" fmla="*/ 1318687 w 7467600"/>
              <a:gd name="connsiteY221" fmla="*/ 3113840 h 6858000"/>
              <a:gd name="connsiteX222" fmla="*/ 1066793 w 7467600"/>
              <a:gd name="connsiteY222" fmla="*/ 3212171 h 6858000"/>
              <a:gd name="connsiteX223" fmla="*/ 993319 w 7467600"/>
              <a:gd name="connsiteY223" fmla="*/ 3247648 h 6858000"/>
              <a:gd name="connsiteX224" fmla="*/ 853081 w 7467600"/>
              <a:gd name="connsiteY224" fmla="*/ 3312410 h 6858000"/>
              <a:gd name="connsiteX225" fmla="*/ 805957 w 7467600"/>
              <a:gd name="connsiteY225" fmla="*/ 3330443 h 6858000"/>
              <a:gd name="connsiteX226" fmla="*/ 1318687 w 7467600"/>
              <a:gd name="connsiteY226" fmla="*/ 3113840 h 6858000"/>
              <a:gd name="connsiteX227" fmla="*/ 5453702 w 7467600"/>
              <a:gd name="connsiteY227" fmla="*/ 3090882 h 6858000"/>
              <a:gd name="connsiteX228" fmla="*/ 5480135 w 7467600"/>
              <a:gd name="connsiteY228" fmla="*/ 3565802 h 6858000"/>
              <a:gd name="connsiteX229" fmla="*/ 5499023 w 7467600"/>
              <a:gd name="connsiteY229" fmla="*/ 4166310 h 6858000"/>
              <a:gd name="connsiteX230" fmla="*/ 5547022 w 7467600"/>
              <a:gd name="connsiteY230" fmla="*/ 3607838 h 6858000"/>
              <a:gd name="connsiteX231" fmla="*/ 5515964 w 7467600"/>
              <a:gd name="connsiteY231" fmla="*/ 3378541 h 6858000"/>
              <a:gd name="connsiteX232" fmla="*/ 5453702 w 7467600"/>
              <a:gd name="connsiteY232" fmla="*/ 3090882 h 6858000"/>
              <a:gd name="connsiteX233" fmla="*/ 1238695 w 7467600"/>
              <a:gd name="connsiteY233" fmla="*/ 3076820 h 6858000"/>
              <a:gd name="connsiteX234" fmla="*/ 716371 w 7467600"/>
              <a:gd name="connsiteY234" fmla="*/ 3293249 h 6858000"/>
              <a:gd name="connsiteX235" fmla="*/ 579522 w 7467600"/>
              <a:gd name="connsiteY235" fmla="*/ 3371759 h 6858000"/>
              <a:gd name="connsiteX236" fmla="*/ 600288 w 7467600"/>
              <a:gd name="connsiteY236" fmla="*/ 3365555 h 6858000"/>
              <a:gd name="connsiteX237" fmla="*/ 840692 w 7467600"/>
              <a:gd name="connsiteY237" fmla="*/ 3284921 h 6858000"/>
              <a:gd name="connsiteX238" fmla="*/ 979248 w 7467600"/>
              <a:gd name="connsiteY238" fmla="*/ 3221003 h 6858000"/>
              <a:gd name="connsiteX239" fmla="*/ 1053282 w 7467600"/>
              <a:gd name="connsiteY239" fmla="*/ 3185247 h 6858000"/>
              <a:gd name="connsiteX240" fmla="*/ 1320603 w 7467600"/>
              <a:gd name="connsiteY240" fmla="*/ 3081281 h 6858000"/>
              <a:gd name="connsiteX241" fmla="*/ 1238695 w 7467600"/>
              <a:gd name="connsiteY241" fmla="*/ 3076820 h 6858000"/>
              <a:gd name="connsiteX242" fmla="*/ 5425627 w 7467600"/>
              <a:gd name="connsiteY242" fmla="*/ 2954192 h 6858000"/>
              <a:gd name="connsiteX243" fmla="*/ 5470770 w 7467600"/>
              <a:gd name="connsiteY243" fmla="*/ 3005435 h 6858000"/>
              <a:gd name="connsiteX244" fmla="*/ 5519779 w 7467600"/>
              <a:gd name="connsiteY244" fmla="*/ 4359223 h 6858000"/>
              <a:gd name="connsiteX245" fmla="*/ 5520293 w 7467600"/>
              <a:gd name="connsiteY245" fmla="*/ 4360602 h 6858000"/>
              <a:gd name="connsiteX246" fmla="*/ 5767221 w 7467600"/>
              <a:gd name="connsiteY246" fmla="*/ 4665564 h 6858000"/>
              <a:gd name="connsiteX247" fmla="*/ 6937169 w 7467600"/>
              <a:gd name="connsiteY247" fmla="*/ 4815941 h 6858000"/>
              <a:gd name="connsiteX248" fmla="*/ 6953922 w 7467600"/>
              <a:gd name="connsiteY248" fmla="*/ 4890068 h 6858000"/>
              <a:gd name="connsiteX249" fmla="*/ 6071359 w 7467600"/>
              <a:gd name="connsiteY249" fmla="*/ 4770770 h 6858000"/>
              <a:gd name="connsiteX250" fmla="*/ 6038839 w 7467600"/>
              <a:gd name="connsiteY250" fmla="*/ 4764474 h 6858000"/>
              <a:gd name="connsiteX251" fmla="*/ 6038706 w 7467600"/>
              <a:gd name="connsiteY251" fmla="*/ 4763847 h 6858000"/>
              <a:gd name="connsiteX252" fmla="*/ 6037784 w 7467600"/>
              <a:gd name="connsiteY252" fmla="*/ 4764270 h 6858000"/>
              <a:gd name="connsiteX253" fmla="*/ 6038839 w 7467600"/>
              <a:gd name="connsiteY253" fmla="*/ 4764474 h 6858000"/>
              <a:gd name="connsiteX254" fmla="*/ 6040338 w 7467600"/>
              <a:gd name="connsiteY254" fmla="*/ 4771418 h 6858000"/>
              <a:gd name="connsiteX255" fmla="*/ 6024488 w 7467600"/>
              <a:gd name="connsiteY255" fmla="*/ 4809903 h 6858000"/>
              <a:gd name="connsiteX256" fmla="*/ 5599771 w 7467600"/>
              <a:gd name="connsiteY256" fmla="*/ 5509652 h 6858000"/>
              <a:gd name="connsiteX257" fmla="*/ 5548843 w 7467600"/>
              <a:gd name="connsiteY257" fmla="*/ 5563845 h 6858000"/>
              <a:gd name="connsiteX258" fmla="*/ 5940952 w 7467600"/>
              <a:gd name="connsiteY258" fmla="*/ 6250028 h 6858000"/>
              <a:gd name="connsiteX259" fmla="*/ 6043441 w 7467600"/>
              <a:gd name="connsiteY259" fmla="*/ 6665847 h 6858000"/>
              <a:gd name="connsiteX260" fmla="*/ 6093432 w 7467600"/>
              <a:gd name="connsiteY260" fmla="*/ 6858000 h 6858000"/>
              <a:gd name="connsiteX261" fmla="*/ 6034344 w 7467600"/>
              <a:gd name="connsiteY261" fmla="*/ 6858000 h 6858000"/>
              <a:gd name="connsiteX262" fmla="*/ 6026679 w 7467600"/>
              <a:gd name="connsiteY262" fmla="*/ 6836959 h 6858000"/>
              <a:gd name="connsiteX263" fmla="*/ 5800441 w 7467600"/>
              <a:gd name="connsiteY263" fmla="*/ 6335286 h 6858000"/>
              <a:gd name="connsiteX264" fmla="*/ 5526562 w 7467600"/>
              <a:gd name="connsiteY264" fmla="*/ 5705388 h 6858000"/>
              <a:gd name="connsiteX265" fmla="*/ 5519640 w 7467600"/>
              <a:gd name="connsiteY265" fmla="*/ 5683774 h 6858000"/>
              <a:gd name="connsiteX266" fmla="*/ 5844559 w 7467600"/>
              <a:gd name="connsiteY266" fmla="*/ 6553349 h 6858000"/>
              <a:gd name="connsiteX267" fmla="*/ 5975994 w 7467600"/>
              <a:gd name="connsiteY267" fmla="*/ 6858000 h 6858000"/>
              <a:gd name="connsiteX268" fmla="*/ 5898547 w 7467600"/>
              <a:gd name="connsiteY268" fmla="*/ 6858000 h 6858000"/>
              <a:gd name="connsiteX269" fmla="*/ 5682041 w 7467600"/>
              <a:gd name="connsiteY269" fmla="*/ 6355860 h 6858000"/>
              <a:gd name="connsiteX270" fmla="*/ 5461758 w 7467600"/>
              <a:gd name="connsiteY270" fmla="*/ 5820220 h 6858000"/>
              <a:gd name="connsiteX271" fmla="*/ 5237282 w 7467600"/>
              <a:gd name="connsiteY271" fmla="*/ 6579086 h 6858000"/>
              <a:gd name="connsiteX272" fmla="*/ 5115009 w 7467600"/>
              <a:gd name="connsiteY272" fmla="*/ 6858000 h 6858000"/>
              <a:gd name="connsiteX273" fmla="*/ 5028074 w 7467600"/>
              <a:gd name="connsiteY273" fmla="*/ 6858000 h 6858000"/>
              <a:gd name="connsiteX274" fmla="*/ 5079508 w 7467600"/>
              <a:gd name="connsiteY274" fmla="*/ 6749074 h 6858000"/>
              <a:gd name="connsiteX275" fmla="*/ 5371846 w 7467600"/>
              <a:gd name="connsiteY275" fmla="*/ 5924413 h 6858000"/>
              <a:gd name="connsiteX276" fmla="*/ 5270512 w 7467600"/>
              <a:gd name="connsiteY276" fmla="*/ 6138975 h 6858000"/>
              <a:gd name="connsiteX277" fmla="*/ 5062409 w 7467600"/>
              <a:gd name="connsiteY277" fmla="*/ 6653544 h 6858000"/>
              <a:gd name="connsiteX278" fmla="*/ 5036628 w 7467600"/>
              <a:gd name="connsiteY278" fmla="*/ 6754247 h 6858000"/>
              <a:gd name="connsiteX279" fmla="*/ 5009112 w 7467600"/>
              <a:gd name="connsiteY279" fmla="*/ 6858000 h 6858000"/>
              <a:gd name="connsiteX280" fmla="*/ 4976679 w 7467600"/>
              <a:gd name="connsiteY280" fmla="*/ 6858000 h 6858000"/>
              <a:gd name="connsiteX281" fmla="*/ 5006537 w 7467600"/>
              <a:gd name="connsiteY281" fmla="*/ 6747068 h 6858000"/>
              <a:gd name="connsiteX282" fmla="*/ 5032723 w 7467600"/>
              <a:gd name="connsiteY282" fmla="*/ 6644957 h 6858000"/>
              <a:gd name="connsiteX283" fmla="*/ 5242949 w 7467600"/>
              <a:gd name="connsiteY283" fmla="*/ 6125175 h 6858000"/>
              <a:gd name="connsiteX284" fmla="*/ 5286321 w 7467600"/>
              <a:gd name="connsiteY284" fmla="*/ 6033555 h 6858000"/>
              <a:gd name="connsiteX285" fmla="*/ 5008210 w 7467600"/>
              <a:gd name="connsiteY285" fmla="*/ 6649194 h 6858000"/>
              <a:gd name="connsiteX286" fmla="*/ 4986321 w 7467600"/>
              <a:gd name="connsiteY286" fmla="*/ 6765687 h 6858000"/>
              <a:gd name="connsiteX287" fmla="*/ 4973474 w 7467600"/>
              <a:gd name="connsiteY287" fmla="*/ 6858000 h 6858000"/>
              <a:gd name="connsiteX288" fmla="*/ 4907178 w 7467600"/>
              <a:gd name="connsiteY288" fmla="*/ 6858000 h 6858000"/>
              <a:gd name="connsiteX289" fmla="*/ 4910810 w 7467600"/>
              <a:gd name="connsiteY289" fmla="*/ 6829660 h 6858000"/>
              <a:gd name="connsiteX290" fmla="*/ 4987461 w 7467600"/>
              <a:gd name="connsiteY290" fmla="*/ 6432994 h 6858000"/>
              <a:gd name="connsiteX291" fmla="*/ 5179262 w 7467600"/>
              <a:gd name="connsiteY291" fmla="*/ 6035044 h 6858000"/>
              <a:gd name="connsiteX292" fmla="*/ 4689678 w 7467600"/>
              <a:gd name="connsiteY292" fmla="*/ 6440241 h 6858000"/>
              <a:gd name="connsiteX293" fmla="*/ 4477543 w 7467600"/>
              <a:gd name="connsiteY293" fmla="*/ 6674836 h 6858000"/>
              <a:gd name="connsiteX294" fmla="*/ 4329957 w 7467600"/>
              <a:gd name="connsiteY294" fmla="*/ 6858000 h 6858000"/>
              <a:gd name="connsiteX295" fmla="*/ 4218595 w 7467600"/>
              <a:gd name="connsiteY295" fmla="*/ 6858000 h 6858000"/>
              <a:gd name="connsiteX296" fmla="*/ 4368888 w 7467600"/>
              <a:gd name="connsiteY296" fmla="*/ 6668412 h 6858000"/>
              <a:gd name="connsiteX297" fmla="*/ 4563091 w 7467600"/>
              <a:gd name="connsiteY297" fmla="*/ 6442508 h 6858000"/>
              <a:gd name="connsiteX298" fmla="*/ 5387324 w 7467600"/>
              <a:gd name="connsiteY298" fmla="*/ 5705830 h 6858000"/>
              <a:gd name="connsiteX299" fmla="*/ 5073620 w 7467600"/>
              <a:gd name="connsiteY299" fmla="*/ 5955437 h 6858000"/>
              <a:gd name="connsiteX300" fmla="*/ 4689789 w 7467600"/>
              <a:gd name="connsiteY300" fmla="*/ 6268382 h 6858000"/>
              <a:gd name="connsiteX301" fmla="*/ 4418722 w 7467600"/>
              <a:gd name="connsiteY301" fmla="*/ 6570886 h 6858000"/>
              <a:gd name="connsiteX302" fmla="*/ 4214944 w 7467600"/>
              <a:gd name="connsiteY302" fmla="*/ 6858000 h 6858000"/>
              <a:gd name="connsiteX303" fmla="*/ 4177898 w 7467600"/>
              <a:gd name="connsiteY303" fmla="*/ 6858000 h 6858000"/>
              <a:gd name="connsiteX304" fmla="*/ 4391597 w 7467600"/>
              <a:gd name="connsiteY304" fmla="*/ 6556370 h 6858000"/>
              <a:gd name="connsiteX305" fmla="*/ 4668889 w 7467600"/>
              <a:gd name="connsiteY305" fmla="*/ 6246399 h 6858000"/>
              <a:gd name="connsiteX306" fmla="*/ 5055427 w 7467600"/>
              <a:gd name="connsiteY306" fmla="*/ 5931476 h 6858000"/>
              <a:gd name="connsiteX307" fmla="*/ 5371814 w 7467600"/>
              <a:gd name="connsiteY307" fmla="*/ 5678975 h 6858000"/>
              <a:gd name="connsiteX308" fmla="*/ 4987918 w 7467600"/>
              <a:gd name="connsiteY308" fmla="*/ 5838701 h 6858000"/>
              <a:gd name="connsiteX309" fmla="*/ 4317146 w 7467600"/>
              <a:gd name="connsiteY309" fmla="*/ 6587716 h 6858000"/>
              <a:gd name="connsiteX310" fmla="*/ 4171627 w 7467600"/>
              <a:gd name="connsiteY310" fmla="*/ 6858000 h 6858000"/>
              <a:gd name="connsiteX311" fmla="*/ 4081585 w 7467600"/>
              <a:gd name="connsiteY311" fmla="*/ 6858000 h 6858000"/>
              <a:gd name="connsiteX312" fmla="*/ 4238603 w 7467600"/>
              <a:gd name="connsiteY312" fmla="*/ 6559341 h 6858000"/>
              <a:gd name="connsiteX313" fmla="*/ 4778333 w 7467600"/>
              <a:gd name="connsiteY313" fmla="*/ 5873626 h 6858000"/>
              <a:gd name="connsiteX314" fmla="*/ 5414185 w 7467600"/>
              <a:gd name="connsiteY314" fmla="*/ 5573882 h 6858000"/>
              <a:gd name="connsiteX315" fmla="*/ 5959648 w 7467600"/>
              <a:gd name="connsiteY315" fmla="*/ 4760797 h 6858000"/>
              <a:gd name="connsiteX316" fmla="*/ 5355019 w 7467600"/>
              <a:gd name="connsiteY316" fmla="*/ 4734672 h 6858000"/>
              <a:gd name="connsiteX317" fmla="*/ 5083565 w 7467600"/>
              <a:gd name="connsiteY317" fmla="*/ 5179121 h 6858000"/>
              <a:gd name="connsiteX318" fmla="*/ 4713577 w 7467600"/>
              <a:gd name="connsiteY318" fmla="*/ 5616803 h 6858000"/>
              <a:gd name="connsiteX319" fmla="*/ 3989559 w 7467600"/>
              <a:gd name="connsiteY319" fmla="*/ 6145945 h 6858000"/>
              <a:gd name="connsiteX320" fmla="*/ 3939824 w 7467600"/>
              <a:gd name="connsiteY320" fmla="*/ 6066900 h 6858000"/>
              <a:gd name="connsiteX321" fmla="*/ 4584537 w 7467600"/>
              <a:gd name="connsiteY321" fmla="*/ 5324826 h 6858000"/>
              <a:gd name="connsiteX322" fmla="*/ 5037105 w 7467600"/>
              <a:gd name="connsiteY322" fmla="*/ 5088765 h 6858000"/>
              <a:gd name="connsiteX323" fmla="*/ 5039930 w 7467600"/>
              <a:gd name="connsiteY323" fmla="*/ 5089585 h 6858000"/>
              <a:gd name="connsiteX324" fmla="*/ 5263764 w 7467600"/>
              <a:gd name="connsiteY324" fmla="*/ 4735525 h 6858000"/>
              <a:gd name="connsiteX325" fmla="*/ 4086300 w 7467600"/>
              <a:gd name="connsiteY325" fmla="*/ 4884599 h 6858000"/>
              <a:gd name="connsiteX326" fmla="*/ 4085485 w 7467600"/>
              <a:gd name="connsiteY326" fmla="*/ 4899070 h 6858000"/>
              <a:gd name="connsiteX327" fmla="*/ 3871915 w 7467600"/>
              <a:gd name="connsiteY327" fmla="*/ 5253645 h 6858000"/>
              <a:gd name="connsiteX328" fmla="*/ 3799374 w 7467600"/>
              <a:gd name="connsiteY328" fmla="*/ 5466127 h 6858000"/>
              <a:gd name="connsiteX329" fmla="*/ 3498850 w 7467600"/>
              <a:gd name="connsiteY329" fmla="*/ 6661888 h 6858000"/>
              <a:gd name="connsiteX330" fmla="*/ 3399216 w 7467600"/>
              <a:gd name="connsiteY330" fmla="*/ 6858000 h 6858000"/>
              <a:gd name="connsiteX331" fmla="*/ 3303688 w 7467600"/>
              <a:gd name="connsiteY331" fmla="*/ 6858000 h 6858000"/>
              <a:gd name="connsiteX332" fmla="*/ 3391774 w 7467600"/>
              <a:gd name="connsiteY332" fmla="*/ 6697181 h 6858000"/>
              <a:gd name="connsiteX333" fmla="*/ 3735540 w 7467600"/>
              <a:gd name="connsiteY333" fmla="*/ 5546923 h 6858000"/>
              <a:gd name="connsiteX334" fmla="*/ 3729438 w 7467600"/>
              <a:gd name="connsiteY334" fmla="*/ 5569058 h 6858000"/>
              <a:gd name="connsiteX335" fmla="*/ 3707782 w 7467600"/>
              <a:gd name="connsiteY335" fmla="*/ 5644908 h 6858000"/>
              <a:gd name="connsiteX336" fmla="*/ 3583827 w 7467600"/>
              <a:gd name="connsiteY336" fmla="*/ 6039215 h 6858000"/>
              <a:gd name="connsiteX337" fmla="*/ 3547861 w 7467600"/>
              <a:gd name="connsiteY337" fmla="*/ 6129609 h 6858000"/>
              <a:gd name="connsiteX338" fmla="*/ 3490905 w 7467600"/>
              <a:gd name="connsiteY338" fmla="*/ 6277660 h 6858000"/>
              <a:gd name="connsiteX339" fmla="*/ 3455859 w 7467600"/>
              <a:gd name="connsiteY339" fmla="*/ 6391301 h 6858000"/>
              <a:gd name="connsiteX340" fmla="*/ 3429112 w 7467600"/>
              <a:gd name="connsiteY340" fmla="*/ 6479469 h 6858000"/>
              <a:gd name="connsiteX341" fmla="*/ 3304862 w 7467600"/>
              <a:gd name="connsiteY341" fmla="*/ 6796476 h 6858000"/>
              <a:gd name="connsiteX342" fmla="*/ 3276071 w 7467600"/>
              <a:gd name="connsiteY342" fmla="*/ 6858000 h 6858000"/>
              <a:gd name="connsiteX343" fmla="*/ 3240805 w 7467600"/>
              <a:gd name="connsiteY343" fmla="*/ 6858000 h 6858000"/>
              <a:gd name="connsiteX344" fmla="*/ 3275917 w 7467600"/>
              <a:gd name="connsiteY344" fmla="*/ 6783192 h 6858000"/>
              <a:gd name="connsiteX345" fmla="*/ 3399358 w 7467600"/>
              <a:gd name="connsiteY345" fmla="*/ 6469011 h 6858000"/>
              <a:gd name="connsiteX346" fmla="*/ 3425650 w 7467600"/>
              <a:gd name="connsiteY346" fmla="*/ 6381333 h 6858000"/>
              <a:gd name="connsiteX347" fmla="*/ 3460661 w 7467600"/>
              <a:gd name="connsiteY347" fmla="*/ 6266763 h 6858000"/>
              <a:gd name="connsiteX348" fmla="*/ 3518021 w 7467600"/>
              <a:gd name="connsiteY348" fmla="*/ 6117298 h 6858000"/>
              <a:gd name="connsiteX349" fmla="*/ 3554035 w 7467600"/>
              <a:gd name="connsiteY349" fmla="*/ 6027832 h 6858000"/>
              <a:gd name="connsiteX350" fmla="*/ 3677174 w 7467600"/>
              <a:gd name="connsiteY350" fmla="*/ 5636351 h 6858000"/>
              <a:gd name="connsiteX351" fmla="*/ 3698819 w 7467600"/>
              <a:gd name="connsiteY351" fmla="*/ 5560503 h 6858000"/>
              <a:gd name="connsiteX352" fmla="*/ 3702094 w 7467600"/>
              <a:gd name="connsiteY352" fmla="*/ 5549194 h 6858000"/>
              <a:gd name="connsiteX353" fmla="*/ 3398355 w 7467600"/>
              <a:gd name="connsiteY353" fmla="*/ 6094603 h 6858000"/>
              <a:gd name="connsiteX354" fmla="*/ 3193941 w 7467600"/>
              <a:gd name="connsiteY354" fmla="*/ 6798775 h 6858000"/>
              <a:gd name="connsiteX355" fmla="*/ 3184140 w 7467600"/>
              <a:gd name="connsiteY355" fmla="*/ 6858000 h 6858000"/>
              <a:gd name="connsiteX356" fmla="*/ 3099978 w 7467600"/>
              <a:gd name="connsiteY356" fmla="*/ 6858000 h 6858000"/>
              <a:gd name="connsiteX357" fmla="*/ 3101556 w 7467600"/>
              <a:gd name="connsiteY357" fmla="*/ 6843337 h 6858000"/>
              <a:gd name="connsiteX358" fmla="*/ 3370162 w 7467600"/>
              <a:gd name="connsiteY358" fmla="*/ 5785550 h 6858000"/>
              <a:gd name="connsiteX359" fmla="*/ 3746477 w 7467600"/>
              <a:gd name="connsiteY359" fmla="*/ 5377889 h 6858000"/>
              <a:gd name="connsiteX360" fmla="*/ 3863399 w 7467600"/>
              <a:gd name="connsiteY360" fmla="*/ 5087257 h 6858000"/>
              <a:gd name="connsiteX361" fmla="*/ 3968712 w 7467600"/>
              <a:gd name="connsiteY361" fmla="*/ 4913989 h 6858000"/>
              <a:gd name="connsiteX362" fmla="*/ 2792390 w 7467600"/>
              <a:gd name="connsiteY362" fmla="*/ 5382974 h 6858000"/>
              <a:gd name="connsiteX363" fmla="*/ 2714982 w 7467600"/>
              <a:gd name="connsiteY363" fmla="*/ 5427051 h 6858000"/>
              <a:gd name="connsiteX364" fmla="*/ 2813361 w 7467600"/>
              <a:gd name="connsiteY364" fmla="*/ 6023912 h 6858000"/>
              <a:gd name="connsiteX365" fmla="*/ 2688430 w 7467600"/>
              <a:gd name="connsiteY365" fmla="*/ 6801564 h 6858000"/>
              <a:gd name="connsiteX366" fmla="*/ 2629626 w 7467600"/>
              <a:gd name="connsiteY366" fmla="*/ 6763394 h 6858000"/>
              <a:gd name="connsiteX367" fmla="*/ 2565328 w 7467600"/>
              <a:gd name="connsiteY367" fmla="*/ 5516399 h 6858000"/>
              <a:gd name="connsiteX368" fmla="*/ 1922999 w 7467600"/>
              <a:gd name="connsiteY368" fmla="*/ 5980343 h 6858000"/>
              <a:gd name="connsiteX369" fmla="*/ 1950261 w 7467600"/>
              <a:gd name="connsiteY369" fmla="*/ 6405858 h 6858000"/>
              <a:gd name="connsiteX370" fmla="*/ 2365554 w 7467600"/>
              <a:gd name="connsiteY370" fmla="*/ 6759107 h 6858000"/>
              <a:gd name="connsiteX371" fmla="*/ 2424142 w 7467600"/>
              <a:gd name="connsiteY371" fmla="*/ 6858000 h 6858000"/>
              <a:gd name="connsiteX372" fmla="*/ 2395994 w 7467600"/>
              <a:gd name="connsiteY372" fmla="*/ 6858000 h 6858000"/>
              <a:gd name="connsiteX373" fmla="*/ 2392863 w 7467600"/>
              <a:gd name="connsiteY373" fmla="*/ 6852964 h 6858000"/>
              <a:gd name="connsiteX374" fmla="*/ 2017589 w 7467600"/>
              <a:gd name="connsiteY374" fmla="*/ 6493982 h 6858000"/>
              <a:gd name="connsiteX375" fmla="*/ 2147336 w 7467600"/>
              <a:gd name="connsiteY375" fmla="*/ 6594052 h 6858000"/>
              <a:gd name="connsiteX376" fmla="*/ 2207047 w 7467600"/>
              <a:gd name="connsiteY376" fmla="*/ 6654540 h 6858000"/>
              <a:gd name="connsiteX377" fmla="*/ 2299106 w 7467600"/>
              <a:gd name="connsiteY377" fmla="*/ 6778931 h 6858000"/>
              <a:gd name="connsiteX378" fmla="*/ 2314430 w 7467600"/>
              <a:gd name="connsiteY378" fmla="*/ 6801144 h 6858000"/>
              <a:gd name="connsiteX379" fmla="*/ 2352406 w 7467600"/>
              <a:gd name="connsiteY379" fmla="*/ 6858000 h 6858000"/>
              <a:gd name="connsiteX380" fmla="*/ 2314492 w 7467600"/>
              <a:gd name="connsiteY380" fmla="*/ 6858000 h 6858000"/>
              <a:gd name="connsiteX381" fmla="*/ 2288095 w 7467600"/>
              <a:gd name="connsiteY381" fmla="*/ 6818030 h 6858000"/>
              <a:gd name="connsiteX382" fmla="*/ 2272768 w 7467600"/>
              <a:gd name="connsiteY382" fmla="*/ 6795822 h 6858000"/>
              <a:gd name="connsiteX383" fmla="*/ 2182715 w 7467600"/>
              <a:gd name="connsiteY383" fmla="*/ 6675071 h 6858000"/>
              <a:gd name="connsiteX384" fmla="*/ 2032061 w 7467600"/>
              <a:gd name="connsiteY384" fmla="*/ 6541380 h 6858000"/>
              <a:gd name="connsiteX385" fmla="*/ 2257220 w 7467600"/>
              <a:gd name="connsiteY385" fmla="*/ 6826257 h 6858000"/>
              <a:gd name="connsiteX386" fmla="*/ 2281324 w 7467600"/>
              <a:gd name="connsiteY386" fmla="*/ 6858000 h 6858000"/>
              <a:gd name="connsiteX387" fmla="*/ 2242860 w 7467600"/>
              <a:gd name="connsiteY387" fmla="*/ 6858000 h 6858000"/>
              <a:gd name="connsiteX388" fmla="*/ 2232818 w 7467600"/>
              <a:gd name="connsiteY388" fmla="*/ 6844926 h 6858000"/>
              <a:gd name="connsiteX389" fmla="*/ 1990172 w 7467600"/>
              <a:gd name="connsiteY389" fmla="*/ 6542121 h 6858000"/>
              <a:gd name="connsiteX390" fmla="*/ 2124090 w 7467600"/>
              <a:gd name="connsiteY390" fmla="*/ 6761017 h 6858000"/>
              <a:gd name="connsiteX391" fmla="*/ 2200380 w 7467600"/>
              <a:gd name="connsiteY391" fmla="*/ 6858000 h 6858000"/>
              <a:gd name="connsiteX392" fmla="*/ 2147507 w 7467600"/>
              <a:gd name="connsiteY392" fmla="*/ 6858000 h 6858000"/>
              <a:gd name="connsiteX393" fmla="*/ 2070668 w 7467600"/>
              <a:gd name="connsiteY393" fmla="*/ 6761520 h 6858000"/>
              <a:gd name="connsiteX394" fmla="*/ 1975142 w 7467600"/>
              <a:gd name="connsiteY394" fmla="*/ 6585570 h 6858000"/>
              <a:gd name="connsiteX395" fmla="*/ 2050035 w 7467600"/>
              <a:gd name="connsiteY395" fmla="*/ 6813345 h 6858000"/>
              <a:gd name="connsiteX396" fmla="*/ 2063025 w 7467600"/>
              <a:gd name="connsiteY396" fmla="*/ 6858000 h 6858000"/>
              <a:gd name="connsiteX397" fmla="*/ 2021675 w 7467600"/>
              <a:gd name="connsiteY397" fmla="*/ 6858000 h 6858000"/>
              <a:gd name="connsiteX398" fmla="*/ 2019308 w 7467600"/>
              <a:gd name="connsiteY398" fmla="*/ 6847118 h 6858000"/>
              <a:gd name="connsiteX399" fmla="*/ 1938835 w 7467600"/>
              <a:gd name="connsiteY399" fmla="*/ 6551160 h 6858000"/>
              <a:gd name="connsiteX400" fmla="*/ 1953230 w 7467600"/>
              <a:gd name="connsiteY400" fmla="*/ 6759699 h 6858000"/>
              <a:gd name="connsiteX401" fmla="*/ 1956763 w 7467600"/>
              <a:gd name="connsiteY401" fmla="*/ 6778191 h 6858000"/>
              <a:gd name="connsiteX402" fmla="*/ 1967925 w 7467600"/>
              <a:gd name="connsiteY402" fmla="*/ 6858000 h 6858000"/>
              <a:gd name="connsiteX403" fmla="*/ 1936622 w 7467600"/>
              <a:gd name="connsiteY403" fmla="*/ 6858000 h 6858000"/>
              <a:gd name="connsiteX404" fmla="*/ 1926261 w 7467600"/>
              <a:gd name="connsiteY404" fmla="*/ 6784064 h 6858000"/>
              <a:gd name="connsiteX405" fmla="*/ 1922724 w 7467600"/>
              <a:gd name="connsiteY405" fmla="*/ 6765577 h 6858000"/>
              <a:gd name="connsiteX406" fmla="*/ 1904650 w 7467600"/>
              <a:gd name="connsiteY406" fmla="*/ 6639616 h 6858000"/>
              <a:gd name="connsiteX407" fmla="*/ 1885273 w 7467600"/>
              <a:gd name="connsiteY407" fmla="*/ 6858000 h 6858000"/>
              <a:gd name="connsiteX408" fmla="*/ 1854363 w 7467600"/>
              <a:gd name="connsiteY408" fmla="*/ 6858000 h 6858000"/>
              <a:gd name="connsiteX409" fmla="*/ 1880391 w 7467600"/>
              <a:gd name="connsiteY409" fmla="*/ 6603796 h 6858000"/>
              <a:gd name="connsiteX410" fmla="*/ 1818273 w 7467600"/>
              <a:gd name="connsiteY410" fmla="*/ 6715729 h 6858000"/>
              <a:gd name="connsiteX411" fmla="*/ 1794691 w 7467600"/>
              <a:gd name="connsiteY411" fmla="*/ 6843239 h 6858000"/>
              <a:gd name="connsiteX412" fmla="*/ 1794914 w 7467600"/>
              <a:gd name="connsiteY412" fmla="*/ 6858000 h 6858000"/>
              <a:gd name="connsiteX413" fmla="*/ 1746128 w 7467600"/>
              <a:gd name="connsiteY413" fmla="*/ 6858000 h 6858000"/>
              <a:gd name="connsiteX414" fmla="*/ 1753934 w 7467600"/>
              <a:gd name="connsiteY414" fmla="*/ 6724796 h 6858000"/>
              <a:gd name="connsiteX415" fmla="*/ 1792053 w 7467600"/>
              <a:gd name="connsiteY415" fmla="*/ 6572396 h 6858000"/>
              <a:gd name="connsiteX416" fmla="*/ 1862248 w 7467600"/>
              <a:gd name="connsiteY416" fmla="*/ 6266397 h 6858000"/>
              <a:gd name="connsiteX417" fmla="*/ 1862250 w 7467600"/>
              <a:gd name="connsiteY417" fmla="*/ 6033531 h 6858000"/>
              <a:gd name="connsiteX418" fmla="*/ 1211999 w 7467600"/>
              <a:gd name="connsiteY418" fmla="*/ 6683610 h 6858000"/>
              <a:gd name="connsiteX419" fmla="*/ 1213266 w 7467600"/>
              <a:gd name="connsiteY419" fmla="*/ 6691947 h 6858000"/>
              <a:gd name="connsiteX420" fmla="*/ 1203370 w 7467600"/>
              <a:gd name="connsiteY420" fmla="*/ 6850676 h 6858000"/>
              <a:gd name="connsiteX421" fmla="*/ 1203671 w 7467600"/>
              <a:gd name="connsiteY421" fmla="*/ 6858000 h 6858000"/>
              <a:gd name="connsiteX422" fmla="*/ 1143180 w 7467600"/>
              <a:gd name="connsiteY422" fmla="*/ 6858000 h 6858000"/>
              <a:gd name="connsiteX423" fmla="*/ 1142176 w 7467600"/>
              <a:gd name="connsiteY423" fmla="*/ 6766045 h 6858000"/>
              <a:gd name="connsiteX424" fmla="*/ 1067484 w 7467600"/>
              <a:gd name="connsiteY424" fmla="*/ 6858000 h 6858000"/>
              <a:gd name="connsiteX425" fmla="*/ 953928 w 7467600"/>
              <a:gd name="connsiteY425" fmla="*/ 6858000 h 6858000"/>
              <a:gd name="connsiteX426" fmla="*/ 959715 w 7467600"/>
              <a:gd name="connsiteY426" fmla="*/ 6850185 h 6858000"/>
              <a:gd name="connsiteX427" fmla="*/ 1483788 w 7467600"/>
              <a:gd name="connsiteY427" fmla="*/ 6259174 h 6858000"/>
              <a:gd name="connsiteX428" fmla="*/ 1100671 w 7467600"/>
              <a:gd name="connsiteY428" fmla="*/ 6252137 h 6858000"/>
              <a:gd name="connsiteX429" fmla="*/ 1090144 w 7467600"/>
              <a:gd name="connsiteY429" fmla="*/ 6256748 h 6858000"/>
              <a:gd name="connsiteX430" fmla="*/ 1095872 w 7467600"/>
              <a:gd name="connsiteY430" fmla="*/ 6271892 h 6858000"/>
              <a:gd name="connsiteX431" fmla="*/ 262785 w 7467600"/>
              <a:gd name="connsiteY431" fmla="*/ 6845450 h 6858000"/>
              <a:gd name="connsiteX432" fmla="*/ 209968 w 7467600"/>
              <a:gd name="connsiteY432" fmla="*/ 6770713 h 6858000"/>
              <a:gd name="connsiteX433" fmla="*/ 873460 w 7467600"/>
              <a:gd name="connsiteY433" fmla="*/ 6253768 h 6858000"/>
              <a:gd name="connsiteX434" fmla="*/ 192686 w 7467600"/>
              <a:gd name="connsiteY434" fmla="*/ 5849257 h 6858000"/>
              <a:gd name="connsiteX435" fmla="*/ 4696 w 7467600"/>
              <a:gd name="connsiteY435" fmla="*/ 5697668 h 6858000"/>
              <a:gd name="connsiteX436" fmla="*/ 0 w 7467600"/>
              <a:gd name="connsiteY436" fmla="*/ 5689984 h 6858000"/>
              <a:gd name="connsiteX437" fmla="*/ 0 w 7467600"/>
              <a:gd name="connsiteY437" fmla="*/ 5513472 h 6858000"/>
              <a:gd name="connsiteX438" fmla="*/ 174101 w 7467600"/>
              <a:gd name="connsiteY438" fmla="*/ 5620277 h 6858000"/>
              <a:gd name="connsiteX439" fmla="*/ 891800 w 7467600"/>
              <a:gd name="connsiteY439" fmla="*/ 6036935 h 6858000"/>
              <a:gd name="connsiteX440" fmla="*/ 1072219 w 7467600"/>
              <a:gd name="connsiteY440" fmla="*/ 6169443 h 6858000"/>
              <a:gd name="connsiteX441" fmla="*/ 1074117 w 7467600"/>
              <a:gd name="connsiteY441" fmla="*/ 6170301 h 6858000"/>
              <a:gd name="connsiteX442" fmla="*/ 1083114 w 7467600"/>
              <a:gd name="connsiteY442" fmla="*/ 6174131 h 6858000"/>
              <a:gd name="connsiteX443" fmla="*/ 1543010 w 7467600"/>
              <a:gd name="connsiteY443" fmla="*/ 6191140 h 6858000"/>
              <a:gd name="connsiteX444" fmla="*/ 1551080 w 7467600"/>
              <a:gd name="connsiteY444" fmla="*/ 6195006 h 6858000"/>
              <a:gd name="connsiteX445" fmla="*/ 2345443 w 7467600"/>
              <a:gd name="connsiteY445" fmla="*/ 5549882 h 6858000"/>
              <a:gd name="connsiteX446" fmla="*/ 1721499 w 7467600"/>
              <a:gd name="connsiteY446" fmla="*/ 5599969 h 6858000"/>
              <a:gd name="connsiteX447" fmla="*/ 767716 w 7467600"/>
              <a:gd name="connsiteY447" fmla="*/ 5472768 h 6858000"/>
              <a:gd name="connsiteX448" fmla="*/ 722147 w 7467600"/>
              <a:gd name="connsiteY448" fmla="*/ 5393091 h 6858000"/>
              <a:gd name="connsiteX449" fmla="*/ 1485552 w 7467600"/>
              <a:gd name="connsiteY449" fmla="*/ 5313202 h 6858000"/>
              <a:gd name="connsiteX450" fmla="*/ 2143004 w 7467600"/>
              <a:gd name="connsiteY450" fmla="*/ 5402420 h 6858000"/>
              <a:gd name="connsiteX451" fmla="*/ 1933391 w 7467600"/>
              <a:gd name="connsiteY451" fmla="*/ 5156971 h 6858000"/>
              <a:gd name="connsiteX452" fmla="*/ 1827118 w 7467600"/>
              <a:gd name="connsiteY452" fmla="*/ 4968410 h 6858000"/>
              <a:gd name="connsiteX453" fmla="*/ 1837349 w 7467600"/>
              <a:gd name="connsiteY453" fmla="*/ 4956357 h 6858000"/>
              <a:gd name="connsiteX454" fmla="*/ 2162835 w 7467600"/>
              <a:gd name="connsiteY454" fmla="*/ 5187853 h 6858000"/>
              <a:gd name="connsiteX455" fmla="*/ 2257167 w 7467600"/>
              <a:gd name="connsiteY455" fmla="*/ 5462123 h 6858000"/>
              <a:gd name="connsiteX456" fmla="*/ 2261598 w 7467600"/>
              <a:gd name="connsiteY456" fmla="*/ 5467998 h 6858000"/>
              <a:gd name="connsiteX457" fmla="*/ 2437177 w 7467600"/>
              <a:gd name="connsiteY457" fmla="*/ 5479608 h 6858000"/>
              <a:gd name="connsiteX458" fmla="*/ 2445247 w 7467600"/>
              <a:gd name="connsiteY458" fmla="*/ 5483476 h 6858000"/>
              <a:gd name="connsiteX459" fmla="*/ 2743626 w 7467600"/>
              <a:gd name="connsiteY459" fmla="*/ 5304819 h 6858000"/>
              <a:gd name="connsiteX460" fmla="*/ 3048102 w 7467600"/>
              <a:gd name="connsiteY460" fmla="*/ 5150595 h 6858000"/>
              <a:gd name="connsiteX461" fmla="*/ 1799414 w 7467600"/>
              <a:gd name="connsiteY461" fmla="*/ 4694732 h 6858000"/>
              <a:gd name="connsiteX462" fmla="*/ 1771735 w 7467600"/>
              <a:gd name="connsiteY462" fmla="*/ 4619929 h 6858000"/>
              <a:gd name="connsiteX463" fmla="*/ 3104273 w 7467600"/>
              <a:gd name="connsiteY463" fmla="*/ 5076159 h 6858000"/>
              <a:gd name="connsiteX464" fmla="*/ 3113245 w 7467600"/>
              <a:gd name="connsiteY464" fmla="*/ 5090705 h 6858000"/>
              <a:gd name="connsiteX465" fmla="*/ 3126294 w 7467600"/>
              <a:gd name="connsiteY465" fmla="*/ 5114400 h 6858000"/>
              <a:gd name="connsiteX466" fmla="*/ 3937433 w 7467600"/>
              <a:gd name="connsiteY466" fmla="*/ 4830473 h 6858000"/>
              <a:gd name="connsiteX467" fmla="*/ 3590475 w 7467600"/>
              <a:gd name="connsiteY467" fmla="*/ 4597974 h 6858000"/>
              <a:gd name="connsiteX468" fmla="*/ 3100264 w 7467600"/>
              <a:gd name="connsiteY468" fmla="*/ 4579845 h 6858000"/>
              <a:gd name="connsiteX469" fmla="*/ 2183576 w 7467600"/>
              <a:gd name="connsiteY469" fmla="*/ 4227150 h 6858000"/>
              <a:gd name="connsiteX470" fmla="*/ 2151029 w 7467600"/>
              <a:gd name="connsiteY470" fmla="*/ 4146947 h 6858000"/>
              <a:gd name="connsiteX471" fmla="*/ 3563434 w 7467600"/>
              <a:gd name="connsiteY471" fmla="*/ 4469115 h 6858000"/>
              <a:gd name="connsiteX472" fmla="*/ 3177952 w 7467600"/>
              <a:gd name="connsiteY472" fmla="*/ 3657386 h 6858000"/>
              <a:gd name="connsiteX473" fmla="*/ 3189263 w 7467600"/>
              <a:gd name="connsiteY473" fmla="*/ 3625726 h 6858000"/>
              <a:gd name="connsiteX474" fmla="*/ 3560912 w 7467600"/>
              <a:gd name="connsiteY474" fmla="*/ 4079863 h 6858000"/>
              <a:gd name="connsiteX475" fmla="*/ 3626636 w 7467600"/>
              <a:gd name="connsiteY475" fmla="*/ 4512230 h 6858000"/>
              <a:gd name="connsiteX476" fmla="*/ 3653088 w 7467600"/>
              <a:gd name="connsiteY476" fmla="*/ 4521417 h 6858000"/>
              <a:gd name="connsiteX477" fmla="*/ 3988128 w 7467600"/>
              <a:gd name="connsiteY477" fmla="*/ 4817267 h 6858000"/>
              <a:gd name="connsiteX478" fmla="*/ 4830582 w 7467600"/>
              <a:gd name="connsiteY478" fmla="*/ 4676000 h 6858000"/>
              <a:gd name="connsiteX479" fmla="*/ 4830100 w 7467600"/>
              <a:gd name="connsiteY479" fmla="*/ 4675554 h 6858000"/>
              <a:gd name="connsiteX480" fmla="*/ 4036318 w 7467600"/>
              <a:gd name="connsiteY480" fmla="*/ 4147013 h 6858000"/>
              <a:gd name="connsiteX481" fmla="*/ 3432098 w 7467600"/>
              <a:gd name="connsiteY481" fmla="*/ 3537312 h 6858000"/>
              <a:gd name="connsiteX482" fmla="*/ 3446761 w 7467600"/>
              <a:gd name="connsiteY482" fmla="*/ 3461278 h 6858000"/>
              <a:gd name="connsiteX483" fmla="*/ 4419733 w 7467600"/>
              <a:gd name="connsiteY483" fmla="*/ 3963555 h 6858000"/>
              <a:gd name="connsiteX484" fmla="*/ 4781371 w 7467600"/>
              <a:gd name="connsiteY484" fmla="*/ 4458604 h 6858000"/>
              <a:gd name="connsiteX485" fmla="*/ 4780440 w 7467600"/>
              <a:gd name="connsiteY485" fmla="*/ 4470290 h 6858000"/>
              <a:gd name="connsiteX486" fmla="*/ 4898954 w 7467600"/>
              <a:gd name="connsiteY486" fmla="*/ 4662092 h 6858000"/>
              <a:gd name="connsiteX487" fmla="*/ 4900699 w 7467600"/>
              <a:gd name="connsiteY487" fmla="*/ 4670867 h 6858000"/>
              <a:gd name="connsiteX488" fmla="*/ 5714511 w 7467600"/>
              <a:gd name="connsiteY488" fmla="*/ 4663483 h 6858000"/>
              <a:gd name="connsiteX489" fmla="*/ 5464793 w 7467600"/>
              <a:gd name="connsiteY489" fmla="*/ 4393556 h 6858000"/>
              <a:gd name="connsiteX490" fmla="*/ 5461897 w 7467600"/>
              <a:gd name="connsiteY490" fmla="*/ 4390879 h 6858000"/>
              <a:gd name="connsiteX491" fmla="*/ 4294126 w 7467600"/>
              <a:gd name="connsiteY491" fmla="*/ 3303048 h 6858000"/>
              <a:gd name="connsiteX492" fmla="*/ 4305321 w 7467600"/>
              <a:gd name="connsiteY492" fmla="*/ 3256953 h 6858000"/>
              <a:gd name="connsiteX493" fmla="*/ 4949299 w 7467600"/>
              <a:gd name="connsiteY493" fmla="*/ 3766336 h 6858000"/>
              <a:gd name="connsiteX494" fmla="*/ 5291452 w 7467600"/>
              <a:gd name="connsiteY494" fmla="*/ 4076801 h 6858000"/>
              <a:gd name="connsiteX495" fmla="*/ 5434998 w 7467600"/>
              <a:gd name="connsiteY495" fmla="*/ 4254100 h 6858000"/>
              <a:gd name="connsiteX496" fmla="*/ 5351015 w 7467600"/>
              <a:gd name="connsiteY496" fmla="*/ 3760989 h 6858000"/>
              <a:gd name="connsiteX497" fmla="*/ 5413780 w 7467600"/>
              <a:gd name="connsiteY497" fmla="*/ 2966265 h 6858000"/>
              <a:gd name="connsiteX498" fmla="*/ 5425627 w 7467600"/>
              <a:gd name="connsiteY498" fmla="*/ 2954192 h 6858000"/>
              <a:gd name="connsiteX499" fmla="*/ 6604735 w 7467600"/>
              <a:gd name="connsiteY499" fmla="*/ 2041381 h 6858000"/>
              <a:gd name="connsiteX500" fmla="*/ 7204487 w 7467600"/>
              <a:gd name="connsiteY500" fmla="*/ 2742112 h 6858000"/>
              <a:gd name="connsiteX501" fmla="*/ 7131592 w 7467600"/>
              <a:gd name="connsiteY501" fmla="*/ 2672096 h 6858000"/>
              <a:gd name="connsiteX502" fmla="*/ 6996344 w 7467600"/>
              <a:gd name="connsiteY502" fmla="*/ 2518310 h 6858000"/>
              <a:gd name="connsiteX503" fmla="*/ 6735495 w 7467600"/>
              <a:gd name="connsiteY503" fmla="*/ 2196890 h 6858000"/>
              <a:gd name="connsiteX504" fmla="*/ 6721901 w 7467600"/>
              <a:gd name="connsiteY504" fmla="*/ 2179274 h 6858000"/>
              <a:gd name="connsiteX505" fmla="*/ 6604735 w 7467600"/>
              <a:gd name="connsiteY505" fmla="*/ 2041381 h 6858000"/>
              <a:gd name="connsiteX506" fmla="*/ 6591670 w 7467600"/>
              <a:gd name="connsiteY506" fmla="*/ 1988277 h 6858000"/>
              <a:gd name="connsiteX507" fmla="*/ 6747349 w 7467600"/>
              <a:gd name="connsiteY507" fmla="*/ 2160069 h 6858000"/>
              <a:gd name="connsiteX508" fmla="*/ 6760943 w 7467600"/>
              <a:gd name="connsiteY508" fmla="*/ 2177686 h 6858000"/>
              <a:gd name="connsiteX509" fmla="*/ 7021065 w 7467600"/>
              <a:gd name="connsiteY509" fmla="*/ 2498102 h 6858000"/>
              <a:gd name="connsiteX510" fmla="*/ 7155223 w 7467600"/>
              <a:gd name="connsiteY510" fmla="*/ 2650386 h 6858000"/>
              <a:gd name="connsiteX511" fmla="*/ 7203167 w 7467600"/>
              <a:gd name="connsiteY511" fmla="*/ 2697288 h 6858000"/>
              <a:gd name="connsiteX512" fmla="*/ 6937703 w 7467600"/>
              <a:gd name="connsiteY512" fmla="*/ 2321981 h 6858000"/>
              <a:gd name="connsiteX513" fmla="*/ 6591670 w 7467600"/>
              <a:gd name="connsiteY513" fmla="*/ 1988277 h 6858000"/>
              <a:gd name="connsiteX514" fmla="*/ 5798671 w 7467600"/>
              <a:gd name="connsiteY514" fmla="*/ 1981601 h 6858000"/>
              <a:gd name="connsiteX515" fmla="*/ 5754709 w 7467600"/>
              <a:gd name="connsiteY515" fmla="*/ 2071454 h 6858000"/>
              <a:gd name="connsiteX516" fmla="*/ 5763044 w 7467600"/>
              <a:gd name="connsiteY516" fmla="*/ 2842206 h 6858000"/>
              <a:gd name="connsiteX517" fmla="*/ 5764974 w 7467600"/>
              <a:gd name="connsiteY517" fmla="*/ 2799609 h 6858000"/>
              <a:gd name="connsiteX518" fmla="*/ 5767665 w 7467600"/>
              <a:gd name="connsiteY518" fmla="*/ 2666409 h 6858000"/>
              <a:gd name="connsiteX519" fmla="*/ 5763055 w 7467600"/>
              <a:gd name="connsiteY519" fmla="*/ 2579705 h 6858000"/>
              <a:gd name="connsiteX520" fmla="*/ 5758079 w 7467600"/>
              <a:gd name="connsiteY520" fmla="*/ 2492508 h 6858000"/>
              <a:gd name="connsiteX521" fmla="*/ 5779325 w 7467600"/>
              <a:gd name="connsiteY521" fmla="*/ 2197069 h 6858000"/>
              <a:gd name="connsiteX522" fmla="*/ 5798671 w 7467600"/>
              <a:gd name="connsiteY522" fmla="*/ 1981601 h 6858000"/>
              <a:gd name="connsiteX523" fmla="*/ 5829202 w 7467600"/>
              <a:gd name="connsiteY523" fmla="*/ 1971679 h 6858000"/>
              <a:gd name="connsiteX524" fmla="*/ 5809558 w 7467600"/>
              <a:gd name="connsiteY524" fmla="*/ 2198043 h 6858000"/>
              <a:gd name="connsiteX525" fmla="*/ 5788653 w 7467600"/>
              <a:gd name="connsiteY525" fmla="*/ 2489430 h 6858000"/>
              <a:gd name="connsiteX526" fmla="*/ 5793439 w 7467600"/>
              <a:gd name="connsiteY526" fmla="*/ 2575235 h 6858000"/>
              <a:gd name="connsiteX527" fmla="*/ 5796837 w 7467600"/>
              <a:gd name="connsiteY527" fmla="*/ 2637633 h 6858000"/>
              <a:gd name="connsiteX528" fmla="*/ 5818614 w 7467600"/>
              <a:gd name="connsiteY528" fmla="*/ 2473055 h 6858000"/>
              <a:gd name="connsiteX529" fmla="*/ 5829202 w 7467600"/>
              <a:gd name="connsiteY529" fmla="*/ 1971679 h 6858000"/>
              <a:gd name="connsiteX530" fmla="*/ 5911389 w 7467600"/>
              <a:gd name="connsiteY530" fmla="*/ 1898371 h 6858000"/>
              <a:gd name="connsiteX531" fmla="*/ 6237627 w 7467600"/>
              <a:gd name="connsiteY531" fmla="*/ 2231921 h 6858000"/>
              <a:gd name="connsiteX532" fmla="*/ 5911389 w 7467600"/>
              <a:gd name="connsiteY532" fmla="*/ 1898371 h 6858000"/>
              <a:gd name="connsiteX533" fmla="*/ 6944437 w 7467600"/>
              <a:gd name="connsiteY533" fmla="*/ 1575402 h 6858000"/>
              <a:gd name="connsiteX534" fmla="*/ 6304730 w 7467600"/>
              <a:gd name="connsiteY534" fmla="*/ 1766654 h 6858000"/>
              <a:gd name="connsiteX535" fmla="*/ 6944437 w 7467600"/>
              <a:gd name="connsiteY535" fmla="*/ 1575402 h 6858000"/>
              <a:gd name="connsiteX536" fmla="*/ 7019523 w 7467600"/>
              <a:gd name="connsiteY536" fmla="*/ 1519450 h 6858000"/>
              <a:gd name="connsiteX537" fmla="*/ 6298091 w 7467600"/>
              <a:gd name="connsiteY537" fmla="*/ 1737122 h 6858000"/>
              <a:gd name="connsiteX538" fmla="*/ 7019523 w 7467600"/>
              <a:gd name="connsiteY538" fmla="*/ 1519450 h 6858000"/>
              <a:gd name="connsiteX539" fmla="*/ 2399523 w 7467600"/>
              <a:gd name="connsiteY539" fmla="*/ 1428234 h 6858000"/>
              <a:gd name="connsiteX540" fmla="*/ 2224982 w 7467600"/>
              <a:gd name="connsiteY540" fmla="*/ 1826201 h 6858000"/>
              <a:gd name="connsiteX541" fmla="*/ 2096099 w 7467600"/>
              <a:gd name="connsiteY541" fmla="*/ 2345900 h 6858000"/>
              <a:gd name="connsiteX542" fmla="*/ 2283317 w 7467600"/>
              <a:gd name="connsiteY542" fmla="*/ 1796925 h 6858000"/>
              <a:gd name="connsiteX543" fmla="*/ 2399523 w 7467600"/>
              <a:gd name="connsiteY543" fmla="*/ 1428234 h 6858000"/>
              <a:gd name="connsiteX544" fmla="*/ 2448558 w 7467600"/>
              <a:gd name="connsiteY544" fmla="*/ 1373435 h 6858000"/>
              <a:gd name="connsiteX545" fmla="*/ 2312521 w 7467600"/>
              <a:gd name="connsiteY545" fmla="*/ 1806140 h 6858000"/>
              <a:gd name="connsiteX546" fmla="*/ 2127533 w 7467600"/>
              <a:gd name="connsiteY546" fmla="*/ 2348380 h 6858000"/>
              <a:gd name="connsiteX547" fmla="*/ 2358080 w 7467600"/>
              <a:gd name="connsiteY547" fmla="*/ 1866134 h 6858000"/>
              <a:gd name="connsiteX548" fmla="*/ 2407436 w 7467600"/>
              <a:gd name="connsiteY548" fmla="*/ 1651070 h 6858000"/>
              <a:gd name="connsiteX549" fmla="*/ 2448558 w 7467600"/>
              <a:gd name="connsiteY549" fmla="*/ 1373435 h 6858000"/>
              <a:gd name="connsiteX550" fmla="*/ 278707 w 7467600"/>
              <a:gd name="connsiteY550" fmla="*/ 1352270 h 6858000"/>
              <a:gd name="connsiteX551" fmla="*/ 321570 w 7467600"/>
              <a:gd name="connsiteY551" fmla="*/ 1861610 h 6858000"/>
              <a:gd name="connsiteX552" fmla="*/ 294281 w 7467600"/>
              <a:gd name="connsiteY552" fmla="*/ 1440658 h 6858000"/>
              <a:gd name="connsiteX553" fmla="*/ 278707 w 7467600"/>
              <a:gd name="connsiteY553" fmla="*/ 1352270 h 6858000"/>
              <a:gd name="connsiteX554" fmla="*/ 1423821 w 7467600"/>
              <a:gd name="connsiteY554" fmla="*/ 1351958 h 6858000"/>
              <a:gd name="connsiteX555" fmla="*/ 1638521 w 7467600"/>
              <a:gd name="connsiteY555" fmla="*/ 1908470 h 6858000"/>
              <a:gd name="connsiteX556" fmla="*/ 1754199 w 7467600"/>
              <a:gd name="connsiteY556" fmla="*/ 2149284 h 6858000"/>
              <a:gd name="connsiteX557" fmla="*/ 1908359 w 7467600"/>
              <a:gd name="connsiteY557" fmla="*/ 2364988 h 6858000"/>
              <a:gd name="connsiteX558" fmla="*/ 1647661 w 7467600"/>
              <a:gd name="connsiteY558" fmla="*/ 1825945 h 6858000"/>
              <a:gd name="connsiteX559" fmla="*/ 1423821 w 7467600"/>
              <a:gd name="connsiteY559" fmla="*/ 1351958 h 6858000"/>
              <a:gd name="connsiteX560" fmla="*/ 1431890 w 7467600"/>
              <a:gd name="connsiteY560" fmla="*/ 1306475 h 6858000"/>
              <a:gd name="connsiteX561" fmla="*/ 1507597 w 7467600"/>
              <a:gd name="connsiteY561" fmla="*/ 1446132 h 6858000"/>
              <a:gd name="connsiteX562" fmla="*/ 1674586 w 7467600"/>
              <a:gd name="connsiteY562" fmla="*/ 1813832 h 6858000"/>
              <a:gd name="connsiteX563" fmla="*/ 1815950 w 7467600"/>
              <a:gd name="connsiteY563" fmla="*/ 2128564 h 6858000"/>
              <a:gd name="connsiteX564" fmla="*/ 1984242 w 7467600"/>
              <a:gd name="connsiteY564" fmla="*/ 2430829 h 6858000"/>
              <a:gd name="connsiteX565" fmla="*/ 2014023 w 7467600"/>
              <a:gd name="connsiteY565" fmla="*/ 2450995 h 6858000"/>
              <a:gd name="connsiteX566" fmla="*/ 1747337 w 7467600"/>
              <a:gd name="connsiteY566" fmla="*/ 1855264 h 6858000"/>
              <a:gd name="connsiteX567" fmla="*/ 1533749 w 7467600"/>
              <a:gd name="connsiteY567" fmla="*/ 1478656 h 6858000"/>
              <a:gd name="connsiteX568" fmla="*/ 1431890 w 7467600"/>
              <a:gd name="connsiteY568" fmla="*/ 1306475 h 6858000"/>
              <a:gd name="connsiteX569" fmla="*/ 5052692 w 7467600"/>
              <a:gd name="connsiteY569" fmla="*/ 1292994 h 6858000"/>
              <a:gd name="connsiteX570" fmla="*/ 5200661 w 7467600"/>
              <a:gd name="connsiteY570" fmla="*/ 1635186 h 6858000"/>
              <a:gd name="connsiteX571" fmla="*/ 5297138 w 7467600"/>
              <a:gd name="connsiteY571" fmla="*/ 1906351 h 6858000"/>
              <a:gd name="connsiteX572" fmla="*/ 5052692 w 7467600"/>
              <a:gd name="connsiteY572" fmla="*/ 1292994 h 6858000"/>
              <a:gd name="connsiteX573" fmla="*/ 5009948 w 7467600"/>
              <a:gd name="connsiteY573" fmla="*/ 1273619 h 6858000"/>
              <a:gd name="connsiteX574" fmla="*/ 5121777 w 7467600"/>
              <a:gd name="connsiteY574" fmla="*/ 1654213 h 6858000"/>
              <a:gd name="connsiteX575" fmla="*/ 5293545 w 7467600"/>
              <a:gd name="connsiteY575" fmla="*/ 2072247 h 6858000"/>
              <a:gd name="connsiteX576" fmla="*/ 5294042 w 7467600"/>
              <a:gd name="connsiteY576" fmla="*/ 2065019 h 6858000"/>
              <a:gd name="connsiteX577" fmla="*/ 5171936 w 7467600"/>
              <a:gd name="connsiteY577" fmla="*/ 1647613 h 6858000"/>
              <a:gd name="connsiteX578" fmla="*/ 5009948 w 7467600"/>
              <a:gd name="connsiteY578" fmla="*/ 1273619 h 6858000"/>
              <a:gd name="connsiteX579" fmla="*/ 655236 w 7467600"/>
              <a:gd name="connsiteY579" fmla="*/ 1268632 h 6858000"/>
              <a:gd name="connsiteX580" fmla="*/ 839521 w 7467600"/>
              <a:gd name="connsiteY580" fmla="*/ 1685315 h 6858000"/>
              <a:gd name="connsiteX581" fmla="*/ 1109416 w 7467600"/>
              <a:gd name="connsiteY581" fmla="*/ 2061663 h 6858000"/>
              <a:gd name="connsiteX582" fmla="*/ 1298300 w 7467600"/>
              <a:gd name="connsiteY582" fmla="*/ 2247742 h 6858000"/>
              <a:gd name="connsiteX583" fmla="*/ 1125871 w 7467600"/>
              <a:gd name="connsiteY583" fmla="*/ 1989513 h 6858000"/>
              <a:gd name="connsiteX584" fmla="*/ 981574 w 7467600"/>
              <a:gd name="connsiteY584" fmla="*/ 1783157 h 6858000"/>
              <a:gd name="connsiteX585" fmla="*/ 922198 w 7467600"/>
              <a:gd name="connsiteY585" fmla="*/ 1677437 h 6858000"/>
              <a:gd name="connsiteX586" fmla="*/ 869293 w 7467600"/>
              <a:gd name="connsiteY586" fmla="*/ 1583214 h 6858000"/>
              <a:gd name="connsiteX587" fmla="*/ 751431 w 7467600"/>
              <a:gd name="connsiteY587" fmla="*/ 1405731 h 6858000"/>
              <a:gd name="connsiteX588" fmla="*/ 655236 w 7467600"/>
              <a:gd name="connsiteY588" fmla="*/ 1268632 h 6858000"/>
              <a:gd name="connsiteX589" fmla="*/ 6516292 w 7467600"/>
              <a:gd name="connsiteY589" fmla="*/ 1263064 h 6858000"/>
              <a:gd name="connsiteX590" fmla="*/ 5736320 w 7467600"/>
              <a:gd name="connsiteY590" fmla="*/ 1501803 h 6858000"/>
              <a:gd name="connsiteX591" fmla="*/ 6516292 w 7467600"/>
              <a:gd name="connsiteY591" fmla="*/ 1263064 h 6858000"/>
              <a:gd name="connsiteX592" fmla="*/ 291466 w 7467600"/>
              <a:gd name="connsiteY592" fmla="*/ 1250369 h 6858000"/>
              <a:gd name="connsiteX593" fmla="*/ 323180 w 7467600"/>
              <a:gd name="connsiteY593" fmla="*/ 1435283 h 6858000"/>
              <a:gd name="connsiteX594" fmla="*/ 349381 w 7467600"/>
              <a:gd name="connsiteY594" fmla="*/ 1875041 h 6858000"/>
              <a:gd name="connsiteX595" fmla="*/ 374363 w 7467600"/>
              <a:gd name="connsiteY595" fmla="*/ 1506494 h 6858000"/>
              <a:gd name="connsiteX596" fmla="*/ 302168 w 7467600"/>
              <a:gd name="connsiteY596" fmla="*/ 1274495 h 6858000"/>
              <a:gd name="connsiteX597" fmla="*/ 291466 w 7467600"/>
              <a:gd name="connsiteY597" fmla="*/ 1250369 h 6858000"/>
              <a:gd name="connsiteX598" fmla="*/ 678222 w 7467600"/>
              <a:gd name="connsiteY598" fmla="*/ 1248670 h 6858000"/>
              <a:gd name="connsiteX599" fmla="*/ 775536 w 7467600"/>
              <a:gd name="connsiteY599" fmla="*/ 1388015 h 6858000"/>
              <a:gd name="connsiteX600" fmla="*/ 894529 w 7467600"/>
              <a:gd name="connsiteY600" fmla="*/ 1567739 h 6858000"/>
              <a:gd name="connsiteX601" fmla="*/ 948000 w 7467600"/>
              <a:gd name="connsiteY601" fmla="*/ 1663088 h 6858000"/>
              <a:gd name="connsiteX602" fmla="*/ 1006812 w 7467600"/>
              <a:gd name="connsiteY602" fmla="*/ 1767683 h 6858000"/>
              <a:gd name="connsiteX603" fmla="*/ 1149133 w 7467600"/>
              <a:gd name="connsiteY603" fmla="*/ 1971513 h 6858000"/>
              <a:gd name="connsiteX604" fmla="*/ 1333952 w 7467600"/>
              <a:gd name="connsiteY604" fmla="*/ 2251620 h 6858000"/>
              <a:gd name="connsiteX605" fmla="*/ 1337329 w 7467600"/>
              <a:gd name="connsiteY605" fmla="*/ 2258350 h 6858000"/>
              <a:gd name="connsiteX606" fmla="*/ 1014726 w 7467600"/>
              <a:gd name="connsiteY606" fmla="*/ 1615556 h 6858000"/>
              <a:gd name="connsiteX607" fmla="*/ 678222 w 7467600"/>
              <a:gd name="connsiteY607" fmla="*/ 1248670 h 6858000"/>
              <a:gd name="connsiteX608" fmla="*/ 6691602 w 7467600"/>
              <a:gd name="connsiteY608" fmla="*/ 1140573 h 6858000"/>
              <a:gd name="connsiteX609" fmla="*/ 6571100 w 7467600"/>
              <a:gd name="connsiteY609" fmla="*/ 1183662 h 6858000"/>
              <a:gd name="connsiteX610" fmla="*/ 6241687 w 7467600"/>
              <a:gd name="connsiteY610" fmla="*/ 1257600 h 6858000"/>
              <a:gd name="connsiteX611" fmla="*/ 5693009 w 7467600"/>
              <a:gd name="connsiteY611" fmla="*/ 1478256 h 6858000"/>
              <a:gd name="connsiteX612" fmla="*/ 6548420 w 7467600"/>
              <a:gd name="connsiteY612" fmla="*/ 1214599 h 6858000"/>
              <a:gd name="connsiteX613" fmla="*/ 6605473 w 7467600"/>
              <a:gd name="connsiteY613" fmla="*/ 1184686 h 6858000"/>
              <a:gd name="connsiteX614" fmla="*/ 6691602 w 7467600"/>
              <a:gd name="connsiteY614" fmla="*/ 1140573 h 6858000"/>
              <a:gd name="connsiteX615" fmla="*/ 4002475 w 7467600"/>
              <a:gd name="connsiteY615" fmla="*/ 1037802 h 6858000"/>
              <a:gd name="connsiteX616" fmla="*/ 4000324 w 7467600"/>
              <a:gd name="connsiteY616" fmla="*/ 1039362 h 6858000"/>
              <a:gd name="connsiteX617" fmla="*/ 4002862 w 7467600"/>
              <a:gd name="connsiteY617" fmla="*/ 1042866 h 6858000"/>
              <a:gd name="connsiteX618" fmla="*/ 4002475 w 7467600"/>
              <a:gd name="connsiteY618" fmla="*/ 1037802 h 6858000"/>
              <a:gd name="connsiteX619" fmla="*/ 506322 w 7467600"/>
              <a:gd name="connsiteY619" fmla="*/ 1020997 h 6858000"/>
              <a:gd name="connsiteX620" fmla="*/ 533068 w 7467600"/>
              <a:gd name="connsiteY620" fmla="*/ 1029409 h 6858000"/>
              <a:gd name="connsiteX621" fmla="*/ 1232525 w 7467600"/>
              <a:gd name="connsiteY621" fmla="*/ 1804675 h 6858000"/>
              <a:gd name="connsiteX622" fmla="*/ 1388858 w 7467600"/>
              <a:gd name="connsiteY622" fmla="*/ 2368011 h 6858000"/>
              <a:gd name="connsiteX623" fmla="*/ 1384098 w 7467600"/>
              <a:gd name="connsiteY623" fmla="*/ 2378125 h 6858000"/>
              <a:gd name="connsiteX624" fmla="*/ 1425393 w 7467600"/>
              <a:gd name="connsiteY624" fmla="*/ 2589124 h 6858000"/>
              <a:gd name="connsiteX625" fmla="*/ 1424001 w 7467600"/>
              <a:gd name="connsiteY625" fmla="*/ 2597541 h 6858000"/>
              <a:gd name="connsiteX626" fmla="*/ 2152729 w 7467600"/>
              <a:gd name="connsiteY626" fmla="*/ 2864487 h 6858000"/>
              <a:gd name="connsiteX627" fmla="*/ 2020609 w 7467600"/>
              <a:gd name="connsiteY627" fmla="*/ 2539671 h 6858000"/>
              <a:gd name="connsiteX628" fmla="*/ 2018920 w 7467600"/>
              <a:gd name="connsiteY628" fmla="*/ 2536309 h 6858000"/>
              <a:gd name="connsiteX629" fmla="*/ 1342441 w 7467600"/>
              <a:gd name="connsiteY629" fmla="*/ 1173017 h 6858000"/>
              <a:gd name="connsiteX630" fmla="*/ 1367925 w 7467600"/>
              <a:gd name="connsiteY630" fmla="*/ 1135648 h 6858000"/>
              <a:gd name="connsiteX631" fmla="*/ 1771401 w 7467600"/>
              <a:gd name="connsiteY631" fmla="*/ 1806673 h 6858000"/>
              <a:gd name="connsiteX632" fmla="*/ 1972385 w 7467600"/>
              <a:gd name="connsiteY632" fmla="*/ 2198735 h 6858000"/>
              <a:gd name="connsiteX633" fmla="*/ 2040892 w 7467600"/>
              <a:gd name="connsiteY633" fmla="*/ 2405205 h 6858000"/>
              <a:gd name="connsiteX634" fmla="*/ 2131689 w 7467600"/>
              <a:gd name="connsiteY634" fmla="*/ 1936926 h 6858000"/>
              <a:gd name="connsiteX635" fmla="*/ 2454820 w 7467600"/>
              <a:gd name="connsiteY635" fmla="*/ 1248808 h 6858000"/>
              <a:gd name="connsiteX636" fmla="*/ 2492512 w 7467600"/>
              <a:gd name="connsiteY636" fmla="*/ 1302920 h 6858000"/>
              <a:gd name="connsiteX637" fmla="*/ 2081216 w 7467600"/>
              <a:gd name="connsiteY637" fmla="*/ 2527513 h 6858000"/>
              <a:gd name="connsiteX638" fmla="*/ 2081211 w 7467600"/>
              <a:gd name="connsiteY638" fmla="*/ 2528916 h 6858000"/>
              <a:gd name="connsiteX639" fmla="*/ 2199067 w 7467600"/>
              <a:gd name="connsiteY639" fmla="*/ 2884061 h 6858000"/>
              <a:gd name="connsiteX640" fmla="*/ 3192586 w 7467600"/>
              <a:gd name="connsiteY640" fmla="*/ 3411496 h 6858000"/>
              <a:gd name="connsiteX641" fmla="*/ 3182620 w 7467600"/>
              <a:gd name="connsiteY641" fmla="*/ 3483279 h 6858000"/>
              <a:gd name="connsiteX642" fmla="*/ 2435119 w 7467600"/>
              <a:gd name="connsiteY642" fmla="*/ 3080173 h 6858000"/>
              <a:gd name="connsiteX643" fmla="*/ 2410152 w 7467600"/>
              <a:gd name="connsiteY643" fmla="*/ 3063751 h 6858000"/>
              <a:gd name="connsiteX644" fmla="*/ 2408099 w 7467600"/>
              <a:gd name="connsiteY644" fmla="*/ 3064403 h 6858000"/>
              <a:gd name="connsiteX645" fmla="*/ 2407218 w 7467600"/>
              <a:gd name="connsiteY645" fmla="*/ 3070324 h 6858000"/>
              <a:gd name="connsiteX646" fmla="*/ 2380138 w 7467600"/>
              <a:gd name="connsiteY646" fmla="*/ 3099341 h 6858000"/>
              <a:gd name="connsiteX647" fmla="*/ 1765923 w 7467600"/>
              <a:gd name="connsiteY647" fmla="*/ 3581043 h 6858000"/>
              <a:gd name="connsiteX648" fmla="*/ 1702258 w 7467600"/>
              <a:gd name="connsiteY648" fmla="*/ 3612286 h 6858000"/>
              <a:gd name="connsiteX649" fmla="*/ 1538370 w 7467600"/>
              <a:gd name="connsiteY649" fmla="*/ 3811804 h 6858000"/>
              <a:gd name="connsiteX650" fmla="*/ 542867 w 7467600"/>
              <a:gd name="connsiteY650" fmla="*/ 4944092 h 6858000"/>
              <a:gd name="connsiteX651" fmla="*/ 515800 w 7467600"/>
              <a:gd name="connsiteY651" fmla="*/ 4862180 h 6858000"/>
              <a:gd name="connsiteX652" fmla="*/ 909145 w 7467600"/>
              <a:gd name="connsiteY652" fmla="*/ 4199225 h 6858000"/>
              <a:gd name="connsiteX653" fmla="*/ 1214067 w 7467600"/>
              <a:gd name="connsiteY653" fmla="*/ 3908561 h 6858000"/>
              <a:gd name="connsiteX654" fmla="*/ 640967 w 7467600"/>
              <a:gd name="connsiteY654" fmla="*/ 4105601 h 6858000"/>
              <a:gd name="connsiteX655" fmla="*/ 112563 w 7467600"/>
              <a:gd name="connsiteY655" fmla="*/ 4396952 h 6858000"/>
              <a:gd name="connsiteX656" fmla="*/ 0 w 7467600"/>
              <a:gd name="connsiteY656" fmla="*/ 4466006 h 6858000"/>
              <a:gd name="connsiteX657" fmla="*/ 0 w 7467600"/>
              <a:gd name="connsiteY657" fmla="*/ 4233763 h 6858000"/>
              <a:gd name="connsiteX658" fmla="*/ 36881 w 7467600"/>
              <a:gd name="connsiteY658" fmla="*/ 4200118 h 6858000"/>
              <a:gd name="connsiteX659" fmla="*/ 910534 w 7467600"/>
              <a:gd name="connsiteY659" fmla="*/ 3629753 h 6858000"/>
              <a:gd name="connsiteX660" fmla="*/ 1578717 w 7467600"/>
              <a:gd name="connsiteY660" fmla="*/ 3575982 h 6858000"/>
              <a:gd name="connsiteX661" fmla="*/ 2338780 w 7467600"/>
              <a:gd name="connsiteY661" fmla="*/ 3033725 h 6858000"/>
              <a:gd name="connsiteX662" fmla="*/ 1807991 w 7467600"/>
              <a:gd name="connsiteY662" fmla="*/ 2807184 h 6858000"/>
              <a:gd name="connsiteX663" fmla="*/ 1416358 w 7467600"/>
              <a:gd name="connsiteY663" fmla="*/ 3112571 h 6858000"/>
              <a:gd name="connsiteX664" fmla="*/ 939066 w 7467600"/>
              <a:gd name="connsiteY664" fmla="*/ 3378798 h 6858000"/>
              <a:gd name="connsiteX665" fmla="*/ 115099 w 7467600"/>
              <a:gd name="connsiteY665" fmla="*/ 3607650 h 6858000"/>
              <a:gd name="connsiteX666" fmla="*/ 97284 w 7467600"/>
              <a:gd name="connsiteY666" fmla="*/ 3520393 h 6858000"/>
              <a:gd name="connsiteX667" fmla="*/ 922050 w 7467600"/>
              <a:gd name="connsiteY667" fmla="*/ 3074867 h 6858000"/>
              <a:gd name="connsiteX668" fmla="*/ 1405265 w 7467600"/>
              <a:gd name="connsiteY668" fmla="*/ 3016319 h 6858000"/>
              <a:gd name="connsiteX669" fmla="*/ 1407512 w 7467600"/>
              <a:gd name="connsiteY669" fmla="*/ 3018001 h 6858000"/>
              <a:gd name="connsiteX670" fmla="*/ 1726266 w 7467600"/>
              <a:gd name="connsiteY670" fmla="*/ 2777274 h 6858000"/>
              <a:gd name="connsiteX671" fmla="*/ 625390 w 7467600"/>
              <a:gd name="connsiteY671" fmla="*/ 2514541 h 6858000"/>
              <a:gd name="connsiteX672" fmla="*/ 619799 w 7467600"/>
              <a:gd name="connsiteY672" fmla="*/ 2527180 h 6858000"/>
              <a:gd name="connsiteX673" fmla="*/ 310030 w 7467600"/>
              <a:gd name="connsiteY673" fmla="*/ 2771818 h 6858000"/>
              <a:gd name="connsiteX674" fmla="*/ 173877 w 7467600"/>
              <a:gd name="connsiteY674" fmla="*/ 2937056 h 6858000"/>
              <a:gd name="connsiteX675" fmla="*/ 77889 w 7467600"/>
              <a:gd name="connsiteY675" fmla="*/ 3138440 h 6858000"/>
              <a:gd name="connsiteX676" fmla="*/ 0 w 7467600"/>
              <a:gd name="connsiteY676" fmla="*/ 3271395 h 6858000"/>
              <a:gd name="connsiteX677" fmla="*/ 0 w 7467600"/>
              <a:gd name="connsiteY677" fmla="*/ 3153002 h 6858000"/>
              <a:gd name="connsiteX678" fmla="*/ 2386 w 7467600"/>
              <a:gd name="connsiteY678" fmla="*/ 3149203 h 6858000"/>
              <a:gd name="connsiteX679" fmla="*/ 89753 w 7467600"/>
              <a:gd name="connsiteY679" fmla="*/ 2987702 h 6858000"/>
              <a:gd name="connsiteX680" fmla="*/ 76869 w 7467600"/>
              <a:gd name="connsiteY680" fmla="*/ 3005404 h 6858000"/>
              <a:gd name="connsiteX681" fmla="*/ 32049 w 7467600"/>
              <a:gd name="connsiteY681" fmla="*/ 3065814 h 6858000"/>
              <a:gd name="connsiteX682" fmla="*/ 0 w 7467600"/>
              <a:gd name="connsiteY682" fmla="*/ 3108744 h 6858000"/>
              <a:gd name="connsiteX683" fmla="*/ 0 w 7467600"/>
              <a:gd name="connsiteY683" fmla="*/ 3058059 h 6858000"/>
              <a:gd name="connsiteX684" fmla="*/ 7610 w 7467600"/>
              <a:gd name="connsiteY684" fmla="*/ 3047889 h 6858000"/>
              <a:gd name="connsiteX685" fmla="*/ 52419 w 7467600"/>
              <a:gd name="connsiteY685" fmla="*/ 2987479 h 6858000"/>
              <a:gd name="connsiteX686" fmla="*/ 59142 w 7467600"/>
              <a:gd name="connsiteY686" fmla="*/ 2978488 h 6858000"/>
              <a:gd name="connsiteX687" fmla="*/ 0 w 7467600"/>
              <a:gd name="connsiteY687" fmla="*/ 3015334 h 6858000"/>
              <a:gd name="connsiteX688" fmla="*/ 0 w 7467600"/>
              <a:gd name="connsiteY688" fmla="*/ 2914286 h 6858000"/>
              <a:gd name="connsiteX689" fmla="*/ 36383 w 7467600"/>
              <a:gd name="connsiteY689" fmla="*/ 2901128 h 6858000"/>
              <a:gd name="connsiteX690" fmla="*/ 156329 w 7467600"/>
              <a:gd name="connsiteY690" fmla="*/ 2840533 h 6858000"/>
              <a:gd name="connsiteX691" fmla="*/ 358355 w 7467600"/>
              <a:gd name="connsiteY691" fmla="*/ 2620471 h 6858000"/>
              <a:gd name="connsiteX692" fmla="*/ 510577 w 7467600"/>
              <a:gd name="connsiteY692" fmla="*/ 2501244 h 6858000"/>
              <a:gd name="connsiteX693" fmla="*/ 211967 w 7467600"/>
              <a:gd name="connsiteY693" fmla="*/ 2479171 h 6858000"/>
              <a:gd name="connsiteX694" fmla="*/ 0 w 7467600"/>
              <a:gd name="connsiteY694" fmla="*/ 2476398 h 6858000"/>
              <a:gd name="connsiteX695" fmla="*/ 0 w 7467600"/>
              <a:gd name="connsiteY695" fmla="*/ 2389189 h 6858000"/>
              <a:gd name="connsiteX696" fmla="*/ 103062 w 7467600"/>
              <a:gd name="connsiteY696" fmla="*/ 2389518 h 6858000"/>
              <a:gd name="connsiteX697" fmla="*/ 510734 w 7467600"/>
              <a:gd name="connsiteY697" fmla="*/ 2416201 h 6858000"/>
              <a:gd name="connsiteX698" fmla="*/ 279257 w 7467600"/>
              <a:gd name="connsiteY698" fmla="*/ 2092102 h 6858000"/>
              <a:gd name="connsiteX699" fmla="*/ 65265 w 7467600"/>
              <a:gd name="connsiteY699" fmla="*/ 2006049 h 6858000"/>
              <a:gd name="connsiteX700" fmla="*/ 0 w 7467600"/>
              <a:gd name="connsiteY700" fmla="*/ 1982532 h 6858000"/>
              <a:gd name="connsiteX701" fmla="*/ 0 w 7467600"/>
              <a:gd name="connsiteY701" fmla="*/ 1912789 h 6858000"/>
              <a:gd name="connsiteX702" fmla="*/ 97460 w 7467600"/>
              <a:gd name="connsiteY702" fmla="*/ 1953725 h 6858000"/>
              <a:gd name="connsiteX703" fmla="*/ 221272 w 7467600"/>
              <a:gd name="connsiteY703" fmla="*/ 1980766 h 6858000"/>
              <a:gd name="connsiteX704" fmla="*/ 116765 w 7467600"/>
              <a:gd name="connsiteY704" fmla="*/ 1911033 h 6858000"/>
              <a:gd name="connsiteX705" fmla="*/ 16405 w 7467600"/>
              <a:gd name="connsiteY705" fmla="*/ 1803412 h 6858000"/>
              <a:gd name="connsiteX706" fmla="*/ 0 w 7467600"/>
              <a:gd name="connsiteY706" fmla="*/ 1784777 h 6858000"/>
              <a:gd name="connsiteX707" fmla="*/ 0 w 7467600"/>
              <a:gd name="connsiteY707" fmla="*/ 1740082 h 6858000"/>
              <a:gd name="connsiteX708" fmla="*/ 39394 w 7467600"/>
              <a:gd name="connsiteY708" fmla="*/ 1784856 h 6858000"/>
              <a:gd name="connsiteX709" fmla="*/ 135813 w 7467600"/>
              <a:gd name="connsiteY709" fmla="*/ 1888838 h 6858000"/>
              <a:gd name="connsiteX710" fmla="*/ 242575 w 7467600"/>
              <a:gd name="connsiteY710" fmla="*/ 1958841 h 6858000"/>
              <a:gd name="connsiteX711" fmla="*/ 82197 w 7467600"/>
              <a:gd name="connsiteY711" fmla="*/ 1754826 h 6858000"/>
              <a:gd name="connsiteX712" fmla="*/ 0 w 7467600"/>
              <a:gd name="connsiteY712" fmla="*/ 1679650 h 6858000"/>
              <a:gd name="connsiteX713" fmla="*/ 0 w 7467600"/>
              <a:gd name="connsiteY713" fmla="*/ 1602463 h 6858000"/>
              <a:gd name="connsiteX714" fmla="*/ 84689 w 7467600"/>
              <a:gd name="connsiteY714" fmla="*/ 1677442 h 6858000"/>
              <a:gd name="connsiteX715" fmla="*/ 298437 w 7467600"/>
              <a:gd name="connsiteY715" fmla="*/ 1968019 h 6858000"/>
              <a:gd name="connsiteX716" fmla="*/ 227269 w 7467600"/>
              <a:gd name="connsiteY716" fmla="*/ 1114064 h 6858000"/>
              <a:gd name="connsiteX717" fmla="*/ 248003 w 7467600"/>
              <a:gd name="connsiteY717" fmla="*/ 1089613 h 6858000"/>
              <a:gd name="connsiteX718" fmla="*/ 427020 w 7467600"/>
              <a:gd name="connsiteY718" fmla="*/ 1619803 h 6858000"/>
              <a:gd name="connsiteX719" fmla="*/ 340345 w 7467600"/>
              <a:gd name="connsiteY719" fmla="*/ 2027739 h 6858000"/>
              <a:gd name="connsiteX720" fmla="*/ 360865 w 7467600"/>
              <a:gd name="connsiteY720" fmla="*/ 2044827 h 6858000"/>
              <a:gd name="connsiteX721" fmla="*/ 560414 w 7467600"/>
              <a:gd name="connsiteY721" fmla="*/ 2421457 h 6858000"/>
              <a:gd name="connsiteX722" fmla="*/ 1359703 w 7467600"/>
              <a:gd name="connsiteY722" fmla="*/ 2578554 h 6858000"/>
              <a:gd name="connsiteX723" fmla="*/ 1359422 w 7467600"/>
              <a:gd name="connsiteY723" fmla="*/ 2577994 h 6858000"/>
              <a:gd name="connsiteX724" fmla="*/ 828701 w 7467600"/>
              <a:gd name="connsiteY724" fmla="*/ 1839520 h 6858000"/>
              <a:gd name="connsiteX725" fmla="*/ 494427 w 7467600"/>
              <a:gd name="connsiteY725" fmla="*/ 1092333 h 6858000"/>
              <a:gd name="connsiteX726" fmla="*/ 506322 w 7467600"/>
              <a:gd name="connsiteY726" fmla="*/ 1020997 h 6858000"/>
              <a:gd name="connsiteX727" fmla="*/ 4570198 w 7467600"/>
              <a:gd name="connsiteY727" fmla="*/ 978081 h 6858000"/>
              <a:gd name="connsiteX728" fmla="*/ 4523691 w 7467600"/>
              <a:gd name="connsiteY728" fmla="*/ 1127776 h 6858000"/>
              <a:gd name="connsiteX729" fmla="*/ 4509875 w 7467600"/>
              <a:gd name="connsiteY729" fmla="*/ 1167552 h 6858000"/>
              <a:gd name="connsiteX730" fmla="*/ 4478168 w 7467600"/>
              <a:gd name="connsiteY730" fmla="*/ 1260735 h 6858000"/>
              <a:gd name="connsiteX731" fmla="*/ 4409309 w 7467600"/>
              <a:gd name="connsiteY731" fmla="*/ 1666996 h 6858000"/>
              <a:gd name="connsiteX732" fmla="*/ 4370031 w 7467600"/>
              <a:gd name="connsiteY732" fmla="*/ 1955666 h 6858000"/>
              <a:gd name="connsiteX733" fmla="*/ 4570198 w 7467600"/>
              <a:gd name="connsiteY733" fmla="*/ 978081 h 6858000"/>
              <a:gd name="connsiteX734" fmla="*/ 4557898 w 7467600"/>
              <a:gd name="connsiteY734" fmla="*/ 900011 h 6858000"/>
              <a:gd name="connsiteX735" fmla="*/ 4344840 w 7467600"/>
              <a:gd name="connsiteY735" fmla="*/ 1922038 h 6858000"/>
              <a:gd name="connsiteX736" fmla="*/ 4378710 w 7467600"/>
              <a:gd name="connsiteY736" fmla="*/ 1665516 h 6858000"/>
              <a:gd name="connsiteX737" fmla="*/ 4448798 w 7467600"/>
              <a:gd name="connsiteY737" fmla="*/ 1253024 h 6858000"/>
              <a:gd name="connsiteX738" fmla="*/ 4480315 w 7467600"/>
              <a:gd name="connsiteY738" fmla="*/ 1158454 h 6858000"/>
              <a:gd name="connsiteX739" fmla="*/ 4494133 w 7467600"/>
              <a:gd name="connsiteY739" fmla="*/ 1118676 h 6858000"/>
              <a:gd name="connsiteX740" fmla="*/ 4557898 w 7467600"/>
              <a:gd name="connsiteY740" fmla="*/ 900011 h 6858000"/>
              <a:gd name="connsiteX741" fmla="*/ 5870151 w 7467600"/>
              <a:gd name="connsiteY741" fmla="*/ 898890 h 6858000"/>
              <a:gd name="connsiteX742" fmla="*/ 5861335 w 7467600"/>
              <a:gd name="connsiteY742" fmla="*/ 899177 h 6858000"/>
              <a:gd name="connsiteX743" fmla="*/ 5843702 w 7467600"/>
              <a:gd name="connsiteY743" fmla="*/ 899748 h 6858000"/>
              <a:gd name="connsiteX744" fmla="*/ 5651107 w 7467600"/>
              <a:gd name="connsiteY744" fmla="*/ 920306 h 6858000"/>
              <a:gd name="connsiteX745" fmla="*/ 5459407 w 7467600"/>
              <a:gd name="connsiteY745" fmla="*/ 940975 h 6858000"/>
              <a:gd name="connsiteX746" fmla="*/ 5374846 w 7467600"/>
              <a:gd name="connsiteY746" fmla="*/ 941988 h 6858000"/>
              <a:gd name="connsiteX747" fmla="*/ 5256105 w 7467600"/>
              <a:gd name="connsiteY747" fmla="*/ 945632 h 6858000"/>
              <a:gd name="connsiteX748" fmla="*/ 5107071 w 7467600"/>
              <a:gd name="connsiteY748" fmla="*/ 969720 h 6858000"/>
              <a:gd name="connsiteX749" fmla="*/ 4998681 w 7467600"/>
              <a:gd name="connsiteY749" fmla="*/ 988771 h 6858000"/>
              <a:gd name="connsiteX750" fmla="*/ 5870151 w 7467600"/>
              <a:gd name="connsiteY750" fmla="*/ 898890 h 6858000"/>
              <a:gd name="connsiteX751" fmla="*/ 5504425 w 7467600"/>
              <a:gd name="connsiteY751" fmla="*/ 848067 h 6858000"/>
              <a:gd name="connsiteX752" fmla="*/ 4968849 w 7467600"/>
              <a:gd name="connsiteY752" fmla="*/ 962318 h 6858000"/>
              <a:gd name="connsiteX753" fmla="*/ 5104039 w 7467600"/>
              <a:gd name="connsiteY753" fmla="*/ 940634 h 6858000"/>
              <a:gd name="connsiteX754" fmla="*/ 5256311 w 7467600"/>
              <a:gd name="connsiteY754" fmla="*/ 916490 h 6858000"/>
              <a:gd name="connsiteX755" fmla="*/ 5377381 w 7467600"/>
              <a:gd name="connsiteY755" fmla="*/ 912671 h 6858000"/>
              <a:gd name="connsiteX756" fmla="*/ 5460148 w 7467600"/>
              <a:gd name="connsiteY756" fmla="*/ 911442 h 6858000"/>
              <a:gd name="connsiteX757" fmla="*/ 5648971 w 7467600"/>
              <a:gd name="connsiteY757" fmla="*/ 891331 h 6858000"/>
              <a:gd name="connsiteX758" fmla="*/ 5844807 w 7467600"/>
              <a:gd name="connsiteY758" fmla="*/ 870718 h 6858000"/>
              <a:gd name="connsiteX759" fmla="*/ 5862975 w 7467600"/>
              <a:gd name="connsiteY759" fmla="*/ 869756 h 6858000"/>
              <a:gd name="connsiteX760" fmla="*/ 5920887 w 7467600"/>
              <a:gd name="connsiteY760" fmla="*/ 865929 h 6858000"/>
              <a:gd name="connsiteX761" fmla="*/ 5504425 w 7467600"/>
              <a:gd name="connsiteY761" fmla="*/ 848067 h 6858000"/>
              <a:gd name="connsiteX762" fmla="*/ 3607114 w 7467600"/>
              <a:gd name="connsiteY762" fmla="*/ 467441 h 6858000"/>
              <a:gd name="connsiteX763" fmla="*/ 3296242 w 7467600"/>
              <a:gd name="connsiteY763" fmla="*/ 807991 h 6858000"/>
              <a:gd name="connsiteX764" fmla="*/ 3174674 w 7467600"/>
              <a:gd name="connsiteY764" fmla="*/ 919759 h 6858000"/>
              <a:gd name="connsiteX765" fmla="*/ 3042978 w 7467600"/>
              <a:gd name="connsiteY765" fmla="*/ 1054894 h 6858000"/>
              <a:gd name="connsiteX766" fmla="*/ 2968914 w 7467600"/>
              <a:gd name="connsiteY766" fmla="*/ 1133756 h 6858000"/>
              <a:gd name="connsiteX767" fmla="*/ 3103823 w 7467600"/>
              <a:gd name="connsiteY767" fmla="*/ 1026814 h 6858000"/>
              <a:gd name="connsiteX768" fmla="*/ 3607114 w 7467600"/>
              <a:gd name="connsiteY768" fmla="*/ 467441 h 6858000"/>
              <a:gd name="connsiteX769" fmla="*/ 3744487 w 7467600"/>
              <a:gd name="connsiteY769" fmla="*/ 383136 h 6858000"/>
              <a:gd name="connsiteX770" fmla="*/ 3970213 w 7467600"/>
              <a:gd name="connsiteY770" fmla="*/ 995559 h 6858000"/>
              <a:gd name="connsiteX771" fmla="*/ 3744487 w 7467600"/>
              <a:gd name="connsiteY771" fmla="*/ 383136 h 6858000"/>
              <a:gd name="connsiteX772" fmla="*/ 3624562 w 7467600"/>
              <a:gd name="connsiteY772" fmla="*/ 367041 h 6858000"/>
              <a:gd name="connsiteX773" fmla="*/ 3489712 w 7467600"/>
              <a:gd name="connsiteY773" fmla="*/ 485386 h 6858000"/>
              <a:gd name="connsiteX774" fmla="*/ 3182994 w 7467600"/>
              <a:gd name="connsiteY774" fmla="*/ 828265 h 6858000"/>
              <a:gd name="connsiteX775" fmla="*/ 2892114 w 7467600"/>
              <a:gd name="connsiteY775" fmla="*/ 1172635 h 6858000"/>
              <a:gd name="connsiteX776" fmla="*/ 3021459 w 7467600"/>
              <a:gd name="connsiteY776" fmla="*/ 1035385 h 6858000"/>
              <a:gd name="connsiteX777" fmla="*/ 3153873 w 7467600"/>
              <a:gd name="connsiteY777" fmla="*/ 898971 h 6858000"/>
              <a:gd name="connsiteX778" fmla="*/ 3276511 w 7467600"/>
              <a:gd name="connsiteY778" fmla="*/ 786423 h 6858000"/>
              <a:gd name="connsiteX779" fmla="*/ 3584154 w 7467600"/>
              <a:gd name="connsiteY779" fmla="*/ 448218 h 6858000"/>
              <a:gd name="connsiteX780" fmla="*/ 3624562 w 7467600"/>
              <a:gd name="connsiteY780" fmla="*/ 367041 h 6858000"/>
              <a:gd name="connsiteX781" fmla="*/ 3766672 w 7467600"/>
              <a:gd name="connsiteY781" fmla="*/ 359429 h 6858000"/>
              <a:gd name="connsiteX782" fmla="*/ 3996338 w 7467600"/>
              <a:gd name="connsiteY782" fmla="*/ 968237 h 6858000"/>
              <a:gd name="connsiteX783" fmla="*/ 3766672 w 7467600"/>
              <a:gd name="connsiteY783" fmla="*/ 359429 h 6858000"/>
              <a:gd name="connsiteX784" fmla="*/ 5805386 w 7467600"/>
              <a:gd name="connsiteY784" fmla="*/ 239240 h 6858000"/>
              <a:gd name="connsiteX785" fmla="*/ 5736947 w 7467600"/>
              <a:gd name="connsiteY785" fmla="*/ 261367 h 6858000"/>
              <a:gd name="connsiteX786" fmla="*/ 5427012 w 7467600"/>
              <a:gd name="connsiteY786" fmla="*/ 311272 h 6858000"/>
              <a:gd name="connsiteX787" fmla="*/ 5147818 w 7467600"/>
              <a:gd name="connsiteY787" fmla="*/ 322112 h 6858000"/>
              <a:gd name="connsiteX788" fmla="*/ 5060854 w 7467600"/>
              <a:gd name="connsiteY788" fmla="*/ 311882 h 6858000"/>
              <a:gd name="connsiteX789" fmla="*/ 4945989 w 7467600"/>
              <a:gd name="connsiteY789" fmla="*/ 300516 h 6858000"/>
              <a:gd name="connsiteX790" fmla="*/ 5410479 w 7467600"/>
              <a:gd name="connsiteY790" fmla="*/ 348434 h 6858000"/>
              <a:gd name="connsiteX791" fmla="*/ 5805386 w 7467600"/>
              <a:gd name="connsiteY791" fmla="*/ 239240 h 6858000"/>
              <a:gd name="connsiteX792" fmla="*/ 5905192 w 7467600"/>
              <a:gd name="connsiteY792" fmla="*/ 163079 h 6858000"/>
              <a:gd name="connsiteX793" fmla="*/ 5865655 w 7467600"/>
              <a:gd name="connsiteY793" fmla="*/ 171901 h 6858000"/>
              <a:gd name="connsiteX794" fmla="*/ 5259740 w 7467600"/>
              <a:gd name="connsiteY794" fmla="*/ 257013 h 6858000"/>
              <a:gd name="connsiteX795" fmla="*/ 5208466 w 7467600"/>
              <a:gd name="connsiteY795" fmla="*/ 257550 h 6858000"/>
              <a:gd name="connsiteX796" fmla="*/ 4980204 w 7467600"/>
              <a:gd name="connsiteY796" fmla="*/ 271903 h 6858000"/>
              <a:gd name="connsiteX797" fmla="*/ 5068068 w 7467600"/>
              <a:gd name="connsiteY797" fmla="*/ 282244 h 6858000"/>
              <a:gd name="connsiteX798" fmla="*/ 5153231 w 7467600"/>
              <a:gd name="connsiteY798" fmla="*/ 292240 h 6858000"/>
              <a:gd name="connsiteX799" fmla="*/ 5426491 w 7467600"/>
              <a:gd name="connsiteY799" fmla="*/ 281128 h 6858000"/>
              <a:gd name="connsiteX800" fmla="*/ 5731212 w 7467600"/>
              <a:gd name="connsiteY800" fmla="*/ 231951 h 6858000"/>
              <a:gd name="connsiteX801" fmla="*/ 5905192 w 7467600"/>
              <a:gd name="connsiteY801" fmla="*/ 163079 h 6858000"/>
              <a:gd name="connsiteX802" fmla="*/ 5944437 w 7467600"/>
              <a:gd name="connsiteY802" fmla="*/ 113829 h 6858000"/>
              <a:gd name="connsiteX803" fmla="*/ 5825032 w 7467600"/>
              <a:gd name="connsiteY803" fmla="*/ 146405 h 6858000"/>
              <a:gd name="connsiteX804" fmla="*/ 4955599 w 7467600"/>
              <a:gd name="connsiteY804" fmla="*/ 247008 h 6858000"/>
              <a:gd name="connsiteX805" fmla="*/ 5210104 w 7467600"/>
              <a:gd name="connsiteY805" fmla="*/ 228123 h 6858000"/>
              <a:gd name="connsiteX806" fmla="*/ 5261015 w 7467600"/>
              <a:gd name="connsiteY806" fmla="*/ 227087 h 6858000"/>
              <a:gd name="connsiteX807" fmla="*/ 5861181 w 7467600"/>
              <a:gd name="connsiteY807" fmla="*/ 143093 h 6858000"/>
              <a:gd name="connsiteX808" fmla="*/ 5961252 w 7467600"/>
              <a:gd name="connsiteY808" fmla="*/ 114820 h 6858000"/>
              <a:gd name="connsiteX809" fmla="*/ 5944437 w 7467600"/>
              <a:gd name="connsiteY809" fmla="*/ 113829 h 6858000"/>
              <a:gd name="connsiteX810" fmla="*/ 3882765 w 7467600"/>
              <a:gd name="connsiteY810" fmla="*/ 0 h 6858000"/>
              <a:gd name="connsiteX811" fmla="*/ 3995099 w 7467600"/>
              <a:gd name="connsiteY811" fmla="*/ 0 h 6858000"/>
              <a:gd name="connsiteX812" fmla="*/ 4163818 w 7467600"/>
              <a:gd name="connsiteY812" fmla="*/ 234104 h 6858000"/>
              <a:gd name="connsiteX813" fmla="*/ 4172099 w 7467600"/>
              <a:gd name="connsiteY813" fmla="*/ 234207 h 6858000"/>
              <a:gd name="connsiteX814" fmla="*/ 4784282 w 7467600"/>
              <a:gd name="connsiteY814" fmla="*/ 276561 h 6858000"/>
              <a:gd name="connsiteX815" fmla="*/ 4801687 w 7467600"/>
              <a:gd name="connsiteY815" fmla="*/ 267764 h 6858000"/>
              <a:gd name="connsiteX816" fmla="*/ 6082788 w 7467600"/>
              <a:gd name="connsiteY816" fmla="*/ 64119 h 6858000"/>
              <a:gd name="connsiteX817" fmla="*/ 6099442 w 7467600"/>
              <a:gd name="connsiteY817" fmla="*/ 82568 h 6858000"/>
              <a:gd name="connsiteX818" fmla="*/ 4804137 w 7467600"/>
              <a:gd name="connsiteY818" fmla="*/ 320931 h 6858000"/>
              <a:gd name="connsiteX819" fmla="*/ 4227047 w 7467600"/>
              <a:gd name="connsiteY819" fmla="*/ 313415 h 6858000"/>
              <a:gd name="connsiteX820" fmla="*/ 4346041 w 7467600"/>
              <a:gd name="connsiteY820" fmla="*/ 456086 h 6858000"/>
              <a:gd name="connsiteX821" fmla="*/ 4870967 w 7467600"/>
              <a:gd name="connsiteY821" fmla="*/ 963061 h 6858000"/>
              <a:gd name="connsiteX822" fmla="*/ 4889647 w 7467600"/>
              <a:gd name="connsiteY822" fmla="*/ 957147 h 6858000"/>
              <a:gd name="connsiteX823" fmla="*/ 5422504 w 7467600"/>
              <a:gd name="connsiteY823" fmla="*/ 805191 h 6858000"/>
              <a:gd name="connsiteX824" fmla="*/ 6087656 w 7467600"/>
              <a:gd name="connsiteY824" fmla="*/ 826703 h 6858000"/>
              <a:gd name="connsiteX825" fmla="*/ 6058717 w 7467600"/>
              <a:gd name="connsiteY825" fmla="*/ 865992 h 6858000"/>
              <a:gd name="connsiteX826" fmla="*/ 4974153 w 7467600"/>
              <a:gd name="connsiteY826" fmla="*/ 1045456 h 6858000"/>
              <a:gd name="connsiteX827" fmla="*/ 5627835 w 7467600"/>
              <a:gd name="connsiteY827" fmla="*/ 1472077 h 6858000"/>
              <a:gd name="connsiteX828" fmla="*/ 5629817 w 7467600"/>
              <a:gd name="connsiteY828" fmla="*/ 1471412 h 6858000"/>
              <a:gd name="connsiteX829" fmla="*/ 5634124 w 7467600"/>
              <a:gd name="connsiteY829" fmla="*/ 1470572 h 6858000"/>
              <a:gd name="connsiteX830" fmla="*/ 5755832 w 7467600"/>
              <a:gd name="connsiteY830" fmla="*/ 1383886 h 6858000"/>
              <a:gd name="connsiteX831" fmla="*/ 6014186 w 7467600"/>
              <a:gd name="connsiteY831" fmla="*/ 1279799 h 6858000"/>
              <a:gd name="connsiteX832" fmla="*/ 6901619 w 7467600"/>
              <a:gd name="connsiteY832" fmla="*/ 1047874 h 6858000"/>
              <a:gd name="connsiteX833" fmla="*/ 6931566 w 7467600"/>
              <a:gd name="connsiteY833" fmla="*/ 1062034 h 6858000"/>
              <a:gd name="connsiteX834" fmla="*/ 5790982 w 7467600"/>
              <a:gd name="connsiteY834" fmla="*/ 1561380 h 6858000"/>
              <a:gd name="connsiteX835" fmla="*/ 6188971 w 7467600"/>
              <a:gd name="connsiteY835" fmla="*/ 1755168 h 6858000"/>
              <a:gd name="connsiteX836" fmla="*/ 6202446 w 7467600"/>
              <a:gd name="connsiteY836" fmla="*/ 1752268 h 6858000"/>
              <a:gd name="connsiteX837" fmla="*/ 7179560 w 7467600"/>
              <a:gd name="connsiteY837" fmla="*/ 1467551 h 6858000"/>
              <a:gd name="connsiteX838" fmla="*/ 7158730 w 7467600"/>
              <a:gd name="connsiteY838" fmla="*/ 1507835 h 6858000"/>
              <a:gd name="connsiteX839" fmla="*/ 6326959 w 7467600"/>
              <a:gd name="connsiteY839" fmla="*/ 1817686 h 6858000"/>
              <a:gd name="connsiteX840" fmla="*/ 6537433 w 7467600"/>
              <a:gd name="connsiteY840" fmla="*/ 1907790 h 6858000"/>
              <a:gd name="connsiteX841" fmla="*/ 6550221 w 7467600"/>
              <a:gd name="connsiteY841" fmla="*/ 1910729 h 6858000"/>
              <a:gd name="connsiteX842" fmla="*/ 6964438 w 7467600"/>
              <a:gd name="connsiteY842" fmla="*/ 2209505 h 6858000"/>
              <a:gd name="connsiteX843" fmla="*/ 7367862 w 7467600"/>
              <a:gd name="connsiteY843" fmla="*/ 2806833 h 6858000"/>
              <a:gd name="connsiteX844" fmla="*/ 7364329 w 7467600"/>
              <a:gd name="connsiteY844" fmla="*/ 2826907 h 6858000"/>
              <a:gd name="connsiteX845" fmla="*/ 7290545 w 7467600"/>
              <a:gd name="connsiteY845" fmla="*/ 2850663 h 6858000"/>
              <a:gd name="connsiteX846" fmla="*/ 6472036 w 7467600"/>
              <a:gd name="connsiteY846" fmla="*/ 1959003 h 6858000"/>
              <a:gd name="connsiteX847" fmla="*/ 5792897 w 7467600"/>
              <a:gd name="connsiteY847" fmla="*/ 1647747 h 6858000"/>
              <a:gd name="connsiteX848" fmla="*/ 5842751 w 7467600"/>
              <a:gd name="connsiteY848" fmla="*/ 1816112 h 6858000"/>
              <a:gd name="connsiteX849" fmla="*/ 5847424 w 7467600"/>
              <a:gd name="connsiteY849" fmla="*/ 1815776 h 6858000"/>
              <a:gd name="connsiteX850" fmla="*/ 6399821 w 7467600"/>
              <a:gd name="connsiteY850" fmla="*/ 2344799 h 6858000"/>
              <a:gd name="connsiteX851" fmla="*/ 6323232 w 7467600"/>
              <a:gd name="connsiteY851" fmla="*/ 2389634 h 6858000"/>
              <a:gd name="connsiteX852" fmla="*/ 5942958 w 7467600"/>
              <a:gd name="connsiteY852" fmla="*/ 2077708 h 6858000"/>
              <a:gd name="connsiteX853" fmla="*/ 5921559 w 7467600"/>
              <a:gd name="connsiteY853" fmla="*/ 2378596 h 6858000"/>
              <a:gd name="connsiteX854" fmla="*/ 5817651 w 7467600"/>
              <a:gd name="connsiteY854" fmla="*/ 3023919 h 6858000"/>
              <a:gd name="connsiteX855" fmla="*/ 5729634 w 7467600"/>
              <a:gd name="connsiteY855" fmla="*/ 3051849 h 6858000"/>
              <a:gd name="connsiteX856" fmla="*/ 5611018 w 7467600"/>
              <a:gd name="connsiteY856" fmla="*/ 2316769 h 6858000"/>
              <a:gd name="connsiteX857" fmla="*/ 5687608 w 7467600"/>
              <a:gd name="connsiteY857" fmla="*/ 2039972 h 6858000"/>
              <a:gd name="connsiteX858" fmla="*/ 5657554 w 7467600"/>
              <a:gd name="connsiteY858" fmla="*/ 1576445 h 6858000"/>
              <a:gd name="connsiteX859" fmla="*/ 5150475 w 7467600"/>
              <a:gd name="connsiteY859" fmla="*/ 1274012 h 6858000"/>
              <a:gd name="connsiteX860" fmla="*/ 5349142 w 7467600"/>
              <a:gd name="connsiteY860" fmla="*/ 2204405 h 6858000"/>
              <a:gd name="connsiteX861" fmla="*/ 5262214 w 7467600"/>
              <a:gd name="connsiteY861" fmla="*/ 2233836 h 6858000"/>
              <a:gd name="connsiteX862" fmla="*/ 4981539 w 7467600"/>
              <a:gd name="connsiteY862" fmla="*/ 1542201 h 6858000"/>
              <a:gd name="connsiteX863" fmla="*/ 4958461 w 7467600"/>
              <a:gd name="connsiteY863" fmla="*/ 1136957 h 6858000"/>
              <a:gd name="connsiteX864" fmla="*/ 4655015 w 7467600"/>
              <a:gd name="connsiteY864" fmla="*/ 891426 h 6858000"/>
              <a:gd name="connsiteX865" fmla="*/ 4348002 w 7467600"/>
              <a:gd name="connsiteY865" fmla="*/ 2205895 h 6858000"/>
              <a:gd name="connsiteX866" fmla="*/ 4262250 w 7467600"/>
              <a:gd name="connsiteY866" fmla="*/ 2219972 h 6858000"/>
              <a:gd name="connsiteX867" fmla="*/ 4550611 w 7467600"/>
              <a:gd name="connsiteY867" fmla="*/ 817540 h 6858000"/>
              <a:gd name="connsiteX868" fmla="*/ 4564418 w 7467600"/>
              <a:gd name="connsiteY868" fmla="*/ 808293 h 6858000"/>
              <a:gd name="connsiteX869" fmla="*/ 4266388 w 7467600"/>
              <a:gd name="connsiteY869" fmla="*/ 500083 h 6858000"/>
              <a:gd name="connsiteX870" fmla="*/ 4032842 w 7467600"/>
              <a:gd name="connsiteY870" fmla="*/ 211809 h 6858000"/>
              <a:gd name="connsiteX871" fmla="*/ 3882765 w 7467600"/>
              <a:gd name="connsiteY871" fmla="*/ 0 h 6858000"/>
              <a:gd name="connsiteX872" fmla="*/ 3721337 w 7467600"/>
              <a:gd name="connsiteY872" fmla="*/ 0 h 6858000"/>
              <a:gd name="connsiteX873" fmla="*/ 3797544 w 7467600"/>
              <a:gd name="connsiteY873" fmla="*/ 0 h 6858000"/>
              <a:gd name="connsiteX874" fmla="*/ 3775734 w 7467600"/>
              <a:gd name="connsiteY874" fmla="*/ 95131 h 6858000"/>
              <a:gd name="connsiteX875" fmla="*/ 3724807 w 7467600"/>
              <a:gd name="connsiteY875" fmla="*/ 272257 h 6858000"/>
              <a:gd name="connsiteX876" fmla="*/ 3726844 w 7467600"/>
              <a:gd name="connsiteY876" fmla="*/ 282988 h 6858000"/>
              <a:gd name="connsiteX877" fmla="*/ 3742664 w 7467600"/>
              <a:gd name="connsiteY877" fmla="*/ 279918 h 6858000"/>
              <a:gd name="connsiteX878" fmla="*/ 4103910 w 7467600"/>
              <a:gd name="connsiteY878" fmla="*/ 1161917 h 6858000"/>
              <a:gd name="connsiteX879" fmla="*/ 4020269 w 7467600"/>
              <a:gd name="connsiteY879" fmla="*/ 1200406 h 6858000"/>
              <a:gd name="connsiteX880" fmla="*/ 3674882 w 7467600"/>
              <a:gd name="connsiteY880" fmla="*/ 488524 h 6858000"/>
              <a:gd name="connsiteX881" fmla="*/ 3132682 w 7467600"/>
              <a:gd name="connsiteY881" fmla="*/ 1072284 h 6858000"/>
              <a:gd name="connsiteX882" fmla="*/ 2716346 w 7467600"/>
              <a:gd name="connsiteY882" fmla="*/ 1276376 h 6858000"/>
              <a:gd name="connsiteX883" fmla="*/ 2716772 w 7467600"/>
              <a:gd name="connsiteY883" fmla="*/ 1255462 h 6858000"/>
              <a:gd name="connsiteX884" fmla="*/ 3471096 w 7467600"/>
              <a:gd name="connsiteY884" fmla="*/ 437072 h 6858000"/>
              <a:gd name="connsiteX885" fmla="*/ 3639057 w 7467600"/>
              <a:gd name="connsiteY885" fmla="*/ 286334 h 6858000"/>
              <a:gd name="connsiteX886" fmla="*/ 3640309 w 7467600"/>
              <a:gd name="connsiteY886" fmla="*/ 284664 h 6858000"/>
              <a:gd name="connsiteX887" fmla="*/ 3646022 w 7467600"/>
              <a:gd name="connsiteY887" fmla="*/ 276711 h 6858000"/>
              <a:gd name="connsiteX888" fmla="*/ 3707943 w 7467600"/>
              <a:gd name="connsiteY888" fmla="*/ 65958 h 6858000"/>
              <a:gd name="connsiteX889" fmla="*/ 3721337 w 7467600"/>
              <a:gd name="connsiteY889" fmla="*/ 0 h 6858000"/>
              <a:gd name="connsiteX890" fmla="*/ 2867960 w 7467600"/>
              <a:gd name="connsiteY890" fmla="*/ 0 h 6858000"/>
              <a:gd name="connsiteX891" fmla="*/ 2926351 w 7467600"/>
              <a:gd name="connsiteY891" fmla="*/ 0 h 6858000"/>
              <a:gd name="connsiteX892" fmla="*/ 2902823 w 7467600"/>
              <a:gd name="connsiteY892" fmla="*/ 262929 h 6858000"/>
              <a:gd name="connsiteX893" fmla="*/ 2940663 w 7467600"/>
              <a:gd name="connsiteY893" fmla="*/ 140884 h 6858000"/>
              <a:gd name="connsiteX894" fmla="*/ 2947039 w 7467600"/>
              <a:gd name="connsiteY894" fmla="*/ 122524 h 6858000"/>
              <a:gd name="connsiteX895" fmla="*/ 2984316 w 7467600"/>
              <a:gd name="connsiteY895" fmla="*/ 0 h 6858000"/>
              <a:gd name="connsiteX896" fmla="*/ 3016114 w 7467600"/>
              <a:gd name="connsiteY896" fmla="*/ 0 h 6858000"/>
              <a:gd name="connsiteX897" fmla="*/ 2979949 w 7467600"/>
              <a:gd name="connsiteY897" fmla="*/ 119274 h 6858000"/>
              <a:gd name="connsiteX898" fmla="*/ 3023879 w 7467600"/>
              <a:gd name="connsiteY898" fmla="*/ 0 h 6858000"/>
              <a:gd name="connsiteX899" fmla="*/ 3105400 w 7467600"/>
              <a:gd name="connsiteY899" fmla="*/ 0 h 6858000"/>
              <a:gd name="connsiteX900" fmla="*/ 3094669 w 7467600"/>
              <a:gd name="connsiteY900" fmla="*/ 30308 h 6858000"/>
              <a:gd name="connsiteX901" fmla="*/ 2901945 w 7467600"/>
              <a:gd name="connsiteY901" fmla="*/ 466538 h 6858000"/>
              <a:gd name="connsiteX902" fmla="*/ 2815209 w 7467600"/>
              <a:gd name="connsiteY902" fmla="*/ 497361 h 6858000"/>
              <a:gd name="connsiteX903" fmla="*/ 2844845 w 7467600"/>
              <a:gd name="connsiteY903" fmla="*/ 127638 h 6858000"/>
              <a:gd name="connsiteX904" fmla="*/ 2867960 w 7467600"/>
              <a:gd name="connsiteY904" fmla="*/ 0 h 6858000"/>
              <a:gd name="connsiteX905" fmla="*/ 1057230 w 7467600"/>
              <a:gd name="connsiteY905" fmla="*/ 0 h 6858000"/>
              <a:gd name="connsiteX906" fmla="*/ 1111003 w 7467600"/>
              <a:gd name="connsiteY906" fmla="*/ 0 h 6858000"/>
              <a:gd name="connsiteX907" fmla="*/ 1125553 w 7467600"/>
              <a:gd name="connsiteY907" fmla="*/ 52588 h 6858000"/>
              <a:gd name="connsiteX908" fmla="*/ 1304276 w 7467600"/>
              <a:gd name="connsiteY908" fmla="*/ 476275 h 6858000"/>
              <a:gd name="connsiteX909" fmla="*/ 1492066 w 7467600"/>
              <a:gd name="connsiteY909" fmla="*/ 886333 h 6858000"/>
              <a:gd name="connsiteX910" fmla="*/ 1423698 w 7467600"/>
              <a:gd name="connsiteY910" fmla="*/ 710817 h 6858000"/>
              <a:gd name="connsiteX911" fmla="*/ 1357609 w 7467600"/>
              <a:gd name="connsiteY911" fmla="*/ 532892 h 6858000"/>
              <a:gd name="connsiteX912" fmla="*/ 1309550 w 7467600"/>
              <a:gd name="connsiteY912" fmla="*/ 374031 h 6858000"/>
              <a:gd name="connsiteX913" fmla="*/ 1193673 w 7467600"/>
              <a:gd name="connsiteY913" fmla="*/ 49533 h 6858000"/>
              <a:gd name="connsiteX914" fmla="*/ 1164391 w 7467600"/>
              <a:gd name="connsiteY914" fmla="*/ 0 h 6858000"/>
              <a:gd name="connsiteX915" fmla="*/ 1200666 w 7467600"/>
              <a:gd name="connsiteY915" fmla="*/ 0 h 6858000"/>
              <a:gd name="connsiteX916" fmla="*/ 1223408 w 7467600"/>
              <a:gd name="connsiteY916" fmla="*/ 38996 h 6858000"/>
              <a:gd name="connsiteX917" fmla="*/ 1339635 w 7467600"/>
              <a:gd name="connsiteY917" fmla="*/ 365517 h 6858000"/>
              <a:gd name="connsiteX918" fmla="*/ 1387469 w 7467600"/>
              <a:gd name="connsiteY918" fmla="*/ 523079 h 6858000"/>
              <a:gd name="connsiteX919" fmla="*/ 1452685 w 7467600"/>
              <a:gd name="connsiteY919" fmla="*/ 699806 h 6858000"/>
              <a:gd name="connsiteX920" fmla="*/ 1492092 w 7467600"/>
              <a:gd name="connsiteY920" fmla="*/ 800424 h 6858000"/>
              <a:gd name="connsiteX921" fmla="*/ 1455302 w 7467600"/>
              <a:gd name="connsiteY921" fmla="*/ 632913 h 6858000"/>
              <a:gd name="connsiteX922" fmla="*/ 1222336 w 7467600"/>
              <a:gd name="connsiteY922" fmla="*/ 9480 h 6858000"/>
              <a:gd name="connsiteX923" fmla="*/ 1214634 w 7467600"/>
              <a:gd name="connsiteY923" fmla="*/ 0 h 6858000"/>
              <a:gd name="connsiteX924" fmla="*/ 1289827 w 7467600"/>
              <a:gd name="connsiteY924" fmla="*/ 0 h 6858000"/>
              <a:gd name="connsiteX925" fmla="*/ 1321076 w 7467600"/>
              <a:gd name="connsiteY925" fmla="*/ 59722 h 6858000"/>
              <a:gd name="connsiteX926" fmla="*/ 1512579 w 7467600"/>
              <a:gd name="connsiteY926" fmla="*/ 626441 h 6858000"/>
              <a:gd name="connsiteX927" fmla="*/ 1506076 w 7467600"/>
              <a:gd name="connsiteY927" fmla="*/ 1089289 h 6858000"/>
              <a:gd name="connsiteX928" fmla="*/ 1486346 w 7467600"/>
              <a:gd name="connsiteY928" fmla="*/ 1079919 h 6858000"/>
              <a:gd name="connsiteX929" fmla="*/ 1070511 w 7467600"/>
              <a:gd name="connsiteY929" fmla="*/ 48609 h 6858000"/>
              <a:gd name="connsiteX930" fmla="*/ 1057230 w 7467600"/>
              <a:gd name="connsiteY930" fmla="*/ 0 h 6858000"/>
              <a:gd name="connsiteX931" fmla="*/ 43151 w 7467600"/>
              <a:gd name="connsiteY931" fmla="*/ 0 h 6858000"/>
              <a:gd name="connsiteX932" fmla="*/ 95283 w 7467600"/>
              <a:gd name="connsiteY932" fmla="*/ 0 h 6858000"/>
              <a:gd name="connsiteX933" fmla="*/ 300708 w 7467600"/>
              <a:gd name="connsiteY933" fmla="*/ 154571 h 6858000"/>
              <a:gd name="connsiteX934" fmla="*/ 530414 w 7467600"/>
              <a:gd name="connsiteY934" fmla="*/ 354673 h 6858000"/>
              <a:gd name="connsiteX935" fmla="*/ 333785 w 7467600"/>
              <a:gd name="connsiteY935" fmla="*/ 161564 h 6858000"/>
              <a:gd name="connsiteX936" fmla="*/ 147005 w 7467600"/>
              <a:gd name="connsiteY936" fmla="*/ 0 h 6858000"/>
              <a:gd name="connsiteX937" fmla="*/ 272509 w 7467600"/>
              <a:gd name="connsiteY937" fmla="*/ 0 h 6858000"/>
              <a:gd name="connsiteX938" fmla="*/ 326276 w 7467600"/>
              <a:gd name="connsiteY938" fmla="*/ 45847 h 6858000"/>
              <a:gd name="connsiteX939" fmla="*/ 823759 w 7467600"/>
              <a:gd name="connsiteY939" fmla="*/ 574145 h 6858000"/>
              <a:gd name="connsiteX940" fmla="*/ 811254 w 7467600"/>
              <a:gd name="connsiteY940" fmla="*/ 665546 h 6858000"/>
              <a:gd name="connsiteX941" fmla="*/ 154042 w 7467600"/>
              <a:gd name="connsiteY941" fmla="*/ 261522 h 6858000"/>
              <a:gd name="connsiteX942" fmla="*/ 13550 w 7467600"/>
              <a:gd name="connsiteY942" fmla="*/ 158423 h 6858000"/>
              <a:gd name="connsiteX943" fmla="*/ 0 w 7467600"/>
              <a:gd name="connsiteY943" fmla="*/ 146618 h 6858000"/>
              <a:gd name="connsiteX944" fmla="*/ 0 w 7467600"/>
              <a:gd name="connsiteY944" fmla="*/ 59161 h 6858000"/>
              <a:gd name="connsiteX945" fmla="*/ 45427 w 7467600"/>
              <a:gd name="connsiteY945" fmla="*/ 101078 h 6858000"/>
              <a:gd name="connsiteX946" fmla="*/ 630103 w 7467600"/>
              <a:gd name="connsiteY946" fmla="*/ 485885 h 6858000"/>
              <a:gd name="connsiteX947" fmla="*/ 532040 w 7467600"/>
              <a:gd name="connsiteY947" fmla="*/ 399359 h 6858000"/>
              <a:gd name="connsiteX948" fmla="*/ 517618 w 7467600"/>
              <a:gd name="connsiteY948" fmla="*/ 385726 h 6858000"/>
              <a:gd name="connsiteX949" fmla="*/ 285074 w 7467600"/>
              <a:gd name="connsiteY949" fmla="*/ 182755 h 6858000"/>
              <a:gd name="connsiteX950" fmla="*/ 43151 w 7467600"/>
              <a:gd name="connsiteY950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467600 w 7467600"/>
              <a:gd name="connsiteY4" fmla="*/ 6831490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467600 w 7467600"/>
              <a:gd name="connsiteY16" fmla="*/ 6805948 h 6858000"/>
              <a:gd name="connsiteX17" fmla="*/ 7467600 w 7467600"/>
              <a:gd name="connsiteY17" fmla="*/ 6831490 h 6858000"/>
              <a:gd name="connsiteX18" fmla="*/ 1019354 w 7467600"/>
              <a:gd name="connsiteY18" fmla="*/ 6315006 h 6858000"/>
              <a:gd name="connsiteX19" fmla="*/ 441046 w 7467600"/>
              <a:gd name="connsiteY19" fmla="*/ 6691153 h 6858000"/>
              <a:gd name="connsiteX20" fmla="*/ 1019354 w 7467600"/>
              <a:gd name="connsiteY20" fmla="*/ 6315006 h 6858000"/>
              <a:gd name="connsiteX21" fmla="*/ 991680 w 7467600"/>
              <a:gd name="connsiteY21" fmla="*/ 6298413 h 6858000"/>
              <a:gd name="connsiteX22" fmla="*/ 409060 w 7467600"/>
              <a:gd name="connsiteY22" fmla="*/ 6671470 h 6858000"/>
              <a:gd name="connsiteX23" fmla="*/ 991680 w 7467600"/>
              <a:gd name="connsiteY23" fmla="*/ 6298413 h 6858000"/>
              <a:gd name="connsiteX24" fmla="*/ 103333 w 7467600"/>
              <a:gd name="connsiteY24" fmla="*/ 5699602 h 6858000"/>
              <a:gd name="connsiteX25" fmla="*/ 233938 w 7467600"/>
              <a:gd name="connsiteY25" fmla="*/ 5809416 h 6858000"/>
              <a:gd name="connsiteX26" fmla="*/ 883580 w 7467600"/>
              <a:gd name="connsiteY26" fmla="*/ 6180710 h 6858000"/>
              <a:gd name="connsiteX27" fmla="*/ 487337 w 7467600"/>
              <a:gd name="connsiteY27" fmla="*/ 5950182 h 6858000"/>
              <a:gd name="connsiteX28" fmla="*/ 354051 w 7467600"/>
              <a:gd name="connsiteY28" fmla="*/ 5854912 h 6858000"/>
              <a:gd name="connsiteX29" fmla="*/ 195436 w 7467600"/>
              <a:gd name="connsiteY29" fmla="*/ 5755068 h 6858000"/>
              <a:gd name="connsiteX30" fmla="*/ 103333 w 7467600"/>
              <a:gd name="connsiteY30" fmla="*/ 5699602 h 6858000"/>
              <a:gd name="connsiteX31" fmla="*/ 5539432 w 7467600"/>
              <a:gd name="connsiteY31" fmla="*/ 5642928 h 6858000"/>
              <a:gd name="connsiteX32" fmla="*/ 5555462 w 7467600"/>
              <a:gd name="connsiteY32" fmla="*/ 5694454 h 6858000"/>
              <a:gd name="connsiteX33" fmla="*/ 5828270 w 7467600"/>
              <a:gd name="connsiteY33" fmla="*/ 6320663 h 6858000"/>
              <a:gd name="connsiteX34" fmla="*/ 5947416 w 7467600"/>
              <a:gd name="connsiteY34" fmla="*/ 6574846 h 6858000"/>
              <a:gd name="connsiteX35" fmla="*/ 5539432 w 7467600"/>
              <a:gd name="connsiteY35" fmla="*/ 5642928 h 6858000"/>
              <a:gd name="connsiteX36" fmla="*/ 51253 w 7467600"/>
              <a:gd name="connsiteY36" fmla="*/ 5631825 h 6858000"/>
              <a:gd name="connsiteX37" fmla="*/ 211622 w 7467600"/>
              <a:gd name="connsiteY37" fmla="*/ 5728803 h 6858000"/>
              <a:gd name="connsiteX38" fmla="*/ 371652 w 7467600"/>
              <a:gd name="connsiteY38" fmla="*/ 5829062 h 6858000"/>
              <a:gd name="connsiteX39" fmla="*/ 505903 w 7467600"/>
              <a:gd name="connsiteY39" fmla="*/ 5925221 h 6858000"/>
              <a:gd name="connsiteX40" fmla="*/ 899240 w 7467600"/>
              <a:gd name="connsiteY40" fmla="*/ 6153068 h 6858000"/>
              <a:gd name="connsiteX41" fmla="*/ 988114 w 7467600"/>
              <a:gd name="connsiteY41" fmla="*/ 6174204 h 6858000"/>
              <a:gd name="connsiteX42" fmla="*/ 845971 w 7467600"/>
              <a:gd name="connsiteY42" fmla="*/ 6067177 h 6858000"/>
              <a:gd name="connsiteX43" fmla="*/ 448057 w 7467600"/>
              <a:gd name="connsiteY43" fmla="*/ 5841376 h 6858000"/>
              <a:gd name="connsiteX44" fmla="*/ 51253 w 7467600"/>
              <a:gd name="connsiteY44" fmla="*/ 5631825 h 6858000"/>
              <a:gd name="connsiteX45" fmla="*/ 2606687 w 7467600"/>
              <a:gd name="connsiteY45" fmla="*/ 5630718 h 6858000"/>
              <a:gd name="connsiteX46" fmla="*/ 2645658 w 7467600"/>
              <a:gd name="connsiteY46" fmla="*/ 6640259 h 6858000"/>
              <a:gd name="connsiteX47" fmla="*/ 2606687 w 7467600"/>
              <a:gd name="connsiteY47" fmla="*/ 5630718 h 6858000"/>
              <a:gd name="connsiteX48" fmla="*/ 3642057 w 7467600"/>
              <a:gd name="connsiteY48" fmla="*/ 5573487 h 6858000"/>
              <a:gd name="connsiteX49" fmla="*/ 3632981 w 7467600"/>
              <a:gd name="connsiteY49" fmla="*/ 5579437 h 6858000"/>
              <a:gd name="connsiteX50" fmla="*/ 3382436 w 7467600"/>
              <a:gd name="connsiteY50" fmla="*/ 5952726 h 6858000"/>
              <a:gd name="connsiteX51" fmla="*/ 3191929 w 7467600"/>
              <a:gd name="connsiteY51" fmla="*/ 6662669 h 6858000"/>
              <a:gd name="connsiteX52" fmla="*/ 3369898 w 7467600"/>
              <a:gd name="connsiteY52" fmla="*/ 6081771 h 6858000"/>
              <a:gd name="connsiteX53" fmla="*/ 3642057 w 7467600"/>
              <a:gd name="connsiteY53" fmla="*/ 5573487 h 6858000"/>
              <a:gd name="connsiteX54" fmla="*/ 2650666 w 7467600"/>
              <a:gd name="connsiteY54" fmla="*/ 5530686 h 6858000"/>
              <a:gd name="connsiteX55" fmla="*/ 2650249 w 7467600"/>
              <a:gd name="connsiteY55" fmla="*/ 5532101 h 6858000"/>
              <a:gd name="connsiteX56" fmla="*/ 2663808 w 7467600"/>
              <a:gd name="connsiteY56" fmla="*/ 6535215 h 6858000"/>
              <a:gd name="connsiteX57" fmla="*/ 2665418 w 7467600"/>
              <a:gd name="connsiteY57" fmla="*/ 6132756 h 6858000"/>
              <a:gd name="connsiteX58" fmla="*/ 2650666 w 7467600"/>
              <a:gd name="connsiteY58" fmla="*/ 5530686 h 6858000"/>
              <a:gd name="connsiteX59" fmla="*/ 2680277 w 7467600"/>
              <a:gd name="connsiteY59" fmla="*/ 5479204 h 6858000"/>
              <a:gd name="connsiteX60" fmla="*/ 2678972 w 7467600"/>
              <a:gd name="connsiteY60" fmla="*/ 5481582 h 6858000"/>
              <a:gd name="connsiteX61" fmla="*/ 2696666 w 7467600"/>
              <a:gd name="connsiteY61" fmla="*/ 6133836 h 6858000"/>
              <a:gd name="connsiteX62" fmla="*/ 2695769 w 7467600"/>
              <a:gd name="connsiteY62" fmla="*/ 6390955 h 6858000"/>
              <a:gd name="connsiteX63" fmla="*/ 2739893 w 7467600"/>
              <a:gd name="connsiteY63" fmla="*/ 6108357 h 6858000"/>
              <a:gd name="connsiteX64" fmla="*/ 2680277 w 7467600"/>
              <a:gd name="connsiteY64" fmla="*/ 5479204 h 6858000"/>
              <a:gd name="connsiteX65" fmla="*/ 1132195 w 7467600"/>
              <a:gd name="connsiteY65" fmla="*/ 5467980 h 6858000"/>
              <a:gd name="connsiteX66" fmla="*/ 1679056 w 7467600"/>
              <a:gd name="connsiteY66" fmla="*/ 5516907 h 6858000"/>
              <a:gd name="connsiteX67" fmla="*/ 2128648 w 7467600"/>
              <a:gd name="connsiteY67" fmla="*/ 5474249 h 6858000"/>
              <a:gd name="connsiteX68" fmla="*/ 1825619 w 7467600"/>
              <a:gd name="connsiteY68" fmla="*/ 5478447 h 6858000"/>
              <a:gd name="connsiteX69" fmla="*/ 1737798 w 7467600"/>
              <a:gd name="connsiteY69" fmla="*/ 5483353 h 6858000"/>
              <a:gd name="connsiteX70" fmla="*/ 1132195 w 7467600"/>
              <a:gd name="connsiteY70" fmla="*/ 5467980 h 6858000"/>
              <a:gd name="connsiteX71" fmla="*/ 1456157 w 7467600"/>
              <a:gd name="connsiteY71" fmla="*/ 5371404 h 6858000"/>
              <a:gd name="connsiteX72" fmla="*/ 1244432 w 7467600"/>
              <a:gd name="connsiteY72" fmla="*/ 5385601 h 6858000"/>
              <a:gd name="connsiteX73" fmla="*/ 973990 w 7467600"/>
              <a:gd name="connsiteY73" fmla="*/ 5424940 h 6858000"/>
              <a:gd name="connsiteX74" fmla="*/ 1103809 w 7467600"/>
              <a:gd name="connsiteY74" fmla="*/ 5433720 h 6858000"/>
              <a:gd name="connsiteX75" fmla="*/ 1123454 w 7467600"/>
              <a:gd name="connsiteY75" fmla="*/ 5435727 h 6858000"/>
              <a:gd name="connsiteX76" fmla="*/ 1737017 w 7467600"/>
              <a:gd name="connsiteY76" fmla="*/ 5452183 h 6858000"/>
              <a:gd name="connsiteX77" fmla="*/ 1824397 w 7467600"/>
              <a:gd name="connsiteY77" fmla="*/ 5447757 h 6858000"/>
              <a:gd name="connsiteX78" fmla="*/ 2070059 w 7467600"/>
              <a:gd name="connsiteY78" fmla="*/ 5441660 h 6858000"/>
              <a:gd name="connsiteX79" fmla="*/ 1456157 w 7467600"/>
              <a:gd name="connsiteY79" fmla="*/ 5371404 h 6858000"/>
              <a:gd name="connsiteX80" fmla="*/ 4988186 w 7467600"/>
              <a:gd name="connsiteY80" fmla="*/ 5216467 h 6858000"/>
              <a:gd name="connsiteX81" fmla="*/ 4777334 w 7467600"/>
              <a:gd name="connsiteY81" fmla="*/ 5406072 h 6858000"/>
              <a:gd name="connsiteX82" fmla="*/ 4718341 w 7467600"/>
              <a:gd name="connsiteY82" fmla="*/ 5468043 h 6858000"/>
              <a:gd name="connsiteX83" fmla="*/ 4604655 w 7467600"/>
              <a:gd name="connsiteY83" fmla="*/ 5583434 h 6858000"/>
              <a:gd name="connsiteX84" fmla="*/ 4565074 w 7467600"/>
              <a:gd name="connsiteY84" fmla="*/ 5618550 h 6858000"/>
              <a:gd name="connsiteX85" fmla="*/ 4988186 w 7467600"/>
              <a:gd name="connsiteY85" fmla="*/ 5216467 h 6858000"/>
              <a:gd name="connsiteX86" fmla="*/ 4978032 w 7467600"/>
              <a:gd name="connsiteY86" fmla="*/ 5183809 h 6858000"/>
              <a:gd name="connsiteX87" fmla="*/ 4463413 w 7467600"/>
              <a:gd name="connsiteY87" fmla="*/ 5615162 h 6858000"/>
              <a:gd name="connsiteX88" fmla="*/ 4358134 w 7467600"/>
              <a:gd name="connsiteY88" fmla="*/ 5742791 h 6858000"/>
              <a:gd name="connsiteX89" fmla="*/ 4376219 w 7467600"/>
              <a:gd name="connsiteY89" fmla="*/ 5729027 h 6858000"/>
              <a:gd name="connsiteX90" fmla="*/ 4582340 w 7467600"/>
              <a:gd name="connsiteY90" fmla="*/ 5561037 h 6858000"/>
              <a:gd name="connsiteX91" fmla="*/ 4694684 w 7467600"/>
              <a:gd name="connsiteY91" fmla="*/ 5447098 h 6858000"/>
              <a:gd name="connsiteX92" fmla="*/ 4754123 w 7467600"/>
              <a:gd name="connsiteY92" fmla="*/ 5384643 h 6858000"/>
              <a:gd name="connsiteX93" fmla="*/ 4978032 w 7467600"/>
              <a:gd name="connsiteY93" fmla="*/ 5183809 h 6858000"/>
              <a:gd name="connsiteX94" fmla="*/ 1903353 w 7467600"/>
              <a:gd name="connsiteY94" fmla="*/ 5044827 h 6858000"/>
              <a:gd name="connsiteX95" fmla="*/ 1936931 w 7467600"/>
              <a:gd name="connsiteY95" fmla="*/ 5093954 h 6858000"/>
              <a:gd name="connsiteX96" fmla="*/ 2195868 w 7467600"/>
              <a:gd name="connsiteY96" fmla="*/ 5396574 h 6858000"/>
              <a:gd name="connsiteX97" fmla="*/ 2088852 w 7467600"/>
              <a:gd name="connsiteY97" fmla="*/ 5166123 h 6858000"/>
              <a:gd name="connsiteX98" fmla="*/ 1958241 w 7467600"/>
              <a:gd name="connsiteY98" fmla="*/ 5067955 h 6858000"/>
              <a:gd name="connsiteX99" fmla="*/ 1903353 w 7467600"/>
              <a:gd name="connsiteY99" fmla="*/ 5044827 h 6858000"/>
              <a:gd name="connsiteX100" fmla="*/ 1979378 w 7467600"/>
              <a:gd name="connsiteY100" fmla="*/ 4769504 h 6858000"/>
              <a:gd name="connsiteX101" fmla="*/ 2882120 w 7467600"/>
              <a:gd name="connsiteY101" fmla="*/ 5064547 h 6858000"/>
              <a:gd name="connsiteX102" fmla="*/ 2793103 w 7467600"/>
              <a:gd name="connsiteY102" fmla="*/ 5039699 h 6858000"/>
              <a:gd name="connsiteX103" fmla="*/ 2770041 w 7467600"/>
              <a:gd name="connsiteY103" fmla="*/ 5033634 h 6858000"/>
              <a:gd name="connsiteX104" fmla="*/ 1979378 w 7467600"/>
              <a:gd name="connsiteY104" fmla="*/ 4769504 h 6858000"/>
              <a:gd name="connsiteX105" fmla="*/ 1927410 w 7467600"/>
              <a:gd name="connsiteY105" fmla="*/ 4716164 h 6858000"/>
              <a:gd name="connsiteX106" fmla="*/ 1959587 w 7467600"/>
              <a:gd name="connsiteY106" fmla="*/ 4728849 h 6858000"/>
              <a:gd name="connsiteX107" fmla="*/ 2777707 w 7467600"/>
              <a:gd name="connsiteY107" fmla="*/ 5003991 h 6858000"/>
              <a:gd name="connsiteX108" fmla="*/ 2800768 w 7467600"/>
              <a:gd name="connsiteY108" fmla="*/ 5010056 h 6858000"/>
              <a:gd name="connsiteX109" fmla="*/ 2879408 w 7467600"/>
              <a:gd name="connsiteY109" fmla="*/ 5031590 h 6858000"/>
              <a:gd name="connsiteX110" fmla="*/ 2862295 w 7467600"/>
              <a:gd name="connsiteY110" fmla="*/ 5022958 h 6858000"/>
              <a:gd name="connsiteX111" fmla="*/ 2813343 w 7467600"/>
              <a:gd name="connsiteY111" fmla="*/ 4998369 h 6858000"/>
              <a:gd name="connsiteX112" fmla="*/ 2646245 w 7467600"/>
              <a:gd name="connsiteY112" fmla="*/ 4930999 h 6858000"/>
              <a:gd name="connsiteX113" fmla="*/ 1999243 w 7467600"/>
              <a:gd name="connsiteY113" fmla="*/ 4730524 h 6858000"/>
              <a:gd name="connsiteX114" fmla="*/ 1979527 w 7467600"/>
              <a:gd name="connsiteY114" fmla="*/ 4726651 h 6858000"/>
              <a:gd name="connsiteX115" fmla="*/ 1927410 w 7467600"/>
              <a:gd name="connsiteY115" fmla="*/ 4716164 h 6858000"/>
              <a:gd name="connsiteX116" fmla="*/ 1997014 w 7467600"/>
              <a:gd name="connsiteY116" fmla="*/ 4698007 h 6858000"/>
              <a:gd name="connsiteX117" fmla="*/ 2005458 w 7467600"/>
              <a:gd name="connsiteY117" fmla="*/ 4699540 h 6858000"/>
              <a:gd name="connsiteX118" fmla="*/ 2657186 w 7467600"/>
              <a:gd name="connsiteY118" fmla="*/ 4901687 h 6858000"/>
              <a:gd name="connsiteX119" fmla="*/ 2826662 w 7467600"/>
              <a:gd name="connsiteY119" fmla="*/ 4970362 h 6858000"/>
              <a:gd name="connsiteX120" fmla="*/ 2876100 w 7467600"/>
              <a:gd name="connsiteY120" fmla="*/ 4995397 h 6858000"/>
              <a:gd name="connsiteX121" fmla="*/ 3042600 w 7467600"/>
              <a:gd name="connsiteY121" fmla="*/ 5059532 h 6858000"/>
              <a:gd name="connsiteX122" fmla="*/ 1997014 w 7467600"/>
              <a:gd name="connsiteY122" fmla="*/ 4698007 h 6858000"/>
              <a:gd name="connsiteX123" fmla="*/ 2305292 w 7467600"/>
              <a:gd name="connsiteY123" fmla="*/ 4219492 h 6858000"/>
              <a:gd name="connsiteX124" fmla="*/ 3360922 w 7467600"/>
              <a:gd name="connsiteY124" fmla="*/ 4529373 h 6858000"/>
              <a:gd name="connsiteX125" fmla="*/ 3492420 w 7467600"/>
              <a:gd name="connsiteY125" fmla="*/ 4510145 h 6858000"/>
              <a:gd name="connsiteX126" fmla="*/ 3364086 w 7467600"/>
              <a:gd name="connsiteY126" fmla="*/ 4480340 h 6858000"/>
              <a:gd name="connsiteX127" fmla="*/ 3225818 w 7467600"/>
              <a:gd name="connsiteY127" fmla="*/ 4411822 h 6858000"/>
              <a:gd name="connsiteX128" fmla="*/ 3129696 w 7467600"/>
              <a:gd name="connsiteY128" fmla="*/ 4360704 h 6858000"/>
              <a:gd name="connsiteX129" fmla="*/ 2814545 w 7467600"/>
              <a:gd name="connsiteY129" fmla="*/ 4282955 h 6858000"/>
              <a:gd name="connsiteX130" fmla="*/ 2305292 w 7467600"/>
              <a:gd name="connsiteY130" fmla="*/ 4219492 h 6858000"/>
              <a:gd name="connsiteX131" fmla="*/ 2626982 w 7467600"/>
              <a:gd name="connsiteY131" fmla="*/ 4206450 h 6858000"/>
              <a:gd name="connsiteX132" fmla="*/ 2490617 w 7467600"/>
              <a:gd name="connsiteY132" fmla="*/ 4206951 h 6858000"/>
              <a:gd name="connsiteX133" fmla="*/ 2819869 w 7467600"/>
              <a:gd name="connsiteY133" fmla="*/ 4252936 h 6858000"/>
              <a:gd name="connsiteX134" fmla="*/ 3143018 w 7467600"/>
              <a:gd name="connsiteY134" fmla="*/ 4332698 h 6858000"/>
              <a:gd name="connsiteX135" fmla="*/ 3241520 w 7467600"/>
              <a:gd name="connsiteY135" fmla="*/ 4385112 h 6858000"/>
              <a:gd name="connsiteX136" fmla="*/ 3374575 w 7467600"/>
              <a:gd name="connsiteY136" fmla="*/ 4451517 h 6858000"/>
              <a:gd name="connsiteX137" fmla="*/ 3505221 w 7467600"/>
              <a:gd name="connsiteY137" fmla="*/ 4480757 h 6858000"/>
              <a:gd name="connsiteX138" fmla="*/ 2626982 w 7467600"/>
              <a:gd name="connsiteY138" fmla="*/ 4206450 h 6858000"/>
              <a:gd name="connsiteX139" fmla="*/ 1310106 w 7467600"/>
              <a:gd name="connsiteY139" fmla="*/ 3943217 h 6858000"/>
              <a:gd name="connsiteX140" fmla="*/ 854994 w 7467600"/>
              <a:gd name="connsiteY140" fmla="*/ 4399136 h 6858000"/>
              <a:gd name="connsiteX141" fmla="*/ 742462 w 7467600"/>
              <a:gd name="connsiteY141" fmla="*/ 4594648 h 6858000"/>
              <a:gd name="connsiteX142" fmla="*/ 820602 w 7467600"/>
              <a:gd name="connsiteY142" fmla="*/ 4485915 h 6858000"/>
              <a:gd name="connsiteX143" fmla="*/ 878295 w 7467600"/>
              <a:gd name="connsiteY143" fmla="*/ 4403594 h 6858000"/>
              <a:gd name="connsiteX144" fmla="*/ 1240607 w 7467600"/>
              <a:gd name="connsiteY144" fmla="*/ 4010401 h 6858000"/>
              <a:gd name="connsiteX145" fmla="*/ 1310106 w 7467600"/>
              <a:gd name="connsiteY145" fmla="*/ 3943217 h 6858000"/>
              <a:gd name="connsiteX146" fmla="*/ 1423113 w 7467600"/>
              <a:gd name="connsiteY146" fmla="*/ 3874565 h 6858000"/>
              <a:gd name="connsiteX147" fmla="*/ 1260565 w 7467600"/>
              <a:gd name="connsiteY147" fmla="*/ 4031982 h 6858000"/>
              <a:gd name="connsiteX148" fmla="*/ 901900 w 7467600"/>
              <a:gd name="connsiteY148" fmla="*/ 4421236 h 6858000"/>
              <a:gd name="connsiteX149" fmla="*/ 845044 w 7467600"/>
              <a:gd name="connsiteY149" fmla="*/ 4502436 h 6858000"/>
              <a:gd name="connsiteX150" fmla="*/ 685926 w 7467600"/>
              <a:gd name="connsiteY150" fmla="*/ 4703069 h 6858000"/>
              <a:gd name="connsiteX151" fmla="*/ 684248 w 7467600"/>
              <a:gd name="connsiteY151" fmla="*/ 4706721 h 6858000"/>
              <a:gd name="connsiteX152" fmla="*/ 1423113 w 7467600"/>
              <a:gd name="connsiteY152" fmla="*/ 3874565 h 6858000"/>
              <a:gd name="connsiteX153" fmla="*/ 3316479 w 7467600"/>
              <a:gd name="connsiteY153" fmla="*/ 3872136 h 6858000"/>
              <a:gd name="connsiteX154" fmla="*/ 3546806 w 7467600"/>
              <a:gd name="connsiteY154" fmla="*/ 4356139 h 6858000"/>
              <a:gd name="connsiteX155" fmla="*/ 3364433 w 7467600"/>
              <a:gd name="connsiteY155" fmla="*/ 3953121 h 6858000"/>
              <a:gd name="connsiteX156" fmla="*/ 3316479 w 7467600"/>
              <a:gd name="connsiteY156" fmla="*/ 3872136 h 6858000"/>
              <a:gd name="connsiteX157" fmla="*/ 3291335 w 7467600"/>
              <a:gd name="connsiteY157" fmla="*/ 3767420 h 6858000"/>
              <a:gd name="connsiteX158" fmla="*/ 3390805 w 7467600"/>
              <a:gd name="connsiteY158" fmla="*/ 3937163 h 6858000"/>
              <a:gd name="connsiteX159" fmla="*/ 3579062 w 7467600"/>
              <a:gd name="connsiteY159" fmla="*/ 4359040 h 6858000"/>
              <a:gd name="connsiteX160" fmla="*/ 3467355 w 7467600"/>
              <a:gd name="connsiteY160" fmla="*/ 3988130 h 6858000"/>
              <a:gd name="connsiteX161" fmla="*/ 3310753 w 7467600"/>
              <a:gd name="connsiteY161" fmla="*/ 3787140 h 6858000"/>
              <a:gd name="connsiteX162" fmla="*/ 3291335 w 7467600"/>
              <a:gd name="connsiteY162" fmla="*/ 3767420 h 6858000"/>
              <a:gd name="connsiteX163" fmla="*/ 1635889 w 7467600"/>
              <a:gd name="connsiteY163" fmla="*/ 3709494 h 6858000"/>
              <a:gd name="connsiteX164" fmla="*/ 1634800 w 7467600"/>
              <a:gd name="connsiteY164" fmla="*/ 3731111 h 6858000"/>
              <a:gd name="connsiteX165" fmla="*/ 1635889 w 7467600"/>
              <a:gd name="connsiteY165" fmla="*/ 3709494 h 6858000"/>
              <a:gd name="connsiteX166" fmla="*/ 1510397 w 7467600"/>
              <a:gd name="connsiteY166" fmla="*/ 3684705 h 6858000"/>
              <a:gd name="connsiteX167" fmla="*/ 1146550 w 7467600"/>
              <a:gd name="connsiteY167" fmla="*/ 3802012 h 6858000"/>
              <a:gd name="connsiteX168" fmla="*/ 698834 w 7467600"/>
              <a:gd name="connsiteY168" fmla="*/ 3952272 h 6858000"/>
              <a:gd name="connsiteX169" fmla="*/ 34256 w 7467600"/>
              <a:gd name="connsiteY169" fmla="*/ 4347603 h 6858000"/>
              <a:gd name="connsiteX170" fmla="*/ 527241 w 7467600"/>
              <a:gd name="connsiteY170" fmla="*/ 4065078 h 6858000"/>
              <a:gd name="connsiteX171" fmla="*/ 1510397 w 7467600"/>
              <a:gd name="connsiteY171" fmla="*/ 3684705 h 6858000"/>
              <a:gd name="connsiteX172" fmla="*/ 1313114 w 7467600"/>
              <a:gd name="connsiteY172" fmla="*/ 3655216 h 6858000"/>
              <a:gd name="connsiteX173" fmla="*/ 1109304 w 7467600"/>
              <a:gd name="connsiteY173" fmla="*/ 3669030 h 6858000"/>
              <a:gd name="connsiteX174" fmla="*/ 8129 w 7467600"/>
              <a:gd name="connsiteY174" fmla="*/ 4330519 h 6858000"/>
              <a:gd name="connsiteX175" fmla="*/ 687572 w 7467600"/>
              <a:gd name="connsiteY175" fmla="*/ 3925629 h 6858000"/>
              <a:gd name="connsiteX176" fmla="*/ 1138365 w 7467600"/>
              <a:gd name="connsiteY176" fmla="*/ 3774515 h 6858000"/>
              <a:gd name="connsiteX177" fmla="*/ 1505579 w 7467600"/>
              <a:gd name="connsiteY177" fmla="*/ 3655526 h 6858000"/>
              <a:gd name="connsiteX178" fmla="*/ 1313114 w 7467600"/>
              <a:gd name="connsiteY178" fmla="*/ 3655216 h 6858000"/>
              <a:gd name="connsiteX179" fmla="*/ 3655073 w 7467600"/>
              <a:gd name="connsiteY179" fmla="*/ 3650884 h 6858000"/>
              <a:gd name="connsiteX180" fmla="*/ 3989938 w 7467600"/>
              <a:gd name="connsiteY180" fmla="*/ 3991685 h 6858000"/>
              <a:gd name="connsiteX181" fmla="*/ 4393907 w 7467600"/>
              <a:gd name="connsiteY181" fmla="*/ 4261258 h 6858000"/>
              <a:gd name="connsiteX182" fmla="*/ 4648051 w 7467600"/>
              <a:gd name="connsiteY182" fmla="*/ 4374051 h 6858000"/>
              <a:gd name="connsiteX183" fmla="*/ 4383389 w 7467600"/>
              <a:gd name="connsiteY183" fmla="*/ 4184369 h 6858000"/>
              <a:gd name="connsiteX184" fmla="*/ 4165508 w 7467600"/>
              <a:gd name="connsiteY184" fmla="*/ 4035196 h 6858000"/>
              <a:gd name="connsiteX185" fmla="*/ 4068162 w 7467600"/>
              <a:gd name="connsiteY185" fmla="*/ 3953394 h 6858000"/>
              <a:gd name="connsiteX186" fmla="*/ 3981416 w 7467600"/>
              <a:gd name="connsiteY186" fmla="*/ 3880482 h 6858000"/>
              <a:gd name="connsiteX187" fmla="*/ 3800147 w 7467600"/>
              <a:gd name="connsiteY187" fmla="*/ 3749872 h 6858000"/>
              <a:gd name="connsiteX188" fmla="*/ 3655073 w 7467600"/>
              <a:gd name="connsiteY188" fmla="*/ 3650884 h 6858000"/>
              <a:gd name="connsiteX189" fmla="*/ 3670252 w 7467600"/>
              <a:gd name="connsiteY189" fmla="*/ 3622798 h 6858000"/>
              <a:gd name="connsiteX190" fmla="*/ 3817258 w 7467600"/>
              <a:gd name="connsiteY190" fmla="*/ 3723577 h 6858000"/>
              <a:gd name="connsiteX191" fmla="*/ 4000461 w 7467600"/>
              <a:gd name="connsiteY191" fmla="*/ 3855966 h 6858000"/>
              <a:gd name="connsiteX192" fmla="*/ 4088180 w 7467600"/>
              <a:gd name="connsiteY192" fmla="*/ 3929774 h 6858000"/>
              <a:gd name="connsiteX193" fmla="*/ 4184555 w 7467600"/>
              <a:gd name="connsiteY193" fmla="*/ 4010683 h 6858000"/>
              <a:gd name="connsiteX194" fmla="*/ 4399563 w 7467600"/>
              <a:gd name="connsiteY194" fmla="*/ 4158106 h 6858000"/>
              <a:gd name="connsiteX195" fmla="*/ 4684469 w 7467600"/>
              <a:gd name="connsiteY195" fmla="*/ 4364680 h 6858000"/>
              <a:gd name="connsiteX196" fmla="*/ 4690271 w 7467600"/>
              <a:gd name="connsiteY196" fmla="*/ 4370034 h 6858000"/>
              <a:gd name="connsiteX197" fmla="*/ 4136093 w 7467600"/>
              <a:gd name="connsiteY197" fmla="*/ 3858466 h 6858000"/>
              <a:gd name="connsiteX198" fmla="*/ 3670252 w 7467600"/>
              <a:gd name="connsiteY198" fmla="*/ 3622798 h 6858000"/>
              <a:gd name="connsiteX199" fmla="*/ 4440129 w 7467600"/>
              <a:gd name="connsiteY199" fmla="*/ 3448571 h 6858000"/>
              <a:gd name="connsiteX200" fmla="*/ 4856525 w 7467600"/>
              <a:gd name="connsiteY200" fmla="*/ 3915351 h 6858000"/>
              <a:gd name="connsiteX201" fmla="*/ 5059055 w 7467600"/>
              <a:gd name="connsiteY201" fmla="*/ 4108918 h 6858000"/>
              <a:gd name="connsiteX202" fmla="*/ 5290070 w 7467600"/>
              <a:gd name="connsiteY202" fmla="*/ 4263619 h 6858000"/>
              <a:gd name="connsiteX203" fmla="*/ 4834991 w 7467600"/>
              <a:gd name="connsiteY203" fmla="*/ 3830985 h 6858000"/>
              <a:gd name="connsiteX204" fmla="*/ 4440129 w 7467600"/>
              <a:gd name="connsiteY204" fmla="*/ 3448571 h 6858000"/>
              <a:gd name="connsiteX205" fmla="*/ 4441737 w 7467600"/>
              <a:gd name="connsiteY205" fmla="*/ 3399734 h 6858000"/>
              <a:gd name="connsiteX206" fmla="*/ 4431236 w 7467600"/>
              <a:gd name="connsiteY206" fmla="*/ 3400954 h 6858000"/>
              <a:gd name="connsiteX207" fmla="*/ 4557150 w 7467600"/>
              <a:gd name="connsiteY207" fmla="*/ 3510023 h 6858000"/>
              <a:gd name="connsiteX208" fmla="*/ 4856936 w 7467600"/>
              <a:gd name="connsiteY208" fmla="*/ 3809146 h 6858000"/>
              <a:gd name="connsiteX209" fmla="*/ 5111996 w 7467600"/>
              <a:gd name="connsiteY209" fmla="*/ 4065759 h 6858000"/>
              <a:gd name="connsiteX210" fmla="*/ 5388878 w 7467600"/>
              <a:gd name="connsiteY210" fmla="*/ 4300185 h 6858000"/>
              <a:gd name="connsiteX211" fmla="*/ 5425556 w 7467600"/>
              <a:gd name="connsiteY211" fmla="*/ 4308967 h 6858000"/>
              <a:gd name="connsiteX212" fmla="*/ 4943646 w 7467600"/>
              <a:gd name="connsiteY212" fmla="*/ 3822916 h 6858000"/>
              <a:gd name="connsiteX213" fmla="*/ 4594837 w 7467600"/>
              <a:gd name="connsiteY213" fmla="*/ 3532274 h 6858000"/>
              <a:gd name="connsiteX214" fmla="*/ 4441737 w 7467600"/>
              <a:gd name="connsiteY214" fmla="*/ 3399734 h 6858000"/>
              <a:gd name="connsiteX215" fmla="*/ 5425834 w 7467600"/>
              <a:gd name="connsiteY215" fmla="*/ 3162785 h 6858000"/>
              <a:gd name="connsiteX216" fmla="*/ 5401644 w 7467600"/>
              <a:gd name="connsiteY216" fmla="*/ 3617847 h 6858000"/>
              <a:gd name="connsiteX217" fmla="*/ 5467256 w 7467600"/>
              <a:gd name="connsiteY217" fmla="*/ 4175494 h 6858000"/>
              <a:gd name="connsiteX218" fmla="*/ 5448069 w 7467600"/>
              <a:gd name="connsiteY218" fmla="*/ 3567554 h 6858000"/>
              <a:gd name="connsiteX219" fmla="*/ 5425834 w 7467600"/>
              <a:gd name="connsiteY219" fmla="*/ 3162785 h 6858000"/>
              <a:gd name="connsiteX220" fmla="*/ 1318687 w 7467600"/>
              <a:gd name="connsiteY220" fmla="*/ 3113840 h 6858000"/>
              <a:gd name="connsiteX221" fmla="*/ 1066793 w 7467600"/>
              <a:gd name="connsiteY221" fmla="*/ 3212171 h 6858000"/>
              <a:gd name="connsiteX222" fmla="*/ 993319 w 7467600"/>
              <a:gd name="connsiteY222" fmla="*/ 3247648 h 6858000"/>
              <a:gd name="connsiteX223" fmla="*/ 853081 w 7467600"/>
              <a:gd name="connsiteY223" fmla="*/ 3312410 h 6858000"/>
              <a:gd name="connsiteX224" fmla="*/ 805957 w 7467600"/>
              <a:gd name="connsiteY224" fmla="*/ 3330443 h 6858000"/>
              <a:gd name="connsiteX225" fmla="*/ 1318687 w 7467600"/>
              <a:gd name="connsiteY225" fmla="*/ 3113840 h 6858000"/>
              <a:gd name="connsiteX226" fmla="*/ 5453702 w 7467600"/>
              <a:gd name="connsiteY226" fmla="*/ 3090882 h 6858000"/>
              <a:gd name="connsiteX227" fmla="*/ 5480135 w 7467600"/>
              <a:gd name="connsiteY227" fmla="*/ 3565802 h 6858000"/>
              <a:gd name="connsiteX228" fmla="*/ 5499023 w 7467600"/>
              <a:gd name="connsiteY228" fmla="*/ 4166310 h 6858000"/>
              <a:gd name="connsiteX229" fmla="*/ 5547022 w 7467600"/>
              <a:gd name="connsiteY229" fmla="*/ 3607838 h 6858000"/>
              <a:gd name="connsiteX230" fmla="*/ 5515964 w 7467600"/>
              <a:gd name="connsiteY230" fmla="*/ 3378541 h 6858000"/>
              <a:gd name="connsiteX231" fmla="*/ 5453702 w 7467600"/>
              <a:gd name="connsiteY231" fmla="*/ 3090882 h 6858000"/>
              <a:gd name="connsiteX232" fmla="*/ 1238695 w 7467600"/>
              <a:gd name="connsiteY232" fmla="*/ 3076820 h 6858000"/>
              <a:gd name="connsiteX233" fmla="*/ 716371 w 7467600"/>
              <a:gd name="connsiteY233" fmla="*/ 3293249 h 6858000"/>
              <a:gd name="connsiteX234" fmla="*/ 579522 w 7467600"/>
              <a:gd name="connsiteY234" fmla="*/ 3371759 h 6858000"/>
              <a:gd name="connsiteX235" fmla="*/ 600288 w 7467600"/>
              <a:gd name="connsiteY235" fmla="*/ 3365555 h 6858000"/>
              <a:gd name="connsiteX236" fmla="*/ 840692 w 7467600"/>
              <a:gd name="connsiteY236" fmla="*/ 3284921 h 6858000"/>
              <a:gd name="connsiteX237" fmla="*/ 979248 w 7467600"/>
              <a:gd name="connsiteY237" fmla="*/ 3221003 h 6858000"/>
              <a:gd name="connsiteX238" fmla="*/ 1053282 w 7467600"/>
              <a:gd name="connsiteY238" fmla="*/ 3185247 h 6858000"/>
              <a:gd name="connsiteX239" fmla="*/ 1320603 w 7467600"/>
              <a:gd name="connsiteY239" fmla="*/ 3081281 h 6858000"/>
              <a:gd name="connsiteX240" fmla="*/ 1238695 w 7467600"/>
              <a:gd name="connsiteY240" fmla="*/ 3076820 h 6858000"/>
              <a:gd name="connsiteX241" fmla="*/ 5425627 w 7467600"/>
              <a:gd name="connsiteY241" fmla="*/ 2954192 h 6858000"/>
              <a:gd name="connsiteX242" fmla="*/ 5470770 w 7467600"/>
              <a:gd name="connsiteY242" fmla="*/ 3005435 h 6858000"/>
              <a:gd name="connsiteX243" fmla="*/ 5519779 w 7467600"/>
              <a:gd name="connsiteY243" fmla="*/ 4359223 h 6858000"/>
              <a:gd name="connsiteX244" fmla="*/ 5520293 w 7467600"/>
              <a:gd name="connsiteY244" fmla="*/ 4360602 h 6858000"/>
              <a:gd name="connsiteX245" fmla="*/ 5767221 w 7467600"/>
              <a:gd name="connsiteY245" fmla="*/ 4665564 h 6858000"/>
              <a:gd name="connsiteX246" fmla="*/ 6937169 w 7467600"/>
              <a:gd name="connsiteY246" fmla="*/ 4815941 h 6858000"/>
              <a:gd name="connsiteX247" fmla="*/ 6953922 w 7467600"/>
              <a:gd name="connsiteY247" fmla="*/ 4890068 h 6858000"/>
              <a:gd name="connsiteX248" fmla="*/ 6071359 w 7467600"/>
              <a:gd name="connsiteY248" fmla="*/ 4770770 h 6858000"/>
              <a:gd name="connsiteX249" fmla="*/ 6038839 w 7467600"/>
              <a:gd name="connsiteY249" fmla="*/ 4764474 h 6858000"/>
              <a:gd name="connsiteX250" fmla="*/ 6038706 w 7467600"/>
              <a:gd name="connsiteY250" fmla="*/ 4763847 h 6858000"/>
              <a:gd name="connsiteX251" fmla="*/ 6037784 w 7467600"/>
              <a:gd name="connsiteY251" fmla="*/ 4764270 h 6858000"/>
              <a:gd name="connsiteX252" fmla="*/ 6038839 w 7467600"/>
              <a:gd name="connsiteY252" fmla="*/ 4764474 h 6858000"/>
              <a:gd name="connsiteX253" fmla="*/ 6040338 w 7467600"/>
              <a:gd name="connsiteY253" fmla="*/ 4771418 h 6858000"/>
              <a:gd name="connsiteX254" fmla="*/ 6024488 w 7467600"/>
              <a:gd name="connsiteY254" fmla="*/ 4809903 h 6858000"/>
              <a:gd name="connsiteX255" fmla="*/ 5599771 w 7467600"/>
              <a:gd name="connsiteY255" fmla="*/ 5509652 h 6858000"/>
              <a:gd name="connsiteX256" fmla="*/ 5548843 w 7467600"/>
              <a:gd name="connsiteY256" fmla="*/ 5563845 h 6858000"/>
              <a:gd name="connsiteX257" fmla="*/ 5940952 w 7467600"/>
              <a:gd name="connsiteY257" fmla="*/ 6250028 h 6858000"/>
              <a:gd name="connsiteX258" fmla="*/ 6043441 w 7467600"/>
              <a:gd name="connsiteY258" fmla="*/ 6665847 h 6858000"/>
              <a:gd name="connsiteX259" fmla="*/ 6093432 w 7467600"/>
              <a:gd name="connsiteY259" fmla="*/ 6858000 h 6858000"/>
              <a:gd name="connsiteX260" fmla="*/ 6034344 w 7467600"/>
              <a:gd name="connsiteY260" fmla="*/ 6858000 h 6858000"/>
              <a:gd name="connsiteX261" fmla="*/ 6026679 w 7467600"/>
              <a:gd name="connsiteY261" fmla="*/ 6836959 h 6858000"/>
              <a:gd name="connsiteX262" fmla="*/ 5800441 w 7467600"/>
              <a:gd name="connsiteY262" fmla="*/ 6335286 h 6858000"/>
              <a:gd name="connsiteX263" fmla="*/ 5526562 w 7467600"/>
              <a:gd name="connsiteY263" fmla="*/ 5705388 h 6858000"/>
              <a:gd name="connsiteX264" fmla="*/ 5519640 w 7467600"/>
              <a:gd name="connsiteY264" fmla="*/ 5683774 h 6858000"/>
              <a:gd name="connsiteX265" fmla="*/ 5844559 w 7467600"/>
              <a:gd name="connsiteY265" fmla="*/ 6553349 h 6858000"/>
              <a:gd name="connsiteX266" fmla="*/ 5975994 w 7467600"/>
              <a:gd name="connsiteY266" fmla="*/ 6858000 h 6858000"/>
              <a:gd name="connsiteX267" fmla="*/ 5898547 w 7467600"/>
              <a:gd name="connsiteY267" fmla="*/ 6858000 h 6858000"/>
              <a:gd name="connsiteX268" fmla="*/ 5682041 w 7467600"/>
              <a:gd name="connsiteY268" fmla="*/ 6355860 h 6858000"/>
              <a:gd name="connsiteX269" fmla="*/ 5461758 w 7467600"/>
              <a:gd name="connsiteY269" fmla="*/ 5820220 h 6858000"/>
              <a:gd name="connsiteX270" fmla="*/ 5237282 w 7467600"/>
              <a:gd name="connsiteY270" fmla="*/ 6579086 h 6858000"/>
              <a:gd name="connsiteX271" fmla="*/ 5115009 w 7467600"/>
              <a:gd name="connsiteY271" fmla="*/ 6858000 h 6858000"/>
              <a:gd name="connsiteX272" fmla="*/ 5028074 w 7467600"/>
              <a:gd name="connsiteY272" fmla="*/ 6858000 h 6858000"/>
              <a:gd name="connsiteX273" fmla="*/ 5079508 w 7467600"/>
              <a:gd name="connsiteY273" fmla="*/ 6749074 h 6858000"/>
              <a:gd name="connsiteX274" fmla="*/ 5371846 w 7467600"/>
              <a:gd name="connsiteY274" fmla="*/ 5924413 h 6858000"/>
              <a:gd name="connsiteX275" fmla="*/ 5270512 w 7467600"/>
              <a:gd name="connsiteY275" fmla="*/ 6138975 h 6858000"/>
              <a:gd name="connsiteX276" fmla="*/ 5062409 w 7467600"/>
              <a:gd name="connsiteY276" fmla="*/ 6653544 h 6858000"/>
              <a:gd name="connsiteX277" fmla="*/ 5036628 w 7467600"/>
              <a:gd name="connsiteY277" fmla="*/ 6754247 h 6858000"/>
              <a:gd name="connsiteX278" fmla="*/ 5009112 w 7467600"/>
              <a:gd name="connsiteY278" fmla="*/ 6858000 h 6858000"/>
              <a:gd name="connsiteX279" fmla="*/ 4976679 w 7467600"/>
              <a:gd name="connsiteY279" fmla="*/ 6858000 h 6858000"/>
              <a:gd name="connsiteX280" fmla="*/ 5006537 w 7467600"/>
              <a:gd name="connsiteY280" fmla="*/ 6747068 h 6858000"/>
              <a:gd name="connsiteX281" fmla="*/ 5032723 w 7467600"/>
              <a:gd name="connsiteY281" fmla="*/ 6644957 h 6858000"/>
              <a:gd name="connsiteX282" fmla="*/ 5242949 w 7467600"/>
              <a:gd name="connsiteY282" fmla="*/ 6125175 h 6858000"/>
              <a:gd name="connsiteX283" fmla="*/ 5286321 w 7467600"/>
              <a:gd name="connsiteY283" fmla="*/ 6033555 h 6858000"/>
              <a:gd name="connsiteX284" fmla="*/ 5008210 w 7467600"/>
              <a:gd name="connsiteY284" fmla="*/ 6649194 h 6858000"/>
              <a:gd name="connsiteX285" fmla="*/ 4986321 w 7467600"/>
              <a:gd name="connsiteY285" fmla="*/ 6765687 h 6858000"/>
              <a:gd name="connsiteX286" fmla="*/ 4973474 w 7467600"/>
              <a:gd name="connsiteY286" fmla="*/ 6858000 h 6858000"/>
              <a:gd name="connsiteX287" fmla="*/ 4907178 w 7467600"/>
              <a:gd name="connsiteY287" fmla="*/ 6858000 h 6858000"/>
              <a:gd name="connsiteX288" fmla="*/ 4910810 w 7467600"/>
              <a:gd name="connsiteY288" fmla="*/ 6829660 h 6858000"/>
              <a:gd name="connsiteX289" fmla="*/ 4987461 w 7467600"/>
              <a:gd name="connsiteY289" fmla="*/ 6432994 h 6858000"/>
              <a:gd name="connsiteX290" fmla="*/ 5179262 w 7467600"/>
              <a:gd name="connsiteY290" fmla="*/ 6035044 h 6858000"/>
              <a:gd name="connsiteX291" fmla="*/ 4689678 w 7467600"/>
              <a:gd name="connsiteY291" fmla="*/ 6440241 h 6858000"/>
              <a:gd name="connsiteX292" fmla="*/ 4477543 w 7467600"/>
              <a:gd name="connsiteY292" fmla="*/ 6674836 h 6858000"/>
              <a:gd name="connsiteX293" fmla="*/ 4329957 w 7467600"/>
              <a:gd name="connsiteY293" fmla="*/ 6858000 h 6858000"/>
              <a:gd name="connsiteX294" fmla="*/ 4218595 w 7467600"/>
              <a:gd name="connsiteY294" fmla="*/ 6858000 h 6858000"/>
              <a:gd name="connsiteX295" fmla="*/ 4368888 w 7467600"/>
              <a:gd name="connsiteY295" fmla="*/ 6668412 h 6858000"/>
              <a:gd name="connsiteX296" fmla="*/ 4563091 w 7467600"/>
              <a:gd name="connsiteY296" fmla="*/ 6442508 h 6858000"/>
              <a:gd name="connsiteX297" fmla="*/ 5387324 w 7467600"/>
              <a:gd name="connsiteY297" fmla="*/ 5705830 h 6858000"/>
              <a:gd name="connsiteX298" fmla="*/ 5073620 w 7467600"/>
              <a:gd name="connsiteY298" fmla="*/ 5955437 h 6858000"/>
              <a:gd name="connsiteX299" fmla="*/ 4689789 w 7467600"/>
              <a:gd name="connsiteY299" fmla="*/ 6268382 h 6858000"/>
              <a:gd name="connsiteX300" fmla="*/ 4418722 w 7467600"/>
              <a:gd name="connsiteY300" fmla="*/ 6570886 h 6858000"/>
              <a:gd name="connsiteX301" fmla="*/ 4214944 w 7467600"/>
              <a:gd name="connsiteY301" fmla="*/ 6858000 h 6858000"/>
              <a:gd name="connsiteX302" fmla="*/ 4177898 w 7467600"/>
              <a:gd name="connsiteY302" fmla="*/ 6858000 h 6858000"/>
              <a:gd name="connsiteX303" fmla="*/ 4391597 w 7467600"/>
              <a:gd name="connsiteY303" fmla="*/ 6556370 h 6858000"/>
              <a:gd name="connsiteX304" fmla="*/ 4668889 w 7467600"/>
              <a:gd name="connsiteY304" fmla="*/ 6246399 h 6858000"/>
              <a:gd name="connsiteX305" fmla="*/ 5055427 w 7467600"/>
              <a:gd name="connsiteY305" fmla="*/ 5931476 h 6858000"/>
              <a:gd name="connsiteX306" fmla="*/ 5371814 w 7467600"/>
              <a:gd name="connsiteY306" fmla="*/ 5678975 h 6858000"/>
              <a:gd name="connsiteX307" fmla="*/ 4987918 w 7467600"/>
              <a:gd name="connsiteY307" fmla="*/ 5838701 h 6858000"/>
              <a:gd name="connsiteX308" fmla="*/ 4317146 w 7467600"/>
              <a:gd name="connsiteY308" fmla="*/ 6587716 h 6858000"/>
              <a:gd name="connsiteX309" fmla="*/ 4171627 w 7467600"/>
              <a:gd name="connsiteY309" fmla="*/ 6858000 h 6858000"/>
              <a:gd name="connsiteX310" fmla="*/ 4081585 w 7467600"/>
              <a:gd name="connsiteY310" fmla="*/ 6858000 h 6858000"/>
              <a:gd name="connsiteX311" fmla="*/ 4238603 w 7467600"/>
              <a:gd name="connsiteY311" fmla="*/ 6559341 h 6858000"/>
              <a:gd name="connsiteX312" fmla="*/ 4778333 w 7467600"/>
              <a:gd name="connsiteY312" fmla="*/ 5873626 h 6858000"/>
              <a:gd name="connsiteX313" fmla="*/ 5414185 w 7467600"/>
              <a:gd name="connsiteY313" fmla="*/ 5573882 h 6858000"/>
              <a:gd name="connsiteX314" fmla="*/ 5959648 w 7467600"/>
              <a:gd name="connsiteY314" fmla="*/ 4760797 h 6858000"/>
              <a:gd name="connsiteX315" fmla="*/ 5355019 w 7467600"/>
              <a:gd name="connsiteY315" fmla="*/ 4734672 h 6858000"/>
              <a:gd name="connsiteX316" fmla="*/ 5083565 w 7467600"/>
              <a:gd name="connsiteY316" fmla="*/ 5179121 h 6858000"/>
              <a:gd name="connsiteX317" fmla="*/ 4713577 w 7467600"/>
              <a:gd name="connsiteY317" fmla="*/ 5616803 h 6858000"/>
              <a:gd name="connsiteX318" fmla="*/ 3989559 w 7467600"/>
              <a:gd name="connsiteY318" fmla="*/ 6145945 h 6858000"/>
              <a:gd name="connsiteX319" fmla="*/ 3939824 w 7467600"/>
              <a:gd name="connsiteY319" fmla="*/ 6066900 h 6858000"/>
              <a:gd name="connsiteX320" fmla="*/ 4584537 w 7467600"/>
              <a:gd name="connsiteY320" fmla="*/ 5324826 h 6858000"/>
              <a:gd name="connsiteX321" fmla="*/ 5037105 w 7467600"/>
              <a:gd name="connsiteY321" fmla="*/ 5088765 h 6858000"/>
              <a:gd name="connsiteX322" fmla="*/ 5039930 w 7467600"/>
              <a:gd name="connsiteY322" fmla="*/ 5089585 h 6858000"/>
              <a:gd name="connsiteX323" fmla="*/ 5263764 w 7467600"/>
              <a:gd name="connsiteY323" fmla="*/ 4735525 h 6858000"/>
              <a:gd name="connsiteX324" fmla="*/ 4086300 w 7467600"/>
              <a:gd name="connsiteY324" fmla="*/ 4884599 h 6858000"/>
              <a:gd name="connsiteX325" fmla="*/ 4085485 w 7467600"/>
              <a:gd name="connsiteY325" fmla="*/ 4899070 h 6858000"/>
              <a:gd name="connsiteX326" fmla="*/ 3871915 w 7467600"/>
              <a:gd name="connsiteY326" fmla="*/ 5253645 h 6858000"/>
              <a:gd name="connsiteX327" fmla="*/ 3799374 w 7467600"/>
              <a:gd name="connsiteY327" fmla="*/ 5466127 h 6858000"/>
              <a:gd name="connsiteX328" fmla="*/ 3498850 w 7467600"/>
              <a:gd name="connsiteY328" fmla="*/ 6661888 h 6858000"/>
              <a:gd name="connsiteX329" fmla="*/ 3399216 w 7467600"/>
              <a:gd name="connsiteY329" fmla="*/ 6858000 h 6858000"/>
              <a:gd name="connsiteX330" fmla="*/ 3303688 w 7467600"/>
              <a:gd name="connsiteY330" fmla="*/ 6858000 h 6858000"/>
              <a:gd name="connsiteX331" fmla="*/ 3391774 w 7467600"/>
              <a:gd name="connsiteY331" fmla="*/ 6697181 h 6858000"/>
              <a:gd name="connsiteX332" fmla="*/ 3735540 w 7467600"/>
              <a:gd name="connsiteY332" fmla="*/ 5546923 h 6858000"/>
              <a:gd name="connsiteX333" fmla="*/ 3729438 w 7467600"/>
              <a:gd name="connsiteY333" fmla="*/ 5569058 h 6858000"/>
              <a:gd name="connsiteX334" fmla="*/ 3707782 w 7467600"/>
              <a:gd name="connsiteY334" fmla="*/ 5644908 h 6858000"/>
              <a:gd name="connsiteX335" fmla="*/ 3583827 w 7467600"/>
              <a:gd name="connsiteY335" fmla="*/ 6039215 h 6858000"/>
              <a:gd name="connsiteX336" fmla="*/ 3547861 w 7467600"/>
              <a:gd name="connsiteY336" fmla="*/ 6129609 h 6858000"/>
              <a:gd name="connsiteX337" fmla="*/ 3490905 w 7467600"/>
              <a:gd name="connsiteY337" fmla="*/ 6277660 h 6858000"/>
              <a:gd name="connsiteX338" fmla="*/ 3455859 w 7467600"/>
              <a:gd name="connsiteY338" fmla="*/ 6391301 h 6858000"/>
              <a:gd name="connsiteX339" fmla="*/ 3429112 w 7467600"/>
              <a:gd name="connsiteY339" fmla="*/ 6479469 h 6858000"/>
              <a:gd name="connsiteX340" fmla="*/ 3304862 w 7467600"/>
              <a:gd name="connsiteY340" fmla="*/ 6796476 h 6858000"/>
              <a:gd name="connsiteX341" fmla="*/ 3276071 w 7467600"/>
              <a:gd name="connsiteY341" fmla="*/ 6858000 h 6858000"/>
              <a:gd name="connsiteX342" fmla="*/ 3240805 w 7467600"/>
              <a:gd name="connsiteY342" fmla="*/ 6858000 h 6858000"/>
              <a:gd name="connsiteX343" fmla="*/ 3275917 w 7467600"/>
              <a:gd name="connsiteY343" fmla="*/ 6783192 h 6858000"/>
              <a:gd name="connsiteX344" fmla="*/ 3399358 w 7467600"/>
              <a:gd name="connsiteY344" fmla="*/ 6469011 h 6858000"/>
              <a:gd name="connsiteX345" fmla="*/ 3425650 w 7467600"/>
              <a:gd name="connsiteY345" fmla="*/ 6381333 h 6858000"/>
              <a:gd name="connsiteX346" fmla="*/ 3460661 w 7467600"/>
              <a:gd name="connsiteY346" fmla="*/ 6266763 h 6858000"/>
              <a:gd name="connsiteX347" fmla="*/ 3518021 w 7467600"/>
              <a:gd name="connsiteY347" fmla="*/ 6117298 h 6858000"/>
              <a:gd name="connsiteX348" fmla="*/ 3554035 w 7467600"/>
              <a:gd name="connsiteY348" fmla="*/ 6027832 h 6858000"/>
              <a:gd name="connsiteX349" fmla="*/ 3677174 w 7467600"/>
              <a:gd name="connsiteY349" fmla="*/ 5636351 h 6858000"/>
              <a:gd name="connsiteX350" fmla="*/ 3698819 w 7467600"/>
              <a:gd name="connsiteY350" fmla="*/ 5560503 h 6858000"/>
              <a:gd name="connsiteX351" fmla="*/ 3702094 w 7467600"/>
              <a:gd name="connsiteY351" fmla="*/ 5549194 h 6858000"/>
              <a:gd name="connsiteX352" fmla="*/ 3398355 w 7467600"/>
              <a:gd name="connsiteY352" fmla="*/ 6094603 h 6858000"/>
              <a:gd name="connsiteX353" fmla="*/ 3193941 w 7467600"/>
              <a:gd name="connsiteY353" fmla="*/ 6798775 h 6858000"/>
              <a:gd name="connsiteX354" fmla="*/ 3184140 w 7467600"/>
              <a:gd name="connsiteY354" fmla="*/ 6858000 h 6858000"/>
              <a:gd name="connsiteX355" fmla="*/ 3099978 w 7467600"/>
              <a:gd name="connsiteY355" fmla="*/ 6858000 h 6858000"/>
              <a:gd name="connsiteX356" fmla="*/ 3101556 w 7467600"/>
              <a:gd name="connsiteY356" fmla="*/ 6843337 h 6858000"/>
              <a:gd name="connsiteX357" fmla="*/ 3370162 w 7467600"/>
              <a:gd name="connsiteY357" fmla="*/ 5785550 h 6858000"/>
              <a:gd name="connsiteX358" fmla="*/ 3746477 w 7467600"/>
              <a:gd name="connsiteY358" fmla="*/ 5377889 h 6858000"/>
              <a:gd name="connsiteX359" fmla="*/ 3863399 w 7467600"/>
              <a:gd name="connsiteY359" fmla="*/ 5087257 h 6858000"/>
              <a:gd name="connsiteX360" fmla="*/ 3968712 w 7467600"/>
              <a:gd name="connsiteY360" fmla="*/ 4913989 h 6858000"/>
              <a:gd name="connsiteX361" fmla="*/ 2792390 w 7467600"/>
              <a:gd name="connsiteY361" fmla="*/ 5382974 h 6858000"/>
              <a:gd name="connsiteX362" fmla="*/ 2714982 w 7467600"/>
              <a:gd name="connsiteY362" fmla="*/ 5427051 h 6858000"/>
              <a:gd name="connsiteX363" fmla="*/ 2813361 w 7467600"/>
              <a:gd name="connsiteY363" fmla="*/ 6023912 h 6858000"/>
              <a:gd name="connsiteX364" fmla="*/ 2688430 w 7467600"/>
              <a:gd name="connsiteY364" fmla="*/ 6801564 h 6858000"/>
              <a:gd name="connsiteX365" fmla="*/ 2629626 w 7467600"/>
              <a:gd name="connsiteY365" fmla="*/ 6763394 h 6858000"/>
              <a:gd name="connsiteX366" fmla="*/ 2565328 w 7467600"/>
              <a:gd name="connsiteY366" fmla="*/ 5516399 h 6858000"/>
              <a:gd name="connsiteX367" fmla="*/ 1922999 w 7467600"/>
              <a:gd name="connsiteY367" fmla="*/ 5980343 h 6858000"/>
              <a:gd name="connsiteX368" fmla="*/ 1950261 w 7467600"/>
              <a:gd name="connsiteY368" fmla="*/ 6405858 h 6858000"/>
              <a:gd name="connsiteX369" fmla="*/ 2365554 w 7467600"/>
              <a:gd name="connsiteY369" fmla="*/ 6759107 h 6858000"/>
              <a:gd name="connsiteX370" fmla="*/ 2424142 w 7467600"/>
              <a:gd name="connsiteY370" fmla="*/ 6858000 h 6858000"/>
              <a:gd name="connsiteX371" fmla="*/ 2395994 w 7467600"/>
              <a:gd name="connsiteY371" fmla="*/ 6858000 h 6858000"/>
              <a:gd name="connsiteX372" fmla="*/ 2392863 w 7467600"/>
              <a:gd name="connsiteY372" fmla="*/ 6852964 h 6858000"/>
              <a:gd name="connsiteX373" fmla="*/ 2017589 w 7467600"/>
              <a:gd name="connsiteY373" fmla="*/ 6493982 h 6858000"/>
              <a:gd name="connsiteX374" fmla="*/ 2147336 w 7467600"/>
              <a:gd name="connsiteY374" fmla="*/ 6594052 h 6858000"/>
              <a:gd name="connsiteX375" fmla="*/ 2207047 w 7467600"/>
              <a:gd name="connsiteY375" fmla="*/ 6654540 h 6858000"/>
              <a:gd name="connsiteX376" fmla="*/ 2299106 w 7467600"/>
              <a:gd name="connsiteY376" fmla="*/ 6778931 h 6858000"/>
              <a:gd name="connsiteX377" fmla="*/ 2314430 w 7467600"/>
              <a:gd name="connsiteY377" fmla="*/ 6801144 h 6858000"/>
              <a:gd name="connsiteX378" fmla="*/ 2352406 w 7467600"/>
              <a:gd name="connsiteY378" fmla="*/ 6858000 h 6858000"/>
              <a:gd name="connsiteX379" fmla="*/ 2314492 w 7467600"/>
              <a:gd name="connsiteY379" fmla="*/ 6858000 h 6858000"/>
              <a:gd name="connsiteX380" fmla="*/ 2288095 w 7467600"/>
              <a:gd name="connsiteY380" fmla="*/ 6818030 h 6858000"/>
              <a:gd name="connsiteX381" fmla="*/ 2272768 w 7467600"/>
              <a:gd name="connsiteY381" fmla="*/ 6795822 h 6858000"/>
              <a:gd name="connsiteX382" fmla="*/ 2182715 w 7467600"/>
              <a:gd name="connsiteY382" fmla="*/ 6675071 h 6858000"/>
              <a:gd name="connsiteX383" fmla="*/ 2032061 w 7467600"/>
              <a:gd name="connsiteY383" fmla="*/ 6541380 h 6858000"/>
              <a:gd name="connsiteX384" fmla="*/ 2257220 w 7467600"/>
              <a:gd name="connsiteY384" fmla="*/ 6826257 h 6858000"/>
              <a:gd name="connsiteX385" fmla="*/ 2281324 w 7467600"/>
              <a:gd name="connsiteY385" fmla="*/ 6858000 h 6858000"/>
              <a:gd name="connsiteX386" fmla="*/ 2242860 w 7467600"/>
              <a:gd name="connsiteY386" fmla="*/ 6858000 h 6858000"/>
              <a:gd name="connsiteX387" fmla="*/ 2232818 w 7467600"/>
              <a:gd name="connsiteY387" fmla="*/ 6844926 h 6858000"/>
              <a:gd name="connsiteX388" fmla="*/ 1990172 w 7467600"/>
              <a:gd name="connsiteY388" fmla="*/ 6542121 h 6858000"/>
              <a:gd name="connsiteX389" fmla="*/ 2124090 w 7467600"/>
              <a:gd name="connsiteY389" fmla="*/ 6761017 h 6858000"/>
              <a:gd name="connsiteX390" fmla="*/ 2200380 w 7467600"/>
              <a:gd name="connsiteY390" fmla="*/ 6858000 h 6858000"/>
              <a:gd name="connsiteX391" fmla="*/ 2147507 w 7467600"/>
              <a:gd name="connsiteY391" fmla="*/ 6858000 h 6858000"/>
              <a:gd name="connsiteX392" fmla="*/ 2070668 w 7467600"/>
              <a:gd name="connsiteY392" fmla="*/ 6761520 h 6858000"/>
              <a:gd name="connsiteX393" fmla="*/ 1975142 w 7467600"/>
              <a:gd name="connsiteY393" fmla="*/ 6585570 h 6858000"/>
              <a:gd name="connsiteX394" fmla="*/ 2050035 w 7467600"/>
              <a:gd name="connsiteY394" fmla="*/ 6813345 h 6858000"/>
              <a:gd name="connsiteX395" fmla="*/ 2063025 w 7467600"/>
              <a:gd name="connsiteY395" fmla="*/ 6858000 h 6858000"/>
              <a:gd name="connsiteX396" fmla="*/ 2021675 w 7467600"/>
              <a:gd name="connsiteY396" fmla="*/ 6858000 h 6858000"/>
              <a:gd name="connsiteX397" fmla="*/ 2019308 w 7467600"/>
              <a:gd name="connsiteY397" fmla="*/ 6847118 h 6858000"/>
              <a:gd name="connsiteX398" fmla="*/ 1938835 w 7467600"/>
              <a:gd name="connsiteY398" fmla="*/ 6551160 h 6858000"/>
              <a:gd name="connsiteX399" fmla="*/ 1953230 w 7467600"/>
              <a:gd name="connsiteY399" fmla="*/ 6759699 h 6858000"/>
              <a:gd name="connsiteX400" fmla="*/ 1956763 w 7467600"/>
              <a:gd name="connsiteY400" fmla="*/ 6778191 h 6858000"/>
              <a:gd name="connsiteX401" fmla="*/ 1967925 w 7467600"/>
              <a:gd name="connsiteY401" fmla="*/ 6858000 h 6858000"/>
              <a:gd name="connsiteX402" fmla="*/ 1936622 w 7467600"/>
              <a:gd name="connsiteY402" fmla="*/ 6858000 h 6858000"/>
              <a:gd name="connsiteX403" fmla="*/ 1926261 w 7467600"/>
              <a:gd name="connsiteY403" fmla="*/ 6784064 h 6858000"/>
              <a:gd name="connsiteX404" fmla="*/ 1922724 w 7467600"/>
              <a:gd name="connsiteY404" fmla="*/ 6765577 h 6858000"/>
              <a:gd name="connsiteX405" fmla="*/ 1904650 w 7467600"/>
              <a:gd name="connsiteY405" fmla="*/ 6639616 h 6858000"/>
              <a:gd name="connsiteX406" fmla="*/ 1885273 w 7467600"/>
              <a:gd name="connsiteY406" fmla="*/ 6858000 h 6858000"/>
              <a:gd name="connsiteX407" fmla="*/ 1854363 w 7467600"/>
              <a:gd name="connsiteY407" fmla="*/ 6858000 h 6858000"/>
              <a:gd name="connsiteX408" fmla="*/ 1880391 w 7467600"/>
              <a:gd name="connsiteY408" fmla="*/ 6603796 h 6858000"/>
              <a:gd name="connsiteX409" fmla="*/ 1818273 w 7467600"/>
              <a:gd name="connsiteY409" fmla="*/ 6715729 h 6858000"/>
              <a:gd name="connsiteX410" fmla="*/ 1794691 w 7467600"/>
              <a:gd name="connsiteY410" fmla="*/ 6843239 h 6858000"/>
              <a:gd name="connsiteX411" fmla="*/ 1794914 w 7467600"/>
              <a:gd name="connsiteY411" fmla="*/ 6858000 h 6858000"/>
              <a:gd name="connsiteX412" fmla="*/ 1746128 w 7467600"/>
              <a:gd name="connsiteY412" fmla="*/ 6858000 h 6858000"/>
              <a:gd name="connsiteX413" fmla="*/ 1753934 w 7467600"/>
              <a:gd name="connsiteY413" fmla="*/ 6724796 h 6858000"/>
              <a:gd name="connsiteX414" fmla="*/ 1792053 w 7467600"/>
              <a:gd name="connsiteY414" fmla="*/ 6572396 h 6858000"/>
              <a:gd name="connsiteX415" fmla="*/ 1862248 w 7467600"/>
              <a:gd name="connsiteY415" fmla="*/ 6266397 h 6858000"/>
              <a:gd name="connsiteX416" fmla="*/ 1862250 w 7467600"/>
              <a:gd name="connsiteY416" fmla="*/ 6033531 h 6858000"/>
              <a:gd name="connsiteX417" fmla="*/ 1211999 w 7467600"/>
              <a:gd name="connsiteY417" fmla="*/ 6683610 h 6858000"/>
              <a:gd name="connsiteX418" fmla="*/ 1213266 w 7467600"/>
              <a:gd name="connsiteY418" fmla="*/ 6691947 h 6858000"/>
              <a:gd name="connsiteX419" fmla="*/ 1203370 w 7467600"/>
              <a:gd name="connsiteY419" fmla="*/ 6850676 h 6858000"/>
              <a:gd name="connsiteX420" fmla="*/ 1203671 w 7467600"/>
              <a:gd name="connsiteY420" fmla="*/ 6858000 h 6858000"/>
              <a:gd name="connsiteX421" fmla="*/ 1143180 w 7467600"/>
              <a:gd name="connsiteY421" fmla="*/ 6858000 h 6858000"/>
              <a:gd name="connsiteX422" fmla="*/ 1142176 w 7467600"/>
              <a:gd name="connsiteY422" fmla="*/ 6766045 h 6858000"/>
              <a:gd name="connsiteX423" fmla="*/ 1067484 w 7467600"/>
              <a:gd name="connsiteY423" fmla="*/ 6858000 h 6858000"/>
              <a:gd name="connsiteX424" fmla="*/ 953928 w 7467600"/>
              <a:gd name="connsiteY424" fmla="*/ 6858000 h 6858000"/>
              <a:gd name="connsiteX425" fmla="*/ 959715 w 7467600"/>
              <a:gd name="connsiteY425" fmla="*/ 6850185 h 6858000"/>
              <a:gd name="connsiteX426" fmla="*/ 1483788 w 7467600"/>
              <a:gd name="connsiteY426" fmla="*/ 6259174 h 6858000"/>
              <a:gd name="connsiteX427" fmla="*/ 1100671 w 7467600"/>
              <a:gd name="connsiteY427" fmla="*/ 6252137 h 6858000"/>
              <a:gd name="connsiteX428" fmla="*/ 1090144 w 7467600"/>
              <a:gd name="connsiteY428" fmla="*/ 6256748 h 6858000"/>
              <a:gd name="connsiteX429" fmla="*/ 1095872 w 7467600"/>
              <a:gd name="connsiteY429" fmla="*/ 6271892 h 6858000"/>
              <a:gd name="connsiteX430" fmla="*/ 262785 w 7467600"/>
              <a:gd name="connsiteY430" fmla="*/ 6845450 h 6858000"/>
              <a:gd name="connsiteX431" fmla="*/ 209968 w 7467600"/>
              <a:gd name="connsiteY431" fmla="*/ 6770713 h 6858000"/>
              <a:gd name="connsiteX432" fmla="*/ 873460 w 7467600"/>
              <a:gd name="connsiteY432" fmla="*/ 6253768 h 6858000"/>
              <a:gd name="connsiteX433" fmla="*/ 192686 w 7467600"/>
              <a:gd name="connsiteY433" fmla="*/ 5849257 h 6858000"/>
              <a:gd name="connsiteX434" fmla="*/ 4696 w 7467600"/>
              <a:gd name="connsiteY434" fmla="*/ 5697668 h 6858000"/>
              <a:gd name="connsiteX435" fmla="*/ 0 w 7467600"/>
              <a:gd name="connsiteY435" fmla="*/ 5689984 h 6858000"/>
              <a:gd name="connsiteX436" fmla="*/ 0 w 7467600"/>
              <a:gd name="connsiteY436" fmla="*/ 5513472 h 6858000"/>
              <a:gd name="connsiteX437" fmla="*/ 174101 w 7467600"/>
              <a:gd name="connsiteY437" fmla="*/ 5620277 h 6858000"/>
              <a:gd name="connsiteX438" fmla="*/ 891800 w 7467600"/>
              <a:gd name="connsiteY438" fmla="*/ 6036935 h 6858000"/>
              <a:gd name="connsiteX439" fmla="*/ 1072219 w 7467600"/>
              <a:gd name="connsiteY439" fmla="*/ 6169443 h 6858000"/>
              <a:gd name="connsiteX440" fmla="*/ 1074117 w 7467600"/>
              <a:gd name="connsiteY440" fmla="*/ 6170301 h 6858000"/>
              <a:gd name="connsiteX441" fmla="*/ 1083114 w 7467600"/>
              <a:gd name="connsiteY441" fmla="*/ 6174131 h 6858000"/>
              <a:gd name="connsiteX442" fmla="*/ 1543010 w 7467600"/>
              <a:gd name="connsiteY442" fmla="*/ 6191140 h 6858000"/>
              <a:gd name="connsiteX443" fmla="*/ 1551080 w 7467600"/>
              <a:gd name="connsiteY443" fmla="*/ 6195006 h 6858000"/>
              <a:gd name="connsiteX444" fmla="*/ 2345443 w 7467600"/>
              <a:gd name="connsiteY444" fmla="*/ 5549882 h 6858000"/>
              <a:gd name="connsiteX445" fmla="*/ 1721499 w 7467600"/>
              <a:gd name="connsiteY445" fmla="*/ 5599969 h 6858000"/>
              <a:gd name="connsiteX446" fmla="*/ 767716 w 7467600"/>
              <a:gd name="connsiteY446" fmla="*/ 5472768 h 6858000"/>
              <a:gd name="connsiteX447" fmla="*/ 722147 w 7467600"/>
              <a:gd name="connsiteY447" fmla="*/ 5393091 h 6858000"/>
              <a:gd name="connsiteX448" fmla="*/ 1485552 w 7467600"/>
              <a:gd name="connsiteY448" fmla="*/ 5313202 h 6858000"/>
              <a:gd name="connsiteX449" fmla="*/ 2143004 w 7467600"/>
              <a:gd name="connsiteY449" fmla="*/ 5402420 h 6858000"/>
              <a:gd name="connsiteX450" fmla="*/ 1933391 w 7467600"/>
              <a:gd name="connsiteY450" fmla="*/ 5156971 h 6858000"/>
              <a:gd name="connsiteX451" fmla="*/ 1827118 w 7467600"/>
              <a:gd name="connsiteY451" fmla="*/ 4968410 h 6858000"/>
              <a:gd name="connsiteX452" fmla="*/ 1837349 w 7467600"/>
              <a:gd name="connsiteY452" fmla="*/ 4956357 h 6858000"/>
              <a:gd name="connsiteX453" fmla="*/ 2162835 w 7467600"/>
              <a:gd name="connsiteY453" fmla="*/ 5187853 h 6858000"/>
              <a:gd name="connsiteX454" fmla="*/ 2257167 w 7467600"/>
              <a:gd name="connsiteY454" fmla="*/ 5462123 h 6858000"/>
              <a:gd name="connsiteX455" fmla="*/ 2261598 w 7467600"/>
              <a:gd name="connsiteY455" fmla="*/ 5467998 h 6858000"/>
              <a:gd name="connsiteX456" fmla="*/ 2437177 w 7467600"/>
              <a:gd name="connsiteY456" fmla="*/ 5479608 h 6858000"/>
              <a:gd name="connsiteX457" fmla="*/ 2445247 w 7467600"/>
              <a:gd name="connsiteY457" fmla="*/ 5483476 h 6858000"/>
              <a:gd name="connsiteX458" fmla="*/ 2743626 w 7467600"/>
              <a:gd name="connsiteY458" fmla="*/ 5304819 h 6858000"/>
              <a:gd name="connsiteX459" fmla="*/ 3048102 w 7467600"/>
              <a:gd name="connsiteY459" fmla="*/ 5150595 h 6858000"/>
              <a:gd name="connsiteX460" fmla="*/ 1799414 w 7467600"/>
              <a:gd name="connsiteY460" fmla="*/ 4694732 h 6858000"/>
              <a:gd name="connsiteX461" fmla="*/ 1771735 w 7467600"/>
              <a:gd name="connsiteY461" fmla="*/ 4619929 h 6858000"/>
              <a:gd name="connsiteX462" fmla="*/ 3104273 w 7467600"/>
              <a:gd name="connsiteY462" fmla="*/ 5076159 h 6858000"/>
              <a:gd name="connsiteX463" fmla="*/ 3113245 w 7467600"/>
              <a:gd name="connsiteY463" fmla="*/ 5090705 h 6858000"/>
              <a:gd name="connsiteX464" fmla="*/ 3126294 w 7467600"/>
              <a:gd name="connsiteY464" fmla="*/ 5114400 h 6858000"/>
              <a:gd name="connsiteX465" fmla="*/ 3937433 w 7467600"/>
              <a:gd name="connsiteY465" fmla="*/ 4830473 h 6858000"/>
              <a:gd name="connsiteX466" fmla="*/ 3590475 w 7467600"/>
              <a:gd name="connsiteY466" fmla="*/ 4597974 h 6858000"/>
              <a:gd name="connsiteX467" fmla="*/ 3100264 w 7467600"/>
              <a:gd name="connsiteY467" fmla="*/ 4579845 h 6858000"/>
              <a:gd name="connsiteX468" fmla="*/ 2183576 w 7467600"/>
              <a:gd name="connsiteY468" fmla="*/ 4227150 h 6858000"/>
              <a:gd name="connsiteX469" fmla="*/ 2151029 w 7467600"/>
              <a:gd name="connsiteY469" fmla="*/ 4146947 h 6858000"/>
              <a:gd name="connsiteX470" fmla="*/ 3563434 w 7467600"/>
              <a:gd name="connsiteY470" fmla="*/ 4469115 h 6858000"/>
              <a:gd name="connsiteX471" fmla="*/ 3177952 w 7467600"/>
              <a:gd name="connsiteY471" fmla="*/ 3657386 h 6858000"/>
              <a:gd name="connsiteX472" fmla="*/ 3189263 w 7467600"/>
              <a:gd name="connsiteY472" fmla="*/ 3625726 h 6858000"/>
              <a:gd name="connsiteX473" fmla="*/ 3560912 w 7467600"/>
              <a:gd name="connsiteY473" fmla="*/ 4079863 h 6858000"/>
              <a:gd name="connsiteX474" fmla="*/ 3626636 w 7467600"/>
              <a:gd name="connsiteY474" fmla="*/ 4512230 h 6858000"/>
              <a:gd name="connsiteX475" fmla="*/ 3653088 w 7467600"/>
              <a:gd name="connsiteY475" fmla="*/ 4521417 h 6858000"/>
              <a:gd name="connsiteX476" fmla="*/ 3988128 w 7467600"/>
              <a:gd name="connsiteY476" fmla="*/ 4817267 h 6858000"/>
              <a:gd name="connsiteX477" fmla="*/ 4830582 w 7467600"/>
              <a:gd name="connsiteY477" fmla="*/ 4676000 h 6858000"/>
              <a:gd name="connsiteX478" fmla="*/ 4830100 w 7467600"/>
              <a:gd name="connsiteY478" fmla="*/ 4675554 h 6858000"/>
              <a:gd name="connsiteX479" fmla="*/ 4036318 w 7467600"/>
              <a:gd name="connsiteY479" fmla="*/ 4147013 h 6858000"/>
              <a:gd name="connsiteX480" fmla="*/ 3432098 w 7467600"/>
              <a:gd name="connsiteY480" fmla="*/ 3537312 h 6858000"/>
              <a:gd name="connsiteX481" fmla="*/ 3446761 w 7467600"/>
              <a:gd name="connsiteY481" fmla="*/ 3461278 h 6858000"/>
              <a:gd name="connsiteX482" fmla="*/ 4419733 w 7467600"/>
              <a:gd name="connsiteY482" fmla="*/ 3963555 h 6858000"/>
              <a:gd name="connsiteX483" fmla="*/ 4781371 w 7467600"/>
              <a:gd name="connsiteY483" fmla="*/ 4458604 h 6858000"/>
              <a:gd name="connsiteX484" fmla="*/ 4780440 w 7467600"/>
              <a:gd name="connsiteY484" fmla="*/ 4470290 h 6858000"/>
              <a:gd name="connsiteX485" fmla="*/ 4898954 w 7467600"/>
              <a:gd name="connsiteY485" fmla="*/ 4662092 h 6858000"/>
              <a:gd name="connsiteX486" fmla="*/ 4900699 w 7467600"/>
              <a:gd name="connsiteY486" fmla="*/ 4670867 h 6858000"/>
              <a:gd name="connsiteX487" fmla="*/ 5714511 w 7467600"/>
              <a:gd name="connsiteY487" fmla="*/ 4663483 h 6858000"/>
              <a:gd name="connsiteX488" fmla="*/ 5464793 w 7467600"/>
              <a:gd name="connsiteY488" fmla="*/ 4393556 h 6858000"/>
              <a:gd name="connsiteX489" fmla="*/ 5461897 w 7467600"/>
              <a:gd name="connsiteY489" fmla="*/ 4390879 h 6858000"/>
              <a:gd name="connsiteX490" fmla="*/ 4294126 w 7467600"/>
              <a:gd name="connsiteY490" fmla="*/ 3303048 h 6858000"/>
              <a:gd name="connsiteX491" fmla="*/ 4305321 w 7467600"/>
              <a:gd name="connsiteY491" fmla="*/ 3256953 h 6858000"/>
              <a:gd name="connsiteX492" fmla="*/ 4949299 w 7467600"/>
              <a:gd name="connsiteY492" fmla="*/ 3766336 h 6858000"/>
              <a:gd name="connsiteX493" fmla="*/ 5291452 w 7467600"/>
              <a:gd name="connsiteY493" fmla="*/ 4076801 h 6858000"/>
              <a:gd name="connsiteX494" fmla="*/ 5434998 w 7467600"/>
              <a:gd name="connsiteY494" fmla="*/ 4254100 h 6858000"/>
              <a:gd name="connsiteX495" fmla="*/ 5351015 w 7467600"/>
              <a:gd name="connsiteY495" fmla="*/ 3760989 h 6858000"/>
              <a:gd name="connsiteX496" fmla="*/ 5413780 w 7467600"/>
              <a:gd name="connsiteY496" fmla="*/ 2966265 h 6858000"/>
              <a:gd name="connsiteX497" fmla="*/ 5425627 w 7467600"/>
              <a:gd name="connsiteY497" fmla="*/ 2954192 h 6858000"/>
              <a:gd name="connsiteX498" fmla="*/ 6604735 w 7467600"/>
              <a:gd name="connsiteY498" fmla="*/ 2041381 h 6858000"/>
              <a:gd name="connsiteX499" fmla="*/ 7204487 w 7467600"/>
              <a:gd name="connsiteY499" fmla="*/ 2742112 h 6858000"/>
              <a:gd name="connsiteX500" fmla="*/ 7131592 w 7467600"/>
              <a:gd name="connsiteY500" fmla="*/ 2672096 h 6858000"/>
              <a:gd name="connsiteX501" fmla="*/ 6996344 w 7467600"/>
              <a:gd name="connsiteY501" fmla="*/ 2518310 h 6858000"/>
              <a:gd name="connsiteX502" fmla="*/ 6735495 w 7467600"/>
              <a:gd name="connsiteY502" fmla="*/ 2196890 h 6858000"/>
              <a:gd name="connsiteX503" fmla="*/ 6721901 w 7467600"/>
              <a:gd name="connsiteY503" fmla="*/ 2179274 h 6858000"/>
              <a:gd name="connsiteX504" fmla="*/ 6604735 w 7467600"/>
              <a:gd name="connsiteY504" fmla="*/ 2041381 h 6858000"/>
              <a:gd name="connsiteX505" fmla="*/ 6591670 w 7467600"/>
              <a:gd name="connsiteY505" fmla="*/ 1988277 h 6858000"/>
              <a:gd name="connsiteX506" fmla="*/ 6747349 w 7467600"/>
              <a:gd name="connsiteY506" fmla="*/ 2160069 h 6858000"/>
              <a:gd name="connsiteX507" fmla="*/ 6760943 w 7467600"/>
              <a:gd name="connsiteY507" fmla="*/ 2177686 h 6858000"/>
              <a:gd name="connsiteX508" fmla="*/ 7021065 w 7467600"/>
              <a:gd name="connsiteY508" fmla="*/ 2498102 h 6858000"/>
              <a:gd name="connsiteX509" fmla="*/ 7155223 w 7467600"/>
              <a:gd name="connsiteY509" fmla="*/ 2650386 h 6858000"/>
              <a:gd name="connsiteX510" fmla="*/ 7203167 w 7467600"/>
              <a:gd name="connsiteY510" fmla="*/ 2697288 h 6858000"/>
              <a:gd name="connsiteX511" fmla="*/ 6937703 w 7467600"/>
              <a:gd name="connsiteY511" fmla="*/ 2321981 h 6858000"/>
              <a:gd name="connsiteX512" fmla="*/ 6591670 w 7467600"/>
              <a:gd name="connsiteY512" fmla="*/ 1988277 h 6858000"/>
              <a:gd name="connsiteX513" fmla="*/ 5798671 w 7467600"/>
              <a:gd name="connsiteY513" fmla="*/ 1981601 h 6858000"/>
              <a:gd name="connsiteX514" fmla="*/ 5754709 w 7467600"/>
              <a:gd name="connsiteY514" fmla="*/ 2071454 h 6858000"/>
              <a:gd name="connsiteX515" fmla="*/ 5763044 w 7467600"/>
              <a:gd name="connsiteY515" fmla="*/ 2842206 h 6858000"/>
              <a:gd name="connsiteX516" fmla="*/ 5764974 w 7467600"/>
              <a:gd name="connsiteY516" fmla="*/ 2799609 h 6858000"/>
              <a:gd name="connsiteX517" fmla="*/ 5767665 w 7467600"/>
              <a:gd name="connsiteY517" fmla="*/ 2666409 h 6858000"/>
              <a:gd name="connsiteX518" fmla="*/ 5763055 w 7467600"/>
              <a:gd name="connsiteY518" fmla="*/ 2579705 h 6858000"/>
              <a:gd name="connsiteX519" fmla="*/ 5758079 w 7467600"/>
              <a:gd name="connsiteY519" fmla="*/ 2492508 h 6858000"/>
              <a:gd name="connsiteX520" fmla="*/ 5779325 w 7467600"/>
              <a:gd name="connsiteY520" fmla="*/ 2197069 h 6858000"/>
              <a:gd name="connsiteX521" fmla="*/ 5798671 w 7467600"/>
              <a:gd name="connsiteY521" fmla="*/ 1981601 h 6858000"/>
              <a:gd name="connsiteX522" fmla="*/ 5829202 w 7467600"/>
              <a:gd name="connsiteY522" fmla="*/ 1971679 h 6858000"/>
              <a:gd name="connsiteX523" fmla="*/ 5809558 w 7467600"/>
              <a:gd name="connsiteY523" fmla="*/ 2198043 h 6858000"/>
              <a:gd name="connsiteX524" fmla="*/ 5788653 w 7467600"/>
              <a:gd name="connsiteY524" fmla="*/ 2489430 h 6858000"/>
              <a:gd name="connsiteX525" fmla="*/ 5793439 w 7467600"/>
              <a:gd name="connsiteY525" fmla="*/ 2575235 h 6858000"/>
              <a:gd name="connsiteX526" fmla="*/ 5796837 w 7467600"/>
              <a:gd name="connsiteY526" fmla="*/ 2637633 h 6858000"/>
              <a:gd name="connsiteX527" fmla="*/ 5818614 w 7467600"/>
              <a:gd name="connsiteY527" fmla="*/ 2473055 h 6858000"/>
              <a:gd name="connsiteX528" fmla="*/ 5829202 w 7467600"/>
              <a:gd name="connsiteY528" fmla="*/ 1971679 h 6858000"/>
              <a:gd name="connsiteX529" fmla="*/ 5911389 w 7467600"/>
              <a:gd name="connsiteY529" fmla="*/ 1898371 h 6858000"/>
              <a:gd name="connsiteX530" fmla="*/ 6237627 w 7467600"/>
              <a:gd name="connsiteY530" fmla="*/ 2231921 h 6858000"/>
              <a:gd name="connsiteX531" fmla="*/ 5911389 w 7467600"/>
              <a:gd name="connsiteY531" fmla="*/ 1898371 h 6858000"/>
              <a:gd name="connsiteX532" fmla="*/ 6944437 w 7467600"/>
              <a:gd name="connsiteY532" fmla="*/ 1575402 h 6858000"/>
              <a:gd name="connsiteX533" fmla="*/ 6304730 w 7467600"/>
              <a:gd name="connsiteY533" fmla="*/ 1766654 h 6858000"/>
              <a:gd name="connsiteX534" fmla="*/ 6944437 w 7467600"/>
              <a:gd name="connsiteY534" fmla="*/ 1575402 h 6858000"/>
              <a:gd name="connsiteX535" fmla="*/ 7019523 w 7467600"/>
              <a:gd name="connsiteY535" fmla="*/ 1519450 h 6858000"/>
              <a:gd name="connsiteX536" fmla="*/ 6298091 w 7467600"/>
              <a:gd name="connsiteY536" fmla="*/ 1737122 h 6858000"/>
              <a:gd name="connsiteX537" fmla="*/ 7019523 w 7467600"/>
              <a:gd name="connsiteY537" fmla="*/ 1519450 h 6858000"/>
              <a:gd name="connsiteX538" fmla="*/ 2399523 w 7467600"/>
              <a:gd name="connsiteY538" fmla="*/ 1428234 h 6858000"/>
              <a:gd name="connsiteX539" fmla="*/ 2224982 w 7467600"/>
              <a:gd name="connsiteY539" fmla="*/ 1826201 h 6858000"/>
              <a:gd name="connsiteX540" fmla="*/ 2096099 w 7467600"/>
              <a:gd name="connsiteY540" fmla="*/ 2345900 h 6858000"/>
              <a:gd name="connsiteX541" fmla="*/ 2283317 w 7467600"/>
              <a:gd name="connsiteY541" fmla="*/ 1796925 h 6858000"/>
              <a:gd name="connsiteX542" fmla="*/ 2399523 w 7467600"/>
              <a:gd name="connsiteY542" fmla="*/ 1428234 h 6858000"/>
              <a:gd name="connsiteX543" fmla="*/ 2448558 w 7467600"/>
              <a:gd name="connsiteY543" fmla="*/ 1373435 h 6858000"/>
              <a:gd name="connsiteX544" fmla="*/ 2312521 w 7467600"/>
              <a:gd name="connsiteY544" fmla="*/ 1806140 h 6858000"/>
              <a:gd name="connsiteX545" fmla="*/ 2127533 w 7467600"/>
              <a:gd name="connsiteY545" fmla="*/ 2348380 h 6858000"/>
              <a:gd name="connsiteX546" fmla="*/ 2358080 w 7467600"/>
              <a:gd name="connsiteY546" fmla="*/ 1866134 h 6858000"/>
              <a:gd name="connsiteX547" fmla="*/ 2407436 w 7467600"/>
              <a:gd name="connsiteY547" fmla="*/ 1651070 h 6858000"/>
              <a:gd name="connsiteX548" fmla="*/ 2448558 w 7467600"/>
              <a:gd name="connsiteY548" fmla="*/ 1373435 h 6858000"/>
              <a:gd name="connsiteX549" fmla="*/ 278707 w 7467600"/>
              <a:gd name="connsiteY549" fmla="*/ 1352270 h 6858000"/>
              <a:gd name="connsiteX550" fmla="*/ 321570 w 7467600"/>
              <a:gd name="connsiteY550" fmla="*/ 1861610 h 6858000"/>
              <a:gd name="connsiteX551" fmla="*/ 294281 w 7467600"/>
              <a:gd name="connsiteY551" fmla="*/ 1440658 h 6858000"/>
              <a:gd name="connsiteX552" fmla="*/ 278707 w 7467600"/>
              <a:gd name="connsiteY552" fmla="*/ 1352270 h 6858000"/>
              <a:gd name="connsiteX553" fmla="*/ 1423821 w 7467600"/>
              <a:gd name="connsiteY553" fmla="*/ 1351958 h 6858000"/>
              <a:gd name="connsiteX554" fmla="*/ 1638521 w 7467600"/>
              <a:gd name="connsiteY554" fmla="*/ 1908470 h 6858000"/>
              <a:gd name="connsiteX555" fmla="*/ 1754199 w 7467600"/>
              <a:gd name="connsiteY555" fmla="*/ 2149284 h 6858000"/>
              <a:gd name="connsiteX556" fmla="*/ 1908359 w 7467600"/>
              <a:gd name="connsiteY556" fmla="*/ 2364988 h 6858000"/>
              <a:gd name="connsiteX557" fmla="*/ 1647661 w 7467600"/>
              <a:gd name="connsiteY557" fmla="*/ 1825945 h 6858000"/>
              <a:gd name="connsiteX558" fmla="*/ 1423821 w 7467600"/>
              <a:gd name="connsiteY558" fmla="*/ 1351958 h 6858000"/>
              <a:gd name="connsiteX559" fmla="*/ 1431890 w 7467600"/>
              <a:gd name="connsiteY559" fmla="*/ 1306475 h 6858000"/>
              <a:gd name="connsiteX560" fmla="*/ 1507597 w 7467600"/>
              <a:gd name="connsiteY560" fmla="*/ 1446132 h 6858000"/>
              <a:gd name="connsiteX561" fmla="*/ 1674586 w 7467600"/>
              <a:gd name="connsiteY561" fmla="*/ 1813832 h 6858000"/>
              <a:gd name="connsiteX562" fmla="*/ 1815950 w 7467600"/>
              <a:gd name="connsiteY562" fmla="*/ 2128564 h 6858000"/>
              <a:gd name="connsiteX563" fmla="*/ 1984242 w 7467600"/>
              <a:gd name="connsiteY563" fmla="*/ 2430829 h 6858000"/>
              <a:gd name="connsiteX564" fmla="*/ 2014023 w 7467600"/>
              <a:gd name="connsiteY564" fmla="*/ 2450995 h 6858000"/>
              <a:gd name="connsiteX565" fmla="*/ 1747337 w 7467600"/>
              <a:gd name="connsiteY565" fmla="*/ 1855264 h 6858000"/>
              <a:gd name="connsiteX566" fmla="*/ 1533749 w 7467600"/>
              <a:gd name="connsiteY566" fmla="*/ 1478656 h 6858000"/>
              <a:gd name="connsiteX567" fmla="*/ 1431890 w 7467600"/>
              <a:gd name="connsiteY567" fmla="*/ 1306475 h 6858000"/>
              <a:gd name="connsiteX568" fmla="*/ 5052692 w 7467600"/>
              <a:gd name="connsiteY568" fmla="*/ 1292994 h 6858000"/>
              <a:gd name="connsiteX569" fmla="*/ 5200661 w 7467600"/>
              <a:gd name="connsiteY569" fmla="*/ 1635186 h 6858000"/>
              <a:gd name="connsiteX570" fmla="*/ 5297138 w 7467600"/>
              <a:gd name="connsiteY570" fmla="*/ 1906351 h 6858000"/>
              <a:gd name="connsiteX571" fmla="*/ 5052692 w 7467600"/>
              <a:gd name="connsiteY571" fmla="*/ 1292994 h 6858000"/>
              <a:gd name="connsiteX572" fmla="*/ 5009948 w 7467600"/>
              <a:gd name="connsiteY572" fmla="*/ 1273619 h 6858000"/>
              <a:gd name="connsiteX573" fmla="*/ 5121777 w 7467600"/>
              <a:gd name="connsiteY573" fmla="*/ 1654213 h 6858000"/>
              <a:gd name="connsiteX574" fmla="*/ 5293545 w 7467600"/>
              <a:gd name="connsiteY574" fmla="*/ 2072247 h 6858000"/>
              <a:gd name="connsiteX575" fmla="*/ 5294042 w 7467600"/>
              <a:gd name="connsiteY575" fmla="*/ 2065019 h 6858000"/>
              <a:gd name="connsiteX576" fmla="*/ 5171936 w 7467600"/>
              <a:gd name="connsiteY576" fmla="*/ 1647613 h 6858000"/>
              <a:gd name="connsiteX577" fmla="*/ 5009948 w 7467600"/>
              <a:gd name="connsiteY577" fmla="*/ 1273619 h 6858000"/>
              <a:gd name="connsiteX578" fmla="*/ 655236 w 7467600"/>
              <a:gd name="connsiteY578" fmla="*/ 1268632 h 6858000"/>
              <a:gd name="connsiteX579" fmla="*/ 839521 w 7467600"/>
              <a:gd name="connsiteY579" fmla="*/ 1685315 h 6858000"/>
              <a:gd name="connsiteX580" fmla="*/ 1109416 w 7467600"/>
              <a:gd name="connsiteY580" fmla="*/ 2061663 h 6858000"/>
              <a:gd name="connsiteX581" fmla="*/ 1298300 w 7467600"/>
              <a:gd name="connsiteY581" fmla="*/ 2247742 h 6858000"/>
              <a:gd name="connsiteX582" fmla="*/ 1125871 w 7467600"/>
              <a:gd name="connsiteY582" fmla="*/ 1989513 h 6858000"/>
              <a:gd name="connsiteX583" fmla="*/ 981574 w 7467600"/>
              <a:gd name="connsiteY583" fmla="*/ 1783157 h 6858000"/>
              <a:gd name="connsiteX584" fmla="*/ 922198 w 7467600"/>
              <a:gd name="connsiteY584" fmla="*/ 1677437 h 6858000"/>
              <a:gd name="connsiteX585" fmla="*/ 869293 w 7467600"/>
              <a:gd name="connsiteY585" fmla="*/ 1583214 h 6858000"/>
              <a:gd name="connsiteX586" fmla="*/ 751431 w 7467600"/>
              <a:gd name="connsiteY586" fmla="*/ 1405731 h 6858000"/>
              <a:gd name="connsiteX587" fmla="*/ 655236 w 7467600"/>
              <a:gd name="connsiteY587" fmla="*/ 1268632 h 6858000"/>
              <a:gd name="connsiteX588" fmla="*/ 6516292 w 7467600"/>
              <a:gd name="connsiteY588" fmla="*/ 1263064 h 6858000"/>
              <a:gd name="connsiteX589" fmla="*/ 5736320 w 7467600"/>
              <a:gd name="connsiteY589" fmla="*/ 1501803 h 6858000"/>
              <a:gd name="connsiteX590" fmla="*/ 6516292 w 7467600"/>
              <a:gd name="connsiteY590" fmla="*/ 1263064 h 6858000"/>
              <a:gd name="connsiteX591" fmla="*/ 291466 w 7467600"/>
              <a:gd name="connsiteY591" fmla="*/ 1250369 h 6858000"/>
              <a:gd name="connsiteX592" fmla="*/ 323180 w 7467600"/>
              <a:gd name="connsiteY592" fmla="*/ 1435283 h 6858000"/>
              <a:gd name="connsiteX593" fmla="*/ 349381 w 7467600"/>
              <a:gd name="connsiteY593" fmla="*/ 1875041 h 6858000"/>
              <a:gd name="connsiteX594" fmla="*/ 374363 w 7467600"/>
              <a:gd name="connsiteY594" fmla="*/ 1506494 h 6858000"/>
              <a:gd name="connsiteX595" fmla="*/ 302168 w 7467600"/>
              <a:gd name="connsiteY595" fmla="*/ 1274495 h 6858000"/>
              <a:gd name="connsiteX596" fmla="*/ 291466 w 7467600"/>
              <a:gd name="connsiteY596" fmla="*/ 1250369 h 6858000"/>
              <a:gd name="connsiteX597" fmla="*/ 678222 w 7467600"/>
              <a:gd name="connsiteY597" fmla="*/ 1248670 h 6858000"/>
              <a:gd name="connsiteX598" fmla="*/ 775536 w 7467600"/>
              <a:gd name="connsiteY598" fmla="*/ 1388015 h 6858000"/>
              <a:gd name="connsiteX599" fmla="*/ 894529 w 7467600"/>
              <a:gd name="connsiteY599" fmla="*/ 1567739 h 6858000"/>
              <a:gd name="connsiteX600" fmla="*/ 948000 w 7467600"/>
              <a:gd name="connsiteY600" fmla="*/ 1663088 h 6858000"/>
              <a:gd name="connsiteX601" fmla="*/ 1006812 w 7467600"/>
              <a:gd name="connsiteY601" fmla="*/ 1767683 h 6858000"/>
              <a:gd name="connsiteX602" fmla="*/ 1149133 w 7467600"/>
              <a:gd name="connsiteY602" fmla="*/ 1971513 h 6858000"/>
              <a:gd name="connsiteX603" fmla="*/ 1333952 w 7467600"/>
              <a:gd name="connsiteY603" fmla="*/ 2251620 h 6858000"/>
              <a:gd name="connsiteX604" fmla="*/ 1337329 w 7467600"/>
              <a:gd name="connsiteY604" fmla="*/ 2258350 h 6858000"/>
              <a:gd name="connsiteX605" fmla="*/ 1014726 w 7467600"/>
              <a:gd name="connsiteY605" fmla="*/ 1615556 h 6858000"/>
              <a:gd name="connsiteX606" fmla="*/ 678222 w 7467600"/>
              <a:gd name="connsiteY606" fmla="*/ 1248670 h 6858000"/>
              <a:gd name="connsiteX607" fmla="*/ 6691602 w 7467600"/>
              <a:gd name="connsiteY607" fmla="*/ 1140573 h 6858000"/>
              <a:gd name="connsiteX608" fmla="*/ 6571100 w 7467600"/>
              <a:gd name="connsiteY608" fmla="*/ 1183662 h 6858000"/>
              <a:gd name="connsiteX609" fmla="*/ 6241687 w 7467600"/>
              <a:gd name="connsiteY609" fmla="*/ 1257600 h 6858000"/>
              <a:gd name="connsiteX610" fmla="*/ 5693009 w 7467600"/>
              <a:gd name="connsiteY610" fmla="*/ 1478256 h 6858000"/>
              <a:gd name="connsiteX611" fmla="*/ 6548420 w 7467600"/>
              <a:gd name="connsiteY611" fmla="*/ 1214599 h 6858000"/>
              <a:gd name="connsiteX612" fmla="*/ 6605473 w 7467600"/>
              <a:gd name="connsiteY612" fmla="*/ 1184686 h 6858000"/>
              <a:gd name="connsiteX613" fmla="*/ 6691602 w 7467600"/>
              <a:gd name="connsiteY613" fmla="*/ 1140573 h 6858000"/>
              <a:gd name="connsiteX614" fmla="*/ 4002475 w 7467600"/>
              <a:gd name="connsiteY614" fmla="*/ 1037802 h 6858000"/>
              <a:gd name="connsiteX615" fmla="*/ 4000324 w 7467600"/>
              <a:gd name="connsiteY615" fmla="*/ 1039362 h 6858000"/>
              <a:gd name="connsiteX616" fmla="*/ 4002862 w 7467600"/>
              <a:gd name="connsiteY616" fmla="*/ 1042866 h 6858000"/>
              <a:gd name="connsiteX617" fmla="*/ 4002475 w 7467600"/>
              <a:gd name="connsiteY617" fmla="*/ 1037802 h 6858000"/>
              <a:gd name="connsiteX618" fmla="*/ 506322 w 7467600"/>
              <a:gd name="connsiteY618" fmla="*/ 1020997 h 6858000"/>
              <a:gd name="connsiteX619" fmla="*/ 533068 w 7467600"/>
              <a:gd name="connsiteY619" fmla="*/ 1029409 h 6858000"/>
              <a:gd name="connsiteX620" fmla="*/ 1232525 w 7467600"/>
              <a:gd name="connsiteY620" fmla="*/ 1804675 h 6858000"/>
              <a:gd name="connsiteX621" fmla="*/ 1388858 w 7467600"/>
              <a:gd name="connsiteY621" fmla="*/ 2368011 h 6858000"/>
              <a:gd name="connsiteX622" fmla="*/ 1384098 w 7467600"/>
              <a:gd name="connsiteY622" fmla="*/ 2378125 h 6858000"/>
              <a:gd name="connsiteX623" fmla="*/ 1425393 w 7467600"/>
              <a:gd name="connsiteY623" fmla="*/ 2589124 h 6858000"/>
              <a:gd name="connsiteX624" fmla="*/ 1424001 w 7467600"/>
              <a:gd name="connsiteY624" fmla="*/ 2597541 h 6858000"/>
              <a:gd name="connsiteX625" fmla="*/ 2152729 w 7467600"/>
              <a:gd name="connsiteY625" fmla="*/ 2864487 h 6858000"/>
              <a:gd name="connsiteX626" fmla="*/ 2020609 w 7467600"/>
              <a:gd name="connsiteY626" fmla="*/ 2539671 h 6858000"/>
              <a:gd name="connsiteX627" fmla="*/ 2018920 w 7467600"/>
              <a:gd name="connsiteY627" fmla="*/ 2536309 h 6858000"/>
              <a:gd name="connsiteX628" fmla="*/ 1342441 w 7467600"/>
              <a:gd name="connsiteY628" fmla="*/ 1173017 h 6858000"/>
              <a:gd name="connsiteX629" fmla="*/ 1367925 w 7467600"/>
              <a:gd name="connsiteY629" fmla="*/ 1135648 h 6858000"/>
              <a:gd name="connsiteX630" fmla="*/ 1771401 w 7467600"/>
              <a:gd name="connsiteY630" fmla="*/ 1806673 h 6858000"/>
              <a:gd name="connsiteX631" fmla="*/ 1972385 w 7467600"/>
              <a:gd name="connsiteY631" fmla="*/ 2198735 h 6858000"/>
              <a:gd name="connsiteX632" fmla="*/ 2040892 w 7467600"/>
              <a:gd name="connsiteY632" fmla="*/ 2405205 h 6858000"/>
              <a:gd name="connsiteX633" fmla="*/ 2131689 w 7467600"/>
              <a:gd name="connsiteY633" fmla="*/ 1936926 h 6858000"/>
              <a:gd name="connsiteX634" fmla="*/ 2454820 w 7467600"/>
              <a:gd name="connsiteY634" fmla="*/ 1248808 h 6858000"/>
              <a:gd name="connsiteX635" fmla="*/ 2492512 w 7467600"/>
              <a:gd name="connsiteY635" fmla="*/ 1302920 h 6858000"/>
              <a:gd name="connsiteX636" fmla="*/ 2081216 w 7467600"/>
              <a:gd name="connsiteY636" fmla="*/ 2527513 h 6858000"/>
              <a:gd name="connsiteX637" fmla="*/ 2081211 w 7467600"/>
              <a:gd name="connsiteY637" fmla="*/ 2528916 h 6858000"/>
              <a:gd name="connsiteX638" fmla="*/ 2199067 w 7467600"/>
              <a:gd name="connsiteY638" fmla="*/ 2884061 h 6858000"/>
              <a:gd name="connsiteX639" fmla="*/ 3192586 w 7467600"/>
              <a:gd name="connsiteY639" fmla="*/ 3411496 h 6858000"/>
              <a:gd name="connsiteX640" fmla="*/ 3182620 w 7467600"/>
              <a:gd name="connsiteY640" fmla="*/ 3483279 h 6858000"/>
              <a:gd name="connsiteX641" fmla="*/ 2435119 w 7467600"/>
              <a:gd name="connsiteY641" fmla="*/ 3080173 h 6858000"/>
              <a:gd name="connsiteX642" fmla="*/ 2410152 w 7467600"/>
              <a:gd name="connsiteY642" fmla="*/ 3063751 h 6858000"/>
              <a:gd name="connsiteX643" fmla="*/ 2408099 w 7467600"/>
              <a:gd name="connsiteY643" fmla="*/ 3064403 h 6858000"/>
              <a:gd name="connsiteX644" fmla="*/ 2407218 w 7467600"/>
              <a:gd name="connsiteY644" fmla="*/ 3070324 h 6858000"/>
              <a:gd name="connsiteX645" fmla="*/ 2380138 w 7467600"/>
              <a:gd name="connsiteY645" fmla="*/ 3099341 h 6858000"/>
              <a:gd name="connsiteX646" fmla="*/ 1765923 w 7467600"/>
              <a:gd name="connsiteY646" fmla="*/ 3581043 h 6858000"/>
              <a:gd name="connsiteX647" fmla="*/ 1702258 w 7467600"/>
              <a:gd name="connsiteY647" fmla="*/ 3612286 h 6858000"/>
              <a:gd name="connsiteX648" fmla="*/ 1538370 w 7467600"/>
              <a:gd name="connsiteY648" fmla="*/ 3811804 h 6858000"/>
              <a:gd name="connsiteX649" fmla="*/ 542867 w 7467600"/>
              <a:gd name="connsiteY649" fmla="*/ 4944092 h 6858000"/>
              <a:gd name="connsiteX650" fmla="*/ 515800 w 7467600"/>
              <a:gd name="connsiteY650" fmla="*/ 4862180 h 6858000"/>
              <a:gd name="connsiteX651" fmla="*/ 909145 w 7467600"/>
              <a:gd name="connsiteY651" fmla="*/ 4199225 h 6858000"/>
              <a:gd name="connsiteX652" fmla="*/ 1214067 w 7467600"/>
              <a:gd name="connsiteY652" fmla="*/ 3908561 h 6858000"/>
              <a:gd name="connsiteX653" fmla="*/ 640967 w 7467600"/>
              <a:gd name="connsiteY653" fmla="*/ 4105601 h 6858000"/>
              <a:gd name="connsiteX654" fmla="*/ 112563 w 7467600"/>
              <a:gd name="connsiteY654" fmla="*/ 4396952 h 6858000"/>
              <a:gd name="connsiteX655" fmla="*/ 0 w 7467600"/>
              <a:gd name="connsiteY655" fmla="*/ 4466006 h 6858000"/>
              <a:gd name="connsiteX656" fmla="*/ 0 w 7467600"/>
              <a:gd name="connsiteY656" fmla="*/ 4233763 h 6858000"/>
              <a:gd name="connsiteX657" fmla="*/ 36881 w 7467600"/>
              <a:gd name="connsiteY657" fmla="*/ 4200118 h 6858000"/>
              <a:gd name="connsiteX658" fmla="*/ 910534 w 7467600"/>
              <a:gd name="connsiteY658" fmla="*/ 3629753 h 6858000"/>
              <a:gd name="connsiteX659" fmla="*/ 1578717 w 7467600"/>
              <a:gd name="connsiteY659" fmla="*/ 3575982 h 6858000"/>
              <a:gd name="connsiteX660" fmla="*/ 2338780 w 7467600"/>
              <a:gd name="connsiteY660" fmla="*/ 3033725 h 6858000"/>
              <a:gd name="connsiteX661" fmla="*/ 1807991 w 7467600"/>
              <a:gd name="connsiteY661" fmla="*/ 2807184 h 6858000"/>
              <a:gd name="connsiteX662" fmla="*/ 1416358 w 7467600"/>
              <a:gd name="connsiteY662" fmla="*/ 3112571 h 6858000"/>
              <a:gd name="connsiteX663" fmla="*/ 939066 w 7467600"/>
              <a:gd name="connsiteY663" fmla="*/ 3378798 h 6858000"/>
              <a:gd name="connsiteX664" fmla="*/ 115099 w 7467600"/>
              <a:gd name="connsiteY664" fmla="*/ 3607650 h 6858000"/>
              <a:gd name="connsiteX665" fmla="*/ 97284 w 7467600"/>
              <a:gd name="connsiteY665" fmla="*/ 3520393 h 6858000"/>
              <a:gd name="connsiteX666" fmla="*/ 922050 w 7467600"/>
              <a:gd name="connsiteY666" fmla="*/ 3074867 h 6858000"/>
              <a:gd name="connsiteX667" fmla="*/ 1405265 w 7467600"/>
              <a:gd name="connsiteY667" fmla="*/ 3016319 h 6858000"/>
              <a:gd name="connsiteX668" fmla="*/ 1407512 w 7467600"/>
              <a:gd name="connsiteY668" fmla="*/ 3018001 h 6858000"/>
              <a:gd name="connsiteX669" fmla="*/ 1726266 w 7467600"/>
              <a:gd name="connsiteY669" fmla="*/ 2777274 h 6858000"/>
              <a:gd name="connsiteX670" fmla="*/ 625390 w 7467600"/>
              <a:gd name="connsiteY670" fmla="*/ 2514541 h 6858000"/>
              <a:gd name="connsiteX671" fmla="*/ 619799 w 7467600"/>
              <a:gd name="connsiteY671" fmla="*/ 2527180 h 6858000"/>
              <a:gd name="connsiteX672" fmla="*/ 310030 w 7467600"/>
              <a:gd name="connsiteY672" fmla="*/ 2771818 h 6858000"/>
              <a:gd name="connsiteX673" fmla="*/ 173877 w 7467600"/>
              <a:gd name="connsiteY673" fmla="*/ 2937056 h 6858000"/>
              <a:gd name="connsiteX674" fmla="*/ 77889 w 7467600"/>
              <a:gd name="connsiteY674" fmla="*/ 3138440 h 6858000"/>
              <a:gd name="connsiteX675" fmla="*/ 0 w 7467600"/>
              <a:gd name="connsiteY675" fmla="*/ 3271395 h 6858000"/>
              <a:gd name="connsiteX676" fmla="*/ 0 w 7467600"/>
              <a:gd name="connsiteY676" fmla="*/ 3153002 h 6858000"/>
              <a:gd name="connsiteX677" fmla="*/ 2386 w 7467600"/>
              <a:gd name="connsiteY677" fmla="*/ 3149203 h 6858000"/>
              <a:gd name="connsiteX678" fmla="*/ 89753 w 7467600"/>
              <a:gd name="connsiteY678" fmla="*/ 2987702 h 6858000"/>
              <a:gd name="connsiteX679" fmla="*/ 76869 w 7467600"/>
              <a:gd name="connsiteY679" fmla="*/ 3005404 h 6858000"/>
              <a:gd name="connsiteX680" fmla="*/ 32049 w 7467600"/>
              <a:gd name="connsiteY680" fmla="*/ 3065814 h 6858000"/>
              <a:gd name="connsiteX681" fmla="*/ 0 w 7467600"/>
              <a:gd name="connsiteY681" fmla="*/ 3108744 h 6858000"/>
              <a:gd name="connsiteX682" fmla="*/ 0 w 7467600"/>
              <a:gd name="connsiteY682" fmla="*/ 3058059 h 6858000"/>
              <a:gd name="connsiteX683" fmla="*/ 7610 w 7467600"/>
              <a:gd name="connsiteY683" fmla="*/ 3047889 h 6858000"/>
              <a:gd name="connsiteX684" fmla="*/ 52419 w 7467600"/>
              <a:gd name="connsiteY684" fmla="*/ 2987479 h 6858000"/>
              <a:gd name="connsiteX685" fmla="*/ 59142 w 7467600"/>
              <a:gd name="connsiteY685" fmla="*/ 2978488 h 6858000"/>
              <a:gd name="connsiteX686" fmla="*/ 0 w 7467600"/>
              <a:gd name="connsiteY686" fmla="*/ 3015334 h 6858000"/>
              <a:gd name="connsiteX687" fmla="*/ 0 w 7467600"/>
              <a:gd name="connsiteY687" fmla="*/ 2914286 h 6858000"/>
              <a:gd name="connsiteX688" fmla="*/ 36383 w 7467600"/>
              <a:gd name="connsiteY688" fmla="*/ 2901128 h 6858000"/>
              <a:gd name="connsiteX689" fmla="*/ 156329 w 7467600"/>
              <a:gd name="connsiteY689" fmla="*/ 2840533 h 6858000"/>
              <a:gd name="connsiteX690" fmla="*/ 358355 w 7467600"/>
              <a:gd name="connsiteY690" fmla="*/ 2620471 h 6858000"/>
              <a:gd name="connsiteX691" fmla="*/ 510577 w 7467600"/>
              <a:gd name="connsiteY691" fmla="*/ 2501244 h 6858000"/>
              <a:gd name="connsiteX692" fmla="*/ 211967 w 7467600"/>
              <a:gd name="connsiteY692" fmla="*/ 2479171 h 6858000"/>
              <a:gd name="connsiteX693" fmla="*/ 0 w 7467600"/>
              <a:gd name="connsiteY693" fmla="*/ 2476398 h 6858000"/>
              <a:gd name="connsiteX694" fmla="*/ 0 w 7467600"/>
              <a:gd name="connsiteY694" fmla="*/ 2389189 h 6858000"/>
              <a:gd name="connsiteX695" fmla="*/ 103062 w 7467600"/>
              <a:gd name="connsiteY695" fmla="*/ 2389518 h 6858000"/>
              <a:gd name="connsiteX696" fmla="*/ 510734 w 7467600"/>
              <a:gd name="connsiteY696" fmla="*/ 2416201 h 6858000"/>
              <a:gd name="connsiteX697" fmla="*/ 279257 w 7467600"/>
              <a:gd name="connsiteY697" fmla="*/ 2092102 h 6858000"/>
              <a:gd name="connsiteX698" fmla="*/ 65265 w 7467600"/>
              <a:gd name="connsiteY698" fmla="*/ 2006049 h 6858000"/>
              <a:gd name="connsiteX699" fmla="*/ 0 w 7467600"/>
              <a:gd name="connsiteY699" fmla="*/ 1982532 h 6858000"/>
              <a:gd name="connsiteX700" fmla="*/ 0 w 7467600"/>
              <a:gd name="connsiteY700" fmla="*/ 1912789 h 6858000"/>
              <a:gd name="connsiteX701" fmla="*/ 97460 w 7467600"/>
              <a:gd name="connsiteY701" fmla="*/ 1953725 h 6858000"/>
              <a:gd name="connsiteX702" fmla="*/ 221272 w 7467600"/>
              <a:gd name="connsiteY702" fmla="*/ 1980766 h 6858000"/>
              <a:gd name="connsiteX703" fmla="*/ 116765 w 7467600"/>
              <a:gd name="connsiteY703" fmla="*/ 1911033 h 6858000"/>
              <a:gd name="connsiteX704" fmla="*/ 16405 w 7467600"/>
              <a:gd name="connsiteY704" fmla="*/ 1803412 h 6858000"/>
              <a:gd name="connsiteX705" fmla="*/ 0 w 7467600"/>
              <a:gd name="connsiteY705" fmla="*/ 1784777 h 6858000"/>
              <a:gd name="connsiteX706" fmla="*/ 0 w 7467600"/>
              <a:gd name="connsiteY706" fmla="*/ 1740082 h 6858000"/>
              <a:gd name="connsiteX707" fmla="*/ 39394 w 7467600"/>
              <a:gd name="connsiteY707" fmla="*/ 1784856 h 6858000"/>
              <a:gd name="connsiteX708" fmla="*/ 135813 w 7467600"/>
              <a:gd name="connsiteY708" fmla="*/ 1888838 h 6858000"/>
              <a:gd name="connsiteX709" fmla="*/ 242575 w 7467600"/>
              <a:gd name="connsiteY709" fmla="*/ 1958841 h 6858000"/>
              <a:gd name="connsiteX710" fmla="*/ 82197 w 7467600"/>
              <a:gd name="connsiteY710" fmla="*/ 1754826 h 6858000"/>
              <a:gd name="connsiteX711" fmla="*/ 0 w 7467600"/>
              <a:gd name="connsiteY711" fmla="*/ 1679650 h 6858000"/>
              <a:gd name="connsiteX712" fmla="*/ 0 w 7467600"/>
              <a:gd name="connsiteY712" fmla="*/ 1602463 h 6858000"/>
              <a:gd name="connsiteX713" fmla="*/ 84689 w 7467600"/>
              <a:gd name="connsiteY713" fmla="*/ 1677442 h 6858000"/>
              <a:gd name="connsiteX714" fmla="*/ 298437 w 7467600"/>
              <a:gd name="connsiteY714" fmla="*/ 1968019 h 6858000"/>
              <a:gd name="connsiteX715" fmla="*/ 227269 w 7467600"/>
              <a:gd name="connsiteY715" fmla="*/ 1114064 h 6858000"/>
              <a:gd name="connsiteX716" fmla="*/ 248003 w 7467600"/>
              <a:gd name="connsiteY716" fmla="*/ 1089613 h 6858000"/>
              <a:gd name="connsiteX717" fmla="*/ 427020 w 7467600"/>
              <a:gd name="connsiteY717" fmla="*/ 1619803 h 6858000"/>
              <a:gd name="connsiteX718" fmla="*/ 340345 w 7467600"/>
              <a:gd name="connsiteY718" fmla="*/ 2027739 h 6858000"/>
              <a:gd name="connsiteX719" fmla="*/ 360865 w 7467600"/>
              <a:gd name="connsiteY719" fmla="*/ 2044827 h 6858000"/>
              <a:gd name="connsiteX720" fmla="*/ 560414 w 7467600"/>
              <a:gd name="connsiteY720" fmla="*/ 2421457 h 6858000"/>
              <a:gd name="connsiteX721" fmla="*/ 1359703 w 7467600"/>
              <a:gd name="connsiteY721" fmla="*/ 2578554 h 6858000"/>
              <a:gd name="connsiteX722" fmla="*/ 1359422 w 7467600"/>
              <a:gd name="connsiteY722" fmla="*/ 2577994 h 6858000"/>
              <a:gd name="connsiteX723" fmla="*/ 828701 w 7467600"/>
              <a:gd name="connsiteY723" fmla="*/ 1839520 h 6858000"/>
              <a:gd name="connsiteX724" fmla="*/ 494427 w 7467600"/>
              <a:gd name="connsiteY724" fmla="*/ 1092333 h 6858000"/>
              <a:gd name="connsiteX725" fmla="*/ 506322 w 7467600"/>
              <a:gd name="connsiteY725" fmla="*/ 1020997 h 6858000"/>
              <a:gd name="connsiteX726" fmla="*/ 4570198 w 7467600"/>
              <a:gd name="connsiteY726" fmla="*/ 978081 h 6858000"/>
              <a:gd name="connsiteX727" fmla="*/ 4523691 w 7467600"/>
              <a:gd name="connsiteY727" fmla="*/ 1127776 h 6858000"/>
              <a:gd name="connsiteX728" fmla="*/ 4509875 w 7467600"/>
              <a:gd name="connsiteY728" fmla="*/ 1167552 h 6858000"/>
              <a:gd name="connsiteX729" fmla="*/ 4478168 w 7467600"/>
              <a:gd name="connsiteY729" fmla="*/ 1260735 h 6858000"/>
              <a:gd name="connsiteX730" fmla="*/ 4409309 w 7467600"/>
              <a:gd name="connsiteY730" fmla="*/ 1666996 h 6858000"/>
              <a:gd name="connsiteX731" fmla="*/ 4370031 w 7467600"/>
              <a:gd name="connsiteY731" fmla="*/ 1955666 h 6858000"/>
              <a:gd name="connsiteX732" fmla="*/ 4570198 w 7467600"/>
              <a:gd name="connsiteY732" fmla="*/ 978081 h 6858000"/>
              <a:gd name="connsiteX733" fmla="*/ 4557898 w 7467600"/>
              <a:gd name="connsiteY733" fmla="*/ 900011 h 6858000"/>
              <a:gd name="connsiteX734" fmla="*/ 4344840 w 7467600"/>
              <a:gd name="connsiteY734" fmla="*/ 1922038 h 6858000"/>
              <a:gd name="connsiteX735" fmla="*/ 4378710 w 7467600"/>
              <a:gd name="connsiteY735" fmla="*/ 1665516 h 6858000"/>
              <a:gd name="connsiteX736" fmla="*/ 4448798 w 7467600"/>
              <a:gd name="connsiteY736" fmla="*/ 1253024 h 6858000"/>
              <a:gd name="connsiteX737" fmla="*/ 4480315 w 7467600"/>
              <a:gd name="connsiteY737" fmla="*/ 1158454 h 6858000"/>
              <a:gd name="connsiteX738" fmla="*/ 4494133 w 7467600"/>
              <a:gd name="connsiteY738" fmla="*/ 1118676 h 6858000"/>
              <a:gd name="connsiteX739" fmla="*/ 4557898 w 7467600"/>
              <a:gd name="connsiteY739" fmla="*/ 900011 h 6858000"/>
              <a:gd name="connsiteX740" fmla="*/ 5870151 w 7467600"/>
              <a:gd name="connsiteY740" fmla="*/ 898890 h 6858000"/>
              <a:gd name="connsiteX741" fmla="*/ 5861335 w 7467600"/>
              <a:gd name="connsiteY741" fmla="*/ 899177 h 6858000"/>
              <a:gd name="connsiteX742" fmla="*/ 5843702 w 7467600"/>
              <a:gd name="connsiteY742" fmla="*/ 899748 h 6858000"/>
              <a:gd name="connsiteX743" fmla="*/ 5651107 w 7467600"/>
              <a:gd name="connsiteY743" fmla="*/ 920306 h 6858000"/>
              <a:gd name="connsiteX744" fmla="*/ 5459407 w 7467600"/>
              <a:gd name="connsiteY744" fmla="*/ 940975 h 6858000"/>
              <a:gd name="connsiteX745" fmla="*/ 5374846 w 7467600"/>
              <a:gd name="connsiteY745" fmla="*/ 941988 h 6858000"/>
              <a:gd name="connsiteX746" fmla="*/ 5256105 w 7467600"/>
              <a:gd name="connsiteY746" fmla="*/ 945632 h 6858000"/>
              <a:gd name="connsiteX747" fmla="*/ 5107071 w 7467600"/>
              <a:gd name="connsiteY747" fmla="*/ 969720 h 6858000"/>
              <a:gd name="connsiteX748" fmla="*/ 4998681 w 7467600"/>
              <a:gd name="connsiteY748" fmla="*/ 988771 h 6858000"/>
              <a:gd name="connsiteX749" fmla="*/ 5870151 w 7467600"/>
              <a:gd name="connsiteY749" fmla="*/ 898890 h 6858000"/>
              <a:gd name="connsiteX750" fmla="*/ 5504425 w 7467600"/>
              <a:gd name="connsiteY750" fmla="*/ 848067 h 6858000"/>
              <a:gd name="connsiteX751" fmla="*/ 4968849 w 7467600"/>
              <a:gd name="connsiteY751" fmla="*/ 962318 h 6858000"/>
              <a:gd name="connsiteX752" fmla="*/ 5104039 w 7467600"/>
              <a:gd name="connsiteY752" fmla="*/ 940634 h 6858000"/>
              <a:gd name="connsiteX753" fmla="*/ 5256311 w 7467600"/>
              <a:gd name="connsiteY753" fmla="*/ 916490 h 6858000"/>
              <a:gd name="connsiteX754" fmla="*/ 5377381 w 7467600"/>
              <a:gd name="connsiteY754" fmla="*/ 912671 h 6858000"/>
              <a:gd name="connsiteX755" fmla="*/ 5460148 w 7467600"/>
              <a:gd name="connsiteY755" fmla="*/ 911442 h 6858000"/>
              <a:gd name="connsiteX756" fmla="*/ 5648971 w 7467600"/>
              <a:gd name="connsiteY756" fmla="*/ 891331 h 6858000"/>
              <a:gd name="connsiteX757" fmla="*/ 5844807 w 7467600"/>
              <a:gd name="connsiteY757" fmla="*/ 870718 h 6858000"/>
              <a:gd name="connsiteX758" fmla="*/ 5862975 w 7467600"/>
              <a:gd name="connsiteY758" fmla="*/ 869756 h 6858000"/>
              <a:gd name="connsiteX759" fmla="*/ 5920887 w 7467600"/>
              <a:gd name="connsiteY759" fmla="*/ 865929 h 6858000"/>
              <a:gd name="connsiteX760" fmla="*/ 5504425 w 7467600"/>
              <a:gd name="connsiteY760" fmla="*/ 848067 h 6858000"/>
              <a:gd name="connsiteX761" fmla="*/ 3607114 w 7467600"/>
              <a:gd name="connsiteY761" fmla="*/ 467441 h 6858000"/>
              <a:gd name="connsiteX762" fmla="*/ 3296242 w 7467600"/>
              <a:gd name="connsiteY762" fmla="*/ 807991 h 6858000"/>
              <a:gd name="connsiteX763" fmla="*/ 3174674 w 7467600"/>
              <a:gd name="connsiteY763" fmla="*/ 919759 h 6858000"/>
              <a:gd name="connsiteX764" fmla="*/ 3042978 w 7467600"/>
              <a:gd name="connsiteY764" fmla="*/ 1054894 h 6858000"/>
              <a:gd name="connsiteX765" fmla="*/ 2968914 w 7467600"/>
              <a:gd name="connsiteY765" fmla="*/ 1133756 h 6858000"/>
              <a:gd name="connsiteX766" fmla="*/ 3103823 w 7467600"/>
              <a:gd name="connsiteY766" fmla="*/ 1026814 h 6858000"/>
              <a:gd name="connsiteX767" fmla="*/ 3607114 w 7467600"/>
              <a:gd name="connsiteY767" fmla="*/ 467441 h 6858000"/>
              <a:gd name="connsiteX768" fmla="*/ 3744487 w 7467600"/>
              <a:gd name="connsiteY768" fmla="*/ 383136 h 6858000"/>
              <a:gd name="connsiteX769" fmla="*/ 3970213 w 7467600"/>
              <a:gd name="connsiteY769" fmla="*/ 995559 h 6858000"/>
              <a:gd name="connsiteX770" fmla="*/ 3744487 w 7467600"/>
              <a:gd name="connsiteY770" fmla="*/ 383136 h 6858000"/>
              <a:gd name="connsiteX771" fmla="*/ 3624562 w 7467600"/>
              <a:gd name="connsiteY771" fmla="*/ 367041 h 6858000"/>
              <a:gd name="connsiteX772" fmla="*/ 3489712 w 7467600"/>
              <a:gd name="connsiteY772" fmla="*/ 485386 h 6858000"/>
              <a:gd name="connsiteX773" fmla="*/ 3182994 w 7467600"/>
              <a:gd name="connsiteY773" fmla="*/ 828265 h 6858000"/>
              <a:gd name="connsiteX774" fmla="*/ 2892114 w 7467600"/>
              <a:gd name="connsiteY774" fmla="*/ 1172635 h 6858000"/>
              <a:gd name="connsiteX775" fmla="*/ 3021459 w 7467600"/>
              <a:gd name="connsiteY775" fmla="*/ 1035385 h 6858000"/>
              <a:gd name="connsiteX776" fmla="*/ 3153873 w 7467600"/>
              <a:gd name="connsiteY776" fmla="*/ 898971 h 6858000"/>
              <a:gd name="connsiteX777" fmla="*/ 3276511 w 7467600"/>
              <a:gd name="connsiteY777" fmla="*/ 786423 h 6858000"/>
              <a:gd name="connsiteX778" fmla="*/ 3584154 w 7467600"/>
              <a:gd name="connsiteY778" fmla="*/ 448218 h 6858000"/>
              <a:gd name="connsiteX779" fmla="*/ 3624562 w 7467600"/>
              <a:gd name="connsiteY779" fmla="*/ 367041 h 6858000"/>
              <a:gd name="connsiteX780" fmla="*/ 3766672 w 7467600"/>
              <a:gd name="connsiteY780" fmla="*/ 359429 h 6858000"/>
              <a:gd name="connsiteX781" fmla="*/ 3996338 w 7467600"/>
              <a:gd name="connsiteY781" fmla="*/ 968237 h 6858000"/>
              <a:gd name="connsiteX782" fmla="*/ 3766672 w 7467600"/>
              <a:gd name="connsiteY782" fmla="*/ 359429 h 6858000"/>
              <a:gd name="connsiteX783" fmla="*/ 5805386 w 7467600"/>
              <a:gd name="connsiteY783" fmla="*/ 239240 h 6858000"/>
              <a:gd name="connsiteX784" fmla="*/ 5736947 w 7467600"/>
              <a:gd name="connsiteY784" fmla="*/ 261367 h 6858000"/>
              <a:gd name="connsiteX785" fmla="*/ 5427012 w 7467600"/>
              <a:gd name="connsiteY785" fmla="*/ 311272 h 6858000"/>
              <a:gd name="connsiteX786" fmla="*/ 5147818 w 7467600"/>
              <a:gd name="connsiteY786" fmla="*/ 322112 h 6858000"/>
              <a:gd name="connsiteX787" fmla="*/ 5060854 w 7467600"/>
              <a:gd name="connsiteY787" fmla="*/ 311882 h 6858000"/>
              <a:gd name="connsiteX788" fmla="*/ 4945989 w 7467600"/>
              <a:gd name="connsiteY788" fmla="*/ 300516 h 6858000"/>
              <a:gd name="connsiteX789" fmla="*/ 5410479 w 7467600"/>
              <a:gd name="connsiteY789" fmla="*/ 348434 h 6858000"/>
              <a:gd name="connsiteX790" fmla="*/ 5805386 w 7467600"/>
              <a:gd name="connsiteY790" fmla="*/ 239240 h 6858000"/>
              <a:gd name="connsiteX791" fmla="*/ 5905192 w 7467600"/>
              <a:gd name="connsiteY791" fmla="*/ 163079 h 6858000"/>
              <a:gd name="connsiteX792" fmla="*/ 5865655 w 7467600"/>
              <a:gd name="connsiteY792" fmla="*/ 171901 h 6858000"/>
              <a:gd name="connsiteX793" fmla="*/ 5259740 w 7467600"/>
              <a:gd name="connsiteY793" fmla="*/ 257013 h 6858000"/>
              <a:gd name="connsiteX794" fmla="*/ 5208466 w 7467600"/>
              <a:gd name="connsiteY794" fmla="*/ 257550 h 6858000"/>
              <a:gd name="connsiteX795" fmla="*/ 4980204 w 7467600"/>
              <a:gd name="connsiteY795" fmla="*/ 271903 h 6858000"/>
              <a:gd name="connsiteX796" fmla="*/ 5068068 w 7467600"/>
              <a:gd name="connsiteY796" fmla="*/ 282244 h 6858000"/>
              <a:gd name="connsiteX797" fmla="*/ 5153231 w 7467600"/>
              <a:gd name="connsiteY797" fmla="*/ 292240 h 6858000"/>
              <a:gd name="connsiteX798" fmla="*/ 5426491 w 7467600"/>
              <a:gd name="connsiteY798" fmla="*/ 281128 h 6858000"/>
              <a:gd name="connsiteX799" fmla="*/ 5731212 w 7467600"/>
              <a:gd name="connsiteY799" fmla="*/ 231951 h 6858000"/>
              <a:gd name="connsiteX800" fmla="*/ 5905192 w 7467600"/>
              <a:gd name="connsiteY800" fmla="*/ 163079 h 6858000"/>
              <a:gd name="connsiteX801" fmla="*/ 5944437 w 7467600"/>
              <a:gd name="connsiteY801" fmla="*/ 113829 h 6858000"/>
              <a:gd name="connsiteX802" fmla="*/ 5825032 w 7467600"/>
              <a:gd name="connsiteY802" fmla="*/ 146405 h 6858000"/>
              <a:gd name="connsiteX803" fmla="*/ 4955599 w 7467600"/>
              <a:gd name="connsiteY803" fmla="*/ 247008 h 6858000"/>
              <a:gd name="connsiteX804" fmla="*/ 5210104 w 7467600"/>
              <a:gd name="connsiteY804" fmla="*/ 228123 h 6858000"/>
              <a:gd name="connsiteX805" fmla="*/ 5261015 w 7467600"/>
              <a:gd name="connsiteY805" fmla="*/ 227087 h 6858000"/>
              <a:gd name="connsiteX806" fmla="*/ 5861181 w 7467600"/>
              <a:gd name="connsiteY806" fmla="*/ 143093 h 6858000"/>
              <a:gd name="connsiteX807" fmla="*/ 5961252 w 7467600"/>
              <a:gd name="connsiteY807" fmla="*/ 114820 h 6858000"/>
              <a:gd name="connsiteX808" fmla="*/ 5944437 w 7467600"/>
              <a:gd name="connsiteY808" fmla="*/ 113829 h 6858000"/>
              <a:gd name="connsiteX809" fmla="*/ 3882765 w 7467600"/>
              <a:gd name="connsiteY809" fmla="*/ 0 h 6858000"/>
              <a:gd name="connsiteX810" fmla="*/ 3995099 w 7467600"/>
              <a:gd name="connsiteY810" fmla="*/ 0 h 6858000"/>
              <a:gd name="connsiteX811" fmla="*/ 4163818 w 7467600"/>
              <a:gd name="connsiteY811" fmla="*/ 234104 h 6858000"/>
              <a:gd name="connsiteX812" fmla="*/ 4172099 w 7467600"/>
              <a:gd name="connsiteY812" fmla="*/ 234207 h 6858000"/>
              <a:gd name="connsiteX813" fmla="*/ 4784282 w 7467600"/>
              <a:gd name="connsiteY813" fmla="*/ 276561 h 6858000"/>
              <a:gd name="connsiteX814" fmla="*/ 4801687 w 7467600"/>
              <a:gd name="connsiteY814" fmla="*/ 267764 h 6858000"/>
              <a:gd name="connsiteX815" fmla="*/ 6082788 w 7467600"/>
              <a:gd name="connsiteY815" fmla="*/ 64119 h 6858000"/>
              <a:gd name="connsiteX816" fmla="*/ 6099442 w 7467600"/>
              <a:gd name="connsiteY816" fmla="*/ 82568 h 6858000"/>
              <a:gd name="connsiteX817" fmla="*/ 4804137 w 7467600"/>
              <a:gd name="connsiteY817" fmla="*/ 320931 h 6858000"/>
              <a:gd name="connsiteX818" fmla="*/ 4227047 w 7467600"/>
              <a:gd name="connsiteY818" fmla="*/ 313415 h 6858000"/>
              <a:gd name="connsiteX819" fmla="*/ 4346041 w 7467600"/>
              <a:gd name="connsiteY819" fmla="*/ 456086 h 6858000"/>
              <a:gd name="connsiteX820" fmla="*/ 4870967 w 7467600"/>
              <a:gd name="connsiteY820" fmla="*/ 963061 h 6858000"/>
              <a:gd name="connsiteX821" fmla="*/ 4889647 w 7467600"/>
              <a:gd name="connsiteY821" fmla="*/ 957147 h 6858000"/>
              <a:gd name="connsiteX822" fmla="*/ 5422504 w 7467600"/>
              <a:gd name="connsiteY822" fmla="*/ 805191 h 6858000"/>
              <a:gd name="connsiteX823" fmla="*/ 6087656 w 7467600"/>
              <a:gd name="connsiteY823" fmla="*/ 826703 h 6858000"/>
              <a:gd name="connsiteX824" fmla="*/ 6058717 w 7467600"/>
              <a:gd name="connsiteY824" fmla="*/ 865992 h 6858000"/>
              <a:gd name="connsiteX825" fmla="*/ 4974153 w 7467600"/>
              <a:gd name="connsiteY825" fmla="*/ 1045456 h 6858000"/>
              <a:gd name="connsiteX826" fmla="*/ 5627835 w 7467600"/>
              <a:gd name="connsiteY826" fmla="*/ 1472077 h 6858000"/>
              <a:gd name="connsiteX827" fmla="*/ 5629817 w 7467600"/>
              <a:gd name="connsiteY827" fmla="*/ 1471412 h 6858000"/>
              <a:gd name="connsiteX828" fmla="*/ 5634124 w 7467600"/>
              <a:gd name="connsiteY828" fmla="*/ 1470572 h 6858000"/>
              <a:gd name="connsiteX829" fmla="*/ 5755832 w 7467600"/>
              <a:gd name="connsiteY829" fmla="*/ 1383886 h 6858000"/>
              <a:gd name="connsiteX830" fmla="*/ 6014186 w 7467600"/>
              <a:gd name="connsiteY830" fmla="*/ 1279799 h 6858000"/>
              <a:gd name="connsiteX831" fmla="*/ 6901619 w 7467600"/>
              <a:gd name="connsiteY831" fmla="*/ 1047874 h 6858000"/>
              <a:gd name="connsiteX832" fmla="*/ 6931566 w 7467600"/>
              <a:gd name="connsiteY832" fmla="*/ 1062034 h 6858000"/>
              <a:gd name="connsiteX833" fmla="*/ 5790982 w 7467600"/>
              <a:gd name="connsiteY833" fmla="*/ 1561380 h 6858000"/>
              <a:gd name="connsiteX834" fmla="*/ 6188971 w 7467600"/>
              <a:gd name="connsiteY834" fmla="*/ 1755168 h 6858000"/>
              <a:gd name="connsiteX835" fmla="*/ 6202446 w 7467600"/>
              <a:gd name="connsiteY835" fmla="*/ 1752268 h 6858000"/>
              <a:gd name="connsiteX836" fmla="*/ 7179560 w 7467600"/>
              <a:gd name="connsiteY836" fmla="*/ 1467551 h 6858000"/>
              <a:gd name="connsiteX837" fmla="*/ 7158730 w 7467600"/>
              <a:gd name="connsiteY837" fmla="*/ 1507835 h 6858000"/>
              <a:gd name="connsiteX838" fmla="*/ 6326959 w 7467600"/>
              <a:gd name="connsiteY838" fmla="*/ 1817686 h 6858000"/>
              <a:gd name="connsiteX839" fmla="*/ 6537433 w 7467600"/>
              <a:gd name="connsiteY839" fmla="*/ 1907790 h 6858000"/>
              <a:gd name="connsiteX840" fmla="*/ 6550221 w 7467600"/>
              <a:gd name="connsiteY840" fmla="*/ 1910729 h 6858000"/>
              <a:gd name="connsiteX841" fmla="*/ 6964438 w 7467600"/>
              <a:gd name="connsiteY841" fmla="*/ 2209505 h 6858000"/>
              <a:gd name="connsiteX842" fmla="*/ 7367862 w 7467600"/>
              <a:gd name="connsiteY842" fmla="*/ 2806833 h 6858000"/>
              <a:gd name="connsiteX843" fmla="*/ 7364329 w 7467600"/>
              <a:gd name="connsiteY843" fmla="*/ 2826907 h 6858000"/>
              <a:gd name="connsiteX844" fmla="*/ 7290545 w 7467600"/>
              <a:gd name="connsiteY844" fmla="*/ 2850663 h 6858000"/>
              <a:gd name="connsiteX845" fmla="*/ 6472036 w 7467600"/>
              <a:gd name="connsiteY845" fmla="*/ 1959003 h 6858000"/>
              <a:gd name="connsiteX846" fmla="*/ 5792897 w 7467600"/>
              <a:gd name="connsiteY846" fmla="*/ 1647747 h 6858000"/>
              <a:gd name="connsiteX847" fmla="*/ 5842751 w 7467600"/>
              <a:gd name="connsiteY847" fmla="*/ 1816112 h 6858000"/>
              <a:gd name="connsiteX848" fmla="*/ 5847424 w 7467600"/>
              <a:gd name="connsiteY848" fmla="*/ 1815776 h 6858000"/>
              <a:gd name="connsiteX849" fmla="*/ 6399821 w 7467600"/>
              <a:gd name="connsiteY849" fmla="*/ 2344799 h 6858000"/>
              <a:gd name="connsiteX850" fmla="*/ 6323232 w 7467600"/>
              <a:gd name="connsiteY850" fmla="*/ 2389634 h 6858000"/>
              <a:gd name="connsiteX851" fmla="*/ 5942958 w 7467600"/>
              <a:gd name="connsiteY851" fmla="*/ 2077708 h 6858000"/>
              <a:gd name="connsiteX852" fmla="*/ 5921559 w 7467600"/>
              <a:gd name="connsiteY852" fmla="*/ 2378596 h 6858000"/>
              <a:gd name="connsiteX853" fmla="*/ 5817651 w 7467600"/>
              <a:gd name="connsiteY853" fmla="*/ 3023919 h 6858000"/>
              <a:gd name="connsiteX854" fmla="*/ 5729634 w 7467600"/>
              <a:gd name="connsiteY854" fmla="*/ 3051849 h 6858000"/>
              <a:gd name="connsiteX855" fmla="*/ 5611018 w 7467600"/>
              <a:gd name="connsiteY855" fmla="*/ 2316769 h 6858000"/>
              <a:gd name="connsiteX856" fmla="*/ 5687608 w 7467600"/>
              <a:gd name="connsiteY856" fmla="*/ 2039972 h 6858000"/>
              <a:gd name="connsiteX857" fmla="*/ 5657554 w 7467600"/>
              <a:gd name="connsiteY857" fmla="*/ 1576445 h 6858000"/>
              <a:gd name="connsiteX858" fmla="*/ 5150475 w 7467600"/>
              <a:gd name="connsiteY858" fmla="*/ 1274012 h 6858000"/>
              <a:gd name="connsiteX859" fmla="*/ 5349142 w 7467600"/>
              <a:gd name="connsiteY859" fmla="*/ 2204405 h 6858000"/>
              <a:gd name="connsiteX860" fmla="*/ 5262214 w 7467600"/>
              <a:gd name="connsiteY860" fmla="*/ 2233836 h 6858000"/>
              <a:gd name="connsiteX861" fmla="*/ 4981539 w 7467600"/>
              <a:gd name="connsiteY861" fmla="*/ 1542201 h 6858000"/>
              <a:gd name="connsiteX862" fmla="*/ 4958461 w 7467600"/>
              <a:gd name="connsiteY862" fmla="*/ 1136957 h 6858000"/>
              <a:gd name="connsiteX863" fmla="*/ 4655015 w 7467600"/>
              <a:gd name="connsiteY863" fmla="*/ 891426 h 6858000"/>
              <a:gd name="connsiteX864" fmla="*/ 4348002 w 7467600"/>
              <a:gd name="connsiteY864" fmla="*/ 2205895 h 6858000"/>
              <a:gd name="connsiteX865" fmla="*/ 4262250 w 7467600"/>
              <a:gd name="connsiteY865" fmla="*/ 2219972 h 6858000"/>
              <a:gd name="connsiteX866" fmla="*/ 4550611 w 7467600"/>
              <a:gd name="connsiteY866" fmla="*/ 817540 h 6858000"/>
              <a:gd name="connsiteX867" fmla="*/ 4564418 w 7467600"/>
              <a:gd name="connsiteY867" fmla="*/ 808293 h 6858000"/>
              <a:gd name="connsiteX868" fmla="*/ 4266388 w 7467600"/>
              <a:gd name="connsiteY868" fmla="*/ 500083 h 6858000"/>
              <a:gd name="connsiteX869" fmla="*/ 4032842 w 7467600"/>
              <a:gd name="connsiteY869" fmla="*/ 211809 h 6858000"/>
              <a:gd name="connsiteX870" fmla="*/ 3882765 w 7467600"/>
              <a:gd name="connsiteY870" fmla="*/ 0 h 6858000"/>
              <a:gd name="connsiteX871" fmla="*/ 3721337 w 7467600"/>
              <a:gd name="connsiteY871" fmla="*/ 0 h 6858000"/>
              <a:gd name="connsiteX872" fmla="*/ 3797544 w 7467600"/>
              <a:gd name="connsiteY872" fmla="*/ 0 h 6858000"/>
              <a:gd name="connsiteX873" fmla="*/ 3775734 w 7467600"/>
              <a:gd name="connsiteY873" fmla="*/ 95131 h 6858000"/>
              <a:gd name="connsiteX874" fmla="*/ 3724807 w 7467600"/>
              <a:gd name="connsiteY874" fmla="*/ 272257 h 6858000"/>
              <a:gd name="connsiteX875" fmla="*/ 3726844 w 7467600"/>
              <a:gd name="connsiteY875" fmla="*/ 282988 h 6858000"/>
              <a:gd name="connsiteX876" fmla="*/ 3742664 w 7467600"/>
              <a:gd name="connsiteY876" fmla="*/ 279918 h 6858000"/>
              <a:gd name="connsiteX877" fmla="*/ 4103910 w 7467600"/>
              <a:gd name="connsiteY877" fmla="*/ 1161917 h 6858000"/>
              <a:gd name="connsiteX878" fmla="*/ 4020269 w 7467600"/>
              <a:gd name="connsiteY878" fmla="*/ 1200406 h 6858000"/>
              <a:gd name="connsiteX879" fmla="*/ 3674882 w 7467600"/>
              <a:gd name="connsiteY879" fmla="*/ 488524 h 6858000"/>
              <a:gd name="connsiteX880" fmla="*/ 3132682 w 7467600"/>
              <a:gd name="connsiteY880" fmla="*/ 1072284 h 6858000"/>
              <a:gd name="connsiteX881" fmla="*/ 2716346 w 7467600"/>
              <a:gd name="connsiteY881" fmla="*/ 1276376 h 6858000"/>
              <a:gd name="connsiteX882" fmla="*/ 2716772 w 7467600"/>
              <a:gd name="connsiteY882" fmla="*/ 1255462 h 6858000"/>
              <a:gd name="connsiteX883" fmla="*/ 3471096 w 7467600"/>
              <a:gd name="connsiteY883" fmla="*/ 437072 h 6858000"/>
              <a:gd name="connsiteX884" fmla="*/ 3639057 w 7467600"/>
              <a:gd name="connsiteY884" fmla="*/ 286334 h 6858000"/>
              <a:gd name="connsiteX885" fmla="*/ 3640309 w 7467600"/>
              <a:gd name="connsiteY885" fmla="*/ 284664 h 6858000"/>
              <a:gd name="connsiteX886" fmla="*/ 3646022 w 7467600"/>
              <a:gd name="connsiteY886" fmla="*/ 276711 h 6858000"/>
              <a:gd name="connsiteX887" fmla="*/ 3707943 w 7467600"/>
              <a:gd name="connsiteY887" fmla="*/ 65958 h 6858000"/>
              <a:gd name="connsiteX888" fmla="*/ 3721337 w 7467600"/>
              <a:gd name="connsiteY888" fmla="*/ 0 h 6858000"/>
              <a:gd name="connsiteX889" fmla="*/ 2867960 w 7467600"/>
              <a:gd name="connsiteY889" fmla="*/ 0 h 6858000"/>
              <a:gd name="connsiteX890" fmla="*/ 2926351 w 7467600"/>
              <a:gd name="connsiteY890" fmla="*/ 0 h 6858000"/>
              <a:gd name="connsiteX891" fmla="*/ 2902823 w 7467600"/>
              <a:gd name="connsiteY891" fmla="*/ 262929 h 6858000"/>
              <a:gd name="connsiteX892" fmla="*/ 2940663 w 7467600"/>
              <a:gd name="connsiteY892" fmla="*/ 140884 h 6858000"/>
              <a:gd name="connsiteX893" fmla="*/ 2947039 w 7467600"/>
              <a:gd name="connsiteY893" fmla="*/ 122524 h 6858000"/>
              <a:gd name="connsiteX894" fmla="*/ 2984316 w 7467600"/>
              <a:gd name="connsiteY894" fmla="*/ 0 h 6858000"/>
              <a:gd name="connsiteX895" fmla="*/ 3016114 w 7467600"/>
              <a:gd name="connsiteY895" fmla="*/ 0 h 6858000"/>
              <a:gd name="connsiteX896" fmla="*/ 2979949 w 7467600"/>
              <a:gd name="connsiteY896" fmla="*/ 119274 h 6858000"/>
              <a:gd name="connsiteX897" fmla="*/ 3023879 w 7467600"/>
              <a:gd name="connsiteY897" fmla="*/ 0 h 6858000"/>
              <a:gd name="connsiteX898" fmla="*/ 3105400 w 7467600"/>
              <a:gd name="connsiteY898" fmla="*/ 0 h 6858000"/>
              <a:gd name="connsiteX899" fmla="*/ 3094669 w 7467600"/>
              <a:gd name="connsiteY899" fmla="*/ 30308 h 6858000"/>
              <a:gd name="connsiteX900" fmla="*/ 2901945 w 7467600"/>
              <a:gd name="connsiteY900" fmla="*/ 466538 h 6858000"/>
              <a:gd name="connsiteX901" fmla="*/ 2815209 w 7467600"/>
              <a:gd name="connsiteY901" fmla="*/ 497361 h 6858000"/>
              <a:gd name="connsiteX902" fmla="*/ 2844845 w 7467600"/>
              <a:gd name="connsiteY902" fmla="*/ 127638 h 6858000"/>
              <a:gd name="connsiteX903" fmla="*/ 2867960 w 7467600"/>
              <a:gd name="connsiteY903" fmla="*/ 0 h 6858000"/>
              <a:gd name="connsiteX904" fmla="*/ 1057230 w 7467600"/>
              <a:gd name="connsiteY904" fmla="*/ 0 h 6858000"/>
              <a:gd name="connsiteX905" fmla="*/ 1111003 w 7467600"/>
              <a:gd name="connsiteY905" fmla="*/ 0 h 6858000"/>
              <a:gd name="connsiteX906" fmla="*/ 1125553 w 7467600"/>
              <a:gd name="connsiteY906" fmla="*/ 52588 h 6858000"/>
              <a:gd name="connsiteX907" fmla="*/ 1304276 w 7467600"/>
              <a:gd name="connsiteY907" fmla="*/ 476275 h 6858000"/>
              <a:gd name="connsiteX908" fmla="*/ 1492066 w 7467600"/>
              <a:gd name="connsiteY908" fmla="*/ 886333 h 6858000"/>
              <a:gd name="connsiteX909" fmla="*/ 1423698 w 7467600"/>
              <a:gd name="connsiteY909" fmla="*/ 710817 h 6858000"/>
              <a:gd name="connsiteX910" fmla="*/ 1357609 w 7467600"/>
              <a:gd name="connsiteY910" fmla="*/ 532892 h 6858000"/>
              <a:gd name="connsiteX911" fmla="*/ 1309550 w 7467600"/>
              <a:gd name="connsiteY911" fmla="*/ 374031 h 6858000"/>
              <a:gd name="connsiteX912" fmla="*/ 1193673 w 7467600"/>
              <a:gd name="connsiteY912" fmla="*/ 49533 h 6858000"/>
              <a:gd name="connsiteX913" fmla="*/ 1164391 w 7467600"/>
              <a:gd name="connsiteY913" fmla="*/ 0 h 6858000"/>
              <a:gd name="connsiteX914" fmla="*/ 1200666 w 7467600"/>
              <a:gd name="connsiteY914" fmla="*/ 0 h 6858000"/>
              <a:gd name="connsiteX915" fmla="*/ 1223408 w 7467600"/>
              <a:gd name="connsiteY915" fmla="*/ 38996 h 6858000"/>
              <a:gd name="connsiteX916" fmla="*/ 1339635 w 7467600"/>
              <a:gd name="connsiteY916" fmla="*/ 365517 h 6858000"/>
              <a:gd name="connsiteX917" fmla="*/ 1387469 w 7467600"/>
              <a:gd name="connsiteY917" fmla="*/ 523079 h 6858000"/>
              <a:gd name="connsiteX918" fmla="*/ 1452685 w 7467600"/>
              <a:gd name="connsiteY918" fmla="*/ 699806 h 6858000"/>
              <a:gd name="connsiteX919" fmla="*/ 1492092 w 7467600"/>
              <a:gd name="connsiteY919" fmla="*/ 800424 h 6858000"/>
              <a:gd name="connsiteX920" fmla="*/ 1455302 w 7467600"/>
              <a:gd name="connsiteY920" fmla="*/ 632913 h 6858000"/>
              <a:gd name="connsiteX921" fmla="*/ 1222336 w 7467600"/>
              <a:gd name="connsiteY921" fmla="*/ 9480 h 6858000"/>
              <a:gd name="connsiteX922" fmla="*/ 1214634 w 7467600"/>
              <a:gd name="connsiteY922" fmla="*/ 0 h 6858000"/>
              <a:gd name="connsiteX923" fmla="*/ 1289827 w 7467600"/>
              <a:gd name="connsiteY923" fmla="*/ 0 h 6858000"/>
              <a:gd name="connsiteX924" fmla="*/ 1321076 w 7467600"/>
              <a:gd name="connsiteY924" fmla="*/ 59722 h 6858000"/>
              <a:gd name="connsiteX925" fmla="*/ 1512579 w 7467600"/>
              <a:gd name="connsiteY925" fmla="*/ 626441 h 6858000"/>
              <a:gd name="connsiteX926" fmla="*/ 1506076 w 7467600"/>
              <a:gd name="connsiteY926" fmla="*/ 1089289 h 6858000"/>
              <a:gd name="connsiteX927" fmla="*/ 1486346 w 7467600"/>
              <a:gd name="connsiteY927" fmla="*/ 1079919 h 6858000"/>
              <a:gd name="connsiteX928" fmla="*/ 1070511 w 7467600"/>
              <a:gd name="connsiteY928" fmla="*/ 48609 h 6858000"/>
              <a:gd name="connsiteX929" fmla="*/ 1057230 w 7467600"/>
              <a:gd name="connsiteY929" fmla="*/ 0 h 6858000"/>
              <a:gd name="connsiteX930" fmla="*/ 43151 w 7467600"/>
              <a:gd name="connsiteY930" fmla="*/ 0 h 6858000"/>
              <a:gd name="connsiteX931" fmla="*/ 95283 w 7467600"/>
              <a:gd name="connsiteY931" fmla="*/ 0 h 6858000"/>
              <a:gd name="connsiteX932" fmla="*/ 300708 w 7467600"/>
              <a:gd name="connsiteY932" fmla="*/ 154571 h 6858000"/>
              <a:gd name="connsiteX933" fmla="*/ 530414 w 7467600"/>
              <a:gd name="connsiteY933" fmla="*/ 354673 h 6858000"/>
              <a:gd name="connsiteX934" fmla="*/ 333785 w 7467600"/>
              <a:gd name="connsiteY934" fmla="*/ 161564 h 6858000"/>
              <a:gd name="connsiteX935" fmla="*/ 147005 w 7467600"/>
              <a:gd name="connsiteY935" fmla="*/ 0 h 6858000"/>
              <a:gd name="connsiteX936" fmla="*/ 272509 w 7467600"/>
              <a:gd name="connsiteY936" fmla="*/ 0 h 6858000"/>
              <a:gd name="connsiteX937" fmla="*/ 326276 w 7467600"/>
              <a:gd name="connsiteY937" fmla="*/ 45847 h 6858000"/>
              <a:gd name="connsiteX938" fmla="*/ 823759 w 7467600"/>
              <a:gd name="connsiteY938" fmla="*/ 574145 h 6858000"/>
              <a:gd name="connsiteX939" fmla="*/ 811254 w 7467600"/>
              <a:gd name="connsiteY939" fmla="*/ 665546 h 6858000"/>
              <a:gd name="connsiteX940" fmla="*/ 154042 w 7467600"/>
              <a:gd name="connsiteY940" fmla="*/ 261522 h 6858000"/>
              <a:gd name="connsiteX941" fmla="*/ 13550 w 7467600"/>
              <a:gd name="connsiteY941" fmla="*/ 158423 h 6858000"/>
              <a:gd name="connsiteX942" fmla="*/ 0 w 7467600"/>
              <a:gd name="connsiteY942" fmla="*/ 146618 h 6858000"/>
              <a:gd name="connsiteX943" fmla="*/ 0 w 7467600"/>
              <a:gd name="connsiteY943" fmla="*/ 59161 h 6858000"/>
              <a:gd name="connsiteX944" fmla="*/ 45427 w 7467600"/>
              <a:gd name="connsiteY944" fmla="*/ 101078 h 6858000"/>
              <a:gd name="connsiteX945" fmla="*/ 630103 w 7467600"/>
              <a:gd name="connsiteY945" fmla="*/ 485885 h 6858000"/>
              <a:gd name="connsiteX946" fmla="*/ 532040 w 7467600"/>
              <a:gd name="connsiteY946" fmla="*/ 399359 h 6858000"/>
              <a:gd name="connsiteX947" fmla="*/ 517618 w 7467600"/>
              <a:gd name="connsiteY947" fmla="*/ 385726 h 6858000"/>
              <a:gd name="connsiteX948" fmla="*/ 285074 w 7467600"/>
              <a:gd name="connsiteY948" fmla="*/ 182755 h 6858000"/>
              <a:gd name="connsiteX949" fmla="*/ 43151 w 7467600"/>
              <a:gd name="connsiteY949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467600 w 7467600"/>
              <a:gd name="connsiteY4" fmla="*/ 6805948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467600 w 7467600"/>
              <a:gd name="connsiteY16" fmla="*/ 6805948 h 6858000"/>
              <a:gd name="connsiteX17" fmla="*/ 1019354 w 7467600"/>
              <a:gd name="connsiteY17" fmla="*/ 6315006 h 6858000"/>
              <a:gd name="connsiteX18" fmla="*/ 441046 w 7467600"/>
              <a:gd name="connsiteY18" fmla="*/ 6691153 h 6858000"/>
              <a:gd name="connsiteX19" fmla="*/ 1019354 w 7467600"/>
              <a:gd name="connsiteY19" fmla="*/ 6315006 h 6858000"/>
              <a:gd name="connsiteX20" fmla="*/ 991680 w 7467600"/>
              <a:gd name="connsiteY20" fmla="*/ 6298413 h 6858000"/>
              <a:gd name="connsiteX21" fmla="*/ 409060 w 7467600"/>
              <a:gd name="connsiteY21" fmla="*/ 6671470 h 6858000"/>
              <a:gd name="connsiteX22" fmla="*/ 991680 w 7467600"/>
              <a:gd name="connsiteY22" fmla="*/ 6298413 h 6858000"/>
              <a:gd name="connsiteX23" fmla="*/ 103333 w 7467600"/>
              <a:gd name="connsiteY23" fmla="*/ 5699602 h 6858000"/>
              <a:gd name="connsiteX24" fmla="*/ 233938 w 7467600"/>
              <a:gd name="connsiteY24" fmla="*/ 5809416 h 6858000"/>
              <a:gd name="connsiteX25" fmla="*/ 883580 w 7467600"/>
              <a:gd name="connsiteY25" fmla="*/ 6180710 h 6858000"/>
              <a:gd name="connsiteX26" fmla="*/ 487337 w 7467600"/>
              <a:gd name="connsiteY26" fmla="*/ 5950182 h 6858000"/>
              <a:gd name="connsiteX27" fmla="*/ 354051 w 7467600"/>
              <a:gd name="connsiteY27" fmla="*/ 5854912 h 6858000"/>
              <a:gd name="connsiteX28" fmla="*/ 195436 w 7467600"/>
              <a:gd name="connsiteY28" fmla="*/ 5755068 h 6858000"/>
              <a:gd name="connsiteX29" fmla="*/ 103333 w 7467600"/>
              <a:gd name="connsiteY29" fmla="*/ 5699602 h 6858000"/>
              <a:gd name="connsiteX30" fmla="*/ 5539432 w 7467600"/>
              <a:gd name="connsiteY30" fmla="*/ 5642928 h 6858000"/>
              <a:gd name="connsiteX31" fmla="*/ 5555462 w 7467600"/>
              <a:gd name="connsiteY31" fmla="*/ 5694454 h 6858000"/>
              <a:gd name="connsiteX32" fmla="*/ 5828270 w 7467600"/>
              <a:gd name="connsiteY32" fmla="*/ 6320663 h 6858000"/>
              <a:gd name="connsiteX33" fmla="*/ 5947416 w 7467600"/>
              <a:gd name="connsiteY33" fmla="*/ 6574846 h 6858000"/>
              <a:gd name="connsiteX34" fmla="*/ 5539432 w 7467600"/>
              <a:gd name="connsiteY34" fmla="*/ 5642928 h 6858000"/>
              <a:gd name="connsiteX35" fmla="*/ 51253 w 7467600"/>
              <a:gd name="connsiteY35" fmla="*/ 5631825 h 6858000"/>
              <a:gd name="connsiteX36" fmla="*/ 211622 w 7467600"/>
              <a:gd name="connsiteY36" fmla="*/ 5728803 h 6858000"/>
              <a:gd name="connsiteX37" fmla="*/ 371652 w 7467600"/>
              <a:gd name="connsiteY37" fmla="*/ 5829062 h 6858000"/>
              <a:gd name="connsiteX38" fmla="*/ 505903 w 7467600"/>
              <a:gd name="connsiteY38" fmla="*/ 5925221 h 6858000"/>
              <a:gd name="connsiteX39" fmla="*/ 899240 w 7467600"/>
              <a:gd name="connsiteY39" fmla="*/ 6153068 h 6858000"/>
              <a:gd name="connsiteX40" fmla="*/ 988114 w 7467600"/>
              <a:gd name="connsiteY40" fmla="*/ 6174204 h 6858000"/>
              <a:gd name="connsiteX41" fmla="*/ 845971 w 7467600"/>
              <a:gd name="connsiteY41" fmla="*/ 6067177 h 6858000"/>
              <a:gd name="connsiteX42" fmla="*/ 448057 w 7467600"/>
              <a:gd name="connsiteY42" fmla="*/ 5841376 h 6858000"/>
              <a:gd name="connsiteX43" fmla="*/ 51253 w 7467600"/>
              <a:gd name="connsiteY43" fmla="*/ 5631825 h 6858000"/>
              <a:gd name="connsiteX44" fmla="*/ 2606687 w 7467600"/>
              <a:gd name="connsiteY44" fmla="*/ 5630718 h 6858000"/>
              <a:gd name="connsiteX45" fmla="*/ 2645658 w 7467600"/>
              <a:gd name="connsiteY45" fmla="*/ 6640259 h 6858000"/>
              <a:gd name="connsiteX46" fmla="*/ 2606687 w 7467600"/>
              <a:gd name="connsiteY46" fmla="*/ 5630718 h 6858000"/>
              <a:gd name="connsiteX47" fmla="*/ 3642057 w 7467600"/>
              <a:gd name="connsiteY47" fmla="*/ 5573487 h 6858000"/>
              <a:gd name="connsiteX48" fmla="*/ 3632981 w 7467600"/>
              <a:gd name="connsiteY48" fmla="*/ 5579437 h 6858000"/>
              <a:gd name="connsiteX49" fmla="*/ 3382436 w 7467600"/>
              <a:gd name="connsiteY49" fmla="*/ 5952726 h 6858000"/>
              <a:gd name="connsiteX50" fmla="*/ 3191929 w 7467600"/>
              <a:gd name="connsiteY50" fmla="*/ 6662669 h 6858000"/>
              <a:gd name="connsiteX51" fmla="*/ 3369898 w 7467600"/>
              <a:gd name="connsiteY51" fmla="*/ 6081771 h 6858000"/>
              <a:gd name="connsiteX52" fmla="*/ 3642057 w 7467600"/>
              <a:gd name="connsiteY52" fmla="*/ 5573487 h 6858000"/>
              <a:gd name="connsiteX53" fmla="*/ 2650666 w 7467600"/>
              <a:gd name="connsiteY53" fmla="*/ 5530686 h 6858000"/>
              <a:gd name="connsiteX54" fmla="*/ 2650249 w 7467600"/>
              <a:gd name="connsiteY54" fmla="*/ 5532101 h 6858000"/>
              <a:gd name="connsiteX55" fmla="*/ 2663808 w 7467600"/>
              <a:gd name="connsiteY55" fmla="*/ 6535215 h 6858000"/>
              <a:gd name="connsiteX56" fmla="*/ 2665418 w 7467600"/>
              <a:gd name="connsiteY56" fmla="*/ 6132756 h 6858000"/>
              <a:gd name="connsiteX57" fmla="*/ 2650666 w 7467600"/>
              <a:gd name="connsiteY57" fmla="*/ 5530686 h 6858000"/>
              <a:gd name="connsiteX58" fmla="*/ 2680277 w 7467600"/>
              <a:gd name="connsiteY58" fmla="*/ 5479204 h 6858000"/>
              <a:gd name="connsiteX59" fmla="*/ 2678972 w 7467600"/>
              <a:gd name="connsiteY59" fmla="*/ 5481582 h 6858000"/>
              <a:gd name="connsiteX60" fmla="*/ 2696666 w 7467600"/>
              <a:gd name="connsiteY60" fmla="*/ 6133836 h 6858000"/>
              <a:gd name="connsiteX61" fmla="*/ 2695769 w 7467600"/>
              <a:gd name="connsiteY61" fmla="*/ 6390955 h 6858000"/>
              <a:gd name="connsiteX62" fmla="*/ 2739893 w 7467600"/>
              <a:gd name="connsiteY62" fmla="*/ 6108357 h 6858000"/>
              <a:gd name="connsiteX63" fmla="*/ 2680277 w 7467600"/>
              <a:gd name="connsiteY63" fmla="*/ 5479204 h 6858000"/>
              <a:gd name="connsiteX64" fmla="*/ 1132195 w 7467600"/>
              <a:gd name="connsiteY64" fmla="*/ 5467980 h 6858000"/>
              <a:gd name="connsiteX65" fmla="*/ 1679056 w 7467600"/>
              <a:gd name="connsiteY65" fmla="*/ 5516907 h 6858000"/>
              <a:gd name="connsiteX66" fmla="*/ 2128648 w 7467600"/>
              <a:gd name="connsiteY66" fmla="*/ 5474249 h 6858000"/>
              <a:gd name="connsiteX67" fmla="*/ 1825619 w 7467600"/>
              <a:gd name="connsiteY67" fmla="*/ 5478447 h 6858000"/>
              <a:gd name="connsiteX68" fmla="*/ 1737798 w 7467600"/>
              <a:gd name="connsiteY68" fmla="*/ 5483353 h 6858000"/>
              <a:gd name="connsiteX69" fmla="*/ 1132195 w 7467600"/>
              <a:gd name="connsiteY69" fmla="*/ 5467980 h 6858000"/>
              <a:gd name="connsiteX70" fmla="*/ 1456157 w 7467600"/>
              <a:gd name="connsiteY70" fmla="*/ 5371404 h 6858000"/>
              <a:gd name="connsiteX71" fmla="*/ 1244432 w 7467600"/>
              <a:gd name="connsiteY71" fmla="*/ 5385601 h 6858000"/>
              <a:gd name="connsiteX72" fmla="*/ 973990 w 7467600"/>
              <a:gd name="connsiteY72" fmla="*/ 5424940 h 6858000"/>
              <a:gd name="connsiteX73" fmla="*/ 1103809 w 7467600"/>
              <a:gd name="connsiteY73" fmla="*/ 5433720 h 6858000"/>
              <a:gd name="connsiteX74" fmla="*/ 1123454 w 7467600"/>
              <a:gd name="connsiteY74" fmla="*/ 5435727 h 6858000"/>
              <a:gd name="connsiteX75" fmla="*/ 1737017 w 7467600"/>
              <a:gd name="connsiteY75" fmla="*/ 5452183 h 6858000"/>
              <a:gd name="connsiteX76" fmla="*/ 1824397 w 7467600"/>
              <a:gd name="connsiteY76" fmla="*/ 5447757 h 6858000"/>
              <a:gd name="connsiteX77" fmla="*/ 2070059 w 7467600"/>
              <a:gd name="connsiteY77" fmla="*/ 5441660 h 6858000"/>
              <a:gd name="connsiteX78" fmla="*/ 1456157 w 7467600"/>
              <a:gd name="connsiteY78" fmla="*/ 5371404 h 6858000"/>
              <a:gd name="connsiteX79" fmla="*/ 4988186 w 7467600"/>
              <a:gd name="connsiteY79" fmla="*/ 5216467 h 6858000"/>
              <a:gd name="connsiteX80" fmla="*/ 4777334 w 7467600"/>
              <a:gd name="connsiteY80" fmla="*/ 5406072 h 6858000"/>
              <a:gd name="connsiteX81" fmla="*/ 4718341 w 7467600"/>
              <a:gd name="connsiteY81" fmla="*/ 5468043 h 6858000"/>
              <a:gd name="connsiteX82" fmla="*/ 4604655 w 7467600"/>
              <a:gd name="connsiteY82" fmla="*/ 5583434 h 6858000"/>
              <a:gd name="connsiteX83" fmla="*/ 4565074 w 7467600"/>
              <a:gd name="connsiteY83" fmla="*/ 5618550 h 6858000"/>
              <a:gd name="connsiteX84" fmla="*/ 4988186 w 7467600"/>
              <a:gd name="connsiteY84" fmla="*/ 5216467 h 6858000"/>
              <a:gd name="connsiteX85" fmla="*/ 4978032 w 7467600"/>
              <a:gd name="connsiteY85" fmla="*/ 5183809 h 6858000"/>
              <a:gd name="connsiteX86" fmla="*/ 4463413 w 7467600"/>
              <a:gd name="connsiteY86" fmla="*/ 5615162 h 6858000"/>
              <a:gd name="connsiteX87" fmla="*/ 4358134 w 7467600"/>
              <a:gd name="connsiteY87" fmla="*/ 5742791 h 6858000"/>
              <a:gd name="connsiteX88" fmla="*/ 4376219 w 7467600"/>
              <a:gd name="connsiteY88" fmla="*/ 5729027 h 6858000"/>
              <a:gd name="connsiteX89" fmla="*/ 4582340 w 7467600"/>
              <a:gd name="connsiteY89" fmla="*/ 5561037 h 6858000"/>
              <a:gd name="connsiteX90" fmla="*/ 4694684 w 7467600"/>
              <a:gd name="connsiteY90" fmla="*/ 5447098 h 6858000"/>
              <a:gd name="connsiteX91" fmla="*/ 4754123 w 7467600"/>
              <a:gd name="connsiteY91" fmla="*/ 5384643 h 6858000"/>
              <a:gd name="connsiteX92" fmla="*/ 4978032 w 7467600"/>
              <a:gd name="connsiteY92" fmla="*/ 5183809 h 6858000"/>
              <a:gd name="connsiteX93" fmla="*/ 1903353 w 7467600"/>
              <a:gd name="connsiteY93" fmla="*/ 5044827 h 6858000"/>
              <a:gd name="connsiteX94" fmla="*/ 1936931 w 7467600"/>
              <a:gd name="connsiteY94" fmla="*/ 5093954 h 6858000"/>
              <a:gd name="connsiteX95" fmla="*/ 2195868 w 7467600"/>
              <a:gd name="connsiteY95" fmla="*/ 5396574 h 6858000"/>
              <a:gd name="connsiteX96" fmla="*/ 2088852 w 7467600"/>
              <a:gd name="connsiteY96" fmla="*/ 5166123 h 6858000"/>
              <a:gd name="connsiteX97" fmla="*/ 1958241 w 7467600"/>
              <a:gd name="connsiteY97" fmla="*/ 5067955 h 6858000"/>
              <a:gd name="connsiteX98" fmla="*/ 1903353 w 7467600"/>
              <a:gd name="connsiteY98" fmla="*/ 5044827 h 6858000"/>
              <a:gd name="connsiteX99" fmla="*/ 1979378 w 7467600"/>
              <a:gd name="connsiteY99" fmla="*/ 4769504 h 6858000"/>
              <a:gd name="connsiteX100" fmla="*/ 2882120 w 7467600"/>
              <a:gd name="connsiteY100" fmla="*/ 5064547 h 6858000"/>
              <a:gd name="connsiteX101" fmla="*/ 2793103 w 7467600"/>
              <a:gd name="connsiteY101" fmla="*/ 5039699 h 6858000"/>
              <a:gd name="connsiteX102" fmla="*/ 2770041 w 7467600"/>
              <a:gd name="connsiteY102" fmla="*/ 5033634 h 6858000"/>
              <a:gd name="connsiteX103" fmla="*/ 1979378 w 7467600"/>
              <a:gd name="connsiteY103" fmla="*/ 4769504 h 6858000"/>
              <a:gd name="connsiteX104" fmla="*/ 1927410 w 7467600"/>
              <a:gd name="connsiteY104" fmla="*/ 4716164 h 6858000"/>
              <a:gd name="connsiteX105" fmla="*/ 1959587 w 7467600"/>
              <a:gd name="connsiteY105" fmla="*/ 4728849 h 6858000"/>
              <a:gd name="connsiteX106" fmla="*/ 2777707 w 7467600"/>
              <a:gd name="connsiteY106" fmla="*/ 5003991 h 6858000"/>
              <a:gd name="connsiteX107" fmla="*/ 2800768 w 7467600"/>
              <a:gd name="connsiteY107" fmla="*/ 5010056 h 6858000"/>
              <a:gd name="connsiteX108" fmla="*/ 2879408 w 7467600"/>
              <a:gd name="connsiteY108" fmla="*/ 5031590 h 6858000"/>
              <a:gd name="connsiteX109" fmla="*/ 2862295 w 7467600"/>
              <a:gd name="connsiteY109" fmla="*/ 5022958 h 6858000"/>
              <a:gd name="connsiteX110" fmla="*/ 2813343 w 7467600"/>
              <a:gd name="connsiteY110" fmla="*/ 4998369 h 6858000"/>
              <a:gd name="connsiteX111" fmla="*/ 2646245 w 7467600"/>
              <a:gd name="connsiteY111" fmla="*/ 4930999 h 6858000"/>
              <a:gd name="connsiteX112" fmla="*/ 1999243 w 7467600"/>
              <a:gd name="connsiteY112" fmla="*/ 4730524 h 6858000"/>
              <a:gd name="connsiteX113" fmla="*/ 1979527 w 7467600"/>
              <a:gd name="connsiteY113" fmla="*/ 4726651 h 6858000"/>
              <a:gd name="connsiteX114" fmla="*/ 1927410 w 7467600"/>
              <a:gd name="connsiteY114" fmla="*/ 4716164 h 6858000"/>
              <a:gd name="connsiteX115" fmla="*/ 1997014 w 7467600"/>
              <a:gd name="connsiteY115" fmla="*/ 4698007 h 6858000"/>
              <a:gd name="connsiteX116" fmla="*/ 2005458 w 7467600"/>
              <a:gd name="connsiteY116" fmla="*/ 4699540 h 6858000"/>
              <a:gd name="connsiteX117" fmla="*/ 2657186 w 7467600"/>
              <a:gd name="connsiteY117" fmla="*/ 4901687 h 6858000"/>
              <a:gd name="connsiteX118" fmla="*/ 2826662 w 7467600"/>
              <a:gd name="connsiteY118" fmla="*/ 4970362 h 6858000"/>
              <a:gd name="connsiteX119" fmla="*/ 2876100 w 7467600"/>
              <a:gd name="connsiteY119" fmla="*/ 4995397 h 6858000"/>
              <a:gd name="connsiteX120" fmla="*/ 3042600 w 7467600"/>
              <a:gd name="connsiteY120" fmla="*/ 5059532 h 6858000"/>
              <a:gd name="connsiteX121" fmla="*/ 1997014 w 7467600"/>
              <a:gd name="connsiteY121" fmla="*/ 4698007 h 6858000"/>
              <a:gd name="connsiteX122" fmla="*/ 2305292 w 7467600"/>
              <a:gd name="connsiteY122" fmla="*/ 4219492 h 6858000"/>
              <a:gd name="connsiteX123" fmla="*/ 3360922 w 7467600"/>
              <a:gd name="connsiteY123" fmla="*/ 4529373 h 6858000"/>
              <a:gd name="connsiteX124" fmla="*/ 3492420 w 7467600"/>
              <a:gd name="connsiteY124" fmla="*/ 4510145 h 6858000"/>
              <a:gd name="connsiteX125" fmla="*/ 3364086 w 7467600"/>
              <a:gd name="connsiteY125" fmla="*/ 4480340 h 6858000"/>
              <a:gd name="connsiteX126" fmla="*/ 3225818 w 7467600"/>
              <a:gd name="connsiteY126" fmla="*/ 4411822 h 6858000"/>
              <a:gd name="connsiteX127" fmla="*/ 3129696 w 7467600"/>
              <a:gd name="connsiteY127" fmla="*/ 4360704 h 6858000"/>
              <a:gd name="connsiteX128" fmla="*/ 2814545 w 7467600"/>
              <a:gd name="connsiteY128" fmla="*/ 4282955 h 6858000"/>
              <a:gd name="connsiteX129" fmla="*/ 2305292 w 7467600"/>
              <a:gd name="connsiteY129" fmla="*/ 4219492 h 6858000"/>
              <a:gd name="connsiteX130" fmla="*/ 2626982 w 7467600"/>
              <a:gd name="connsiteY130" fmla="*/ 4206450 h 6858000"/>
              <a:gd name="connsiteX131" fmla="*/ 2490617 w 7467600"/>
              <a:gd name="connsiteY131" fmla="*/ 4206951 h 6858000"/>
              <a:gd name="connsiteX132" fmla="*/ 2819869 w 7467600"/>
              <a:gd name="connsiteY132" fmla="*/ 4252936 h 6858000"/>
              <a:gd name="connsiteX133" fmla="*/ 3143018 w 7467600"/>
              <a:gd name="connsiteY133" fmla="*/ 4332698 h 6858000"/>
              <a:gd name="connsiteX134" fmla="*/ 3241520 w 7467600"/>
              <a:gd name="connsiteY134" fmla="*/ 4385112 h 6858000"/>
              <a:gd name="connsiteX135" fmla="*/ 3374575 w 7467600"/>
              <a:gd name="connsiteY135" fmla="*/ 4451517 h 6858000"/>
              <a:gd name="connsiteX136" fmla="*/ 3505221 w 7467600"/>
              <a:gd name="connsiteY136" fmla="*/ 4480757 h 6858000"/>
              <a:gd name="connsiteX137" fmla="*/ 2626982 w 7467600"/>
              <a:gd name="connsiteY137" fmla="*/ 4206450 h 6858000"/>
              <a:gd name="connsiteX138" fmla="*/ 1310106 w 7467600"/>
              <a:gd name="connsiteY138" fmla="*/ 3943217 h 6858000"/>
              <a:gd name="connsiteX139" fmla="*/ 854994 w 7467600"/>
              <a:gd name="connsiteY139" fmla="*/ 4399136 h 6858000"/>
              <a:gd name="connsiteX140" fmla="*/ 742462 w 7467600"/>
              <a:gd name="connsiteY140" fmla="*/ 4594648 h 6858000"/>
              <a:gd name="connsiteX141" fmla="*/ 820602 w 7467600"/>
              <a:gd name="connsiteY141" fmla="*/ 4485915 h 6858000"/>
              <a:gd name="connsiteX142" fmla="*/ 878295 w 7467600"/>
              <a:gd name="connsiteY142" fmla="*/ 4403594 h 6858000"/>
              <a:gd name="connsiteX143" fmla="*/ 1240607 w 7467600"/>
              <a:gd name="connsiteY143" fmla="*/ 4010401 h 6858000"/>
              <a:gd name="connsiteX144" fmla="*/ 1310106 w 7467600"/>
              <a:gd name="connsiteY144" fmla="*/ 3943217 h 6858000"/>
              <a:gd name="connsiteX145" fmla="*/ 1423113 w 7467600"/>
              <a:gd name="connsiteY145" fmla="*/ 3874565 h 6858000"/>
              <a:gd name="connsiteX146" fmla="*/ 1260565 w 7467600"/>
              <a:gd name="connsiteY146" fmla="*/ 4031982 h 6858000"/>
              <a:gd name="connsiteX147" fmla="*/ 901900 w 7467600"/>
              <a:gd name="connsiteY147" fmla="*/ 4421236 h 6858000"/>
              <a:gd name="connsiteX148" fmla="*/ 845044 w 7467600"/>
              <a:gd name="connsiteY148" fmla="*/ 4502436 h 6858000"/>
              <a:gd name="connsiteX149" fmla="*/ 685926 w 7467600"/>
              <a:gd name="connsiteY149" fmla="*/ 4703069 h 6858000"/>
              <a:gd name="connsiteX150" fmla="*/ 684248 w 7467600"/>
              <a:gd name="connsiteY150" fmla="*/ 4706721 h 6858000"/>
              <a:gd name="connsiteX151" fmla="*/ 1423113 w 7467600"/>
              <a:gd name="connsiteY151" fmla="*/ 3874565 h 6858000"/>
              <a:gd name="connsiteX152" fmla="*/ 3316479 w 7467600"/>
              <a:gd name="connsiteY152" fmla="*/ 3872136 h 6858000"/>
              <a:gd name="connsiteX153" fmla="*/ 3546806 w 7467600"/>
              <a:gd name="connsiteY153" fmla="*/ 4356139 h 6858000"/>
              <a:gd name="connsiteX154" fmla="*/ 3364433 w 7467600"/>
              <a:gd name="connsiteY154" fmla="*/ 3953121 h 6858000"/>
              <a:gd name="connsiteX155" fmla="*/ 3316479 w 7467600"/>
              <a:gd name="connsiteY155" fmla="*/ 3872136 h 6858000"/>
              <a:gd name="connsiteX156" fmla="*/ 3291335 w 7467600"/>
              <a:gd name="connsiteY156" fmla="*/ 3767420 h 6858000"/>
              <a:gd name="connsiteX157" fmla="*/ 3390805 w 7467600"/>
              <a:gd name="connsiteY157" fmla="*/ 3937163 h 6858000"/>
              <a:gd name="connsiteX158" fmla="*/ 3579062 w 7467600"/>
              <a:gd name="connsiteY158" fmla="*/ 4359040 h 6858000"/>
              <a:gd name="connsiteX159" fmla="*/ 3467355 w 7467600"/>
              <a:gd name="connsiteY159" fmla="*/ 3988130 h 6858000"/>
              <a:gd name="connsiteX160" fmla="*/ 3310753 w 7467600"/>
              <a:gd name="connsiteY160" fmla="*/ 3787140 h 6858000"/>
              <a:gd name="connsiteX161" fmla="*/ 3291335 w 7467600"/>
              <a:gd name="connsiteY161" fmla="*/ 3767420 h 6858000"/>
              <a:gd name="connsiteX162" fmla="*/ 1635889 w 7467600"/>
              <a:gd name="connsiteY162" fmla="*/ 3709494 h 6858000"/>
              <a:gd name="connsiteX163" fmla="*/ 1634800 w 7467600"/>
              <a:gd name="connsiteY163" fmla="*/ 3731111 h 6858000"/>
              <a:gd name="connsiteX164" fmla="*/ 1635889 w 7467600"/>
              <a:gd name="connsiteY164" fmla="*/ 3709494 h 6858000"/>
              <a:gd name="connsiteX165" fmla="*/ 1510397 w 7467600"/>
              <a:gd name="connsiteY165" fmla="*/ 3684705 h 6858000"/>
              <a:gd name="connsiteX166" fmla="*/ 1146550 w 7467600"/>
              <a:gd name="connsiteY166" fmla="*/ 3802012 h 6858000"/>
              <a:gd name="connsiteX167" fmla="*/ 698834 w 7467600"/>
              <a:gd name="connsiteY167" fmla="*/ 3952272 h 6858000"/>
              <a:gd name="connsiteX168" fmla="*/ 34256 w 7467600"/>
              <a:gd name="connsiteY168" fmla="*/ 4347603 h 6858000"/>
              <a:gd name="connsiteX169" fmla="*/ 527241 w 7467600"/>
              <a:gd name="connsiteY169" fmla="*/ 4065078 h 6858000"/>
              <a:gd name="connsiteX170" fmla="*/ 1510397 w 7467600"/>
              <a:gd name="connsiteY170" fmla="*/ 3684705 h 6858000"/>
              <a:gd name="connsiteX171" fmla="*/ 1313114 w 7467600"/>
              <a:gd name="connsiteY171" fmla="*/ 3655216 h 6858000"/>
              <a:gd name="connsiteX172" fmla="*/ 1109304 w 7467600"/>
              <a:gd name="connsiteY172" fmla="*/ 3669030 h 6858000"/>
              <a:gd name="connsiteX173" fmla="*/ 8129 w 7467600"/>
              <a:gd name="connsiteY173" fmla="*/ 4330519 h 6858000"/>
              <a:gd name="connsiteX174" fmla="*/ 687572 w 7467600"/>
              <a:gd name="connsiteY174" fmla="*/ 3925629 h 6858000"/>
              <a:gd name="connsiteX175" fmla="*/ 1138365 w 7467600"/>
              <a:gd name="connsiteY175" fmla="*/ 3774515 h 6858000"/>
              <a:gd name="connsiteX176" fmla="*/ 1505579 w 7467600"/>
              <a:gd name="connsiteY176" fmla="*/ 3655526 h 6858000"/>
              <a:gd name="connsiteX177" fmla="*/ 1313114 w 7467600"/>
              <a:gd name="connsiteY177" fmla="*/ 3655216 h 6858000"/>
              <a:gd name="connsiteX178" fmla="*/ 3655073 w 7467600"/>
              <a:gd name="connsiteY178" fmla="*/ 3650884 h 6858000"/>
              <a:gd name="connsiteX179" fmla="*/ 3989938 w 7467600"/>
              <a:gd name="connsiteY179" fmla="*/ 3991685 h 6858000"/>
              <a:gd name="connsiteX180" fmla="*/ 4393907 w 7467600"/>
              <a:gd name="connsiteY180" fmla="*/ 4261258 h 6858000"/>
              <a:gd name="connsiteX181" fmla="*/ 4648051 w 7467600"/>
              <a:gd name="connsiteY181" fmla="*/ 4374051 h 6858000"/>
              <a:gd name="connsiteX182" fmla="*/ 4383389 w 7467600"/>
              <a:gd name="connsiteY182" fmla="*/ 4184369 h 6858000"/>
              <a:gd name="connsiteX183" fmla="*/ 4165508 w 7467600"/>
              <a:gd name="connsiteY183" fmla="*/ 4035196 h 6858000"/>
              <a:gd name="connsiteX184" fmla="*/ 4068162 w 7467600"/>
              <a:gd name="connsiteY184" fmla="*/ 3953394 h 6858000"/>
              <a:gd name="connsiteX185" fmla="*/ 3981416 w 7467600"/>
              <a:gd name="connsiteY185" fmla="*/ 3880482 h 6858000"/>
              <a:gd name="connsiteX186" fmla="*/ 3800147 w 7467600"/>
              <a:gd name="connsiteY186" fmla="*/ 3749872 h 6858000"/>
              <a:gd name="connsiteX187" fmla="*/ 3655073 w 7467600"/>
              <a:gd name="connsiteY187" fmla="*/ 3650884 h 6858000"/>
              <a:gd name="connsiteX188" fmla="*/ 3670252 w 7467600"/>
              <a:gd name="connsiteY188" fmla="*/ 3622798 h 6858000"/>
              <a:gd name="connsiteX189" fmla="*/ 3817258 w 7467600"/>
              <a:gd name="connsiteY189" fmla="*/ 3723577 h 6858000"/>
              <a:gd name="connsiteX190" fmla="*/ 4000461 w 7467600"/>
              <a:gd name="connsiteY190" fmla="*/ 3855966 h 6858000"/>
              <a:gd name="connsiteX191" fmla="*/ 4088180 w 7467600"/>
              <a:gd name="connsiteY191" fmla="*/ 3929774 h 6858000"/>
              <a:gd name="connsiteX192" fmla="*/ 4184555 w 7467600"/>
              <a:gd name="connsiteY192" fmla="*/ 4010683 h 6858000"/>
              <a:gd name="connsiteX193" fmla="*/ 4399563 w 7467600"/>
              <a:gd name="connsiteY193" fmla="*/ 4158106 h 6858000"/>
              <a:gd name="connsiteX194" fmla="*/ 4684469 w 7467600"/>
              <a:gd name="connsiteY194" fmla="*/ 4364680 h 6858000"/>
              <a:gd name="connsiteX195" fmla="*/ 4690271 w 7467600"/>
              <a:gd name="connsiteY195" fmla="*/ 4370034 h 6858000"/>
              <a:gd name="connsiteX196" fmla="*/ 4136093 w 7467600"/>
              <a:gd name="connsiteY196" fmla="*/ 3858466 h 6858000"/>
              <a:gd name="connsiteX197" fmla="*/ 3670252 w 7467600"/>
              <a:gd name="connsiteY197" fmla="*/ 3622798 h 6858000"/>
              <a:gd name="connsiteX198" fmla="*/ 4440129 w 7467600"/>
              <a:gd name="connsiteY198" fmla="*/ 3448571 h 6858000"/>
              <a:gd name="connsiteX199" fmla="*/ 4856525 w 7467600"/>
              <a:gd name="connsiteY199" fmla="*/ 3915351 h 6858000"/>
              <a:gd name="connsiteX200" fmla="*/ 5059055 w 7467600"/>
              <a:gd name="connsiteY200" fmla="*/ 4108918 h 6858000"/>
              <a:gd name="connsiteX201" fmla="*/ 5290070 w 7467600"/>
              <a:gd name="connsiteY201" fmla="*/ 4263619 h 6858000"/>
              <a:gd name="connsiteX202" fmla="*/ 4834991 w 7467600"/>
              <a:gd name="connsiteY202" fmla="*/ 3830985 h 6858000"/>
              <a:gd name="connsiteX203" fmla="*/ 4440129 w 7467600"/>
              <a:gd name="connsiteY203" fmla="*/ 3448571 h 6858000"/>
              <a:gd name="connsiteX204" fmla="*/ 4441737 w 7467600"/>
              <a:gd name="connsiteY204" fmla="*/ 3399734 h 6858000"/>
              <a:gd name="connsiteX205" fmla="*/ 4431236 w 7467600"/>
              <a:gd name="connsiteY205" fmla="*/ 3400954 h 6858000"/>
              <a:gd name="connsiteX206" fmla="*/ 4557150 w 7467600"/>
              <a:gd name="connsiteY206" fmla="*/ 3510023 h 6858000"/>
              <a:gd name="connsiteX207" fmla="*/ 4856936 w 7467600"/>
              <a:gd name="connsiteY207" fmla="*/ 3809146 h 6858000"/>
              <a:gd name="connsiteX208" fmla="*/ 5111996 w 7467600"/>
              <a:gd name="connsiteY208" fmla="*/ 4065759 h 6858000"/>
              <a:gd name="connsiteX209" fmla="*/ 5388878 w 7467600"/>
              <a:gd name="connsiteY209" fmla="*/ 4300185 h 6858000"/>
              <a:gd name="connsiteX210" fmla="*/ 5425556 w 7467600"/>
              <a:gd name="connsiteY210" fmla="*/ 4308967 h 6858000"/>
              <a:gd name="connsiteX211" fmla="*/ 4943646 w 7467600"/>
              <a:gd name="connsiteY211" fmla="*/ 3822916 h 6858000"/>
              <a:gd name="connsiteX212" fmla="*/ 4594837 w 7467600"/>
              <a:gd name="connsiteY212" fmla="*/ 3532274 h 6858000"/>
              <a:gd name="connsiteX213" fmla="*/ 4441737 w 7467600"/>
              <a:gd name="connsiteY213" fmla="*/ 3399734 h 6858000"/>
              <a:gd name="connsiteX214" fmla="*/ 5425834 w 7467600"/>
              <a:gd name="connsiteY214" fmla="*/ 3162785 h 6858000"/>
              <a:gd name="connsiteX215" fmla="*/ 5401644 w 7467600"/>
              <a:gd name="connsiteY215" fmla="*/ 3617847 h 6858000"/>
              <a:gd name="connsiteX216" fmla="*/ 5467256 w 7467600"/>
              <a:gd name="connsiteY216" fmla="*/ 4175494 h 6858000"/>
              <a:gd name="connsiteX217" fmla="*/ 5448069 w 7467600"/>
              <a:gd name="connsiteY217" fmla="*/ 3567554 h 6858000"/>
              <a:gd name="connsiteX218" fmla="*/ 5425834 w 7467600"/>
              <a:gd name="connsiteY218" fmla="*/ 3162785 h 6858000"/>
              <a:gd name="connsiteX219" fmla="*/ 1318687 w 7467600"/>
              <a:gd name="connsiteY219" fmla="*/ 3113840 h 6858000"/>
              <a:gd name="connsiteX220" fmla="*/ 1066793 w 7467600"/>
              <a:gd name="connsiteY220" fmla="*/ 3212171 h 6858000"/>
              <a:gd name="connsiteX221" fmla="*/ 993319 w 7467600"/>
              <a:gd name="connsiteY221" fmla="*/ 3247648 h 6858000"/>
              <a:gd name="connsiteX222" fmla="*/ 853081 w 7467600"/>
              <a:gd name="connsiteY222" fmla="*/ 3312410 h 6858000"/>
              <a:gd name="connsiteX223" fmla="*/ 805957 w 7467600"/>
              <a:gd name="connsiteY223" fmla="*/ 3330443 h 6858000"/>
              <a:gd name="connsiteX224" fmla="*/ 1318687 w 7467600"/>
              <a:gd name="connsiteY224" fmla="*/ 3113840 h 6858000"/>
              <a:gd name="connsiteX225" fmla="*/ 5453702 w 7467600"/>
              <a:gd name="connsiteY225" fmla="*/ 3090882 h 6858000"/>
              <a:gd name="connsiteX226" fmla="*/ 5480135 w 7467600"/>
              <a:gd name="connsiteY226" fmla="*/ 3565802 h 6858000"/>
              <a:gd name="connsiteX227" fmla="*/ 5499023 w 7467600"/>
              <a:gd name="connsiteY227" fmla="*/ 4166310 h 6858000"/>
              <a:gd name="connsiteX228" fmla="*/ 5547022 w 7467600"/>
              <a:gd name="connsiteY228" fmla="*/ 3607838 h 6858000"/>
              <a:gd name="connsiteX229" fmla="*/ 5515964 w 7467600"/>
              <a:gd name="connsiteY229" fmla="*/ 3378541 h 6858000"/>
              <a:gd name="connsiteX230" fmla="*/ 5453702 w 7467600"/>
              <a:gd name="connsiteY230" fmla="*/ 3090882 h 6858000"/>
              <a:gd name="connsiteX231" fmla="*/ 1238695 w 7467600"/>
              <a:gd name="connsiteY231" fmla="*/ 3076820 h 6858000"/>
              <a:gd name="connsiteX232" fmla="*/ 716371 w 7467600"/>
              <a:gd name="connsiteY232" fmla="*/ 3293249 h 6858000"/>
              <a:gd name="connsiteX233" fmla="*/ 579522 w 7467600"/>
              <a:gd name="connsiteY233" fmla="*/ 3371759 h 6858000"/>
              <a:gd name="connsiteX234" fmla="*/ 600288 w 7467600"/>
              <a:gd name="connsiteY234" fmla="*/ 3365555 h 6858000"/>
              <a:gd name="connsiteX235" fmla="*/ 840692 w 7467600"/>
              <a:gd name="connsiteY235" fmla="*/ 3284921 h 6858000"/>
              <a:gd name="connsiteX236" fmla="*/ 979248 w 7467600"/>
              <a:gd name="connsiteY236" fmla="*/ 3221003 h 6858000"/>
              <a:gd name="connsiteX237" fmla="*/ 1053282 w 7467600"/>
              <a:gd name="connsiteY237" fmla="*/ 3185247 h 6858000"/>
              <a:gd name="connsiteX238" fmla="*/ 1320603 w 7467600"/>
              <a:gd name="connsiteY238" fmla="*/ 3081281 h 6858000"/>
              <a:gd name="connsiteX239" fmla="*/ 1238695 w 7467600"/>
              <a:gd name="connsiteY239" fmla="*/ 3076820 h 6858000"/>
              <a:gd name="connsiteX240" fmla="*/ 5425627 w 7467600"/>
              <a:gd name="connsiteY240" fmla="*/ 2954192 h 6858000"/>
              <a:gd name="connsiteX241" fmla="*/ 5470770 w 7467600"/>
              <a:gd name="connsiteY241" fmla="*/ 3005435 h 6858000"/>
              <a:gd name="connsiteX242" fmla="*/ 5519779 w 7467600"/>
              <a:gd name="connsiteY242" fmla="*/ 4359223 h 6858000"/>
              <a:gd name="connsiteX243" fmla="*/ 5520293 w 7467600"/>
              <a:gd name="connsiteY243" fmla="*/ 4360602 h 6858000"/>
              <a:gd name="connsiteX244" fmla="*/ 5767221 w 7467600"/>
              <a:gd name="connsiteY244" fmla="*/ 4665564 h 6858000"/>
              <a:gd name="connsiteX245" fmla="*/ 6937169 w 7467600"/>
              <a:gd name="connsiteY245" fmla="*/ 4815941 h 6858000"/>
              <a:gd name="connsiteX246" fmla="*/ 6953922 w 7467600"/>
              <a:gd name="connsiteY246" fmla="*/ 4890068 h 6858000"/>
              <a:gd name="connsiteX247" fmla="*/ 6071359 w 7467600"/>
              <a:gd name="connsiteY247" fmla="*/ 4770770 h 6858000"/>
              <a:gd name="connsiteX248" fmla="*/ 6038839 w 7467600"/>
              <a:gd name="connsiteY248" fmla="*/ 4764474 h 6858000"/>
              <a:gd name="connsiteX249" fmla="*/ 6038706 w 7467600"/>
              <a:gd name="connsiteY249" fmla="*/ 4763847 h 6858000"/>
              <a:gd name="connsiteX250" fmla="*/ 6037784 w 7467600"/>
              <a:gd name="connsiteY250" fmla="*/ 4764270 h 6858000"/>
              <a:gd name="connsiteX251" fmla="*/ 6038839 w 7467600"/>
              <a:gd name="connsiteY251" fmla="*/ 4764474 h 6858000"/>
              <a:gd name="connsiteX252" fmla="*/ 6040338 w 7467600"/>
              <a:gd name="connsiteY252" fmla="*/ 4771418 h 6858000"/>
              <a:gd name="connsiteX253" fmla="*/ 6024488 w 7467600"/>
              <a:gd name="connsiteY253" fmla="*/ 4809903 h 6858000"/>
              <a:gd name="connsiteX254" fmla="*/ 5599771 w 7467600"/>
              <a:gd name="connsiteY254" fmla="*/ 5509652 h 6858000"/>
              <a:gd name="connsiteX255" fmla="*/ 5548843 w 7467600"/>
              <a:gd name="connsiteY255" fmla="*/ 5563845 h 6858000"/>
              <a:gd name="connsiteX256" fmla="*/ 5940952 w 7467600"/>
              <a:gd name="connsiteY256" fmla="*/ 6250028 h 6858000"/>
              <a:gd name="connsiteX257" fmla="*/ 6043441 w 7467600"/>
              <a:gd name="connsiteY257" fmla="*/ 6665847 h 6858000"/>
              <a:gd name="connsiteX258" fmla="*/ 6093432 w 7467600"/>
              <a:gd name="connsiteY258" fmla="*/ 6858000 h 6858000"/>
              <a:gd name="connsiteX259" fmla="*/ 6034344 w 7467600"/>
              <a:gd name="connsiteY259" fmla="*/ 6858000 h 6858000"/>
              <a:gd name="connsiteX260" fmla="*/ 6026679 w 7467600"/>
              <a:gd name="connsiteY260" fmla="*/ 6836959 h 6858000"/>
              <a:gd name="connsiteX261" fmla="*/ 5800441 w 7467600"/>
              <a:gd name="connsiteY261" fmla="*/ 6335286 h 6858000"/>
              <a:gd name="connsiteX262" fmla="*/ 5526562 w 7467600"/>
              <a:gd name="connsiteY262" fmla="*/ 5705388 h 6858000"/>
              <a:gd name="connsiteX263" fmla="*/ 5519640 w 7467600"/>
              <a:gd name="connsiteY263" fmla="*/ 5683774 h 6858000"/>
              <a:gd name="connsiteX264" fmla="*/ 5844559 w 7467600"/>
              <a:gd name="connsiteY264" fmla="*/ 6553349 h 6858000"/>
              <a:gd name="connsiteX265" fmla="*/ 5975994 w 7467600"/>
              <a:gd name="connsiteY265" fmla="*/ 6858000 h 6858000"/>
              <a:gd name="connsiteX266" fmla="*/ 5898547 w 7467600"/>
              <a:gd name="connsiteY266" fmla="*/ 6858000 h 6858000"/>
              <a:gd name="connsiteX267" fmla="*/ 5682041 w 7467600"/>
              <a:gd name="connsiteY267" fmla="*/ 6355860 h 6858000"/>
              <a:gd name="connsiteX268" fmla="*/ 5461758 w 7467600"/>
              <a:gd name="connsiteY268" fmla="*/ 5820220 h 6858000"/>
              <a:gd name="connsiteX269" fmla="*/ 5237282 w 7467600"/>
              <a:gd name="connsiteY269" fmla="*/ 6579086 h 6858000"/>
              <a:gd name="connsiteX270" fmla="*/ 5115009 w 7467600"/>
              <a:gd name="connsiteY270" fmla="*/ 6858000 h 6858000"/>
              <a:gd name="connsiteX271" fmla="*/ 5028074 w 7467600"/>
              <a:gd name="connsiteY271" fmla="*/ 6858000 h 6858000"/>
              <a:gd name="connsiteX272" fmla="*/ 5079508 w 7467600"/>
              <a:gd name="connsiteY272" fmla="*/ 6749074 h 6858000"/>
              <a:gd name="connsiteX273" fmla="*/ 5371846 w 7467600"/>
              <a:gd name="connsiteY273" fmla="*/ 5924413 h 6858000"/>
              <a:gd name="connsiteX274" fmla="*/ 5270512 w 7467600"/>
              <a:gd name="connsiteY274" fmla="*/ 6138975 h 6858000"/>
              <a:gd name="connsiteX275" fmla="*/ 5062409 w 7467600"/>
              <a:gd name="connsiteY275" fmla="*/ 6653544 h 6858000"/>
              <a:gd name="connsiteX276" fmla="*/ 5036628 w 7467600"/>
              <a:gd name="connsiteY276" fmla="*/ 6754247 h 6858000"/>
              <a:gd name="connsiteX277" fmla="*/ 5009112 w 7467600"/>
              <a:gd name="connsiteY277" fmla="*/ 6858000 h 6858000"/>
              <a:gd name="connsiteX278" fmla="*/ 4976679 w 7467600"/>
              <a:gd name="connsiteY278" fmla="*/ 6858000 h 6858000"/>
              <a:gd name="connsiteX279" fmla="*/ 5006537 w 7467600"/>
              <a:gd name="connsiteY279" fmla="*/ 6747068 h 6858000"/>
              <a:gd name="connsiteX280" fmla="*/ 5032723 w 7467600"/>
              <a:gd name="connsiteY280" fmla="*/ 6644957 h 6858000"/>
              <a:gd name="connsiteX281" fmla="*/ 5242949 w 7467600"/>
              <a:gd name="connsiteY281" fmla="*/ 6125175 h 6858000"/>
              <a:gd name="connsiteX282" fmla="*/ 5286321 w 7467600"/>
              <a:gd name="connsiteY282" fmla="*/ 6033555 h 6858000"/>
              <a:gd name="connsiteX283" fmla="*/ 5008210 w 7467600"/>
              <a:gd name="connsiteY283" fmla="*/ 6649194 h 6858000"/>
              <a:gd name="connsiteX284" fmla="*/ 4986321 w 7467600"/>
              <a:gd name="connsiteY284" fmla="*/ 6765687 h 6858000"/>
              <a:gd name="connsiteX285" fmla="*/ 4973474 w 7467600"/>
              <a:gd name="connsiteY285" fmla="*/ 6858000 h 6858000"/>
              <a:gd name="connsiteX286" fmla="*/ 4907178 w 7467600"/>
              <a:gd name="connsiteY286" fmla="*/ 6858000 h 6858000"/>
              <a:gd name="connsiteX287" fmla="*/ 4910810 w 7467600"/>
              <a:gd name="connsiteY287" fmla="*/ 6829660 h 6858000"/>
              <a:gd name="connsiteX288" fmla="*/ 4987461 w 7467600"/>
              <a:gd name="connsiteY288" fmla="*/ 6432994 h 6858000"/>
              <a:gd name="connsiteX289" fmla="*/ 5179262 w 7467600"/>
              <a:gd name="connsiteY289" fmla="*/ 6035044 h 6858000"/>
              <a:gd name="connsiteX290" fmla="*/ 4689678 w 7467600"/>
              <a:gd name="connsiteY290" fmla="*/ 6440241 h 6858000"/>
              <a:gd name="connsiteX291" fmla="*/ 4477543 w 7467600"/>
              <a:gd name="connsiteY291" fmla="*/ 6674836 h 6858000"/>
              <a:gd name="connsiteX292" fmla="*/ 4329957 w 7467600"/>
              <a:gd name="connsiteY292" fmla="*/ 6858000 h 6858000"/>
              <a:gd name="connsiteX293" fmla="*/ 4218595 w 7467600"/>
              <a:gd name="connsiteY293" fmla="*/ 6858000 h 6858000"/>
              <a:gd name="connsiteX294" fmla="*/ 4368888 w 7467600"/>
              <a:gd name="connsiteY294" fmla="*/ 6668412 h 6858000"/>
              <a:gd name="connsiteX295" fmla="*/ 4563091 w 7467600"/>
              <a:gd name="connsiteY295" fmla="*/ 6442508 h 6858000"/>
              <a:gd name="connsiteX296" fmla="*/ 5387324 w 7467600"/>
              <a:gd name="connsiteY296" fmla="*/ 5705830 h 6858000"/>
              <a:gd name="connsiteX297" fmla="*/ 5073620 w 7467600"/>
              <a:gd name="connsiteY297" fmla="*/ 5955437 h 6858000"/>
              <a:gd name="connsiteX298" fmla="*/ 4689789 w 7467600"/>
              <a:gd name="connsiteY298" fmla="*/ 6268382 h 6858000"/>
              <a:gd name="connsiteX299" fmla="*/ 4418722 w 7467600"/>
              <a:gd name="connsiteY299" fmla="*/ 6570886 h 6858000"/>
              <a:gd name="connsiteX300" fmla="*/ 4214944 w 7467600"/>
              <a:gd name="connsiteY300" fmla="*/ 6858000 h 6858000"/>
              <a:gd name="connsiteX301" fmla="*/ 4177898 w 7467600"/>
              <a:gd name="connsiteY301" fmla="*/ 6858000 h 6858000"/>
              <a:gd name="connsiteX302" fmla="*/ 4391597 w 7467600"/>
              <a:gd name="connsiteY302" fmla="*/ 6556370 h 6858000"/>
              <a:gd name="connsiteX303" fmla="*/ 4668889 w 7467600"/>
              <a:gd name="connsiteY303" fmla="*/ 6246399 h 6858000"/>
              <a:gd name="connsiteX304" fmla="*/ 5055427 w 7467600"/>
              <a:gd name="connsiteY304" fmla="*/ 5931476 h 6858000"/>
              <a:gd name="connsiteX305" fmla="*/ 5371814 w 7467600"/>
              <a:gd name="connsiteY305" fmla="*/ 5678975 h 6858000"/>
              <a:gd name="connsiteX306" fmla="*/ 4987918 w 7467600"/>
              <a:gd name="connsiteY306" fmla="*/ 5838701 h 6858000"/>
              <a:gd name="connsiteX307" fmla="*/ 4317146 w 7467600"/>
              <a:gd name="connsiteY307" fmla="*/ 6587716 h 6858000"/>
              <a:gd name="connsiteX308" fmla="*/ 4171627 w 7467600"/>
              <a:gd name="connsiteY308" fmla="*/ 6858000 h 6858000"/>
              <a:gd name="connsiteX309" fmla="*/ 4081585 w 7467600"/>
              <a:gd name="connsiteY309" fmla="*/ 6858000 h 6858000"/>
              <a:gd name="connsiteX310" fmla="*/ 4238603 w 7467600"/>
              <a:gd name="connsiteY310" fmla="*/ 6559341 h 6858000"/>
              <a:gd name="connsiteX311" fmla="*/ 4778333 w 7467600"/>
              <a:gd name="connsiteY311" fmla="*/ 5873626 h 6858000"/>
              <a:gd name="connsiteX312" fmla="*/ 5414185 w 7467600"/>
              <a:gd name="connsiteY312" fmla="*/ 5573882 h 6858000"/>
              <a:gd name="connsiteX313" fmla="*/ 5959648 w 7467600"/>
              <a:gd name="connsiteY313" fmla="*/ 4760797 h 6858000"/>
              <a:gd name="connsiteX314" fmla="*/ 5355019 w 7467600"/>
              <a:gd name="connsiteY314" fmla="*/ 4734672 h 6858000"/>
              <a:gd name="connsiteX315" fmla="*/ 5083565 w 7467600"/>
              <a:gd name="connsiteY315" fmla="*/ 5179121 h 6858000"/>
              <a:gd name="connsiteX316" fmla="*/ 4713577 w 7467600"/>
              <a:gd name="connsiteY316" fmla="*/ 5616803 h 6858000"/>
              <a:gd name="connsiteX317" fmla="*/ 3989559 w 7467600"/>
              <a:gd name="connsiteY317" fmla="*/ 6145945 h 6858000"/>
              <a:gd name="connsiteX318" fmla="*/ 3939824 w 7467600"/>
              <a:gd name="connsiteY318" fmla="*/ 6066900 h 6858000"/>
              <a:gd name="connsiteX319" fmla="*/ 4584537 w 7467600"/>
              <a:gd name="connsiteY319" fmla="*/ 5324826 h 6858000"/>
              <a:gd name="connsiteX320" fmla="*/ 5037105 w 7467600"/>
              <a:gd name="connsiteY320" fmla="*/ 5088765 h 6858000"/>
              <a:gd name="connsiteX321" fmla="*/ 5039930 w 7467600"/>
              <a:gd name="connsiteY321" fmla="*/ 5089585 h 6858000"/>
              <a:gd name="connsiteX322" fmla="*/ 5263764 w 7467600"/>
              <a:gd name="connsiteY322" fmla="*/ 4735525 h 6858000"/>
              <a:gd name="connsiteX323" fmla="*/ 4086300 w 7467600"/>
              <a:gd name="connsiteY323" fmla="*/ 4884599 h 6858000"/>
              <a:gd name="connsiteX324" fmla="*/ 4085485 w 7467600"/>
              <a:gd name="connsiteY324" fmla="*/ 4899070 h 6858000"/>
              <a:gd name="connsiteX325" fmla="*/ 3871915 w 7467600"/>
              <a:gd name="connsiteY325" fmla="*/ 5253645 h 6858000"/>
              <a:gd name="connsiteX326" fmla="*/ 3799374 w 7467600"/>
              <a:gd name="connsiteY326" fmla="*/ 5466127 h 6858000"/>
              <a:gd name="connsiteX327" fmla="*/ 3498850 w 7467600"/>
              <a:gd name="connsiteY327" fmla="*/ 6661888 h 6858000"/>
              <a:gd name="connsiteX328" fmla="*/ 3399216 w 7467600"/>
              <a:gd name="connsiteY328" fmla="*/ 6858000 h 6858000"/>
              <a:gd name="connsiteX329" fmla="*/ 3303688 w 7467600"/>
              <a:gd name="connsiteY329" fmla="*/ 6858000 h 6858000"/>
              <a:gd name="connsiteX330" fmla="*/ 3391774 w 7467600"/>
              <a:gd name="connsiteY330" fmla="*/ 6697181 h 6858000"/>
              <a:gd name="connsiteX331" fmla="*/ 3735540 w 7467600"/>
              <a:gd name="connsiteY331" fmla="*/ 5546923 h 6858000"/>
              <a:gd name="connsiteX332" fmla="*/ 3729438 w 7467600"/>
              <a:gd name="connsiteY332" fmla="*/ 5569058 h 6858000"/>
              <a:gd name="connsiteX333" fmla="*/ 3707782 w 7467600"/>
              <a:gd name="connsiteY333" fmla="*/ 5644908 h 6858000"/>
              <a:gd name="connsiteX334" fmla="*/ 3583827 w 7467600"/>
              <a:gd name="connsiteY334" fmla="*/ 6039215 h 6858000"/>
              <a:gd name="connsiteX335" fmla="*/ 3547861 w 7467600"/>
              <a:gd name="connsiteY335" fmla="*/ 6129609 h 6858000"/>
              <a:gd name="connsiteX336" fmla="*/ 3490905 w 7467600"/>
              <a:gd name="connsiteY336" fmla="*/ 6277660 h 6858000"/>
              <a:gd name="connsiteX337" fmla="*/ 3455859 w 7467600"/>
              <a:gd name="connsiteY337" fmla="*/ 6391301 h 6858000"/>
              <a:gd name="connsiteX338" fmla="*/ 3429112 w 7467600"/>
              <a:gd name="connsiteY338" fmla="*/ 6479469 h 6858000"/>
              <a:gd name="connsiteX339" fmla="*/ 3304862 w 7467600"/>
              <a:gd name="connsiteY339" fmla="*/ 6796476 h 6858000"/>
              <a:gd name="connsiteX340" fmla="*/ 3276071 w 7467600"/>
              <a:gd name="connsiteY340" fmla="*/ 6858000 h 6858000"/>
              <a:gd name="connsiteX341" fmla="*/ 3240805 w 7467600"/>
              <a:gd name="connsiteY341" fmla="*/ 6858000 h 6858000"/>
              <a:gd name="connsiteX342" fmla="*/ 3275917 w 7467600"/>
              <a:gd name="connsiteY342" fmla="*/ 6783192 h 6858000"/>
              <a:gd name="connsiteX343" fmla="*/ 3399358 w 7467600"/>
              <a:gd name="connsiteY343" fmla="*/ 6469011 h 6858000"/>
              <a:gd name="connsiteX344" fmla="*/ 3425650 w 7467600"/>
              <a:gd name="connsiteY344" fmla="*/ 6381333 h 6858000"/>
              <a:gd name="connsiteX345" fmla="*/ 3460661 w 7467600"/>
              <a:gd name="connsiteY345" fmla="*/ 6266763 h 6858000"/>
              <a:gd name="connsiteX346" fmla="*/ 3518021 w 7467600"/>
              <a:gd name="connsiteY346" fmla="*/ 6117298 h 6858000"/>
              <a:gd name="connsiteX347" fmla="*/ 3554035 w 7467600"/>
              <a:gd name="connsiteY347" fmla="*/ 6027832 h 6858000"/>
              <a:gd name="connsiteX348" fmla="*/ 3677174 w 7467600"/>
              <a:gd name="connsiteY348" fmla="*/ 5636351 h 6858000"/>
              <a:gd name="connsiteX349" fmla="*/ 3698819 w 7467600"/>
              <a:gd name="connsiteY349" fmla="*/ 5560503 h 6858000"/>
              <a:gd name="connsiteX350" fmla="*/ 3702094 w 7467600"/>
              <a:gd name="connsiteY350" fmla="*/ 5549194 h 6858000"/>
              <a:gd name="connsiteX351" fmla="*/ 3398355 w 7467600"/>
              <a:gd name="connsiteY351" fmla="*/ 6094603 h 6858000"/>
              <a:gd name="connsiteX352" fmla="*/ 3193941 w 7467600"/>
              <a:gd name="connsiteY352" fmla="*/ 6798775 h 6858000"/>
              <a:gd name="connsiteX353" fmla="*/ 3184140 w 7467600"/>
              <a:gd name="connsiteY353" fmla="*/ 6858000 h 6858000"/>
              <a:gd name="connsiteX354" fmla="*/ 3099978 w 7467600"/>
              <a:gd name="connsiteY354" fmla="*/ 6858000 h 6858000"/>
              <a:gd name="connsiteX355" fmla="*/ 3101556 w 7467600"/>
              <a:gd name="connsiteY355" fmla="*/ 6843337 h 6858000"/>
              <a:gd name="connsiteX356" fmla="*/ 3370162 w 7467600"/>
              <a:gd name="connsiteY356" fmla="*/ 5785550 h 6858000"/>
              <a:gd name="connsiteX357" fmla="*/ 3746477 w 7467600"/>
              <a:gd name="connsiteY357" fmla="*/ 5377889 h 6858000"/>
              <a:gd name="connsiteX358" fmla="*/ 3863399 w 7467600"/>
              <a:gd name="connsiteY358" fmla="*/ 5087257 h 6858000"/>
              <a:gd name="connsiteX359" fmla="*/ 3968712 w 7467600"/>
              <a:gd name="connsiteY359" fmla="*/ 4913989 h 6858000"/>
              <a:gd name="connsiteX360" fmla="*/ 2792390 w 7467600"/>
              <a:gd name="connsiteY360" fmla="*/ 5382974 h 6858000"/>
              <a:gd name="connsiteX361" fmla="*/ 2714982 w 7467600"/>
              <a:gd name="connsiteY361" fmla="*/ 5427051 h 6858000"/>
              <a:gd name="connsiteX362" fmla="*/ 2813361 w 7467600"/>
              <a:gd name="connsiteY362" fmla="*/ 6023912 h 6858000"/>
              <a:gd name="connsiteX363" fmla="*/ 2688430 w 7467600"/>
              <a:gd name="connsiteY363" fmla="*/ 6801564 h 6858000"/>
              <a:gd name="connsiteX364" fmla="*/ 2629626 w 7467600"/>
              <a:gd name="connsiteY364" fmla="*/ 6763394 h 6858000"/>
              <a:gd name="connsiteX365" fmla="*/ 2565328 w 7467600"/>
              <a:gd name="connsiteY365" fmla="*/ 5516399 h 6858000"/>
              <a:gd name="connsiteX366" fmla="*/ 1922999 w 7467600"/>
              <a:gd name="connsiteY366" fmla="*/ 5980343 h 6858000"/>
              <a:gd name="connsiteX367" fmla="*/ 1950261 w 7467600"/>
              <a:gd name="connsiteY367" fmla="*/ 6405858 h 6858000"/>
              <a:gd name="connsiteX368" fmla="*/ 2365554 w 7467600"/>
              <a:gd name="connsiteY368" fmla="*/ 6759107 h 6858000"/>
              <a:gd name="connsiteX369" fmla="*/ 2424142 w 7467600"/>
              <a:gd name="connsiteY369" fmla="*/ 6858000 h 6858000"/>
              <a:gd name="connsiteX370" fmla="*/ 2395994 w 7467600"/>
              <a:gd name="connsiteY370" fmla="*/ 6858000 h 6858000"/>
              <a:gd name="connsiteX371" fmla="*/ 2392863 w 7467600"/>
              <a:gd name="connsiteY371" fmla="*/ 6852964 h 6858000"/>
              <a:gd name="connsiteX372" fmla="*/ 2017589 w 7467600"/>
              <a:gd name="connsiteY372" fmla="*/ 6493982 h 6858000"/>
              <a:gd name="connsiteX373" fmla="*/ 2147336 w 7467600"/>
              <a:gd name="connsiteY373" fmla="*/ 6594052 h 6858000"/>
              <a:gd name="connsiteX374" fmla="*/ 2207047 w 7467600"/>
              <a:gd name="connsiteY374" fmla="*/ 6654540 h 6858000"/>
              <a:gd name="connsiteX375" fmla="*/ 2299106 w 7467600"/>
              <a:gd name="connsiteY375" fmla="*/ 6778931 h 6858000"/>
              <a:gd name="connsiteX376" fmla="*/ 2314430 w 7467600"/>
              <a:gd name="connsiteY376" fmla="*/ 6801144 h 6858000"/>
              <a:gd name="connsiteX377" fmla="*/ 2352406 w 7467600"/>
              <a:gd name="connsiteY377" fmla="*/ 6858000 h 6858000"/>
              <a:gd name="connsiteX378" fmla="*/ 2314492 w 7467600"/>
              <a:gd name="connsiteY378" fmla="*/ 6858000 h 6858000"/>
              <a:gd name="connsiteX379" fmla="*/ 2288095 w 7467600"/>
              <a:gd name="connsiteY379" fmla="*/ 6818030 h 6858000"/>
              <a:gd name="connsiteX380" fmla="*/ 2272768 w 7467600"/>
              <a:gd name="connsiteY380" fmla="*/ 6795822 h 6858000"/>
              <a:gd name="connsiteX381" fmla="*/ 2182715 w 7467600"/>
              <a:gd name="connsiteY381" fmla="*/ 6675071 h 6858000"/>
              <a:gd name="connsiteX382" fmla="*/ 2032061 w 7467600"/>
              <a:gd name="connsiteY382" fmla="*/ 6541380 h 6858000"/>
              <a:gd name="connsiteX383" fmla="*/ 2257220 w 7467600"/>
              <a:gd name="connsiteY383" fmla="*/ 6826257 h 6858000"/>
              <a:gd name="connsiteX384" fmla="*/ 2281324 w 7467600"/>
              <a:gd name="connsiteY384" fmla="*/ 6858000 h 6858000"/>
              <a:gd name="connsiteX385" fmla="*/ 2242860 w 7467600"/>
              <a:gd name="connsiteY385" fmla="*/ 6858000 h 6858000"/>
              <a:gd name="connsiteX386" fmla="*/ 2232818 w 7467600"/>
              <a:gd name="connsiteY386" fmla="*/ 6844926 h 6858000"/>
              <a:gd name="connsiteX387" fmla="*/ 1990172 w 7467600"/>
              <a:gd name="connsiteY387" fmla="*/ 6542121 h 6858000"/>
              <a:gd name="connsiteX388" fmla="*/ 2124090 w 7467600"/>
              <a:gd name="connsiteY388" fmla="*/ 6761017 h 6858000"/>
              <a:gd name="connsiteX389" fmla="*/ 2200380 w 7467600"/>
              <a:gd name="connsiteY389" fmla="*/ 6858000 h 6858000"/>
              <a:gd name="connsiteX390" fmla="*/ 2147507 w 7467600"/>
              <a:gd name="connsiteY390" fmla="*/ 6858000 h 6858000"/>
              <a:gd name="connsiteX391" fmla="*/ 2070668 w 7467600"/>
              <a:gd name="connsiteY391" fmla="*/ 6761520 h 6858000"/>
              <a:gd name="connsiteX392" fmla="*/ 1975142 w 7467600"/>
              <a:gd name="connsiteY392" fmla="*/ 6585570 h 6858000"/>
              <a:gd name="connsiteX393" fmla="*/ 2050035 w 7467600"/>
              <a:gd name="connsiteY393" fmla="*/ 6813345 h 6858000"/>
              <a:gd name="connsiteX394" fmla="*/ 2063025 w 7467600"/>
              <a:gd name="connsiteY394" fmla="*/ 6858000 h 6858000"/>
              <a:gd name="connsiteX395" fmla="*/ 2021675 w 7467600"/>
              <a:gd name="connsiteY395" fmla="*/ 6858000 h 6858000"/>
              <a:gd name="connsiteX396" fmla="*/ 2019308 w 7467600"/>
              <a:gd name="connsiteY396" fmla="*/ 6847118 h 6858000"/>
              <a:gd name="connsiteX397" fmla="*/ 1938835 w 7467600"/>
              <a:gd name="connsiteY397" fmla="*/ 6551160 h 6858000"/>
              <a:gd name="connsiteX398" fmla="*/ 1953230 w 7467600"/>
              <a:gd name="connsiteY398" fmla="*/ 6759699 h 6858000"/>
              <a:gd name="connsiteX399" fmla="*/ 1956763 w 7467600"/>
              <a:gd name="connsiteY399" fmla="*/ 6778191 h 6858000"/>
              <a:gd name="connsiteX400" fmla="*/ 1967925 w 7467600"/>
              <a:gd name="connsiteY400" fmla="*/ 6858000 h 6858000"/>
              <a:gd name="connsiteX401" fmla="*/ 1936622 w 7467600"/>
              <a:gd name="connsiteY401" fmla="*/ 6858000 h 6858000"/>
              <a:gd name="connsiteX402" fmla="*/ 1926261 w 7467600"/>
              <a:gd name="connsiteY402" fmla="*/ 6784064 h 6858000"/>
              <a:gd name="connsiteX403" fmla="*/ 1922724 w 7467600"/>
              <a:gd name="connsiteY403" fmla="*/ 6765577 h 6858000"/>
              <a:gd name="connsiteX404" fmla="*/ 1904650 w 7467600"/>
              <a:gd name="connsiteY404" fmla="*/ 6639616 h 6858000"/>
              <a:gd name="connsiteX405" fmla="*/ 1885273 w 7467600"/>
              <a:gd name="connsiteY405" fmla="*/ 6858000 h 6858000"/>
              <a:gd name="connsiteX406" fmla="*/ 1854363 w 7467600"/>
              <a:gd name="connsiteY406" fmla="*/ 6858000 h 6858000"/>
              <a:gd name="connsiteX407" fmla="*/ 1880391 w 7467600"/>
              <a:gd name="connsiteY407" fmla="*/ 6603796 h 6858000"/>
              <a:gd name="connsiteX408" fmla="*/ 1818273 w 7467600"/>
              <a:gd name="connsiteY408" fmla="*/ 6715729 h 6858000"/>
              <a:gd name="connsiteX409" fmla="*/ 1794691 w 7467600"/>
              <a:gd name="connsiteY409" fmla="*/ 6843239 h 6858000"/>
              <a:gd name="connsiteX410" fmla="*/ 1794914 w 7467600"/>
              <a:gd name="connsiteY410" fmla="*/ 6858000 h 6858000"/>
              <a:gd name="connsiteX411" fmla="*/ 1746128 w 7467600"/>
              <a:gd name="connsiteY411" fmla="*/ 6858000 h 6858000"/>
              <a:gd name="connsiteX412" fmla="*/ 1753934 w 7467600"/>
              <a:gd name="connsiteY412" fmla="*/ 6724796 h 6858000"/>
              <a:gd name="connsiteX413" fmla="*/ 1792053 w 7467600"/>
              <a:gd name="connsiteY413" fmla="*/ 6572396 h 6858000"/>
              <a:gd name="connsiteX414" fmla="*/ 1862248 w 7467600"/>
              <a:gd name="connsiteY414" fmla="*/ 6266397 h 6858000"/>
              <a:gd name="connsiteX415" fmla="*/ 1862250 w 7467600"/>
              <a:gd name="connsiteY415" fmla="*/ 6033531 h 6858000"/>
              <a:gd name="connsiteX416" fmla="*/ 1211999 w 7467600"/>
              <a:gd name="connsiteY416" fmla="*/ 6683610 h 6858000"/>
              <a:gd name="connsiteX417" fmla="*/ 1213266 w 7467600"/>
              <a:gd name="connsiteY417" fmla="*/ 6691947 h 6858000"/>
              <a:gd name="connsiteX418" fmla="*/ 1203370 w 7467600"/>
              <a:gd name="connsiteY418" fmla="*/ 6850676 h 6858000"/>
              <a:gd name="connsiteX419" fmla="*/ 1203671 w 7467600"/>
              <a:gd name="connsiteY419" fmla="*/ 6858000 h 6858000"/>
              <a:gd name="connsiteX420" fmla="*/ 1143180 w 7467600"/>
              <a:gd name="connsiteY420" fmla="*/ 6858000 h 6858000"/>
              <a:gd name="connsiteX421" fmla="*/ 1142176 w 7467600"/>
              <a:gd name="connsiteY421" fmla="*/ 6766045 h 6858000"/>
              <a:gd name="connsiteX422" fmla="*/ 1067484 w 7467600"/>
              <a:gd name="connsiteY422" fmla="*/ 6858000 h 6858000"/>
              <a:gd name="connsiteX423" fmla="*/ 953928 w 7467600"/>
              <a:gd name="connsiteY423" fmla="*/ 6858000 h 6858000"/>
              <a:gd name="connsiteX424" fmla="*/ 959715 w 7467600"/>
              <a:gd name="connsiteY424" fmla="*/ 6850185 h 6858000"/>
              <a:gd name="connsiteX425" fmla="*/ 1483788 w 7467600"/>
              <a:gd name="connsiteY425" fmla="*/ 6259174 h 6858000"/>
              <a:gd name="connsiteX426" fmla="*/ 1100671 w 7467600"/>
              <a:gd name="connsiteY426" fmla="*/ 6252137 h 6858000"/>
              <a:gd name="connsiteX427" fmla="*/ 1090144 w 7467600"/>
              <a:gd name="connsiteY427" fmla="*/ 6256748 h 6858000"/>
              <a:gd name="connsiteX428" fmla="*/ 1095872 w 7467600"/>
              <a:gd name="connsiteY428" fmla="*/ 6271892 h 6858000"/>
              <a:gd name="connsiteX429" fmla="*/ 262785 w 7467600"/>
              <a:gd name="connsiteY429" fmla="*/ 6845450 h 6858000"/>
              <a:gd name="connsiteX430" fmla="*/ 209968 w 7467600"/>
              <a:gd name="connsiteY430" fmla="*/ 6770713 h 6858000"/>
              <a:gd name="connsiteX431" fmla="*/ 873460 w 7467600"/>
              <a:gd name="connsiteY431" fmla="*/ 6253768 h 6858000"/>
              <a:gd name="connsiteX432" fmla="*/ 192686 w 7467600"/>
              <a:gd name="connsiteY432" fmla="*/ 5849257 h 6858000"/>
              <a:gd name="connsiteX433" fmla="*/ 4696 w 7467600"/>
              <a:gd name="connsiteY433" fmla="*/ 5697668 h 6858000"/>
              <a:gd name="connsiteX434" fmla="*/ 0 w 7467600"/>
              <a:gd name="connsiteY434" fmla="*/ 5689984 h 6858000"/>
              <a:gd name="connsiteX435" fmla="*/ 0 w 7467600"/>
              <a:gd name="connsiteY435" fmla="*/ 5513472 h 6858000"/>
              <a:gd name="connsiteX436" fmla="*/ 174101 w 7467600"/>
              <a:gd name="connsiteY436" fmla="*/ 5620277 h 6858000"/>
              <a:gd name="connsiteX437" fmla="*/ 891800 w 7467600"/>
              <a:gd name="connsiteY437" fmla="*/ 6036935 h 6858000"/>
              <a:gd name="connsiteX438" fmla="*/ 1072219 w 7467600"/>
              <a:gd name="connsiteY438" fmla="*/ 6169443 h 6858000"/>
              <a:gd name="connsiteX439" fmla="*/ 1074117 w 7467600"/>
              <a:gd name="connsiteY439" fmla="*/ 6170301 h 6858000"/>
              <a:gd name="connsiteX440" fmla="*/ 1083114 w 7467600"/>
              <a:gd name="connsiteY440" fmla="*/ 6174131 h 6858000"/>
              <a:gd name="connsiteX441" fmla="*/ 1543010 w 7467600"/>
              <a:gd name="connsiteY441" fmla="*/ 6191140 h 6858000"/>
              <a:gd name="connsiteX442" fmla="*/ 1551080 w 7467600"/>
              <a:gd name="connsiteY442" fmla="*/ 6195006 h 6858000"/>
              <a:gd name="connsiteX443" fmla="*/ 2345443 w 7467600"/>
              <a:gd name="connsiteY443" fmla="*/ 5549882 h 6858000"/>
              <a:gd name="connsiteX444" fmla="*/ 1721499 w 7467600"/>
              <a:gd name="connsiteY444" fmla="*/ 5599969 h 6858000"/>
              <a:gd name="connsiteX445" fmla="*/ 767716 w 7467600"/>
              <a:gd name="connsiteY445" fmla="*/ 5472768 h 6858000"/>
              <a:gd name="connsiteX446" fmla="*/ 722147 w 7467600"/>
              <a:gd name="connsiteY446" fmla="*/ 5393091 h 6858000"/>
              <a:gd name="connsiteX447" fmla="*/ 1485552 w 7467600"/>
              <a:gd name="connsiteY447" fmla="*/ 5313202 h 6858000"/>
              <a:gd name="connsiteX448" fmla="*/ 2143004 w 7467600"/>
              <a:gd name="connsiteY448" fmla="*/ 5402420 h 6858000"/>
              <a:gd name="connsiteX449" fmla="*/ 1933391 w 7467600"/>
              <a:gd name="connsiteY449" fmla="*/ 5156971 h 6858000"/>
              <a:gd name="connsiteX450" fmla="*/ 1827118 w 7467600"/>
              <a:gd name="connsiteY450" fmla="*/ 4968410 h 6858000"/>
              <a:gd name="connsiteX451" fmla="*/ 1837349 w 7467600"/>
              <a:gd name="connsiteY451" fmla="*/ 4956357 h 6858000"/>
              <a:gd name="connsiteX452" fmla="*/ 2162835 w 7467600"/>
              <a:gd name="connsiteY452" fmla="*/ 5187853 h 6858000"/>
              <a:gd name="connsiteX453" fmla="*/ 2257167 w 7467600"/>
              <a:gd name="connsiteY453" fmla="*/ 5462123 h 6858000"/>
              <a:gd name="connsiteX454" fmla="*/ 2261598 w 7467600"/>
              <a:gd name="connsiteY454" fmla="*/ 5467998 h 6858000"/>
              <a:gd name="connsiteX455" fmla="*/ 2437177 w 7467600"/>
              <a:gd name="connsiteY455" fmla="*/ 5479608 h 6858000"/>
              <a:gd name="connsiteX456" fmla="*/ 2445247 w 7467600"/>
              <a:gd name="connsiteY456" fmla="*/ 5483476 h 6858000"/>
              <a:gd name="connsiteX457" fmla="*/ 2743626 w 7467600"/>
              <a:gd name="connsiteY457" fmla="*/ 5304819 h 6858000"/>
              <a:gd name="connsiteX458" fmla="*/ 3048102 w 7467600"/>
              <a:gd name="connsiteY458" fmla="*/ 5150595 h 6858000"/>
              <a:gd name="connsiteX459" fmla="*/ 1799414 w 7467600"/>
              <a:gd name="connsiteY459" fmla="*/ 4694732 h 6858000"/>
              <a:gd name="connsiteX460" fmla="*/ 1771735 w 7467600"/>
              <a:gd name="connsiteY460" fmla="*/ 4619929 h 6858000"/>
              <a:gd name="connsiteX461" fmla="*/ 3104273 w 7467600"/>
              <a:gd name="connsiteY461" fmla="*/ 5076159 h 6858000"/>
              <a:gd name="connsiteX462" fmla="*/ 3113245 w 7467600"/>
              <a:gd name="connsiteY462" fmla="*/ 5090705 h 6858000"/>
              <a:gd name="connsiteX463" fmla="*/ 3126294 w 7467600"/>
              <a:gd name="connsiteY463" fmla="*/ 5114400 h 6858000"/>
              <a:gd name="connsiteX464" fmla="*/ 3937433 w 7467600"/>
              <a:gd name="connsiteY464" fmla="*/ 4830473 h 6858000"/>
              <a:gd name="connsiteX465" fmla="*/ 3590475 w 7467600"/>
              <a:gd name="connsiteY465" fmla="*/ 4597974 h 6858000"/>
              <a:gd name="connsiteX466" fmla="*/ 3100264 w 7467600"/>
              <a:gd name="connsiteY466" fmla="*/ 4579845 h 6858000"/>
              <a:gd name="connsiteX467" fmla="*/ 2183576 w 7467600"/>
              <a:gd name="connsiteY467" fmla="*/ 4227150 h 6858000"/>
              <a:gd name="connsiteX468" fmla="*/ 2151029 w 7467600"/>
              <a:gd name="connsiteY468" fmla="*/ 4146947 h 6858000"/>
              <a:gd name="connsiteX469" fmla="*/ 3563434 w 7467600"/>
              <a:gd name="connsiteY469" fmla="*/ 4469115 h 6858000"/>
              <a:gd name="connsiteX470" fmla="*/ 3177952 w 7467600"/>
              <a:gd name="connsiteY470" fmla="*/ 3657386 h 6858000"/>
              <a:gd name="connsiteX471" fmla="*/ 3189263 w 7467600"/>
              <a:gd name="connsiteY471" fmla="*/ 3625726 h 6858000"/>
              <a:gd name="connsiteX472" fmla="*/ 3560912 w 7467600"/>
              <a:gd name="connsiteY472" fmla="*/ 4079863 h 6858000"/>
              <a:gd name="connsiteX473" fmla="*/ 3626636 w 7467600"/>
              <a:gd name="connsiteY473" fmla="*/ 4512230 h 6858000"/>
              <a:gd name="connsiteX474" fmla="*/ 3653088 w 7467600"/>
              <a:gd name="connsiteY474" fmla="*/ 4521417 h 6858000"/>
              <a:gd name="connsiteX475" fmla="*/ 3988128 w 7467600"/>
              <a:gd name="connsiteY475" fmla="*/ 4817267 h 6858000"/>
              <a:gd name="connsiteX476" fmla="*/ 4830582 w 7467600"/>
              <a:gd name="connsiteY476" fmla="*/ 4676000 h 6858000"/>
              <a:gd name="connsiteX477" fmla="*/ 4830100 w 7467600"/>
              <a:gd name="connsiteY477" fmla="*/ 4675554 h 6858000"/>
              <a:gd name="connsiteX478" fmla="*/ 4036318 w 7467600"/>
              <a:gd name="connsiteY478" fmla="*/ 4147013 h 6858000"/>
              <a:gd name="connsiteX479" fmla="*/ 3432098 w 7467600"/>
              <a:gd name="connsiteY479" fmla="*/ 3537312 h 6858000"/>
              <a:gd name="connsiteX480" fmla="*/ 3446761 w 7467600"/>
              <a:gd name="connsiteY480" fmla="*/ 3461278 h 6858000"/>
              <a:gd name="connsiteX481" fmla="*/ 4419733 w 7467600"/>
              <a:gd name="connsiteY481" fmla="*/ 3963555 h 6858000"/>
              <a:gd name="connsiteX482" fmla="*/ 4781371 w 7467600"/>
              <a:gd name="connsiteY482" fmla="*/ 4458604 h 6858000"/>
              <a:gd name="connsiteX483" fmla="*/ 4780440 w 7467600"/>
              <a:gd name="connsiteY483" fmla="*/ 4470290 h 6858000"/>
              <a:gd name="connsiteX484" fmla="*/ 4898954 w 7467600"/>
              <a:gd name="connsiteY484" fmla="*/ 4662092 h 6858000"/>
              <a:gd name="connsiteX485" fmla="*/ 4900699 w 7467600"/>
              <a:gd name="connsiteY485" fmla="*/ 4670867 h 6858000"/>
              <a:gd name="connsiteX486" fmla="*/ 5714511 w 7467600"/>
              <a:gd name="connsiteY486" fmla="*/ 4663483 h 6858000"/>
              <a:gd name="connsiteX487" fmla="*/ 5464793 w 7467600"/>
              <a:gd name="connsiteY487" fmla="*/ 4393556 h 6858000"/>
              <a:gd name="connsiteX488" fmla="*/ 5461897 w 7467600"/>
              <a:gd name="connsiteY488" fmla="*/ 4390879 h 6858000"/>
              <a:gd name="connsiteX489" fmla="*/ 4294126 w 7467600"/>
              <a:gd name="connsiteY489" fmla="*/ 3303048 h 6858000"/>
              <a:gd name="connsiteX490" fmla="*/ 4305321 w 7467600"/>
              <a:gd name="connsiteY490" fmla="*/ 3256953 h 6858000"/>
              <a:gd name="connsiteX491" fmla="*/ 4949299 w 7467600"/>
              <a:gd name="connsiteY491" fmla="*/ 3766336 h 6858000"/>
              <a:gd name="connsiteX492" fmla="*/ 5291452 w 7467600"/>
              <a:gd name="connsiteY492" fmla="*/ 4076801 h 6858000"/>
              <a:gd name="connsiteX493" fmla="*/ 5434998 w 7467600"/>
              <a:gd name="connsiteY493" fmla="*/ 4254100 h 6858000"/>
              <a:gd name="connsiteX494" fmla="*/ 5351015 w 7467600"/>
              <a:gd name="connsiteY494" fmla="*/ 3760989 h 6858000"/>
              <a:gd name="connsiteX495" fmla="*/ 5413780 w 7467600"/>
              <a:gd name="connsiteY495" fmla="*/ 2966265 h 6858000"/>
              <a:gd name="connsiteX496" fmla="*/ 5425627 w 7467600"/>
              <a:gd name="connsiteY496" fmla="*/ 2954192 h 6858000"/>
              <a:gd name="connsiteX497" fmla="*/ 6604735 w 7467600"/>
              <a:gd name="connsiteY497" fmla="*/ 2041381 h 6858000"/>
              <a:gd name="connsiteX498" fmla="*/ 7204487 w 7467600"/>
              <a:gd name="connsiteY498" fmla="*/ 2742112 h 6858000"/>
              <a:gd name="connsiteX499" fmla="*/ 7131592 w 7467600"/>
              <a:gd name="connsiteY499" fmla="*/ 2672096 h 6858000"/>
              <a:gd name="connsiteX500" fmla="*/ 6996344 w 7467600"/>
              <a:gd name="connsiteY500" fmla="*/ 2518310 h 6858000"/>
              <a:gd name="connsiteX501" fmla="*/ 6735495 w 7467600"/>
              <a:gd name="connsiteY501" fmla="*/ 2196890 h 6858000"/>
              <a:gd name="connsiteX502" fmla="*/ 6721901 w 7467600"/>
              <a:gd name="connsiteY502" fmla="*/ 2179274 h 6858000"/>
              <a:gd name="connsiteX503" fmla="*/ 6604735 w 7467600"/>
              <a:gd name="connsiteY503" fmla="*/ 2041381 h 6858000"/>
              <a:gd name="connsiteX504" fmla="*/ 6591670 w 7467600"/>
              <a:gd name="connsiteY504" fmla="*/ 1988277 h 6858000"/>
              <a:gd name="connsiteX505" fmla="*/ 6747349 w 7467600"/>
              <a:gd name="connsiteY505" fmla="*/ 2160069 h 6858000"/>
              <a:gd name="connsiteX506" fmla="*/ 6760943 w 7467600"/>
              <a:gd name="connsiteY506" fmla="*/ 2177686 h 6858000"/>
              <a:gd name="connsiteX507" fmla="*/ 7021065 w 7467600"/>
              <a:gd name="connsiteY507" fmla="*/ 2498102 h 6858000"/>
              <a:gd name="connsiteX508" fmla="*/ 7155223 w 7467600"/>
              <a:gd name="connsiteY508" fmla="*/ 2650386 h 6858000"/>
              <a:gd name="connsiteX509" fmla="*/ 7203167 w 7467600"/>
              <a:gd name="connsiteY509" fmla="*/ 2697288 h 6858000"/>
              <a:gd name="connsiteX510" fmla="*/ 6937703 w 7467600"/>
              <a:gd name="connsiteY510" fmla="*/ 2321981 h 6858000"/>
              <a:gd name="connsiteX511" fmla="*/ 6591670 w 7467600"/>
              <a:gd name="connsiteY511" fmla="*/ 1988277 h 6858000"/>
              <a:gd name="connsiteX512" fmla="*/ 5798671 w 7467600"/>
              <a:gd name="connsiteY512" fmla="*/ 1981601 h 6858000"/>
              <a:gd name="connsiteX513" fmla="*/ 5754709 w 7467600"/>
              <a:gd name="connsiteY513" fmla="*/ 2071454 h 6858000"/>
              <a:gd name="connsiteX514" fmla="*/ 5763044 w 7467600"/>
              <a:gd name="connsiteY514" fmla="*/ 2842206 h 6858000"/>
              <a:gd name="connsiteX515" fmla="*/ 5764974 w 7467600"/>
              <a:gd name="connsiteY515" fmla="*/ 2799609 h 6858000"/>
              <a:gd name="connsiteX516" fmla="*/ 5767665 w 7467600"/>
              <a:gd name="connsiteY516" fmla="*/ 2666409 h 6858000"/>
              <a:gd name="connsiteX517" fmla="*/ 5763055 w 7467600"/>
              <a:gd name="connsiteY517" fmla="*/ 2579705 h 6858000"/>
              <a:gd name="connsiteX518" fmla="*/ 5758079 w 7467600"/>
              <a:gd name="connsiteY518" fmla="*/ 2492508 h 6858000"/>
              <a:gd name="connsiteX519" fmla="*/ 5779325 w 7467600"/>
              <a:gd name="connsiteY519" fmla="*/ 2197069 h 6858000"/>
              <a:gd name="connsiteX520" fmla="*/ 5798671 w 7467600"/>
              <a:gd name="connsiteY520" fmla="*/ 1981601 h 6858000"/>
              <a:gd name="connsiteX521" fmla="*/ 5829202 w 7467600"/>
              <a:gd name="connsiteY521" fmla="*/ 1971679 h 6858000"/>
              <a:gd name="connsiteX522" fmla="*/ 5809558 w 7467600"/>
              <a:gd name="connsiteY522" fmla="*/ 2198043 h 6858000"/>
              <a:gd name="connsiteX523" fmla="*/ 5788653 w 7467600"/>
              <a:gd name="connsiteY523" fmla="*/ 2489430 h 6858000"/>
              <a:gd name="connsiteX524" fmla="*/ 5793439 w 7467600"/>
              <a:gd name="connsiteY524" fmla="*/ 2575235 h 6858000"/>
              <a:gd name="connsiteX525" fmla="*/ 5796837 w 7467600"/>
              <a:gd name="connsiteY525" fmla="*/ 2637633 h 6858000"/>
              <a:gd name="connsiteX526" fmla="*/ 5818614 w 7467600"/>
              <a:gd name="connsiteY526" fmla="*/ 2473055 h 6858000"/>
              <a:gd name="connsiteX527" fmla="*/ 5829202 w 7467600"/>
              <a:gd name="connsiteY527" fmla="*/ 1971679 h 6858000"/>
              <a:gd name="connsiteX528" fmla="*/ 5911389 w 7467600"/>
              <a:gd name="connsiteY528" fmla="*/ 1898371 h 6858000"/>
              <a:gd name="connsiteX529" fmla="*/ 6237627 w 7467600"/>
              <a:gd name="connsiteY529" fmla="*/ 2231921 h 6858000"/>
              <a:gd name="connsiteX530" fmla="*/ 5911389 w 7467600"/>
              <a:gd name="connsiteY530" fmla="*/ 1898371 h 6858000"/>
              <a:gd name="connsiteX531" fmla="*/ 6944437 w 7467600"/>
              <a:gd name="connsiteY531" fmla="*/ 1575402 h 6858000"/>
              <a:gd name="connsiteX532" fmla="*/ 6304730 w 7467600"/>
              <a:gd name="connsiteY532" fmla="*/ 1766654 h 6858000"/>
              <a:gd name="connsiteX533" fmla="*/ 6944437 w 7467600"/>
              <a:gd name="connsiteY533" fmla="*/ 1575402 h 6858000"/>
              <a:gd name="connsiteX534" fmla="*/ 7019523 w 7467600"/>
              <a:gd name="connsiteY534" fmla="*/ 1519450 h 6858000"/>
              <a:gd name="connsiteX535" fmla="*/ 6298091 w 7467600"/>
              <a:gd name="connsiteY535" fmla="*/ 1737122 h 6858000"/>
              <a:gd name="connsiteX536" fmla="*/ 7019523 w 7467600"/>
              <a:gd name="connsiteY536" fmla="*/ 1519450 h 6858000"/>
              <a:gd name="connsiteX537" fmla="*/ 2399523 w 7467600"/>
              <a:gd name="connsiteY537" fmla="*/ 1428234 h 6858000"/>
              <a:gd name="connsiteX538" fmla="*/ 2224982 w 7467600"/>
              <a:gd name="connsiteY538" fmla="*/ 1826201 h 6858000"/>
              <a:gd name="connsiteX539" fmla="*/ 2096099 w 7467600"/>
              <a:gd name="connsiteY539" fmla="*/ 2345900 h 6858000"/>
              <a:gd name="connsiteX540" fmla="*/ 2283317 w 7467600"/>
              <a:gd name="connsiteY540" fmla="*/ 1796925 h 6858000"/>
              <a:gd name="connsiteX541" fmla="*/ 2399523 w 7467600"/>
              <a:gd name="connsiteY541" fmla="*/ 1428234 h 6858000"/>
              <a:gd name="connsiteX542" fmla="*/ 2448558 w 7467600"/>
              <a:gd name="connsiteY542" fmla="*/ 1373435 h 6858000"/>
              <a:gd name="connsiteX543" fmla="*/ 2312521 w 7467600"/>
              <a:gd name="connsiteY543" fmla="*/ 1806140 h 6858000"/>
              <a:gd name="connsiteX544" fmla="*/ 2127533 w 7467600"/>
              <a:gd name="connsiteY544" fmla="*/ 2348380 h 6858000"/>
              <a:gd name="connsiteX545" fmla="*/ 2358080 w 7467600"/>
              <a:gd name="connsiteY545" fmla="*/ 1866134 h 6858000"/>
              <a:gd name="connsiteX546" fmla="*/ 2407436 w 7467600"/>
              <a:gd name="connsiteY546" fmla="*/ 1651070 h 6858000"/>
              <a:gd name="connsiteX547" fmla="*/ 2448558 w 7467600"/>
              <a:gd name="connsiteY547" fmla="*/ 1373435 h 6858000"/>
              <a:gd name="connsiteX548" fmla="*/ 278707 w 7467600"/>
              <a:gd name="connsiteY548" fmla="*/ 1352270 h 6858000"/>
              <a:gd name="connsiteX549" fmla="*/ 321570 w 7467600"/>
              <a:gd name="connsiteY549" fmla="*/ 1861610 h 6858000"/>
              <a:gd name="connsiteX550" fmla="*/ 294281 w 7467600"/>
              <a:gd name="connsiteY550" fmla="*/ 1440658 h 6858000"/>
              <a:gd name="connsiteX551" fmla="*/ 278707 w 7467600"/>
              <a:gd name="connsiteY551" fmla="*/ 1352270 h 6858000"/>
              <a:gd name="connsiteX552" fmla="*/ 1423821 w 7467600"/>
              <a:gd name="connsiteY552" fmla="*/ 1351958 h 6858000"/>
              <a:gd name="connsiteX553" fmla="*/ 1638521 w 7467600"/>
              <a:gd name="connsiteY553" fmla="*/ 1908470 h 6858000"/>
              <a:gd name="connsiteX554" fmla="*/ 1754199 w 7467600"/>
              <a:gd name="connsiteY554" fmla="*/ 2149284 h 6858000"/>
              <a:gd name="connsiteX555" fmla="*/ 1908359 w 7467600"/>
              <a:gd name="connsiteY555" fmla="*/ 2364988 h 6858000"/>
              <a:gd name="connsiteX556" fmla="*/ 1647661 w 7467600"/>
              <a:gd name="connsiteY556" fmla="*/ 1825945 h 6858000"/>
              <a:gd name="connsiteX557" fmla="*/ 1423821 w 7467600"/>
              <a:gd name="connsiteY557" fmla="*/ 1351958 h 6858000"/>
              <a:gd name="connsiteX558" fmla="*/ 1431890 w 7467600"/>
              <a:gd name="connsiteY558" fmla="*/ 1306475 h 6858000"/>
              <a:gd name="connsiteX559" fmla="*/ 1507597 w 7467600"/>
              <a:gd name="connsiteY559" fmla="*/ 1446132 h 6858000"/>
              <a:gd name="connsiteX560" fmla="*/ 1674586 w 7467600"/>
              <a:gd name="connsiteY560" fmla="*/ 1813832 h 6858000"/>
              <a:gd name="connsiteX561" fmla="*/ 1815950 w 7467600"/>
              <a:gd name="connsiteY561" fmla="*/ 2128564 h 6858000"/>
              <a:gd name="connsiteX562" fmla="*/ 1984242 w 7467600"/>
              <a:gd name="connsiteY562" fmla="*/ 2430829 h 6858000"/>
              <a:gd name="connsiteX563" fmla="*/ 2014023 w 7467600"/>
              <a:gd name="connsiteY563" fmla="*/ 2450995 h 6858000"/>
              <a:gd name="connsiteX564" fmla="*/ 1747337 w 7467600"/>
              <a:gd name="connsiteY564" fmla="*/ 1855264 h 6858000"/>
              <a:gd name="connsiteX565" fmla="*/ 1533749 w 7467600"/>
              <a:gd name="connsiteY565" fmla="*/ 1478656 h 6858000"/>
              <a:gd name="connsiteX566" fmla="*/ 1431890 w 7467600"/>
              <a:gd name="connsiteY566" fmla="*/ 1306475 h 6858000"/>
              <a:gd name="connsiteX567" fmla="*/ 5052692 w 7467600"/>
              <a:gd name="connsiteY567" fmla="*/ 1292994 h 6858000"/>
              <a:gd name="connsiteX568" fmla="*/ 5200661 w 7467600"/>
              <a:gd name="connsiteY568" fmla="*/ 1635186 h 6858000"/>
              <a:gd name="connsiteX569" fmla="*/ 5297138 w 7467600"/>
              <a:gd name="connsiteY569" fmla="*/ 1906351 h 6858000"/>
              <a:gd name="connsiteX570" fmla="*/ 5052692 w 7467600"/>
              <a:gd name="connsiteY570" fmla="*/ 1292994 h 6858000"/>
              <a:gd name="connsiteX571" fmla="*/ 5009948 w 7467600"/>
              <a:gd name="connsiteY571" fmla="*/ 1273619 h 6858000"/>
              <a:gd name="connsiteX572" fmla="*/ 5121777 w 7467600"/>
              <a:gd name="connsiteY572" fmla="*/ 1654213 h 6858000"/>
              <a:gd name="connsiteX573" fmla="*/ 5293545 w 7467600"/>
              <a:gd name="connsiteY573" fmla="*/ 2072247 h 6858000"/>
              <a:gd name="connsiteX574" fmla="*/ 5294042 w 7467600"/>
              <a:gd name="connsiteY574" fmla="*/ 2065019 h 6858000"/>
              <a:gd name="connsiteX575" fmla="*/ 5171936 w 7467600"/>
              <a:gd name="connsiteY575" fmla="*/ 1647613 h 6858000"/>
              <a:gd name="connsiteX576" fmla="*/ 5009948 w 7467600"/>
              <a:gd name="connsiteY576" fmla="*/ 1273619 h 6858000"/>
              <a:gd name="connsiteX577" fmla="*/ 655236 w 7467600"/>
              <a:gd name="connsiteY577" fmla="*/ 1268632 h 6858000"/>
              <a:gd name="connsiteX578" fmla="*/ 839521 w 7467600"/>
              <a:gd name="connsiteY578" fmla="*/ 1685315 h 6858000"/>
              <a:gd name="connsiteX579" fmla="*/ 1109416 w 7467600"/>
              <a:gd name="connsiteY579" fmla="*/ 2061663 h 6858000"/>
              <a:gd name="connsiteX580" fmla="*/ 1298300 w 7467600"/>
              <a:gd name="connsiteY580" fmla="*/ 2247742 h 6858000"/>
              <a:gd name="connsiteX581" fmla="*/ 1125871 w 7467600"/>
              <a:gd name="connsiteY581" fmla="*/ 1989513 h 6858000"/>
              <a:gd name="connsiteX582" fmla="*/ 981574 w 7467600"/>
              <a:gd name="connsiteY582" fmla="*/ 1783157 h 6858000"/>
              <a:gd name="connsiteX583" fmla="*/ 922198 w 7467600"/>
              <a:gd name="connsiteY583" fmla="*/ 1677437 h 6858000"/>
              <a:gd name="connsiteX584" fmla="*/ 869293 w 7467600"/>
              <a:gd name="connsiteY584" fmla="*/ 1583214 h 6858000"/>
              <a:gd name="connsiteX585" fmla="*/ 751431 w 7467600"/>
              <a:gd name="connsiteY585" fmla="*/ 1405731 h 6858000"/>
              <a:gd name="connsiteX586" fmla="*/ 655236 w 7467600"/>
              <a:gd name="connsiteY586" fmla="*/ 1268632 h 6858000"/>
              <a:gd name="connsiteX587" fmla="*/ 6516292 w 7467600"/>
              <a:gd name="connsiteY587" fmla="*/ 1263064 h 6858000"/>
              <a:gd name="connsiteX588" fmla="*/ 5736320 w 7467600"/>
              <a:gd name="connsiteY588" fmla="*/ 1501803 h 6858000"/>
              <a:gd name="connsiteX589" fmla="*/ 6516292 w 7467600"/>
              <a:gd name="connsiteY589" fmla="*/ 1263064 h 6858000"/>
              <a:gd name="connsiteX590" fmla="*/ 291466 w 7467600"/>
              <a:gd name="connsiteY590" fmla="*/ 1250369 h 6858000"/>
              <a:gd name="connsiteX591" fmla="*/ 323180 w 7467600"/>
              <a:gd name="connsiteY591" fmla="*/ 1435283 h 6858000"/>
              <a:gd name="connsiteX592" fmla="*/ 349381 w 7467600"/>
              <a:gd name="connsiteY592" fmla="*/ 1875041 h 6858000"/>
              <a:gd name="connsiteX593" fmla="*/ 374363 w 7467600"/>
              <a:gd name="connsiteY593" fmla="*/ 1506494 h 6858000"/>
              <a:gd name="connsiteX594" fmla="*/ 302168 w 7467600"/>
              <a:gd name="connsiteY594" fmla="*/ 1274495 h 6858000"/>
              <a:gd name="connsiteX595" fmla="*/ 291466 w 7467600"/>
              <a:gd name="connsiteY595" fmla="*/ 1250369 h 6858000"/>
              <a:gd name="connsiteX596" fmla="*/ 678222 w 7467600"/>
              <a:gd name="connsiteY596" fmla="*/ 1248670 h 6858000"/>
              <a:gd name="connsiteX597" fmla="*/ 775536 w 7467600"/>
              <a:gd name="connsiteY597" fmla="*/ 1388015 h 6858000"/>
              <a:gd name="connsiteX598" fmla="*/ 894529 w 7467600"/>
              <a:gd name="connsiteY598" fmla="*/ 1567739 h 6858000"/>
              <a:gd name="connsiteX599" fmla="*/ 948000 w 7467600"/>
              <a:gd name="connsiteY599" fmla="*/ 1663088 h 6858000"/>
              <a:gd name="connsiteX600" fmla="*/ 1006812 w 7467600"/>
              <a:gd name="connsiteY600" fmla="*/ 1767683 h 6858000"/>
              <a:gd name="connsiteX601" fmla="*/ 1149133 w 7467600"/>
              <a:gd name="connsiteY601" fmla="*/ 1971513 h 6858000"/>
              <a:gd name="connsiteX602" fmla="*/ 1333952 w 7467600"/>
              <a:gd name="connsiteY602" fmla="*/ 2251620 h 6858000"/>
              <a:gd name="connsiteX603" fmla="*/ 1337329 w 7467600"/>
              <a:gd name="connsiteY603" fmla="*/ 2258350 h 6858000"/>
              <a:gd name="connsiteX604" fmla="*/ 1014726 w 7467600"/>
              <a:gd name="connsiteY604" fmla="*/ 1615556 h 6858000"/>
              <a:gd name="connsiteX605" fmla="*/ 678222 w 7467600"/>
              <a:gd name="connsiteY605" fmla="*/ 1248670 h 6858000"/>
              <a:gd name="connsiteX606" fmla="*/ 6691602 w 7467600"/>
              <a:gd name="connsiteY606" fmla="*/ 1140573 h 6858000"/>
              <a:gd name="connsiteX607" fmla="*/ 6571100 w 7467600"/>
              <a:gd name="connsiteY607" fmla="*/ 1183662 h 6858000"/>
              <a:gd name="connsiteX608" fmla="*/ 6241687 w 7467600"/>
              <a:gd name="connsiteY608" fmla="*/ 1257600 h 6858000"/>
              <a:gd name="connsiteX609" fmla="*/ 5693009 w 7467600"/>
              <a:gd name="connsiteY609" fmla="*/ 1478256 h 6858000"/>
              <a:gd name="connsiteX610" fmla="*/ 6548420 w 7467600"/>
              <a:gd name="connsiteY610" fmla="*/ 1214599 h 6858000"/>
              <a:gd name="connsiteX611" fmla="*/ 6605473 w 7467600"/>
              <a:gd name="connsiteY611" fmla="*/ 1184686 h 6858000"/>
              <a:gd name="connsiteX612" fmla="*/ 6691602 w 7467600"/>
              <a:gd name="connsiteY612" fmla="*/ 1140573 h 6858000"/>
              <a:gd name="connsiteX613" fmla="*/ 4002475 w 7467600"/>
              <a:gd name="connsiteY613" fmla="*/ 1037802 h 6858000"/>
              <a:gd name="connsiteX614" fmla="*/ 4000324 w 7467600"/>
              <a:gd name="connsiteY614" fmla="*/ 1039362 h 6858000"/>
              <a:gd name="connsiteX615" fmla="*/ 4002862 w 7467600"/>
              <a:gd name="connsiteY615" fmla="*/ 1042866 h 6858000"/>
              <a:gd name="connsiteX616" fmla="*/ 4002475 w 7467600"/>
              <a:gd name="connsiteY616" fmla="*/ 1037802 h 6858000"/>
              <a:gd name="connsiteX617" fmla="*/ 506322 w 7467600"/>
              <a:gd name="connsiteY617" fmla="*/ 1020997 h 6858000"/>
              <a:gd name="connsiteX618" fmla="*/ 533068 w 7467600"/>
              <a:gd name="connsiteY618" fmla="*/ 1029409 h 6858000"/>
              <a:gd name="connsiteX619" fmla="*/ 1232525 w 7467600"/>
              <a:gd name="connsiteY619" fmla="*/ 1804675 h 6858000"/>
              <a:gd name="connsiteX620" fmla="*/ 1388858 w 7467600"/>
              <a:gd name="connsiteY620" fmla="*/ 2368011 h 6858000"/>
              <a:gd name="connsiteX621" fmla="*/ 1384098 w 7467600"/>
              <a:gd name="connsiteY621" fmla="*/ 2378125 h 6858000"/>
              <a:gd name="connsiteX622" fmla="*/ 1425393 w 7467600"/>
              <a:gd name="connsiteY622" fmla="*/ 2589124 h 6858000"/>
              <a:gd name="connsiteX623" fmla="*/ 1424001 w 7467600"/>
              <a:gd name="connsiteY623" fmla="*/ 2597541 h 6858000"/>
              <a:gd name="connsiteX624" fmla="*/ 2152729 w 7467600"/>
              <a:gd name="connsiteY624" fmla="*/ 2864487 h 6858000"/>
              <a:gd name="connsiteX625" fmla="*/ 2020609 w 7467600"/>
              <a:gd name="connsiteY625" fmla="*/ 2539671 h 6858000"/>
              <a:gd name="connsiteX626" fmla="*/ 2018920 w 7467600"/>
              <a:gd name="connsiteY626" fmla="*/ 2536309 h 6858000"/>
              <a:gd name="connsiteX627" fmla="*/ 1342441 w 7467600"/>
              <a:gd name="connsiteY627" fmla="*/ 1173017 h 6858000"/>
              <a:gd name="connsiteX628" fmla="*/ 1367925 w 7467600"/>
              <a:gd name="connsiteY628" fmla="*/ 1135648 h 6858000"/>
              <a:gd name="connsiteX629" fmla="*/ 1771401 w 7467600"/>
              <a:gd name="connsiteY629" fmla="*/ 1806673 h 6858000"/>
              <a:gd name="connsiteX630" fmla="*/ 1972385 w 7467600"/>
              <a:gd name="connsiteY630" fmla="*/ 2198735 h 6858000"/>
              <a:gd name="connsiteX631" fmla="*/ 2040892 w 7467600"/>
              <a:gd name="connsiteY631" fmla="*/ 2405205 h 6858000"/>
              <a:gd name="connsiteX632" fmla="*/ 2131689 w 7467600"/>
              <a:gd name="connsiteY632" fmla="*/ 1936926 h 6858000"/>
              <a:gd name="connsiteX633" fmla="*/ 2454820 w 7467600"/>
              <a:gd name="connsiteY633" fmla="*/ 1248808 h 6858000"/>
              <a:gd name="connsiteX634" fmla="*/ 2492512 w 7467600"/>
              <a:gd name="connsiteY634" fmla="*/ 1302920 h 6858000"/>
              <a:gd name="connsiteX635" fmla="*/ 2081216 w 7467600"/>
              <a:gd name="connsiteY635" fmla="*/ 2527513 h 6858000"/>
              <a:gd name="connsiteX636" fmla="*/ 2081211 w 7467600"/>
              <a:gd name="connsiteY636" fmla="*/ 2528916 h 6858000"/>
              <a:gd name="connsiteX637" fmla="*/ 2199067 w 7467600"/>
              <a:gd name="connsiteY637" fmla="*/ 2884061 h 6858000"/>
              <a:gd name="connsiteX638" fmla="*/ 3192586 w 7467600"/>
              <a:gd name="connsiteY638" fmla="*/ 3411496 h 6858000"/>
              <a:gd name="connsiteX639" fmla="*/ 3182620 w 7467600"/>
              <a:gd name="connsiteY639" fmla="*/ 3483279 h 6858000"/>
              <a:gd name="connsiteX640" fmla="*/ 2435119 w 7467600"/>
              <a:gd name="connsiteY640" fmla="*/ 3080173 h 6858000"/>
              <a:gd name="connsiteX641" fmla="*/ 2410152 w 7467600"/>
              <a:gd name="connsiteY641" fmla="*/ 3063751 h 6858000"/>
              <a:gd name="connsiteX642" fmla="*/ 2408099 w 7467600"/>
              <a:gd name="connsiteY642" fmla="*/ 3064403 h 6858000"/>
              <a:gd name="connsiteX643" fmla="*/ 2407218 w 7467600"/>
              <a:gd name="connsiteY643" fmla="*/ 3070324 h 6858000"/>
              <a:gd name="connsiteX644" fmla="*/ 2380138 w 7467600"/>
              <a:gd name="connsiteY644" fmla="*/ 3099341 h 6858000"/>
              <a:gd name="connsiteX645" fmla="*/ 1765923 w 7467600"/>
              <a:gd name="connsiteY645" fmla="*/ 3581043 h 6858000"/>
              <a:gd name="connsiteX646" fmla="*/ 1702258 w 7467600"/>
              <a:gd name="connsiteY646" fmla="*/ 3612286 h 6858000"/>
              <a:gd name="connsiteX647" fmla="*/ 1538370 w 7467600"/>
              <a:gd name="connsiteY647" fmla="*/ 3811804 h 6858000"/>
              <a:gd name="connsiteX648" fmla="*/ 542867 w 7467600"/>
              <a:gd name="connsiteY648" fmla="*/ 4944092 h 6858000"/>
              <a:gd name="connsiteX649" fmla="*/ 515800 w 7467600"/>
              <a:gd name="connsiteY649" fmla="*/ 4862180 h 6858000"/>
              <a:gd name="connsiteX650" fmla="*/ 909145 w 7467600"/>
              <a:gd name="connsiteY650" fmla="*/ 4199225 h 6858000"/>
              <a:gd name="connsiteX651" fmla="*/ 1214067 w 7467600"/>
              <a:gd name="connsiteY651" fmla="*/ 3908561 h 6858000"/>
              <a:gd name="connsiteX652" fmla="*/ 640967 w 7467600"/>
              <a:gd name="connsiteY652" fmla="*/ 4105601 h 6858000"/>
              <a:gd name="connsiteX653" fmla="*/ 112563 w 7467600"/>
              <a:gd name="connsiteY653" fmla="*/ 4396952 h 6858000"/>
              <a:gd name="connsiteX654" fmla="*/ 0 w 7467600"/>
              <a:gd name="connsiteY654" fmla="*/ 4466006 h 6858000"/>
              <a:gd name="connsiteX655" fmla="*/ 0 w 7467600"/>
              <a:gd name="connsiteY655" fmla="*/ 4233763 h 6858000"/>
              <a:gd name="connsiteX656" fmla="*/ 36881 w 7467600"/>
              <a:gd name="connsiteY656" fmla="*/ 4200118 h 6858000"/>
              <a:gd name="connsiteX657" fmla="*/ 910534 w 7467600"/>
              <a:gd name="connsiteY657" fmla="*/ 3629753 h 6858000"/>
              <a:gd name="connsiteX658" fmla="*/ 1578717 w 7467600"/>
              <a:gd name="connsiteY658" fmla="*/ 3575982 h 6858000"/>
              <a:gd name="connsiteX659" fmla="*/ 2338780 w 7467600"/>
              <a:gd name="connsiteY659" fmla="*/ 3033725 h 6858000"/>
              <a:gd name="connsiteX660" fmla="*/ 1807991 w 7467600"/>
              <a:gd name="connsiteY660" fmla="*/ 2807184 h 6858000"/>
              <a:gd name="connsiteX661" fmla="*/ 1416358 w 7467600"/>
              <a:gd name="connsiteY661" fmla="*/ 3112571 h 6858000"/>
              <a:gd name="connsiteX662" fmla="*/ 939066 w 7467600"/>
              <a:gd name="connsiteY662" fmla="*/ 3378798 h 6858000"/>
              <a:gd name="connsiteX663" fmla="*/ 115099 w 7467600"/>
              <a:gd name="connsiteY663" fmla="*/ 3607650 h 6858000"/>
              <a:gd name="connsiteX664" fmla="*/ 97284 w 7467600"/>
              <a:gd name="connsiteY664" fmla="*/ 3520393 h 6858000"/>
              <a:gd name="connsiteX665" fmla="*/ 922050 w 7467600"/>
              <a:gd name="connsiteY665" fmla="*/ 3074867 h 6858000"/>
              <a:gd name="connsiteX666" fmla="*/ 1405265 w 7467600"/>
              <a:gd name="connsiteY666" fmla="*/ 3016319 h 6858000"/>
              <a:gd name="connsiteX667" fmla="*/ 1407512 w 7467600"/>
              <a:gd name="connsiteY667" fmla="*/ 3018001 h 6858000"/>
              <a:gd name="connsiteX668" fmla="*/ 1726266 w 7467600"/>
              <a:gd name="connsiteY668" fmla="*/ 2777274 h 6858000"/>
              <a:gd name="connsiteX669" fmla="*/ 625390 w 7467600"/>
              <a:gd name="connsiteY669" fmla="*/ 2514541 h 6858000"/>
              <a:gd name="connsiteX670" fmla="*/ 619799 w 7467600"/>
              <a:gd name="connsiteY670" fmla="*/ 2527180 h 6858000"/>
              <a:gd name="connsiteX671" fmla="*/ 310030 w 7467600"/>
              <a:gd name="connsiteY671" fmla="*/ 2771818 h 6858000"/>
              <a:gd name="connsiteX672" fmla="*/ 173877 w 7467600"/>
              <a:gd name="connsiteY672" fmla="*/ 2937056 h 6858000"/>
              <a:gd name="connsiteX673" fmla="*/ 77889 w 7467600"/>
              <a:gd name="connsiteY673" fmla="*/ 3138440 h 6858000"/>
              <a:gd name="connsiteX674" fmla="*/ 0 w 7467600"/>
              <a:gd name="connsiteY674" fmla="*/ 3271395 h 6858000"/>
              <a:gd name="connsiteX675" fmla="*/ 0 w 7467600"/>
              <a:gd name="connsiteY675" fmla="*/ 3153002 h 6858000"/>
              <a:gd name="connsiteX676" fmla="*/ 2386 w 7467600"/>
              <a:gd name="connsiteY676" fmla="*/ 3149203 h 6858000"/>
              <a:gd name="connsiteX677" fmla="*/ 89753 w 7467600"/>
              <a:gd name="connsiteY677" fmla="*/ 2987702 h 6858000"/>
              <a:gd name="connsiteX678" fmla="*/ 76869 w 7467600"/>
              <a:gd name="connsiteY678" fmla="*/ 3005404 h 6858000"/>
              <a:gd name="connsiteX679" fmla="*/ 32049 w 7467600"/>
              <a:gd name="connsiteY679" fmla="*/ 3065814 h 6858000"/>
              <a:gd name="connsiteX680" fmla="*/ 0 w 7467600"/>
              <a:gd name="connsiteY680" fmla="*/ 3108744 h 6858000"/>
              <a:gd name="connsiteX681" fmla="*/ 0 w 7467600"/>
              <a:gd name="connsiteY681" fmla="*/ 3058059 h 6858000"/>
              <a:gd name="connsiteX682" fmla="*/ 7610 w 7467600"/>
              <a:gd name="connsiteY682" fmla="*/ 3047889 h 6858000"/>
              <a:gd name="connsiteX683" fmla="*/ 52419 w 7467600"/>
              <a:gd name="connsiteY683" fmla="*/ 2987479 h 6858000"/>
              <a:gd name="connsiteX684" fmla="*/ 59142 w 7467600"/>
              <a:gd name="connsiteY684" fmla="*/ 2978488 h 6858000"/>
              <a:gd name="connsiteX685" fmla="*/ 0 w 7467600"/>
              <a:gd name="connsiteY685" fmla="*/ 3015334 h 6858000"/>
              <a:gd name="connsiteX686" fmla="*/ 0 w 7467600"/>
              <a:gd name="connsiteY686" fmla="*/ 2914286 h 6858000"/>
              <a:gd name="connsiteX687" fmla="*/ 36383 w 7467600"/>
              <a:gd name="connsiteY687" fmla="*/ 2901128 h 6858000"/>
              <a:gd name="connsiteX688" fmla="*/ 156329 w 7467600"/>
              <a:gd name="connsiteY688" fmla="*/ 2840533 h 6858000"/>
              <a:gd name="connsiteX689" fmla="*/ 358355 w 7467600"/>
              <a:gd name="connsiteY689" fmla="*/ 2620471 h 6858000"/>
              <a:gd name="connsiteX690" fmla="*/ 510577 w 7467600"/>
              <a:gd name="connsiteY690" fmla="*/ 2501244 h 6858000"/>
              <a:gd name="connsiteX691" fmla="*/ 211967 w 7467600"/>
              <a:gd name="connsiteY691" fmla="*/ 2479171 h 6858000"/>
              <a:gd name="connsiteX692" fmla="*/ 0 w 7467600"/>
              <a:gd name="connsiteY692" fmla="*/ 2476398 h 6858000"/>
              <a:gd name="connsiteX693" fmla="*/ 0 w 7467600"/>
              <a:gd name="connsiteY693" fmla="*/ 2389189 h 6858000"/>
              <a:gd name="connsiteX694" fmla="*/ 103062 w 7467600"/>
              <a:gd name="connsiteY694" fmla="*/ 2389518 h 6858000"/>
              <a:gd name="connsiteX695" fmla="*/ 510734 w 7467600"/>
              <a:gd name="connsiteY695" fmla="*/ 2416201 h 6858000"/>
              <a:gd name="connsiteX696" fmla="*/ 279257 w 7467600"/>
              <a:gd name="connsiteY696" fmla="*/ 2092102 h 6858000"/>
              <a:gd name="connsiteX697" fmla="*/ 65265 w 7467600"/>
              <a:gd name="connsiteY697" fmla="*/ 2006049 h 6858000"/>
              <a:gd name="connsiteX698" fmla="*/ 0 w 7467600"/>
              <a:gd name="connsiteY698" fmla="*/ 1982532 h 6858000"/>
              <a:gd name="connsiteX699" fmla="*/ 0 w 7467600"/>
              <a:gd name="connsiteY699" fmla="*/ 1912789 h 6858000"/>
              <a:gd name="connsiteX700" fmla="*/ 97460 w 7467600"/>
              <a:gd name="connsiteY700" fmla="*/ 1953725 h 6858000"/>
              <a:gd name="connsiteX701" fmla="*/ 221272 w 7467600"/>
              <a:gd name="connsiteY701" fmla="*/ 1980766 h 6858000"/>
              <a:gd name="connsiteX702" fmla="*/ 116765 w 7467600"/>
              <a:gd name="connsiteY702" fmla="*/ 1911033 h 6858000"/>
              <a:gd name="connsiteX703" fmla="*/ 16405 w 7467600"/>
              <a:gd name="connsiteY703" fmla="*/ 1803412 h 6858000"/>
              <a:gd name="connsiteX704" fmla="*/ 0 w 7467600"/>
              <a:gd name="connsiteY704" fmla="*/ 1784777 h 6858000"/>
              <a:gd name="connsiteX705" fmla="*/ 0 w 7467600"/>
              <a:gd name="connsiteY705" fmla="*/ 1740082 h 6858000"/>
              <a:gd name="connsiteX706" fmla="*/ 39394 w 7467600"/>
              <a:gd name="connsiteY706" fmla="*/ 1784856 h 6858000"/>
              <a:gd name="connsiteX707" fmla="*/ 135813 w 7467600"/>
              <a:gd name="connsiteY707" fmla="*/ 1888838 h 6858000"/>
              <a:gd name="connsiteX708" fmla="*/ 242575 w 7467600"/>
              <a:gd name="connsiteY708" fmla="*/ 1958841 h 6858000"/>
              <a:gd name="connsiteX709" fmla="*/ 82197 w 7467600"/>
              <a:gd name="connsiteY709" fmla="*/ 1754826 h 6858000"/>
              <a:gd name="connsiteX710" fmla="*/ 0 w 7467600"/>
              <a:gd name="connsiteY710" fmla="*/ 1679650 h 6858000"/>
              <a:gd name="connsiteX711" fmla="*/ 0 w 7467600"/>
              <a:gd name="connsiteY711" fmla="*/ 1602463 h 6858000"/>
              <a:gd name="connsiteX712" fmla="*/ 84689 w 7467600"/>
              <a:gd name="connsiteY712" fmla="*/ 1677442 h 6858000"/>
              <a:gd name="connsiteX713" fmla="*/ 298437 w 7467600"/>
              <a:gd name="connsiteY713" fmla="*/ 1968019 h 6858000"/>
              <a:gd name="connsiteX714" fmla="*/ 227269 w 7467600"/>
              <a:gd name="connsiteY714" fmla="*/ 1114064 h 6858000"/>
              <a:gd name="connsiteX715" fmla="*/ 248003 w 7467600"/>
              <a:gd name="connsiteY715" fmla="*/ 1089613 h 6858000"/>
              <a:gd name="connsiteX716" fmla="*/ 427020 w 7467600"/>
              <a:gd name="connsiteY716" fmla="*/ 1619803 h 6858000"/>
              <a:gd name="connsiteX717" fmla="*/ 340345 w 7467600"/>
              <a:gd name="connsiteY717" fmla="*/ 2027739 h 6858000"/>
              <a:gd name="connsiteX718" fmla="*/ 360865 w 7467600"/>
              <a:gd name="connsiteY718" fmla="*/ 2044827 h 6858000"/>
              <a:gd name="connsiteX719" fmla="*/ 560414 w 7467600"/>
              <a:gd name="connsiteY719" fmla="*/ 2421457 h 6858000"/>
              <a:gd name="connsiteX720" fmla="*/ 1359703 w 7467600"/>
              <a:gd name="connsiteY720" fmla="*/ 2578554 h 6858000"/>
              <a:gd name="connsiteX721" fmla="*/ 1359422 w 7467600"/>
              <a:gd name="connsiteY721" fmla="*/ 2577994 h 6858000"/>
              <a:gd name="connsiteX722" fmla="*/ 828701 w 7467600"/>
              <a:gd name="connsiteY722" fmla="*/ 1839520 h 6858000"/>
              <a:gd name="connsiteX723" fmla="*/ 494427 w 7467600"/>
              <a:gd name="connsiteY723" fmla="*/ 1092333 h 6858000"/>
              <a:gd name="connsiteX724" fmla="*/ 506322 w 7467600"/>
              <a:gd name="connsiteY724" fmla="*/ 1020997 h 6858000"/>
              <a:gd name="connsiteX725" fmla="*/ 4570198 w 7467600"/>
              <a:gd name="connsiteY725" fmla="*/ 978081 h 6858000"/>
              <a:gd name="connsiteX726" fmla="*/ 4523691 w 7467600"/>
              <a:gd name="connsiteY726" fmla="*/ 1127776 h 6858000"/>
              <a:gd name="connsiteX727" fmla="*/ 4509875 w 7467600"/>
              <a:gd name="connsiteY727" fmla="*/ 1167552 h 6858000"/>
              <a:gd name="connsiteX728" fmla="*/ 4478168 w 7467600"/>
              <a:gd name="connsiteY728" fmla="*/ 1260735 h 6858000"/>
              <a:gd name="connsiteX729" fmla="*/ 4409309 w 7467600"/>
              <a:gd name="connsiteY729" fmla="*/ 1666996 h 6858000"/>
              <a:gd name="connsiteX730" fmla="*/ 4370031 w 7467600"/>
              <a:gd name="connsiteY730" fmla="*/ 1955666 h 6858000"/>
              <a:gd name="connsiteX731" fmla="*/ 4570198 w 7467600"/>
              <a:gd name="connsiteY731" fmla="*/ 978081 h 6858000"/>
              <a:gd name="connsiteX732" fmla="*/ 4557898 w 7467600"/>
              <a:gd name="connsiteY732" fmla="*/ 900011 h 6858000"/>
              <a:gd name="connsiteX733" fmla="*/ 4344840 w 7467600"/>
              <a:gd name="connsiteY733" fmla="*/ 1922038 h 6858000"/>
              <a:gd name="connsiteX734" fmla="*/ 4378710 w 7467600"/>
              <a:gd name="connsiteY734" fmla="*/ 1665516 h 6858000"/>
              <a:gd name="connsiteX735" fmla="*/ 4448798 w 7467600"/>
              <a:gd name="connsiteY735" fmla="*/ 1253024 h 6858000"/>
              <a:gd name="connsiteX736" fmla="*/ 4480315 w 7467600"/>
              <a:gd name="connsiteY736" fmla="*/ 1158454 h 6858000"/>
              <a:gd name="connsiteX737" fmla="*/ 4494133 w 7467600"/>
              <a:gd name="connsiteY737" fmla="*/ 1118676 h 6858000"/>
              <a:gd name="connsiteX738" fmla="*/ 4557898 w 7467600"/>
              <a:gd name="connsiteY738" fmla="*/ 900011 h 6858000"/>
              <a:gd name="connsiteX739" fmla="*/ 5870151 w 7467600"/>
              <a:gd name="connsiteY739" fmla="*/ 898890 h 6858000"/>
              <a:gd name="connsiteX740" fmla="*/ 5861335 w 7467600"/>
              <a:gd name="connsiteY740" fmla="*/ 899177 h 6858000"/>
              <a:gd name="connsiteX741" fmla="*/ 5843702 w 7467600"/>
              <a:gd name="connsiteY741" fmla="*/ 899748 h 6858000"/>
              <a:gd name="connsiteX742" fmla="*/ 5651107 w 7467600"/>
              <a:gd name="connsiteY742" fmla="*/ 920306 h 6858000"/>
              <a:gd name="connsiteX743" fmla="*/ 5459407 w 7467600"/>
              <a:gd name="connsiteY743" fmla="*/ 940975 h 6858000"/>
              <a:gd name="connsiteX744" fmla="*/ 5374846 w 7467600"/>
              <a:gd name="connsiteY744" fmla="*/ 941988 h 6858000"/>
              <a:gd name="connsiteX745" fmla="*/ 5256105 w 7467600"/>
              <a:gd name="connsiteY745" fmla="*/ 945632 h 6858000"/>
              <a:gd name="connsiteX746" fmla="*/ 5107071 w 7467600"/>
              <a:gd name="connsiteY746" fmla="*/ 969720 h 6858000"/>
              <a:gd name="connsiteX747" fmla="*/ 4998681 w 7467600"/>
              <a:gd name="connsiteY747" fmla="*/ 988771 h 6858000"/>
              <a:gd name="connsiteX748" fmla="*/ 5870151 w 7467600"/>
              <a:gd name="connsiteY748" fmla="*/ 898890 h 6858000"/>
              <a:gd name="connsiteX749" fmla="*/ 5504425 w 7467600"/>
              <a:gd name="connsiteY749" fmla="*/ 848067 h 6858000"/>
              <a:gd name="connsiteX750" fmla="*/ 4968849 w 7467600"/>
              <a:gd name="connsiteY750" fmla="*/ 962318 h 6858000"/>
              <a:gd name="connsiteX751" fmla="*/ 5104039 w 7467600"/>
              <a:gd name="connsiteY751" fmla="*/ 940634 h 6858000"/>
              <a:gd name="connsiteX752" fmla="*/ 5256311 w 7467600"/>
              <a:gd name="connsiteY752" fmla="*/ 916490 h 6858000"/>
              <a:gd name="connsiteX753" fmla="*/ 5377381 w 7467600"/>
              <a:gd name="connsiteY753" fmla="*/ 912671 h 6858000"/>
              <a:gd name="connsiteX754" fmla="*/ 5460148 w 7467600"/>
              <a:gd name="connsiteY754" fmla="*/ 911442 h 6858000"/>
              <a:gd name="connsiteX755" fmla="*/ 5648971 w 7467600"/>
              <a:gd name="connsiteY755" fmla="*/ 891331 h 6858000"/>
              <a:gd name="connsiteX756" fmla="*/ 5844807 w 7467600"/>
              <a:gd name="connsiteY756" fmla="*/ 870718 h 6858000"/>
              <a:gd name="connsiteX757" fmla="*/ 5862975 w 7467600"/>
              <a:gd name="connsiteY757" fmla="*/ 869756 h 6858000"/>
              <a:gd name="connsiteX758" fmla="*/ 5920887 w 7467600"/>
              <a:gd name="connsiteY758" fmla="*/ 865929 h 6858000"/>
              <a:gd name="connsiteX759" fmla="*/ 5504425 w 7467600"/>
              <a:gd name="connsiteY759" fmla="*/ 848067 h 6858000"/>
              <a:gd name="connsiteX760" fmla="*/ 3607114 w 7467600"/>
              <a:gd name="connsiteY760" fmla="*/ 467441 h 6858000"/>
              <a:gd name="connsiteX761" fmla="*/ 3296242 w 7467600"/>
              <a:gd name="connsiteY761" fmla="*/ 807991 h 6858000"/>
              <a:gd name="connsiteX762" fmla="*/ 3174674 w 7467600"/>
              <a:gd name="connsiteY762" fmla="*/ 919759 h 6858000"/>
              <a:gd name="connsiteX763" fmla="*/ 3042978 w 7467600"/>
              <a:gd name="connsiteY763" fmla="*/ 1054894 h 6858000"/>
              <a:gd name="connsiteX764" fmla="*/ 2968914 w 7467600"/>
              <a:gd name="connsiteY764" fmla="*/ 1133756 h 6858000"/>
              <a:gd name="connsiteX765" fmla="*/ 3103823 w 7467600"/>
              <a:gd name="connsiteY765" fmla="*/ 1026814 h 6858000"/>
              <a:gd name="connsiteX766" fmla="*/ 3607114 w 7467600"/>
              <a:gd name="connsiteY766" fmla="*/ 467441 h 6858000"/>
              <a:gd name="connsiteX767" fmla="*/ 3744487 w 7467600"/>
              <a:gd name="connsiteY767" fmla="*/ 383136 h 6858000"/>
              <a:gd name="connsiteX768" fmla="*/ 3970213 w 7467600"/>
              <a:gd name="connsiteY768" fmla="*/ 995559 h 6858000"/>
              <a:gd name="connsiteX769" fmla="*/ 3744487 w 7467600"/>
              <a:gd name="connsiteY769" fmla="*/ 383136 h 6858000"/>
              <a:gd name="connsiteX770" fmla="*/ 3624562 w 7467600"/>
              <a:gd name="connsiteY770" fmla="*/ 367041 h 6858000"/>
              <a:gd name="connsiteX771" fmla="*/ 3489712 w 7467600"/>
              <a:gd name="connsiteY771" fmla="*/ 485386 h 6858000"/>
              <a:gd name="connsiteX772" fmla="*/ 3182994 w 7467600"/>
              <a:gd name="connsiteY772" fmla="*/ 828265 h 6858000"/>
              <a:gd name="connsiteX773" fmla="*/ 2892114 w 7467600"/>
              <a:gd name="connsiteY773" fmla="*/ 1172635 h 6858000"/>
              <a:gd name="connsiteX774" fmla="*/ 3021459 w 7467600"/>
              <a:gd name="connsiteY774" fmla="*/ 1035385 h 6858000"/>
              <a:gd name="connsiteX775" fmla="*/ 3153873 w 7467600"/>
              <a:gd name="connsiteY775" fmla="*/ 898971 h 6858000"/>
              <a:gd name="connsiteX776" fmla="*/ 3276511 w 7467600"/>
              <a:gd name="connsiteY776" fmla="*/ 786423 h 6858000"/>
              <a:gd name="connsiteX777" fmla="*/ 3584154 w 7467600"/>
              <a:gd name="connsiteY777" fmla="*/ 448218 h 6858000"/>
              <a:gd name="connsiteX778" fmla="*/ 3624562 w 7467600"/>
              <a:gd name="connsiteY778" fmla="*/ 367041 h 6858000"/>
              <a:gd name="connsiteX779" fmla="*/ 3766672 w 7467600"/>
              <a:gd name="connsiteY779" fmla="*/ 359429 h 6858000"/>
              <a:gd name="connsiteX780" fmla="*/ 3996338 w 7467600"/>
              <a:gd name="connsiteY780" fmla="*/ 968237 h 6858000"/>
              <a:gd name="connsiteX781" fmla="*/ 3766672 w 7467600"/>
              <a:gd name="connsiteY781" fmla="*/ 359429 h 6858000"/>
              <a:gd name="connsiteX782" fmla="*/ 5805386 w 7467600"/>
              <a:gd name="connsiteY782" fmla="*/ 239240 h 6858000"/>
              <a:gd name="connsiteX783" fmla="*/ 5736947 w 7467600"/>
              <a:gd name="connsiteY783" fmla="*/ 261367 h 6858000"/>
              <a:gd name="connsiteX784" fmla="*/ 5427012 w 7467600"/>
              <a:gd name="connsiteY784" fmla="*/ 311272 h 6858000"/>
              <a:gd name="connsiteX785" fmla="*/ 5147818 w 7467600"/>
              <a:gd name="connsiteY785" fmla="*/ 322112 h 6858000"/>
              <a:gd name="connsiteX786" fmla="*/ 5060854 w 7467600"/>
              <a:gd name="connsiteY786" fmla="*/ 311882 h 6858000"/>
              <a:gd name="connsiteX787" fmla="*/ 4945989 w 7467600"/>
              <a:gd name="connsiteY787" fmla="*/ 300516 h 6858000"/>
              <a:gd name="connsiteX788" fmla="*/ 5410479 w 7467600"/>
              <a:gd name="connsiteY788" fmla="*/ 348434 h 6858000"/>
              <a:gd name="connsiteX789" fmla="*/ 5805386 w 7467600"/>
              <a:gd name="connsiteY789" fmla="*/ 239240 h 6858000"/>
              <a:gd name="connsiteX790" fmla="*/ 5905192 w 7467600"/>
              <a:gd name="connsiteY790" fmla="*/ 163079 h 6858000"/>
              <a:gd name="connsiteX791" fmla="*/ 5865655 w 7467600"/>
              <a:gd name="connsiteY791" fmla="*/ 171901 h 6858000"/>
              <a:gd name="connsiteX792" fmla="*/ 5259740 w 7467600"/>
              <a:gd name="connsiteY792" fmla="*/ 257013 h 6858000"/>
              <a:gd name="connsiteX793" fmla="*/ 5208466 w 7467600"/>
              <a:gd name="connsiteY793" fmla="*/ 257550 h 6858000"/>
              <a:gd name="connsiteX794" fmla="*/ 4980204 w 7467600"/>
              <a:gd name="connsiteY794" fmla="*/ 271903 h 6858000"/>
              <a:gd name="connsiteX795" fmla="*/ 5068068 w 7467600"/>
              <a:gd name="connsiteY795" fmla="*/ 282244 h 6858000"/>
              <a:gd name="connsiteX796" fmla="*/ 5153231 w 7467600"/>
              <a:gd name="connsiteY796" fmla="*/ 292240 h 6858000"/>
              <a:gd name="connsiteX797" fmla="*/ 5426491 w 7467600"/>
              <a:gd name="connsiteY797" fmla="*/ 281128 h 6858000"/>
              <a:gd name="connsiteX798" fmla="*/ 5731212 w 7467600"/>
              <a:gd name="connsiteY798" fmla="*/ 231951 h 6858000"/>
              <a:gd name="connsiteX799" fmla="*/ 5905192 w 7467600"/>
              <a:gd name="connsiteY799" fmla="*/ 163079 h 6858000"/>
              <a:gd name="connsiteX800" fmla="*/ 5944437 w 7467600"/>
              <a:gd name="connsiteY800" fmla="*/ 113829 h 6858000"/>
              <a:gd name="connsiteX801" fmla="*/ 5825032 w 7467600"/>
              <a:gd name="connsiteY801" fmla="*/ 146405 h 6858000"/>
              <a:gd name="connsiteX802" fmla="*/ 4955599 w 7467600"/>
              <a:gd name="connsiteY802" fmla="*/ 247008 h 6858000"/>
              <a:gd name="connsiteX803" fmla="*/ 5210104 w 7467600"/>
              <a:gd name="connsiteY803" fmla="*/ 228123 h 6858000"/>
              <a:gd name="connsiteX804" fmla="*/ 5261015 w 7467600"/>
              <a:gd name="connsiteY804" fmla="*/ 227087 h 6858000"/>
              <a:gd name="connsiteX805" fmla="*/ 5861181 w 7467600"/>
              <a:gd name="connsiteY805" fmla="*/ 143093 h 6858000"/>
              <a:gd name="connsiteX806" fmla="*/ 5961252 w 7467600"/>
              <a:gd name="connsiteY806" fmla="*/ 114820 h 6858000"/>
              <a:gd name="connsiteX807" fmla="*/ 5944437 w 7467600"/>
              <a:gd name="connsiteY807" fmla="*/ 113829 h 6858000"/>
              <a:gd name="connsiteX808" fmla="*/ 3882765 w 7467600"/>
              <a:gd name="connsiteY808" fmla="*/ 0 h 6858000"/>
              <a:gd name="connsiteX809" fmla="*/ 3995099 w 7467600"/>
              <a:gd name="connsiteY809" fmla="*/ 0 h 6858000"/>
              <a:gd name="connsiteX810" fmla="*/ 4163818 w 7467600"/>
              <a:gd name="connsiteY810" fmla="*/ 234104 h 6858000"/>
              <a:gd name="connsiteX811" fmla="*/ 4172099 w 7467600"/>
              <a:gd name="connsiteY811" fmla="*/ 234207 h 6858000"/>
              <a:gd name="connsiteX812" fmla="*/ 4784282 w 7467600"/>
              <a:gd name="connsiteY812" fmla="*/ 276561 h 6858000"/>
              <a:gd name="connsiteX813" fmla="*/ 4801687 w 7467600"/>
              <a:gd name="connsiteY813" fmla="*/ 267764 h 6858000"/>
              <a:gd name="connsiteX814" fmla="*/ 6082788 w 7467600"/>
              <a:gd name="connsiteY814" fmla="*/ 64119 h 6858000"/>
              <a:gd name="connsiteX815" fmla="*/ 6099442 w 7467600"/>
              <a:gd name="connsiteY815" fmla="*/ 82568 h 6858000"/>
              <a:gd name="connsiteX816" fmla="*/ 4804137 w 7467600"/>
              <a:gd name="connsiteY816" fmla="*/ 320931 h 6858000"/>
              <a:gd name="connsiteX817" fmla="*/ 4227047 w 7467600"/>
              <a:gd name="connsiteY817" fmla="*/ 313415 h 6858000"/>
              <a:gd name="connsiteX818" fmla="*/ 4346041 w 7467600"/>
              <a:gd name="connsiteY818" fmla="*/ 456086 h 6858000"/>
              <a:gd name="connsiteX819" fmla="*/ 4870967 w 7467600"/>
              <a:gd name="connsiteY819" fmla="*/ 963061 h 6858000"/>
              <a:gd name="connsiteX820" fmla="*/ 4889647 w 7467600"/>
              <a:gd name="connsiteY820" fmla="*/ 957147 h 6858000"/>
              <a:gd name="connsiteX821" fmla="*/ 5422504 w 7467600"/>
              <a:gd name="connsiteY821" fmla="*/ 805191 h 6858000"/>
              <a:gd name="connsiteX822" fmla="*/ 6087656 w 7467600"/>
              <a:gd name="connsiteY822" fmla="*/ 826703 h 6858000"/>
              <a:gd name="connsiteX823" fmla="*/ 6058717 w 7467600"/>
              <a:gd name="connsiteY823" fmla="*/ 865992 h 6858000"/>
              <a:gd name="connsiteX824" fmla="*/ 4974153 w 7467600"/>
              <a:gd name="connsiteY824" fmla="*/ 1045456 h 6858000"/>
              <a:gd name="connsiteX825" fmla="*/ 5627835 w 7467600"/>
              <a:gd name="connsiteY825" fmla="*/ 1472077 h 6858000"/>
              <a:gd name="connsiteX826" fmla="*/ 5629817 w 7467600"/>
              <a:gd name="connsiteY826" fmla="*/ 1471412 h 6858000"/>
              <a:gd name="connsiteX827" fmla="*/ 5634124 w 7467600"/>
              <a:gd name="connsiteY827" fmla="*/ 1470572 h 6858000"/>
              <a:gd name="connsiteX828" fmla="*/ 5755832 w 7467600"/>
              <a:gd name="connsiteY828" fmla="*/ 1383886 h 6858000"/>
              <a:gd name="connsiteX829" fmla="*/ 6014186 w 7467600"/>
              <a:gd name="connsiteY829" fmla="*/ 1279799 h 6858000"/>
              <a:gd name="connsiteX830" fmla="*/ 6901619 w 7467600"/>
              <a:gd name="connsiteY830" fmla="*/ 1047874 h 6858000"/>
              <a:gd name="connsiteX831" fmla="*/ 6931566 w 7467600"/>
              <a:gd name="connsiteY831" fmla="*/ 1062034 h 6858000"/>
              <a:gd name="connsiteX832" fmla="*/ 5790982 w 7467600"/>
              <a:gd name="connsiteY832" fmla="*/ 1561380 h 6858000"/>
              <a:gd name="connsiteX833" fmla="*/ 6188971 w 7467600"/>
              <a:gd name="connsiteY833" fmla="*/ 1755168 h 6858000"/>
              <a:gd name="connsiteX834" fmla="*/ 6202446 w 7467600"/>
              <a:gd name="connsiteY834" fmla="*/ 1752268 h 6858000"/>
              <a:gd name="connsiteX835" fmla="*/ 7179560 w 7467600"/>
              <a:gd name="connsiteY835" fmla="*/ 1467551 h 6858000"/>
              <a:gd name="connsiteX836" fmla="*/ 7158730 w 7467600"/>
              <a:gd name="connsiteY836" fmla="*/ 1507835 h 6858000"/>
              <a:gd name="connsiteX837" fmla="*/ 6326959 w 7467600"/>
              <a:gd name="connsiteY837" fmla="*/ 1817686 h 6858000"/>
              <a:gd name="connsiteX838" fmla="*/ 6537433 w 7467600"/>
              <a:gd name="connsiteY838" fmla="*/ 1907790 h 6858000"/>
              <a:gd name="connsiteX839" fmla="*/ 6550221 w 7467600"/>
              <a:gd name="connsiteY839" fmla="*/ 1910729 h 6858000"/>
              <a:gd name="connsiteX840" fmla="*/ 6964438 w 7467600"/>
              <a:gd name="connsiteY840" fmla="*/ 2209505 h 6858000"/>
              <a:gd name="connsiteX841" fmla="*/ 7367862 w 7467600"/>
              <a:gd name="connsiteY841" fmla="*/ 2806833 h 6858000"/>
              <a:gd name="connsiteX842" fmla="*/ 7364329 w 7467600"/>
              <a:gd name="connsiteY842" fmla="*/ 2826907 h 6858000"/>
              <a:gd name="connsiteX843" fmla="*/ 7290545 w 7467600"/>
              <a:gd name="connsiteY843" fmla="*/ 2850663 h 6858000"/>
              <a:gd name="connsiteX844" fmla="*/ 6472036 w 7467600"/>
              <a:gd name="connsiteY844" fmla="*/ 1959003 h 6858000"/>
              <a:gd name="connsiteX845" fmla="*/ 5792897 w 7467600"/>
              <a:gd name="connsiteY845" fmla="*/ 1647747 h 6858000"/>
              <a:gd name="connsiteX846" fmla="*/ 5842751 w 7467600"/>
              <a:gd name="connsiteY846" fmla="*/ 1816112 h 6858000"/>
              <a:gd name="connsiteX847" fmla="*/ 5847424 w 7467600"/>
              <a:gd name="connsiteY847" fmla="*/ 1815776 h 6858000"/>
              <a:gd name="connsiteX848" fmla="*/ 6399821 w 7467600"/>
              <a:gd name="connsiteY848" fmla="*/ 2344799 h 6858000"/>
              <a:gd name="connsiteX849" fmla="*/ 6323232 w 7467600"/>
              <a:gd name="connsiteY849" fmla="*/ 2389634 h 6858000"/>
              <a:gd name="connsiteX850" fmla="*/ 5942958 w 7467600"/>
              <a:gd name="connsiteY850" fmla="*/ 2077708 h 6858000"/>
              <a:gd name="connsiteX851" fmla="*/ 5921559 w 7467600"/>
              <a:gd name="connsiteY851" fmla="*/ 2378596 h 6858000"/>
              <a:gd name="connsiteX852" fmla="*/ 5817651 w 7467600"/>
              <a:gd name="connsiteY852" fmla="*/ 3023919 h 6858000"/>
              <a:gd name="connsiteX853" fmla="*/ 5729634 w 7467600"/>
              <a:gd name="connsiteY853" fmla="*/ 3051849 h 6858000"/>
              <a:gd name="connsiteX854" fmla="*/ 5611018 w 7467600"/>
              <a:gd name="connsiteY854" fmla="*/ 2316769 h 6858000"/>
              <a:gd name="connsiteX855" fmla="*/ 5687608 w 7467600"/>
              <a:gd name="connsiteY855" fmla="*/ 2039972 h 6858000"/>
              <a:gd name="connsiteX856" fmla="*/ 5657554 w 7467600"/>
              <a:gd name="connsiteY856" fmla="*/ 1576445 h 6858000"/>
              <a:gd name="connsiteX857" fmla="*/ 5150475 w 7467600"/>
              <a:gd name="connsiteY857" fmla="*/ 1274012 h 6858000"/>
              <a:gd name="connsiteX858" fmla="*/ 5349142 w 7467600"/>
              <a:gd name="connsiteY858" fmla="*/ 2204405 h 6858000"/>
              <a:gd name="connsiteX859" fmla="*/ 5262214 w 7467600"/>
              <a:gd name="connsiteY859" fmla="*/ 2233836 h 6858000"/>
              <a:gd name="connsiteX860" fmla="*/ 4981539 w 7467600"/>
              <a:gd name="connsiteY860" fmla="*/ 1542201 h 6858000"/>
              <a:gd name="connsiteX861" fmla="*/ 4958461 w 7467600"/>
              <a:gd name="connsiteY861" fmla="*/ 1136957 h 6858000"/>
              <a:gd name="connsiteX862" fmla="*/ 4655015 w 7467600"/>
              <a:gd name="connsiteY862" fmla="*/ 891426 h 6858000"/>
              <a:gd name="connsiteX863" fmla="*/ 4348002 w 7467600"/>
              <a:gd name="connsiteY863" fmla="*/ 2205895 h 6858000"/>
              <a:gd name="connsiteX864" fmla="*/ 4262250 w 7467600"/>
              <a:gd name="connsiteY864" fmla="*/ 2219972 h 6858000"/>
              <a:gd name="connsiteX865" fmla="*/ 4550611 w 7467600"/>
              <a:gd name="connsiteY865" fmla="*/ 817540 h 6858000"/>
              <a:gd name="connsiteX866" fmla="*/ 4564418 w 7467600"/>
              <a:gd name="connsiteY866" fmla="*/ 808293 h 6858000"/>
              <a:gd name="connsiteX867" fmla="*/ 4266388 w 7467600"/>
              <a:gd name="connsiteY867" fmla="*/ 500083 h 6858000"/>
              <a:gd name="connsiteX868" fmla="*/ 4032842 w 7467600"/>
              <a:gd name="connsiteY868" fmla="*/ 211809 h 6858000"/>
              <a:gd name="connsiteX869" fmla="*/ 3882765 w 7467600"/>
              <a:gd name="connsiteY869" fmla="*/ 0 h 6858000"/>
              <a:gd name="connsiteX870" fmla="*/ 3721337 w 7467600"/>
              <a:gd name="connsiteY870" fmla="*/ 0 h 6858000"/>
              <a:gd name="connsiteX871" fmla="*/ 3797544 w 7467600"/>
              <a:gd name="connsiteY871" fmla="*/ 0 h 6858000"/>
              <a:gd name="connsiteX872" fmla="*/ 3775734 w 7467600"/>
              <a:gd name="connsiteY872" fmla="*/ 95131 h 6858000"/>
              <a:gd name="connsiteX873" fmla="*/ 3724807 w 7467600"/>
              <a:gd name="connsiteY873" fmla="*/ 272257 h 6858000"/>
              <a:gd name="connsiteX874" fmla="*/ 3726844 w 7467600"/>
              <a:gd name="connsiteY874" fmla="*/ 282988 h 6858000"/>
              <a:gd name="connsiteX875" fmla="*/ 3742664 w 7467600"/>
              <a:gd name="connsiteY875" fmla="*/ 279918 h 6858000"/>
              <a:gd name="connsiteX876" fmla="*/ 4103910 w 7467600"/>
              <a:gd name="connsiteY876" fmla="*/ 1161917 h 6858000"/>
              <a:gd name="connsiteX877" fmla="*/ 4020269 w 7467600"/>
              <a:gd name="connsiteY877" fmla="*/ 1200406 h 6858000"/>
              <a:gd name="connsiteX878" fmla="*/ 3674882 w 7467600"/>
              <a:gd name="connsiteY878" fmla="*/ 488524 h 6858000"/>
              <a:gd name="connsiteX879" fmla="*/ 3132682 w 7467600"/>
              <a:gd name="connsiteY879" fmla="*/ 1072284 h 6858000"/>
              <a:gd name="connsiteX880" fmla="*/ 2716346 w 7467600"/>
              <a:gd name="connsiteY880" fmla="*/ 1276376 h 6858000"/>
              <a:gd name="connsiteX881" fmla="*/ 2716772 w 7467600"/>
              <a:gd name="connsiteY881" fmla="*/ 1255462 h 6858000"/>
              <a:gd name="connsiteX882" fmla="*/ 3471096 w 7467600"/>
              <a:gd name="connsiteY882" fmla="*/ 437072 h 6858000"/>
              <a:gd name="connsiteX883" fmla="*/ 3639057 w 7467600"/>
              <a:gd name="connsiteY883" fmla="*/ 286334 h 6858000"/>
              <a:gd name="connsiteX884" fmla="*/ 3640309 w 7467600"/>
              <a:gd name="connsiteY884" fmla="*/ 284664 h 6858000"/>
              <a:gd name="connsiteX885" fmla="*/ 3646022 w 7467600"/>
              <a:gd name="connsiteY885" fmla="*/ 276711 h 6858000"/>
              <a:gd name="connsiteX886" fmla="*/ 3707943 w 7467600"/>
              <a:gd name="connsiteY886" fmla="*/ 65958 h 6858000"/>
              <a:gd name="connsiteX887" fmla="*/ 3721337 w 7467600"/>
              <a:gd name="connsiteY887" fmla="*/ 0 h 6858000"/>
              <a:gd name="connsiteX888" fmla="*/ 2867960 w 7467600"/>
              <a:gd name="connsiteY888" fmla="*/ 0 h 6858000"/>
              <a:gd name="connsiteX889" fmla="*/ 2926351 w 7467600"/>
              <a:gd name="connsiteY889" fmla="*/ 0 h 6858000"/>
              <a:gd name="connsiteX890" fmla="*/ 2902823 w 7467600"/>
              <a:gd name="connsiteY890" fmla="*/ 262929 h 6858000"/>
              <a:gd name="connsiteX891" fmla="*/ 2940663 w 7467600"/>
              <a:gd name="connsiteY891" fmla="*/ 140884 h 6858000"/>
              <a:gd name="connsiteX892" fmla="*/ 2947039 w 7467600"/>
              <a:gd name="connsiteY892" fmla="*/ 122524 h 6858000"/>
              <a:gd name="connsiteX893" fmla="*/ 2984316 w 7467600"/>
              <a:gd name="connsiteY893" fmla="*/ 0 h 6858000"/>
              <a:gd name="connsiteX894" fmla="*/ 3016114 w 7467600"/>
              <a:gd name="connsiteY894" fmla="*/ 0 h 6858000"/>
              <a:gd name="connsiteX895" fmla="*/ 2979949 w 7467600"/>
              <a:gd name="connsiteY895" fmla="*/ 119274 h 6858000"/>
              <a:gd name="connsiteX896" fmla="*/ 3023879 w 7467600"/>
              <a:gd name="connsiteY896" fmla="*/ 0 h 6858000"/>
              <a:gd name="connsiteX897" fmla="*/ 3105400 w 7467600"/>
              <a:gd name="connsiteY897" fmla="*/ 0 h 6858000"/>
              <a:gd name="connsiteX898" fmla="*/ 3094669 w 7467600"/>
              <a:gd name="connsiteY898" fmla="*/ 30308 h 6858000"/>
              <a:gd name="connsiteX899" fmla="*/ 2901945 w 7467600"/>
              <a:gd name="connsiteY899" fmla="*/ 466538 h 6858000"/>
              <a:gd name="connsiteX900" fmla="*/ 2815209 w 7467600"/>
              <a:gd name="connsiteY900" fmla="*/ 497361 h 6858000"/>
              <a:gd name="connsiteX901" fmla="*/ 2844845 w 7467600"/>
              <a:gd name="connsiteY901" fmla="*/ 127638 h 6858000"/>
              <a:gd name="connsiteX902" fmla="*/ 2867960 w 7467600"/>
              <a:gd name="connsiteY902" fmla="*/ 0 h 6858000"/>
              <a:gd name="connsiteX903" fmla="*/ 1057230 w 7467600"/>
              <a:gd name="connsiteY903" fmla="*/ 0 h 6858000"/>
              <a:gd name="connsiteX904" fmla="*/ 1111003 w 7467600"/>
              <a:gd name="connsiteY904" fmla="*/ 0 h 6858000"/>
              <a:gd name="connsiteX905" fmla="*/ 1125553 w 7467600"/>
              <a:gd name="connsiteY905" fmla="*/ 52588 h 6858000"/>
              <a:gd name="connsiteX906" fmla="*/ 1304276 w 7467600"/>
              <a:gd name="connsiteY906" fmla="*/ 476275 h 6858000"/>
              <a:gd name="connsiteX907" fmla="*/ 1492066 w 7467600"/>
              <a:gd name="connsiteY907" fmla="*/ 886333 h 6858000"/>
              <a:gd name="connsiteX908" fmla="*/ 1423698 w 7467600"/>
              <a:gd name="connsiteY908" fmla="*/ 710817 h 6858000"/>
              <a:gd name="connsiteX909" fmla="*/ 1357609 w 7467600"/>
              <a:gd name="connsiteY909" fmla="*/ 532892 h 6858000"/>
              <a:gd name="connsiteX910" fmla="*/ 1309550 w 7467600"/>
              <a:gd name="connsiteY910" fmla="*/ 374031 h 6858000"/>
              <a:gd name="connsiteX911" fmla="*/ 1193673 w 7467600"/>
              <a:gd name="connsiteY911" fmla="*/ 49533 h 6858000"/>
              <a:gd name="connsiteX912" fmla="*/ 1164391 w 7467600"/>
              <a:gd name="connsiteY912" fmla="*/ 0 h 6858000"/>
              <a:gd name="connsiteX913" fmla="*/ 1200666 w 7467600"/>
              <a:gd name="connsiteY913" fmla="*/ 0 h 6858000"/>
              <a:gd name="connsiteX914" fmla="*/ 1223408 w 7467600"/>
              <a:gd name="connsiteY914" fmla="*/ 38996 h 6858000"/>
              <a:gd name="connsiteX915" fmla="*/ 1339635 w 7467600"/>
              <a:gd name="connsiteY915" fmla="*/ 365517 h 6858000"/>
              <a:gd name="connsiteX916" fmla="*/ 1387469 w 7467600"/>
              <a:gd name="connsiteY916" fmla="*/ 523079 h 6858000"/>
              <a:gd name="connsiteX917" fmla="*/ 1452685 w 7467600"/>
              <a:gd name="connsiteY917" fmla="*/ 699806 h 6858000"/>
              <a:gd name="connsiteX918" fmla="*/ 1492092 w 7467600"/>
              <a:gd name="connsiteY918" fmla="*/ 800424 h 6858000"/>
              <a:gd name="connsiteX919" fmla="*/ 1455302 w 7467600"/>
              <a:gd name="connsiteY919" fmla="*/ 632913 h 6858000"/>
              <a:gd name="connsiteX920" fmla="*/ 1222336 w 7467600"/>
              <a:gd name="connsiteY920" fmla="*/ 9480 h 6858000"/>
              <a:gd name="connsiteX921" fmla="*/ 1214634 w 7467600"/>
              <a:gd name="connsiteY921" fmla="*/ 0 h 6858000"/>
              <a:gd name="connsiteX922" fmla="*/ 1289827 w 7467600"/>
              <a:gd name="connsiteY922" fmla="*/ 0 h 6858000"/>
              <a:gd name="connsiteX923" fmla="*/ 1321076 w 7467600"/>
              <a:gd name="connsiteY923" fmla="*/ 59722 h 6858000"/>
              <a:gd name="connsiteX924" fmla="*/ 1512579 w 7467600"/>
              <a:gd name="connsiteY924" fmla="*/ 626441 h 6858000"/>
              <a:gd name="connsiteX925" fmla="*/ 1506076 w 7467600"/>
              <a:gd name="connsiteY925" fmla="*/ 1089289 h 6858000"/>
              <a:gd name="connsiteX926" fmla="*/ 1486346 w 7467600"/>
              <a:gd name="connsiteY926" fmla="*/ 1079919 h 6858000"/>
              <a:gd name="connsiteX927" fmla="*/ 1070511 w 7467600"/>
              <a:gd name="connsiteY927" fmla="*/ 48609 h 6858000"/>
              <a:gd name="connsiteX928" fmla="*/ 1057230 w 7467600"/>
              <a:gd name="connsiteY928" fmla="*/ 0 h 6858000"/>
              <a:gd name="connsiteX929" fmla="*/ 43151 w 7467600"/>
              <a:gd name="connsiteY929" fmla="*/ 0 h 6858000"/>
              <a:gd name="connsiteX930" fmla="*/ 95283 w 7467600"/>
              <a:gd name="connsiteY930" fmla="*/ 0 h 6858000"/>
              <a:gd name="connsiteX931" fmla="*/ 300708 w 7467600"/>
              <a:gd name="connsiteY931" fmla="*/ 154571 h 6858000"/>
              <a:gd name="connsiteX932" fmla="*/ 530414 w 7467600"/>
              <a:gd name="connsiteY932" fmla="*/ 354673 h 6858000"/>
              <a:gd name="connsiteX933" fmla="*/ 333785 w 7467600"/>
              <a:gd name="connsiteY933" fmla="*/ 161564 h 6858000"/>
              <a:gd name="connsiteX934" fmla="*/ 147005 w 7467600"/>
              <a:gd name="connsiteY934" fmla="*/ 0 h 6858000"/>
              <a:gd name="connsiteX935" fmla="*/ 272509 w 7467600"/>
              <a:gd name="connsiteY935" fmla="*/ 0 h 6858000"/>
              <a:gd name="connsiteX936" fmla="*/ 326276 w 7467600"/>
              <a:gd name="connsiteY936" fmla="*/ 45847 h 6858000"/>
              <a:gd name="connsiteX937" fmla="*/ 823759 w 7467600"/>
              <a:gd name="connsiteY937" fmla="*/ 574145 h 6858000"/>
              <a:gd name="connsiteX938" fmla="*/ 811254 w 7467600"/>
              <a:gd name="connsiteY938" fmla="*/ 665546 h 6858000"/>
              <a:gd name="connsiteX939" fmla="*/ 154042 w 7467600"/>
              <a:gd name="connsiteY939" fmla="*/ 261522 h 6858000"/>
              <a:gd name="connsiteX940" fmla="*/ 13550 w 7467600"/>
              <a:gd name="connsiteY940" fmla="*/ 158423 h 6858000"/>
              <a:gd name="connsiteX941" fmla="*/ 0 w 7467600"/>
              <a:gd name="connsiteY941" fmla="*/ 146618 h 6858000"/>
              <a:gd name="connsiteX942" fmla="*/ 0 w 7467600"/>
              <a:gd name="connsiteY942" fmla="*/ 59161 h 6858000"/>
              <a:gd name="connsiteX943" fmla="*/ 45427 w 7467600"/>
              <a:gd name="connsiteY943" fmla="*/ 101078 h 6858000"/>
              <a:gd name="connsiteX944" fmla="*/ 630103 w 7467600"/>
              <a:gd name="connsiteY944" fmla="*/ 485885 h 6858000"/>
              <a:gd name="connsiteX945" fmla="*/ 532040 w 7467600"/>
              <a:gd name="connsiteY945" fmla="*/ 399359 h 6858000"/>
              <a:gd name="connsiteX946" fmla="*/ 517618 w 7467600"/>
              <a:gd name="connsiteY946" fmla="*/ 385726 h 6858000"/>
              <a:gd name="connsiteX947" fmla="*/ 285074 w 7467600"/>
              <a:gd name="connsiteY947" fmla="*/ 182755 h 6858000"/>
              <a:gd name="connsiteX948" fmla="*/ 43151 w 7467600"/>
              <a:gd name="connsiteY948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467600 w 7467600"/>
              <a:gd name="connsiteY4" fmla="*/ 6767913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1019354 w 7467600"/>
              <a:gd name="connsiteY16" fmla="*/ 6315006 h 6858000"/>
              <a:gd name="connsiteX17" fmla="*/ 441046 w 7467600"/>
              <a:gd name="connsiteY17" fmla="*/ 6691153 h 6858000"/>
              <a:gd name="connsiteX18" fmla="*/ 1019354 w 7467600"/>
              <a:gd name="connsiteY18" fmla="*/ 6315006 h 6858000"/>
              <a:gd name="connsiteX19" fmla="*/ 991680 w 7467600"/>
              <a:gd name="connsiteY19" fmla="*/ 6298413 h 6858000"/>
              <a:gd name="connsiteX20" fmla="*/ 409060 w 7467600"/>
              <a:gd name="connsiteY20" fmla="*/ 6671470 h 6858000"/>
              <a:gd name="connsiteX21" fmla="*/ 991680 w 7467600"/>
              <a:gd name="connsiteY21" fmla="*/ 6298413 h 6858000"/>
              <a:gd name="connsiteX22" fmla="*/ 103333 w 7467600"/>
              <a:gd name="connsiteY22" fmla="*/ 5699602 h 6858000"/>
              <a:gd name="connsiteX23" fmla="*/ 233938 w 7467600"/>
              <a:gd name="connsiteY23" fmla="*/ 5809416 h 6858000"/>
              <a:gd name="connsiteX24" fmla="*/ 883580 w 7467600"/>
              <a:gd name="connsiteY24" fmla="*/ 6180710 h 6858000"/>
              <a:gd name="connsiteX25" fmla="*/ 487337 w 7467600"/>
              <a:gd name="connsiteY25" fmla="*/ 5950182 h 6858000"/>
              <a:gd name="connsiteX26" fmla="*/ 354051 w 7467600"/>
              <a:gd name="connsiteY26" fmla="*/ 5854912 h 6858000"/>
              <a:gd name="connsiteX27" fmla="*/ 195436 w 7467600"/>
              <a:gd name="connsiteY27" fmla="*/ 5755068 h 6858000"/>
              <a:gd name="connsiteX28" fmla="*/ 103333 w 7467600"/>
              <a:gd name="connsiteY28" fmla="*/ 5699602 h 6858000"/>
              <a:gd name="connsiteX29" fmla="*/ 5539432 w 7467600"/>
              <a:gd name="connsiteY29" fmla="*/ 5642928 h 6858000"/>
              <a:gd name="connsiteX30" fmla="*/ 5555462 w 7467600"/>
              <a:gd name="connsiteY30" fmla="*/ 5694454 h 6858000"/>
              <a:gd name="connsiteX31" fmla="*/ 5828270 w 7467600"/>
              <a:gd name="connsiteY31" fmla="*/ 6320663 h 6858000"/>
              <a:gd name="connsiteX32" fmla="*/ 5947416 w 7467600"/>
              <a:gd name="connsiteY32" fmla="*/ 6574846 h 6858000"/>
              <a:gd name="connsiteX33" fmla="*/ 5539432 w 7467600"/>
              <a:gd name="connsiteY33" fmla="*/ 5642928 h 6858000"/>
              <a:gd name="connsiteX34" fmla="*/ 51253 w 7467600"/>
              <a:gd name="connsiteY34" fmla="*/ 5631825 h 6858000"/>
              <a:gd name="connsiteX35" fmla="*/ 211622 w 7467600"/>
              <a:gd name="connsiteY35" fmla="*/ 5728803 h 6858000"/>
              <a:gd name="connsiteX36" fmla="*/ 371652 w 7467600"/>
              <a:gd name="connsiteY36" fmla="*/ 5829062 h 6858000"/>
              <a:gd name="connsiteX37" fmla="*/ 505903 w 7467600"/>
              <a:gd name="connsiteY37" fmla="*/ 5925221 h 6858000"/>
              <a:gd name="connsiteX38" fmla="*/ 899240 w 7467600"/>
              <a:gd name="connsiteY38" fmla="*/ 6153068 h 6858000"/>
              <a:gd name="connsiteX39" fmla="*/ 988114 w 7467600"/>
              <a:gd name="connsiteY39" fmla="*/ 6174204 h 6858000"/>
              <a:gd name="connsiteX40" fmla="*/ 845971 w 7467600"/>
              <a:gd name="connsiteY40" fmla="*/ 6067177 h 6858000"/>
              <a:gd name="connsiteX41" fmla="*/ 448057 w 7467600"/>
              <a:gd name="connsiteY41" fmla="*/ 5841376 h 6858000"/>
              <a:gd name="connsiteX42" fmla="*/ 51253 w 7467600"/>
              <a:gd name="connsiteY42" fmla="*/ 5631825 h 6858000"/>
              <a:gd name="connsiteX43" fmla="*/ 2606687 w 7467600"/>
              <a:gd name="connsiteY43" fmla="*/ 5630718 h 6858000"/>
              <a:gd name="connsiteX44" fmla="*/ 2645658 w 7467600"/>
              <a:gd name="connsiteY44" fmla="*/ 6640259 h 6858000"/>
              <a:gd name="connsiteX45" fmla="*/ 2606687 w 7467600"/>
              <a:gd name="connsiteY45" fmla="*/ 5630718 h 6858000"/>
              <a:gd name="connsiteX46" fmla="*/ 3642057 w 7467600"/>
              <a:gd name="connsiteY46" fmla="*/ 5573487 h 6858000"/>
              <a:gd name="connsiteX47" fmla="*/ 3632981 w 7467600"/>
              <a:gd name="connsiteY47" fmla="*/ 5579437 h 6858000"/>
              <a:gd name="connsiteX48" fmla="*/ 3382436 w 7467600"/>
              <a:gd name="connsiteY48" fmla="*/ 5952726 h 6858000"/>
              <a:gd name="connsiteX49" fmla="*/ 3191929 w 7467600"/>
              <a:gd name="connsiteY49" fmla="*/ 6662669 h 6858000"/>
              <a:gd name="connsiteX50" fmla="*/ 3369898 w 7467600"/>
              <a:gd name="connsiteY50" fmla="*/ 6081771 h 6858000"/>
              <a:gd name="connsiteX51" fmla="*/ 3642057 w 7467600"/>
              <a:gd name="connsiteY51" fmla="*/ 5573487 h 6858000"/>
              <a:gd name="connsiteX52" fmla="*/ 2650666 w 7467600"/>
              <a:gd name="connsiteY52" fmla="*/ 5530686 h 6858000"/>
              <a:gd name="connsiteX53" fmla="*/ 2650249 w 7467600"/>
              <a:gd name="connsiteY53" fmla="*/ 5532101 h 6858000"/>
              <a:gd name="connsiteX54" fmla="*/ 2663808 w 7467600"/>
              <a:gd name="connsiteY54" fmla="*/ 6535215 h 6858000"/>
              <a:gd name="connsiteX55" fmla="*/ 2665418 w 7467600"/>
              <a:gd name="connsiteY55" fmla="*/ 6132756 h 6858000"/>
              <a:gd name="connsiteX56" fmla="*/ 2650666 w 7467600"/>
              <a:gd name="connsiteY56" fmla="*/ 5530686 h 6858000"/>
              <a:gd name="connsiteX57" fmla="*/ 2680277 w 7467600"/>
              <a:gd name="connsiteY57" fmla="*/ 5479204 h 6858000"/>
              <a:gd name="connsiteX58" fmla="*/ 2678972 w 7467600"/>
              <a:gd name="connsiteY58" fmla="*/ 5481582 h 6858000"/>
              <a:gd name="connsiteX59" fmla="*/ 2696666 w 7467600"/>
              <a:gd name="connsiteY59" fmla="*/ 6133836 h 6858000"/>
              <a:gd name="connsiteX60" fmla="*/ 2695769 w 7467600"/>
              <a:gd name="connsiteY60" fmla="*/ 6390955 h 6858000"/>
              <a:gd name="connsiteX61" fmla="*/ 2739893 w 7467600"/>
              <a:gd name="connsiteY61" fmla="*/ 6108357 h 6858000"/>
              <a:gd name="connsiteX62" fmla="*/ 2680277 w 7467600"/>
              <a:gd name="connsiteY62" fmla="*/ 5479204 h 6858000"/>
              <a:gd name="connsiteX63" fmla="*/ 1132195 w 7467600"/>
              <a:gd name="connsiteY63" fmla="*/ 5467980 h 6858000"/>
              <a:gd name="connsiteX64" fmla="*/ 1679056 w 7467600"/>
              <a:gd name="connsiteY64" fmla="*/ 5516907 h 6858000"/>
              <a:gd name="connsiteX65" fmla="*/ 2128648 w 7467600"/>
              <a:gd name="connsiteY65" fmla="*/ 5474249 h 6858000"/>
              <a:gd name="connsiteX66" fmla="*/ 1825619 w 7467600"/>
              <a:gd name="connsiteY66" fmla="*/ 5478447 h 6858000"/>
              <a:gd name="connsiteX67" fmla="*/ 1737798 w 7467600"/>
              <a:gd name="connsiteY67" fmla="*/ 5483353 h 6858000"/>
              <a:gd name="connsiteX68" fmla="*/ 1132195 w 7467600"/>
              <a:gd name="connsiteY68" fmla="*/ 5467980 h 6858000"/>
              <a:gd name="connsiteX69" fmla="*/ 1456157 w 7467600"/>
              <a:gd name="connsiteY69" fmla="*/ 5371404 h 6858000"/>
              <a:gd name="connsiteX70" fmla="*/ 1244432 w 7467600"/>
              <a:gd name="connsiteY70" fmla="*/ 5385601 h 6858000"/>
              <a:gd name="connsiteX71" fmla="*/ 973990 w 7467600"/>
              <a:gd name="connsiteY71" fmla="*/ 5424940 h 6858000"/>
              <a:gd name="connsiteX72" fmla="*/ 1103809 w 7467600"/>
              <a:gd name="connsiteY72" fmla="*/ 5433720 h 6858000"/>
              <a:gd name="connsiteX73" fmla="*/ 1123454 w 7467600"/>
              <a:gd name="connsiteY73" fmla="*/ 5435727 h 6858000"/>
              <a:gd name="connsiteX74" fmla="*/ 1737017 w 7467600"/>
              <a:gd name="connsiteY74" fmla="*/ 5452183 h 6858000"/>
              <a:gd name="connsiteX75" fmla="*/ 1824397 w 7467600"/>
              <a:gd name="connsiteY75" fmla="*/ 5447757 h 6858000"/>
              <a:gd name="connsiteX76" fmla="*/ 2070059 w 7467600"/>
              <a:gd name="connsiteY76" fmla="*/ 5441660 h 6858000"/>
              <a:gd name="connsiteX77" fmla="*/ 1456157 w 7467600"/>
              <a:gd name="connsiteY77" fmla="*/ 5371404 h 6858000"/>
              <a:gd name="connsiteX78" fmla="*/ 4988186 w 7467600"/>
              <a:gd name="connsiteY78" fmla="*/ 5216467 h 6858000"/>
              <a:gd name="connsiteX79" fmla="*/ 4777334 w 7467600"/>
              <a:gd name="connsiteY79" fmla="*/ 5406072 h 6858000"/>
              <a:gd name="connsiteX80" fmla="*/ 4718341 w 7467600"/>
              <a:gd name="connsiteY80" fmla="*/ 5468043 h 6858000"/>
              <a:gd name="connsiteX81" fmla="*/ 4604655 w 7467600"/>
              <a:gd name="connsiteY81" fmla="*/ 5583434 h 6858000"/>
              <a:gd name="connsiteX82" fmla="*/ 4565074 w 7467600"/>
              <a:gd name="connsiteY82" fmla="*/ 5618550 h 6858000"/>
              <a:gd name="connsiteX83" fmla="*/ 4988186 w 7467600"/>
              <a:gd name="connsiteY83" fmla="*/ 5216467 h 6858000"/>
              <a:gd name="connsiteX84" fmla="*/ 4978032 w 7467600"/>
              <a:gd name="connsiteY84" fmla="*/ 5183809 h 6858000"/>
              <a:gd name="connsiteX85" fmla="*/ 4463413 w 7467600"/>
              <a:gd name="connsiteY85" fmla="*/ 5615162 h 6858000"/>
              <a:gd name="connsiteX86" fmla="*/ 4358134 w 7467600"/>
              <a:gd name="connsiteY86" fmla="*/ 5742791 h 6858000"/>
              <a:gd name="connsiteX87" fmla="*/ 4376219 w 7467600"/>
              <a:gd name="connsiteY87" fmla="*/ 5729027 h 6858000"/>
              <a:gd name="connsiteX88" fmla="*/ 4582340 w 7467600"/>
              <a:gd name="connsiteY88" fmla="*/ 5561037 h 6858000"/>
              <a:gd name="connsiteX89" fmla="*/ 4694684 w 7467600"/>
              <a:gd name="connsiteY89" fmla="*/ 5447098 h 6858000"/>
              <a:gd name="connsiteX90" fmla="*/ 4754123 w 7467600"/>
              <a:gd name="connsiteY90" fmla="*/ 5384643 h 6858000"/>
              <a:gd name="connsiteX91" fmla="*/ 4978032 w 7467600"/>
              <a:gd name="connsiteY91" fmla="*/ 5183809 h 6858000"/>
              <a:gd name="connsiteX92" fmla="*/ 1903353 w 7467600"/>
              <a:gd name="connsiteY92" fmla="*/ 5044827 h 6858000"/>
              <a:gd name="connsiteX93" fmla="*/ 1936931 w 7467600"/>
              <a:gd name="connsiteY93" fmla="*/ 5093954 h 6858000"/>
              <a:gd name="connsiteX94" fmla="*/ 2195868 w 7467600"/>
              <a:gd name="connsiteY94" fmla="*/ 5396574 h 6858000"/>
              <a:gd name="connsiteX95" fmla="*/ 2088852 w 7467600"/>
              <a:gd name="connsiteY95" fmla="*/ 5166123 h 6858000"/>
              <a:gd name="connsiteX96" fmla="*/ 1958241 w 7467600"/>
              <a:gd name="connsiteY96" fmla="*/ 5067955 h 6858000"/>
              <a:gd name="connsiteX97" fmla="*/ 1903353 w 7467600"/>
              <a:gd name="connsiteY97" fmla="*/ 5044827 h 6858000"/>
              <a:gd name="connsiteX98" fmla="*/ 1979378 w 7467600"/>
              <a:gd name="connsiteY98" fmla="*/ 4769504 h 6858000"/>
              <a:gd name="connsiteX99" fmla="*/ 2882120 w 7467600"/>
              <a:gd name="connsiteY99" fmla="*/ 5064547 h 6858000"/>
              <a:gd name="connsiteX100" fmla="*/ 2793103 w 7467600"/>
              <a:gd name="connsiteY100" fmla="*/ 5039699 h 6858000"/>
              <a:gd name="connsiteX101" fmla="*/ 2770041 w 7467600"/>
              <a:gd name="connsiteY101" fmla="*/ 5033634 h 6858000"/>
              <a:gd name="connsiteX102" fmla="*/ 1979378 w 7467600"/>
              <a:gd name="connsiteY102" fmla="*/ 4769504 h 6858000"/>
              <a:gd name="connsiteX103" fmla="*/ 1927410 w 7467600"/>
              <a:gd name="connsiteY103" fmla="*/ 4716164 h 6858000"/>
              <a:gd name="connsiteX104" fmla="*/ 1959587 w 7467600"/>
              <a:gd name="connsiteY104" fmla="*/ 4728849 h 6858000"/>
              <a:gd name="connsiteX105" fmla="*/ 2777707 w 7467600"/>
              <a:gd name="connsiteY105" fmla="*/ 5003991 h 6858000"/>
              <a:gd name="connsiteX106" fmla="*/ 2800768 w 7467600"/>
              <a:gd name="connsiteY106" fmla="*/ 5010056 h 6858000"/>
              <a:gd name="connsiteX107" fmla="*/ 2879408 w 7467600"/>
              <a:gd name="connsiteY107" fmla="*/ 5031590 h 6858000"/>
              <a:gd name="connsiteX108" fmla="*/ 2862295 w 7467600"/>
              <a:gd name="connsiteY108" fmla="*/ 5022958 h 6858000"/>
              <a:gd name="connsiteX109" fmla="*/ 2813343 w 7467600"/>
              <a:gd name="connsiteY109" fmla="*/ 4998369 h 6858000"/>
              <a:gd name="connsiteX110" fmla="*/ 2646245 w 7467600"/>
              <a:gd name="connsiteY110" fmla="*/ 4930999 h 6858000"/>
              <a:gd name="connsiteX111" fmla="*/ 1999243 w 7467600"/>
              <a:gd name="connsiteY111" fmla="*/ 4730524 h 6858000"/>
              <a:gd name="connsiteX112" fmla="*/ 1979527 w 7467600"/>
              <a:gd name="connsiteY112" fmla="*/ 4726651 h 6858000"/>
              <a:gd name="connsiteX113" fmla="*/ 1927410 w 7467600"/>
              <a:gd name="connsiteY113" fmla="*/ 4716164 h 6858000"/>
              <a:gd name="connsiteX114" fmla="*/ 1997014 w 7467600"/>
              <a:gd name="connsiteY114" fmla="*/ 4698007 h 6858000"/>
              <a:gd name="connsiteX115" fmla="*/ 2005458 w 7467600"/>
              <a:gd name="connsiteY115" fmla="*/ 4699540 h 6858000"/>
              <a:gd name="connsiteX116" fmla="*/ 2657186 w 7467600"/>
              <a:gd name="connsiteY116" fmla="*/ 4901687 h 6858000"/>
              <a:gd name="connsiteX117" fmla="*/ 2826662 w 7467600"/>
              <a:gd name="connsiteY117" fmla="*/ 4970362 h 6858000"/>
              <a:gd name="connsiteX118" fmla="*/ 2876100 w 7467600"/>
              <a:gd name="connsiteY118" fmla="*/ 4995397 h 6858000"/>
              <a:gd name="connsiteX119" fmla="*/ 3042600 w 7467600"/>
              <a:gd name="connsiteY119" fmla="*/ 5059532 h 6858000"/>
              <a:gd name="connsiteX120" fmla="*/ 1997014 w 7467600"/>
              <a:gd name="connsiteY120" fmla="*/ 4698007 h 6858000"/>
              <a:gd name="connsiteX121" fmla="*/ 2305292 w 7467600"/>
              <a:gd name="connsiteY121" fmla="*/ 4219492 h 6858000"/>
              <a:gd name="connsiteX122" fmla="*/ 3360922 w 7467600"/>
              <a:gd name="connsiteY122" fmla="*/ 4529373 h 6858000"/>
              <a:gd name="connsiteX123" fmla="*/ 3492420 w 7467600"/>
              <a:gd name="connsiteY123" fmla="*/ 4510145 h 6858000"/>
              <a:gd name="connsiteX124" fmla="*/ 3364086 w 7467600"/>
              <a:gd name="connsiteY124" fmla="*/ 4480340 h 6858000"/>
              <a:gd name="connsiteX125" fmla="*/ 3225818 w 7467600"/>
              <a:gd name="connsiteY125" fmla="*/ 4411822 h 6858000"/>
              <a:gd name="connsiteX126" fmla="*/ 3129696 w 7467600"/>
              <a:gd name="connsiteY126" fmla="*/ 4360704 h 6858000"/>
              <a:gd name="connsiteX127" fmla="*/ 2814545 w 7467600"/>
              <a:gd name="connsiteY127" fmla="*/ 4282955 h 6858000"/>
              <a:gd name="connsiteX128" fmla="*/ 2305292 w 7467600"/>
              <a:gd name="connsiteY128" fmla="*/ 4219492 h 6858000"/>
              <a:gd name="connsiteX129" fmla="*/ 2626982 w 7467600"/>
              <a:gd name="connsiteY129" fmla="*/ 4206450 h 6858000"/>
              <a:gd name="connsiteX130" fmla="*/ 2490617 w 7467600"/>
              <a:gd name="connsiteY130" fmla="*/ 4206951 h 6858000"/>
              <a:gd name="connsiteX131" fmla="*/ 2819869 w 7467600"/>
              <a:gd name="connsiteY131" fmla="*/ 4252936 h 6858000"/>
              <a:gd name="connsiteX132" fmla="*/ 3143018 w 7467600"/>
              <a:gd name="connsiteY132" fmla="*/ 4332698 h 6858000"/>
              <a:gd name="connsiteX133" fmla="*/ 3241520 w 7467600"/>
              <a:gd name="connsiteY133" fmla="*/ 4385112 h 6858000"/>
              <a:gd name="connsiteX134" fmla="*/ 3374575 w 7467600"/>
              <a:gd name="connsiteY134" fmla="*/ 4451517 h 6858000"/>
              <a:gd name="connsiteX135" fmla="*/ 3505221 w 7467600"/>
              <a:gd name="connsiteY135" fmla="*/ 4480757 h 6858000"/>
              <a:gd name="connsiteX136" fmla="*/ 2626982 w 7467600"/>
              <a:gd name="connsiteY136" fmla="*/ 4206450 h 6858000"/>
              <a:gd name="connsiteX137" fmla="*/ 1310106 w 7467600"/>
              <a:gd name="connsiteY137" fmla="*/ 3943217 h 6858000"/>
              <a:gd name="connsiteX138" fmla="*/ 854994 w 7467600"/>
              <a:gd name="connsiteY138" fmla="*/ 4399136 h 6858000"/>
              <a:gd name="connsiteX139" fmla="*/ 742462 w 7467600"/>
              <a:gd name="connsiteY139" fmla="*/ 4594648 h 6858000"/>
              <a:gd name="connsiteX140" fmla="*/ 820602 w 7467600"/>
              <a:gd name="connsiteY140" fmla="*/ 4485915 h 6858000"/>
              <a:gd name="connsiteX141" fmla="*/ 878295 w 7467600"/>
              <a:gd name="connsiteY141" fmla="*/ 4403594 h 6858000"/>
              <a:gd name="connsiteX142" fmla="*/ 1240607 w 7467600"/>
              <a:gd name="connsiteY142" fmla="*/ 4010401 h 6858000"/>
              <a:gd name="connsiteX143" fmla="*/ 1310106 w 7467600"/>
              <a:gd name="connsiteY143" fmla="*/ 3943217 h 6858000"/>
              <a:gd name="connsiteX144" fmla="*/ 1423113 w 7467600"/>
              <a:gd name="connsiteY144" fmla="*/ 3874565 h 6858000"/>
              <a:gd name="connsiteX145" fmla="*/ 1260565 w 7467600"/>
              <a:gd name="connsiteY145" fmla="*/ 4031982 h 6858000"/>
              <a:gd name="connsiteX146" fmla="*/ 901900 w 7467600"/>
              <a:gd name="connsiteY146" fmla="*/ 4421236 h 6858000"/>
              <a:gd name="connsiteX147" fmla="*/ 845044 w 7467600"/>
              <a:gd name="connsiteY147" fmla="*/ 4502436 h 6858000"/>
              <a:gd name="connsiteX148" fmla="*/ 685926 w 7467600"/>
              <a:gd name="connsiteY148" fmla="*/ 4703069 h 6858000"/>
              <a:gd name="connsiteX149" fmla="*/ 684248 w 7467600"/>
              <a:gd name="connsiteY149" fmla="*/ 4706721 h 6858000"/>
              <a:gd name="connsiteX150" fmla="*/ 1423113 w 7467600"/>
              <a:gd name="connsiteY150" fmla="*/ 3874565 h 6858000"/>
              <a:gd name="connsiteX151" fmla="*/ 3316479 w 7467600"/>
              <a:gd name="connsiteY151" fmla="*/ 3872136 h 6858000"/>
              <a:gd name="connsiteX152" fmla="*/ 3546806 w 7467600"/>
              <a:gd name="connsiteY152" fmla="*/ 4356139 h 6858000"/>
              <a:gd name="connsiteX153" fmla="*/ 3364433 w 7467600"/>
              <a:gd name="connsiteY153" fmla="*/ 3953121 h 6858000"/>
              <a:gd name="connsiteX154" fmla="*/ 3316479 w 7467600"/>
              <a:gd name="connsiteY154" fmla="*/ 3872136 h 6858000"/>
              <a:gd name="connsiteX155" fmla="*/ 3291335 w 7467600"/>
              <a:gd name="connsiteY155" fmla="*/ 3767420 h 6858000"/>
              <a:gd name="connsiteX156" fmla="*/ 3390805 w 7467600"/>
              <a:gd name="connsiteY156" fmla="*/ 3937163 h 6858000"/>
              <a:gd name="connsiteX157" fmla="*/ 3579062 w 7467600"/>
              <a:gd name="connsiteY157" fmla="*/ 4359040 h 6858000"/>
              <a:gd name="connsiteX158" fmla="*/ 3467355 w 7467600"/>
              <a:gd name="connsiteY158" fmla="*/ 3988130 h 6858000"/>
              <a:gd name="connsiteX159" fmla="*/ 3310753 w 7467600"/>
              <a:gd name="connsiteY159" fmla="*/ 3787140 h 6858000"/>
              <a:gd name="connsiteX160" fmla="*/ 3291335 w 7467600"/>
              <a:gd name="connsiteY160" fmla="*/ 3767420 h 6858000"/>
              <a:gd name="connsiteX161" fmla="*/ 1635889 w 7467600"/>
              <a:gd name="connsiteY161" fmla="*/ 3709494 h 6858000"/>
              <a:gd name="connsiteX162" fmla="*/ 1634800 w 7467600"/>
              <a:gd name="connsiteY162" fmla="*/ 3731111 h 6858000"/>
              <a:gd name="connsiteX163" fmla="*/ 1635889 w 7467600"/>
              <a:gd name="connsiteY163" fmla="*/ 3709494 h 6858000"/>
              <a:gd name="connsiteX164" fmla="*/ 1510397 w 7467600"/>
              <a:gd name="connsiteY164" fmla="*/ 3684705 h 6858000"/>
              <a:gd name="connsiteX165" fmla="*/ 1146550 w 7467600"/>
              <a:gd name="connsiteY165" fmla="*/ 3802012 h 6858000"/>
              <a:gd name="connsiteX166" fmla="*/ 698834 w 7467600"/>
              <a:gd name="connsiteY166" fmla="*/ 3952272 h 6858000"/>
              <a:gd name="connsiteX167" fmla="*/ 34256 w 7467600"/>
              <a:gd name="connsiteY167" fmla="*/ 4347603 h 6858000"/>
              <a:gd name="connsiteX168" fmla="*/ 527241 w 7467600"/>
              <a:gd name="connsiteY168" fmla="*/ 4065078 h 6858000"/>
              <a:gd name="connsiteX169" fmla="*/ 1510397 w 7467600"/>
              <a:gd name="connsiteY169" fmla="*/ 3684705 h 6858000"/>
              <a:gd name="connsiteX170" fmla="*/ 1313114 w 7467600"/>
              <a:gd name="connsiteY170" fmla="*/ 3655216 h 6858000"/>
              <a:gd name="connsiteX171" fmla="*/ 1109304 w 7467600"/>
              <a:gd name="connsiteY171" fmla="*/ 3669030 h 6858000"/>
              <a:gd name="connsiteX172" fmla="*/ 8129 w 7467600"/>
              <a:gd name="connsiteY172" fmla="*/ 4330519 h 6858000"/>
              <a:gd name="connsiteX173" fmla="*/ 687572 w 7467600"/>
              <a:gd name="connsiteY173" fmla="*/ 3925629 h 6858000"/>
              <a:gd name="connsiteX174" fmla="*/ 1138365 w 7467600"/>
              <a:gd name="connsiteY174" fmla="*/ 3774515 h 6858000"/>
              <a:gd name="connsiteX175" fmla="*/ 1505579 w 7467600"/>
              <a:gd name="connsiteY175" fmla="*/ 3655526 h 6858000"/>
              <a:gd name="connsiteX176" fmla="*/ 1313114 w 7467600"/>
              <a:gd name="connsiteY176" fmla="*/ 3655216 h 6858000"/>
              <a:gd name="connsiteX177" fmla="*/ 3655073 w 7467600"/>
              <a:gd name="connsiteY177" fmla="*/ 3650884 h 6858000"/>
              <a:gd name="connsiteX178" fmla="*/ 3989938 w 7467600"/>
              <a:gd name="connsiteY178" fmla="*/ 3991685 h 6858000"/>
              <a:gd name="connsiteX179" fmla="*/ 4393907 w 7467600"/>
              <a:gd name="connsiteY179" fmla="*/ 4261258 h 6858000"/>
              <a:gd name="connsiteX180" fmla="*/ 4648051 w 7467600"/>
              <a:gd name="connsiteY180" fmla="*/ 4374051 h 6858000"/>
              <a:gd name="connsiteX181" fmla="*/ 4383389 w 7467600"/>
              <a:gd name="connsiteY181" fmla="*/ 4184369 h 6858000"/>
              <a:gd name="connsiteX182" fmla="*/ 4165508 w 7467600"/>
              <a:gd name="connsiteY182" fmla="*/ 4035196 h 6858000"/>
              <a:gd name="connsiteX183" fmla="*/ 4068162 w 7467600"/>
              <a:gd name="connsiteY183" fmla="*/ 3953394 h 6858000"/>
              <a:gd name="connsiteX184" fmla="*/ 3981416 w 7467600"/>
              <a:gd name="connsiteY184" fmla="*/ 3880482 h 6858000"/>
              <a:gd name="connsiteX185" fmla="*/ 3800147 w 7467600"/>
              <a:gd name="connsiteY185" fmla="*/ 3749872 h 6858000"/>
              <a:gd name="connsiteX186" fmla="*/ 3655073 w 7467600"/>
              <a:gd name="connsiteY186" fmla="*/ 3650884 h 6858000"/>
              <a:gd name="connsiteX187" fmla="*/ 3670252 w 7467600"/>
              <a:gd name="connsiteY187" fmla="*/ 3622798 h 6858000"/>
              <a:gd name="connsiteX188" fmla="*/ 3817258 w 7467600"/>
              <a:gd name="connsiteY188" fmla="*/ 3723577 h 6858000"/>
              <a:gd name="connsiteX189" fmla="*/ 4000461 w 7467600"/>
              <a:gd name="connsiteY189" fmla="*/ 3855966 h 6858000"/>
              <a:gd name="connsiteX190" fmla="*/ 4088180 w 7467600"/>
              <a:gd name="connsiteY190" fmla="*/ 3929774 h 6858000"/>
              <a:gd name="connsiteX191" fmla="*/ 4184555 w 7467600"/>
              <a:gd name="connsiteY191" fmla="*/ 4010683 h 6858000"/>
              <a:gd name="connsiteX192" fmla="*/ 4399563 w 7467600"/>
              <a:gd name="connsiteY192" fmla="*/ 4158106 h 6858000"/>
              <a:gd name="connsiteX193" fmla="*/ 4684469 w 7467600"/>
              <a:gd name="connsiteY193" fmla="*/ 4364680 h 6858000"/>
              <a:gd name="connsiteX194" fmla="*/ 4690271 w 7467600"/>
              <a:gd name="connsiteY194" fmla="*/ 4370034 h 6858000"/>
              <a:gd name="connsiteX195" fmla="*/ 4136093 w 7467600"/>
              <a:gd name="connsiteY195" fmla="*/ 3858466 h 6858000"/>
              <a:gd name="connsiteX196" fmla="*/ 3670252 w 7467600"/>
              <a:gd name="connsiteY196" fmla="*/ 3622798 h 6858000"/>
              <a:gd name="connsiteX197" fmla="*/ 4440129 w 7467600"/>
              <a:gd name="connsiteY197" fmla="*/ 3448571 h 6858000"/>
              <a:gd name="connsiteX198" fmla="*/ 4856525 w 7467600"/>
              <a:gd name="connsiteY198" fmla="*/ 3915351 h 6858000"/>
              <a:gd name="connsiteX199" fmla="*/ 5059055 w 7467600"/>
              <a:gd name="connsiteY199" fmla="*/ 4108918 h 6858000"/>
              <a:gd name="connsiteX200" fmla="*/ 5290070 w 7467600"/>
              <a:gd name="connsiteY200" fmla="*/ 4263619 h 6858000"/>
              <a:gd name="connsiteX201" fmla="*/ 4834991 w 7467600"/>
              <a:gd name="connsiteY201" fmla="*/ 3830985 h 6858000"/>
              <a:gd name="connsiteX202" fmla="*/ 4440129 w 7467600"/>
              <a:gd name="connsiteY202" fmla="*/ 3448571 h 6858000"/>
              <a:gd name="connsiteX203" fmla="*/ 4441737 w 7467600"/>
              <a:gd name="connsiteY203" fmla="*/ 3399734 h 6858000"/>
              <a:gd name="connsiteX204" fmla="*/ 4431236 w 7467600"/>
              <a:gd name="connsiteY204" fmla="*/ 3400954 h 6858000"/>
              <a:gd name="connsiteX205" fmla="*/ 4557150 w 7467600"/>
              <a:gd name="connsiteY205" fmla="*/ 3510023 h 6858000"/>
              <a:gd name="connsiteX206" fmla="*/ 4856936 w 7467600"/>
              <a:gd name="connsiteY206" fmla="*/ 3809146 h 6858000"/>
              <a:gd name="connsiteX207" fmla="*/ 5111996 w 7467600"/>
              <a:gd name="connsiteY207" fmla="*/ 4065759 h 6858000"/>
              <a:gd name="connsiteX208" fmla="*/ 5388878 w 7467600"/>
              <a:gd name="connsiteY208" fmla="*/ 4300185 h 6858000"/>
              <a:gd name="connsiteX209" fmla="*/ 5425556 w 7467600"/>
              <a:gd name="connsiteY209" fmla="*/ 4308967 h 6858000"/>
              <a:gd name="connsiteX210" fmla="*/ 4943646 w 7467600"/>
              <a:gd name="connsiteY210" fmla="*/ 3822916 h 6858000"/>
              <a:gd name="connsiteX211" fmla="*/ 4594837 w 7467600"/>
              <a:gd name="connsiteY211" fmla="*/ 3532274 h 6858000"/>
              <a:gd name="connsiteX212" fmla="*/ 4441737 w 7467600"/>
              <a:gd name="connsiteY212" fmla="*/ 3399734 h 6858000"/>
              <a:gd name="connsiteX213" fmla="*/ 5425834 w 7467600"/>
              <a:gd name="connsiteY213" fmla="*/ 3162785 h 6858000"/>
              <a:gd name="connsiteX214" fmla="*/ 5401644 w 7467600"/>
              <a:gd name="connsiteY214" fmla="*/ 3617847 h 6858000"/>
              <a:gd name="connsiteX215" fmla="*/ 5467256 w 7467600"/>
              <a:gd name="connsiteY215" fmla="*/ 4175494 h 6858000"/>
              <a:gd name="connsiteX216" fmla="*/ 5448069 w 7467600"/>
              <a:gd name="connsiteY216" fmla="*/ 3567554 h 6858000"/>
              <a:gd name="connsiteX217" fmla="*/ 5425834 w 7467600"/>
              <a:gd name="connsiteY217" fmla="*/ 3162785 h 6858000"/>
              <a:gd name="connsiteX218" fmla="*/ 1318687 w 7467600"/>
              <a:gd name="connsiteY218" fmla="*/ 3113840 h 6858000"/>
              <a:gd name="connsiteX219" fmla="*/ 1066793 w 7467600"/>
              <a:gd name="connsiteY219" fmla="*/ 3212171 h 6858000"/>
              <a:gd name="connsiteX220" fmla="*/ 993319 w 7467600"/>
              <a:gd name="connsiteY220" fmla="*/ 3247648 h 6858000"/>
              <a:gd name="connsiteX221" fmla="*/ 853081 w 7467600"/>
              <a:gd name="connsiteY221" fmla="*/ 3312410 h 6858000"/>
              <a:gd name="connsiteX222" fmla="*/ 805957 w 7467600"/>
              <a:gd name="connsiteY222" fmla="*/ 3330443 h 6858000"/>
              <a:gd name="connsiteX223" fmla="*/ 1318687 w 7467600"/>
              <a:gd name="connsiteY223" fmla="*/ 3113840 h 6858000"/>
              <a:gd name="connsiteX224" fmla="*/ 5453702 w 7467600"/>
              <a:gd name="connsiteY224" fmla="*/ 3090882 h 6858000"/>
              <a:gd name="connsiteX225" fmla="*/ 5480135 w 7467600"/>
              <a:gd name="connsiteY225" fmla="*/ 3565802 h 6858000"/>
              <a:gd name="connsiteX226" fmla="*/ 5499023 w 7467600"/>
              <a:gd name="connsiteY226" fmla="*/ 4166310 h 6858000"/>
              <a:gd name="connsiteX227" fmla="*/ 5547022 w 7467600"/>
              <a:gd name="connsiteY227" fmla="*/ 3607838 h 6858000"/>
              <a:gd name="connsiteX228" fmla="*/ 5515964 w 7467600"/>
              <a:gd name="connsiteY228" fmla="*/ 3378541 h 6858000"/>
              <a:gd name="connsiteX229" fmla="*/ 5453702 w 7467600"/>
              <a:gd name="connsiteY229" fmla="*/ 3090882 h 6858000"/>
              <a:gd name="connsiteX230" fmla="*/ 1238695 w 7467600"/>
              <a:gd name="connsiteY230" fmla="*/ 3076820 h 6858000"/>
              <a:gd name="connsiteX231" fmla="*/ 716371 w 7467600"/>
              <a:gd name="connsiteY231" fmla="*/ 3293249 h 6858000"/>
              <a:gd name="connsiteX232" fmla="*/ 579522 w 7467600"/>
              <a:gd name="connsiteY232" fmla="*/ 3371759 h 6858000"/>
              <a:gd name="connsiteX233" fmla="*/ 600288 w 7467600"/>
              <a:gd name="connsiteY233" fmla="*/ 3365555 h 6858000"/>
              <a:gd name="connsiteX234" fmla="*/ 840692 w 7467600"/>
              <a:gd name="connsiteY234" fmla="*/ 3284921 h 6858000"/>
              <a:gd name="connsiteX235" fmla="*/ 979248 w 7467600"/>
              <a:gd name="connsiteY235" fmla="*/ 3221003 h 6858000"/>
              <a:gd name="connsiteX236" fmla="*/ 1053282 w 7467600"/>
              <a:gd name="connsiteY236" fmla="*/ 3185247 h 6858000"/>
              <a:gd name="connsiteX237" fmla="*/ 1320603 w 7467600"/>
              <a:gd name="connsiteY237" fmla="*/ 3081281 h 6858000"/>
              <a:gd name="connsiteX238" fmla="*/ 1238695 w 7467600"/>
              <a:gd name="connsiteY238" fmla="*/ 3076820 h 6858000"/>
              <a:gd name="connsiteX239" fmla="*/ 5425627 w 7467600"/>
              <a:gd name="connsiteY239" fmla="*/ 2954192 h 6858000"/>
              <a:gd name="connsiteX240" fmla="*/ 5470770 w 7467600"/>
              <a:gd name="connsiteY240" fmla="*/ 3005435 h 6858000"/>
              <a:gd name="connsiteX241" fmla="*/ 5519779 w 7467600"/>
              <a:gd name="connsiteY241" fmla="*/ 4359223 h 6858000"/>
              <a:gd name="connsiteX242" fmla="*/ 5520293 w 7467600"/>
              <a:gd name="connsiteY242" fmla="*/ 4360602 h 6858000"/>
              <a:gd name="connsiteX243" fmla="*/ 5767221 w 7467600"/>
              <a:gd name="connsiteY243" fmla="*/ 4665564 h 6858000"/>
              <a:gd name="connsiteX244" fmla="*/ 6937169 w 7467600"/>
              <a:gd name="connsiteY244" fmla="*/ 4815941 h 6858000"/>
              <a:gd name="connsiteX245" fmla="*/ 6953922 w 7467600"/>
              <a:gd name="connsiteY245" fmla="*/ 4890068 h 6858000"/>
              <a:gd name="connsiteX246" fmla="*/ 6071359 w 7467600"/>
              <a:gd name="connsiteY246" fmla="*/ 4770770 h 6858000"/>
              <a:gd name="connsiteX247" fmla="*/ 6038839 w 7467600"/>
              <a:gd name="connsiteY247" fmla="*/ 4764474 h 6858000"/>
              <a:gd name="connsiteX248" fmla="*/ 6038706 w 7467600"/>
              <a:gd name="connsiteY248" fmla="*/ 4763847 h 6858000"/>
              <a:gd name="connsiteX249" fmla="*/ 6037784 w 7467600"/>
              <a:gd name="connsiteY249" fmla="*/ 4764270 h 6858000"/>
              <a:gd name="connsiteX250" fmla="*/ 6038839 w 7467600"/>
              <a:gd name="connsiteY250" fmla="*/ 4764474 h 6858000"/>
              <a:gd name="connsiteX251" fmla="*/ 6040338 w 7467600"/>
              <a:gd name="connsiteY251" fmla="*/ 4771418 h 6858000"/>
              <a:gd name="connsiteX252" fmla="*/ 6024488 w 7467600"/>
              <a:gd name="connsiteY252" fmla="*/ 4809903 h 6858000"/>
              <a:gd name="connsiteX253" fmla="*/ 5599771 w 7467600"/>
              <a:gd name="connsiteY253" fmla="*/ 5509652 h 6858000"/>
              <a:gd name="connsiteX254" fmla="*/ 5548843 w 7467600"/>
              <a:gd name="connsiteY254" fmla="*/ 5563845 h 6858000"/>
              <a:gd name="connsiteX255" fmla="*/ 5940952 w 7467600"/>
              <a:gd name="connsiteY255" fmla="*/ 6250028 h 6858000"/>
              <a:gd name="connsiteX256" fmla="*/ 6043441 w 7467600"/>
              <a:gd name="connsiteY256" fmla="*/ 6665847 h 6858000"/>
              <a:gd name="connsiteX257" fmla="*/ 6093432 w 7467600"/>
              <a:gd name="connsiteY257" fmla="*/ 6858000 h 6858000"/>
              <a:gd name="connsiteX258" fmla="*/ 6034344 w 7467600"/>
              <a:gd name="connsiteY258" fmla="*/ 6858000 h 6858000"/>
              <a:gd name="connsiteX259" fmla="*/ 6026679 w 7467600"/>
              <a:gd name="connsiteY259" fmla="*/ 6836959 h 6858000"/>
              <a:gd name="connsiteX260" fmla="*/ 5800441 w 7467600"/>
              <a:gd name="connsiteY260" fmla="*/ 6335286 h 6858000"/>
              <a:gd name="connsiteX261" fmla="*/ 5526562 w 7467600"/>
              <a:gd name="connsiteY261" fmla="*/ 5705388 h 6858000"/>
              <a:gd name="connsiteX262" fmla="*/ 5519640 w 7467600"/>
              <a:gd name="connsiteY262" fmla="*/ 5683774 h 6858000"/>
              <a:gd name="connsiteX263" fmla="*/ 5844559 w 7467600"/>
              <a:gd name="connsiteY263" fmla="*/ 6553349 h 6858000"/>
              <a:gd name="connsiteX264" fmla="*/ 5975994 w 7467600"/>
              <a:gd name="connsiteY264" fmla="*/ 6858000 h 6858000"/>
              <a:gd name="connsiteX265" fmla="*/ 5898547 w 7467600"/>
              <a:gd name="connsiteY265" fmla="*/ 6858000 h 6858000"/>
              <a:gd name="connsiteX266" fmla="*/ 5682041 w 7467600"/>
              <a:gd name="connsiteY266" fmla="*/ 6355860 h 6858000"/>
              <a:gd name="connsiteX267" fmla="*/ 5461758 w 7467600"/>
              <a:gd name="connsiteY267" fmla="*/ 5820220 h 6858000"/>
              <a:gd name="connsiteX268" fmla="*/ 5237282 w 7467600"/>
              <a:gd name="connsiteY268" fmla="*/ 6579086 h 6858000"/>
              <a:gd name="connsiteX269" fmla="*/ 5115009 w 7467600"/>
              <a:gd name="connsiteY269" fmla="*/ 6858000 h 6858000"/>
              <a:gd name="connsiteX270" fmla="*/ 5028074 w 7467600"/>
              <a:gd name="connsiteY270" fmla="*/ 6858000 h 6858000"/>
              <a:gd name="connsiteX271" fmla="*/ 5079508 w 7467600"/>
              <a:gd name="connsiteY271" fmla="*/ 6749074 h 6858000"/>
              <a:gd name="connsiteX272" fmla="*/ 5371846 w 7467600"/>
              <a:gd name="connsiteY272" fmla="*/ 5924413 h 6858000"/>
              <a:gd name="connsiteX273" fmla="*/ 5270512 w 7467600"/>
              <a:gd name="connsiteY273" fmla="*/ 6138975 h 6858000"/>
              <a:gd name="connsiteX274" fmla="*/ 5062409 w 7467600"/>
              <a:gd name="connsiteY274" fmla="*/ 6653544 h 6858000"/>
              <a:gd name="connsiteX275" fmla="*/ 5036628 w 7467600"/>
              <a:gd name="connsiteY275" fmla="*/ 6754247 h 6858000"/>
              <a:gd name="connsiteX276" fmla="*/ 5009112 w 7467600"/>
              <a:gd name="connsiteY276" fmla="*/ 6858000 h 6858000"/>
              <a:gd name="connsiteX277" fmla="*/ 4976679 w 7467600"/>
              <a:gd name="connsiteY277" fmla="*/ 6858000 h 6858000"/>
              <a:gd name="connsiteX278" fmla="*/ 5006537 w 7467600"/>
              <a:gd name="connsiteY278" fmla="*/ 6747068 h 6858000"/>
              <a:gd name="connsiteX279" fmla="*/ 5032723 w 7467600"/>
              <a:gd name="connsiteY279" fmla="*/ 6644957 h 6858000"/>
              <a:gd name="connsiteX280" fmla="*/ 5242949 w 7467600"/>
              <a:gd name="connsiteY280" fmla="*/ 6125175 h 6858000"/>
              <a:gd name="connsiteX281" fmla="*/ 5286321 w 7467600"/>
              <a:gd name="connsiteY281" fmla="*/ 6033555 h 6858000"/>
              <a:gd name="connsiteX282" fmla="*/ 5008210 w 7467600"/>
              <a:gd name="connsiteY282" fmla="*/ 6649194 h 6858000"/>
              <a:gd name="connsiteX283" fmla="*/ 4986321 w 7467600"/>
              <a:gd name="connsiteY283" fmla="*/ 6765687 h 6858000"/>
              <a:gd name="connsiteX284" fmla="*/ 4973474 w 7467600"/>
              <a:gd name="connsiteY284" fmla="*/ 6858000 h 6858000"/>
              <a:gd name="connsiteX285" fmla="*/ 4907178 w 7467600"/>
              <a:gd name="connsiteY285" fmla="*/ 6858000 h 6858000"/>
              <a:gd name="connsiteX286" fmla="*/ 4910810 w 7467600"/>
              <a:gd name="connsiteY286" fmla="*/ 6829660 h 6858000"/>
              <a:gd name="connsiteX287" fmla="*/ 4987461 w 7467600"/>
              <a:gd name="connsiteY287" fmla="*/ 6432994 h 6858000"/>
              <a:gd name="connsiteX288" fmla="*/ 5179262 w 7467600"/>
              <a:gd name="connsiteY288" fmla="*/ 6035044 h 6858000"/>
              <a:gd name="connsiteX289" fmla="*/ 4689678 w 7467600"/>
              <a:gd name="connsiteY289" fmla="*/ 6440241 h 6858000"/>
              <a:gd name="connsiteX290" fmla="*/ 4477543 w 7467600"/>
              <a:gd name="connsiteY290" fmla="*/ 6674836 h 6858000"/>
              <a:gd name="connsiteX291" fmla="*/ 4329957 w 7467600"/>
              <a:gd name="connsiteY291" fmla="*/ 6858000 h 6858000"/>
              <a:gd name="connsiteX292" fmla="*/ 4218595 w 7467600"/>
              <a:gd name="connsiteY292" fmla="*/ 6858000 h 6858000"/>
              <a:gd name="connsiteX293" fmla="*/ 4368888 w 7467600"/>
              <a:gd name="connsiteY293" fmla="*/ 6668412 h 6858000"/>
              <a:gd name="connsiteX294" fmla="*/ 4563091 w 7467600"/>
              <a:gd name="connsiteY294" fmla="*/ 6442508 h 6858000"/>
              <a:gd name="connsiteX295" fmla="*/ 5387324 w 7467600"/>
              <a:gd name="connsiteY295" fmla="*/ 5705830 h 6858000"/>
              <a:gd name="connsiteX296" fmla="*/ 5073620 w 7467600"/>
              <a:gd name="connsiteY296" fmla="*/ 5955437 h 6858000"/>
              <a:gd name="connsiteX297" fmla="*/ 4689789 w 7467600"/>
              <a:gd name="connsiteY297" fmla="*/ 6268382 h 6858000"/>
              <a:gd name="connsiteX298" fmla="*/ 4418722 w 7467600"/>
              <a:gd name="connsiteY298" fmla="*/ 6570886 h 6858000"/>
              <a:gd name="connsiteX299" fmla="*/ 4214944 w 7467600"/>
              <a:gd name="connsiteY299" fmla="*/ 6858000 h 6858000"/>
              <a:gd name="connsiteX300" fmla="*/ 4177898 w 7467600"/>
              <a:gd name="connsiteY300" fmla="*/ 6858000 h 6858000"/>
              <a:gd name="connsiteX301" fmla="*/ 4391597 w 7467600"/>
              <a:gd name="connsiteY301" fmla="*/ 6556370 h 6858000"/>
              <a:gd name="connsiteX302" fmla="*/ 4668889 w 7467600"/>
              <a:gd name="connsiteY302" fmla="*/ 6246399 h 6858000"/>
              <a:gd name="connsiteX303" fmla="*/ 5055427 w 7467600"/>
              <a:gd name="connsiteY303" fmla="*/ 5931476 h 6858000"/>
              <a:gd name="connsiteX304" fmla="*/ 5371814 w 7467600"/>
              <a:gd name="connsiteY304" fmla="*/ 5678975 h 6858000"/>
              <a:gd name="connsiteX305" fmla="*/ 4987918 w 7467600"/>
              <a:gd name="connsiteY305" fmla="*/ 5838701 h 6858000"/>
              <a:gd name="connsiteX306" fmla="*/ 4317146 w 7467600"/>
              <a:gd name="connsiteY306" fmla="*/ 6587716 h 6858000"/>
              <a:gd name="connsiteX307" fmla="*/ 4171627 w 7467600"/>
              <a:gd name="connsiteY307" fmla="*/ 6858000 h 6858000"/>
              <a:gd name="connsiteX308" fmla="*/ 4081585 w 7467600"/>
              <a:gd name="connsiteY308" fmla="*/ 6858000 h 6858000"/>
              <a:gd name="connsiteX309" fmla="*/ 4238603 w 7467600"/>
              <a:gd name="connsiteY309" fmla="*/ 6559341 h 6858000"/>
              <a:gd name="connsiteX310" fmla="*/ 4778333 w 7467600"/>
              <a:gd name="connsiteY310" fmla="*/ 5873626 h 6858000"/>
              <a:gd name="connsiteX311" fmla="*/ 5414185 w 7467600"/>
              <a:gd name="connsiteY311" fmla="*/ 5573882 h 6858000"/>
              <a:gd name="connsiteX312" fmla="*/ 5959648 w 7467600"/>
              <a:gd name="connsiteY312" fmla="*/ 4760797 h 6858000"/>
              <a:gd name="connsiteX313" fmla="*/ 5355019 w 7467600"/>
              <a:gd name="connsiteY313" fmla="*/ 4734672 h 6858000"/>
              <a:gd name="connsiteX314" fmla="*/ 5083565 w 7467600"/>
              <a:gd name="connsiteY314" fmla="*/ 5179121 h 6858000"/>
              <a:gd name="connsiteX315" fmla="*/ 4713577 w 7467600"/>
              <a:gd name="connsiteY315" fmla="*/ 5616803 h 6858000"/>
              <a:gd name="connsiteX316" fmla="*/ 3989559 w 7467600"/>
              <a:gd name="connsiteY316" fmla="*/ 6145945 h 6858000"/>
              <a:gd name="connsiteX317" fmla="*/ 3939824 w 7467600"/>
              <a:gd name="connsiteY317" fmla="*/ 6066900 h 6858000"/>
              <a:gd name="connsiteX318" fmla="*/ 4584537 w 7467600"/>
              <a:gd name="connsiteY318" fmla="*/ 5324826 h 6858000"/>
              <a:gd name="connsiteX319" fmla="*/ 5037105 w 7467600"/>
              <a:gd name="connsiteY319" fmla="*/ 5088765 h 6858000"/>
              <a:gd name="connsiteX320" fmla="*/ 5039930 w 7467600"/>
              <a:gd name="connsiteY320" fmla="*/ 5089585 h 6858000"/>
              <a:gd name="connsiteX321" fmla="*/ 5263764 w 7467600"/>
              <a:gd name="connsiteY321" fmla="*/ 4735525 h 6858000"/>
              <a:gd name="connsiteX322" fmla="*/ 4086300 w 7467600"/>
              <a:gd name="connsiteY322" fmla="*/ 4884599 h 6858000"/>
              <a:gd name="connsiteX323" fmla="*/ 4085485 w 7467600"/>
              <a:gd name="connsiteY323" fmla="*/ 4899070 h 6858000"/>
              <a:gd name="connsiteX324" fmla="*/ 3871915 w 7467600"/>
              <a:gd name="connsiteY324" fmla="*/ 5253645 h 6858000"/>
              <a:gd name="connsiteX325" fmla="*/ 3799374 w 7467600"/>
              <a:gd name="connsiteY325" fmla="*/ 5466127 h 6858000"/>
              <a:gd name="connsiteX326" fmla="*/ 3498850 w 7467600"/>
              <a:gd name="connsiteY326" fmla="*/ 6661888 h 6858000"/>
              <a:gd name="connsiteX327" fmla="*/ 3399216 w 7467600"/>
              <a:gd name="connsiteY327" fmla="*/ 6858000 h 6858000"/>
              <a:gd name="connsiteX328" fmla="*/ 3303688 w 7467600"/>
              <a:gd name="connsiteY328" fmla="*/ 6858000 h 6858000"/>
              <a:gd name="connsiteX329" fmla="*/ 3391774 w 7467600"/>
              <a:gd name="connsiteY329" fmla="*/ 6697181 h 6858000"/>
              <a:gd name="connsiteX330" fmla="*/ 3735540 w 7467600"/>
              <a:gd name="connsiteY330" fmla="*/ 5546923 h 6858000"/>
              <a:gd name="connsiteX331" fmla="*/ 3729438 w 7467600"/>
              <a:gd name="connsiteY331" fmla="*/ 5569058 h 6858000"/>
              <a:gd name="connsiteX332" fmla="*/ 3707782 w 7467600"/>
              <a:gd name="connsiteY332" fmla="*/ 5644908 h 6858000"/>
              <a:gd name="connsiteX333" fmla="*/ 3583827 w 7467600"/>
              <a:gd name="connsiteY333" fmla="*/ 6039215 h 6858000"/>
              <a:gd name="connsiteX334" fmla="*/ 3547861 w 7467600"/>
              <a:gd name="connsiteY334" fmla="*/ 6129609 h 6858000"/>
              <a:gd name="connsiteX335" fmla="*/ 3490905 w 7467600"/>
              <a:gd name="connsiteY335" fmla="*/ 6277660 h 6858000"/>
              <a:gd name="connsiteX336" fmla="*/ 3455859 w 7467600"/>
              <a:gd name="connsiteY336" fmla="*/ 6391301 h 6858000"/>
              <a:gd name="connsiteX337" fmla="*/ 3429112 w 7467600"/>
              <a:gd name="connsiteY337" fmla="*/ 6479469 h 6858000"/>
              <a:gd name="connsiteX338" fmla="*/ 3304862 w 7467600"/>
              <a:gd name="connsiteY338" fmla="*/ 6796476 h 6858000"/>
              <a:gd name="connsiteX339" fmla="*/ 3276071 w 7467600"/>
              <a:gd name="connsiteY339" fmla="*/ 6858000 h 6858000"/>
              <a:gd name="connsiteX340" fmla="*/ 3240805 w 7467600"/>
              <a:gd name="connsiteY340" fmla="*/ 6858000 h 6858000"/>
              <a:gd name="connsiteX341" fmla="*/ 3275917 w 7467600"/>
              <a:gd name="connsiteY341" fmla="*/ 6783192 h 6858000"/>
              <a:gd name="connsiteX342" fmla="*/ 3399358 w 7467600"/>
              <a:gd name="connsiteY342" fmla="*/ 6469011 h 6858000"/>
              <a:gd name="connsiteX343" fmla="*/ 3425650 w 7467600"/>
              <a:gd name="connsiteY343" fmla="*/ 6381333 h 6858000"/>
              <a:gd name="connsiteX344" fmla="*/ 3460661 w 7467600"/>
              <a:gd name="connsiteY344" fmla="*/ 6266763 h 6858000"/>
              <a:gd name="connsiteX345" fmla="*/ 3518021 w 7467600"/>
              <a:gd name="connsiteY345" fmla="*/ 6117298 h 6858000"/>
              <a:gd name="connsiteX346" fmla="*/ 3554035 w 7467600"/>
              <a:gd name="connsiteY346" fmla="*/ 6027832 h 6858000"/>
              <a:gd name="connsiteX347" fmla="*/ 3677174 w 7467600"/>
              <a:gd name="connsiteY347" fmla="*/ 5636351 h 6858000"/>
              <a:gd name="connsiteX348" fmla="*/ 3698819 w 7467600"/>
              <a:gd name="connsiteY348" fmla="*/ 5560503 h 6858000"/>
              <a:gd name="connsiteX349" fmla="*/ 3702094 w 7467600"/>
              <a:gd name="connsiteY349" fmla="*/ 5549194 h 6858000"/>
              <a:gd name="connsiteX350" fmla="*/ 3398355 w 7467600"/>
              <a:gd name="connsiteY350" fmla="*/ 6094603 h 6858000"/>
              <a:gd name="connsiteX351" fmla="*/ 3193941 w 7467600"/>
              <a:gd name="connsiteY351" fmla="*/ 6798775 h 6858000"/>
              <a:gd name="connsiteX352" fmla="*/ 3184140 w 7467600"/>
              <a:gd name="connsiteY352" fmla="*/ 6858000 h 6858000"/>
              <a:gd name="connsiteX353" fmla="*/ 3099978 w 7467600"/>
              <a:gd name="connsiteY353" fmla="*/ 6858000 h 6858000"/>
              <a:gd name="connsiteX354" fmla="*/ 3101556 w 7467600"/>
              <a:gd name="connsiteY354" fmla="*/ 6843337 h 6858000"/>
              <a:gd name="connsiteX355" fmla="*/ 3370162 w 7467600"/>
              <a:gd name="connsiteY355" fmla="*/ 5785550 h 6858000"/>
              <a:gd name="connsiteX356" fmla="*/ 3746477 w 7467600"/>
              <a:gd name="connsiteY356" fmla="*/ 5377889 h 6858000"/>
              <a:gd name="connsiteX357" fmla="*/ 3863399 w 7467600"/>
              <a:gd name="connsiteY357" fmla="*/ 5087257 h 6858000"/>
              <a:gd name="connsiteX358" fmla="*/ 3968712 w 7467600"/>
              <a:gd name="connsiteY358" fmla="*/ 4913989 h 6858000"/>
              <a:gd name="connsiteX359" fmla="*/ 2792390 w 7467600"/>
              <a:gd name="connsiteY359" fmla="*/ 5382974 h 6858000"/>
              <a:gd name="connsiteX360" fmla="*/ 2714982 w 7467600"/>
              <a:gd name="connsiteY360" fmla="*/ 5427051 h 6858000"/>
              <a:gd name="connsiteX361" fmla="*/ 2813361 w 7467600"/>
              <a:gd name="connsiteY361" fmla="*/ 6023912 h 6858000"/>
              <a:gd name="connsiteX362" fmla="*/ 2688430 w 7467600"/>
              <a:gd name="connsiteY362" fmla="*/ 6801564 h 6858000"/>
              <a:gd name="connsiteX363" fmla="*/ 2629626 w 7467600"/>
              <a:gd name="connsiteY363" fmla="*/ 6763394 h 6858000"/>
              <a:gd name="connsiteX364" fmla="*/ 2565328 w 7467600"/>
              <a:gd name="connsiteY364" fmla="*/ 5516399 h 6858000"/>
              <a:gd name="connsiteX365" fmla="*/ 1922999 w 7467600"/>
              <a:gd name="connsiteY365" fmla="*/ 5980343 h 6858000"/>
              <a:gd name="connsiteX366" fmla="*/ 1950261 w 7467600"/>
              <a:gd name="connsiteY366" fmla="*/ 6405858 h 6858000"/>
              <a:gd name="connsiteX367" fmla="*/ 2365554 w 7467600"/>
              <a:gd name="connsiteY367" fmla="*/ 6759107 h 6858000"/>
              <a:gd name="connsiteX368" fmla="*/ 2424142 w 7467600"/>
              <a:gd name="connsiteY368" fmla="*/ 6858000 h 6858000"/>
              <a:gd name="connsiteX369" fmla="*/ 2395994 w 7467600"/>
              <a:gd name="connsiteY369" fmla="*/ 6858000 h 6858000"/>
              <a:gd name="connsiteX370" fmla="*/ 2392863 w 7467600"/>
              <a:gd name="connsiteY370" fmla="*/ 6852964 h 6858000"/>
              <a:gd name="connsiteX371" fmla="*/ 2017589 w 7467600"/>
              <a:gd name="connsiteY371" fmla="*/ 6493982 h 6858000"/>
              <a:gd name="connsiteX372" fmla="*/ 2147336 w 7467600"/>
              <a:gd name="connsiteY372" fmla="*/ 6594052 h 6858000"/>
              <a:gd name="connsiteX373" fmla="*/ 2207047 w 7467600"/>
              <a:gd name="connsiteY373" fmla="*/ 6654540 h 6858000"/>
              <a:gd name="connsiteX374" fmla="*/ 2299106 w 7467600"/>
              <a:gd name="connsiteY374" fmla="*/ 6778931 h 6858000"/>
              <a:gd name="connsiteX375" fmla="*/ 2314430 w 7467600"/>
              <a:gd name="connsiteY375" fmla="*/ 6801144 h 6858000"/>
              <a:gd name="connsiteX376" fmla="*/ 2352406 w 7467600"/>
              <a:gd name="connsiteY376" fmla="*/ 6858000 h 6858000"/>
              <a:gd name="connsiteX377" fmla="*/ 2314492 w 7467600"/>
              <a:gd name="connsiteY377" fmla="*/ 6858000 h 6858000"/>
              <a:gd name="connsiteX378" fmla="*/ 2288095 w 7467600"/>
              <a:gd name="connsiteY378" fmla="*/ 6818030 h 6858000"/>
              <a:gd name="connsiteX379" fmla="*/ 2272768 w 7467600"/>
              <a:gd name="connsiteY379" fmla="*/ 6795822 h 6858000"/>
              <a:gd name="connsiteX380" fmla="*/ 2182715 w 7467600"/>
              <a:gd name="connsiteY380" fmla="*/ 6675071 h 6858000"/>
              <a:gd name="connsiteX381" fmla="*/ 2032061 w 7467600"/>
              <a:gd name="connsiteY381" fmla="*/ 6541380 h 6858000"/>
              <a:gd name="connsiteX382" fmla="*/ 2257220 w 7467600"/>
              <a:gd name="connsiteY382" fmla="*/ 6826257 h 6858000"/>
              <a:gd name="connsiteX383" fmla="*/ 2281324 w 7467600"/>
              <a:gd name="connsiteY383" fmla="*/ 6858000 h 6858000"/>
              <a:gd name="connsiteX384" fmla="*/ 2242860 w 7467600"/>
              <a:gd name="connsiteY384" fmla="*/ 6858000 h 6858000"/>
              <a:gd name="connsiteX385" fmla="*/ 2232818 w 7467600"/>
              <a:gd name="connsiteY385" fmla="*/ 6844926 h 6858000"/>
              <a:gd name="connsiteX386" fmla="*/ 1990172 w 7467600"/>
              <a:gd name="connsiteY386" fmla="*/ 6542121 h 6858000"/>
              <a:gd name="connsiteX387" fmla="*/ 2124090 w 7467600"/>
              <a:gd name="connsiteY387" fmla="*/ 6761017 h 6858000"/>
              <a:gd name="connsiteX388" fmla="*/ 2200380 w 7467600"/>
              <a:gd name="connsiteY388" fmla="*/ 6858000 h 6858000"/>
              <a:gd name="connsiteX389" fmla="*/ 2147507 w 7467600"/>
              <a:gd name="connsiteY389" fmla="*/ 6858000 h 6858000"/>
              <a:gd name="connsiteX390" fmla="*/ 2070668 w 7467600"/>
              <a:gd name="connsiteY390" fmla="*/ 6761520 h 6858000"/>
              <a:gd name="connsiteX391" fmla="*/ 1975142 w 7467600"/>
              <a:gd name="connsiteY391" fmla="*/ 6585570 h 6858000"/>
              <a:gd name="connsiteX392" fmla="*/ 2050035 w 7467600"/>
              <a:gd name="connsiteY392" fmla="*/ 6813345 h 6858000"/>
              <a:gd name="connsiteX393" fmla="*/ 2063025 w 7467600"/>
              <a:gd name="connsiteY393" fmla="*/ 6858000 h 6858000"/>
              <a:gd name="connsiteX394" fmla="*/ 2021675 w 7467600"/>
              <a:gd name="connsiteY394" fmla="*/ 6858000 h 6858000"/>
              <a:gd name="connsiteX395" fmla="*/ 2019308 w 7467600"/>
              <a:gd name="connsiteY395" fmla="*/ 6847118 h 6858000"/>
              <a:gd name="connsiteX396" fmla="*/ 1938835 w 7467600"/>
              <a:gd name="connsiteY396" fmla="*/ 6551160 h 6858000"/>
              <a:gd name="connsiteX397" fmla="*/ 1953230 w 7467600"/>
              <a:gd name="connsiteY397" fmla="*/ 6759699 h 6858000"/>
              <a:gd name="connsiteX398" fmla="*/ 1956763 w 7467600"/>
              <a:gd name="connsiteY398" fmla="*/ 6778191 h 6858000"/>
              <a:gd name="connsiteX399" fmla="*/ 1967925 w 7467600"/>
              <a:gd name="connsiteY399" fmla="*/ 6858000 h 6858000"/>
              <a:gd name="connsiteX400" fmla="*/ 1936622 w 7467600"/>
              <a:gd name="connsiteY400" fmla="*/ 6858000 h 6858000"/>
              <a:gd name="connsiteX401" fmla="*/ 1926261 w 7467600"/>
              <a:gd name="connsiteY401" fmla="*/ 6784064 h 6858000"/>
              <a:gd name="connsiteX402" fmla="*/ 1922724 w 7467600"/>
              <a:gd name="connsiteY402" fmla="*/ 6765577 h 6858000"/>
              <a:gd name="connsiteX403" fmla="*/ 1904650 w 7467600"/>
              <a:gd name="connsiteY403" fmla="*/ 6639616 h 6858000"/>
              <a:gd name="connsiteX404" fmla="*/ 1885273 w 7467600"/>
              <a:gd name="connsiteY404" fmla="*/ 6858000 h 6858000"/>
              <a:gd name="connsiteX405" fmla="*/ 1854363 w 7467600"/>
              <a:gd name="connsiteY405" fmla="*/ 6858000 h 6858000"/>
              <a:gd name="connsiteX406" fmla="*/ 1880391 w 7467600"/>
              <a:gd name="connsiteY406" fmla="*/ 6603796 h 6858000"/>
              <a:gd name="connsiteX407" fmla="*/ 1818273 w 7467600"/>
              <a:gd name="connsiteY407" fmla="*/ 6715729 h 6858000"/>
              <a:gd name="connsiteX408" fmla="*/ 1794691 w 7467600"/>
              <a:gd name="connsiteY408" fmla="*/ 6843239 h 6858000"/>
              <a:gd name="connsiteX409" fmla="*/ 1794914 w 7467600"/>
              <a:gd name="connsiteY409" fmla="*/ 6858000 h 6858000"/>
              <a:gd name="connsiteX410" fmla="*/ 1746128 w 7467600"/>
              <a:gd name="connsiteY410" fmla="*/ 6858000 h 6858000"/>
              <a:gd name="connsiteX411" fmla="*/ 1753934 w 7467600"/>
              <a:gd name="connsiteY411" fmla="*/ 6724796 h 6858000"/>
              <a:gd name="connsiteX412" fmla="*/ 1792053 w 7467600"/>
              <a:gd name="connsiteY412" fmla="*/ 6572396 h 6858000"/>
              <a:gd name="connsiteX413" fmla="*/ 1862248 w 7467600"/>
              <a:gd name="connsiteY413" fmla="*/ 6266397 h 6858000"/>
              <a:gd name="connsiteX414" fmla="*/ 1862250 w 7467600"/>
              <a:gd name="connsiteY414" fmla="*/ 6033531 h 6858000"/>
              <a:gd name="connsiteX415" fmla="*/ 1211999 w 7467600"/>
              <a:gd name="connsiteY415" fmla="*/ 6683610 h 6858000"/>
              <a:gd name="connsiteX416" fmla="*/ 1213266 w 7467600"/>
              <a:gd name="connsiteY416" fmla="*/ 6691947 h 6858000"/>
              <a:gd name="connsiteX417" fmla="*/ 1203370 w 7467600"/>
              <a:gd name="connsiteY417" fmla="*/ 6850676 h 6858000"/>
              <a:gd name="connsiteX418" fmla="*/ 1203671 w 7467600"/>
              <a:gd name="connsiteY418" fmla="*/ 6858000 h 6858000"/>
              <a:gd name="connsiteX419" fmla="*/ 1143180 w 7467600"/>
              <a:gd name="connsiteY419" fmla="*/ 6858000 h 6858000"/>
              <a:gd name="connsiteX420" fmla="*/ 1142176 w 7467600"/>
              <a:gd name="connsiteY420" fmla="*/ 6766045 h 6858000"/>
              <a:gd name="connsiteX421" fmla="*/ 1067484 w 7467600"/>
              <a:gd name="connsiteY421" fmla="*/ 6858000 h 6858000"/>
              <a:gd name="connsiteX422" fmla="*/ 953928 w 7467600"/>
              <a:gd name="connsiteY422" fmla="*/ 6858000 h 6858000"/>
              <a:gd name="connsiteX423" fmla="*/ 959715 w 7467600"/>
              <a:gd name="connsiteY423" fmla="*/ 6850185 h 6858000"/>
              <a:gd name="connsiteX424" fmla="*/ 1483788 w 7467600"/>
              <a:gd name="connsiteY424" fmla="*/ 6259174 h 6858000"/>
              <a:gd name="connsiteX425" fmla="*/ 1100671 w 7467600"/>
              <a:gd name="connsiteY425" fmla="*/ 6252137 h 6858000"/>
              <a:gd name="connsiteX426" fmla="*/ 1090144 w 7467600"/>
              <a:gd name="connsiteY426" fmla="*/ 6256748 h 6858000"/>
              <a:gd name="connsiteX427" fmla="*/ 1095872 w 7467600"/>
              <a:gd name="connsiteY427" fmla="*/ 6271892 h 6858000"/>
              <a:gd name="connsiteX428" fmla="*/ 262785 w 7467600"/>
              <a:gd name="connsiteY428" fmla="*/ 6845450 h 6858000"/>
              <a:gd name="connsiteX429" fmla="*/ 209968 w 7467600"/>
              <a:gd name="connsiteY429" fmla="*/ 6770713 h 6858000"/>
              <a:gd name="connsiteX430" fmla="*/ 873460 w 7467600"/>
              <a:gd name="connsiteY430" fmla="*/ 6253768 h 6858000"/>
              <a:gd name="connsiteX431" fmla="*/ 192686 w 7467600"/>
              <a:gd name="connsiteY431" fmla="*/ 5849257 h 6858000"/>
              <a:gd name="connsiteX432" fmla="*/ 4696 w 7467600"/>
              <a:gd name="connsiteY432" fmla="*/ 5697668 h 6858000"/>
              <a:gd name="connsiteX433" fmla="*/ 0 w 7467600"/>
              <a:gd name="connsiteY433" fmla="*/ 5689984 h 6858000"/>
              <a:gd name="connsiteX434" fmla="*/ 0 w 7467600"/>
              <a:gd name="connsiteY434" fmla="*/ 5513472 h 6858000"/>
              <a:gd name="connsiteX435" fmla="*/ 174101 w 7467600"/>
              <a:gd name="connsiteY435" fmla="*/ 5620277 h 6858000"/>
              <a:gd name="connsiteX436" fmla="*/ 891800 w 7467600"/>
              <a:gd name="connsiteY436" fmla="*/ 6036935 h 6858000"/>
              <a:gd name="connsiteX437" fmla="*/ 1072219 w 7467600"/>
              <a:gd name="connsiteY437" fmla="*/ 6169443 h 6858000"/>
              <a:gd name="connsiteX438" fmla="*/ 1074117 w 7467600"/>
              <a:gd name="connsiteY438" fmla="*/ 6170301 h 6858000"/>
              <a:gd name="connsiteX439" fmla="*/ 1083114 w 7467600"/>
              <a:gd name="connsiteY439" fmla="*/ 6174131 h 6858000"/>
              <a:gd name="connsiteX440" fmla="*/ 1543010 w 7467600"/>
              <a:gd name="connsiteY440" fmla="*/ 6191140 h 6858000"/>
              <a:gd name="connsiteX441" fmla="*/ 1551080 w 7467600"/>
              <a:gd name="connsiteY441" fmla="*/ 6195006 h 6858000"/>
              <a:gd name="connsiteX442" fmla="*/ 2345443 w 7467600"/>
              <a:gd name="connsiteY442" fmla="*/ 5549882 h 6858000"/>
              <a:gd name="connsiteX443" fmla="*/ 1721499 w 7467600"/>
              <a:gd name="connsiteY443" fmla="*/ 5599969 h 6858000"/>
              <a:gd name="connsiteX444" fmla="*/ 767716 w 7467600"/>
              <a:gd name="connsiteY444" fmla="*/ 5472768 h 6858000"/>
              <a:gd name="connsiteX445" fmla="*/ 722147 w 7467600"/>
              <a:gd name="connsiteY445" fmla="*/ 5393091 h 6858000"/>
              <a:gd name="connsiteX446" fmla="*/ 1485552 w 7467600"/>
              <a:gd name="connsiteY446" fmla="*/ 5313202 h 6858000"/>
              <a:gd name="connsiteX447" fmla="*/ 2143004 w 7467600"/>
              <a:gd name="connsiteY447" fmla="*/ 5402420 h 6858000"/>
              <a:gd name="connsiteX448" fmla="*/ 1933391 w 7467600"/>
              <a:gd name="connsiteY448" fmla="*/ 5156971 h 6858000"/>
              <a:gd name="connsiteX449" fmla="*/ 1827118 w 7467600"/>
              <a:gd name="connsiteY449" fmla="*/ 4968410 h 6858000"/>
              <a:gd name="connsiteX450" fmla="*/ 1837349 w 7467600"/>
              <a:gd name="connsiteY450" fmla="*/ 4956357 h 6858000"/>
              <a:gd name="connsiteX451" fmla="*/ 2162835 w 7467600"/>
              <a:gd name="connsiteY451" fmla="*/ 5187853 h 6858000"/>
              <a:gd name="connsiteX452" fmla="*/ 2257167 w 7467600"/>
              <a:gd name="connsiteY452" fmla="*/ 5462123 h 6858000"/>
              <a:gd name="connsiteX453" fmla="*/ 2261598 w 7467600"/>
              <a:gd name="connsiteY453" fmla="*/ 5467998 h 6858000"/>
              <a:gd name="connsiteX454" fmla="*/ 2437177 w 7467600"/>
              <a:gd name="connsiteY454" fmla="*/ 5479608 h 6858000"/>
              <a:gd name="connsiteX455" fmla="*/ 2445247 w 7467600"/>
              <a:gd name="connsiteY455" fmla="*/ 5483476 h 6858000"/>
              <a:gd name="connsiteX456" fmla="*/ 2743626 w 7467600"/>
              <a:gd name="connsiteY456" fmla="*/ 5304819 h 6858000"/>
              <a:gd name="connsiteX457" fmla="*/ 3048102 w 7467600"/>
              <a:gd name="connsiteY457" fmla="*/ 5150595 h 6858000"/>
              <a:gd name="connsiteX458" fmla="*/ 1799414 w 7467600"/>
              <a:gd name="connsiteY458" fmla="*/ 4694732 h 6858000"/>
              <a:gd name="connsiteX459" fmla="*/ 1771735 w 7467600"/>
              <a:gd name="connsiteY459" fmla="*/ 4619929 h 6858000"/>
              <a:gd name="connsiteX460" fmla="*/ 3104273 w 7467600"/>
              <a:gd name="connsiteY460" fmla="*/ 5076159 h 6858000"/>
              <a:gd name="connsiteX461" fmla="*/ 3113245 w 7467600"/>
              <a:gd name="connsiteY461" fmla="*/ 5090705 h 6858000"/>
              <a:gd name="connsiteX462" fmla="*/ 3126294 w 7467600"/>
              <a:gd name="connsiteY462" fmla="*/ 5114400 h 6858000"/>
              <a:gd name="connsiteX463" fmla="*/ 3937433 w 7467600"/>
              <a:gd name="connsiteY463" fmla="*/ 4830473 h 6858000"/>
              <a:gd name="connsiteX464" fmla="*/ 3590475 w 7467600"/>
              <a:gd name="connsiteY464" fmla="*/ 4597974 h 6858000"/>
              <a:gd name="connsiteX465" fmla="*/ 3100264 w 7467600"/>
              <a:gd name="connsiteY465" fmla="*/ 4579845 h 6858000"/>
              <a:gd name="connsiteX466" fmla="*/ 2183576 w 7467600"/>
              <a:gd name="connsiteY466" fmla="*/ 4227150 h 6858000"/>
              <a:gd name="connsiteX467" fmla="*/ 2151029 w 7467600"/>
              <a:gd name="connsiteY467" fmla="*/ 4146947 h 6858000"/>
              <a:gd name="connsiteX468" fmla="*/ 3563434 w 7467600"/>
              <a:gd name="connsiteY468" fmla="*/ 4469115 h 6858000"/>
              <a:gd name="connsiteX469" fmla="*/ 3177952 w 7467600"/>
              <a:gd name="connsiteY469" fmla="*/ 3657386 h 6858000"/>
              <a:gd name="connsiteX470" fmla="*/ 3189263 w 7467600"/>
              <a:gd name="connsiteY470" fmla="*/ 3625726 h 6858000"/>
              <a:gd name="connsiteX471" fmla="*/ 3560912 w 7467600"/>
              <a:gd name="connsiteY471" fmla="*/ 4079863 h 6858000"/>
              <a:gd name="connsiteX472" fmla="*/ 3626636 w 7467600"/>
              <a:gd name="connsiteY472" fmla="*/ 4512230 h 6858000"/>
              <a:gd name="connsiteX473" fmla="*/ 3653088 w 7467600"/>
              <a:gd name="connsiteY473" fmla="*/ 4521417 h 6858000"/>
              <a:gd name="connsiteX474" fmla="*/ 3988128 w 7467600"/>
              <a:gd name="connsiteY474" fmla="*/ 4817267 h 6858000"/>
              <a:gd name="connsiteX475" fmla="*/ 4830582 w 7467600"/>
              <a:gd name="connsiteY475" fmla="*/ 4676000 h 6858000"/>
              <a:gd name="connsiteX476" fmla="*/ 4830100 w 7467600"/>
              <a:gd name="connsiteY476" fmla="*/ 4675554 h 6858000"/>
              <a:gd name="connsiteX477" fmla="*/ 4036318 w 7467600"/>
              <a:gd name="connsiteY477" fmla="*/ 4147013 h 6858000"/>
              <a:gd name="connsiteX478" fmla="*/ 3432098 w 7467600"/>
              <a:gd name="connsiteY478" fmla="*/ 3537312 h 6858000"/>
              <a:gd name="connsiteX479" fmla="*/ 3446761 w 7467600"/>
              <a:gd name="connsiteY479" fmla="*/ 3461278 h 6858000"/>
              <a:gd name="connsiteX480" fmla="*/ 4419733 w 7467600"/>
              <a:gd name="connsiteY480" fmla="*/ 3963555 h 6858000"/>
              <a:gd name="connsiteX481" fmla="*/ 4781371 w 7467600"/>
              <a:gd name="connsiteY481" fmla="*/ 4458604 h 6858000"/>
              <a:gd name="connsiteX482" fmla="*/ 4780440 w 7467600"/>
              <a:gd name="connsiteY482" fmla="*/ 4470290 h 6858000"/>
              <a:gd name="connsiteX483" fmla="*/ 4898954 w 7467600"/>
              <a:gd name="connsiteY483" fmla="*/ 4662092 h 6858000"/>
              <a:gd name="connsiteX484" fmla="*/ 4900699 w 7467600"/>
              <a:gd name="connsiteY484" fmla="*/ 4670867 h 6858000"/>
              <a:gd name="connsiteX485" fmla="*/ 5714511 w 7467600"/>
              <a:gd name="connsiteY485" fmla="*/ 4663483 h 6858000"/>
              <a:gd name="connsiteX486" fmla="*/ 5464793 w 7467600"/>
              <a:gd name="connsiteY486" fmla="*/ 4393556 h 6858000"/>
              <a:gd name="connsiteX487" fmla="*/ 5461897 w 7467600"/>
              <a:gd name="connsiteY487" fmla="*/ 4390879 h 6858000"/>
              <a:gd name="connsiteX488" fmla="*/ 4294126 w 7467600"/>
              <a:gd name="connsiteY488" fmla="*/ 3303048 h 6858000"/>
              <a:gd name="connsiteX489" fmla="*/ 4305321 w 7467600"/>
              <a:gd name="connsiteY489" fmla="*/ 3256953 h 6858000"/>
              <a:gd name="connsiteX490" fmla="*/ 4949299 w 7467600"/>
              <a:gd name="connsiteY490" fmla="*/ 3766336 h 6858000"/>
              <a:gd name="connsiteX491" fmla="*/ 5291452 w 7467600"/>
              <a:gd name="connsiteY491" fmla="*/ 4076801 h 6858000"/>
              <a:gd name="connsiteX492" fmla="*/ 5434998 w 7467600"/>
              <a:gd name="connsiteY492" fmla="*/ 4254100 h 6858000"/>
              <a:gd name="connsiteX493" fmla="*/ 5351015 w 7467600"/>
              <a:gd name="connsiteY493" fmla="*/ 3760989 h 6858000"/>
              <a:gd name="connsiteX494" fmla="*/ 5413780 w 7467600"/>
              <a:gd name="connsiteY494" fmla="*/ 2966265 h 6858000"/>
              <a:gd name="connsiteX495" fmla="*/ 5425627 w 7467600"/>
              <a:gd name="connsiteY495" fmla="*/ 2954192 h 6858000"/>
              <a:gd name="connsiteX496" fmla="*/ 6604735 w 7467600"/>
              <a:gd name="connsiteY496" fmla="*/ 2041381 h 6858000"/>
              <a:gd name="connsiteX497" fmla="*/ 7204487 w 7467600"/>
              <a:gd name="connsiteY497" fmla="*/ 2742112 h 6858000"/>
              <a:gd name="connsiteX498" fmla="*/ 7131592 w 7467600"/>
              <a:gd name="connsiteY498" fmla="*/ 2672096 h 6858000"/>
              <a:gd name="connsiteX499" fmla="*/ 6996344 w 7467600"/>
              <a:gd name="connsiteY499" fmla="*/ 2518310 h 6858000"/>
              <a:gd name="connsiteX500" fmla="*/ 6735495 w 7467600"/>
              <a:gd name="connsiteY500" fmla="*/ 2196890 h 6858000"/>
              <a:gd name="connsiteX501" fmla="*/ 6721901 w 7467600"/>
              <a:gd name="connsiteY501" fmla="*/ 2179274 h 6858000"/>
              <a:gd name="connsiteX502" fmla="*/ 6604735 w 7467600"/>
              <a:gd name="connsiteY502" fmla="*/ 2041381 h 6858000"/>
              <a:gd name="connsiteX503" fmla="*/ 6591670 w 7467600"/>
              <a:gd name="connsiteY503" fmla="*/ 1988277 h 6858000"/>
              <a:gd name="connsiteX504" fmla="*/ 6747349 w 7467600"/>
              <a:gd name="connsiteY504" fmla="*/ 2160069 h 6858000"/>
              <a:gd name="connsiteX505" fmla="*/ 6760943 w 7467600"/>
              <a:gd name="connsiteY505" fmla="*/ 2177686 h 6858000"/>
              <a:gd name="connsiteX506" fmla="*/ 7021065 w 7467600"/>
              <a:gd name="connsiteY506" fmla="*/ 2498102 h 6858000"/>
              <a:gd name="connsiteX507" fmla="*/ 7155223 w 7467600"/>
              <a:gd name="connsiteY507" fmla="*/ 2650386 h 6858000"/>
              <a:gd name="connsiteX508" fmla="*/ 7203167 w 7467600"/>
              <a:gd name="connsiteY508" fmla="*/ 2697288 h 6858000"/>
              <a:gd name="connsiteX509" fmla="*/ 6937703 w 7467600"/>
              <a:gd name="connsiteY509" fmla="*/ 2321981 h 6858000"/>
              <a:gd name="connsiteX510" fmla="*/ 6591670 w 7467600"/>
              <a:gd name="connsiteY510" fmla="*/ 1988277 h 6858000"/>
              <a:gd name="connsiteX511" fmla="*/ 5798671 w 7467600"/>
              <a:gd name="connsiteY511" fmla="*/ 1981601 h 6858000"/>
              <a:gd name="connsiteX512" fmla="*/ 5754709 w 7467600"/>
              <a:gd name="connsiteY512" fmla="*/ 2071454 h 6858000"/>
              <a:gd name="connsiteX513" fmla="*/ 5763044 w 7467600"/>
              <a:gd name="connsiteY513" fmla="*/ 2842206 h 6858000"/>
              <a:gd name="connsiteX514" fmla="*/ 5764974 w 7467600"/>
              <a:gd name="connsiteY514" fmla="*/ 2799609 h 6858000"/>
              <a:gd name="connsiteX515" fmla="*/ 5767665 w 7467600"/>
              <a:gd name="connsiteY515" fmla="*/ 2666409 h 6858000"/>
              <a:gd name="connsiteX516" fmla="*/ 5763055 w 7467600"/>
              <a:gd name="connsiteY516" fmla="*/ 2579705 h 6858000"/>
              <a:gd name="connsiteX517" fmla="*/ 5758079 w 7467600"/>
              <a:gd name="connsiteY517" fmla="*/ 2492508 h 6858000"/>
              <a:gd name="connsiteX518" fmla="*/ 5779325 w 7467600"/>
              <a:gd name="connsiteY518" fmla="*/ 2197069 h 6858000"/>
              <a:gd name="connsiteX519" fmla="*/ 5798671 w 7467600"/>
              <a:gd name="connsiteY519" fmla="*/ 1981601 h 6858000"/>
              <a:gd name="connsiteX520" fmla="*/ 5829202 w 7467600"/>
              <a:gd name="connsiteY520" fmla="*/ 1971679 h 6858000"/>
              <a:gd name="connsiteX521" fmla="*/ 5809558 w 7467600"/>
              <a:gd name="connsiteY521" fmla="*/ 2198043 h 6858000"/>
              <a:gd name="connsiteX522" fmla="*/ 5788653 w 7467600"/>
              <a:gd name="connsiteY522" fmla="*/ 2489430 h 6858000"/>
              <a:gd name="connsiteX523" fmla="*/ 5793439 w 7467600"/>
              <a:gd name="connsiteY523" fmla="*/ 2575235 h 6858000"/>
              <a:gd name="connsiteX524" fmla="*/ 5796837 w 7467600"/>
              <a:gd name="connsiteY524" fmla="*/ 2637633 h 6858000"/>
              <a:gd name="connsiteX525" fmla="*/ 5818614 w 7467600"/>
              <a:gd name="connsiteY525" fmla="*/ 2473055 h 6858000"/>
              <a:gd name="connsiteX526" fmla="*/ 5829202 w 7467600"/>
              <a:gd name="connsiteY526" fmla="*/ 1971679 h 6858000"/>
              <a:gd name="connsiteX527" fmla="*/ 5911389 w 7467600"/>
              <a:gd name="connsiteY527" fmla="*/ 1898371 h 6858000"/>
              <a:gd name="connsiteX528" fmla="*/ 6237627 w 7467600"/>
              <a:gd name="connsiteY528" fmla="*/ 2231921 h 6858000"/>
              <a:gd name="connsiteX529" fmla="*/ 5911389 w 7467600"/>
              <a:gd name="connsiteY529" fmla="*/ 1898371 h 6858000"/>
              <a:gd name="connsiteX530" fmla="*/ 6944437 w 7467600"/>
              <a:gd name="connsiteY530" fmla="*/ 1575402 h 6858000"/>
              <a:gd name="connsiteX531" fmla="*/ 6304730 w 7467600"/>
              <a:gd name="connsiteY531" fmla="*/ 1766654 h 6858000"/>
              <a:gd name="connsiteX532" fmla="*/ 6944437 w 7467600"/>
              <a:gd name="connsiteY532" fmla="*/ 1575402 h 6858000"/>
              <a:gd name="connsiteX533" fmla="*/ 7019523 w 7467600"/>
              <a:gd name="connsiteY533" fmla="*/ 1519450 h 6858000"/>
              <a:gd name="connsiteX534" fmla="*/ 6298091 w 7467600"/>
              <a:gd name="connsiteY534" fmla="*/ 1737122 h 6858000"/>
              <a:gd name="connsiteX535" fmla="*/ 7019523 w 7467600"/>
              <a:gd name="connsiteY535" fmla="*/ 1519450 h 6858000"/>
              <a:gd name="connsiteX536" fmla="*/ 2399523 w 7467600"/>
              <a:gd name="connsiteY536" fmla="*/ 1428234 h 6858000"/>
              <a:gd name="connsiteX537" fmla="*/ 2224982 w 7467600"/>
              <a:gd name="connsiteY537" fmla="*/ 1826201 h 6858000"/>
              <a:gd name="connsiteX538" fmla="*/ 2096099 w 7467600"/>
              <a:gd name="connsiteY538" fmla="*/ 2345900 h 6858000"/>
              <a:gd name="connsiteX539" fmla="*/ 2283317 w 7467600"/>
              <a:gd name="connsiteY539" fmla="*/ 1796925 h 6858000"/>
              <a:gd name="connsiteX540" fmla="*/ 2399523 w 7467600"/>
              <a:gd name="connsiteY540" fmla="*/ 1428234 h 6858000"/>
              <a:gd name="connsiteX541" fmla="*/ 2448558 w 7467600"/>
              <a:gd name="connsiteY541" fmla="*/ 1373435 h 6858000"/>
              <a:gd name="connsiteX542" fmla="*/ 2312521 w 7467600"/>
              <a:gd name="connsiteY542" fmla="*/ 1806140 h 6858000"/>
              <a:gd name="connsiteX543" fmla="*/ 2127533 w 7467600"/>
              <a:gd name="connsiteY543" fmla="*/ 2348380 h 6858000"/>
              <a:gd name="connsiteX544" fmla="*/ 2358080 w 7467600"/>
              <a:gd name="connsiteY544" fmla="*/ 1866134 h 6858000"/>
              <a:gd name="connsiteX545" fmla="*/ 2407436 w 7467600"/>
              <a:gd name="connsiteY545" fmla="*/ 1651070 h 6858000"/>
              <a:gd name="connsiteX546" fmla="*/ 2448558 w 7467600"/>
              <a:gd name="connsiteY546" fmla="*/ 1373435 h 6858000"/>
              <a:gd name="connsiteX547" fmla="*/ 278707 w 7467600"/>
              <a:gd name="connsiteY547" fmla="*/ 1352270 h 6858000"/>
              <a:gd name="connsiteX548" fmla="*/ 321570 w 7467600"/>
              <a:gd name="connsiteY548" fmla="*/ 1861610 h 6858000"/>
              <a:gd name="connsiteX549" fmla="*/ 294281 w 7467600"/>
              <a:gd name="connsiteY549" fmla="*/ 1440658 h 6858000"/>
              <a:gd name="connsiteX550" fmla="*/ 278707 w 7467600"/>
              <a:gd name="connsiteY550" fmla="*/ 1352270 h 6858000"/>
              <a:gd name="connsiteX551" fmla="*/ 1423821 w 7467600"/>
              <a:gd name="connsiteY551" fmla="*/ 1351958 h 6858000"/>
              <a:gd name="connsiteX552" fmla="*/ 1638521 w 7467600"/>
              <a:gd name="connsiteY552" fmla="*/ 1908470 h 6858000"/>
              <a:gd name="connsiteX553" fmla="*/ 1754199 w 7467600"/>
              <a:gd name="connsiteY553" fmla="*/ 2149284 h 6858000"/>
              <a:gd name="connsiteX554" fmla="*/ 1908359 w 7467600"/>
              <a:gd name="connsiteY554" fmla="*/ 2364988 h 6858000"/>
              <a:gd name="connsiteX555" fmla="*/ 1647661 w 7467600"/>
              <a:gd name="connsiteY555" fmla="*/ 1825945 h 6858000"/>
              <a:gd name="connsiteX556" fmla="*/ 1423821 w 7467600"/>
              <a:gd name="connsiteY556" fmla="*/ 1351958 h 6858000"/>
              <a:gd name="connsiteX557" fmla="*/ 1431890 w 7467600"/>
              <a:gd name="connsiteY557" fmla="*/ 1306475 h 6858000"/>
              <a:gd name="connsiteX558" fmla="*/ 1507597 w 7467600"/>
              <a:gd name="connsiteY558" fmla="*/ 1446132 h 6858000"/>
              <a:gd name="connsiteX559" fmla="*/ 1674586 w 7467600"/>
              <a:gd name="connsiteY559" fmla="*/ 1813832 h 6858000"/>
              <a:gd name="connsiteX560" fmla="*/ 1815950 w 7467600"/>
              <a:gd name="connsiteY560" fmla="*/ 2128564 h 6858000"/>
              <a:gd name="connsiteX561" fmla="*/ 1984242 w 7467600"/>
              <a:gd name="connsiteY561" fmla="*/ 2430829 h 6858000"/>
              <a:gd name="connsiteX562" fmla="*/ 2014023 w 7467600"/>
              <a:gd name="connsiteY562" fmla="*/ 2450995 h 6858000"/>
              <a:gd name="connsiteX563" fmla="*/ 1747337 w 7467600"/>
              <a:gd name="connsiteY563" fmla="*/ 1855264 h 6858000"/>
              <a:gd name="connsiteX564" fmla="*/ 1533749 w 7467600"/>
              <a:gd name="connsiteY564" fmla="*/ 1478656 h 6858000"/>
              <a:gd name="connsiteX565" fmla="*/ 1431890 w 7467600"/>
              <a:gd name="connsiteY565" fmla="*/ 1306475 h 6858000"/>
              <a:gd name="connsiteX566" fmla="*/ 5052692 w 7467600"/>
              <a:gd name="connsiteY566" fmla="*/ 1292994 h 6858000"/>
              <a:gd name="connsiteX567" fmla="*/ 5200661 w 7467600"/>
              <a:gd name="connsiteY567" fmla="*/ 1635186 h 6858000"/>
              <a:gd name="connsiteX568" fmla="*/ 5297138 w 7467600"/>
              <a:gd name="connsiteY568" fmla="*/ 1906351 h 6858000"/>
              <a:gd name="connsiteX569" fmla="*/ 5052692 w 7467600"/>
              <a:gd name="connsiteY569" fmla="*/ 1292994 h 6858000"/>
              <a:gd name="connsiteX570" fmla="*/ 5009948 w 7467600"/>
              <a:gd name="connsiteY570" fmla="*/ 1273619 h 6858000"/>
              <a:gd name="connsiteX571" fmla="*/ 5121777 w 7467600"/>
              <a:gd name="connsiteY571" fmla="*/ 1654213 h 6858000"/>
              <a:gd name="connsiteX572" fmla="*/ 5293545 w 7467600"/>
              <a:gd name="connsiteY572" fmla="*/ 2072247 h 6858000"/>
              <a:gd name="connsiteX573" fmla="*/ 5294042 w 7467600"/>
              <a:gd name="connsiteY573" fmla="*/ 2065019 h 6858000"/>
              <a:gd name="connsiteX574" fmla="*/ 5171936 w 7467600"/>
              <a:gd name="connsiteY574" fmla="*/ 1647613 h 6858000"/>
              <a:gd name="connsiteX575" fmla="*/ 5009948 w 7467600"/>
              <a:gd name="connsiteY575" fmla="*/ 1273619 h 6858000"/>
              <a:gd name="connsiteX576" fmla="*/ 655236 w 7467600"/>
              <a:gd name="connsiteY576" fmla="*/ 1268632 h 6858000"/>
              <a:gd name="connsiteX577" fmla="*/ 839521 w 7467600"/>
              <a:gd name="connsiteY577" fmla="*/ 1685315 h 6858000"/>
              <a:gd name="connsiteX578" fmla="*/ 1109416 w 7467600"/>
              <a:gd name="connsiteY578" fmla="*/ 2061663 h 6858000"/>
              <a:gd name="connsiteX579" fmla="*/ 1298300 w 7467600"/>
              <a:gd name="connsiteY579" fmla="*/ 2247742 h 6858000"/>
              <a:gd name="connsiteX580" fmla="*/ 1125871 w 7467600"/>
              <a:gd name="connsiteY580" fmla="*/ 1989513 h 6858000"/>
              <a:gd name="connsiteX581" fmla="*/ 981574 w 7467600"/>
              <a:gd name="connsiteY581" fmla="*/ 1783157 h 6858000"/>
              <a:gd name="connsiteX582" fmla="*/ 922198 w 7467600"/>
              <a:gd name="connsiteY582" fmla="*/ 1677437 h 6858000"/>
              <a:gd name="connsiteX583" fmla="*/ 869293 w 7467600"/>
              <a:gd name="connsiteY583" fmla="*/ 1583214 h 6858000"/>
              <a:gd name="connsiteX584" fmla="*/ 751431 w 7467600"/>
              <a:gd name="connsiteY584" fmla="*/ 1405731 h 6858000"/>
              <a:gd name="connsiteX585" fmla="*/ 655236 w 7467600"/>
              <a:gd name="connsiteY585" fmla="*/ 1268632 h 6858000"/>
              <a:gd name="connsiteX586" fmla="*/ 6516292 w 7467600"/>
              <a:gd name="connsiteY586" fmla="*/ 1263064 h 6858000"/>
              <a:gd name="connsiteX587" fmla="*/ 5736320 w 7467600"/>
              <a:gd name="connsiteY587" fmla="*/ 1501803 h 6858000"/>
              <a:gd name="connsiteX588" fmla="*/ 6516292 w 7467600"/>
              <a:gd name="connsiteY588" fmla="*/ 1263064 h 6858000"/>
              <a:gd name="connsiteX589" fmla="*/ 291466 w 7467600"/>
              <a:gd name="connsiteY589" fmla="*/ 1250369 h 6858000"/>
              <a:gd name="connsiteX590" fmla="*/ 323180 w 7467600"/>
              <a:gd name="connsiteY590" fmla="*/ 1435283 h 6858000"/>
              <a:gd name="connsiteX591" fmla="*/ 349381 w 7467600"/>
              <a:gd name="connsiteY591" fmla="*/ 1875041 h 6858000"/>
              <a:gd name="connsiteX592" fmla="*/ 374363 w 7467600"/>
              <a:gd name="connsiteY592" fmla="*/ 1506494 h 6858000"/>
              <a:gd name="connsiteX593" fmla="*/ 302168 w 7467600"/>
              <a:gd name="connsiteY593" fmla="*/ 1274495 h 6858000"/>
              <a:gd name="connsiteX594" fmla="*/ 291466 w 7467600"/>
              <a:gd name="connsiteY594" fmla="*/ 1250369 h 6858000"/>
              <a:gd name="connsiteX595" fmla="*/ 678222 w 7467600"/>
              <a:gd name="connsiteY595" fmla="*/ 1248670 h 6858000"/>
              <a:gd name="connsiteX596" fmla="*/ 775536 w 7467600"/>
              <a:gd name="connsiteY596" fmla="*/ 1388015 h 6858000"/>
              <a:gd name="connsiteX597" fmla="*/ 894529 w 7467600"/>
              <a:gd name="connsiteY597" fmla="*/ 1567739 h 6858000"/>
              <a:gd name="connsiteX598" fmla="*/ 948000 w 7467600"/>
              <a:gd name="connsiteY598" fmla="*/ 1663088 h 6858000"/>
              <a:gd name="connsiteX599" fmla="*/ 1006812 w 7467600"/>
              <a:gd name="connsiteY599" fmla="*/ 1767683 h 6858000"/>
              <a:gd name="connsiteX600" fmla="*/ 1149133 w 7467600"/>
              <a:gd name="connsiteY600" fmla="*/ 1971513 h 6858000"/>
              <a:gd name="connsiteX601" fmla="*/ 1333952 w 7467600"/>
              <a:gd name="connsiteY601" fmla="*/ 2251620 h 6858000"/>
              <a:gd name="connsiteX602" fmla="*/ 1337329 w 7467600"/>
              <a:gd name="connsiteY602" fmla="*/ 2258350 h 6858000"/>
              <a:gd name="connsiteX603" fmla="*/ 1014726 w 7467600"/>
              <a:gd name="connsiteY603" fmla="*/ 1615556 h 6858000"/>
              <a:gd name="connsiteX604" fmla="*/ 678222 w 7467600"/>
              <a:gd name="connsiteY604" fmla="*/ 1248670 h 6858000"/>
              <a:gd name="connsiteX605" fmla="*/ 6691602 w 7467600"/>
              <a:gd name="connsiteY605" fmla="*/ 1140573 h 6858000"/>
              <a:gd name="connsiteX606" fmla="*/ 6571100 w 7467600"/>
              <a:gd name="connsiteY606" fmla="*/ 1183662 h 6858000"/>
              <a:gd name="connsiteX607" fmla="*/ 6241687 w 7467600"/>
              <a:gd name="connsiteY607" fmla="*/ 1257600 h 6858000"/>
              <a:gd name="connsiteX608" fmla="*/ 5693009 w 7467600"/>
              <a:gd name="connsiteY608" fmla="*/ 1478256 h 6858000"/>
              <a:gd name="connsiteX609" fmla="*/ 6548420 w 7467600"/>
              <a:gd name="connsiteY609" fmla="*/ 1214599 h 6858000"/>
              <a:gd name="connsiteX610" fmla="*/ 6605473 w 7467600"/>
              <a:gd name="connsiteY610" fmla="*/ 1184686 h 6858000"/>
              <a:gd name="connsiteX611" fmla="*/ 6691602 w 7467600"/>
              <a:gd name="connsiteY611" fmla="*/ 1140573 h 6858000"/>
              <a:gd name="connsiteX612" fmla="*/ 4002475 w 7467600"/>
              <a:gd name="connsiteY612" fmla="*/ 1037802 h 6858000"/>
              <a:gd name="connsiteX613" fmla="*/ 4000324 w 7467600"/>
              <a:gd name="connsiteY613" fmla="*/ 1039362 h 6858000"/>
              <a:gd name="connsiteX614" fmla="*/ 4002862 w 7467600"/>
              <a:gd name="connsiteY614" fmla="*/ 1042866 h 6858000"/>
              <a:gd name="connsiteX615" fmla="*/ 4002475 w 7467600"/>
              <a:gd name="connsiteY615" fmla="*/ 1037802 h 6858000"/>
              <a:gd name="connsiteX616" fmla="*/ 506322 w 7467600"/>
              <a:gd name="connsiteY616" fmla="*/ 1020997 h 6858000"/>
              <a:gd name="connsiteX617" fmla="*/ 533068 w 7467600"/>
              <a:gd name="connsiteY617" fmla="*/ 1029409 h 6858000"/>
              <a:gd name="connsiteX618" fmla="*/ 1232525 w 7467600"/>
              <a:gd name="connsiteY618" fmla="*/ 1804675 h 6858000"/>
              <a:gd name="connsiteX619" fmla="*/ 1388858 w 7467600"/>
              <a:gd name="connsiteY619" fmla="*/ 2368011 h 6858000"/>
              <a:gd name="connsiteX620" fmla="*/ 1384098 w 7467600"/>
              <a:gd name="connsiteY620" fmla="*/ 2378125 h 6858000"/>
              <a:gd name="connsiteX621" fmla="*/ 1425393 w 7467600"/>
              <a:gd name="connsiteY621" fmla="*/ 2589124 h 6858000"/>
              <a:gd name="connsiteX622" fmla="*/ 1424001 w 7467600"/>
              <a:gd name="connsiteY622" fmla="*/ 2597541 h 6858000"/>
              <a:gd name="connsiteX623" fmla="*/ 2152729 w 7467600"/>
              <a:gd name="connsiteY623" fmla="*/ 2864487 h 6858000"/>
              <a:gd name="connsiteX624" fmla="*/ 2020609 w 7467600"/>
              <a:gd name="connsiteY624" fmla="*/ 2539671 h 6858000"/>
              <a:gd name="connsiteX625" fmla="*/ 2018920 w 7467600"/>
              <a:gd name="connsiteY625" fmla="*/ 2536309 h 6858000"/>
              <a:gd name="connsiteX626" fmla="*/ 1342441 w 7467600"/>
              <a:gd name="connsiteY626" fmla="*/ 1173017 h 6858000"/>
              <a:gd name="connsiteX627" fmla="*/ 1367925 w 7467600"/>
              <a:gd name="connsiteY627" fmla="*/ 1135648 h 6858000"/>
              <a:gd name="connsiteX628" fmla="*/ 1771401 w 7467600"/>
              <a:gd name="connsiteY628" fmla="*/ 1806673 h 6858000"/>
              <a:gd name="connsiteX629" fmla="*/ 1972385 w 7467600"/>
              <a:gd name="connsiteY629" fmla="*/ 2198735 h 6858000"/>
              <a:gd name="connsiteX630" fmla="*/ 2040892 w 7467600"/>
              <a:gd name="connsiteY630" fmla="*/ 2405205 h 6858000"/>
              <a:gd name="connsiteX631" fmla="*/ 2131689 w 7467600"/>
              <a:gd name="connsiteY631" fmla="*/ 1936926 h 6858000"/>
              <a:gd name="connsiteX632" fmla="*/ 2454820 w 7467600"/>
              <a:gd name="connsiteY632" fmla="*/ 1248808 h 6858000"/>
              <a:gd name="connsiteX633" fmla="*/ 2492512 w 7467600"/>
              <a:gd name="connsiteY633" fmla="*/ 1302920 h 6858000"/>
              <a:gd name="connsiteX634" fmla="*/ 2081216 w 7467600"/>
              <a:gd name="connsiteY634" fmla="*/ 2527513 h 6858000"/>
              <a:gd name="connsiteX635" fmla="*/ 2081211 w 7467600"/>
              <a:gd name="connsiteY635" fmla="*/ 2528916 h 6858000"/>
              <a:gd name="connsiteX636" fmla="*/ 2199067 w 7467600"/>
              <a:gd name="connsiteY636" fmla="*/ 2884061 h 6858000"/>
              <a:gd name="connsiteX637" fmla="*/ 3192586 w 7467600"/>
              <a:gd name="connsiteY637" fmla="*/ 3411496 h 6858000"/>
              <a:gd name="connsiteX638" fmla="*/ 3182620 w 7467600"/>
              <a:gd name="connsiteY638" fmla="*/ 3483279 h 6858000"/>
              <a:gd name="connsiteX639" fmla="*/ 2435119 w 7467600"/>
              <a:gd name="connsiteY639" fmla="*/ 3080173 h 6858000"/>
              <a:gd name="connsiteX640" fmla="*/ 2410152 w 7467600"/>
              <a:gd name="connsiteY640" fmla="*/ 3063751 h 6858000"/>
              <a:gd name="connsiteX641" fmla="*/ 2408099 w 7467600"/>
              <a:gd name="connsiteY641" fmla="*/ 3064403 h 6858000"/>
              <a:gd name="connsiteX642" fmla="*/ 2407218 w 7467600"/>
              <a:gd name="connsiteY642" fmla="*/ 3070324 h 6858000"/>
              <a:gd name="connsiteX643" fmla="*/ 2380138 w 7467600"/>
              <a:gd name="connsiteY643" fmla="*/ 3099341 h 6858000"/>
              <a:gd name="connsiteX644" fmla="*/ 1765923 w 7467600"/>
              <a:gd name="connsiteY644" fmla="*/ 3581043 h 6858000"/>
              <a:gd name="connsiteX645" fmla="*/ 1702258 w 7467600"/>
              <a:gd name="connsiteY645" fmla="*/ 3612286 h 6858000"/>
              <a:gd name="connsiteX646" fmla="*/ 1538370 w 7467600"/>
              <a:gd name="connsiteY646" fmla="*/ 3811804 h 6858000"/>
              <a:gd name="connsiteX647" fmla="*/ 542867 w 7467600"/>
              <a:gd name="connsiteY647" fmla="*/ 4944092 h 6858000"/>
              <a:gd name="connsiteX648" fmla="*/ 515800 w 7467600"/>
              <a:gd name="connsiteY648" fmla="*/ 4862180 h 6858000"/>
              <a:gd name="connsiteX649" fmla="*/ 909145 w 7467600"/>
              <a:gd name="connsiteY649" fmla="*/ 4199225 h 6858000"/>
              <a:gd name="connsiteX650" fmla="*/ 1214067 w 7467600"/>
              <a:gd name="connsiteY650" fmla="*/ 3908561 h 6858000"/>
              <a:gd name="connsiteX651" fmla="*/ 640967 w 7467600"/>
              <a:gd name="connsiteY651" fmla="*/ 4105601 h 6858000"/>
              <a:gd name="connsiteX652" fmla="*/ 112563 w 7467600"/>
              <a:gd name="connsiteY652" fmla="*/ 4396952 h 6858000"/>
              <a:gd name="connsiteX653" fmla="*/ 0 w 7467600"/>
              <a:gd name="connsiteY653" fmla="*/ 4466006 h 6858000"/>
              <a:gd name="connsiteX654" fmla="*/ 0 w 7467600"/>
              <a:gd name="connsiteY654" fmla="*/ 4233763 h 6858000"/>
              <a:gd name="connsiteX655" fmla="*/ 36881 w 7467600"/>
              <a:gd name="connsiteY655" fmla="*/ 4200118 h 6858000"/>
              <a:gd name="connsiteX656" fmla="*/ 910534 w 7467600"/>
              <a:gd name="connsiteY656" fmla="*/ 3629753 h 6858000"/>
              <a:gd name="connsiteX657" fmla="*/ 1578717 w 7467600"/>
              <a:gd name="connsiteY657" fmla="*/ 3575982 h 6858000"/>
              <a:gd name="connsiteX658" fmla="*/ 2338780 w 7467600"/>
              <a:gd name="connsiteY658" fmla="*/ 3033725 h 6858000"/>
              <a:gd name="connsiteX659" fmla="*/ 1807991 w 7467600"/>
              <a:gd name="connsiteY659" fmla="*/ 2807184 h 6858000"/>
              <a:gd name="connsiteX660" fmla="*/ 1416358 w 7467600"/>
              <a:gd name="connsiteY660" fmla="*/ 3112571 h 6858000"/>
              <a:gd name="connsiteX661" fmla="*/ 939066 w 7467600"/>
              <a:gd name="connsiteY661" fmla="*/ 3378798 h 6858000"/>
              <a:gd name="connsiteX662" fmla="*/ 115099 w 7467600"/>
              <a:gd name="connsiteY662" fmla="*/ 3607650 h 6858000"/>
              <a:gd name="connsiteX663" fmla="*/ 97284 w 7467600"/>
              <a:gd name="connsiteY663" fmla="*/ 3520393 h 6858000"/>
              <a:gd name="connsiteX664" fmla="*/ 922050 w 7467600"/>
              <a:gd name="connsiteY664" fmla="*/ 3074867 h 6858000"/>
              <a:gd name="connsiteX665" fmla="*/ 1405265 w 7467600"/>
              <a:gd name="connsiteY665" fmla="*/ 3016319 h 6858000"/>
              <a:gd name="connsiteX666" fmla="*/ 1407512 w 7467600"/>
              <a:gd name="connsiteY666" fmla="*/ 3018001 h 6858000"/>
              <a:gd name="connsiteX667" fmla="*/ 1726266 w 7467600"/>
              <a:gd name="connsiteY667" fmla="*/ 2777274 h 6858000"/>
              <a:gd name="connsiteX668" fmla="*/ 625390 w 7467600"/>
              <a:gd name="connsiteY668" fmla="*/ 2514541 h 6858000"/>
              <a:gd name="connsiteX669" fmla="*/ 619799 w 7467600"/>
              <a:gd name="connsiteY669" fmla="*/ 2527180 h 6858000"/>
              <a:gd name="connsiteX670" fmla="*/ 310030 w 7467600"/>
              <a:gd name="connsiteY670" fmla="*/ 2771818 h 6858000"/>
              <a:gd name="connsiteX671" fmla="*/ 173877 w 7467600"/>
              <a:gd name="connsiteY671" fmla="*/ 2937056 h 6858000"/>
              <a:gd name="connsiteX672" fmla="*/ 77889 w 7467600"/>
              <a:gd name="connsiteY672" fmla="*/ 3138440 h 6858000"/>
              <a:gd name="connsiteX673" fmla="*/ 0 w 7467600"/>
              <a:gd name="connsiteY673" fmla="*/ 3271395 h 6858000"/>
              <a:gd name="connsiteX674" fmla="*/ 0 w 7467600"/>
              <a:gd name="connsiteY674" fmla="*/ 3153002 h 6858000"/>
              <a:gd name="connsiteX675" fmla="*/ 2386 w 7467600"/>
              <a:gd name="connsiteY675" fmla="*/ 3149203 h 6858000"/>
              <a:gd name="connsiteX676" fmla="*/ 89753 w 7467600"/>
              <a:gd name="connsiteY676" fmla="*/ 2987702 h 6858000"/>
              <a:gd name="connsiteX677" fmla="*/ 76869 w 7467600"/>
              <a:gd name="connsiteY677" fmla="*/ 3005404 h 6858000"/>
              <a:gd name="connsiteX678" fmla="*/ 32049 w 7467600"/>
              <a:gd name="connsiteY678" fmla="*/ 3065814 h 6858000"/>
              <a:gd name="connsiteX679" fmla="*/ 0 w 7467600"/>
              <a:gd name="connsiteY679" fmla="*/ 3108744 h 6858000"/>
              <a:gd name="connsiteX680" fmla="*/ 0 w 7467600"/>
              <a:gd name="connsiteY680" fmla="*/ 3058059 h 6858000"/>
              <a:gd name="connsiteX681" fmla="*/ 7610 w 7467600"/>
              <a:gd name="connsiteY681" fmla="*/ 3047889 h 6858000"/>
              <a:gd name="connsiteX682" fmla="*/ 52419 w 7467600"/>
              <a:gd name="connsiteY682" fmla="*/ 2987479 h 6858000"/>
              <a:gd name="connsiteX683" fmla="*/ 59142 w 7467600"/>
              <a:gd name="connsiteY683" fmla="*/ 2978488 h 6858000"/>
              <a:gd name="connsiteX684" fmla="*/ 0 w 7467600"/>
              <a:gd name="connsiteY684" fmla="*/ 3015334 h 6858000"/>
              <a:gd name="connsiteX685" fmla="*/ 0 w 7467600"/>
              <a:gd name="connsiteY685" fmla="*/ 2914286 h 6858000"/>
              <a:gd name="connsiteX686" fmla="*/ 36383 w 7467600"/>
              <a:gd name="connsiteY686" fmla="*/ 2901128 h 6858000"/>
              <a:gd name="connsiteX687" fmla="*/ 156329 w 7467600"/>
              <a:gd name="connsiteY687" fmla="*/ 2840533 h 6858000"/>
              <a:gd name="connsiteX688" fmla="*/ 358355 w 7467600"/>
              <a:gd name="connsiteY688" fmla="*/ 2620471 h 6858000"/>
              <a:gd name="connsiteX689" fmla="*/ 510577 w 7467600"/>
              <a:gd name="connsiteY689" fmla="*/ 2501244 h 6858000"/>
              <a:gd name="connsiteX690" fmla="*/ 211967 w 7467600"/>
              <a:gd name="connsiteY690" fmla="*/ 2479171 h 6858000"/>
              <a:gd name="connsiteX691" fmla="*/ 0 w 7467600"/>
              <a:gd name="connsiteY691" fmla="*/ 2476398 h 6858000"/>
              <a:gd name="connsiteX692" fmla="*/ 0 w 7467600"/>
              <a:gd name="connsiteY692" fmla="*/ 2389189 h 6858000"/>
              <a:gd name="connsiteX693" fmla="*/ 103062 w 7467600"/>
              <a:gd name="connsiteY693" fmla="*/ 2389518 h 6858000"/>
              <a:gd name="connsiteX694" fmla="*/ 510734 w 7467600"/>
              <a:gd name="connsiteY694" fmla="*/ 2416201 h 6858000"/>
              <a:gd name="connsiteX695" fmla="*/ 279257 w 7467600"/>
              <a:gd name="connsiteY695" fmla="*/ 2092102 h 6858000"/>
              <a:gd name="connsiteX696" fmla="*/ 65265 w 7467600"/>
              <a:gd name="connsiteY696" fmla="*/ 2006049 h 6858000"/>
              <a:gd name="connsiteX697" fmla="*/ 0 w 7467600"/>
              <a:gd name="connsiteY697" fmla="*/ 1982532 h 6858000"/>
              <a:gd name="connsiteX698" fmla="*/ 0 w 7467600"/>
              <a:gd name="connsiteY698" fmla="*/ 1912789 h 6858000"/>
              <a:gd name="connsiteX699" fmla="*/ 97460 w 7467600"/>
              <a:gd name="connsiteY699" fmla="*/ 1953725 h 6858000"/>
              <a:gd name="connsiteX700" fmla="*/ 221272 w 7467600"/>
              <a:gd name="connsiteY700" fmla="*/ 1980766 h 6858000"/>
              <a:gd name="connsiteX701" fmla="*/ 116765 w 7467600"/>
              <a:gd name="connsiteY701" fmla="*/ 1911033 h 6858000"/>
              <a:gd name="connsiteX702" fmla="*/ 16405 w 7467600"/>
              <a:gd name="connsiteY702" fmla="*/ 1803412 h 6858000"/>
              <a:gd name="connsiteX703" fmla="*/ 0 w 7467600"/>
              <a:gd name="connsiteY703" fmla="*/ 1784777 h 6858000"/>
              <a:gd name="connsiteX704" fmla="*/ 0 w 7467600"/>
              <a:gd name="connsiteY704" fmla="*/ 1740082 h 6858000"/>
              <a:gd name="connsiteX705" fmla="*/ 39394 w 7467600"/>
              <a:gd name="connsiteY705" fmla="*/ 1784856 h 6858000"/>
              <a:gd name="connsiteX706" fmla="*/ 135813 w 7467600"/>
              <a:gd name="connsiteY706" fmla="*/ 1888838 h 6858000"/>
              <a:gd name="connsiteX707" fmla="*/ 242575 w 7467600"/>
              <a:gd name="connsiteY707" fmla="*/ 1958841 h 6858000"/>
              <a:gd name="connsiteX708" fmla="*/ 82197 w 7467600"/>
              <a:gd name="connsiteY708" fmla="*/ 1754826 h 6858000"/>
              <a:gd name="connsiteX709" fmla="*/ 0 w 7467600"/>
              <a:gd name="connsiteY709" fmla="*/ 1679650 h 6858000"/>
              <a:gd name="connsiteX710" fmla="*/ 0 w 7467600"/>
              <a:gd name="connsiteY710" fmla="*/ 1602463 h 6858000"/>
              <a:gd name="connsiteX711" fmla="*/ 84689 w 7467600"/>
              <a:gd name="connsiteY711" fmla="*/ 1677442 h 6858000"/>
              <a:gd name="connsiteX712" fmla="*/ 298437 w 7467600"/>
              <a:gd name="connsiteY712" fmla="*/ 1968019 h 6858000"/>
              <a:gd name="connsiteX713" fmla="*/ 227269 w 7467600"/>
              <a:gd name="connsiteY713" fmla="*/ 1114064 h 6858000"/>
              <a:gd name="connsiteX714" fmla="*/ 248003 w 7467600"/>
              <a:gd name="connsiteY714" fmla="*/ 1089613 h 6858000"/>
              <a:gd name="connsiteX715" fmla="*/ 427020 w 7467600"/>
              <a:gd name="connsiteY715" fmla="*/ 1619803 h 6858000"/>
              <a:gd name="connsiteX716" fmla="*/ 340345 w 7467600"/>
              <a:gd name="connsiteY716" fmla="*/ 2027739 h 6858000"/>
              <a:gd name="connsiteX717" fmla="*/ 360865 w 7467600"/>
              <a:gd name="connsiteY717" fmla="*/ 2044827 h 6858000"/>
              <a:gd name="connsiteX718" fmla="*/ 560414 w 7467600"/>
              <a:gd name="connsiteY718" fmla="*/ 2421457 h 6858000"/>
              <a:gd name="connsiteX719" fmla="*/ 1359703 w 7467600"/>
              <a:gd name="connsiteY719" fmla="*/ 2578554 h 6858000"/>
              <a:gd name="connsiteX720" fmla="*/ 1359422 w 7467600"/>
              <a:gd name="connsiteY720" fmla="*/ 2577994 h 6858000"/>
              <a:gd name="connsiteX721" fmla="*/ 828701 w 7467600"/>
              <a:gd name="connsiteY721" fmla="*/ 1839520 h 6858000"/>
              <a:gd name="connsiteX722" fmla="*/ 494427 w 7467600"/>
              <a:gd name="connsiteY722" fmla="*/ 1092333 h 6858000"/>
              <a:gd name="connsiteX723" fmla="*/ 506322 w 7467600"/>
              <a:gd name="connsiteY723" fmla="*/ 1020997 h 6858000"/>
              <a:gd name="connsiteX724" fmla="*/ 4570198 w 7467600"/>
              <a:gd name="connsiteY724" fmla="*/ 978081 h 6858000"/>
              <a:gd name="connsiteX725" fmla="*/ 4523691 w 7467600"/>
              <a:gd name="connsiteY725" fmla="*/ 1127776 h 6858000"/>
              <a:gd name="connsiteX726" fmla="*/ 4509875 w 7467600"/>
              <a:gd name="connsiteY726" fmla="*/ 1167552 h 6858000"/>
              <a:gd name="connsiteX727" fmla="*/ 4478168 w 7467600"/>
              <a:gd name="connsiteY727" fmla="*/ 1260735 h 6858000"/>
              <a:gd name="connsiteX728" fmla="*/ 4409309 w 7467600"/>
              <a:gd name="connsiteY728" fmla="*/ 1666996 h 6858000"/>
              <a:gd name="connsiteX729" fmla="*/ 4370031 w 7467600"/>
              <a:gd name="connsiteY729" fmla="*/ 1955666 h 6858000"/>
              <a:gd name="connsiteX730" fmla="*/ 4570198 w 7467600"/>
              <a:gd name="connsiteY730" fmla="*/ 978081 h 6858000"/>
              <a:gd name="connsiteX731" fmla="*/ 4557898 w 7467600"/>
              <a:gd name="connsiteY731" fmla="*/ 900011 h 6858000"/>
              <a:gd name="connsiteX732" fmla="*/ 4344840 w 7467600"/>
              <a:gd name="connsiteY732" fmla="*/ 1922038 h 6858000"/>
              <a:gd name="connsiteX733" fmla="*/ 4378710 w 7467600"/>
              <a:gd name="connsiteY733" fmla="*/ 1665516 h 6858000"/>
              <a:gd name="connsiteX734" fmla="*/ 4448798 w 7467600"/>
              <a:gd name="connsiteY734" fmla="*/ 1253024 h 6858000"/>
              <a:gd name="connsiteX735" fmla="*/ 4480315 w 7467600"/>
              <a:gd name="connsiteY735" fmla="*/ 1158454 h 6858000"/>
              <a:gd name="connsiteX736" fmla="*/ 4494133 w 7467600"/>
              <a:gd name="connsiteY736" fmla="*/ 1118676 h 6858000"/>
              <a:gd name="connsiteX737" fmla="*/ 4557898 w 7467600"/>
              <a:gd name="connsiteY737" fmla="*/ 900011 h 6858000"/>
              <a:gd name="connsiteX738" fmla="*/ 5870151 w 7467600"/>
              <a:gd name="connsiteY738" fmla="*/ 898890 h 6858000"/>
              <a:gd name="connsiteX739" fmla="*/ 5861335 w 7467600"/>
              <a:gd name="connsiteY739" fmla="*/ 899177 h 6858000"/>
              <a:gd name="connsiteX740" fmla="*/ 5843702 w 7467600"/>
              <a:gd name="connsiteY740" fmla="*/ 899748 h 6858000"/>
              <a:gd name="connsiteX741" fmla="*/ 5651107 w 7467600"/>
              <a:gd name="connsiteY741" fmla="*/ 920306 h 6858000"/>
              <a:gd name="connsiteX742" fmla="*/ 5459407 w 7467600"/>
              <a:gd name="connsiteY742" fmla="*/ 940975 h 6858000"/>
              <a:gd name="connsiteX743" fmla="*/ 5374846 w 7467600"/>
              <a:gd name="connsiteY743" fmla="*/ 941988 h 6858000"/>
              <a:gd name="connsiteX744" fmla="*/ 5256105 w 7467600"/>
              <a:gd name="connsiteY744" fmla="*/ 945632 h 6858000"/>
              <a:gd name="connsiteX745" fmla="*/ 5107071 w 7467600"/>
              <a:gd name="connsiteY745" fmla="*/ 969720 h 6858000"/>
              <a:gd name="connsiteX746" fmla="*/ 4998681 w 7467600"/>
              <a:gd name="connsiteY746" fmla="*/ 988771 h 6858000"/>
              <a:gd name="connsiteX747" fmla="*/ 5870151 w 7467600"/>
              <a:gd name="connsiteY747" fmla="*/ 898890 h 6858000"/>
              <a:gd name="connsiteX748" fmla="*/ 5504425 w 7467600"/>
              <a:gd name="connsiteY748" fmla="*/ 848067 h 6858000"/>
              <a:gd name="connsiteX749" fmla="*/ 4968849 w 7467600"/>
              <a:gd name="connsiteY749" fmla="*/ 962318 h 6858000"/>
              <a:gd name="connsiteX750" fmla="*/ 5104039 w 7467600"/>
              <a:gd name="connsiteY750" fmla="*/ 940634 h 6858000"/>
              <a:gd name="connsiteX751" fmla="*/ 5256311 w 7467600"/>
              <a:gd name="connsiteY751" fmla="*/ 916490 h 6858000"/>
              <a:gd name="connsiteX752" fmla="*/ 5377381 w 7467600"/>
              <a:gd name="connsiteY752" fmla="*/ 912671 h 6858000"/>
              <a:gd name="connsiteX753" fmla="*/ 5460148 w 7467600"/>
              <a:gd name="connsiteY753" fmla="*/ 911442 h 6858000"/>
              <a:gd name="connsiteX754" fmla="*/ 5648971 w 7467600"/>
              <a:gd name="connsiteY754" fmla="*/ 891331 h 6858000"/>
              <a:gd name="connsiteX755" fmla="*/ 5844807 w 7467600"/>
              <a:gd name="connsiteY755" fmla="*/ 870718 h 6858000"/>
              <a:gd name="connsiteX756" fmla="*/ 5862975 w 7467600"/>
              <a:gd name="connsiteY756" fmla="*/ 869756 h 6858000"/>
              <a:gd name="connsiteX757" fmla="*/ 5920887 w 7467600"/>
              <a:gd name="connsiteY757" fmla="*/ 865929 h 6858000"/>
              <a:gd name="connsiteX758" fmla="*/ 5504425 w 7467600"/>
              <a:gd name="connsiteY758" fmla="*/ 848067 h 6858000"/>
              <a:gd name="connsiteX759" fmla="*/ 3607114 w 7467600"/>
              <a:gd name="connsiteY759" fmla="*/ 467441 h 6858000"/>
              <a:gd name="connsiteX760" fmla="*/ 3296242 w 7467600"/>
              <a:gd name="connsiteY760" fmla="*/ 807991 h 6858000"/>
              <a:gd name="connsiteX761" fmla="*/ 3174674 w 7467600"/>
              <a:gd name="connsiteY761" fmla="*/ 919759 h 6858000"/>
              <a:gd name="connsiteX762" fmla="*/ 3042978 w 7467600"/>
              <a:gd name="connsiteY762" fmla="*/ 1054894 h 6858000"/>
              <a:gd name="connsiteX763" fmla="*/ 2968914 w 7467600"/>
              <a:gd name="connsiteY763" fmla="*/ 1133756 h 6858000"/>
              <a:gd name="connsiteX764" fmla="*/ 3103823 w 7467600"/>
              <a:gd name="connsiteY764" fmla="*/ 1026814 h 6858000"/>
              <a:gd name="connsiteX765" fmla="*/ 3607114 w 7467600"/>
              <a:gd name="connsiteY765" fmla="*/ 467441 h 6858000"/>
              <a:gd name="connsiteX766" fmla="*/ 3744487 w 7467600"/>
              <a:gd name="connsiteY766" fmla="*/ 383136 h 6858000"/>
              <a:gd name="connsiteX767" fmla="*/ 3970213 w 7467600"/>
              <a:gd name="connsiteY767" fmla="*/ 995559 h 6858000"/>
              <a:gd name="connsiteX768" fmla="*/ 3744487 w 7467600"/>
              <a:gd name="connsiteY768" fmla="*/ 383136 h 6858000"/>
              <a:gd name="connsiteX769" fmla="*/ 3624562 w 7467600"/>
              <a:gd name="connsiteY769" fmla="*/ 367041 h 6858000"/>
              <a:gd name="connsiteX770" fmla="*/ 3489712 w 7467600"/>
              <a:gd name="connsiteY770" fmla="*/ 485386 h 6858000"/>
              <a:gd name="connsiteX771" fmla="*/ 3182994 w 7467600"/>
              <a:gd name="connsiteY771" fmla="*/ 828265 h 6858000"/>
              <a:gd name="connsiteX772" fmla="*/ 2892114 w 7467600"/>
              <a:gd name="connsiteY772" fmla="*/ 1172635 h 6858000"/>
              <a:gd name="connsiteX773" fmla="*/ 3021459 w 7467600"/>
              <a:gd name="connsiteY773" fmla="*/ 1035385 h 6858000"/>
              <a:gd name="connsiteX774" fmla="*/ 3153873 w 7467600"/>
              <a:gd name="connsiteY774" fmla="*/ 898971 h 6858000"/>
              <a:gd name="connsiteX775" fmla="*/ 3276511 w 7467600"/>
              <a:gd name="connsiteY775" fmla="*/ 786423 h 6858000"/>
              <a:gd name="connsiteX776" fmla="*/ 3584154 w 7467600"/>
              <a:gd name="connsiteY776" fmla="*/ 448218 h 6858000"/>
              <a:gd name="connsiteX777" fmla="*/ 3624562 w 7467600"/>
              <a:gd name="connsiteY777" fmla="*/ 367041 h 6858000"/>
              <a:gd name="connsiteX778" fmla="*/ 3766672 w 7467600"/>
              <a:gd name="connsiteY778" fmla="*/ 359429 h 6858000"/>
              <a:gd name="connsiteX779" fmla="*/ 3996338 w 7467600"/>
              <a:gd name="connsiteY779" fmla="*/ 968237 h 6858000"/>
              <a:gd name="connsiteX780" fmla="*/ 3766672 w 7467600"/>
              <a:gd name="connsiteY780" fmla="*/ 359429 h 6858000"/>
              <a:gd name="connsiteX781" fmla="*/ 5805386 w 7467600"/>
              <a:gd name="connsiteY781" fmla="*/ 239240 h 6858000"/>
              <a:gd name="connsiteX782" fmla="*/ 5736947 w 7467600"/>
              <a:gd name="connsiteY782" fmla="*/ 261367 h 6858000"/>
              <a:gd name="connsiteX783" fmla="*/ 5427012 w 7467600"/>
              <a:gd name="connsiteY783" fmla="*/ 311272 h 6858000"/>
              <a:gd name="connsiteX784" fmla="*/ 5147818 w 7467600"/>
              <a:gd name="connsiteY784" fmla="*/ 322112 h 6858000"/>
              <a:gd name="connsiteX785" fmla="*/ 5060854 w 7467600"/>
              <a:gd name="connsiteY785" fmla="*/ 311882 h 6858000"/>
              <a:gd name="connsiteX786" fmla="*/ 4945989 w 7467600"/>
              <a:gd name="connsiteY786" fmla="*/ 300516 h 6858000"/>
              <a:gd name="connsiteX787" fmla="*/ 5410479 w 7467600"/>
              <a:gd name="connsiteY787" fmla="*/ 348434 h 6858000"/>
              <a:gd name="connsiteX788" fmla="*/ 5805386 w 7467600"/>
              <a:gd name="connsiteY788" fmla="*/ 239240 h 6858000"/>
              <a:gd name="connsiteX789" fmla="*/ 5905192 w 7467600"/>
              <a:gd name="connsiteY789" fmla="*/ 163079 h 6858000"/>
              <a:gd name="connsiteX790" fmla="*/ 5865655 w 7467600"/>
              <a:gd name="connsiteY790" fmla="*/ 171901 h 6858000"/>
              <a:gd name="connsiteX791" fmla="*/ 5259740 w 7467600"/>
              <a:gd name="connsiteY791" fmla="*/ 257013 h 6858000"/>
              <a:gd name="connsiteX792" fmla="*/ 5208466 w 7467600"/>
              <a:gd name="connsiteY792" fmla="*/ 257550 h 6858000"/>
              <a:gd name="connsiteX793" fmla="*/ 4980204 w 7467600"/>
              <a:gd name="connsiteY793" fmla="*/ 271903 h 6858000"/>
              <a:gd name="connsiteX794" fmla="*/ 5068068 w 7467600"/>
              <a:gd name="connsiteY794" fmla="*/ 282244 h 6858000"/>
              <a:gd name="connsiteX795" fmla="*/ 5153231 w 7467600"/>
              <a:gd name="connsiteY795" fmla="*/ 292240 h 6858000"/>
              <a:gd name="connsiteX796" fmla="*/ 5426491 w 7467600"/>
              <a:gd name="connsiteY796" fmla="*/ 281128 h 6858000"/>
              <a:gd name="connsiteX797" fmla="*/ 5731212 w 7467600"/>
              <a:gd name="connsiteY797" fmla="*/ 231951 h 6858000"/>
              <a:gd name="connsiteX798" fmla="*/ 5905192 w 7467600"/>
              <a:gd name="connsiteY798" fmla="*/ 163079 h 6858000"/>
              <a:gd name="connsiteX799" fmla="*/ 5944437 w 7467600"/>
              <a:gd name="connsiteY799" fmla="*/ 113829 h 6858000"/>
              <a:gd name="connsiteX800" fmla="*/ 5825032 w 7467600"/>
              <a:gd name="connsiteY800" fmla="*/ 146405 h 6858000"/>
              <a:gd name="connsiteX801" fmla="*/ 4955599 w 7467600"/>
              <a:gd name="connsiteY801" fmla="*/ 247008 h 6858000"/>
              <a:gd name="connsiteX802" fmla="*/ 5210104 w 7467600"/>
              <a:gd name="connsiteY802" fmla="*/ 228123 h 6858000"/>
              <a:gd name="connsiteX803" fmla="*/ 5261015 w 7467600"/>
              <a:gd name="connsiteY803" fmla="*/ 227087 h 6858000"/>
              <a:gd name="connsiteX804" fmla="*/ 5861181 w 7467600"/>
              <a:gd name="connsiteY804" fmla="*/ 143093 h 6858000"/>
              <a:gd name="connsiteX805" fmla="*/ 5961252 w 7467600"/>
              <a:gd name="connsiteY805" fmla="*/ 114820 h 6858000"/>
              <a:gd name="connsiteX806" fmla="*/ 5944437 w 7467600"/>
              <a:gd name="connsiteY806" fmla="*/ 113829 h 6858000"/>
              <a:gd name="connsiteX807" fmla="*/ 3882765 w 7467600"/>
              <a:gd name="connsiteY807" fmla="*/ 0 h 6858000"/>
              <a:gd name="connsiteX808" fmla="*/ 3995099 w 7467600"/>
              <a:gd name="connsiteY808" fmla="*/ 0 h 6858000"/>
              <a:gd name="connsiteX809" fmla="*/ 4163818 w 7467600"/>
              <a:gd name="connsiteY809" fmla="*/ 234104 h 6858000"/>
              <a:gd name="connsiteX810" fmla="*/ 4172099 w 7467600"/>
              <a:gd name="connsiteY810" fmla="*/ 234207 h 6858000"/>
              <a:gd name="connsiteX811" fmla="*/ 4784282 w 7467600"/>
              <a:gd name="connsiteY811" fmla="*/ 276561 h 6858000"/>
              <a:gd name="connsiteX812" fmla="*/ 4801687 w 7467600"/>
              <a:gd name="connsiteY812" fmla="*/ 267764 h 6858000"/>
              <a:gd name="connsiteX813" fmla="*/ 6082788 w 7467600"/>
              <a:gd name="connsiteY813" fmla="*/ 64119 h 6858000"/>
              <a:gd name="connsiteX814" fmla="*/ 6099442 w 7467600"/>
              <a:gd name="connsiteY814" fmla="*/ 82568 h 6858000"/>
              <a:gd name="connsiteX815" fmla="*/ 4804137 w 7467600"/>
              <a:gd name="connsiteY815" fmla="*/ 320931 h 6858000"/>
              <a:gd name="connsiteX816" fmla="*/ 4227047 w 7467600"/>
              <a:gd name="connsiteY816" fmla="*/ 313415 h 6858000"/>
              <a:gd name="connsiteX817" fmla="*/ 4346041 w 7467600"/>
              <a:gd name="connsiteY817" fmla="*/ 456086 h 6858000"/>
              <a:gd name="connsiteX818" fmla="*/ 4870967 w 7467600"/>
              <a:gd name="connsiteY818" fmla="*/ 963061 h 6858000"/>
              <a:gd name="connsiteX819" fmla="*/ 4889647 w 7467600"/>
              <a:gd name="connsiteY819" fmla="*/ 957147 h 6858000"/>
              <a:gd name="connsiteX820" fmla="*/ 5422504 w 7467600"/>
              <a:gd name="connsiteY820" fmla="*/ 805191 h 6858000"/>
              <a:gd name="connsiteX821" fmla="*/ 6087656 w 7467600"/>
              <a:gd name="connsiteY821" fmla="*/ 826703 h 6858000"/>
              <a:gd name="connsiteX822" fmla="*/ 6058717 w 7467600"/>
              <a:gd name="connsiteY822" fmla="*/ 865992 h 6858000"/>
              <a:gd name="connsiteX823" fmla="*/ 4974153 w 7467600"/>
              <a:gd name="connsiteY823" fmla="*/ 1045456 h 6858000"/>
              <a:gd name="connsiteX824" fmla="*/ 5627835 w 7467600"/>
              <a:gd name="connsiteY824" fmla="*/ 1472077 h 6858000"/>
              <a:gd name="connsiteX825" fmla="*/ 5629817 w 7467600"/>
              <a:gd name="connsiteY825" fmla="*/ 1471412 h 6858000"/>
              <a:gd name="connsiteX826" fmla="*/ 5634124 w 7467600"/>
              <a:gd name="connsiteY826" fmla="*/ 1470572 h 6858000"/>
              <a:gd name="connsiteX827" fmla="*/ 5755832 w 7467600"/>
              <a:gd name="connsiteY827" fmla="*/ 1383886 h 6858000"/>
              <a:gd name="connsiteX828" fmla="*/ 6014186 w 7467600"/>
              <a:gd name="connsiteY828" fmla="*/ 1279799 h 6858000"/>
              <a:gd name="connsiteX829" fmla="*/ 6901619 w 7467600"/>
              <a:gd name="connsiteY829" fmla="*/ 1047874 h 6858000"/>
              <a:gd name="connsiteX830" fmla="*/ 6931566 w 7467600"/>
              <a:gd name="connsiteY830" fmla="*/ 1062034 h 6858000"/>
              <a:gd name="connsiteX831" fmla="*/ 5790982 w 7467600"/>
              <a:gd name="connsiteY831" fmla="*/ 1561380 h 6858000"/>
              <a:gd name="connsiteX832" fmla="*/ 6188971 w 7467600"/>
              <a:gd name="connsiteY832" fmla="*/ 1755168 h 6858000"/>
              <a:gd name="connsiteX833" fmla="*/ 6202446 w 7467600"/>
              <a:gd name="connsiteY833" fmla="*/ 1752268 h 6858000"/>
              <a:gd name="connsiteX834" fmla="*/ 7179560 w 7467600"/>
              <a:gd name="connsiteY834" fmla="*/ 1467551 h 6858000"/>
              <a:gd name="connsiteX835" fmla="*/ 7158730 w 7467600"/>
              <a:gd name="connsiteY835" fmla="*/ 1507835 h 6858000"/>
              <a:gd name="connsiteX836" fmla="*/ 6326959 w 7467600"/>
              <a:gd name="connsiteY836" fmla="*/ 1817686 h 6858000"/>
              <a:gd name="connsiteX837" fmla="*/ 6537433 w 7467600"/>
              <a:gd name="connsiteY837" fmla="*/ 1907790 h 6858000"/>
              <a:gd name="connsiteX838" fmla="*/ 6550221 w 7467600"/>
              <a:gd name="connsiteY838" fmla="*/ 1910729 h 6858000"/>
              <a:gd name="connsiteX839" fmla="*/ 6964438 w 7467600"/>
              <a:gd name="connsiteY839" fmla="*/ 2209505 h 6858000"/>
              <a:gd name="connsiteX840" fmla="*/ 7367862 w 7467600"/>
              <a:gd name="connsiteY840" fmla="*/ 2806833 h 6858000"/>
              <a:gd name="connsiteX841" fmla="*/ 7364329 w 7467600"/>
              <a:gd name="connsiteY841" fmla="*/ 2826907 h 6858000"/>
              <a:gd name="connsiteX842" fmla="*/ 7290545 w 7467600"/>
              <a:gd name="connsiteY842" fmla="*/ 2850663 h 6858000"/>
              <a:gd name="connsiteX843" fmla="*/ 6472036 w 7467600"/>
              <a:gd name="connsiteY843" fmla="*/ 1959003 h 6858000"/>
              <a:gd name="connsiteX844" fmla="*/ 5792897 w 7467600"/>
              <a:gd name="connsiteY844" fmla="*/ 1647747 h 6858000"/>
              <a:gd name="connsiteX845" fmla="*/ 5842751 w 7467600"/>
              <a:gd name="connsiteY845" fmla="*/ 1816112 h 6858000"/>
              <a:gd name="connsiteX846" fmla="*/ 5847424 w 7467600"/>
              <a:gd name="connsiteY846" fmla="*/ 1815776 h 6858000"/>
              <a:gd name="connsiteX847" fmla="*/ 6399821 w 7467600"/>
              <a:gd name="connsiteY847" fmla="*/ 2344799 h 6858000"/>
              <a:gd name="connsiteX848" fmla="*/ 6323232 w 7467600"/>
              <a:gd name="connsiteY848" fmla="*/ 2389634 h 6858000"/>
              <a:gd name="connsiteX849" fmla="*/ 5942958 w 7467600"/>
              <a:gd name="connsiteY849" fmla="*/ 2077708 h 6858000"/>
              <a:gd name="connsiteX850" fmla="*/ 5921559 w 7467600"/>
              <a:gd name="connsiteY850" fmla="*/ 2378596 h 6858000"/>
              <a:gd name="connsiteX851" fmla="*/ 5817651 w 7467600"/>
              <a:gd name="connsiteY851" fmla="*/ 3023919 h 6858000"/>
              <a:gd name="connsiteX852" fmla="*/ 5729634 w 7467600"/>
              <a:gd name="connsiteY852" fmla="*/ 3051849 h 6858000"/>
              <a:gd name="connsiteX853" fmla="*/ 5611018 w 7467600"/>
              <a:gd name="connsiteY853" fmla="*/ 2316769 h 6858000"/>
              <a:gd name="connsiteX854" fmla="*/ 5687608 w 7467600"/>
              <a:gd name="connsiteY854" fmla="*/ 2039972 h 6858000"/>
              <a:gd name="connsiteX855" fmla="*/ 5657554 w 7467600"/>
              <a:gd name="connsiteY855" fmla="*/ 1576445 h 6858000"/>
              <a:gd name="connsiteX856" fmla="*/ 5150475 w 7467600"/>
              <a:gd name="connsiteY856" fmla="*/ 1274012 h 6858000"/>
              <a:gd name="connsiteX857" fmla="*/ 5349142 w 7467600"/>
              <a:gd name="connsiteY857" fmla="*/ 2204405 h 6858000"/>
              <a:gd name="connsiteX858" fmla="*/ 5262214 w 7467600"/>
              <a:gd name="connsiteY858" fmla="*/ 2233836 h 6858000"/>
              <a:gd name="connsiteX859" fmla="*/ 4981539 w 7467600"/>
              <a:gd name="connsiteY859" fmla="*/ 1542201 h 6858000"/>
              <a:gd name="connsiteX860" fmla="*/ 4958461 w 7467600"/>
              <a:gd name="connsiteY860" fmla="*/ 1136957 h 6858000"/>
              <a:gd name="connsiteX861" fmla="*/ 4655015 w 7467600"/>
              <a:gd name="connsiteY861" fmla="*/ 891426 h 6858000"/>
              <a:gd name="connsiteX862" fmla="*/ 4348002 w 7467600"/>
              <a:gd name="connsiteY862" fmla="*/ 2205895 h 6858000"/>
              <a:gd name="connsiteX863" fmla="*/ 4262250 w 7467600"/>
              <a:gd name="connsiteY863" fmla="*/ 2219972 h 6858000"/>
              <a:gd name="connsiteX864" fmla="*/ 4550611 w 7467600"/>
              <a:gd name="connsiteY864" fmla="*/ 817540 h 6858000"/>
              <a:gd name="connsiteX865" fmla="*/ 4564418 w 7467600"/>
              <a:gd name="connsiteY865" fmla="*/ 808293 h 6858000"/>
              <a:gd name="connsiteX866" fmla="*/ 4266388 w 7467600"/>
              <a:gd name="connsiteY866" fmla="*/ 500083 h 6858000"/>
              <a:gd name="connsiteX867" fmla="*/ 4032842 w 7467600"/>
              <a:gd name="connsiteY867" fmla="*/ 211809 h 6858000"/>
              <a:gd name="connsiteX868" fmla="*/ 3882765 w 7467600"/>
              <a:gd name="connsiteY868" fmla="*/ 0 h 6858000"/>
              <a:gd name="connsiteX869" fmla="*/ 3721337 w 7467600"/>
              <a:gd name="connsiteY869" fmla="*/ 0 h 6858000"/>
              <a:gd name="connsiteX870" fmla="*/ 3797544 w 7467600"/>
              <a:gd name="connsiteY870" fmla="*/ 0 h 6858000"/>
              <a:gd name="connsiteX871" fmla="*/ 3775734 w 7467600"/>
              <a:gd name="connsiteY871" fmla="*/ 95131 h 6858000"/>
              <a:gd name="connsiteX872" fmla="*/ 3724807 w 7467600"/>
              <a:gd name="connsiteY872" fmla="*/ 272257 h 6858000"/>
              <a:gd name="connsiteX873" fmla="*/ 3726844 w 7467600"/>
              <a:gd name="connsiteY873" fmla="*/ 282988 h 6858000"/>
              <a:gd name="connsiteX874" fmla="*/ 3742664 w 7467600"/>
              <a:gd name="connsiteY874" fmla="*/ 279918 h 6858000"/>
              <a:gd name="connsiteX875" fmla="*/ 4103910 w 7467600"/>
              <a:gd name="connsiteY875" fmla="*/ 1161917 h 6858000"/>
              <a:gd name="connsiteX876" fmla="*/ 4020269 w 7467600"/>
              <a:gd name="connsiteY876" fmla="*/ 1200406 h 6858000"/>
              <a:gd name="connsiteX877" fmla="*/ 3674882 w 7467600"/>
              <a:gd name="connsiteY877" fmla="*/ 488524 h 6858000"/>
              <a:gd name="connsiteX878" fmla="*/ 3132682 w 7467600"/>
              <a:gd name="connsiteY878" fmla="*/ 1072284 h 6858000"/>
              <a:gd name="connsiteX879" fmla="*/ 2716346 w 7467600"/>
              <a:gd name="connsiteY879" fmla="*/ 1276376 h 6858000"/>
              <a:gd name="connsiteX880" fmla="*/ 2716772 w 7467600"/>
              <a:gd name="connsiteY880" fmla="*/ 1255462 h 6858000"/>
              <a:gd name="connsiteX881" fmla="*/ 3471096 w 7467600"/>
              <a:gd name="connsiteY881" fmla="*/ 437072 h 6858000"/>
              <a:gd name="connsiteX882" fmla="*/ 3639057 w 7467600"/>
              <a:gd name="connsiteY882" fmla="*/ 286334 h 6858000"/>
              <a:gd name="connsiteX883" fmla="*/ 3640309 w 7467600"/>
              <a:gd name="connsiteY883" fmla="*/ 284664 h 6858000"/>
              <a:gd name="connsiteX884" fmla="*/ 3646022 w 7467600"/>
              <a:gd name="connsiteY884" fmla="*/ 276711 h 6858000"/>
              <a:gd name="connsiteX885" fmla="*/ 3707943 w 7467600"/>
              <a:gd name="connsiteY885" fmla="*/ 65958 h 6858000"/>
              <a:gd name="connsiteX886" fmla="*/ 3721337 w 7467600"/>
              <a:gd name="connsiteY886" fmla="*/ 0 h 6858000"/>
              <a:gd name="connsiteX887" fmla="*/ 2867960 w 7467600"/>
              <a:gd name="connsiteY887" fmla="*/ 0 h 6858000"/>
              <a:gd name="connsiteX888" fmla="*/ 2926351 w 7467600"/>
              <a:gd name="connsiteY888" fmla="*/ 0 h 6858000"/>
              <a:gd name="connsiteX889" fmla="*/ 2902823 w 7467600"/>
              <a:gd name="connsiteY889" fmla="*/ 262929 h 6858000"/>
              <a:gd name="connsiteX890" fmla="*/ 2940663 w 7467600"/>
              <a:gd name="connsiteY890" fmla="*/ 140884 h 6858000"/>
              <a:gd name="connsiteX891" fmla="*/ 2947039 w 7467600"/>
              <a:gd name="connsiteY891" fmla="*/ 122524 h 6858000"/>
              <a:gd name="connsiteX892" fmla="*/ 2984316 w 7467600"/>
              <a:gd name="connsiteY892" fmla="*/ 0 h 6858000"/>
              <a:gd name="connsiteX893" fmla="*/ 3016114 w 7467600"/>
              <a:gd name="connsiteY893" fmla="*/ 0 h 6858000"/>
              <a:gd name="connsiteX894" fmla="*/ 2979949 w 7467600"/>
              <a:gd name="connsiteY894" fmla="*/ 119274 h 6858000"/>
              <a:gd name="connsiteX895" fmla="*/ 3023879 w 7467600"/>
              <a:gd name="connsiteY895" fmla="*/ 0 h 6858000"/>
              <a:gd name="connsiteX896" fmla="*/ 3105400 w 7467600"/>
              <a:gd name="connsiteY896" fmla="*/ 0 h 6858000"/>
              <a:gd name="connsiteX897" fmla="*/ 3094669 w 7467600"/>
              <a:gd name="connsiteY897" fmla="*/ 30308 h 6858000"/>
              <a:gd name="connsiteX898" fmla="*/ 2901945 w 7467600"/>
              <a:gd name="connsiteY898" fmla="*/ 466538 h 6858000"/>
              <a:gd name="connsiteX899" fmla="*/ 2815209 w 7467600"/>
              <a:gd name="connsiteY899" fmla="*/ 497361 h 6858000"/>
              <a:gd name="connsiteX900" fmla="*/ 2844845 w 7467600"/>
              <a:gd name="connsiteY900" fmla="*/ 127638 h 6858000"/>
              <a:gd name="connsiteX901" fmla="*/ 2867960 w 7467600"/>
              <a:gd name="connsiteY901" fmla="*/ 0 h 6858000"/>
              <a:gd name="connsiteX902" fmla="*/ 1057230 w 7467600"/>
              <a:gd name="connsiteY902" fmla="*/ 0 h 6858000"/>
              <a:gd name="connsiteX903" fmla="*/ 1111003 w 7467600"/>
              <a:gd name="connsiteY903" fmla="*/ 0 h 6858000"/>
              <a:gd name="connsiteX904" fmla="*/ 1125553 w 7467600"/>
              <a:gd name="connsiteY904" fmla="*/ 52588 h 6858000"/>
              <a:gd name="connsiteX905" fmla="*/ 1304276 w 7467600"/>
              <a:gd name="connsiteY905" fmla="*/ 476275 h 6858000"/>
              <a:gd name="connsiteX906" fmla="*/ 1492066 w 7467600"/>
              <a:gd name="connsiteY906" fmla="*/ 886333 h 6858000"/>
              <a:gd name="connsiteX907" fmla="*/ 1423698 w 7467600"/>
              <a:gd name="connsiteY907" fmla="*/ 710817 h 6858000"/>
              <a:gd name="connsiteX908" fmla="*/ 1357609 w 7467600"/>
              <a:gd name="connsiteY908" fmla="*/ 532892 h 6858000"/>
              <a:gd name="connsiteX909" fmla="*/ 1309550 w 7467600"/>
              <a:gd name="connsiteY909" fmla="*/ 374031 h 6858000"/>
              <a:gd name="connsiteX910" fmla="*/ 1193673 w 7467600"/>
              <a:gd name="connsiteY910" fmla="*/ 49533 h 6858000"/>
              <a:gd name="connsiteX911" fmla="*/ 1164391 w 7467600"/>
              <a:gd name="connsiteY911" fmla="*/ 0 h 6858000"/>
              <a:gd name="connsiteX912" fmla="*/ 1200666 w 7467600"/>
              <a:gd name="connsiteY912" fmla="*/ 0 h 6858000"/>
              <a:gd name="connsiteX913" fmla="*/ 1223408 w 7467600"/>
              <a:gd name="connsiteY913" fmla="*/ 38996 h 6858000"/>
              <a:gd name="connsiteX914" fmla="*/ 1339635 w 7467600"/>
              <a:gd name="connsiteY914" fmla="*/ 365517 h 6858000"/>
              <a:gd name="connsiteX915" fmla="*/ 1387469 w 7467600"/>
              <a:gd name="connsiteY915" fmla="*/ 523079 h 6858000"/>
              <a:gd name="connsiteX916" fmla="*/ 1452685 w 7467600"/>
              <a:gd name="connsiteY916" fmla="*/ 699806 h 6858000"/>
              <a:gd name="connsiteX917" fmla="*/ 1492092 w 7467600"/>
              <a:gd name="connsiteY917" fmla="*/ 800424 h 6858000"/>
              <a:gd name="connsiteX918" fmla="*/ 1455302 w 7467600"/>
              <a:gd name="connsiteY918" fmla="*/ 632913 h 6858000"/>
              <a:gd name="connsiteX919" fmla="*/ 1222336 w 7467600"/>
              <a:gd name="connsiteY919" fmla="*/ 9480 h 6858000"/>
              <a:gd name="connsiteX920" fmla="*/ 1214634 w 7467600"/>
              <a:gd name="connsiteY920" fmla="*/ 0 h 6858000"/>
              <a:gd name="connsiteX921" fmla="*/ 1289827 w 7467600"/>
              <a:gd name="connsiteY921" fmla="*/ 0 h 6858000"/>
              <a:gd name="connsiteX922" fmla="*/ 1321076 w 7467600"/>
              <a:gd name="connsiteY922" fmla="*/ 59722 h 6858000"/>
              <a:gd name="connsiteX923" fmla="*/ 1512579 w 7467600"/>
              <a:gd name="connsiteY923" fmla="*/ 626441 h 6858000"/>
              <a:gd name="connsiteX924" fmla="*/ 1506076 w 7467600"/>
              <a:gd name="connsiteY924" fmla="*/ 1089289 h 6858000"/>
              <a:gd name="connsiteX925" fmla="*/ 1486346 w 7467600"/>
              <a:gd name="connsiteY925" fmla="*/ 1079919 h 6858000"/>
              <a:gd name="connsiteX926" fmla="*/ 1070511 w 7467600"/>
              <a:gd name="connsiteY926" fmla="*/ 48609 h 6858000"/>
              <a:gd name="connsiteX927" fmla="*/ 1057230 w 7467600"/>
              <a:gd name="connsiteY927" fmla="*/ 0 h 6858000"/>
              <a:gd name="connsiteX928" fmla="*/ 43151 w 7467600"/>
              <a:gd name="connsiteY928" fmla="*/ 0 h 6858000"/>
              <a:gd name="connsiteX929" fmla="*/ 95283 w 7467600"/>
              <a:gd name="connsiteY929" fmla="*/ 0 h 6858000"/>
              <a:gd name="connsiteX930" fmla="*/ 300708 w 7467600"/>
              <a:gd name="connsiteY930" fmla="*/ 154571 h 6858000"/>
              <a:gd name="connsiteX931" fmla="*/ 530414 w 7467600"/>
              <a:gd name="connsiteY931" fmla="*/ 354673 h 6858000"/>
              <a:gd name="connsiteX932" fmla="*/ 333785 w 7467600"/>
              <a:gd name="connsiteY932" fmla="*/ 161564 h 6858000"/>
              <a:gd name="connsiteX933" fmla="*/ 147005 w 7467600"/>
              <a:gd name="connsiteY933" fmla="*/ 0 h 6858000"/>
              <a:gd name="connsiteX934" fmla="*/ 272509 w 7467600"/>
              <a:gd name="connsiteY934" fmla="*/ 0 h 6858000"/>
              <a:gd name="connsiteX935" fmla="*/ 326276 w 7467600"/>
              <a:gd name="connsiteY935" fmla="*/ 45847 h 6858000"/>
              <a:gd name="connsiteX936" fmla="*/ 823759 w 7467600"/>
              <a:gd name="connsiteY936" fmla="*/ 574145 h 6858000"/>
              <a:gd name="connsiteX937" fmla="*/ 811254 w 7467600"/>
              <a:gd name="connsiteY937" fmla="*/ 665546 h 6858000"/>
              <a:gd name="connsiteX938" fmla="*/ 154042 w 7467600"/>
              <a:gd name="connsiteY938" fmla="*/ 261522 h 6858000"/>
              <a:gd name="connsiteX939" fmla="*/ 13550 w 7467600"/>
              <a:gd name="connsiteY939" fmla="*/ 158423 h 6858000"/>
              <a:gd name="connsiteX940" fmla="*/ 0 w 7467600"/>
              <a:gd name="connsiteY940" fmla="*/ 146618 h 6858000"/>
              <a:gd name="connsiteX941" fmla="*/ 0 w 7467600"/>
              <a:gd name="connsiteY941" fmla="*/ 59161 h 6858000"/>
              <a:gd name="connsiteX942" fmla="*/ 45427 w 7467600"/>
              <a:gd name="connsiteY942" fmla="*/ 101078 h 6858000"/>
              <a:gd name="connsiteX943" fmla="*/ 630103 w 7467600"/>
              <a:gd name="connsiteY943" fmla="*/ 485885 h 6858000"/>
              <a:gd name="connsiteX944" fmla="*/ 532040 w 7467600"/>
              <a:gd name="connsiteY944" fmla="*/ 399359 h 6858000"/>
              <a:gd name="connsiteX945" fmla="*/ 517618 w 7467600"/>
              <a:gd name="connsiteY945" fmla="*/ 385726 h 6858000"/>
              <a:gd name="connsiteX946" fmla="*/ 285074 w 7467600"/>
              <a:gd name="connsiteY946" fmla="*/ 182755 h 6858000"/>
              <a:gd name="connsiteX947" fmla="*/ 43151 w 7467600"/>
              <a:gd name="connsiteY947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467600 w 7467600"/>
              <a:gd name="connsiteY4" fmla="*/ 6736157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1019354 w 7467600"/>
              <a:gd name="connsiteY15" fmla="*/ 6315006 h 6858000"/>
              <a:gd name="connsiteX16" fmla="*/ 441046 w 7467600"/>
              <a:gd name="connsiteY16" fmla="*/ 6691153 h 6858000"/>
              <a:gd name="connsiteX17" fmla="*/ 1019354 w 7467600"/>
              <a:gd name="connsiteY17" fmla="*/ 6315006 h 6858000"/>
              <a:gd name="connsiteX18" fmla="*/ 991680 w 7467600"/>
              <a:gd name="connsiteY18" fmla="*/ 6298413 h 6858000"/>
              <a:gd name="connsiteX19" fmla="*/ 409060 w 7467600"/>
              <a:gd name="connsiteY19" fmla="*/ 6671470 h 6858000"/>
              <a:gd name="connsiteX20" fmla="*/ 991680 w 7467600"/>
              <a:gd name="connsiteY20" fmla="*/ 6298413 h 6858000"/>
              <a:gd name="connsiteX21" fmla="*/ 103333 w 7467600"/>
              <a:gd name="connsiteY21" fmla="*/ 5699602 h 6858000"/>
              <a:gd name="connsiteX22" fmla="*/ 233938 w 7467600"/>
              <a:gd name="connsiteY22" fmla="*/ 5809416 h 6858000"/>
              <a:gd name="connsiteX23" fmla="*/ 883580 w 7467600"/>
              <a:gd name="connsiteY23" fmla="*/ 6180710 h 6858000"/>
              <a:gd name="connsiteX24" fmla="*/ 487337 w 7467600"/>
              <a:gd name="connsiteY24" fmla="*/ 5950182 h 6858000"/>
              <a:gd name="connsiteX25" fmla="*/ 354051 w 7467600"/>
              <a:gd name="connsiteY25" fmla="*/ 5854912 h 6858000"/>
              <a:gd name="connsiteX26" fmla="*/ 195436 w 7467600"/>
              <a:gd name="connsiteY26" fmla="*/ 5755068 h 6858000"/>
              <a:gd name="connsiteX27" fmla="*/ 103333 w 7467600"/>
              <a:gd name="connsiteY27" fmla="*/ 5699602 h 6858000"/>
              <a:gd name="connsiteX28" fmla="*/ 5539432 w 7467600"/>
              <a:gd name="connsiteY28" fmla="*/ 5642928 h 6858000"/>
              <a:gd name="connsiteX29" fmla="*/ 5555462 w 7467600"/>
              <a:gd name="connsiteY29" fmla="*/ 5694454 h 6858000"/>
              <a:gd name="connsiteX30" fmla="*/ 5828270 w 7467600"/>
              <a:gd name="connsiteY30" fmla="*/ 6320663 h 6858000"/>
              <a:gd name="connsiteX31" fmla="*/ 5947416 w 7467600"/>
              <a:gd name="connsiteY31" fmla="*/ 6574846 h 6858000"/>
              <a:gd name="connsiteX32" fmla="*/ 5539432 w 7467600"/>
              <a:gd name="connsiteY32" fmla="*/ 5642928 h 6858000"/>
              <a:gd name="connsiteX33" fmla="*/ 51253 w 7467600"/>
              <a:gd name="connsiteY33" fmla="*/ 5631825 h 6858000"/>
              <a:gd name="connsiteX34" fmla="*/ 211622 w 7467600"/>
              <a:gd name="connsiteY34" fmla="*/ 5728803 h 6858000"/>
              <a:gd name="connsiteX35" fmla="*/ 371652 w 7467600"/>
              <a:gd name="connsiteY35" fmla="*/ 5829062 h 6858000"/>
              <a:gd name="connsiteX36" fmla="*/ 505903 w 7467600"/>
              <a:gd name="connsiteY36" fmla="*/ 5925221 h 6858000"/>
              <a:gd name="connsiteX37" fmla="*/ 899240 w 7467600"/>
              <a:gd name="connsiteY37" fmla="*/ 6153068 h 6858000"/>
              <a:gd name="connsiteX38" fmla="*/ 988114 w 7467600"/>
              <a:gd name="connsiteY38" fmla="*/ 6174204 h 6858000"/>
              <a:gd name="connsiteX39" fmla="*/ 845971 w 7467600"/>
              <a:gd name="connsiteY39" fmla="*/ 6067177 h 6858000"/>
              <a:gd name="connsiteX40" fmla="*/ 448057 w 7467600"/>
              <a:gd name="connsiteY40" fmla="*/ 5841376 h 6858000"/>
              <a:gd name="connsiteX41" fmla="*/ 51253 w 7467600"/>
              <a:gd name="connsiteY41" fmla="*/ 5631825 h 6858000"/>
              <a:gd name="connsiteX42" fmla="*/ 2606687 w 7467600"/>
              <a:gd name="connsiteY42" fmla="*/ 5630718 h 6858000"/>
              <a:gd name="connsiteX43" fmla="*/ 2645658 w 7467600"/>
              <a:gd name="connsiteY43" fmla="*/ 6640259 h 6858000"/>
              <a:gd name="connsiteX44" fmla="*/ 2606687 w 7467600"/>
              <a:gd name="connsiteY44" fmla="*/ 5630718 h 6858000"/>
              <a:gd name="connsiteX45" fmla="*/ 3642057 w 7467600"/>
              <a:gd name="connsiteY45" fmla="*/ 5573487 h 6858000"/>
              <a:gd name="connsiteX46" fmla="*/ 3632981 w 7467600"/>
              <a:gd name="connsiteY46" fmla="*/ 5579437 h 6858000"/>
              <a:gd name="connsiteX47" fmla="*/ 3382436 w 7467600"/>
              <a:gd name="connsiteY47" fmla="*/ 5952726 h 6858000"/>
              <a:gd name="connsiteX48" fmla="*/ 3191929 w 7467600"/>
              <a:gd name="connsiteY48" fmla="*/ 6662669 h 6858000"/>
              <a:gd name="connsiteX49" fmla="*/ 3369898 w 7467600"/>
              <a:gd name="connsiteY49" fmla="*/ 6081771 h 6858000"/>
              <a:gd name="connsiteX50" fmla="*/ 3642057 w 7467600"/>
              <a:gd name="connsiteY50" fmla="*/ 5573487 h 6858000"/>
              <a:gd name="connsiteX51" fmla="*/ 2650666 w 7467600"/>
              <a:gd name="connsiteY51" fmla="*/ 5530686 h 6858000"/>
              <a:gd name="connsiteX52" fmla="*/ 2650249 w 7467600"/>
              <a:gd name="connsiteY52" fmla="*/ 5532101 h 6858000"/>
              <a:gd name="connsiteX53" fmla="*/ 2663808 w 7467600"/>
              <a:gd name="connsiteY53" fmla="*/ 6535215 h 6858000"/>
              <a:gd name="connsiteX54" fmla="*/ 2665418 w 7467600"/>
              <a:gd name="connsiteY54" fmla="*/ 6132756 h 6858000"/>
              <a:gd name="connsiteX55" fmla="*/ 2650666 w 7467600"/>
              <a:gd name="connsiteY55" fmla="*/ 5530686 h 6858000"/>
              <a:gd name="connsiteX56" fmla="*/ 2680277 w 7467600"/>
              <a:gd name="connsiteY56" fmla="*/ 5479204 h 6858000"/>
              <a:gd name="connsiteX57" fmla="*/ 2678972 w 7467600"/>
              <a:gd name="connsiteY57" fmla="*/ 5481582 h 6858000"/>
              <a:gd name="connsiteX58" fmla="*/ 2696666 w 7467600"/>
              <a:gd name="connsiteY58" fmla="*/ 6133836 h 6858000"/>
              <a:gd name="connsiteX59" fmla="*/ 2695769 w 7467600"/>
              <a:gd name="connsiteY59" fmla="*/ 6390955 h 6858000"/>
              <a:gd name="connsiteX60" fmla="*/ 2739893 w 7467600"/>
              <a:gd name="connsiteY60" fmla="*/ 6108357 h 6858000"/>
              <a:gd name="connsiteX61" fmla="*/ 2680277 w 7467600"/>
              <a:gd name="connsiteY61" fmla="*/ 5479204 h 6858000"/>
              <a:gd name="connsiteX62" fmla="*/ 1132195 w 7467600"/>
              <a:gd name="connsiteY62" fmla="*/ 5467980 h 6858000"/>
              <a:gd name="connsiteX63" fmla="*/ 1679056 w 7467600"/>
              <a:gd name="connsiteY63" fmla="*/ 5516907 h 6858000"/>
              <a:gd name="connsiteX64" fmla="*/ 2128648 w 7467600"/>
              <a:gd name="connsiteY64" fmla="*/ 5474249 h 6858000"/>
              <a:gd name="connsiteX65" fmla="*/ 1825619 w 7467600"/>
              <a:gd name="connsiteY65" fmla="*/ 5478447 h 6858000"/>
              <a:gd name="connsiteX66" fmla="*/ 1737798 w 7467600"/>
              <a:gd name="connsiteY66" fmla="*/ 5483353 h 6858000"/>
              <a:gd name="connsiteX67" fmla="*/ 1132195 w 7467600"/>
              <a:gd name="connsiteY67" fmla="*/ 5467980 h 6858000"/>
              <a:gd name="connsiteX68" fmla="*/ 1456157 w 7467600"/>
              <a:gd name="connsiteY68" fmla="*/ 5371404 h 6858000"/>
              <a:gd name="connsiteX69" fmla="*/ 1244432 w 7467600"/>
              <a:gd name="connsiteY69" fmla="*/ 5385601 h 6858000"/>
              <a:gd name="connsiteX70" fmla="*/ 973990 w 7467600"/>
              <a:gd name="connsiteY70" fmla="*/ 5424940 h 6858000"/>
              <a:gd name="connsiteX71" fmla="*/ 1103809 w 7467600"/>
              <a:gd name="connsiteY71" fmla="*/ 5433720 h 6858000"/>
              <a:gd name="connsiteX72" fmla="*/ 1123454 w 7467600"/>
              <a:gd name="connsiteY72" fmla="*/ 5435727 h 6858000"/>
              <a:gd name="connsiteX73" fmla="*/ 1737017 w 7467600"/>
              <a:gd name="connsiteY73" fmla="*/ 5452183 h 6858000"/>
              <a:gd name="connsiteX74" fmla="*/ 1824397 w 7467600"/>
              <a:gd name="connsiteY74" fmla="*/ 5447757 h 6858000"/>
              <a:gd name="connsiteX75" fmla="*/ 2070059 w 7467600"/>
              <a:gd name="connsiteY75" fmla="*/ 5441660 h 6858000"/>
              <a:gd name="connsiteX76" fmla="*/ 1456157 w 7467600"/>
              <a:gd name="connsiteY76" fmla="*/ 5371404 h 6858000"/>
              <a:gd name="connsiteX77" fmla="*/ 4988186 w 7467600"/>
              <a:gd name="connsiteY77" fmla="*/ 5216467 h 6858000"/>
              <a:gd name="connsiteX78" fmla="*/ 4777334 w 7467600"/>
              <a:gd name="connsiteY78" fmla="*/ 5406072 h 6858000"/>
              <a:gd name="connsiteX79" fmla="*/ 4718341 w 7467600"/>
              <a:gd name="connsiteY79" fmla="*/ 5468043 h 6858000"/>
              <a:gd name="connsiteX80" fmla="*/ 4604655 w 7467600"/>
              <a:gd name="connsiteY80" fmla="*/ 5583434 h 6858000"/>
              <a:gd name="connsiteX81" fmla="*/ 4565074 w 7467600"/>
              <a:gd name="connsiteY81" fmla="*/ 5618550 h 6858000"/>
              <a:gd name="connsiteX82" fmla="*/ 4988186 w 7467600"/>
              <a:gd name="connsiteY82" fmla="*/ 5216467 h 6858000"/>
              <a:gd name="connsiteX83" fmla="*/ 4978032 w 7467600"/>
              <a:gd name="connsiteY83" fmla="*/ 5183809 h 6858000"/>
              <a:gd name="connsiteX84" fmla="*/ 4463413 w 7467600"/>
              <a:gd name="connsiteY84" fmla="*/ 5615162 h 6858000"/>
              <a:gd name="connsiteX85" fmla="*/ 4358134 w 7467600"/>
              <a:gd name="connsiteY85" fmla="*/ 5742791 h 6858000"/>
              <a:gd name="connsiteX86" fmla="*/ 4376219 w 7467600"/>
              <a:gd name="connsiteY86" fmla="*/ 5729027 h 6858000"/>
              <a:gd name="connsiteX87" fmla="*/ 4582340 w 7467600"/>
              <a:gd name="connsiteY87" fmla="*/ 5561037 h 6858000"/>
              <a:gd name="connsiteX88" fmla="*/ 4694684 w 7467600"/>
              <a:gd name="connsiteY88" fmla="*/ 5447098 h 6858000"/>
              <a:gd name="connsiteX89" fmla="*/ 4754123 w 7467600"/>
              <a:gd name="connsiteY89" fmla="*/ 5384643 h 6858000"/>
              <a:gd name="connsiteX90" fmla="*/ 4978032 w 7467600"/>
              <a:gd name="connsiteY90" fmla="*/ 5183809 h 6858000"/>
              <a:gd name="connsiteX91" fmla="*/ 1903353 w 7467600"/>
              <a:gd name="connsiteY91" fmla="*/ 5044827 h 6858000"/>
              <a:gd name="connsiteX92" fmla="*/ 1936931 w 7467600"/>
              <a:gd name="connsiteY92" fmla="*/ 5093954 h 6858000"/>
              <a:gd name="connsiteX93" fmla="*/ 2195868 w 7467600"/>
              <a:gd name="connsiteY93" fmla="*/ 5396574 h 6858000"/>
              <a:gd name="connsiteX94" fmla="*/ 2088852 w 7467600"/>
              <a:gd name="connsiteY94" fmla="*/ 5166123 h 6858000"/>
              <a:gd name="connsiteX95" fmla="*/ 1958241 w 7467600"/>
              <a:gd name="connsiteY95" fmla="*/ 5067955 h 6858000"/>
              <a:gd name="connsiteX96" fmla="*/ 1903353 w 7467600"/>
              <a:gd name="connsiteY96" fmla="*/ 5044827 h 6858000"/>
              <a:gd name="connsiteX97" fmla="*/ 1979378 w 7467600"/>
              <a:gd name="connsiteY97" fmla="*/ 4769504 h 6858000"/>
              <a:gd name="connsiteX98" fmla="*/ 2882120 w 7467600"/>
              <a:gd name="connsiteY98" fmla="*/ 5064547 h 6858000"/>
              <a:gd name="connsiteX99" fmla="*/ 2793103 w 7467600"/>
              <a:gd name="connsiteY99" fmla="*/ 5039699 h 6858000"/>
              <a:gd name="connsiteX100" fmla="*/ 2770041 w 7467600"/>
              <a:gd name="connsiteY100" fmla="*/ 5033634 h 6858000"/>
              <a:gd name="connsiteX101" fmla="*/ 1979378 w 7467600"/>
              <a:gd name="connsiteY101" fmla="*/ 4769504 h 6858000"/>
              <a:gd name="connsiteX102" fmla="*/ 1927410 w 7467600"/>
              <a:gd name="connsiteY102" fmla="*/ 4716164 h 6858000"/>
              <a:gd name="connsiteX103" fmla="*/ 1959587 w 7467600"/>
              <a:gd name="connsiteY103" fmla="*/ 4728849 h 6858000"/>
              <a:gd name="connsiteX104" fmla="*/ 2777707 w 7467600"/>
              <a:gd name="connsiteY104" fmla="*/ 5003991 h 6858000"/>
              <a:gd name="connsiteX105" fmla="*/ 2800768 w 7467600"/>
              <a:gd name="connsiteY105" fmla="*/ 5010056 h 6858000"/>
              <a:gd name="connsiteX106" fmla="*/ 2879408 w 7467600"/>
              <a:gd name="connsiteY106" fmla="*/ 5031590 h 6858000"/>
              <a:gd name="connsiteX107" fmla="*/ 2862295 w 7467600"/>
              <a:gd name="connsiteY107" fmla="*/ 5022958 h 6858000"/>
              <a:gd name="connsiteX108" fmla="*/ 2813343 w 7467600"/>
              <a:gd name="connsiteY108" fmla="*/ 4998369 h 6858000"/>
              <a:gd name="connsiteX109" fmla="*/ 2646245 w 7467600"/>
              <a:gd name="connsiteY109" fmla="*/ 4930999 h 6858000"/>
              <a:gd name="connsiteX110" fmla="*/ 1999243 w 7467600"/>
              <a:gd name="connsiteY110" fmla="*/ 4730524 h 6858000"/>
              <a:gd name="connsiteX111" fmla="*/ 1979527 w 7467600"/>
              <a:gd name="connsiteY111" fmla="*/ 4726651 h 6858000"/>
              <a:gd name="connsiteX112" fmla="*/ 1927410 w 7467600"/>
              <a:gd name="connsiteY112" fmla="*/ 4716164 h 6858000"/>
              <a:gd name="connsiteX113" fmla="*/ 1997014 w 7467600"/>
              <a:gd name="connsiteY113" fmla="*/ 4698007 h 6858000"/>
              <a:gd name="connsiteX114" fmla="*/ 2005458 w 7467600"/>
              <a:gd name="connsiteY114" fmla="*/ 4699540 h 6858000"/>
              <a:gd name="connsiteX115" fmla="*/ 2657186 w 7467600"/>
              <a:gd name="connsiteY115" fmla="*/ 4901687 h 6858000"/>
              <a:gd name="connsiteX116" fmla="*/ 2826662 w 7467600"/>
              <a:gd name="connsiteY116" fmla="*/ 4970362 h 6858000"/>
              <a:gd name="connsiteX117" fmla="*/ 2876100 w 7467600"/>
              <a:gd name="connsiteY117" fmla="*/ 4995397 h 6858000"/>
              <a:gd name="connsiteX118" fmla="*/ 3042600 w 7467600"/>
              <a:gd name="connsiteY118" fmla="*/ 5059532 h 6858000"/>
              <a:gd name="connsiteX119" fmla="*/ 1997014 w 7467600"/>
              <a:gd name="connsiteY119" fmla="*/ 4698007 h 6858000"/>
              <a:gd name="connsiteX120" fmla="*/ 2305292 w 7467600"/>
              <a:gd name="connsiteY120" fmla="*/ 4219492 h 6858000"/>
              <a:gd name="connsiteX121" fmla="*/ 3360922 w 7467600"/>
              <a:gd name="connsiteY121" fmla="*/ 4529373 h 6858000"/>
              <a:gd name="connsiteX122" fmla="*/ 3492420 w 7467600"/>
              <a:gd name="connsiteY122" fmla="*/ 4510145 h 6858000"/>
              <a:gd name="connsiteX123" fmla="*/ 3364086 w 7467600"/>
              <a:gd name="connsiteY123" fmla="*/ 4480340 h 6858000"/>
              <a:gd name="connsiteX124" fmla="*/ 3225818 w 7467600"/>
              <a:gd name="connsiteY124" fmla="*/ 4411822 h 6858000"/>
              <a:gd name="connsiteX125" fmla="*/ 3129696 w 7467600"/>
              <a:gd name="connsiteY125" fmla="*/ 4360704 h 6858000"/>
              <a:gd name="connsiteX126" fmla="*/ 2814545 w 7467600"/>
              <a:gd name="connsiteY126" fmla="*/ 4282955 h 6858000"/>
              <a:gd name="connsiteX127" fmla="*/ 2305292 w 7467600"/>
              <a:gd name="connsiteY127" fmla="*/ 4219492 h 6858000"/>
              <a:gd name="connsiteX128" fmla="*/ 2626982 w 7467600"/>
              <a:gd name="connsiteY128" fmla="*/ 4206450 h 6858000"/>
              <a:gd name="connsiteX129" fmla="*/ 2490617 w 7467600"/>
              <a:gd name="connsiteY129" fmla="*/ 4206951 h 6858000"/>
              <a:gd name="connsiteX130" fmla="*/ 2819869 w 7467600"/>
              <a:gd name="connsiteY130" fmla="*/ 4252936 h 6858000"/>
              <a:gd name="connsiteX131" fmla="*/ 3143018 w 7467600"/>
              <a:gd name="connsiteY131" fmla="*/ 4332698 h 6858000"/>
              <a:gd name="connsiteX132" fmla="*/ 3241520 w 7467600"/>
              <a:gd name="connsiteY132" fmla="*/ 4385112 h 6858000"/>
              <a:gd name="connsiteX133" fmla="*/ 3374575 w 7467600"/>
              <a:gd name="connsiteY133" fmla="*/ 4451517 h 6858000"/>
              <a:gd name="connsiteX134" fmla="*/ 3505221 w 7467600"/>
              <a:gd name="connsiteY134" fmla="*/ 4480757 h 6858000"/>
              <a:gd name="connsiteX135" fmla="*/ 2626982 w 7467600"/>
              <a:gd name="connsiteY135" fmla="*/ 4206450 h 6858000"/>
              <a:gd name="connsiteX136" fmla="*/ 1310106 w 7467600"/>
              <a:gd name="connsiteY136" fmla="*/ 3943217 h 6858000"/>
              <a:gd name="connsiteX137" fmla="*/ 854994 w 7467600"/>
              <a:gd name="connsiteY137" fmla="*/ 4399136 h 6858000"/>
              <a:gd name="connsiteX138" fmla="*/ 742462 w 7467600"/>
              <a:gd name="connsiteY138" fmla="*/ 4594648 h 6858000"/>
              <a:gd name="connsiteX139" fmla="*/ 820602 w 7467600"/>
              <a:gd name="connsiteY139" fmla="*/ 4485915 h 6858000"/>
              <a:gd name="connsiteX140" fmla="*/ 878295 w 7467600"/>
              <a:gd name="connsiteY140" fmla="*/ 4403594 h 6858000"/>
              <a:gd name="connsiteX141" fmla="*/ 1240607 w 7467600"/>
              <a:gd name="connsiteY141" fmla="*/ 4010401 h 6858000"/>
              <a:gd name="connsiteX142" fmla="*/ 1310106 w 7467600"/>
              <a:gd name="connsiteY142" fmla="*/ 3943217 h 6858000"/>
              <a:gd name="connsiteX143" fmla="*/ 1423113 w 7467600"/>
              <a:gd name="connsiteY143" fmla="*/ 3874565 h 6858000"/>
              <a:gd name="connsiteX144" fmla="*/ 1260565 w 7467600"/>
              <a:gd name="connsiteY144" fmla="*/ 4031982 h 6858000"/>
              <a:gd name="connsiteX145" fmla="*/ 901900 w 7467600"/>
              <a:gd name="connsiteY145" fmla="*/ 4421236 h 6858000"/>
              <a:gd name="connsiteX146" fmla="*/ 845044 w 7467600"/>
              <a:gd name="connsiteY146" fmla="*/ 4502436 h 6858000"/>
              <a:gd name="connsiteX147" fmla="*/ 685926 w 7467600"/>
              <a:gd name="connsiteY147" fmla="*/ 4703069 h 6858000"/>
              <a:gd name="connsiteX148" fmla="*/ 684248 w 7467600"/>
              <a:gd name="connsiteY148" fmla="*/ 4706721 h 6858000"/>
              <a:gd name="connsiteX149" fmla="*/ 1423113 w 7467600"/>
              <a:gd name="connsiteY149" fmla="*/ 3874565 h 6858000"/>
              <a:gd name="connsiteX150" fmla="*/ 3316479 w 7467600"/>
              <a:gd name="connsiteY150" fmla="*/ 3872136 h 6858000"/>
              <a:gd name="connsiteX151" fmla="*/ 3546806 w 7467600"/>
              <a:gd name="connsiteY151" fmla="*/ 4356139 h 6858000"/>
              <a:gd name="connsiteX152" fmla="*/ 3364433 w 7467600"/>
              <a:gd name="connsiteY152" fmla="*/ 3953121 h 6858000"/>
              <a:gd name="connsiteX153" fmla="*/ 3316479 w 7467600"/>
              <a:gd name="connsiteY153" fmla="*/ 3872136 h 6858000"/>
              <a:gd name="connsiteX154" fmla="*/ 3291335 w 7467600"/>
              <a:gd name="connsiteY154" fmla="*/ 3767420 h 6858000"/>
              <a:gd name="connsiteX155" fmla="*/ 3390805 w 7467600"/>
              <a:gd name="connsiteY155" fmla="*/ 3937163 h 6858000"/>
              <a:gd name="connsiteX156" fmla="*/ 3579062 w 7467600"/>
              <a:gd name="connsiteY156" fmla="*/ 4359040 h 6858000"/>
              <a:gd name="connsiteX157" fmla="*/ 3467355 w 7467600"/>
              <a:gd name="connsiteY157" fmla="*/ 3988130 h 6858000"/>
              <a:gd name="connsiteX158" fmla="*/ 3310753 w 7467600"/>
              <a:gd name="connsiteY158" fmla="*/ 3787140 h 6858000"/>
              <a:gd name="connsiteX159" fmla="*/ 3291335 w 7467600"/>
              <a:gd name="connsiteY159" fmla="*/ 3767420 h 6858000"/>
              <a:gd name="connsiteX160" fmla="*/ 1635889 w 7467600"/>
              <a:gd name="connsiteY160" fmla="*/ 3709494 h 6858000"/>
              <a:gd name="connsiteX161" fmla="*/ 1634800 w 7467600"/>
              <a:gd name="connsiteY161" fmla="*/ 3731111 h 6858000"/>
              <a:gd name="connsiteX162" fmla="*/ 1635889 w 7467600"/>
              <a:gd name="connsiteY162" fmla="*/ 3709494 h 6858000"/>
              <a:gd name="connsiteX163" fmla="*/ 1510397 w 7467600"/>
              <a:gd name="connsiteY163" fmla="*/ 3684705 h 6858000"/>
              <a:gd name="connsiteX164" fmla="*/ 1146550 w 7467600"/>
              <a:gd name="connsiteY164" fmla="*/ 3802012 h 6858000"/>
              <a:gd name="connsiteX165" fmla="*/ 698834 w 7467600"/>
              <a:gd name="connsiteY165" fmla="*/ 3952272 h 6858000"/>
              <a:gd name="connsiteX166" fmla="*/ 34256 w 7467600"/>
              <a:gd name="connsiteY166" fmla="*/ 4347603 h 6858000"/>
              <a:gd name="connsiteX167" fmla="*/ 527241 w 7467600"/>
              <a:gd name="connsiteY167" fmla="*/ 4065078 h 6858000"/>
              <a:gd name="connsiteX168" fmla="*/ 1510397 w 7467600"/>
              <a:gd name="connsiteY168" fmla="*/ 3684705 h 6858000"/>
              <a:gd name="connsiteX169" fmla="*/ 1313114 w 7467600"/>
              <a:gd name="connsiteY169" fmla="*/ 3655216 h 6858000"/>
              <a:gd name="connsiteX170" fmla="*/ 1109304 w 7467600"/>
              <a:gd name="connsiteY170" fmla="*/ 3669030 h 6858000"/>
              <a:gd name="connsiteX171" fmla="*/ 8129 w 7467600"/>
              <a:gd name="connsiteY171" fmla="*/ 4330519 h 6858000"/>
              <a:gd name="connsiteX172" fmla="*/ 687572 w 7467600"/>
              <a:gd name="connsiteY172" fmla="*/ 3925629 h 6858000"/>
              <a:gd name="connsiteX173" fmla="*/ 1138365 w 7467600"/>
              <a:gd name="connsiteY173" fmla="*/ 3774515 h 6858000"/>
              <a:gd name="connsiteX174" fmla="*/ 1505579 w 7467600"/>
              <a:gd name="connsiteY174" fmla="*/ 3655526 h 6858000"/>
              <a:gd name="connsiteX175" fmla="*/ 1313114 w 7467600"/>
              <a:gd name="connsiteY175" fmla="*/ 3655216 h 6858000"/>
              <a:gd name="connsiteX176" fmla="*/ 3655073 w 7467600"/>
              <a:gd name="connsiteY176" fmla="*/ 3650884 h 6858000"/>
              <a:gd name="connsiteX177" fmla="*/ 3989938 w 7467600"/>
              <a:gd name="connsiteY177" fmla="*/ 3991685 h 6858000"/>
              <a:gd name="connsiteX178" fmla="*/ 4393907 w 7467600"/>
              <a:gd name="connsiteY178" fmla="*/ 4261258 h 6858000"/>
              <a:gd name="connsiteX179" fmla="*/ 4648051 w 7467600"/>
              <a:gd name="connsiteY179" fmla="*/ 4374051 h 6858000"/>
              <a:gd name="connsiteX180" fmla="*/ 4383389 w 7467600"/>
              <a:gd name="connsiteY180" fmla="*/ 4184369 h 6858000"/>
              <a:gd name="connsiteX181" fmla="*/ 4165508 w 7467600"/>
              <a:gd name="connsiteY181" fmla="*/ 4035196 h 6858000"/>
              <a:gd name="connsiteX182" fmla="*/ 4068162 w 7467600"/>
              <a:gd name="connsiteY182" fmla="*/ 3953394 h 6858000"/>
              <a:gd name="connsiteX183" fmla="*/ 3981416 w 7467600"/>
              <a:gd name="connsiteY183" fmla="*/ 3880482 h 6858000"/>
              <a:gd name="connsiteX184" fmla="*/ 3800147 w 7467600"/>
              <a:gd name="connsiteY184" fmla="*/ 3749872 h 6858000"/>
              <a:gd name="connsiteX185" fmla="*/ 3655073 w 7467600"/>
              <a:gd name="connsiteY185" fmla="*/ 3650884 h 6858000"/>
              <a:gd name="connsiteX186" fmla="*/ 3670252 w 7467600"/>
              <a:gd name="connsiteY186" fmla="*/ 3622798 h 6858000"/>
              <a:gd name="connsiteX187" fmla="*/ 3817258 w 7467600"/>
              <a:gd name="connsiteY187" fmla="*/ 3723577 h 6858000"/>
              <a:gd name="connsiteX188" fmla="*/ 4000461 w 7467600"/>
              <a:gd name="connsiteY188" fmla="*/ 3855966 h 6858000"/>
              <a:gd name="connsiteX189" fmla="*/ 4088180 w 7467600"/>
              <a:gd name="connsiteY189" fmla="*/ 3929774 h 6858000"/>
              <a:gd name="connsiteX190" fmla="*/ 4184555 w 7467600"/>
              <a:gd name="connsiteY190" fmla="*/ 4010683 h 6858000"/>
              <a:gd name="connsiteX191" fmla="*/ 4399563 w 7467600"/>
              <a:gd name="connsiteY191" fmla="*/ 4158106 h 6858000"/>
              <a:gd name="connsiteX192" fmla="*/ 4684469 w 7467600"/>
              <a:gd name="connsiteY192" fmla="*/ 4364680 h 6858000"/>
              <a:gd name="connsiteX193" fmla="*/ 4690271 w 7467600"/>
              <a:gd name="connsiteY193" fmla="*/ 4370034 h 6858000"/>
              <a:gd name="connsiteX194" fmla="*/ 4136093 w 7467600"/>
              <a:gd name="connsiteY194" fmla="*/ 3858466 h 6858000"/>
              <a:gd name="connsiteX195" fmla="*/ 3670252 w 7467600"/>
              <a:gd name="connsiteY195" fmla="*/ 3622798 h 6858000"/>
              <a:gd name="connsiteX196" fmla="*/ 4440129 w 7467600"/>
              <a:gd name="connsiteY196" fmla="*/ 3448571 h 6858000"/>
              <a:gd name="connsiteX197" fmla="*/ 4856525 w 7467600"/>
              <a:gd name="connsiteY197" fmla="*/ 3915351 h 6858000"/>
              <a:gd name="connsiteX198" fmla="*/ 5059055 w 7467600"/>
              <a:gd name="connsiteY198" fmla="*/ 4108918 h 6858000"/>
              <a:gd name="connsiteX199" fmla="*/ 5290070 w 7467600"/>
              <a:gd name="connsiteY199" fmla="*/ 4263619 h 6858000"/>
              <a:gd name="connsiteX200" fmla="*/ 4834991 w 7467600"/>
              <a:gd name="connsiteY200" fmla="*/ 3830985 h 6858000"/>
              <a:gd name="connsiteX201" fmla="*/ 4440129 w 7467600"/>
              <a:gd name="connsiteY201" fmla="*/ 3448571 h 6858000"/>
              <a:gd name="connsiteX202" fmla="*/ 4441737 w 7467600"/>
              <a:gd name="connsiteY202" fmla="*/ 3399734 h 6858000"/>
              <a:gd name="connsiteX203" fmla="*/ 4431236 w 7467600"/>
              <a:gd name="connsiteY203" fmla="*/ 3400954 h 6858000"/>
              <a:gd name="connsiteX204" fmla="*/ 4557150 w 7467600"/>
              <a:gd name="connsiteY204" fmla="*/ 3510023 h 6858000"/>
              <a:gd name="connsiteX205" fmla="*/ 4856936 w 7467600"/>
              <a:gd name="connsiteY205" fmla="*/ 3809146 h 6858000"/>
              <a:gd name="connsiteX206" fmla="*/ 5111996 w 7467600"/>
              <a:gd name="connsiteY206" fmla="*/ 4065759 h 6858000"/>
              <a:gd name="connsiteX207" fmla="*/ 5388878 w 7467600"/>
              <a:gd name="connsiteY207" fmla="*/ 4300185 h 6858000"/>
              <a:gd name="connsiteX208" fmla="*/ 5425556 w 7467600"/>
              <a:gd name="connsiteY208" fmla="*/ 4308967 h 6858000"/>
              <a:gd name="connsiteX209" fmla="*/ 4943646 w 7467600"/>
              <a:gd name="connsiteY209" fmla="*/ 3822916 h 6858000"/>
              <a:gd name="connsiteX210" fmla="*/ 4594837 w 7467600"/>
              <a:gd name="connsiteY210" fmla="*/ 3532274 h 6858000"/>
              <a:gd name="connsiteX211" fmla="*/ 4441737 w 7467600"/>
              <a:gd name="connsiteY211" fmla="*/ 3399734 h 6858000"/>
              <a:gd name="connsiteX212" fmla="*/ 5425834 w 7467600"/>
              <a:gd name="connsiteY212" fmla="*/ 3162785 h 6858000"/>
              <a:gd name="connsiteX213" fmla="*/ 5401644 w 7467600"/>
              <a:gd name="connsiteY213" fmla="*/ 3617847 h 6858000"/>
              <a:gd name="connsiteX214" fmla="*/ 5467256 w 7467600"/>
              <a:gd name="connsiteY214" fmla="*/ 4175494 h 6858000"/>
              <a:gd name="connsiteX215" fmla="*/ 5448069 w 7467600"/>
              <a:gd name="connsiteY215" fmla="*/ 3567554 h 6858000"/>
              <a:gd name="connsiteX216" fmla="*/ 5425834 w 7467600"/>
              <a:gd name="connsiteY216" fmla="*/ 3162785 h 6858000"/>
              <a:gd name="connsiteX217" fmla="*/ 1318687 w 7467600"/>
              <a:gd name="connsiteY217" fmla="*/ 3113840 h 6858000"/>
              <a:gd name="connsiteX218" fmla="*/ 1066793 w 7467600"/>
              <a:gd name="connsiteY218" fmla="*/ 3212171 h 6858000"/>
              <a:gd name="connsiteX219" fmla="*/ 993319 w 7467600"/>
              <a:gd name="connsiteY219" fmla="*/ 3247648 h 6858000"/>
              <a:gd name="connsiteX220" fmla="*/ 853081 w 7467600"/>
              <a:gd name="connsiteY220" fmla="*/ 3312410 h 6858000"/>
              <a:gd name="connsiteX221" fmla="*/ 805957 w 7467600"/>
              <a:gd name="connsiteY221" fmla="*/ 3330443 h 6858000"/>
              <a:gd name="connsiteX222" fmla="*/ 1318687 w 7467600"/>
              <a:gd name="connsiteY222" fmla="*/ 3113840 h 6858000"/>
              <a:gd name="connsiteX223" fmla="*/ 5453702 w 7467600"/>
              <a:gd name="connsiteY223" fmla="*/ 3090882 h 6858000"/>
              <a:gd name="connsiteX224" fmla="*/ 5480135 w 7467600"/>
              <a:gd name="connsiteY224" fmla="*/ 3565802 h 6858000"/>
              <a:gd name="connsiteX225" fmla="*/ 5499023 w 7467600"/>
              <a:gd name="connsiteY225" fmla="*/ 4166310 h 6858000"/>
              <a:gd name="connsiteX226" fmla="*/ 5547022 w 7467600"/>
              <a:gd name="connsiteY226" fmla="*/ 3607838 h 6858000"/>
              <a:gd name="connsiteX227" fmla="*/ 5515964 w 7467600"/>
              <a:gd name="connsiteY227" fmla="*/ 3378541 h 6858000"/>
              <a:gd name="connsiteX228" fmla="*/ 5453702 w 7467600"/>
              <a:gd name="connsiteY228" fmla="*/ 3090882 h 6858000"/>
              <a:gd name="connsiteX229" fmla="*/ 1238695 w 7467600"/>
              <a:gd name="connsiteY229" fmla="*/ 3076820 h 6858000"/>
              <a:gd name="connsiteX230" fmla="*/ 716371 w 7467600"/>
              <a:gd name="connsiteY230" fmla="*/ 3293249 h 6858000"/>
              <a:gd name="connsiteX231" fmla="*/ 579522 w 7467600"/>
              <a:gd name="connsiteY231" fmla="*/ 3371759 h 6858000"/>
              <a:gd name="connsiteX232" fmla="*/ 600288 w 7467600"/>
              <a:gd name="connsiteY232" fmla="*/ 3365555 h 6858000"/>
              <a:gd name="connsiteX233" fmla="*/ 840692 w 7467600"/>
              <a:gd name="connsiteY233" fmla="*/ 3284921 h 6858000"/>
              <a:gd name="connsiteX234" fmla="*/ 979248 w 7467600"/>
              <a:gd name="connsiteY234" fmla="*/ 3221003 h 6858000"/>
              <a:gd name="connsiteX235" fmla="*/ 1053282 w 7467600"/>
              <a:gd name="connsiteY235" fmla="*/ 3185247 h 6858000"/>
              <a:gd name="connsiteX236" fmla="*/ 1320603 w 7467600"/>
              <a:gd name="connsiteY236" fmla="*/ 3081281 h 6858000"/>
              <a:gd name="connsiteX237" fmla="*/ 1238695 w 7467600"/>
              <a:gd name="connsiteY237" fmla="*/ 3076820 h 6858000"/>
              <a:gd name="connsiteX238" fmla="*/ 5425627 w 7467600"/>
              <a:gd name="connsiteY238" fmla="*/ 2954192 h 6858000"/>
              <a:gd name="connsiteX239" fmla="*/ 5470770 w 7467600"/>
              <a:gd name="connsiteY239" fmla="*/ 3005435 h 6858000"/>
              <a:gd name="connsiteX240" fmla="*/ 5519779 w 7467600"/>
              <a:gd name="connsiteY240" fmla="*/ 4359223 h 6858000"/>
              <a:gd name="connsiteX241" fmla="*/ 5520293 w 7467600"/>
              <a:gd name="connsiteY241" fmla="*/ 4360602 h 6858000"/>
              <a:gd name="connsiteX242" fmla="*/ 5767221 w 7467600"/>
              <a:gd name="connsiteY242" fmla="*/ 4665564 h 6858000"/>
              <a:gd name="connsiteX243" fmla="*/ 6937169 w 7467600"/>
              <a:gd name="connsiteY243" fmla="*/ 4815941 h 6858000"/>
              <a:gd name="connsiteX244" fmla="*/ 6953922 w 7467600"/>
              <a:gd name="connsiteY244" fmla="*/ 4890068 h 6858000"/>
              <a:gd name="connsiteX245" fmla="*/ 6071359 w 7467600"/>
              <a:gd name="connsiteY245" fmla="*/ 4770770 h 6858000"/>
              <a:gd name="connsiteX246" fmla="*/ 6038839 w 7467600"/>
              <a:gd name="connsiteY246" fmla="*/ 4764474 h 6858000"/>
              <a:gd name="connsiteX247" fmla="*/ 6038706 w 7467600"/>
              <a:gd name="connsiteY247" fmla="*/ 4763847 h 6858000"/>
              <a:gd name="connsiteX248" fmla="*/ 6037784 w 7467600"/>
              <a:gd name="connsiteY248" fmla="*/ 4764270 h 6858000"/>
              <a:gd name="connsiteX249" fmla="*/ 6038839 w 7467600"/>
              <a:gd name="connsiteY249" fmla="*/ 4764474 h 6858000"/>
              <a:gd name="connsiteX250" fmla="*/ 6040338 w 7467600"/>
              <a:gd name="connsiteY250" fmla="*/ 4771418 h 6858000"/>
              <a:gd name="connsiteX251" fmla="*/ 6024488 w 7467600"/>
              <a:gd name="connsiteY251" fmla="*/ 4809903 h 6858000"/>
              <a:gd name="connsiteX252" fmla="*/ 5599771 w 7467600"/>
              <a:gd name="connsiteY252" fmla="*/ 5509652 h 6858000"/>
              <a:gd name="connsiteX253" fmla="*/ 5548843 w 7467600"/>
              <a:gd name="connsiteY253" fmla="*/ 5563845 h 6858000"/>
              <a:gd name="connsiteX254" fmla="*/ 5940952 w 7467600"/>
              <a:gd name="connsiteY254" fmla="*/ 6250028 h 6858000"/>
              <a:gd name="connsiteX255" fmla="*/ 6043441 w 7467600"/>
              <a:gd name="connsiteY255" fmla="*/ 6665847 h 6858000"/>
              <a:gd name="connsiteX256" fmla="*/ 6093432 w 7467600"/>
              <a:gd name="connsiteY256" fmla="*/ 6858000 h 6858000"/>
              <a:gd name="connsiteX257" fmla="*/ 6034344 w 7467600"/>
              <a:gd name="connsiteY257" fmla="*/ 6858000 h 6858000"/>
              <a:gd name="connsiteX258" fmla="*/ 6026679 w 7467600"/>
              <a:gd name="connsiteY258" fmla="*/ 6836959 h 6858000"/>
              <a:gd name="connsiteX259" fmla="*/ 5800441 w 7467600"/>
              <a:gd name="connsiteY259" fmla="*/ 6335286 h 6858000"/>
              <a:gd name="connsiteX260" fmla="*/ 5526562 w 7467600"/>
              <a:gd name="connsiteY260" fmla="*/ 5705388 h 6858000"/>
              <a:gd name="connsiteX261" fmla="*/ 5519640 w 7467600"/>
              <a:gd name="connsiteY261" fmla="*/ 5683774 h 6858000"/>
              <a:gd name="connsiteX262" fmla="*/ 5844559 w 7467600"/>
              <a:gd name="connsiteY262" fmla="*/ 6553349 h 6858000"/>
              <a:gd name="connsiteX263" fmla="*/ 5975994 w 7467600"/>
              <a:gd name="connsiteY263" fmla="*/ 6858000 h 6858000"/>
              <a:gd name="connsiteX264" fmla="*/ 5898547 w 7467600"/>
              <a:gd name="connsiteY264" fmla="*/ 6858000 h 6858000"/>
              <a:gd name="connsiteX265" fmla="*/ 5682041 w 7467600"/>
              <a:gd name="connsiteY265" fmla="*/ 6355860 h 6858000"/>
              <a:gd name="connsiteX266" fmla="*/ 5461758 w 7467600"/>
              <a:gd name="connsiteY266" fmla="*/ 5820220 h 6858000"/>
              <a:gd name="connsiteX267" fmla="*/ 5237282 w 7467600"/>
              <a:gd name="connsiteY267" fmla="*/ 6579086 h 6858000"/>
              <a:gd name="connsiteX268" fmla="*/ 5115009 w 7467600"/>
              <a:gd name="connsiteY268" fmla="*/ 6858000 h 6858000"/>
              <a:gd name="connsiteX269" fmla="*/ 5028074 w 7467600"/>
              <a:gd name="connsiteY269" fmla="*/ 6858000 h 6858000"/>
              <a:gd name="connsiteX270" fmla="*/ 5079508 w 7467600"/>
              <a:gd name="connsiteY270" fmla="*/ 6749074 h 6858000"/>
              <a:gd name="connsiteX271" fmla="*/ 5371846 w 7467600"/>
              <a:gd name="connsiteY271" fmla="*/ 5924413 h 6858000"/>
              <a:gd name="connsiteX272" fmla="*/ 5270512 w 7467600"/>
              <a:gd name="connsiteY272" fmla="*/ 6138975 h 6858000"/>
              <a:gd name="connsiteX273" fmla="*/ 5062409 w 7467600"/>
              <a:gd name="connsiteY273" fmla="*/ 6653544 h 6858000"/>
              <a:gd name="connsiteX274" fmla="*/ 5036628 w 7467600"/>
              <a:gd name="connsiteY274" fmla="*/ 6754247 h 6858000"/>
              <a:gd name="connsiteX275" fmla="*/ 5009112 w 7467600"/>
              <a:gd name="connsiteY275" fmla="*/ 6858000 h 6858000"/>
              <a:gd name="connsiteX276" fmla="*/ 4976679 w 7467600"/>
              <a:gd name="connsiteY276" fmla="*/ 6858000 h 6858000"/>
              <a:gd name="connsiteX277" fmla="*/ 5006537 w 7467600"/>
              <a:gd name="connsiteY277" fmla="*/ 6747068 h 6858000"/>
              <a:gd name="connsiteX278" fmla="*/ 5032723 w 7467600"/>
              <a:gd name="connsiteY278" fmla="*/ 6644957 h 6858000"/>
              <a:gd name="connsiteX279" fmla="*/ 5242949 w 7467600"/>
              <a:gd name="connsiteY279" fmla="*/ 6125175 h 6858000"/>
              <a:gd name="connsiteX280" fmla="*/ 5286321 w 7467600"/>
              <a:gd name="connsiteY280" fmla="*/ 6033555 h 6858000"/>
              <a:gd name="connsiteX281" fmla="*/ 5008210 w 7467600"/>
              <a:gd name="connsiteY281" fmla="*/ 6649194 h 6858000"/>
              <a:gd name="connsiteX282" fmla="*/ 4986321 w 7467600"/>
              <a:gd name="connsiteY282" fmla="*/ 6765687 h 6858000"/>
              <a:gd name="connsiteX283" fmla="*/ 4973474 w 7467600"/>
              <a:gd name="connsiteY283" fmla="*/ 6858000 h 6858000"/>
              <a:gd name="connsiteX284" fmla="*/ 4907178 w 7467600"/>
              <a:gd name="connsiteY284" fmla="*/ 6858000 h 6858000"/>
              <a:gd name="connsiteX285" fmla="*/ 4910810 w 7467600"/>
              <a:gd name="connsiteY285" fmla="*/ 6829660 h 6858000"/>
              <a:gd name="connsiteX286" fmla="*/ 4987461 w 7467600"/>
              <a:gd name="connsiteY286" fmla="*/ 6432994 h 6858000"/>
              <a:gd name="connsiteX287" fmla="*/ 5179262 w 7467600"/>
              <a:gd name="connsiteY287" fmla="*/ 6035044 h 6858000"/>
              <a:gd name="connsiteX288" fmla="*/ 4689678 w 7467600"/>
              <a:gd name="connsiteY288" fmla="*/ 6440241 h 6858000"/>
              <a:gd name="connsiteX289" fmla="*/ 4477543 w 7467600"/>
              <a:gd name="connsiteY289" fmla="*/ 6674836 h 6858000"/>
              <a:gd name="connsiteX290" fmla="*/ 4329957 w 7467600"/>
              <a:gd name="connsiteY290" fmla="*/ 6858000 h 6858000"/>
              <a:gd name="connsiteX291" fmla="*/ 4218595 w 7467600"/>
              <a:gd name="connsiteY291" fmla="*/ 6858000 h 6858000"/>
              <a:gd name="connsiteX292" fmla="*/ 4368888 w 7467600"/>
              <a:gd name="connsiteY292" fmla="*/ 6668412 h 6858000"/>
              <a:gd name="connsiteX293" fmla="*/ 4563091 w 7467600"/>
              <a:gd name="connsiteY293" fmla="*/ 6442508 h 6858000"/>
              <a:gd name="connsiteX294" fmla="*/ 5387324 w 7467600"/>
              <a:gd name="connsiteY294" fmla="*/ 5705830 h 6858000"/>
              <a:gd name="connsiteX295" fmla="*/ 5073620 w 7467600"/>
              <a:gd name="connsiteY295" fmla="*/ 5955437 h 6858000"/>
              <a:gd name="connsiteX296" fmla="*/ 4689789 w 7467600"/>
              <a:gd name="connsiteY296" fmla="*/ 6268382 h 6858000"/>
              <a:gd name="connsiteX297" fmla="*/ 4418722 w 7467600"/>
              <a:gd name="connsiteY297" fmla="*/ 6570886 h 6858000"/>
              <a:gd name="connsiteX298" fmla="*/ 4214944 w 7467600"/>
              <a:gd name="connsiteY298" fmla="*/ 6858000 h 6858000"/>
              <a:gd name="connsiteX299" fmla="*/ 4177898 w 7467600"/>
              <a:gd name="connsiteY299" fmla="*/ 6858000 h 6858000"/>
              <a:gd name="connsiteX300" fmla="*/ 4391597 w 7467600"/>
              <a:gd name="connsiteY300" fmla="*/ 6556370 h 6858000"/>
              <a:gd name="connsiteX301" fmla="*/ 4668889 w 7467600"/>
              <a:gd name="connsiteY301" fmla="*/ 6246399 h 6858000"/>
              <a:gd name="connsiteX302" fmla="*/ 5055427 w 7467600"/>
              <a:gd name="connsiteY302" fmla="*/ 5931476 h 6858000"/>
              <a:gd name="connsiteX303" fmla="*/ 5371814 w 7467600"/>
              <a:gd name="connsiteY303" fmla="*/ 5678975 h 6858000"/>
              <a:gd name="connsiteX304" fmla="*/ 4987918 w 7467600"/>
              <a:gd name="connsiteY304" fmla="*/ 5838701 h 6858000"/>
              <a:gd name="connsiteX305" fmla="*/ 4317146 w 7467600"/>
              <a:gd name="connsiteY305" fmla="*/ 6587716 h 6858000"/>
              <a:gd name="connsiteX306" fmla="*/ 4171627 w 7467600"/>
              <a:gd name="connsiteY306" fmla="*/ 6858000 h 6858000"/>
              <a:gd name="connsiteX307" fmla="*/ 4081585 w 7467600"/>
              <a:gd name="connsiteY307" fmla="*/ 6858000 h 6858000"/>
              <a:gd name="connsiteX308" fmla="*/ 4238603 w 7467600"/>
              <a:gd name="connsiteY308" fmla="*/ 6559341 h 6858000"/>
              <a:gd name="connsiteX309" fmla="*/ 4778333 w 7467600"/>
              <a:gd name="connsiteY309" fmla="*/ 5873626 h 6858000"/>
              <a:gd name="connsiteX310" fmla="*/ 5414185 w 7467600"/>
              <a:gd name="connsiteY310" fmla="*/ 5573882 h 6858000"/>
              <a:gd name="connsiteX311" fmla="*/ 5959648 w 7467600"/>
              <a:gd name="connsiteY311" fmla="*/ 4760797 h 6858000"/>
              <a:gd name="connsiteX312" fmla="*/ 5355019 w 7467600"/>
              <a:gd name="connsiteY312" fmla="*/ 4734672 h 6858000"/>
              <a:gd name="connsiteX313" fmla="*/ 5083565 w 7467600"/>
              <a:gd name="connsiteY313" fmla="*/ 5179121 h 6858000"/>
              <a:gd name="connsiteX314" fmla="*/ 4713577 w 7467600"/>
              <a:gd name="connsiteY314" fmla="*/ 5616803 h 6858000"/>
              <a:gd name="connsiteX315" fmla="*/ 3989559 w 7467600"/>
              <a:gd name="connsiteY315" fmla="*/ 6145945 h 6858000"/>
              <a:gd name="connsiteX316" fmla="*/ 3939824 w 7467600"/>
              <a:gd name="connsiteY316" fmla="*/ 6066900 h 6858000"/>
              <a:gd name="connsiteX317" fmla="*/ 4584537 w 7467600"/>
              <a:gd name="connsiteY317" fmla="*/ 5324826 h 6858000"/>
              <a:gd name="connsiteX318" fmla="*/ 5037105 w 7467600"/>
              <a:gd name="connsiteY318" fmla="*/ 5088765 h 6858000"/>
              <a:gd name="connsiteX319" fmla="*/ 5039930 w 7467600"/>
              <a:gd name="connsiteY319" fmla="*/ 5089585 h 6858000"/>
              <a:gd name="connsiteX320" fmla="*/ 5263764 w 7467600"/>
              <a:gd name="connsiteY320" fmla="*/ 4735525 h 6858000"/>
              <a:gd name="connsiteX321" fmla="*/ 4086300 w 7467600"/>
              <a:gd name="connsiteY321" fmla="*/ 4884599 h 6858000"/>
              <a:gd name="connsiteX322" fmla="*/ 4085485 w 7467600"/>
              <a:gd name="connsiteY322" fmla="*/ 4899070 h 6858000"/>
              <a:gd name="connsiteX323" fmla="*/ 3871915 w 7467600"/>
              <a:gd name="connsiteY323" fmla="*/ 5253645 h 6858000"/>
              <a:gd name="connsiteX324" fmla="*/ 3799374 w 7467600"/>
              <a:gd name="connsiteY324" fmla="*/ 5466127 h 6858000"/>
              <a:gd name="connsiteX325" fmla="*/ 3498850 w 7467600"/>
              <a:gd name="connsiteY325" fmla="*/ 6661888 h 6858000"/>
              <a:gd name="connsiteX326" fmla="*/ 3399216 w 7467600"/>
              <a:gd name="connsiteY326" fmla="*/ 6858000 h 6858000"/>
              <a:gd name="connsiteX327" fmla="*/ 3303688 w 7467600"/>
              <a:gd name="connsiteY327" fmla="*/ 6858000 h 6858000"/>
              <a:gd name="connsiteX328" fmla="*/ 3391774 w 7467600"/>
              <a:gd name="connsiteY328" fmla="*/ 6697181 h 6858000"/>
              <a:gd name="connsiteX329" fmla="*/ 3735540 w 7467600"/>
              <a:gd name="connsiteY329" fmla="*/ 5546923 h 6858000"/>
              <a:gd name="connsiteX330" fmla="*/ 3729438 w 7467600"/>
              <a:gd name="connsiteY330" fmla="*/ 5569058 h 6858000"/>
              <a:gd name="connsiteX331" fmla="*/ 3707782 w 7467600"/>
              <a:gd name="connsiteY331" fmla="*/ 5644908 h 6858000"/>
              <a:gd name="connsiteX332" fmla="*/ 3583827 w 7467600"/>
              <a:gd name="connsiteY332" fmla="*/ 6039215 h 6858000"/>
              <a:gd name="connsiteX333" fmla="*/ 3547861 w 7467600"/>
              <a:gd name="connsiteY333" fmla="*/ 6129609 h 6858000"/>
              <a:gd name="connsiteX334" fmla="*/ 3490905 w 7467600"/>
              <a:gd name="connsiteY334" fmla="*/ 6277660 h 6858000"/>
              <a:gd name="connsiteX335" fmla="*/ 3455859 w 7467600"/>
              <a:gd name="connsiteY335" fmla="*/ 6391301 h 6858000"/>
              <a:gd name="connsiteX336" fmla="*/ 3429112 w 7467600"/>
              <a:gd name="connsiteY336" fmla="*/ 6479469 h 6858000"/>
              <a:gd name="connsiteX337" fmla="*/ 3304862 w 7467600"/>
              <a:gd name="connsiteY337" fmla="*/ 6796476 h 6858000"/>
              <a:gd name="connsiteX338" fmla="*/ 3276071 w 7467600"/>
              <a:gd name="connsiteY338" fmla="*/ 6858000 h 6858000"/>
              <a:gd name="connsiteX339" fmla="*/ 3240805 w 7467600"/>
              <a:gd name="connsiteY339" fmla="*/ 6858000 h 6858000"/>
              <a:gd name="connsiteX340" fmla="*/ 3275917 w 7467600"/>
              <a:gd name="connsiteY340" fmla="*/ 6783192 h 6858000"/>
              <a:gd name="connsiteX341" fmla="*/ 3399358 w 7467600"/>
              <a:gd name="connsiteY341" fmla="*/ 6469011 h 6858000"/>
              <a:gd name="connsiteX342" fmla="*/ 3425650 w 7467600"/>
              <a:gd name="connsiteY342" fmla="*/ 6381333 h 6858000"/>
              <a:gd name="connsiteX343" fmla="*/ 3460661 w 7467600"/>
              <a:gd name="connsiteY343" fmla="*/ 6266763 h 6858000"/>
              <a:gd name="connsiteX344" fmla="*/ 3518021 w 7467600"/>
              <a:gd name="connsiteY344" fmla="*/ 6117298 h 6858000"/>
              <a:gd name="connsiteX345" fmla="*/ 3554035 w 7467600"/>
              <a:gd name="connsiteY345" fmla="*/ 6027832 h 6858000"/>
              <a:gd name="connsiteX346" fmla="*/ 3677174 w 7467600"/>
              <a:gd name="connsiteY346" fmla="*/ 5636351 h 6858000"/>
              <a:gd name="connsiteX347" fmla="*/ 3698819 w 7467600"/>
              <a:gd name="connsiteY347" fmla="*/ 5560503 h 6858000"/>
              <a:gd name="connsiteX348" fmla="*/ 3702094 w 7467600"/>
              <a:gd name="connsiteY348" fmla="*/ 5549194 h 6858000"/>
              <a:gd name="connsiteX349" fmla="*/ 3398355 w 7467600"/>
              <a:gd name="connsiteY349" fmla="*/ 6094603 h 6858000"/>
              <a:gd name="connsiteX350" fmla="*/ 3193941 w 7467600"/>
              <a:gd name="connsiteY350" fmla="*/ 6798775 h 6858000"/>
              <a:gd name="connsiteX351" fmla="*/ 3184140 w 7467600"/>
              <a:gd name="connsiteY351" fmla="*/ 6858000 h 6858000"/>
              <a:gd name="connsiteX352" fmla="*/ 3099978 w 7467600"/>
              <a:gd name="connsiteY352" fmla="*/ 6858000 h 6858000"/>
              <a:gd name="connsiteX353" fmla="*/ 3101556 w 7467600"/>
              <a:gd name="connsiteY353" fmla="*/ 6843337 h 6858000"/>
              <a:gd name="connsiteX354" fmla="*/ 3370162 w 7467600"/>
              <a:gd name="connsiteY354" fmla="*/ 5785550 h 6858000"/>
              <a:gd name="connsiteX355" fmla="*/ 3746477 w 7467600"/>
              <a:gd name="connsiteY355" fmla="*/ 5377889 h 6858000"/>
              <a:gd name="connsiteX356" fmla="*/ 3863399 w 7467600"/>
              <a:gd name="connsiteY356" fmla="*/ 5087257 h 6858000"/>
              <a:gd name="connsiteX357" fmla="*/ 3968712 w 7467600"/>
              <a:gd name="connsiteY357" fmla="*/ 4913989 h 6858000"/>
              <a:gd name="connsiteX358" fmla="*/ 2792390 w 7467600"/>
              <a:gd name="connsiteY358" fmla="*/ 5382974 h 6858000"/>
              <a:gd name="connsiteX359" fmla="*/ 2714982 w 7467600"/>
              <a:gd name="connsiteY359" fmla="*/ 5427051 h 6858000"/>
              <a:gd name="connsiteX360" fmla="*/ 2813361 w 7467600"/>
              <a:gd name="connsiteY360" fmla="*/ 6023912 h 6858000"/>
              <a:gd name="connsiteX361" fmla="*/ 2688430 w 7467600"/>
              <a:gd name="connsiteY361" fmla="*/ 6801564 h 6858000"/>
              <a:gd name="connsiteX362" fmla="*/ 2629626 w 7467600"/>
              <a:gd name="connsiteY362" fmla="*/ 6763394 h 6858000"/>
              <a:gd name="connsiteX363" fmla="*/ 2565328 w 7467600"/>
              <a:gd name="connsiteY363" fmla="*/ 5516399 h 6858000"/>
              <a:gd name="connsiteX364" fmla="*/ 1922999 w 7467600"/>
              <a:gd name="connsiteY364" fmla="*/ 5980343 h 6858000"/>
              <a:gd name="connsiteX365" fmla="*/ 1950261 w 7467600"/>
              <a:gd name="connsiteY365" fmla="*/ 6405858 h 6858000"/>
              <a:gd name="connsiteX366" fmla="*/ 2365554 w 7467600"/>
              <a:gd name="connsiteY366" fmla="*/ 6759107 h 6858000"/>
              <a:gd name="connsiteX367" fmla="*/ 2424142 w 7467600"/>
              <a:gd name="connsiteY367" fmla="*/ 6858000 h 6858000"/>
              <a:gd name="connsiteX368" fmla="*/ 2395994 w 7467600"/>
              <a:gd name="connsiteY368" fmla="*/ 6858000 h 6858000"/>
              <a:gd name="connsiteX369" fmla="*/ 2392863 w 7467600"/>
              <a:gd name="connsiteY369" fmla="*/ 6852964 h 6858000"/>
              <a:gd name="connsiteX370" fmla="*/ 2017589 w 7467600"/>
              <a:gd name="connsiteY370" fmla="*/ 6493982 h 6858000"/>
              <a:gd name="connsiteX371" fmla="*/ 2147336 w 7467600"/>
              <a:gd name="connsiteY371" fmla="*/ 6594052 h 6858000"/>
              <a:gd name="connsiteX372" fmla="*/ 2207047 w 7467600"/>
              <a:gd name="connsiteY372" fmla="*/ 6654540 h 6858000"/>
              <a:gd name="connsiteX373" fmla="*/ 2299106 w 7467600"/>
              <a:gd name="connsiteY373" fmla="*/ 6778931 h 6858000"/>
              <a:gd name="connsiteX374" fmla="*/ 2314430 w 7467600"/>
              <a:gd name="connsiteY374" fmla="*/ 6801144 h 6858000"/>
              <a:gd name="connsiteX375" fmla="*/ 2352406 w 7467600"/>
              <a:gd name="connsiteY375" fmla="*/ 6858000 h 6858000"/>
              <a:gd name="connsiteX376" fmla="*/ 2314492 w 7467600"/>
              <a:gd name="connsiteY376" fmla="*/ 6858000 h 6858000"/>
              <a:gd name="connsiteX377" fmla="*/ 2288095 w 7467600"/>
              <a:gd name="connsiteY377" fmla="*/ 6818030 h 6858000"/>
              <a:gd name="connsiteX378" fmla="*/ 2272768 w 7467600"/>
              <a:gd name="connsiteY378" fmla="*/ 6795822 h 6858000"/>
              <a:gd name="connsiteX379" fmla="*/ 2182715 w 7467600"/>
              <a:gd name="connsiteY379" fmla="*/ 6675071 h 6858000"/>
              <a:gd name="connsiteX380" fmla="*/ 2032061 w 7467600"/>
              <a:gd name="connsiteY380" fmla="*/ 6541380 h 6858000"/>
              <a:gd name="connsiteX381" fmla="*/ 2257220 w 7467600"/>
              <a:gd name="connsiteY381" fmla="*/ 6826257 h 6858000"/>
              <a:gd name="connsiteX382" fmla="*/ 2281324 w 7467600"/>
              <a:gd name="connsiteY382" fmla="*/ 6858000 h 6858000"/>
              <a:gd name="connsiteX383" fmla="*/ 2242860 w 7467600"/>
              <a:gd name="connsiteY383" fmla="*/ 6858000 h 6858000"/>
              <a:gd name="connsiteX384" fmla="*/ 2232818 w 7467600"/>
              <a:gd name="connsiteY384" fmla="*/ 6844926 h 6858000"/>
              <a:gd name="connsiteX385" fmla="*/ 1990172 w 7467600"/>
              <a:gd name="connsiteY385" fmla="*/ 6542121 h 6858000"/>
              <a:gd name="connsiteX386" fmla="*/ 2124090 w 7467600"/>
              <a:gd name="connsiteY386" fmla="*/ 6761017 h 6858000"/>
              <a:gd name="connsiteX387" fmla="*/ 2200380 w 7467600"/>
              <a:gd name="connsiteY387" fmla="*/ 6858000 h 6858000"/>
              <a:gd name="connsiteX388" fmla="*/ 2147507 w 7467600"/>
              <a:gd name="connsiteY388" fmla="*/ 6858000 h 6858000"/>
              <a:gd name="connsiteX389" fmla="*/ 2070668 w 7467600"/>
              <a:gd name="connsiteY389" fmla="*/ 6761520 h 6858000"/>
              <a:gd name="connsiteX390" fmla="*/ 1975142 w 7467600"/>
              <a:gd name="connsiteY390" fmla="*/ 6585570 h 6858000"/>
              <a:gd name="connsiteX391" fmla="*/ 2050035 w 7467600"/>
              <a:gd name="connsiteY391" fmla="*/ 6813345 h 6858000"/>
              <a:gd name="connsiteX392" fmla="*/ 2063025 w 7467600"/>
              <a:gd name="connsiteY392" fmla="*/ 6858000 h 6858000"/>
              <a:gd name="connsiteX393" fmla="*/ 2021675 w 7467600"/>
              <a:gd name="connsiteY393" fmla="*/ 6858000 h 6858000"/>
              <a:gd name="connsiteX394" fmla="*/ 2019308 w 7467600"/>
              <a:gd name="connsiteY394" fmla="*/ 6847118 h 6858000"/>
              <a:gd name="connsiteX395" fmla="*/ 1938835 w 7467600"/>
              <a:gd name="connsiteY395" fmla="*/ 6551160 h 6858000"/>
              <a:gd name="connsiteX396" fmla="*/ 1953230 w 7467600"/>
              <a:gd name="connsiteY396" fmla="*/ 6759699 h 6858000"/>
              <a:gd name="connsiteX397" fmla="*/ 1956763 w 7467600"/>
              <a:gd name="connsiteY397" fmla="*/ 6778191 h 6858000"/>
              <a:gd name="connsiteX398" fmla="*/ 1967925 w 7467600"/>
              <a:gd name="connsiteY398" fmla="*/ 6858000 h 6858000"/>
              <a:gd name="connsiteX399" fmla="*/ 1936622 w 7467600"/>
              <a:gd name="connsiteY399" fmla="*/ 6858000 h 6858000"/>
              <a:gd name="connsiteX400" fmla="*/ 1926261 w 7467600"/>
              <a:gd name="connsiteY400" fmla="*/ 6784064 h 6858000"/>
              <a:gd name="connsiteX401" fmla="*/ 1922724 w 7467600"/>
              <a:gd name="connsiteY401" fmla="*/ 6765577 h 6858000"/>
              <a:gd name="connsiteX402" fmla="*/ 1904650 w 7467600"/>
              <a:gd name="connsiteY402" fmla="*/ 6639616 h 6858000"/>
              <a:gd name="connsiteX403" fmla="*/ 1885273 w 7467600"/>
              <a:gd name="connsiteY403" fmla="*/ 6858000 h 6858000"/>
              <a:gd name="connsiteX404" fmla="*/ 1854363 w 7467600"/>
              <a:gd name="connsiteY404" fmla="*/ 6858000 h 6858000"/>
              <a:gd name="connsiteX405" fmla="*/ 1880391 w 7467600"/>
              <a:gd name="connsiteY405" fmla="*/ 6603796 h 6858000"/>
              <a:gd name="connsiteX406" fmla="*/ 1818273 w 7467600"/>
              <a:gd name="connsiteY406" fmla="*/ 6715729 h 6858000"/>
              <a:gd name="connsiteX407" fmla="*/ 1794691 w 7467600"/>
              <a:gd name="connsiteY407" fmla="*/ 6843239 h 6858000"/>
              <a:gd name="connsiteX408" fmla="*/ 1794914 w 7467600"/>
              <a:gd name="connsiteY408" fmla="*/ 6858000 h 6858000"/>
              <a:gd name="connsiteX409" fmla="*/ 1746128 w 7467600"/>
              <a:gd name="connsiteY409" fmla="*/ 6858000 h 6858000"/>
              <a:gd name="connsiteX410" fmla="*/ 1753934 w 7467600"/>
              <a:gd name="connsiteY410" fmla="*/ 6724796 h 6858000"/>
              <a:gd name="connsiteX411" fmla="*/ 1792053 w 7467600"/>
              <a:gd name="connsiteY411" fmla="*/ 6572396 h 6858000"/>
              <a:gd name="connsiteX412" fmla="*/ 1862248 w 7467600"/>
              <a:gd name="connsiteY412" fmla="*/ 6266397 h 6858000"/>
              <a:gd name="connsiteX413" fmla="*/ 1862250 w 7467600"/>
              <a:gd name="connsiteY413" fmla="*/ 6033531 h 6858000"/>
              <a:gd name="connsiteX414" fmla="*/ 1211999 w 7467600"/>
              <a:gd name="connsiteY414" fmla="*/ 6683610 h 6858000"/>
              <a:gd name="connsiteX415" fmla="*/ 1213266 w 7467600"/>
              <a:gd name="connsiteY415" fmla="*/ 6691947 h 6858000"/>
              <a:gd name="connsiteX416" fmla="*/ 1203370 w 7467600"/>
              <a:gd name="connsiteY416" fmla="*/ 6850676 h 6858000"/>
              <a:gd name="connsiteX417" fmla="*/ 1203671 w 7467600"/>
              <a:gd name="connsiteY417" fmla="*/ 6858000 h 6858000"/>
              <a:gd name="connsiteX418" fmla="*/ 1143180 w 7467600"/>
              <a:gd name="connsiteY418" fmla="*/ 6858000 h 6858000"/>
              <a:gd name="connsiteX419" fmla="*/ 1142176 w 7467600"/>
              <a:gd name="connsiteY419" fmla="*/ 6766045 h 6858000"/>
              <a:gd name="connsiteX420" fmla="*/ 1067484 w 7467600"/>
              <a:gd name="connsiteY420" fmla="*/ 6858000 h 6858000"/>
              <a:gd name="connsiteX421" fmla="*/ 953928 w 7467600"/>
              <a:gd name="connsiteY421" fmla="*/ 6858000 h 6858000"/>
              <a:gd name="connsiteX422" fmla="*/ 959715 w 7467600"/>
              <a:gd name="connsiteY422" fmla="*/ 6850185 h 6858000"/>
              <a:gd name="connsiteX423" fmla="*/ 1483788 w 7467600"/>
              <a:gd name="connsiteY423" fmla="*/ 6259174 h 6858000"/>
              <a:gd name="connsiteX424" fmla="*/ 1100671 w 7467600"/>
              <a:gd name="connsiteY424" fmla="*/ 6252137 h 6858000"/>
              <a:gd name="connsiteX425" fmla="*/ 1090144 w 7467600"/>
              <a:gd name="connsiteY425" fmla="*/ 6256748 h 6858000"/>
              <a:gd name="connsiteX426" fmla="*/ 1095872 w 7467600"/>
              <a:gd name="connsiteY426" fmla="*/ 6271892 h 6858000"/>
              <a:gd name="connsiteX427" fmla="*/ 262785 w 7467600"/>
              <a:gd name="connsiteY427" fmla="*/ 6845450 h 6858000"/>
              <a:gd name="connsiteX428" fmla="*/ 209968 w 7467600"/>
              <a:gd name="connsiteY428" fmla="*/ 6770713 h 6858000"/>
              <a:gd name="connsiteX429" fmla="*/ 873460 w 7467600"/>
              <a:gd name="connsiteY429" fmla="*/ 6253768 h 6858000"/>
              <a:gd name="connsiteX430" fmla="*/ 192686 w 7467600"/>
              <a:gd name="connsiteY430" fmla="*/ 5849257 h 6858000"/>
              <a:gd name="connsiteX431" fmla="*/ 4696 w 7467600"/>
              <a:gd name="connsiteY431" fmla="*/ 5697668 h 6858000"/>
              <a:gd name="connsiteX432" fmla="*/ 0 w 7467600"/>
              <a:gd name="connsiteY432" fmla="*/ 5689984 h 6858000"/>
              <a:gd name="connsiteX433" fmla="*/ 0 w 7467600"/>
              <a:gd name="connsiteY433" fmla="*/ 5513472 h 6858000"/>
              <a:gd name="connsiteX434" fmla="*/ 174101 w 7467600"/>
              <a:gd name="connsiteY434" fmla="*/ 5620277 h 6858000"/>
              <a:gd name="connsiteX435" fmla="*/ 891800 w 7467600"/>
              <a:gd name="connsiteY435" fmla="*/ 6036935 h 6858000"/>
              <a:gd name="connsiteX436" fmla="*/ 1072219 w 7467600"/>
              <a:gd name="connsiteY436" fmla="*/ 6169443 h 6858000"/>
              <a:gd name="connsiteX437" fmla="*/ 1074117 w 7467600"/>
              <a:gd name="connsiteY437" fmla="*/ 6170301 h 6858000"/>
              <a:gd name="connsiteX438" fmla="*/ 1083114 w 7467600"/>
              <a:gd name="connsiteY438" fmla="*/ 6174131 h 6858000"/>
              <a:gd name="connsiteX439" fmla="*/ 1543010 w 7467600"/>
              <a:gd name="connsiteY439" fmla="*/ 6191140 h 6858000"/>
              <a:gd name="connsiteX440" fmla="*/ 1551080 w 7467600"/>
              <a:gd name="connsiteY440" fmla="*/ 6195006 h 6858000"/>
              <a:gd name="connsiteX441" fmla="*/ 2345443 w 7467600"/>
              <a:gd name="connsiteY441" fmla="*/ 5549882 h 6858000"/>
              <a:gd name="connsiteX442" fmla="*/ 1721499 w 7467600"/>
              <a:gd name="connsiteY442" fmla="*/ 5599969 h 6858000"/>
              <a:gd name="connsiteX443" fmla="*/ 767716 w 7467600"/>
              <a:gd name="connsiteY443" fmla="*/ 5472768 h 6858000"/>
              <a:gd name="connsiteX444" fmla="*/ 722147 w 7467600"/>
              <a:gd name="connsiteY444" fmla="*/ 5393091 h 6858000"/>
              <a:gd name="connsiteX445" fmla="*/ 1485552 w 7467600"/>
              <a:gd name="connsiteY445" fmla="*/ 5313202 h 6858000"/>
              <a:gd name="connsiteX446" fmla="*/ 2143004 w 7467600"/>
              <a:gd name="connsiteY446" fmla="*/ 5402420 h 6858000"/>
              <a:gd name="connsiteX447" fmla="*/ 1933391 w 7467600"/>
              <a:gd name="connsiteY447" fmla="*/ 5156971 h 6858000"/>
              <a:gd name="connsiteX448" fmla="*/ 1827118 w 7467600"/>
              <a:gd name="connsiteY448" fmla="*/ 4968410 h 6858000"/>
              <a:gd name="connsiteX449" fmla="*/ 1837349 w 7467600"/>
              <a:gd name="connsiteY449" fmla="*/ 4956357 h 6858000"/>
              <a:gd name="connsiteX450" fmla="*/ 2162835 w 7467600"/>
              <a:gd name="connsiteY450" fmla="*/ 5187853 h 6858000"/>
              <a:gd name="connsiteX451" fmla="*/ 2257167 w 7467600"/>
              <a:gd name="connsiteY451" fmla="*/ 5462123 h 6858000"/>
              <a:gd name="connsiteX452" fmla="*/ 2261598 w 7467600"/>
              <a:gd name="connsiteY452" fmla="*/ 5467998 h 6858000"/>
              <a:gd name="connsiteX453" fmla="*/ 2437177 w 7467600"/>
              <a:gd name="connsiteY453" fmla="*/ 5479608 h 6858000"/>
              <a:gd name="connsiteX454" fmla="*/ 2445247 w 7467600"/>
              <a:gd name="connsiteY454" fmla="*/ 5483476 h 6858000"/>
              <a:gd name="connsiteX455" fmla="*/ 2743626 w 7467600"/>
              <a:gd name="connsiteY455" fmla="*/ 5304819 h 6858000"/>
              <a:gd name="connsiteX456" fmla="*/ 3048102 w 7467600"/>
              <a:gd name="connsiteY456" fmla="*/ 5150595 h 6858000"/>
              <a:gd name="connsiteX457" fmla="*/ 1799414 w 7467600"/>
              <a:gd name="connsiteY457" fmla="*/ 4694732 h 6858000"/>
              <a:gd name="connsiteX458" fmla="*/ 1771735 w 7467600"/>
              <a:gd name="connsiteY458" fmla="*/ 4619929 h 6858000"/>
              <a:gd name="connsiteX459" fmla="*/ 3104273 w 7467600"/>
              <a:gd name="connsiteY459" fmla="*/ 5076159 h 6858000"/>
              <a:gd name="connsiteX460" fmla="*/ 3113245 w 7467600"/>
              <a:gd name="connsiteY460" fmla="*/ 5090705 h 6858000"/>
              <a:gd name="connsiteX461" fmla="*/ 3126294 w 7467600"/>
              <a:gd name="connsiteY461" fmla="*/ 5114400 h 6858000"/>
              <a:gd name="connsiteX462" fmla="*/ 3937433 w 7467600"/>
              <a:gd name="connsiteY462" fmla="*/ 4830473 h 6858000"/>
              <a:gd name="connsiteX463" fmla="*/ 3590475 w 7467600"/>
              <a:gd name="connsiteY463" fmla="*/ 4597974 h 6858000"/>
              <a:gd name="connsiteX464" fmla="*/ 3100264 w 7467600"/>
              <a:gd name="connsiteY464" fmla="*/ 4579845 h 6858000"/>
              <a:gd name="connsiteX465" fmla="*/ 2183576 w 7467600"/>
              <a:gd name="connsiteY465" fmla="*/ 4227150 h 6858000"/>
              <a:gd name="connsiteX466" fmla="*/ 2151029 w 7467600"/>
              <a:gd name="connsiteY466" fmla="*/ 4146947 h 6858000"/>
              <a:gd name="connsiteX467" fmla="*/ 3563434 w 7467600"/>
              <a:gd name="connsiteY467" fmla="*/ 4469115 h 6858000"/>
              <a:gd name="connsiteX468" fmla="*/ 3177952 w 7467600"/>
              <a:gd name="connsiteY468" fmla="*/ 3657386 h 6858000"/>
              <a:gd name="connsiteX469" fmla="*/ 3189263 w 7467600"/>
              <a:gd name="connsiteY469" fmla="*/ 3625726 h 6858000"/>
              <a:gd name="connsiteX470" fmla="*/ 3560912 w 7467600"/>
              <a:gd name="connsiteY470" fmla="*/ 4079863 h 6858000"/>
              <a:gd name="connsiteX471" fmla="*/ 3626636 w 7467600"/>
              <a:gd name="connsiteY471" fmla="*/ 4512230 h 6858000"/>
              <a:gd name="connsiteX472" fmla="*/ 3653088 w 7467600"/>
              <a:gd name="connsiteY472" fmla="*/ 4521417 h 6858000"/>
              <a:gd name="connsiteX473" fmla="*/ 3988128 w 7467600"/>
              <a:gd name="connsiteY473" fmla="*/ 4817267 h 6858000"/>
              <a:gd name="connsiteX474" fmla="*/ 4830582 w 7467600"/>
              <a:gd name="connsiteY474" fmla="*/ 4676000 h 6858000"/>
              <a:gd name="connsiteX475" fmla="*/ 4830100 w 7467600"/>
              <a:gd name="connsiteY475" fmla="*/ 4675554 h 6858000"/>
              <a:gd name="connsiteX476" fmla="*/ 4036318 w 7467600"/>
              <a:gd name="connsiteY476" fmla="*/ 4147013 h 6858000"/>
              <a:gd name="connsiteX477" fmla="*/ 3432098 w 7467600"/>
              <a:gd name="connsiteY477" fmla="*/ 3537312 h 6858000"/>
              <a:gd name="connsiteX478" fmla="*/ 3446761 w 7467600"/>
              <a:gd name="connsiteY478" fmla="*/ 3461278 h 6858000"/>
              <a:gd name="connsiteX479" fmla="*/ 4419733 w 7467600"/>
              <a:gd name="connsiteY479" fmla="*/ 3963555 h 6858000"/>
              <a:gd name="connsiteX480" fmla="*/ 4781371 w 7467600"/>
              <a:gd name="connsiteY480" fmla="*/ 4458604 h 6858000"/>
              <a:gd name="connsiteX481" fmla="*/ 4780440 w 7467600"/>
              <a:gd name="connsiteY481" fmla="*/ 4470290 h 6858000"/>
              <a:gd name="connsiteX482" fmla="*/ 4898954 w 7467600"/>
              <a:gd name="connsiteY482" fmla="*/ 4662092 h 6858000"/>
              <a:gd name="connsiteX483" fmla="*/ 4900699 w 7467600"/>
              <a:gd name="connsiteY483" fmla="*/ 4670867 h 6858000"/>
              <a:gd name="connsiteX484" fmla="*/ 5714511 w 7467600"/>
              <a:gd name="connsiteY484" fmla="*/ 4663483 h 6858000"/>
              <a:gd name="connsiteX485" fmla="*/ 5464793 w 7467600"/>
              <a:gd name="connsiteY485" fmla="*/ 4393556 h 6858000"/>
              <a:gd name="connsiteX486" fmla="*/ 5461897 w 7467600"/>
              <a:gd name="connsiteY486" fmla="*/ 4390879 h 6858000"/>
              <a:gd name="connsiteX487" fmla="*/ 4294126 w 7467600"/>
              <a:gd name="connsiteY487" fmla="*/ 3303048 h 6858000"/>
              <a:gd name="connsiteX488" fmla="*/ 4305321 w 7467600"/>
              <a:gd name="connsiteY488" fmla="*/ 3256953 h 6858000"/>
              <a:gd name="connsiteX489" fmla="*/ 4949299 w 7467600"/>
              <a:gd name="connsiteY489" fmla="*/ 3766336 h 6858000"/>
              <a:gd name="connsiteX490" fmla="*/ 5291452 w 7467600"/>
              <a:gd name="connsiteY490" fmla="*/ 4076801 h 6858000"/>
              <a:gd name="connsiteX491" fmla="*/ 5434998 w 7467600"/>
              <a:gd name="connsiteY491" fmla="*/ 4254100 h 6858000"/>
              <a:gd name="connsiteX492" fmla="*/ 5351015 w 7467600"/>
              <a:gd name="connsiteY492" fmla="*/ 3760989 h 6858000"/>
              <a:gd name="connsiteX493" fmla="*/ 5413780 w 7467600"/>
              <a:gd name="connsiteY493" fmla="*/ 2966265 h 6858000"/>
              <a:gd name="connsiteX494" fmla="*/ 5425627 w 7467600"/>
              <a:gd name="connsiteY494" fmla="*/ 2954192 h 6858000"/>
              <a:gd name="connsiteX495" fmla="*/ 6604735 w 7467600"/>
              <a:gd name="connsiteY495" fmla="*/ 2041381 h 6858000"/>
              <a:gd name="connsiteX496" fmla="*/ 7204487 w 7467600"/>
              <a:gd name="connsiteY496" fmla="*/ 2742112 h 6858000"/>
              <a:gd name="connsiteX497" fmla="*/ 7131592 w 7467600"/>
              <a:gd name="connsiteY497" fmla="*/ 2672096 h 6858000"/>
              <a:gd name="connsiteX498" fmla="*/ 6996344 w 7467600"/>
              <a:gd name="connsiteY498" fmla="*/ 2518310 h 6858000"/>
              <a:gd name="connsiteX499" fmla="*/ 6735495 w 7467600"/>
              <a:gd name="connsiteY499" fmla="*/ 2196890 h 6858000"/>
              <a:gd name="connsiteX500" fmla="*/ 6721901 w 7467600"/>
              <a:gd name="connsiteY500" fmla="*/ 2179274 h 6858000"/>
              <a:gd name="connsiteX501" fmla="*/ 6604735 w 7467600"/>
              <a:gd name="connsiteY501" fmla="*/ 2041381 h 6858000"/>
              <a:gd name="connsiteX502" fmla="*/ 6591670 w 7467600"/>
              <a:gd name="connsiteY502" fmla="*/ 1988277 h 6858000"/>
              <a:gd name="connsiteX503" fmla="*/ 6747349 w 7467600"/>
              <a:gd name="connsiteY503" fmla="*/ 2160069 h 6858000"/>
              <a:gd name="connsiteX504" fmla="*/ 6760943 w 7467600"/>
              <a:gd name="connsiteY504" fmla="*/ 2177686 h 6858000"/>
              <a:gd name="connsiteX505" fmla="*/ 7021065 w 7467600"/>
              <a:gd name="connsiteY505" fmla="*/ 2498102 h 6858000"/>
              <a:gd name="connsiteX506" fmla="*/ 7155223 w 7467600"/>
              <a:gd name="connsiteY506" fmla="*/ 2650386 h 6858000"/>
              <a:gd name="connsiteX507" fmla="*/ 7203167 w 7467600"/>
              <a:gd name="connsiteY507" fmla="*/ 2697288 h 6858000"/>
              <a:gd name="connsiteX508" fmla="*/ 6937703 w 7467600"/>
              <a:gd name="connsiteY508" fmla="*/ 2321981 h 6858000"/>
              <a:gd name="connsiteX509" fmla="*/ 6591670 w 7467600"/>
              <a:gd name="connsiteY509" fmla="*/ 1988277 h 6858000"/>
              <a:gd name="connsiteX510" fmla="*/ 5798671 w 7467600"/>
              <a:gd name="connsiteY510" fmla="*/ 1981601 h 6858000"/>
              <a:gd name="connsiteX511" fmla="*/ 5754709 w 7467600"/>
              <a:gd name="connsiteY511" fmla="*/ 2071454 h 6858000"/>
              <a:gd name="connsiteX512" fmla="*/ 5763044 w 7467600"/>
              <a:gd name="connsiteY512" fmla="*/ 2842206 h 6858000"/>
              <a:gd name="connsiteX513" fmla="*/ 5764974 w 7467600"/>
              <a:gd name="connsiteY513" fmla="*/ 2799609 h 6858000"/>
              <a:gd name="connsiteX514" fmla="*/ 5767665 w 7467600"/>
              <a:gd name="connsiteY514" fmla="*/ 2666409 h 6858000"/>
              <a:gd name="connsiteX515" fmla="*/ 5763055 w 7467600"/>
              <a:gd name="connsiteY515" fmla="*/ 2579705 h 6858000"/>
              <a:gd name="connsiteX516" fmla="*/ 5758079 w 7467600"/>
              <a:gd name="connsiteY516" fmla="*/ 2492508 h 6858000"/>
              <a:gd name="connsiteX517" fmla="*/ 5779325 w 7467600"/>
              <a:gd name="connsiteY517" fmla="*/ 2197069 h 6858000"/>
              <a:gd name="connsiteX518" fmla="*/ 5798671 w 7467600"/>
              <a:gd name="connsiteY518" fmla="*/ 1981601 h 6858000"/>
              <a:gd name="connsiteX519" fmla="*/ 5829202 w 7467600"/>
              <a:gd name="connsiteY519" fmla="*/ 1971679 h 6858000"/>
              <a:gd name="connsiteX520" fmla="*/ 5809558 w 7467600"/>
              <a:gd name="connsiteY520" fmla="*/ 2198043 h 6858000"/>
              <a:gd name="connsiteX521" fmla="*/ 5788653 w 7467600"/>
              <a:gd name="connsiteY521" fmla="*/ 2489430 h 6858000"/>
              <a:gd name="connsiteX522" fmla="*/ 5793439 w 7467600"/>
              <a:gd name="connsiteY522" fmla="*/ 2575235 h 6858000"/>
              <a:gd name="connsiteX523" fmla="*/ 5796837 w 7467600"/>
              <a:gd name="connsiteY523" fmla="*/ 2637633 h 6858000"/>
              <a:gd name="connsiteX524" fmla="*/ 5818614 w 7467600"/>
              <a:gd name="connsiteY524" fmla="*/ 2473055 h 6858000"/>
              <a:gd name="connsiteX525" fmla="*/ 5829202 w 7467600"/>
              <a:gd name="connsiteY525" fmla="*/ 1971679 h 6858000"/>
              <a:gd name="connsiteX526" fmla="*/ 5911389 w 7467600"/>
              <a:gd name="connsiteY526" fmla="*/ 1898371 h 6858000"/>
              <a:gd name="connsiteX527" fmla="*/ 6237627 w 7467600"/>
              <a:gd name="connsiteY527" fmla="*/ 2231921 h 6858000"/>
              <a:gd name="connsiteX528" fmla="*/ 5911389 w 7467600"/>
              <a:gd name="connsiteY528" fmla="*/ 1898371 h 6858000"/>
              <a:gd name="connsiteX529" fmla="*/ 6944437 w 7467600"/>
              <a:gd name="connsiteY529" fmla="*/ 1575402 h 6858000"/>
              <a:gd name="connsiteX530" fmla="*/ 6304730 w 7467600"/>
              <a:gd name="connsiteY530" fmla="*/ 1766654 h 6858000"/>
              <a:gd name="connsiteX531" fmla="*/ 6944437 w 7467600"/>
              <a:gd name="connsiteY531" fmla="*/ 1575402 h 6858000"/>
              <a:gd name="connsiteX532" fmla="*/ 7019523 w 7467600"/>
              <a:gd name="connsiteY532" fmla="*/ 1519450 h 6858000"/>
              <a:gd name="connsiteX533" fmla="*/ 6298091 w 7467600"/>
              <a:gd name="connsiteY533" fmla="*/ 1737122 h 6858000"/>
              <a:gd name="connsiteX534" fmla="*/ 7019523 w 7467600"/>
              <a:gd name="connsiteY534" fmla="*/ 1519450 h 6858000"/>
              <a:gd name="connsiteX535" fmla="*/ 2399523 w 7467600"/>
              <a:gd name="connsiteY535" fmla="*/ 1428234 h 6858000"/>
              <a:gd name="connsiteX536" fmla="*/ 2224982 w 7467600"/>
              <a:gd name="connsiteY536" fmla="*/ 1826201 h 6858000"/>
              <a:gd name="connsiteX537" fmla="*/ 2096099 w 7467600"/>
              <a:gd name="connsiteY537" fmla="*/ 2345900 h 6858000"/>
              <a:gd name="connsiteX538" fmla="*/ 2283317 w 7467600"/>
              <a:gd name="connsiteY538" fmla="*/ 1796925 h 6858000"/>
              <a:gd name="connsiteX539" fmla="*/ 2399523 w 7467600"/>
              <a:gd name="connsiteY539" fmla="*/ 1428234 h 6858000"/>
              <a:gd name="connsiteX540" fmla="*/ 2448558 w 7467600"/>
              <a:gd name="connsiteY540" fmla="*/ 1373435 h 6858000"/>
              <a:gd name="connsiteX541" fmla="*/ 2312521 w 7467600"/>
              <a:gd name="connsiteY541" fmla="*/ 1806140 h 6858000"/>
              <a:gd name="connsiteX542" fmla="*/ 2127533 w 7467600"/>
              <a:gd name="connsiteY542" fmla="*/ 2348380 h 6858000"/>
              <a:gd name="connsiteX543" fmla="*/ 2358080 w 7467600"/>
              <a:gd name="connsiteY543" fmla="*/ 1866134 h 6858000"/>
              <a:gd name="connsiteX544" fmla="*/ 2407436 w 7467600"/>
              <a:gd name="connsiteY544" fmla="*/ 1651070 h 6858000"/>
              <a:gd name="connsiteX545" fmla="*/ 2448558 w 7467600"/>
              <a:gd name="connsiteY545" fmla="*/ 1373435 h 6858000"/>
              <a:gd name="connsiteX546" fmla="*/ 278707 w 7467600"/>
              <a:gd name="connsiteY546" fmla="*/ 1352270 h 6858000"/>
              <a:gd name="connsiteX547" fmla="*/ 321570 w 7467600"/>
              <a:gd name="connsiteY547" fmla="*/ 1861610 h 6858000"/>
              <a:gd name="connsiteX548" fmla="*/ 294281 w 7467600"/>
              <a:gd name="connsiteY548" fmla="*/ 1440658 h 6858000"/>
              <a:gd name="connsiteX549" fmla="*/ 278707 w 7467600"/>
              <a:gd name="connsiteY549" fmla="*/ 1352270 h 6858000"/>
              <a:gd name="connsiteX550" fmla="*/ 1423821 w 7467600"/>
              <a:gd name="connsiteY550" fmla="*/ 1351958 h 6858000"/>
              <a:gd name="connsiteX551" fmla="*/ 1638521 w 7467600"/>
              <a:gd name="connsiteY551" fmla="*/ 1908470 h 6858000"/>
              <a:gd name="connsiteX552" fmla="*/ 1754199 w 7467600"/>
              <a:gd name="connsiteY552" fmla="*/ 2149284 h 6858000"/>
              <a:gd name="connsiteX553" fmla="*/ 1908359 w 7467600"/>
              <a:gd name="connsiteY553" fmla="*/ 2364988 h 6858000"/>
              <a:gd name="connsiteX554" fmla="*/ 1647661 w 7467600"/>
              <a:gd name="connsiteY554" fmla="*/ 1825945 h 6858000"/>
              <a:gd name="connsiteX555" fmla="*/ 1423821 w 7467600"/>
              <a:gd name="connsiteY555" fmla="*/ 1351958 h 6858000"/>
              <a:gd name="connsiteX556" fmla="*/ 1431890 w 7467600"/>
              <a:gd name="connsiteY556" fmla="*/ 1306475 h 6858000"/>
              <a:gd name="connsiteX557" fmla="*/ 1507597 w 7467600"/>
              <a:gd name="connsiteY557" fmla="*/ 1446132 h 6858000"/>
              <a:gd name="connsiteX558" fmla="*/ 1674586 w 7467600"/>
              <a:gd name="connsiteY558" fmla="*/ 1813832 h 6858000"/>
              <a:gd name="connsiteX559" fmla="*/ 1815950 w 7467600"/>
              <a:gd name="connsiteY559" fmla="*/ 2128564 h 6858000"/>
              <a:gd name="connsiteX560" fmla="*/ 1984242 w 7467600"/>
              <a:gd name="connsiteY560" fmla="*/ 2430829 h 6858000"/>
              <a:gd name="connsiteX561" fmla="*/ 2014023 w 7467600"/>
              <a:gd name="connsiteY561" fmla="*/ 2450995 h 6858000"/>
              <a:gd name="connsiteX562" fmla="*/ 1747337 w 7467600"/>
              <a:gd name="connsiteY562" fmla="*/ 1855264 h 6858000"/>
              <a:gd name="connsiteX563" fmla="*/ 1533749 w 7467600"/>
              <a:gd name="connsiteY563" fmla="*/ 1478656 h 6858000"/>
              <a:gd name="connsiteX564" fmla="*/ 1431890 w 7467600"/>
              <a:gd name="connsiteY564" fmla="*/ 1306475 h 6858000"/>
              <a:gd name="connsiteX565" fmla="*/ 5052692 w 7467600"/>
              <a:gd name="connsiteY565" fmla="*/ 1292994 h 6858000"/>
              <a:gd name="connsiteX566" fmla="*/ 5200661 w 7467600"/>
              <a:gd name="connsiteY566" fmla="*/ 1635186 h 6858000"/>
              <a:gd name="connsiteX567" fmla="*/ 5297138 w 7467600"/>
              <a:gd name="connsiteY567" fmla="*/ 1906351 h 6858000"/>
              <a:gd name="connsiteX568" fmla="*/ 5052692 w 7467600"/>
              <a:gd name="connsiteY568" fmla="*/ 1292994 h 6858000"/>
              <a:gd name="connsiteX569" fmla="*/ 5009948 w 7467600"/>
              <a:gd name="connsiteY569" fmla="*/ 1273619 h 6858000"/>
              <a:gd name="connsiteX570" fmla="*/ 5121777 w 7467600"/>
              <a:gd name="connsiteY570" fmla="*/ 1654213 h 6858000"/>
              <a:gd name="connsiteX571" fmla="*/ 5293545 w 7467600"/>
              <a:gd name="connsiteY571" fmla="*/ 2072247 h 6858000"/>
              <a:gd name="connsiteX572" fmla="*/ 5294042 w 7467600"/>
              <a:gd name="connsiteY572" fmla="*/ 2065019 h 6858000"/>
              <a:gd name="connsiteX573" fmla="*/ 5171936 w 7467600"/>
              <a:gd name="connsiteY573" fmla="*/ 1647613 h 6858000"/>
              <a:gd name="connsiteX574" fmla="*/ 5009948 w 7467600"/>
              <a:gd name="connsiteY574" fmla="*/ 1273619 h 6858000"/>
              <a:gd name="connsiteX575" fmla="*/ 655236 w 7467600"/>
              <a:gd name="connsiteY575" fmla="*/ 1268632 h 6858000"/>
              <a:gd name="connsiteX576" fmla="*/ 839521 w 7467600"/>
              <a:gd name="connsiteY576" fmla="*/ 1685315 h 6858000"/>
              <a:gd name="connsiteX577" fmla="*/ 1109416 w 7467600"/>
              <a:gd name="connsiteY577" fmla="*/ 2061663 h 6858000"/>
              <a:gd name="connsiteX578" fmla="*/ 1298300 w 7467600"/>
              <a:gd name="connsiteY578" fmla="*/ 2247742 h 6858000"/>
              <a:gd name="connsiteX579" fmla="*/ 1125871 w 7467600"/>
              <a:gd name="connsiteY579" fmla="*/ 1989513 h 6858000"/>
              <a:gd name="connsiteX580" fmla="*/ 981574 w 7467600"/>
              <a:gd name="connsiteY580" fmla="*/ 1783157 h 6858000"/>
              <a:gd name="connsiteX581" fmla="*/ 922198 w 7467600"/>
              <a:gd name="connsiteY581" fmla="*/ 1677437 h 6858000"/>
              <a:gd name="connsiteX582" fmla="*/ 869293 w 7467600"/>
              <a:gd name="connsiteY582" fmla="*/ 1583214 h 6858000"/>
              <a:gd name="connsiteX583" fmla="*/ 751431 w 7467600"/>
              <a:gd name="connsiteY583" fmla="*/ 1405731 h 6858000"/>
              <a:gd name="connsiteX584" fmla="*/ 655236 w 7467600"/>
              <a:gd name="connsiteY584" fmla="*/ 1268632 h 6858000"/>
              <a:gd name="connsiteX585" fmla="*/ 6516292 w 7467600"/>
              <a:gd name="connsiteY585" fmla="*/ 1263064 h 6858000"/>
              <a:gd name="connsiteX586" fmla="*/ 5736320 w 7467600"/>
              <a:gd name="connsiteY586" fmla="*/ 1501803 h 6858000"/>
              <a:gd name="connsiteX587" fmla="*/ 6516292 w 7467600"/>
              <a:gd name="connsiteY587" fmla="*/ 1263064 h 6858000"/>
              <a:gd name="connsiteX588" fmla="*/ 291466 w 7467600"/>
              <a:gd name="connsiteY588" fmla="*/ 1250369 h 6858000"/>
              <a:gd name="connsiteX589" fmla="*/ 323180 w 7467600"/>
              <a:gd name="connsiteY589" fmla="*/ 1435283 h 6858000"/>
              <a:gd name="connsiteX590" fmla="*/ 349381 w 7467600"/>
              <a:gd name="connsiteY590" fmla="*/ 1875041 h 6858000"/>
              <a:gd name="connsiteX591" fmla="*/ 374363 w 7467600"/>
              <a:gd name="connsiteY591" fmla="*/ 1506494 h 6858000"/>
              <a:gd name="connsiteX592" fmla="*/ 302168 w 7467600"/>
              <a:gd name="connsiteY592" fmla="*/ 1274495 h 6858000"/>
              <a:gd name="connsiteX593" fmla="*/ 291466 w 7467600"/>
              <a:gd name="connsiteY593" fmla="*/ 1250369 h 6858000"/>
              <a:gd name="connsiteX594" fmla="*/ 678222 w 7467600"/>
              <a:gd name="connsiteY594" fmla="*/ 1248670 h 6858000"/>
              <a:gd name="connsiteX595" fmla="*/ 775536 w 7467600"/>
              <a:gd name="connsiteY595" fmla="*/ 1388015 h 6858000"/>
              <a:gd name="connsiteX596" fmla="*/ 894529 w 7467600"/>
              <a:gd name="connsiteY596" fmla="*/ 1567739 h 6858000"/>
              <a:gd name="connsiteX597" fmla="*/ 948000 w 7467600"/>
              <a:gd name="connsiteY597" fmla="*/ 1663088 h 6858000"/>
              <a:gd name="connsiteX598" fmla="*/ 1006812 w 7467600"/>
              <a:gd name="connsiteY598" fmla="*/ 1767683 h 6858000"/>
              <a:gd name="connsiteX599" fmla="*/ 1149133 w 7467600"/>
              <a:gd name="connsiteY599" fmla="*/ 1971513 h 6858000"/>
              <a:gd name="connsiteX600" fmla="*/ 1333952 w 7467600"/>
              <a:gd name="connsiteY600" fmla="*/ 2251620 h 6858000"/>
              <a:gd name="connsiteX601" fmla="*/ 1337329 w 7467600"/>
              <a:gd name="connsiteY601" fmla="*/ 2258350 h 6858000"/>
              <a:gd name="connsiteX602" fmla="*/ 1014726 w 7467600"/>
              <a:gd name="connsiteY602" fmla="*/ 1615556 h 6858000"/>
              <a:gd name="connsiteX603" fmla="*/ 678222 w 7467600"/>
              <a:gd name="connsiteY603" fmla="*/ 1248670 h 6858000"/>
              <a:gd name="connsiteX604" fmla="*/ 6691602 w 7467600"/>
              <a:gd name="connsiteY604" fmla="*/ 1140573 h 6858000"/>
              <a:gd name="connsiteX605" fmla="*/ 6571100 w 7467600"/>
              <a:gd name="connsiteY605" fmla="*/ 1183662 h 6858000"/>
              <a:gd name="connsiteX606" fmla="*/ 6241687 w 7467600"/>
              <a:gd name="connsiteY606" fmla="*/ 1257600 h 6858000"/>
              <a:gd name="connsiteX607" fmla="*/ 5693009 w 7467600"/>
              <a:gd name="connsiteY607" fmla="*/ 1478256 h 6858000"/>
              <a:gd name="connsiteX608" fmla="*/ 6548420 w 7467600"/>
              <a:gd name="connsiteY608" fmla="*/ 1214599 h 6858000"/>
              <a:gd name="connsiteX609" fmla="*/ 6605473 w 7467600"/>
              <a:gd name="connsiteY609" fmla="*/ 1184686 h 6858000"/>
              <a:gd name="connsiteX610" fmla="*/ 6691602 w 7467600"/>
              <a:gd name="connsiteY610" fmla="*/ 1140573 h 6858000"/>
              <a:gd name="connsiteX611" fmla="*/ 4002475 w 7467600"/>
              <a:gd name="connsiteY611" fmla="*/ 1037802 h 6858000"/>
              <a:gd name="connsiteX612" fmla="*/ 4000324 w 7467600"/>
              <a:gd name="connsiteY612" fmla="*/ 1039362 h 6858000"/>
              <a:gd name="connsiteX613" fmla="*/ 4002862 w 7467600"/>
              <a:gd name="connsiteY613" fmla="*/ 1042866 h 6858000"/>
              <a:gd name="connsiteX614" fmla="*/ 4002475 w 7467600"/>
              <a:gd name="connsiteY614" fmla="*/ 1037802 h 6858000"/>
              <a:gd name="connsiteX615" fmla="*/ 506322 w 7467600"/>
              <a:gd name="connsiteY615" fmla="*/ 1020997 h 6858000"/>
              <a:gd name="connsiteX616" fmla="*/ 533068 w 7467600"/>
              <a:gd name="connsiteY616" fmla="*/ 1029409 h 6858000"/>
              <a:gd name="connsiteX617" fmla="*/ 1232525 w 7467600"/>
              <a:gd name="connsiteY617" fmla="*/ 1804675 h 6858000"/>
              <a:gd name="connsiteX618" fmla="*/ 1388858 w 7467600"/>
              <a:gd name="connsiteY618" fmla="*/ 2368011 h 6858000"/>
              <a:gd name="connsiteX619" fmla="*/ 1384098 w 7467600"/>
              <a:gd name="connsiteY619" fmla="*/ 2378125 h 6858000"/>
              <a:gd name="connsiteX620" fmla="*/ 1425393 w 7467600"/>
              <a:gd name="connsiteY620" fmla="*/ 2589124 h 6858000"/>
              <a:gd name="connsiteX621" fmla="*/ 1424001 w 7467600"/>
              <a:gd name="connsiteY621" fmla="*/ 2597541 h 6858000"/>
              <a:gd name="connsiteX622" fmla="*/ 2152729 w 7467600"/>
              <a:gd name="connsiteY622" fmla="*/ 2864487 h 6858000"/>
              <a:gd name="connsiteX623" fmla="*/ 2020609 w 7467600"/>
              <a:gd name="connsiteY623" fmla="*/ 2539671 h 6858000"/>
              <a:gd name="connsiteX624" fmla="*/ 2018920 w 7467600"/>
              <a:gd name="connsiteY624" fmla="*/ 2536309 h 6858000"/>
              <a:gd name="connsiteX625" fmla="*/ 1342441 w 7467600"/>
              <a:gd name="connsiteY625" fmla="*/ 1173017 h 6858000"/>
              <a:gd name="connsiteX626" fmla="*/ 1367925 w 7467600"/>
              <a:gd name="connsiteY626" fmla="*/ 1135648 h 6858000"/>
              <a:gd name="connsiteX627" fmla="*/ 1771401 w 7467600"/>
              <a:gd name="connsiteY627" fmla="*/ 1806673 h 6858000"/>
              <a:gd name="connsiteX628" fmla="*/ 1972385 w 7467600"/>
              <a:gd name="connsiteY628" fmla="*/ 2198735 h 6858000"/>
              <a:gd name="connsiteX629" fmla="*/ 2040892 w 7467600"/>
              <a:gd name="connsiteY629" fmla="*/ 2405205 h 6858000"/>
              <a:gd name="connsiteX630" fmla="*/ 2131689 w 7467600"/>
              <a:gd name="connsiteY630" fmla="*/ 1936926 h 6858000"/>
              <a:gd name="connsiteX631" fmla="*/ 2454820 w 7467600"/>
              <a:gd name="connsiteY631" fmla="*/ 1248808 h 6858000"/>
              <a:gd name="connsiteX632" fmla="*/ 2492512 w 7467600"/>
              <a:gd name="connsiteY632" fmla="*/ 1302920 h 6858000"/>
              <a:gd name="connsiteX633" fmla="*/ 2081216 w 7467600"/>
              <a:gd name="connsiteY633" fmla="*/ 2527513 h 6858000"/>
              <a:gd name="connsiteX634" fmla="*/ 2081211 w 7467600"/>
              <a:gd name="connsiteY634" fmla="*/ 2528916 h 6858000"/>
              <a:gd name="connsiteX635" fmla="*/ 2199067 w 7467600"/>
              <a:gd name="connsiteY635" fmla="*/ 2884061 h 6858000"/>
              <a:gd name="connsiteX636" fmla="*/ 3192586 w 7467600"/>
              <a:gd name="connsiteY636" fmla="*/ 3411496 h 6858000"/>
              <a:gd name="connsiteX637" fmla="*/ 3182620 w 7467600"/>
              <a:gd name="connsiteY637" fmla="*/ 3483279 h 6858000"/>
              <a:gd name="connsiteX638" fmla="*/ 2435119 w 7467600"/>
              <a:gd name="connsiteY638" fmla="*/ 3080173 h 6858000"/>
              <a:gd name="connsiteX639" fmla="*/ 2410152 w 7467600"/>
              <a:gd name="connsiteY639" fmla="*/ 3063751 h 6858000"/>
              <a:gd name="connsiteX640" fmla="*/ 2408099 w 7467600"/>
              <a:gd name="connsiteY640" fmla="*/ 3064403 h 6858000"/>
              <a:gd name="connsiteX641" fmla="*/ 2407218 w 7467600"/>
              <a:gd name="connsiteY641" fmla="*/ 3070324 h 6858000"/>
              <a:gd name="connsiteX642" fmla="*/ 2380138 w 7467600"/>
              <a:gd name="connsiteY642" fmla="*/ 3099341 h 6858000"/>
              <a:gd name="connsiteX643" fmla="*/ 1765923 w 7467600"/>
              <a:gd name="connsiteY643" fmla="*/ 3581043 h 6858000"/>
              <a:gd name="connsiteX644" fmla="*/ 1702258 w 7467600"/>
              <a:gd name="connsiteY644" fmla="*/ 3612286 h 6858000"/>
              <a:gd name="connsiteX645" fmla="*/ 1538370 w 7467600"/>
              <a:gd name="connsiteY645" fmla="*/ 3811804 h 6858000"/>
              <a:gd name="connsiteX646" fmla="*/ 542867 w 7467600"/>
              <a:gd name="connsiteY646" fmla="*/ 4944092 h 6858000"/>
              <a:gd name="connsiteX647" fmla="*/ 515800 w 7467600"/>
              <a:gd name="connsiteY647" fmla="*/ 4862180 h 6858000"/>
              <a:gd name="connsiteX648" fmla="*/ 909145 w 7467600"/>
              <a:gd name="connsiteY648" fmla="*/ 4199225 h 6858000"/>
              <a:gd name="connsiteX649" fmla="*/ 1214067 w 7467600"/>
              <a:gd name="connsiteY649" fmla="*/ 3908561 h 6858000"/>
              <a:gd name="connsiteX650" fmla="*/ 640967 w 7467600"/>
              <a:gd name="connsiteY650" fmla="*/ 4105601 h 6858000"/>
              <a:gd name="connsiteX651" fmla="*/ 112563 w 7467600"/>
              <a:gd name="connsiteY651" fmla="*/ 4396952 h 6858000"/>
              <a:gd name="connsiteX652" fmla="*/ 0 w 7467600"/>
              <a:gd name="connsiteY652" fmla="*/ 4466006 h 6858000"/>
              <a:gd name="connsiteX653" fmla="*/ 0 w 7467600"/>
              <a:gd name="connsiteY653" fmla="*/ 4233763 h 6858000"/>
              <a:gd name="connsiteX654" fmla="*/ 36881 w 7467600"/>
              <a:gd name="connsiteY654" fmla="*/ 4200118 h 6858000"/>
              <a:gd name="connsiteX655" fmla="*/ 910534 w 7467600"/>
              <a:gd name="connsiteY655" fmla="*/ 3629753 h 6858000"/>
              <a:gd name="connsiteX656" fmla="*/ 1578717 w 7467600"/>
              <a:gd name="connsiteY656" fmla="*/ 3575982 h 6858000"/>
              <a:gd name="connsiteX657" fmla="*/ 2338780 w 7467600"/>
              <a:gd name="connsiteY657" fmla="*/ 3033725 h 6858000"/>
              <a:gd name="connsiteX658" fmla="*/ 1807991 w 7467600"/>
              <a:gd name="connsiteY658" fmla="*/ 2807184 h 6858000"/>
              <a:gd name="connsiteX659" fmla="*/ 1416358 w 7467600"/>
              <a:gd name="connsiteY659" fmla="*/ 3112571 h 6858000"/>
              <a:gd name="connsiteX660" fmla="*/ 939066 w 7467600"/>
              <a:gd name="connsiteY660" fmla="*/ 3378798 h 6858000"/>
              <a:gd name="connsiteX661" fmla="*/ 115099 w 7467600"/>
              <a:gd name="connsiteY661" fmla="*/ 3607650 h 6858000"/>
              <a:gd name="connsiteX662" fmla="*/ 97284 w 7467600"/>
              <a:gd name="connsiteY662" fmla="*/ 3520393 h 6858000"/>
              <a:gd name="connsiteX663" fmla="*/ 922050 w 7467600"/>
              <a:gd name="connsiteY663" fmla="*/ 3074867 h 6858000"/>
              <a:gd name="connsiteX664" fmla="*/ 1405265 w 7467600"/>
              <a:gd name="connsiteY664" fmla="*/ 3016319 h 6858000"/>
              <a:gd name="connsiteX665" fmla="*/ 1407512 w 7467600"/>
              <a:gd name="connsiteY665" fmla="*/ 3018001 h 6858000"/>
              <a:gd name="connsiteX666" fmla="*/ 1726266 w 7467600"/>
              <a:gd name="connsiteY666" fmla="*/ 2777274 h 6858000"/>
              <a:gd name="connsiteX667" fmla="*/ 625390 w 7467600"/>
              <a:gd name="connsiteY667" fmla="*/ 2514541 h 6858000"/>
              <a:gd name="connsiteX668" fmla="*/ 619799 w 7467600"/>
              <a:gd name="connsiteY668" fmla="*/ 2527180 h 6858000"/>
              <a:gd name="connsiteX669" fmla="*/ 310030 w 7467600"/>
              <a:gd name="connsiteY669" fmla="*/ 2771818 h 6858000"/>
              <a:gd name="connsiteX670" fmla="*/ 173877 w 7467600"/>
              <a:gd name="connsiteY670" fmla="*/ 2937056 h 6858000"/>
              <a:gd name="connsiteX671" fmla="*/ 77889 w 7467600"/>
              <a:gd name="connsiteY671" fmla="*/ 3138440 h 6858000"/>
              <a:gd name="connsiteX672" fmla="*/ 0 w 7467600"/>
              <a:gd name="connsiteY672" fmla="*/ 3271395 h 6858000"/>
              <a:gd name="connsiteX673" fmla="*/ 0 w 7467600"/>
              <a:gd name="connsiteY673" fmla="*/ 3153002 h 6858000"/>
              <a:gd name="connsiteX674" fmla="*/ 2386 w 7467600"/>
              <a:gd name="connsiteY674" fmla="*/ 3149203 h 6858000"/>
              <a:gd name="connsiteX675" fmla="*/ 89753 w 7467600"/>
              <a:gd name="connsiteY675" fmla="*/ 2987702 h 6858000"/>
              <a:gd name="connsiteX676" fmla="*/ 76869 w 7467600"/>
              <a:gd name="connsiteY676" fmla="*/ 3005404 h 6858000"/>
              <a:gd name="connsiteX677" fmla="*/ 32049 w 7467600"/>
              <a:gd name="connsiteY677" fmla="*/ 3065814 h 6858000"/>
              <a:gd name="connsiteX678" fmla="*/ 0 w 7467600"/>
              <a:gd name="connsiteY678" fmla="*/ 3108744 h 6858000"/>
              <a:gd name="connsiteX679" fmla="*/ 0 w 7467600"/>
              <a:gd name="connsiteY679" fmla="*/ 3058059 h 6858000"/>
              <a:gd name="connsiteX680" fmla="*/ 7610 w 7467600"/>
              <a:gd name="connsiteY680" fmla="*/ 3047889 h 6858000"/>
              <a:gd name="connsiteX681" fmla="*/ 52419 w 7467600"/>
              <a:gd name="connsiteY681" fmla="*/ 2987479 h 6858000"/>
              <a:gd name="connsiteX682" fmla="*/ 59142 w 7467600"/>
              <a:gd name="connsiteY682" fmla="*/ 2978488 h 6858000"/>
              <a:gd name="connsiteX683" fmla="*/ 0 w 7467600"/>
              <a:gd name="connsiteY683" fmla="*/ 3015334 h 6858000"/>
              <a:gd name="connsiteX684" fmla="*/ 0 w 7467600"/>
              <a:gd name="connsiteY684" fmla="*/ 2914286 h 6858000"/>
              <a:gd name="connsiteX685" fmla="*/ 36383 w 7467600"/>
              <a:gd name="connsiteY685" fmla="*/ 2901128 h 6858000"/>
              <a:gd name="connsiteX686" fmla="*/ 156329 w 7467600"/>
              <a:gd name="connsiteY686" fmla="*/ 2840533 h 6858000"/>
              <a:gd name="connsiteX687" fmla="*/ 358355 w 7467600"/>
              <a:gd name="connsiteY687" fmla="*/ 2620471 h 6858000"/>
              <a:gd name="connsiteX688" fmla="*/ 510577 w 7467600"/>
              <a:gd name="connsiteY688" fmla="*/ 2501244 h 6858000"/>
              <a:gd name="connsiteX689" fmla="*/ 211967 w 7467600"/>
              <a:gd name="connsiteY689" fmla="*/ 2479171 h 6858000"/>
              <a:gd name="connsiteX690" fmla="*/ 0 w 7467600"/>
              <a:gd name="connsiteY690" fmla="*/ 2476398 h 6858000"/>
              <a:gd name="connsiteX691" fmla="*/ 0 w 7467600"/>
              <a:gd name="connsiteY691" fmla="*/ 2389189 h 6858000"/>
              <a:gd name="connsiteX692" fmla="*/ 103062 w 7467600"/>
              <a:gd name="connsiteY692" fmla="*/ 2389518 h 6858000"/>
              <a:gd name="connsiteX693" fmla="*/ 510734 w 7467600"/>
              <a:gd name="connsiteY693" fmla="*/ 2416201 h 6858000"/>
              <a:gd name="connsiteX694" fmla="*/ 279257 w 7467600"/>
              <a:gd name="connsiteY694" fmla="*/ 2092102 h 6858000"/>
              <a:gd name="connsiteX695" fmla="*/ 65265 w 7467600"/>
              <a:gd name="connsiteY695" fmla="*/ 2006049 h 6858000"/>
              <a:gd name="connsiteX696" fmla="*/ 0 w 7467600"/>
              <a:gd name="connsiteY696" fmla="*/ 1982532 h 6858000"/>
              <a:gd name="connsiteX697" fmla="*/ 0 w 7467600"/>
              <a:gd name="connsiteY697" fmla="*/ 1912789 h 6858000"/>
              <a:gd name="connsiteX698" fmla="*/ 97460 w 7467600"/>
              <a:gd name="connsiteY698" fmla="*/ 1953725 h 6858000"/>
              <a:gd name="connsiteX699" fmla="*/ 221272 w 7467600"/>
              <a:gd name="connsiteY699" fmla="*/ 1980766 h 6858000"/>
              <a:gd name="connsiteX700" fmla="*/ 116765 w 7467600"/>
              <a:gd name="connsiteY700" fmla="*/ 1911033 h 6858000"/>
              <a:gd name="connsiteX701" fmla="*/ 16405 w 7467600"/>
              <a:gd name="connsiteY701" fmla="*/ 1803412 h 6858000"/>
              <a:gd name="connsiteX702" fmla="*/ 0 w 7467600"/>
              <a:gd name="connsiteY702" fmla="*/ 1784777 h 6858000"/>
              <a:gd name="connsiteX703" fmla="*/ 0 w 7467600"/>
              <a:gd name="connsiteY703" fmla="*/ 1740082 h 6858000"/>
              <a:gd name="connsiteX704" fmla="*/ 39394 w 7467600"/>
              <a:gd name="connsiteY704" fmla="*/ 1784856 h 6858000"/>
              <a:gd name="connsiteX705" fmla="*/ 135813 w 7467600"/>
              <a:gd name="connsiteY705" fmla="*/ 1888838 h 6858000"/>
              <a:gd name="connsiteX706" fmla="*/ 242575 w 7467600"/>
              <a:gd name="connsiteY706" fmla="*/ 1958841 h 6858000"/>
              <a:gd name="connsiteX707" fmla="*/ 82197 w 7467600"/>
              <a:gd name="connsiteY707" fmla="*/ 1754826 h 6858000"/>
              <a:gd name="connsiteX708" fmla="*/ 0 w 7467600"/>
              <a:gd name="connsiteY708" fmla="*/ 1679650 h 6858000"/>
              <a:gd name="connsiteX709" fmla="*/ 0 w 7467600"/>
              <a:gd name="connsiteY709" fmla="*/ 1602463 h 6858000"/>
              <a:gd name="connsiteX710" fmla="*/ 84689 w 7467600"/>
              <a:gd name="connsiteY710" fmla="*/ 1677442 h 6858000"/>
              <a:gd name="connsiteX711" fmla="*/ 298437 w 7467600"/>
              <a:gd name="connsiteY711" fmla="*/ 1968019 h 6858000"/>
              <a:gd name="connsiteX712" fmla="*/ 227269 w 7467600"/>
              <a:gd name="connsiteY712" fmla="*/ 1114064 h 6858000"/>
              <a:gd name="connsiteX713" fmla="*/ 248003 w 7467600"/>
              <a:gd name="connsiteY713" fmla="*/ 1089613 h 6858000"/>
              <a:gd name="connsiteX714" fmla="*/ 427020 w 7467600"/>
              <a:gd name="connsiteY714" fmla="*/ 1619803 h 6858000"/>
              <a:gd name="connsiteX715" fmla="*/ 340345 w 7467600"/>
              <a:gd name="connsiteY715" fmla="*/ 2027739 h 6858000"/>
              <a:gd name="connsiteX716" fmla="*/ 360865 w 7467600"/>
              <a:gd name="connsiteY716" fmla="*/ 2044827 h 6858000"/>
              <a:gd name="connsiteX717" fmla="*/ 560414 w 7467600"/>
              <a:gd name="connsiteY717" fmla="*/ 2421457 h 6858000"/>
              <a:gd name="connsiteX718" fmla="*/ 1359703 w 7467600"/>
              <a:gd name="connsiteY718" fmla="*/ 2578554 h 6858000"/>
              <a:gd name="connsiteX719" fmla="*/ 1359422 w 7467600"/>
              <a:gd name="connsiteY719" fmla="*/ 2577994 h 6858000"/>
              <a:gd name="connsiteX720" fmla="*/ 828701 w 7467600"/>
              <a:gd name="connsiteY720" fmla="*/ 1839520 h 6858000"/>
              <a:gd name="connsiteX721" fmla="*/ 494427 w 7467600"/>
              <a:gd name="connsiteY721" fmla="*/ 1092333 h 6858000"/>
              <a:gd name="connsiteX722" fmla="*/ 506322 w 7467600"/>
              <a:gd name="connsiteY722" fmla="*/ 1020997 h 6858000"/>
              <a:gd name="connsiteX723" fmla="*/ 4570198 w 7467600"/>
              <a:gd name="connsiteY723" fmla="*/ 978081 h 6858000"/>
              <a:gd name="connsiteX724" fmla="*/ 4523691 w 7467600"/>
              <a:gd name="connsiteY724" fmla="*/ 1127776 h 6858000"/>
              <a:gd name="connsiteX725" fmla="*/ 4509875 w 7467600"/>
              <a:gd name="connsiteY725" fmla="*/ 1167552 h 6858000"/>
              <a:gd name="connsiteX726" fmla="*/ 4478168 w 7467600"/>
              <a:gd name="connsiteY726" fmla="*/ 1260735 h 6858000"/>
              <a:gd name="connsiteX727" fmla="*/ 4409309 w 7467600"/>
              <a:gd name="connsiteY727" fmla="*/ 1666996 h 6858000"/>
              <a:gd name="connsiteX728" fmla="*/ 4370031 w 7467600"/>
              <a:gd name="connsiteY728" fmla="*/ 1955666 h 6858000"/>
              <a:gd name="connsiteX729" fmla="*/ 4570198 w 7467600"/>
              <a:gd name="connsiteY729" fmla="*/ 978081 h 6858000"/>
              <a:gd name="connsiteX730" fmla="*/ 4557898 w 7467600"/>
              <a:gd name="connsiteY730" fmla="*/ 900011 h 6858000"/>
              <a:gd name="connsiteX731" fmla="*/ 4344840 w 7467600"/>
              <a:gd name="connsiteY731" fmla="*/ 1922038 h 6858000"/>
              <a:gd name="connsiteX732" fmla="*/ 4378710 w 7467600"/>
              <a:gd name="connsiteY732" fmla="*/ 1665516 h 6858000"/>
              <a:gd name="connsiteX733" fmla="*/ 4448798 w 7467600"/>
              <a:gd name="connsiteY733" fmla="*/ 1253024 h 6858000"/>
              <a:gd name="connsiteX734" fmla="*/ 4480315 w 7467600"/>
              <a:gd name="connsiteY734" fmla="*/ 1158454 h 6858000"/>
              <a:gd name="connsiteX735" fmla="*/ 4494133 w 7467600"/>
              <a:gd name="connsiteY735" fmla="*/ 1118676 h 6858000"/>
              <a:gd name="connsiteX736" fmla="*/ 4557898 w 7467600"/>
              <a:gd name="connsiteY736" fmla="*/ 900011 h 6858000"/>
              <a:gd name="connsiteX737" fmla="*/ 5870151 w 7467600"/>
              <a:gd name="connsiteY737" fmla="*/ 898890 h 6858000"/>
              <a:gd name="connsiteX738" fmla="*/ 5861335 w 7467600"/>
              <a:gd name="connsiteY738" fmla="*/ 899177 h 6858000"/>
              <a:gd name="connsiteX739" fmla="*/ 5843702 w 7467600"/>
              <a:gd name="connsiteY739" fmla="*/ 899748 h 6858000"/>
              <a:gd name="connsiteX740" fmla="*/ 5651107 w 7467600"/>
              <a:gd name="connsiteY740" fmla="*/ 920306 h 6858000"/>
              <a:gd name="connsiteX741" fmla="*/ 5459407 w 7467600"/>
              <a:gd name="connsiteY741" fmla="*/ 940975 h 6858000"/>
              <a:gd name="connsiteX742" fmla="*/ 5374846 w 7467600"/>
              <a:gd name="connsiteY742" fmla="*/ 941988 h 6858000"/>
              <a:gd name="connsiteX743" fmla="*/ 5256105 w 7467600"/>
              <a:gd name="connsiteY743" fmla="*/ 945632 h 6858000"/>
              <a:gd name="connsiteX744" fmla="*/ 5107071 w 7467600"/>
              <a:gd name="connsiteY744" fmla="*/ 969720 h 6858000"/>
              <a:gd name="connsiteX745" fmla="*/ 4998681 w 7467600"/>
              <a:gd name="connsiteY745" fmla="*/ 988771 h 6858000"/>
              <a:gd name="connsiteX746" fmla="*/ 5870151 w 7467600"/>
              <a:gd name="connsiteY746" fmla="*/ 898890 h 6858000"/>
              <a:gd name="connsiteX747" fmla="*/ 5504425 w 7467600"/>
              <a:gd name="connsiteY747" fmla="*/ 848067 h 6858000"/>
              <a:gd name="connsiteX748" fmla="*/ 4968849 w 7467600"/>
              <a:gd name="connsiteY748" fmla="*/ 962318 h 6858000"/>
              <a:gd name="connsiteX749" fmla="*/ 5104039 w 7467600"/>
              <a:gd name="connsiteY749" fmla="*/ 940634 h 6858000"/>
              <a:gd name="connsiteX750" fmla="*/ 5256311 w 7467600"/>
              <a:gd name="connsiteY750" fmla="*/ 916490 h 6858000"/>
              <a:gd name="connsiteX751" fmla="*/ 5377381 w 7467600"/>
              <a:gd name="connsiteY751" fmla="*/ 912671 h 6858000"/>
              <a:gd name="connsiteX752" fmla="*/ 5460148 w 7467600"/>
              <a:gd name="connsiteY752" fmla="*/ 911442 h 6858000"/>
              <a:gd name="connsiteX753" fmla="*/ 5648971 w 7467600"/>
              <a:gd name="connsiteY753" fmla="*/ 891331 h 6858000"/>
              <a:gd name="connsiteX754" fmla="*/ 5844807 w 7467600"/>
              <a:gd name="connsiteY754" fmla="*/ 870718 h 6858000"/>
              <a:gd name="connsiteX755" fmla="*/ 5862975 w 7467600"/>
              <a:gd name="connsiteY755" fmla="*/ 869756 h 6858000"/>
              <a:gd name="connsiteX756" fmla="*/ 5920887 w 7467600"/>
              <a:gd name="connsiteY756" fmla="*/ 865929 h 6858000"/>
              <a:gd name="connsiteX757" fmla="*/ 5504425 w 7467600"/>
              <a:gd name="connsiteY757" fmla="*/ 848067 h 6858000"/>
              <a:gd name="connsiteX758" fmla="*/ 3607114 w 7467600"/>
              <a:gd name="connsiteY758" fmla="*/ 467441 h 6858000"/>
              <a:gd name="connsiteX759" fmla="*/ 3296242 w 7467600"/>
              <a:gd name="connsiteY759" fmla="*/ 807991 h 6858000"/>
              <a:gd name="connsiteX760" fmla="*/ 3174674 w 7467600"/>
              <a:gd name="connsiteY760" fmla="*/ 919759 h 6858000"/>
              <a:gd name="connsiteX761" fmla="*/ 3042978 w 7467600"/>
              <a:gd name="connsiteY761" fmla="*/ 1054894 h 6858000"/>
              <a:gd name="connsiteX762" fmla="*/ 2968914 w 7467600"/>
              <a:gd name="connsiteY762" fmla="*/ 1133756 h 6858000"/>
              <a:gd name="connsiteX763" fmla="*/ 3103823 w 7467600"/>
              <a:gd name="connsiteY763" fmla="*/ 1026814 h 6858000"/>
              <a:gd name="connsiteX764" fmla="*/ 3607114 w 7467600"/>
              <a:gd name="connsiteY764" fmla="*/ 467441 h 6858000"/>
              <a:gd name="connsiteX765" fmla="*/ 3744487 w 7467600"/>
              <a:gd name="connsiteY765" fmla="*/ 383136 h 6858000"/>
              <a:gd name="connsiteX766" fmla="*/ 3970213 w 7467600"/>
              <a:gd name="connsiteY766" fmla="*/ 995559 h 6858000"/>
              <a:gd name="connsiteX767" fmla="*/ 3744487 w 7467600"/>
              <a:gd name="connsiteY767" fmla="*/ 383136 h 6858000"/>
              <a:gd name="connsiteX768" fmla="*/ 3624562 w 7467600"/>
              <a:gd name="connsiteY768" fmla="*/ 367041 h 6858000"/>
              <a:gd name="connsiteX769" fmla="*/ 3489712 w 7467600"/>
              <a:gd name="connsiteY769" fmla="*/ 485386 h 6858000"/>
              <a:gd name="connsiteX770" fmla="*/ 3182994 w 7467600"/>
              <a:gd name="connsiteY770" fmla="*/ 828265 h 6858000"/>
              <a:gd name="connsiteX771" fmla="*/ 2892114 w 7467600"/>
              <a:gd name="connsiteY771" fmla="*/ 1172635 h 6858000"/>
              <a:gd name="connsiteX772" fmla="*/ 3021459 w 7467600"/>
              <a:gd name="connsiteY772" fmla="*/ 1035385 h 6858000"/>
              <a:gd name="connsiteX773" fmla="*/ 3153873 w 7467600"/>
              <a:gd name="connsiteY773" fmla="*/ 898971 h 6858000"/>
              <a:gd name="connsiteX774" fmla="*/ 3276511 w 7467600"/>
              <a:gd name="connsiteY774" fmla="*/ 786423 h 6858000"/>
              <a:gd name="connsiteX775" fmla="*/ 3584154 w 7467600"/>
              <a:gd name="connsiteY775" fmla="*/ 448218 h 6858000"/>
              <a:gd name="connsiteX776" fmla="*/ 3624562 w 7467600"/>
              <a:gd name="connsiteY776" fmla="*/ 367041 h 6858000"/>
              <a:gd name="connsiteX777" fmla="*/ 3766672 w 7467600"/>
              <a:gd name="connsiteY777" fmla="*/ 359429 h 6858000"/>
              <a:gd name="connsiteX778" fmla="*/ 3996338 w 7467600"/>
              <a:gd name="connsiteY778" fmla="*/ 968237 h 6858000"/>
              <a:gd name="connsiteX779" fmla="*/ 3766672 w 7467600"/>
              <a:gd name="connsiteY779" fmla="*/ 359429 h 6858000"/>
              <a:gd name="connsiteX780" fmla="*/ 5805386 w 7467600"/>
              <a:gd name="connsiteY780" fmla="*/ 239240 h 6858000"/>
              <a:gd name="connsiteX781" fmla="*/ 5736947 w 7467600"/>
              <a:gd name="connsiteY781" fmla="*/ 261367 h 6858000"/>
              <a:gd name="connsiteX782" fmla="*/ 5427012 w 7467600"/>
              <a:gd name="connsiteY782" fmla="*/ 311272 h 6858000"/>
              <a:gd name="connsiteX783" fmla="*/ 5147818 w 7467600"/>
              <a:gd name="connsiteY783" fmla="*/ 322112 h 6858000"/>
              <a:gd name="connsiteX784" fmla="*/ 5060854 w 7467600"/>
              <a:gd name="connsiteY784" fmla="*/ 311882 h 6858000"/>
              <a:gd name="connsiteX785" fmla="*/ 4945989 w 7467600"/>
              <a:gd name="connsiteY785" fmla="*/ 300516 h 6858000"/>
              <a:gd name="connsiteX786" fmla="*/ 5410479 w 7467600"/>
              <a:gd name="connsiteY786" fmla="*/ 348434 h 6858000"/>
              <a:gd name="connsiteX787" fmla="*/ 5805386 w 7467600"/>
              <a:gd name="connsiteY787" fmla="*/ 239240 h 6858000"/>
              <a:gd name="connsiteX788" fmla="*/ 5905192 w 7467600"/>
              <a:gd name="connsiteY788" fmla="*/ 163079 h 6858000"/>
              <a:gd name="connsiteX789" fmla="*/ 5865655 w 7467600"/>
              <a:gd name="connsiteY789" fmla="*/ 171901 h 6858000"/>
              <a:gd name="connsiteX790" fmla="*/ 5259740 w 7467600"/>
              <a:gd name="connsiteY790" fmla="*/ 257013 h 6858000"/>
              <a:gd name="connsiteX791" fmla="*/ 5208466 w 7467600"/>
              <a:gd name="connsiteY791" fmla="*/ 257550 h 6858000"/>
              <a:gd name="connsiteX792" fmla="*/ 4980204 w 7467600"/>
              <a:gd name="connsiteY792" fmla="*/ 271903 h 6858000"/>
              <a:gd name="connsiteX793" fmla="*/ 5068068 w 7467600"/>
              <a:gd name="connsiteY793" fmla="*/ 282244 h 6858000"/>
              <a:gd name="connsiteX794" fmla="*/ 5153231 w 7467600"/>
              <a:gd name="connsiteY794" fmla="*/ 292240 h 6858000"/>
              <a:gd name="connsiteX795" fmla="*/ 5426491 w 7467600"/>
              <a:gd name="connsiteY795" fmla="*/ 281128 h 6858000"/>
              <a:gd name="connsiteX796" fmla="*/ 5731212 w 7467600"/>
              <a:gd name="connsiteY796" fmla="*/ 231951 h 6858000"/>
              <a:gd name="connsiteX797" fmla="*/ 5905192 w 7467600"/>
              <a:gd name="connsiteY797" fmla="*/ 163079 h 6858000"/>
              <a:gd name="connsiteX798" fmla="*/ 5944437 w 7467600"/>
              <a:gd name="connsiteY798" fmla="*/ 113829 h 6858000"/>
              <a:gd name="connsiteX799" fmla="*/ 5825032 w 7467600"/>
              <a:gd name="connsiteY799" fmla="*/ 146405 h 6858000"/>
              <a:gd name="connsiteX800" fmla="*/ 4955599 w 7467600"/>
              <a:gd name="connsiteY800" fmla="*/ 247008 h 6858000"/>
              <a:gd name="connsiteX801" fmla="*/ 5210104 w 7467600"/>
              <a:gd name="connsiteY801" fmla="*/ 228123 h 6858000"/>
              <a:gd name="connsiteX802" fmla="*/ 5261015 w 7467600"/>
              <a:gd name="connsiteY802" fmla="*/ 227087 h 6858000"/>
              <a:gd name="connsiteX803" fmla="*/ 5861181 w 7467600"/>
              <a:gd name="connsiteY803" fmla="*/ 143093 h 6858000"/>
              <a:gd name="connsiteX804" fmla="*/ 5961252 w 7467600"/>
              <a:gd name="connsiteY804" fmla="*/ 114820 h 6858000"/>
              <a:gd name="connsiteX805" fmla="*/ 5944437 w 7467600"/>
              <a:gd name="connsiteY805" fmla="*/ 113829 h 6858000"/>
              <a:gd name="connsiteX806" fmla="*/ 3882765 w 7467600"/>
              <a:gd name="connsiteY806" fmla="*/ 0 h 6858000"/>
              <a:gd name="connsiteX807" fmla="*/ 3995099 w 7467600"/>
              <a:gd name="connsiteY807" fmla="*/ 0 h 6858000"/>
              <a:gd name="connsiteX808" fmla="*/ 4163818 w 7467600"/>
              <a:gd name="connsiteY808" fmla="*/ 234104 h 6858000"/>
              <a:gd name="connsiteX809" fmla="*/ 4172099 w 7467600"/>
              <a:gd name="connsiteY809" fmla="*/ 234207 h 6858000"/>
              <a:gd name="connsiteX810" fmla="*/ 4784282 w 7467600"/>
              <a:gd name="connsiteY810" fmla="*/ 276561 h 6858000"/>
              <a:gd name="connsiteX811" fmla="*/ 4801687 w 7467600"/>
              <a:gd name="connsiteY811" fmla="*/ 267764 h 6858000"/>
              <a:gd name="connsiteX812" fmla="*/ 6082788 w 7467600"/>
              <a:gd name="connsiteY812" fmla="*/ 64119 h 6858000"/>
              <a:gd name="connsiteX813" fmla="*/ 6099442 w 7467600"/>
              <a:gd name="connsiteY813" fmla="*/ 82568 h 6858000"/>
              <a:gd name="connsiteX814" fmla="*/ 4804137 w 7467600"/>
              <a:gd name="connsiteY814" fmla="*/ 320931 h 6858000"/>
              <a:gd name="connsiteX815" fmla="*/ 4227047 w 7467600"/>
              <a:gd name="connsiteY815" fmla="*/ 313415 h 6858000"/>
              <a:gd name="connsiteX816" fmla="*/ 4346041 w 7467600"/>
              <a:gd name="connsiteY816" fmla="*/ 456086 h 6858000"/>
              <a:gd name="connsiteX817" fmla="*/ 4870967 w 7467600"/>
              <a:gd name="connsiteY817" fmla="*/ 963061 h 6858000"/>
              <a:gd name="connsiteX818" fmla="*/ 4889647 w 7467600"/>
              <a:gd name="connsiteY818" fmla="*/ 957147 h 6858000"/>
              <a:gd name="connsiteX819" fmla="*/ 5422504 w 7467600"/>
              <a:gd name="connsiteY819" fmla="*/ 805191 h 6858000"/>
              <a:gd name="connsiteX820" fmla="*/ 6087656 w 7467600"/>
              <a:gd name="connsiteY820" fmla="*/ 826703 h 6858000"/>
              <a:gd name="connsiteX821" fmla="*/ 6058717 w 7467600"/>
              <a:gd name="connsiteY821" fmla="*/ 865992 h 6858000"/>
              <a:gd name="connsiteX822" fmla="*/ 4974153 w 7467600"/>
              <a:gd name="connsiteY822" fmla="*/ 1045456 h 6858000"/>
              <a:gd name="connsiteX823" fmla="*/ 5627835 w 7467600"/>
              <a:gd name="connsiteY823" fmla="*/ 1472077 h 6858000"/>
              <a:gd name="connsiteX824" fmla="*/ 5629817 w 7467600"/>
              <a:gd name="connsiteY824" fmla="*/ 1471412 h 6858000"/>
              <a:gd name="connsiteX825" fmla="*/ 5634124 w 7467600"/>
              <a:gd name="connsiteY825" fmla="*/ 1470572 h 6858000"/>
              <a:gd name="connsiteX826" fmla="*/ 5755832 w 7467600"/>
              <a:gd name="connsiteY826" fmla="*/ 1383886 h 6858000"/>
              <a:gd name="connsiteX827" fmla="*/ 6014186 w 7467600"/>
              <a:gd name="connsiteY827" fmla="*/ 1279799 h 6858000"/>
              <a:gd name="connsiteX828" fmla="*/ 6901619 w 7467600"/>
              <a:gd name="connsiteY828" fmla="*/ 1047874 h 6858000"/>
              <a:gd name="connsiteX829" fmla="*/ 6931566 w 7467600"/>
              <a:gd name="connsiteY829" fmla="*/ 1062034 h 6858000"/>
              <a:gd name="connsiteX830" fmla="*/ 5790982 w 7467600"/>
              <a:gd name="connsiteY830" fmla="*/ 1561380 h 6858000"/>
              <a:gd name="connsiteX831" fmla="*/ 6188971 w 7467600"/>
              <a:gd name="connsiteY831" fmla="*/ 1755168 h 6858000"/>
              <a:gd name="connsiteX832" fmla="*/ 6202446 w 7467600"/>
              <a:gd name="connsiteY832" fmla="*/ 1752268 h 6858000"/>
              <a:gd name="connsiteX833" fmla="*/ 7179560 w 7467600"/>
              <a:gd name="connsiteY833" fmla="*/ 1467551 h 6858000"/>
              <a:gd name="connsiteX834" fmla="*/ 7158730 w 7467600"/>
              <a:gd name="connsiteY834" fmla="*/ 1507835 h 6858000"/>
              <a:gd name="connsiteX835" fmla="*/ 6326959 w 7467600"/>
              <a:gd name="connsiteY835" fmla="*/ 1817686 h 6858000"/>
              <a:gd name="connsiteX836" fmla="*/ 6537433 w 7467600"/>
              <a:gd name="connsiteY836" fmla="*/ 1907790 h 6858000"/>
              <a:gd name="connsiteX837" fmla="*/ 6550221 w 7467600"/>
              <a:gd name="connsiteY837" fmla="*/ 1910729 h 6858000"/>
              <a:gd name="connsiteX838" fmla="*/ 6964438 w 7467600"/>
              <a:gd name="connsiteY838" fmla="*/ 2209505 h 6858000"/>
              <a:gd name="connsiteX839" fmla="*/ 7367862 w 7467600"/>
              <a:gd name="connsiteY839" fmla="*/ 2806833 h 6858000"/>
              <a:gd name="connsiteX840" fmla="*/ 7364329 w 7467600"/>
              <a:gd name="connsiteY840" fmla="*/ 2826907 h 6858000"/>
              <a:gd name="connsiteX841" fmla="*/ 7290545 w 7467600"/>
              <a:gd name="connsiteY841" fmla="*/ 2850663 h 6858000"/>
              <a:gd name="connsiteX842" fmla="*/ 6472036 w 7467600"/>
              <a:gd name="connsiteY842" fmla="*/ 1959003 h 6858000"/>
              <a:gd name="connsiteX843" fmla="*/ 5792897 w 7467600"/>
              <a:gd name="connsiteY843" fmla="*/ 1647747 h 6858000"/>
              <a:gd name="connsiteX844" fmla="*/ 5842751 w 7467600"/>
              <a:gd name="connsiteY844" fmla="*/ 1816112 h 6858000"/>
              <a:gd name="connsiteX845" fmla="*/ 5847424 w 7467600"/>
              <a:gd name="connsiteY845" fmla="*/ 1815776 h 6858000"/>
              <a:gd name="connsiteX846" fmla="*/ 6399821 w 7467600"/>
              <a:gd name="connsiteY846" fmla="*/ 2344799 h 6858000"/>
              <a:gd name="connsiteX847" fmla="*/ 6323232 w 7467600"/>
              <a:gd name="connsiteY847" fmla="*/ 2389634 h 6858000"/>
              <a:gd name="connsiteX848" fmla="*/ 5942958 w 7467600"/>
              <a:gd name="connsiteY848" fmla="*/ 2077708 h 6858000"/>
              <a:gd name="connsiteX849" fmla="*/ 5921559 w 7467600"/>
              <a:gd name="connsiteY849" fmla="*/ 2378596 h 6858000"/>
              <a:gd name="connsiteX850" fmla="*/ 5817651 w 7467600"/>
              <a:gd name="connsiteY850" fmla="*/ 3023919 h 6858000"/>
              <a:gd name="connsiteX851" fmla="*/ 5729634 w 7467600"/>
              <a:gd name="connsiteY851" fmla="*/ 3051849 h 6858000"/>
              <a:gd name="connsiteX852" fmla="*/ 5611018 w 7467600"/>
              <a:gd name="connsiteY852" fmla="*/ 2316769 h 6858000"/>
              <a:gd name="connsiteX853" fmla="*/ 5687608 w 7467600"/>
              <a:gd name="connsiteY853" fmla="*/ 2039972 h 6858000"/>
              <a:gd name="connsiteX854" fmla="*/ 5657554 w 7467600"/>
              <a:gd name="connsiteY854" fmla="*/ 1576445 h 6858000"/>
              <a:gd name="connsiteX855" fmla="*/ 5150475 w 7467600"/>
              <a:gd name="connsiteY855" fmla="*/ 1274012 h 6858000"/>
              <a:gd name="connsiteX856" fmla="*/ 5349142 w 7467600"/>
              <a:gd name="connsiteY856" fmla="*/ 2204405 h 6858000"/>
              <a:gd name="connsiteX857" fmla="*/ 5262214 w 7467600"/>
              <a:gd name="connsiteY857" fmla="*/ 2233836 h 6858000"/>
              <a:gd name="connsiteX858" fmla="*/ 4981539 w 7467600"/>
              <a:gd name="connsiteY858" fmla="*/ 1542201 h 6858000"/>
              <a:gd name="connsiteX859" fmla="*/ 4958461 w 7467600"/>
              <a:gd name="connsiteY859" fmla="*/ 1136957 h 6858000"/>
              <a:gd name="connsiteX860" fmla="*/ 4655015 w 7467600"/>
              <a:gd name="connsiteY860" fmla="*/ 891426 h 6858000"/>
              <a:gd name="connsiteX861" fmla="*/ 4348002 w 7467600"/>
              <a:gd name="connsiteY861" fmla="*/ 2205895 h 6858000"/>
              <a:gd name="connsiteX862" fmla="*/ 4262250 w 7467600"/>
              <a:gd name="connsiteY862" fmla="*/ 2219972 h 6858000"/>
              <a:gd name="connsiteX863" fmla="*/ 4550611 w 7467600"/>
              <a:gd name="connsiteY863" fmla="*/ 817540 h 6858000"/>
              <a:gd name="connsiteX864" fmla="*/ 4564418 w 7467600"/>
              <a:gd name="connsiteY864" fmla="*/ 808293 h 6858000"/>
              <a:gd name="connsiteX865" fmla="*/ 4266388 w 7467600"/>
              <a:gd name="connsiteY865" fmla="*/ 500083 h 6858000"/>
              <a:gd name="connsiteX866" fmla="*/ 4032842 w 7467600"/>
              <a:gd name="connsiteY866" fmla="*/ 211809 h 6858000"/>
              <a:gd name="connsiteX867" fmla="*/ 3882765 w 7467600"/>
              <a:gd name="connsiteY867" fmla="*/ 0 h 6858000"/>
              <a:gd name="connsiteX868" fmla="*/ 3721337 w 7467600"/>
              <a:gd name="connsiteY868" fmla="*/ 0 h 6858000"/>
              <a:gd name="connsiteX869" fmla="*/ 3797544 w 7467600"/>
              <a:gd name="connsiteY869" fmla="*/ 0 h 6858000"/>
              <a:gd name="connsiteX870" fmla="*/ 3775734 w 7467600"/>
              <a:gd name="connsiteY870" fmla="*/ 95131 h 6858000"/>
              <a:gd name="connsiteX871" fmla="*/ 3724807 w 7467600"/>
              <a:gd name="connsiteY871" fmla="*/ 272257 h 6858000"/>
              <a:gd name="connsiteX872" fmla="*/ 3726844 w 7467600"/>
              <a:gd name="connsiteY872" fmla="*/ 282988 h 6858000"/>
              <a:gd name="connsiteX873" fmla="*/ 3742664 w 7467600"/>
              <a:gd name="connsiteY873" fmla="*/ 279918 h 6858000"/>
              <a:gd name="connsiteX874" fmla="*/ 4103910 w 7467600"/>
              <a:gd name="connsiteY874" fmla="*/ 1161917 h 6858000"/>
              <a:gd name="connsiteX875" fmla="*/ 4020269 w 7467600"/>
              <a:gd name="connsiteY875" fmla="*/ 1200406 h 6858000"/>
              <a:gd name="connsiteX876" fmla="*/ 3674882 w 7467600"/>
              <a:gd name="connsiteY876" fmla="*/ 488524 h 6858000"/>
              <a:gd name="connsiteX877" fmla="*/ 3132682 w 7467600"/>
              <a:gd name="connsiteY877" fmla="*/ 1072284 h 6858000"/>
              <a:gd name="connsiteX878" fmla="*/ 2716346 w 7467600"/>
              <a:gd name="connsiteY878" fmla="*/ 1276376 h 6858000"/>
              <a:gd name="connsiteX879" fmla="*/ 2716772 w 7467600"/>
              <a:gd name="connsiteY879" fmla="*/ 1255462 h 6858000"/>
              <a:gd name="connsiteX880" fmla="*/ 3471096 w 7467600"/>
              <a:gd name="connsiteY880" fmla="*/ 437072 h 6858000"/>
              <a:gd name="connsiteX881" fmla="*/ 3639057 w 7467600"/>
              <a:gd name="connsiteY881" fmla="*/ 286334 h 6858000"/>
              <a:gd name="connsiteX882" fmla="*/ 3640309 w 7467600"/>
              <a:gd name="connsiteY882" fmla="*/ 284664 h 6858000"/>
              <a:gd name="connsiteX883" fmla="*/ 3646022 w 7467600"/>
              <a:gd name="connsiteY883" fmla="*/ 276711 h 6858000"/>
              <a:gd name="connsiteX884" fmla="*/ 3707943 w 7467600"/>
              <a:gd name="connsiteY884" fmla="*/ 65958 h 6858000"/>
              <a:gd name="connsiteX885" fmla="*/ 3721337 w 7467600"/>
              <a:gd name="connsiteY885" fmla="*/ 0 h 6858000"/>
              <a:gd name="connsiteX886" fmla="*/ 2867960 w 7467600"/>
              <a:gd name="connsiteY886" fmla="*/ 0 h 6858000"/>
              <a:gd name="connsiteX887" fmla="*/ 2926351 w 7467600"/>
              <a:gd name="connsiteY887" fmla="*/ 0 h 6858000"/>
              <a:gd name="connsiteX888" fmla="*/ 2902823 w 7467600"/>
              <a:gd name="connsiteY888" fmla="*/ 262929 h 6858000"/>
              <a:gd name="connsiteX889" fmla="*/ 2940663 w 7467600"/>
              <a:gd name="connsiteY889" fmla="*/ 140884 h 6858000"/>
              <a:gd name="connsiteX890" fmla="*/ 2947039 w 7467600"/>
              <a:gd name="connsiteY890" fmla="*/ 122524 h 6858000"/>
              <a:gd name="connsiteX891" fmla="*/ 2984316 w 7467600"/>
              <a:gd name="connsiteY891" fmla="*/ 0 h 6858000"/>
              <a:gd name="connsiteX892" fmla="*/ 3016114 w 7467600"/>
              <a:gd name="connsiteY892" fmla="*/ 0 h 6858000"/>
              <a:gd name="connsiteX893" fmla="*/ 2979949 w 7467600"/>
              <a:gd name="connsiteY893" fmla="*/ 119274 h 6858000"/>
              <a:gd name="connsiteX894" fmla="*/ 3023879 w 7467600"/>
              <a:gd name="connsiteY894" fmla="*/ 0 h 6858000"/>
              <a:gd name="connsiteX895" fmla="*/ 3105400 w 7467600"/>
              <a:gd name="connsiteY895" fmla="*/ 0 h 6858000"/>
              <a:gd name="connsiteX896" fmla="*/ 3094669 w 7467600"/>
              <a:gd name="connsiteY896" fmla="*/ 30308 h 6858000"/>
              <a:gd name="connsiteX897" fmla="*/ 2901945 w 7467600"/>
              <a:gd name="connsiteY897" fmla="*/ 466538 h 6858000"/>
              <a:gd name="connsiteX898" fmla="*/ 2815209 w 7467600"/>
              <a:gd name="connsiteY898" fmla="*/ 497361 h 6858000"/>
              <a:gd name="connsiteX899" fmla="*/ 2844845 w 7467600"/>
              <a:gd name="connsiteY899" fmla="*/ 127638 h 6858000"/>
              <a:gd name="connsiteX900" fmla="*/ 2867960 w 7467600"/>
              <a:gd name="connsiteY900" fmla="*/ 0 h 6858000"/>
              <a:gd name="connsiteX901" fmla="*/ 1057230 w 7467600"/>
              <a:gd name="connsiteY901" fmla="*/ 0 h 6858000"/>
              <a:gd name="connsiteX902" fmla="*/ 1111003 w 7467600"/>
              <a:gd name="connsiteY902" fmla="*/ 0 h 6858000"/>
              <a:gd name="connsiteX903" fmla="*/ 1125553 w 7467600"/>
              <a:gd name="connsiteY903" fmla="*/ 52588 h 6858000"/>
              <a:gd name="connsiteX904" fmla="*/ 1304276 w 7467600"/>
              <a:gd name="connsiteY904" fmla="*/ 476275 h 6858000"/>
              <a:gd name="connsiteX905" fmla="*/ 1492066 w 7467600"/>
              <a:gd name="connsiteY905" fmla="*/ 886333 h 6858000"/>
              <a:gd name="connsiteX906" fmla="*/ 1423698 w 7467600"/>
              <a:gd name="connsiteY906" fmla="*/ 710817 h 6858000"/>
              <a:gd name="connsiteX907" fmla="*/ 1357609 w 7467600"/>
              <a:gd name="connsiteY907" fmla="*/ 532892 h 6858000"/>
              <a:gd name="connsiteX908" fmla="*/ 1309550 w 7467600"/>
              <a:gd name="connsiteY908" fmla="*/ 374031 h 6858000"/>
              <a:gd name="connsiteX909" fmla="*/ 1193673 w 7467600"/>
              <a:gd name="connsiteY909" fmla="*/ 49533 h 6858000"/>
              <a:gd name="connsiteX910" fmla="*/ 1164391 w 7467600"/>
              <a:gd name="connsiteY910" fmla="*/ 0 h 6858000"/>
              <a:gd name="connsiteX911" fmla="*/ 1200666 w 7467600"/>
              <a:gd name="connsiteY911" fmla="*/ 0 h 6858000"/>
              <a:gd name="connsiteX912" fmla="*/ 1223408 w 7467600"/>
              <a:gd name="connsiteY912" fmla="*/ 38996 h 6858000"/>
              <a:gd name="connsiteX913" fmla="*/ 1339635 w 7467600"/>
              <a:gd name="connsiteY913" fmla="*/ 365517 h 6858000"/>
              <a:gd name="connsiteX914" fmla="*/ 1387469 w 7467600"/>
              <a:gd name="connsiteY914" fmla="*/ 523079 h 6858000"/>
              <a:gd name="connsiteX915" fmla="*/ 1452685 w 7467600"/>
              <a:gd name="connsiteY915" fmla="*/ 699806 h 6858000"/>
              <a:gd name="connsiteX916" fmla="*/ 1492092 w 7467600"/>
              <a:gd name="connsiteY916" fmla="*/ 800424 h 6858000"/>
              <a:gd name="connsiteX917" fmla="*/ 1455302 w 7467600"/>
              <a:gd name="connsiteY917" fmla="*/ 632913 h 6858000"/>
              <a:gd name="connsiteX918" fmla="*/ 1222336 w 7467600"/>
              <a:gd name="connsiteY918" fmla="*/ 9480 h 6858000"/>
              <a:gd name="connsiteX919" fmla="*/ 1214634 w 7467600"/>
              <a:gd name="connsiteY919" fmla="*/ 0 h 6858000"/>
              <a:gd name="connsiteX920" fmla="*/ 1289827 w 7467600"/>
              <a:gd name="connsiteY920" fmla="*/ 0 h 6858000"/>
              <a:gd name="connsiteX921" fmla="*/ 1321076 w 7467600"/>
              <a:gd name="connsiteY921" fmla="*/ 59722 h 6858000"/>
              <a:gd name="connsiteX922" fmla="*/ 1512579 w 7467600"/>
              <a:gd name="connsiteY922" fmla="*/ 626441 h 6858000"/>
              <a:gd name="connsiteX923" fmla="*/ 1506076 w 7467600"/>
              <a:gd name="connsiteY923" fmla="*/ 1089289 h 6858000"/>
              <a:gd name="connsiteX924" fmla="*/ 1486346 w 7467600"/>
              <a:gd name="connsiteY924" fmla="*/ 1079919 h 6858000"/>
              <a:gd name="connsiteX925" fmla="*/ 1070511 w 7467600"/>
              <a:gd name="connsiteY925" fmla="*/ 48609 h 6858000"/>
              <a:gd name="connsiteX926" fmla="*/ 1057230 w 7467600"/>
              <a:gd name="connsiteY926" fmla="*/ 0 h 6858000"/>
              <a:gd name="connsiteX927" fmla="*/ 43151 w 7467600"/>
              <a:gd name="connsiteY927" fmla="*/ 0 h 6858000"/>
              <a:gd name="connsiteX928" fmla="*/ 95283 w 7467600"/>
              <a:gd name="connsiteY928" fmla="*/ 0 h 6858000"/>
              <a:gd name="connsiteX929" fmla="*/ 300708 w 7467600"/>
              <a:gd name="connsiteY929" fmla="*/ 154571 h 6858000"/>
              <a:gd name="connsiteX930" fmla="*/ 530414 w 7467600"/>
              <a:gd name="connsiteY930" fmla="*/ 354673 h 6858000"/>
              <a:gd name="connsiteX931" fmla="*/ 333785 w 7467600"/>
              <a:gd name="connsiteY931" fmla="*/ 161564 h 6858000"/>
              <a:gd name="connsiteX932" fmla="*/ 147005 w 7467600"/>
              <a:gd name="connsiteY932" fmla="*/ 0 h 6858000"/>
              <a:gd name="connsiteX933" fmla="*/ 272509 w 7467600"/>
              <a:gd name="connsiteY933" fmla="*/ 0 h 6858000"/>
              <a:gd name="connsiteX934" fmla="*/ 326276 w 7467600"/>
              <a:gd name="connsiteY934" fmla="*/ 45847 h 6858000"/>
              <a:gd name="connsiteX935" fmla="*/ 823759 w 7467600"/>
              <a:gd name="connsiteY935" fmla="*/ 574145 h 6858000"/>
              <a:gd name="connsiteX936" fmla="*/ 811254 w 7467600"/>
              <a:gd name="connsiteY936" fmla="*/ 665546 h 6858000"/>
              <a:gd name="connsiteX937" fmla="*/ 154042 w 7467600"/>
              <a:gd name="connsiteY937" fmla="*/ 261522 h 6858000"/>
              <a:gd name="connsiteX938" fmla="*/ 13550 w 7467600"/>
              <a:gd name="connsiteY938" fmla="*/ 158423 h 6858000"/>
              <a:gd name="connsiteX939" fmla="*/ 0 w 7467600"/>
              <a:gd name="connsiteY939" fmla="*/ 146618 h 6858000"/>
              <a:gd name="connsiteX940" fmla="*/ 0 w 7467600"/>
              <a:gd name="connsiteY940" fmla="*/ 59161 h 6858000"/>
              <a:gd name="connsiteX941" fmla="*/ 45427 w 7467600"/>
              <a:gd name="connsiteY941" fmla="*/ 101078 h 6858000"/>
              <a:gd name="connsiteX942" fmla="*/ 630103 w 7467600"/>
              <a:gd name="connsiteY942" fmla="*/ 485885 h 6858000"/>
              <a:gd name="connsiteX943" fmla="*/ 532040 w 7467600"/>
              <a:gd name="connsiteY943" fmla="*/ 399359 h 6858000"/>
              <a:gd name="connsiteX944" fmla="*/ 517618 w 7467600"/>
              <a:gd name="connsiteY944" fmla="*/ 385726 h 6858000"/>
              <a:gd name="connsiteX945" fmla="*/ 285074 w 7467600"/>
              <a:gd name="connsiteY945" fmla="*/ 182755 h 6858000"/>
              <a:gd name="connsiteX946" fmla="*/ 43151 w 7467600"/>
              <a:gd name="connsiteY946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434024 w 7467600"/>
              <a:gd name="connsiteY4" fmla="*/ 6722130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1019354 w 7467600"/>
              <a:gd name="connsiteY14" fmla="*/ 6315006 h 6858000"/>
              <a:gd name="connsiteX15" fmla="*/ 441046 w 7467600"/>
              <a:gd name="connsiteY15" fmla="*/ 6691153 h 6858000"/>
              <a:gd name="connsiteX16" fmla="*/ 1019354 w 7467600"/>
              <a:gd name="connsiteY16" fmla="*/ 6315006 h 6858000"/>
              <a:gd name="connsiteX17" fmla="*/ 991680 w 7467600"/>
              <a:gd name="connsiteY17" fmla="*/ 6298413 h 6858000"/>
              <a:gd name="connsiteX18" fmla="*/ 409060 w 7467600"/>
              <a:gd name="connsiteY18" fmla="*/ 6671470 h 6858000"/>
              <a:gd name="connsiteX19" fmla="*/ 991680 w 7467600"/>
              <a:gd name="connsiteY19" fmla="*/ 6298413 h 6858000"/>
              <a:gd name="connsiteX20" fmla="*/ 103333 w 7467600"/>
              <a:gd name="connsiteY20" fmla="*/ 5699602 h 6858000"/>
              <a:gd name="connsiteX21" fmla="*/ 233938 w 7467600"/>
              <a:gd name="connsiteY21" fmla="*/ 5809416 h 6858000"/>
              <a:gd name="connsiteX22" fmla="*/ 883580 w 7467600"/>
              <a:gd name="connsiteY22" fmla="*/ 6180710 h 6858000"/>
              <a:gd name="connsiteX23" fmla="*/ 487337 w 7467600"/>
              <a:gd name="connsiteY23" fmla="*/ 5950182 h 6858000"/>
              <a:gd name="connsiteX24" fmla="*/ 354051 w 7467600"/>
              <a:gd name="connsiteY24" fmla="*/ 5854912 h 6858000"/>
              <a:gd name="connsiteX25" fmla="*/ 195436 w 7467600"/>
              <a:gd name="connsiteY25" fmla="*/ 5755068 h 6858000"/>
              <a:gd name="connsiteX26" fmla="*/ 103333 w 7467600"/>
              <a:gd name="connsiteY26" fmla="*/ 5699602 h 6858000"/>
              <a:gd name="connsiteX27" fmla="*/ 5539432 w 7467600"/>
              <a:gd name="connsiteY27" fmla="*/ 5642928 h 6858000"/>
              <a:gd name="connsiteX28" fmla="*/ 5555462 w 7467600"/>
              <a:gd name="connsiteY28" fmla="*/ 5694454 h 6858000"/>
              <a:gd name="connsiteX29" fmla="*/ 5828270 w 7467600"/>
              <a:gd name="connsiteY29" fmla="*/ 6320663 h 6858000"/>
              <a:gd name="connsiteX30" fmla="*/ 5947416 w 7467600"/>
              <a:gd name="connsiteY30" fmla="*/ 6574846 h 6858000"/>
              <a:gd name="connsiteX31" fmla="*/ 5539432 w 7467600"/>
              <a:gd name="connsiteY31" fmla="*/ 5642928 h 6858000"/>
              <a:gd name="connsiteX32" fmla="*/ 51253 w 7467600"/>
              <a:gd name="connsiteY32" fmla="*/ 5631825 h 6858000"/>
              <a:gd name="connsiteX33" fmla="*/ 211622 w 7467600"/>
              <a:gd name="connsiteY33" fmla="*/ 5728803 h 6858000"/>
              <a:gd name="connsiteX34" fmla="*/ 371652 w 7467600"/>
              <a:gd name="connsiteY34" fmla="*/ 5829062 h 6858000"/>
              <a:gd name="connsiteX35" fmla="*/ 505903 w 7467600"/>
              <a:gd name="connsiteY35" fmla="*/ 5925221 h 6858000"/>
              <a:gd name="connsiteX36" fmla="*/ 899240 w 7467600"/>
              <a:gd name="connsiteY36" fmla="*/ 6153068 h 6858000"/>
              <a:gd name="connsiteX37" fmla="*/ 988114 w 7467600"/>
              <a:gd name="connsiteY37" fmla="*/ 6174204 h 6858000"/>
              <a:gd name="connsiteX38" fmla="*/ 845971 w 7467600"/>
              <a:gd name="connsiteY38" fmla="*/ 6067177 h 6858000"/>
              <a:gd name="connsiteX39" fmla="*/ 448057 w 7467600"/>
              <a:gd name="connsiteY39" fmla="*/ 5841376 h 6858000"/>
              <a:gd name="connsiteX40" fmla="*/ 51253 w 7467600"/>
              <a:gd name="connsiteY40" fmla="*/ 5631825 h 6858000"/>
              <a:gd name="connsiteX41" fmla="*/ 2606687 w 7467600"/>
              <a:gd name="connsiteY41" fmla="*/ 5630718 h 6858000"/>
              <a:gd name="connsiteX42" fmla="*/ 2645658 w 7467600"/>
              <a:gd name="connsiteY42" fmla="*/ 6640259 h 6858000"/>
              <a:gd name="connsiteX43" fmla="*/ 2606687 w 7467600"/>
              <a:gd name="connsiteY43" fmla="*/ 5630718 h 6858000"/>
              <a:gd name="connsiteX44" fmla="*/ 3642057 w 7467600"/>
              <a:gd name="connsiteY44" fmla="*/ 5573487 h 6858000"/>
              <a:gd name="connsiteX45" fmla="*/ 3632981 w 7467600"/>
              <a:gd name="connsiteY45" fmla="*/ 5579437 h 6858000"/>
              <a:gd name="connsiteX46" fmla="*/ 3382436 w 7467600"/>
              <a:gd name="connsiteY46" fmla="*/ 5952726 h 6858000"/>
              <a:gd name="connsiteX47" fmla="*/ 3191929 w 7467600"/>
              <a:gd name="connsiteY47" fmla="*/ 6662669 h 6858000"/>
              <a:gd name="connsiteX48" fmla="*/ 3369898 w 7467600"/>
              <a:gd name="connsiteY48" fmla="*/ 6081771 h 6858000"/>
              <a:gd name="connsiteX49" fmla="*/ 3642057 w 7467600"/>
              <a:gd name="connsiteY49" fmla="*/ 5573487 h 6858000"/>
              <a:gd name="connsiteX50" fmla="*/ 2650666 w 7467600"/>
              <a:gd name="connsiteY50" fmla="*/ 5530686 h 6858000"/>
              <a:gd name="connsiteX51" fmla="*/ 2650249 w 7467600"/>
              <a:gd name="connsiteY51" fmla="*/ 5532101 h 6858000"/>
              <a:gd name="connsiteX52" fmla="*/ 2663808 w 7467600"/>
              <a:gd name="connsiteY52" fmla="*/ 6535215 h 6858000"/>
              <a:gd name="connsiteX53" fmla="*/ 2665418 w 7467600"/>
              <a:gd name="connsiteY53" fmla="*/ 6132756 h 6858000"/>
              <a:gd name="connsiteX54" fmla="*/ 2650666 w 7467600"/>
              <a:gd name="connsiteY54" fmla="*/ 5530686 h 6858000"/>
              <a:gd name="connsiteX55" fmla="*/ 2680277 w 7467600"/>
              <a:gd name="connsiteY55" fmla="*/ 5479204 h 6858000"/>
              <a:gd name="connsiteX56" fmla="*/ 2678972 w 7467600"/>
              <a:gd name="connsiteY56" fmla="*/ 5481582 h 6858000"/>
              <a:gd name="connsiteX57" fmla="*/ 2696666 w 7467600"/>
              <a:gd name="connsiteY57" fmla="*/ 6133836 h 6858000"/>
              <a:gd name="connsiteX58" fmla="*/ 2695769 w 7467600"/>
              <a:gd name="connsiteY58" fmla="*/ 6390955 h 6858000"/>
              <a:gd name="connsiteX59" fmla="*/ 2739893 w 7467600"/>
              <a:gd name="connsiteY59" fmla="*/ 6108357 h 6858000"/>
              <a:gd name="connsiteX60" fmla="*/ 2680277 w 7467600"/>
              <a:gd name="connsiteY60" fmla="*/ 5479204 h 6858000"/>
              <a:gd name="connsiteX61" fmla="*/ 1132195 w 7467600"/>
              <a:gd name="connsiteY61" fmla="*/ 5467980 h 6858000"/>
              <a:gd name="connsiteX62" fmla="*/ 1679056 w 7467600"/>
              <a:gd name="connsiteY62" fmla="*/ 5516907 h 6858000"/>
              <a:gd name="connsiteX63" fmla="*/ 2128648 w 7467600"/>
              <a:gd name="connsiteY63" fmla="*/ 5474249 h 6858000"/>
              <a:gd name="connsiteX64" fmla="*/ 1825619 w 7467600"/>
              <a:gd name="connsiteY64" fmla="*/ 5478447 h 6858000"/>
              <a:gd name="connsiteX65" fmla="*/ 1737798 w 7467600"/>
              <a:gd name="connsiteY65" fmla="*/ 5483353 h 6858000"/>
              <a:gd name="connsiteX66" fmla="*/ 1132195 w 7467600"/>
              <a:gd name="connsiteY66" fmla="*/ 5467980 h 6858000"/>
              <a:gd name="connsiteX67" fmla="*/ 1456157 w 7467600"/>
              <a:gd name="connsiteY67" fmla="*/ 5371404 h 6858000"/>
              <a:gd name="connsiteX68" fmla="*/ 1244432 w 7467600"/>
              <a:gd name="connsiteY68" fmla="*/ 5385601 h 6858000"/>
              <a:gd name="connsiteX69" fmla="*/ 973990 w 7467600"/>
              <a:gd name="connsiteY69" fmla="*/ 5424940 h 6858000"/>
              <a:gd name="connsiteX70" fmla="*/ 1103809 w 7467600"/>
              <a:gd name="connsiteY70" fmla="*/ 5433720 h 6858000"/>
              <a:gd name="connsiteX71" fmla="*/ 1123454 w 7467600"/>
              <a:gd name="connsiteY71" fmla="*/ 5435727 h 6858000"/>
              <a:gd name="connsiteX72" fmla="*/ 1737017 w 7467600"/>
              <a:gd name="connsiteY72" fmla="*/ 5452183 h 6858000"/>
              <a:gd name="connsiteX73" fmla="*/ 1824397 w 7467600"/>
              <a:gd name="connsiteY73" fmla="*/ 5447757 h 6858000"/>
              <a:gd name="connsiteX74" fmla="*/ 2070059 w 7467600"/>
              <a:gd name="connsiteY74" fmla="*/ 5441660 h 6858000"/>
              <a:gd name="connsiteX75" fmla="*/ 1456157 w 7467600"/>
              <a:gd name="connsiteY75" fmla="*/ 5371404 h 6858000"/>
              <a:gd name="connsiteX76" fmla="*/ 4988186 w 7467600"/>
              <a:gd name="connsiteY76" fmla="*/ 5216467 h 6858000"/>
              <a:gd name="connsiteX77" fmla="*/ 4777334 w 7467600"/>
              <a:gd name="connsiteY77" fmla="*/ 5406072 h 6858000"/>
              <a:gd name="connsiteX78" fmla="*/ 4718341 w 7467600"/>
              <a:gd name="connsiteY78" fmla="*/ 5468043 h 6858000"/>
              <a:gd name="connsiteX79" fmla="*/ 4604655 w 7467600"/>
              <a:gd name="connsiteY79" fmla="*/ 5583434 h 6858000"/>
              <a:gd name="connsiteX80" fmla="*/ 4565074 w 7467600"/>
              <a:gd name="connsiteY80" fmla="*/ 5618550 h 6858000"/>
              <a:gd name="connsiteX81" fmla="*/ 4988186 w 7467600"/>
              <a:gd name="connsiteY81" fmla="*/ 5216467 h 6858000"/>
              <a:gd name="connsiteX82" fmla="*/ 4978032 w 7467600"/>
              <a:gd name="connsiteY82" fmla="*/ 5183809 h 6858000"/>
              <a:gd name="connsiteX83" fmla="*/ 4463413 w 7467600"/>
              <a:gd name="connsiteY83" fmla="*/ 5615162 h 6858000"/>
              <a:gd name="connsiteX84" fmla="*/ 4358134 w 7467600"/>
              <a:gd name="connsiteY84" fmla="*/ 5742791 h 6858000"/>
              <a:gd name="connsiteX85" fmla="*/ 4376219 w 7467600"/>
              <a:gd name="connsiteY85" fmla="*/ 5729027 h 6858000"/>
              <a:gd name="connsiteX86" fmla="*/ 4582340 w 7467600"/>
              <a:gd name="connsiteY86" fmla="*/ 5561037 h 6858000"/>
              <a:gd name="connsiteX87" fmla="*/ 4694684 w 7467600"/>
              <a:gd name="connsiteY87" fmla="*/ 5447098 h 6858000"/>
              <a:gd name="connsiteX88" fmla="*/ 4754123 w 7467600"/>
              <a:gd name="connsiteY88" fmla="*/ 5384643 h 6858000"/>
              <a:gd name="connsiteX89" fmla="*/ 4978032 w 7467600"/>
              <a:gd name="connsiteY89" fmla="*/ 5183809 h 6858000"/>
              <a:gd name="connsiteX90" fmla="*/ 1903353 w 7467600"/>
              <a:gd name="connsiteY90" fmla="*/ 5044827 h 6858000"/>
              <a:gd name="connsiteX91" fmla="*/ 1936931 w 7467600"/>
              <a:gd name="connsiteY91" fmla="*/ 5093954 h 6858000"/>
              <a:gd name="connsiteX92" fmla="*/ 2195868 w 7467600"/>
              <a:gd name="connsiteY92" fmla="*/ 5396574 h 6858000"/>
              <a:gd name="connsiteX93" fmla="*/ 2088852 w 7467600"/>
              <a:gd name="connsiteY93" fmla="*/ 5166123 h 6858000"/>
              <a:gd name="connsiteX94" fmla="*/ 1958241 w 7467600"/>
              <a:gd name="connsiteY94" fmla="*/ 5067955 h 6858000"/>
              <a:gd name="connsiteX95" fmla="*/ 1903353 w 7467600"/>
              <a:gd name="connsiteY95" fmla="*/ 5044827 h 6858000"/>
              <a:gd name="connsiteX96" fmla="*/ 1979378 w 7467600"/>
              <a:gd name="connsiteY96" fmla="*/ 4769504 h 6858000"/>
              <a:gd name="connsiteX97" fmla="*/ 2882120 w 7467600"/>
              <a:gd name="connsiteY97" fmla="*/ 5064547 h 6858000"/>
              <a:gd name="connsiteX98" fmla="*/ 2793103 w 7467600"/>
              <a:gd name="connsiteY98" fmla="*/ 5039699 h 6858000"/>
              <a:gd name="connsiteX99" fmla="*/ 2770041 w 7467600"/>
              <a:gd name="connsiteY99" fmla="*/ 5033634 h 6858000"/>
              <a:gd name="connsiteX100" fmla="*/ 1979378 w 7467600"/>
              <a:gd name="connsiteY100" fmla="*/ 4769504 h 6858000"/>
              <a:gd name="connsiteX101" fmla="*/ 1927410 w 7467600"/>
              <a:gd name="connsiteY101" fmla="*/ 4716164 h 6858000"/>
              <a:gd name="connsiteX102" fmla="*/ 1959587 w 7467600"/>
              <a:gd name="connsiteY102" fmla="*/ 4728849 h 6858000"/>
              <a:gd name="connsiteX103" fmla="*/ 2777707 w 7467600"/>
              <a:gd name="connsiteY103" fmla="*/ 5003991 h 6858000"/>
              <a:gd name="connsiteX104" fmla="*/ 2800768 w 7467600"/>
              <a:gd name="connsiteY104" fmla="*/ 5010056 h 6858000"/>
              <a:gd name="connsiteX105" fmla="*/ 2879408 w 7467600"/>
              <a:gd name="connsiteY105" fmla="*/ 5031590 h 6858000"/>
              <a:gd name="connsiteX106" fmla="*/ 2862295 w 7467600"/>
              <a:gd name="connsiteY106" fmla="*/ 5022958 h 6858000"/>
              <a:gd name="connsiteX107" fmla="*/ 2813343 w 7467600"/>
              <a:gd name="connsiteY107" fmla="*/ 4998369 h 6858000"/>
              <a:gd name="connsiteX108" fmla="*/ 2646245 w 7467600"/>
              <a:gd name="connsiteY108" fmla="*/ 4930999 h 6858000"/>
              <a:gd name="connsiteX109" fmla="*/ 1999243 w 7467600"/>
              <a:gd name="connsiteY109" fmla="*/ 4730524 h 6858000"/>
              <a:gd name="connsiteX110" fmla="*/ 1979527 w 7467600"/>
              <a:gd name="connsiteY110" fmla="*/ 4726651 h 6858000"/>
              <a:gd name="connsiteX111" fmla="*/ 1927410 w 7467600"/>
              <a:gd name="connsiteY111" fmla="*/ 4716164 h 6858000"/>
              <a:gd name="connsiteX112" fmla="*/ 1997014 w 7467600"/>
              <a:gd name="connsiteY112" fmla="*/ 4698007 h 6858000"/>
              <a:gd name="connsiteX113" fmla="*/ 2005458 w 7467600"/>
              <a:gd name="connsiteY113" fmla="*/ 4699540 h 6858000"/>
              <a:gd name="connsiteX114" fmla="*/ 2657186 w 7467600"/>
              <a:gd name="connsiteY114" fmla="*/ 4901687 h 6858000"/>
              <a:gd name="connsiteX115" fmla="*/ 2826662 w 7467600"/>
              <a:gd name="connsiteY115" fmla="*/ 4970362 h 6858000"/>
              <a:gd name="connsiteX116" fmla="*/ 2876100 w 7467600"/>
              <a:gd name="connsiteY116" fmla="*/ 4995397 h 6858000"/>
              <a:gd name="connsiteX117" fmla="*/ 3042600 w 7467600"/>
              <a:gd name="connsiteY117" fmla="*/ 5059532 h 6858000"/>
              <a:gd name="connsiteX118" fmla="*/ 1997014 w 7467600"/>
              <a:gd name="connsiteY118" fmla="*/ 4698007 h 6858000"/>
              <a:gd name="connsiteX119" fmla="*/ 2305292 w 7467600"/>
              <a:gd name="connsiteY119" fmla="*/ 4219492 h 6858000"/>
              <a:gd name="connsiteX120" fmla="*/ 3360922 w 7467600"/>
              <a:gd name="connsiteY120" fmla="*/ 4529373 h 6858000"/>
              <a:gd name="connsiteX121" fmla="*/ 3492420 w 7467600"/>
              <a:gd name="connsiteY121" fmla="*/ 4510145 h 6858000"/>
              <a:gd name="connsiteX122" fmla="*/ 3364086 w 7467600"/>
              <a:gd name="connsiteY122" fmla="*/ 4480340 h 6858000"/>
              <a:gd name="connsiteX123" fmla="*/ 3225818 w 7467600"/>
              <a:gd name="connsiteY123" fmla="*/ 4411822 h 6858000"/>
              <a:gd name="connsiteX124" fmla="*/ 3129696 w 7467600"/>
              <a:gd name="connsiteY124" fmla="*/ 4360704 h 6858000"/>
              <a:gd name="connsiteX125" fmla="*/ 2814545 w 7467600"/>
              <a:gd name="connsiteY125" fmla="*/ 4282955 h 6858000"/>
              <a:gd name="connsiteX126" fmla="*/ 2305292 w 7467600"/>
              <a:gd name="connsiteY126" fmla="*/ 4219492 h 6858000"/>
              <a:gd name="connsiteX127" fmla="*/ 2626982 w 7467600"/>
              <a:gd name="connsiteY127" fmla="*/ 4206450 h 6858000"/>
              <a:gd name="connsiteX128" fmla="*/ 2490617 w 7467600"/>
              <a:gd name="connsiteY128" fmla="*/ 4206951 h 6858000"/>
              <a:gd name="connsiteX129" fmla="*/ 2819869 w 7467600"/>
              <a:gd name="connsiteY129" fmla="*/ 4252936 h 6858000"/>
              <a:gd name="connsiteX130" fmla="*/ 3143018 w 7467600"/>
              <a:gd name="connsiteY130" fmla="*/ 4332698 h 6858000"/>
              <a:gd name="connsiteX131" fmla="*/ 3241520 w 7467600"/>
              <a:gd name="connsiteY131" fmla="*/ 4385112 h 6858000"/>
              <a:gd name="connsiteX132" fmla="*/ 3374575 w 7467600"/>
              <a:gd name="connsiteY132" fmla="*/ 4451517 h 6858000"/>
              <a:gd name="connsiteX133" fmla="*/ 3505221 w 7467600"/>
              <a:gd name="connsiteY133" fmla="*/ 4480757 h 6858000"/>
              <a:gd name="connsiteX134" fmla="*/ 2626982 w 7467600"/>
              <a:gd name="connsiteY134" fmla="*/ 4206450 h 6858000"/>
              <a:gd name="connsiteX135" fmla="*/ 1310106 w 7467600"/>
              <a:gd name="connsiteY135" fmla="*/ 3943217 h 6858000"/>
              <a:gd name="connsiteX136" fmla="*/ 854994 w 7467600"/>
              <a:gd name="connsiteY136" fmla="*/ 4399136 h 6858000"/>
              <a:gd name="connsiteX137" fmla="*/ 742462 w 7467600"/>
              <a:gd name="connsiteY137" fmla="*/ 4594648 h 6858000"/>
              <a:gd name="connsiteX138" fmla="*/ 820602 w 7467600"/>
              <a:gd name="connsiteY138" fmla="*/ 4485915 h 6858000"/>
              <a:gd name="connsiteX139" fmla="*/ 878295 w 7467600"/>
              <a:gd name="connsiteY139" fmla="*/ 4403594 h 6858000"/>
              <a:gd name="connsiteX140" fmla="*/ 1240607 w 7467600"/>
              <a:gd name="connsiteY140" fmla="*/ 4010401 h 6858000"/>
              <a:gd name="connsiteX141" fmla="*/ 1310106 w 7467600"/>
              <a:gd name="connsiteY141" fmla="*/ 3943217 h 6858000"/>
              <a:gd name="connsiteX142" fmla="*/ 1423113 w 7467600"/>
              <a:gd name="connsiteY142" fmla="*/ 3874565 h 6858000"/>
              <a:gd name="connsiteX143" fmla="*/ 1260565 w 7467600"/>
              <a:gd name="connsiteY143" fmla="*/ 4031982 h 6858000"/>
              <a:gd name="connsiteX144" fmla="*/ 901900 w 7467600"/>
              <a:gd name="connsiteY144" fmla="*/ 4421236 h 6858000"/>
              <a:gd name="connsiteX145" fmla="*/ 845044 w 7467600"/>
              <a:gd name="connsiteY145" fmla="*/ 4502436 h 6858000"/>
              <a:gd name="connsiteX146" fmla="*/ 685926 w 7467600"/>
              <a:gd name="connsiteY146" fmla="*/ 4703069 h 6858000"/>
              <a:gd name="connsiteX147" fmla="*/ 684248 w 7467600"/>
              <a:gd name="connsiteY147" fmla="*/ 4706721 h 6858000"/>
              <a:gd name="connsiteX148" fmla="*/ 1423113 w 7467600"/>
              <a:gd name="connsiteY148" fmla="*/ 3874565 h 6858000"/>
              <a:gd name="connsiteX149" fmla="*/ 3316479 w 7467600"/>
              <a:gd name="connsiteY149" fmla="*/ 3872136 h 6858000"/>
              <a:gd name="connsiteX150" fmla="*/ 3546806 w 7467600"/>
              <a:gd name="connsiteY150" fmla="*/ 4356139 h 6858000"/>
              <a:gd name="connsiteX151" fmla="*/ 3364433 w 7467600"/>
              <a:gd name="connsiteY151" fmla="*/ 3953121 h 6858000"/>
              <a:gd name="connsiteX152" fmla="*/ 3316479 w 7467600"/>
              <a:gd name="connsiteY152" fmla="*/ 3872136 h 6858000"/>
              <a:gd name="connsiteX153" fmla="*/ 3291335 w 7467600"/>
              <a:gd name="connsiteY153" fmla="*/ 3767420 h 6858000"/>
              <a:gd name="connsiteX154" fmla="*/ 3390805 w 7467600"/>
              <a:gd name="connsiteY154" fmla="*/ 3937163 h 6858000"/>
              <a:gd name="connsiteX155" fmla="*/ 3579062 w 7467600"/>
              <a:gd name="connsiteY155" fmla="*/ 4359040 h 6858000"/>
              <a:gd name="connsiteX156" fmla="*/ 3467355 w 7467600"/>
              <a:gd name="connsiteY156" fmla="*/ 3988130 h 6858000"/>
              <a:gd name="connsiteX157" fmla="*/ 3310753 w 7467600"/>
              <a:gd name="connsiteY157" fmla="*/ 3787140 h 6858000"/>
              <a:gd name="connsiteX158" fmla="*/ 3291335 w 7467600"/>
              <a:gd name="connsiteY158" fmla="*/ 3767420 h 6858000"/>
              <a:gd name="connsiteX159" fmla="*/ 1635889 w 7467600"/>
              <a:gd name="connsiteY159" fmla="*/ 3709494 h 6858000"/>
              <a:gd name="connsiteX160" fmla="*/ 1634800 w 7467600"/>
              <a:gd name="connsiteY160" fmla="*/ 3731111 h 6858000"/>
              <a:gd name="connsiteX161" fmla="*/ 1635889 w 7467600"/>
              <a:gd name="connsiteY161" fmla="*/ 3709494 h 6858000"/>
              <a:gd name="connsiteX162" fmla="*/ 1510397 w 7467600"/>
              <a:gd name="connsiteY162" fmla="*/ 3684705 h 6858000"/>
              <a:gd name="connsiteX163" fmla="*/ 1146550 w 7467600"/>
              <a:gd name="connsiteY163" fmla="*/ 3802012 h 6858000"/>
              <a:gd name="connsiteX164" fmla="*/ 698834 w 7467600"/>
              <a:gd name="connsiteY164" fmla="*/ 3952272 h 6858000"/>
              <a:gd name="connsiteX165" fmla="*/ 34256 w 7467600"/>
              <a:gd name="connsiteY165" fmla="*/ 4347603 h 6858000"/>
              <a:gd name="connsiteX166" fmla="*/ 527241 w 7467600"/>
              <a:gd name="connsiteY166" fmla="*/ 4065078 h 6858000"/>
              <a:gd name="connsiteX167" fmla="*/ 1510397 w 7467600"/>
              <a:gd name="connsiteY167" fmla="*/ 3684705 h 6858000"/>
              <a:gd name="connsiteX168" fmla="*/ 1313114 w 7467600"/>
              <a:gd name="connsiteY168" fmla="*/ 3655216 h 6858000"/>
              <a:gd name="connsiteX169" fmla="*/ 1109304 w 7467600"/>
              <a:gd name="connsiteY169" fmla="*/ 3669030 h 6858000"/>
              <a:gd name="connsiteX170" fmla="*/ 8129 w 7467600"/>
              <a:gd name="connsiteY170" fmla="*/ 4330519 h 6858000"/>
              <a:gd name="connsiteX171" fmla="*/ 687572 w 7467600"/>
              <a:gd name="connsiteY171" fmla="*/ 3925629 h 6858000"/>
              <a:gd name="connsiteX172" fmla="*/ 1138365 w 7467600"/>
              <a:gd name="connsiteY172" fmla="*/ 3774515 h 6858000"/>
              <a:gd name="connsiteX173" fmla="*/ 1505579 w 7467600"/>
              <a:gd name="connsiteY173" fmla="*/ 3655526 h 6858000"/>
              <a:gd name="connsiteX174" fmla="*/ 1313114 w 7467600"/>
              <a:gd name="connsiteY174" fmla="*/ 3655216 h 6858000"/>
              <a:gd name="connsiteX175" fmla="*/ 3655073 w 7467600"/>
              <a:gd name="connsiteY175" fmla="*/ 3650884 h 6858000"/>
              <a:gd name="connsiteX176" fmla="*/ 3989938 w 7467600"/>
              <a:gd name="connsiteY176" fmla="*/ 3991685 h 6858000"/>
              <a:gd name="connsiteX177" fmla="*/ 4393907 w 7467600"/>
              <a:gd name="connsiteY177" fmla="*/ 4261258 h 6858000"/>
              <a:gd name="connsiteX178" fmla="*/ 4648051 w 7467600"/>
              <a:gd name="connsiteY178" fmla="*/ 4374051 h 6858000"/>
              <a:gd name="connsiteX179" fmla="*/ 4383389 w 7467600"/>
              <a:gd name="connsiteY179" fmla="*/ 4184369 h 6858000"/>
              <a:gd name="connsiteX180" fmla="*/ 4165508 w 7467600"/>
              <a:gd name="connsiteY180" fmla="*/ 4035196 h 6858000"/>
              <a:gd name="connsiteX181" fmla="*/ 4068162 w 7467600"/>
              <a:gd name="connsiteY181" fmla="*/ 3953394 h 6858000"/>
              <a:gd name="connsiteX182" fmla="*/ 3981416 w 7467600"/>
              <a:gd name="connsiteY182" fmla="*/ 3880482 h 6858000"/>
              <a:gd name="connsiteX183" fmla="*/ 3800147 w 7467600"/>
              <a:gd name="connsiteY183" fmla="*/ 3749872 h 6858000"/>
              <a:gd name="connsiteX184" fmla="*/ 3655073 w 7467600"/>
              <a:gd name="connsiteY184" fmla="*/ 3650884 h 6858000"/>
              <a:gd name="connsiteX185" fmla="*/ 3670252 w 7467600"/>
              <a:gd name="connsiteY185" fmla="*/ 3622798 h 6858000"/>
              <a:gd name="connsiteX186" fmla="*/ 3817258 w 7467600"/>
              <a:gd name="connsiteY186" fmla="*/ 3723577 h 6858000"/>
              <a:gd name="connsiteX187" fmla="*/ 4000461 w 7467600"/>
              <a:gd name="connsiteY187" fmla="*/ 3855966 h 6858000"/>
              <a:gd name="connsiteX188" fmla="*/ 4088180 w 7467600"/>
              <a:gd name="connsiteY188" fmla="*/ 3929774 h 6858000"/>
              <a:gd name="connsiteX189" fmla="*/ 4184555 w 7467600"/>
              <a:gd name="connsiteY189" fmla="*/ 4010683 h 6858000"/>
              <a:gd name="connsiteX190" fmla="*/ 4399563 w 7467600"/>
              <a:gd name="connsiteY190" fmla="*/ 4158106 h 6858000"/>
              <a:gd name="connsiteX191" fmla="*/ 4684469 w 7467600"/>
              <a:gd name="connsiteY191" fmla="*/ 4364680 h 6858000"/>
              <a:gd name="connsiteX192" fmla="*/ 4690271 w 7467600"/>
              <a:gd name="connsiteY192" fmla="*/ 4370034 h 6858000"/>
              <a:gd name="connsiteX193" fmla="*/ 4136093 w 7467600"/>
              <a:gd name="connsiteY193" fmla="*/ 3858466 h 6858000"/>
              <a:gd name="connsiteX194" fmla="*/ 3670252 w 7467600"/>
              <a:gd name="connsiteY194" fmla="*/ 3622798 h 6858000"/>
              <a:gd name="connsiteX195" fmla="*/ 4440129 w 7467600"/>
              <a:gd name="connsiteY195" fmla="*/ 3448571 h 6858000"/>
              <a:gd name="connsiteX196" fmla="*/ 4856525 w 7467600"/>
              <a:gd name="connsiteY196" fmla="*/ 3915351 h 6858000"/>
              <a:gd name="connsiteX197" fmla="*/ 5059055 w 7467600"/>
              <a:gd name="connsiteY197" fmla="*/ 4108918 h 6858000"/>
              <a:gd name="connsiteX198" fmla="*/ 5290070 w 7467600"/>
              <a:gd name="connsiteY198" fmla="*/ 4263619 h 6858000"/>
              <a:gd name="connsiteX199" fmla="*/ 4834991 w 7467600"/>
              <a:gd name="connsiteY199" fmla="*/ 3830985 h 6858000"/>
              <a:gd name="connsiteX200" fmla="*/ 4440129 w 7467600"/>
              <a:gd name="connsiteY200" fmla="*/ 3448571 h 6858000"/>
              <a:gd name="connsiteX201" fmla="*/ 4441737 w 7467600"/>
              <a:gd name="connsiteY201" fmla="*/ 3399734 h 6858000"/>
              <a:gd name="connsiteX202" fmla="*/ 4431236 w 7467600"/>
              <a:gd name="connsiteY202" fmla="*/ 3400954 h 6858000"/>
              <a:gd name="connsiteX203" fmla="*/ 4557150 w 7467600"/>
              <a:gd name="connsiteY203" fmla="*/ 3510023 h 6858000"/>
              <a:gd name="connsiteX204" fmla="*/ 4856936 w 7467600"/>
              <a:gd name="connsiteY204" fmla="*/ 3809146 h 6858000"/>
              <a:gd name="connsiteX205" fmla="*/ 5111996 w 7467600"/>
              <a:gd name="connsiteY205" fmla="*/ 4065759 h 6858000"/>
              <a:gd name="connsiteX206" fmla="*/ 5388878 w 7467600"/>
              <a:gd name="connsiteY206" fmla="*/ 4300185 h 6858000"/>
              <a:gd name="connsiteX207" fmla="*/ 5425556 w 7467600"/>
              <a:gd name="connsiteY207" fmla="*/ 4308967 h 6858000"/>
              <a:gd name="connsiteX208" fmla="*/ 4943646 w 7467600"/>
              <a:gd name="connsiteY208" fmla="*/ 3822916 h 6858000"/>
              <a:gd name="connsiteX209" fmla="*/ 4594837 w 7467600"/>
              <a:gd name="connsiteY209" fmla="*/ 3532274 h 6858000"/>
              <a:gd name="connsiteX210" fmla="*/ 4441737 w 7467600"/>
              <a:gd name="connsiteY210" fmla="*/ 3399734 h 6858000"/>
              <a:gd name="connsiteX211" fmla="*/ 5425834 w 7467600"/>
              <a:gd name="connsiteY211" fmla="*/ 3162785 h 6858000"/>
              <a:gd name="connsiteX212" fmla="*/ 5401644 w 7467600"/>
              <a:gd name="connsiteY212" fmla="*/ 3617847 h 6858000"/>
              <a:gd name="connsiteX213" fmla="*/ 5467256 w 7467600"/>
              <a:gd name="connsiteY213" fmla="*/ 4175494 h 6858000"/>
              <a:gd name="connsiteX214" fmla="*/ 5448069 w 7467600"/>
              <a:gd name="connsiteY214" fmla="*/ 3567554 h 6858000"/>
              <a:gd name="connsiteX215" fmla="*/ 5425834 w 7467600"/>
              <a:gd name="connsiteY215" fmla="*/ 3162785 h 6858000"/>
              <a:gd name="connsiteX216" fmla="*/ 1318687 w 7467600"/>
              <a:gd name="connsiteY216" fmla="*/ 3113840 h 6858000"/>
              <a:gd name="connsiteX217" fmla="*/ 1066793 w 7467600"/>
              <a:gd name="connsiteY217" fmla="*/ 3212171 h 6858000"/>
              <a:gd name="connsiteX218" fmla="*/ 993319 w 7467600"/>
              <a:gd name="connsiteY218" fmla="*/ 3247648 h 6858000"/>
              <a:gd name="connsiteX219" fmla="*/ 853081 w 7467600"/>
              <a:gd name="connsiteY219" fmla="*/ 3312410 h 6858000"/>
              <a:gd name="connsiteX220" fmla="*/ 805957 w 7467600"/>
              <a:gd name="connsiteY220" fmla="*/ 3330443 h 6858000"/>
              <a:gd name="connsiteX221" fmla="*/ 1318687 w 7467600"/>
              <a:gd name="connsiteY221" fmla="*/ 3113840 h 6858000"/>
              <a:gd name="connsiteX222" fmla="*/ 5453702 w 7467600"/>
              <a:gd name="connsiteY222" fmla="*/ 3090882 h 6858000"/>
              <a:gd name="connsiteX223" fmla="*/ 5480135 w 7467600"/>
              <a:gd name="connsiteY223" fmla="*/ 3565802 h 6858000"/>
              <a:gd name="connsiteX224" fmla="*/ 5499023 w 7467600"/>
              <a:gd name="connsiteY224" fmla="*/ 4166310 h 6858000"/>
              <a:gd name="connsiteX225" fmla="*/ 5547022 w 7467600"/>
              <a:gd name="connsiteY225" fmla="*/ 3607838 h 6858000"/>
              <a:gd name="connsiteX226" fmla="*/ 5515964 w 7467600"/>
              <a:gd name="connsiteY226" fmla="*/ 3378541 h 6858000"/>
              <a:gd name="connsiteX227" fmla="*/ 5453702 w 7467600"/>
              <a:gd name="connsiteY227" fmla="*/ 3090882 h 6858000"/>
              <a:gd name="connsiteX228" fmla="*/ 1238695 w 7467600"/>
              <a:gd name="connsiteY228" fmla="*/ 3076820 h 6858000"/>
              <a:gd name="connsiteX229" fmla="*/ 716371 w 7467600"/>
              <a:gd name="connsiteY229" fmla="*/ 3293249 h 6858000"/>
              <a:gd name="connsiteX230" fmla="*/ 579522 w 7467600"/>
              <a:gd name="connsiteY230" fmla="*/ 3371759 h 6858000"/>
              <a:gd name="connsiteX231" fmla="*/ 600288 w 7467600"/>
              <a:gd name="connsiteY231" fmla="*/ 3365555 h 6858000"/>
              <a:gd name="connsiteX232" fmla="*/ 840692 w 7467600"/>
              <a:gd name="connsiteY232" fmla="*/ 3284921 h 6858000"/>
              <a:gd name="connsiteX233" fmla="*/ 979248 w 7467600"/>
              <a:gd name="connsiteY233" fmla="*/ 3221003 h 6858000"/>
              <a:gd name="connsiteX234" fmla="*/ 1053282 w 7467600"/>
              <a:gd name="connsiteY234" fmla="*/ 3185247 h 6858000"/>
              <a:gd name="connsiteX235" fmla="*/ 1320603 w 7467600"/>
              <a:gd name="connsiteY235" fmla="*/ 3081281 h 6858000"/>
              <a:gd name="connsiteX236" fmla="*/ 1238695 w 7467600"/>
              <a:gd name="connsiteY236" fmla="*/ 3076820 h 6858000"/>
              <a:gd name="connsiteX237" fmla="*/ 5425627 w 7467600"/>
              <a:gd name="connsiteY237" fmla="*/ 2954192 h 6858000"/>
              <a:gd name="connsiteX238" fmla="*/ 5470770 w 7467600"/>
              <a:gd name="connsiteY238" fmla="*/ 3005435 h 6858000"/>
              <a:gd name="connsiteX239" fmla="*/ 5519779 w 7467600"/>
              <a:gd name="connsiteY239" fmla="*/ 4359223 h 6858000"/>
              <a:gd name="connsiteX240" fmla="*/ 5520293 w 7467600"/>
              <a:gd name="connsiteY240" fmla="*/ 4360602 h 6858000"/>
              <a:gd name="connsiteX241" fmla="*/ 5767221 w 7467600"/>
              <a:gd name="connsiteY241" fmla="*/ 4665564 h 6858000"/>
              <a:gd name="connsiteX242" fmla="*/ 6937169 w 7467600"/>
              <a:gd name="connsiteY242" fmla="*/ 4815941 h 6858000"/>
              <a:gd name="connsiteX243" fmla="*/ 6953922 w 7467600"/>
              <a:gd name="connsiteY243" fmla="*/ 4890068 h 6858000"/>
              <a:gd name="connsiteX244" fmla="*/ 6071359 w 7467600"/>
              <a:gd name="connsiteY244" fmla="*/ 4770770 h 6858000"/>
              <a:gd name="connsiteX245" fmla="*/ 6038839 w 7467600"/>
              <a:gd name="connsiteY245" fmla="*/ 4764474 h 6858000"/>
              <a:gd name="connsiteX246" fmla="*/ 6038706 w 7467600"/>
              <a:gd name="connsiteY246" fmla="*/ 4763847 h 6858000"/>
              <a:gd name="connsiteX247" fmla="*/ 6037784 w 7467600"/>
              <a:gd name="connsiteY247" fmla="*/ 4764270 h 6858000"/>
              <a:gd name="connsiteX248" fmla="*/ 6038839 w 7467600"/>
              <a:gd name="connsiteY248" fmla="*/ 4764474 h 6858000"/>
              <a:gd name="connsiteX249" fmla="*/ 6040338 w 7467600"/>
              <a:gd name="connsiteY249" fmla="*/ 4771418 h 6858000"/>
              <a:gd name="connsiteX250" fmla="*/ 6024488 w 7467600"/>
              <a:gd name="connsiteY250" fmla="*/ 4809903 h 6858000"/>
              <a:gd name="connsiteX251" fmla="*/ 5599771 w 7467600"/>
              <a:gd name="connsiteY251" fmla="*/ 5509652 h 6858000"/>
              <a:gd name="connsiteX252" fmla="*/ 5548843 w 7467600"/>
              <a:gd name="connsiteY252" fmla="*/ 5563845 h 6858000"/>
              <a:gd name="connsiteX253" fmla="*/ 5940952 w 7467600"/>
              <a:gd name="connsiteY253" fmla="*/ 6250028 h 6858000"/>
              <a:gd name="connsiteX254" fmla="*/ 6043441 w 7467600"/>
              <a:gd name="connsiteY254" fmla="*/ 6665847 h 6858000"/>
              <a:gd name="connsiteX255" fmla="*/ 6093432 w 7467600"/>
              <a:gd name="connsiteY255" fmla="*/ 6858000 h 6858000"/>
              <a:gd name="connsiteX256" fmla="*/ 6034344 w 7467600"/>
              <a:gd name="connsiteY256" fmla="*/ 6858000 h 6858000"/>
              <a:gd name="connsiteX257" fmla="*/ 6026679 w 7467600"/>
              <a:gd name="connsiteY257" fmla="*/ 6836959 h 6858000"/>
              <a:gd name="connsiteX258" fmla="*/ 5800441 w 7467600"/>
              <a:gd name="connsiteY258" fmla="*/ 6335286 h 6858000"/>
              <a:gd name="connsiteX259" fmla="*/ 5526562 w 7467600"/>
              <a:gd name="connsiteY259" fmla="*/ 5705388 h 6858000"/>
              <a:gd name="connsiteX260" fmla="*/ 5519640 w 7467600"/>
              <a:gd name="connsiteY260" fmla="*/ 5683774 h 6858000"/>
              <a:gd name="connsiteX261" fmla="*/ 5844559 w 7467600"/>
              <a:gd name="connsiteY261" fmla="*/ 6553349 h 6858000"/>
              <a:gd name="connsiteX262" fmla="*/ 5975994 w 7467600"/>
              <a:gd name="connsiteY262" fmla="*/ 6858000 h 6858000"/>
              <a:gd name="connsiteX263" fmla="*/ 5898547 w 7467600"/>
              <a:gd name="connsiteY263" fmla="*/ 6858000 h 6858000"/>
              <a:gd name="connsiteX264" fmla="*/ 5682041 w 7467600"/>
              <a:gd name="connsiteY264" fmla="*/ 6355860 h 6858000"/>
              <a:gd name="connsiteX265" fmla="*/ 5461758 w 7467600"/>
              <a:gd name="connsiteY265" fmla="*/ 5820220 h 6858000"/>
              <a:gd name="connsiteX266" fmla="*/ 5237282 w 7467600"/>
              <a:gd name="connsiteY266" fmla="*/ 6579086 h 6858000"/>
              <a:gd name="connsiteX267" fmla="*/ 5115009 w 7467600"/>
              <a:gd name="connsiteY267" fmla="*/ 6858000 h 6858000"/>
              <a:gd name="connsiteX268" fmla="*/ 5028074 w 7467600"/>
              <a:gd name="connsiteY268" fmla="*/ 6858000 h 6858000"/>
              <a:gd name="connsiteX269" fmla="*/ 5079508 w 7467600"/>
              <a:gd name="connsiteY269" fmla="*/ 6749074 h 6858000"/>
              <a:gd name="connsiteX270" fmla="*/ 5371846 w 7467600"/>
              <a:gd name="connsiteY270" fmla="*/ 5924413 h 6858000"/>
              <a:gd name="connsiteX271" fmla="*/ 5270512 w 7467600"/>
              <a:gd name="connsiteY271" fmla="*/ 6138975 h 6858000"/>
              <a:gd name="connsiteX272" fmla="*/ 5062409 w 7467600"/>
              <a:gd name="connsiteY272" fmla="*/ 6653544 h 6858000"/>
              <a:gd name="connsiteX273" fmla="*/ 5036628 w 7467600"/>
              <a:gd name="connsiteY273" fmla="*/ 6754247 h 6858000"/>
              <a:gd name="connsiteX274" fmla="*/ 5009112 w 7467600"/>
              <a:gd name="connsiteY274" fmla="*/ 6858000 h 6858000"/>
              <a:gd name="connsiteX275" fmla="*/ 4976679 w 7467600"/>
              <a:gd name="connsiteY275" fmla="*/ 6858000 h 6858000"/>
              <a:gd name="connsiteX276" fmla="*/ 5006537 w 7467600"/>
              <a:gd name="connsiteY276" fmla="*/ 6747068 h 6858000"/>
              <a:gd name="connsiteX277" fmla="*/ 5032723 w 7467600"/>
              <a:gd name="connsiteY277" fmla="*/ 6644957 h 6858000"/>
              <a:gd name="connsiteX278" fmla="*/ 5242949 w 7467600"/>
              <a:gd name="connsiteY278" fmla="*/ 6125175 h 6858000"/>
              <a:gd name="connsiteX279" fmla="*/ 5286321 w 7467600"/>
              <a:gd name="connsiteY279" fmla="*/ 6033555 h 6858000"/>
              <a:gd name="connsiteX280" fmla="*/ 5008210 w 7467600"/>
              <a:gd name="connsiteY280" fmla="*/ 6649194 h 6858000"/>
              <a:gd name="connsiteX281" fmla="*/ 4986321 w 7467600"/>
              <a:gd name="connsiteY281" fmla="*/ 6765687 h 6858000"/>
              <a:gd name="connsiteX282" fmla="*/ 4973474 w 7467600"/>
              <a:gd name="connsiteY282" fmla="*/ 6858000 h 6858000"/>
              <a:gd name="connsiteX283" fmla="*/ 4907178 w 7467600"/>
              <a:gd name="connsiteY283" fmla="*/ 6858000 h 6858000"/>
              <a:gd name="connsiteX284" fmla="*/ 4910810 w 7467600"/>
              <a:gd name="connsiteY284" fmla="*/ 6829660 h 6858000"/>
              <a:gd name="connsiteX285" fmla="*/ 4987461 w 7467600"/>
              <a:gd name="connsiteY285" fmla="*/ 6432994 h 6858000"/>
              <a:gd name="connsiteX286" fmla="*/ 5179262 w 7467600"/>
              <a:gd name="connsiteY286" fmla="*/ 6035044 h 6858000"/>
              <a:gd name="connsiteX287" fmla="*/ 4689678 w 7467600"/>
              <a:gd name="connsiteY287" fmla="*/ 6440241 h 6858000"/>
              <a:gd name="connsiteX288" fmla="*/ 4477543 w 7467600"/>
              <a:gd name="connsiteY288" fmla="*/ 6674836 h 6858000"/>
              <a:gd name="connsiteX289" fmla="*/ 4329957 w 7467600"/>
              <a:gd name="connsiteY289" fmla="*/ 6858000 h 6858000"/>
              <a:gd name="connsiteX290" fmla="*/ 4218595 w 7467600"/>
              <a:gd name="connsiteY290" fmla="*/ 6858000 h 6858000"/>
              <a:gd name="connsiteX291" fmla="*/ 4368888 w 7467600"/>
              <a:gd name="connsiteY291" fmla="*/ 6668412 h 6858000"/>
              <a:gd name="connsiteX292" fmla="*/ 4563091 w 7467600"/>
              <a:gd name="connsiteY292" fmla="*/ 6442508 h 6858000"/>
              <a:gd name="connsiteX293" fmla="*/ 5387324 w 7467600"/>
              <a:gd name="connsiteY293" fmla="*/ 5705830 h 6858000"/>
              <a:gd name="connsiteX294" fmla="*/ 5073620 w 7467600"/>
              <a:gd name="connsiteY294" fmla="*/ 5955437 h 6858000"/>
              <a:gd name="connsiteX295" fmla="*/ 4689789 w 7467600"/>
              <a:gd name="connsiteY295" fmla="*/ 6268382 h 6858000"/>
              <a:gd name="connsiteX296" fmla="*/ 4418722 w 7467600"/>
              <a:gd name="connsiteY296" fmla="*/ 6570886 h 6858000"/>
              <a:gd name="connsiteX297" fmla="*/ 4214944 w 7467600"/>
              <a:gd name="connsiteY297" fmla="*/ 6858000 h 6858000"/>
              <a:gd name="connsiteX298" fmla="*/ 4177898 w 7467600"/>
              <a:gd name="connsiteY298" fmla="*/ 6858000 h 6858000"/>
              <a:gd name="connsiteX299" fmla="*/ 4391597 w 7467600"/>
              <a:gd name="connsiteY299" fmla="*/ 6556370 h 6858000"/>
              <a:gd name="connsiteX300" fmla="*/ 4668889 w 7467600"/>
              <a:gd name="connsiteY300" fmla="*/ 6246399 h 6858000"/>
              <a:gd name="connsiteX301" fmla="*/ 5055427 w 7467600"/>
              <a:gd name="connsiteY301" fmla="*/ 5931476 h 6858000"/>
              <a:gd name="connsiteX302" fmla="*/ 5371814 w 7467600"/>
              <a:gd name="connsiteY302" fmla="*/ 5678975 h 6858000"/>
              <a:gd name="connsiteX303" fmla="*/ 4987918 w 7467600"/>
              <a:gd name="connsiteY303" fmla="*/ 5838701 h 6858000"/>
              <a:gd name="connsiteX304" fmla="*/ 4317146 w 7467600"/>
              <a:gd name="connsiteY304" fmla="*/ 6587716 h 6858000"/>
              <a:gd name="connsiteX305" fmla="*/ 4171627 w 7467600"/>
              <a:gd name="connsiteY305" fmla="*/ 6858000 h 6858000"/>
              <a:gd name="connsiteX306" fmla="*/ 4081585 w 7467600"/>
              <a:gd name="connsiteY306" fmla="*/ 6858000 h 6858000"/>
              <a:gd name="connsiteX307" fmla="*/ 4238603 w 7467600"/>
              <a:gd name="connsiteY307" fmla="*/ 6559341 h 6858000"/>
              <a:gd name="connsiteX308" fmla="*/ 4778333 w 7467600"/>
              <a:gd name="connsiteY308" fmla="*/ 5873626 h 6858000"/>
              <a:gd name="connsiteX309" fmla="*/ 5414185 w 7467600"/>
              <a:gd name="connsiteY309" fmla="*/ 5573882 h 6858000"/>
              <a:gd name="connsiteX310" fmla="*/ 5959648 w 7467600"/>
              <a:gd name="connsiteY310" fmla="*/ 4760797 h 6858000"/>
              <a:gd name="connsiteX311" fmla="*/ 5355019 w 7467600"/>
              <a:gd name="connsiteY311" fmla="*/ 4734672 h 6858000"/>
              <a:gd name="connsiteX312" fmla="*/ 5083565 w 7467600"/>
              <a:gd name="connsiteY312" fmla="*/ 5179121 h 6858000"/>
              <a:gd name="connsiteX313" fmla="*/ 4713577 w 7467600"/>
              <a:gd name="connsiteY313" fmla="*/ 5616803 h 6858000"/>
              <a:gd name="connsiteX314" fmla="*/ 3989559 w 7467600"/>
              <a:gd name="connsiteY314" fmla="*/ 6145945 h 6858000"/>
              <a:gd name="connsiteX315" fmla="*/ 3939824 w 7467600"/>
              <a:gd name="connsiteY315" fmla="*/ 6066900 h 6858000"/>
              <a:gd name="connsiteX316" fmla="*/ 4584537 w 7467600"/>
              <a:gd name="connsiteY316" fmla="*/ 5324826 h 6858000"/>
              <a:gd name="connsiteX317" fmla="*/ 5037105 w 7467600"/>
              <a:gd name="connsiteY317" fmla="*/ 5088765 h 6858000"/>
              <a:gd name="connsiteX318" fmla="*/ 5039930 w 7467600"/>
              <a:gd name="connsiteY318" fmla="*/ 5089585 h 6858000"/>
              <a:gd name="connsiteX319" fmla="*/ 5263764 w 7467600"/>
              <a:gd name="connsiteY319" fmla="*/ 4735525 h 6858000"/>
              <a:gd name="connsiteX320" fmla="*/ 4086300 w 7467600"/>
              <a:gd name="connsiteY320" fmla="*/ 4884599 h 6858000"/>
              <a:gd name="connsiteX321" fmla="*/ 4085485 w 7467600"/>
              <a:gd name="connsiteY321" fmla="*/ 4899070 h 6858000"/>
              <a:gd name="connsiteX322" fmla="*/ 3871915 w 7467600"/>
              <a:gd name="connsiteY322" fmla="*/ 5253645 h 6858000"/>
              <a:gd name="connsiteX323" fmla="*/ 3799374 w 7467600"/>
              <a:gd name="connsiteY323" fmla="*/ 5466127 h 6858000"/>
              <a:gd name="connsiteX324" fmla="*/ 3498850 w 7467600"/>
              <a:gd name="connsiteY324" fmla="*/ 6661888 h 6858000"/>
              <a:gd name="connsiteX325" fmla="*/ 3399216 w 7467600"/>
              <a:gd name="connsiteY325" fmla="*/ 6858000 h 6858000"/>
              <a:gd name="connsiteX326" fmla="*/ 3303688 w 7467600"/>
              <a:gd name="connsiteY326" fmla="*/ 6858000 h 6858000"/>
              <a:gd name="connsiteX327" fmla="*/ 3391774 w 7467600"/>
              <a:gd name="connsiteY327" fmla="*/ 6697181 h 6858000"/>
              <a:gd name="connsiteX328" fmla="*/ 3735540 w 7467600"/>
              <a:gd name="connsiteY328" fmla="*/ 5546923 h 6858000"/>
              <a:gd name="connsiteX329" fmla="*/ 3729438 w 7467600"/>
              <a:gd name="connsiteY329" fmla="*/ 5569058 h 6858000"/>
              <a:gd name="connsiteX330" fmla="*/ 3707782 w 7467600"/>
              <a:gd name="connsiteY330" fmla="*/ 5644908 h 6858000"/>
              <a:gd name="connsiteX331" fmla="*/ 3583827 w 7467600"/>
              <a:gd name="connsiteY331" fmla="*/ 6039215 h 6858000"/>
              <a:gd name="connsiteX332" fmla="*/ 3547861 w 7467600"/>
              <a:gd name="connsiteY332" fmla="*/ 6129609 h 6858000"/>
              <a:gd name="connsiteX333" fmla="*/ 3490905 w 7467600"/>
              <a:gd name="connsiteY333" fmla="*/ 6277660 h 6858000"/>
              <a:gd name="connsiteX334" fmla="*/ 3455859 w 7467600"/>
              <a:gd name="connsiteY334" fmla="*/ 6391301 h 6858000"/>
              <a:gd name="connsiteX335" fmla="*/ 3429112 w 7467600"/>
              <a:gd name="connsiteY335" fmla="*/ 6479469 h 6858000"/>
              <a:gd name="connsiteX336" fmla="*/ 3304862 w 7467600"/>
              <a:gd name="connsiteY336" fmla="*/ 6796476 h 6858000"/>
              <a:gd name="connsiteX337" fmla="*/ 3276071 w 7467600"/>
              <a:gd name="connsiteY337" fmla="*/ 6858000 h 6858000"/>
              <a:gd name="connsiteX338" fmla="*/ 3240805 w 7467600"/>
              <a:gd name="connsiteY338" fmla="*/ 6858000 h 6858000"/>
              <a:gd name="connsiteX339" fmla="*/ 3275917 w 7467600"/>
              <a:gd name="connsiteY339" fmla="*/ 6783192 h 6858000"/>
              <a:gd name="connsiteX340" fmla="*/ 3399358 w 7467600"/>
              <a:gd name="connsiteY340" fmla="*/ 6469011 h 6858000"/>
              <a:gd name="connsiteX341" fmla="*/ 3425650 w 7467600"/>
              <a:gd name="connsiteY341" fmla="*/ 6381333 h 6858000"/>
              <a:gd name="connsiteX342" fmla="*/ 3460661 w 7467600"/>
              <a:gd name="connsiteY342" fmla="*/ 6266763 h 6858000"/>
              <a:gd name="connsiteX343" fmla="*/ 3518021 w 7467600"/>
              <a:gd name="connsiteY343" fmla="*/ 6117298 h 6858000"/>
              <a:gd name="connsiteX344" fmla="*/ 3554035 w 7467600"/>
              <a:gd name="connsiteY344" fmla="*/ 6027832 h 6858000"/>
              <a:gd name="connsiteX345" fmla="*/ 3677174 w 7467600"/>
              <a:gd name="connsiteY345" fmla="*/ 5636351 h 6858000"/>
              <a:gd name="connsiteX346" fmla="*/ 3698819 w 7467600"/>
              <a:gd name="connsiteY346" fmla="*/ 5560503 h 6858000"/>
              <a:gd name="connsiteX347" fmla="*/ 3702094 w 7467600"/>
              <a:gd name="connsiteY347" fmla="*/ 5549194 h 6858000"/>
              <a:gd name="connsiteX348" fmla="*/ 3398355 w 7467600"/>
              <a:gd name="connsiteY348" fmla="*/ 6094603 h 6858000"/>
              <a:gd name="connsiteX349" fmla="*/ 3193941 w 7467600"/>
              <a:gd name="connsiteY349" fmla="*/ 6798775 h 6858000"/>
              <a:gd name="connsiteX350" fmla="*/ 3184140 w 7467600"/>
              <a:gd name="connsiteY350" fmla="*/ 6858000 h 6858000"/>
              <a:gd name="connsiteX351" fmla="*/ 3099978 w 7467600"/>
              <a:gd name="connsiteY351" fmla="*/ 6858000 h 6858000"/>
              <a:gd name="connsiteX352" fmla="*/ 3101556 w 7467600"/>
              <a:gd name="connsiteY352" fmla="*/ 6843337 h 6858000"/>
              <a:gd name="connsiteX353" fmla="*/ 3370162 w 7467600"/>
              <a:gd name="connsiteY353" fmla="*/ 5785550 h 6858000"/>
              <a:gd name="connsiteX354" fmla="*/ 3746477 w 7467600"/>
              <a:gd name="connsiteY354" fmla="*/ 5377889 h 6858000"/>
              <a:gd name="connsiteX355" fmla="*/ 3863399 w 7467600"/>
              <a:gd name="connsiteY355" fmla="*/ 5087257 h 6858000"/>
              <a:gd name="connsiteX356" fmla="*/ 3968712 w 7467600"/>
              <a:gd name="connsiteY356" fmla="*/ 4913989 h 6858000"/>
              <a:gd name="connsiteX357" fmla="*/ 2792390 w 7467600"/>
              <a:gd name="connsiteY357" fmla="*/ 5382974 h 6858000"/>
              <a:gd name="connsiteX358" fmla="*/ 2714982 w 7467600"/>
              <a:gd name="connsiteY358" fmla="*/ 5427051 h 6858000"/>
              <a:gd name="connsiteX359" fmla="*/ 2813361 w 7467600"/>
              <a:gd name="connsiteY359" fmla="*/ 6023912 h 6858000"/>
              <a:gd name="connsiteX360" fmla="*/ 2688430 w 7467600"/>
              <a:gd name="connsiteY360" fmla="*/ 6801564 h 6858000"/>
              <a:gd name="connsiteX361" fmla="*/ 2629626 w 7467600"/>
              <a:gd name="connsiteY361" fmla="*/ 6763394 h 6858000"/>
              <a:gd name="connsiteX362" fmla="*/ 2565328 w 7467600"/>
              <a:gd name="connsiteY362" fmla="*/ 5516399 h 6858000"/>
              <a:gd name="connsiteX363" fmla="*/ 1922999 w 7467600"/>
              <a:gd name="connsiteY363" fmla="*/ 5980343 h 6858000"/>
              <a:gd name="connsiteX364" fmla="*/ 1950261 w 7467600"/>
              <a:gd name="connsiteY364" fmla="*/ 6405858 h 6858000"/>
              <a:gd name="connsiteX365" fmla="*/ 2365554 w 7467600"/>
              <a:gd name="connsiteY365" fmla="*/ 6759107 h 6858000"/>
              <a:gd name="connsiteX366" fmla="*/ 2424142 w 7467600"/>
              <a:gd name="connsiteY366" fmla="*/ 6858000 h 6858000"/>
              <a:gd name="connsiteX367" fmla="*/ 2395994 w 7467600"/>
              <a:gd name="connsiteY367" fmla="*/ 6858000 h 6858000"/>
              <a:gd name="connsiteX368" fmla="*/ 2392863 w 7467600"/>
              <a:gd name="connsiteY368" fmla="*/ 6852964 h 6858000"/>
              <a:gd name="connsiteX369" fmla="*/ 2017589 w 7467600"/>
              <a:gd name="connsiteY369" fmla="*/ 6493982 h 6858000"/>
              <a:gd name="connsiteX370" fmla="*/ 2147336 w 7467600"/>
              <a:gd name="connsiteY370" fmla="*/ 6594052 h 6858000"/>
              <a:gd name="connsiteX371" fmla="*/ 2207047 w 7467600"/>
              <a:gd name="connsiteY371" fmla="*/ 6654540 h 6858000"/>
              <a:gd name="connsiteX372" fmla="*/ 2299106 w 7467600"/>
              <a:gd name="connsiteY372" fmla="*/ 6778931 h 6858000"/>
              <a:gd name="connsiteX373" fmla="*/ 2314430 w 7467600"/>
              <a:gd name="connsiteY373" fmla="*/ 6801144 h 6858000"/>
              <a:gd name="connsiteX374" fmla="*/ 2352406 w 7467600"/>
              <a:gd name="connsiteY374" fmla="*/ 6858000 h 6858000"/>
              <a:gd name="connsiteX375" fmla="*/ 2314492 w 7467600"/>
              <a:gd name="connsiteY375" fmla="*/ 6858000 h 6858000"/>
              <a:gd name="connsiteX376" fmla="*/ 2288095 w 7467600"/>
              <a:gd name="connsiteY376" fmla="*/ 6818030 h 6858000"/>
              <a:gd name="connsiteX377" fmla="*/ 2272768 w 7467600"/>
              <a:gd name="connsiteY377" fmla="*/ 6795822 h 6858000"/>
              <a:gd name="connsiteX378" fmla="*/ 2182715 w 7467600"/>
              <a:gd name="connsiteY378" fmla="*/ 6675071 h 6858000"/>
              <a:gd name="connsiteX379" fmla="*/ 2032061 w 7467600"/>
              <a:gd name="connsiteY379" fmla="*/ 6541380 h 6858000"/>
              <a:gd name="connsiteX380" fmla="*/ 2257220 w 7467600"/>
              <a:gd name="connsiteY380" fmla="*/ 6826257 h 6858000"/>
              <a:gd name="connsiteX381" fmla="*/ 2281324 w 7467600"/>
              <a:gd name="connsiteY381" fmla="*/ 6858000 h 6858000"/>
              <a:gd name="connsiteX382" fmla="*/ 2242860 w 7467600"/>
              <a:gd name="connsiteY382" fmla="*/ 6858000 h 6858000"/>
              <a:gd name="connsiteX383" fmla="*/ 2232818 w 7467600"/>
              <a:gd name="connsiteY383" fmla="*/ 6844926 h 6858000"/>
              <a:gd name="connsiteX384" fmla="*/ 1990172 w 7467600"/>
              <a:gd name="connsiteY384" fmla="*/ 6542121 h 6858000"/>
              <a:gd name="connsiteX385" fmla="*/ 2124090 w 7467600"/>
              <a:gd name="connsiteY385" fmla="*/ 6761017 h 6858000"/>
              <a:gd name="connsiteX386" fmla="*/ 2200380 w 7467600"/>
              <a:gd name="connsiteY386" fmla="*/ 6858000 h 6858000"/>
              <a:gd name="connsiteX387" fmla="*/ 2147507 w 7467600"/>
              <a:gd name="connsiteY387" fmla="*/ 6858000 h 6858000"/>
              <a:gd name="connsiteX388" fmla="*/ 2070668 w 7467600"/>
              <a:gd name="connsiteY388" fmla="*/ 6761520 h 6858000"/>
              <a:gd name="connsiteX389" fmla="*/ 1975142 w 7467600"/>
              <a:gd name="connsiteY389" fmla="*/ 6585570 h 6858000"/>
              <a:gd name="connsiteX390" fmla="*/ 2050035 w 7467600"/>
              <a:gd name="connsiteY390" fmla="*/ 6813345 h 6858000"/>
              <a:gd name="connsiteX391" fmla="*/ 2063025 w 7467600"/>
              <a:gd name="connsiteY391" fmla="*/ 6858000 h 6858000"/>
              <a:gd name="connsiteX392" fmla="*/ 2021675 w 7467600"/>
              <a:gd name="connsiteY392" fmla="*/ 6858000 h 6858000"/>
              <a:gd name="connsiteX393" fmla="*/ 2019308 w 7467600"/>
              <a:gd name="connsiteY393" fmla="*/ 6847118 h 6858000"/>
              <a:gd name="connsiteX394" fmla="*/ 1938835 w 7467600"/>
              <a:gd name="connsiteY394" fmla="*/ 6551160 h 6858000"/>
              <a:gd name="connsiteX395" fmla="*/ 1953230 w 7467600"/>
              <a:gd name="connsiteY395" fmla="*/ 6759699 h 6858000"/>
              <a:gd name="connsiteX396" fmla="*/ 1956763 w 7467600"/>
              <a:gd name="connsiteY396" fmla="*/ 6778191 h 6858000"/>
              <a:gd name="connsiteX397" fmla="*/ 1967925 w 7467600"/>
              <a:gd name="connsiteY397" fmla="*/ 6858000 h 6858000"/>
              <a:gd name="connsiteX398" fmla="*/ 1936622 w 7467600"/>
              <a:gd name="connsiteY398" fmla="*/ 6858000 h 6858000"/>
              <a:gd name="connsiteX399" fmla="*/ 1926261 w 7467600"/>
              <a:gd name="connsiteY399" fmla="*/ 6784064 h 6858000"/>
              <a:gd name="connsiteX400" fmla="*/ 1922724 w 7467600"/>
              <a:gd name="connsiteY400" fmla="*/ 6765577 h 6858000"/>
              <a:gd name="connsiteX401" fmla="*/ 1904650 w 7467600"/>
              <a:gd name="connsiteY401" fmla="*/ 6639616 h 6858000"/>
              <a:gd name="connsiteX402" fmla="*/ 1885273 w 7467600"/>
              <a:gd name="connsiteY402" fmla="*/ 6858000 h 6858000"/>
              <a:gd name="connsiteX403" fmla="*/ 1854363 w 7467600"/>
              <a:gd name="connsiteY403" fmla="*/ 6858000 h 6858000"/>
              <a:gd name="connsiteX404" fmla="*/ 1880391 w 7467600"/>
              <a:gd name="connsiteY404" fmla="*/ 6603796 h 6858000"/>
              <a:gd name="connsiteX405" fmla="*/ 1818273 w 7467600"/>
              <a:gd name="connsiteY405" fmla="*/ 6715729 h 6858000"/>
              <a:gd name="connsiteX406" fmla="*/ 1794691 w 7467600"/>
              <a:gd name="connsiteY406" fmla="*/ 6843239 h 6858000"/>
              <a:gd name="connsiteX407" fmla="*/ 1794914 w 7467600"/>
              <a:gd name="connsiteY407" fmla="*/ 6858000 h 6858000"/>
              <a:gd name="connsiteX408" fmla="*/ 1746128 w 7467600"/>
              <a:gd name="connsiteY408" fmla="*/ 6858000 h 6858000"/>
              <a:gd name="connsiteX409" fmla="*/ 1753934 w 7467600"/>
              <a:gd name="connsiteY409" fmla="*/ 6724796 h 6858000"/>
              <a:gd name="connsiteX410" fmla="*/ 1792053 w 7467600"/>
              <a:gd name="connsiteY410" fmla="*/ 6572396 h 6858000"/>
              <a:gd name="connsiteX411" fmla="*/ 1862248 w 7467600"/>
              <a:gd name="connsiteY411" fmla="*/ 6266397 h 6858000"/>
              <a:gd name="connsiteX412" fmla="*/ 1862250 w 7467600"/>
              <a:gd name="connsiteY412" fmla="*/ 6033531 h 6858000"/>
              <a:gd name="connsiteX413" fmla="*/ 1211999 w 7467600"/>
              <a:gd name="connsiteY413" fmla="*/ 6683610 h 6858000"/>
              <a:gd name="connsiteX414" fmla="*/ 1213266 w 7467600"/>
              <a:gd name="connsiteY414" fmla="*/ 6691947 h 6858000"/>
              <a:gd name="connsiteX415" fmla="*/ 1203370 w 7467600"/>
              <a:gd name="connsiteY415" fmla="*/ 6850676 h 6858000"/>
              <a:gd name="connsiteX416" fmla="*/ 1203671 w 7467600"/>
              <a:gd name="connsiteY416" fmla="*/ 6858000 h 6858000"/>
              <a:gd name="connsiteX417" fmla="*/ 1143180 w 7467600"/>
              <a:gd name="connsiteY417" fmla="*/ 6858000 h 6858000"/>
              <a:gd name="connsiteX418" fmla="*/ 1142176 w 7467600"/>
              <a:gd name="connsiteY418" fmla="*/ 6766045 h 6858000"/>
              <a:gd name="connsiteX419" fmla="*/ 1067484 w 7467600"/>
              <a:gd name="connsiteY419" fmla="*/ 6858000 h 6858000"/>
              <a:gd name="connsiteX420" fmla="*/ 953928 w 7467600"/>
              <a:gd name="connsiteY420" fmla="*/ 6858000 h 6858000"/>
              <a:gd name="connsiteX421" fmla="*/ 959715 w 7467600"/>
              <a:gd name="connsiteY421" fmla="*/ 6850185 h 6858000"/>
              <a:gd name="connsiteX422" fmla="*/ 1483788 w 7467600"/>
              <a:gd name="connsiteY422" fmla="*/ 6259174 h 6858000"/>
              <a:gd name="connsiteX423" fmla="*/ 1100671 w 7467600"/>
              <a:gd name="connsiteY423" fmla="*/ 6252137 h 6858000"/>
              <a:gd name="connsiteX424" fmla="*/ 1090144 w 7467600"/>
              <a:gd name="connsiteY424" fmla="*/ 6256748 h 6858000"/>
              <a:gd name="connsiteX425" fmla="*/ 1095872 w 7467600"/>
              <a:gd name="connsiteY425" fmla="*/ 6271892 h 6858000"/>
              <a:gd name="connsiteX426" fmla="*/ 262785 w 7467600"/>
              <a:gd name="connsiteY426" fmla="*/ 6845450 h 6858000"/>
              <a:gd name="connsiteX427" fmla="*/ 209968 w 7467600"/>
              <a:gd name="connsiteY427" fmla="*/ 6770713 h 6858000"/>
              <a:gd name="connsiteX428" fmla="*/ 873460 w 7467600"/>
              <a:gd name="connsiteY428" fmla="*/ 6253768 h 6858000"/>
              <a:gd name="connsiteX429" fmla="*/ 192686 w 7467600"/>
              <a:gd name="connsiteY429" fmla="*/ 5849257 h 6858000"/>
              <a:gd name="connsiteX430" fmla="*/ 4696 w 7467600"/>
              <a:gd name="connsiteY430" fmla="*/ 5697668 h 6858000"/>
              <a:gd name="connsiteX431" fmla="*/ 0 w 7467600"/>
              <a:gd name="connsiteY431" fmla="*/ 5689984 h 6858000"/>
              <a:gd name="connsiteX432" fmla="*/ 0 w 7467600"/>
              <a:gd name="connsiteY432" fmla="*/ 5513472 h 6858000"/>
              <a:gd name="connsiteX433" fmla="*/ 174101 w 7467600"/>
              <a:gd name="connsiteY433" fmla="*/ 5620277 h 6858000"/>
              <a:gd name="connsiteX434" fmla="*/ 891800 w 7467600"/>
              <a:gd name="connsiteY434" fmla="*/ 6036935 h 6858000"/>
              <a:gd name="connsiteX435" fmla="*/ 1072219 w 7467600"/>
              <a:gd name="connsiteY435" fmla="*/ 6169443 h 6858000"/>
              <a:gd name="connsiteX436" fmla="*/ 1074117 w 7467600"/>
              <a:gd name="connsiteY436" fmla="*/ 6170301 h 6858000"/>
              <a:gd name="connsiteX437" fmla="*/ 1083114 w 7467600"/>
              <a:gd name="connsiteY437" fmla="*/ 6174131 h 6858000"/>
              <a:gd name="connsiteX438" fmla="*/ 1543010 w 7467600"/>
              <a:gd name="connsiteY438" fmla="*/ 6191140 h 6858000"/>
              <a:gd name="connsiteX439" fmla="*/ 1551080 w 7467600"/>
              <a:gd name="connsiteY439" fmla="*/ 6195006 h 6858000"/>
              <a:gd name="connsiteX440" fmla="*/ 2345443 w 7467600"/>
              <a:gd name="connsiteY440" fmla="*/ 5549882 h 6858000"/>
              <a:gd name="connsiteX441" fmla="*/ 1721499 w 7467600"/>
              <a:gd name="connsiteY441" fmla="*/ 5599969 h 6858000"/>
              <a:gd name="connsiteX442" fmla="*/ 767716 w 7467600"/>
              <a:gd name="connsiteY442" fmla="*/ 5472768 h 6858000"/>
              <a:gd name="connsiteX443" fmla="*/ 722147 w 7467600"/>
              <a:gd name="connsiteY443" fmla="*/ 5393091 h 6858000"/>
              <a:gd name="connsiteX444" fmla="*/ 1485552 w 7467600"/>
              <a:gd name="connsiteY444" fmla="*/ 5313202 h 6858000"/>
              <a:gd name="connsiteX445" fmla="*/ 2143004 w 7467600"/>
              <a:gd name="connsiteY445" fmla="*/ 5402420 h 6858000"/>
              <a:gd name="connsiteX446" fmla="*/ 1933391 w 7467600"/>
              <a:gd name="connsiteY446" fmla="*/ 5156971 h 6858000"/>
              <a:gd name="connsiteX447" fmla="*/ 1827118 w 7467600"/>
              <a:gd name="connsiteY447" fmla="*/ 4968410 h 6858000"/>
              <a:gd name="connsiteX448" fmla="*/ 1837349 w 7467600"/>
              <a:gd name="connsiteY448" fmla="*/ 4956357 h 6858000"/>
              <a:gd name="connsiteX449" fmla="*/ 2162835 w 7467600"/>
              <a:gd name="connsiteY449" fmla="*/ 5187853 h 6858000"/>
              <a:gd name="connsiteX450" fmla="*/ 2257167 w 7467600"/>
              <a:gd name="connsiteY450" fmla="*/ 5462123 h 6858000"/>
              <a:gd name="connsiteX451" fmla="*/ 2261598 w 7467600"/>
              <a:gd name="connsiteY451" fmla="*/ 5467998 h 6858000"/>
              <a:gd name="connsiteX452" fmla="*/ 2437177 w 7467600"/>
              <a:gd name="connsiteY452" fmla="*/ 5479608 h 6858000"/>
              <a:gd name="connsiteX453" fmla="*/ 2445247 w 7467600"/>
              <a:gd name="connsiteY453" fmla="*/ 5483476 h 6858000"/>
              <a:gd name="connsiteX454" fmla="*/ 2743626 w 7467600"/>
              <a:gd name="connsiteY454" fmla="*/ 5304819 h 6858000"/>
              <a:gd name="connsiteX455" fmla="*/ 3048102 w 7467600"/>
              <a:gd name="connsiteY455" fmla="*/ 5150595 h 6858000"/>
              <a:gd name="connsiteX456" fmla="*/ 1799414 w 7467600"/>
              <a:gd name="connsiteY456" fmla="*/ 4694732 h 6858000"/>
              <a:gd name="connsiteX457" fmla="*/ 1771735 w 7467600"/>
              <a:gd name="connsiteY457" fmla="*/ 4619929 h 6858000"/>
              <a:gd name="connsiteX458" fmla="*/ 3104273 w 7467600"/>
              <a:gd name="connsiteY458" fmla="*/ 5076159 h 6858000"/>
              <a:gd name="connsiteX459" fmla="*/ 3113245 w 7467600"/>
              <a:gd name="connsiteY459" fmla="*/ 5090705 h 6858000"/>
              <a:gd name="connsiteX460" fmla="*/ 3126294 w 7467600"/>
              <a:gd name="connsiteY460" fmla="*/ 5114400 h 6858000"/>
              <a:gd name="connsiteX461" fmla="*/ 3937433 w 7467600"/>
              <a:gd name="connsiteY461" fmla="*/ 4830473 h 6858000"/>
              <a:gd name="connsiteX462" fmla="*/ 3590475 w 7467600"/>
              <a:gd name="connsiteY462" fmla="*/ 4597974 h 6858000"/>
              <a:gd name="connsiteX463" fmla="*/ 3100264 w 7467600"/>
              <a:gd name="connsiteY463" fmla="*/ 4579845 h 6858000"/>
              <a:gd name="connsiteX464" fmla="*/ 2183576 w 7467600"/>
              <a:gd name="connsiteY464" fmla="*/ 4227150 h 6858000"/>
              <a:gd name="connsiteX465" fmla="*/ 2151029 w 7467600"/>
              <a:gd name="connsiteY465" fmla="*/ 4146947 h 6858000"/>
              <a:gd name="connsiteX466" fmla="*/ 3563434 w 7467600"/>
              <a:gd name="connsiteY466" fmla="*/ 4469115 h 6858000"/>
              <a:gd name="connsiteX467" fmla="*/ 3177952 w 7467600"/>
              <a:gd name="connsiteY467" fmla="*/ 3657386 h 6858000"/>
              <a:gd name="connsiteX468" fmla="*/ 3189263 w 7467600"/>
              <a:gd name="connsiteY468" fmla="*/ 3625726 h 6858000"/>
              <a:gd name="connsiteX469" fmla="*/ 3560912 w 7467600"/>
              <a:gd name="connsiteY469" fmla="*/ 4079863 h 6858000"/>
              <a:gd name="connsiteX470" fmla="*/ 3626636 w 7467600"/>
              <a:gd name="connsiteY470" fmla="*/ 4512230 h 6858000"/>
              <a:gd name="connsiteX471" fmla="*/ 3653088 w 7467600"/>
              <a:gd name="connsiteY471" fmla="*/ 4521417 h 6858000"/>
              <a:gd name="connsiteX472" fmla="*/ 3988128 w 7467600"/>
              <a:gd name="connsiteY472" fmla="*/ 4817267 h 6858000"/>
              <a:gd name="connsiteX473" fmla="*/ 4830582 w 7467600"/>
              <a:gd name="connsiteY473" fmla="*/ 4676000 h 6858000"/>
              <a:gd name="connsiteX474" fmla="*/ 4830100 w 7467600"/>
              <a:gd name="connsiteY474" fmla="*/ 4675554 h 6858000"/>
              <a:gd name="connsiteX475" fmla="*/ 4036318 w 7467600"/>
              <a:gd name="connsiteY475" fmla="*/ 4147013 h 6858000"/>
              <a:gd name="connsiteX476" fmla="*/ 3432098 w 7467600"/>
              <a:gd name="connsiteY476" fmla="*/ 3537312 h 6858000"/>
              <a:gd name="connsiteX477" fmla="*/ 3446761 w 7467600"/>
              <a:gd name="connsiteY477" fmla="*/ 3461278 h 6858000"/>
              <a:gd name="connsiteX478" fmla="*/ 4419733 w 7467600"/>
              <a:gd name="connsiteY478" fmla="*/ 3963555 h 6858000"/>
              <a:gd name="connsiteX479" fmla="*/ 4781371 w 7467600"/>
              <a:gd name="connsiteY479" fmla="*/ 4458604 h 6858000"/>
              <a:gd name="connsiteX480" fmla="*/ 4780440 w 7467600"/>
              <a:gd name="connsiteY480" fmla="*/ 4470290 h 6858000"/>
              <a:gd name="connsiteX481" fmla="*/ 4898954 w 7467600"/>
              <a:gd name="connsiteY481" fmla="*/ 4662092 h 6858000"/>
              <a:gd name="connsiteX482" fmla="*/ 4900699 w 7467600"/>
              <a:gd name="connsiteY482" fmla="*/ 4670867 h 6858000"/>
              <a:gd name="connsiteX483" fmla="*/ 5714511 w 7467600"/>
              <a:gd name="connsiteY483" fmla="*/ 4663483 h 6858000"/>
              <a:gd name="connsiteX484" fmla="*/ 5464793 w 7467600"/>
              <a:gd name="connsiteY484" fmla="*/ 4393556 h 6858000"/>
              <a:gd name="connsiteX485" fmla="*/ 5461897 w 7467600"/>
              <a:gd name="connsiteY485" fmla="*/ 4390879 h 6858000"/>
              <a:gd name="connsiteX486" fmla="*/ 4294126 w 7467600"/>
              <a:gd name="connsiteY486" fmla="*/ 3303048 h 6858000"/>
              <a:gd name="connsiteX487" fmla="*/ 4305321 w 7467600"/>
              <a:gd name="connsiteY487" fmla="*/ 3256953 h 6858000"/>
              <a:gd name="connsiteX488" fmla="*/ 4949299 w 7467600"/>
              <a:gd name="connsiteY488" fmla="*/ 3766336 h 6858000"/>
              <a:gd name="connsiteX489" fmla="*/ 5291452 w 7467600"/>
              <a:gd name="connsiteY489" fmla="*/ 4076801 h 6858000"/>
              <a:gd name="connsiteX490" fmla="*/ 5434998 w 7467600"/>
              <a:gd name="connsiteY490" fmla="*/ 4254100 h 6858000"/>
              <a:gd name="connsiteX491" fmla="*/ 5351015 w 7467600"/>
              <a:gd name="connsiteY491" fmla="*/ 3760989 h 6858000"/>
              <a:gd name="connsiteX492" fmla="*/ 5413780 w 7467600"/>
              <a:gd name="connsiteY492" fmla="*/ 2966265 h 6858000"/>
              <a:gd name="connsiteX493" fmla="*/ 5425627 w 7467600"/>
              <a:gd name="connsiteY493" fmla="*/ 2954192 h 6858000"/>
              <a:gd name="connsiteX494" fmla="*/ 6604735 w 7467600"/>
              <a:gd name="connsiteY494" fmla="*/ 2041381 h 6858000"/>
              <a:gd name="connsiteX495" fmla="*/ 7204487 w 7467600"/>
              <a:gd name="connsiteY495" fmla="*/ 2742112 h 6858000"/>
              <a:gd name="connsiteX496" fmla="*/ 7131592 w 7467600"/>
              <a:gd name="connsiteY496" fmla="*/ 2672096 h 6858000"/>
              <a:gd name="connsiteX497" fmla="*/ 6996344 w 7467600"/>
              <a:gd name="connsiteY497" fmla="*/ 2518310 h 6858000"/>
              <a:gd name="connsiteX498" fmla="*/ 6735495 w 7467600"/>
              <a:gd name="connsiteY498" fmla="*/ 2196890 h 6858000"/>
              <a:gd name="connsiteX499" fmla="*/ 6721901 w 7467600"/>
              <a:gd name="connsiteY499" fmla="*/ 2179274 h 6858000"/>
              <a:gd name="connsiteX500" fmla="*/ 6604735 w 7467600"/>
              <a:gd name="connsiteY500" fmla="*/ 2041381 h 6858000"/>
              <a:gd name="connsiteX501" fmla="*/ 6591670 w 7467600"/>
              <a:gd name="connsiteY501" fmla="*/ 1988277 h 6858000"/>
              <a:gd name="connsiteX502" fmla="*/ 6747349 w 7467600"/>
              <a:gd name="connsiteY502" fmla="*/ 2160069 h 6858000"/>
              <a:gd name="connsiteX503" fmla="*/ 6760943 w 7467600"/>
              <a:gd name="connsiteY503" fmla="*/ 2177686 h 6858000"/>
              <a:gd name="connsiteX504" fmla="*/ 7021065 w 7467600"/>
              <a:gd name="connsiteY504" fmla="*/ 2498102 h 6858000"/>
              <a:gd name="connsiteX505" fmla="*/ 7155223 w 7467600"/>
              <a:gd name="connsiteY505" fmla="*/ 2650386 h 6858000"/>
              <a:gd name="connsiteX506" fmla="*/ 7203167 w 7467600"/>
              <a:gd name="connsiteY506" fmla="*/ 2697288 h 6858000"/>
              <a:gd name="connsiteX507" fmla="*/ 6937703 w 7467600"/>
              <a:gd name="connsiteY507" fmla="*/ 2321981 h 6858000"/>
              <a:gd name="connsiteX508" fmla="*/ 6591670 w 7467600"/>
              <a:gd name="connsiteY508" fmla="*/ 1988277 h 6858000"/>
              <a:gd name="connsiteX509" fmla="*/ 5798671 w 7467600"/>
              <a:gd name="connsiteY509" fmla="*/ 1981601 h 6858000"/>
              <a:gd name="connsiteX510" fmla="*/ 5754709 w 7467600"/>
              <a:gd name="connsiteY510" fmla="*/ 2071454 h 6858000"/>
              <a:gd name="connsiteX511" fmla="*/ 5763044 w 7467600"/>
              <a:gd name="connsiteY511" fmla="*/ 2842206 h 6858000"/>
              <a:gd name="connsiteX512" fmla="*/ 5764974 w 7467600"/>
              <a:gd name="connsiteY512" fmla="*/ 2799609 h 6858000"/>
              <a:gd name="connsiteX513" fmla="*/ 5767665 w 7467600"/>
              <a:gd name="connsiteY513" fmla="*/ 2666409 h 6858000"/>
              <a:gd name="connsiteX514" fmla="*/ 5763055 w 7467600"/>
              <a:gd name="connsiteY514" fmla="*/ 2579705 h 6858000"/>
              <a:gd name="connsiteX515" fmla="*/ 5758079 w 7467600"/>
              <a:gd name="connsiteY515" fmla="*/ 2492508 h 6858000"/>
              <a:gd name="connsiteX516" fmla="*/ 5779325 w 7467600"/>
              <a:gd name="connsiteY516" fmla="*/ 2197069 h 6858000"/>
              <a:gd name="connsiteX517" fmla="*/ 5798671 w 7467600"/>
              <a:gd name="connsiteY517" fmla="*/ 1981601 h 6858000"/>
              <a:gd name="connsiteX518" fmla="*/ 5829202 w 7467600"/>
              <a:gd name="connsiteY518" fmla="*/ 1971679 h 6858000"/>
              <a:gd name="connsiteX519" fmla="*/ 5809558 w 7467600"/>
              <a:gd name="connsiteY519" fmla="*/ 2198043 h 6858000"/>
              <a:gd name="connsiteX520" fmla="*/ 5788653 w 7467600"/>
              <a:gd name="connsiteY520" fmla="*/ 2489430 h 6858000"/>
              <a:gd name="connsiteX521" fmla="*/ 5793439 w 7467600"/>
              <a:gd name="connsiteY521" fmla="*/ 2575235 h 6858000"/>
              <a:gd name="connsiteX522" fmla="*/ 5796837 w 7467600"/>
              <a:gd name="connsiteY522" fmla="*/ 2637633 h 6858000"/>
              <a:gd name="connsiteX523" fmla="*/ 5818614 w 7467600"/>
              <a:gd name="connsiteY523" fmla="*/ 2473055 h 6858000"/>
              <a:gd name="connsiteX524" fmla="*/ 5829202 w 7467600"/>
              <a:gd name="connsiteY524" fmla="*/ 1971679 h 6858000"/>
              <a:gd name="connsiteX525" fmla="*/ 5911389 w 7467600"/>
              <a:gd name="connsiteY525" fmla="*/ 1898371 h 6858000"/>
              <a:gd name="connsiteX526" fmla="*/ 6237627 w 7467600"/>
              <a:gd name="connsiteY526" fmla="*/ 2231921 h 6858000"/>
              <a:gd name="connsiteX527" fmla="*/ 5911389 w 7467600"/>
              <a:gd name="connsiteY527" fmla="*/ 1898371 h 6858000"/>
              <a:gd name="connsiteX528" fmla="*/ 6944437 w 7467600"/>
              <a:gd name="connsiteY528" fmla="*/ 1575402 h 6858000"/>
              <a:gd name="connsiteX529" fmla="*/ 6304730 w 7467600"/>
              <a:gd name="connsiteY529" fmla="*/ 1766654 h 6858000"/>
              <a:gd name="connsiteX530" fmla="*/ 6944437 w 7467600"/>
              <a:gd name="connsiteY530" fmla="*/ 1575402 h 6858000"/>
              <a:gd name="connsiteX531" fmla="*/ 7019523 w 7467600"/>
              <a:gd name="connsiteY531" fmla="*/ 1519450 h 6858000"/>
              <a:gd name="connsiteX532" fmla="*/ 6298091 w 7467600"/>
              <a:gd name="connsiteY532" fmla="*/ 1737122 h 6858000"/>
              <a:gd name="connsiteX533" fmla="*/ 7019523 w 7467600"/>
              <a:gd name="connsiteY533" fmla="*/ 1519450 h 6858000"/>
              <a:gd name="connsiteX534" fmla="*/ 2399523 w 7467600"/>
              <a:gd name="connsiteY534" fmla="*/ 1428234 h 6858000"/>
              <a:gd name="connsiteX535" fmla="*/ 2224982 w 7467600"/>
              <a:gd name="connsiteY535" fmla="*/ 1826201 h 6858000"/>
              <a:gd name="connsiteX536" fmla="*/ 2096099 w 7467600"/>
              <a:gd name="connsiteY536" fmla="*/ 2345900 h 6858000"/>
              <a:gd name="connsiteX537" fmla="*/ 2283317 w 7467600"/>
              <a:gd name="connsiteY537" fmla="*/ 1796925 h 6858000"/>
              <a:gd name="connsiteX538" fmla="*/ 2399523 w 7467600"/>
              <a:gd name="connsiteY538" fmla="*/ 1428234 h 6858000"/>
              <a:gd name="connsiteX539" fmla="*/ 2448558 w 7467600"/>
              <a:gd name="connsiteY539" fmla="*/ 1373435 h 6858000"/>
              <a:gd name="connsiteX540" fmla="*/ 2312521 w 7467600"/>
              <a:gd name="connsiteY540" fmla="*/ 1806140 h 6858000"/>
              <a:gd name="connsiteX541" fmla="*/ 2127533 w 7467600"/>
              <a:gd name="connsiteY541" fmla="*/ 2348380 h 6858000"/>
              <a:gd name="connsiteX542" fmla="*/ 2358080 w 7467600"/>
              <a:gd name="connsiteY542" fmla="*/ 1866134 h 6858000"/>
              <a:gd name="connsiteX543" fmla="*/ 2407436 w 7467600"/>
              <a:gd name="connsiteY543" fmla="*/ 1651070 h 6858000"/>
              <a:gd name="connsiteX544" fmla="*/ 2448558 w 7467600"/>
              <a:gd name="connsiteY544" fmla="*/ 1373435 h 6858000"/>
              <a:gd name="connsiteX545" fmla="*/ 278707 w 7467600"/>
              <a:gd name="connsiteY545" fmla="*/ 1352270 h 6858000"/>
              <a:gd name="connsiteX546" fmla="*/ 321570 w 7467600"/>
              <a:gd name="connsiteY546" fmla="*/ 1861610 h 6858000"/>
              <a:gd name="connsiteX547" fmla="*/ 294281 w 7467600"/>
              <a:gd name="connsiteY547" fmla="*/ 1440658 h 6858000"/>
              <a:gd name="connsiteX548" fmla="*/ 278707 w 7467600"/>
              <a:gd name="connsiteY548" fmla="*/ 1352270 h 6858000"/>
              <a:gd name="connsiteX549" fmla="*/ 1423821 w 7467600"/>
              <a:gd name="connsiteY549" fmla="*/ 1351958 h 6858000"/>
              <a:gd name="connsiteX550" fmla="*/ 1638521 w 7467600"/>
              <a:gd name="connsiteY550" fmla="*/ 1908470 h 6858000"/>
              <a:gd name="connsiteX551" fmla="*/ 1754199 w 7467600"/>
              <a:gd name="connsiteY551" fmla="*/ 2149284 h 6858000"/>
              <a:gd name="connsiteX552" fmla="*/ 1908359 w 7467600"/>
              <a:gd name="connsiteY552" fmla="*/ 2364988 h 6858000"/>
              <a:gd name="connsiteX553" fmla="*/ 1647661 w 7467600"/>
              <a:gd name="connsiteY553" fmla="*/ 1825945 h 6858000"/>
              <a:gd name="connsiteX554" fmla="*/ 1423821 w 7467600"/>
              <a:gd name="connsiteY554" fmla="*/ 1351958 h 6858000"/>
              <a:gd name="connsiteX555" fmla="*/ 1431890 w 7467600"/>
              <a:gd name="connsiteY555" fmla="*/ 1306475 h 6858000"/>
              <a:gd name="connsiteX556" fmla="*/ 1507597 w 7467600"/>
              <a:gd name="connsiteY556" fmla="*/ 1446132 h 6858000"/>
              <a:gd name="connsiteX557" fmla="*/ 1674586 w 7467600"/>
              <a:gd name="connsiteY557" fmla="*/ 1813832 h 6858000"/>
              <a:gd name="connsiteX558" fmla="*/ 1815950 w 7467600"/>
              <a:gd name="connsiteY558" fmla="*/ 2128564 h 6858000"/>
              <a:gd name="connsiteX559" fmla="*/ 1984242 w 7467600"/>
              <a:gd name="connsiteY559" fmla="*/ 2430829 h 6858000"/>
              <a:gd name="connsiteX560" fmla="*/ 2014023 w 7467600"/>
              <a:gd name="connsiteY560" fmla="*/ 2450995 h 6858000"/>
              <a:gd name="connsiteX561" fmla="*/ 1747337 w 7467600"/>
              <a:gd name="connsiteY561" fmla="*/ 1855264 h 6858000"/>
              <a:gd name="connsiteX562" fmla="*/ 1533749 w 7467600"/>
              <a:gd name="connsiteY562" fmla="*/ 1478656 h 6858000"/>
              <a:gd name="connsiteX563" fmla="*/ 1431890 w 7467600"/>
              <a:gd name="connsiteY563" fmla="*/ 1306475 h 6858000"/>
              <a:gd name="connsiteX564" fmla="*/ 5052692 w 7467600"/>
              <a:gd name="connsiteY564" fmla="*/ 1292994 h 6858000"/>
              <a:gd name="connsiteX565" fmla="*/ 5200661 w 7467600"/>
              <a:gd name="connsiteY565" fmla="*/ 1635186 h 6858000"/>
              <a:gd name="connsiteX566" fmla="*/ 5297138 w 7467600"/>
              <a:gd name="connsiteY566" fmla="*/ 1906351 h 6858000"/>
              <a:gd name="connsiteX567" fmla="*/ 5052692 w 7467600"/>
              <a:gd name="connsiteY567" fmla="*/ 1292994 h 6858000"/>
              <a:gd name="connsiteX568" fmla="*/ 5009948 w 7467600"/>
              <a:gd name="connsiteY568" fmla="*/ 1273619 h 6858000"/>
              <a:gd name="connsiteX569" fmla="*/ 5121777 w 7467600"/>
              <a:gd name="connsiteY569" fmla="*/ 1654213 h 6858000"/>
              <a:gd name="connsiteX570" fmla="*/ 5293545 w 7467600"/>
              <a:gd name="connsiteY570" fmla="*/ 2072247 h 6858000"/>
              <a:gd name="connsiteX571" fmla="*/ 5294042 w 7467600"/>
              <a:gd name="connsiteY571" fmla="*/ 2065019 h 6858000"/>
              <a:gd name="connsiteX572" fmla="*/ 5171936 w 7467600"/>
              <a:gd name="connsiteY572" fmla="*/ 1647613 h 6858000"/>
              <a:gd name="connsiteX573" fmla="*/ 5009948 w 7467600"/>
              <a:gd name="connsiteY573" fmla="*/ 1273619 h 6858000"/>
              <a:gd name="connsiteX574" fmla="*/ 655236 w 7467600"/>
              <a:gd name="connsiteY574" fmla="*/ 1268632 h 6858000"/>
              <a:gd name="connsiteX575" fmla="*/ 839521 w 7467600"/>
              <a:gd name="connsiteY575" fmla="*/ 1685315 h 6858000"/>
              <a:gd name="connsiteX576" fmla="*/ 1109416 w 7467600"/>
              <a:gd name="connsiteY576" fmla="*/ 2061663 h 6858000"/>
              <a:gd name="connsiteX577" fmla="*/ 1298300 w 7467600"/>
              <a:gd name="connsiteY577" fmla="*/ 2247742 h 6858000"/>
              <a:gd name="connsiteX578" fmla="*/ 1125871 w 7467600"/>
              <a:gd name="connsiteY578" fmla="*/ 1989513 h 6858000"/>
              <a:gd name="connsiteX579" fmla="*/ 981574 w 7467600"/>
              <a:gd name="connsiteY579" fmla="*/ 1783157 h 6858000"/>
              <a:gd name="connsiteX580" fmla="*/ 922198 w 7467600"/>
              <a:gd name="connsiteY580" fmla="*/ 1677437 h 6858000"/>
              <a:gd name="connsiteX581" fmla="*/ 869293 w 7467600"/>
              <a:gd name="connsiteY581" fmla="*/ 1583214 h 6858000"/>
              <a:gd name="connsiteX582" fmla="*/ 751431 w 7467600"/>
              <a:gd name="connsiteY582" fmla="*/ 1405731 h 6858000"/>
              <a:gd name="connsiteX583" fmla="*/ 655236 w 7467600"/>
              <a:gd name="connsiteY583" fmla="*/ 1268632 h 6858000"/>
              <a:gd name="connsiteX584" fmla="*/ 6516292 w 7467600"/>
              <a:gd name="connsiteY584" fmla="*/ 1263064 h 6858000"/>
              <a:gd name="connsiteX585" fmla="*/ 5736320 w 7467600"/>
              <a:gd name="connsiteY585" fmla="*/ 1501803 h 6858000"/>
              <a:gd name="connsiteX586" fmla="*/ 6516292 w 7467600"/>
              <a:gd name="connsiteY586" fmla="*/ 1263064 h 6858000"/>
              <a:gd name="connsiteX587" fmla="*/ 291466 w 7467600"/>
              <a:gd name="connsiteY587" fmla="*/ 1250369 h 6858000"/>
              <a:gd name="connsiteX588" fmla="*/ 323180 w 7467600"/>
              <a:gd name="connsiteY588" fmla="*/ 1435283 h 6858000"/>
              <a:gd name="connsiteX589" fmla="*/ 349381 w 7467600"/>
              <a:gd name="connsiteY589" fmla="*/ 1875041 h 6858000"/>
              <a:gd name="connsiteX590" fmla="*/ 374363 w 7467600"/>
              <a:gd name="connsiteY590" fmla="*/ 1506494 h 6858000"/>
              <a:gd name="connsiteX591" fmla="*/ 302168 w 7467600"/>
              <a:gd name="connsiteY591" fmla="*/ 1274495 h 6858000"/>
              <a:gd name="connsiteX592" fmla="*/ 291466 w 7467600"/>
              <a:gd name="connsiteY592" fmla="*/ 1250369 h 6858000"/>
              <a:gd name="connsiteX593" fmla="*/ 678222 w 7467600"/>
              <a:gd name="connsiteY593" fmla="*/ 1248670 h 6858000"/>
              <a:gd name="connsiteX594" fmla="*/ 775536 w 7467600"/>
              <a:gd name="connsiteY594" fmla="*/ 1388015 h 6858000"/>
              <a:gd name="connsiteX595" fmla="*/ 894529 w 7467600"/>
              <a:gd name="connsiteY595" fmla="*/ 1567739 h 6858000"/>
              <a:gd name="connsiteX596" fmla="*/ 948000 w 7467600"/>
              <a:gd name="connsiteY596" fmla="*/ 1663088 h 6858000"/>
              <a:gd name="connsiteX597" fmla="*/ 1006812 w 7467600"/>
              <a:gd name="connsiteY597" fmla="*/ 1767683 h 6858000"/>
              <a:gd name="connsiteX598" fmla="*/ 1149133 w 7467600"/>
              <a:gd name="connsiteY598" fmla="*/ 1971513 h 6858000"/>
              <a:gd name="connsiteX599" fmla="*/ 1333952 w 7467600"/>
              <a:gd name="connsiteY599" fmla="*/ 2251620 h 6858000"/>
              <a:gd name="connsiteX600" fmla="*/ 1337329 w 7467600"/>
              <a:gd name="connsiteY600" fmla="*/ 2258350 h 6858000"/>
              <a:gd name="connsiteX601" fmla="*/ 1014726 w 7467600"/>
              <a:gd name="connsiteY601" fmla="*/ 1615556 h 6858000"/>
              <a:gd name="connsiteX602" fmla="*/ 678222 w 7467600"/>
              <a:gd name="connsiteY602" fmla="*/ 1248670 h 6858000"/>
              <a:gd name="connsiteX603" fmla="*/ 6691602 w 7467600"/>
              <a:gd name="connsiteY603" fmla="*/ 1140573 h 6858000"/>
              <a:gd name="connsiteX604" fmla="*/ 6571100 w 7467600"/>
              <a:gd name="connsiteY604" fmla="*/ 1183662 h 6858000"/>
              <a:gd name="connsiteX605" fmla="*/ 6241687 w 7467600"/>
              <a:gd name="connsiteY605" fmla="*/ 1257600 h 6858000"/>
              <a:gd name="connsiteX606" fmla="*/ 5693009 w 7467600"/>
              <a:gd name="connsiteY606" fmla="*/ 1478256 h 6858000"/>
              <a:gd name="connsiteX607" fmla="*/ 6548420 w 7467600"/>
              <a:gd name="connsiteY607" fmla="*/ 1214599 h 6858000"/>
              <a:gd name="connsiteX608" fmla="*/ 6605473 w 7467600"/>
              <a:gd name="connsiteY608" fmla="*/ 1184686 h 6858000"/>
              <a:gd name="connsiteX609" fmla="*/ 6691602 w 7467600"/>
              <a:gd name="connsiteY609" fmla="*/ 1140573 h 6858000"/>
              <a:gd name="connsiteX610" fmla="*/ 4002475 w 7467600"/>
              <a:gd name="connsiteY610" fmla="*/ 1037802 h 6858000"/>
              <a:gd name="connsiteX611" fmla="*/ 4000324 w 7467600"/>
              <a:gd name="connsiteY611" fmla="*/ 1039362 h 6858000"/>
              <a:gd name="connsiteX612" fmla="*/ 4002862 w 7467600"/>
              <a:gd name="connsiteY612" fmla="*/ 1042866 h 6858000"/>
              <a:gd name="connsiteX613" fmla="*/ 4002475 w 7467600"/>
              <a:gd name="connsiteY613" fmla="*/ 1037802 h 6858000"/>
              <a:gd name="connsiteX614" fmla="*/ 506322 w 7467600"/>
              <a:gd name="connsiteY614" fmla="*/ 1020997 h 6858000"/>
              <a:gd name="connsiteX615" fmla="*/ 533068 w 7467600"/>
              <a:gd name="connsiteY615" fmla="*/ 1029409 h 6858000"/>
              <a:gd name="connsiteX616" fmla="*/ 1232525 w 7467600"/>
              <a:gd name="connsiteY616" fmla="*/ 1804675 h 6858000"/>
              <a:gd name="connsiteX617" fmla="*/ 1388858 w 7467600"/>
              <a:gd name="connsiteY617" fmla="*/ 2368011 h 6858000"/>
              <a:gd name="connsiteX618" fmla="*/ 1384098 w 7467600"/>
              <a:gd name="connsiteY618" fmla="*/ 2378125 h 6858000"/>
              <a:gd name="connsiteX619" fmla="*/ 1425393 w 7467600"/>
              <a:gd name="connsiteY619" fmla="*/ 2589124 h 6858000"/>
              <a:gd name="connsiteX620" fmla="*/ 1424001 w 7467600"/>
              <a:gd name="connsiteY620" fmla="*/ 2597541 h 6858000"/>
              <a:gd name="connsiteX621" fmla="*/ 2152729 w 7467600"/>
              <a:gd name="connsiteY621" fmla="*/ 2864487 h 6858000"/>
              <a:gd name="connsiteX622" fmla="*/ 2020609 w 7467600"/>
              <a:gd name="connsiteY622" fmla="*/ 2539671 h 6858000"/>
              <a:gd name="connsiteX623" fmla="*/ 2018920 w 7467600"/>
              <a:gd name="connsiteY623" fmla="*/ 2536309 h 6858000"/>
              <a:gd name="connsiteX624" fmla="*/ 1342441 w 7467600"/>
              <a:gd name="connsiteY624" fmla="*/ 1173017 h 6858000"/>
              <a:gd name="connsiteX625" fmla="*/ 1367925 w 7467600"/>
              <a:gd name="connsiteY625" fmla="*/ 1135648 h 6858000"/>
              <a:gd name="connsiteX626" fmla="*/ 1771401 w 7467600"/>
              <a:gd name="connsiteY626" fmla="*/ 1806673 h 6858000"/>
              <a:gd name="connsiteX627" fmla="*/ 1972385 w 7467600"/>
              <a:gd name="connsiteY627" fmla="*/ 2198735 h 6858000"/>
              <a:gd name="connsiteX628" fmla="*/ 2040892 w 7467600"/>
              <a:gd name="connsiteY628" fmla="*/ 2405205 h 6858000"/>
              <a:gd name="connsiteX629" fmla="*/ 2131689 w 7467600"/>
              <a:gd name="connsiteY629" fmla="*/ 1936926 h 6858000"/>
              <a:gd name="connsiteX630" fmla="*/ 2454820 w 7467600"/>
              <a:gd name="connsiteY630" fmla="*/ 1248808 h 6858000"/>
              <a:gd name="connsiteX631" fmla="*/ 2492512 w 7467600"/>
              <a:gd name="connsiteY631" fmla="*/ 1302920 h 6858000"/>
              <a:gd name="connsiteX632" fmla="*/ 2081216 w 7467600"/>
              <a:gd name="connsiteY632" fmla="*/ 2527513 h 6858000"/>
              <a:gd name="connsiteX633" fmla="*/ 2081211 w 7467600"/>
              <a:gd name="connsiteY633" fmla="*/ 2528916 h 6858000"/>
              <a:gd name="connsiteX634" fmla="*/ 2199067 w 7467600"/>
              <a:gd name="connsiteY634" fmla="*/ 2884061 h 6858000"/>
              <a:gd name="connsiteX635" fmla="*/ 3192586 w 7467600"/>
              <a:gd name="connsiteY635" fmla="*/ 3411496 h 6858000"/>
              <a:gd name="connsiteX636" fmla="*/ 3182620 w 7467600"/>
              <a:gd name="connsiteY636" fmla="*/ 3483279 h 6858000"/>
              <a:gd name="connsiteX637" fmla="*/ 2435119 w 7467600"/>
              <a:gd name="connsiteY637" fmla="*/ 3080173 h 6858000"/>
              <a:gd name="connsiteX638" fmla="*/ 2410152 w 7467600"/>
              <a:gd name="connsiteY638" fmla="*/ 3063751 h 6858000"/>
              <a:gd name="connsiteX639" fmla="*/ 2408099 w 7467600"/>
              <a:gd name="connsiteY639" fmla="*/ 3064403 h 6858000"/>
              <a:gd name="connsiteX640" fmla="*/ 2407218 w 7467600"/>
              <a:gd name="connsiteY640" fmla="*/ 3070324 h 6858000"/>
              <a:gd name="connsiteX641" fmla="*/ 2380138 w 7467600"/>
              <a:gd name="connsiteY641" fmla="*/ 3099341 h 6858000"/>
              <a:gd name="connsiteX642" fmla="*/ 1765923 w 7467600"/>
              <a:gd name="connsiteY642" fmla="*/ 3581043 h 6858000"/>
              <a:gd name="connsiteX643" fmla="*/ 1702258 w 7467600"/>
              <a:gd name="connsiteY643" fmla="*/ 3612286 h 6858000"/>
              <a:gd name="connsiteX644" fmla="*/ 1538370 w 7467600"/>
              <a:gd name="connsiteY644" fmla="*/ 3811804 h 6858000"/>
              <a:gd name="connsiteX645" fmla="*/ 542867 w 7467600"/>
              <a:gd name="connsiteY645" fmla="*/ 4944092 h 6858000"/>
              <a:gd name="connsiteX646" fmla="*/ 515800 w 7467600"/>
              <a:gd name="connsiteY646" fmla="*/ 4862180 h 6858000"/>
              <a:gd name="connsiteX647" fmla="*/ 909145 w 7467600"/>
              <a:gd name="connsiteY647" fmla="*/ 4199225 h 6858000"/>
              <a:gd name="connsiteX648" fmla="*/ 1214067 w 7467600"/>
              <a:gd name="connsiteY648" fmla="*/ 3908561 h 6858000"/>
              <a:gd name="connsiteX649" fmla="*/ 640967 w 7467600"/>
              <a:gd name="connsiteY649" fmla="*/ 4105601 h 6858000"/>
              <a:gd name="connsiteX650" fmla="*/ 112563 w 7467600"/>
              <a:gd name="connsiteY650" fmla="*/ 4396952 h 6858000"/>
              <a:gd name="connsiteX651" fmla="*/ 0 w 7467600"/>
              <a:gd name="connsiteY651" fmla="*/ 4466006 h 6858000"/>
              <a:gd name="connsiteX652" fmla="*/ 0 w 7467600"/>
              <a:gd name="connsiteY652" fmla="*/ 4233763 h 6858000"/>
              <a:gd name="connsiteX653" fmla="*/ 36881 w 7467600"/>
              <a:gd name="connsiteY653" fmla="*/ 4200118 h 6858000"/>
              <a:gd name="connsiteX654" fmla="*/ 910534 w 7467600"/>
              <a:gd name="connsiteY654" fmla="*/ 3629753 h 6858000"/>
              <a:gd name="connsiteX655" fmla="*/ 1578717 w 7467600"/>
              <a:gd name="connsiteY655" fmla="*/ 3575982 h 6858000"/>
              <a:gd name="connsiteX656" fmla="*/ 2338780 w 7467600"/>
              <a:gd name="connsiteY656" fmla="*/ 3033725 h 6858000"/>
              <a:gd name="connsiteX657" fmla="*/ 1807991 w 7467600"/>
              <a:gd name="connsiteY657" fmla="*/ 2807184 h 6858000"/>
              <a:gd name="connsiteX658" fmla="*/ 1416358 w 7467600"/>
              <a:gd name="connsiteY658" fmla="*/ 3112571 h 6858000"/>
              <a:gd name="connsiteX659" fmla="*/ 939066 w 7467600"/>
              <a:gd name="connsiteY659" fmla="*/ 3378798 h 6858000"/>
              <a:gd name="connsiteX660" fmla="*/ 115099 w 7467600"/>
              <a:gd name="connsiteY660" fmla="*/ 3607650 h 6858000"/>
              <a:gd name="connsiteX661" fmla="*/ 97284 w 7467600"/>
              <a:gd name="connsiteY661" fmla="*/ 3520393 h 6858000"/>
              <a:gd name="connsiteX662" fmla="*/ 922050 w 7467600"/>
              <a:gd name="connsiteY662" fmla="*/ 3074867 h 6858000"/>
              <a:gd name="connsiteX663" fmla="*/ 1405265 w 7467600"/>
              <a:gd name="connsiteY663" fmla="*/ 3016319 h 6858000"/>
              <a:gd name="connsiteX664" fmla="*/ 1407512 w 7467600"/>
              <a:gd name="connsiteY664" fmla="*/ 3018001 h 6858000"/>
              <a:gd name="connsiteX665" fmla="*/ 1726266 w 7467600"/>
              <a:gd name="connsiteY665" fmla="*/ 2777274 h 6858000"/>
              <a:gd name="connsiteX666" fmla="*/ 625390 w 7467600"/>
              <a:gd name="connsiteY666" fmla="*/ 2514541 h 6858000"/>
              <a:gd name="connsiteX667" fmla="*/ 619799 w 7467600"/>
              <a:gd name="connsiteY667" fmla="*/ 2527180 h 6858000"/>
              <a:gd name="connsiteX668" fmla="*/ 310030 w 7467600"/>
              <a:gd name="connsiteY668" fmla="*/ 2771818 h 6858000"/>
              <a:gd name="connsiteX669" fmla="*/ 173877 w 7467600"/>
              <a:gd name="connsiteY669" fmla="*/ 2937056 h 6858000"/>
              <a:gd name="connsiteX670" fmla="*/ 77889 w 7467600"/>
              <a:gd name="connsiteY670" fmla="*/ 3138440 h 6858000"/>
              <a:gd name="connsiteX671" fmla="*/ 0 w 7467600"/>
              <a:gd name="connsiteY671" fmla="*/ 3271395 h 6858000"/>
              <a:gd name="connsiteX672" fmla="*/ 0 w 7467600"/>
              <a:gd name="connsiteY672" fmla="*/ 3153002 h 6858000"/>
              <a:gd name="connsiteX673" fmla="*/ 2386 w 7467600"/>
              <a:gd name="connsiteY673" fmla="*/ 3149203 h 6858000"/>
              <a:gd name="connsiteX674" fmla="*/ 89753 w 7467600"/>
              <a:gd name="connsiteY674" fmla="*/ 2987702 h 6858000"/>
              <a:gd name="connsiteX675" fmla="*/ 76869 w 7467600"/>
              <a:gd name="connsiteY675" fmla="*/ 3005404 h 6858000"/>
              <a:gd name="connsiteX676" fmla="*/ 32049 w 7467600"/>
              <a:gd name="connsiteY676" fmla="*/ 3065814 h 6858000"/>
              <a:gd name="connsiteX677" fmla="*/ 0 w 7467600"/>
              <a:gd name="connsiteY677" fmla="*/ 3108744 h 6858000"/>
              <a:gd name="connsiteX678" fmla="*/ 0 w 7467600"/>
              <a:gd name="connsiteY678" fmla="*/ 3058059 h 6858000"/>
              <a:gd name="connsiteX679" fmla="*/ 7610 w 7467600"/>
              <a:gd name="connsiteY679" fmla="*/ 3047889 h 6858000"/>
              <a:gd name="connsiteX680" fmla="*/ 52419 w 7467600"/>
              <a:gd name="connsiteY680" fmla="*/ 2987479 h 6858000"/>
              <a:gd name="connsiteX681" fmla="*/ 59142 w 7467600"/>
              <a:gd name="connsiteY681" fmla="*/ 2978488 h 6858000"/>
              <a:gd name="connsiteX682" fmla="*/ 0 w 7467600"/>
              <a:gd name="connsiteY682" fmla="*/ 3015334 h 6858000"/>
              <a:gd name="connsiteX683" fmla="*/ 0 w 7467600"/>
              <a:gd name="connsiteY683" fmla="*/ 2914286 h 6858000"/>
              <a:gd name="connsiteX684" fmla="*/ 36383 w 7467600"/>
              <a:gd name="connsiteY684" fmla="*/ 2901128 h 6858000"/>
              <a:gd name="connsiteX685" fmla="*/ 156329 w 7467600"/>
              <a:gd name="connsiteY685" fmla="*/ 2840533 h 6858000"/>
              <a:gd name="connsiteX686" fmla="*/ 358355 w 7467600"/>
              <a:gd name="connsiteY686" fmla="*/ 2620471 h 6858000"/>
              <a:gd name="connsiteX687" fmla="*/ 510577 w 7467600"/>
              <a:gd name="connsiteY687" fmla="*/ 2501244 h 6858000"/>
              <a:gd name="connsiteX688" fmla="*/ 211967 w 7467600"/>
              <a:gd name="connsiteY688" fmla="*/ 2479171 h 6858000"/>
              <a:gd name="connsiteX689" fmla="*/ 0 w 7467600"/>
              <a:gd name="connsiteY689" fmla="*/ 2476398 h 6858000"/>
              <a:gd name="connsiteX690" fmla="*/ 0 w 7467600"/>
              <a:gd name="connsiteY690" fmla="*/ 2389189 h 6858000"/>
              <a:gd name="connsiteX691" fmla="*/ 103062 w 7467600"/>
              <a:gd name="connsiteY691" fmla="*/ 2389518 h 6858000"/>
              <a:gd name="connsiteX692" fmla="*/ 510734 w 7467600"/>
              <a:gd name="connsiteY692" fmla="*/ 2416201 h 6858000"/>
              <a:gd name="connsiteX693" fmla="*/ 279257 w 7467600"/>
              <a:gd name="connsiteY693" fmla="*/ 2092102 h 6858000"/>
              <a:gd name="connsiteX694" fmla="*/ 65265 w 7467600"/>
              <a:gd name="connsiteY694" fmla="*/ 2006049 h 6858000"/>
              <a:gd name="connsiteX695" fmla="*/ 0 w 7467600"/>
              <a:gd name="connsiteY695" fmla="*/ 1982532 h 6858000"/>
              <a:gd name="connsiteX696" fmla="*/ 0 w 7467600"/>
              <a:gd name="connsiteY696" fmla="*/ 1912789 h 6858000"/>
              <a:gd name="connsiteX697" fmla="*/ 97460 w 7467600"/>
              <a:gd name="connsiteY697" fmla="*/ 1953725 h 6858000"/>
              <a:gd name="connsiteX698" fmla="*/ 221272 w 7467600"/>
              <a:gd name="connsiteY698" fmla="*/ 1980766 h 6858000"/>
              <a:gd name="connsiteX699" fmla="*/ 116765 w 7467600"/>
              <a:gd name="connsiteY699" fmla="*/ 1911033 h 6858000"/>
              <a:gd name="connsiteX700" fmla="*/ 16405 w 7467600"/>
              <a:gd name="connsiteY700" fmla="*/ 1803412 h 6858000"/>
              <a:gd name="connsiteX701" fmla="*/ 0 w 7467600"/>
              <a:gd name="connsiteY701" fmla="*/ 1784777 h 6858000"/>
              <a:gd name="connsiteX702" fmla="*/ 0 w 7467600"/>
              <a:gd name="connsiteY702" fmla="*/ 1740082 h 6858000"/>
              <a:gd name="connsiteX703" fmla="*/ 39394 w 7467600"/>
              <a:gd name="connsiteY703" fmla="*/ 1784856 h 6858000"/>
              <a:gd name="connsiteX704" fmla="*/ 135813 w 7467600"/>
              <a:gd name="connsiteY704" fmla="*/ 1888838 h 6858000"/>
              <a:gd name="connsiteX705" fmla="*/ 242575 w 7467600"/>
              <a:gd name="connsiteY705" fmla="*/ 1958841 h 6858000"/>
              <a:gd name="connsiteX706" fmla="*/ 82197 w 7467600"/>
              <a:gd name="connsiteY706" fmla="*/ 1754826 h 6858000"/>
              <a:gd name="connsiteX707" fmla="*/ 0 w 7467600"/>
              <a:gd name="connsiteY707" fmla="*/ 1679650 h 6858000"/>
              <a:gd name="connsiteX708" fmla="*/ 0 w 7467600"/>
              <a:gd name="connsiteY708" fmla="*/ 1602463 h 6858000"/>
              <a:gd name="connsiteX709" fmla="*/ 84689 w 7467600"/>
              <a:gd name="connsiteY709" fmla="*/ 1677442 h 6858000"/>
              <a:gd name="connsiteX710" fmla="*/ 298437 w 7467600"/>
              <a:gd name="connsiteY710" fmla="*/ 1968019 h 6858000"/>
              <a:gd name="connsiteX711" fmla="*/ 227269 w 7467600"/>
              <a:gd name="connsiteY711" fmla="*/ 1114064 h 6858000"/>
              <a:gd name="connsiteX712" fmla="*/ 248003 w 7467600"/>
              <a:gd name="connsiteY712" fmla="*/ 1089613 h 6858000"/>
              <a:gd name="connsiteX713" fmla="*/ 427020 w 7467600"/>
              <a:gd name="connsiteY713" fmla="*/ 1619803 h 6858000"/>
              <a:gd name="connsiteX714" fmla="*/ 340345 w 7467600"/>
              <a:gd name="connsiteY714" fmla="*/ 2027739 h 6858000"/>
              <a:gd name="connsiteX715" fmla="*/ 360865 w 7467600"/>
              <a:gd name="connsiteY715" fmla="*/ 2044827 h 6858000"/>
              <a:gd name="connsiteX716" fmla="*/ 560414 w 7467600"/>
              <a:gd name="connsiteY716" fmla="*/ 2421457 h 6858000"/>
              <a:gd name="connsiteX717" fmla="*/ 1359703 w 7467600"/>
              <a:gd name="connsiteY717" fmla="*/ 2578554 h 6858000"/>
              <a:gd name="connsiteX718" fmla="*/ 1359422 w 7467600"/>
              <a:gd name="connsiteY718" fmla="*/ 2577994 h 6858000"/>
              <a:gd name="connsiteX719" fmla="*/ 828701 w 7467600"/>
              <a:gd name="connsiteY719" fmla="*/ 1839520 h 6858000"/>
              <a:gd name="connsiteX720" fmla="*/ 494427 w 7467600"/>
              <a:gd name="connsiteY720" fmla="*/ 1092333 h 6858000"/>
              <a:gd name="connsiteX721" fmla="*/ 506322 w 7467600"/>
              <a:gd name="connsiteY721" fmla="*/ 1020997 h 6858000"/>
              <a:gd name="connsiteX722" fmla="*/ 4570198 w 7467600"/>
              <a:gd name="connsiteY722" fmla="*/ 978081 h 6858000"/>
              <a:gd name="connsiteX723" fmla="*/ 4523691 w 7467600"/>
              <a:gd name="connsiteY723" fmla="*/ 1127776 h 6858000"/>
              <a:gd name="connsiteX724" fmla="*/ 4509875 w 7467600"/>
              <a:gd name="connsiteY724" fmla="*/ 1167552 h 6858000"/>
              <a:gd name="connsiteX725" fmla="*/ 4478168 w 7467600"/>
              <a:gd name="connsiteY725" fmla="*/ 1260735 h 6858000"/>
              <a:gd name="connsiteX726" fmla="*/ 4409309 w 7467600"/>
              <a:gd name="connsiteY726" fmla="*/ 1666996 h 6858000"/>
              <a:gd name="connsiteX727" fmla="*/ 4370031 w 7467600"/>
              <a:gd name="connsiteY727" fmla="*/ 1955666 h 6858000"/>
              <a:gd name="connsiteX728" fmla="*/ 4570198 w 7467600"/>
              <a:gd name="connsiteY728" fmla="*/ 978081 h 6858000"/>
              <a:gd name="connsiteX729" fmla="*/ 4557898 w 7467600"/>
              <a:gd name="connsiteY729" fmla="*/ 900011 h 6858000"/>
              <a:gd name="connsiteX730" fmla="*/ 4344840 w 7467600"/>
              <a:gd name="connsiteY730" fmla="*/ 1922038 h 6858000"/>
              <a:gd name="connsiteX731" fmla="*/ 4378710 w 7467600"/>
              <a:gd name="connsiteY731" fmla="*/ 1665516 h 6858000"/>
              <a:gd name="connsiteX732" fmla="*/ 4448798 w 7467600"/>
              <a:gd name="connsiteY732" fmla="*/ 1253024 h 6858000"/>
              <a:gd name="connsiteX733" fmla="*/ 4480315 w 7467600"/>
              <a:gd name="connsiteY733" fmla="*/ 1158454 h 6858000"/>
              <a:gd name="connsiteX734" fmla="*/ 4494133 w 7467600"/>
              <a:gd name="connsiteY734" fmla="*/ 1118676 h 6858000"/>
              <a:gd name="connsiteX735" fmla="*/ 4557898 w 7467600"/>
              <a:gd name="connsiteY735" fmla="*/ 900011 h 6858000"/>
              <a:gd name="connsiteX736" fmla="*/ 5870151 w 7467600"/>
              <a:gd name="connsiteY736" fmla="*/ 898890 h 6858000"/>
              <a:gd name="connsiteX737" fmla="*/ 5861335 w 7467600"/>
              <a:gd name="connsiteY737" fmla="*/ 899177 h 6858000"/>
              <a:gd name="connsiteX738" fmla="*/ 5843702 w 7467600"/>
              <a:gd name="connsiteY738" fmla="*/ 899748 h 6858000"/>
              <a:gd name="connsiteX739" fmla="*/ 5651107 w 7467600"/>
              <a:gd name="connsiteY739" fmla="*/ 920306 h 6858000"/>
              <a:gd name="connsiteX740" fmla="*/ 5459407 w 7467600"/>
              <a:gd name="connsiteY740" fmla="*/ 940975 h 6858000"/>
              <a:gd name="connsiteX741" fmla="*/ 5374846 w 7467600"/>
              <a:gd name="connsiteY741" fmla="*/ 941988 h 6858000"/>
              <a:gd name="connsiteX742" fmla="*/ 5256105 w 7467600"/>
              <a:gd name="connsiteY742" fmla="*/ 945632 h 6858000"/>
              <a:gd name="connsiteX743" fmla="*/ 5107071 w 7467600"/>
              <a:gd name="connsiteY743" fmla="*/ 969720 h 6858000"/>
              <a:gd name="connsiteX744" fmla="*/ 4998681 w 7467600"/>
              <a:gd name="connsiteY744" fmla="*/ 988771 h 6858000"/>
              <a:gd name="connsiteX745" fmla="*/ 5870151 w 7467600"/>
              <a:gd name="connsiteY745" fmla="*/ 898890 h 6858000"/>
              <a:gd name="connsiteX746" fmla="*/ 5504425 w 7467600"/>
              <a:gd name="connsiteY746" fmla="*/ 848067 h 6858000"/>
              <a:gd name="connsiteX747" fmla="*/ 4968849 w 7467600"/>
              <a:gd name="connsiteY747" fmla="*/ 962318 h 6858000"/>
              <a:gd name="connsiteX748" fmla="*/ 5104039 w 7467600"/>
              <a:gd name="connsiteY748" fmla="*/ 940634 h 6858000"/>
              <a:gd name="connsiteX749" fmla="*/ 5256311 w 7467600"/>
              <a:gd name="connsiteY749" fmla="*/ 916490 h 6858000"/>
              <a:gd name="connsiteX750" fmla="*/ 5377381 w 7467600"/>
              <a:gd name="connsiteY750" fmla="*/ 912671 h 6858000"/>
              <a:gd name="connsiteX751" fmla="*/ 5460148 w 7467600"/>
              <a:gd name="connsiteY751" fmla="*/ 911442 h 6858000"/>
              <a:gd name="connsiteX752" fmla="*/ 5648971 w 7467600"/>
              <a:gd name="connsiteY752" fmla="*/ 891331 h 6858000"/>
              <a:gd name="connsiteX753" fmla="*/ 5844807 w 7467600"/>
              <a:gd name="connsiteY753" fmla="*/ 870718 h 6858000"/>
              <a:gd name="connsiteX754" fmla="*/ 5862975 w 7467600"/>
              <a:gd name="connsiteY754" fmla="*/ 869756 h 6858000"/>
              <a:gd name="connsiteX755" fmla="*/ 5920887 w 7467600"/>
              <a:gd name="connsiteY755" fmla="*/ 865929 h 6858000"/>
              <a:gd name="connsiteX756" fmla="*/ 5504425 w 7467600"/>
              <a:gd name="connsiteY756" fmla="*/ 848067 h 6858000"/>
              <a:gd name="connsiteX757" fmla="*/ 3607114 w 7467600"/>
              <a:gd name="connsiteY757" fmla="*/ 467441 h 6858000"/>
              <a:gd name="connsiteX758" fmla="*/ 3296242 w 7467600"/>
              <a:gd name="connsiteY758" fmla="*/ 807991 h 6858000"/>
              <a:gd name="connsiteX759" fmla="*/ 3174674 w 7467600"/>
              <a:gd name="connsiteY759" fmla="*/ 919759 h 6858000"/>
              <a:gd name="connsiteX760" fmla="*/ 3042978 w 7467600"/>
              <a:gd name="connsiteY760" fmla="*/ 1054894 h 6858000"/>
              <a:gd name="connsiteX761" fmla="*/ 2968914 w 7467600"/>
              <a:gd name="connsiteY761" fmla="*/ 1133756 h 6858000"/>
              <a:gd name="connsiteX762" fmla="*/ 3103823 w 7467600"/>
              <a:gd name="connsiteY762" fmla="*/ 1026814 h 6858000"/>
              <a:gd name="connsiteX763" fmla="*/ 3607114 w 7467600"/>
              <a:gd name="connsiteY763" fmla="*/ 467441 h 6858000"/>
              <a:gd name="connsiteX764" fmla="*/ 3744487 w 7467600"/>
              <a:gd name="connsiteY764" fmla="*/ 383136 h 6858000"/>
              <a:gd name="connsiteX765" fmla="*/ 3970213 w 7467600"/>
              <a:gd name="connsiteY765" fmla="*/ 995559 h 6858000"/>
              <a:gd name="connsiteX766" fmla="*/ 3744487 w 7467600"/>
              <a:gd name="connsiteY766" fmla="*/ 383136 h 6858000"/>
              <a:gd name="connsiteX767" fmla="*/ 3624562 w 7467600"/>
              <a:gd name="connsiteY767" fmla="*/ 367041 h 6858000"/>
              <a:gd name="connsiteX768" fmla="*/ 3489712 w 7467600"/>
              <a:gd name="connsiteY768" fmla="*/ 485386 h 6858000"/>
              <a:gd name="connsiteX769" fmla="*/ 3182994 w 7467600"/>
              <a:gd name="connsiteY769" fmla="*/ 828265 h 6858000"/>
              <a:gd name="connsiteX770" fmla="*/ 2892114 w 7467600"/>
              <a:gd name="connsiteY770" fmla="*/ 1172635 h 6858000"/>
              <a:gd name="connsiteX771" fmla="*/ 3021459 w 7467600"/>
              <a:gd name="connsiteY771" fmla="*/ 1035385 h 6858000"/>
              <a:gd name="connsiteX772" fmla="*/ 3153873 w 7467600"/>
              <a:gd name="connsiteY772" fmla="*/ 898971 h 6858000"/>
              <a:gd name="connsiteX773" fmla="*/ 3276511 w 7467600"/>
              <a:gd name="connsiteY773" fmla="*/ 786423 h 6858000"/>
              <a:gd name="connsiteX774" fmla="*/ 3584154 w 7467600"/>
              <a:gd name="connsiteY774" fmla="*/ 448218 h 6858000"/>
              <a:gd name="connsiteX775" fmla="*/ 3624562 w 7467600"/>
              <a:gd name="connsiteY775" fmla="*/ 367041 h 6858000"/>
              <a:gd name="connsiteX776" fmla="*/ 3766672 w 7467600"/>
              <a:gd name="connsiteY776" fmla="*/ 359429 h 6858000"/>
              <a:gd name="connsiteX777" fmla="*/ 3996338 w 7467600"/>
              <a:gd name="connsiteY777" fmla="*/ 968237 h 6858000"/>
              <a:gd name="connsiteX778" fmla="*/ 3766672 w 7467600"/>
              <a:gd name="connsiteY778" fmla="*/ 359429 h 6858000"/>
              <a:gd name="connsiteX779" fmla="*/ 5805386 w 7467600"/>
              <a:gd name="connsiteY779" fmla="*/ 239240 h 6858000"/>
              <a:gd name="connsiteX780" fmla="*/ 5736947 w 7467600"/>
              <a:gd name="connsiteY780" fmla="*/ 261367 h 6858000"/>
              <a:gd name="connsiteX781" fmla="*/ 5427012 w 7467600"/>
              <a:gd name="connsiteY781" fmla="*/ 311272 h 6858000"/>
              <a:gd name="connsiteX782" fmla="*/ 5147818 w 7467600"/>
              <a:gd name="connsiteY782" fmla="*/ 322112 h 6858000"/>
              <a:gd name="connsiteX783" fmla="*/ 5060854 w 7467600"/>
              <a:gd name="connsiteY783" fmla="*/ 311882 h 6858000"/>
              <a:gd name="connsiteX784" fmla="*/ 4945989 w 7467600"/>
              <a:gd name="connsiteY784" fmla="*/ 300516 h 6858000"/>
              <a:gd name="connsiteX785" fmla="*/ 5410479 w 7467600"/>
              <a:gd name="connsiteY785" fmla="*/ 348434 h 6858000"/>
              <a:gd name="connsiteX786" fmla="*/ 5805386 w 7467600"/>
              <a:gd name="connsiteY786" fmla="*/ 239240 h 6858000"/>
              <a:gd name="connsiteX787" fmla="*/ 5905192 w 7467600"/>
              <a:gd name="connsiteY787" fmla="*/ 163079 h 6858000"/>
              <a:gd name="connsiteX788" fmla="*/ 5865655 w 7467600"/>
              <a:gd name="connsiteY788" fmla="*/ 171901 h 6858000"/>
              <a:gd name="connsiteX789" fmla="*/ 5259740 w 7467600"/>
              <a:gd name="connsiteY789" fmla="*/ 257013 h 6858000"/>
              <a:gd name="connsiteX790" fmla="*/ 5208466 w 7467600"/>
              <a:gd name="connsiteY790" fmla="*/ 257550 h 6858000"/>
              <a:gd name="connsiteX791" fmla="*/ 4980204 w 7467600"/>
              <a:gd name="connsiteY791" fmla="*/ 271903 h 6858000"/>
              <a:gd name="connsiteX792" fmla="*/ 5068068 w 7467600"/>
              <a:gd name="connsiteY792" fmla="*/ 282244 h 6858000"/>
              <a:gd name="connsiteX793" fmla="*/ 5153231 w 7467600"/>
              <a:gd name="connsiteY793" fmla="*/ 292240 h 6858000"/>
              <a:gd name="connsiteX794" fmla="*/ 5426491 w 7467600"/>
              <a:gd name="connsiteY794" fmla="*/ 281128 h 6858000"/>
              <a:gd name="connsiteX795" fmla="*/ 5731212 w 7467600"/>
              <a:gd name="connsiteY795" fmla="*/ 231951 h 6858000"/>
              <a:gd name="connsiteX796" fmla="*/ 5905192 w 7467600"/>
              <a:gd name="connsiteY796" fmla="*/ 163079 h 6858000"/>
              <a:gd name="connsiteX797" fmla="*/ 5944437 w 7467600"/>
              <a:gd name="connsiteY797" fmla="*/ 113829 h 6858000"/>
              <a:gd name="connsiteX798" fmla="*/ 5825032 w 7467600"/>
              <a:gd name="connsiteY798" fmla="*/ 146405 h 6858000"/>
              <a:gd name="connsiteX799" fmla="*/ 4955599 w 7467600"/>
              <a:gd name="connsiteY799" fmla="*/ 247008 h 6858000"/>
              <a:gd name="connsiteX800" fmla="*/ 5210104 w 7467600"/>
              <a:gd name="connsiteY800" fmla="*/ 228123 h 6858000"/>
              <a:gd name="connsiteX801" fmla="*/ 5261015 w 7467600"/>
              <a:gd name="connsiteY801" fmla="*/ 227087 h 6858000"/>
              <a:gd name="connsiteX802" fmla="*/ 5861181 w 7467600"/>
              <a:gd name="connsiteY802" fmla="*/ 143093 h 6858000"/>
              <a:gd name="connsiteX803" fmla="*/ 5961252 w 7467600"/>
              <a:gd name="connsiteY803" fmla="*/ 114820 h 6858000"/>
              <a:gd name="connsiteX804" fmla="*/ 5944437 w 7467600"/>
              <a:gd name="connsiteY804" fmla="*/ 113829 h 6858000"/>
              <a:gd name="connsiteX805" fmla="*/ 3882765 w 7467600"/>
              <a:gd name="connsiteY805" fmla="*/ 0 h 6858000"/>
              <a:gd name="connsiteX806" fmla="*/ 3995099 w 7467600"/>
              <a:gd name="connsiteY806" fmla="*/ 0 h 6858000"/>
              <a:gd name="connsiteX807" fmla="*/ 4163818 w 7467600"/>
              <a:gd name="connsiteY807" fmla="*/ 234104 h 6858000"/>
              <a:gd name="connsiteX808" fmla="*/ 4172099 w 7467600"/>
              <a:gd name="connsiteY808" fmla="*/ 234207 h 6858000"/>
              <a:gd name="connsiteX809" fmla="*/ 4784282 w 7467600"/>
              <a:gd name="connsiteY809" fmla="*/ 276561 h 6858000"/>
              <a:gd name="connsiteX810" fmla="*/ 4801687 w 7467600"/>
              <a:gd name="connsiteY810" fmla="*/ 267764 h 6858000"/>
              <a:gd name="connsiteX811" fmla="*/ 6082788 w 7467600"/>
              <a:gd name="connsiteY811" fmla="*/ 64119 h 6858000"/>
              <a:gd name="connsiteX812" fmla="*/ 6099442 w 7467600"/>
              <a:gd name="connsiteY812" fmla="*/ 82568 h 6858000"/>
              <a:gd name="connsiteX813" fmla="*/ 4804137 w 7467600"/>
              <a:gd name="connsiteY813" fmla="*/ 320931 h 6858000"/>
              <a:gd name="connsiteX814" fmla="*/ 4227047 w 7467600"/>
              <a:gd name="connsiteY814" fmla="*/ 313415 h 6858000"/>
              <a:gd name="connsiteX815" fmla="*/ 4346041 w 7467600"/>
              <a:gd name="connsiteY815" fmla="*/ 456086 h 6858000"/>
              <a:gd name="connsiteX816" fmla="*/ 4870967 w 7467600"/>
              <a:gd name="connsiteY816" fmla="*/ 963061 h 6858000"/>
              <a:gd name="connsiteX817" fmla="*/ 4889647 w 7467600"/>
              <a:gd name="connsiteY817" fmla="*/ 957147 h 6858000"/>
              <a:gd name="connsiteX818" fmla="*/ 5422504 w 7467600"/>
              <a:gd name="connsiteY818" fmla="*/ 805191 h 6858000"/>
              <a:gd name="connsiteX819" fmla="*/ 6087656 w 7467600"/>
              <a:gd name="connsiteY819" fmla="*/ 826703 h 6858000"/>
              <a:gd name="connsiteX820" fmla="*/ 6058717 w 7467600"/>
              <a:gd name="connsiteY820" fmla="*/ 865992 h 6858000"/>
              <a:gd name="connsiteX821" fmla="*/ 4974153 w 7467600"/>
              <a:gd name="connsiteY821" fmla="*/ 1045456 h 6858000"/>
              <a:gd name="connsiteX822" fmla="*/ 5627835 w 7467600"/>
              <a:gd name="connsiteY822" fmla="*/ 1472077 h 6858000"/>
              <a:gd name="connsiteX823" fmla="*/ 5629817 w 7467600"/>
              <a:gd name="connsiteY823" fmla="*/ 1471412 h 6858000"/>
              <a:gd name="connsiteX824" fmla="*/ 5634124 w 7467600"/>
              <a:gd name="connsiteY824" fmla="*/ 1470572 h 6858000"/>
              <a:gd name="connsiteX825" fmla="*/ 5755832 w 7467600"/>
              <a:gd name="connsiteY825" fmla="*/ 1383886 h 6858000"/>
              <a:gd name="connsiteX826" fmla="*/ 6014186 w 7467600"/>
              <a:gd name="connsiteY826" fmla="*/ 1279799 h 6858000"/>
              <a:gd name="connsiteX827" fmla="*/ 6901619 w 7467600"/>
              <a:gd name="connsiteY827" fmla="*/ 1047874 h 6858000"/>
              <a:gd name="connsiteX828" fmla="*/ 6931566 w 7467600"/>
              <a:gd name="connsiteY828" fmla="*/ 1062034 h 6858000"/>
              <a:gd name="connsiteX829" fmla="*/ 5790982 w 7467600"/>
              <a:gd name="connsiteY829" fmla="*/ 1561380 h 6858000"/>
              <a:gd name="connsiteX830" fmla="*/ 6188971 w 7467600"/>
              <a:gd name="connsiteY830" fmla="*/ 1755168 h 6858000"/>
              <a:gd name="connsiteX831" fmla="*/ 6202446 w 7467600"/>
              <a:gd name="connsiteY831" fmla="*/ 1752268 h 6858000"/>
              <a:gd name="connsiteX832" fmla="*/ 7179560 w 7467600"/>
              <a:gd name="connsiteY832" fmla="*/ 1467551 h 6858000"/>
              <a:gd name="connsiteX833" fmla="*/ 7158730 w 7467600"/>
              <a:gd name="connsiteY833" fmla="*/ 1507835 h 6858000"/>
              <a:gd name="connsiteX834" fmla="*/ 6326959 w 7467600"/>
              <a:gd name="connsiteY834" fmla="*/ 1817686 h 6858000"/>
              <a:gd name="connsiteX835" fmla="*/ 6537433 w 7467600"/>
              <a:gd name="connsiteY835" fmla="*/ 1907790 h 6858000"/>
              <a:gd name="connsiteX836" fmla="*/ 6550221 w 7467600"/>
              <a:gd name="connsiteY836" fmla="*/ 1910729 h 6858000"/>
              <a:gd name="connsiteX837" fmla="*/ 6964438 w 7467600"/>
              <a:gd name="connsiteY837" fmla="*/ 2209505 h 6858000"/>
              <a:gd name="connsiteX838" fmla="*/ 7367862 w 7467600"/>
              <a:gd name="connsiteY838" fmla="*/ 2806833 h 6858000"/>
              <a:gd name="connsiteX839" fmla="*/ 7364329 w 7467600"/>
              <a:gd name="connsiteY839" fmla="*/ 2826907 h 6858000"/>
              <a:gd name="connsiteX840" fmla="*/ 7290545 w 7467600"/>
              <a:gd name="connsiteY840" fmla="*/ 2850663 h 6858000"/>
              <a:gd name="connsiteX841" fmla="*/ 6472036 w 7467600"/>
              <a:gd name="connsiteY841" fmla="*/ 1959003 h 6858000"/>
              <a:gd name="connsiteX842" fmla="*/ 5792897 w 7467600"/>
              <a:gd name="connsiteY842" fmla="*/ 1647747 h 6858000"/>
              <a:gd name="connsiteX843" fmla="*/ 5842751 w 7467600"/>
              <a:gd name="connsiteY843" fmla="*/ 1816112 h 6858000"/>
              <a:gd name="connsiteX844" fmla="*/ 5847424 w 7467600"/>
              <a:gd name="connsiteY844" fmla="*/ 1815776 h 6858000"/>
              <a:gd name="connsiteX845" fmla="*/ 6399821 w 7467600"/>
              <a:gd name="connsiteY845" fmla="*/ 2344799 h 6858000"/>
              <a:gd name="connsiteX846" fmla="*/ 6323232 w 7467600"/>
              <a:gd name="connsiteY846" fmla="*/ 2389634 h 6858000"/>
              <a:gd name="connsiteX847" fmla="*/ 5942958 w 7467600"/>
              <a:gd name="connsiteY847" fmla="*/ 2077708 h 6858000"/>
              <a:gd name="connsiteX848" fmla="*/ 5921559 w 7467600"/>
              <a:gd name="connsiteY848" fmla="*/ 2378596 h 6858000"/>
              <a:gd name="connsiteX849" fmla="*/ 5817651 w 7467600"/>
              <a:gd name="connsiteY849" fmla="*/ 3023919 h 6858000"/>
              <a:gd name="connsiteX850" fmla="*/ 5729634 w 7467600"/>
              <a:gd name="connsiteY850" fmla="*/ 3051849 h 6858000"/>
              <a:gd name="connsiteX851" fmla="*/ 5611018 w 7467600"/>
              <a:gd name="connsiteY851" fmla="*/ 2316769 h 6858000"/>
              <a:gd name="connsiteX852" fmla="*/ 5687608 w 7467600"/>
              <a:gd name="connsiteY852" fmla="*/ 2039972 h 6858000"/>
              <a:gd name="connsiteX853" fmla="*/ 5657554 w 7467600"/>
              <a:gd name="connsiteY853" fmla="*/ 1576445 h 6858000"/>
              <a:gd name="connsiteX854" fmla="*/ 5150475 w 7467600"/>
              <a:gd name="connsiteY854" fmla="*/ 1274012 h 6858000"/>
              <a:gd name="connsiteX855" fmla="*/ 5349142 w 7467600"/>
              <a:gd name="connsiteY855" fmla="*/ 2204405 h 6858000"/>
              <a:gd name="connsiteX856" fmla="*/ 5262214 w 7467600"/>
              <a:gd name="connsiteY856" fmla="*/ 2233836 h 6858000"/>
              <a:gd name="connsiteX857" fmla="*/ 4981539 w 7467600"/>
              <a:gd name="connsiteY857" fmla="*/ 1542201 h 6858000"/>
              <a:gd name="connsiteX858" fmla="*/ 4958461 w 7467600"/>
              <a:gd name="connsiteY858" fmla="*/ 1136957 h 6858000"/>
              <a:gd name="connsiteX859" fmla="*/ 4655015 w 7467600"/>
              <a:gd name="connsiteY859" fmla="*/ 891426 h 6858000"/>
              <a:gd name="connsiteX860" fmla="*/ 4348002 w 7467600"/>
              <a:gd name="connsiteY860" fmla="*/ 2205895 h 6858000"/>
              <a:gd name="connsiteX861" fmla="*/ 4262250 w 7467600"/>
              <a:gd name="connsiteY861" fmla="*/ 2219972 h 6858000"/>
              <a:gd name="connsiteX862" fmla="*/ 4550611 w 7467600"/>
              <a:gd name="connsiteY862" fmla="*/ 817540 h 6858000"/>
              <a:gd name="connsiteX863" fmla="*/ 4564418 w 7467600"/>
              <a:gd name="connsiteY863" fmla="*/ 808293 h 6858000"/>
              <a:gd name="connsiteX864" fmla="*/ 4266388 w 7467600"/>
              <a:gd name="connsiteY864" fmla="*/ 500083 h 6858000"/>
              <a:gd name="connsiteX865" fmla="*/ 4032842 w 7467600"/>
              <a:gd name="connsiteY865" fmla="*/ 211809 h 6858000"/>
              <a:gd name="connsiteX866" fmla="*/ 3882765 w 7467600"/>
              <a:gd name="connsiteY866" fmla="*/ 0 h 6858000"/>
              <a:gd name="connsiteX867" fmla="*/ 3721337 w 7467600"/>
              <a:gd name="connsiteY867" fmla="*/ 0 h 6858000"/>
              <a:gd name="connsiteX868" fmla="*/ 3797544 w 7467600"/>
              <a:gd name="connsiteY868" fmla="*/ 0 h 6858000"/>
              <a:gd name="connsiteX869" fmla="*/ 3775734 w 7467600"/>
              <a:gd name="connsiteY869" fmla="*/ 95131 h 6858000"/>
              <a:gd name="connsiteX870" fmla="*/ 3724807 w 7467600"/>
              <a:gd name="connsiteY870" fmla="*/ 272257 h 6858000"/>
              <a:gd name="connsiteX871" fmla="*/ 3726844 w 7467600"/>
              <a:gd name="connsiteY871" fmla="*/ 282988 h 6858000"/>
              <a:gd name="connsiteX872" fmla="*/ 3742664 w 7467600"/>
              <a:gd name="connsiteY872" fmla="*/ 279918 h 6858000"/>
              <a:gd name="connsiteX873" fmla="*/ 4103910 w 7467600"/>
              <a:gd name="connsiteY873" fmla="*/ 1161917 h 6858000"/>
              <a:gd name="connsiteX874" fmla="*/ 4020269 w 7467600"/>
              <a:gd name="connsiteY874" fmla="*/ 1200406 h 6858000"/>
              <a:gd name="connsiteX875" fmla="*/ 3674882 w 7467600"/>
              <a:gd name="connsiteY875" fmla="*/ 488524 h 6858000"/>
              <a:gd name="connsiteX876" fmla="*/ 3132682 w 7467600"/>
              <a:gd name="connsiteY876" fmla="*/ 1072284 h 6858000"/>
              <a:gd name="connsiteX877" fmla="*/ 2716346 w 7467600"/>
              <a:gd name="connsiteY877" fmla="*/ 1276376 h 6858000"/>
              <a:gd name="connsiteX878" fmla="*/ 2716772 w 7467600"/>
              <a:gd name="connsiteY878" fmla="*/ 1255462 h 6858000"/>
              <a:gd name="connsiteX879" fmla="*/ 3471096 w 7467600"/>
              <a:gd name="connsiteY879" fmla="*/ 437072 h 6858000"/>
              <a:gd name="connsiteX880" fmla="*/ 3639057 w 7467600"/>
              <a:gd name="connsiteY880" fmla="*/ 286334 h 6858000"/>
              <a:gd name="connsiteX881" fmla="*/ 3640309 w 7467600"/>
              <a:gd name="connsiteY881" fmla="*/ 284664 h 6858000"/>
              <a:gd name="connsiteX882" fmla="*/ 3646022 w 7467600"/>
              <a:gd name="connsiteY882" fmla="*/ 276711 h 6858000"/>
              <a:gd name="connsiteX883" fmla="*/ 3707943 w 7467600"/>
              <a:gd name="connsiteY883" fmla="*/ 65958 h 6858000"/>
              <a:gd name="connsiteX884" fmla="*/ 3721337 w 7467600"/>
              <a:gd name="connsiteY884" fmla="*/ 0 h 6858000"/>
              <a:gd name="connsiteX885" fmla="*/ 2867960 w 7467600"/>
              <a:gd name="connsiteY885" fmla="*/ 0 h 6858000"/>
              <a:gd name="connsiteX886" fmla="*/ 2926351 w 7467600"/>
              <a:gd name="connsiteY886" fmla="*/ 0 h 6858000"/>
              <a:gd name="connsiteX887" fmla="*/ 2902823 w 7467600"/>
              <a:gd name="connsiteY887" fmla="*/ 262929 h 6858000"/>
              <a:gd name="connsiteX888" fmla="*/ 2940663 w 7467600"/>
              <a:gd name="connsiteY888" fmla="*/ 140884 h 6858000"/>
              <a:gd name="connsiteX889" fmla="*/ 2947039 w 7467600"/>
              <a:gd name="connsiteY889" fmla="*/ 122524 h 6858000"/>
              <a:gd name="connsiteX890" fmla="*/ 2984316 w 7467600"/>
              <a:gd name="connsiteY890" fmla="*/ 0 h 6858000"/>
              <a:gd name="connsiteX891" fmla="*/ 3016114 w 7467600"/>
              <a:gd name="connsiteY891" fmla="*/ 0 h 6858000"/>
              <a:gd name="connsiteX892" fmla="*/ 2979949 w 7467600"/>
              <a:gd name="connsiteY892" fmla="*/ 119274 h 6858000"/>
              <a:gd name="connsiteX893" fmla="*/ 3023879 w 7467600"/>
              <a:gd name="connsiteY893" fmla="*/ 0 h 6858000"/>
              <a:gd name="connsiteX894" fmla="*/ 3105400 w 7467600"/>
              <a:gd name="connsiteY894" fmla="*/ 0 h 6858000"/>
              <a:gd name="connsiteX895" fmla="*/ 3094669 w 7467600"/>
              <a:gd name="connsiteY895" fmla="*/ 30308 h 6858000"/>
              <a:gd name="connsiteX896" fmla="*/ 2901945 w 7467600"/>
              <a:gd name="connsiteY896" fmla="*/ 466538 h 6858000"/>
              <a:gd name="connsiteX897" fmla="*/ 2815209 w 7467600"/>
              <a:gd name="connsiteY897" fmla="*/ 497361 h 6858000"/>
              <a:gd name="connsiteX898" fmla="*/ 2844845 w 7467600"/>
              <a:gd name="connsiteY898" fmla="*/ 127638 h 6858000"/>
              <a:gd name="connsiteX899" fmla="*/ 2867960 w 7467600"/>
              <a:gd name="connsiteY899" fmla="*/ 0 h 6858000"/>
              <a:gd name="connsiteX900" fmla="*/ 1057230 w 7467600"/>
              <a:gd name="connsiteY900" fmla="*/ 0 h 6858000"/>
              <a:gd name="connsiteX901" fmla="*/ 1111003 w 7467600"/>
              <a:gd name="connsiteY901" fmla="*/ 0 h 6858000"/>
              <a:gd name="connsiteX902" fmla="*/ 1125553 w 7467600"/>
              <a:gd name="connsiteY902" fmla="*/ 52588 h 6858000"/>
              <a:gd name="connsiteX903" fmla="*/ 1304276 w 7467600"/>
              <a:gd name="connsiteY903" fmla="*/ 476275 h 6858000"/>
              <a:gd name="connsiteX904" fmla="*/ 1492066 w 7467600"/>
              <a:gd name="connsiteY904" fmla="*/ 886333 h 6858000"/>
              <a:gd name="connsiteX905" fmla="*/ 1423698 w 7467600"/>
              <a:gd name="connsiteY905" fmla="*/ 710817 h 6858000"/>
              <a:gd name="connsiteX906" fmla="*/ 1357609 w 7467600"/>
              <a:gd name="connsiteY906" fmla="*/ 532892 h 6858000"/>
              <a:gd name="connsiteX907" fmla="*/ 1309550 w 7467600"/>
              <a:gd name="connsiteY907" fmla="*/ 374031 h 6858000"/>
              <a:gd name="connsiteX908" fmla="*/ 1193673 w 7467600"/>
              <a:gd name="connsiteY908" fmla="*/ 49533 h 6858000"/>
              <a:gd name="connsiteX909" fmla="*/ 1164391 w 7467600"/>
              <a:gd name="connsiteY909" fmla="*/ 0 h 6858000"/>
              <a:gd name="connsiteX910" fmla="*/ 1200666 w 7467600"/>
              <a:gd name="connsiteY910" fmla="*/ 0 h 6858000"/>
              <a:gd name="connsiteX911" fmla="*/ 1223408 w 7467600"/>
              <a:gd name="connsiteY911" fmla="*/ 38996 h 6858000"/>
              <a:gd name="connsiteX912" fmla="*/ 1339635 w 7467600"/>
              <a:gd name="connsiteY912" fmla="*/ 365517 h 6858000"/>
              <a:gd name="connsiteX913" fmla="*/ 1387469 w 7467600"/>
              <a:gd name="connsiteY913" fmla="*/ 523079 h 6858000"/>
              <a:gd name="connsiteX914" fmla="*/ 1452685 w 7467600"/>
              <a:gd name="connsiteY914" fmla="*/ 699806 h 6858000"/>
              <a:gd name="connsiteX915" fmla="*/ 1492092 w 7467600"/>
              <a:gd name="connsiteY915" fmla="*/ 800424 h 6858000"/>
              <a:gd name="connsiteX916" fmla="*/ 1455302 w 7467600"/>
              <a:gd name="connsiteY916" fmla="*/ 632913 h 6858000"/>
              <a:gd name="connsiteX917" fmla="*/ 1222336 w 7467600"/>
              <a:gd name="connsiteY917" fmla="*/ 9480 h 6858000"/>
              <a:gd name="connsiteX918" fmla="*/ 1214634 w 7467600"/>
              <a:gd name="connsiteY918" fmla="*/ 0 h 6858000"/>
              <a:gd name="connsiteX919" fmla="*/ 1289827 w 7467600"/>
              <a:gd name="connsiteY919" fmla="*/ 0 h 6858000"/>
              <a:gd name="connsiteX920" fmla="*/ 1321076 w 7467600"/>
              <a:gd name="connsiteY920" fmla="*/ 59722 h 6858000"/>
              <a:gd name="connsiteX921" fmla="*/ 1512579 w 7467600"/>
              <a:gd name="connsiteY921" fmla="*/ 626441 h 6858000"/>
              <a:gd name="connsiteX922" fmla="*/ 1506076 w 7467600"/>
              <a:gd name="connsiteY922" fmla="*/ 1089289 h 6858000"/>
              <a:gd name="connsiteX923" fmla="*/ 1486346 w 7467600"/>
              <a:gd name="connsiteY923" fmla="*/ 1079919 h 6858000"/>
              <a:gd name="connsiteX924" fmla="*/ 1070511 w 7467600"/>
              <a:gd name="connsiteY924" fmla="*/ 48609 h 6858000"/>
              <a:gd name="connsiteX925" fmla="*/ 1057230 w 7467600"/>
              <a:gd name="connsiteY925" fmla="*/ 0 h 6858000"/>
              <a:gd name="connsiteX926" fmla="*/ 43151 w 7467600"/>
              <a:gd name="connsiteY926" fmla="*/ 0 h 6858000"/>
              <a:gd name="connsiteX927" fmla="*/ 95283 w 7467600"/>
              <a:gd name="connsiteY927" fmla="*/ 0 h 6858000"/>
              <a:gd name="connsiteX928" fmla="*/ 300708 w 7467600"/>
              <a:gd name="connsiteY928" fmla="*/ 154571 h 6858000"/>
              <a:gd name="connsiteX929" fmla="*/ 530414 w 7467600"/>
              <a:gd name="connsiteY929" fmla="*/ 354673 h 6858000"/>
              <a:gd name="connsiteX930" fmla="*/ 333785 w 7467600"/>
              <a:gd name="connsiteY930" fmla="*/ 161564 h 6858000"/>
              <a:gd name="connsiteX931" fmla="*/ 147005 w 7467600"/>
              <a:gd name="connsiteY931" fmla="*/ 0 h 6858000"/>
              <a:gd name="connsiteX932" fmla="*/ 272509 w 7467600"/>
              <a:gd name="connsiteY932" fmla="*/ 0 h 6858000"/>
              <a:gd name="connsiteX933" fmla="*/ 326276 w 7467600"/>
              <a:gd name="connsiteY933" fmla="*/ 45847 h 6858000"/>
              <a:gd name="connsiteX934" fmla="*/ 823759 w 7467600"/>
              <a:gd name="connsiteY934" fmla="*/ 574145 h 6858000"/>
              <a:gd name="connsiteX935" fmla="*/ 811254 w 7467600"/>
              <a:gd name="connsiteY935" fmla="*/ 665546 h 6858000"/>
              <a:gd name="connsiteX936" fmla="*/ 154042 w 7467600"/>
              <a:gd name="connsiteY936" fmla="*/ 261522 h 6858000"/>
              <a:gd name="connsiteX937" fmla="*/ 13550 w 7467600"/>
              <a:gd name="connsiteY937" fmla="*/ 158423 h 6858000"/>
              <a:gd name="connsiteX938" fmla="*/ 0 w 7467600"/>
              <a:gd name="connsiteY938" fmla="*/ 146618 h 6858000"/>
              <a:gd name="connsiteX939" fmla="*/ 0 w 7467600"/>
              <a:gd name="connsiteY939" fmla="*/ 59161 h 6858000"/>
              <a:gd name="connsiteX940" fmla="*/ 45427 w 7467600"/>
              <a:gd name="connsiteY940" fmla="*/ 101078 h 6858000"/>
              <a:gd name="connsiteX941" fmla="*/ 630103 w 7467600"/>
              <a:gd name="connsiteY941" fmla="*/ 485885 h 6858000"/>
              <a:gd name="connsiteX942" fmla="*/ 532040 w 7467600"/>
              <a:gd name="connsiteY942" fmla="*/ 399359 h 6858000"/>
              <a:gd name="connsiteX943" fmla="*/ 517618 w 7467600"/>
              <a:gd name="connsiteY943" fmla="*/ 385726 h 6858000"/>
              <a:gd name="connsiteX944" fmla="*/ 285074 w 7467600"/>
              <a:gd name="connsiteY944" fmla="*/ 182755 h 6858000"/>
              <a:gd name="connsiteX945" fmla="*/ 43151 w 7467600"/>
              <a:gd name="connsiteY945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289862 w 7467600"/>
              <a:gd name="connsiteY4" fmla="*/ 6659827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1019354 w 7467600"/>
              <a:gd name="connsiteY13" fmla="*/ 6315006 h 6858000"/>
              <a:gd name="connsiteX14" fmla="*/ 441046 w 7467600"/>
              <a:gd name="connsiteY14" fmla="*/ 6691153 h 6858000"/>
              <a:gd name="connsiteX15" fmla="*/ 1019354 w 7467600"/>
              <a:gd name="connsiteY15" fmla="*/ 6315006 h 6858000"/>
              <a:gd name="connsiteX16" fmla="*/ 991680 w 7467600"/>
              <a:gd name="connsiteY16" fmla="*/ 6298413 h 6858000"/>
              <a:gd name="connsiteX17" fmla="*/ 409060 w 7467600"/>
              <a:gd name="connsiteY17" fmla="*/ 6671470 h 6858000"/>
              <a:gd name="connsiteX18" fmla="*/ 991680 w 7467600"/>
              <a:gd name="connsiteY18" fmla="*/ 6298413 h 6858000"/>
              <a:gd name="connsiteX19" fmla="*/ 103333 w 7467600"/>
              <a:gd name="connsiteY19" fmla="*/ 5699602 h 6858000"/>
              <a:gd name="connsiteX20" fmla="*/ 233938 w 7467600"/>
              <a:gd name="connsiteY20" fmla="*/ 5809416 h 6858000"/>
              <a:gd name="connsiteX21" fmla="*/ 883580 w 7467600"/>
              <a:gd name="connsiteY21" fmla="*/ 6180710 h 6858000"/>
              <a:gd name="connsiteX22" fmla="*/ 487337 w 7467600"/>
              <a:gd name="connsiteY22" fmla="*/ 5950182 h 6858000"/>
              <a:gd name="connsiteX23" fmla="*/ 354051 w 7467600"/>
              <a:gd name="connsiteY23" fmla="*/ 5854912 h 6858000"/>
              <a:gd name="connsiteX24" fmla="*/ 195436 w 7467600"/>
              <a:gd name="connsiteY24" fmla="*/ 5755068 h 6858000"/>
              <a:gd name="connsiteX25" fmla="*/ 103333 w 7467600"/>
              <a:gd name="connsiteY25" fmla="*/ 5699602 h 6858000"/>
              <a:gd name="connsiteX26" fmla="*/ 5539432 w 7467600"/>
              <a:gd name="connsiteY26" fmla="*/ 5642928 h 6858000"/>
              <a:gd name="connsiteX27" fmla="*/ 5555462 w 7467600"/>
              <a:gd name="connsiteY27" fmla="*/ 5694454 h 6858000"/>
              <a:gd name="connsiteX28" fmla="*/ 5828270 w 7467600"/>
              <a:gd name="connsiteY28" fmla="*/ 6320663 h 6858000"/>
              <a:gd name="connsiteX29" fmla="*/ 5947416 w 7467600"/>
              <a:gd name="connsiteY29" fmla="*/ 6574846 h 6858000"/>
              <a:gd name="connsiteX30" fmla="*/ 5539432 w 7467600"/>
              <a:gd name="connsiteY30" fmla="*/ 5642928 h 6858000"/>
              <a:gd name="connsiteX31" fmla="*/ 51253 w 7467600"/>
              <a:gd name="connsiteY31" fmla="*/ 5631825 h 6858000"/>
              <a:gd name="connsiteX32" fmla="*/ 211622 w 7467600"/>
              <a:gd name="connsiteY32" fmla="*/ 5728803 h 6858000"/>
              <a:gd name="connsiteX33" fmla="*/ 371652 w 7467600"/>
              <a:gd name="connsiteY33" fmla="*/ 5829062 h 6858000"/>
              <a:gd name="connsiteX34" fmla="*/ 505903 w 7467600"/>
              <a:gd name="connsiteY34" fmla="*/ 5925221 h 6858000"/>
              <a:gd name="connsiteX35" fmla="*/ 899240 w 7467600"/>
              <a:gd name="connsiteY35" fmla="*/ 6153068 h 6858000"/>
              <a:gd name="connsiteX36" fmla="*/ 988114 w 7467600"/>
              <a:gd name="connsiteY36" fmla="*/ 6174204 h 6858000"/>
              <a:gd name="connsiteX37" fmla="*/ 845971 w 7467600"/>
              <a:gd name="connsiteY37" fmla="*/ 6067177 h 6858000"/>
              <a:gd name="connsiteX38" fmla="*/ 448057 w 7467600"/>
              <a:gd name="connsiteY38" fmla="*/ 5841376 h 6858000"/>
              <a:gd name="connsiteX39" fmla="*/ 51253 w 7467600"/>
              <a:gd name="connsiteY39" fmla="*/ 5631825 h 6858000"/>
              <a:gd name="connsiteX40" fmla="*/ 2606687 w 7467600"/>
              <a:gd name="connsiteY40" fmla="*/ 5630718 h 6858000"/>
              <a:gd name="connsiteX41" fmla="*/ 2645658 w 7467600"/>
              <a:gd name="connsiteY41" fmla="*/ 6640259 h 6858000"/>
              <a:gd name="connsiteX42" fmla="*/ 2606687 w 7467600"/>
              <a:gd name="connsiteY42" fmla="*/ 5630718 h 6858000"/>
              <a:gd name="connsiteX43" fmla="*/ 3642057 w 7467600"/>
              <a:gd name="connsiteY43" fmla="*/ 5573487 h 6858000"/>
              <a:gd name="connsiteX44" fmla="*/ 3632981 w 7467600"/>
              <a:gd name="connsiteY44" fmla="*/ 5579437 h 6858000"/>
              <a:gd name="connsiteX45" fmla="*/ 3382436 w 7467600"/>
              <a:gd name="connsiteY45" fmla="*/ 5952726 h 6858000"/>
              <a:gd name="connsiteX46" fmla="*/ 3191929 w 7467600"/>
              <a:gd name="connsiteY46" fmla="*/ 6662669 h 6858000"/>
              <a:gd name="connsiteX47" fmla="*/ 3369898 w 7467600"/>
              <a:gd name="connsiteY47" fmla="*/ 6081771 h 6858000"/>
              <a:gd name="connsiteX48" fmla="*/ 3642057 w 7467600"/>
              <a:gd name="connsiteY48" fmla="*/ 5573487 h 6858000"/>
              <a:gd name="connsiteX49" fmla="*/ 2650666 w 7467600"/>
              <a:gd name="connsiteY49" fmla="*/ 5530686 h 6858000"/>
              <a:gd name="connsiteX50" fmla="*/ 2650249 w 7467600"/>
              <a:gd name="connsiteY50" fmla="*/ 5532101 h 6858000"/>
              <a:gd name="connsiteX51" fmla="*/ 2663808 w 7467600"/>
              <a:gd name="connsiteY51" fmla="*/ 6535215 h 6858000"/>
              <a:gd name="connsiteX52" fmla="*/ 2665418 w 7467600"/>
              <a:gd name="connsiteY52" fmla="*/ 6132756 h 6858000"/>
              <a:gd name="connsiteX53" fmla="*/ 2650666 w 7467600"/>
              <a:gd name="connsiteY53" fmla="*/ 5530686 h 6858000"/>
              <a:gd name="connsiteX54" fmla="*/ 2680277 w 7467600"/>
              <a:gd name="connsiteY54" fmla="*/ 5479204 h 6858000"/>
              <a:gd name="connsiteX55" fmla="*/ 2678972 w 7467600"/>
              <a:gd name="connsiteY55" fmla="*/ 5481582 h 6858000"/>
              <a:gd name="connsiteX56" fmla="*/ 2696666 w 7467600"/>
              <a:gd name="connsiteY56" fmla="*/ 6133836 h 6858000"/>
              <a:gd name="connsiteX57" fmla="*/ 2695769 w 7467600"/>
              <a:gd name="connsiteY57" fmla="*/ 6390955 h 6858000"/>
              <a:gd name="connsiteX58" fmla="*/ 2739893 w 7467600"/>
              <a:gd name="connsiteY58" fmla="*/ 6108357 h 6858000"/>
              <a:gd name="connsiteX59" fmla="*/ 2680277 w 7467600"/>
              <a:gd name="connsiteY59" fmla="*/ 5479204 h 6858000"/>
              <a:gd name="connsiteX60" fmla="*/ 1132195 w 7467600"/>
              <a:gd name="connsiteY60" fmla="*/ 5467980 h 6858000"/>
              <a:gd name="connsiteX61" fmla="*/ 1679056 w 7467600"/>
              <a:gd name="connsiteY61" fmla="*/ 5516907 h 6858000"/>
              <a:gd name="connsiteX62" fmla="*/ 2128648 w 7467600"/>
              <a:gd name="connsiteY62" fmla="*/ 5474249 h 6858000"/>
              <a:gd name="connsiteX63" fmla="*/ 1825619 w 7467600"/>
              <a:gd name="connsiteY63" fmla="*/ 5478447 h 6858000"/>
              <a:gd name="connsiteX64" fmla="*/ 1737798 w 7467600"/>
              <a:gd name="connsiteY64" fmla="*/ 5483353 h 6858000"/>
              <a:gd name="connsiteX65" fmla="*/ 1132195 w 7467600"/>
              <a:gd name="connsiteY65" fmla="*/ 5467980 h 6858000"/>
              <a:gd name="connsiteX66" fmla="*/ 1456157 w 7467600"/>
              <a:gd name="connsiteY66" fmla="*/ 5371404 h 6858000"/>
              <a:gd name="connsiteX67" fmla="*/ 1244432 w 7467600"/>
              <a:gd name="connsiteY67" fmla="*/ 5385601 h 6858000"/>
              <a:gd name="connsiteX68" fmla="*/ 973990 w 7467600"/>
              <a:gd name="connsiteY68" fmla="*/ 5424940 h 6858000"/>
              <a:gd name="connsiteX69" fmla="*/ 1103809 w 7467600"/>
              <a:gd name="connsiteY69" fmla="*/ 5433720 h 6858000"/>
              <a:gd name="connsiteX70" fmla="*/ 1123454 w 7467600"/>
              <a:gd name="connsiteY70" fmla="*/ 5435727 h 6858000"/>
              <a:gd name="connsiteX71" fmla="*/ 1737017 w 7467600"/>
              <a:gd name="connsiteY71" fmla="*/ 5452183 h 6858000"/>
              <a:gd name="connsiteX72" fmla="*/ 1824397 w 7467600"/>
              <a:gd name="connsiteY72" fmla="*/ 5447757 h 6858000"/>
              <a:gd name="connsiteX73" fmla="*/ 2070059 w 7467600"/>
              <a:gd name="connsiteY73" fmla="*/ 5441660 h 6858000"/>
              <a:gd name="connsiteX74" fmla="*/ 1456157 w 7467600"/>
              <a:gd name="connsiteY74" fmla="*/ 5371404 h 6858000"/>
              <a:gd name="connsiteX75" fmla="*/ 4988186 w 7467600"/>
              <a:gd name="connsiteY75" fmla="*/ 5216467 h 6858000"/>
              <a:gd name="connsiteX76" fmla="*/ 4777334 w 7467600"/>
              <a:gd name="connsiteY76" fmla="*/ 5406072 h 6858000"/>
              <a:gd name="connsiteX77" fmla="*/ 4718341 w 7467600"/>
              <a:gd name="connsiteY77" fmla="*/ 5468043 h 6858000"/>
              <a:gd name="connsiteX78" fmla="*/ 4604655 w 7467600"/>
              <a:gd name="connsiteY78" fmla="*/ 5583434 h 6858000"/>
              <a:gd name="connsiteX79" fmla="*/ 4565074 w 7467600"/>
              <a:gd name="connsiteY79" fmla="*/ 5618550 h 6858000"/>
              <a:gd name="connsiteX80" fmla="*/ 4988186 w 7467600"/>
              <a:gd name="connsiteY80" fmla="*/ 5216467 h 6858000"/>
              <a:gd name="connsiteX81" fmla="*/ 4978032 w 7467600"/>
              <a:gd name="connsiteY81" fmla="*/ 5183809 h 6858000"/>
              <a:gd name="connsiteX82" fmla="*/ 4463413 w 7467600"/>
              <a:gd name="connsiteY82" fmla="*/ 5615162 h 6858000"/>
              <a:gd name="connsiteX83" fmla="*/ 4358134 w 7467600"/>
              <a:gd name="connsiteY83" fmla="*/ 5742791 h 6858000"/>
              <a:gd name="connsiteX84" fmla="*/ 4376219 w 7467600"/>
              <a:gd name="connsiteY84" fmla="*/ 5729027 h 6858000"/>
              <a:gd name="connsiteX85" fmla="*/ 4582340 w 7467600"/>
              <a:gd name="connsiteY85" fmla="*/ 5561037 h 6858000"/>
              <a:gd name="connsiteX86" fmla="*/ 4694684 w 7467600"/>
              <a:gd name="connsiteY86" fmla="*/ 5447098 h 6858000"/>
              <a:gd name="connsiteX87" fmla="*/ 4754123 w 7467600"/>
              <a:gd name="connsiteY87" fmla="*/ 5384643 h 6858000"/>
              <a:gd name="connsiteX88" fmla="*/ 4978032 w 7467600"/>
              <a:gd name="connsiteY88" fmla="*/ 5183809 h 6858000"/>
              <a:gd name="connsiteX89" fmla="*/ 1903353 w 7467600"/>
              <a:gd name="connsiteY89" fmla="*/ 5044827 h 6858000"/>
              <a:gd name="connsiteX90" fmla="*/ 1936931 w 7467600"/>
              <a:gd name="connsiteY90" fmla="*/ 5093954 h 6858000"/>
              <a:gd name="connsiteX91" fmla="*/ 2195868 w 7467600"/>
              <a:gd name="connsiteY91" fmla="*/ 5396574 h 6858000"/>
              <a:gd name="connsiteX92" fmla="*/ 2088852 w 7467600"/>
              <a:gd name="connsiteY92" fmla="*/ 5166123 h 6858000"/>
              <a:gd name="connsiteX93" fmla="*/ 1958241 w 7467600"/>
              <a:gd name="connsiteY93" fmla="*/ 5067955 h 6858000"/>
              <a:gd name="connsiteX94" fmla="*/ 1903353 w 7467600"/>
              <a:gd name="connsiteY94" fmla="*/ 5044827 h 6858000"/>
              <a:gd name="connsiteX95" fmla="*/ 1979378 w 7467600"/>
              <a:gd name="connsiteY95" fmla="*/ 4769504 h 6858000"/>
              <a:gd name="connsiteX96" fmla="*/ 2882120 w 7467600"/>
              <a:gd name="connsiteY96" fmla="*/ 5064547 h 6858000"/>
              <a:gd name="connsiteX97" fmla="*/ 2793103 w 7467600"/>
              <a:gd name="connsiteY97" fmla="*/ 5039699 h 6858000"/>
              <a:gd name="connsiteX98" fmla="*/ 2770041 w 7467600"/>
              <a:gd name="connsiteY98" fmla="*/ 5033634 h 6858000"/>
              <a:gd name="connsiteX99" fmla="*/ 1979378 w 7467600"/>
              <a:gd name="connsiteY99" fmla="*/ 4769504 h 6858000"/>
              <a:gd name="connsiteX100" fmla="*/ 1927410 w 7467600"/>
              <a:gd name="connsiteY100" fmla="*/ 4716164 h 6858000"/>
              <a:gd name="connsiteX101" fmla="*/ 1959587 w 7467600"/>
              <a:gd name="connsiteY101" fmla="*/ 4728849 h 6858000"/>
              <a:gd name="connsiteX102" fmla="*/ 2777707 w 7467600"/>
              <a:gd name="connsiteY102" fmla="*/ 5003991 h 6858000"/>
              <a:gd name="connsiteX103" fmla="*/ 2800768 w 7467600"/>
              <a:gd name="connsiteY103" fmla="*/ 5010056 h 6858000"/>
              <a:gd name="connsiteX104" fmla="*/ 2879408 w 7467600"/>
              <a:gd name="connsiteY104" fmla="*/ 5031590 h 6858000"/>
              <a:gd name="connsiteX105" fmla="*/ 2862295 w 7467600"/>
              <a:gd name="connsiteY105" fmla="*/ 5022958 h 6858000"/>
              <a:gd name="connsiteX106" fmla="*/ 2813343 w 7467600"/>
              <a:gd name="connsiteY106" fmla="*/ 4998369 h 6858000"/>
              <a:gd name="connsiteX107" fmla="*/ 2646245 w 7467600"/>
              <a:gd name="connsiteY107" fmla="*/ 4930999 h 6858000"/>
              <a:gd name="connsiteX108" fmla="*/ 1999243 w 7467600"/>
              <a:gd name="connsiteY108" fmla="*/ 4730524 h 6858000"/>
              <a:gd name="connsiteX109" fmla="*/ 1979527 w 7467600"/>
              <a:gd name="connsiteY109" fmla="*/ 4726651 h 6858000"/>
              <a:gd name="connsiteX110" fmla="*/ 1927410 w 7467600"/>
              <a:gd name="connsiteY110" fmla="*/ 4716164 h 6858000"/>
              <a:gd name="connsiteX111" fmla="*/ 1997014 w 7467600"/>
              <a:gd name="connsiteY111" fmla="*/ 4698007 h 6858000"/>
              <a:gd name="connsiteX112" fmla="*/ 2005458 w 7467600"/>
              <a:gd name="connsiteY112" fmla="*/ 4699540 h 6858000"/>
              <a:gd name="connsiteX113" fmla="*/ 2657186 w 7467600"/>
              <a:gd name="connsiteY113" fmla="*/ 4901687 h 6858000"/>
              <a:gd name="connsiteX114" fmla="*/ 2826662 w 7467600"/>
              <a:gd name="connsiteY114" fmla="*/ 4970362 h 6858000"/>
              <a:gd name="connsiteX115" fmla="*/ 2876100 w 7467600"/>
              <a:gd name="connsiteY115" fmla="*/ 4995397 h 6858000"/>
              <a:gd name="connsiteX116" fmla="*/ 3042600 w 7467600"/>
              <a:gd name="connsiteY116" fmla="*/ 5059532 h 6858000"/>
              <a:gd name="connsiteX117" fmla="*/ 1997014 w 7467600"/>
              <a:gd name="connsiteY117" fmla="*/ 4698007 h 6858000"/>
              <a:gd name="connsiteX118" fmla="*/ 2305292 w 7467600"/>
              <a:gd name="connsiteY118" fmla="*/ 4219492 h 6858000"/>
              <a:gd name="connsiteX119" fmla="*/ 3360922 w 7467600"/>
              <a:gd name="connsiteY119" fmla="*/ 4529373 h 6858000"/>
              <a:gd name="connsiteX120" fmla="*/ 3492420 w 7467600"/>
              <a:gd name="connsiteY120" fmla="*/ 4510145 h 6858000"/>
              <a:gd name="connsiteX121" fmla="*/ 3364086 w 7467600"/>
              <a:gd name="connsiteY121" fmla="*/ 4480340 h 6858000"/>
              <a:gd name="connsiteX122" fmla="*/ 3225818 w 7467600"/>
              <a:gd name="connsiteY122" fmla="*/ 4411822 h 6858000"/>
              <a:gd name="connsiteX123" fmla="*/ 3129696 w 7467600"/>
              <a:gd name="connsiteY123" fmla="*/ 4360704 h 6858000"/>
              <a:gd name="connsiteX124" fmla="*/ 2814545 w 7467600"/>
              <a:gd name="connsiteY124" fmla="*/ 4282955 h 6858000"/>
              <a:gd name="connsiteX125" fmla="*/ 2305292 w 7467600"/>
              <a:gd name="connsiteY125" fmla="*/ 4219492 h 6858000"/>
              <a:gd name="connsiteX126" fmla="*/ 2626982 w 7467600"/>
              <a:gd name="connsiteY126" fmla="*/ 4206450 h 6858000"/>
              <a:gd name="connsiteX127" fmla="*/ 2490617 w 7467600"/>
              <a:gd name="connsiteY127" fmla="*/ 4206951 h 6858000"/>
              <a:gd name="connsiteX128" fmla="*/ 2819869 w 7467600"/>
              <a:gd name="connsiteY128" fmla="*/ 4252936 h 6858000"/>
              <a:gd name="connsiteX129" fmla="*/ 3143018 w 7467600"/>
              <a:gd name="connsiteY129" fmla="*/ 4332698 h 6858000"/>
              <a:gd name="connsiteX130" fmla="*/ 3241520 w 7467600"/>
              <a:gd name="connsiteY130" fmla="*/ 4385112 h 6858000"/>
              <a:gd name="connsiteX131" fmla="*/ 3374575 w 7467600"/>
              <a:gd name="connsiteY131" fmla="*/ 4451517 h 6858000"/>
              <a:gd name="connsiteX132" fmla="*/ 3505221 w 7467600"/>
              <a:gd name="connsiteY132" fmla="*/ 4480757 h 6858000"/>
              <a:gd name="connsiteX133" fmla="*/ 2626982 w 7467600"/>
              <a:gd name="connsiteY133" fmla="*/ 4206450 h 6858000"/>
              <a:gd name="connsiteX134" fmla="*/ 1310106 w 7467600"/>
              <a:gd name="connsiteY134" fmla="*/ 3943217 h 6858000"/>
              <a:gd name="connsiteX135" fmla="*/ 854994 w 7467600"/>
              <a:gd name="connsiteY135" fmla="*/ 4399136 h 6858000"/>
              <a:gd name="connsiteX136" fmla="*/ 742462 w 7467600"/>
              <a:gd name="connsiteY136" fmla="*/ 4594648 h 6858000"/>
              <a:gd name="connsiteX137" fmla="*/ 820602 w 7467600"/>
              <a:gd name="connsiteY137" fmla="*/ 4485915 h 6858000"/>
              <a:gd name="connsiteX138" fmla="*/ 878295 w 7467600"/>
              <a:gd name="connsiteY138" fmla="*/ 4403594 h 6858000"/>
              <a:gd name="connsiteX139" fmla="*/ 1240607 w 7467600"/>
              <a:gd name="connsiteY139" fmla="*/ 4010401 h 6858000"/>
              <a:gd name="connsiteX140" fmla="*/ 1310106 w 7467600"/>
              <a:gd name="connsiteY140" fmla="*/ 3943217 h 6858000"/>
              <a:gd name="connsiteX141" fmla="*/ 1423113 w 7467600"/>
              <a:gd name="connsiteY141" fmla="*/ 3874565 h 6858000"/>
              <a:gd name="connsiteX142" fmla="*/ 1260565 w 7467600"/>
              <a:gd name="connsiteY142" fmla="*/ 4031982 h 6858000"/>
              <a:gd name="connsiteX143" fmla="*/ 901900 w 7467600"/>
              <a:gd name="connsiteY143" fmla="*/ 4421236 h 6858000"/>
              <a:gd name="connsiteX144" fmla="*/ 845044 w 7467600"/>
              <a:gd name="connsiteY144" fmla="*/ 4502436 h 6858000"/>
              <a:gd name="connsiteX145" fmla="*/ 685926 w 7467600"/>
              <a:gd name="connsiteY145" fmla="*/ 4703069 h 6858000"/>
              <a:gd name="connsiteX146" fmla="*/ 684248 w 7467600"/>
              <a:gd name="connsiteY146" fmla="*/ 4706721 h 6858000"/>
              <a:gd name="connsiteX147" fmla="*/ 1423113 w 7467600"/>
              <a:gd name="connsiteY147" fmla="*/ 3874565 h 6858000"/>
              <a:gd name="connsiteX148" fmla="*/ 3316479 w 7467600"/>
              <a:gd name="connsiteY148" fmla="*/ 3872136 h 6858000"/>
              <a:gd name="connsiteX149" fmla="*/ 3546806 w 7467600"/>
              <a:gd name="connsiteY149" fmla="*/ 4356139 h 6858000"/>
              <a:gd name="connsiteX150" fmla="*/ 3364433 w 7467600"/>
              <a:gd name="connsiteY150" fmla="*/ 3953121 h 6858000"/>
              <a:gd name="connsiteX151" fmla="*/ 3316479 w 7467600"/>
              <a:gd name="connsiteY151" fmla="*/ 3872136 h 6858000"/>
              <a:gd name="connsiteX152" fmla="*/ 3291335 w 7467600"/>
              <a:gd name="connsiteY152" fmla="*/ 3767420 h 6858000"/>
              <a:gd name="connsiteX153" fmla="*/ 3390805 w 7467600"/>
              <a:gd name="connsiteY153" fmla="*/ 3937163 h 6858000"/>
              <a:gd name="connsiteX154" fmla="*/ 3579062 w 7467600"/>
              <a:gd name="connsiteY154" fmla="*/ 4359040 h 6858000"/>
              <a:gd name="connsiteX155" fmla="*/ 3467355 w 7467600"/>
              <a:gd name="connsiteY155" fmla="*/ 3988130 h 6858000"/>
              <a:gd name="connsiteX156" fmla="*/ 3310753 w 7467600"/>
              <a:gd name="connsiteY156" fmla="*/ 3787140 h 6858000"/>
              <a:gd name="connsiteX157" fmla="*/ 3291335 w 7467600"/>
              <a:gd name="connsiteY157" fmla="*/ 3767420 h 6858000"/>
              <a:gd name="connsiteX158" fmla="*/ 1635889 w 7467600"/>
              <a:gd name="connsiteY158" fmla="*/ 3709494 h 6858000"/>
              <a:gd name="connsiteX159" fmla="*/ 1634800 w 7467600"/>
              <a:gd name="connsiteY159" fmla="*/ 3731111 h 6858000"/>
              <a:gd name="connsiteX160" fmla="*/ 1635889 w 7467600"/>
              <a:gd name="connsiteY160" fmla="*/ 3709494 h 6858000"/>
              <a:gd name="connsiteX161" fmla="*/ 1510397 w 7467600"/>
              <a:gd name="connsiteY161" fmla="*/ 3684705 h 6858000"/>
              <a:gd name="connsiteX162" fmla="*/ 1146550 w 7467600"/>
              <a:gd name="connsiteY162" fmla="*/ 3802012 h 6858000"/>
              <a:gd name="connsiteX163" fmla="*/ 698834 w 7467600"/>
              <a:gd name="connsiteY163" fmla="*/ 3952272 h 6858000"/>
              <a:gd name="connsiteX164" fmla="*/ 34256 w 7467600"/>
              <a:gd name="connsiteY164" fmla="*/ 4347603 h 6858000"/>
              <a:gd name="connsiteX165" fmla="*/ 527241 w 7467600"/>
              <a:gd name="connsiteY165" fmla="*/ 4065078 h 6858000"/>
              <a:gd name="connsiteX166" fmla="*/ 1510397 w 7467600"/>
              <a:gd name="connsiteY166" fmla="*/ 3684705 h 6858000"/>
              <a:gd name="connsiteX167" fmla="*/ 1313114 w 7467600"/>
              <a:gd name="connsiteY167" fmla="*/ 3655216 h 6858000"/>
              <a:gd name="connsiteX168" fmla="*/ 1109304 w 7467600"/>
              <a:gd name="connsiteY168" fmla="*/ 3669030 h 6858000"/>
              <a:gd name="connsiteX169" fmla="*/ 8129 w 7467600"/>
              <a:gd name="connsiteY169" fmla="*/ 4330519 h 6858000"/>
              <a:gd name="connsiteX170" fmla="*/ 687572 w 7467600"/>
              <a:gd name="connsiteY170" fmla="*/ 3925629 h 6858000"/>
              <a:gd name="connsiteX171" fmla="*/ 1138365 w 7467600"/>
              <a:gd name="connsiteY171" fmla="*/ 3774515 h 6858000"/>
              <a:gd name="connsiteX172" fmla="*/ 1505579 w 7467600"/>
              <a:gd name="connsiteY172" fmla="*/ 3655526 h 6858000"/>
              <a:gd name="connsiteX173" fmla="*/ 1313114 w 7467600"/>
              <a:gd name="connsiteY173" fmla="*/ 3655216 h 6858000"/>
              <a:gd name="connsiteX174" fmla="*/ 3655073 w 7467600"/>
              <a:gd name="connsiteY174" fmla="*/ 3650884 h 6858000"/>
              <a:gd name="connsiteX175" fmla="*/ 3989938 w 7467600"/>
              <a:gd name="connsiteY175" fmla="*/ 3991685 h 6858000"/>
              <a:gd name="connsiteX176" fmla="*/ 4393907 w 7467600"/>
              <a:gd name="connsiteY176" fmla="*/ 4261258 h 6858000"/>
              <a:gd name="connsiteX177" fmla="*/ 4648051 w 7467600"/>
              <a:gd name="connsiteY177" fmla="*/ 4374051 h 6858000"/>
              <a:gd name="connsiteX178" fmla="*/ 4383389 w 7467600"/>
              <a:gd name="connsiteY178" fmla="*/ 4184369 h 6858000"/>
              <a:gd name="connsiteX179" fmla="*/ 4165508 w 7467600"/>
              <a:gd name="connsiteY179" fmla="*/ 4035196 h 6858000"/>
              <a:gd name="connsiteX180" fmla="*/ 4068162 w 7467600"/>
              <a:gd name="connsiteY180" fmla="*/ 3953394 h 6858000"/>
              <a:gd name="connsiteX181" fmla="*/ 3981416 w 7467600"/>
              <a:gd name="connsiteY181" fmla="*/ 3880482 h 6858000"/>
              <a:gd name="connsiteX182" fmla="*/ 3800147 w 7467600"/>
              <a:gd name="connsiteY182" fmla="*/ 3749872 h 6858000"/>
              <a:gd name="connsiteX183" fmla="*/ 3655073 w 7467600"/>
              <a:gd name="connsiteY183" fmla="*/ 3650884 h 6858000"/>
              <a:gd name="connsiteX184" fmla="*/ 3670252 w 7467600"/>
              <a:gd name="connsiteY184" fmla="*/ 3622798 h 6858000"/>
              <a:gd name="connsiteX185" fmla="*/ 3817258 w 7467600"/>
              <a:gd name="connsiteY185" fmla="*/ 3723577 h 6858000"/>
              <a:gd name="connsiteX186" fmla="*/ 4000461 w 7467600"/>
              <a:gd name="connsiteY186" fmla="*/ 3855966 h 6858000"/>
              <a:gd name="connsiteX187" fmla="*/ 4088180 w 7467600"/>
              <a:gd name="connsiteY187" fmla="*/ 3929774 h 6858000"/>
              <a:gd name="connsiteX188" fmla="*/ 4184555 w 7467600"/>
              <a:gd name="connsiteY188" fmla="*/ 4010683 h 6858000"/>
              <a:gd name="connsiteX189" fmla="*/ 4399563 w 7467600"/>
              <a:gd name="connsiteY189" fmla="*/ 4158106 h 6858000"/>
              <a:gd name="connsiteX190" fmla="*/ 4684469 w 7467600"/>
              <a:gd name="connsiteY190" fmla="*/ 4364680 h 6858000"/>
              <a:gd name="connsiteX191" fmla="*/ 4690271 w 7467600"/>
              <a:gd name="connsiteY191" fmla="*/ 4370034 h 6858000"/>
              <a:gd name="connsiteX192" fmla="*/ 4136093 w 7467600"/>
              <a:gd name="connsiteY192" fmla="*/ 3858466 h 6858000"/>
              <a:gd name="connsiteX193" fmla="*/ 3670252 w 7467600"/>
              <a:gd name="connsiteY193" fmla="*/ 3622798 h 6858000"/>
              <a:gd name="connsiteX194" fmla="*/ 4440129 w 7467600"/>
              <a:gd name="connsiteY194" fmla="*/ 3448571 h 6858000"/>
              <a:gd name="connsiteX195" fmla="*/ 4856525 w 7467600"/>
              <a:gd name="connsiteY195" fmla="*/ 3915351 h 6858000"/>
              <a:gd name="connsiteX196" fmla="*/ 5059055 w 7467600"/>
              <a:gd name="connsiteY196" fmla="*/ 4108918 h 6858000"/>
              <a:gd name="connsiteX197" fmla="*/ 5290070 w 7467600"/>
              <a:gd name="connsiteY197" fmla="*/ 4263619 h 6858000"/>
              <a:gd name="connsiteX198" fmla="*/ 4834991 w 7467600"/>
              <a:gd name="connsiteY198" fmla="*/ 3830985 h 6858000"/>
              <a:gd name="connsiteX199" fmla="*/ 4440129 w 7467600"/>
              <a:gd name="connsiteY199" fmla="*/ 3448571 h 6858000"/>
              <a:gd name="connsiteX200" fmla="*/ 4441737 w 7467600"/>
              <a:gd name="connsiteY200" fmla="*/ 3399734 h 6858000"/>
              <a:gd name="connsiteX201" fmla="*/ 4431236 w 7467600"/>
              <a:gd name="connsiteY201" fmla="*/ 3400954 h 6858000"/>
              <a:gd name="connsiteX202" fmla="*/ 4557150 w 7467600"/>
              <a:gd name="connsiteY202" fmla="*/ 3510023 h 6858000"/>
              <a:gd name="connsiteX203" fmla="*/ 4856936 w 7467600"/>
              <a:gd name="connsiteY203" fmla="*/ 3809146 h 6858000"/>
              <a:gd name="connsiteX204" fmla="*/ 5111996 w 7467600"/>
              <a:gd name="connsiteY204" fmla="*/ 4065759 h 6858000"/>
              <a:gd name="connsiteX205" fmla="*/ 5388878 w 7467600"/>
              <a:gd name="connsiteY205" fmla="*/ 4300185 h 6858000"/>
              <a:gd name="connsiteX206" fmla="*/ 5425556 w 7467600"/>
              <a:gd name="connsiteY206" fmla="*/ 4308967 h 6858000"/>
              <a:gd name="connsiteX207" fmla="*/ 4943646 w 7467600"/>
              <a:gd name="connsiteY207" fmla="*/ 3822916 h 6858000"/>
              <a:gd name="connsiteX208" fmla="*/ 4594837 w 7467600"/>
              <a:gd name="connsiteY208" fmla="*/ 3532274 h 6858000"/>
              <a:gd name="connsiteX209" fmla="*/ 4441737 w 7467600"/>
              <a:gd name="connsiteY209" fmla="*/ 3399734 h 6858000"/>
              <a:gd name="connsiteX210" fmla="*/ 5425834 w 7467600"/>
              <a:gd name="connsiteY210" fmla="*/ 3162785 h 6858000"/>
              <a:gd name="connsiteX211" fmla="*/ 5401644 w 7467600"/>
              <a:gd name="connsiteY211" fmla="*/ 3617847 h 6858000"/>
              <a:gd name="connsiteX212" fmla="*/ 5467256 w 7467600"/>
              <a:gd name="connsiteY212" fmla="*/ 4175494 h 6858000"/>
              <a:gd name="connsiteX213" fmla="*/ 5448069 w 7467600"/>
              <a:gd name="connsiteY213" fmla="*/ 3567554 h 6858000"/>
              <a:gd name="connsiteX214" fmla="*/ 5425834 w 7467600"/>
              <a:gd name="connsiteY214" fmla="*/ 3162785 h 6858000"/>
              <a:gd name="connsiteX215" fmla="*/ 1318687 w 7467600"/>
              <a:gd name="connsiteY215" fmla="*/ 3113840 h 6858000"/>
              <a:gd name="connsiteX216" fmla="*/ 1066793 w 7467600"/>
              <a:gd name="connsiteY216" fmla="*/ 3212171 h 6858000"/>
              <a:gd name="connsiteX217" fmla="*/ 993319 w 7467600"/>
              <a:gd name="connsiteY217" fmla="*/ 3247648 h 6858000"/>
              <a:gd name="connsiteX218" fmla="*/ 853081 w 7467600"/>
              <a:gd name="connsiteY218" fmla="*/ 3312410 h 6858000"/>
              <a:gd name="connsiteX219" fmla="*/ 805957 w 7467600"/>
              <a:gd name="connsiteY219" fmla="*/ 3330443 h 6858000"/>
              <a:gd name="connsiteX220" fmla="*/ 1318687 w 7467600"/>
              <a:gd name="connsiteY220" fmla="*/ 3113840 h 6858000"/>
              <a:gd name="connsiteX221" fmla="*/ 5453702 w 7467600"/>
              <a:gd name="connsiteY221" fmla="*/ 3090882 h 6858000"/>
              <a:gd name="connsiteX222" fmla="*/ 5480135 w 7467600"/>
              <a:gd name="connsiteY222" fmla="*/ 3565802 h 6858000"/>
              <a:gd name="connsiteX223" fmla="*/ 5499023 w 7467600"/>
              <a:gd name="connsiteY223" fmla="*/ 4166310 h 6858000"/>
              <a:gd name="connsiteX224" fmla="*/ 5547022 w 7467600"/>
              <a:gd name="connsiteY224" fmla="*/ 3607838 h 6858000"/>
              <a:gd name="connsiteX225" fmla="*/ 5515964 w 7467600"/>
              <a:gd name="connsiteY225" fmla="*/ 3378541 h 6858000"/>
              <a:gd name="connsiteX226" fmla="*/ 5453702 w 7467600"/>
              <a:gd name="connsiteY226" fmla="*/ 3090882 h 6858000"/>
              <a:gd name="connsiteX227" fmla="*/ 1238695 w 7467600"/>
              <a:gd name="connsiteY227" fmla="*/ 3076820 h 6858000"/>
              <a:gd name="connsiteX228" fmla="*/ 716371 w 7467600"/>
              <a:gd name="connsiteY228" fmla="*/ 3293249 h 6858000"/>
              <a:gd name="connsiteX229" fmla="*/ 579522 w 7467600"/>
              <a:gd name="connsiteY229" fmla="*/ 3371759 h 6858000"/>
              <a:gd name="connsiteX230" fmla="*/ 600288 w 7467600"/>
              <a:gd name="connsiteY230" fmla="*/ 3365555 h 6858000"/>
              <a:gd name="connsiteX231" fmla="*/ 840692 w 7467600"/>
              <a:gd name="connsiteY231" fmla="*/ 3284921 h 6858000"/>
              <a:gd name="connsiteX232" fmla="*/ 979248 w 7467600"/>
              <a:gd name="connsiteY232" fmla="*/ 3221003 h 6858000"/>
              <a:gd name="connsiteX233" fmla="*/ 1053282 w 7467600"/>
              <a:gd name="connsiteY233" fmla="*/ 3185247 h 6858000"/>
              <a:gd name="connsiteX234" fmla="*/ 1320603 w 7467600"/>
              <a:gd name="connsiteY234" fmla="*/ 3081281 h 6858000"/>
              <a:gd name="connsiteX235" fmla="*/ 1238695 w 7467600"/>
              <a:gd name="connsiteY235" fmla="*/ 3076820 h 6858000"/>
              <a:gd name="connsiteX236" fmla="*/ 5425627 w 7467600"/>
              <a:gd name="connsiteY236" fmla="*/ 2954192 h 6858000"/>
              <a:gd name="connsiteX237" fmla="*/ 5470770 w 7467600"/>
              <a:gd name="connsiteY237" fmla="*/ 3005435 h 6858000"/>
              <a:gd name="connsiteX238" fmla="*/ 5519779 w 7467600"/>
              <a:gd name="connsiteY238" fmla="*/ 4359223 h 6858000"/>
              <a:gd name="connsiteX239" fmla="*/ 5520293 w 7467600"/>
              <a:gd name="connsiteY239" fmla="*/ 4360602 h 6858000"/>
              <a:gd name="connsiteX240" fmla="*/ 5767221 w 7467600"/>
              <a:gd name="connsiteY240" fmla="*/ 4665564 h 6858000"/>
              <a:gd name="connsiteX241" fmla="*/ 6937169 w 7467600"/>
              <a:gd name="connsiteY241" fmla="*/ 4815941 h 6858000"/>
              <a:gd name="connsiteX242" fmla="*/ 6953922 w 7467600"/>
              <a:gd name="connsiteY242" fmla="*/ 4890068 h 6858000"/>
              <a:gd name="connsiteX243" fmla="*/ 6071359 w 7467600"/>
              <a:gd name="connsiteY243" fmla="*/ 4770770 h 6858000"/>
              <a:gd name="connsiteX244" fmla="*/ 6038839 w 7467600"/>
              <a:gd name="connsiteY244" fmla="*/ 4764474 h 6858000"/>
              <a:gd name="connsiteX245" fmla="*/ 6038706 w 7467600"/>
              <a:gd name="connsiteY245" fmla="*/ 4763847 h 6858000"/>
              <a:gd name="connsiteX246" fmla="*/ 6037784 w 7467600"/>
              <a:gd name="connsiteY246" fmla="*/ 4764270 h 6858000"/>
              <a:gd name="connsiteX247" fmla="*/ 6038839 w 7467600"/>
              <a:gd name="connsiteY247" fmla="*/ 4764474 h 6858000"/>
              <a:gd name="connsiteX248" fmla="*/ 6040338 w 7467600"/>
              <a:gd name="connsiteY248" fmla="*/ 4771418 h 6858000"/>
              <a:gd name="connsiteX249" fmla="*/ 6024488 w 7467600"/>
              <a:gd name="connsiteY249" fmla="*/ 4809903 h 6858000"/>
              <a:gd name="connsiteX250" fmla="*/ 5599771 w 7467600"/>
              <a:gd name="connsiteY250" fmla="*/ 5509652 h 6858000"/>
              <a:gd name="connsiteX251" fmla="*/ 5548843 w 7467600"/>
              <a:gd name="connsiteY251" fmla="*/ 5563845 h 6858000"/>
              <a:gd name="connsiteX252" fmla="*/ 5940952 w 7467600"/>
              <a:gd name="connsiteY252" fmla="*/ 6250028 h 6858000"/>
              <a:gd name="connsiteX253" fmla="*/ 6043441 w 7467600"/>
              <a:gd name="connsiteY253" fmla="*/ 6665847 h 6858000"/>
              <a:gd name="connsiteX254" fmla="*/ 6093432 w 7467600"/>
              <a:gd name="connsiteY254" fmla="*/ 6858000 h 6858000"/>
              <a:gd name="connsiteX255" fmla="*/ 6034344 w 7467600"/>
              <a:gd name="connsiteY255" fmla="*/ 6858000 h 6858000"/>
              <a:gd name="connsiteX256" fmla="*/ 6026679 w 7467600"/>
              <a:gd name="connsiteY256" fmla="*/ 6836959 h 6858000"/>
              <a:gd name="connsiteX257" fmla="*/ 5800441 w 7467600"/>
              <a:gd name="connsiteY257" fmla="*/ 6335286 h 6858000"/>
              <a:gd name="connsiteX258" fmla="*/ 5526562 w 7467600"/>
              <a:gd name="connsiteY258" fmla="*/ 5705388 h 6858000"/>
              <a:gd name="connsiteX259" fmla="*/ 5519640 w 7467600"/>
              <a:gd name="connsiteY259" fmla="*/ 5683774 h 6858000"/>
              <a:gd name="connsiteX260" fmla="*/ 5844559 w 7467600"/>
              <a:gd name="connsiteY260" fmla="*/ 6553349 h 6858000"/>
              <a:gd name="connsiteX261" fmla="*/ 5975994 w 7467600"/>
              <a:gd name="connsiteY261" fmla="*/ 6858000 h 6858000"/>
              <a:gd name="connsiteX262" fmla="*/ 5898547 w 7467600"/>
              <a:gd name="connsiteY262" fmla="*/ 6858000 h 6858000"/>
              <a:gd name="connsiteX263" fmla="*/ 5682041 w 7467600"/>
              <a:gd name="connsiteY263" fmla="*/ 6355860 h 6858000"/>
              <a:gd name="connsiteX264" fmla="*/ 5461758 w 7467600"/>
              <a:gd name="connsiteY264" fmla="*/ 5820220 h 6858000"/>
              <a:gd name="connsiteX265" fmla="*/ 5237282 w 7467600"/>
              <a:gd name="connsiteY265" fmla="*/ 6579086 h 6858000"/>
              <a:gd name="connsiteX266" fmla="*/ 5115009 w 7467600"/>
              <a:gd name="connsiteY266" fmla="*/ 6858000 h 6858000"/>
              <a:gd name="connsiteX267" fmla="*/ 5028074 w 7467600"/>
              <a:gd name="connsiteY267" fmla="*/ 6858000 h 6858000"/>
              <a:gd name="connsiteX268" fmla="*/ 5079508 w 7467600"/>
              <a:gd name="connsiteY268" fmla="*/ 6749074 h 6858000"/>
              <a:gd name="connsiteX269" fmla="*/ 5371846 w 7467600"/>
              <a:gd name="connsiteY269" fmla="*/ 5924413 h 6858000"/>
              <a:gd name="connsiteX270" fmla="*/ 5270512 w 7467600"/>
              <a:gd name="connsiteY270" fmla="*/ 6138975 h 6858000"/>
              <a:gd name="connsiteX271" fmla="*/ 5062409 w 7467600"/>
              <a:gd name="connsiteY271" fmla="*/ 6653544 h 6858000"/>
              <a:gd name="connsiteX272" fmla="*/ 5036628 w 7467600"/>
              <a:gd name="connsiteY272" fmla="*/ 6754247 h 6858000"/>
              <a:gd name="connsiteX273" fmla="*/ 5009112 w 7467600"/>
              <a:gd name="connsiteY273" fmla="*/ 6858000 h 6858000"/>
              <a:gd name="connsiteX274" fmla="*/ 4976679 w 7467600"/>
              <a:gd name="connsiteY274" fmla="*/ 6858000 h 6858000"/>
              <a:gd name="connsiteX275" fmla="*/ 5006537 w 7467600"/>
              <a:gd name="connsiteY275" fmla="*/ 6747068 h 6858000"/>
              <a:gd name="connsiteX276" fmla="*/ 5032723 w 7467600"/>
              <a:gd name="connsiteY276" fmla="*/ 6644957 h 6858000"/>
              <a:gd name="connsiteX277" fmla="*/ 5242949 w 7467600"/>
              <a:gd name="connsiteY277" fmla="*/ 6125175 h 6858000"/>
              <a:gd name="connsiteX278" fmla="*/ 5286321 w 7467600"/>
              <a:gd name="connsiteY278" fmla="*/ 6033555 h 6858000"/>
              <a:gd name="connsiteX279" fmla="*/ 5008210 w 7467600"/>
              <a:gd name="connsiteY279" fmla="*/ 6649194 h 6858000"/>
              <a:gd name="connsiteX280" fmla="*/ 4986321 w 7467600"/>
              <a:gd name="connsiteY280" fmla="*/ 6765687 h 6858000"/>
              <a:gd name="connsiteX281" fmla="*/ 4973474 w 7467600"/>
              <a:gd name="connsiteY281" fmla="*/ 6858000 h 6858000"/>
              <a:gd name="connsiteX282" fmla="*/ 4907178 w 7467600"/>
              <a:gd name="connsiteY282" fmla="*/ 6858000 h 6858000"/>
              <a:gd name="connsiteX283" fmla="*/ 4910810 w 7467600"/>
              <a:gd name="connsiteY283" fmla="*/ 6829660 h 6858000"/>
              <a:gd name="connsiteX284" fmla="*/ 4987461 w 7467600"/>
              <a:gd name="connsiteY284" fmla="*/ 6432994 h 6858000"/>
              <a:gd name="connsiteX285" fmla="*/ 5179262 w 7467600"/>
              <a:gd name="connsiteY285" fmla="*/ 6035044 h 6858000"/>
              <a:gd name="connsiteX286" fmla="*/ 4689678 w 7467600"/>
              <a:gd name="connsiteY286" fmla="*/ 6440241 h 6858000"/>
              <a:gd name="connsiteX287" fmla="*/ 4477543 w 7467600"/>
              <a:gd name="connsiteY287" fmla="*/ 6674836 h 6858000"/>
              <a:gd name="connsiteX288" fmla="*/ 4329957 w 7467600"/>
              <a:gd name="connsiteY288" fmla="*/ 6858000 h 6858000"/>
              <a:gd name="connsiteX289" fmla="*/ 4218595 w 7467600"/>
              <a:gd name="connsiteY289" fmla="*/ 6858000 h 6858000"/>
              <a:gd name="connsiteX290" fmla="*/ 4368888 w 7467600"/>
              <a:gd name="connsiteY290" fmla="*/ 6668412 h 6858000"/>
              <a:gd name="connsiteX291" fmla="*/ 4563091 w 7467600"/>
              <a:gd name="connsiteY291" fmla="*/ 6442508 h 6858000"/>
              <a:gd name="connsiteX292" fmla="*/ 5387324 w 7467600"/>
              <a:gd name="connsiteY292" fmla="*/ 5705830 h 6858000"/>
              <a:gd name="connsiteX293" fmla="*/ 5073620 w 7467600"/>
              <a:gd name="connsiteY293" fmla="*/ 5955437 h 6858000"/>
              <a:gd name="connsiteX294" fmla="*/ 4689789 w 7467600"/>
              <a:gd name="connsiteY294" fmla="*/ 6268382 h 6858000"/>
              <a:gd name="connsiteX295" fmla="*/ 4418722 w 7467600"/>
              <a:gd name="connsiteY295" fmla="*/ 6570886 h 6858000"/>
              <a:gd name="connsiteX296" fmla="*/ 4214944 w 7467600"/>
              <a:gd name="connsiteY296" fmla="*/ 6858000 h 6858000"/>
              <a:gd name="connsiteX297" fmla="*/ 4177898 w 7467600"/>
              <a:gd name="connsiteY297" fmla="*/ 6858000 h 6858000"/>
              <a:gd name="connsiteX298" fmla="*/ 4391597 w 7467600"/>
              <a:gd name="connsiteY298" fmla="*/ 6556370 h 6858000"/>
              <a:gd name="connsiteX299" fmla="*/ 4668889 w 7467600"/>
              <a:gd name="connsiteY299" fmla="*/ 6246399 h 6858000"/>
              <a:gd name="connsiteX300" fmla="*/ 5055427 w 7467600"/>
              <a:gd name="connsiteY300" fmla="*/ 5931476 h 6858000"/>
              <a:gd name="connsiteX301" fmla="*/ 5371814 w 7467600"/>
              <a:gd name="connsiteY301" fmla="*/ 5678975 h 6858000"/>
              <a:gd name="connsiteX302" fmla="*/ 4987918 w 7467600"/>
              <a:gd name="connsiteY302" fmla="*/ 5838701 h 6858000"/>
              <a:gd name="connsiteX303" fmla="*/ 4317146 w 7467600"/>
              <a:gd name="connsiteY303" fmla="*/ 6587716 h 6858000"/>
              <a:gd name="connsiteX304" fmla="*/ 4171627 w 7467600"/>
              <a:gd name="connsiteY304" fmla="*/ 6858000 h 6858000"/>
              <a:gd name="connsiteX305" fmla="*/ 4081585 w 7467600"/>
              <a:gd name="connsiteY305" fmla="*/ 6858000 h 6858000"/>
              <a:gd name="connsiteX306" fmla="*/ 4238603 w 7467600"/>
              <a:gd name="connsiteY306" fmla="*/ 6559341 h 6858000"/>
              <a:gd name="connsiteX307" fmla="*/ 4778333 w 7467600"/>
              <a:gd name="connsiteY307" fmla="*/ 5873626 h 6858000"/>
              <a:gd name="connsiteX308" fmla="*/ 5414185 w 7467600"/>
              <a:gd name="connsiteY308" fmla="*/ 5573882 h 6858000"/>
              <a:gd name="connsiteX309" fmla="*/ 5959648 w 7467600"/>
              <a:gd name="connsiteY309" fmla="*/ 4760797 h 6858000"/>
              <a:gd name="connsiteX310" fmla="*/ 5355019 w 7467600"/>
              <a:gd name="connsiteY310" fmla="*/ 4734672 h 6858000"/>
              <a:gd name="connsiteX311" fmla="*/ 5083565 w 7467600"/>
              <a:gd name="connsiteY311" fmla="*/ 5179121 h 6858000"/>
              <a:gd name="connsiteX312" fmla="*/ 4713577 w 7467600"/>
              <a:gd name="connsiteY312" fmla="*/ 5616803 h 6858000"/>
              <a:gd name="connsiteX313" fmla="*/ 3989559 w 7467600"/>
              <a:gd name="connsiteY313" fmla="*/ 6145945 h 6858000"/>
              <a:gd name="connsiteX314" fmla="*/ 3939824 w 7467600"/>
              <a:gd name="connsiteY314" fmla="*/ 6066900 h 6858000"/>
              <a:gd name="connsiteX315" fmla="*/ 4584537 w 7467600"/>
              <a:gd name="connsiteY315" fmla="*/ 5324826 h 6858000"/>
              <a:gd name="connsiteX316" fmla="*/ 5037105 w 7467600"/>
              <a:gd name="connsiteY316" fmla="*/ 5088765 h 6858000"/>
              <a:gd name="connsiteX317" fmla="*/ 5039930 w 7467600"/>
              <a:gd name="connsiteY317" fmla="*/ 5089585 h 6858000"/>
              <a:gd name="connsiteX318" fmla="*/ 5263764 w 7467600"/>
              <a:gd name="connsiteY318" fmla="*/ 4735525 h 6858000"/>
              <a:gd name="connsiteX319" fmla="*/ 4086300 w 7467600"/>
              <a:gd name="connsiteY319" fmla="*/ 4884599 h 6858000"/>
              <a:gd name="connsiteX320" fmla="*/ 4085485 w 7467600"/>
              <a:gd name="connsiteY320" fmla="*/ 4899070 h 6858000"/>
              <a:gd name="connsiteX321" fmla="*/ 3871915 w 7467600"/>
              <a:gd name="connsiteY321" fmla="*/ 5253645 h 6858000"/>
              <a:gd name="connsiteX322" fmla="*/ 3799374 w 7467600"/>
              <a:gd name="connsiteY322" fmla="*/ 5466127 h 6858000"/>
              <a:gd name="connsiteX323" fmla="*/ 3498850 w 7467600"/>
              <a:gd name="connsiteY323" fmla="*/ 6661888 h 6858000"/>
              <a:gd name="connsiteX324" fmla="*/ 3399216 w 7467600"/>
              <a:gd name="connsiteY324" fmla="*/ 6858000 h 6858000"/>
              <a:gd name="connsiteX325" fmla="*/ 3303688 w 7467600"/>
              <a:gd name="connsiteY325" fmla="*/ 6858000 h 6858000"/>
              <a:gd name="connsiteX326" fmla="*/ 3391774 w 7467600"/>
              <a:gd name="connsiteY326" fmla="*/ 6697181 h 6858000"/>
              <a:gd name="connsiteX327" fmla="*/ 3735540 w 7467600"/>
              <a:gd name="connsiteY327" fmla="*/ 5546923 h 6858000"/>
              <a:gd name="connsiteX328" fmla="*/ 3729438 w 7467600"/>
              <a:gd name="connsiteY328" fmla="*/ 5569058 h 6858000"/>
              <a:gd name="connsiteX329" fmla="*/ 3707782 w 7467600"/>
              <a:gd name="connsiteY329" fmla="*/ 5644908 h 6858000"/>
              <a:gd name="connsiteX330" fmla="*/ 3583827 w 7467600"/>
              <a:gd name="connsiteY330" fmla="*/ 6039215 h 6858000"/>
              <a:gd name="connsiteX331" fmla="*/ 3547861 w 7467600"/>
              <a:gd name="connsiteY331" fmla="*/ 6129609 h 6858000"/>
              <a:gd name="connsiteX332" fmla="*/ 3490905 w 7467600"/>
              <a:gd name="connsiteY332" fmla="*/ 6277660 h 6858000"/>
              <a:gd name="connsiteX333" fmla="*/ 3455859 w 7467600"/>
              <a:gd name="connsiteY333" fmla="*/ 6391301 h 6858000"/>
              <a:gd name="connsiteX334" fmla="*/ 3429112 w 7467600"/>
              <a:gd name="connsiteY334" fmla="*/ 6479469 h 6858000"/>
              <a:gd name="connsiteX335" fmla="*/ 3304862 w 7467600"/>
              <a:gd name="connsiteY335" fmla="*/ 6796476 h 6858000"/>
              <a:gd name="connsiteX336" fmla="*/ 3276071 w 7467600"/>
              <a:gd name="connsiteY336" fmla="*/ 6858000 h 6858000"/>
              <a:gd name="connsiteX337" fmla="*/ 3240805 w 7467600"/>
              <a:gd name="connsiteY337" fmla="*/ 6858000 h 6858000"/>
              <a:gd name="connsiteX338" fmla="*/ 3275917 w 7467600"/>
              <a:gd name="connsiteY338" fmla="*/ 6783192 h 6858000"/>
              <a:gd name="connsiteX339" fmla="*/ 3399358 w 7467600"/>
              <a:gd name="connsiteY339" fmla="*/ 6469011 h 6858000"/>
              <a:gd name="connsiteX340" fmla="*/ 3425650 w 7467600"/>
              <a:gd name="connsiteY340" fmla="*/ 6381333 h 6858000"/>
              <a:gd name="connsiteX341" fmla="*/ 3460661 w 7467600"/>
              <a:gd name="connsiteY341" fmla="*/ 6266763 h 6858000"/>
              <a:gd name="connsiteX342" fmla="*/ 3518021 w 7467600"/>
              <a:gd name="connsiteY342" fmla="*/ 6117298 h 6858000"/>
              <a:gd name="connsiteX343" fmla="*/ 3554035 w 7467600"/>
              <a:gd name="connsiteY343" fmla="*/ 6027832 h 6858000"/>
              <a:gd name="connsiteX344" fmla="*/ 3677174 w 7467600"/>
              <a:gd name="connsiteY344" fmla="*/ 5636351 h 6858000"/>
              <a:gd name="connsiteX345" fmla="*/ 3698819 w 7467600"/>
              <a:gd name="connsiteY345" fmla="*/ 5560503 h 6858000"/>
              <a:gd name="connsiteX346" fmla="*/ 3702094 w 7467600"/>
              <a:gd name="connsiteY346" fmla="*/ 5549194 h 6858000"/>
              <a:gd name="connsiteX347" fmla="*/ 3398355 w 7467600"/>
              <a:gd name="connsiteY347" fmla="*/ 6094603 h 6858000"/>
              <a:gd name="connsiteX348" fmla="*/ 3193941 w 7467600"/>
              <a:gd name="connsiteY348" fmla="*/ 6798775 h 6858000"/>
              <a:gd name="connsiteX349" fmla="*/ 3184140 w 7467600"/>
              <a:gd name="connsiteY349" fmla="*/ 6858000 h 6858000"/>
              <a:gd name="connsiteX350" fmla="*/ 3099978 w 7467600"/>
              <a:gd name="connsiteY350" fmla="*/ 6858000 h 6858000"/>
              <a:gd name="connsiteX351" fmla="*/ 3101556 w 7467600"/>
              <a:gd name="connsiteY351" fmla="*/ 6843337 h 6858000"/>
              <a:gd name="connsiteX352" fmla="*/ 3370162 w 7467600"/>
              <a:gd name="connsiteY352" fmla="*/ 5785550 h 6858000"/>
              <a:gd name="connsiteX353" fmla="*/ 3746477 w 7467600"/>
              <a:gd name="connsiteY353" fmla="*/ 5377889 h 6858000"/>
              <a:gd name="connsiteX354" fmla="*/ 3863399 w 7467600"/>
              <a:gd name="connsiteY354" fmla="*/ 5087257 h 6858000"/>
              <a:gd name="connsiteX355" fmla="*/ 3968712 w 7467600"/>
              <a:gd name="connsiteY355" fmla="*/ 4913989 h 6858000"/>
              <a:gd name="connsiteX356" fmla="*/ 2792390 w 7467600"/>
              <a:gd name="connsiteY356" fmla="*/ 5382974 h 6858000"/>
              <a:gd name="connsiteX357" fmla="*/ 2714982 w 7467600"/>
              <a:gd name="connsiteY357" fmla="*/ 5427051 h 6858000"/>
              <a:gd name="connsiteX358" fmla="*/ 2813361 w 7467600"/>
              <a:gd name="connsiteY358" fmla="*/ 6023912 h 6858000"/>
              <a:gd name="connsiteX359" fmla="*/ 2688430 w 7467600"/>
              <a:gd name="connsiteY359" fmla="*/ 6801564 h 6858000"/>
              <a:gd name="connsiteX360" fmla="*/ 2629626 w 7467600"/>
              <a:gd name="connsiteY360" fmla="*/ 6763394 h 6858000"/>
              <a:gd name="connsiteX361" fmla="*/ 2565328 w 7467600"/>
              <a:gd name="connsiteY361" fmla="*/ 5516399 h 6858000"/>
              <a:gd name="connsiteX362" fmla="*/ 1922999 w 7467600"/>
              <a:gd name="connsiteY362" fmla="*/ 5980343 h 6858000"/>
              <a:gd name="connsiteX363" fmla="*/ 1950261 w 7467600"/>
              <a:gd name="connsiteY363" fmla="*/ 6405858 h 6858000"/>
              <a:gd name="connsiteX364" fmla="*/ 2365554 w 7467600"/>
              <a:gd name="connsiteY364" fmla="*/ 6759107 h 6858000"/>
              <a:gd name="connsiteX365" fmla="*/ 2424142 w 7467600"/>
              <a:gd name="connsiteY365" fmla="*/ 6858000 h 6858000"/>
              <a:gd name="connsiteX366" fmla="*/ 2395994 w 7467600"/>
              <a:gd name="connsiteY366" fmla="*/ 6858000 h 6858000"/>
              <a:gd name="connsiteX367" fmla="*/ 2392863 w 7467600"/>
              <a:gd name="connsiteY367" fmla="*/ 6852964 h 6858000"/>
              <a:gd name="connsiteX368" fmla="*/ 2017589 w 7467600"/>
              <a:gd name="connsiteY368" fmla="*/ 6493982 h 6858000"/>
              <a:gd name="connsiteX369" fmla="*/ 2147336 w 7467600"/>
              <a:gd name="connsiteY369" fmla="*/ 6594052 h 6858000"/>
              <a:gd name="connsiteX370" fmla="*/ 2207047 w 7467600"/>
              <a:gd name="connsiteY370" fmla="*/ 6654540 h 6858000"/>
              <a:gd name="connsiteX371" fmla="*/ 2299106 w 7467600"/>
              <a:gd name="connsiteY371" fmla="*/ 6778931 h 6858000"/>
              <a:gd name="connsiteX372" fmla="*/ 2314430 w 7467600"/>
              <a:gd name="connsiteY372" fmla="*/ 6801144 h 6858000"/>
              <a:gd name="connsiteX373" fmla="*/ 2352406 w 7467600"/>
              <a:gd name="connsiteY373" fmla="*/ 6858000 h 6858000"/>
              <a:gd name="connsiteX374" fmla="*/ 2314492 w 7467600"/>
              <a:gd name="connsiteY374" fmla="*/ 6858000 h 6858000"/>
              <a:gd name="connsiteX375" fmla="*/ 2288095 w 7467600"/>
              <a:gd name="connsiteY375" fmla="*/ 6818030 h 6858000"/>
              <a:gd name="connsiteX376" fmla="*/ 2272768 w 7467600"/>
              <a:gd name="connsiteY376" fmla="*/ 6795822 h 6858000"/>
              <a:gd name="connsiteX377" fmla="*/ 2182715 w 7467600"/>
              <a:gd name="connsiteY377" fmla="*/ 6675071 h 6858000"/>
              <a:gd name="connsiteX378" fmla="*/ 2032061 w 7467600"/>
              <a:gd name="connsiteY378" fmla="*/ 6541380 h 6858000"/>
              <a:gd name="connsiteX379" fmla="*/ 2257220 w 7467600"/>
              <a:gd name="connsiteY379" fmla="*/ 6826257 h 6858000"/>
              <a:gd name="connsiteX380" fmla="*/ 2281324 w 7467600"/>
              <a:gd name="connsiteY380" fmla="*/ 6858000 h 6858000"/>
              <a:gd name="connsiteX381" fmla="*/ 2242860 w 7467600"/>
              <a:gd name="connsiteY381" fmla="*/ 6858000 h 6858000"/>
              <a:gd name="connsiteX382" fmla="*/ 2232818 w 7467600"/>
              <a:gd name="connsiteY382" fmla="*/ 6844926 h 6858000"/>
              <a:gd name="connsiteX383" fmla="*/ 1990172 w 7467600"/>
              <a:gd name="connsiteY383" fmla="*/ 6542121 h 6858000"/>
              <a:gd name="connsiteX384" fmla="*/ 2124090 w 7467600"/>
              <a:gd name="connsiteY384" fmla="*/ 6761017 h 6858000"/>
              <a:gd name="connsiteX385" fmla="*/ 2200380 w 7467600"/>
              <a:gd name="connsiteY385" fmla="*/ 6858000 h 6858000"/>
              <a:gd name="connsiteX386" fmla="*/ 2147507 w 7467600"/>
              <a:gd name="connsiteY386" fmla="*/ 6858000 h 6858000"/>
              <a:gd name="connsiteX387" fmla="*/ 2070668 w 7467600"/>
              <a:gd name="connsiteY387" fmla="*/ 6761520 h 6858000"/>
              <a:gd name="connsiteX388" fmla="*/ 1975142 w 7467600"/>
              <a:gd name="connsiteY388" fmla="*/ 6585570 h 6858000"/>
              <a:gd name="connsiteX389" fmla="*/ 2050035 w 7467600"/>
              <a:gd name="connsiteY389" fmla="*/ 6813345 h 6858000"/>
              <a:gd name="connsiteX390" fmla="*/ 2063025 w 7467600"/>
              <a:gd name="connsiteY390" fmla="*/ 6858000 h 6858000"/>
              <a:gd name="connsiteX391" fmla="*/ 2021675 w 7467600"/>
              <a:gd name="connsiteY391" fmla="*/ 6858000 h 6858000"/>
              <a:gd name="connsiteX392" fmla="*/ 2019308 w 7467600"/>
              <a:gd name="connsiteY392" fmla="*/ 6847118 h 6858000"/>
              <a:gd name="connsiteX393" fmla="*/ 1938835 w 7467600"/>
              <a:gd name="connsiteY393" fmla="*/ 6551160 h 6858000"/>
              <a:gd name="connsiteX394" fmla="*/ 1953230 w 7467600"/>
              <a:gd name="connsiteY394" fmla="*/ 6759699 h 6858000"/>
              <a:gd name="connsiteX395" fmla="*/ 1956763 w 7467600"/>
              <a:gd name="connsiteY395" fmla="*/ 6778191 h 6858000"/>
              <a:gd name="connsiteX396" fmla="*/ 1967925 w 7467600"/>
              <a:gd name="connsiteY396" fmla="*/ 6858000 h 6858000"/>
              <a:gd name="connsiteX397" fmla="*/ 1936622 w 7467600"/>
              <a:gd name="connsiteY397" fmla="*/ 6858000 h 6858000"/>
              <a:gd name="connsiteX398" fmla="*/ 1926261 w 7467600"/>
              <a:gd name="connsiteY398" fmla="*/ 6784064 h 6858000"/>
              <a:gd name="connsiteX399" fmla="*/ 1922724 w 7467600"/>
              <a:gd name="connsiteY399" fmla="*/ 6765577 h 6858000"/>
              <a:gd name="connsiteX400" fmla="*/ 1904650 w 7467600"/>
              <a:gd name="connsiteY400" fmla="*/ 6639616 h 6858000"/>
              <a:gd name="connsiteX401" fmla="*/ 1885273 w 7467600"/>
              <a:gd name="connsiteY401" fmla="*/ 6858000 h 6858000"/>
              <a:gd name="connsiteX402" fmla="*/ 1854363 w 7467600"/>
              <a:gd name="connsiteY402" fmla="*/ 6858000 h 6858000"/>
              <a:gd name="connsiteX403" fmla="*/ 1880391 w 7467600"/>
              <a:gd name="connsiteY403" fmla="*/ 6603796 h 6858000"/>
              <a:gd name="connsiteX404" fmla="*/ 1818273 w 7467600"/>
              <a:gd name="connsiteY404" fmla="*/ 6715729 h 6858000"/>
              <a:gd name="connsiteX405" fmla="*/ 1794691 w 7467600"/>
              <a:gd name="connsiteY405" fmla="*/ 6843239 h 6858000"/>
              <a:gd name="connsiteX406" fmla="*/ 1794914 w 7467600"/>
              <a:gd name="connsiteY406" fmla="*/ 6858000 h 6858000"/>
              <a:gd name="connsiteX407" fmla="*/ 1746128 w 7467600"/>
              <a:gd name="connsiteY407" fmla="*/ 6858000 h 6858000"/>
              <a:gd name="connsiteX408" fmla="*/ 1753934 w 7467600"/>
              <a:gd name="connsiteY408" fmla="*/ 6724796 h 6858000"/>
              <a:gd name="connsiteX409" fmla="*/ 1792053 w 7467600"/>
              <a:gd name="connsiteY409" fmla="*/ 6572396 h 6858000"/>
              <a:gd name="connsiteX410" fmla="*/ 1862248 w 7467600"/>
              <a:gd name="connsiteY410" fmla="*/ 6266397 h 6858000"/>
              <a:gd name="connsiteX411" fmla="*/ 1862250 w 7467600"/>
              <a:gd name="connsiteY411" fmla="*/ 6033531 h 6858000"/>
              <a:gd name="connsiteX412" fmla="*/ 1211999 w 7467600"/>
              <a:gd name="connsiteY412" fmla="*/ 6683610 h 6858000"/>
              <a:gd name="connsiteX413" fmla="*/ 1213266 w 7467600"/>
              <a:gd name="connsiteY413" fmla="*/ 6691947 h 6858000"/>
              <a:gd name="connsiteX414" fmla="*/ 1203370 w 7467600"/>
              <a:gd name="connsiteY414" fmla="*/ 6850676 h 6858000"/>
              <a:gd name="connsiteX415" fmla="*/ 1203671 w 7467600"/>
              <a:gd name="connsiteY415" fmla="*/ 6858000 h 6858000"/>
              <a:gd name="connsiteX416" fmla="*/ 1143180 w 7467600"/>
              <a:gd name="connsiteY416" fmla="*/ 6858000 h 6858000"/>
              <a:gd name="connsiteX417" fmla="*/ 1142176 w 7467600"/>
              <a:gd name="connsiteY417" fmla="*/ 6766045 h 6858000"/>
              <a:gd name="connsiteX418" fmla="*/ 1067484 w 7467600"/>
              <a:gd name="connsiteY418" fmla="*/ 6858000 h 6858000"/>
              <a:gd name="connsiteX419" fmla="*/ 953928 w 7467600"/>
              <a:gd name="connsiteY419" fmla="*/ 6858000 h 6858000"/>
              <a:gd name="connsiteX420" fmla="*/ 959715 w 7467600"/>
              <a:gd name="connsiteY420" fmla="*/ 6850185 h 6858000"/>
              <a:gd name="connsiteX421" fmla="*/ 1483788 w 7467600"/>
              <a:gd name="connsiteY421" fmla="*/ 6259174 h 6858000"/>
              <a:gd name="connsiteX422" fmla="*/ 1100671 w 7467600"/>
              <a:gd name="connsiteY422" fmla="*/ 6252137 h 6858000"/>
              <a:gd name="connsiteX423" fmla="*/ 1090144 w 7467600"/>
              <a:gd name="connsiteY423" fmla="*/ 6256748 h 6858000"/>
              <a:gd name="connsiteX424" fmla="*/ 1095872 w 7467600"/>
              <a:gd name="connsiteY424" fmla="*/ 6271892 h 6858000"/>
              <a:gd name="connsiteX425" fmla="*/ 262785 w 7467600"/>
              <a:gd name="connsiteY425" fmla="*/ 6845450 h 6858000"/>
              <a:gd name="connsiteX426" fmla="*/ 209968 w 7467600"/>
              <a:gd name="connsiteY426" fmla="*/ 6770713 h 6858000"/>
              <a:gd name="connsiteX427" fmla="*/ 873460 w 7467600"/>
              <a:gd name="connsiteY427" fmla="*/ 6253768 h 6858000"/>
              <a:gd name="connsiteX428" fmla="*/ 192686 w 7467600"/>
              <a:gd name="connsiteY428" fmla="*/ 5849257 h 6858000"/>
              <a:gd name="connsiteX429" fmla="*/ 4696 w 7467600"/>
              <a:gd name="connsiteY429" fmla="*/ 5697668 h 6858000"/>
              <a:gd name="connsiteX430" fmla="*/ 0 w 7467600"/>
              <a:gd name="connsiteY430" fmla="*/ 5689984 h 6858000"/>
              <a:gd name="connsiteX431" fmla="*/ 0 w 7467600"/>
              <a:gd name="connsiteY431" fmla="*/ 5513472 h 6858000"/>
              <a:gd name="connsiteX432" fmla="*/ 174101 w 7467600"/>
              <a:gd name="connsiteY432" fmla="*/ 5620277 h 6858000"/>
              <a:gd name="connsiteX433" fmla="*/ 891800 w 7467600"/>
              <a:gd name="connsiteY433" fmla="*/ 6036935 h 6858000"/>
              <a:gd name="connsiteX434" fmla="*/ 1072219 w 7467600"/>
              <a:gd name="connsiteY434" fmla="*/ 6169443 h 6858000"/>
              <a:gd name="connsiteX435" fmla="*/ 1074117 w 7467600"/>
              <a:gd name="connsiteY435" fmla="*/ 6170301 h 6858000"/>
              <a:gd name="connsiteX436" fmla="*/ 1083114 w 7467600"/>
              <a:gd name="connsiteY436" fmla="*/ 6174131 h 6858000"/>
              <a:gd name="connsiteX437" fmla="*/ 1543010 w 7467600"/>
              <a:gd name="connsiteY437" fmla="*/ 6191140 h 6858000"/>
              <a:gd name="connsiteX438" fmla="*/ 1551080 w 7467600"/>
              <a:gd name="connsiteY438" fmla="*/ 6195006 h 6858000"/>
              <a:gd name="connsiteX439" fmla="*/ 2345443 w 7467600"/>
              <a:gd name="connsiteY439" fmla="*/ 5549882 h 6858000"/>
              <a:gd name="connsiteX440" fmla="*/ 1721499 w 7467600"/>
              <a:gd name="connsiteY440" fmla="*/ 5599969 h 6858000"/>
              <a:gd name="connsiteX441" fmla="*/ 767716 w 7467600"/>
              <a:gd name="connsiteY441" fmla="*/ 5472768 h 6858000"/>
              <a:gd name="connsiteX442" fmla="*/ 722147 w 7467600"/>
              <a:gd name="connsiteY442" fmla="*/ 5393091 h 6858000"/>
              <a:gd name="connsiteX443" fmla="*/ 1485552 w 7467600"/>
              <a:gd name="connsiteY443" fmla="*/ 5313202 h 6858000"/>
              <a:gd name="connsiteX444" fmla="*/ 2143004 w 7467600"/>
              <a:gd name="connsiteY444" fmla="*/ 5402420 h 6858000"/>
              <a:gd name="connsiteX445" fmla="*/ 1933391 w 7467600"/>
              <a:gd name="connsiteY445" fmla="*/ 5156971 h 6858000"/>
              <a:gd name="connsiteX446" fmla="*/ 1827118 w 7467600"/>
              <a:gd name="connsiteY446" fmla="*/ 4968410 h 6858000"/>
              <a:gd name="connsiteX447" fmla="*/ 1837349 w 7467600"/>
              <a:gd name="connsiteY447" fmla="*/ 4956357 h 6858000"/>
              <a:gd name="connsiteX448" fmla="*/ 2162835 w 7467600"/>
              <a:gd name="connsiteY448" fmla="*/ 5187853 h 6858000"/>
              <a:gd name="connsiteX449" fmla="*/ 2257167 w 7467600"/>
              <a:gd name="connsiteY449" fmla="*/ 5462123 h 6858000"/>
              <a:gd name="connsiteX450" fmla="*/ 2261598 w 7467600"/>
              <a:gd name="connsiteY450" fmla="*/ 5467998 h 6858000"/>
              <a:gd name="connsiteX451" fmla="*/ 2437177 w 7467600"/>
              <a:gd name="connsiteY451" fmla="*/ 5479608 h 6858000"/>
              <a:gd name="connsiteX452" fmla="*/ 2445247 w 7467600"/>
              <a:gd name="connsiteY452" fmla="*/ 5483476 h 6858000"/>
              <a:gd name="connsiteX453" fmla="*/ 2743626 w 7467600"/>
              <a:gd name="connsiteY453" fmla="*/ 5304819 h 6858000"/>
              <a:gd name="connsiteX454" fmla="*/ 3048102 w 7467600"/>
              <a:gd name="connsiteY454" fmla="*/ 5150595 h 6858000"/>
              <a:gd name="connsiteX455" fmla="*/ 1799414 w 7467600"/>
              <a:gd name="connsiteY455" fmla="*/ 4694732 h 6858000"/>
              <a:gd name="connsiteX456" fmla="*/ 1771735 w 7467600"/>
              <a:gd name="connsiteY456" fmla="*/ 4619929 h 6858000"/>
              <a:gd name="connsiteX457" fmla="*/ 3104273 w 7467600"/>
              <a:gd name="connsiteY457" fmla="*/ 5076159 h 6858000"/>
              <a:gd name="connsiteX458" fmla="*/ 3113245 w 7467600"/>
              <a:gd name="connsiteY458" fmla="*/ 5090705 h 6858000"/>
              <a:gd name="connsiteX459" fmla="*/ 3126294 w 7467600"/>
              <a:gd name="connsiteY459" fmla="*/ 5114400 h 6858000"/>
              <a:gd name="connsiteX460" fmla="*/ 3937433 w 7467600"/>
              <a:gd name="connsiteY460" fmla="*/ 4830473 h 6858000"/>
              <a:gd name="connsiteX461" fmla="*/ 3590475 w 7467600"/>
              <a:gd name="connsiteY461" fmla="*/ 4597974 h 6858000"/>
              <a:gd name="connsiteX462" fmla="*/ 3100264 w 7467600"/>
              <a:gd name="connsiteY462" fmla="*/ 4579845 h 6858000"/>
              <a:gd name="connsiteX463" fmla="*/ 2183576 w 7467600"/>
              <a:gd name="connsiteY463" fmla="*/ 4227150 h 6858000"/>
              <a:gd name="connsiteX464" fmla="*/ 2151029 w 7467600"/>
              <a:gd name="connsiteY464" fmla="*/ 4146947 h 6858000"/>
              <a:gd name="connsiteX465" fmla="*/ 3563434 w 7467600"/>
              <a:gd name="connsiteY465" fmla="*/ 4469115 h 6858000"/>
              <a:gd name="connsiteX466" fmla="*/ 3177952 w 7467600"/>
              <a:gd name="connsiteY466" fmla="*/ 3657386 h 6858000"/>
              <a:gd name="connsiteX467" fmla="*/ 3189263 w 7467600"/>
              <a:gd name="connsiteY467" fmla="*/ 3625726 h 6858000"/>
              <a:gd name="connsiteX468" fmla="*/ 3560912 w 7467600"/>
              <a:gd name="connsiteY468" fmla="*/ 4079863 h 6858000"/>
              <a:gd name="connsiteX469" fmla="*/ 3626636 w 7467600"/>
              <a:gd name="connsiteY469" fmla="*/ 4512230 h 6858000"/>
              <a:gd name="connsiteX470" fmla="*/ 3653088 w 7467600"/>
              <a:gd name="connsiteY470" fmla="*/ 4521417 h 6858000"/>
              <a:gd name="connsiteX471" fmla="*/ 3988128 w 7467600"/>
              <a:gd name="connsiteY471" fmla="*/ 4817267 h 6858000"/>
              <a:gd name="connsiteX472" fmla="*/ 4830582 w 7467600"/>
              <a:gd name="connsiteY472" fmla="*/ 4676000 h 6858000"/>
              <a:gd name="connsiteX473" fmla="*/ 4830100 w 7467600"/>
              <a:gd name="connsiteY473" fmla="*/ 4675554 h 6858000"/>
              <a:gd name="connsiteX474" fmla="*/ 4036318 w 7467600"/>
              <a:gd name="connsiteY474" fmla="*/ 4147013 h 6858000"/>
              <a:gd name="connsiteX475" fmla="*/ 3432098 w 7467600"/>
              <a:gd name="connsiteY475" fmla="*/ 3537312 h 6858000"/>
              <a:gd name="connsiteX476" fmla="*/ 3446761 w 7467600"/>
              <a:gd name="connsiteY476" fmla="*/ 3461278 h 6858000"/>
              <a:gd name="connsiteX477" fmla="*/ 4419733 w 7467600"/>
              <a:gd name="connsiteY477" fmla="*/ 3963555 h 6858000"/>
              <a:gd name="connsiteX478" fmla="*/ 4781371 w 7467600"/>
              <a:gd name="connsiteY478" fmla="*/ 4458604 h 6858000"/>
              <a:gd name="connsiteX479" fmla="*/ 4780440 w 7467600"/>
              <a:gd name="connsiteY479" fmla="*/ 4470290 h 6858000"/>
              <a:gd name="connsiteX480" fmla="*/ 4898954 w 7467600"/>
              <a:gd name="connsiteY480" fmla="*/ 4662092 h 6858000"/>
              <a:gd name="connsiteX481" fmla="*/ 4900699 w 7467600"/>
              <a:gd name="connsiteY481" fmla="*/ 4670867 h 6858000"/>
              <a:gd name="connsiteX482" fmla="*/ 5714511 w 7467600"/>
              <a:gd name="connsiteY482" fmla="*/ 4663483 h 6858000"/>
              <a:gd name="connsiteX483" fmla="*/ 5464793 w 7467600"/>
              <a:gd name="connsiteY483" fmla="*/ 4393556 h 6858000"/>
              <a:gd name="connsiteX484" fmla="*/ 5461897 w 7467600"/>
              <a:gd name="connsiteY484" fmla="*/ 4390879 h 6858000"/>
              <a:gd name="connsiteX485" fmla="*/ 4294126 w 7467600"/>
              <a:gd name="connsiteY485" fmla="*/ 3303048 h 6858000"/>
              <a:gd name="connsiteX486" fmla="*/ 4305321 w 7467600"/>
              <a:gd name="connsiteY486" fmla="*/ 3256953 h 6858000"/>
              <a:gd name="connsiteX487" fmla="*/ 4949299 w 7467600"/>
              <a:gd name="connsiteY487" fmla="*/ 3766336 h 6858000"/>
              <a:gd name="connsiteX488" fmla="*/ 5291452 w 7467600"/>
              <a:gd name="connsiteY488" fmla="*/ 4076801 h 6858000"/>
              <a:gd name="connsiteX489" fmla="*/ 5434998 w 7467600"/>
              <a:gd name="connsiteY489" fmla="*/ 4254100 h 6858000"/>
              <a:gd name="connsiteX490" fmla="*/ 5351015 w 7467600"/>
              <a:gd name="connsiteY490" fmla="*/ 3760989 h 6858000"/>
              <a:gd name="connsiteX491" fmla="*/ 5413780 w 7467600"/>
              <a:gd name="connsiteY491" fmla="*/ 2966265 h 6858000"/>
              <a:gd name="connsiteX492" fmla="*/ 5425627 w 7467600"/>
              <a:gd name="connsiteY492" fmla="*/ 2954192 h 6858000"/>
              <a:gd name="connsiteX493" fmla="*/ 6604735 w 7467600"/>
              <a:gd name="connsiteY493" fmla="*/ 2041381 h 6858000"/>
              <a:gd name="connsiteX494" fmla="*/ 7204487 w 7467600"/>
              <a:gd name="connsiteY494" fmla="*/ 2742112 h 6858000"/>
              <a:gd name="connsiteX495" fmla="*/ 7131592 w 7467600"/>
              <a:gd name="connsiteY495" fmla="*/ 2672096 h 6858000"/>
              <a:gd name="connsiteX496" fmla="*/ 6996344 w 7467600"/>
              <a:gd name="connsiteY496" fmla="*/ 2518310 h 6858000"/>
              <a:gd name="connsiteX497" fmla="*/ 6735495 w 7467600"/>
              <a:gd name="connsiteY497" fmla="*/ 2196890 h 6858000"/>
              <a:gd name="connsiteX498" fmla="*/ 6721901 w 7467600"/>
              <a:gd name="connsiteY498" fmla="*/ 2179274 h 6858000"/>
              <a:gd name="connsiteX499" fmla="*/ 6604735 w 7467600"/>
              <a:gd name="connsiteY499" fmla="*/ 2041381 h 6858000"/>
              <a:gd name="connsiteX500" fmla="*/ 6591670 w 7467600"/>
              <a:gd name="connsiteY500" fmla="*/ 1988277 h 6858000"/>
              <a:gd name="connsiteX501" fmla="*/ 6747349 w 7467600"/>
              <a:gd name="connsiteY501" fmla="*/ 2160069 h 6858000"/>
              <a:gd name="connsiteX502" fmla="*/ 6760943 w 7467600"/>
              <a:gd name="connsiteY502" fmla="*/ 2177686 h 6858000"/>
              <a:gd name="connsiteX503" fmla="*/ 7021065 w 7467600"/>
              <a:gd name="connsiteY503" fmla="*/ 2498102 h 6858000"/>
              <a:gd name="connsiteX504" fmla="*/ 7155223 w 7467600"/>
              <a:gd name="connsiteY504" fmla="*/ 2650386 h 6858000"/>
              <a:gd name="connsiteX505" fmla="*/ 7203167 w 7467600"/>
              <a:gd name="connsiteY505" fmla="*/ 2697288 h 6858000"/>
              <a:gd name="connsiteX506" fmla="*/ 6937703 w 7467600"/>
              <a:gd name="connsiteY506" fmla="*/ 2321981 h 6858000"/>
              <a:gd name="connsiteX507" fmla="*/ 6591670 w 7467600"/>
              <a:gd name="connsiteY507" fmla="*/ 1988277 h 6858000"/>
              <a:gd name="connsiteX508" fmla="*/ 5798671 w 7467600"/>
              <a:gd name="connsiteY508" fmla="*/ 1981601 h 6858000"/>
              <a:gd name="connsiteX509" fmla="*/ 5754709 w 7467600"/>
              <a:gd name="connsiteY509" fmla="*/ 2071454 h 6858000"/>
              <a:gd name="connsiteX510" fmla="*/ 5763044 w 7467600"/>
              <a:gd name="connsiteY510" fmla="*/ 2842206 h 6858000"/>
              <a:gd name="connsiteX511" fmla="*/ 5764974 w 7467600"/>
              <a:gd name="connsiteY511" fmla="*/ 2799609 h 6858000"/>
              <a:gd name="connsiteX512" fmla="*/ 5767665 w 7467600"/>
              <a:gd name="connsiteY512" fmla="*/ 2666409 h 6858000"/>
              <a:gd name="connsiteX513" fmla="*/ 5763055 w 7467600"/>
              <a:gd name="connsiteY513" fmla="*/ 2579705 h 6858000"/>
              <a:gd name="connsiteX514" fmla="*/ 5758079 w 7467600"/>
              <a:gd name="connsiteY514" fmla="*/ 2492508 h 6858000"/>
              <a:gd name="connsiteX515" fmla="*/ 5779325 w 7467600"/>
              <a:gd name="connsiteY515" fmla="*/ 2197069 h 6858000"/>
              <a:gd name="connsiteX516" fmla="*/ 5798671 w 7467600"/>
              <a:gd name="connsiteY516" fmla="*/ 1981601 h 6858000"/>
              <a:gd name="connsiteX517" fmla="*/ 5829202 w 7467600"/>
              <a:gd name="connsiteY517" fmla="*/ 1971679 h 6858000"/>
              <a:gd name="connsiteX518" fmla="*/ 5809558 w 7467600"/>
              <a:gd name="connsiteY518" fmla="*/ 2198043 h 6858000"/>
              <a:gd name="connsiteX519" fmla="*/ 5788653 w 7467600"/>
              <a:gd name="connsiteY519" fmla="*/ 2489430 h 6858000"/>
              <a:gd name="connsiteX520" fmla="*/ 5793439 w 7467600"/>
              <a:gd name="connsiteY520" fmla="*/ 2575235 h 6858000"/>
              <a:gd name="connsiteX521" fmla="*/ 5796837 w 7467600"/>
              <a:gd name="connsiteY521" fmla="*/ 2637633 h 6858000"/>
              <a:gd name="connsiteX522" fmla="*/ 5818614 w 7467600"/>
              <a:gd name="connsiteY522" fmla="*/ 2473055 h 6858000"/>
              <a:gd name="connsiteX523" fmla="*/ 5829202 w 7467600"/>
              <a:gd name="connsiteY523" fmla="*/ 1971679 h 6858000"/>
              <a:gd name="connsiteX524" fmla="*/ 5911389 w 7467600"/>
              <a:gd name="connsiteY524" fmla="*/ 1898371 h 6858000"/>
              <a:gd name="connsiteX525" fmla="*/ 6237627 w 7467600"/>
              <a:gd name="connsiteY525" fmla="*/ 2231921 h 6858000"/>
              <a:gd name="connsiteX526" fmla="*/ 5911389 w 7467600"/>
              <a:gd name="connsiteY526" fmla="*/ 1898371 h 6858000"/>
              <a:gd name="connsiteX527" fmla="*/ 6944437 w 7467600"/>
              <a:gd name="connsiteY527" fmla="*/ 1575402 h 6858000"/>
              <a:gd name="connsiteX528" fmla="*/ 6304730 w 7467600"/>
              <a:gd name="connsiteY528" fmla="*/ 1766654 h 6858000"/>
              <a:gd name="connsiteX529" fmla="*/ 6944437 w 7467600"/>
              <a:gd name="connsiteY529" fmla="*/ 1575402 h 6858000"/>
              <a:gd name="connsiteX530" fmla="*/ 7019523 w 7467600"/>
              <a:gd name="connsiteY530" fmla="*/ 1519450 h 6858000"/>
              <a:gd name="connsiteX531" fmla="*/ 6298091 w 7467600"/>
              <a:gd name="connsiteY531" fmla="*/ 1737122 h 6858000"/>
              <a:gd name="connsiteX532" fmla="*/ 7019523 w 7467600"/>
              <a:gd name="connsiteY532" fmla="*/ 1519450 h 6858000"/>
              <a:gd name="connsiteX533" fmla="*/ 2399523 w 7467600"/>
              <a:gd name="connsiteY533" fmla="*/ 1428234 h 6858000"/>
              <a:gd name="connsiteX534" fmla="*/ 2224982 w 7467600"/>
              <a:gd name="connsiteY534" fmla="*/ 1826201 h 6858000"/>
              <a:gd name="connsiteX535" fmla="*/ 2096099 w 7467600"/>
              <a:gd name="connsiteY535" fmla="*/ 2345900 h 6858000"/>
              <a:gd name="connsiteX536" fmla="*/ 2283317 w 7467600"/>
              <a:gd name="connsiteY536" fmla="*/ 1796925 h 6858000"/>
              <a:gd name="connsiteX537" fmla="*/ 2399523 w 7467600"/>
              <a:gd name="connsiteY537" fmla="*/ 1428234 h 6858000"/>
              <a:gd name="connsiteX538" fmla="*/ 2448558 w 7467600"/>
              <a:gd name="connsiteY538" fmla="*/ 1373435 h 6858000"/>
              <a:gd name="connsiteX539" fmla="*/ 2312521 w 7467600"/>
              <a:gd name="connsiteY539" fmla="*/ 1806140 h 6858000"/>
              <a:gd name="connsiteX540" fmla="*/ 2127533 w 7467600"/>
              <a:gd name="connsiteY540" fmla="*/ 2348380 h 6858000"/>
              <a:gd name="connsiteX541" fmla="*/ 2358080 w 7467600"/>
              <a:gd name="connsiteY541" fmla="*/ 1866134 h 6858000"/>
              <a:gd name="connsiteX542" fmla="*/ 2407436 w 7467600"/>
              <a:gd name="connsiteY542" fmla="*/ 1651070 h 6858000"/>
              <a:gd name="connsiteX543" fmla="*/ 2448558 w 7467600"/>
              <a:gd name="connsiteY543" fmla="*/ 1373435 h 6858000"/>
              <a:gd name="connsiteX544" fmla="*/ 278707 w 7467600"/>
              <a:gd name="connsiteY544" fmla="*/ 1352270 h 6858000"/>
              <a:gd name="connsiteX545" fmla="*/ 321570 w 7467600"/>
              <a:gd name="connsiteY545" fmla="*/ 1861610 h 6858000"/>
              <a:gd name="connsiteX546" fmla="*/ 294281 w 7467600"/>
              <a:gd name="connsiteY546" fmla="*/ 1440658 h 6858000"/>
              <a:gd name="connsiteX547" fmla="*/ 278707 w 7467600"/>
              <a:gd name="connsiteY547" fmla="*/ 1352270 h 6858000"/>
              <a:gd name="connsiteX548" fmla="*/ 1423821 w 7467600"/>
              <a:gd name="connsiteY548" fmla="*/ 1351958 h 6858000"/>
              <a:gd name="connsiteX549" fmla="*/ 1638521 w 7467600"/>
              <a:gd name="connsiteY549" fmla="*/ 1908470 h 6858000"/>
              <a:gd name="connsiteX550" fmla="*/ 1754199 w 7467600"/>
              <a:gd name="connsiteY550" fmla="*/ 2149284 h 6858000"/>
              <a:gd name="connsiteX551" fmla="*/ 1908359 w 7467600"/>
              <a:gd name="connsiteY551" fmla="*/ 2364988 h 6858000"/>
              <a:gd name="connsiteX552" fmla="*/ 1647661 w 7467600"/>
              <a:gd name="connsiteY552" fmla="*/ 1825945 h 6858000"/>
              <a:gd name="connsiteX553" fmla="*/ 1423821 w 7467600"/>
              <a:gd name="connsiteY553" fmla="*/ 1351958 h 6858000"/>
              <a:gd name="connsiteX554" fmla="*/ 1431890 w 7467600"/>
              <a:gd name="connsiteY554" fmla="*/ 1306475 h 6858000"/>
              <a:gd name="connsiteX555" fmla="*/ 1507597 w 7467600"/>
              <a:gd name="connsiteY555" fmla="*/ 1446132 h 6858000"/>
              <a:gd name="connsiteX556" fmla="*/ 1674586 w 7467600"/>
              <a:gd name="connsiteY556" fmla="*/ 1813832 h 6858000"/>
              <a:gd name="connsiteX557" fmla="*/ 1815950 w 7467600"/>
              <a:gd name="connsiteY557" fmla="*/ 2128564 h 6858000"/>
              <a:gd name="connsiteX558" fmla="*/ 1984242 w 7467600"/>
              <a:gd name="connsiteY558" fmla="*/ 2430829 h 6858000"/>
              <a:gd name="connsiteX559" fmla="*/ 2014023 w 7467600"/>
              <a:gd name="connsiteY559" fmla="*/ 2450995 h 6858000"/>
              <a:gd name="connsiteX560" fmla="*/ 1747337 w 7467600"/>
              <a:gd name="connsiteY560" fmla="*/ 1855264 h 6858000"/>
              <a:gd name="connsiteX561" fmla="*/ 1533749 w 7467600"/>
              <a:gd name="connsiteY561" fmla="*/ 1478656 h 6858000"/>
              <a:gd name="connsiteX562" fmla="*/ 1431890 w 7467600"/>
              <a:gd name="connsiteY562" fmla="*/ 1306475 h 6858000"/>
              <a:gd name="connsiteX563" fmla="*/ 5052692 w 7467600"/>
              <a:gd name="connsiteY563" fmla="*/ 1292994 h 6858000"/>
              <a:gd name="connsiteX564" fmla="*/ 5200661 w 7467600"/>
              <a:gd name="connsiteY564" fmla="*/ 1635186 h 6858000"/>
              <a:gd name="connsiteX565" fmla="*/ 5297138 w 7467600"/>
              <a:gd name="connsiteY565" fmla="*/ 1906351 h 6858000"/>
              <a:gd name="connsiteX566" fmla="*/ 5052692 w 7467600"/>
              <a:gd name="connsiteY566" fmla="*/ 1292994 h 6858000"/>
              <a:gd name="connsiteX567" fmla="*/ 5009948 w 7467600"/>
              <a:gd name="connsiteY567" fmla="*/ 1273619 h 6858000"/>
              <a:gd name="connsiteX568" fmla="*/ 5121777 w 7467600"/>
              <a:gd name="connsiteY568" fmla="*/ 1654213 h 6858000"/>
              <a:gd name="connsiteX569" fmla="*/ 5293545 w 7467600"/>
              <a:gd name="connsiteY569" fmla="*/ 2072247 h 6858000"/>
              <a:gd name="connsiteX570" fmla="*/ 5294042 w 7467600"/>
              <a:gd name="connsiteY570" fmla="*/ 2065019 h 6858000"/>
              <a:gd name="connsiteX571" fmla="*/ 5171936 w 7467600"/>
              <a:gd name="connsiteY571" fmla="*/ 1647613 h 6858000"/>
              <a:gd name="connsiteX572" fmla="*/ 5009948 w 7467600"/>
              <a:gd name="connsiteY572" fmla="*/ 1273619 h 6858000"/>
              <a:gd name="connsiteX573" fmla="*/ 655236 w 7467600"/>
              <a:gd name="connsiteY573" fmla="*/ 1268632 h 6858000"/>
              <a:gd name="connsiteX574" fmla="*/ 839521 w 7467600"/>
              <a:gd name="connsiteY574" fmla="*/ 1685315 h 6858000"/>
              <a:gd name="connsiteX575" fmla="*/ 1109416 w 7467600"/>
              <a:gd name="connsiteY575" fmla="*/ 2061663 h 6858000"/>
              <a:gd name="connsiteX576" fmla="*/ 1298300 w 7467600"/>
              <a:gd name="connsiteY576" fmla="*/ 2247742 h 6858000"/>
              <a:gd name="connsiteX577" fmla="*/ 1125871 w 7467600"/>
              <a:gd name="connsiteY577" fmla="*/ 1989513 h 6858000"/>
              <a:gd name="connsiteX578" fmla="*/ 981574 w 7467600"/>
              <a:gd name="connsiteY578" fmla="*/ 1783157 h 6858000"/>
              <a:gd name="connsiteX579" fmla="*/ 922198 w 7467600"/>
              <a:gd name="connsiteY579" fmla="*/ 1677437 h 6858000"/>
              <a:gd name="connsiteX580" fmla="*/ 869293 w 7467600"/>
              <a:gd name="connsiteY580" fmla="*/ 1583214 h 6858000"/>
              <a:gd name="connsiteX581" fmla="*/ 751431 w 7467600"/>
              <a:gd name="connsiteY581" fmla="*/ 1405731 h 6858000"/>
              <a:gd name="connsiteX582" fmla="*/ 655236 w 7467600"/>
              <a:gd name="connsiteY582" fmla="*/ 1268632 h 6858000"/>
              <a:gd name="connsiteX583" fmla="*/ 6516292 w 7467600"/>
              <a:gd name="connsiteY583" fmla="*/ 1263064 h 6858000"/>
              <a:gd name="connsiteX584" fmla="*/ 5736320 w 7467600"/>
              <a:gd name="connsiteY584" fmla="*/ 1501803 h 6858000"/>
              <a:gd name="connsiteX585" fmla="*/ 6516292 w 7467600"/>
              <a:gd name="connsiteY585" fmla="*/ 1263064 h 6858000"/>
              <a:gd name="connsiteX586" fmla="*/ 291466 w 7467600"/>
              <a:gd name="connsiteY586" fmla="*/ 1250369 h 6858000"/>
              <a:gd name="connsiteX587" fmla="*/ 323180 w 7467600"/>
              <a:gd name="connsiteY587" fmla="*/ 1435283 h 6858000"/>
              <a:gd name="connsiteX588" fmla="*/ 349381 w 7467600"/>
              <a:gd name="connsiteY588" fmla="*/ 1875041 h 6858000"/>
              <a:gd name="connsiteX589" fmla="*/ 374363 w 7467600"/>
              <a:gd name="connsiteY589" fmla="*/ 1506494 h 6858000"/>
              <a:gd name="connsiteX590" fmla="*/ 302168 w 7467600"/>
              <a:gd name="connsiteY590" fmla="*/ 1274495 h 6858000"/>
              <a:gd name="connsiteX591" fmla="*/ 291466 w 7467600"/>
              <a:gd name="connsiteY591" fmla="*/ 1250369 h 6858000"/>
              <a:gd name="connsiteX592" fmla="*/ 678222 w 7467600"/>
              <a:gd name="connsiteY592" fmla="*/ 1248670 h 6858000"/>
              <a:gd name="connsiteX593" fmla="*/ 775536 w 7467600"/>
              <a:gd name="connsiteY593" fmla="*/ 1388015 h 6858000"/>
              <a:gd name="connsiteX594" fmla="*/ 894529 w 7467600"/>
              <a:gd name="connsiteY594" fmla="*/ 1567739 h 6858000"/>
              <a:gd name="connsiteX595" fmla="*/ 948000 w 7467600"/>
              <a:gd name="connsiteY595" fmla="*/ 1663088 h 6858000"/>
              <a:gd name="connsiteX596" fmla="*/ 1006812 w 7467600"/>
              <a:gd name="connsiteY596" fmla="*/ 1767683 h 6858000"/>
              <a:gd name="connsiteX597" fmla="*/ 1149133 w 7467600"/>
              <a:gd name="connsiteY597" fmla="*/ 1971513 h 6858000"/>
              <a:gd name="connsiteX598" fmla="*/ 1333952 w 7467600"/>
              <a:gd name="connsiteY598" fmla="*/ 2251620 h 6858000"/>
              <a:gd name="connsiteX599" fmla="*/ 1337329 w 7467600"/>
              <a:gd name="connsiteY599" fmla="*/ 2258350 h 6858000"/>
              <a:gd name="connsiteX600" fmla="*/ 1014726 w 7467600"/>
              <a:gd name="connsiteY600" fmla="*/ 1615556 h 6858000"/>
              <a:gd name="connsiteX601" fmla="*/ 678222 w 7467600"/>
              <a:gd name="connsiteY601" fmla="*/ 1248670 h 6858000"/>
              <a:gd name="connsiteX602" fmla="*/ 6691602 w 7467600"/>
              <a:gd name="connsiteY602" fmla="*/ 1140573 h 6858000"/>
              <a:gd name="connsiteX603" fmla="*/ 6571100 w 7467600"/>
              <a:gd name="connsiteY603" fmla="*/ 1183662 h 6858000"/>
              <a:gd name="connsiteX604" fmla="*/ 6241687 w 7467600"/>
              <a:gd name="connsiteY604" fmla="*/ 1257600 h 6858000"/>
              <a:gd name="connsiteX605" fmla="*/ 5693009 w 7467600"/>
              <a:gd name="connsiteY605" fmla="*/ 1478256 h 6858000"/>
              <a:gd name="connsiteX606" fmla="*/ 6548420 w 7467600"/>
              <a:gd name="connsiteY606" fmla="*/ 1214599 h 6858000"/>
              <a:gd name="connsiteX607" fmla="*/ 6605473 w 7467600"/>
              <a:gd name="connsiteY607" fmla="*/ 1184686 h 6858000"/>
              <a:gd name="connsiteX608" fmla="*/ 6691602 w 7467600"/>
              <a:gd name="connsiteY608" fmla="*/ 1140573 h 6858000"/>
              <a:gd name="connsiteX609" fmla="*/ 4002475 w 7467600"/>
              <a:gd name="connsiteY609" fmla="*/ 1037802 h 6858000"/>
              <a:gd name="connsiteX610" fmla="*/ 4000324 w 7467600"/>
              <a:gd name="connsiteY610" fmla="*/ 1039362 h 6858000"/>
              <a:gd name="connsiteX611" fmla="*/ 4002862 w 7467600"/>
              <a:gd name="connsiteY611" fmla="*/ 1042866 h 6858000"/>
              <a:gd name="connsiteX612" fmla="*/ 4002475 w 7467600"/>
              <a:gd name="connsiteY612" fmla="*/ 1037802 h 6858000"/>
              <a:gd name="connsiteX613" fmla="*/ 506322 w 7467600"/>
              <a:gd name="connsiteY613" fmla="*/ 1020997 h 6858000"/>
              <a:gd name="connsiteX614" fmla="*/ 533068 w 7467600"/>
              <a:gd name="connsiteY614" fmla="*/ 1029409 h 6858000"/>
              <a:gd name="connsiteX615" fmla="*/ 1232525 w 7467600"/>
              <a:gd name="connsiteY615" fmla="*/ 1804675 h 6858000"/>
              <a:gd name="connsiteX616" fmla="*/ 1388858 w 7467600"/>
              <a:gd name="connsiteY616" fmla="*/ 2368011 h 6858000"/>
              <a:gd name="connsiteX617" fmla="*/ 1384098 w 7467600"/>
              <a:gd name="connsiteY617" fmla="*/ 2378125 h 6858000"/>
              <a:gd name="connsiteX618" fmla="*/ 1425393 w 7467600"/>
              <a:gd name="connsiteY618" fmla="*/ 2589124 h 6858000"/>
              <a:gd name="connsiteX619" fmla="*/ 1424001 w 7467600"/>
              <a:gd name="connsiteY619" fmla="*/ 2597541 h 6858000"/>
              <a:gd name="connsiteX620" fmla="*/ 2152729 w 7467600"/>
              <a:gd name="connsiteY620" fmla="*/ 2864487 h 6858000"/>
              <a:gd name="connsiteX621" fmla="*/ 2020609 w 7467600"/>
              <a:gd name="connsiteY621" fmla="*/ 2539671 h 6858000"/>
              <a:gd name="connsiteX622" fmla="*/ 2018920 w 7467600"/>
              <a:gd name="connsiteY622" fmla="*/ 2536309 h 6858000"/>
              <a:gd name="connsiteX623" fmla="*/ 1342441 w 7467600"/>
              <a:gd name="connsiteY623" fmla="*/ 1173017 h 6858000"/>
              <a:gd name="connsiteX624" fmla="*/ 1367925 w 7467600"/>
              <a:gd name="connsiteY624" fmla="*/ 1135648 h 6858000"/>
              <a:gd name="connsiteX625" fmla="*/ 1771401 w 7467600"/>
              <a:gd name="connsiteY625" fmla="*/ 1806673 h 6858000"/>
              <a:gd name="connsiteX626" fmla="*/ 1972385 w 7467600"/>
              <a:gd name="connsiteY626" fmla="*/ 2198735 h 6858000"/>
              <a:gd name="connsiteX627" fmla="*/ 2040892 w 7467600"/>
              <a:gd name="connsiteY627" fmla="*/ 2405205 h 6858000"/>
              <a:gd name="connsiteX628" fmla="*/ 2131689 w 7467600"/>
              <a:gd name="connsiteY628" fmla="*/ 1936926 h 6858000"/>
              <a:gd name="connsiteX629" fmla="*/ 2454820 w 7467600"/>
              <a:gd name="connsiteY629" fmla="*/ 1248808 h 6858000"/>
              <a:gd name="connsiteX630" fmla="*/ 2492512 w 7467600"/>
              <a:gd name="connsiteY630" fmla="*/ 1302920 h 6858000"/>
              <a:gd name="connsiteX631" fmla="*/ 2081216 w 7467600"/>
              <a:gd name="connsiteY631" fmla="*/ 2527513 h 6858000"/>
              <a:gd name="connsiteX632" fmla="*/ 2081211 w 7467600"/>
              <a:gd name="connsiteY632" fmla="*/ 2528916 h 6858000"/>
              <a:gd name="connsiteX633" fmla="*/ 2199067 w 7467600"/>
              <a:gd name="connsiteY633" fmla="*/ 2884061 h 6858000"/>
              <a:gd name="connsiteX634" fmla="*/ 3192586 w 7467600"/>
              <a:gd name="connsiteY634" fmla="*/ 3411496 h 6858000"/>
              <a:gd name="connsiteX635" fmla="*/ 3182620 w 7467600"/>
              <a:gd name="connsiteY635" fmla="*/ 3483279 h 6858000"/>
              <a:gd name="connsiteX636" fmla="*/ 2435119 w 7467600"/>
              <a:gd name="connsiteY636" fmla="*/ 3080173 h 6858000"/>
              <a:gd name="connsiteX637" fmla="*/ 2410152 w 7467600"/>
              <a:gd name="connsiteY637" fmla="*/ 3063751 h 6858000"/>
              <a:gd name="connsiteX638" fmla="*/ 2408099 w 7467600"/>
              <a:gd name="connsiteY638" fmla="*/ 3064403 h 6858000"/>
              <a:gd name="connsiteX639" fmla="*/ 2407218 w 7467600"/>
              <a:gd name="connsiteY639" fmla="*/ 3070324 h 6858000"/>
              <a:gd name="connsiteX640" fmla="*/ 2380138 w 7467600"/>
              <a:gd name="connsiteY640" fmla="*/ 3099341 h 6858000"/>
              <a:gd name="connsiteX641" fmla="*/ 1765923 w 7467600"/>
              <a:gd name="connsiteY641" fmla="*/ 3581043 h 6858000"/>
              <a:gd name="connsiteX642" fmla="*/ 1702258 w 7467600"/>
              <a:gd name="connsiteY642" fmla="*/ 3612286 h 6858000"/>
              <a:gd name="connsiteX643" fmla="*/ 1538370 w 7467600"/>
              <a:gd name="connsiteY643" fmla="*/ 3811804 h 6858000"/>
              <a:gd name="connsiteX644" fmla="*/ 542867 w 7467600"/>
              <a:gd name="connsiteY644" fmla="*/ 4944092 h 6858000"/>
              <a:gd name="connsiteX645" fmla="*/ 515800 w 7467600"/>
              <a:gd name="connsiteY645" fmla="*/ 4862180 h 6858000"/>
              <a:gd name="connsiteX646" fmla="*/ 909145 w 7467600"/>
              <a:gd name="connsiteY646" fmla="*/ 4199225 h 6858000"/>
              <a:gd name="connsiteX647" fmla="*/ 1214067 w 7467600"/>
              <a:gd name="connsiteY647" fmla="*/ 3908561 h 6858000"/>
              <a:gd name="connsiteX648" fmla="*/ 640967 w 7467600"/>
              <a:gd name="connsiteY648" fmla="*/ 4105601 h 6858000"/>
              <a:gd name="connsiteX649" fmla="*/ 112563 w 7467600"/>
              <a:gd name="connsiteY649" fmla="*/ 4396952 h 6858000"/>
              <a:gd name="connsiteX650" fmla="*/ 0 w 7467600"/>
              <a:gd name="connsiteY650" fmla="*/ 4466006 h 6858000"/>
              <a:gd name="connsiteX651" fmla="*/ 0 w 7467600"/>
              <a:gd name="connsiteY651" fmla="*/ 4233763 h 6858000"/>
              <a:gd name="connsiteX652" fmla="*/ 36881 w 7467600"/>
              <a:gd name="connsiteY652" fmla="*/ 4200118 h 6858000"/>
              <a:gd name="connsiteX653" fmla="*/ 910534 w 7467600"/>
              <a:gd name="connsiteY653" fmla="*/ 3629753 h 6858000"/>
              <a:gd name="connsiteX654" fmla="*/ 1578717 w 7467600"/>
              <a:gd name="connsiteY654" fmla="*/ 3575982 h 6858000"/>
              <a:gd name="connsiteX655" fmla="*/ 2338780 w 7467600"/>
              <a:gd name="connsiteY655" fmla="*/ 3033725 h 6858000"/>
              <a:gd name="connsiteX656" fmla="*/ 1807991 w 7467600"/>
              <a:gd name="connsiteY656" fmla="*/ 2807184 h 6858000"/>
              <a:gd name="connsiteX657" fmla="*/ 1416358 w 7467600"/>
              <a:gd name="connsiteY657" fmla="*/ 3112571 h 6858000"/>
              <a:gd name="connsiteX658" fmla="*/ 939066 w 7467600"/>
              <a:gd name="connsiteY658" fmla="*/ 3378798 h 6858000"/>
              <a:gd name="connsiteX659" fmla="*/ 115099 w 7467600"/>
              <a:gd name="connsiteY659" fmla="*/ 3607650 h 6858000"/>
              <a:gd name="connsiteX660" fmla="*/ 97284 w 7467600"/>
              <a:gd name="connsiteY660" fmla="*/ 3520393 h 6858000"/>
              <a:gd name="connsiteX661" fmla="*/ 922050 w 7467600"/>
              <a:gd name="connsiteY661" fmla="*/ 3074867 h 6858000"/>
              <a:gd name="connsiteX662" fmla="*/ 1405265 w 7467600"/>
              <a:gd name="connsiteY662" fmla="*/ 3016319 h 6858000"/>
              <a:gd name="connsiteX663" fmla="*/ 1407512 w 7467600"/>
              <a:gd name="connsiteY663" fmla="*/ 3018001 h 6858000"/>
              <a:gd name="connsiteX664" fmla="*/ 1726266 w 7467600"/>
              <a:gd name="connsiteY664" fmla="*/ 2777274 h 6858000"/>
              <a:gd name="connsiteX665" fmla="*/ 625390 w 7467600"/>
              <a:gd name="connsiteY665" fmla="*/ 2514541 h 6858000"/>
              <a:gd name="connsiteX666" fmla="*/ 619799 w 7467600"/>
              <a:gd name="connsiteY666" fmla="*/ 2527180 h 6858000"/>
              <a:gd name="connsiteX667" fmla="*/ 310030 w 7467600"/>
              <a:gd name="connsiteY667" fmla="*/ 2771818 h 6858000"/>
              <a:gd name="connsiteX668" fmla="*/ 173877 w 7467600"/>
              <a:gd name="connsiteY668" fmla="*/ 2937056 h 6858000"/>
              <a:gd name="connsiteX669" fmla="*/ 77889 w 7467600"/>
              <a:gd name="connsiteY669" fmla="*/ 3138440 h 6858000"/>
              <a:gd name="connsiteX670" fmla="*/ 0 w 7467600"/>
              <a:gd name="connsiteY670" fmla="*/ 3271395 h 6858000"/>
              <a:gd name="connsiteX671" fmla="*/ 0 w 7467600"/>
              <a:gd name="connsiteY671" fmla="*/ 3153002 h 6858000"/>
              <a:gd name="connsiteX672" fmla="*/ 2386 w 7467600"/>
              <a:gd name="connsiteY672" fmla="*/ 3149203 h 6858000"/>
              <a:gd name="connsiteX673" fmla="*/ 89753 w 7467600"/>
              <a:gd name="connsiteY673" fmla="*/ 2987702 h 6858000"/>
              <a:gd name="connsiteX674" fmla="*/ 76869 w 7467600"/>
              <a:gd name="connsiteY674" fmla="*/ 3005404 h 6858000"/>
              <a:gd name="connsiteX675" fmla="*/ 32049 w 7467600"/>
              <a:gd name="connsiteY675" fmla="*/ 3065814 h 6858000"/>
              <a:gd name="connsiteX676" fmla="*/ 0 w 7467600"/>
              <a:gd name="connsiteY676" fmla="*/ 3108744 h 6858000"/>
              <a:gd name="connsiteX677" fmla="*/ 0 w 7467600"/>
              <a:gd name="connsiteY677" fmla="*/ 3058059 h 6858000"/>
              <a:gd name="connsiteX678" fmla="*/ 7610 w 7467600"/>
              <a:gd name="connsiteY678" fmla="*/ 3047889 h 6858000"/>
              <a:gd name="connsiteX679" fmla="*/ 52419 w 7467600"/>
              <a:gd name="connsiteY679" fmla="*/ 2987479 h 6858000"/>
              <a:gd name="connsiteX680" fmla="*/ 59142 w 7467600"/>
              <a:gd name="connsiteY680" fmla="*/ 2978488 h 6858000"/>
              <a:gd name="connsiteX681" fmla="*/ 0 w 7467600"/>
              <a:gd name="connsiteY681" fmla="*/ 3015334 h 6858000"/>
              <a:gd name="connsiteX682" fmla="*/ 0 w 7467600"/>
              <a:gd name="connsiteY682" fmla="*/ 2914286 h 6858000"/>
              <a:gd name="connsiteX683" fmla="*/ 36383 w 7467600"/>
              <a:gd name="connsiteY683" fmla="*/ 2901128 h 6858000"/>
              <a:gd name="connsiteX684" fmla="*/ 156329 w 7467600"/>
              <a:gd name="connsiteY684" fmla="*/ 2840533 h 6858000"/>
              <a:gd name="connsiteX685" fmla="*/ 358355 w 7467600"/>
              <a:gd name="connsiteY685" fmla="*/ 2620471 h 6858000"/>
              <a:gd name="connsiteX686" fmla="*/ 510577 w 7467600"/>
              <a:gd name="connsiteY686" fmla="*/ 2501244 h 6858000"/>
              <a:gd name="connsiteX687" fmla="*/ 211967 w 7467600"/>
              <a:gd name="connsiteY687" fmla="*/ 2479171 h 6858000"/>
              <a:gd name="connsiteX688" fmla="*/ 0 w 7467600"/>
              <a:gd name="connsiteY688" fmla="*/ 2476398 h 6858000"/>
              <a:gd name="connsiteX689" fmla="*/ 0 w 7467600"/>
              <a:gd name="connsiteY689" fmla="*/ 2389189 h 6858000"/>
              <a:gd name="connsiteX690" fmla="*/ 103062 w 7467600"/>
              <a:gd name="connsiteY690" fmla="*/ 2389518 h 6858000"/>
              <a:gd name="connsiteX691" fmla="*/ 510734 w 7467600"/>
              <a:gd name="connsiteY691" fmla="*/ 2416201 h 6858000"/>
              <a:gd name="connsiteX692" fmla="*/ 279257 w 7467600"/>
              <a:gd name="connsiteY692" fmla="*/ 2092102 h 6858000"/>
              <a:gd name="connsiteX693" fmla="*/ 65265 w 7467600"/>
              <a:gd name="connsiteY693" fmla="*/ 2006049 h 6858000"/>
              <a:gd name="connsiteX694" fmla="*/ 0 w 7467600"/>
              <a:gd name="connsiteY694" fmla="*/ 1982532 h 6858000"/>
              <a:gd name="connsiteX695" fmla="*/ 0 w 7467600"/>
              <a:gd name="connsiteY695" fmla="*/ 1912789 h 6858000"/>
              <a:gd name="connsiteX696" fmla="*/ 97460 w 7467600"/>
              <a:gd name="connsiteY696" fmla="*/ 1953725 h 6858000"/>
              <a:gd name="connsiteX697" fmla="*/ 221272 w 7467600"/>
              <a:gd name="connsiteY697" fmla="*/ 1980766 h 6858000"/>
              <a:gd name="connsiteX698" fmla="*/ 116765 w 7467600"/>
              <a:gd name="connsiteY698" fmla="*/ 1911033 h 6858000"/>
              <a:gd name="connsiteX699" fmla="*/ 16405 w 7467600"/>
              <a:gd name="connsiteY699" fmla="*/ 1803412 h 6858000"/>
              <a:gd name="connsiteX700" fmla="*/ 0 w 7467600"/>
              <a:gd name="connsiteY700" fmla="*/ 1784777 h 6858000"/>
              <a:gd name="connsiteX701" fmla="*/ 0 w 7467600"/>
              <a:gd name="connsiteY701" fmla="*/ 1740082 h 6858000"/>
              <a:gd name="connsiteX702" fmla="*/ 39394 w 7467600"/>
              <a:gd name="connsiteY702" fmla="*/ 1784856 h 6858000"/>
              <a:gd name="connsiteX703" fmla="*/ 135813 w 7467600"/>
              <a:gd name="connsiteY703" fmla="*/ 1888838 h 6858000"/>
              <a:gd name="connsiteX704" fmla="*/ 242575 w 7467600"/>
              <a:gd name="connsiteY704" fmla="*/ 1958841 h 6858000"/>
              <a:gd name="connsiteX705" fmla="*/ 82197 w 7467600"/>
              <a:gd name="connsiteY705" fmla="*/ 1754826 h 6858000"/>
              <a:gd name="connsiteX706" fmla="*/ 0 w 7467600"/>
              <a:gd name="connsiteY706" fmla="*/ 1679650 h 6858000"/>
              <a:gd name="connsiteX707" fmla="*/ 0 w 7467600"/>
              <a:gd name="connsiteY707" fmla="*/ 1602463 h 6858000"/>
              <a:gd name="connsiteX708" fmla="*/ 84689 w 7467600"/>
              <a:gd name="connsiteY708" fmla="*/ 1677442 h 6858000"/>
              <a:gd name="connsiteX709" fmla="*/ 298437 w 7467600"/>
              <a:gd name="connsiteY709" fmla="*/ 1968019 h 6858000"/>
              <a:gd name="connsiteX710" fmla="*/ 227269 w 7467600"/>
              <a:gd name="connsiteY710" fmla="*/ 1114064 h 6858000"/>
              <a:gd name="connsiteX711" fmla="*/ 248003 w 7467600"/>
              <a:gd name="connsiteY711" fmla="*/ 1089613 h 6858000"/>
              <a:gd name="connsiteX712" fmla="*/ 427020 w 7467600"/>
              <a:gd name="connsiteY712" fmla="*/ 1619803 h 6858000"/>
              <a:gd name="connsiteX713" fmla="*/ 340345 w 7467600"/>
              <a:gd name="connsiteY713" fmla="*/ 2027739 h 6858000"/>
              <a:gd name="connsiteX714" fmla="*/ 360865 w 7467600"/>
              <a:gd name="connsiteY714" fmla="*/ 2044827 h 6858000"/>
              <a:gd name="connsiteX715" fmla="*/ 560414 w 7467600"/>
              <a:gd name="connsiteY715" fmla="*/ 2421457 h 6858000"/>
              <a:gd name="connsiteX716" fmla="*/ 1359703 w 7467600"/>
              <a:gd name="connsiteY716" fmla="*/ 2578554 h 6858000"/>
              <a:gd name="connsiteX717" fmla="*/ 1359422 w 7467600"/>
              <a:gd name="connsiteY717" fmla="*/ 2577994 h 6858000"/>
              <a:gd name="connsiteX718" fmla="*/ 828701 w 7467600"/>
              <a:gd name="connsiteY718" fmla="*/ 1839520 h 6858000"/>
              <a:gd name="connsiteX719" fmla="*/ 494427 w 7467600"/>
              <a:gd name="connsiteY719" fmla="*/ 1092333 h 6858000"/>
              <a:gd name="connsiteX720" fmla="*/ 506322 w 7467600"/>
              <a:gd name="connsiteY720" fmla="*/ 1020997 h 6858000"/>
              <a:gd name="connsiteX721" fmla="*/ 4570198 w 7467600"/>
              <a:gd name="connsiteY721" fmla="*/ 978081 h 6858000"/>
              <a:gd name="connsiteX722" fmla="*/ 4523691 w 7467600"/>
              <a:gd name="connsiteY722" fmla="*/ 1127776 h 6858000"/>
              <a:gd name="connsiteX723" fmla="*/ 4509875 w 7467600"/>
              <a:gd name="connsiteY723" fmla="*/ 1167552 h 6858000"/>
              <a:gd name="connsiteX724" fmla="*/ 4478168 w 7467600"/>
              <a:gd name="connsiteY724" fmla="*/ 1260735 h 6858000"/>
              <a:gd name="connsiteX725" fmla="*/ 4409309 w 7467600"/>
              <a:gd name="connsiteY725" fmla="*/ 1666996 h 6858000"/>
              <a:gd name="connsiteX726" fmla="*/ 4370031 w 7467600"/>
              <a:gd name="connsiteY726" fmla="*/ 1955666 h 6858000"/>
              <a:gd name="connsiteX727" fmla="*/ 4570198 w 7467600"/>
              <a:gd name="connsiteY727" fmla="*/ 978081 h 6858000"/>
              <a:gd name="connsiteX728" fmla="*/ 4557898 w 7467600"/>
              <a:gd name="connsiteY728" fmla="*/ 900011 h 6858000"/>
              <a:gd name="connsiteX729" fmla="*/ 4344840 w 7467600"/>
              <a:gd name="connsiteY729" fmla="*/ 1922038 h 6858000"/>
              <a:gd name="connsiteX730" fmla="*/ 4378710 w 7467600"/>
              <a:gd name="connsiteY730" fmla="*/ 1665516 h 6858000"/>
              <a:gd name="connsiteX731" fmla="*/ 4448798 w 7467600"/>
              <a:gd name="connsiteY731" fmla="*/ 1253024 h 6858000"/>
              <a:gd name="connsiteX732" fmla="*/ 4480315 w 7467600"/>
              <a:gd name="connsiteY732" fmla="*/ 1158454 h 6858000"/>
              <a:gd name="connsiteX733" fmla="*/ 4494133 w 7467600"/>
              <a:gd name="connsiteY733" fmla="*/ 1118676 h 6858000"/>
              <a:gd name="connsiteX734" fmla="*/ 4557898 w 7467600"/>
              <a:gd name="connsiteY734" fmla="*/ 900011 h 6858000"/>
              <a:gd name="connsiteX735" fmla="*/ 5870151 w 7467600"/>
              <a:gd name="connsiteY735" fmla="*/ 898890 h 6858000"/>
              <a:gd name="connsiteX736" fmla="*/ 5861335 w 7467600"/>
              <a:gd name="connsiteY736" fmla="*/ 899177 h 6858000"/>
              <a:gd name="connsiteX737" fmla="*/ 5843702 w 7467600"/>
              <a:gd name="connsiteY737" fmla="*/ 899748 h 6858000"/>
              <a:gd name="connsiteX738" fmla="*/ 5651107 w 7467600"/>
              <a:gd name="connsiteY738" fmla="*/ 920306 h 6858000"/>
              <a:gd name="connsiteX739" fmla="*/ 5459407 w 7467600"/>
              <a:gd name="connsiteY739" fmla="*/ 940975 h 6858000"/>
              <a:gd name="connsiteX740" fmla="*/ 5374846 w 7467600"/>
              <a:gd name="connsiteY740" fmla="*/ 941988 h 6858000"/>
              <a:gd name="connsiteX741" fmla="*/ 5256105 w 7467600"/>
              <a:gd name="connsiteY741" fmla="*/ 945632 h 6858000"/>
              <a:gd name="connsiteX742" fmla="*/ 5107071 w 7467600"/>
              <a:gd name="connsiteY742" fmla="*/ 969720 h 6858000"/>
              <a:gd name="connsiteX743" fmla="*/ 4998681 w 7467600"/>
              <a:gd name="connsiteY743" fmla="*/ 988771 h 6858000"/>
              <a:gd name="connsiteX744" fmla="*/ 5870151 w 7467600"/>
              <a:gd name="connsiteY744" fmla="*/ 898890 h 6858000"/>
              <a:gd name="connsiteX745" fmla="*/ 5504425 w 7467600"/>
              <a:gd name="connsiteY745" fmla="*/ 848067 h 6858000"/>
              <a:gd name="connsiteX746" fmla="*/ 4968849 w 7467600"/>
              <a:gd name="connsiteY746" fmla="*/ 962318 h 6858000"/>
              <a:gd name="connsiteX747" fmla="*/ 5104039 w 7467600"/>
              <a:gd name="connsiteY747" fmla="*/ 940634 h 6858000"/>
              <a:gd name="connsiteX748" fmla="*/ 5256311 w 7467600"/>
              <a:gd name="connsiteY748" fmla="*/ 916490 h 6858000"/>
              <a:gd name="connsiteX749" fmla="*/ 5377381 w 7467600"/>
              <a:gd name="connsiteY749" fmla="*/ 912671 h 6858000"/>
              <a:gd name="connsiteX750" fmla="*/ 5460148 w 7467600"/>
              <a:gd name="connsiteY750" fmla="*/ 911442 h 6858000"/>
              <a:gd name="connsiteX751" fmla="*/ 5648971 w 7467600"/>
              <a:gd name="connsiteY751" fmla="*/ 891331 h 6858000"/>
              <a:gd name="connsiteX752" fmla="*/ 5844807 w 7467600"/>
              <a:gd name="connsiteY752" fmla="*/ 870718 h 6858000"/>
              <a:gd name="connsiteX753" fmla="*/ 5862975 w 7467600"/>
              <a:gd name="connsiteY753" fmla="*/ 869756 h 6858000"/>
              <a:gd name="connsiteX754" fmla="*/ 5920887 w 7467600"/>
              <a:gd name="connsiteY754" fmla="*/ 865929 h 6858000"/>
              <a:gd name="connsiteX755" fmla="*/ 5504425 w 7467600"/>
              <a:gd name="connsiteY755" fmla="*/ 848067 h 6858000"/>
              <a:gd name="connsiteX756" fmla="*/ 3607114 w 7467600"/>
              <a:gd name="connsiteY756" fmla="*/ 467441 h 6858000"/>
              <a:gd name="connsiteX757" fmla="*/ 3296242 w 7467600"/>
              <a:gd name="connsiteY757" fmla="*/ 807991 h 6858000"/>
              <a:gd name="connsiteX758" fmla="*/ 3174674 w 7467600"/>
              <a:gd name="connsiteY758" fmla="*/ 919759 h 6858000"/>
              <a:gd name="connsiteX759" fmla="*/ 3042978 w 7467600"/>
              <a:gd name="connsiteY759" fmla="*/ 1054894 h 6858000"/>
              <a:gd name="connsiteX760" fmla="*/ 2968914 w 7467600"/>
              <a:gd name="connsiteY760" fmla="*/ 1133756 h 6858000"/>
              <a:gd name="connsiteX761" fmla="*/ 3103823 w 7467600"/>
              <a:gd name="connsiteY761" fmla="*/ 1026814 h 6858000"/>
              <a:gd name="connsiteX762" fmla="*/ 3607114 w 7467600"/>
              <a:gd name="connsiteY762" fmla="*/ 467441 h 6858000"/>
              <a:gd name="connsiteX763" fmla="*/ 3744487 w 7467600"/>
              <a:gd name="connsiteY763" fmla="*/ 383136 h 6858000"/>
              <a:gd name="connsiteX764" fmla="*/ 3970213 w 7467600"/>
              <a:gd name="connsiteY764" fmla="*/ 995559 h 6858000"/>
              <a:gd name="connsiteX765" fmla="*/ 3744487 w 7467600"/>
              <a:gd name="connsiteY765" fmla="*/ 383136 h 6858000"/>
              <a:gd name="connsiteX766" fmla="*/ 3624562 w 7467600"/>
              <a:gd name="connsiteY766" fmla="*/ 367041 h 6858000"/>
              <a:gd name="connsiteX767" fmla="*/ 3489712 w 7467600"/>
              <a:gd name="connsiteY767" fmla="*/ 485386 h 6858000"/>
              <a:gd name="connsiteX768" fmla="*/ 3182994 w 7467600"/>
              <a:gd name="connsiteY768" fmla="*/ 828265 h 6858000"/>
              <a:gd name="connsiteX769" fmla="*/ 2892114 w 7467600"/>
              <a:gd name="connsiteY769" fmla="*/ 1172635 h 6858000"/>
              <a:gd name="connsiteX770" fmla="*/ 3021459 w 7467600"/>
              <a:gd name="connsiteY770" fmla="*/ 1035385 h 6858000"/>
              <a:gd name="connsiteX771" fmla="*/ 3153873 w 7467600"/>
              <a:gd name="connsiteY771" fmla="*/ 898971 h 6858000"/>
              <a:gd name="connsiteX772" fmla="*/ 3276511 w 7467600"/>
              <a:gd name="connsiteY772" fmla="*/ 786423 h 6858000"/>
              <a:gd name="connsiteX773" fmla="*/ 3584154 w 7467600"/>
              <a:gd name="connsiteY773" fmla="*/ 448218 h 6858000"/>
              <a:gd name="connsiteX774" fmla="*/ 3624562 w 7467600"/>
              <a:gd name="connsiteY774" fmla="*/ 367041 h 6858000"/>
              <a:gd name="connsiteX775" fmla="*/ 3766672 w 7467600"/>
              <a:gd name="connsiteY775" fmla="*/ 359429 h 6858000"/>
              <a:gd name="connsiteX776" fmla="*/ 3996338 w 7467600"/>
              <a:gd name="connsiteY776" fmla="*/ 968237 h 6858000"/>
              <a:gd name="connsiteX777" fmla="*/ 3766672 w 7467600"/>
              <a:gd name="connsiteY777" fmla="*/ 359429 h 6858000"/>
              <a:gd name="connsiteX778" fmla="*/ 5805386 w 7467600"/>
              <a:gd name="connsiteY778" fmla="*/ 239240 h 6858000"/>
              <a:gd name="connsiteX779" fmla="*/ 5736947 w 7467600"/>
              <a:gd name="connsiteY779" fmla="*/ 261367 h 6858000"/>
              <a:gd name="connsiteX780" fmla="*/ 5427012 w 7467600"/>
              <a:gd name="connsiteY780" fmla="*/ 311272 h 6858000"/>
              <a:gd name="connsiteX781" fmla="*/ 5147818 w 7467600"/>
              <a:gd name="connsiteY781" fmla="*/ 322112 h 6858000"/>
              <a:gd name="connsiteX782" fmla="*/ 5060854 w 7467600"/>
              <a:gd name="connsiteY782" fmla="*/ 311882 h 6858000"/>
              <a:gd name="connsiteX783" fmla="*/ 4945989 w 7467600"/>
              <a:gd name="connsiteY783" fmla="*/ 300516 h 6858000"/>
              <a:gd name="connsiteX784" fmla="*/ 5410479 w 7467600"/>
              <a:gd name="connsiteY784" fmla="*/ 348434 h 6858000"/>
              <a:gd name="connsiteX785" fmla="*/ 5805386 w 7467600"/>
              <a:gd name="connsiteY785" fmla="*/ 239240 h 6858000"/>
              <a:gd name="connsiteX786" fmla="*/ 5905192 w 7467600"/>
              <a:gd name="connsiteY786" fmla="*/ 163079 h 6858000"/>
              <a:gd name="connsiteX787" fmla="*/ 5865655 w 7467600"/>
              <a:gd name="connsiteY787" fmla="*/ 171901 h 6858000"/>
              <a:gd name="connsiteX788" fmla="*/ 5259740 w 7467600"/>
              <a:gd name="connsiteY788" fmla="*/ 257013 h 6858000"/>
              <a:gd name="connsiteX789" fmla="*/ 5208466 w 7467600"/>
              <a:gd name="connsiteY789" fmla="*/ 257550 h 6858000"/>
              <a:gd name="connsiteX790" fmla="*/ 4980204 w 7467600"/>
              <a:gd name="connsiteY790" fmla="*/ 271903 h 6858000"/>
              <a:gd name="connsiteX791" fmla="*/ 5068068 w 7467600"/>
              <a:gd name="connsiteY791" fmla="*/ 282244 h 6858000"/>
              <a:gd name="connsiteX792" fmla="*/ 5153231 w 7467600"/>
              <a:gd name="connsiteY792" fmla="*/ 292240 h 6858000"/>
              <a:gd name="connsiteX793" fmla="*/ 5426491 w 7467600"/>
              <a:gd name="connsiteY793" fmla="*/ 281128 h 6858000"/>
              <a:gd name="connsiteX794" fmla="*/ 5731212 w 7467600"/>
              <a:gd name="connsiteY794" fmla="*/ 231951 h 6858000"/>
              <a:gd name="connsiteX795" fmla="*/ 5905192 w 7467600"/>
              <a:gd name="connsiteY795" fmla="*/ 163079 h 6858000"/>
              <a:gd name="connsiteX796" fmla="*/ 5944437 w 7467600"/>
              <a:gd name="connsiteY796" fmla="*/ 113829 h 6858000"/>
              <a:gd name="connsiteX797" fmla="*/ 5825032 w 7467600"/>
              <a:gd name="connsiteY797" fmla="*/ 146405 h 6858000"/>
              <a:gd name="connsiteX798" fmla="*/ 4955599 w 7467600"/>
              <a:gd name="connsiteY798" fmla="*/ 247008 h 6858000"/>
              <a:gd name="connsiteX799" fmla="*/ 5210104 w 7467600"/>
              <a:gd name="connsiteY799" fmla="*/ 228123 h 6858000"/>
              <a:gd name="connsiteX800" fmla="*/ 5261015 w 7467600"/>
              <a:gd name="connsiteY800" fmla="*/ 227087 h 6858000"/>
              <a:gd name="connsiteX801" fmla="*/ 5861181 w 7467600"/>
              <a:gd name="connsiteY801" fmla="*/ 143093 h 6858000"/>
              <a:gd name="connsiteX802" fmla="*/ 5961252 w 7467600"/>
              <a:gd name="connsiteY802" fmla="*/ 114820 h 6858000"/>
              <a:gd name="connsiteX803" fmla="*/ 5944437 w 7467600"/>
              <a:gd name="connsiteY803" fmla="*/ 113829 h 6858000"/>
              <a:gd name="connsiteX804" fmla="*/ 3882765 w 7467600"/>
              <a:gd name="connsiteY804" fmla="*/ 0 h 6858000"/>
              <a:gd name="connsiteX805" fmla="*/ 3995099 w 7467600"/>
              <a:gd name="connsiteY805" fmla="*/ 0 h 6858000"/>
              <a:gd name="connsiteX806" fmla="*/ 4163818 w 7467600"/>
              <a:gd name="connsiteY806" fmla="*/ 234104 h 6858000"/>
              <a:gd name="connsiteX807" fmla="*/ 4172099 w 7467600"/>
              <a:gd name="connsiteY807" fmla="*/ 234207 h 6858000"/>
              <a:gd name="connsiteX808" fmla="*/ 4784282 w 7467600"/>
              <a:gd name="connsiteY808" fmla="*/ 276561 h 6858000"/>
              <a:gd name="connsiteX809" fmla="*/ 4801687 w 7467600"/>
              <a:gd name="connsiteY809" fmla="*/ 267764 h 6858000"/>
              <a:gd name="connsiteX810" fmla="*/ 6082788 w 7467600"/>
              <a:gd name="connsiteY810" fmla="*/ 64119 h 6858000"/>
              <a:gd name="connsiteX811" fmla="*/ 6099442 w 7467600"/>
              <a:gd name="connsiteY811" fmla="*/ 82568 h 6858000"/>
              <a:gd name="connsiteX812" fmla="*/ 4804137 w 7467600"/>
              <a:gd name="connsiteY812" fmla="*/ 320931 h 6858000"/>
              <a:gd name="connsiteX813" fmla="*/ 4227047 w 7467600"/>
              <a:gd name="connsiteY813" fmla="*/ 313415 h 6858000"/>
              <a:gd name="connsiteX814" fmla="*/ 4346041 w 7467600"/>
              <a:gd name="connsiteY814" fmla="*/ 456086 h 6858000"/>
              <a:gd name="connsiteX815" fmla="*/ 4870967 w 7467600"/>
              <a:gd name="connsiteY815" fmla="*/ 963061 h 6858000"/>
              <a:gd name="connsiteX816" fmla="*/ 4889647 w 7467600"/>
              <a:gd name="connsiteY816" fmla="*/ 957147 h 6858000"/>
              <a:gd name="connsiteX817" fmla="*/ 5422504 w 7467600"/>
              <a:gd name="connsiteY817" fmla="*/ 805191 h 6858000"/>
              <a:gd name="connsiteX818" fmla="*/ 6087656 w 7467600"/>
              <a:gd name="connsiteY818" fmla="*/ 826703 h 6858000"/>
              <a:gd name="connsiteX819" fmla="*/ 6058717 w 7467600"/>
              <a:gd name="connsiteY819" fmla="*/ 865992 h 6858000"/>
              <a:gd name="connsiteX820" fmla="*/ 4974153 w 7467600"/>
              <a:gd name="connsiteY820" fmla="*/ 1045456 h 6858000"/>
              <a:gd name="connsiteX821" fmla="*/ 5627835 w 7467600"/>
              <a:gd name="connsiteY821" fmla="*/ 1472077 h 6858000"/>
              <a:gd name="connsiteX822" fmla="*/ 5629817 w 7467600"/>
              <a:gd name="connsiteY822" fmla="*/ 1471412 h 6858000"/>
              <a:gd name="connsiteX823" fmla="*/ 5634124 w 7467600"/>
              <a:gd name="connsiteY823" fmla="*/ 1470572 h 6858000"/>
              <a:gd name="connsiteX824" fmla="*/ 5755832 w 7467600"/>
              <a:gd name="connsiteY824" fmla="*/ 1383886 h 6858000"/>
              <a:gd name="connsiteX825" fmla="*/ 6014186 w 7467600"/>
              <a:gd name="connsiteY825" fmla="*/ 1279799 h 6858000"/>
              <a:gd name="connsiteX826" fmla="*/ 6901619 w 7467600"/>
              <a:gd name="connsiteY826" fmla="*/ 1047874 h 6858000"/>
              <a:gd name="connsiteX827" fmla="*/ 6931566 w 7467600"/>
              <a:gd name="connsiteY827" fmla="*/ 1062034 h 6858000"/>
              <a:gd name="connsiteX828" fmla="*/ 5790982 w 7467600"/>
              <a:gd name="connsiteY828" fmla="*/ 1561380 h 6858000"/>
              <a:gd name="connsiteX829" fmla="*/ 6188971 w 7467600"/>
              <a:gd name="connsiteY829" fmla="*/ 1755168 h 6858000"/>
              <a:gd name="connsiteX830" fmla="*/ 6202446 w 7467600"/>
              <a:gd name="connsiteY830" fmla="*/ 1752268 h 6858000"/>
              <a:gd name="connsiteX831" fmla="*/ 7179560 w 7467600"/>
              <a:gd name="connsiteY831" fmla="*/ 1467551 h 6858000"/>
              <a:gd name="connsiteX832" fmla="*/ 7158730 w 7467600"/>
              <a:gd name="connsiteY832" fmla="*/ 1507835 h 6858000"/>
              <a:gd name="connsiteX833" fmla="*/ 6326959 w 7467600"/>
              <a:gd name="connsiteY833" fmla="*/ 1817686 h 6858000"/>
              <a:gd name="connsiteX834" fmla="*/ 6537433 w 7467600"/>
              <a:gd name="connsiteY834" fmla="*/ 1907790 h 6858000"/>
              <a:gd name="connsiteX835" fmla="*/ 6550221 w 7467600"/>
              <a:gd name="connsiteY835" fmla="*/ 1910729 h 6858000"/>
              <a:gd name="connsiteX836" fmla="*/ 6964438 w 7467600"/>
              <a:gd name="connsiteY836" fmla="*/ 2209505 h 6858000"/>
              <a:gd name="connsiteX837" fmla="*/ 7367862 w 7467600"/>
              <a:gd name="connsiteY837" fmla="*/ 2806833 h 6858000"/>
              <a:gd name="connsiteX838" fmla="*/ 7364329 w 7467600"/>
              <a:gd name="connsiteY838" fmla="*/ 2826907 h 6858000"/>
              <a:gd name="connsiteX839" fmla="*/ 7290545 w 7467600"/>
              <a:gd name="connsiteY839" fmla="*/ 2850663 h 6858000"/>
              <a:gd name="connsiteX840" fmla="*/ 6472036 w 7467600"/>
              <a:gd name="connsiteY840" fmla="*/ 1959003 h 6858000"/>
              <a:gd name="connsiteX841" fmla="*/ 5792897 w 7467600"/>
              <a:gd name="connsiteY841" fmla="*/ 1647747 h 6858000"/>
              <a:gd name="connsiteX842" fmla="*/ 5842751 w 7467600"/>
              <a:gd name="connsiteY842" fmla="*/ 1816112 h 6858000"/>
              <a:gd name="connsiteX843" fmla="*/ 5847424 w 7467600"/>
              <a:gd name="connsiteY843" fmla="*/ 1815776 h 6858000"/>
              <a:gd name="connsiteX844" fmla="*/ 6399821 w 7467600"/>
              <a:gd name="connsiteY844" fmla="*/ 2344799 h 6858000"/>
              <a:gd name="connsiteX845" fmla="*/ 6323232 w 7467600"/>
              <a:gd name="connsiteY845" fmla="*/ 2389634 h 6858000"/>
              <a:gd name="connsiteX846" fmla="*/ 5942958 w 7467600"/>
              <a:gd name="connsiteY846" fmla="*/ 2077708 h 6858000"/>
              <a:gd name="connsiteX847" fmla="*/ 5921559 w 7467600"/>
              <a:gd name="connsiteY847" fmla="*/ 2378596 h 6858000"/>
              <a:gd name="connsiteX848" fmla="*/ 5817651 w 7467600"/>
              <a:gd name="connsiteY848" fmla="*/ 3023919 h 6858000"/>
              <a:gd name="connsiteX849" fmla="*/ 5729634 w 7467600"/>
              <a:gd name="connsiteY849" fmla="*/ 3051849 h 6858000"/>
              <a:gd name="connsiteX850" fmla="*/ 5611018 w 7467600"/>
              <a:gd name="connsiteY850" fmla="*/ 2316769 h 6858000"/>
              <a:gd name="connsiteX851" fmla="*/ 5687608 w 7467600"/>
              <a:gd name="connsiteY851" fmla="*/ 2039972 h 6858000"/>
              <a:gd name="connsiteX852" fmla="*/ 5657554 w 7467600"/>
              <a:gd name="connsiteY852" fmla="*/ 1576445 h 6858000"/>
              <a:gd name="connsiteX853" fmla="*/ 5150475 w 7467600"/>
              <a:gd name="connsiteY853" fmla="*/ 1274012 h 6858000"/>
              <a:gd name="connsiteX854" fmla="*/ 5349142 w 7467600"/>
              <a:gd name="connsiteY854" fmla="*/ 2204405 h 6858000"/>
              <a:gd name="connsiteX855" fmla="*/ 5262214 w 7467600"/>
              <a:gd name="connsiteY855" fmla="*/ 2233836 h 6858000"/>
              <a:gd name="connsiteX856" fmla="*/ 4981539 w 7467600"/>
              <a:gd name="connsiteY856" fmla="*/ 1542201 h 6858000"/>
              <a:gd name="connsiteX857" fmla="*/ 4958461 w 7467600"/>
              <a:gd name="connsiteY857" fmla="*/ 1136957 h 6858000"/>
              <a:gd name="connsiteX858" fmla="*/ 4655015 w 7467600"/>
              <a:gd name="connsiteY858" fmla="*/ 891426 h 6858000"/>
              <a:gd name="connsiteX859" fmla="*/ 4348002 w 7467600"/>
              <a:gd name="connsiteY859" fmla="*/ 2205895 h 6858000"/>
              <a:gd name="connsiteX860" fmla="*/ 4262250 w 7467600"/>
              <a:gd name="connsiteY860" fmla="*/ 2219972 h 6858000"/>
              <a:gd name="connsiteX861" fmla="*/ 4550611 w 7467600"/>
              <a:gd name="connsiteY861" fmla="*/ 817540 h 6858000"/>
              <a:gd name="connsiteX862" fmla="*/ 4564418 w 7467600"/>
              <a:gd name="connsiteY862" fmla="*/ 808293 h 6858000"/>
              <a:gd name="connsiteX863" fmla="*/ 4266388 w 7467600"/>
              <a:gd name="connsiteY863" fmla="*/ 500083 h 6858000"/>
              <a:gd name="connsiteX864" fmla="*/ 4032842 w 7467600"/>
              <a:gd name="connsiteY864" fmla="*/ 211809 h 6858000"/>
              <a:gd name="connsiteX865" fmla="*/ 3882765 w 7467600"/>
              <a:gd name="connsiteY865" fmla="*/ 0 h 6858000"/>
              <a:gd name="connsiteX866" fmla="*/ 3721337 w 7467600"/>
              <a:gd name="connsiteY866" fmla="*/ 0 h 6858000"/>
              <a:gd name="connsiteX867" fmla="*/ 3797544 w 7467600"/>
              <a:gd name="connsiteY867" fmla="*/ 0 h 6858000"/>
              <a:gd name="connsiteX868" fmla="*/ 3775734 w 7467600"/>
              <a:gd name="connsiteY868" fmla="*/ 95131 h 6858000"/>
              <a:gd name="connsiteX869" fmla="*/ 3724807 w 7467600"/>
              <a:gd name="connsiteY869" fmla="*/ 272257 h 6858000"/>
              <a:gd name="connsiteX870" fmla="*/ 3726844 w 7467600"/>
              <a:gd name="connsiteY870" fmla="*/ 282988 h 6858000"/>
              <a:gd name="connsiteX871" fmla="*/ 3742664 w 7467600"/>
              <a:gd name="connsiteY871" fmla="*/ 279918 h 6858000"/>
              <a:gd name="connsiteX872" fmla="*/ 4103910 w 7467600"/>
              <a:gd name="connsiteY872" fmla="*/ 1161917 h 6858000"/>
              <a:gd name="connsiteX873" fmla="*/ 4020269 w 7467600"/>
              <a:gd name="connsiteY873" fmla="*/ 1200406 h 6858000"/>
              <a:gd name="connsiteX874" fmla="*/ 3674882 w 7467600"/>
              <a:gd name="connsiteY874" fmla="*/ 488524 h 6858000"/>
              <a:gd name="connsiteX875" fmla="*/ 3132682 w 7467600"/>
              <a:gd name="connsiteY875" fmla="*/ 1072284 h 6858000"/>
              <a:gd name="connsiteX876" fmla="*/ 2716346 w 7467600"/>
              <a:gd name="connsiteY876" fmla="*/ 1276376 h 6858000"/>
              <a:gd name="connsiteX877" fmla="*/ 2716772 w 7467600"/>
              <a:gd name="connsiteY877" fmla="*/ 1255462 h 6858000"/>
              <a:gd name="connsiteX878" fmla="*/ 3471096 w 7467600"/>
              <a:gd name="connsiteY878" fmla="*/ 437072 h 6858000"/>
              <a:gd name="connsiteX879" fmla="*/ 3639057 w 7467600"/>
              <a:gd name="connsiteY879" fmla="*/ 286334 h 6858000"/>
              <a:gd name="connsiteX880" fmla="*/ 3640309 w 7467600"/>
              <a:gd name="connsiteY880" fmla="*/ 284664 h 6858000"/>
              <a:gd name="connsiteX881" fmla="*/ 3646022 w 7467600"/>
              <a:gd name="connsiteY881" fmla="*/ 276711 h 6858000"/>
              <a:gd name="connsiteX882" fmla="*/ 3707943 w 7467600"/>
              <a:gd name="connsiteY882" fmla="*/ 65958 h 6858000"/>
              <a:gd name="connsiteX883" fmla="*/ 3721337 w 7467600"/>
              <a:gd name="connsiteY883" fmla="*/ 0 h 6858000"/>
              <a:gd name="connsiteX884" fmla="*/ 2867960 w 7467600"/>
              <a:gd name="connsiteY884" fmla="*/ 0 h 6858000"/>
              <a:gd name="connsiteX885" fmla="*/ 2926351 w 7467600"/>
              <a:gd name="connsiteY885" fmla="*/ 0 h 6858000"/>
              <a:gd name="connsiteX886" fmla="*/ 2902823 w 7467600"/>
              <a:gd name="connsiteY886" fmla="*/ 262929 h 6858000"/>
              <a:gd name="connsiteX887" fmla="*/ 2940663 w 7467600"/>
              <a:gd name="connsiteY887" fmla="*/ 140884 h 6858000"/>
              <a:gd name="connsiteX888" fmla="*/ 2947039 w 7467600"/>
              <a:gd name="connsiteY888" fmla="*/ 122524 h 6858000"/>
              <a:gd name="connsiteX889" fmla="*/ 2984316 w 7467600"/>
              <a:gd name="connsiteY889" fmla="*/ 0 h 6858000"/>
              <a:gd name="connsiteX890" fmla="*/ 3016114 w 7467600"/>
              <a:gd name="connsiteY890" fmla="*/ 0 h 6858000"/>
              <a:gd name="connsiteX891" fmla="*/ 2979949 w 7467600"/>
              <a:gd name="connsiteY891" fmla="*/ 119274 h 6858000"/>
              <a:gd name="connsiteX892" fmla="*/ 3023879 w 7467600"/>
              <a:gd name="connsiteY892" fmla="*/ 0 h 6858000"/>
              <a:gd name="connsiteX893" fmla="*/ 3105400 w 7467600"/>
              <a:gd name="connsiteY893" fmla="*/ 0 h 6858000"/>
              <a:gd name="connsiteX894" fmla="*/ 3094669 w 7467600"/>
              <a:gd name="connsiteY894" fmla="*/ 30308 h 6858000"/>
              <a:gd name="connsiteX895" fmla="*/ 2901945 w 7467600"/>
              <a:gd name="connsiteY895" fmla="*/ 466538 h 6858000"/>
              <a:gd name="connsiteX896" fmla="*/ 2815209 w 7467600"/>
              <a:gd name="connsiteY896" fmla="*/ 497361 h 6858000"/>
              <a:gd name="connsiteX897" fmla="*/ 2844845 w 7467600"/>
              <a:gd name="connsiteY897" fmla="*/ 127638 h 6858000"/>
              <a:gd name="connsiteX898" fmla="*/ 2867960 w 7467600"/>
              <a:gd name="connsiteY898" fmla="*/ 0 h 6858000"/>
              <a:gd name="connsiteX899" fmla="*/ 1057230 w 7467600"/>
              <a:gd name="connsiteY899" fmla="*/ 0 h 6858000"/>
              <a:gd name="connsiteX900" fmla="*/ 1111003 w 7467600"/>
              <a:gd name="connsiteY900" fmla="*/ 0 h 6858000"/>
              <a:gd name="connsiteX901" fmla="*/ 1125553 w 7467600"/>
              <a:gd name="connsiteY901" fmla="*/ 52588 h 6858000"/>
              <a:gd name="connsiteX902" fmla="*/ 1304276 w 7467600"/>
              <a:gd name="connsiteY902" fmla="*/ 476275 h 6858000"/>
              <a:gd name="connsiteX903" fmla="*/ 1492066 w 7467600"/>
              <a:gd name="connsiteY903" fmla="*/ 886333 h 6858000"/>
              <a:gd name="connsiteX904" fmla="*/ 1423698 w 7467600"/>
              <a:gd name="connsiteY904" fmla="*/ 710817 h 6858000"/>
              <a:gd name="connsiteX905" fmla="*/ 1357609 w 7467600"/>
              <a:gd name="connsiteY905" fmla="*/ 532892 h 6858000"/>
              <a:gd name="connsiteX906" fmla="*/ 1309550 w 7467600"/>
              <a:gd name="connsiteY906" fmla="*/ 374031 h 6858000"/>
              <a:gd name="connsiteX907" fmla="*/ 1193673 w 7467600"/>
              <a:gd name="connsiteY907" fmla="*/ 49533 h 6858000"/>
              <a:gd name="connsiteX908" fmla="*/ 1164391 w 7467600"/>
              <a:gd name="connsiteY908" fmla="*/ 0 h 6858000"/>
              <a:gd name="connsiteX909" fmla="*/ 1200666 w 7467600"/>
              <a:gd name="connsiteY909" fmla="*/ 0 h 6858000"/>
              <a:gd name="connsiteX910" fmla="*/ 1223408 w 7467600"/>
              <a:gd name="connsiteY910" fmla="*/ 38996 h 6858000"/>
              <a:gd name="connsiteX911" fmla="*/ 1339635 w 7467600"/>
              <a:gd name="connsiteY911" fmla="*/ 365517 h 6858000"/>
              <a:gd name="connsiteX912" fmla="*/ 1387469 w 7467600"/>
              <a:gd name="connsiteY912" fmla="*/ 523079 h 6858000"/>
              <a:gd name="connsiteX913" fmla="*/ 1452685 w 7467600"/>
              <a:gd name="connsiteY913" fmla="*/ 699806 h 6858000"/>
              <a:gd name="connsiteX914" fmla="*/ 1492092 w 7467600"/>
              <a:gd name="connsiteY914" fmla="*/ 800424 h 6858000"/>
              <a:gd name="connsiteX915" fmla="*/ 1455302 w 7467600"/>
              <a:gd name="connsiteY915" fmla="*/ 632913 h 6858000"/>
              <a:gd name="connsiteX916" fmla="*/ 1222336 w 7467600"/>
              <a:gd name="connsiteY916" fmla="*/ 9480 h 6858000"/>
              <a:gd name="connsiteX917" fmla="*/ 1214634 w 7467600"/>
              <a:gd name="connsiteY917" fmla="*/ 0 h 6858000"/>
              <a:gd name="connsiteX918" fmla="*/ 1289827 w 7467600"/>
              <a:gd name="connsiteY918" fmla="*/ 0 h 6858000"/>
              <a:gd name="connsiteX919" fmla="*/ 1321076 w 7467600"/>
              <a:gd name="connsiteY919" fmla="*/ 59722 h 6858000"/>
              <a:gd name="connsiteX920" fmla="*/ 1512579 w 7467600"/>
              <a:gd name="connsiteY920" fmla="*/ 626441 h 6858000"/>
              <a:gd name="connsiteX921" fmla="*/ 1506076 w 7467600"/>
              <a:gd name="connsiteY921" fmla="*/ 1089289 h 6858000"/>
              <a:gd name="connsiteX922" fmla="*/ 1486346 w 7467600"/>
              <a:gd name="connsiteY922" fmla="*/ 1079919 h 6858000"/>
              <a:gd name="connsiteX923" fmla="*/ 1070511 w 7467600"/>
              <a:gd name="connsiteY923" fmla="*/ 48609 h 6858000"/>
              <a:gd name="connsiteX924" fmla="*/ 1057230 w 7467600"/>
              <a:gd name="connsiteY924" fmla="*/ 0 h 6858000"/>
              <a:gd name="connsiteX925" fmla="*/ 43151 w 7467600"/>
              <a:gd name="connsiteY925" fmla="*/ 0 h 6858000"/>
              <a:gd name="connsiteX926" fmla="*/ 95283 w 7467600"/>
              <a:gd name="connsiteY926" fmla="*/ 0 h 6858000"/>
              <a:gd name="connsiteX927" fmla="*/ 300708 w 7467600"/>
              <a:gd name="connsiteY927" fmla="*/ 154571 h 6858000"/>
              <a:gd name="connsiteX928" fmla="*/ 530414 w 7467600"/>
              <a:gd name="connsiteY928" fmla="*/ 354673 h 6858000"/>
              <a:gd name="connsiteX929" fmla="*/ 333785 w 7467600"/>
              <a:gd name="connsiteY929" fmla="*/ 161564 h 6858000"/>
              <a:gd name="connsiteX930" fmla="*/ 147005 w 7467600"/>
              <a:gd name="connsiteY930" fmla="*/ 0 h 6858000"/>
              <a:gd name="connsiteX931" fmla="*/ 272509 w 7467600"/>
              <a:gd name="connsiteY931" fmla="*/ 0 h 6858000"/>
              <a:gd name="connsiteX932" fmla="*/ 326276 w 7467600"/>
              <a:gd name="connsiteY932" fmla="*/ 45847 h 6858000"/>
              <a:gd name="connsiteX933" fmla="*/ 823759 w 7467600"/>
              <a:gd name="connsiteY933" fmla="*/ 574145 h 6858000"/>
              <a:gd name="connsiteX934" fmla="*/ 811254 w 7467600"/>
              <a:gd name="connsiteY934" fmla="*/ 665546 h 6858000"/>
              <a:gd name="connsiteX935" fmla="*/ 154042 w 7467600"/>
              <a:gd name="connsiteY935" fmla="*/ 261522 h 6858000"/>
              <a:gd name="connsiteX936" fmla="*/ 13550 w 7467600"/>
              <a:gd name="connsiteY936" fmla="*/ 158423 h 6858000"/>
              <a:gd name="connsiteX937" fmla="*/ 0 w 7467600"/>
              <a:gd name="connsiteY937" fmla="*/ 146618 h 6858000"/>
              <a:gd name="connsiteX938" fmla="*/ 0 w 7467600"/>
              <a:gd name="connsiteY938" fmla="*/ 59161 h 6858000"/>
              <a:gd name="connsiteX939" fmla="*/ 45427 w 7467600"/>
              <a:gd name="connsiteY939" fmla="*/ 101078 h 6858000"/>
              <a:gd name="connsiteX940" fmla="*/ 630103 w 7467600"/>
              <a:gd name="connsiteY940" fmla="*/ 485885 h 6858000"/>
              <a:gd name="connsiteX941" fmla="*/ 532040 w 7467600"/>
              <a:gd name="connsiteY941" fmla="*/ 399359 h 6858000"/>
              <a:gd name="connsiteX942" fmla="*/ 517618 w 7467600"/>
              <a:gd name="connsiteY942" fmla="*/ 385726 h 6858000"/>
              <a:gd name="connsiteX943" fmla="*/ 285074 w 7467600"/>
              <a:gd name="connsiteY943" fmla="*/ 182755 h 6858000"/>
              <a:gd name="connsiteX944" fmla="*/ 43151 w 7467600"/>
              <a:gd name="connsiteY944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289862 w 7467600"/>
              <a:gd name="connsiteY4" fmla="*/ 6659827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289862 w 7467600"/>
              <a:gd name="connsiteY11" fmla="*/ 6659827 h 6858000"/>
              <a:gd name="connsiteX12" fmla="*/ 1019354 w 7467600"/>
              <a:gd name="connsiteY12" fmla="*/ 6315006 h 6858000"/>
              <a:gd name="connsiteX13" fmla="*/ 441046 w 7467600"/>
              <a:gd name="connsiteY13" fmla="*/ 6691153 h 6858000"/>
              <a:gd name="connsiteX14" fmla="*/ 1019354 w 7467600"/>
              <a:gd name="connsiteY14" fmla="*/ 6315006 h 6858000"/>
              <a:gd name="connsiteX15" fmla="*/ 991680 w 7467600"/>
              <a:gd name="connsiteY15" fmla="*/ 6298413 h 6858000"/>
              <a:gd name="connsiteX16" fmla="*/ 409060 w 7467600"/>
              <a:gd name="connsiteY16" fmla="*/ 6671470 h 6858000"/>
              <a:gd name="connsiteX17" fmla="*/ 991680 w 7467600"/>
              <a:gd name="connsiteY17" fmla="*/ 6298413 h 6858000"/>
              <a:gd name="connsiteX18" fmla="*/ 103333 w 7467600"/>
              <a:gd name="connsiteY18" fmla="*/ 5699602 h 6858000"/>
              <a:gd name="connsiteX19" fmla="*/ 233938 w 7467600"/>
              <a:gd name="connsiteY19" fmla="*/ 5809416 h 6858000"/>
              <a:gd name="connsiteX20" fmla="*/ 883580 w 7467600"/>
              <a:gd name="connsiteY20" fmla="*/ 6180710 h 6858000"/>
              <a:gd name="connsiteX21" fmla="*/ 487337 w 7467600"/>
              <a:gd name="connsiteY21" fmla="*/ 5950182 h 6858000"/>
              <a:gd name="connsiteX22" fmla="*/ 354051 w 7467600"/>
              <a:gd name="connsiteY22" fmla="*/ 5854912 h 6858000"/>
              <a:gd name="connsiteX23" fmla="*/ 195436 w 7467600"/>
              <a:gd name="connsiteY23" fmla="*/ 5755068 h 6858000"/>
              <a:gd name="connsiteX24" fmla="*/ 103333 w 7467600"/>
              <a:gd name="connsiteY24" fmla="*/ 5699602 h 6858000"/>
              <a:gd name="connsiteX25" fmla="*/ 5539432 w 7467600"/>
              <a:gd name="connsiteY25" fmla="*/ 5642928 h 6858000"/>
              <a:gd name="connsiteX26" fmla="*/ 5555462 w 7467600"/>
              <a:gd name="connsiteY26" fmla="*/ 5694454 h 6858000"/>
              <a:gd name="connsiteX27" fmla="*/ 5828270 w 7467600"/>
              <a:gd name="connsiteY27" fmla="*/ 6320663 h 6858000"/>
              <a:gd name="connsiteX28" fmla="*/ 5947416 w 7467600"/>
              <a:gd name="connsiteY28" fmla="*/ 6574846 h 6858000"/>
              <a:gd name="connsiteX29" fmla="*/ 5539432 w 7467600"/>
              <a:gd name="connsiteY29" fmla="*/ 5642928 h 6858000"/>
              <a:gd name="connsiteX30" fmla="*/ 51253 w 7467600"/>
              <a:gd name="connsiteY30" fmla="*/ 5631825 h 6858000"/>
              <a:gd name="connsiteX31" fmla="*/ 211622 w 7467600"/>
              <a:gd name="connsiteY31" fmla="*/ 5728803 h 6858000"/>
              <a:gd name="connsiteX32" fmla="*/ 371652 w 7467600"/>
              <a:gd name="connsiteY32" fmla="*/ 5829062 h 6858000"/>
              <a:gd name="connsiteX33" fmla="*/ 505903 w 7467600"/>
              <a:gd name="connsiteY33" fmla="*/ 5925221 h 6858000"/>
              <a:gd name="connsiteX34" fmla="*/ 899240 w 7467600"/>
              <a:gd name="connsiteY34" fmla="*/ 6153068 h 6858000"/>
              <a:gd name="connsiteX35" fmla="*/ 988114 w 7467600"/>
              <a:gd name="connsiteY35" fmla="*/ 6174204 h 6858000"/>
              <a:gd name="connsiteX36" fmla="*/ 845971 w 7467600"/>
              <a:gd name="connsiteY36" fmla="*/ 6067177 h 6858000"/>
              <a:gd name="connsiteX37" fmla="*/ 448057 w 7467600"/>
              <a:gd name="connsiteY37" fmla="*/ 5841376 h 6858000"/>
              <a:gd name="connsiteX38" fmla="*/ 51253 w 7467600"/>
              <a:gd name="connsiteY38" fmla="*/ 5631825 h 6858000"/>
              <a:gd name="connsiteX39" fmla="*/ 2606687 w 7467600"/>
              <a:gd name="connsiteY39" fmla="*/ 5630718 h 6858000"/>
              <a:gd name="connsiteX40" fmla="*/ 2645658 w 7467600"/>
              <a:gd name="connsiteY40" fmla="*/ 6640259 h 6858000"/>
              <a:gd name="connsiteX41" fmla="*/ 2606687 w 7467600"/>
              <a:gd name="connsiteY41" fmla="*/ 5630718 h 6858000"/>
              <a:gd name="connsiteX42" fmla="*/ 3642057 w 7467600"/>
              <a:gd name="connsiteY42" fmla="*/ 5573487 h 6858000"/>
              <a:gd name="connsiteX43" fmla="*/ 3632981 w 7467600"/>
              <a:gd name="connsiteY43" fmla="*/ 5579437 h 6858000"/>
              <a:gd name="connsiteX44" fmla="*/ 3382436 w 7467600"/>
              <a:gd name="connsiteY44" fmla="*/ 5952726 h 6858000"/>
              <a:gd name="connsiteX45" fmla="*/ 3191929 w 7467600"/>
              <a:gd name="connsiteY45" fmla="*/ 6662669 h 6858000"/>
              <a:gd name="connsiteX46" fmla="*/ 3369898 w 7467600"/>
              <a:gd name="connsiteY46" fmla="*/ 6081771 h 6858000"/>
              <a:gd name="connsiteX47" fmla="*/ 3642057 w 7467600"/>
              <a:gd name="connsiteY47" fmla="*/ 5573487 h 6858000"/>
              <a:gd name="connsiteX48" fmla="*/ 2650666 w 7467600"/>
              <a:gd name="connsiteY48" fmla="*/ 5530686 h 6858000"/>
              <a:gd name="connsiteX49" fmla="*/ 2650249 w 7467600"/>
              <a:gd name="connsiteY49" fmla="*/ 5532101 h 6858000"/>
              <a:gd name="connsiteX50" fmla="*/ 2663808 w 7467600"/>
              <a:gd name="connsiteY50" fmla="*/ 6535215 h 6858000"/>
              <a:gd name="connsiteX51" fmla="*/ 2665418 w 7467600"/>
              <a:gd name="connsiteY51" fmla="*/ 6132756 h 6858000"/>
              <a:gd name="connsiteX52" fmla="*/ 2650666 w 7467600"/>
              <a:gd name="connsiteY52" fmla="*/ 5530686 h 6858000"/>
              <a:gd name="connsiteX53" fmla="*/ 2680277 w 7467600"/>
              <a:gd name="connsiteY53" fmla="*/ 5479204 h 6858000"/>
              <a:gd name="connsiteX54" fmla="*/ 2678972 w 7467600"/>
              <a:gd name="connsiteY54" fmla="*/ 5481582 h 6858000"/>
              <a:gd name="connsiteX55" fmla="*/ 2696666 w 7467600"/>
              <a:gd name="connsiteY55" fmla="*/ 6133836 h 6858000"/>
              <a:gd name="connsiteX56" fmla="*/ 2695769 w 7467600"/>
              <a:gd name="connsiteY56" fmla="*/ 6390955 h 6858000"/>
              <a:gd name="connsiteX57" fmla="*/ 2739893 w 7467600"/>
              <a:gd name="connsiteY57" fmla="*/ 6108357 h 6858000"/>
              <a:gd name="connsiteX58" fmla="*/ 2680277 w 7467600"/>
              <a:gd name="connsiteY58" fmla="*/ 5479204 h 6858000"/>
              <a:gd name="connsiteX59" fmla="*/ 1132195 w 7467600"/>
              <a:gd name="connsiteY59" fmla="*/ 5467980 h 6858000"/>
              <a:gd name="connsiteX60" fmla="*/ 1679056 w 7467600"/>
              <a:gd name="connsiteY60" fmla="*/ 5516907 h 6858000"/>
              <a:gd name="connsiteX61" fmla="*/ 2128648 w 7467600"/>
              <a:gd name="connsiteY61" fmla="*/ 5474249 h 6858000"/>
              <a:gd name="connsiteX62" fmla="*/ 1825619 w 7467600"/>
              <a:gd name="connsiteY62" fmla="*/ 5478447 h 6858000"/>
              <a:gd name="connsiteX63" fmla="*/ 1737798 w 7467600"/>
              <a:gd name="connsiteY63" fmla="*/ 5483353 h 6858000"/>
              <a:gd name="connsiteX64" fmla="*/ 1132195 w 7467600"/>
              <a:gd name="connsiteY64" fmla="*/ 5467980 h 6858000"/>
              <a:gd name="connsiteX65" fmla="*/ 1456157 w 7467600"/>
              <a:gd name="connsiteY65" fmla="*/ 5371404 h 6858000"/>
              <a:gd name="connsiteX66" fmla="*/ 1244432 w 7467600"/>
              <a:gd name="connsiteY66" fmla="*/ 5385601 h 6858000"/>
              <a:gd name="connsiteX67" fmla="*/ 973990 w 7467600"/>
              <a:gd name="connsiteY67" fmla="*/ 5424940 h 6858000"/>
              <a:gd name="connsiteX68" fmla="*/ 1103809 w 7467600"/>
              <a:gd name="connsiteY68" fmla="*/ 5433720 h 6858000"/>
              <a:gd name="connsiteX69" fmla="*/ 1123454 w 7467600"/>
              <a:gd name="connsiteY69" fmla="*/ 5435727 h 6858000"/>
              <a:gd name="connsiteX70" fmla="*/ 1737017 w 7467600"/>
              <a:gd name="connsiteY70" fmla="*/ 5452183 h 6858000"/>
              <a:gd name="connsiteX71" fmla="*/ 1824397 w 7467600"/>
              <a:gd name="connsiteY71" fmla="*/ 5447757 h 6858000"/>
              <a:gd name="connsiteX72" fmla="*/ 2070059 w 7467600"/>
              <a:gd name="connsiteY72" fmla="*/ 5441660 h 6858000"/>
              <a:gd name="connsiteX73" fmla="*/ 1456157 w 7467600"/>
              <a:gd name="connsiteY73" fmla="*/ 5371404 h 6858000"/>
              <a:gd name="connsiteX74" fmla="*/ 4988186 w 7467600"/>
              <a:gd name="connsiteY74" fmla="*/ 5216467 h 6858000"/>
              <a:gd name="connsiteX75" fmla="*/ 4777334 w 7467600"/>
              <a:gd name="connsiteY75" fmla="*/ 5406072 h 6858000"/>
              <a:gd name="connsiteX76" fmla="*/ 4718341 w 7467600"/>
              <a:gd name="connsiteY76" fmla="*/ 5468043 h 6858000"/>
              <a:gd name="connsiteX77" fmla="*/ 4604655 w 7467600"/>
              <a:gd name="connsiteY77" fmla="*/ 5583434 h 6858000"/>
              <a:gd name="connsiteX78" fmla="*/ 4565074 w 7467600"/>
              <a:gd name="connsiteY78" fmla="*/ 5618550 h 6858000"/>
              <a:gd name="connsiteX79" fmla="*/ 4988186 w 7467600"/>
              <a:gd name="connsiteY79" fmla="*/ 5216467 h 6858000"/>
              <a:gd name="connsiteX80" fmla="*/ 4978032 w 7467600"/>
              <a:gd name="connsiteY80" fmla="*/ 5183809 h 6858000"/>
              <a:gd name="connsiteX81" fmla="*/ 4463413 w 7467600"/>
              <a:gd name="connsiteY81" fmla="*/ 5615162 h 6858000"/>
              <a:gd name="connsiteX82" fmla="*/ 4358134 w 7467600"/>
              <a:gd name="connsiteY82" fmla="*/ 5742791 h 6858000"/>
              <a:gd name="connsiteX83" fmla="*/ 4376219 w 7467600"/>
              <a:gd name="connsiteY83" fmla="*/ 5729027 h 6858000"/>
              <a:gd name="connsiteX84" fmla="*/ 4582340 w 7467600"/>
              <a:gd name="connsiteY84" fmla="*/ 5561037 h 6858000"/>
              <a:gd name="connsiteX85" fmla="*/ 4694684 w 7467600"/>
              <a:gd name="connsiteY85" fmla="*/ 5447098 h 6858000"/>
              <a:gd name="connsiteX86" fmla="*/ 4754123 w 7467600"/>
              <a:gd name="connsiteY86" fmla="*/ 5384643 h 6858000"/>
              <a:gd name="connsiteX87" fmla="*/ 4978032 w 7467600"/>
              <a:gd name="connsiteY87" fmla="*/ 5183809 h 6858000"/>
              <a:gd name="connsiteX88" fmla="*/ 1903353 w 7467600"/>
              <a:gd name="connsiteY88" fmla="*/ 5044827 h 6858000"/>
              <a:gd name="connsiteX89" fmla="*/ 1936931 w 7467600"/>
              <a:gd name="connsiteY89" fmla="*/ 5093954 h 6858000"/>
              <a:gd name="connsiteX90" fmla="*/ 2195868 w 7467600"/>
              <a:gd name="connsiteY90" fmla="*/ 5396574 h 6858000"/>
              <a:gd name="connsiteX91" fmla="*/ 2088852 w 7467600"/>
              <a:gd name="connsiteY91" fmla="*/ 5166123 h 6858000"/>
              <a:gd name="connsiteX92" fmla="*/ 1958241 w 7467600"/>
              <a:gd name="connsiteY92" fmla="*/ 5067955 h 6858000"/>
              <a:gd name="connsiteX93" fmla="*/ 1903353 w 7467600"/>
              <a:gd name="connsiteY93" fmla="*/ 5044827 h 6858000"/>
              <a:gd name="connsiteX94" fmla="*/ 1979378 w 7467600"/>
              <a:gd name="connsiteY94" fmla="*/ 4769504 h 6858000"/>
              <a:gd name="connsiteX95" fmla="*/ 2882120 w 7467600"/>
              <a:gd name="connsiteY95" fmla="*/ 5064547 h 6858000"/>
              <a:gd name="connsiteX96" fmla="*/ 2793103 w 7467600"/>
              <a:gd name="connsiteY96" fmla="*/ 5039699 h 6858000"/>
              <a:gd name="connsiteX97" fmla="*/ 2770041 w 7467600"/>
              <a:gd name="connsiteY97" fmla="*/ 5033634 h 6858000"/>
              <a:gd name="connsiteX98" fmla="*/ 1979378 w 7467600"/>
              <a:gd name="connsiteY98" fmla="*/ 4769504 h 6858000"/>
              <a:gd name="connsiteX99" fmla="*/ 1927410 w 7467600"/>
              <a:gd name="connsiteY99" fmla="*/ 4716164 h 6858000"/>
              <a:gd name="connsiteX100" fmla="*/ 1959587 w 7467600"/>
              <a:gd name="connsiteY100" fmla="*/ 4728849 h 6858000"/>
              <a:gd name="connsiteX101" fmla="*/ 2777707 w 7467600"/>
              <a:gd name="connsiteY101" fmla="*/ 5003991 h 6858000"/>
              <a:gd name="connsiteX102" fmla="*/ 2800768 w 7467600"/>
              <a:gd name="connsiteY102" fmla="*/ 5010056 h 6858000"/>
              <a:gd name="connsiteX103" fmla="*/ 2879408 w 7467600"/>
              <a:gd name="connsiteY103" fmla="*/ 5031590 h 6858000"/>
              <a:gd name="connsiteX104" fmla="*/ 2862295 w 7467600"/>
              <a:gd name="connsiteY104" fmla="*/ 5022958 h 6858000"/>
              <a:gd name="connsiteX105" fmla="*/ 2813343 w 7467600"/>
              <a:gd name="connsiteY105" fmla="*/ 4998369 h 6858000"/>
              <a:gd name="connsiteX106" fmla="*/ 2646245 w 7467600"/>
              <a:gd name="connsiteY106" fmla="*/ 4930999 h 6858000"/>
              <a:gd name="connsiteX107" fmla="*/ 1999243 w 7467600"/>
              <a:gd name="connsiteY107" fmla="*/ 4730524 h 6858000"/>
              <a:gd name="connsiteX108" fmla="*/ 1979527 w 7467600"/>
              <a:gd name="connsiteY108" fmla="*/ 4726651 h 6858000"/>
              <a:gd name="connsiteX109" fmla="*/ 1927410 w 7467600"/>
              <a:gd name="connsiteY109" fmla="*/ 4716164 h 6858000"/>
              <a:gd name="connsiteX110" fmla="*/ 1997014 w 7467600"/>
              <a:gd name="connsiteY110" fmla="*/ 4698007 h 6858000"/>
              <a:gd name="connsiteX111" fmla="*/ 2005458 w 7467600"/>
              <a:gd name="connsiteY111" fmla="*/ 4699540 h 6858000"/>
              <a:gd name="connsiteX112" fmla="*/ 2657186 w 7467600"/>
              <a:gd name="connsiteY112" fmla="*/ 4901687 h 6858000"/>
              <a:gd name="connsiteX113" fmla="*/ 2826662 w 7467600"/>
              <a:gd name="connsiteY113" fmla="*/ 4970362 h 6858000"/>
              <a:gd name="connsiteX114" fmla="*/ 2876100 w 7467600"/>
              <a:gd name="connsiteY114" fmla="*/ 4995397 h 6858000"/>
              <a:gd name="connsiteX115" fmla="*/ 3042600 w 7467600"/>
              <a:gd name="connsiteY115" fmla="*/ 5059532 h 6858000"/>
              <a:gd name="connsiteX116" fmla="*/ 1997014 w 7467600"/>
              <a:gd name="connsiteY116" fmla="*/ 4698007 h 6858000"/>
              <a:gd name="connsiteX117" fmla="*/ 2305292 w 7467600"/>
              <a:gd name="connsiteY117" fmla="*/ 4219492 h 6858000"/>
              <a:gd name="connsiteX118" fmla="*/ 3360922 w 7467600"/>
              <a:gd name="connsiteY118" fmla="*/ 4529373 h 6858000"/>
              <a:gd name="connsiteX119" fmla="*/ 3492420 w 7467600"/>
              <a:gd name="connsiteY119" fmla="*/ 4510145 h 6858000"/>
              <a:gd name="connsiteX120" fmla="*/ 3364086 w 7467600"/>
              <a:gd name="connsiteY120" fmla="*/ 4480340 h 6858000"/>
              <a:gd name="connsiteX121" fmla="*/ 3225818 w 7467600"/>
              <a:gd name="connsiteY121" fmla="*/ 4411822 h 6858000"/>
              <a:gd name="connsiteX122" fmla="*/ 3129696 w 7467600"/>
              <a:gd name="connsiteY122" fmla="*/ 4360704 h 6858000"/>
              <a:gd name="connsiteX123" fmla="*/ 2814545 w 7467600"/>
              <a:gd name="connsiteY123" fmla="*/ 4282955 h 6858000"/>
              <a:gd name="connsiteX124" fmla="*/ 2305292 w 7467600"/>
              <a:gd name="connsiteY124" fmla="*/ 4219492 h 6858000"/>
              <a:gd name="connsiteX125" fmla="*/ 2626982 w 7467600"/>
              <a:gd name="connsiteY125" fmla="*/ 4206450 h 6858000"/>
              <a:gd name="connsiteX126" fmla="*/ 2490617 w 7467600"/>
              <a:gd name="connsiteY126" fmla="*/ 4206951 h 6858000"/>
              <a:gd name="connsiteX127" fmla="*/ 2819869 w 7467600"/>
              <a:gd name="connsiteY127" fmla="*/ 4252936 h 6858000"/>
              <a:gd name="connsiteX128" fmla="*/ 3143018 w 7467600"/>
              <a:gd name="connsiteY128" fmla="*/ 4332698 h 6858000"/>
              <a:gd name="connsiteX129" fmla="*/ 3241520 w 7467600"/>
              <a:gd name="connsiteY129" fmla="*/ 4385112 h 6858000"/>
              <a:gd name="connsiteX130" fmla="*/ 3374575 w 7467600"/>
              <a:gd name="connsiteY130" fmla="*/ 4451517 h 6858000"/>
              <a:gd name="connsiteX131" fmla="*/ 3505221 w 7467600"/>
              <a:gd name="connsiteY131" fmla="*/ 4480757 h 6858000"/>
              <a:gd name="connsiteX132" fmla="*/ 2626982 w 7467600"/>
              <a:gd name="connsiteY132" fmla="*/ 4206450 h 6858000"/>
              <a:gd name="connsiteX133" fmla="*/ 1310106 w 7467600"/>
              <a:gd name="connsiteY133" fmla="*/ 3943217 h 6858000"/>
              <a:gd name="connsiteX134" fmla="*/ 854994 w 7467600"/>
              <a:gd name="connsiteY134" fmla="*/ 4399136 h 6858000"/>
              <a:gd name="connsiteX135" fmla="*/ 742462 w 7467600"/>
              <a:gd name="connsiteY135" fmla="*/ 4594648 h 6858000"/>
              <a:gd name="connsiteX136" fmla="*/ 820602 w 7467600"/>
              <a:gd name="connsiteY136" fmla="*/ 4485915 h 6858000"/>
              <a:gd name="connsiteX137" fmla="*/ 878295 w 7467600"/>
              <a:gd name="connsiteY137" fmla="*/ 4403594 h 6858000"/>
              <a:gd name="connsiteX138" fmla="*/ 1240607 w 7467600"/>
              <a:gd name="connsiteY138" fmla="*/ 4010401 h 6858000"/>
              <a:gd name="connsiteX139" fmla="*/ 1310106 w 7467600"/>
              <a:gd name="connsiteY139" fmla="*/ 3943217 h 6858000"/>
              <a:gd name="connsiteX140" fmla="*/ 1423113 w 7467600"/>
              <a:gd name="connsiteY140" fmla="*/ 3874565 h 6858000"/>
              <a:gd name="connsiteX141" fmla="*/ 1260565 w 7467600"/>
              <a:gd name="connsiteY141" fmla="*/ 4031982 h 6858000"/>
              <a:gd name="connsiteX142" fmla="*/ 901900 w 7467600"/>
              <a:gd name="connsiteY142" fmla="*/ 4421236 h 6858000"/>
              <a:gd name="connsiteX143" fmla="*/ 845044 w 7467600"/>
              <a:gd name="connsiteY143" fmla="*/ 4502436 h 6858000"/>
              <a:gd name="connsiteX144" fmla="*/ 685926 w 7467600"/>
              <a:gd name="connsiteY144" fmla="*/ 4703069 h 6858000"/>
              <a:gd name="connsiteX145" fmla="*/ 684248 w 7467600"/>
              <a:gd name="connsiteY145" fmla="*/ 4706721 h 6858000"/>
              <a:gd name="connsiteX146" fmla="*/ 1423113 w 7467600"/>
              <a:gd name="connsiteY146" fmla="*/ 3874565 h 6858000"/>
              <a:gd name="connsiteX147" fmla="*/ 3316479 w 7467600"/>
              <a:gd name="connsiteY147" fmla="*/ 3872136 h 6858000"/>
              <a:gd name="connsiteX148" fmla="*/ 3546806 w 7467600"/>
              <a:gd name="connsiteY148" fmla="*/ 4356139 h 6858000"/>
              <a:gd name="connsiteX149" fmla="*/ 3364433 w 7467600"/>
              <a:gd name="connsiteY149" fmla="*/ 3953121 h 6858000"/>
              <a:gd name="connsiteX150" fmla="*/ 3316479 w 7467600"/>
              <a:gd name="connsiteY150" fmla="*/ 3872136 h 6858000"/>
              <a:gd name="connsiteX151" fmla="*/ 3291335 w 7467600"/>
              <a:gd name="connsiteY151" fmla="*/ 3767420 h 6858000"/>
              <a:gd name="connsiteX152" fmla="*/ 3390805 w 7467600"/>
              <a:gd name="connsiteY152" fmla="*/ 3937163 h 6858000"/>
              <a:gd name="connsiteX153" fmla="*/ 3579062 w 7467600"/>
              <a:gd name="connsiteY153" fmla="*/ 4359040 h 6858000"/>
              <a:gd name="connsiteX154" fmla="*/ 3467355 w 7467600"/>
              <a:gd name="connsiteY154" fmla="*/ 3988130 h 6858000"/>
              <a:gd name="connsiteX155" fmla="*/ 3310753 w 7467600"/>
              <a:gd name="connsiteY155" fmla="*/ 3787140 h 6858000"/>
              <a:gd name="connsiteX156" fmla="*/ 3291335 w 7467600"/>
              <a:gd name="connsiteY156" fmla="*/ 3767420 h 6858000"/>
              <a:gd name="connsiteX157" fmla="*/ 1635889 w 7467600"/>
              <a:gd name="connsiteY157" fmla="*/ 3709494 h 6858000"/>
              <a:gd name="connsiteX158" fmla="*/ 1634800 w 7467600"/>
              <a:gd name="connsiteY158" fmla="*/ 3731111 h 6858000"/>
              <a:gd name="connsiteX159" fmla="*/ 1635889 w 7467600"/>
              <a:gd name="connsiteY159" fmla="*/ 3709494 h 6858000"/>
              <a:gd name="connsiteX160" fmla="*/ 1510397 w 7467600"/>
              <a:gd name="connsiteY160" fmla="*/ 3684705 h 6858000"/>
              <a:gd name="connsiteX161" fmla="*/ 1146550 w 7467600"/>
              <a:gd name="connsiteY161" fmla="*/ 3802012 h 6858000"/>
              <a:gd name="connsiteX162" fmla="*/ 698834 w 7467600"/>
              <a:gd name="connsiteY162" fmla="*/ 3952272 h 6858000"/>
              <a:gd name="connsiteX163" fmla="*/ 34256 w 7467600"/>
              <a:gd name="connsiteY163" fmla="*/ 4347603 h 6858000"/>
              <a:gd name="connsiteX164" fmla="*/ 527241 w 7467600"/>
              <a:gd name="connsiteY164" fmla="*/ 4065078 h 6858000"/>
              <a:gd name="connsiteX165" fmla="*/ 1510397 w 7467600"/>
              <a:gd name="connsiteY165" fmla="*/ 3684705 h 6858000"/>
              <a:gd name="connsiteX166" fmla="*/ 1313114 w 7467600"/>
              <a:gd name="connsiteY166" fmla="*/ 3655216 h 6858000"/>
              <a:gd name="connsiteX167" fmla="*/ 1109304 w 7467600"/>
              <a:gd name="connsiteY167" fmla="*/ 3669030 h 6858000"/>
              <a:gd name="connsiteX168" fmla="*/ 8129 w 7467600"/>
              <a:gd name="connsiteY168" fmla="*/ 4330519 h 6858000"/>
              <a:gd name="connsiteX169" fmla="*/ 687572 w 7467600"/>
              <a:gd name="connsiteY169" fmla="*/ 3925629 h 6858000"/>
              <a:gd name="connsiteX170" fmla="*/ 1138365 w 7467600"/>
              <a:gd name="connsiteY170" fmla="*/ 3774515 h 6858000"/>
              <a:gd name="connsiteX171" fmla="*/ 1505579 w 7467600"/>
              <a:gd name="connsiteY171" fmla="*/ 3655526 h 6858000"/>
              <a:gd name="connsiteX172" fmla="*/ 1313114 w 7467600"/>
              <a:gd name="connsiteY172" fmla="*/ 3655216 h 6858000"/>
              <a:gd name="connsiteX173" fmla="*/ 3655073 w 7467600"/>
              <a:gd name="connsiteY173" fmla="*/ 3650884 h 6858000"/>
              <a:gd name="connsiteX174" fmla="*/ 3989938 w 7467600"/>
              <a:gd name="connsiteY174" fmla="*/ 3991685 h 6858000"/>
              <a:gd name="connsiteX175" fmla="*/ 4393907 w 7467600"/>
              <a:gd name="connsiteY175" fmla="*/ 4261258 h 6858000"/>
              <a:gd name="connsiteX176" fmla="*/ 4648051 w 7467600"/>
              <a:gd name="connsiteY176" fmla="*/ 4374051 h 6858000"/>
              <a:gd name="connsiteX177" fmla="*/ 4383389 w 7467600"/>
              <a:gd name="connsiteY177" fmla="*/ 4184369 h 6858000"/>
              <a:gd name="connsiteX178" fmla="*/ 4165508 w 7467600"/>
              <a:gd name="connsiteY178" fmla="*/ 4035196 h 6858000"/>
              <a:gd name="connsiteX179" fmla="*/ 4068162 w 7467600"/>
              <a:gd name="connsiteY179" fmla="*/ 3953394 h 6858000"/>
              <a:gd name="connsiteX180" fmla="*/ 3981416 w 7467600"/>
              <a:gd name="connsiteY180" fmla="*/ 3880482 h 6858000"/>
              <a:gd name="connsiteX181" fmla="*/ 3800147 w 7467600"/>
              <a:gd name="connsiteY181" fmla="*/ 3749872 h 6858000"/>
              <a:gd name="connsiteX182" fmla="*/ 3655073 w 7467600"/>
              <a:gd name="connsiteY182" fmla="*/ 3650884 h 6858000"/>
              <a:gd name="connsiteX183" fmla="*/ 3670252 w 7467600"/>
              <a:gd name="connsiteY183" fmla="*/ 3622798 h 6858000"/>
              <a:gd name="connsiteX184" fmla="*/ 3817258 w 7467600"/>
              <a:gd name="connsiteY184" fmla="*/ 3723577 h 6858000"/>
              <a:gd name="connsiteX185" fmla="*/ 4000461 w 7467600"/>
              <a:gd name="connsiteY185" fmla="*/ 3855966 h 6858000"/>
              <a:gd name="connsiteX186" fmla="*/ 4088180 w 7467600"/>
              <a:gd name="connsiteY186" fmla="*/ 3929774 h 6858000"/>
              <a:gd name="connsiteX187" fmla="*/ 4184555 w 7467600"/>
              <a:gd name="connsiteY187" fmla="*/ 4010683 h 6858000"/>
              <a:gd name="connsiteX188" fmla="*/ 4399563 w 7467600"/>
              <a:gd name="connsiteY188" fmla="*/ 4158106 h 6858000"/>
              <a:gd name="connsiteX189" fmla="*/ 4684469 w 7467600"/>
              <a:gd name="connsiteY189" fmla="*/ 4364680 h 6858000"/>
              <a:gd name="connsiteX190" fmla="*/ 4690271 w 7467600"/>
              <a:gd name="connsiteY190" fmla="*/ 4370034 h 6858000"/>
              <a:gd name="connsiteX191" fmla="*/ 4136093 w 7467600"/>
              <a:gd name="connsiteY191" fmla="*/ 3858466 h 6858000"/>
              <a:gd name="connsiteX192" fmla="*/ 3670252 w 7467600"/>
              <a:gd name="connsiteY192" fmla="*/ 3622798 h 6858000"/>
              <a:gd name="connsiteX193" fmla="*/ 4440129 w 7467600"/>
              <a:gd name="connsiteY193" fmla="*/ 3448571 h 6858000"/>
              <a:gd name="connsiteX194" fmla="*/ 4856525 w 7467600"/>
              <a:gd name="connsiteY194" fmla="*/ 3915351 h 6858000"/>
              <a:gd name="connsiteX195" fmla="*/ 5059055 w 7467600"/>
              <a:gd name="connsiteY195" fmla="*/ 4108918 h 6858000"/>
              <a:gd name="connsiteX196" fmla="*/ 5290070 w 7467600"/>
              <a:gd name="connsiteY196" fmla="*/ 4263619 h 6858000"/>
              <a:gd name="connsiteX197" fmla="*/ 4834991 w 7467600"/>
              <a:gd name="connsiteY197" fmla="*/ 3830985 h 6858000"/>
              <a:gd name="connsiteX198" fmla="*/ 4440129 w 7467600"/>
              <a:gd name="connsiteY198" fmla="*/ 3448571 h 6858000"/>
              <a:gd name="connsiteX199" fmla="*/ 4441737 w 7467600"/>
              <a:gd name="connsiteY199" fmla="*/ 3399734 h 6858000"/>
              <a:gd name="connsiteX200" fmla="*/ 4431236 w 7467600"/>
              <a:gd name="connsiteY200" fmla="*/ 3400954 h 6858000"/>
              <a:gd name="connsiteX201" fmla="*/ 4557150 w 7467600"/>
              <a:gd name="connsiteY201" fmla="*/ 3510023 h 6858000"/>
              <a:gd name="connsiteX202" fmla="*/ 4856936 w 7467600"/>
              <a:gd name="connsiteY202" fmla="*/ 3809146 h 6858000"/>
              <a:gd name="connsiteX203" fmla="*/ 5111996 w 7467600"/>
              <a:gd name="connsiteY203" fmla="*/ 4065759 h 6858000"/>
              <a:gd name="connsiteX204" fmla="*/ 5388878 w 7467600"/>
              <a:gd name="connsiteY204" fmla="*/ 4300185 h 6858000"/>
              <a:gd name="connsiteX205" fmla="*/ 5425556 w 7467600"/>
              <a:gd name="connsiteY205" fmla="*/ 4308967 h 6858000"/>
              <a:gd name="connsiteX206" fmla="*/ 4943646 w 7467600"/>
              <a:gd name="connsiteY206" fmla="*/ 3822916 h 6858000"/>
              <a:gd name="connsiteX207" fmla="*/ 4594837 w 7467600"/>
              <a:gd name="connsiteY207" fmla="*/ 3532274 h 6858000"/>
              <a:gd name="connsiteX208" fmla="*/ 4441737 w 7467600"/>
              <a:gd name="connsiteY208" fmla="*/ 3399734 h 6858000"/>
              <a:gd name="connsiteX209" fmla="*/ 5425834 w 7467600"/>
              <a:gd name="connsiteY209" fmla="*/ 3162785 h 6858000"/>
              <a:gd name="connsiteX210" fmla="*/ 5401644 w 7467600"/>
              <a:gd name="connsiteY210" fmla="*/ 3617847 h 6858000"/>
              <a:gd name="connsiteX211" fmla="*/ 5467256 w 7467600"/>
              <a:gd name="connsiteY211" fmla="*/ 4175494 h 6858000"/>
              <a:gd name="connsiteX212" fmla="*/ 5448069 w 7467600"/>
              <a:gd name="connsiteY212" fmla="*/ 3567554 h 6858000"/>
              <a:gd name="connsiteX213" fmla="*/ 5425834 w 7467600"/>
              <a:gd name="connsiteY213" fmla="*/ 3162785 h 6858000"/>
              <a:gd name="connsiteX214" fmla="*/ 1318687 w 7467600"/>
              <a:gd name="connsiteY214" fmla="*/ 3113840 h 6858000"/>
              <a:gd name="connsiteX215" fmla="*/ 1066793 w 7467600"/>
              <a:gd name="connsiteY215" fmla="*/ 3212171 h 6858000"/>
              <a:gd name="connsiteX216" fmla="*/ 993319 w 7467600"/>
              <a:gd name="connsiteY216" fmla="*/ 3247648 h 6858000"/>
              <a:gd name="connsiteX217" fmla="*/ 853081 w 7467600"/>
              <a:gd name="connsiteY217" fmla="*/ 3312410 h 6858000"/>
              <a:gd name="connsiteX218" fmla="*/ 805957 w 7467600"/>
              <a:gd name="connsiteY218" fmla="*/ 3330443 h 6858000"/>
              <a:gd name="connsiteX219" fmla="*/ 1318687 w 7467600"/>
              <a:gd name="connsiteY219" fmla="*/ 3113840 h 6858000"/>
              <a:gd name="connsiteX220" fmla="*/ 5453702 w 7467600"/>
              <a:gd name="connsiteY220" fmla="*/ 3090882 h 6858000"/>
              <a:gd name="connsiteX221" fmla="*/ 5480135 w 7467600"/>
              <a:gd name="connsiteY221" fmla="*/ 3565802 h 6858000"/>
              <a:gd name="connsiteX222" fmla="*/ 5499023 w 7467600"/>
              <a:gd name="connsiteY222" fmla="*/ 4166310 h 6858000"/>
              <a:gd name="connsiteX223" fmla="*/ 5547022 w 7467600"/>
              <a:gd name="connsiteY223" fmla="*/ 3607838 h 6858000"/>
              <a:gd name="connsiteX224" fmla="*/ 5515964 w 7467600"/>
              <a:gd name="connsiteY224" fmla="*/ 3378541 h 6858000"/>
              <a:gd name="connsiteX225" fmla="*/ 5453702 w 7467600"/>
              <a:gd name="connsiteY225" fmla="*/ 3090882 h 6858000"/>
              <a:gd name="connsiteX226" fmla="*/ 1238695 w 7467600"/>
              <a:gd name="connsiteY226" fmla="*/ 3076820 h 6858000"/>
              <a:gd name="connsiteX227" fmla="*/ 716371 w 7467600"/>
              <a:gd name="connsiteY227" fmla="*/ 3293249 h 6858000"/>
              <a:gd name="connsiteX228" fmla="*/ 579522 w 7467600"/>
              <a:gd name="connsiteY228" fmla="*/ 3371759 h 6858000"/>
              <a:gd name="connsiteX229" fmla="*/ 600288 w 7467600"/>
              <a:gd name="connsiteY229" fmla="*/ 3365555 h 6858000"/>
              <a:gd name="connsiteX230" fmla="*/ 840692 w 7467600"/>
              <a:gd name="connsiteY230" fmla="*/ 3284921 h 6858000"/>
              <a:gd name="connsiteX231" fmla="*/ 979248 w 7467600"/>
              <a:gd name="connsiteY231" fmla="*/ 3221003 h 6858000"/>
              <a:gd name="connsiteX232" fmla="*/ 1053282 w 7467600"/>
              <a:gd name="connsiteY232" fmla="*/ 3185247 h 6858000"/>
              <a:gd name="connsiteX233" fmla="*/ 1320603 w 7467600"/>
              <a:gd name="connsiteY233" fmla="*/ 3081281 h 6858000"/>
              <a:gd name="connsiteX234" fmla="*/ 1238695 w 7467600"/>
              <a:gd name="connsiteY234" fmla="*/ 3076820 h 6858000"/>
              <a:gd name="connsiteX235" fmla="*/ 5425627 w 7467600"/>
              <a:gd name="connsiteY235" fmla="*/ 2954192 h 6858000"/>
              <a:gd name="connsiteX236" fmla="*/ 5470770 w 7467600"/>
              <a:gd name="connsiteY236" fmla="*/ 3005435 h 6858000"/>
              <a:gd name="connsiteX237" fmla="*/ 5519779 w 7467600"/>
              <a:gd name="connsiteY237" fmla="*/ 4359223 h 6858000"/>
              <a:gd name="connsiteX238" fmla="*/ 5520293 w 7467600"/>
              <a:gd name="connsiteY238" fmla="*/ 4360602 h 6858000"/>
              <a:gd name="connsiteX239" fmla="*/ 5767221 w 7467600"/>
              <a:gd name="connsiteY239" fmla="*/ 4665564 h 6858000"/>
              <a:gd name="connsiteX240" fmla="*/ 6937169 w 7467600"/>
              <a:gd name="connsiteY240" fmla="*/ 4815941 h 6858000"/>
              <a:gd name="connsiteX241" fmla="*/ 6953922 w 7467600"/>
              <a:gd name="connsiteY241" fmla="*/ 4890068 h 6858000"/>
              <a:gd name="connsiteX242" fmla="*/ 6071359 w 7467600"/>
              <a:gd name="connsiteY242" fmla="*/ 4770770 h 6858000"/>
              <a:gd name="connsiteX243" fmla="*/ 6038839 w 7467600"/>
              <a:gd name="connsiteY243" fmla="*/ 4764474 h 6858000"/>
              <a:gd name="connsiteX244" fmla="*/ 6038706 w 7467600"/>
              <a:gd name="connsiteY244" fmla="*/ 4763847 h 6858000"/>
              <a:gd name="connsiteX245" fmla="*/ 6037784 w 7467600"/>
              <a:gd name="connsiteY245" fmla="*/ 4764270 h 6858000"/>
              <a:gd name="connsiteX246" fmla="*/ 6038839 w 7467600"/>
              <a:gd name="connsiteY246" fmla="*/ 4764474 h 6858000"/>
              <a:gd name="connsiteX247" fmla="*/ 6040338 w 7467600"/>
              <a:gd name="connsiteY247" fmla="*/ 4771418 h 6858000"/>
              <a:gd name="connsiteX248" fmla="*/ 6024488 w 7467600"/>
              <a:gd name="connsiteY248" fmla="*/ 4809903 h 6858000"/>
              <a:gd name="connsiteX249" fmla="*/ 5599771 w 7467600"/>
              <a:gd name="connsiteY249" fmla="*/ 5509652 h 6858000"/>
              <a:gd name="connsiteX250" fmla="*/ 5548843 w 7467600"/>
              <a:gd name="connsiteY250" fmla="*/ 5563845 h 6858000"/>
              <a:gd name="connsiteX251" fmla="*/ 5940952 w 7467600"/>
              <a:gd name="connsiteY251" fmla="*/ 6250028 h 6858000"/>
              <a:gd name="connsiteX252" fmla="*/ 6043441 w 7467600"/>
              <a:gd name="connsiteY252" fmla="*/ 6665847 h 6858000"/>
              <a:gd name="connsiteX253" fmla="*/ 6093432 w 7467600"/>
              <a:gd name="connsiteY253" fmla="*/ 6858000 h 6858000"/>
              <a:gd name="connsiteX254" fmla="*/ 6034344 w 7467600"/>
              <a:gd name="connsiteY254" fmla="*/ 6858000 h 6858000"/>
              <a:gd name="connsiteX255" fmla="*/ 6026679 w 7467600"/>
              <a:gd name="connsiteY255" fmla="*/ 6836959 h 6858000"/>
              <a:gd name="connsiteX256" fmla="*/ 5800441 w 7467600"/>
              <a:gd name="connsiteY256" fmla="*/ 6335286 h 6858000"/>
              <a:gd name="connsiteX257" fmla="*/ 5526562 w 7467600"/>
              <a:gd name="connsiteY257" fmla="*/ 5705388 h 6858000"/>
              <a:gd name="connsiteX258" fmla="*/ 5519640 w 7467600"/>
              <a:gd name="connsiteY258" fmla="*/ 5683774 h 6858000"/>
              <a:gd name="connsiteX259" fmla="*/ 5844559 w 7467600"/>
              <a:gd name="connsiteY259" fmla="*/ 6553349 h 6858000"/>
              <a:gd name="connsiteX260" fmla="*/ 5975994 w 7467600"/>
              <a:gd name="connsiteY260" fmla="*/ 6858000 h 6858000"/>
              <a:gd name="connsiteX261" fmla="*/ 5898547 w 7467600"/>
              <a:gd name="connsiteY261" fmla="*/ 6858000 h 6858000"/>
              <a:gd name="connsiteX262" fmla="*/ 5682041 w 7467600"/>
              <a:gd name="connsiteY262" fmla="*/ 6355860 h 6858000"/>
              <a:gd name="connsiteX263" fmla="*/ 5461758 w 7467600"/>
              <a:gd name="connsiteY263" fmla="*/ 5820220 h 6858000"/>
              <a:gd name="connsiteX264" fmla="*/ 5237282 w 7467600"/>
              <a:gd name="connsiteY264" fmla="*/ 6579086 h 6858000"/>
              <a:gd name="connsiteX265" fmla="*/ 5115009 w 7467600"/>
              <a:gd name="connsiteY265" fmla="*/ 6858000 h 6858000"/>
              <a:gd name="connsiteX266" fmla="*/ 5028074 w 7467600"/>
              <a:gd name="connsiteY266" fmla="*/ 6858000 h 6858000"/>
              <a:gd name="connsiteX267" fmla="*/ 5079508 w 7467600"/>
              <a:gd name="connsiteY267" fmla="*/ 6749074 h 6858000"/>
              <a:gd name="connsiteX268" fmla="*/ 5371846 w 7467600"/>
              <a:gd name="connsiteY268" fmla="*/ 5924413 h 6858000"/>
              <a:gd name="connsiteX269" fmla="*/ 5270512 w 7467600"/>
              <a:gd name="connsiteY269" fmla="*/ 6138975 h 6858000"/>
              <a:gd name="connsiteX270" fmla="*/ 5062409 w 7467600"/>
              <a:gd name="connsiteY270" fmla="*/ 6653544 h 6858000"/>
              <a:gd name="connsiteX271" fmla="*/ 5036628 w 7467600"/>
              <a:gd name="connsiteY271" fmla="*/ 6754247 h 6858000"/>
              <a:gd name="connsiteX272" fmla="*/ 5009112 w 7467600"/>
              <a:gd name="connsiteY272" fmla="*/ 6858000 h 6858000"/>
              <a:gd name="connsiteX273" fmla="*/ 4976679 w 7467600"/>
              <a:gd name="connsiteY273" fmla="*/ 6858000 h 6858000"/>
              <a:gd name="connsiteX274" fmla="*/ 5006537 w 7467600"/>
              <a:gd name="connsiteY274" fmla="*/ 6747068 h 6858000"/>
              <a:gd name="connsiteX275" fmla="*/ 5032723 w 7467600"/>
              <a:gd name="connsiteY275" fmla="*/ 6644957 h 6858000"/>
              <a:gd name="connsiteX276" fmla="*/ 5242949 w 7467600"/>
              <a:gd name="connsiteY276" fmla="*/ 6125175 h 6858000"/>
              <a:gd name="connsiteX277" fmla="*/ 5286321 w 7467600"/>
              <a:gd name="connsiteY277" fmla="*/ 6033555 h 6858000"/>
              <a:gd name="connsiteX278" fmla="*/ 5008210 w 7467600"/>
              <a:gd name="connsiteY278" fmla="*/ 6649194 h 6858000"/>
              <a:gd name="connsiteX279" fmla="*/ 4986321 w 7467600"/>
              <a:gd name="connsiteY279" fmla="*/ 6765687 h 6858000"/>
              <a:gd name="connsiteX280" fmla="*/ 4973474 w 7467600"/>
              <a:gd name="connsiteY280" fmla="*/ 6858000 h 6858000"/>
              <a:gd name="connsiteX281" fmla="*/ 4907178 w 7467600"/>
              <a:gd name="connsiteY281" fmla="*/ 6858000 h 6858000"/>
              <a:gd name="connsiteX282" fmla="*/ 4910810 w 7467600"/>
              <a:gd name="connsiteY282" fmla="*/ 6829660 h 6858000"/>
              <a:gd name="connsiteX283" fmla="*/ 4987461 w 7467600"/>
              <a:gd name="connsiteY283" fmla="*/ 6432994 h 6858000"/>
              <a:gd name="connsiteX284" fmla="*/ 5179262 w 7467600"/>
              <a:gd name="connsiteY284" fmla="*/ 6035044 h 6858000"/>
              <a:gd name="connsiteX285" fmla="*/ 4689678 w 7467600"/>
              <a:gd name="connsiteY285" fmla="*/ 6440241 h 6858000"/>
              <a:gd name="connsiteX286" fmla="*/ 4477543 w 7467600"/>
              <a:gd name="connsiteY286" fmla="*/ 6674836 h 6858000"/>
              <a:gd name="connsiteX287" fmla="*/ 4329957 w 7467600"/>
              <a:gd name="connsiteY287" fmla="*/ 6858000 h 6858000"/>
              <a:gd name="connsiteX288" fmla="*/ 4218595 w 7467600"/>
              <a:gd name="connsiteY288" fmla="*/ 6858000 h 6858000"/>
              <a:gd name="connsiteX289" fmla="*/ 4368888 w 7467600"/>
              <a:gd name="connsiteY289" fmla="*/ 6668412 h 6858000"/>
              <a:gd name="connsiteX290" fmla="*/ 4563091 w 7467600"/>
              <a:gd name="connsiteY290" fmla="*/ 6442508 h 6858000"/>
              <a:gd name="connsiteX291" fmla="*/ 5387324 w 7467600"/>
              <a:gd name="connsiteY291" fmla="*/ 5705830 h 6858000"/>
              <a:gd name="connsiteX292" fmla="*/ 5073620 w 7467600"/>
              <a:gd name="connsiteY292" fmla="*/ 5955437 h 6858000"/>
              <a:gd name="connsiteX293" fmla="*/ 4689789 w 7467600"/>
              <a:gd name="connsiteY293" fmla="*/ 6268382 h 6858000"/>
              <a:gd name="connsiteX294" fmla="*/ 4418722 w 7467600"/>
              <a:gd name="connsiteY294" fmla="*/ 6570886 h 6858000"/>
              <a:gd name="connsiteX295" fmla="*/ 4214944 w 7467600"/>
              <a:gd name="connsiteY295" fmla="*/ 6858000 h 6858000"/>
              <a:gd name="connsiteX296" fmla="*/ 4177898 w 7467600"/>
              <a:gd name="connsiteY296" fmla="*/ 6858000 h 6858000"/>
              <a:gd name="connsiteX297" fmla="*/ 4391597 w 7467600"/>
              <a:gd name="connsiteY297" fmla="*/ 6556370 h 6858000"/>
              <a:gd name="connsiteX298" fmla="*/ 4668889 w 7467600"/>
              <a:gd name="connsiteY298" fmla="*/ 6246399 h 6858000"/>
              <a:gd name="connsiteX299" fmla="*/ 5055427 w 7467600"/>
              <a:gd name="connsiteY299" fmla="*/ 5931476 h 6858000"/>
              <a:gd name="connsiteX300" fmla="*/ 5371814 w 7467600"/>
              <a:gd name="connsiteY300" fmla="*/ 5678975 h 6858000"/>
              <a:gd name="connsiteX301" fmla="*/ 4987918 w 7467600"/>
              <a:gd name="connsiteY301" fmla="*/ 5838701 h 6858000"/>
              <a:gd name="connsiteX302" fmla="*/ 4317146 w 7467600"/>
              <a:gd name="connsiteY302" fmla="*/ 6587716 h 6858000"/>
              <a:gd name="connsiteX303" fmla="*/ 4171627 w 7467600"/>
              <a:gd name="connsiteY303" fmla="*/ 6858000 h 6858000"/>
              <a:gd name="connsiteX304" fmla="*/ 4081585 w 7467600"/>
              <a:gd name="connsiteY304" fmla="*/ 6858000 h 6858000"/>
              <a:gd name="connsiteX305" fmla="*/ 4238603 w 7467600"/>
              <a:gd name="connsiteY305" fmla="*/ 6559341 h 6858000"/>
              <a:gd name="connsiteX306" fmla="*/ 4778333 w 7467600"/>
              <a:gd name="connsiteY306" fmla="*/ 5873626 h 6858000"/>
              <a:gd name="connsiteX307" fmla="*/ 5414185 w 7467600"/>
              <a:gd name="connsiteY307" fmla="*/ 5573882 h 6858000"/>
              <a:gd name="connsiteX308" fmla="*/ 5959648 w 7467600"/>
              <a:gd name="connsiteY308" fmla="*/ 4760797 h 6858000"/>
              <a:gd name="connsiteX309" fmla="*/ 5355019 w 7467600"/>
              <a:gd name="connsiteY309" fmla="*/ 4734672 h 6858000"/>
              <a:gd name="connsiteX310" fmla="*/ 5083565 w 7467600"/>
              <a:gd name="connsiteY310" fmla="*/ 5179121 h 6858000"/>
              <a:gd name="connsiteX311" fmla="*/ 4713577 w 7467600"/>
              <a:gd name="connsiteY311" fmla="*/ 5616803 h 6858000"/>
              <a:gd name="connsiteX312" fmla="*/ 3989559 w 7467600"/>
              <a:gd name="connsiteY312" fmla="*/ 6145945 h 6858000"/>
              <a:gd name="connsiteX313" fmla="*/ 3939824 w 7467600"/>
              <a:gd name="connsiteY313" fmla="*/ 6066900 h 6858000"/>
              <a:gd name="connsiteX314" fmla="*/ 4584537 w 7467600"/>
              <a:gd name="connsiteY314" fmla="*/ 5324826 h 6858000"/>
              <a:gd name="connsiteX315" fmla="*/ 5037105 w 7467600"/>
              <a:gd name="connsiteY315" fmla="*/ 5088765 h 6858000"/>
              <a:gd name="connsiteX316" fmla="*/ 5039930 w 7467600"/>
              <a:gd name="connsiteY316" fmla="*/ 5089585 h 6858000"/>
              <a:gd name="connsiteX317" fmla="*/ 5263764 w 7467600"/>
              <a:gd name="connsiteY317" fmla="*/ 4735525 h 6858000"/>
              <a:gd name="connsiteX318" fmla="*/ 4086300 w 7467600"/>
              <a:gd name="connsiteY318" fmla="*/ 4884599 h 6858000"/>
              <a:gd name="connsiteX319" fmla="*/ 4085485 w 7467600"/>
              <a:gd name="connsiteY319" fmla="*/ 4899070 h 6858000"/>
              <a:gd name="connsiteX320" fmla="*/ 3871915 w 7467600"/>
              <a:gd name="connsiteY320" fmla="*/ 5253645 h 6858000"/>
              <a:gd name="connsiteX321" fmla="*/ 3799374 w 7467600"/>
              <a:gd name="connsiteY321" fmla="*/ 5466127 h 6858000"/>
              <a:gd name="connsiteX322" fmla="*/ 3498850 w 7467600"/>
              <a:gd name="connsiteY322" fmla="*/ 6661888 h 6858000"/>
              <a:gd name="connsiteX323" fmla="*/ 3399216 w 7467600"/>
              <a:gd name="connsiteY323" fmla="*/ 6858000 h 6858000"/>
              <a:gd name="connsiteX324" fmla="*/ 3303688 w 7467600"/>
              <a:gd name="connsiteY324" fmla="*/ 6858000 h 6858000"/>
              <a:gd name="connsiteX325" fmla="*/ 3391774 w 7467600"/>
              <a:gd name="connsiteY325" fmla="*/ 6697181 h 6858000"/>
              <a:gd name="connsiteX326" fmla="*/ 3735540 w 7467600"/>
              <a:gd name="connsiteY326" fmla="*/ 5546923 h 6858000"/>
              <a:gd name="connsiteX327" fmla="*/ 3729438 w 7467600"/>
              <a:gd name="connsiteY327" fmla="*/ 5569058 h 6858000"/>
              <a:gd name="connsiteX328" fmla="*/ 3707782 w 7467600"/>
              <a:gd name="connsiteY328" fmla="*/ 5644908 h 6858000"/>
              <a:gd name="connsiteX329" fmla="*/ 3583827 w 7467600"/>
              <a:gd name="connsiteY329" fmla="*/ 6039215 h 6858000"/>
              <a:gd name="connsiteX330" fmla="*/ 3547861 w 7467600"/>
              <a:gd name="connsiteY330" fmla="*/ 6129609 h 6858000"/>
              <a:gd name="connsiteX331" fmla="*/ 3490905 w 7467600"/>
              <a:gd name="connsiteY331" fmla="*/ 6277660 h 6858000"/>
              <a:gd name="connsiteX332" fmla="*/ 3455859 w 7467600"/>
              <a:gd name="connsiteY332" fmla="*/ 6391301 h 6858000"/>
              <a:gd name="connsiteX333" fmla="*/ 3429112 w 7467600"/>
              <a:gd name="connsiteY333" fmla="*/ 6479469 h 6858000"/>
              <a:gd name="connsiteX334" fmla="*/ 3304862 w 7467600"/>
              <a:gd name="connsiteY334" fmla="*/ 6796476 h 6858000"/>
              <a:gd name="connsiteX335" fmla="*/ 3276071 w 7467600"/>
              <a:gd name="connsiteY335" fmla="*/ 6858000 h 6858000"/>
              <a:gd name="connsiteX336" fmla="*/ 3240805 w 7467600"/>
              <a:gd name="connsiteY336" fmla="*/ 6858000 h 6858000"/>
              <a:gd name="connsiteX337" fmla="*/ 3275917 w 7467600"/>
              <a:gd name="connsiteY337" fmla="*/ 6783192 h 6858000"/>
              <a:gd name="connsiteX338" fmla="*/ 3399358 w 7467600"/>
              <a:gd name="connsiteY338" fmla="*/ 6469011 h 6858000"/>
              <a:gd name="connsiteX339" fmla="*/ 3425650 w 7467600"/>
              <a:gd name="connsiteY339" fmla="*/ 6381333 h 6858000"/>
              <a:gd name="connsiteX340" fmla="*/ 3460661 w 7467600"/>
              <a:gd name="connsiteY340" fmla="*/ 6266763 h 6858000"/>
              <a:gd name="connsiteX341" fmla="*/ 3518021 w 7467600"/>
              <a:gd name="connsiteY341" fmla="*/ 6117298 h 6858000"/>
              <a:gd name="connsiteX342" fmla="*/ 3554035 w 7467600"/>
              <a:gd name="connsiteY342" fmla="*/ 6027832 h 6858000"/>
              <a:gd name="connsiteX343" fmla="*/ 3677174 w 7467600"/>
              <a:gd name="connsiteY343" fmla="*/ 5636351 h 6858000"/>
              <a:gd name="connsiteX344" fmla="*/ 3698819 w 7467600"/>
              <a:gd name="connsiteY344" fmla="*/ 5560503 h 6858000"/>
              <a:gd name="connsiteX345" fmla="*/ 3702094 w 7467600"/>
              <a:gd name="connsiteY345" fmla="*/ 5549194 h 6858000"/>
              <a:gd name="connsiteX346" fmla="*/ 3398355 w 7467600"/>
              <a:gd name="connsiteY346" fmla="*/ 6094603 h 6858000"/>
              <a:gd name="connsiteX347" fmla="*/ 3193941 w 7467600"/>
              <a:gd name="connsiteY347" fmla="*/ 6798775 h 6858000"/>
              <a:gd name="connsiteX348" fmla="*/ 3184140 w 7467600"/>
              <a:gd name="connsiteY348" fmla="*/ 6858000 h 6858000"/>
              <a:gd name="connsiteX349" fmla="*/ 3099978 w 7467600"/>
              <a:gd name="connsiteY349" fmla="*/ 6858000 h 6858000"/>
              <a:gd name="connsiteX350" fmla="*/ 3101556 w 7467600"/>
              <a:gd name="connsiteY350" fmla="*/ 6843337 h 6858000"/>
              <a:gd name="connsiteX351" fmla="*/ 3370162 w 7467600"/>
              <a:gd name="connsiteY351" fmla="*/ 5785550 h 6858000"/>
              <a:gd name="connsiteX352" fmla="*/ 3746477 w 7467600"/>
              <a:gd name="connsiteY352" fmla="*/ 5377889 h 6858000"/>
              <a:gd name="connsiteX353" fmla="*/ 3863399 w 7467600"/>
              <a:gd name="connsiteY353" fmla="*/ 5087257 h 6858000"/>
              <a:gd name="connsiteX354" fmla="*/ 3968712 w 7467600"/>
              <a:gd name="connsiteY354" fmla="*/ 4913989 h 6858000"/>
              <a:gd name="connsiteX355" fmla="*/ 2792390 w 7467600"/>
              <a:gd name="connsiteY355" fmla="*/ 5382974 h 6858000"/>
              <a:gd name="connsiteX356" fmla="*/ 2714982 w 7467600"/>
              <a:gd name="connsiteY356" fmla="*/ 5427051 h 6858000"/>
              <a:gd name="connsiteX357" fmla="*/ 2813361 w 7467600"/>
              <a:gd name="connsiteY357" fmla="*/ 6023912 h 6858000"/>
              <a:gd name="connsiteX358" fmla="*/ 2688430 w 7467600"/>
              <a:gd name="connsiteY358" fmla="*/ 6801564 h 6858000"/>
              <a:gd name="connsiteX359" fmla="*/ 2629626 w 7467600"/>
              <a:gd name="connsiteY359" fmla="*/ 6763394 h 6858000"/>
              <a:gd name="connsiteX360" fmla="*/ 2565328 w 7467600"/>
              <a:gd name="connsiteY360" fmla="*/ 5516399 h 6858000"/>
              <a:gd name="connsiteX361" fmla="*/ 1922999 w 7467600"/>
              <a:gd name="connsiteY361" fmla="*/ 5980343 h 6858000"/>
              <a:gd name="connsiteX362" fmla="*/ 1950261 w 7467600"/>
              <a:gd name="connsiteY362" fmla="*/ 6405858 h 6858000"/>
              <a:gd name="connsiteX363" fmla="*/ 2365554 w 7467600"/>
              <a:gd name="connsiteY363" fmla="*/ 6759107 h 6858000"/>
              <a:gd name="connsiteX364" fmla="*/ 2424142 w 7467600"/>
              <a:gd name="connsiteY364" fmla="*/ 6858000 h 6858000"/>
              <a:gd name="connsiteX365" fmla="*/ 2395994 w 7467600"/>
              <a:gd name="connsiteY365" fmla="*/ 6858000 h 6858000"/>
              <a:gd name="connsiteX366" fmla="*/ 2392863 w 7467600"/>
              <a:gd name="connsiteY366" fmla="*/ 6852964 h 6858000"/>
              <a:gd name="connsiteX367" fmla="*/ 2017589 w 7467600"/>
              <a:gd name="connsiteY367" fmla="*/ 6493982 h 6858000"/>
              <a:gd name="connsiteX368" fmla="*/ 2147336 w 7467600"/>
              <a:gd name="connsiteY368" fmla="*/ 6594052 h 6858000"/>
              <a:gd name="connsiteX369" fmla="*/ 2207047 w 7467600"/>
              <a:gd name="connsiteY369" fmla="*/ 6654540 h 6858000"/>
              <a:gd name="connsiteX370" fmla="*/ 2299106 w 7467600"/>
              <a:gd name="connsiteY370" fmla="*/ 6778931 h 6858000"/>
              <a:gd name="connsiteX371" fmla="*/ 2314430 w 7467600"/>
              <a:gd name="connsiteY371" fmla="*/ 6801144 h 6858000"/>
              <a:gd name="connsiteX372" fmla="*/ 2352406 w 7467600"/>
              <a:gd name="connsiteY372" fmla="*/ 6858000 h 6858000"/>
              <a:gd name="connsiteX373" fmla="*/ 2314492 w 7467600"/>
              <a:gd name="connsiteY373" fmla="*/ 6858000 h 6858000"/>
              <a:gd name="connsiteX374" fmla="*/ 2288095 w 7467600"/>
              <a:gd name="connsiteY374" fmla="*/ 6818030 h 6858000"/>
              <a:gd name="connsiteX375" fmla="*/ 2272768 w 7467600"/>
              <a:gd name="connsiteY375" fmla="*/ 6795822 h 6858000"/>
              <a:gd name="connsiteX376" fmla="*/ 2182715 w 7467600"/>
              <a:gd name="connsiteY376" fmla="*/ 6675071 h 6858000"/>
              <a:gd name="connsiteX377" fmla="*/ 2032061 w 7467600"/>
              <a:gd name="connsiteY377" fmla="*/ 6541380 h 6858000"/>
              <a:gd name="connsiteX378" fmla="*/ 2257220 w 7467600"/>
              <a:gd name="connsiteY378" fmla="*/ 6826257 h 6858000"/>
              <a:gd name="connsiteX379" fmla="*/ 2281324 w 7467600"/>
              <a:gd name="connsiteY379" fmla="*/ 6858000 h 6858000"/>
              <a:gd name="connsiteX380" fmla="*/ 2242860 w 7467600"/>
              <a:gd name="connsiteY380" fmla="*/ 6858000 h 6858000"/>
              <a:gd name="connsiteX381" fmla="*/ 2232818 w 7467600"/>
              <a:gd name="connsiteY381" fmla="*/ 6844926 h 6858000"/>
              <a:gd name="connsiteX382" fmla="*/ 1990172 w 7467600"/>
              <a:gd name="connsiteY382" fmla="*/ 6542121 h 6858000"/>
              <a:gd name="connsiteX383" fmla="*/ 2124090 w 7467600"/>
              <a:gd name="connsiteY383" fmla="*/ 6761017 h 6858000"/>
              <a:gd name="connsiteX384" fmla="*/ 2200380 w 7467600"/>
              <a:gd name="connsiteY384" fmla="*/ 6858000 h 6858000"/>
              <a:gd name="connsiteX385" fmla="*/ 2147507 w 7467600"/>
              <a:gd name="connsiteY385" fmla="*/ 6858000 h 6858000"/>
              <a:gd name="connsiteX386" fmla="*/ 2070668 w 7467600"/>
              <a:gd name="connsiteY386" fmla="*/ 6761520 h 6858000"/>
              <a:gd name="connsiteX387" fmla="*/ 1975142 w 7467600"/>
              <a:gd name="connsiteY387" fmla="*/ 6585570 h 6858000"/>
              <a:gd name="connsiteX388" fmla="*/ 2050035 w 7467600"/>
              <a:gd name="connsiteY388" fmla="*/ 6813345 h 6858000"/>
              <a:gd name="connsiteX389" fmla="*/ 2063025 w 7467600"/>
              <a:gd name="connsiteY389" fmla="*/ 6858000 h 6858000"/>
              <a:gd name="connsiteX390" fmla="*/ 2021675 w 7467600"/>
              <a:gd name="connsiteY390" fmla="*/ 6858000 h 6858000"/>
              <a:gd name="connsiteX391" fmla="*/ 2019308 w 7467600"/>
              <a:gd name="connsiteY391" fmla="*/ 6847118 h 6858000"/>
              <a:gd name="connsiteX392" fmla="*/ 1938835 w 7467600"/>
              <a:gd name="connsiteY392" fmla="*/ 6551160 h 6858000"/>
              <a:gd name="connsiteX393" fmla="*/ 1953230 w 7467600"/>
              <a:gd name="connsiteY393" fmla="*/ 6759699 h 6858000"/>
              <a:gd name="connsiteX394" fmla="*/ 1956763 w 7467600"/>
              <a:gd name="connsiteY394" fmla="*/ 6778191 h 6858000"/>
              <a:gd name="connsiteX395" fmla="*/ 1967925 w 7467600"/>
              <a:gd name="connsiteY395" fmla="*/ 6858000 h 6858000"/>
              <a:gd name="connsiteX396" fmla="*/ 1936622 w 7467600"/>
              <a:gd name="connsiteY396" fmla="*/ 6858000 h 6858000"/>
              <a:gd name="connsiteX397" fmla="*/ 1926261 w 7467600"/>
              <a:gd name="connsiteY397" fmla="*/ 6784064 h 6858000"/>
              <a:gd name="connsiteX398" fmla="*/ 1922724 w 7467600"/>
              <a:gd name="connsiteY398" fmla="*/ 6765577 h 6858000"/>
              <a:gd name="connsiteX399" fmla="*/ 1904650 w 7467600"/>
              <a:gd name="connsiteY399" fmla="*/ 6639616 h 6858000"/>
              <a:gd name="connsiteX400" fmla="*/ 1885273 w 7467600"/>
              <a:gd name="connsiteY400" fmla="*/ 6858000 h 6858000"/>
              <a:gd name="connsiteX401" fmla="*/ 1854363 w 7467600"/>
              <a:gd name="connsiteY401" fmla="*/ 6858000 h 6858000"/>
              <a:gd name="connsiteX402" fmla="*/ 1880391 w 7467600"/>
              <a:gd name="connsiteY402" fmla="*/ 6603796 h 6858000"/>
              <a:gd name="connsiteX403" fmla="*/ 1818273 w 7467600"/>
              <a:gd name="connsiteY403" fmla="*/ 6715729 h 6858000"/>
              <a:gd name="connsiteX404" fmla="*/ 1794691 w 7467600"/>
              <a:gd name="connsiteY404" fmla="*/ 6843239 h 6858000"/>
              <a:gd name="connsiteX405" fmla="*/ 1794914 w 7467600"/>
              <a:gd name="connsiteY405" fmla="*/ 6858000 h 6858000"/>
              <a:gd name="connsiteX406" fmla="*/ 1746128 w 7467600"/>
              <a:gd name="connsiteY406" fmla="*/ 6858000 h 6858000"/>
              <a:gd name="connsiteX407" fmla="*/ 1753934 w 7467600"/>
              <a:gd name="connsiteY407" fmla="*/ 6724796 h 6858000"/>
              <a:gd name="connsiteX408" fmla="*/ 1792053 w 7467600"/>
              <a:gd name="connsiteY408" fmla="*/ 6572396 h 6858000"/>
              <a:gd name="connsiteX409" fmla="*/ 1862248 w 7467600"/>
              <a:gd name="connsiteY409" fmla="*/ 6266397 h 6858000"/>
              <a:gd name="connsiteX410" fmla="*/ 1862250 w 7467600"/>
              <a:gd name="connsiteY410" fmla="*/ 6033531 h 6858000"/>
              <a:gd name="connsiteX411" fmla="*/ 1211999 w 7467600"/>
              <a:gd name="connsiteY411" fmla="*/ 6683610 h 6858000"/>
              <a:gd name="connsiteX412" fmla="*/ 1213266 w 7467600"/>
              <a:gd name="connsiteY412" fmla="*/ 6691947 h 6858000"/>
              <a:gd name="connsiteX413" fmla="*/ 1203370 w 7467600"/>
              <a:gd name="connsiteY413" fmla="*/ 6850676 h 6858000"/>
              <a:gd name="connsiteX414" fmla="*/ 1203671 w 7467600"/>
              <a:gd name="connsiteY414" fmla="*/ 6858000 h 6858000"/>
              <a:gd name="connsiteX415" fmla="*/ 1143180 w 7467600"/>
              <a:gd name="connsiteY415" fmla="*/ 6858000 h 6858000"/>
              <a:gd name="connsiteX416" fmla="*/ 1142176 w 7467600"/>
              <a:gd name="connsiteY416" fmla="*/ 6766045 h 6858000"/>
              <a:gd name="connsiteX417" fmla="*/ 1067484 w 7467600"/>
              <a:gd name="connsiteY417" fmla="*/ 6858000 h 6858000"/>
              <a:gd name="connsiteX418" fmla="*/ 953928 w 7467600"/>
              <a:gd name="connsiteY418" fmla="*/ 6858000 h 6858000"/>
              <a:gd name="connsiteX419" fmla="*/ 959715 w 7467600"/>
              <a:gd name="connsiteY419" fmla="*/ 6850185 h 6858000"/>
              <a:gd name="connsiteX420" fmla="*/ 1483788 w 7467600"/>
              <a:gd name="connsiteY420" fmla="*/ 6259174 h 6858000"/>
              <a:gd name="connsiteX421" fmla="*/ 1100671 w 7467600"/>
              <a:gd name="connsiteY421" fmla="*/ 6252137 h 6858000"/>
              <a:gd name="connsiteX422" fmla="*/ 1090144 w 7467600"/>
              <a:gd name="connsiteY422" fmla="*/ 6256748 h 6858000"/>
              <a:gd name="connsiteX423" fmla="*/ 1095872 w 7467600"/>
              <a:gd name="connsiteY423" fmla="*/ 6271892 h 6858000"/>
              <a:gd name="connsiteX424" fmla="*/ 262785 w 7467600"/>
              <a:gd name="connsiteY424" fmla="*/ 6845450 h 6858000"/>
              <a:gd name="connsiteX425" fmla="*/ 209968 w 7467600"/>
              <a:gd name="connsiteY425" fmla="*/ 6770713 h 6858000"/>
              <a:gd name="connsiteX426" fmla="*/ 873460 w 7467600"/>
              <a:gd name="connsiteY426" fmla="*/ 6253768 h 6858000"/>
              <a:gd name="connsiteX427" fmla="*/ 192686 w 7467600"/>
              <a:gd name="connsiteY427" fmla="*/ 5849257 h 6858000"/>
              <a:gd name="connsiteX428" fmla="*/ 4696 w 7467600"/>
              <a:gd name="connsiteY428" fmla="*/ 5697668 h 6858000"/>
              <a:gd name="connsiteX429" fmla="*/ 0 w 7467600"/>
              <a:gd name="connsiteY429" fmla="*/ 5689984 h 6858000"/>
              <a:gd name="connsiteX430" fmla="*/ 0 w 7467600"/>
              <a:gd name="connsiteY430" fmla="*/ 5513472 h 6858000"/>
              <a:gd name="connsiteX431" fmla="*/ 174101 w 7467600"/>
              <a:gd name="connsiteY431" fmla="*/ 5620277 h 6858000"/>
              <a:gd name="connsiteX432" fmla="*/ 891800 w 7467600"/>
              <a:gd name="connsiteY432" fmla="*/ 6036935 h 6858000"/>
              <a:gd name="connsiteX433" fmla="*/ 1072219 w 7467600"/>
              <a:gd name="connsiteY433" fmla="*/ 6169443 h 6858000"/>
              <a:gd name="connsiteX434" fmla="*/ 1074117 w 7467600"/>
              <a:gd name="connsiteY434" fmla="*/ 6170301 h 6858000"/>
              <a:gd name="connsiteX435" fmla="*/ 1083114 w 7467600"/>
              <a:gd name="connsiteY435" fmla="*/ 6174131 h 6858000"/>
              <a:gd name="connsiteX436" fmla="*/ 1543010 w 7467600"/>
              <a:gd name="connsiteY436" fmla="*/ 6191140 h 6858000"/>
              <a:gd name="connsiteX437" fmla="*/ 1551080 w 7467600"/>
              <a:gd name="connsiteY437" fmla="*/ 6195006 h 6858000"/>
              <a:gd name="connsiteX438" fmla="*/ 2345443 w 7467600"/>
              <a:gd name="connsiteY438" fmla="*/ 5549882 h 6858000"/>
              <a:gd name="connsiteX439" fmla="*/ 1721499 w 7467600"/>
              <a:gd name="connsiteY439" fmla="*/ 5599969 h 6858000"/>
              <a:gd name="connsiteX440" fmla="*/ 767716 w 7467600"/>
              <a:gd name="connsiteY440" fmla="*/ 5472768 h 6858000"/>
              <a:gd name="connsiteX441" fmla="*/ 722147 w 7467600"/>
              <a:gd name="connsiteY441" fmla="*/ 5393091 h 6858000"/>
              <a:gd name="connsiteX442" fmla="*/ 1485552 w 7467600"/>
              <a:gd name="connsiteY442" fmla="*/ 5313202 h 6858000"/>
              <a:gd name="connsiteX443" fmla="*/ 2143004 w 7467600"/>
              <a:gd name="connsiteY443" fmla="*/ 5402420 h 6858000"/>
              <a:gd name="connsiteX444" fmla="*/ 1933391 w 7467600"/>
              <a:gd name="connsiteY444" fmla="*/ 5156971 h 6858000"/>
              <a:gd name="connsiteX445" fmla="*/ 1827118 w 7467600"/>
              <a:gd name="connsiteY445" fmla="*/ 4968410 h 6858000"/>
              <a:gd name="connsiteX446" fmla="*/ 1837349 w 7467600"/>
              <a:gd name="connsiteY446" fmla="*/ 4956357 h 6858000"/>
              <a:gd name="connsiteX447" fmla="*/ 2162835 w 7467600"/>
              <a:gd name="connsiteY447" fmla="*/ 5187853 h 6858000"/>
              <a:gd name="connsiteX448" fmla="*/ 2257167 w 7467600"/>
              <a:gd name="connsiteY448" fmla="*/ 5462123 h 6858000"/>
              <a:gd name="connsiteX449" fmla="*/ 2261598 w 7467600"/>
              <a:gd name="connsiteY449" fmla="*/ 5467998 h 6858000"/>
              <a:gd name="connsiteX450" fmla="*/ 2437177 w 7467600"/>
              <a:gd name="connsiteY450" fmla="*/ 5479608 h 6858000"/>
              <a:gd name="connsiteX451" fmla="*/ 2445247 w 7467600"/>
              <a:gd name="connsiteY451" fmla="*/ 5483476 h 6858000"/>
              <a:gd name="connsiteX452" fmla="*/ 2743626 w 7467600"/>
              <a:gd name="connsiteY452" fmla="*/ 5304819 h 6858000"/>
              <a:gd name="connsiteX453" fmla="*/ 3048102 w 7467600"/>
              <a:gd name="connsiteY453" fmla="*/ 5150595 h 6858000"/>
              <a:gd name="connsiteX454" fmla="*/ 1799414 w 7467600"/>
              <a:gd name="connsiteY454" fmla="*/ 4694732 h 6858000"/>
              <a:gd name="connsiteX455" fmla="*/ 1771735 w 7467600"/>
              <a:gd name="connsiteY455" fmla="*/ 4619929 h 6858000"/>
              <a:gd name="connsiteX456" fmla="*/ 3104273 w 7467600"/>
              <a:gd name="connsiteY456" fmla="*/ 5076159 h 6858000"/>
              <a:gd name="connsiteX457" fmla="*/ 3113245 w 7467600"/>
              <a:gd name="connsiteY457" fmla="*/ 5090705 h 6858000"/>
              <a:gd name="connsiteX458" fmla="*/ 3126294 w 7467600"/>
              <a:gd name="connsiteY458" fmla="*/ 5114400 h 6858000"/>
              <a:gd name="connsiteX459" fmla="*/ 3937433 w 7467600"/>
              <a:gd name="connsiteY459" fmla="*/ 4830473 h 6858000"/>
              <a:gd name="connsiteX460" fmla="*/ 3590475 w 7467600"/>
              <a:gd name="connsiteY460" fmla="*/ 4597974 h 6858000"/>
              <a:gd name="connsiteX461" fmla="*/ 3100264 w 7467600"/>
              <a:gd name="connsiteY461" fmla="*/ 4579845 h 6858000"/>
              <a:gd name="connsiteX462" fmla="*/ 2183576 w 7467600"/>
              <a:gd name="connsiteY462" fmla="*/ 4227150 h 6858000"/>
              <a:gd name="connsiteX463" fmla="*/ 2151029 w 7467600"/>
              <a:gd name="connsiteY463" fmla="*/ 4146947 h 6858000"/>
              <a:gd name="connsiteX464" fmla="*/ 3563434 w 7467600"/>
              <a:gd name="connsiteY464" fmla="*/ 4469115 h 6858000"/>
              <a:gd name="connsiteX465" fmla="*/ 3177952 w 7467600"/>
              <a:gd name="connsiteY465" fmla="*/ 3657386 h 6858000"/>
              <a:gd name="connsiteX466" fmla="*/ 3189263 w 7467600"/>
              <a:gd name="connsiteY466" fmla="*/ 3625726 h 6858000"/>
              <a:gd name="connsiteX467" fmla="*/ 3560912 w 7467600"/>
              <a:gd name="connsiteY467" fmla="*/ 4079863 h 6858000"/>
              <a:gd name="connsiteX468" fmla="*/ 3626636 w 7467600"/>
              <a:gd name="connsiteY468" fmla="*/ 4512230 h 6858000"/>
              <a:gd name="connsiteX469" fmla="*/ 3653088 w 7467600"/>
              <a:gd name="connsiteY469" fmla="*/ 4521417 h 6858000"/>
              <a:gd name="connsiteX470" fmla="*/ 3988128 w 7467600"/>
              <a:gd name="connsiteY470" fmla="*/ 4817267 h 6858000"/>
              <a:gd name="connsiteX471" fmla="*/ 4830582 w 7467600"/>
              <a:gd name="connsiteY471" fmla="*/ 4676000 h 6858000"/>
              <a:gd name="connsiteX472" fmla="*/ 4830100 w 7467600"/>
              <a:gd name="connsiteY472" fmla="*/ 4675554 h 6858000"/>
              <a:gd name="connsiteX473" fmla="*/ 4036318 w 7467600"/>
              <a:gd name="connsiteY473" fmla="*/ 4147013 h 6858000"/>
              <a:gd name="connsiteX474" fmla="*/ 3432098 w 7467600"/>
              <a:gd name="connsiteY474" fmla="*/ 3537312 h 6858000"/>
              <a:gd name="connsiteX475" fmla="*/ 3446761 w 7467600"/>
              <a:gd name="connsiteY475" fmla="*/ 3461278 h 6858000"/>
              <a:gd name="connsiteX476" fmla="*/ 4419733 w 7467600"/>
              <a:gd name="connsiteY476" fmla="*/ 3963555 h 6858000"/>
              <a:gd name="connsiteX477" fmla="*/ 4781371 w 7467600"/>
              <a:gd name="connsiteY477" fmla="*/ 4458604 h 6858000"/>
              <a:gd name="connsiteX478" fmla="*/ 4780440 w 7467600"/>
              <a:gd name="connsiteY478" fmla="*/ 4470290 h 6858000"/>
              <a:gd name="connsiteX479" fmla="*/ 4898954 w 7467600"/>
              <a:gd name="connsiteY479" fmla="*/ 4662092 h 6858000"/>
              <a:gd name="connsiteX480" fmla="*/ 4900699 w 7467600"/>
              <a:gd name="connsiteY480" fmla="*/ 4670867 h 6858000"/>
              <a:gd name="connsiteX481" fmla="*/ 5714511 w 7467600"/>
              <a:gd name="connsiteY481" fmla="*/ 4663483 h 6858000"/>
              <a:gd name="connsiteX482" fmla="*/ 5464793 w 7467600"/>
              <a:gd name="connsiteY482" fmla="*/ 4393556 h 6858000"/>
              <a:gd name="connsiteX483" fmla="*/ 5461897 w 7467600"/>
              <a:gd name="connsiteY483" fmla="*/ 4390879 h 6858000"/>
              <a:gd name="connsiteX484" fmla="*/ 4294126 w 7467600"/>
              <a:gd name="connsiteY484" fmla="*/ 3303048 h 6858000"/>
              <a:gd name="connsiteX485" fmla="*/ 4305321 w 7467600"/>
              <a:gd name="connsiteY485" fmla="*/ 3256953 h 6858000"/>
              <a:gd name="connsiteX486" fmla="*/ 4949299 w 7467600"/>
              <a:gd name="connsiteY486" fmla="*/ 3766336 h 6858000"/>
              <a:gd name="connsiteX487" fmla="*/ 5291452 w 7467600"/>
              <a:gd name="connsiteY487" fmla="*/ 4076801 h 6858000"/>
              <a:gd name="connsiteX488" fmla="*/ 5434998 w 7467600"/>
              <a:gd name="connsiteY488" fmla="*/ 4254100 h 6858000"/>
              <a:gd name="connsiteX489" fmla="*/ 5351015 w 7467600"/>
              <a:gd name="connsiteY489" fmla="*/ 3760989 h 6858000"/>
              <a:gd name="connsiteX490" fmla="*/ 5413780 w 7467600"/>
              <a:gd name="connsiteY490" fmla="*/ 2966265 h 6858000"/>
              <a:gd name="connsiteX491" fmla="*/ 5425627 w 7467600"/>
              <a:gd name="connsiteY491" fmla="*/ 2954192 h 6858000"/>
              <a:gd name="connsiteX492" fmla="*/ 6604735 w 7467600"/>
              <a:gd name="connsiteY492" fmla="*/ 2041381 h 6858000"/>
              <a:gd name="connsiteX493" fmla="*/ 7204487 w 7467600"/>
              <a:gd name="connsiteY493" fmla="*/ 2742112 h 6858000"/>
              <a:gd name="connsiteX494" fmla="*/ 7131592 w 7467600"/>
              <a:gd name="connsiteY494" fmla="*/ 2672096 h 6858000"/>
              <a:gd name="connsiteX495" fmla="*/ 6996344 w 7467600"/>
              <a:gd name="connsiteY495" fmla="*/ 2518310 h 6858000"/>
              <a:gd name="connsiteX496" fmla="*/ 6735495 w 7467600"/>
              <a:gd name="connsiteY496" fmla="*/ 2196890 h 6858000"/>
              <a:gd name="connsiteX497" fmla="*/ 6721901 w 7467600"/>
              <a:gd name="connsiteY497" fmla="*/ 2179274 h 6858000"/>
              <a:gd name="connsiteX498" fmla="*/ 6604735 w 7467600"/>
              <a:gd name="connsiteY498" fmla="*/ 2041381 h 6858000"/>
              <a:gd name="connsiteX499" fmla="*/ 6591670 w 7467600"/>
              <a:gd name="connsiteY499" fmla="*/ 1988277 h 6858000"/>
              <a:gd name="connsiteX500" fmla="*/ 6747349 w 7467600"/>
              <a:gd name="connsiteY500" fmla="*/ 2160069 h 6858000"/>
              <a:gd name="connsiteX501" fmla="*/ 6760943 w 7467600"/>
              <a:gd name="connsiteY501" fmla="*/ 2177686 h 6858000"/>
              <a:gd name="connsiteX502" fmla="*/ 7021065 w 7467600"/>
              <a:gd name="connsiteY502" fmla="*/ 2498102 h 6858000"/>
              <a:gd name="connsiteX503" fmla="*/ 7155223 w 7467600"/>
              <a:gd name="connsiteY503" fmla="*/ 2650386 h 6858000"/>
              <a:gd name="connsiteX504" fmla="*/ 7203167 w 7467600"/>
              <a:gd name="connsiteY504" fmla="*/ 2697288 h 6858000"/>
              <a:gd name="connsiteX505" fmla="*/ 6937703 w 7467600"/>
              <a:gd name="connsiteY505" fmla="*/ 2321981 h 6858000"/>
              <a:gd name="connsiteX506" fmla="*/ 6591670 w 7467600"/>
              <a:gd name="connsiteY506" fmla="*/ 1988277 h 6858000"/>
              <a:gd name="connsiteX507" fmla="*/ 5798671 w 7467600"/>
              <a:gd name="connsiteY507" fmla="*/ 1981601 h 6858000"/>
              <a:gd name="connsiteX508" fmla="*/ 5754709 w 7467600"/>
              <a:gd name="connsiteY508" fmla="*/ 2071454 h 6858000"/>
              <a:gd name="connsiteX509" fmla="*/ 5763044 w 7467600"/>
              <a:gd name="connsiteY509" fmla="*/ 2842206 h 6858000"/>
              <a:gd name="connsiteX510" fmla="*/ 5764974 w 7467600"/>
              <a:gd name="connsiteY510" fmla="*/ 2799609 h 6858000"/>
              <a:gd name="connsiteX511" fmla="*/ 5767665 w 7467600"/>
              <a:gd name="connsiteY511" fmla="*/ 2666409 h 6858000"/>
              <a:gd name="connsiteX512" fmla="*/ 5763055 w 7467600"/>
              <a:gd name="connsiteY512" fmla="*/ 2579705 h 6858000"/>
              <a:gd name="connsiteX513" fmla="*/ 5758079 w 7467600"/>
              <a:gd name="connsiteY513" fmla="*/ 2492508 h 6858000"/>
              <a:gd name="connsiteX514" fmla="*/ 5779325 w 7467600"/>
              <a:gd name="connsiteY514" fmla="*/ 2197069 h 6858000"/>
              <a:gd name="connsiteX515" fmla="*/ 5798671 w 7467600"/>
              <a:gd name="connsiteY515" fmla="*/ 1981601 h 6858000"/>
              <a:gd name="connsiteX516" fmla="*/ 5829202 w 7467600"/>
              <a:gd name="connsiteY516" fmla="*/ 1971679 h 6858000"/>
              <a:gd name="connsiteX517" fmla="*/ 5809558 w 7467600"/>
              <a:gd name="connsiteY517" fmla="*/ 2198043 h 6858000"/>
              <a:gd name="connsiteX518" fmla="*/ 5788653 w 7467600"/>
              <a:gd name="connsiteY518" fmla="*/ 2489430 h 6858000"/>
              <a:gd name="connsiteX519" fmla="*/ 5793439 w 7467600"/>
              <a:gd name="connsiteY519" fmla="*/ 2575235 h 6858000"/>
              <a:gd name="connsiteX520" fmla="*/ 5796837 w 7467600"/>
              <a:gd name="connsiteY520" fmla="*/ 2637633 h 6858000"/>
              <a:gd name="connsiteX521" fmla="*/ 5818614 w 7467600"/>
              <a:gd name="connsiteY521" fmla="*/ 2473055 h 6858000"/>
              <a:gd name="connsiteX522" fmla="*/ 5829202 w 7467600"/>
              <a:gd name="connsiteY522" fmla="*/ 1971679 h 6858000"/>
              <a:gd name="connsiteX523" fmla="*/ 5911389 w 7467600"/>
              <a:gd name="connsiteY523" fmla="*/ 1898371 h 6858000"/>
              <a:gd name="connsiteX524" fmla="*/ 6237627 w 7467600"/>
              <a:gd name="connsiteY524" fmla="*/ 2231921 h 6858000"/>
              <a:gd name="connsiteX525" fmla="*/ 5911389 w 7467600"/>
              <a:gd name="connsiteY525" fmla="*/ 1898371 h 6858000"/>
              <a:gd name="connsiteX526" fmla="*/ 6944437 w 7467600"/>
              <a:gd name="connsiteY526" fmla="*/ 1575402 h 6858000"/>
              <a:gd name="connsiteX527" fmla="*/ 6304730 w 7467600"/>
              <a:gd name="connsiteY527" fmla="*/ 1766654 h 6858000"/>
              <a:gd name="connsiteX528" fmla="*/ 6944437 w 7467600"/>
              <a:gd name="connsiteY528" fmla="*/ 1575402 h 6858000"/>
              <a:gd name="connsiteX529" fmla="*/ 7019523 w 7467600"/>
              <a:gd name="connsiteY529" fmla="*/ 1519450 h 6858000"/>
              <a:gd name="connsiteX530" fmla="*/ 6298091 w 7467600"/>
              <a:gd name="connsiteY530" fmla="*/ 1737122 h 6858000"/>
              <a:gd name="connsiteX531" fmla="*/ 7019523 w 7467600"/>
              <a:gd name="connsiteY531" fmla="*/ 1519450 h 6858000"/>
              <a:gd name="connsiteX532" fmla="*/ 2399523 w 7467600"/>
              <a:gd name="connsiteY532" fmla="*/ 1428234 h 6858000"/>
              <a:gd name="connsiteX533" fmla="*/ 2224982 w 7467600"/>
              <a:gd name="connsiteY533" fmla="*/ 1826201 h 6858000"/>
              <a:gd name="connsiteX534" fmla="*/ 2096099 w 7467600"/>
              <a:gd name="connsiteY534" fmla="*/ 2345900 h 6858000"/>
              <a:gd name="connsiteX535" fmla="*/ 2283317 w 7467600"/>
              <a:gd name="connsiteY535" fmla="*/ 1796925 h 6858000"/>
              <a:gd name="connsiteX536" fmla="*/ 2399523 w 7467600"/>
              <a:gd name="connsiteY536" fmla="*/ 1428234 h 6858000"/>
              <a:gd name="connsiteX537" fmla="*/ 2448558 w 7467600"/>
              <a:gd name="connsiteY537" fmla="*/ 1373435 h 6858000"/>
              <a:gd name="connsiteX538" fmla="*/ 2312521 w 7467600"/>
              <a:gd name="connsiteY538" fmla="*/ 1806140 h 6858000"/>
              <a:gd name="connsiteX539" fmla="*/ 2127533 w 7467600"/>
              <a:gd name="connsiteY539" fmla="*/ 2348380 h 6858000"/>
              <a:gd name="connsiteX540" fmla="*/ 2358080 w 7467600"/>
              <a:gd name="connsiteY540" fmla="*/ 1866134 h 6858000"/>
              <a:gd name="connsiteX541" fmla="*/ 2407436 w 7467600"/>
              <a:gd name="connsiteY541" fmla="*/ 1651070 h 6858000"/>
              <a:gd name="connsiteX542" fmla="*/ 2448558 w 7467600"/>
              <a:gd name="connsiteY542" fmla="*/ 1373435 h 6858000"/>
              <a:gd name="connsiteX543" fmla="*/ 278707 w 7467600"/>
              <a:gd name="connsiteY543" fmla="*/ 1352270 h 6858000"/>
              <a:gd name="connsiteX544" fmla="*/ 321570 w 7467600"/>
              <a:gd name="connsiteY544" fmla="*/ 1861610 h 6858000"/>
              <a:gd name="connsiteX545" fmla="*/ 294281 w 7467600"/>
              <a:gd name="connsiteY545" fmla="*/ 1440658 h 6858000"/>
              <a:gd name="connsiteX546" fmla="*/ 278707 w 7467600"/>
              <a:gd name="connsiteY546" fmla="*/ 1352270 h 6858000"/>
              <a:gd name="connsiteX547" fmla="*/ 1423821 w 7467600"/>
              <a:gd name="connsiteY547" fmla="*/ 1351958 h 6858000"/>
              <a:gd name="connsiteX548" fmla="*/ 1638521 w 7467600"/>
              <a:gd name="connsiteY548" fmla="*/ 1908470 h 6858000"/>
              <a:gd name="connsiteX549" fmla="*/ 1754199 w 7467600"/>
              <a:gd name="connsiteY549" fmla="*/ 2149284 h 6858000"/>
              <a:gd name="connsiteX550" fmla="*/ 1908359 w 7467600"/>
              <a:gd name="connsiteY550" fmla="*/ 2364988 h 6858000"/>
              <a:gd name="connsiteX551" fmla="*/ 1647661 w 7467600"/>
              <a:gd name="connsiteY551" fmla="*/ 1825945 h 6858000"/>
              <a:gd name="connsiteX552" fmla="*/ 1423821 w 7467600"/>
              <a:gd name="connsiteY552" fmla="*/ 1351958 h 6858000"/>
              <a:gd name="connsiteX553" fmla="*/ 1431890 w 7467600"/>
              <a:gd name="connsiteY553" fmla="*/ 1306475 h 6858000"/>
              <a:gd name="connsiteX554" fmla="*/ 1507597 w 7467600"/>
              <a:gd name="connsiteY554" fmla="*/ 1446132 h 6858000"/>
              <a:gd name="connsiteX555" fmla="*/ 1674586 w 7467600"/>
              <a:gd name="connsiteY555" fmla="*/ 1813832 h 6858000"/>
              <a:gd name="connsiteX556" fmla="*/ 1815950 w 7467600"/>
              <a:gd name="connsiteY556" fmla="*/ 2128564 h 6858000"/>
              <a:gd name="connsiteX557" fmla="*/ 1984242 w 7467600"/>
              <a:gd name="connsiteY557" fmla="*/ 2430829 h 6858000"/>
              <a:gd name="connsiteX558" fmla="*/ 2014023 w 7467600"/>
              <a:gd name="connsiteY558" fmla="*/ 2450995 h 6858000"/>
              <a:gd name="connsiteX559" fmla="*/ 1747337 w 7467600"/>
              <a:gd name="connsiteY559" fmla="*/ 1855264 h 6858000"/>
              <a:gd name="connsiteX560" fmla="*/ 1533749 w 7467600"/>
              <a:gd name="connsiteY560" fmla="*/ 1478656 h 6858000"/>
              <a:gd name="connsiteX561" fmla="*/ 1431890 w 7467600"/>
              <a:gd name="connsiteY561" fmla="*/ 1306475 h 6858000"/>
              <a:gd name="connsiteX562" fmla="*/ 5052692 w 7467600"/>
              <a:gd name="connsiteY562" fmla="*/ 1292994 h 6858000"/>
              <a:gd name="connsiteX563" fmla="*/ 5200661 w 7467600"/>
              <a:gd name="connsiteY563" fmla="*/ 1635186 h 6858000"/>
              <a:gd name="connsiteX564" fmla="*/ 5297138 w 7467600"/>
              <a:gd name="connsiteY564" fmla="*/ 1906351 h 6858000"/>
              <a:gd name="connsiteX565" fmla="*/ 5052692 w 7467600"/>
              <a:gd name="connsiteY565" fmla="*/ 1292994 h 6858000"/>
              <a:gd name="connsiteX566" fmla="*/ 5009948 w 7467600"/>
              <a:gd name="connsiteY566" fmla="*/ 1273619 h 6858000"/>
              <a:gd name="connsiteX567" fmla="*/ 5121777 w 7467600"/>
              <a:gd name="connsiteY567" fmla="*/ 1654213 h 6858000"/>
              <a:gd name="connsiteX568" fmla="*/ 5293545 w 7467600"/>
              <a:gd name="connsiteY568" fmla="*/ 2072247 h 6858000"/>
              <a:gd name="connsiteX569" fmla="*/ 5294042 w 7467600"/>
              <a:gd name="connsiteY569" fmla="*/ 2065019 h 6858000"/>
              <a:gd name="connsiteX570" fmla="*/ 5171936 w 7467600"/>
              <a:gd name="connsiteY570" fmla="*/ 1647613 h 6858000"/>
              <a:gd name="connsiteX571" fmla="*/ 5009948 w 7467600"/>
              <a:gd name="connsiteY571" fmla="*/ 1273619 h 6858000"/>
              <a:gd name="connsiteX572" fmla="*/ 655236 w 7467600"/>
              <a:gd name="connsiteY572" fmla="*/ 1268632 h 6858000"/>
              <a:gd name="connsiteX573" fmla="*/ 839521 w 7467600"/>
              <a:gd name="connsiteY573" fmla="*/ 1685315 h 6858000"/>
              <a:gd name="connsiteX574" fmla="*/ 1109416 w 7467600"/>
              <a:gd name="connsiteY574" fmla="*/ 2061663 h 6858000"/>
              <a:gd name="connsiteX575" fmla="*/ 1298300 w 7467600"/>
              <a:gd name="connsiteY575" fmla="*/ 2247742 h 6858000"/>
              <a:gd name="connsiteX576" fmla="*/ 1125871 w 7467600"/>
              <a:gd name="connsiteY576" fmla="*/ 1989513 h 6858000"/>
              <a:gd name="connsiteX577" fmla="*/ 981574 w 7467600"/>
              <a:gd name="connsiteY577" fmla="*/ 1783157 h 6858000"/>
              <a:gd name="connsiteX578" fmla="*/ 922198 w 7467600"/>
              <a:gd name="connsiteY578" fmla="*/ 1677437 h 6858000"/>
              <a:gd name="connsiteX579" fmla="*/ 869293 w 7467600"/>
              <a:gd name="connsiteY579" fmla="*/ 1583214 h 6858000"/>
              <a:gd name="connsiteX580" fmla="*/ 751431 w 7467600"/>
              <a:gd name="connsiteY580" fmla="*/ 1405731 h 6858000"/>
              <a:gd name="connsiteX581" fmla="*/ 655236 w 7467600"/>
              <a:gd name="connsiteY581" fmla="*/ 1268632 h 6858000"/>
              <a:gd name="connsiteX582" fmla="*/ 6516292 w 7467600"/>
              <a:gd name="connsiteY582" fmla="*/ 1263064 h 6858000"/>
              <a:gd name="connsiteX583" fmla="*/ 5736320 w 7467600"/>
              <a:gd name="connsiteY583" fmla="*/ 1501803 h 6858000"/>
              <a:gd name="connsiteX584" fmla="*/ 6516292 w 7467600"/>
              <a:gd name="connsiteY584" fmla="*/ 1263064 h 6858000"/>
              <a:gd name="connsiteX585" fmla="*/ 291466 w 7467600"/>
              <a:gd name="connsiteY585" fmla="*/ 1250369 h 6858000"/>
              <a:gd name="connsiteX586" fmla="*/ 323180 w 7467600"/>
              <a:gd name="connsiteY586" fmla="*/ 1435283 h 6858000"/>
              <a:gd name="connsiteX587" fmla="*/ 349381 w 7467600"/>
              <a:gd name="connsiteY587" fmla="*/ 1875041 h 6858000"/>
              <a:gd name="connsiteX588" fmla="*/ 374363 w 7467600"/>
              <a:gd name="connsiteY588" fmla="*/ 1506494 h 6858000"/>
              <a:gd name="connsiteX589" fmla="*/ 302168 w 7467600"/>
              <a:gd name="connsiteY589" fmla="*/ 1274495 h 6858000"/>
              <a:gd name="connsiteX590" fmla="*/ 291466 w 7467600"/>
              <a:gd name="connsiteY590" fmla="*/ 1250369 h 6858000"/>
              <a:gd name="connsiteX591" fmla="*/ 678222 w 7467600"/>
              <a:gd name="connsiteY591" fmla="*/ 1248670 h 6858000"/>
              <a:gd name="connsiteX592" fmla="*/ 775536 w 7467600"/>
              <a:gd name="connsiteY592" fmla="*/ 1388015 h 6858000"/>
              <a:gd name="connsiteX593" fmla="*/ 894529 w 7467600"/>
              <a:gd name="connsiteY593" fmla="*/ 1567739 h 6858000"/>
              <a:gd name="connsiteX594" fmla="*/ 948000 w 7467600"/>
              <a:gd name="connsiteY594" fmla="*/ 1663088 h 6858000"/>
              <a:gd name="connsiteX595" fmla="*/ 1006812 w 7467600"/>
              <a:gd name="connsiteY595" fmla="*/ 1767683 h 6858000"/>
              <a:gd name="connsiteX596" fmla="*/ 1149133 w 7467600"/>
              <a:gd name="connsiteY596" fmla="*/ 1971513 h 6858000"/>
              <a:gd name="connsiteX597" fmla="*/ 1333952 w 7467600"/>
              <a:gd name="connsiteY597" fmla="*/ 2251620 h 6858000"/>
              <a:gd name="connsiteX598" fmla="*/ 1337329 w 7467600"/>
              <a:gd name="connsiteY598" fmla="*/ 2258350 h 6858000"/>
              <a:gd name="connsiteX599" fmla="*/ 1014726 w 7467600"/>
              <a:gd name="connsiteY599" fmla="*/ 1615556 h 6858000"/>
              <a:gd name="connsiteX600" fmla="*/ 678222 w 7467600"/>
              <a:gd name="connsiteY600" fmla="*/ 1248670 h 6858000"/>
              <a:gd name="connsiteX601" fmla="*/ 6691602 w 7467600"/>
              <a:gd name="connsiteY601" fmla="*/ 1140573 h 6858000"/>
              <a:gd name="connsiteX602" fmla="*/ 6571100 w 7467600"/>
              <a:gd name="connsiteY602" fmla="*/ 1183662 h 6858000"/>
              <a:gd name="connsiteX603" fmla="*/ 6241687 w 7467600"/>
              <a:gd name="connsiteY603" fmla="*/ 1257600 h 6858000"/>
              <a:gd name="connsiteX604" fmla="*/ 5693009 w 7467600"/>
              <a:gd name="connsiteY604" fmla="*/ 1478256 h 6858000"/>
              <a:gd name="connsiteX605" fmla="*/ 6548420 w 7467600"/>
              <a:gd name="connsiteY605" fmla="*/ 1214599 h 6858000"/>
              <a:gd name="connsiteX606" fmla="*/ 6605473 w 7467600"/>
              <a:gd name="connsiteY606" fmla="*/ 1184686 h 6858000"/>
              <a:gd name="connsiteX607" fmla="*/ 6691602 w 7467600"/>
              <a:gd name="connsiteY607" fmla="*/ 1140573 h 6858000"/>
              <a:gd name="connsiteX608" fmla="*/ 4002475 w 7467600"/>
              <a:gd name="connsiteY608" fmla="*/ 1037802 h 6858000"/>
              <a:gd name="connsiteX609" fmla="*/ 4000324 w 7467600"/>
              <a:gd name="connsiteY609" fmla="*/ 1039362 h 6858000"/>
              <a:gd name="connsiteX610" fmla="*/ 4002862 w 7467600"/>
              <a:gd name="connsiteY610" fmla="*/ 1042866 h 6858000"/>
              <a:gd name="connsiteX611" fmla="*/ 4002475 w 7467600"/>
              <a:gd name="connsiteY611" fmla="*/ 1037802 h 6858000"/>
              <a:gd name="connsiteX612" fmla="*/ 506322 w 7467600"/>
              <a:gd name="connsiteY612" fmla="*/ 1020997 h 6858000"/>
              <a:gd name="connsiteX613" fmla="*/ 533068 w 7467600"/>
              <a:gd name="connsiteY613" fmla="*/ 1029409 h 6858000"/>
              <a:gd name="connsiteX614" fmla="*/ 1232525 w 7467600"/>
              <a:gd name="connsiteY614" fmla="*/ 1804675 h 6858000"/>
              <a:gd name="connsiteX615" fmla="*/ 1388858 w 7467600"/>
              <a:gd name="connsiteY615" fmla="*/ 2368011 h 6858000"/>
              <a:gd name="connsiteX616" fmla="*/ 1384098 w 7467600"/>
              <a:gd name="connsiteY616" fmla="*/ 2378125 h 6858000"/>
              <a:gd name="connsiteX617" fmla="*/ 1425393 w 7467600"/>
              <a:gd name="connsiteY617" fmla="*/ 2589124 h 6858000"/>
              <a:gd name="connsiteX618" fmla="*/ 1424001 w 7467600"/>
              <a:gd name="connsiteY618" fmla="*/ 2597541 h 6858000"/>
              <a:gd name="connsiteX619" fmla="*/ 2152729 w 7467600"/>
              <a:gd name="connsiteY619" fmla="*/ 2864487 h 6858000"/>
              <a:gd name="connsiteX620" fmla="*/ 2020609 w 7467600"/>
              <a:gd name="connsiteY620" fmla="*/ 2539671 h 6858000"/>
              <a:gd name="connsiteX621" fmla="*/ 2018920 w 7467600"/>
              <a:gd name="connsiteY621" fmla="*/ 2536309 h 6858000"/>
              <a:gd name="connsiteX622" fmla="*/ 1342441 w 7467600"/>
              <a:gd name="connsiteY622" fmla="*/ 1173017 h 6858000"/>
              <a:gd name="connsiteX623" fmla="*/ 1367925 w 7467600"/>
              <a:gd name="connsiteY623" fmla="*/ 1135648 h 6858000"/>
              <a:gd name="connsiteX624" fmla="*/ 1771401 w 7467600"/>
              <a:gd name="connsiteY624" fmla="*/ 1806673 h 6858000"/>
              <a:gd name="connsiteX625" fmla="*/ 1972385 w 7467600"/>
              <a:gd name="connsiteY625" fmla="*/ 2198735 h 6858000"/>
              <a:gd name="connsiteX626" fmla="*/ 2040892 w 7467600"/>
              <a:gd name="connsiteY626" fmla="*/ 2405205 h 6858000"/>
              <a:gd name="connsiteX627" fmla="*/ 2131689 w 7467600"/>
              <a:gd name="connsiteY627" fmla="*/ 1936926 h 6858000"/>
              <a:gd name="connsiteX628" fmla="*/ 2454820 w 7467600"/>
              <a:gd name="connsiteY628" fmla="*/ 1248808 h 6858000"/>
              <a:gd name="connsiteX629" fmla="*/ 2492512 w 7467600"/>
              <a:gd name="connsiteY629" fmla="*/ 1302920 h 6858000"/>
              <a:gd name="connsiteX630" fmla="*/ 2081216 w 7467600"/>
              <a:gd name="connsiteY630" fmla="*/ 2527513 h 6858000"/>
              <a:gd name="connsiteX631" fmla="*/ 2081211 w 7467600"/>
              <a:gd name="connsiteY631" fmla="*/ 2528916 h 6858000"/>
              <a:gd name="connsiteX632" fmla="*/ 2199067 w 7467600"/>
              <a:gd name="connsiteY632" fmla="*/ 2884061 h 6858000"/>
              <a:gd name="connsiteX633" fmla="*/ 3192586 w 7467600"/>
              <a:gd name="connsiteY633" fmla="*/ 3411496 h 6858000"/>
              <a:gd name="connsiteX634" fmla="*/ 3182620 w 7467600"/>
              <a:gd name="connsiteY634" fmla="*/ 3483279 h 6858000"/>
              <a:gd name="connsiteX635" fmla="*/ 2435119 w 7467600"/>
              <a:gd name="connsiteY635" fmla="*/ 3080173 h 6858000"/>
              <a:gd name="connsiteX636" fmla="*/ 2410152 w 7467600"/>
              <a:gd name="connsiteY636" fmla="*/ 3063751 h 6858000"/>
              <a:gd name="connsiteX637" fmla="*/ 2408099 w 7467600"/>
              <a:gd name="connsiteY637" fmla="*/ 3064403 h 6858000"/>
              <a:gd name="connsiteX638" fmla="*/ 2407218 w 7467600"/>
              <a:gd name="connsiteY638" fmla="*/ 3070324 h 6858000"/>
              <a:gd name="connsiteX639" fmla="*/ 2380138 w 7467600"/>
              <a:gd name="connsiteY639" fmla="*/ 3099341 h 6858000"/>
              <a:gd name="connsiteX640" fmla="*/ 1765923 w 7467600"/>
              <a:gd name="connsiteY640" fmla="*/ 3581043 h 6858000"/>
              <a:gd name="connsiteX641" fmla="*/ 1702258 w 7467600"/>
              <a:gd name="connsiteY641" fmla="*/ 3612286 h 6858000"/>
              <a:gd name="connsiteX642" fmla="*/ 1538370 w 7467600"/>
              <a:gd name="connsiteY642" fmla="*/ 3811804 h 6858000"/>
              <a:gd name="connsiteX643" fmla="*/ 542867 w 7467600"/>
              <a:gd name="connsiteY643" fmla="*/ 4944092 h 6858000"/>
              <a:gd name="connsiteX644" fmla="*/ 515800 w 7467600"/>
              <a:gd name="connsiteY644" fmla="*/ 4862180 h 6858000"/>
              <a:gd name="connsiteX645" fmla="*/ 909145 w 7467600"/>
              <a:gd name="connsiteY645" fmla="*/ 4199225 h 6858000"/>
              <a:gd name="connsiteX646" fmla="*/ 1214067 w 7467600"/>
              <a:gd name="connsiteY646" fmla="*/ 3908561 h 6858000"/>
              <a:gd name="connsiteX647" fmla="*/ 640967 w 7467600"/>
              <a:gd name="connsiteY647" fmla="*/ 4105601 h 6858000"/>
              <a:gd name="connsiteX648" fmla="*/ 112563 w 7467600"/>
              <a:gd name="connsiteY648" fmla="*/ 4396952 h 6858000"/>
              <a:gd name="connsiteX649" fmla="*/ 0 w 7467600"/>
              <a:gd name="connsiteY649" fmla="*/ 4466006 h 6858000"/>
              <a:gd name="connsiteX650" fmla="*/ 0 w 7467600"/>
              <a:gd name="connsiteY650" fmla="*/ 4233763 h 6858000"/>
              <a:gd name="connsiteX651" fmla="*/ 36881 w 7467600"/>
              <a:gd name="connsiteY651" fmla="*/ 4200118 h 6858000"/>
              <a:gd name="connsiteX652" fmla="*/ 910534 w 7467600"/>
              <a:gd name="connsiteY652" fmla="*/ 3629753 h 6858000"/>
              <a:gd name="connsiteX653" fmla="*/ 1578717 w 7467600"/>
              <a:gd name="connsiteY653" fmla="*/ 3575982 h 6858000"/>
              <a:gd name="connsiteX654" fmla="*/ 2338780 w 7467600"/>
              <a:gd name="connsiteY654" fmla="*/ 3033725 h 6858000"/>
              <a:gd name="connsiteX655" fmla="*/ 1807991 w 7467600"/>
              <a:gd name="connsiteY655" fmla="*/ 2807184 h 6858000"/>
              <a:gd name="connsiteX656" fmla="*/ 1416358 w 7467600"/>
              <a:gd name="connsiteY656" fmla="*/ 3112571 h 6858000"/>
              <a:gd name="connsiteX657" fmla="*/ 939066 w 7467600"/>
              <a:gd name="connsiteY657" fmla="*/ 3378798 h 6858000"/>
              <a:gd name="connsiteX658" fmla="*/ 115099 w 7467600"/>
              <a:gd name="connsiteY658" fmla="*/ 3607650 h 6858000"/>
              <a:gd name="connsiteX659" fmla="*/ 97284 w 7467600"/>
              <a:gd name="connsiteY659" fmla="*/ 3520393 h 6858000"/>
              <a:gd name="connsiteX660" fmla="*/ 922050 w 7467600"/>
              <a:gd name="connsiteY660" fmla="*/ 3074867 h 6858000"/>
              <a:gd name="connsiteX661" fmla="*/ 1405265 w 7467600"/>
              <a:gd name="connsiteY661" fmla="*/ 3016319 h 6858000"/>
              <a:gd name="connsiteX662" fmla="*/ 1407512 w 7467600"/>
              <a:gd name="connsiteY662" fmla="*/ 3018001 h 6858000"/>
              <a:gd name="connsiteX663" fmla="*/ 1726266 w 7467600"/>
              <a:gd name="connsiteY663" fmla="*/ 2777274 h 6858000"/>
              <a:gd name="connsiteX664" fmla="*/ 625390 w 7467600"/>
              <a:gd name="connsiteY664" fmla="*/ 2514541 h 6858000"/>
              <a:gd name="connsiteX665" fmla="*/ 619799 w 7467600"/>
              <a:gd name="connsiteY665" fmla="*/ 2527180 h 6858000"/>
              <a:gd name="connsiteX666" fmla="*/ 310030 w 7467600"/>
              <a:gd name="connsiteY666" fmla="*/ 2771818 h 6858000"/>
              <a:gd name="connsiteX667" fmla="*/ 173877 w 7467600"/>
              <a:gd name="connsiteY667" fmla="*/ 2937056 h 6858000"/>
              <a:gd name="connsiteX668" fmla="*/ 77889 w 7467600"/>
              <a:gd name="connsiteY668" fmla="*/ 3138440 h 6858000"/>
              <a:gd name="connsiteX669" fmla="*/ 0 w 7467600"/>
              <a:gd name="connsiteY669" fmla="*/ 3271395 h 6858000"/>
              <a:gd name="connsiteX670" fmla="*/ 0 w 7467600"/>
              <a:gd name="connsiteY670" fmla="*/ 3153002 h 6858000"/>
              <a:gd name="connsiteX671" fmla="*/ 2386 w 7467600"/>
              <a:gd name="connsiteY671" fmla="*/ 3149203 h 6858000"/>
              <a:gd name="connsiteX672" fmla="*/ 89753 w 7467600"/>
              <a:gd name="connsiteY672" fmla="*/ 2987702 h 6858000"/>
              <a:gd name="connsiteX673" fmla="*/ 76869 w 7467600"/>
              <a:gd name="connsiteY673" fmla="*/ 3005404 h 6858000"/>
              <a:gd name="connsiteX674" fmla="*/ 32049 w 7467600"/>
              <a:gd name="connsiteY674" fmla="*/ 3065814 h 6858000"/>
              <a:gd name="connsiteX675" fmla="*/ 0 w 7467600"/>
              <a:gd name="connsiteY675" fmla="*/ 3108744 h 6858000"/>
              <a:gd name="connsiteX676" fmla="*/ 0 w 7467600"/>
              <a:gd name="connsiteY676" fmla="*/ 3058059 h 6858000"/>
              <a:gd name="connsiteX677" fmla="*/ 7610 w 7467600"/>
              <a:gd name="connsiteY677" fmla="*/ 3047889 h 6858000"/>
              <a:gd name="connsiteX678" fmla="*/ 52419 w 7467600"/>
              <a:gd name="connsiteY678" fmla="*/ 2987479 h 6858000"/>
              <a:gd name="connsiteX679" fmla="*/ 59142 w 7467600"/>
              <a:gd name="connsiteY679" fmla="*/ 2978488 h 6858000"/>
              <a:gd name="connsiteX680" fmla="*/ 0 w 7467600"/>
              <a:gd name="connsiteY680" fmla="*/ 3015334 h 6858000"/>
              <a:gd name="connsiteX681" fmla="*/ 0 w 7467600"/>
              <a:gd name="connsiteY681" fmla="*/ 2914286 h 6858000"/>
              <a:gd name="connsiteX682" fmla="*/ 36383 w 7467600"/>
              <a:gd name="connsiteY682" fmla="*/ 2901128 h 6858000"/>
              <a:gd name="connsiteX683" fmla="*/ 156329 w 7467600"/>
              <a:gd name="connsiteY683" fmla="*/ 2840533 h 6858000"/>
              <a:gd name="connsiteX684" fmla="*/ 358355 w 7467600"/>
              <a:gd name="connsiteY684" fmla="*/ 2620471 h 6858000"/>
              <a:gd name="connsiteX685" fmla="*/ 510577 w 7467600"/>
              <a:gd name="connsiteY685" fmla="*/ 2501244 h 6858000"/>
              <a:gd name="connsiteX686" fmla="*/ 211967 w 7467600"/>
              <a:gd name="connsiteY686" fmla="*/ 2479171 h 6858000"/>
              <a:gd name="connsiteX687" fmla="*/ 0 w 7467600"/>
              <a:gd name="connsiteY687" fmla="*/ 2476398 h 6858000"/>
              <a:gd name="connsiteX688" fmla="*/ 0 w 7467600"/>
              <a:gd name="connsiteY688" fmla="*/ 2389189 h 6858000"/>
              <a:gd name="connsiteX689" fmla="*/ 103062 w 7467600"/>
              <a:gd name="connsiteY689" fmla="*/ 2389518 h 6858000"/>
              <a:gd name="connsiteX690" fmla="*/ 510734 w 7467600"/>
              <a:gd name="connsiteY690" fmla="*/ 2416201 h 6858000"/>
              <a:gd name="connsiteX691" fmla="*/ 279257 w 7467600"/>
              <a:gd name="connsiteY691" fmla="*/ 2092102 h 6858000"/>
              <a:gd name="connsiteX692" fmla="*/ 65265 w 7467600"/>
              <a:gd name="connsiteY692" fmla="*/ 2006049 h 6858000"/>
              <a:gd name="connsiteX693" fmla="*/ 0 w 7467600"/>
              <a:gd name="connsiteY693" fmla="*/ 1982532 h 6858000"/>
              <a:gd name="connsiteX694" fmla="*/ 0 w 7467600"/>
              <a:gd name="connsiteY694" fmla="*/ 1912789 h 6858000"/>
              <a:gd name="connsiteX695" fmla="*/ 97460 w 7467600"/>
              <a:gd name="connsiteY695" fmla="*/ 1953725 h 6858000"/>
              <a:gd name="connsiteX696" fmla="*/ 221272 w 7467600"/>
              <a:gd name="connsiteY696" fmla="*/ 1980766 h 6858000"/>
              <a:gd name="connsiteX697" fmla="*/ 116765 w 7467600"/>
              <a:gd name="connsiteY697" fmla="*/ 1911033 h 6858000"/>
              <a:gd name="connsiteX698" fmla="*/ 16405 w 7467600"/>
              <a:gd name="connsiteY698" fmla="*/ 1803412 h 6858000"/>
              <a:gd name="connsiteX699" fmla="*/ 0 w 7467600"/>
              <a:gd name="connsiteY699" fmla="*/ 1784777 h 6858000"/>
              <a:gd name="connsiteX700" fmla="*/ 0 w 7467600"/>
              <a:gd name="connsiteY700" fmla="*/ 1740082 h 6858000"/>
              <a:gd name="connsiteX701" fmla="*/ 39394 w 7467600"/>
              <a:gd name="connsiteY701" fmla="*/ 1784856 h 6858000"/>
              <a:gd name="connsiteX702" fmla="*/ 135813 w 7467600"/>
              <a:gd name="connsiteY702" fmla="*/ 1888838 h 6858000"/>
              <a:gd name="connsiteX703" fmla="*/ 242575 w 7467600"/>
              <a:gd name="connsiteY703" fmla="*/ 1958841 h 6858000"/>
              <a:gd name="connsiteX704" fmla="*/ 82197 w 7467600"/>
              <a:gd name="connsiteY704" fmla="*/ 1754826 h 6858000"/>
              <a:gd name="connsiteX705" fmla="*/ 0 w 7467600"/>
              <a:gd name="connsiteY705" fmla="*/ 1679650 h 6858000"/>
              <a:gd name="connsiteX706" fmla="*/ 0 w 7467600"/>
              <a:gd name="connsiteY706" fmla="*/ 1602463 h 6858000"/>
              <a:gd name="connsiteX707" fmla="*/ 84689 w 7467600"/>
              <a:gd name="connsiteY707" fmla="*/ 1677442 h 6858000"/>
              <a:gd name="connsiteX708" fmla="*/ 298437 w 7467600"/>
              <a:gd name="connsiteY708" fmla="*/ 1968019 h 6858000"/>
              <a:gd name="connsiteX709" fmla="*/ 227269 w 7467600"/>
              <a:gd name="connsiteY709" fmla="*/ 1114064 h 6858000"/>
              <a:gd name="connsiteX710" fmla="*/ 248003 w 7467600"/>
              <a:gd name="connsiteY710" fmla="*/ 1089613 h 6858000"/>
              <a:gd name="connsiteX711" fmla="*/ 427020 w 7467600"/>
              <a:gd name="connsiteY711" fmla="*/ 1619803 h 6858000"/>
              <a:gd name="connsiteX712" fmla="*/ 340345 w 7467600"/>
              <a:gd name="connsiteY712" fmla="*/ 2027739 h 6858000"/>
              <a:gd name="connsiteX713" fmla="*/ 360865 w 7467600"/>
              <a:gd name="connsiteY713" fmla="*/ 2044827 h 6858000"/>
              <a:gd name="connsiteX714" fmla="*/ 560414 w 7467600"/>
              <a:gd name="connsiteY714" fmla="*/ 2421457 h 6858000"/>
              <a:gd name="connsiteX715" fmla="*/ 1359703 w 7467600"/>
              <a:gd name="connsiteY715" fmla="*/ 2578554 h 6858000"/>
              <a:gd name="connsiteX716" fmla="*/ 1359422 w 7467600"/>
              <a:gd name="connsiteY716" fmla="*/ 2577994 h 6858000"/>
              <a:gd name="connsiteX717" fmla="*/ 828701 w 7467600"/>
              <a:gd name="connsiteY717" fmla="*/ 1839520 h 6858000"/>
              <a:gd name="connsiteX718" fmla="*/ 494427 w 7467600"/>
              <a:gd name="connsiteY718" fmla="*/ 1092333 h 6858000"/>
              <a:gd name="connsiteX719" fmla="*/ 506322 w 7467600"/>
              <a:gd name="connsiteY719" fmla="*/ 1020997 h 6858000"/>
              <a:gd name="connsiteX720" fmla="*/ 4570198 w 7467600"/>
              <a:gd name="connsiteY720" fmla="*/ 978081 h 6858000"/>
              <a:gd name="connsiteX721" fmla="*/ 4523691 w 7467600"/>
              <a:gd name="connsiteY721" fmla="*/ 1127776 h 6858000"/>
              <a:gd name="connsiteX722" fmla="*/ 4509875 w 7467600"/>
              <a:gd name="connsiteY722" fmla="*/ 1167552 h 6858000"/>
              <a:gd name="connsiteX723" fmla="*/ 4478168 w 7467600"/>
              <a:gd name="connsiteY723" fmla="*/ 1260735 h 6858000"/>
              <a:gd name="connsiteX724" fmla="*/ 4409309 w 7467600"/>
              <a:gd name="connsiteY724" fmla="*/ 1666996 h 6858000"/>
              <a:gd name="connsiteX725" fmla="*/ 4370031 w 7467600"/>
              <a:gd name="connsiteY725" fmla="*/ 1955666 h 6858000"/>
              <a:gd name="connsiteX726" fmla="*/ 4570198 w 7467600"/>
              <a:gd name="connsiteY726" fmla="*/ 978081 h 6858000"/>
              <a:gd name="connsiteX727" fmla="*/ 4557898 w 7467600"/>
              <a:gd name="connsiteY727" fmla="*/ 900011 h 6858000"/>
              <a:gd name="connsiteX728" fmla="*/ 4344840 w 7467600"/>
              <a:gd name="connsiteY728" fmla="*/ 1922038 h 6858000"/>
              <a:gd name="connsiteX729" fmla="*/ 4378710 w 7467600"/>
              <a:gd name="connsiteY729" fmla="*/ 1665516 h 6858000"/>
              <a:gd name="connsiteX730" fmla="*/ 4448798 w 7467600"/>
              <a:gd name="connsiteY730" fmla="*/ 1253024 h 6858000"/>
              <a:gd name="connsiteX731" fmla="*/ 4480315 w 7467600"/>
              <a:gd name="connsiteY731" fmla="*/ 1158454 h 6858000"/>
              <a:gd name="connsiteX732" fmla="*/ 4494133 w 7467600"/>
              <a:gd name="connsiteY732" fmla="*/ 1118676 h 6858000"/>
              <a:gd name="connsiteX733" fmla="*/ 4557898 w 7467600"/>
              <a:gd name="connsiteY733" fmla="*/ 900011 h 6858000"/>
              <a:gd name="connsiteX734" fmla="*/ 5870151 w 7467600"/>
              <a:gd name="connsiteY734" fmla="*/ 898890 h 6858000"/>
              <a:gd name="connsiteX735" fmla="*/ 5861335 w 7467600"/>
              <a:gd name="connsiteY735" fmla="*/ 899177 h 6858000"/>
              <a:gd name="connsiteX736" fmla="*/ 5843702 w 7467600"/>
              <a:gd name="connsiteY736" fmla="*/ 899748 h 6858000"/>
              <a:gd name="connsiteX737" fmla="*/ 5651107 w 7467600"/>
              <a:gd name="connsiteY737" fmla="*/ 920306 h 6858000"/>
              <a:gd name="connsiteX738" fmla="*/ 5459407 w 7467600"/>
              <a:gd name="connsiteY738" fmla="*/ 940975 h 6858000"/>
              <a:gd name="connsiteX739" fmla="*/ 5374846 w 7467600"/>
              <a:gd name="connsiteY739" fmla="*/ 941988 h 6858000"/>
              <a:gd name="connsiteX740" fmla="*/ 5256105 w 7467600"/>
              <a:gd name="connsiteY740" fmla="*/ 945632 h 6858000"/>
              <a:gd name="connsiteX741" fmla="*/ 5107071 w 7467600"/>
              <a:gd name="connsiteY741" fmla="*/ 969720 h 6858000"/>
              <a:gd name="connsiteX742" fmla="*/ 4998681 w 7467600"/>
              <a:gd name="connsiteY742" fmla="*/ 988771 h 6858000"/>
              <a:gd name="connsiteX743" fmla="*/ 5870151 w 7467600"/>
              <a:gd name="connsiteY743" fmla="*/ 898890 h 6858000"/>
              <a:gd name="connsiteX744" fmla="*/ 5504425 w 7467600"/>
              <a:gd name="connsiteY744" fmla="*/ 848067 h 6858000"/>
              <a:gd name="connsiteX745" fmla="*/ 4968849 w 7467600"/>
              <a:gd name="connsiteY745" fmla="*/ 962318 h 6858000"/>
              <a:gd name="connsiteX746" fmla="*/ 5104039 w 7467600"/>
              <a:gd name="connsiteY746" fmla="*/ 940634 h 6858000"/>
              <a:gd name="connsiteX747" fmla="*/ 5256311 w 7467600"/>
              <a:gd name="connsiteY747" fmla="*/ 916490 h 6858000"/>
              <a:gd name="connsiteX748" fmla="*/ 5377381 w 7467600"/>
              <a:gd name="connsiteY748" fmla="*/ 912671 h 6858000"/>
              <a:gd name="connsiteX749" fmla="*/ 5460148 w 7467600"/>
              <a:gd name="connsiteY749" fmla="*/ 911442 h 6858000"/>
              <a:gd name="connsiteX750" fmla="*/ 5648971 w 7467600"/>
              <a:gd name="connsiteY750" fmla="*/ 891331 h 6858000"/>
              <a:gd name="connsiteX751" fmla="*/ 5844807 w 7467600"/>
              <a:gd name="connsiteY751" fmla="*/ 870718 h 6858000"/>
              <a:gd name="connsiteX752" fmla="*/ 5862975 w 7467600"/>
              <a:gd name="connsiteY752" fmla="*/ 869756 h 6858000"/>
              <a:gd name="connsiteX753" fmla="*/ 5920887 w 7467600"/>
              <a:gd name="connsiteY753" fmla="*/ 865929 h 6858000"/>
              <a:gd name="connsiteX754" fmla="*/ 5504425 w 7467600"/>
              <a:gd name="connsiteY754" fmla="*/ 848067 h 6858000"/>
              <a:gd name="connsiteX755" fmla="*/ 3607114 w 7467600"/>
              <a:gd name="connsiteY755" fmla="*/ 467441 h 6858000"/>
              <a:gd name="connsiteX756" fmla="*/ 3296242 w 7467600"/>
              <a:gd name="connsiteY756" fmla="*/ 807991 h 6858000"/>
              <a:gd name="connsiteX757" fmla="*/ 3174674 w 7467600"/>
              <a:gd name="connsiteY757" fmla="*/ 919759 h 6858000"/>
              <a:gd name="connsiteX758" fmla="*/ 3042978 w 7467600"/>
              <a:gd name="connsiteY758" fmla="*/ 1054894 h 6858000"/>
              <a:gd name="connsiteX759" fmla="*/ 2968914 w 7467600"/>
              <a:gd name="connsiteY759" fmla="*/ 1133756 h 6858000"/>
              <a:gd name="connsiteX760" fmla="*/ 3103823 w 7467600"/>
              <a:gd name="connsiteY760" fmla="*/ 1026814 h 6858000"/>
              <a:gd name="connsiteX761" fmla="*/ 3607114 w 7467600"/>
              <a:gd name="connsiteY761" fmla="*/ 467441 h 6858000"/>
              <a:gd name="connsiteX762" fmla="*/ 3744487 w 7467600"/>
              <a:gd name="connsiteY762" fmla="*/ 383136 h 6858000"/>
              <a:gd name="connsiteX763" fmla="*/ 3970213 w 7467600"/>
              <a:gd name="connsiteY763" fmla="*/ 995559 h 6858000"/>
              <a:gd name="connsiteX764" fmla="*/ 3744487 w 7467600"/>
              <a:gd name="connsiteY764" fmla="*/ 383136 h 6858000"/>
              <a:gd name="connsiteX765" fmla="*/ 3624562 w 7467600"/>
              <a:gd name="connsiteY765" fmla="*/ 367041 h 6858000"/>
              <a:gd name="connsiteX766" fmla="*/ 3489712 w 7467600"/>
              <a:gd name="connsiteY766" fmla="*/ 485386 h 6858000"/>
              <a:gd name="connsiteX767" fmla="*/ 3182994 w 7467600"/>
              <a:gd name="connsiteY767" fmla="*/ 828265 h 6858000"/>
              <a:gd name="connsiteX768" fmla="*/ 2892114 w 7467600"/>
              <a:gd name="connsiteY768" fmla="*/ 1172635 h 6858000"/>
              <a:gd name="connsiteX769" fmla="*/ 3021459 w 7467600"/>
              <a:gd name="connsiteY769" fmla="*/ 1035385 h 6858000"/>
              <a:gd name="connsiteX770" fmla="*/ 3153873 w 7467600"/>
              <a:gd name="connsiteY770" fmla="*/ 898971 h 6858000"/>
              <a:gd name="connsiteX771" fmla="*/ 3276511 w 7467600"/>
              <a:gd name="connsiteY771" fmla="*/ 786423 h 6858000"/>
              <a:gd name="connsiteX772" fmla="*/ 3584154 w 7467600"/>
              <a:gd name="connsiteY772" fmla="*/ 448218 h 6858000"/>
              <a:gd name="connsiteX773" fmla="*/ 3624562 w 7467600"/>
              <a:gd name="connsiteY773" fmla="*/ 367041 h 6858000"/>
              <a:gd name="connsiteX774" fmla="*/ 3766672 w 7467600"/>
              <a:gd name="connsiteY774" fmla="*/ 359429 h 6858000"/>
              <a:gd name="connsiteX775" fmla="*/ 3996338 w 7467600"/>
              <a:gd name="connsiteY775" fmla="*/ 968237 h 6858000"/>
              <a:gd name="connsiteX776" fmla="*/ 3766672 w 7467600"/>
              <a:gd name="connsiteY776" fmla="*/ 359429 h 6858000"/>
              <a:gd name="connsiteX777" fmla="*/ 5805386 w 7467600"/>
              <a:gd name="connsiteY777" fmla="*/ 239240 h 6858000"/>
              <a:gd name="connsiteX778" fmla="*/ 5736947 w 7467600"/>
              <a:gd name="connsiteY778" fmla="*/ 261367 h 6858000"/>
              <a:gd name="connsiteX779" fmla="*/ 5427012 w 7467600"/>
              <a:gd name="connsiteY779" fmla="*/ 311272 h 6858000"/>
              <a:gd name="connsiteX780" fmla="*/ 5147818 w 7467600"/>
              <a:gd name="connsiteY780" fmla="*/ 322112 h 6858000"/>
              <a:gd name="connsiteX781" fmla="*/ 5060854 w 7467600"/>
              <a:gd name="connsiteY781" fmla="*/ 311882 h 6858000"/>
              <a:gd name="connsiteX782" fmla="*/ 4945989 w 7467600"/>
              <a:gd name="connsiteY782" fmla="*/ 300516 h 6858000"/>
              <a:gd name="connsiteX783" fmla="*/ 5410479 w 7467600"/>
              <a:gd name="connsiteY783" fmla="*/ 348434 h 6858000"/>
              <a:gd name="connsiteX784" fmla="*/ 5805386 w 7467600"/>
              <a:gd name="connsiteY784" fmla="*/ 239240 h 6858000"/>
              <a:gd name="connsiteX785" fmla="*/ 5905192 w 7467600"/>
              <a:gd name="connsiteY785" fmla="*/ 163079 h 6858000"/>
              <a:gd name="connsiteX786" fmla="*/ 5865655 w 7467600"/>
              <a:gd name="connsiteY786" fmla="*/ 171901 h 6858000"/>
              <a:gd name="connsiteX787" fmla="*/ 5259740 w 7467600"/>
              <a:gd name="connsiteY787" fmla="*/ 257013 h 6858000"/>
              <a:gd name="connsiteX788" fmla="*/ 5208466 w 7467600"/>
              <a:gd name="connsiteY788" fmla="*/ 257550 h 6858000"/>
              <a:gd name="connsiteX789" fmla="*/ 4980204 w 7467600"/>
              <a:gd name="connsiteY789" fmla="*/ 271903 h 6858000"/>
              <a:gd name="connsiteX790" fmla="*/ 5068068 w 7467600"/>
              <a:gd name="connsiteY790" fmla="*/ 282244 h 6858000"/>
              <a:gd name="connsiteX791" fmla="*/ 5153231 w 7467600"/>
              <a:gd name="connsiteY791" fmla="*/ 292240 h 6858000"/>
              <a:gd name="connsiteX792" fmla="*/ 5426491 w 7467600"/>
              <a:gd name="connsiteY792" fmla="*/ 281128 h 6858000"/>
              <a:gd name="connsiteX793" fmla="*/ 5731212 w 7467600"/>
              <a:gd name="connsiteY793" fmla="*/ 231951 h 6858000"/>
              <a:gd name="connsiteX794" fmla="*/ 5905192 w 7467600"/>
              <a:gd name="connsiteY794" fmla="*/ 163079 h 6858000"/>
              <a:gd name="connsiteX795" fmla="*/ 5944437 w 7467600"/>
              <a:gd name="connsiteY795" fmla="*/ 113829 h 6858000"/>
              <a:gd name="connsiteX796" fmla="*/ 5825032 w 7467600"/>
              <a:gd name="connsiteY796" fmla="*/ 146405 h 6858000"/>
              <a:gd name="connsiteX797" fmla="*/ 4955599 w 7467600"/>
              <a:gd name="connsiteY797" fmla="*/ 247008 h 6858000"/>
              <a:gd name="connsiteX798" fmla="*/ 5210104 w 7467600"/>
              <a:gd name="connsiteY798" fmla="*/ 228123 h 6858000"/>
              <a:gd name="connsiteX799" fmla="*/ 5261015 w 7467600"/>
              <a:gd name="connsiteY799" fmla="*/ 227087 h 6858000"/>
              <a:gd name="connsiteX800" fmla="*/ 5861181 w 7467600"/>
              <a:gd name="connsiteY800" fmla="*/ 143093 h 6858000"/>
              <a:gd name="connsiteX801" fmla="*/ 5961252 w 7467600"/>
              <a:gd name="connsiteY801" fmla="*/ 114820 h 6858000"/>
              <a:gd name="connsiteX802" fmla="*/ 5944437 w 7467600"/>
              <a:gd name="connsiteY802" fmla="*/ 113829 h 6858000"/>
              <a:gd name="connsiteX803" fmla="*/ 3882765 w 7467600"/>
              <a:gd name="connsiteY803" fmla="*/ 0 h 6858000"/>
              <a:gd name="connsiteX804" fmla="*/ 3995099 w 7467600"/>
              <a:gd name="connsiteY804" fmla="*/ 0 h 6858000"/>
              <a:gd name="connsiteX805" fmla="*/ 4163818 w 7467600"/>
              <a:gd name="connsiteY805" fmla="*/ 234104 h 6858000"/>
              <a:gd name="connsiteX806" fmla="*/ 4172099 w 7467600"/>
              <a:gd name="connsiteY806" fmla="*/ 234207 h 6858000"/>
              <a:gd name="connsiteX807" fmla="*/ 4784282 w 7467600"/>
              <a:gd name="connsiteY807" fmla="*/ 276561 h 6858000"/>
              <a:gd name="connsiteX808" fmla="*/ 4801687 w 7467600"/>
              <a:gd name="connsiteY808" fmla="*/ 267764 h 6858000"/>
              <a:gd name="connsiteX809" fmla="*/ 6082788 w 7467600"/>
              <a:gd name="connsiteY809" fmla="*/ 64119 h 6858000"/>
              <a:gd name="connsiteX810" fmla="*/ 6099442 w 7467600"/>
              <a:gd name="connsiteY810" fmla="*/ 82568 h 6858000"/>
              <a:gd name="connsiteX811" fmla="*/ 4804137 w 7467600"/>
              <a:gd name="connsiteY811" fmla="*/ 320931 h 6858000"/>
              <a:gd name="connsiteX812" fmla="*/ 4227047 w 7467600"/>
              <a:gd name="connsiteY812" fmla="*/ 313415 h 6858000"/>
              <a:gd name="connsiteX813" fmla="*/ 4346041 w 7467600"/>
              <a:gd name="connsiteY813" fmla="*/ 456086 h 6858000"/>
              <a:gd name="connsiteX814" fmla="*/ 4870967 w 7467600"/>
              <a:gd name="connsiteY814" fmla="*/ 963061 h 6858000"/>
              <a:gd name="connsiteX815" fmla="*/ 4889647 w 7467600"/>
              <a:gd name="connsiteY815" fmla="*/ 957147 h 6858000"/>
              <a:gd name="connsiteX816" fmla="*/ 5422504 w 7467600"/>
              <a:gd name="connsiteY816" fmla="*/ 805191 h 6858000"/>
              <a:gd name="connsiteX817" fmla="*/ 6087656 w 7467600"/>
              <a:gd name="connsiteY817" fmla="*/ 826703 h 6858000"/>
              <a:gd name="connsiteX818" fmla="*/ 6058717 w 7467600"/>
              <a:gd name="connsiteY818" fmla="*/ 865992 h 6858000"/>
              <a:gd name="connsiteX819" fmla="*/ 4974153 w 7467600"/>
              <a:gd name="connsiteY819" fmla="*/ 1045456 h 6858000"/>
              <a:gd name="connsiteX820" fmla="*/ 5627835 w 7467600"/>
              <a:gd name="connsiteY820" fmla="*/ 1472077 h 6858000"/>
              <a:gd name="connsiteX821" fmla="*/ 5629817 w 7467600"/>
              <a:gd name="connsiteY821" fmla="*/ 1471412 h 6858000"/>
              <a:gd name="connsiteX822" fmla="*/ 5634124 w 7467600"/>
              <a:gd name="connsiteY822" fmla="*/ 1470572 h 6858000"/>
              <a:gd name="connsiteX823" fmla="*/ 5755832 w 7467600"/>
              <a:gd name="connsiteY823" fmla="*/ 1383886 h 6858000"/>
              <a:gd name="connsiteX824" fmla="*/ 6014186 w 7467600"/>
              <a:gd name="connsiteY824" fmla="*/ 1279799 h 6858000"/>
              <a:gd name="connsiteX825" fmla="*/ 6901619 w 7467600"/>
              <a:gd name="connsiteY825" fmla="*/ 1047874 h 6858000"/>
              <a:gd name="connsiteX826" fmla="*/ 6931566 w 7467600"/>
              <a:gd name="connsiteY826" fmla="*/ 1062034 h 6858000"/>
              <a:gd name="connsiteX827" fmla="*/ 5790982 w 7467600"/>
              <a:gd name="connsiteY827" fmla="*/ 1561380 h 6858000"/>
              <a:gd name="connsiteX828" fmla="*/ 6188971 w 7467600"/>
              <a:gd name="connsiteY828" fmla="*/ 1755168 h 6858000"/>
              <a:gd name="connsiteX829" fmla="*/ 6202446 w 7467600"/>
              <a:gd name="connsiteY829" fmla="*/ 1752268 h 6858000"/>
              <a:gd name="connsiteX830" fmla="*/ 7179560 w 7467600"/>
              <a:gd name="connsiteY830" fmla="*/ 1467551 h 6858000"/>
              <a:gd name="connsiteX831" fmla="*/ 7158730 w 7467600"/>
              <a:gd name="connsiteY831" fmla="*/ 1507835 h 6858000"/>
              <a:gd name="connsiteX832" fmla="*/ 6326959 w 7467600"/>
              <a:gd name="connsiteY832" fmla="*/ 1817686 h 6858000"/>
              <a:gd name="connsiteX833" fmla="*/ 6537433 w 7467600"/>
              <a:gd name="connsiteY833" fmla="*/ 1907790 h 6858000"/>
              <a:gd name="connsiteX834" fmla="*/ 6550221 w 7467600"/>
              <a:gd name="connsiteY834" fmla="*/ 1910729 h 6858000"/>
              <a:gd name="connsiteX835" fmla="*/ 6964438 w 7467600"/>
              <a:gd name="connsiteY835" fmla="*/ 2209505 h 6858000"/>
              <a:gd name="connsiteX836" fmla="*/ 7367862 w 7467600"/>
              <a:gd name="connsiteY836" fmla="*/ 2806833 h 6858000"/>
              <a:gd name="connsiteX837" fmla="*/ 7364329 w 7467600"/>
              <a:gd name="connsiteY837" fmla="*/ 2826907 h 6858000"/>
              <a:gd name="connsiteX838" fmla="*/ 7290545 w 7467600"/>
              <a:gd name="connsiteY838" fmla="*/ 2850663 h 6858000"/>
              <a:gd name="connsiteX839" fmla="*/ 6472036 w 7467600"/>
              <a:gd name="connsiteY839" fmla="*/ 1959003 h 6858000"/>
              <a:gd name="connsiteX840" fmla="*/ 5792897 w 7467600"/>
              <a:gd name="connsiteY840" fmla="*/ 1647747 h 6858000"/>
              <a:gd name="connsiteX841" fmla="*/ 5842751 w 7467600"/>
              <a:gd name="connsiteY841" fmla="*/ 1816112 h 6858000"/>
              <a:gd name="connsiteX842" fmla="*/ 5847424 w 7467600"/>
              <a:gd name="connsiteY842" fmla="*/ 1815776 h 6858000"/>
              <a:gd name="connsiteX843" fmla="*/ 6399821 w 7467600"/>
              <a:gd name="connsiteY843" fmla="*/ 2344799 h 6858000"/>
              <a:gd name="connsiteX844" fmla="*/ 6323232 w 7467600"/>
              <a:gd name="connsiteY844" fmla="*/ 2389634 h 6858000"/>
              <a:gd name="connsiteX845" fmla="*/ 5942958 w 7467600"/>
              <a:gd name="connsiteY845" fmla="*/ 2077708 h 6858000"/>
              <a:gd name="connsiteX846" fmla="*/ 5921559 w 7467600"/>
              <a:gd name="connsiteY846" fmla="*/ 2378596 h 6858000"/>
              <a:gd name="connsiteX847" fmla="*/ 5817651 w 7467600"/>
              <a:gd name="connsiteY847" fmla="*/ 3023919 h 6858000"/>
              <a:gd name="connsiteX848" fmla="*/ 5729634 w 7467600"/>
              <a:gd name="connsiteY848" fmla="*/ 3051849 h 6858000"/>
              <a:gd name="connsiteX849" fmla="*/ 5611018 w 7467600"/>
              <a:gd name="connsiteY849" fmla="*/ 2316769 h 6858000"/>
              <a:gd name="connsiteX850" fmla="*/ 5687608 w 7467600"/>
              <a:gd name="connsiteY850" fmla="*/ 2039972 h 6858000"/>
              <a:gd name="connsiteX851" fmla="*/ 5657554 w 7467600"/>
              <a:gd name="connsiteY851" fmla="*/ 1576445 h 6858000"/>
              <a:gd name="connsiteX852" fmla="*/ 5150475 w 7467600"/>
              <a:gd name="connsiteY852" fmla="*/ 1274012 h 6858000"/>
              <a:gd name="connsiteX853" fmla="*/ 5349142 w 7467600"/>
              <a:gd name="connsiteY853" fmla="*/ 2204405 h 6858000"/>
              <a:gd name="connsiteX854" fmla="*/ 5262214 w 7467600"/>
              <a:gd name="connsiteY854" fmla="*/ 2233836 h 6858000"/>
              <a:gd name="connsiteX855" fmla="*/ 4981539 w 7467600"/>
              <a:gd name="connsiteY855" fmla="*/ 1542201 h 6858000"/>
              <a:gd name="connsiteX856" fmla="*/ 4958461 w 7467600"/>
              <a:gd name="connsiteY856" fmla="*/ 1136957 h 6858000"/>
              <a:gd name="connsiteX857" fmla="*/ 4655015 w 7467600"/>
              <a:gd name="connsiteY857" fmla="*/ 891426 h 6858000"/>
              <a:gd name="connsiteX858" fmla="*/ 4348002 w 7467600"/>
              <a:gd name="connsiteY858" fmla="*/ 2205895 h 6858000"/>
              <a:gd name="connsiteX859" fmla="*/ 4262250 w 7467600"/>
              <a:gd name="connsiteY859" fmla="*/ 2219972 h 6858000"/>
              <a:gd name="connsiteX860" fmla="*/ 4550611 w 7467600"/>
              <a:gd name="connsiteY860" fmla="*/ 817540 h 6858000"/>
              <a:gd name="connsiteX861" fmla="*/ 4564418 w 7467600"/>
              <a:gd name="connsiteY861" fmla="*/ 808293 h 6858000"/>
              <a:gd name="connsiteX862" fmla="*/ 4266388 w 7467600"/>
              <a:gd name="connsiteY862" fmla="*/ 500083 h 6858000"/>
              <a:gd name="connsiteX863" fmla="*/ 4032842 w 7467600"/>
              <a:gd name="connsiteY863" fmla="*/ 211809 h 6858000"/>
              <a:gd name="connsiteX864" fmla="*/ 3882765 w 7467600"/>
              <a:gd name="connsiteY864" fmla="*/ 0 h 6858000"/>
              <a:gd name="connsiteX865" fmla="*/ 3721337 w 7467600"/>
              <a:gd name="connsiteY865" fmla="*/ 0 h 6858000"/>
              <a:gd name="connsiteX866" fmla="*/ 3797544 w 7467600"/>
              <a:gd name="connsiteY866" fmla="*/ 0 h 6858000"/>
              <a:gd name="connsiteX867" fmla="*/ 3775734 w 7467600"/>
              <a:gd name="connsiteY867" fmla="*/ 95131 h 6858000"/>
              <a:gd name="connsiteX868" fmla="*/ 3724807 w 7467600"/>
              <a:gd name="connsiteY868" fmla="*/ 272257 h 6858000"/>
              <a:gd name="connsiteX869" fmla="*/ 3726844 w 7467600"/>
              <a:gd name="connsiteY869" fmla="*/ 282988 h 6858000"/>
              <a:gd name="connsiteX870" fmla="*/ 3742664 w 7467600"/>
              <a:gd name="connsiteY870" fmla="*/ 279918 h 6858000"/>
              <a:gd name="connsiteX871" fmla="*/ 4103910 w 7467600"/>
              <a:gd name="connsiteY871" fmla="*/ 1161917 h 6858000"/>
              <a:gd name="connsiteX872" fmla="*/ 4020269 w 7467600"/>
              <a:gd name="connsiteY872" fmla="*/ 1200406 h 6858000"/>
              <a:gd name="connsiteX873" fmla="*/ 3674882 w 7467600"/>
              <a:gd name="connsiteY873" fmla="*/ 488524 h 6858000"/>
              <a:gd name="connsiteX874" fmla="*/ 3132682 w 7467600"/>
              <a:gd name="connsiteY874" fmla="*/ 1072284 h 6858000"/>
              <a:gd name="connsiteX875" fmla="*/ 2716346 w 7467600"/>
              <a:gd name="connsiteY875" fmla="*/ 1276376 h 6858000"/>
              <a:gd name="connsiteX876" fmla="*/ 2716772 w 7467600"/>
              <a:gd name="connsiteY876" fmla="*/ 1255462 h 6858000"/>
              <a:gd name="connsiteX877" fmla="*/ 3471096 w 7467600"/>
              <a:gd name="connsiteY877" fmla="*/ 437072 h 6858000"/>
              <a:gd name="connsiteX878" fmla="*/ 3639057 w 7467600"/>
              <a:gd name="connsiteY878" fmla="*/ 286334 h 6858000"/>
              <a:gd name="connsiteX879" fmla="*/ 3640309 w 7467600"/>
              <a:gd name="connsiteY879" fmla="*/ 284664 h 6858000"/>
              <a:gd name="connsiteX880" fmla="*/ 3646022 w 7467600"/>
              <a:gd name="connsiteY880" fmla="*/ 276711 h 6858000"/>
              <a:gd name="connsiteX881" fmla="*/ 3707943 w 7467600"/>
              <a:gd name="connsiteY881" fmla="*/ 65958 h 6858000"/>
              <a:gd name="connsiteX882" fmla="*/ 3721337 w 7467600"/>
              <a:gd name="connsiteY882" fmla="*/ 0 h 6858000"/>
              <a:gd name="connsiteX883" fmla="*/ 2867960 w 7467600"/>
              <a:gd name="connsiteY883" fmla="*/ 0 h 6858000"/>
              <a:gd name="connsiteX884" fmla="*/ 2926351 w 7467600"/>
              <a:gd name="connsiteY884" fmla="*/ 0 h 6858000"/>
              <a:gd name="connsiteX885" fmla="*/ 2902823 w 7467600"/>
              <a:gd name="connsiteY885" fmla="*/ 262929 h 6858000"/>
              <a:gd name="connsiteX886" fmla="*/ 2940663 w 7467600"/>
              <a:gd name="connsiteY886" fmla="*/ 140884 h 6858000"/>
              <a:gd name="connsiteX887" fmla="*/ 2947039 w 7467600"/>
              <a:gd name="connsiteY887" fmla="*/ 122524 h 6858000"/>
              <a:gd name="connsiteX888" fmla="*/ 2984316 w 7467600"/>
              <a:gd name="connsiteY888" fmla="*/ 0 h 6858000"/>
              <a:gd name="connsiteX889" fmla="*/ 3016114 w 7467600"/>
              <a:gd name="connsiteY889" fmla="*/ 0 h 6858000"/>
              <a:gd name="connsiteX890" fmla="*/ 2979949 w 7467600"/>
              <a:gd name="connsiteY890" fmla="*/ 119274 h 6858000"/>
              <a:gd name="connsiteX891" fmla="*/ 3023879 w 7467600"/>
              <a:gd name="connsiteY891" fmla="*/ 0 h 6858000"/>
              <a:gd name="connsiteX892" fmla="*/ 3105400 w 7467600"/>
              <a:gd name="connsiteY892" fmla="*/ 0 h 6858000"/>
              <a:gd name="connsiteX893" fmla="*/ 3094669 w 7467600"/>
              <a:gd name="connsiteY893" fmla="*/ 30308 h 6858000"/>
              <a:gd name="connsiteX894" fmla="*/ 2901945 w 7467600"/>
              <a:gd name="connsiteY894" fmla="*/ 466538 h 6858000"/>
              <a:gd name="connsiteX895" fmla="*/ 2815209 w 7467600"/>
              <a:gd name="connsiteY895" fmla="*/ 497361 h 6858000"/>
              <a:gd name="connsiteX896" fmla="*/ 2844845 w 7467600"/>
              <a:gd name="connsiteY896" fmla="*/ 127638 h 6858000"/>
              <a:gd name="connsiteX897" fmla="*/ 2867960 w 7467600"/>
              <a:gd name="connsiteY897" fmla="*/ 0 h 6858000"/>
              <a:gd name="connsiteX898" fmla="*/ 1057230 w 7467600"/>
              <a:gd name="connsiteY898" fmla="*/ 0 h 6858000"/>
              <a:gd name="connsiteX899" fmla="*/ 1111003 w 7467600"/>
              <a:gd name="connsiteY899" fmla="*/ 0 h 6858000"/>
              <a:gd name="connsiteX900" fmla="*/ 1125553 w 7467600"/>
              <a:gd name="connsiteY900" fmla="*/ 52588 h 6858000"/>
              <a:gd name="connsiteX901" fmla="*/ 1304276 w 7467600"/>
              <a:gd name="connsiteY901" fmla="*/ 476275 h 6858000"/>
              <a:gd name="connsiteX902" fmla="*/ 1492066 w 7467600"/>
              <a:gd name="connsiteY902" fmla="*/ 886333 h 6858000"/>
              <a:gd name="connsiteX903" fmla="*/ 1423698 w 7467600"/>
              <a:gd name="connsiteY903" fmla="*/ 710817 h 6858000"/>
              <a:gd name="connsiteX904" fmla="*/ 1357609 w 7467600"/>
              <a:gd name="connsiteY904" fmla="*/ 532892 h 6858000"/>
              <a:gd name="connsiteX905" fmla="*/ 1309550 w 7467600"/>
              <a:gd name="connsiteY905" fmla="*/ 374031 h 6858000"/>
              <a:gd name="connsiteX906" fmla="*/ 1193673 w 7467600"/>
              <a:gd name="connsiteY906" fmla="*/ 49533 h 6858000"/>
              <a:gd name="connsiteX907" fmla="*/ 1164391 w 7467600"/>
              <a:gd name="connsiteY907" fmla="*/ 0 h 6858000"/>
              <a:gd name="connsiteX908" fmla="*/ 1200666 w 7467600"/>
              <a:gd name="connsiteY908" fmla="*/ 0 h 6858000"/>
              <a:gd name="connsiteX909" fmla="*/ 1223408 w 7467600"/>
              <a:gd name="connsiteY909" fmla="*/ 38996 h 6858000"/>
              <a:gd name="connsiteX910" fmla="*/ 1339635 w 7467600"/>
              <a:gd name="connsiteY910" fmla="*/ 365517 h 6858000"/>
              <a:gd name="connsiteX911" fmla="*/ 1387469 w 7467600"/>
              <a:gd name="connsiteY911" fmla="*/ 523079 h 6858000"/>
              <a:gd name="connsiteX912" fmla="*/ 1452685 w 7467600"/>
              <a:gd name="connsiteY912" fmla="*/ 699806 h 6858000"/>
              <a:gd name="connsiteX913" fmla="*/ 1492092 w 7467600"/>
              <a:gd name="connsiteY913" fmla="*/ 800424 h 6858000"/>
              <a:gd name="connsiteX914" fmla="*/ 1455302 w 7467600"/>
              <a:gd name="connsiteY914" fmla="*/ 632913 h 6858000"/>
              <a:gd name="connsiteX915" fmla="*/ 1222336 w 7467600"/>
              <a:gd name="connsiteY915" fmla="*/ 9480 h 6858000"/>
              <a:gd name="connsiteX916" fmla="*/ 1214634 w 7467600"/>
              <a:gd name="connsiteY916" fmla="*/ 0 h 6858000"/>
              <a:gd name="connsiteX917" fmla="*/ 1289827 w 7467600"/>
              <a:gd name="connsiteY917" fmla="*/ 0 h 6858000"/>
              <a:gd name="connsiteX918" fmla="*/ 1321076 w 7467600"/>
              <a:gd name="connsiteY918" fmla="*/ 59722 h 6858000"/>
              <a:gd name="connsiteX919" fmla="*/ 1512579 w 7467600"/>
              <a:gd name="connsiteY919" fmla="*/ 626441 h 6858000"/>
              <a:gd name="connsiteX920" fmla="*/ 1506076 w 7467600"/>
              <a:gd name="connsiteY920" fmla="*/ 1089289 h 6858000"/>
              <a:gd name="connsiteX921" fmla="*/ 1486346 w 7467600"/>
              <a:gd name="connsiteY921" fmla="*/ 1079919 h 6858000"/>
              <a:gd name="connsiteX922" fmla="*/ 1070511 w 7467600"/>
              <a:gd name="connsiteY922" fmla="*/ 48609 h 6858000"/>
              <a:gd name="connsiteX923" fmla="*/ 1057230 w 7467600"/>
              <a:gd name="connsiteY923" fmla="*/ 0 h 6858000"/>
              <a:gd name="connsiteX924" fmla="*/ 43151 w 7467600"/>
              <a:gd name="connsiteY924" fmla="*/ 0 h 6858000"/>
              <a:gd name="connsiteX925" fmla="*/ 95283 w 7467600"/>
              <a:gd name="connsiteY925" fmla="*/ 0 h 6858000"/>
              <a:gd name="connsiteX926" fmla="*/ 300708 w 7467600"/>
              <a:gd name="connsiteY926" fmla="*/ 154571 h 6858000"/>
              <a:gd name="connsiteX927" fmla="*/ 530414 w 7467600"/>
              <a:gd name="connsiteY927" fmla="*/ 354673 h 6858000"/>
              <a:gd name="connsiteX928" fmla="*/ 333785 w 7467600"/>
              <a:gd name="connsiteY928" fmla="*/ 161564 h 6858000"/>
              <a:gd name="connsiteX929" fmla="*/ 147005 w 7467600"/>
              <a:gd name="connsiteY929" fmla="*/ 0 h 6858000"/>
              <a:gd name="connsiteX930" fmla="*/ 272509 w 7467600"/>
              <a:gd name="connsiteY930" fmla="*/ 0 h 6858000"/>
              <a:gd name="connsiteX931" fmla="*/ 326276 w 7467600"/>
              <a:gd name="connsiteY931" fmla="*/ 45847 h 6858000"/>
              <a:gd name="connsiteX932" fmla="*/ 823759 w 7467600"/>
              <a:gd name="connsiteY932" fmla="*/ 574145 h 6858000"/>
              <a:gd name="connsiteX933" fmla="*/ 811254 w 7467600"/>
              <a:gd name="connsiteY933" fmla="*/ 665546 h 6858000"/>
              <a:gd name="connsiteX934" fmla="*/ 154042 w 7467600"/>
              <a:gd name="connsiteY934" fmla="*/ 261522 h 6858000"/>
              <a:gd name="connsiteX935" fmla="*/ 13550 w 7467600"/>
              <a:gd name="connsiteY935" fmla="*/ 158423 h 6858000"/>
              <a:gd name="connsiteX936" fmla="*/ 0 w 7467600"/>
              <a:gd name="connsiteY936" fmla="*/ 146618 h 6858000"/>
              <a:gd name="connsiteX937" fmla="*/ 0 w 7467600"/>
              <a:gd name="connsiteY937" fmla="*/ 59161 h 6858000"/>
              <a:gd name="connsiteX938" fmla="*/ 45427 w 7467600"/>
              <a:gd name="connsiteY938" fmla="*/ 101078 h 6858000"/>
              <a:gd name="connsiteX939" fmla="*/ 630103 w 7467600"/>
              <a:gd name="connsiteY939" fmla="*/ 485885 h 6858000"/>
              <a:gd name="connsiteX940" fmla="*/ 532040 w 7467600"/>
              <a:gd name="connsiteY940" fmla="*/ 399359 h 6858000"/>
              <a:gd name="connsiteX941" fmla="*/ 517618 w 7467600"/>
              <a:gd name="connsiteY941" fmla="*/ 385726 h 6858000"/>
              <a:gd name="connsiteX942" fmla="*/ 285074 w 7467600"/>
              <a:gd name="connsiteY942" fmla="*/ 182755 h 6858000"/>
              <a:gd name="connsiteX943" fmla="*/ 43151 w 7467600"/>
              <a:gd name="connsiteY943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289862 w 7467600"/>
              <a:gd name="connsiteY4" fmla="*/ 6659827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289862 w 7467600"/>
              <a:gd name="connsiteY10" fmla="*/ 6659827 h 6858000"/>
              <a:gd name="connsiteX11" fmla="*/ 1019354 w 7467600"/>
              <a:gd name="connsiteY11" fmla="*/ 6315006 h 6858000"/>
              <a:gd name="connsiteX12" fmla="*/ 441046 w 7467600"/>
              <a:gd name="connsiteY12" fmla="*/ 6691153 h 6858000"/>
              <a:gd name="connsiteX13" fmla="*/ 1019354 w 7467600"/>
              <a:gd name="connsiteY13" fmla="*/ 6315006 h 6858000"/>
              <a:gd name="connsiteX14" fmla="*/ 991680 w 7467600"/>
              <a:gd name="connsiteY14" fmla="*/ 6298413 h 6858000"/>
              <a:gd name="connsiteX15" fmla="*/ 409060 w 7467600"/>
              <a:gd name="connsiteY15" fmla="*/ 6671470 h 6858000"/>
              <a:gd name="connsiteX16" fmla="*/ 991680 w 7467600"/>
              <a:gd name="connsiteY16" fmla="*/ 6298413 h 6858000"/>
              <a:gd name="connsiteX17" fmla="*/ 103333 w 7467600"/>
              <a:gd name="connsiteY17" fmla="*/ 5699602 h 6858000"/>
              <a:gd name="connsiteX18" fmla="*/ 233938 w 7467600"/>
              <a:gd name="connsiteY18" fmla="*/ 5809416 h 6858000"/>
              <a:gd name="connsiteX19" fmla="*/ 883580 w 7467600"/>
              <a:gd name="connsiteY19" fmla="*/ 6180710 h 6858000"/>
              <a:gd name="connsiteX20" fmla="*/ 487337 w 7467600"/>
              <a:gd name="connsiteY20" fmla="*/ 5950182 h 6858000"/>
              <a:gd name="connsiteX21" fmla="*/ 354051 w 7467600"/>
              <a:gd name="connsiteY21" fmla="*/ 5854912 h 6858000"/>
              <a:gd name="connsiteX22" fmla="*/ 195436 w 7467600"/>
              <a:gd name="connsiteY22" fmla="*/ 5755068 h 6858000"/>
              <a:gd name="connsiteX23" fmla="*/ 103333 w 7467600"/>
              <a:gd name="connsiteY23" fmla="*/ 5699602 h 6858000"/>
              <a:gd name="connsiteX24" fmla="*/ 5539432 w 7467600"/>
              <a:gd name="connsiteY24" fmla="*/ 5642928 h 6858000"/>
              <a:gd name="connsiteX25" fmla="*/ 5555462 w 7467600"/>
              <a:gd name="connsiteY25" fmla="*/ 5694454 h 6858000"/>
              <a:gd name="connsiteX26" fmla="*/ 5828270 w 7467600"/>
              <a:gd name="connsiteY26" fmla="*/ 6320663 h 6858000"/>
              <a:gd name="connsiteX27" fmla="*/ 5947416 w 7467600"/>
              <a:gd name="connsiteY27" fmla="*/ 6574846 h 6858000"/>
              <a:gd name="connsiteX28" fmla="*/ 5539432 w 7467600"/>
              <a:gd name="connsiteY28" fmla="*/ 5642928 h 6858000"/>
              <a:gd name="connsiteX29" fmla="*/ 51253 w 7467600"/>
              <a:gd name="connsiteY29" fmla="*/ 5631825 h 6858000"/>
              <a:gd name="connsiteX30" fmla="*/ 211622 w 7467600"/>
              <a:gd name="connsiteY30" fmla="*/ 5728803 h 6858000"/>
              <a:gd name="connsiteX31" fmla="*/ 371652 w 7467600"/>
              <a:gd name="connsiteY31" fmla="*/ 5829062 h 6858000"/>
              <a:gd name="connsiteX32" fmla="*/ 505903 w 7467600"/>
              <a:gd name="connsiteY32" fmla="*/ 5925221 h 6858000"/>
              <a:gd name="connsiteX33" fmla="*/ 899240 w 7467600"/>
              <a:gd name="connsiteY33" fmla="*/ 6153068 h 6858000"/>
              <a:gd name="connsiteX34" fmla="*/ 988114 w 7467600"/>
              <a:gd name="connsiteY34" fmla="*/ 6174204 h 6858000"/>
              <a:gd name="connsiteX35" fmla="*/ 845971 w 7467600"/>
              <a:gd name="connsiteY35" fmla="*/ 6067177 h 6858000"/>
              <a:gd name="connsiteX36" fmla="*/ 448057 w 7467600"/>
              <a:gd name="connsiteY36" fmla="*/ 5841376 h 6858000"/>
              <a:gd name="connsiteX37" fmla="*/ 51253 w 7467600"/>
              <a:gd name="connsiteY37" fmla="*/ 5631825 h 6858000"/>
              <a:gd name="connsiteX38" fmla="*/ 2606687 w 7467600"/>
              <a:gd name="connsiteY38" fmla="*/ 5630718 h 6858000"/>
              <a:gd name="connsiteX39" fmla="*/ 2645658 w 7467600"/>
              <a:gd name="connsiteY39" fmla="*/ 6640259 h 6858000"/>
              <a:gd name="connsiteX40" fmla="*/ 2606687 w 7467600"/>
              <a:gd name="connsiteY40" fmla="*/ 5630718 h 6858000"/>
              <a:gd name="connsiteX41" fmla="*/ 3642057 w 7467600"/>
              <a:gd name="connsiteY41" fmla="*/ 5573487 h 6858000"/>
              <a:gd name="connsiteX42" fmla="*/ 3632981 w 7467600"/>
              <a:gd name="connsiteY42" fmla="*/ 5579437 h 6858000"/>
              <a:gd name="connsiteX43" fmla="*/ 3382436 w 7467600"/>
              <a:gd name="connsiteY43" fmla="*/ 5952726 h 6858000"/>
              <a:gd name="connsiteX44" fmla="*/ 3191929 w 7467600"/>
              <a:gd name="connsiteY44" fmla="*/ 6662669 h 6858000"/>
              <a:gd name="connsiteX45" fmla="*/ 3369898 w 7467600"/>
              <a:gd name="connsiteY45" fmla="*/ 6081771 h 6858000"/>
              <a:gd name="connsiteX46" fmla="*/ 3642057 w 7467600"/>
              <a:gd name="connsiteY46" fmla="*/ 5573487 h 6858000"/>
              <a:gd name="connsiteX47" fmla="*/ 2650666 w 7467600"/>
              <a:gd name="connsiteY47" fmla="*/ 5530686 h 6858000"/>
              <a:gd name="connsiteX48" fmla="*/ 2650249 w 7467600"/>
              <a:gd name="connsiteY48" fmla="*/ 5532101 h 6858000"/>
              <a:gd name="connsiteX49" fmla="*/ 2663808 w 7467600"/>
              <a:gd name="connsiteY49" fmla="*/ 6535215 h 6858000"/>
              <a:gd name="connsiteX50" fmla="*/ 2665418 w 7467600"/>
              <a:gd name="connsiteY50" fmla="*/ 6132756 h 6858000"/>
              <a:gd name="connsiteX51" fmla="*/ 2650666 w 7467600"/>
              <a:gd name="connsiteY51" fmla="*/ 5530686 h 6858000"/>
              <a:gd name="connsiteX52" fmla="*/ 2680277 w 7467600"/>
              <a:gd name="connsiteY52" fmla="*/ 5479204 h 6858000"/>
              <a:gd name="connsiteX53" fmla="*/ 2678972 w 7467600"/>
              <a:gd name="connsiteY53" fmla="*/ 5481582 h 6858000"/>
              <a:gd name="connsiteX54" fmla="*/ 2696666 w 7467600"/>
              <a:gd name="connsiteY54" fmla="*/ 6133836 h 6858000"/>
              <a:gd name="connsiteX55" fmla="*/ 2695769 w 7467600"/>
              <a:gd name="connsiteY55" fmla="*/ 6390955 h 6858000"/>
              <a:gd name="connsiteX56" fmla="*/ 2739893 w 7467600"/>
              <a:gd name="connsiteY56" fmla="*/ 6108357 h 6858000"/>
              <a:gd name="connsiteX57" fmla="*/ 2680277 w 7467600"/>
              <a:gd name="connsiteY57" fmla="*/ 5479204 h 6858000"/>
              <a:gd name="connsiteX58" fmla="*/ 1132195 w 7467600"/>
              <a:gd name="connsiteY58" fmla="*/ 5467980 h 6858000"/>
              <a:gd name="connsiteX59" fmla="*/ 1679056 w 7467600"/>
              <a:gd name="connsiteY59" fmla="*/ 5516907 h 6858000"/>
              <a:gd name="connsiteX60" fmla="*/ 2128648 w 7467600"/>
              <a:gd name="connsiteY60" fmla="*/ 5474249 h 6858000"/>
              <a:gd name="connsiteX61" fmla="*/ 1825619 w 7467600"/>
              <a:gd name="connsiteY61" fmla="*/ 5478447 h 6858000"/>
              <a:gd name="connsiteX62" fmla="*/ 1737798 w 7467600"/>
              <a:gd name="connsiteY62" fmla="*/ 5483353 h 6858000"/>
              <a:gd name="connsiteX63" fmla="*/ 1132195 w 7467600"/>
              <a:gd name="connsiteY63" fmla="*/ 5467980 h 6858000"/>
              <a:gd name="connsiteX64" fmla="*/ 1456157 w 7467600"/>
              <a:gd name="connsiteY64" fmla="*/ 5371404 h 6858000"/>
              <a:gd name="connsiteX65" fmla="*/ 1244432 w 7467600"/>
              <a:gd name="connsiteY65" fmla="*/ 5385601 h 6858000"/>
              <a:gd name="connsiteX66" fmla="*/ 973990 w 7467600"/>
              <a:gd name="connsiteY66" fmla="*/ 5424940 h 6858000"/>
              <a:gd name="connsiteX67" fmla="*/ 1103809 w 7467600"/>
              <a:gd name="connsiteY67" fmla="*/ 5433720 h 6858000"/>
              <a:gd name="connsiteX68" fmla="*/ 1123454 w 7467600"/>
              <a:gd name="connsiteY68" fmla="*/ 5435727 h 6858000"/>
              <a:gd name="connsiteX69" fmla="*/ 1737017 w 7467600"/>
              <a:gd name="connsiteY69" fmla="*/ 5452183 h 6858000"/>
              <a:gd name="connsiteX70" fmla="*/ 1824397 w 7467600"/>
              <a:gd name="connsiteY70" fmla="*/ 5447757 h 6858000"/>
              <a:gd name="connsiteX71" fmla="*/ 2070059 w 7467600"/>
              <a:gd name="connsiteY71" fmla="*/ 5441660 h 6858000"/>
              <a:gd name="connsiteX72" fmla="*/ 1456157 w 7467600"/>
              <a:gd name="connsiteY72" fmla="*/ 5371404 h 6858000"/>
              <a:gd name="connsiteX73" fmla="*/ 4988186 w 7467600"/>
              <a:gd name="connsiteY73" fmla="*/ 5216467 h 6858000"/>
              <a:gd name="connsiteX74" fmla="*/ 4777334 w 7467600"/>
              <a:gd name="connsiteY74" fmla="*/ 5406072 h 6858000"/>
              <a:gd name="connsiteX75" fmla="*/ 4718341 w 7467600"/>
              <a:gd name="connsiteY75" fmla="*/ 5468043 h 6858000"/>
              <a:gd name="connsiteX76" fmla="*/ 4604655 w 7467600"/>
              <a:gd name="connsiteY76" fmla="*/ 5583434 h 6858000"/>
              <a:gd name="connsiteX77" fmla="*/ 4565074 w 7467600"/>
              <a:gd name="connsiteY77" fmla="*/ 5618550 h 6858000"/>
              <a:gd name="connsiteX78" fmla="*/ 4988186 w 7467600"/>
              <a:gd name="connsiteY78" fmla="*/ 5216467 h 6858000"/>
              <a:gd name="connsiteX79" fmla="*/ 4978032 w 7467600"/>
              <a:gd name="connsiteY79" fmla="*/ 5183809 h 6858000"/>
              <a:gd name="connsiteX80" fmla="*/ 4463413 w 7467600"/>
              <a:gd name="connsiteY80" fmla="*/ 5615162 h 6858000"/>
              <a:gd name="connsiteX81" fmla="*/ 4358134 w 7467600"/>
              <a:gd name="connsiteY81" fmla="*/ 5742791 h 6858000"/>
              <a:gd name="connsiteX82" fmla="*/ 4376219 w 7467600"/>
              <a:gd name="connsiteY82" fmla="*/ 5729027 h 6858000"/>
              <a:gd name="connsiteX83" fmla="*/ 4582340 w 7467600"/>
              <a:gd name="connsiteY83" fmla="*/ 5561037 h 6858000"/>
              <a:gd name="connsiteX84" fmla="*/ 4694684 w 7467600"/>
              <a:gd name="connsiteY84" fmla="*/ 5447098 h 6858000"/>
              <a:gd name="connsiteX85" fmla="*/ 4754123 w 7467600"/>
              <a:gd name="connsiteY85" fmla="*/ 5384643 h 6858000"/>
              <a:gd name="connsiteX86" fmla="*/ 4978032 w 7467600"/>
              <a:gd name="connsiteY86" fmla="*/ 5183809 h 6858000"/>
              <a:gd name="connsiteX87" fmla="*/ 1903353 w 7467600"/>
              <a:gd name="connsiteY87" fmla="*/ 5044827 h 6858000"/>
              <a:gd name="connsiteX88" fmla="*/ 1936931 w 7467600"/>
              <a:gd name="connsiteY88" fmla="*/ 5093954 h 6858000"/>
              <a:gd name="connsiteX89" fmla="*/ 2195868 w 7467600"/>
              <a:gd name="connsiteY89" fmla="*/ 5396574 h 6858000"/>
              <a:gd name="connsiteX90" fmla="*/ 2088852 w 7467600"/>
              <a:gd name="connsiteY90" fmla="*/ 5166123 h 6858000"/>
              <a:gd name="connsiteX91" fmla="*/ 1958241 w 7467600"/>
              <a:gd name="connsiteY91" fmla="*/ 5067955 h 6858000"/>
              <a:gd name="connsiteX92" fmla="*/ 1903353 w 7467600"/>
              <a:gd name="connsiteY92" fmla="*/ 5044827 h 6858000"/>
              <a:gd name="connsiteX93" fmla="*/ 1979378 w 7467600"/>
              <a:gd name="connsiteY93" fmla="*/ 4769504 h 6858000"/>
              <a:gd name="connsiteX94" fmla="*/ 2882120 w 7467600"/>
              <a:gd name="connsiteY94" fmla="*/ 5064547 h 6858000"/>
              <a:gd name="connsiteX95" fmla="*/ 2793103 w 7467600"/>
              <a:gd name="connsiteY95" fmla="*/ 5039699 h 6858000"/>
              <a:gd name="connsiteX96" fmla="*/ 2770041 w 7467600"/>
              <a:gd name="connsiteY96" fmla="*/ 5033634 h 6858000"/>
              <a:gd name="connsiteX97" fmla="*/ 1979378 w 7467600"/>
              <a:gd name="connsiteY97" fmla="*/ 4769504 h 6858000"/>
              <a:gd name="connsiteX98" fmla="*/ 1927410 w 7467600"/>
              <a:gd name="connsiteY98" fmla="*/ 4716164 h 6858000"/>
              <a:gd name="connsiteX99" fmla="*/ 1959587 w 7467600"/>
              <a:gd name="connsiteY99" fmla="*/ 4728849 h 6858000"/>
              <a:gd name="connsiteX100" fmla="*/ 2777707 w 7467600"/>
              <a:gd name="connsiteY100" fmla="*/ 5003991 h 6858000"/>
              <a:gd name="connsiteX101" fmla="*/ 2800768 w 7467600"/>
              <a:gd name="connsiteY101" fmla="*/ 5010056 h 6858000"/>
              <a:gd name="connsiteX102" fmla="*/ 2879408 w 7467600"/>
              <a:gd name="connsiteY102" fmla="*/ 5031590 h 6858000"/>
              <a:gd name="connsiteX103" fmla="*/ 2862295 w 7467600"/>
              <a:gd name="connsiteY103" fmla="*/ 5022958 h 6858000"/>
              <a:gd name="connsiteX104" fmla="*/ 2813343 w 7467600"/>
              <a:gd name="connsiteY104" fmla="*/ 4998369 h 6858000"/>
              <a:gd name="connsiteX105" fmla="*/ 2646245 w 7467600"/>
              <a:gd name="connsiteY105" fmla="*/ 4930999 h 6858000"/>
              <a:gd name="connsiteX106" fmla="*/ 1999243 w 7467600"/>
              <a:gd name="connsiteY106" fmla="*/ 4730524 h 6858000"/>
              <a:gd name="connsiteX107" fmla="*/ 1979527 w 7467600"/>
              <a:gd name="connsiteY107" fmla="*/ 4726651 h 6858000"/>
              <a:gd name="connsiteX108" fmla="*/ 1927410 w 7467600"/>
              <a:gd name="connsiteY108" fmla="*/ 4716164 h 6858000"/>
              <a:gd name="connsiteX109" fmla="*/ 1997014 w 7467600"/>
              <a:gd name="connsiteY109" fmla="*/ 4698007 h 6858000"/>
              <a:gd name="connsiteX110" fmla="*/ 2005458 w 7467600"/>
              <a:gd name="connsiteY110" fmla="*/ 4699540 h 6858000"/>
              <a:gd name="connsiteX111" fmla="*/ 2657186 w 7467600"/>
              <a:gd name="connsiteY111" fmla="*/ 4901687 h 6858000"/>
              <a:gd name="connsiteX112" fmla="*/ 2826662 w 7467600"/>
              <a:gd name="connsiteY112" fmla="*/ 4970362 h 6858000"/>
              <a:gd name="connsiteX113" fmla="*/ 2876100 w 7467600"/>
              <a:gd name="connsiteY113" fmla="*/ 4995397 h 6858000"/>
              <a:gd name="connsiteX114" fmla="*/ 3042600 w 7467600"/>
              <a:gd name="connsiteY114" fmla="*/ 5059532 h 6858000"/>
              <a:gd name="connsiteX115" fmla="*/ 1997014 w 7467600"/>
              <a:gd name="connsiteY115" fmla="*/ 4698007 h 6858000"/>
              <a:gd name="connsiteX116" fmla="*/ 2305292 w 7467600"/>
              <a:gd name="connsiteY116" fmla="*/ 4219492 h 6858000"/>
              <a:gd name="connsiteX117" fmla="*/ 3360922 w 7467600"/>
              <a:gd name="connsiteY117" fmla="*/ 4529373 h 6858000"/>
              <a:gd name="connsiteX118" fmla="*/ 3492420 w 7467600"/>
              <a:gd name="connsiteY118" fmla="*/ 4510145 h 6858000"/>
              <a:gd name="connsiteX119" fmla="*/ 3364086 w 7467600"/>
              <a:gd name="connsiteY119" fmla="*/ 4480340 h 6858000"/>
              <a:gd name="connsiteX120" fmla="*/ 3225818 w 7467600"/>
              <a:gd name="connsiteY120" fmla="*/ 4411822 h 6858000"/>
              <a:gd name="connsiteX121" fmla="*/ 3129696 w 7467600"/>
              <a:gd name="connsiteY121" fmla="*/ 4360704 h 6858000"/>
              <a:gd name="connsiteX122" fmla="*/ 2814545 w 7467600"/>
              <a:gd name="connsiteY122" fmla="*/ 4282955 h 6858000"/>
              <a:gd name="connsiteX123" fmla="*/ 2305292 w 7467600"/>
              <a:gd name="connsiteY123" fmla="*/ 4219492 h 6858000"/>
              <a:gd name="connsiteX124" fmla="*/ 2626982 w 7467600"/>
              <a:gd name="connsiteY124" fmla="*/ 4206450 h 6858000"/>
              <a:gd name="connsiteX125" fmla="*/ 2490617 w 7467600"/>
              <a:gd name="connsiteY125" fmla="*/ 4206951 h 6858000"/>
              <a:gd name="connsiteX126" fmla="*/ 2819869 w 7467600"/>
              <a:gd name="connsiteY126" fmla="*/ 4252936 h 6858000"/>
              <a:gd name="connsiteX127" fmla="*/ 3143018 w 7467600"/>
              <a:gd name="connsiteY127" fmla="*/ 4332698 h 6858000"/>
              <a:gd name="connsiteX128" fmla="*/ 3241520 w 7467600"/>
              <a:gd name="connsiteY128" fmla="*/ 4385112 h 6858000"/>
              <a:gd name="connsiteX129" fmla="*/ 3374575 w 7467600"/>
              <a:gd name="connsiteY129" fmla="*/ 4451517 h 6858000"/>
              <a:gd name="connsiteX130" fmla="*/ 3505221 w 7467600"/>
              <a:gd name="connsiteY130" fmla="*/ 4480757 h 6858000"/>
              <a:gd name="connsiteX131" fmla="*/ 2626982 w 7467600"/>
              <a:gd name="connsiteY131" fmla="*/ 4206450 h 6858000"/>
              <a:gd name="connsiteX132" fmla="*/ 1310106 w 7467600"/>
              <a:gd name="connsiteY132" fmla="*/ 3943217 h 6858000"/>
              <a:gd name="connsiteX133" fmla="*/ 854994 w 7467600"/>
              <a:gd name="connsiteY133" fmla="*/ 4399136 h 6858000"/>
              <a:gd name="connsiteX134" fmla="*/ 742462 w 7467600"/>
              <a:gd name="connsiteY134" fmla="*/ 4594648 h 6858000"/>
              <a:gd name="connsiteX135" fmla="*/ 820602 w 7467600"/>
              <a:gd name="connsiteY135" fmla="*/ 4485915 h 6858000"/>
              <a:gd name="connsiteX136" fmla="*/ 878295 w 7467600"/>
              <a:gd name="connsiteY136" fmla="*/ 4403594 h 6858000"/>
              <a:gd name="connsiteX137" fmla="*/ 1240607 w 7467600"/>
              <a:gd name="connsiteY137" fmla="*/ 4010401 h 6858000"/>
              <a:gd name="connsiteX138" fmla="*/ 1310106 w 7467600"/>
              <a:gd name="connsiteY138" fmla="*/ 3943217 h 6858000"/>
              <a:gd name="connsiteX139" fmla="*/ 1423113 w 7467600"/>
              <a:gd name="connsiteY139" fmla="*/ 3874565 h 6858000"/>
              <a:gd name="connsiteX140" fmla="*/ 1260565 w 7467600"/>
              <a:gd name="connsiteY140" fmla="*/ 4031982 h 6858000"/>
              <a:gd name="connsiteX141" fmla="*/ 901900 w 7467600"/>
              <a:gd name="connsiteY141" fmla="*/ 4421236 h 6858000"/>
              <a:gd name="connsiteX142" fmla="*/ 845044 w 7467600"/>
              <a:gd name="connsiteY142" fmla="*/ 4502436 h 6858000"/>
              <a:gd name="connsiteX143" fmla="*/ 685926 w 7467600"/>
              <a:gd name="connsiteY143" fmla="*/ 4703069 h 6858000"/>
              <a:gd name="connsiteX144" fmla="*/ 684248 w 7467600"/>
              <a:gd name="connsiteY144" fmla="*/ 4706721 h 6858000"/>
              <a:gd name="connsiteX145" fmla="*/ 1423113 w 7467600"/>
              <a:gd name="connsiteY145" fmla="*/ 3874565 h 6858000"/>
              <a:gd name="connsiteX146" fmla="*/ 3316479 w 7467600"/>
              <a:gd name="connsiteY146" fmla="*/ 3872136 h 6858000"/>
              <a:gd name="connsiteX147" fmla="*/ 3546806 w 7467600"/>
              <a:gd name="connsiteY147" fmla="*/ 4356139 h 6858000"/>
              <a:gd name="connsiteX148" fmla="*/ 3364433 w 7467600"/>
              <a:gd name="connsiteY148" fmla="*/ 3953121 h 6858000"/>
              <a:gd name="connsiteX149" fmla="*/ 3316479 w 7467600"/>
              <a:gd name="connsiteY149" fmla="*/ 3872136 h 6858000"/>
              <a:gd name="connsiteX150" fmla="*/ 3291335 w 7467600"/>
              <a:gd name="connsiteY150" fmla="*/ 3767420 h 6858000"/>
              <a:gd name="connsiteX151" fmla="*/ 3390805 w 7467600"/>
              <a:gd name="connsiteY151" fmla="*/ 3937163 h 6858000"/>
              <a:gd name="connsiteX152" fmla="*/ 3579062 w 7467600"/>
              <a:gd name="connsiteY152" fmla="*/ 4359040 h 6858000"/>
              <a:gd name="connsiteX153" fmla="*/ 3467355 w 7467600"/>
              <a:gd name="connsiteY153" fmla="*/ 3988130 h 6858000"/>
              <a:gd name="connsiteX154" fmla="*/ 3310753 w 7467600"/>
              <a:gd name="connsiteY154" fmla="*/ 3787140 h 6858000"/>
              <a:gd name="connsiteX155" fmla="*/ 3291335 w 7467600"/>
              <a:gd name="connsiteY155" fmla="*/ 3767420 h 6858000"/>
              <a:gd name="connsiteX156" fmla="*/ 1635889 w 7467600"/>
              <a:gd name="connsiteY156" fmla="*/ 3709494 h 6858000"/>
              <a:gd name="connsiteX157" fmla="*/ 1634800 w 7467600"/>
              <a:gd name="connsiteY157" fmla="*/ 3731111 h 6858000"/>
              <a:gd name="connsiteX158" fmla="*/ 1635889 w 7467600"/>
              <a:gd name="connsiteY158" fmla="*/ 3709494 h 6858000"/>
              <a:gd name="connsiteX159" fmla="*/ 1510397 w 7467600"/>
              <a:gd name="connsiteY159" fmla="*/ 3684705 h 6858000"/>
              <a:gd name="connsiteX160" fmla="*/ 1146550 w 7467600"/>
              <a:gd name="connsiteY160" fmla="*/ 3802012 h 6858000"/>
              <a:gd name="connsiteX161" fmla="*/ 698834 w 7467600"/>
              <a:gd name="connsiteY161" fmla="*/ 3952272 h 6858000"/>
              <a:gd name="connsiteX162" fmla="*/ 34256 w 7467600"/>
              <a:gd name="connsiteY162" fmla="*/ 4347603 h 6858000"/>
              <a:gd name="connsiteX163" fmla="*/ 527241 w 7467600"/>
              <a:gd name="connsiteY163" fmla="*/ 4065078 h 6858000"/>
              <a:gd name="connsiteX164" fmla="*/ 1510397 w 7467600"/>
              <a:gd name="connsiteY164" fmla="*/ 3684705 h 6858000"/>
              <a:gd name="connsiteX165" fmla="*/ 1313114 w 7467600"/>
              <a:gd name="connsiteY165" fmla="*/ 3655216 h 6858000"/>
              <a:gd name="connsiteX166" fmla="*/ 1109304 w 7467600"/>
              <a:gd name="connsiteY166" fmla="*/ 3669030 h 6858000"/>
              <a:gd name="connsiteX167" fmla="*/ 8129 w 7467600"/>
              <a:gd name="connsiteY167" fmla="*/ 4330519 h 6858000"/>
              <a:gd name="connsiteX168" fmla="*/ 687572 w 7467600"/>
              <a:gd name="connsiteY168" fmla="*/ 3925629 h 6858000"/>
              <a:gd name="connsiteX169" fmla="*/ 1138365 w 7467600"/>
              <a:gd name="connsiteY169" fmla="*/ 3774515 h 6858000"/>
              <a:gd name="connsiteX170" fmla="*/ 1505579 w 7467600"/>
              <a:gd name="connsiteY170" fmla="*/ 3655526 h 6858000"/>
              <a:gd name="connsiteX171" fmla="*/ 1313114 w 7467600"/>
              <a:gd name="connsiteY171" fmla="*/ 3655216 h 6858000"/>
              <a:gd name="connsiteX172" fmla="*/ 3655073 w 7467600"/>
              <a:gd name="connsiteY172" fmla="*/ 3650884 h 6858000"/>
              <a:gd name="connsiteX173" fmla="*/ 3989938 w 7467600"/>
              <a:gd name="connsiteY173" fmla="*/ 3991685 h 6858000"/>
              <a:gd name="connsiteX174" fmla="*/ 4393907 w 7467600"/>
              <a:gd name="connsiteY174" fmla="*/ 4261258 h 6858000"/>
              <a:gd name="connsiteX175" fmla="*/ 4648051 w 7467600"/>
              <a:gd name="connsiteY175" fmla="*/ 4374051 h 6858000"/>
              <a:gd name="connsiteX176" fmla="*/ 4383389 w 7467600"/>
              <a:gd name="connsiteY176" fmla="*/ 4184369 h 6858000"/>
              <a:gd name="connsiteX177" fmla="*/ 4165508 w 7467600"/>
              <a:gd name="connsiteY177" fmla="*/ 4035196 h 6858000"/>
              <a:gd name="connsiteX178" fmla="*/ 4068162 w 7467600"/>
              <a:gd name="connsiteY178" fmla="*/ 3953394 h 6858000"/>
              <a:gd name="connsiteX179" fmla="*/ 3981416 w 7467600"/>
              <a:gd name="connsiteY179" fmla="*/ 3880482 h 6858000"/>
              <a:gd name="connsiteX180" fmla="*/ 3800147 w 7467600"/>
              <a:gd name="connsiteY180" fmla="*/ 3749872 h 6858000"/>
              <a:gd name="connsiteX181" fmla="*/ 3655073 w 7467600"/>
              <a:gd name="connsiteY181" fmla="*/ 3650884 h 6858000"/>
              <a:gd name="connsiteX182" fmla="*/ 3670252 w 7467600"/>
              <a:gd name="connsiteY182" fmla="*/ 3622798 h 6858000"/>
              <a:gd name="connsiteX183" fmla="*/ 3817258 w 7467600"/>
              <a:gd name="connsiteY183" fmla="*/ 3723577 h 6858000"/>
              <a:gd name="connsiteX184" fmla="*/ 4000461 w 7467600"/>
              <a:gd name="connsiteY184" fmla="*/ 3855966 h 6858000"/>
              <a:gd name="connsiteX185" fmla="*/ 4088180 w 7467600"/>
              <a:gd name="connsiteY185" fmla="*/ 3929774 h 6858000"/>
              <a:gd name="connsiteX186" fmla="*/ 4184555 w 7467600"/>
              <a:gd name="connsiteY186" fmla="*/ 4010683 h 6858000"/>
              <a:gd name="connsiteX187" fmla="*/ 4399563 w 7467600"/>
              <a:gd name="connsiteY187" fmla="*/ 4158106 h 6858000"/>
              <a:gd name="connsiteX188" fmla="*/ 4684469 w 7467600"/>
              <a:gd name="connsiteY188" fmla="*/ 4364680 h 6858000"/>
              <a:gd name="connsiteX189" fmla="*/ 4690271 w 7467600"/>
              <a:gd name="connsiteY189" fmla="*/ 4370034 h 6858000"/>
              <a:gd name="connsiteX190" fmla="*/ 4136093 w 7467600"/>
              <a:gd name="connsiteY190" fmla="*/ 3858466 h 6858000"/>
              <a:gd name="connsiteX191" fmla="*/ 3670252 w 7467600"/>
              <a:gd name="connsiteY191" fmla="*/ 3622798 h 6858000"/>
              <a:gd name="connsiteX192" fmla="*/ 4440129 w 7467600"/>
              <a:gd name="connsiteY192" fmla="*/ 3448571 h 6858000"/>
              <a:gd name="connsiteX193" fmla="*/ 4856525 w 7467600"/>
              <a:gd name="connsiteY193" fmla="*/ 3915351 h 6858000"/>
              <a:gd name="connsiteX194" fmla="*/ 5059055 w 7467600"/>
              <a:gd name="connsiteY194" fmla="*/ 4108918 h 6858000"/>
              <a:gd name="connsiteX195" fmla="*/ 5290070 w 7467600"/>
              <a:gd name="connsiteY195" fmla="*/ 4263619 h 6858000"/>
              <a:gd name="connsiteX196" fmla="*/ 4834991 w 7467600"/>
              <a:gd name="connsiteY196" fmla="*/ 3830985 h 6858000"/>
              <a:gd name="connsiteX197" fmla="*/ 4440129 w 7467600"/>
              <a:gd name="connsiteY197" fmla="*/ 3448571 h 6858000"/>
              <a:gd name="connsiteX198" fmla="*/ 4441737 w 7467600"/>
              <a:gd name="connsiteY198" fmla="*/ 3399734 h 6858000"/>
              <a:gd name="connsiteX199" fmla="*/ 4431236 w 7467600"/>
              <a:gd name="connsiteY199" fmla="*/ 3400954 h 6858000"/>
              <a:gd name="connsiteX200" fmla="*/ 4557150 w 7467600"/>
              <a:gd name="connsiteY200" fmla="*/ 3510023 h 6858000"/>
              <a:gd name="connsiteX201" fmla="*/ 4856936 w 7467600"/>
              <a:gd name="connsiteY201" fmla="*/ 3809146 h 6858000"/>
              <a:gd name="connsiteX202" fmla="*/ 5111996 w 7467600"/>
              <a:gd name="connsiteY202" fmla="*/ 4065759 h 6858000"/>
              <a:gd name="connsiteX203" fmla="*/ 5388878 w 7467600"/>
              <a:gd name="connsiteY203" fmla="*/ 4300185 h 6858000"/>
              <a:gd name="connsiteX204" fmla="*/ 5425556 w 7467600"/>
              <a:gd name="connsiteY204" fmla="*/ 4308967 h 6858000"/>
              <a:gd name="connsiteX205" fmla="*/ 4943646 w 7467600"/>
              <a:gd name="connsiteY205" fmla="*/ 3822916 h 6858000"/>
              <a:gd name="connsiteX206" fmla="*/ 4594837 w 7467600"/>
              <a:gd name="connsiteY206" fmla="*/ 3532274 h 6858000"/>
              <a:gd name="connsiteX207" fmla="*/ 4441737 w 7467600"/>
              <a:gd name="connsiteY207" fmla="*/ 3399734 h 6858000"/>
              <a:gd name="connsiteX208" fmla="*/ 5425834 w 7467600"/>
              <a:gd name="connsiteY208" fmla="*/ 3162785 h 6858000"/>
              <a:gd name="connsiteX209" fmla="*/ 5401644 w 7467600"/>
              <a:gd name="connsiteY209" fmla="*/ 3617847 h 6858000"/>
              <a:gd name="connsiteX210" fmla="*/ 5467256 w 7467600"/>
              <a:gd name="connsiteY210" fmla="*/ 4175494 h 6858000"/>
              <a:gd name="connsiteX211" fmla="*/ 5448069 w 7467600"/>
              <a:gd name="connsiteY211" fmla="*/ 3567554 h 6858000"/>
              <a:gd name="connsiteX212" fmla="*/ 5425834 w 7467600"/>
              <a:gd name="connsiteY212" fmla="*/ 3162785 h 6858000"/>
              <a:gd name="connsiteX213" fmla="*/ 1318687 w 7467600"/>
              <a:gd name="connsiteY213" fmla="*/ 3113840 h 6858000"/>
              <a:gd name="connsiteX214" fmla="*/ 1066793 w 7467600"/>
              <a:gd name="connsiteY214" fmla="*/ 3212171 h 6858000"/>
              <a:gd name="connsiteX215" fmla="*/ 993319 w 7467600"/>
              <a:gd name="connsiteY215" fmla="*/ 3247648 h 6858000"/>
              <a:gd name="connsiteX216" fmla="*/ 853081 w 7467600"/>
              <a:gd name="connsiteY216" fmla="*/ 3312410 h 6858000"/>
              <a:gd name="connsiteX217" fmla="*/ 805957 w 7467600"/>
              <a:gd name="connsiteY217" fmla="*/ 3330443 h 6858000"/>
              <a:gd name="connsiteX218" fmla="*/ 1318687 w 7467600"/>
              <a:gd name="connsiteY218" fmla="*/ 3113840 h 6858000"/>
              <a:gd name="connsiteX219" fmla="*/ 5453702 w 7467600"/>
              <a:gd name="connsiteY219" fmla="*/ 3090882 h 6858000"/>
              <a:gd name="connsiteX220" fmla="*/ 5480135 w 7467600"/>
              <a:gd name="connsiteY220" fmla="*/ 3565802 h 6858000"/>
              <a:gd name="connsiteX221" fmla="*/ 5499023 w 7467600"/>
              <a:gd name="connsiteY221" fmla="*/ 4166310 h 6858000"/>
              <a:gd name="connsiteX222" fmla="*/ 5547022 w 7467600"/>
              <a:gd name="connsiteY222" fmla="*/ 3607838 h 6858000"/>
              <a:gd name="connsiteX223" fmla="*/ 5515964 w 7467600"/>
              <a:gd name="connsiteY223" fmla="*/ 3378541 h 6858000"/>
              <a:gd name="connsiteX224" fmla="*/ 5453702 w 7467600"/>
              <a:gd name="connsiteY224" fmla="*/ 3090882 h 6858000"/>
              <a:gd name="connsiteX225" fmla="*/ 1238695 w 7467600"/>
              <a:gd name="connsiteY225" fmla="*/ 3076820 h 6858000"/>
              <a:gd name="connsiteX226" fmla="*/ 716371 w 7467600"/>
              <a:gd name="connsiteY226" fmla="*/ 3293249 h 6858000"/>
              <a:gd name="connsiteX227" fmla="*/ 579522 w 7467600"/>
              <a:gd name="connsiteY227" fmla="*/ 3371759 h 6858000"/>
              <a:gd name="connsiteX228" fmla="*/ 600288 w 7467600"/>
              <a:gd name="connsiteY228" fmla="*/ 3365555 h 6858000"/>
              <a:gd name="connsiteX229" fmla="*/ 840692 w 7467600"/>
              <a:gd name="connsiteY229" fmla="*/ 3284921 h 6858000"/>
              <a:gd name="connsiteX230" fmla="*/ 979248 w 7467600"/>
              <a:gd name="connsiteY230" fmla="*/ 3221003 h 6858000"/>
              <a:gd name="connsiteX231" fmla="*/ 1053282 w 7467600"/>
              <a:gd name="connsiteY231" fmla="*/ 3185247 h 6858000"/>
              <a:gd name="connsiteX232" fmla="*/ 1320603 w 7467600"/>
              <a:gd name="connsiteY232" fmla="*/ 3081281 h 6858000"/>
              <a:gd name="connsiteX233" fmla="*/ 1238695 w 7467600"/>
              <a:gd name="connsiteY233" fmla="*/ 3076820 h 6858000"/>
              <a:gd name="connsiteX234" fmla="*/ 5425627 w 7467600"/>
              <a:gd name="connsiteY234" fmla="*/ 2954192 h 6858000"/>
              <a:gd name="connsiteX235" fmla="*/ 5470770 w 7467600"/>
              <a:gd name="connsiteY235" fmla="*/ 3005435 h 6858000"/>
              <a:gd name="connsiteX236" fmla="*/ 5519779 w 7467600"/>
              <a:gd name="connsiteY236" fmla="*/ 4359223 h 6858000"/>
              <a:gd name="connsiteX237" fmla="*/ 5520293 w 7467600"/>
              <a:gd name="connsiteY237" fmla="*/ 4360602 h 6858000"/>
              <a:gd name="connsiteX238" fmla="*/ 5767221 w 7467600"/>
              <a:gd name="connsiteY238" fmla="*/ 4665564 h 6858000"/>
              <a:gd name="connsiteX239" fmla="*/ 6937169 w 7467600"/>
              <a:gd name="connsiteY239" fmla="*/ 4815941 h 6858000"/>
              <a:gd name="connsiteX240" fmla="*/ 6953922 w 7467600"/>
              <a:gd name="connsiteY240" fmla="*/ 4890068 h 6858000"/>
              <a:gd name="connsiteX241" fmla="*/ 6071359 w 7467600"/>
              <a:gd name="connsiteY241" fmla="*/ 4770770 h 6858000"/>
              <a:gd name="connsiteX242" fmla="*/ 6038839 w 7467600"/>
              <a:gd name="connsiteY242" fmla="*/ 4764474 h 6858000"/>
              <a:gd name="connsiteX243" fmla="*/ 6038706 w 7467600"/>
              <a:gd name="connsiteY243" fmla="*/ 4763847 h 6858000"/>
              <a:gd name="connsiteX244" fmla="*/ 6037784 w 7467600"/>
              <a:gd name="connsiteY244" fmla="*/ 4764270 h 6858000"/>
              <a:gd name="connsiteX245" fmla="*/ 6038839 w 7467600"/>
              <a:gd name="connsiteY245" fmla="*/ 4764474 h 6858000"/>
              <a:gd name="connsiteX246" fmla="*/ 6040338 w 7467600"/>
              <a:gd name="connsiteY246" fmla="*/ 4771418 h 6858000"/>
              <a:gd name="connsiteX247" fmla="*/ 6024488 w 7467600"/>
              <a:gd name="connsiteY247" fmla="*/ 4809903 h 6858000"/>
              <a:gd name="connsiteX248" fmla="*/ 5599771 w 7467600"/>
              <a:gd name="connsiteY248" fmla="*/ 5509652 h 6858000"/>
              <a:gd name="connsiteX249" fmla="*/ 5548843 w 7467600"/>
              <a:gd name="connsiteY249" fmla="*/ 5563845 h 6858000"/>
              <a:gd name="connsiteX250" fmla="*/ 5940952 w 7467600"/>
              <a:gd name="connsiteY250" fmla="*/ 6250028 h 6858000"/>
              <a:gd name="connsiteX251" fmla="*/ 6043441 w 7467600"/>
              <a:gd name="connsiteY251" fmla="*/ 6665847 h 6858000"/>
              <a:gd name="connsiteX252" fmla="*/ 6093432 w 7467600"/>
              <a:gd name="connsiteY252" fmla="*/ 6858000 h 6858000"/>
              <a:gd name="connsiteX253" fmla="*/ 6034344 w 7467600"/>
              <a:gd name="connsiteY253" fmla="*/ 6858000 h 6858000"/>
              <a:gd name="connsiteX254" fmla="*/ 6026679 w 7467600"/>
              <a:gd name="connsiteY254" fmla="*/ 6836959 h 6858000"/>
              <a:gd name="connsiteX255" fmla="*/ 5800441 w 7467600"/>
              <a:gd name="connsiteY255" fmla="*/ 6335286 h 6858000"/>
              <a:gd name="connsiteX256" fmla="*/ 5526562 w 7467600"/>
              <a:gd name="connsiteY256" fmla="*/ 5705388 h 6858000"/>
              <a:gd name="connsiteX257" fmla="*/ 5519640 w 7467600"/>
              <a:gd name="connsiteY257" fmla="*/ 5683774 h 6858000"/>
              <a:gd name="connsiteX258" fmla="*/ 5844559 w 7467600"/>
              <a:gd name="connsiteY258" fmla="*/ 6553349 h 6858000"/>
              <a:gd name="connsiteX259" fmla="*/ 5975994 w 7467600"/>
              <a:gd name="connsiteY259" fmla="*/ 6858000 h 6858000"/>
              <a:gd name="connsiteX260" fmla="*/ 5898547 w 7467600"/>
              <a:gd name="connsiteY260" fmla="*/ 6858000 h 6858000"/>
              <a:gd name="connsiteX261" fmla="*/ 5682041 w 7467600"/>
              <a:gd name="connsiteY261" fmla="*/ 6355860 h 6858000"/>
              <a:gd name="connsiteX262" fmla="*/ 5461758 w 7467600"/>
              <a:gd name="connsiteY262" fmla="*/ 5820220 h 6858000"/>
              <a:gd name="connsiteX263" fmla="*/ 5237282 w 7467600"/>
              <a:gd name="connsiteY263" fmla="*/ 6579086 h 6858000"/>
              <a:gd name="connsiteX264" fmla="*/ 5115009 w 7467600"/>
              <a:gd name="connsiteY264" fmla="*/ 6858000 h 6858000"/>
              <a:gd name="connsiteX265" fmla="*/ 5028074 w 7467600"/>
              <a:gd name="connsiteY265" fmla="*/ 6858000 h 6858000"/>
              <a:gd name="connsiteX266" fmla="*/ 5079508 w 7467600"/>
              <a:gd name="connsiteY266" fmla="*/ 6749074 h 6858000"/>
              <a:gd name="connsiteX267" fmla="*/ 5371846 w 7467600"/>
              <a:gd name="connsiteY267" fmla="*/ 5924413 h 6858000"/>
              <a:gd name="connsiteX268" fmla="*/ 5270512 w 7467600"/>
              <a:gd name="connsiteY268" fmla="*/ 6138975 h 6858000"/>
              <a:gd name="connsiteX269" fmla="*/ 5062409 w 7467600"/>
              <a:gd name="connsiteY269" fmla="*/ 6653544 h 6858000"/>
              <a:gd name="connsiteX270" fmla="*/ 5036628 w 7467600"/>
              <a:gd name="connsiteY270" fmla="*/ 6754247 h 6858000"/>
              <a:gd name="connsiteX271" fmla="*/ 5009112 w 7467600"/>
              <a:gd name="connsiteY271" fmla="*/ 6858000 h 6858000"/>
              <a:gd name="connsiteX272" fmla="*/ 4976679 w 7467600"/>
              <a:gd name="connsiteY272" fmla="*/ 6858000 h 6858000"/>
              <a:gd name="connsiteX273" fmla="*/ 5006537 w 7467600"/>
              <a:gd name="connsiteY273" fmla="*/ 6747068 h 6858000"/>
              <a:gd name="connsiteX274" fmla="*/ 5032723 w 7467600"/>
              <a:gd name="connsiteY274" fmla="*/ 6644957 h 6858000"/>
              <a:gd name="connsiteX275" fmla="*/ 5242949 w 7467600"/>
              <a:gd name="connsiteY275" fmla="*/ 6125175 h 6858000"/>
              <a:gd name="connsiteX276" fmla="*/ 5286321 w 7467600"/>
              <a:gd name="connsiteY276" fmla="*/ 6033555 h 6858000"/>
              <a:gd name="connsiteX277" fmla="*/ 5008210 w 7467600"/>
              <a:gd name="connsiteY277" fmla="*/ 6649194 h 6858000"/>
              <a:gd name="connsiteX278" fmla="*/ 4986321 w 7467600"/>
              <a:gd name="connsiteY278" fmla="*/ 6765687 h 6858000"/>
              <a:gd name="connsiteX279" fmla="*/ 4973474 w 7467600"/>
              <a:gd name="connsiteY279" fmla="*/ 6858000 h 6858000"/>
              <a:gd name="connsiteX280" fmla="*/ 4907178 w 7467600"/>
              <a:gd name="connsiteY280" fmla="*/ 6858000 h 6858000"/>
              <a:gd name="connsiteX281" fmla="*/ 4910810 w 7467600"/>
              <a:gd name="connsiteY281" fmla="*/ 6829660 h 6858000"/>
              <a:gd name="connsiteX282" fmla="*/ 4987461 w 7467600"/>
              <a:gd name="connsiteY282" fmla="*/ 6432994 h 6858000"/>
              <a:gd name="connsiteX283" fmla="*/ 5179262 w 7467600"/>
              <a:gd name="connsiteY283" fmla="*/ 6035044 h 6858000"/>
              <a:gd name="connsiteX284" fmla="*/ 4689678 w 7467600"/>
              <a:gd name="connsiteY284" fmla="*/ 6440241 h 6858000"/>
              <a:gd name="connsiteX285" fmla="*/ 4477543 w 7467600"/>
              <a:gd name="connsiteY285" fmla="*/ 6674836 h 6858000"/>
              <a:gd name="connsiteX286" fmla="*/ 4329957 w 7467600"/>
              <a:gd name="connsiteY286" fmla="*/ 6858000 h 6858000"/>
              <a:gd name="connsiteX287" fmla="*/ 4218595 w 7467600"/>
              <a:gd name="connsiteY287" fmla="*/ 6858000 h 6858000"/>
              <a:gd name="connsiteX288" fmla="*/ 4368888 w 7467600"/>
              <a:gd name="connsiteY288" fmla="*/ 6668412 h 6858000"/>
              <a:gd name="connsiteX289" fmla="*/ 4563091 w 7467600"/>
              <a:gd name="connsiteY289" fmla="*/ 6442508 h 6858000"/>
              <a:gd name="connsiteX290" fmla="*/ 5387324 w 7467600"/>
              <a:gd name="connsiteY290" fmla="*/ 5705830 h 6858000"/>
              <a:gd name="connsiteX291" fmla="*/ 5073620 w 7467600"/>
              <a:gd name="connsiteY291" fmla="*/ 5955437 h 6858000"/>
              <a:gd name="connsiteX292" fmla="*/ 4689789 w 7467600"/>
              <a:gd name="connsiteY292" fmla="*/ 6268382 h 6858000"/>
              <a:gd name="connsiteX293" fmla="*/ 4418722 w 7467600"/>
              <a:gd name="connsiteY293" fmla="*/ 6570886 h 6858000"/>
              <a:gd name="connsiteX294" fmla="*/ 4214944 w 7467600"/>
              <a:gd name="connsiteY294" fmla="*/ 6858000 h 6858000"/>
              <a:gd name="connsiteX295" fmla="*/ 4177898 w 7467600"/>
              <a:gd name="connsiteY295" fmla="*/ 6858000 h 6858000"/>
              <a:gd name="connsiteX296" fmla="*/ 4391597 w 7467600"/>
              <a:gd name="connsiteY296" fmla="*/ 6556370 h 6858000"/>
              <a:gd name="connsiteX297" fmla="*/ 4668889 w 7467600"/>
              <a:gd name="connsiteY297" fmla="*/ 6246399 h 6858000"/>
              <a:gd name="connsiteX298" fmla="*/ 5055427 w 7467600"/>
              <a:gd name="connsiteY298" fmla="*/ 5931476 h 6858000"/>
              <a:gd name="connsiteX299" fmla="*/ 5371814 w 7467600"/>
              <a:gd name="connsiteY299" fmla="*/ 5678975 h 6858000"/>
              <a:gd name="connsiteX300" fmla="*/ 4987918 w 7467600"/>
              <a:gd name="connsiteY300" fmla="*/ 5838701 h 6858000"/>
              <a:gd name="connsiteX301" fmla="*/ 4317146 w 7467600"/>
              <a:gd name="connsiteY301" fmla="*/ 6587716 h 6858000"/>
              <a:gd name="connsiteX302" fmla="*/ 4171627 w 7467600"/>
              <a:gd name="connsiteY302" fmla="*/ 6858000 h 6858000"/>
              <a:gd name="connsiteX303" fmla="*/ 4081585 w 7467600"/>
              <a:gd name="connsiteY303" fmla="*/ 6858000 h 6858000"/>
              <a:gd name="connsiteX304" fmla="*/ 4238603 w 7467600"/>
              <a:gd name="connsiteY304" fmla="*/ 6559341 h 6858000"/>
              <a:gd name="connsiteX305" fmla="*/ 4778333 w 7467600"/>
              <a:gd name="connsiteY305" fmla="*/ 5873626 h 6858000"/>
              <a:gd name="connsiteX306" fmla="*/ 5414185 w 7467600"/>
              <a:gd name="connsiteY306" fmla="*/ 5573882 h 6858000"/>
              <a:gd name="connsiteX307" fmla="*/ 5959648 w 7467600"/>
              <a:gd name="connsiteY307" fmla="*/ 4760797 h 6858000"/>
              <a:gd name="connsiteX308" fmla="*/ 5355019 w 7467600"/>
              <a:gd name="connsiteY308" fmla="*/ 4734672 h 6858000"/>
              <a:gd name="connsiteX309" fmla="*/ 5083565 w 7467600"/>
              <a:gd name="connsiteY309" fmla="*/ 5179121 h 6858000"/>
              <a:gd name="connsiteX310" fmla="*/ 4713577 w 7467600"/>
              <a:gd name="connsiteY310" fmla="*/ 5616803 h 6858000"/>
              <a:gd name="connsiteX311" fmla="*/ 3989559 w 7467600"/>
              <a:gd name="connsiteY311" fmla="*/ 6145945 h 6858000"/>
              <a:gd name="connsiteX312" fmla="*/ 3939824 w 7467600"/>
              <a:gd name="connsiteY312" fmla="*/ 6066900 h 6858000"/>
              <a:gd name="connsiteX313" fmla="*/ 4584537 w 7467600"/>
              <a:gd name="connsiteY313" fmla="*/ 5324826 h 6858000"/>
              <a:gd name="connsiteX314" fmla="*/ 5037105 w 7467600"/>
              <a:gd name="connsiteY314" fmla="*/ 5088765 h 6858000"/>
              <a:gd name="connsiteX315" fmla="*/ 5039930 w 7467600"/>
              <a:gd name="connsiteY315" fmla="*/ 5089585 h 6858000"/>
              <a:gd name="connsiteX316" fmla="*/ 5263764 w 7467600"/>
              <a:gd name="connsiteY316" fmla="*/ 4735525 h 6858000"/>
              <a:gd name="connsiteX317" fmla="*/ 4086300 w 7467600"/>
              <a:gd name="connsiteY317" fmla="*/ 4884599 h 6858000"/>
              <a:gd name="connsiteX318" fmla="*/ 4085485 w 7467600"/>
              <a:gd name="connsiteY318" fmla="*/ 4899070 h 6858000"/>
              <a:gd name="connsiteX319" fmla="*/ 3871915 w 7467600"/>
              <a:gd name="connsiteY319" fmla="*/ 5253645 h 6858000"/>
              <a:gd name="connsiteX320" fmla="*/ 3799374 w 7467600"/>
              <a:gd name="connsiteY320" fmla="*/ 5466127 h 6858000"/>
              <a:gd name="connsiteX321" fmla="*/ 3498850 w 7467600"/>
              <a:gd name="connsiteY321" fmla="*/ 6661888 h 6858000"/>
              <a:gd name="connsiteX322" fmla="*/ 3399216 w 7467600"/>
              <a:gd name="connsiteY322" fmla="*/ 6858000 h 6858000"/>
              <a:gd name="connsiteX323" fmla="*/ 3303688 w 7467600"/>
              <a:gd name="connsiteY323" fmla="*/ 6858000 h 6858000"/>
              <a:gd name="connsiteX324" fmla="*/ 3391774 w 7467600"/>
              <a:gd name="connsiteY324" fmla="*/ 6697181 h 6858000"/>
              <a:gd name="connsiteX325" fmla="*/ 3735540 w 7467600"/>
              <a:gd name="connsiteY325" fmla="*/ 5546923 h 6858000"/>
              <a:gd name="connsiteX326" fmla="*/ 3729438 w 7467600"/>
              <a:gd name="connsiteY326" fmla="*/ 5569058 h 6858000"/>
              <a:gd name="connsiteX327" fmla="*/ 3707782 w 7467600"/>
              <a:gd name="connsiteY327" fmla="*/ 5644908 h 6858000"/>
              <a:gd name="connsiteX328" fmla="*/ 3583827 w 7467600"/>
              <a:gd name="connsiteY328" fmla="*/ 6039215 h 6858000"/>
              <a:gd name="connsiteX329" fmla="*/ 3547861 w 7467600"/>
              <a:gd name="connsiteY329" fmla="*/ 6129609 h 6858000"/>
              <a:gd name="connsiteX330" fmla="*/ 3490905 w 7467600"/>
              <a:gd name="connsiteY330" fmla="*/ 6277660 h 6858000"/>
              <a:gd name="connsiteX331" fmla="*/ 3455859 w 7467600"/>
              <a:gd name="connsiteY331" fmla="*/ 6391301 h 6858000"/>
              <a:gd name="connsiteX332" fmla="*/ 3429112 w 7467600"/>
              <a:gd name="connsiteY332" fmla="*/ 6479469 h 6858000"/>
              <a:gd name="connsiteX333" fmla="*/ 3304862 w 7467600"/>
              <a:gd name="connsiteY333" fmla="*/ 6796476 h 6858000"/>
              <a:gd name="connsiteX334" fmla="*/ 3276071 w 7467600"/>
              <a:gd name="connsiteY334" fmla="*/ 6858000 h 6858000"/>
              <a:gd name="connsiteX335" fmla="*/ 3240805 w 7467600"/>
              <a:gd name="connsiteY335" fmla="*/ 6858000 h 6858000"/>
              <a:gd name="connsiteX336" fmla="*/ 3275917 w 7467600"/>
              <a:gd name="connsiteY336" fmla="*/ 6783192 h 6858000"/>
              <a:gd name="connsiteX337" fmla="*/ 3399358 w 7467600"/>
              <a:gd name="connsiteY337" fmla="*/ 6469011 h 6858000"/>
              <a:gd name="connsiteX338" fmla="*/ 3425650 w 7467600"/>
              <a:gd name="connsiteY338" fmla="*/ 6381333 h 6858000"/>
              <a:gd name="connsiteX339" fmla="*/ 3460661 w 7467600"/>
              <a:gd name="connsiteY339" fmla="*/ 6266763 h 6858000"/>
              <a:gd name="connsiteX340" fmla="*/ 3518021 w 7467600"/>
              <a:gd name="connsiteY340" fmla="*/ 6117298 h 6858000"/>
              <a:gd name="connsiteX341" fmla="*/ 3554035 w 7467600"/>
              <a:gd name="connsiteY341" fmla="*/ 6027832 h 6858000"/>
              <a:gd name="connsiteX342" fmla="*/ 3677174 w 7467600"/>
              <a:gd name="connsiteY342" fmla="*/ 5636351 h 6858000"/>
              <a:gd name="connsiteX343" fmla="*/ 3698819 w 7467600"/>
              <a:gd name="connsiteY343" fmla="*/ 5560503 h 6858000"/>
              <a:gd name="connsiteX344" fmla="*/ 3702094 w 7467600"/>
              <a:gd name="connsiteY344" fmla="*/ 5549194 h 6858000"/>
              <a:gd name="connsiteX345" fmla="*/ 3398355 w 7467600"/>
              <a:gd name="connsiteY345" fmla="*/ 6094603 h 6858000"/>
              <a:gd name="connsiteX346" fmla="*/ 3193941 w 7467600"/>
              <a:gd name="connsiteY346" fmla="*/ 6798775 h 6858000"/>
              <a:gd name="connsiteX347" fmla="*/ 3184140 w 7467600"/>
              <a:gd name="connsiteY347" fmla="*/ 6858000 h 6858000"/>
              <a:gd name="connsiteX348" fmla="*/ 3099978 w 7467600"/>
              <a:gd name="connsiteY348" fmla="*/ 6858000 h 6858000"/>
              <a:gd name="connsiteX349" fmla="*/ 3101556 w 7467600"/>
              <a:gd name="connsiteY349" fmla="*/ 6843337 h 6858000"/>
              <a:gd name="connsiteX350" fmla="*/ 3370162 w 7467600"/>
              <a:gd name="connsiteY350" fmla="*/ 5785550 h 6858000"/>
              <a:gd name="connsiteX351" fmla="*/ 3746477 w 7467600"/>
              <a:gd name="connsiteY351" fmla="*/ 5377889 h 6858000"/>
              <a:gd name="connsiteX352" fmla="*/ 3863399 w 7467600"/>
              <a:gd name="connsiteY352" fmla="*/ 5087257 h 6858000"/>
              <a:gd name="connsiteX353" fmla="*/ 3968712 w 7467600"/>
              <a:gd name="connsiteY353" fmla="*/ 4913989 h 6858000"/>
              <a:gd name="connsiteX354" fmla="*/ 2792390 w 7467600"/>
              <a:gd name="connsiteY354" fmla="*/ 5382974 h 6858000"/>
              <a:gd name="connsiteX355" fmla="*/ 2714982 w 7467600"/>
              <a:gd name="connsiteY355" fmla="*/ 5427051 h 6858000"/>
              <a:gd name="connsiteX356" fmla="*/ 2813361 w 7467600"/>
              <a:gd name="connsiteY356" fmla="*/ 6023912 h 6858000"/>
              <a:gd name="connsiteX357" fmla="*/ 2688430 w 7467600"/>
              <a:gd name="connsiteY357" fmla="*/ 6801564 h 6858000"/>
              <a:gd name="connsiteX358" fmla="*/ 2629626 w 7467600"/>
              <a:gd name="connsiteY358" fmla="*/ 6763394 h 6858000"/>
              <a:gd name="connsiteX359" fmla="*/ 2565328 w 7467600"/>
              <a:gd name="connsiteY359" fmla="*/ 5516399 h 6858000"/>
              <a:gd name="connsiteX360" fmla="*/ 1922999 w 7467600"/>
              <a:gd name="connsiteY360" fmla="*/ 5980343 h 6858000"/>
              <a:gd name="connsiteX361" fmla="*/ 1950261 w 7467600"/>
              <a:gd name="connsiteY361" fmla="*/ 6405858 h 6858000"/>
              <a:gd name="connsiteX362" fmla="*/ 2365554 w 7467600"/>
              <a:gd name="connsiteY362" fmla="*/ 6759107 h 6858000"/>
              <a:gd name="connsiteX363" fmla="*/ 2424142 w 7467600"/>
              <a:gd name="connsiteY363" fmla="*/ 6858000 h 6858000"/>
              <a:gd name="connsiteX364" fmla="*/ 2395994 w 7467600"/>
              <a:gd name="connsiteY364" fmla="*/ 6858000 h 6858000"/>
              <a:gd name="connsiteX365" fmla="*/ 2392863 w 7467600"/>
              <a:gd name="connsiteY365" fmla="*/ 6852964 h 6858000"/>
              <a:gd name="connsiteX366" fmla="*/ 2017589 w 7467600"/>
              <a:gd name="connsiteY366" fmla="*/ 6493982 h 6858000"/>
              <a:gd name="connsiteX367" fmla="*/ 2147336 w 7467600"/>
              <a:gd name="connsiteY367" fmla="*/ 6594052 h 6858000"/>
              <a:gd name="connsiteX368" fmla="*/ 2207047 w 7467600"/>
              <a:gd name="connsiteY368" fmla="*/ 6654540 h 6858000"/>
              <a:gd name="connsiteX369" fmla="*/ 2299106 w 7467600"/>
              <a:gd name="connsiteY369" fmla="*/ 6778931 h 6858000"/>
              <a:gd name="connsiteX370" fmla="*/ 2314430 w 7467600"/>
              <a:gd name="connsiteY370" fmla="*/ 6801144 h 6858000"/>
              <a:gd name="connsiteX371" fmla="*/ 2352406 w 7467600"/>
              <a:gd name="connsiteY371" fmla="*/ 6858000 h 6858000"/>
              <a:gd name="connsiteX372" fmla="*/ 2314492 w 7467600"/>
              <a:gd name="connsiteY372" fmla="*/ 6858000 h 6858000"/>
              <a:gd name="connsiteX373" fmla="*/ 2288095 w 7467600"/>
              <a:gd name="connsiteY373" fmla="*/ 6818030 h 6858000"/>
              <a:gd name="connsiteX374" fmla="*/ 2272768 w 7467600"/>
              <a:gd name="connsiteY374" fmla="*/ 6795822 h 6858000"/>
              <a:gd name="connsiteX375" fmla="*/ 2182715 w 7467600"/>
              <a:gd name="connsiteY375" fmla="*/ 6675071 h 6858000"/>
              <a:gd name="connsiteX376" fmla="*/ 2032061 w 7467600"/>
              <a:gd name="connsiteY376" fmla="*/ 6541380 h 6858000"/>
              <a:gd name="connsiteX377" fmla="*/ 2257220 w 7467600"/>
              <a:gd name="connsiteY377" fmla="*/ 6826257 h 6858000"/>
              <a:gd name="connsiteX378" fmla="*/ 2281324 w 7467600"/>
              <a:gd name="connsiteY378" fmla="*/ 6858000 h 6858000"/>
              <a:gd name="connsiteX379" fmla="*/ 2242860 w 7467600"/>
              <a:gd name="connsiteY379" fmla="*/ 6858000 h 6858000"/>
              <a:gd name="connsiteX380" fmla="*/ 2232818 w 7467600"/>
              <a:gd name="connsiteY380" fmla="*/ 6844926 h 6858000"/>
              <a:gd name="connsiteX381" fmla="*/ 1990172 w 7467600"/>
              <a:gd name="connsiteY381" fmla="*/ 6542121 h 6858000"/>
              <a:gd name="connsiteX382" fmla="*/ 2124090 w 7467600"/>
              <a:gd name="connsiteY382" fmla="*/ 6761017 h 6858000"/>
              <a:gd name="connsiteX383" fmla="*/ 2200380 w 7467600"/>
              <a:gd name="connsiteY383" fmla="*/ 6858000 h 6858000"/>
              <a:gd name="connsiteX384" fmla="*/ 2147507 w 7467600"/>
              <a:gd name="connsiteY384" fmla="*/ 6858000 h 6858000"/>
              <a:gd name="connsiteX385" fmla="*/ 2070668 w 7467600"/>
              <a:gd name="connsiteY385" fmla="*/ 6761520 h 6858000"/>
              <a:gd name="connsiteX386" fmla="*/ 1975142 w 7467600"/>
              <a:gd name="connsiteY386" fmla="*/ 6585570 h 6858000"/>
              <a:gd name="connsiteX387" fmla="*/ 2050035 w 7467600"/>
              <a:gd name="connsiteY387" fmla="*/ 6813345 h 6858000"/>
              <a:gd name="connsiteX388" fmla="*/ 2063025 w 7467600"/>
              <a:gd name="connsiteY388" fmla="*/ 6858000 h 6858000"/>
              <a:gd name="connsiteX389" fmla="*/ 2021675 w 7467600"/>
              <a:gd name="connsiteY389" fmla="*/ 6858000 h 6858000"/>
              <a:gd name="connsiteX390" fmla="*/ 2019308 w 7467600"/>
              <a:gd name="connsiteY390" fmla="*/ 6847118 h 6858000"/>
              <a:gd name="connsiteX391" fmla="*/ 1938835 w 7467600"/>
              <a:gd name="connsiteY391" fmla="*/ 6551160 h 6858000"/>
              <a:gd name="connsiteX392" fmla="*/ 1953230 w 7467600"/>
              <a:gd name="connsiteY392" fmla="*/ 6759699 h 6858000"/>
              <a:gd name="connsiteX393" fmla="*/ 1956763 w 7467600"/>
              <a:gd name="connsiteY393" fmla="*/ 6778191 h 6858000"/>
              <a:gd name="connsiteX394" fmla="*/ 1967925 w 7467600"/>
              <a:gd name="connsiteY394" fmla="*/ 6858000 h 6858000"/>
              <a:gd name="connsiteX395" fmla="*/ 1936622 w 7467600"/>
              <a:gd name="connsiteY395" fmla="*/ 6858000 h 6858000"/>
              <a:gd name="connsiteX396" fmla="*/ 1926261 w 7467600"/>
              <a:gd name="connsiteY396" fmla="*/ 6784064 h 6858000"/>
              <a:gd name="connsiteX397" fmla="*/ 1922724 w 7467600"/>
              <a:gd name="connsiteY397" fmla="*/ 6765577 h 6858000"/>
              <a:gd name="connsiteX398" fmla="*/ 1904650 w 7467600"/>
              <a:gd name="connsiteY398" fmla="*/ 6639616 h 6858000"/>
              <a:gd name="connsiteX399" fmla="*/ 1885273 w 7467600"/>
              <a:gd name="connsiteY399" fmla="*/ 6858000 h 6858000"/>
              <a:gd name="connsiteX400" fmla="*/ 1854363 w 7467600"/>
              <a:gd name="connsiteY400" fmla="*/ 6858000 h 6858000"/>
              <a:gd name="connsiteX401" fmla="*/ 1880391 w 7467600"/>
              <a:gd name="connsiteY401" fmla="*/ 6603796 h 6858000"/>
              <a:gd name="connsiteX402" fmla="*/ 1818273 w 7467600"/>
              <a:gd name="connsiteY402" fmla="*/ 6715729 h 6858000"/>
              <a:gd name="connsiteX403" fmla="*/ 1794691 w 7467600"/>
              <a:gd name="connsiteY403" fmla="*/ 6843239 h 6858000"/>
              <a:gd name="connsiteX404" fmla="*/ 1794914 w 7467600"/>
              <a:gd name="connsiteY404" fmla="*/ 6858000 h 6858000"/>
              <a:gd name="connsiteX405" fmla="*/ 1746128 w 7467600"/>
              <a:gd name="connsiteY405" fmla="*/ 6858000 h 6858000"/>
              <a:gd name="connsiteX406" fmla="*/ 1753934 w 7467600"/>
              <a:gd name="connsiteY406" fmla="*/ 6724796 h 6858000"/>
              <a:gd name="connsiteX407" fmla="*/ 1792053 w 7467600"/>
              <a:gd name="connsiteY407" fmla="*/ 6572396 h 6858000"/>
              <a:gd name="connsiteX408" fmla="*/ 1862248 w 7467600"/>
              <a:gd name="connsiteY408" fmla="*/ 6266397 h 6858000"/>
              <a:gd name="connsiteX409" fmla="*/ 1862250 w 7467600"/>
              <a:gd name="connsiteY409" fmla="*/ 6033531 h 6858000"/>
              <a:gd name="connsiteX410" fmla="*/ 1211999 w 7467600"/>
              <a:gd name="connsiteY410" fmla="*/ 6683610 h 6858000"/>
              <a:gd name="connsiteX411" fmla="*/ 1213266 w 7467600"/>
              <a:gd name="connsiteY411" fmla="*/ 6691947 h 6858000"/>
              <a:gd name="connsiteX412" fmla="*/ 1203370 w 7467600"/>
              <a:gd name="connsiteY412" fmla="*/ 6850676 h 6858000"/>
              <a:gd name="connsiteX413" fmla="*/ 1203671 w 7467600"/>
              <a:gd name="connsiteY413" fmla="*/ 6858000 h 6858000"/>
              <a:gd name="connsiteX414" fmla="*/ 1143180 w 7467600"/>
              <a:gd name="connsiteY414" fmla="*/ 6858000 h 6858000"/>
              <a:gd name="connsiteX415" fmla="*/ 1142176 w 7467600"/>
              <a:gd name="connsiteY415" fmla="*/ 6766045 h 6858000"/>
              <a:gd name="connsiteX416" fmla="*/ 1067484 w 7467600"/>
              <a:gd name="connsiteY416" fmla="*/ 6858000 h 6858000"/>
              <a:gd name="connsiteX417" fmla="*/ 953928 w 7467600"/>
              <a:gd name="connsiteY417" fmla="*/ 6858000 h 6858000"/>
              <a:gd name="connsiteX418" fmla="*/ 959715 w 7467600"/>
              <a:gd name="connsiteY418" fmla="*/ 6850185 h 6858000"/>
              <a:gd name="connsiteX419" fmla="*/ 1483788 w 7467600"/>
              <a:gd name="connsiteY419" fmla="*/ 6259174 h 6858000"/>
              <a:gd name="connsiteX420" fmla="*/ 1100671 w 7467600"/>
              <a:gd name="connsiteY420" fmla="*/ 6252137 h 6858000"/>
              <a:gd name="connsiteX421" fmla="*/ 1090144 w 7467600"/>
              <a:gd name="connsiteY421" fmla="*/ 6256748 h 6858000"/>
              <a:gd name="connsiteX422" fmla="*/ 1095872 w 7467600"/>
              <a:gd name="connsiteY422" fmla="*/ 6271892 h 6858000"/>
              <a:gd name="connsiteX423" fmla="*/ 262785 w 7467600"/>
              <a:gd name="connsiteY423" fmla="*/ 6845450 h 6858000"/>
              <a:gd name="connsiteX424" fmla="*/ 209968 w 7467600"/>
              <a:gd name="connsiteY424" fmla="*/ 6770713 h 6858000"/>
              <a:gd name="connsiteX425" fmla="*/ 873460 w 7467600"/>
              <a:gd name="connsiteY425" fmla="*/ 6253768 h 6858000"/>
              <a:gd name="connsiteX426" fmla="*/ 192686 w 7467600"/>
              <a:gd name="connsiteY426" fmla="*/ 5849257 h 6858000"/>
              <a:gd name="connsiteX427" fmla="*/ 4696 w 7467600"/>
              <a:gd name="connsiteY427" fmla="*/ 5697668 h 6858000"/>
              <a:gd name="connsiteX428" fmla="*/ 0 w 7467600"/>
              <a:gd name="connsiteY428" fmla="*/ 5689984 h 6858000"/>
              <a:gd name="connsiteX429" fmla="*/ 0 w 7467600"/>
              <a:gd name="connsiteY429" fmla="*/ 5513472 h 6858000"/>
              <a:gd name="connsiteX430" fmla="*/ 174101 w 7467600"/>
              <a:gd name="connsiteY430" fmla="*/ 5620277 h 6858000"/>
              <a:gd name="connsiteX431" fmla="*/ 891800 w 7467600"/>
              <a:gd name="connsiteY431" fmla="*/ 6036935 h 6858000"/>
              <a:gd name="connsiteX432" fmla="*/ 1072219 w 7467600"/>
              <a:gd name="connsiteY432" fmla="*/ 6169443 h 6858000"/>
              <a:gd name="connsiteX433" fmla="*/ 1074117 w 7467600"/>
              <a:gd name="connsiteY433" fmla="*/ 6170301 h 6858000"/>
              <a:gd name="connsiteX434" fmla="*/ 1083114 w 7467600"/>
              <a:gd name="connsiteY434" fmla="*/ 6174131 h 6858000"/>
              <a:gd name="connsiteX435" fmla="*/ 1543010 w 7467600"/>
              <a:gd name="connsiteY435" fmla="*/ 6191140 h 6858000"/>
              <a:gd name="connsiteX436" fmla="*/ 1551080 w 7467600"/>
              <a:gd name="connsiteY436" fmla="*/ 6195006 h 6858000"/>
              <a:gd name="connsiteX437" fmla="*/ 2345443 w 7467600"/>
              <a:gd name="connsiteY437" fmla="*/ 5549882 h 6858000"/>
              <a:gd name="connsiteX438" fmla="*/ 1721499 w 7467600"/>
              <a:gd name="connsiteY438" fmla="*/ 5599969 h 6858000"/>
              <a:gd name="connsiteX439" fmla="*/ 767716 w 7467600"/>
              <a:gd name="connsiteY439" fmla="*/ 5472768 h 6858000"/>
              <a:gd name="connsiteX440" fmla="*/ 722147 w 7467600"/>
              <a:gd name="connsiteY440" fmla="*/ 5393091 h 6858000"/>
              <a:gd name="connsiteX441" fmla="*/ 1485552 w 7467600"/>
              <a:gd name="connsiteY441" fmla="*/ 5313202 h 6858000"/>
              <a:gd name="connsiteX442" fmla="*/ 2143004 w 7467600"/>
              <a:gd name="connsiteY442" fmla="*/ 5402420 h 6858000"/>
              <a:gd name="connsiteX443" fmla="*/ 1933391 w 7467600"/>
              <a:gd name="connsiteY443" fmla="*/ 5156971 h 6858000"/>
              <a:gd name="connsiteX444" fmla="*/ 1827118 w 7467600"/>
              <a:gd name="connsiteY444" fmla="*/ 4968410 h 6858000"/>
              <a:gd name="connsiteX445" fmla="*/ 1837349 w 7467600"/>
              <a:gd name="connsiteY445" fmla="*/ 4956357 h 6858000"/>
              <a:gd name="connsiteX446" fmla="*/ 2162835 w 7467600"/>
              <a:gd name="connsiteY446" fmla="*/ 5187853 h 6858000"/>
              <a:gd name="connsiteX447" fmla="*/ 2257167 w 7467600"/>
              <a:gd name="connsiteY447" fmla="*/ 5462123 h 6858000"/>
              <a:gd name="connsiteX448" fmla="*/ 2261598 w 7467600"/>
              <a:gd name="connsiteY448" fmla="*/ 5467998 h 6858000"/>
              <a:gd name="connsiteX449" fmla="*/ 2437177 w 7467600"/>
              <a:gd name="connsiteY449" fmla="*/ 5479608 h 6858000"/>
              <a:gd name="connsiteX450" fmla="*/ 2445247 w 7467600"/>
              <a:gd name="connsiteY450" fmla="*/ 5483476 h 6858000"/>
              <a:gd name="connsiteX451" fmla="*/ 2743626 w 7467600"/>
              <a:gd name="connsiteY451" fmla="*/ 5304819 h 6858000"/>
              <a:gd name="connsiteX452" fmla="*/ 3048102 w 7467600"/>
              <a:gd name="connsiteY452" fmla="*/ 5150595 h 6858000"/>
              <a:gd name="connsiteX453" fmla="*/ 1799414 w 7467600"/>
              <a:gd name="connsiteY453" fmla="*/ 4694732 h 6858000"/>
              <a:gd name="connsiteX454" fmla="*/ 1771735 w 7467600"/>
              <a:gd name="connsiteY454" fmla="*/ 4619929 h 6858000"/>
              <a:gd name="connsiteX455" fmla="*/ 3104273 w 7467600"/>
              <a:gd name="connsiteY455" fmla="*/ 5076159 h 6858000"/>
              <a:gd name="connsiteX456" fmla="*/ 3113245 w 7467600"/>
              <a:gd name="connsiteY456" fmla="*/ 5090705 h 6858000"/>
              <a:gd name="connsiteX457" fmla="*/ 3126294 w 7467600"/>
              <a:gd name="connsiteY457" fmla="*/ 5114400 h 6858000"/>
              <a:gd name="connsiteX458" fmla="*/ 3937433 w 7467600"/>
              <a:gd name="connsiteY458" fmla="*/ 4830473 h 6858000"/>
              <a:gd name="connsiteX459" fmla="*/ 3590475 w 7467600"/>
              <a:gd name="connsiteY459" fmla="*/ 4597974 h 6858000"/>
              <a:gd name="connsiteX460" fmla="*/ 3100264 w 7467600"/>
              <a:gd name="connsiteY460" fmla="*/ 4579845 h 6858000"/>
              <a:gd name="connsiteX461" fmla="*/ 2183576 w 7467600"/>
              <a:gd name="connsiteY461" fmla="*/ 4227150 h 6858000"/>
              <a:gd name="connsiteX462" fmla="*/ 2151029 w 7467600"/>
              <a:gd name="connsiteY462" fmla="*/ 4146947 h 6858000"/>
              <a:gd name="connsiteX463" fmla="*/ 3563434 w 7467600"/>
              <a:gd name="connsiteY463" fmla="*/ 4469115 h 6858000"/>
              <a:gd name="connsiteX464" fmla="*/ 3177952 w 7467600"/>
              <a:gd name="connsiteY464" fmla="*/ 3657386 h 6858000"/>
              <a:gd name="connsiteX465" fmla="*/ 3189263 w 7467600"/>
              <a:gd name="connsiteY465" fmla="*/ 3625726 h 6858000"/>
              <a:gd name="connsiteX466" fmla="*/ 3560912 w 7467600"/>
              <a:gd name="connsiteY466" fmla="*/ 4079863 h 6858000"/>
              <a:gd name="connsiteX467" fmla="*/ 3626636 w 7467600"/>
              <a:gd name="connsiteY467" fmla="*/ 4512230 h 6858000"/>
              <a:gd name="connsiteX468" fmla="*/ 3653088 w 7467600"/>
              <a:gd name="connsiteY468" fmla="*/ 4521417 h 6858000"/>
              <a:gd name="connsiteX469" fmla="*/ 3988128 w 7467600"/>
              <a:gd name="connsiteY469" fmla="*/ 4817267 h 6858000"/>
              <a:gd name="connsiteX470" fmla="*/ 4830582 w 7467600"/>
              <a:gd name="connsiteY470" fmla="*/ 4676000 h 6858000"/>
              <a:gd name="connsiteX471" fmla="*/ 4830100 w 7467600"/>
              <a:gd name="connsiteY471" fmla="*/ 4675554 h 6858000"/>
              <a:gd name="connsiteX472" fmla="*/ 4036318 w 7467600"/>
              <a:gd name="connsiteY472" fmla="*/ 4147013 h 6858000"/>
              <a:gd name="connsiteX473" fmla="*/ 3432098 w 7467600"/>
              <a:gd name="connsiteY473" fmla="*/ 3537312 h 6858000"/>
              <a:gd name="connsiteX474" fmla="*/ 3446761 w 7467600"/>
              <a:gd name="connsiteY474" fmla="*/ 3461278 h 6858000"/>
              <a:gd name="connsiteX475" fmla="*/ 4419733 w 7467600"/>
              <a:gd name="connsiteY475" fmla="*/ 3963555 h 6858000"/>
              <a:gd name="connsiteX476" fmla="*/ 4781371 w 7467600"/>
              <a:gd name="connsiteY476" fmla="*/ 4458604 h 6858000"/>
              <a:gd name="connsiteX477" fmla="*/ 4780440 w 7467600"/>
              <a:gd name="connsiteY477" fmla="*/ 4470290 h 6858000"/>
              <a:gd name="connsiteX478" fmla="*/ 4898954 w 7467600"/>
              <a:gd name="connsiteY478" fmla="*/ 4662092 h 6858000"/>
              <a:gd name="connsiteX479" fmla="*/ 4900699 w 7467600"/>
              <a:gd name="connsiteY479" fmla="*/ 4670867 h 6858000"/>
              <a:gd name="connsiteX480" fmla="*/ 5714511 w 7467600"/>
              <a:gd name="connsiteY480" fmla="*/ 4663483 h 6858000"/>
              <a:gd name="connsiteX481" fmla="*/ 5464793 w 7467600"/>
              <a:gd name="connsiteY481" fmla="*/ 4393556 h 6858000"/>
              <a:gd name="connsiteX482" fmla="*/ 5461897 w 7467600"/>
              <a:gd name="connsiteY482" fmla="*/ 4390879 h 6858000"/>
              <a:gd name="connsiteX483" fmla="*/ 4294126 w 7467600"/>
              <a:gd name="connsiteY483" fmla="*/ 3303048 h 6858000"/>
              <a:gd name="connsiteX484" fmla="*/ 4305321 w 7467600"/>
              <a:gd name="connsiteY484" fmla="*/ 3256953 h 6858000"/>
              <a:gd name="connsiteX485" fmla="*/ 4949299 w 7467600"/>
              <a:gd name="connsiteY485" fmla="*/ 3766336 h 6858000"/>
              <a:gd name="connsiteX486" fmla="*/ 5291452 w 7467600"/>
              <a:gd name="connsiteY486" fmla="*/ 4076801 h 6858000"/>
              <a:gd name="connsiteX487" fmla="*/ 5434998 w 7467600"/>
              <a:gd name="connsiteY487" fmla="*/ 4254100 h 6858000"/>
              <a:gd name="connsiteX488" fmla="*/ 5351015 w 7467600"/>
              <a:gd name="connsiteY488" fmla="*/ 3760989 h 6858000"/>
              <a:gd name="connsiteX489" fmla="*/ 5413780 w 7467600"/>
              <a:gd name="connsiteY489" fmla="*/ 2966265 h 6858000"/>
              <a:gd name="connsiteX490" fmla="*/ 5425627 w 7467600"/>
              <a:gd name="connsiteY490" fmla="*/ 2954192 h 6858000"/>
              <a:gd name="connsiteX491" fmla="*/ 6604735 w 7467600"/>
              <a:gd name="connsiteY491" fmla="*/ 2041381 h 6858000"/>
              <a:gd name="connsiteX492" fmla="*/ 7204487 w 7467600"/>
              <a:gd name="connsiteY492" fmla="*/ 2742112 h 6858000"/>
              <a:gd name="connsiteX493" fmla="*/ 7131592 w 7467600"/>
              <a:gd name="connsiteY493" fmla="*/ 2672096 h 6858000"/>
              <a:gd name="connsiteX494" fmla="*/ 6996344 w 7467600"/>
              <a:gd name="connsiteY494" fmla="*/ 2518310 h 6858000"/>
              <a:gd name="connsiteX495" fmla="*/ 6735495 w 7467600"/>
              <a:gd name="connsiteY495" fmla="*/ 2196890 h 6858000"/>
              <a:gd name="connsiteX496" fmla="*/ 6721901 w 7467600"/>
              <a:gd name="connsiteY496" fmla="*/ 2179274 h 6858000"/>
              <a:gd name="connsiteX497" fmla="*/ 6604735 w 7467600"/>
              <a:gd name="connsiteY497" fmla="*/ 2041381 h 6858000"/>
              <a:gd name="connsiteX498" fmla="*/ 6591670 w 7467600"/>
              <a:gd name="connsiteY498" fmla="*/ 1988277 h 6858000"/>
              <a:gd name="connsiteX499" fmla="*/ 6747349 w 7467600"/>
              <a:gd name="connsiteY499" fmla="*/ 2160069 h 6858000"/>
              <a:gd name="connsiteX500" fmla="*/ 6760943 w 7467600"/>
              <a:gd name="connsiteY500" fmla="*/ 2177686 h 6858000"/>
              <a:gd name="connsiteX501" fmla="*/ 7021065 w 7467600"/>
              <a:gd name="connsiteY501" fmla="*/ 2498102 h 6858000"/>
              <a:gd name="connsiteX502" fmla="*/ 7155223 w 7467600"/>
              <a:gd name="connsiteY502" fmla="*/ 2650386 h 6858000"/>
              <a:gd name="connsiteX503" fmla="*/ 7203167 w 7467600"/>
              <a:gd name="connsiteY503" fmla="*/ 2697288 h 6858000"/>
              <a:gd name="connsiteX504" fmla="*/ 6937703 w 7467600"/>
              <a:gd name="connsiteY504" fmla="*/ 2321981 h 6858000"/>
              <a:gd name="connsiteX505" fmla="*/ 6591670 w 7467600"/>
              <a:gd name="connsiteY505" fmla="*/ 1988277 h 6858000"/>
              <a:gd name="connsiteX506" fmla="*/ 5798671 w 7467600"/>
              <a:gd name="connsiteY506" fmla="*/ 1981601 h 6858000"/>
              <a:gd name="connsiteX507" fmla="*/ 5754709 w 7467600"/>
              <a:gd name="connsiteY507" fmla="*/ 2071454 h 6858000"/>
              <a:gd name="connsiteX508" fmla="*/ 5763044 w 7467600"/>
              <a:gd name="connsiteY508" fmla="*/ 2842206 h 6858000"/>
              <a:gd name="connsiteX509" fmla="*/ 5764974 w 7467600"/>
              <a:gd name="connsiteY509" fmla="*/ 2799609 h 6858000"/>
              <a:gd name="connsiteX510" fmla="*/ 5767665 w 7467600"/>
              <a:gd name="connsiteY510" fmla="*/ 2666409 h 6858000"/>
              <a:gd name="connsiteX511" fmla="*/ 5763055 w 7467600"/>
              <a:gd name="connsiteY511" fmla="*/ 2579705 h 6858000"/>
              <a:gd name="connsiteX512" fmla="*/ 5758079 w 7467600"/>
              <a:gd name="connsiteY512" fmla="*/ 2492508 h 6858000"/>
              <a:gd name="connsiteX513" fmla="*/ 5779325 w 7467600"/>
              <a:gd name="connsiteY513" fmla="*/ 2197069 h 6858000"/>
              <a:gd name="connsiteX514" fmla="*/ 5798671 w 7467600"/>
              <a:gd name="connsiteY514" fmla="*/ 1981601 h 6858000"/>
              <a:gd name="connsiteX515" fmla="*/ 5829202 w 7467600"/>
              <a:gd name="connsiteY515" fmla="*/ 1971679 h 6858000"/>
              <a:gd name="connsiteX516" fmla="*/ 5809558 w 7467600"/>
              <a:gd name="connsiteY516" fmla="*/ 2198043 h 6858000"/>
              <a:gd name="connsiteX517" fmla="*/ 5788653 w 7467600"/>
              <a:gd name="connsiteY517" fmla="*/ 2489430 h 6858000"/>
              <a:gd name="connsiteX518" fmla="*/ 5793439 w 7467600"/>
              <a:gd name="connsiteY518" fmla="*/ 2575235 h 6858000"/>
              <a:gd name="connsiteX519" fmla="*/ 5796837 w 7467600"/>
              <a:gd name="connsiteY519" fmla="*/ 2637633 h 6858000"/>
              <a:gd name="connsiteX520" fmla="*/ 5818614 w 7467600"/>
              <a:gd name="connsiteY520" fmla="*/ 2473055 h 6858000"/>
              <a:gd name="connsiteX521" fmla="*/ 5829202 w 7467600"/>
              <a:gd name="connsiteY521" fmla="*/ 1971679 h 6858000"/>
              <a:gd name="connsiteX522" fmla="*/ 5911389 w 7467600"/>
              <a:gd name="connsiteY522" fmla="*/ 1898371 h 6858000"/>
              <a:gd name="connsiteX523" fmla="*/ 6237627 w 7467600"/>
              <a:gd name="connsiteY523" fmla="*/ 2231921 h 6858000"/>
              <a:gd name="connsiteX524" fmla="*/ 5911389 w 7467600"/>
              <a:gd name="connsiteY524" fmla="*/ 1898371 h 6858000"/>
              <a:gd name="connsiteX525" fmla="*/ 6944437 w 7467600"/>
              <a:gd name="connsiteY525" fmla="*/ 1575402 h 6858000"/>
              <a:gd name="connsiteX526" fmla="*/ 6304730 w 7467600"/>
              <a:gd name="connsiteY526" fmla="*/ 1766654 h 6858000"/>
              <a:gd name="connsiteX527" fmla="*/ 6944437 w 7467600"/>
              <a:gd name="connsiteY527" fmla="*/ 1575402 h 6858000"/>
              <a:gd name="connsiteX528" fmla="*/ 7019523 w 7467600"/>
              <a:gd name="connsiteY528" fmla="*/ 1519450 h 6858000"/>
              <a:gd name="connsiteX529" fmla="*/ 6298091 w 7467600"/>
              <a:gd name="connsiteY529" fmla="*/ 1737122 h 6858000"/>
              <a:gd name="connsiteX530" fmla="*/ 7019523 w 7467600"/>
              <a:gd name="connsiteY530" fmla="*/ 1519450 h 6858000"/>
              <a:gd name="connsiteX531" fmla="*/ 2399523 w 7467600"/>
              <a:gd name="connsiteY531" fmla="*/ 1428234 h 6858000"/>
              <a:gd name="connsiteX532" fmla="*/ 2224982 w 7467600"/>
              <a:gd name="connsiteY532" fmla="*/ 1826201 h 6858000"/>
              <a:gd name="connsiteX533" fmla="*/ 2096099 w 7467600"/>
              <a:gd name="connsiteY533" fmla="*/ 2345900 h 6858000"/>
              <a:gd name="connsiteX534" fmla="*/ 2283317 w 7467600"/>
              <a:gd name="connsiteY534" fmla="*/ 1796925 h 6858000"/>
              <a:gd name="connsiteX535" fmla="*/ 2399523 w 7467600"/>
              <a:gd name="connsiteY535" fmla="*/ 1428234 h 6858000"/>
              <a:gd name="connsiteX536" fmla="*/ 2448558 w 7467600"/>
              <a:gd name="connsiteY536" fmla="*/ 1373435 h 6858000"/>
              <a:gd name="connsiteX537" fmla="*/ 2312521 w 7467600"/>
              <a:gd name="connsiteY537" fmla="*/ 1806140 h 6858000"/>
              <a:gd name="connsiteX538" fmla="*/ 2127533 w 7467600"/>
              <a:gd name="connsiteY538" fmla="*/ 2348380 h 6858000"/>
              <a:gd name="connsiteX539" fmla="*/ 2358080 w 7467600"/>
              <a:gd name="connsiteY539" fmla="*/ 1866134 h 6858000"/>
              <a:gd name="connsiteX540" fmla="*/ 2407436 w 7467600"/>
              <a:gd name="connsiteY540" fmla="*/ 1651070 h 6858000"/>
              <a:gd name="connsiteX541" fmla="*/ 2448558 w 7467600"/>
              <a:gd name="connsiteY541" fmla="*/ 1373435 h 6858000"/>
              <a:gd name="connsiteX542" fmla="*/ 278707 w 7467600"/>
              <a:gd name="connsiteY542" fmla="*/ 1352270 h 6858000"/>
              <a:gd name="connsiteX543" fmla="*/ 321570 w 7467600"/>
              <a:gd name="connsiteY543" fmla="*/ 1861610 h 6858000"/>
              <a:gd name="connsiteX544" fmla="*/ 294281 w 7467600"/>
              <a:gd name="connsiteY544" fmla="*/ 1440658 h 6858000"/>
              <a:gd name="connsiteX545" fmla="*/ 278707 w 7467600"/>
              <a:gd name="connsiteY545" fmla="*/ 1352270 h 6858000"/>
              <a:gd name="connsiteX546" fmla="*/ 1423821 w 7467600"/>
              <a:gd name="connsiteY546" fmla="*/ 1351958 h 6858000"/>
              <a:gd name="connsiteX547" fmla="*/ 1638521 w 7467600"/>
              <a:gd name="connsiteY547" fmla="*/ 1908470 h 6858000"/>
              <a:gd name="connsiteX548" fmla="*/ 1754199 w 7467600"/>
              <a:gd name="connsiteY548" fmla="*/ 2149284 h 6858000"/>
              <a:gd name="connsiteX549" fmla="*/ 1908359 w 7467600"/>
              <a:gd name="connsiteY549" fmla="*/ 2364988 h 6858000"/>
              <a:gd name="connsiteX550" fmla="*/ 1647661 w 7467600"/>
              <a:gd name="connsiteY550" fmla="*/ 1825945 h 6858000"/>
              <a:gd name="connsiteX551" fmla="*/ 1423821 w 7467600"/>
              <a:gd name="connsiteY551" fmla="*/ 1351958 h 6858000"/>
              <a:gd name="connsiteX552" fmla="*/ 1431890 w 7467600"/>
              <a:gd name="connsiteY552" fmla="*/ 1306475 h 6858000"/>
              <a:gd name="connsiteX553" fmla="*/ 1507597 w 7467600"/>
              <a:gd name="connsiteY553" fmla="*/ 1446132 h 6858000"/>
              <a:gd name="connsiteX554" fmla="*/ 1674586 w 7467600"/>
              <a:gd name="connsiteY554" fmla="*/ 1813832 h 6858000"/>
              <a:gd name="connsiteX555" fmla="*/ 1815950 w 7467600"/>
              <a:gd name="connsiteY555" fmla="*/ 2128564 h 6858000"/>
              <a:gd name="connsiteX556" fmla="*/ 1984242 w 7467600"/>
              <a:gd name="connsiteY556" fmla="*/ 2430829 h 6858000"/>
              <a:gd name="connsiteX557" fmla="*/ 2014023 w 7467600"/>
              <a:gd name="connsiteY557" fmla="*/ 2450995 h 6858000"/>
              <a:gd name="connsiteX558" fmla="*/ 1747337 w 7467600"/>
              <a:gd name="connsiteY558" fmla="*/ 1855264 h 6858000"/>
              <a:gd name="connsiteX559" fmla="*/ 1533749 w 7467600"/>
              <a:gd name="connsiteY559" fmla="*/ 1478656 h 6858000"/>
              <a:gd name="connsiteX560" fmla="*/ 1431890 w 7467600"/>
              <a:gd name="connsiteY560" fmla="*/ 1306475 h 6858000"/>
              <a:gd name="connsiteX561" fmla="*/ 5052692 w 7467600"/>
              <a:gd name="connsiteY561" fmla="*/ 1292994 h 6858000"/>
              <a:gd name="connsiteX562" fmla="*/ 5200661 w 7467600"/>
              <a:gd name="connsiteY562" fmla="*/ 1635186 h 6858000"/>
              <a:gd name="connsiteX563" fmla="*/ 5297138 w 7467600"/>
              <a:gd name="connsiteY563" fmla="*/ 1906351 h 6858000"/>
              <a:gd name="connsiteX564" fmla="*/ 5052692 w 7467600"/>
              <a:gd name="connsiteY564" fmla="*/ 1292994 h 6858000"/>
              <a:gd name="connsiteX565" fmla="*/ 5009948 w 7467600"/>
              <a:gd name="connsiteY565" fmla="*/ 1273619 h 6858000"/>
              <a:gd name="connsiteX566" fmla="*/ 5121777 w 7467600"/>
              <a:gd name="connsiteY566" fmla="*/ 1654213 h 6858000"/>
              <a:gd name="connsiteX567" fmla="*/ 5293545 w 7467600"/>
              <a:gd name="connsiteY567" fmla="*/ 2072247 h 6858000"/>
              <a:gd name="connsiteX568" fmla="*/ 5294042 w 7467600"/>
              <a:gd name="connsiteY568" fmla="*/ 2065019 h 6858000"/>
              <a:gd name="connsiteX569" fmla="*/ 5171936 w 7467600"/>
              <a:gd name="connsiteY569" fmla="*/ 1647613 h 6858000"/>
              <a:gd name="connsiteX570" fmla="*/ 5009948 w 7467600"/>
              <a:gd name="connsiteY570" fmla="*/ 1273619 h 6858000"/>
              <a:gd name="connsiteX571" fmla="*/ 655236 w 7467600"/>
              <a:gd name="connsiteY571" fmla="*/ 1268632 h 6858000"/>
              <a:gd name="connsiteX572" fmla="*/ 839521 w 7467600"/>
              <a:gd name="connsiteY572" fmla="*/ 1685315 h 6858000"/>
              <a:gd name="connsiteX573" fmla="*/ 1109416 w 7467600"/>
              <a:gd name="connsiteY573" fmla="*/ 2061663 h 6858000"/>
              <a:gd name="connsiteX574" fmla="*/ 1298300 w 7467600"/>
              <a:gd name="connsiteY574" fmla="*/ 2247742 h 6858000"/>
              <a:gd name="connsiteX575" fmla="*/ 1125871 w 7467600"/>
              <a:gd name="connsiteY575" fmla="*/ 1989513 h 6858000"/>
              <a:gd name="connsiteX576" fmla="*/ 981574 w 7467600"/>
              <a:gd name="connsiteY576" fmla="*/ 1783157 h 6858000"/>
              <a:gd name="connsiteX577" fmla="*/ 922198 w 7467600"/>
              <a:gd name="connsiteY577" fmla="*/ 1677437 h 6858000"/>
              <a:gd name="connsiteX578" fmla="*/ 869293 w 7467600"/>
              <a:gd name="connsiteY578" fmla="*/ 1583214 h 6858000"/>
              <a:gd name="connsiteX579" fmla="*/ 751431 w 7467600"/>
              <a:gd name="connsiteY579" fmla="*/ 1405731 h 6858000"/>
              <a:gd name="connsiteX580" fmla="*/ 655236 w 7467600"/>
              <a:gd name="connsiteY580" fmla="*/ 1268632 h 6858000"/>
              <a:gd name="connsiteX581" fmla="*/ 6516292 w 7467600"/>
              <a:gd name="connsiteY581" fmla="*/ 1263064 h 6858000"/>
              <a:gd name="connsiteX582" fmla="*/ 5736320 w 7467600"/>
              <a:gd name="connsiteY582" fmla="*/ 1501803 h 6858000"/>
              <a:gd name="connsiteX583" fmla="*/ 6516292 w 7467600"/>
              <a:gd name="connsiteY583" fmla="*/ 1263064 h 6858000"/>
              <a:gd name="connsiteX584" fmla="*/ 291466 w 7467600"/>
              <a:gd name="connsiteY584" fmla="*/ 1250369 h 6858000"/>
              <a:gd name="connsiteX585" fmla="*/ 323180 w 7467600"/>
              <a:gd name="connsiteY585" fmla="*/ 1435283 h 6858000"/>
              <a:gd name="connsiteX586" fmla="*/ 349381 w 7467600"/>
              <a:gd name="connsiteY586" fmla="*/ 1875041 h 6858000"/>
              <a:gd name="connsiteX587" fmla="*/ 374363 w 7467600"/>
              <a:gd name="connsiteY587" fmla="*/ 1506494 h 6858000"/>
              <a:gd name="connsiteX588" fmla="*/ 302168 w 7467600"/>
              <a:gd name="connsiteY588" fmla="*/ 1274495 h 6858000"/>
              <a:gd name="connsiteX589" fmla="*/ 291466 w 7467600"/>
              <a:gd name="connsiteY589" fmla="*/ 1250369 h 6858000"/>
              <a:gd name="connsiteX590" fmla="*/ 678222 w 7467600"/>
              <a:gd name="connsiteY590" fmla="*/ 1248670 h 6858000"/>
              <a:gd name="connsiteX591" fmla="*/ 775536 w 7467600"/>
              <a:gd name="connsiteY591" fmla="*/ 1388015 h 6858000"/>
              <a:gd name="connsiteX592" fmla="*/ 894529 w 7467600"/>
              <a:gd name="connsiteY592" fmla="*/ 1567739 h 6858000"/>
              <a:gd name="connsiteX593" fmla="*/ 948000 w 7467600"/>
              <a:gd name="connsiteY593" fmla="*/ 1663088 h 6858000"/>
              <a:gd name="connsiteX594" fmla="*/ 1006812 w 7467600"/>
              <a:gd name="connsiteY594" fmla="*/ 1767683 h 6858000"/>
              <a:gd name="connsiteX595" fmla="*/ 1149133 w 7467600"/>
              <a:gd name="connsiteY595" fmla="*/ 1971513 h 6858000"/>
              <a:gd name="connsiteX596" fmla="*/ 1333952 w 7467600"/>
              <a:gd name="connsiteY596" fmla="*/ 2251620 h 6858000"/>
              <a:gd name="connsiteX597" fmla="*/ 1337329 w 7467600"/>
              <a:gd name="connsiteY597" fmla="*/ 2258350 h 6858000"/>
              <a:gd name="connsiteX598" fmla="*/ 1014726 w 7467600"/>
              <a:gd name="connsiteY598" fmla="*/ 1615556 h 6858000"/>
              <a:gd name="connsiteX599" fmla="*/ 678222 w 7467600"/>
              <a:gd name="connsiteY599" fmla="*/ 1248670 h 6858000"/>
              <a:gd name="connsiteX600" fmla="*/ 6691602 w 7467600"/>
              <a:gd name="connsiteY600" fmla="*/ 1140573 h 6858000"/>
              <a:gd name="connsiteX601" fmla="*/ 6571100 w 7467600"/>
              <a:gd name="connsiteY601" fmla="*/ 1183662 h 6858000"/>
              <a:gd name="connsiteX602" fmla="*/ 6241687 w 7467600"/>
              <a:gd name="connsiteY602" fmla="*/ 1257600 h 6858000"/>
              <a:gd name="connsiteX603" fmla="*/ 5693009 w 7467600"/>
              <a:gd name="connsiteY603" fmla="*/ 1478256 h 6858000"/>
              <a:gd name="connsiteX604" fmla="*/ 6548420 w 7467600"/>
              <a:gd name="connsiteY604" fmla="*/ 1214599 h 6858000"/>
              <a:gd name="connsiteX605" fmla="*/ 6605473 w 7467600"/>
              <a:gd name="connsiteY605" fmla="*/ 1184686 h 6858000"/>
              <a:gd name="connsiteX606" fmla="*/ 6691602 w 7467600"/>
              <a:gd name="connsiteY606" fmla="*/ 1140573 h 6858000"/>
              <a:gd name="connsiteX607" fmla="*/ 4002475 w 7467600"/>
              <a:gd name="connsiteY607" fmla="*/ 1037802 h 6858000"/>
              <a:gd name="connsiteX608" fmla="*/ 4000324 w 7467600"/>
              <a:gd name="connsiteY608" fmla="*/ 1039362 h 6858000"/>
              <a:gd name="connsiteX609" fmla="*/ 4002862 w 7467600"/>
              <a:gd name="connsiteY609" fmla="*/ 1042866 h 6858000"/>
              <a:gd name="connsiteX610" fmla="*/ 4002475 w 7467600"/>
              <a:gd name="connsiteY610" fmla="*/ 1037802 h 6858000"/>
              <a:gd name="connsiteX611" fmla="*/ 506322 w 7467600"/>
              <a:gd name="connsiteY611" fmla="*/ 1020997 h 6858000"/>
              <a:gd name="connsiteX612" fmla="*/ 533068 w 7467600"/>
              <a:gd name="connsiteY612" fmla="*/ 1029409 h 6858000"/>
              <a:gd name="connsiteX613" fmla="*/ 1232525 w 7467600"/>
              <a:gd name="connsiteY613" fmla="*/ 1804675 h 6858000"/>
              <a:gd name="connsiteX614" fmla="*/ 1388858 w 7467600"/>
              <a:gd name="connsiteY614" fmla="*/ 2368011 h 6858000"/>
              <a:gd name="connsiteX615" fmla="*/ 1384098 w 7467600"/>
              <a:gd name="connsiteY615" fmla="*/ 2378125 h 6858000"/>
              <a:gd name="connsiteX616" fmla="*/ 1425393 w 7467600"/>
              <a:gd name="connsiteY616" fmla="*/ 2589124 h 6858000"/>
              <a:gd name="connsiteX617" fmla="*/ 1424001 w 7467600"/>
              <a:gd name="connsiteY617" fmla="*/ 2597541 h 6858000"/>
              <a:gd name="connsiteX618" fmla="*/ 2152729 w 7467600"/>
              <a:gd name="connsiteY618" fmla="*/ 2864487 h 6858000"/>
              <a:gd name="connsiteX619" fmla="*/ 2020609 w 7467600"/>
              <a:gd name="connsiteY619" fmla="*/ 2539671 h 6858000"/>
              <a:gd name="connsiteX620" fmla="*/ 2018920 w 7467600"/>
              <a:gd name="connsiteY620" fmla="*/ 2536309 h 6858000"/>
              <a:gd name="connsiteX621" fmla="*/ 1342441 w 7467600"/>
              <a:gd name="connsiteY621" fmla="*/ 1173017 h 6858000"/>
              <a:gd name="connsiteX622" fmla="*/ 1367925 w 7467600"/>
              <a:gd name="connsiteY622" fmla="*/ 1135648 h 6858000"/>
              <a:gd name="connsiteX623" fmla="*/ 1771401 w 7467600"/>
              <a:gd name="connsiteY623" fmla="*/ 1806673 h 6858000"/>
              <a:gd name="connsiteX624" fmla="*/ 1972385 w 7467600"/>
              <a:gd name="connsiteY624" fmla="*/ 2198735 h 6858000"/>
              <a:gd name="connsiteX625" fmla="*/ 2040892 w 7467600"/>
              <a:gd name="connsiteY625" fmla="*/ 2405205 h 6858000"/>
              <a:gd name="connsiteX626" fmla="*/ 2131689 w 7467600"/>
              <a:gd name="connsiteY626" fmla="*/ 1936926 h 6858000"/>
              <a:gd name="connsiteX627" fmla="*/ 2454820 w 7467600"/>
              <a:gd name="connsiteY627" fmla="*/ 1248808 h 6858000"/>
              <a:gd name="connsiteX628" fmla="*/ 2492512 w 7467600"/>
              <a:gd name="connsiteY628" fmla="*/ 1302920 h 6858000"/>
              <a:gd name="connsiteX629" fmla="*/ 2081216 w 7467600"/>
              <a:gd name="connsiteY629" fmla="*/ 2527513 h 6858000"/>
              <a:gd name="connsiteX630" fmla="*/ 2081211 w 7467600"/>
              <a:gd name="connsiteY630" fmla="*/ 2528916 h 6858000"/>
              <a:gd name="connsiteX631" fmla="*/ 2199067 w 7467600"/>
              <a:gd name="connsiteY631" fmla="*/ 2884061 h 6858000"/>
              <a:gd name="connsiteX632" fmla="*/ 3192586 w 7467600"/>
              <a:gd name="connsiteY632" fmla="*/ 3411496 h 6858000"/>
              <a:gd name="connsiteX633" fmla="*/ 3182620 w 7467600"/>
              <a:gd name="connsiteY633" fmla="*/ 3483279 h 6858000"/>
              <a:gd name="connsiteX634" fmla="*/ 2435119 w 7467600"/>
              <a:gd name="connsiteY634" fmla="*/ 3080173 h 6858000"/>
              <a:gd name="connsiteX635" fmla="*/ 2410152 w 7467600"/>
              <a:gd name="connsiteY635" fmla="*/ 3063751 h 6858000"/>
              <a:gd name="connsiteX636" fmla="*/ 2408099 w 7467600"/>
              <a:gd name="connsiteY636" fmla="*/ 3064403 h 6858000"/>
              <a:gd name="connsiteX637" fmla="*/ 2407218 w 7467600"/>
              <a:gd name="connsiteY637" fmla="*/ 3070324 h 6858000"/>
              <a:gd name="connsiteX638" fmla="*/ 2380138 w 7467600"/>
              <a:gd name="connsiteY638" fmla="*/ 3099341 h 6858000"/>
              <a:gd name="connsiteX639" fmla="*/ 1765923 w 7467600"/>
              <a:gd name="connsiteY639" fmla="*/ 3581043 h 6858000"/>
              <a:gd name="connsiteX640" fmla="*/ 1702258 w 7467600"/>
              <a:gd name="connsiteY640" fmla="*/ 3612286 h 6858000"/>
              <a:gd name="connsiteX641" fmla="*/ 1538370 w 7467600"/>
              <a:gd name="connsiteY641" fmla="*/ 3811804 h 6858000"/>
              <a:gd name="connsiteX642" fmla="*/ 542867 w 7467600"/>
              <a:gd name="connsiteY642" fmla="*/ 4944092 h 6858000"/>
              <a:gd name="connsiteX643" fmla="*/ 515800 w 7467600"/>
              <a:gd name="connsiteY643" fmla="*/ 4862180 h 6858000"/>
              <a:gd name="connsiteX644" fmla="*/ 909145 w 7467600"/>
              <a:gd name="connsiteY644" fmla="*/ 4199225 h 6858000"/>
              <a:gd name="connsiteX645" fmla="*/ 1214067 w 7467600"/>
              <a:gd name="connsiteY645" fmla="*/ 3908561 h 6858000"/>
              <a:gd name="connsiteX646" fmla="*/ 640967 w 7467600"/>
              <a:gd name="connsiteY646" fmla="*/ 4105601 h 6858000"/>
              <a:gd name="connsiteX647" fmla="*/ 112563 w 7467600"/>
              <a:gd name="connsiteY647" fmla="*/ 4396952 h 6858000"/>
              <a:gd name="connsiteX648" fmla="*/ 0 w 7467600"/>
              <a:gd name="connsiteY648" fmla="*/ 4466006 h 6858000"/>
              <a:gd name="connsiteX649" fmla="*/ 0 w 7467600"/>
              <a:gd name="connsiteY649" fmla="*/ 4233763 h 6858000"/>
              <a:gd name="connsiteX650" fmla="*/ 36881 w 7467600"/>
              <a:gd name="connsiteY650" fmla="*/ 4200118 h 6858000"/>
              <a:gd name="connsiteX651" fmla="*/ 910534 w 7467600"/>
              <a:gd name="connsiteY651" fmla="*/ 3629753 h 6858000"/>
              <a:gd name="connsiteX652" fmla="*/ 1578717 w 7467600"/>
              <a:gd name="connsiteY652" fmla="*/ 3575982 h 6858000"/>
              <a:gd name="connsiteX653" fmla="*/ 2338780 w 7467600"/>
              <a:gd name="connsiteY653" fmla="*/ 3033725 h 6858000"/>
              <a:gd name="connsiteX654" fmla="*/ 1807991 w 7467600"/>
              <a:gd name="connsiteY654" fmla="*/ 2807184 h 6858000"/>
              <a:gd name="connsiteX655" fmla="*/ 1416358 w 7467600"/>
              <a:gd name="connsiteY655" fmla="*/ 3112571 h 6858000"/>
              <a:gd name="connsiteX656" fmla="*/ 939066 w 7467600"/>
              <a:gd name="connsiteY656" fmla="*/ 3378798 h 6858000"/>
              <a:gd name="connsiteX657" fmla="*/ 115099 w 7467600"/>
              <a:gd name="connsiteY657" fmla="*/ 3607650 h 6858000"/>
              <a:gd name="connsiteX658" fmla="*/ 97284 w 7467600"/>
              <a:gd name="connsiteY658" fmla="*/ 3520393 h 6858000"/>
              <a:gd name="connsiteX659" fmla="*/ 922050 w 7467600"/>
              <a:gd name="connsiteY659" fmla="*/ 3074867 h 6858000"/>
              <a:gd name="connsiteX660" fmla="*/ 1405265 w 7467600"/>
              <a:gd name="connsiteY660" fmla="*/ 3016319 h 6858000"/>
              <a:gd name="connsiteX661" fmla="*/ 1407512 w 7467600"/>
              <a:gd name="connsiteY661" fmla="*/ 3018001 h 6858000"/>
              <a:gd name="connsiteX662" fmla="*/ 1726266 w 7467600"/>
              <a:gd name="connsiteY662" fmla="*/ 2777274 h 6858000"/>
              <a:gd name="connsiteX663" fmla="*/ 625390 w 7467600"/>
              <a:gd name="connsiteY663" fmla="*/ 2514541 h 6858000"/>
              <a:gd name="connsiteX664" fmla="*/ 619799 w 7467600"/>
              <a:gd name="connsiteY664" fmla="*/ 2527180 h 6858000"/>
              <a:gd name="connsiteX665" fmla="*/ 310030 w 7467600"/>
              <a:gd name="connsiteY665" fmla="*/ 2771818 h 6858000"/>
              <a:gd name="connsiteX666" fmla="*/ 173877 w 7467600"/>
              <a:gd name="connsiteY666" fmla="*/ 2937056 h 6858000"/>
              <a:gd name="connsiteX667" fmla="*/ 77889 w 7467600"/>
              <a:gd name="connsiteY667" fmla="*/ 3138440 h 6858000"/>
              <a:gd name="connsiteX668" fmla="*/ 0 w 7467600"/>
              <a:gd name="connsiteY668" fmla="*/ 3271395 h 6858000"/>
              <a:gd name="connsiteX669" fmla="*/ 0 w 7467600"/>
              <a:gd name="connsiteY669" fmla="*/ 3153002 h 6858000"/>
              <a:gd name="connsiteX670" fmla="*/ 2386 w 7467600"/>
              <a:gd name="connsiteY670" fmla="*/ 3149203 h 6858000"/>
              <a:gd name="connsiteX671" fmla="*/ 89753 w 7467600"/>
              <a:gd name="connsiteY671" fmla="*/ 2987702 h 6858000"/>
              <a:gd name="connsiteX672" fmla="*/ 76869 w 7467600"/>
              <a:gd name="connsiteY672" fmla="*/ 3005404 h 6858000"/>
              <a:gd name="connsiteX673" fmla="*/ 32049 w 7467600"/>
              <a:gd name="connsiteY673" fmla="*/ 3065814 h 6858000"/>
              <a:gd name="connsiteX674" fmla="*/ 0 w 7467600"/>
              <a:gd name="connsiteY674" fmla="*/ 3108744 h 6858000"/>
              <a:gd name="connsiteX675" fmla="*/ 0 w 7467600"/>
              <a:gd name="connsiteY675" fmla="*/ 3058059 h 6858000"/>
              <a:gd name="connsiteX676" fmla="*/ 7610 w 7467600"/>
              <a:gd name="connsiteY676" fmla="*/ 3047889 h 6858000"/>
              <a:gd name="connsiteX677" fmla="*/ 52419 w 7467600"/>
              <a:gd name="connsiteY677" fmla="*/ 2987479 h 6858000"/>
              <a:gd name="connsiteX678" fmla="*/ 59142 w 7467600"/>
              <a:gd name="connsiteY678" fmla="*/ 2978488 h 6858000"/>
              <a:gd name="connsiteX679" fmla="*/ 0 w 7467600"/>
              <a:gd name="connsiteY679" fmla="*/ 3015334 h 6858000"/>
              <a:gd name="connsiteX680" fmla="*/ 0 w 7467600"/>
              <a:gd name="connsiteY680" fmla="*/ 2914286 h 6858000"/>
              <a:gd name="connsiteX681" fmla="*/ 36383 w 7467600"/>
              <a:gd name="connsiteY681" fmla="*/ 2901128 h 6858000"/>
              <a:gd name="connsiteX682" fmla="*/ 156329 w 7467600"/>
              <a:gd name="connsiteY682" fmla="*/ 2840533 h 6858000"/>
              <a:gd name="connsiteX683" fmla="*/ 358355 w 7467600"/>
              <a:gd name="connsiteY683" fmla="*/ 2620471 h 6858000"/>
              <a:gd name="connsiteX684" fmla="*/ 510577 w 7467600"/>
              <a:gd name="connsiteY684" fmla="*/ 2501244 h 6858000"/>
              <a:gd name="connsiteX685" fmla="*/ 211967 w 7467600"/>
              <a:gd name="connsiteY685" fmla="*/ 2479171 h 6858000"/>
              <a:gd name="connsiteX686" fmla="*/ 0 w 7467600"/>
              <a:gd name="connsiteY686" fmla="*/ 2476398 h 6858000"/>
              <a:gd name="connsiteX687" fmla="*/ 0 w 7467600"/>
              <a:gd name="connsiteY687" fmla="*/ 2389189 h 6858000"/>
              <a:gd name="connsiteX688" fmla="*/ 103062 w 7467600"/>
              <a:gd name="connsiteY688" fmla="*/ 2389518 h 6858000"/>
              <a:gd name="connsiteX689" fmla="*/ 510734 w 7467600"/>
              <a:gd name="connsiteY689" fmla="*/ 2416201 h 6858000"/>
              <a:gd name="connsiteX690" fmla="*/ 279257 w 7467600"/>
              <a:gd name="connsiteY690" fmla="*/ 2092102 h 6858000"/>
              <a:gd name="connsiteX691" fmla="*/ 65265 w 7467600"/>
              <a:gd name="connsiteY691" fmla="*/ 2006049 h 6858000"/>
              <a:gd name="connsiteX692" fmla="*/ 0 w 7467600"/>
              <a:gd name="connsiteY692" fmla="*/ 1982532 h 6858000"/>
              <a:gd name="connsiteX693" fmla="*/ 0 w 7467600"/>
              <a:gd name="connsiteY693" fmla="*/ 1912789 h 6858000"/>
              <a:gd name="connsiteX694" fmla="*/ 97460 w 7467600"/>
              <a:gd name="connsiteY694" fmla="*/ 1953725 h 6858000"/>
              <a:gd name="connsiteX695" fmla="*/ 221272 w 7467600"/>
              <a:gd name="connsiteY695" fmla="*/ 1980766 h 6858000"/>
              <a:gd name="connsiteX696" fmla="*/ 116765 w 7467600"/>
              <a:gd name="connsiteY696" fmla="*/ 1911033 h 6858000"/>
              <a:gd name="connsiteX697" fmla="*/ 16405 w 7467600"/>
              <a:gd name="connsiteY697" fmla="*/ 1803412 h 6858000"/>
              <a:gd name="connsiteX698" fmla="*/ 0 w 7467600"/>
              <a:gd name="connsiteY698" fmla="*/ 1784777 h 6858000"/>
              <a:gd name="connsiteX699" fmla="*/ 0 w 7467600"/>
              <a:gd name="connsiteY699" fmla="*/ 1740082 h 6858000"/>
              <a:gd name="connsiteX700" fmla="*/ 39394 w 7467600"/>
              <a:gd name="connsiteY700" fmla="*/ 1784856 h 6858000"/>
              <a:gd name="connsiteX701" fmla="*/ 135813 w 7467600"/>
              <a:gd name="connsiteY701" fmla="*/ 1888838 h 6858000"/>
              <a:gd name="connsiteX702" fmla="*/ 242575 w 7467600"/>
              <a:gd name="connsiteY702" fmla="*/ 1958841 h 6858000"/>
              <a:gd name="connsiteX703" fmla="*/ 82197 w 7467600"/>
              <a:gd name="connsiteY703" fmla="*/ 1754826 h 6858000"/>
              <a:gd name="connsiteX704" fmla="*/ 0 w 7467600"/>
              <a:gd name="connsiteY704" fmla="*/ 1679650 h 6858000"/>
              <a:gd name="connsiteX705" fmla="*/ 0 w 7467600"/>
              <a:gd name="connsiteY705" fmla="*/ 1602463 h 6858000"/>
              <a:gd name="connsiteX706" fmla="*/ 84689 w 7467600"/>
              <a:gd name="connsiteY706" fmla="*/ 1677442 h 6858000"/>
              <a:gd name="connsiteX707" fmla="*/ 298437 w 7467600"/>
              <a:gd name="connsiteY707" fmla="*/ 1968019 h 6858000"/>
              <a:gd name="connsiteX708" fmla="*/ 227269 w 7467600"/>
              <a:gd name="connsiteY708" fmla="*/ 1114064 h 6858000"/>
              <a:gd name="connsiteX709" fmla="*/ 248003 w 7467600"/>
              <a:gd name="connsiteY709" fmla="*/ 1089613 h 6858000"/>
              <a:gd name="connsiteX710" fmla="*/ 427020 w 7467600"/>
              <a:gd name="connsiteY710" fmla="*/ 1619803 h 6858000"/>
              <a:gd name="connsiteX711" fmla="*/ 340345 w 7467600"/>
              <a:gd name="connsiteY711" fmla="*/ 2027739 h 6858000"/>
              <a:gd name="connsiteX712" fmla="*/ 360865 w 7467600"/>
              <a:gd name="connsiteY712" fmla="*/ 2044827 h 6858000"/>
              <a:gd name="connsiteX713" fmla="*/ 560414 w 7467600"/>
              <a:gd name="connsiteY713" fmla="*/ 2421457 h 6858000"/>
              <a:gd name="connsiteX714" fmla="*/ 1359703 w 7467600"/>
              <a:gd name="connsiteY714" fmla="*/ 2578554 h 6858000"/>
              <a:gd name="connsiteX715" fmla="*/ 1359422 w 7467600"/>
              <a:gd name="connsiteY715" fmla="*/ 2577994 h 6858000"/>
              <a:gd name="connsiteX716" fmla="*/ 828701 w 7467600"/>
              <a:gd name="connsiteY716" fmla="*/ 1839520 h 6858000"/>
              <a:gd name="connsiteX717" fmla="*/ 494427 w 7467600"/>
              <a:gd name="connsiteY717" fmla="*/ 1092333 h 6858000"/>
              <a:gd name="connsiteX718" fmla="*/ 506322 w 7467600"/>
              <a:gd name="connsiteY718" fmla="*/ 1020997 h 6858000"/>
              <a:gd name="connsiteX719" fmla="*/ 4570198 w 7467600"/>
              <a:gd name="connsiteY719" fmla="*/ 978081 h 6858000"/>
              <a:gd name="connsiteX720" fmla="*/ 4523691 w 7467600"/>
              <a:gd name="connsiteY720" fmla="*/ 1127776 h 6858000"/>
              <a:gd name="connsiteX721" fmla="*/ 4509875 w 7467600"/>
              <a:gd name="connsiteY721" fmla="*/ 1167552 h 6858000"/>
              <a:gd name="connsiteX722" fmla="*/ 4478168 w 7467600"/>
              <a:gd name="connsiteY722" fmla="*/ 1260735 h 6858000"/>
              <a:gd name="connsiteX723" fmla="*/ 4409309 w 7467600"/>
              <a:gd name="connsiteY723" fmla="*/ 1666996 h 6858000"/>
              <a:gd name="connsiteX724" fmla="*/ 4370031 w 7467600"/>
              <a:gd name="connsiteY724" fmla="*/ 1955666 h 6858000"/>
              <a:gd name="connsiteX725" fmla="*/ 4570198 w 7467600"/>
              <a:gd name="connsiteY725" fmla="*/ 978081 h 6858000"/>
              <a:gd name="connsiteX726" fmla="*/ 4557898 w 7467600"/>
              <a:gd name="connsiteY726" fmla="*/ 900011 h 6858000"/>
              <a:gd name="connsiteX727" fmla="*/ 4344840 w 7467600"/>
              <a:gd name="connsiteY727" fmla="*/ 1922038 h 6858000"/>
              <a:gd name="connsiteX728" fmla="*/ 4378710 w 7467600"/>
              <a:gd name="connsiteY728" fmla="*/ 1665516 h 6858000"/>
              <a:gd name="connsiteX729" fmla="*/ 4448798 w 7467600"/>
              <a:gd name="connsiteY729" fmla="*/ 1253024 h 6858000"/>
              <a:gd name="connsiteX730" fmla="*/ 4480315 w 7467600"/>
              <a:gd name="connsiteY730" fmla="*/ 1158454 h 6858000"/>
              <a:gd name="connsiteX731" fmla="*/ 4494133 w 7467600"/>
              <a:gd name="connsiteY731" fmla="*/ 1118676 h 6858000"/>
              <a:gd name="connsiteX732" fmla="*/ 4557898 w 7467600"/>
              <a:gd name="connsiteY732" fmla="*/ 900011 h 6858000"/>
              <a:gd name="connsiteX733" fmla="*/ 5870151 w 7467600"/>
              <a:gd name="connsiteY733" fmla="*/ 898890 h 6858000"/>
              <a:gd name="connsiteX734" fmla="*/ 5861335 w 7467600"/>
              <a:gd name="connsiteY734" fmla="*/ 899177 h 6858000"/>
              <a:gd name="connsiteX735" fmla="*/ 5843702 w 7467600"/>
              <a:gd name="connsiteY735" fmla="*/ 899748 h 6858000"/>
              <a:gd name="connsiteX736" fmla="*/ 5651107 w 7467600"/>
              <a:gd name="connsiteY736" fmla="*/ 920306 h 6858000"/>
              <a:gd name="connsiteX737" fmla="*/ 5459407 w 7467600"/>
              <a:gd name="connsiteY737" fmla="*/ 940975 h 6858000"/>
              <a:gd name="connsiteX738" fmla="*/ 5374846 w 7467600"/>
              <a:gd name="connsiteY738" fmla="*/ 941988 h 6858000"/>
              <a:gd name="connsiteX739" fmla="*/ 5256105 w 7467600"/>
              <a:gd name="connsiteY739" fmla="*/ 945632 h 6858000"/>
              <a:gd name="connsiteX740" fmla="*/ 5107071 w 7467600"/>
              <a:gd name="connsiteY740" fmla="*/ 969720 h 6858000"/>
              <a:gd name="connsiteX741" fmla="*/ 4998681 w 7467600"/>
              <a:gd name="connsiteY741" fmla="*/ 988771 h 6858000"/>
              <a:gd name="connsiteX742" fmla="*/ 5870151 w 7467600"/>
              <a:gd name="connsiteY742" fmla="*/ 898890 h 6858000"/>
              <a:gd name="connsiteX743" fmla="*/ 5504425 w 7467600"/>
              <a:gd name="connsiteY743" fmla="*/ 848067 h 6858000"/>
              <a:gd name="connsiteX744" fmla="*/ 4968849 w 7467600"/>
              <a:gd name="connsiteY744" fmla="*/ 962318 h 6858000"/>
              <a:gd name="connsiteX745" fmla="*/ 5104039 w 7467600"/>
              <a:gd name="connsiteY745" fmla="*/ 940634 h 6858000"/>
              <a:gd name="connsiteX746" fmla="*/ 5256311 w 7467600"/>
              <a:gd name="connsiteY746" fmla="*/ 916490 h 6858000"/>
              <a:gd name="connsiteX747" fmla="*/ 5377381 w 7467600"/>
              <a:gd name="connsiteY747" fmla="*/ 912671 h 6858000"/>
              <a:gd name="connsiteX748" fmla="*/ 5460148 w 7467600"/>
              <a:gd name="connsiteY748" fmla="*/ 911442 h 6858000"/>
              <a:gd name="connsiteX749" fmla="*/ 5648971 w 7467600"/>
              <a:gd name="connsiteY749" fmla="*/ 891331 h 6858000"/>
              <a:gd name="connsiteX750" fmla="*/ 5844807 w 7467600"/>
              <a:gd name="connsiteY750" fmla="*/ 870718 h 6858000"/>
              <a:gd name="connsiteX751" fmla="*/ 5862975 w 7467600"/>
              <a:gd name="connsiteY751" fmla="*/ 869756 h 6858000"/>
              <a:gd name="connsiteX752" fmla="*/ 5920887 w 7467600"/>
              <a:gd name="connsiteY752" fmla="*/ 865929 h 6858000"/>
              <a:gd name="connsiteX753" fmla="*/ 5504425 w 7467600"/>
              <a:gd name="connsiteY753" fmla="*/ 848067 h 6858000"/>
              <a:gd name="connsiteX754" fmla="*/ 3607114 w 7467600"/>
              <a:gd name="connsiteY754" fmla="*/ 467441 h 6858000"/>
              <a:gd name="connsiteX755" fmla="*/ 3296242 w 7467600"/>
              <a:gd name="connsiteY755" fmla="*/ 807991 h 6858000"/>
              <a:gd name="connsiteX756" fmla="*/ 3174674 w 7467600"/>
              <a:gd name="connsiteY756" fmla="*/ 919759 h 6858000"/>
              <a:gd name="connsiteX757" fmla="*/ 3042978 w 7467600"/>
              <a:gd name="connsiteY757" fmla="*/ 1054894 h 6858000"/>
              <a:gd name="connsiteX758" fmla="*/ 2968914 w 7467600"/>
              <a:gd name="connsiteY758" fmla="*/ 1133756 h 6858000"/>
              <a:gd name="connsiteX759" fmla="*/ 3103823 w 7467600"/>
              <a:gd name="connsiteY759" fmla="*/ 1026814 h 6858000"/>
              <a:gd name="connsiteX760" fmla="*/ 3607114 w 7467600"/>
              <a:gd name="connsiteY760" fmla="*/ 467441 h 6858000"/>
              <a:gd name="connsiteX761" fmla="*/ 3744487 w 7467600"/>
              <a:gd name="connsiteY761" fmla="*/ 383136 h 6858000"/>
              <a:gd name="connsiteX762" fmla="*/ 3970213 w 7467600"/>
              <a:gd name="connsiteY762" fmla="*/ 995559 h 6858000"/>
              <a:gd name="connsiteX763" fmla="*/ 3744487 w 7467600"/>
              <a:gd name="connsiteY763" fmla="*/ 383136 h 6858000"/>
              <a:gd name="connsiteX764" fmla="*/ 3624562 w 7467600"/>
              <a:gd name="connsiteY764" fmla="*/ 367041 h 6858000"/>
              <a:gd name="connsiteX765" fmla="*/ 3489712 w 7467600"/>
              <a:gd name="connsiteY765" fmla="*/ 485386 h 6858000"/>
              <a:gd name="connsiteX766" fmla="*/ 3182994 w 7467600"/>
              <a:gd name="connsiteY766" fmla="*/ 828265 h 6858000"/>
              <a:gd name="connsiteX767" fmla="*/ 2892114 w 7467600"/>
              <a:gd name="connsiteY767" fmla="*/ 1172635 h 6858000"/>
              <a:gd name="connsiteX768" fmla="*/ 3021459 w 7467600"/>
              <a:gd name="connsiteY768" fmla="*/ 1035385 h 6858000"/>
              <a:gd name="connsiteX769" fmla="*/ 3153873 w 7467600"/>
              <a:gd name="connsiteY769" fmla="*/ 898971 h 6858000"/>
              <a:gd name="connsiteX770" fmla="*/ 3276511 w 7467600"/>
              <a:gd name="connsiteY770" fmla="*/ 786423 h 6858000"/>
              <a:gd name="connsiteX771" fmla="*/ 3584154 w 7467600"/>
              <a:gd name="connsiteY771" fmla="*/ 448218 h 6858000"/>
              <a:gd name="connsiteX772" fmla="*/ 3624562 w 7467600"/>
              <a:gd name="connsiteY772" fmla="*/ 367041 h 6858000"/>
              <a:gd name="connsiteX773" fmla="*/ 3766672 w 7467600"/>
              <a:gd name="connsiteY773" fmla="*/ 359429 h 6858000"/>
              <a:gd name="connsiteX774" fmla="*/ 3996338 w 7467600"/>
              <a:gd name="connsiteY774" fmla="*/ 968237 h 6858000"/>
              <a:gd name="connsiteX775" fmla="*/ 3766672 w 7467600"/>
              <a:gd name="connsiteY775" fmla="*/ 359429 h 6858000"/>
              <a:gd name="connsiteX776" fmla="*/ 5805386 w 7467600"/>
              <a:gd name="connsiteY776" fmla="*/ 239240 h 6858000"/>
              <a:gd name="connsiteX777" fmla="*/ 5736947 w 7467600"/>
              <a:gd name="connsiteY777" fmla="*/ 261367 h 6858000"/>
              <a:gd name="connsiteX778" fmla="*/ 5427012 w 7467600"/>
              <a:gd name="connsiteY778" fmla="*/ 311272 h 6858000"/>
              <a:gd name="connsiteX779" fmla="*/ 5147818 w 7467600"/>
              <a:gd name="connsiteY779" fmla="*/ 322112 h 6858000"/>
              <a:gd name="connsiteX780" fmla="*/ 5060854 w 7467600"/>
              <a:gd name="connsiteY780" fmla="*/ 311882 h 6858000"/>
              <a:gd name="connsiteX781" fmla="*/ 4945989 w 7467600"/>
              <a:gd name="connsiteY781" fmla="*/ 300516 h 6858000"/>
              <a:gd name="connsiteX782" fmla="*/ 5410479 w 7467600"/>
              <a:gd name="connsiteY782" fmla="*/ 348434 h 6858000"/>
              <a:gd name="connsiteX783" fmla="*/ 5805386 w 7467600"/>
              <a:gd name="connsiteY783" fmla="*/ 239240 h 6858000"/>
              <a:gd name="connsiteX784" fmla="*/ 5905192 w 7467600"/>
              <a:gd name="connsiteY784" fmla="*/ 163079 h 6858000"/>
              <a:gd name="connsiteX785" fmla="*/ 5865655 w 7467600"/>
              <a:gd name="connsiteY785" fmla="*/ 171901 h 6858000"/>
              <a:gd name="connsiteX786" fmla="*/ 5259740 w 7467600"/>
              <a:gd name="connsiteY786" fmla="*/ 257013 h 6858000"/>
              <a:gd name="connsiteX787" fmla="*/ 5208466 w 7467600"/>
              <a:gd name="connsiteY787" fmla="*/ 257550 h 6858000"/>
              <a:gd name="connsiteX788" fmla="*/ 4980204 w 7467600"/>
              <a:gd name="connsiteY788" fmla="*/ 271903 h 6858000"/>
              <a:gd name="connsiteX789" fmla="*/ 5068068 w 7467600"/>
              <a:gd name="connsiteY789" fmla="*/ 282244 h 6858000"/>
              <a:gd name="connsiteX790" fmla="*/ 5153231 w 7467600"/>
              <a:gd name="connsiteY790" fmla="*/ 292240 h 6858000"/>
              <a:gd name="connsiteX791" fmla="*/ 5426491 w 7467600"/>
              <a:gd name="connsiteY791" fmla="*/ 281128 h 6858000"/>
              <a:gd name="connsiteX792" fmla="*/ 5731212 w 7467600"/>
              <a:gd name="connsiteY792" fmla="*/ 231951 h 6858000"/>
              <a:gd name="connsiteX793" fmla="*/ 5905192 w 7467600"/>
              <a:gd name="connsiteY793" fmla="*/ 163079 h 6858000"/>
              <a:gd name="connsiteX794" fmla="*/ 5944437 w 7467600"/>
              <a:gd name="connsiteY794" fmla="*/ 113829 h 6858000"/>
              <a:gd name="connsiteX795" fmla="*/ 5825032 w 7467600"/>
              <a:gd name="connsiteY795" fmla="*/ 146405 h 6858000"/>
              <a:gd name="connsiteX796" fmla="*/ 4955599 w 7467600"/>
              <a:gd name="connsiteY796" fmla="*/ 247008 h 6858000"/>
              <a:gd name="connsiteX797" fmla="*/ 5210104 w 7467600"/>
              <a:gd name="connsiteY797" fmla="*/ 228123 h 6858000"/>
              <a:gd name="connsiteX798" fmla="*/ 5261015 w 7467600"/>
              <a:gd name="connsiteY798" fmla="*/ 227087 h 6858000"/>
              <a:gd name="connsiteX799" fmla="*/ 5861181 w 7467600"/>
              <a:gd name="connsiteY799" fmla="*/ 143093 h 6858000"/>
              <a:gd name="connsiteX800" fmla="*/ 5961252 w 7467600"/>
              <a:gd name="connsiteY800" fmla="*/ 114820 h 6858000"/>
              <a:gd name="connsiteX801" fmla="*/ 5944437 w 7467600"/>
              <a:gd name="connsiteY801" fmla="*/ 113829 h 6858000"/>
              <a:gd name="connsiteX802" fmla="*/ 3882765 w 7467600"/>
              <a:gd name="connsiteY802" fmla="*/ 0 h 6858000"/>
              <a:gd name="connsiteX803" fmla="*/ 3995099 w 7467600"/>
              <a:gd name="connsiteY803" fmla="*/ 0 h 6858000"/>
              <a:gd name="connsiteX804" fmla="*/ 4163818 w 7467600"/>
              <a:gd name="connsiteY804" fmla="*/ 234104 h 6858000"/>
              <a:gd name="connsiteX805" fmla="*/ 4172099 w 7467600"/>
              <a:gd name="connsiteY805" fmla="*/ 234207 h 6858000"/>
              <a:gd name="connsiteX806" fmla="*/ 4784282 w 7467600"/>
              <a:gd name="connsiteY806" fmla="*/ 276561 h 6858000"/>
              <a:gd name="connsiteX807" fmla="*/ 4801687 w 7467600"/>
              <a:gd name="connsiteY807" fmla="*/ 267764 h 6858000"/>
              <a:gd name="connsiteX808" fmla="*/ 6082788 w 7467600"/>
              <a:gd name="connsiteY808" fmla="*/ 64119 h 6858000"/>
              <a:gd name="connsiteX809" fmla="*/ 6099442 w 7467600"/>
              <a:gd name="connsiteY809" fmla="*/ 82568 h 6858000"/>
              <a:gd name="connsiteX810" fmla="*/ 4804137 w 7467600"/>
              <a:gd name="connsiteY810" fmla="*/ 320931 h 6858000"/>
              <a:gd name="connsiteX811" fmla="*/ 4227047 w 7467600"/>
              <a:gd name="connsiteY811" fmla="*/ 313415 h 6858000"/>
              <a:gd name="connsiteX812" fmla="*/ 4346041 w 7467600"/>
              <a:gd name="connsiteY812" fmla="*/ 456086 h 6858000"/>
              <a:gd name="connsiteX813" fmla="*/ 4870967 w 7467600"/>
              <a:gd name="connsiteY813" fmla="*/ 963061 h 6858000"/>
              <a:gd name="connsiteX814" fmla="*/ 4889647 w 7467600"/>
              <a:gd name="connsiteY814" fmla="*/ 957147 h 6858000"/>
              <a:gd name="connsiteX815" fmla="*/ 5422504 w 7467600"/>
              <a:gd name="connsiteY815" fmla="*/ 805191 h 6858000"/>
              <a:gd name="connsiteX816" fmla="*/ 6087656 w 7467600"/>
              <a:gd name="connsiteY816" fmla="*/ 826703 h 6858000"/>
              <a:gd name="connsiteX817" fmla="*/ 6058717 w 7467600"/>
              <a:gd name="connsiteY817" fmla="*/ 865992 h 6858000"/>
              <a:gd name="connsiteX818" fmla="*/ 4974153 w 7467600"/>
              <a:gd name="connsiteY818" fmla="*/ 1045456 h 6858000"/>
              <a:gd name="connsiteX819" fmla="*/ 5627835 w 7467600"/>
              <a:gd name="connsiteY819" fmla="*/ 1472077 h 6858000"/>
              <a:gd name="connsiteX820" fmla="*/ 5629817 w 7467600"/>
              <a:gd name="connsiteY820" fmla="*/ 1471412 h 6858000"/>
              <a:gd name="connsiteX821" fmla="*/ 5634124 w 7467600"/>
              <a:gd name="connsiteY821" fmla="*/ 1470572 h 6858000"/>
              <a:gd name="connsiteX822" fmla="*/ 5755832 w 7467600"/>
              <a:gd name="connsiteY822" fmla="*/ 1383886 h 6858000"/>
              <a:gd name="connsiteX823" fmla="*/ 6014186 w 7467600"/>
              <a:gd name="connsiteY823" fmla="*/ 1279799 h 6858000"/>
              <a:gd name="connsiteX824" fmla="*/ 6901619 w 7467600"/>
              <a:gd name="connsiteY824" fmla="*/ 1047874 h 6858000"/>
              <a:gd name="connsiteX825" fmla="*/ 6931566 w 7467600"/>
              <a:gd name="connsiteY825" fmla="*/ 1062034 h 6858000"/>
              <a:gd name="connsiteX826" fmla="*/ 5790982 w 7467600"/>
              <a:gd name="connsiteY826" fmla="*/ 1561380 h 6858000"/>
              <a:gd name="connsiteX827" fmla="*/ 6188971 w 7467600"/>
              <a:gd name="connsiteY827" fmla="*/ 1755168 h 6858000"/>
              <a:gd name="connsiteX828" fmla="*/ 6202446 w 7467600"/>
              <a:gd name="connsiteY828" fmla="*/ 1752268 h 6858000"/>
              <a:gd name="connsiteX829" fmla="*/ 7179560 w 7467600"/>
              <a:gd name="connsiteY829" fmla="*/ 1467551 h 6858000"/>
              <a:gd name="connsiteX830" fmla="*/ 7158730 w 7467600"/>
              <a:gd name="connsiteY830" fmla="*/ 1507835 h 6858000"/>
              <a:gd name="connsiteX831" fmla="*/ 6326959 w 7467600"/>
              <a:gd name="connsiteY831" fmla="*/ 1817686 h 6858000"/>
              <a:gd name="connsiteX832" fmla="*/ 6537433 w 7467600"/>
              <a:gd name="connsiteY832" fmla="*/ 1907790 h 6858000"/>
              <a:gd name="connsiteX833" fmla="*/ 6550221 w 7467600"/>
              <a:gd name="connsiteY833" fmla="*/ 1910729 h 6858000"/>
              <a:gd name="connsiteX834" fmla="*/ 6964438 w 7467600"/>
              <a:gd name="connsiteY834" fmla="*/ 2209505 h 6858000"/>
              <a:gd name="connsiteX835" fmla="*/ 7367862 w 7467600"/>
              <a:gd name="connsiteY835" fmla="*/ 2806833 h 6858000"/>
              <a:gd name="connsiteX836" fmla="*/ 7364329 w 7467600"/>
              <a:gd name="connsiteY836" fmla="*/ 2826907 h 6858000"/>
              <a:gd name="connsiteX837" fmla="*/ 7290545 w 7467600"/>
              <a:gd name="connsiteY837" fmla="*/ 2850663 h 6858000"/>
              <a:gd name="connsiteX838" fmla="*/ 6472036 w 7467600"/>
              <a:gd name="connsiteY838" fmla="*/ 1959003 h 6858000"/>
              <a:gd name="connsiteX839" fmla="*/ 5792897 w 7467600"/>
              <a:gd name="connsiteY839" fmla="*/ 1647747 h 6858000"/>
              <a:gd name="connsiteX840" fmla="*/ 5842751 w 7467600"/>
              <a:gd name="connsiteY840" fmla="*/ 1816112 h 6858000"/>
              <a:gd name="connsiteX841" fmla="*/ 5847424 w 7467600"/>
              <a:gd name="connsiteY841" fmla="*/ 1815776 h 6858000"/>
              <a:gd name="connsiteX842" fmla="*/ 6399821 w 7467600"/>
              <a:gd name="connsiteY842" fmla="*/ 2344799 h 6858000"/>
              <a:gd name="connsiteX843" fmla="*/ 6323232 w 7467600"/>
              <a:gd name="connsiteY843" fmla="*/ 2389634 h 6858000"/>
              <a:gd name="connsiteX844" fmla="*/ 5942958 w 7467600"/>
              <a:gd name="connsiteY844" fmla="*/ 2077708 h 6858000"/>
              <a:gd name="connsiteX845" fmla="*/ 5921559 w 7467600"/>
              <a:gd name="connsiteY845" fmla="*/ 2378596 h 6858000"/>
              <a:gd name="connsiteX846" fmla="*/ 5817651 w 7467600"/>
              <a:gd name="connsiteY846" fmla="*/ 3023919 h 6858000"/>
              <a:gd name="connsiteX847" fmla="*/ 5729634 w 7467600"/>
              <a:gd name="connsiteY847" fmla="*/ 3051849 h 6858000"/>
              <a:gd name="connsiteX848" fmla="*/ 5611018 w 7467600"/>
              <a:gd name="connsiteY848" fmla="*/ 2316769 h 6858000"/>
              <a:gd name="connsiteX849" fmla="*/ 5687608 w 7467600"/>
              <a:gd name="connsiteY849" fmla="*/ 2039972 h 6858000"/>
              <a:gd name="connsiteX850" fmla="*/ 5657554 w 7467600"/>
              <a:gd name="connsiteY850" fmla="*/ 1576445 h 6858000"/>
              <a:gd name="connsiteX851" fmla="*/ 5150475 w 7467600"/>
              <a:gd name="connsiteY851" fmla="*/ 1274012 h 6858000"/>
              <a:gd name="connsiteX852" fmla="*/ 5349142 w 7467600"/>
              <a:gd name="connsiteY852" fmla="*/ 2204405 h 6858000"/>
              <a:gd name="connsiteX853" fmla="*/ 5262214 w 7467600"/>
              <a:gd name="connsiteY853" fmla="*/ 2233836 h 6858000"/>
              <a:gd name="connsiteX854" fmla="*/ 4981539 w 7467600"/>
              <a:gd name="connsiteY854" fmla="*/ 1542201 h 6858000"/>
              <a:gd name="connsiteX855" fmla="*/ 4958461 w 7467600"/>
              <a:gd name="connsiteY855" fmla="*/ 1136957 h 6858000"/>
              <a:gd name="connsiteX856" fmla="*/ 4655015 w 7467600"/>
              <a:gd name="connsiteY856" fmla="*/ 891426 h 6858000"/>
              <a:gd name="connsiteX857" fmla="*/ 4348002 w 7467600"/>
              <a:gd name="connsiteY857" fmla="*/ 2205895 h 6858000"/>
              <a:gd name="connsiteX858" fmla="*/ 4262250 w 7467600"/>
              <a:gd name="connsiteY858" fmla="*/ 2219972 h 6858000"/>
              <a:gd name="connsiteX859" fmla="*/ 4550611 w 7467600"/>
              <a:gd name="connsiteY859" fmla="*/ 817540 h 6858000"/>
              <a:gd name="connsiteX860" fmla="*/ 4564418 w 7467600"/>
              <a:gd name="connsiteY860" fmla="*/ 808293 h 6858000"/>
              <a:gd name="connsiteX861" fmla="*/ 4266388 w 7467600"/>
              <a:gd name="connsiteY861" fmla="*/ 500083 h 6858000"/>
              <a:gd name="connsiteX862" fmla="*/ 4032842 w 7467600"/>
              <a:gd name="connsiteY862" fmla="*/ 211809 h 6858000"/>
              <a:gd name="connsiteX863" fmla="*/ 3882765 w 7467600"/>
              <a:gd name="connsiteY863" fmla="*/ 0 h 6858000"/>
              <a:gd name="connsiteX864" fmla="*/ 3721337 w 7467600"/>
              <a:gd name="connsiteY864" fmla="*/ 0 h 6858000"/>
              <a:gd name="connsiteX865" fmla="*/ 3797544 w 7467600"/>
              <a:gd name="connsiteY865" fmla="*/ 0 h 6858000"/>
              <a:gd name="connsiteX866" fmla="*/ 3775734 w 7467600"/>
              <a:gd name="connsiteY866" fmla="*/ 95131 h 6858000"/>
              <a:gd name="connsiteX867" fmla="*/ 3724807 w 7467600"/>
              <a:gd name="connsiteY867" fmla="*/ 272257 h 6858000"/>
              <a:gd name="connsiteX868" fmla="*/ 3726844 w 7467600"/>
              <a:gd name="connsiteY868" fmla="*/ 282988 h 6858000"/>
              <a:gd name="connsiteX869" fmla="*/ 3742664 w 7467600"/>
              <a:gd name="connsiteY869" fmla="*/ 279918 h 6858000"/>
              <a:gd name="connsiteX870" fmla="*/ 4103910 w 7467600"/>
              <a:gd name="connsiteY870" fmla="*/ 1161917 h 6858000"/>
              <a:gd name="connsiteX871" fmla="*/ 4020269 w 7467600"/>
              <a:gd name="connsiteY871" fmla="*/ 1200406 h 6858000"/>
              <a:gd name="connsiteX872" fmla="*/ 3674882 w 7467600"/>
              <a:gd name="connsiteY872" fmla="*/ 488524 h 6858000"/>
              <a:gd name="connsiteX873" fmla="*/ 3132682 w 7467600"/>
              <a:gd name="connsiteY873" fmla="*/ 1072284 h 6858000"/>
              <a:gd name="connsiteX874" fmla="*/ 2716346 w 7467600"/>
              <a:gd name="connsiteY874" fmla="*/ 1276376 h 6858000"/>
              <a:gd name="connsiteX875" fmla="*/ 2716772 w 7467600"/>
              <a:gd name="connsiteY875" fmla="*/ 1255462 h 6858000"/>
              <a:gd name="connsiteX876" fmla="*/ 3471096 w 7467600"/>
              <a:gd name="connsiteY876" fmla="*/ 437072 h 6858000"/>
              <a:gd name="connsiteX877" fmla="*/ 3639057 w 7467600"/>
              <a:gd name="connsiteY877" fmla="*/ 286334 h 6858000"/>
              <a:gd name="connsiteX878" fmla="*/ 3640309 w 7467600"/>
              <a:gd name="connsiteY878" fmla="*/ 284664 h 6858000"/>
              <a:gd name="connsiteX879" fmla="*/ 3646022 w 7467600"/>
              <a:gd name="connsiteY879" fmla="*/ 276711 h 6858000"/>
              <a:gd name="connsiteX880" fmla="*/ 3707943 w 7467600"/>
              <a:gd name="connsiteY880" fmla="*/ 65958 h 6858000"/>
              <a:gd name="connsiteX881" fmla="*/ 3721337 w 7467600"/>
              <a:gd name="connsiteY881" fmla="*/ 0 h 6858000"/>
              <a:gd name="connsiteX882" fmla="*/ 2867960 w 7467600"/>
              <a:gd name="connsiteY882" fmla="*/ 0 h 6858000"/>
              <a:gd name="connsiteX883" fmla="*/ 2926351 w 7467600"/>
              <a:gd name="connsiteY883" fmla="*/ 0 h 6858000"/>
              <a:gd name="connsiteX884" fmla="*/ 2902823 w 7467600"/>
              <a:gd name="connsiteY884" fmla="*/ 262929 h 6858000"/>
              <a:gd name="connsiteX885" fmla="*/ 2940663 w 7467600"/>
              <a:gd name="connsiteY885" fmla="*/ 140884 h 6858000"/>
              <a:gd name="connsiteX886" fmla="*/ 2947039 w 7467600"/>
              <a:gd name="connsiteY886" fmla="*/ 122524 h 6858000"/>
              <a:gd name="connsiteX887" fmla="*/ 2984316 w 7467600"/>
              <a:gd name="connsiteY887" fmla="*/ 0 h 6858000"/>
              <a:gd name="connsiteX888" fmla="*/ 3016114 w 7467600"/>
              <a:gd name="connsiteY888" fmla="*/ 0 h 6858000"/>
              <a:gd name="connsiteX889" fmla="*/ 2979949 w 7467600"/>
              <a:gd name="connsiteY889" fmla="*/ 119274 h 6858000"/>
              <a:gd name="connsiteX890" fmla="*/ 3023879 w 7467600"/>
              <a:gd name="connsiteY890" fmla="*/ 0 h 6858000"/>
              <a:gd name="connsiteX891" fmla="*/ 3105400 w 7467600"/>
              <a:gd name="connsiteY891" fmla="*/ 0 h 6858000"/>
              <a:gd name="connsiteX892" fmla="*/ 3094669 w 7467600"/>
              <a:gd name="connsiteY892" fmla="*/ 30308 h 6858000"/>
              <a:gd name="connsiteX893" fmla="*/ 2901945 w 7467600"/>
              <a:gd name="connsiteY893" fmla="*/ 466538 h 6858000"/>
              <a:gd name="connsiteX894" fmla="*/ 2815209 w 7467600"/>
              <a:gd name="connsiteY894" fmla="*/ 497361 h 6858000"/>
              <a:gd name="connsiteX895" fmla="*/ 2844845 w 7467600"/>
              <a:gd name="connsiteY895" fmla="*/ 127638 h 6858000"/>
              <a:gd name="connsiteX896" fmla="*/ 2867960 w 7467600"/>
              <a:gd name="connsiteY896" fmla="*/ 0 h 6858000"/>
              <a:gd name="connsiteX897" fmla="*/ 1057230 w 7467600"/>
              <a:gd name="connsiteY897" fmla="*/ 0 h 6858000"/>
              <a:gd name="connsiteX898" fmla="*/ 1111003 w 7467600"/>
              <a:gd name="connsiteY898" fmla="*/ 0 h 6858000"/>
              <a:gd name="connsiteX899" fmla="*/ 1125553 w 7467600"/>
              <a:gd name="connsiteY899" fmla="*/ 52588 h 6858000"/>
              <a:gd name="connsiteX900" fmla="*/ 1304276 w 7467600"/>
              <a:gd name="connsiteY900" fmla="*/ 476275 h 6858000"/>
              <a:gd name="connsiteX901" fmla="*/ 1492066 w 7467600"/>
              <a:gd name="connsiteY901" fmla="*/ 886333 h 6858000"/>
              <a:gd name="connsiteX902" fmla="*/ 1423698 w 7467600"/>
              <a:gd name="connsiteY902" fmla="*/ 710817 h 6858000"/>
              <a:gd name="connsiteX903" fmla="*/ 1357609 w 7467600"/>
              <a:gd name="connsiteY903" fmla="*/ 532892 h 6858000"/>
              <a:gd name="connsiteX904" fmla="*/ 1309550 w 7467600"/>
              <a:gd name="connsiteY904" fmla="*/ 374031 h 6858000"/>
              <a:gd name="connsiteX905" fmla="*/ 1193673 w 7467600"/>
              <a:gd name="connsiteY905" fmla="*/ 49533 h 6858000"/>
              <a:gd name="connsiteX906" fmla="*/ 1164391 w 7467600"/>
              <a:gd name="connsiteY906" fmla="*/ 0 h 6858000"/>
              <a:gd name="connsiteX907" fmla="*/ 1200666 w 7467600"/>
              <a:gd name="connsiteY907" fmla="*/ 0 h 6858000"/>
              <a:gd name="connsiteX908" fmla="*/ 1223408 w 7467600"/>
              <a:gd name="connsiteY908" fmla="*/ 38996 h 6858000"/>
              <a:gd name="connsiteX909" fmla="*/ 1339635 w 7467600"/>
              <a:gd name="connsiteY909" fmla="*/ 365517 h 6858000"/>
              <a:gd name="connsiteX910" fmla="*/ 1387469 w 7467600"/>
              <a:gd name="connsiteY910" fmla="*/ 523079 h 6858000"/>
              <a:gd name="connsiteX911" fmla="*/ 1452685 w 7467600"/>
              <a:gd name="connsiteY911" fmla="*/ 699806 h 6858000"/>
              <a:gd name="connsiteX912" fmla="*/ 1492092 w 7467600"/>
              <a:gd name="connsiteY912" fmla="*/ 800424 h 6858000"/>
              <a:gd name="connsiteX913" fmla="*/ 1455302 w 7467600"/>
              <a:gd name="connsiteY913" fmla="*/ 632913 h 6858000"/>
              <a:gd name="connsiteX914" fmla="*/ 1222336 w 7467600"/>
              <a:gd name="connsiteY914" fmla="*/ 9480 h 6858000"/>
              <a:gd name="connsiteX915" fmla="*/ 1214634 w 7467600"/>
              <a:gd name="connsiteY915" fmla="*/ 0 h 6858000"/>
              <a:gd name="connsiteX916" fmla="*/ 1289827 w 7467600"/>
              <a:gd name="connsiteY916" fmla="*/ 0 h 6858000"/>
              <a:gd name="connsiteX917" fmla="*/ 1321076 w 7467600"/>
              <a:gd name="connsiteY917" fmla="*/ 59722 h 6858000"/>
              <a:gd name="connsiteX918" fmla="*/ 1512579 w 7467600"/>
              <a:gd name="connsiteY918" fmla="*/ 626441 h 6858000"/>
              <a:gd name="connsiteX919" fmla="*/ 1506076 w 7467600"/>
              <a:gd name="connsiteY919" fmla="*/ 1089289 h 6858000"/>
              <a:gd name="connsiteX920" fmla="*/ 1486346 w 7467600"/>
              <a:gd name="connsiteY920" fmla="*/ 1079919 h 6858000"/>
              <a:gd name="connsiteX921" fmla="*/ 1070511 w 7467600"/>
              <a:gd name="connsiteY921" fmla="*/ 48609 h 6858000"/>
              <a:gd name="connsiteX922" fmla="*/ 1057230 w 7467600"/>
              <a:gd name="connsiteY922" fmla="*/ 0 h 6858000"/>
              <a:gd name="connsiteX923" fmla="*/ 43151 w 7467600"/>
              <a:gd name="connsiteY923" fmla="*/ 0 h 6858000"/>
              <a:gd name="connsiteX924" fmla="*/ 95283 w 7467600"/>
              <a:gd name="connsiteY924" fmla="*/ 0 h 6858000"/>
              <a:gd name="connsiteX925" fmla="*/ 300708 w 7467600"/>
              <a:gd name="connsiteY925" fmla="*/ 154571 h 6858000"/>
              <a:gd name="connsiteX926" fmla="*/ 530414 w 7467600"/>
              <a:gd name="connsiteY926" fmla="*/ 354673 h 6858000"/>
              <a:gd name="connsiteX927" fmla="*/ 333785 w 7467600"/>
              <a:gd name="connsiteY927" fmla="*/ 161564 h 6858000"/>
              <a:gd name="connsiteX928" fmla="*/ 147005 w 7467600"/>
              <a:gd name="connsiteY928" fmla="*/ 0 h 6858000"/>
              <a:gd name="connsiteX929" fmla="*/ 272509 w 7467600"/>
              <a:gd name="connsiteY929" fmla="*/ 0 h 6858000"/>
              <a:gd name="connsiteX930" fmla="*/ 326276 w 7467600"/>
              <a:gd name="connsiteY930" fmla="*/ 45847 h 6858000"/>
              <a:gd name="connsiteX931" fmla="*/ 823759 w 7467600"/>
              <a:gd name="connsiteY931" fmla="*/ 574145 h 6858000"/>
              <a:gd name="connsiteX932" fmla="*/ 811254 w 7467600"/>
              <a:gd name="connsiteY932" fmla="*/ 665546 h 6858000"/>
              <a:gd name="connsiteX933" fmla="*/ 154042 w 7467600"/>
              <a:gd name="connsiteY933" fmla="*/ 261522 h 6858000"/>
              <a:gd name="connsiteX934" fmla="*/ 13550 w 7467600"/>
              <a:gd name="connsiteY934" fmla="*/ 158423 h 6858000"/>
              <a:gd name="connsiteX935" fmla="*/ 0 w 7467600"/>
              <a:gd name="connsiteY935" fmla="*/ 146618 h 6858000"/>
              <a:gd name="connsiteX936" fmla="*/ 0 w 7467600"/>
              <a:gd name="connsiteY936" fmla="*/ 59161 h 6858000"/>
              <a:gd name="connsiteX937" fmla="*/ 45427 w 7467600"/>
              <a:gd name="connsiteY937" fmla="*/ 101078 h 6858000"/>
              <a:gd name="connsiteX938" fmla="*/ 630103 w 7467600"/>
              <a:gd name="connsiteY938" fmla="*/ 485885 h 6858000"/>
              <a:gd name="connsiteX939" fmla="*/ 532040 w 7467600"/>
              <a:gd name="connsiteY939" fmla="*/ 399359 h 6858000"/>
              <a:gd name="connsiteX940" fmla="*/ 517618 w 7467600"/>
              <a:gd name="connsiteY940" fmla="*/ 385726 h 6858000"/>
              <a:gd name="connsiteX941" fmla="*/ 285074 w 7467600"/>
              <a:gd name="connsiteY941" fmla="*/ 182755 h 6858000"/>
              <a:gd name="connsiteX942" fmla="*/ 43151 w 7467600"/>
              <a:gd name="connsiteY942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289862 w 7467600"/>
              <a:gd name="connsiteY4" fmla="*/ 6659827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289862 w 7467600"/>
              <a:gd name="connsiteY9" fmla="*/ 6659827 h 6858000"/>
              <a:gd name="connsiteX10" fmla="*/ 1019354 w 7467600"/>
              <a:gd name="connsiteY10" fmla="*/ 6315006 h 6858000"/>
              <a:gd name="connsiteX11" fmla="*/ 441046 w 7467600"/>
              <a:gd name="connsiteY11" fmla="*/ 6691153 h 6858000"/>
              <a:gd name="connsiteX12" fmla="*/ 1019354 w 7467600"/>
              <a:gd name="connsiteY12" fmla="*/ 6315006 h 6858000"/>
              <a:gd name="connsiteX13" fmla="*/ 991680 w 7467600"/>
              <a:gd name="connsiteY13" fmla="*/ 6298413 h 6858000"/>
              <a:gd name="connsiteX14" fmla="*/ 409060 w 7467600"/>
              <a:gd name="connsiteY14" fmla="*/ 6671470 h 6858000"/>
              <a:gd name="connsiteX15" fmla="*/ 991680 w 7467600"/>
              <a:gd name="connsiteY15" fmla="*/ 6298413 h 6858000"/>
              <a:gd name="connsiteX16" fmla="*/ 103333 w 7467600"/>
              <a:gd name="connsiteY16" fmla="*/ 5699602 h 6858000"/>
              <a:gd name="connsiteX17" fmla="*/ 233938 w 7467600"/>
              <a:gd name="connsiteY17" fmla="*/ 5809416 h 6858000"/>
              <a:gd name="connsiteX18" fmla="*/ 883580 w 7467600"/>
              <a:gd name="connsiteY18" fmla="*/ 6180710 h 6858000"/>
              <a:gd name="connsiteX19" fmla="*/ 487337 w 7467600"/>
              <a:gd name="connsiteY19" fmla="*/ 5950182 h 6858000"/>
              <a:gd name="connsiteX20" fmla="*/ 354051 w 7467600"/>
              <a:gd name="connsiteY20" fmla="*/ 5854912 h 6858000"/>
              <a:gd name="connsiteX21" fmla="*/ 195436 w 7467600"/>
              <a:gd name="connsiteY21" fmla="*/ 5755068 h 6858000"/>
              <a:gd name="connsiteX22" fmla="*/ 103333 w 7467600"/>
              <a:gd name="connsiteY22" fmla="*/ 5699602 h 6858000"/>
              <a:gd name="connsiteX23" fmla="*/ 5539432 w 7467600"/>
              <a:gd name="connsiteY23" fmla="*/ 5642928 h 6858000"/>
              <a:gd name="connsiteX24" fmla="*/ 5555462 w 7467600"/>
              <a:gd name="connsiteY24" fmla="*/ 5694454 h 6858000"/>
              <a:gd name="connsiteX25" fmla="*/ 5828270 w 7467600"/>
              <a:gd name="connsiteY25" fmla="*/ 6320663 h 6858000"/>
              <a:gd name="connsiteX26" fmla="*/ 5947416 w 7467600"/>
              <a:gd name="connsiteY26" fmla="*/ 6574846 h 6858000"/>
              <a:gd name="connsiteX27" fmla="*/ 5539432 w 7467600"/>
              <a:gd name="connsiteY27" fmla="*/ 5642928 h 6858000"/>
              <a:gd name="connsiteX28" fmla="*/ 51253 w 7467600"/>
              <a:gd name="connsiteY28" fmla="*/ 5631825 h 6858000"/>
              <a:gd name="connsiteX29" fmla="*/ 211622 w 7467600"/>
              <a:gd name="connsiteY29" fmla="*/ 5728803 h 6858000"/>
              <a:gd name="connsiteX30" fmla="*/ 371652 w 7467600"/>
              <a:gd name="connsiteY30" fmla="*/ 5829062 h 6858000"/>
              <a:gd name="connsiteX31" fmla="*/ 505903 w 7467600"/>
              <a:gd name="connsiteY31" fmla="*/ 5925221 h 6858000"/>
              <a:gd name="connsiteX32" fmla="*/ 899240 w 7467600"/>
              <a:gd name="connsiteY32" fmla="*/ 6153068 h 6858000"/>
              <a:gd name="connsiteX33" fmla="*/ 988114 w 7467600"/>
              <a:gd name="connsiteY33" fmla="*/ 6174204 h 6858000"/>
              <a:gd name="connsiteX34" fmla="*/ 845971 w 7467600"/>
              <a:gd name="connsiteY34" fmla="*/ 6067177 h 6858000"/>
              <a:gd name="connsiteX35" fmla="*/ 448057 w 7467600"/>
              <a:gd name="connsiteY35" fmla="*/ 5841376 h 6858000"/>
              <a:gd name="connsiteX36" fmla="*/ 51253 w 7467600"/>
              <a:gd name="connsiteY36" fmla="*/ 5631825 h 6858000"/>
              <a:gd name="connsiteX37" fmla="*/ 2606687 w 7467600"/>
              <a:gd name="connsiteY37" fmla="*/ 5630718 h 6858000"/>
              <a:gd name="connsiteX38" fmla="*/ 2645658 w 7467600"/>
              <a:gd name="connsiteY38" fmla="*/ 6640259 h 6858000"/>
              <a:gd name="connsiteX39" fmla="*/ 2606687 w 7467600"/>
              <a:gd name="connsiteY39" fmla="*/ 5630718 h 6858000"/>
              <a:gd name="connsiteX40" fmla="*/ 3642057 w 7467600"/>
              <a:gd name="connsiteY40" fmla="*/ 5573487 h 6858000"/>
              <a:gd name="connsiteX41" fmla="*/ 3632981 w 7467600"/>
              <a:gd name="connsiteY41" fmla="*/ 5579437 h 6858000"/>
              <a:gd name="connsiteX42" fmla="*/ 3382436 w 7467600"/>
              <a:gd name="connsiteY42" fmla="*/ 5952726 h 6858000"/>
              <a:gd name="connsiteX43" fmla="*/ 3191929 w 7467600"/>
              <a:gd name="connsiteY43" fmla="*/ 6662669 h 6858000"/>
              <a:gd name="connsiteX44" fmla="*/ 3369898 w 7467600"/>
              <a:gd name="connsiteY44" fmla="*/ 6081771 h 6858000"/>
              <a:gd name="connsiteX45" fmla="*/ 3642057 w 7467600"/>
              <a:gd name="connsiteY45" fmla="*/ 5573487 h 6858000"/>
              <a:gd name="connsiteX46" fmla="*/ 2650666 w 7467600"/>
              <a:gd name="connsiteY46" fmla="*/ 5530686 h 6858000"/>
              <a:gd name="connsiteX47" fmla="*/ 2650249 w 7467600"/>
              <a:gd name="connsiteY47" fmla="*/ 5532101 h 6858000"/>
              <a:gd name="connsiteX48" fmla="*/ 2663808 w 7467600"/>
              <a:gd name="connsiteY48" fmla="*/ 6535215 h 6858000"/>
              <a:gd name="connsiteX49" fmla="*/ 2665418 w 7467600"/>
              <a:gd name="connsiteY49" fmla="*/ 6132756 h 6858000"/>
              <a:gd name="connsiteX50" fmla="*/ 2650666 w 7467600"/>
              <a:gd name="connsiteY50" fmla="*/ 5530686 h 6858000"/>
              <a:gd name="connsiteX51" fmla="*/ 2680277 w 7467600"/>
              <a:gd name="connsiteY51" fmla="*/ 5479204 h 6858000"/>
              <a:gd name="connsiteX52" fmla="*/ 2678972 w 7467600"/>
              <a:gd name="connsiteY52" fmla="*/ 5481582 h 6858000"/>
              <a:gd name="connsiteX53" fmla="*/ 2696666 w 7467600"/>
              <a:gd name="connsiteY53" fmla="*/ 6133836 h 6858000"/>
              <a:gd name="connsiteX54" fmla="*/ 2695769 w 7467600"/>
              <a:gd name="connsiteY54" fmla="*/ 6390955 h 6858000"/>
              <a:gd name="connsiteX55" fmla="*/ 2739893 w 7467600"/>
              <a:gd name="connsiteY55" fmla="*/ 6108357 h 6858000"/>
              <a:gd name="connsiteX56" fmla="*/ 2680277 w 7467600"/>
              <a:gd name="connsiteY56" fmla="*/ 5479204 h 6858000"/>
              <a:gd name="connsiteX57" fmla="*/ 1132195 w 7467600"/>
              <a:gd name="connsiteY57" fmla="*/ 5467980 h 6858000"/>
              <a:gd name="connsiteX58" fmla="*/ 1679056 w 7467600"/>
              <a:gd name="connsiteY58" fmla="*/ 5516907 h 6858000"/>
              <a:gd name="connsiteX59" fmla="*/ 2128648 w 7467600"/>
              <a:gd name="connsiteY59" fmla="*/ 5474249 h 6858000"/>
              <a:gd name="connsiteX60" fmla="*/ 1825619 w 7467600"/>
              <a:gd name="connsiteY60" fmla="*/ 5478447 h 6858000"/>
              <a:gd name="connsiteX61" fmla="*/ 1737798 w 7467600"/>
              <a:gd name="connsiteY61" fmla="*/ 5483353 h 6858000"/>
              <a:gd name="connsiteX62" fmla="*/ 1132195 w 7467600"/>
              <a:gd name="connsiteY62" fmla="*/ 5467980 h 6858000"/>
              <a:gd name="connsiteX63" fmla="*/ 1456157 w 7467600"/>
              <a:gd name="connsiteY63" fmla="*/ 5371404 h 6858000"/>
              <a:gd name="connsiteX64" fmla="*/ 1244432 w 7467600"/>
              <a:gd name="connsiteY64" fmla="*/ 5385601 h 6858000"/>
              <a:gd name="connsiteX65" fmla="*/ 973990 w 7467600"/>
              <a:gd name="connsiteY65" fmla="*/ 5424940 h 6858000"/>
              <a:gd name="connsiteX66" fmla="*/ 1103809 w 7467600"/>
              <a:gd name="connsiteY66" fmla="*/ 5433720 h 6858000"/>
              <a:gd name="connsiteX67" fmla="*/ 1123454 w 7467600"/>
              <a:gd name="connsiteY67" fmla="*/ 5435727 h 6858000"/>
              <a:gd name="connsiteX68" fmla="*/ 1737017 w 7467600"/>
              <a:gd name="connsiteY68" fmla="*/ 5452183 h 6858000"/>
              <a:gd name="connsiteX69" fmla="*/ 1824397 w 7467600"/>
              <a:gd name="connsiteY69" fmla="*/ 5447757 h 6858000"/>
              <a:gd name="connsiteX70" fmla="*/ 2070059 w 7467600"/>
              <a:gd name="connsiteY70" fmla="*/ 5441660 h 6858000"/>
              <a:gd name="connsiteX71" fmla="*/ 1456157 w 7467600"/>
              <a:gd name="connsiteY71" fmla="*/ 5371404 h 6858000"/>
              <a:gd name="connsiteX72" fmla="*/ 4988186 w 7467600"/>
              <a:gd name="connsiteY72" fmla="*/ 5216467 h 6858000"/>
              <a:gd name="connsiteX73" fmla="*/ 4777334 w 7467600"/>
              <a:gd name="connsiteY73" fmla="*/ 5406072 h 6858000"/>
              <a:gd name="connsiteX74" fmla="*/ 4718341 w 7467600"/>
              <a:gd name="connsiteY74" fmla="*/ 5468043 h 6858000"/>
              <a:gd name="connsiteX75" fmla="*/ 4604655 w 7467600"/>
              <a:gd name="connsiteY75" fmla="*/ 5583434 h 6858000"/>
              <a:gd name="connsiteX76" fmla="*/ 4565074 w 7467600"/>
              <a:gd name="connsiteY76" fmla="*/ 5618550 h 6858000"/>
              <a:gd name="connsiteX77" fmla="*/ 4988186 w 7467600"/>
              <a:gd name="connsiteY77" fmla="*/ 5216467 h 6858000"/>
              <a:gd name="connsiteX78" fmla="*/ 4978032 w 7467600"/>
              <a:gd name="connsiteY78" fmla="*/ 5183809 h 6858000"/>
              <a:gd name="connsiteX79" fmla="*/ 4463413 w 7467600"/>
              <a:gd name="connsiteY79" fmla="*/ 5615162 h 6858000"/>
              <a:gd name="connsiteX80" fmla="*/ 4358134 w 7467600"/>
              <a:gd name="connsiteY80" fmla="*/ 5742791 h 6858000"/>
              <a:gd name="connsiteX81" fmla="*/ 4376219 w 7467600"/>
              <a:gd name="connsiteY81" fmla="*/ 5729027 h 6858000"/>
              <a:gd name="connsiteX82" fmla="*/ 4582340 w 7467600"/>
              <a:gd name="connsiteY82" fmla="*/ 5561037 h 6858000"/>
              <a:gd name="connsiteX83" fmla="*/ 4694684 w 7467600"/>
              <a:gd name="connsiteY83" fmla="*/ 5447098 h 6858000"/>
              <a:gd name="connsiteX84" fmla="*/ 4754123 w 7467600"/>
              <a:gd name="connsiteY84" fmla="*/ 5384643 h 6858000"/>
              <a:gd name="connsiteX85" fmla="*/ 4978032 w 7467600"/>
              <a:gd name="connsiteY85" fmla="*/ 5183809 h 6858000"/>
              <a:gd name="connsiteX86" fmla="*/ 1903353 w 7467600"/>
              <a:gd name="connsiteY86" fmla="*/ 5044827 h 6858000"/>
              <a:gd name="connsiteX87" fmla="*/ 1936931 w 7467600"/>
              <a:gd name="connsiteY87" fmla="*/ 5093954 h 6858000"/>
              <a:gd name="connsiteX88" fmla="*/ 2195868 w 7467600"/>
              <a:gd name="connsiteY88" fmla="*/ 5396574 h 6858000"/>
              <a:gd name="connsiteX89" fmla="*/ 2088852 w 7467600"/>
              <a:gd name="connsiteY89" fmla="*/ 5166123 h 6858000"/>
              <a:gd name="connsiteX90" fmla="*/ 1958241 w 7467600"/>
              <a:gd name="connsiteY90" fmla="*/ 5067955 h 6858000"/>
              <a:gd name="connsiteX91" fmla="*/ 1903353 w 7467600"/>
              <a:gd name="connsiteY91" fmla="*/ 5044827 h 6858000"/>
              <a:gd name="connsiteX92" fmla="*/ 1979378 w 7467600"/>
              <a:gd name="connsiteY92" fmla="*/ 4769504 h 6858000"/>
              <a:gd name="connsiteX93" fmla="*/ 2882120 w 7467600"/>
              <a:gd name="connsiteY93" fmla="*/ 5064547 h 6858000"/>
              <a:gd name="connsiteX94" fmla="*/ 2793103 w 7467600"/>
              <a:gd name="connsiteY94" fmla="*/ 5039699 h 6858000"/>
              <a:gd name="connsiteX95" fmla="*/ 2770041 w 7467600"/>
              <a:gd name="connsiteY95" fmla="*/ 5033634 h 6858000"/>
              <a:gd name="connsiteX96" fmla="*/ 1979378 w 7467600"/>
              <a:gd name="connsiteY96" fmla="*/ 4769504 h 6858000"/>
              <a:gd name="connsiteX97" fmla="*/ 1927410 w 7467600"/>
              <a:gd name="connsiteY97" fmla="*/ 4716164 h 6858000"/>
              <a:gd name="connsiteX98" fmla="*/ 1959587 w 7467600"/>
              <a:gd name="connsiteY98" fmla="*/ 4728849 h 6858000"/>
              <a:gd name="connsiteX99" fmla="*/ 2777707 w 7467600"/>
              <a:gd name="connsiteY99" fmla="*/ 5003991 h 6858000"/>
              <a:gd name="connsiteX100" fmla="*/ 2800768 w 7467600"/>
              <a:gd name="connsiteY100" fmla="*/ 5010056 h 6858000"/>
              <a:gd name="connsiteX101" fmla="*/ 2879408 w 7467600"/>
              <a:gd name="connsiteY101" fmla="*/ 5031590 h 6858000"/>
              <a:gd name="connsiteX102" fmla="*/ 2862295 w 7467600"/>
              <a:gd name="connsiteY102" fmla="*/ 5022958 h 6858000"/>
              <a:gd name="connsiteX103" fmla="*/ 2813343 w 7467600"/>
              <a:gd name="connsiteY103" fmla="*/ 4998369 h 6858000"/>
              <a:gd name="connsiteX104" fmla="*/ 2646245 w 7467600"/>
              <a:gd name="connsiteY104" fmla="*/ 4930999 h 6858000"/>
              <a:gd name="connsiteX105" fmla="*/ 1999243 w 7467600"/>
              <a:gd name="connsiteY105" fmla="*/ 4730524 h 6858000"/>
              <a:gd name="connsiteX106" fmla="*/ 1979527 w 7467600"/>
              <a:gd name="connsiteY106" fmla="*/ 4726651 h 6858000"/>
              <a:gd name="connsiteX107" fmla="*/ 1927410 w 7467600"/>
              <a:gd name="connsiteY107" fmla="*/ 4716164 h 6858000"/>
              <a:gd name="connsiteX108" fmla="*/ 1997014 w 7467600"/>
              <a:gd name="connsiteY108" fmla="*/ 4698007 h 6858000"/>
              <a:gd name="connsiteX109" fmla="*/ 2005458 w 7467600"/>
              <a:gd name="connsiteY109" fmla="*/ 4699540 h 6858000"/>
              <a:gd name="connsiteX110" fmla="*/ 2657186 w 7467600"/>
              <a:gd name="connsiteY110" fmla="*/ 4901687 h 6858000"/>
              <a:gd name="connsiteX111" fmla="*/ 2826662 w 7467600"/>
              <a:gd name="connsiteY111" fmla="*/ 4970362 h 6858000"/>
              <a:gd name="connsiteX112" fmla="*/ 2876100 w 7467600"/>
              <a:gd name="connsiteY112" fmla="*/ 4995397 h 6858000"/>
              <a:gd name="connsiteX113" fmla="*/ 3042600 w 7467600"/>
              <a:gd name="connsiteY113" fmla="*/ 5059532 h 6858000"/>
              <a:gd name="connsiteX114" fmla="*/ 1997014 w 7467600"/>
              <a:gd name="connsiteY114" fmla="*/ 4698007 h 6858000"/>
              <a:gd name="connsiteX115" fmla="*/ 2305292 w 7467600"/>
              <a:gd name="connsiteY115" fmla="*/ 4219492 h 6858000"/>
              <a:gd name="connsiteX116" fmla="*/ 3360922 w 7467600"/>
              <a:gd name="connsiteY116" fmla="*/ 4529373 h 6858000"/>
              <a:gd name="connsiteX117" fmla="*/ 3492420 w 7467600"/>
              <a:gd name="connsiteY117" fmla="*/ 4510145 h 6858000"/>
              <a:gd name="connsiteX118" fmla="*/ 3364086 w 7467600"/>
              <a:gd name="connsiteY118" fmla="*/ 4480340 h 6858000"/>
              <a:gd name="connsiteX119" fmla="*/ 3225818 w 7467600"/>
              <a:gd name="connsiteY119" fmla="*/ 4411822 h 6858000"/>
              <a:gd name="connsiteX120" fmla="*/ 3129696 w 7467600"/>
              <a:gd name="connsiteY120" fmla="*/ 4360704 h 6858000"/>
              <a:gd name="connsiteX121" fmla="*/ 2814545 w 7467600"/>
              <a:gd name="connsiteY121" fmla="*/ 4282955 h 6858000"/>
              <a:gd name="connsiteX122" fmla="*/ 2305292 w 7467600"/>
              <a:gd name="connsiteY122" fmla="*/ 4219492 h 6858000"/>
              <a:gd name="connsiteX123" fmla="*/ 2626982 w 7467600"/>
              <a:gd name="connsiteY123" fmla="*/ 4206450 h 6858000"/>
              <a:gd name="connsiteX124" fmla="*/ 2490617 w 7467600"/>
              <a:gd name="connsiteY124" fmla="*/ 4206951 h 6858000"/>
              <a:gd name="connsiteX125" fmla="*/ 2819869 w 7467600"/>
              <a:gd name="connsiteY125" fmla="*/ 4252936 h 6858000"/>
              <a:gd name="connsiteX126" fmla="*/ 3143018 w 7467600"/>
              <a:gd name="connsiteY126" fmla="*/ 4332698 h 6858000"/>
              <a:gd name="connsiteX127" fmla="*/ 3241520 w 7467600"/>
              <a:gd name="connsiteY127" fmla="*/ 4385112 h 6858000"/>
              <a:gd name="connsiteX128" fmla="*/ 3374575 w 7467600"/>
              <a:gd name="connsiteY128" fmla="*/ 4451517 h 6858000"/>
              <a:gd name="connsiteX129" fmla="*/ 3505221 w 7467600"/>
              <a:gd name="connsiteY129" fmla="*/ 4480757 h 6858000"/>
              <a:gd name="connsiteX130" fmla="*/ 2626982 w 7467600"/>
              <a:gd name="connsiteY130" fmla="*/ 4206450 h 6858000"/>
              <a:gd name="connsiteX131" fmla="*/ 1310106 w 7467600"/>
              <a:gd name="connsiteY131" fmla="*/ 3943217 h 6858000"/>
              <a:gd name="connsiteX132" fmla="*/ 854994 w 7467600"/>
              <a:gd name="connsiteY132" fmla="*/ 4399136 h 6858000"/>
              <a:gd name="connsiteX133" fmla="*/ 742462 w 7467600"/>
              <a:gd name="connsiteY133" fmla="*/ 4594648 h 6858000"/>
              <a:gd name="connsiteX134" fmla="*/ 820602 w 7467600"/>
              <a:gd name="connsiteY134" fmla="*/ 4485915 h 6858000"/>
              <a:gd name="connsiteX135" fmla="*/ 878295 w 7467600"/>
              <a:gd name="connsiteY135" fmla="*/ 4403594 h 6858000"/>
              <a:gd name="connsiteX136" fmla="*/ 1240607 w 7467600"/>
              <a:gd name="connsiteY136" fmla="*/ 4010401 h 6858000"/>
              <a:gd name="connsiteX137" fmla="*/ 1310106 w 7467600"/>
              <a:gd name="connsiteY137" fmla="*/ 3943217 h 6858000"/>
              <a:gd name="connsiteX138" fmla="*/ 1423113 w 7467600"/>
              <a:gd name="connsiteY138" fmla="*/ 3874565 h 6858000"/>
              <a:gd name="connsiteX139" fmla="*/ 1260565 w 7467600"/>
              <a:gd name="connsiteY139" fmla="*/ 4031982 h 6858000"/>
              <a:gd name="connsiteX140" fmla="*/ 901900 w 7467600"/>
              <a:gd name="connsiteY140" fmla="*/ 4421236 h 6858000"/>
              <a:gd name="connsiteX141" fmla="*/ 845044 w 7467600"/>
              <a:gd name="connsiteY141" fmla="*/ 4502436 h 6858000"/>
              <a:gd name="connsiteX142" fmla="*/ 685926 w 7467600"/>
              <a:gd name="connsiteY142" fmla="*/ 4703069 h 6858000"/>
              <a:gd name="connsiteX143" fmla="*/ 684248 w 7467600"/>
              <a:gd name="connsiteY143" fmla="*/ 4706721 h 6858000"/>
              <a:gd name="connsiteX144" fmla="*/ 1423113 w 7467600"/>
              <a:gd name="connsiteY144" fmla="*/ 3874565 h 6858000"/>
              <a:gd name="connsiteX145" fmla="*/ 3316479 w 7467600"/>
              <a:gd name="connsiteY145" fmla="*/ 3872136 h 6858000"/>
              <a:gd name="connsiteX146" fmla="*/ 3546806 w 7467600"/>
              <a:gd name="connsiteY146" fmla="*/ 4356139 h 6858000"/>
              <a:gd name="connsiteX147" fmla="*/ 3364433 w 7467600"/>
              <a:gd name="connsiteY147" fmla="*/ 3953121 h 6858000"/>
              <a:gd name="connsiteX148" fmla="*/ 3316479 w 7467600"/>
              <a:gd name="connsiteY148" fmla="*/ 3872136 h 6858000"/>
              <a:gd name="connsiteX149" fmla="*/ 3291335 w 7467600"/>
              <a:gd name="connsiteY149" fmla="*/ 3767420 h 6858000"/>
              <a:gd name="connsiteX150" fmla="*/ 3390805 w 7467600"/>
              <a:gd name="connsiteY150" fmla="*/ 3937163 h 6858000"/>
              <a:gd name="connsiteX151" fmla="*/ 3579062 w 7467600"/>
              <a:gd name="connsiteY151" fmla="*/ 4359040 h 6858000"/>
              <a:gd name="connsiteX152" fmla="*/ 3467355 w 7467600"/>
              <a:gd name="connsiteY152" fmla="*/ 3988130 h 6858000"/>
              <a:gd name="connsiteX153" fmla="*/ 3310753 w 7467600"/>
              <a:gd name="connsiteY153" fmla="*/ 3787140 h 6858000"/>
              <a:gd name="connsiteX154" fmla="*/ 3291335 w 7467600"/>
              <a:gd name="connsiteY154" fmla="*/ 3767420 h 6858000"/>
              <a:gd name="connsiteX155" fmla="*/ 1635889 w 7467600"/>
              <a:gd name="connsiteY155" fmla="*/ 3709494 h 6858000"/>
              <a:gd name="connsiteX156" fmla="*/ 1634800 w 7467600"/>
              <a:gd name="connsiteY156" fmla="*/ 3731111 h 6858000"/>
              <a:gd name="connsiteX157" fmla="*/ 1635889 w 7467600"/>
              <a:gd name="connsiteY157" fmla="*/ 3709494 h 6858000"/>
              <a:gd name="connsiteX158" fmla="*/ 1510397 w 7467600"/>
              <a:gd name="connsiteY158" fmla="*/ 3684705 h 6858000"/>
              <a:gd name="connsiteX159" fmla="*/ 1146550 w 7467600"/>
              <a:gd name="connsiteY159" fmla="*/ 3802012 h 6858000"/>
              <a:gd name="connsiteX160" fmla="*/ 698834 w 7467600"/>
              <a:gd name="connsiteY160" fmla="*/ 3952272 h 6858000"/>
              <a:gd name="connsiteX161" fmla="*/ 34256 w 7467600"/>
              <a:gd name="connsiteY161" fmla="*/ 4347603 h 6858000"/>
              <a:gd name="connsiteX162" fmla="*/ 527241 w 7467600"/>
              <a:gd name="connsiteY162" fmla="*/ 4065078 h 6858000"/>
              <a:gd name="connsiteX163" fmla="*/ 1510397 w 7467600"/>
              <a:gd name="connsiteY163" fmla="*/ 3684705 h 6858000"/>
              <a:gd name="connsiteX164" fmla="*/ 1313114 w 7467600"/>
              <a:gd name="connsiteY164" fmla="*/ 3655216 h 6858000"/>
              <a:gd name="connsiteX165" fmla="*/ 1109304 w 7467600"/>
              <a:gd name="connsiteY165" fmla="*/ 3669030 h 6858000"/>
              <a:gd name="connsiteX166" fmla="*/ 8129 w 7467600"/>
              <a:gd name="connsiteY166" fmla="*/ 4330519 h 6858000"/>
              <a:gd name="connsiteX167" fmla="*/ 687572 w 7467600"/>
              <a:gd name="connsiteY167" fmla="*/ 3925629 h 6858000"/>
              <a:gd name="connsiteX168" fmla="*/ 1138365 w 7467600"/>
              <a:gd name="connsiteY168" fmla="*/ 3774515 h 6858000"/>
              <a:gd name="connsiteX169" fmla="*/ 1505579 w 7467600"/>
              <a:gd name="connsiteY169" fmla="*/ 3655526 h 6858000"/>
              <a:gd name="connsiteX170" fmla="*/ 1313114 w 7467600"/>
              <a:gd name="connsiteY170" fmla="*/ 3655216 h 6858000"/>
              <a:gd name="connsiteX171" fmla="*/ 3655073 w 7467600"/>
              <a:gd name="connsiteY171" fmla="*/ 3650884 h 6858000"/>
              <a:gd name="connsiteX172" fmla="*/ 3989938 w 7467600"/>
              <a:gd name="connsiteY172" fmla="*/ 3991685 h 6858000"/>
              <a:gd name="connsiteX173" fmla="*/ 4393907 w 7467600"/>
              <a:gd name="connsiteY173" fmla="*/ 4261258 h 6858000"/>
              <a:gd name="connsiteX174" fmla="*/ 4648051 w 7467600"/>
              <a:gd name="connsiteY174" fmla="*/ 4374051 h 6858000"/>
              <a:gd name="connsiteX175" fmla="*/ 4383389 w 7467600"/>
              <a:gd name="connsiteY175" fmla="*/ 4184369 h 6858000"/>
              <a:gd name="connsiteX176" fmla="*/ 4165508 w 7467600"/>
              <a:gd name="connsiteY176" fmla="*/ 4035196 h 6858000"/>
              <a:gd name="connsiteX177" fmla="*/ 4068162 w 7467600"/>
              <a:gd name="connsiteY177" fmla="*/ 3953394 h 6858000"/>
              <a:gd name="connsiteX178" fmla="*/ 3981416 w 7467600"/>
              <a:gd name="connsiteY178" fmla="*/ 3880482 h 6858000"/>
              <a:gd name="connsiteX179" fmla="*/ 3800147 w 7467600"/>
              <a:gd name="connsiteY179" fmla="*/ 3749872 h 6858000"/>
              <a:gd name="connsiteX180" fmla="*/ 3655073 w 7467600"/>
              <a:gd name="connsiteY180" fmla="*/ 3650884 h 6858000"/>
              <a:gd name="connsiteX181" fmla="*/ 3670252 w 7467600"/>
              <a:gd name="connsiteY181" fmla="*/ 3622798 h 6858000"/>
              <a:gd name="connsiteX182" fmla="*/ 3817258 w 7467600"/>
              <a:gd name="connsiteY182" fmla="*/ 3723577 h 6858000"/>
              <a:gd name="connsiteX183" fmla="*/ 4000461 w 7467600"/>
              <a:gd name="connsiteY183" fmla="*/ 3855966 h 6858000"/>
              <a:gd name="connsiteX184" fmla="*/ 4088180 w 7467600"/>
              <a:gd name="connsiteY184" fmla="*/ 3929774 h 6858000"/>
              <a:gd name="connsiteX185" fmla="*/ 4184555 w 7467600"/>
              <a:gd name="connsiteY185" fmla="*/ 4010683 h 6858000"/>
              <a:gd name="connsiteX186" fmla="*/ 4399563 w 7467600"/>
              <a:gd name="connsiteY186" fmla="*/ 4158106 h 6858000"/>
              <a:gd name="connsiteX187" fmla="*/ 4684469 w 7467600"/>
              <a:gd name="connsiteY187" fmla="*/ 4364680 h 6858000"/>
              <a:gd name="connsiteX188" fmla="*/ 4690271 w 7467600"/>
              <a:gd name="connsiteY188" fmla="*/ 4370034 h 6858000"/>
              <a:gd name="connsiteX189" fmla="*/ 4136093 w 7467600"/>
              <a:gd name="connsiteY189" fmla="*/ 3858466 h 6858000"/>
              <a:gd name="connsiteX190" fmla="*/ 3670252 w 7467600"/>
              <a:gd name="connsiteY190" fmla="*/ 3622798 h 6858000"/>
              <a:gd name="connsiteX191" fmla="*/ 4440129 w 7467600"/>
              <a:gd name="connsiteY191" fmla="*/ 3448571 h 6858000"/>
              <a:gd name="connsiteX192" fmla="*/ 4856525 w 7467600"/>
              <a:gd name="connsiteY192" fmla="*/ 3915351 h 6858000"/>
              <a:gd name="connsiteX193" fmla="*/ 5059055 w 7467600"/>
              <a:gd name="connsiteY193" fmla="*/ 4108918 h 6858000"/>
              <a:gd name="connsiteX194" fmla="*/ 5290070 w 7467600"/>
              <a:gd name="connsiteY194" fmla="*/ 4263619 h 6858000"/>
              <a:gd name="connsiteX195" fmla="*/ 4834991 w 7467600"/>
              <a:gd name="connsiteY195" fmla="*/ 3830985 h 6858000"/>
              <a:gd name="connsiteX196" fmla="*/ 4440129 w 7467600"/>
              <a:gd name="connsiteY196" fmla="*/ 3448571 h 6858000"/>
              <a:gd name="connsiteX197" fmla="*/ 4441737 w 7467600"/>
              <a:gd name="connsiteY197" fmla="*/ 3399734 h 6858000"/>
              <a:gd name="connsiteX198" fmla="*/ 4431236 w 7467600"/>
              <a:gd name="connsiteY198" fmla="*/ 3400954 h 6858000"/>
              <a:gd name="connsiteX199" fmla="*/ 4557150 w 7467600"/>
              <a:gd name="connsiteY199" fmla="*/ 3510023 h 6858000"/>
              <a:gd name="connsiteX200" fmla="*/ 4856936 w 7467600"/>
              <a:gd name="connsiteY200" fmla="*/ 3809146 h 6858000"/>
              <a:gd name="connsiteX201" fmla="*/ 5111996 w 7467600"/>
              <a:gd name="connsiteY201" fmla="*/ 4065759 h 6858000"/>
              <a:gd name="connsiteX202" fmla="*/ 5388878 w 7467600"/>
              <a:gd name="connsiteY202" fmla="*/ 4300185 h 6858000"/>
              <a:gd name="connsiteX203" fmla="*/ 5425556 w 7467600"/>
              <a:gd name="connsiteY203" fmla="*/ 4308967 h 6858000"/>
              <a:gd name="connsiteX204" fmla="*/ 4943646 w 7467600"/>
              <a:gd name="connsiteY204" fmla="*/ 3822916 h 6858000"/>
              <a:gd name="connsiteX205" fmla="*/ 4594837 w 7467600"/>
              <a:gd name="connsiteY205" fmla="*/ 3532274 h 6858000"/>
              <a:gd name="connsiteX206" fmla="*/ 4441737 w 7467600"/>
              <a:gd name="connsiteY206" fmla="*/ 3399734 h 6858000"/>
              <a:gd name="connsiteX207" fmla="*/ 5425834 w 7467600"/>
              <a:gd name="connsiteY207" fmla="*/ 3162785 h 6858000"/>
              <a:gd name="connsiteX208" fmla="*/ 5401644 w 7467600"/>
              <a:gd name="connsiteY208" fmla="*/ 3617847 h 6858000"/>
              <a:gd name="connsiteX209" fmla="*/ 5467256 w 7467600"/>
              <a:gd name="connsiteY209" fmla="*/ 4175494 h 6858000"/>
              <a:gd name="connsiteX210" fmla="*/ 5448069 w 7467600"/>
              <a:gd name="connsiteY210" fmla="*/ 3567554 h 6858000"/>
              <a:gd name="connsiteX211" fmla="*/ 5425834 w 7467600"/>
              <a:gd name="connsiteY211" fmla="*/ 3162785 h 6858000"/>
              <a:gd name="connsiteX212" fmla="*/ 1318687 w 7467600"/>
              <a:gd name="connsiteY212" fmla="*/ 3113840 h 6858000"/>
              <a:gd name="connsiteX213" fmla="*/ 1066793 w 7467600"/>
              <a:gd name="connsiteY213" fmla="*/ 3212171 h 6858000"/>
              <a:gd name="connsiteX214" fmla="*/ 993319 w 7467600"/>
              <a:gd name="connsiteY214" fmla="*/ 3247648 h 6858000"/>
              <a:gd name="connsiteX215" fmla="*/ 853081 w 7467600"/>
              <a:gd name="connsiteY215" fmla="*/ 3312410 h 6858000"/>
              <a:gd name="connsiteX216" fmla="*/ 805957 w 7467600"/>
              <a:gd name="connsiteY216" fmla="*/ 3330443 h 6858000"/>
              <a:gd name="connsiteX217" fmla="*/ 1318687 w 7467600"/>
              <a:gd name="connsiteY217" fmla="*/ 3113840 h 6858000"/>
              <a:gd name="connsiteX218" fmla="*/ 5453702 w 7467600"/>
              <a:gd name="connsiteY218" fmla="*/ 3090882 h 6858000"/>
              <a:gd name="connsiteX219" fmla="*/ 5480135 w 7467600"/>
              <a:gd name="connsiteY219" fmla="*/ 3565802 h 6858000"/>
              <a:gd name="connsiteX220" fmla="*/ 5499023 w 7467600"/>
              <a:gd name="connsiteY220" fmla="*/ 4166310 h 6858000"/>
              <a:gd name="connsiteX221" fmla="*/ 5547022 w 7467600"/>
              <a:gd name="connsiteY221" fmla="*/ 3607838 h 6858000"/>
              <a:gd name="connsiteX222" fmla="*/ 5515964 w 7467600"/>
              <a:gd name="connsiteY222" fmla="*/ 3378541 h 6858000"/>
              <a:gd name="connsiteX223" fmla="*/ 5453702 w 7467600"/>
              <a:gd name="connsiteY223" fmla="*/ 3090882 h 6858000"/>
              <a:gd name="connsiteX224" fmla="*/ 1238695 w 7467600"/>
              <a:gd name="connsiteY224" fmla="*/ 3076820 h 6858000"/>
              <a:gd name="connsiteX225" fmla="*/ 716371 w 7467600"/>
              <a:gd name="connsiteY225" fmla="*/ 3293249 h 6858000"/>
              <a:gd name="connsiteX226" fmla="*/ 579522 w 7467600"/>
              <a:gd name="connsiteY226" fmla="*/ 3371759 h 6858000"/>
              <a:gd name="connsiteX227" fmla="*/ 600288 w 7467600"/>
              <a:gd name="connsiteY227" fmla="*/ 3365555 h 6858000"/>
              <a:gd name="connsiteX228" fmla="*/ 840692 w 7467600"/>
              <a:gd name="connsiteY228" fmla="*/ 3284921 h 6858000"/>
              <a:gd name="connsiteX229" fmla="*/ 979248 w 7467600"/>
              <a:gd name="connsiteY229" fmla="*/ 3221003 h 6858000"/>
              <a:gd name="connsiteX230" fmla="*/ 1053282 w 7467600"/>
              <a:gd name="connsiteY230" fmla="*/ 3185247 h 6858000"/>
              <a:gd name="connsiteX231" fmla="*/ 1320603 w 7467600"/>
              <a:gd name="connsiteY231" fmla="*/ 3081281 h 6858000"/>
              <a:gd name="connsiteX232" fmla="*/ 1238695 w 7467600"/>
              <a:gd name="connsiteY232" fmla="*/ 3076820 h 6858000"/>
              <a:gd name="connsiteX233" fmla="*/ 5425627 w 7467600"/>
              <a:gd name="connsiteY233" fmla="*/ 2954192 h 6858000"/>
              <a:gd name="connsiteX234" fmla="*/ 5470770 w 7467600"/>
              <a:gd name="connsiteY234" fmla="*/ 3005435 h 6858000"/>
              <a:gd name="connsiteX235" fmla="*/ 5519779 w 7467600"/>
              <a:gd name="connsiteY235" fmla="*/ 4359223 h 6858000"/>
              <a:gd name="connsiteX236" fmla="*/ 5520293 w 7467600"/>
              <a:gd name="connsiteY236" fmla="*/ 4360602 h 6858000"/>
              <a:gd name="connsiteX237" fmla="*/ 5767221 w 7467600"/>
              <a:gd name="connsiteY237" fmla="*/ 4665564 h 6858000"/>
              <a:gd name="connsiteX238" fmla="*/ 6937169 w 7467600"/>
              <a:gd name="connsiteY238" fmla="*/ 4815941 h 6858000"/>
              <a:gd name="connsiteX239" fmla="*/ 6953922 w 7467600"/>
              <a:gd name="connsiteY239" fmla="*/ 4890068 h 6858000"/>
              <a:gd name="connsiteX240" fmla="*/ 6071359 w 7467600"/>
              <a:gd name="connsiteY240" fmla="*/ 4770770 h 6858000"/>
              <a:gd name="connsiteX241" fmla="*/ 6038839 w 7467600"/>
              <a:gd name="connsiteY241" fmla="*/ 4764474 h 6858000"/>
              <a:gd name="connsiteX242" fmla="*/ 6038706 w 7467600"/>
              <a:gd name="connsiteY242" fmla="*/ 4763847 h 6858000"/>
              <a:gd name="connsiteX243" fmla="*/ 6037784 w 7467600"/>
              <a:gd name="connsiteY243" fmla="*/ 4764270 h 6858000"/>
              <a:gd name="connsiteX244" fmla="*/ 6038839 w 7467600"/>
              <a:gd name="connsiteY244" fmla="*/ 4764474 h 6858000"/>
              <a:gd name="connsiteX245" fmla="*/ 6040338 w 7467600"/>
              <a:gd name="connsiteY245" fmla="*/ 4771418 h 6858000"/>
              <a:gd name="connsiteX246" fmla="*/ 6024488 w 7467600"/>
              <a:gd name="connsiteY246" fmla="*/ 4809903 h 6858000"/>
              <a:gd name="connsiteX247" fmla="*/ 5599771 w 7467600"/>
              <a:gd name="connsiteY247" fmla="*/ 5509652 h 6858000"/>
              <a:gd name="connsiteX248" fmla="*/ 5548843 w 7467600"/>
              <a:gd name="connsiteY248" fmla="*/ 5563845 h 6858000"/>
              <a:gd name="connsiteX249" fmla="*/ 5940952 w 7467600"/>
              <a:gd name="connsiteY249" fmla="*/ 6250028 h 6858000"/>
              <a:gd name="connsiteX250" fmla="*/ 6043441 w 7467600"/>
              <a:gd name="connsiteY250" fmla="*/ 6665847 h 6858000"/>
              <a:gd name="connsiteX251" fmla="*/ 6093432 w 7467600"/>
              <a:gd name="connsiteY251" fmla="*/ 6858000 h 6858000"/>
              <a:gd name="connsiteX252" fmla="*/ 6034344 w 7467600"/>
              <a:gd name="connsiteY252" fmla="*/ 6858000 h 6858000"/>
              <a:gd name="connsiteX253" fmla="*/ 6026679 w 7467600"/>
              <a:gd name="connsiteY253" fmla="*/ 6836959 h 6858000"/>
              <a:gd name="connsiteX254" fmla="*/ 5800441 w 7467600"/>
              <a:gd name="connsiteY254" fmla="*/ 6335286 h 6858000"/>
              <a:gd name="connsiteX255" fmla="*/ 5526562 w 7467600"/>
              <a:gd name="connsiteY255" fmla="*/ 5705388 h 6858000"/>
              <a:gd name="connsiteX256" fmla="*/ 5519640 w 7467600"/>
              <a:gd name="connsiteY256" fmla="*/ 5683774 h 6858000"/>
              <a:gd name="connsiteX257" fmla="*/ 5844559 w 7467600"/>
              <a:gd name="connsiteY257" fmla="*/ 6553349 h 6858000"/>
              <a:gd name="connsiteX258" fmla="*/ 5975994 w 7467600"/>
              <a:gd name="connsiteY258" fmla="*/ 6858000 h 6858000"/>
              <a:gd name="connsiteX259" fmla="*/ 5898547 w 7467600"/>
              <a:gd name="connsiteY259" fmla="*/ 6858000 h 6858000"/>
              <a:gd name="connsiteX260" fmla="*/ 5682041 w 7467600"/>
              <a:gd name="connsiteY260" fmla="*/ 6355860 h 6858000"/>
              <a:gd name="connsiteX261" fmla="*/ 5461758 w 7467600"/>
              <a:gd name="connsiteY261" fmla="*/ 5820220 h 6858000"/>
              <a:gd name="connsiteX262" fmla="*/ 5237282 w 7467600"/>
              <a:gd name="connsiteY262" fmla="*/ 6579086 h 6858000"/>
              <a:gd name="connsiteX263" fmla="*/ 5115009 w 7467600"/>
              <a:gd name="connsiteY263" fmla="*/ 6858000 h 6858000"/>
              <a:gd name="connsiteX264" fmla="*/ 5028074 w 7467600"/>
              <a:gd name="connsiteY264" fmla="*/ 6858000 h 6858000"/>
              <a:gd name="connsiteX265" fmla="*/ 5079508 w 7467600"/>
              <a:gd name="connsiteY265" fmla="*/ 6749074 h 6858000"/>
              <a:gd name="connsiteX266" fmla="*/ 5371846 w 7467600"/>
              <a:gd name="connsiteY266" fmla="*/ 5924413 h 6858000"/>
              <a:gd name="connsiteX267" fmla="*/ 5270512 w 7467600"/>
              <a:gd name="connsiteY267" fmla="*/ 6138975 h 6858000"/>
              <a:gd name="connsiteX268" fmla="*/ 5062409 w 7467600"/>
              <a:gd name="connsiteY268" fmla="*/ 6653544 h 6858000"/>
              <a:gd name="connsiteX269" fmla="*/ 5036628 w 7467600"/>
              <a:gd name="connsiteY269" fmla="*/ 6754247 h 6858000"/>
              <a:gd name="connsiteX270" fmla="*/ 5009112 w 7467600"/>
              <a:gd name="connsiteY270" fmla="*/ 6858000 h 6858000"/>
              <a:gd name="connsiteX271" fmla="*/ 4976679 w 7467600"/>
              <a:gd name="connsiteY271" fmla="*/ 6858000 h 6858000"/>
              <a:gd name="connsiteX272" fmla="*/ 5006537 w 7467600"/>
              <a:gd name="connsiteY272" fmla="*/ 6747068 h 6858000"/>
              <a:gd name="connsiteX273" fmla="*/ 5032723 w 7467600"/>
              <a:gd name="connsiteY273" fmla="*/ 6644957 h 6858000"/>
              <a:gd name="connsiteX274" fmla="*/ 5242949 w 7467600"/>
              <a:gd name="connsiteY274" fmla="*/ 6125175 h 6858000"/>
              <a:gd name="connsiteX275" fmla="*/ 5286321 w 7467600"/>
              <a:gd name="connsiteY275" fmla="*/ 6033555 h 6858000"/>
              <a:gd name="connsiteX276" fmla="*/ 5008210 w 7467600"/>
              <a:gd name="connsiteY276" fmla="*/ 6649194 h 6858000"/>
              <a:gd name="connsiteX277" fmla="*/ 4986321 w 7467600"/>
              <a:gd name="connsiteY277" fmla="*/ 6765687 h 6858000"/>
              <a:gd name="connsiteX278" fmla="*/ 4973474 w 7467600"/>
              <a:gd name="connsiteY278" fmla="*/ 6858000 h 6858000"/>
              <a:gd name="connsiteX279" fmla="*/ 4907178 w 7467600"/>
              <a:gd name="connsiteY279" fmla="*/ 6858000 h 6858000"/>
              <a:gd name="connsiteX280" fmla="*/ 4910810 w 7467600"/>
              <a:gd name="connsiteY280" fmla="*/ 6829660 h 6858000"/>
              <a:gd name="connsiteX281" fmla="*/ 4987461 w 7467600"/>
              <a:gd name="connsiteY281" fmla="*/ 6432994 h 6858000"/>
              <a:gd name="connsiteX282" fmla="*/ 5179262 w 7467600"/>
              <a:gd name="connsiteY282" fmla="*/ 6035044 h 6858000"/>
              <a:gd name="connsiteX283" fmla="*/ 4689678 w 7467600"/>
              <a:gd name="connsiteY283" fmla="*/ 6440241 h 6858000"/>
              <a:gd name="connsiteX284" fmla="*/ 4477543 w 7467600"/>
              <a:gd name="connsiteY284" fmla="*/ 6674836 h 6858000"/>
              <a:gd name="connsiteX285" fmla="*/ 4329957 w 7467600"/>
              <a:gd name="connsiteY285" fmla="*/ 6858000 h 6858000"/>
              <a:gd name="connsiteX286" fmla="*/ 4218595 w 7467600"/>
              <a:gd name="connsiteY286" fmla="*/ 6858000 h 6858000"/>
              <a:gd name="connsiteX287" fmla="*/ 4368888 w 7467600"/>
              <a:gd name="connsiteY287" fmla="*/ 6668412 h 6858000"/>
              <a:gd name="connsiteX288" fmla="*/ 4563091 w 7467600"/>
              <a:gd name="connsiteY288" fmla="*/ 6442508 h 6858000"/>
              <a:gd name="connsiteX289" fmla="*/ 5387324 w 7467600"/>
              <a:gd name="connsiteY289" fmla="*/ 5705830 h 6858000"/>
              <a:gd name="connsiteX290" fmla="*/ 5073620 w 7467600"/>
              <a:gd name="connsiteY290" fmla="*/ 5955437 h 6858000"/>
              <a:gd name="connsiteX291" fmla="*/ 4689789 w 7467600"/>
              <a:gd name="connsiteY291" fmla="*/ 6268382 h 6858000"/>
              <a:gd name="connsiteX292" fmla="*/ 4418722 w 7467600"/>
              <a:gd name="connsiteY292" fmla="*/ 6570886 h 6858000"/>
              <a:gd name="connsiteX293" fmla="*/ 4214944 w 7467600"/>
              <a:gd name="connsiteY293" fmla="*/ 6858000 h 6858000"/>
              <a:gd name="connsiteX294" fmla="*/ 4177898 w 7467600"/>
              <a:gd name="connsiteY294" fmla="*/ 6858000 h 6858000"/>
              <a:gd name="connsiteX295" fmla="*/ 4391597 w 7467600"/>
              <a:gd name="connsiteY295" fmla="*/ 6556370 h 6858000"/>
              <a:gd name="connsiteX296" fmla="*/ 4668889 w 7467600"/>
              <a:gd name="connsiteY296" fmla="*/ 6246399 h 6858000"/>
              <a:gd name="connsiteX297" fmla="*/ 5055427 w 7467600"/>
              <a:gd name="connsiteY297" fmla="*/ 5931476 h 6858000"/>
              <a:gd name="connsiteX298" fmla="*/ 5371814 w 7467600"/>
              <a:gd name="connsiteY298" fmla="*/ 5678975 h 6858000"/>
              <a:gd name="connsiteX299" fmla="*/ 4987918 w 7467600"/>
              <a:gd name="connsiteY299" fmla="*/ 5838701 h 6858000"/>
              <a:gd name="connsiteX300" fmla="*/ 4317146 w 7467600"/>
              <a:gd name="connsiteY300" fmla="*/ 6587716 h 6858000"/>
              <a:gd name="connsiteX301" fmla="*/ 4171627 w 7467600"/>
              <a:gd name="connsiteY301" fmla="*/ 6858000 h 6858000"/>
              <a:gd name="connsiteX302" fmla="*/ 4081585 w 7467600"/>
              <a:gd name="connsiteY302" fmla="*/ 6858000 h 6858000"/>
              <a:gd name="connsiteX303" fmla="*/ 4238603 w 7467600"/>
              <a:gd name="connsiteY303" fmla="*/ 6559341 h 6858000"/>
              <a:gd name="connsiteX304" fmla="*/ 4778333 w 7467600"/>
              <a:gd name="connsiteY304" fmla="*/ 5873626 h 6858000"/>
              <a:gd name="connsiteX305" fmla="*/ 5414185 w 7467600"/>
              <a:gd name="connsiteY305" fmla="*/ 5573882 h 6858000"/>
              <a:gd name="connsiteX306" fmla="*/ 5959648 w 7467600"/>
              <a:gd name="connsiteY306" fmla="*/ 4760797 h 6858000"/>
              <a:gd name="connsiteX307" fmla="*/ 5355019 w 7467600"/>
              <a:gd name="connsiteY307" fmla="*/ 4734672 h 6858000"/>
              <a:gd name="connsiteX308" fmla="*/ 5083565 w 7467600"/>
              <a:gd name="connsiteY308" fmla="*/ 5179121 h 6858000"/>
              <a:gd name="connsiteX309" fmla="*/ 4713577 w 7467600"/>
              <a:gd name="connsiteY309" fmla="*/ 5616803 h 6858000"/>
              <a:gd name="connsiteX310" fmla="*/ 3989559 w 7467600"/>
              <a:gd name="connsiteY310" fmla="*/ 6145945 h 6858000"/>
              <a:gd name="connsiteX311" fmla="*/ 3939824 w 7467600"/>
              <a:gd name="connsiteY311" fmla="*/ 6066900 h 6858000"/>
              <a:gd name="connsiteX312" fmla="*/ 4584537 w 7467600"/>
              <a:gd name="connsiteY312" fmla="*/ 5324826 h 6858000"/>
              <a:gd name="connsiteX313" fmla="*/ 5037105 w 7467600"/>
              <a:gd name="connsiteY313" fmla="*/ 5088765 h 6858000"/>
              <a:gd name="connsiteX314" fmla="*/ 5039930 w 7467600"/>
              <a:gd name="connsiteY314" fmla="*/ 5089585 h 6858000"/>
              <a:gd name="connsiteX315" fmla="*/ 5263764 w 7467600"/>
              <a:gd name="connsiteY315" fmla="*/ 4735525 h 6858000"/>
              <a:gd name="connsiteX316" fmla="*/ 4086300 w 7467600"/>
              <a:gd name="connsiteY316" fmla="*/ 4884599 h 6858000"/>
              <a:gd name="connsiteX317" fmla="*/ 4085485 w 7467600"/>
              <a:gd name="connsiteY317" fmla="*/ 4899070 h 6858000"/>
              <a:gd name="connsiteX318" fmla="*/ 3871915 w 7467600"/>
              <a:gd name="connsiteY318" fmla="*/ 5253645 h 6858000"/>
              <a:gd name="connsiteX319" fmla="*/ 3799374 w 7467600"/>
              <a:gd name="connsiteY319" fmla="*/ 5466127 h 6858000"/>
              <a:gd name="connsiteX320" fmla="*/ 3498850 w 7467600"/>
              <a:gd name="connsiteY320" fmla="*/ 6661888 h 6858000"/>
              <a:gd name="connsiteX321" fmla="*/ 3399216 w 7467600"/>
              <a:gd name="connsiteY321" fmla="*/ 6858000 h 6858000"/>
              <a:gd name="connsiteX322" fmla="*/ 3303688 w 7467600"/>
              <a:gd name="connsiteY322" fmla="*/ 6858000 h 6858000"/>
              <a:gd name="connsiteX323" fmla="*/ 3391774 w 7467600"/>
              <a:gd name="connsiteY323" fmla="*/ 6697181 h 6858000"/>
              <a:gd name="connsiteX324" fmla="*/ 3735540 w 7467600"/>
              <a:gd name="connsiteY324" fmla="*/ 5546923 h 6858000"/>
              <a:gd name="connsiteX325" fmla="*/ 3729438 w 7467600"/>
              <a:gd name="connsiteY325" fmla="*/ 5569058 h 6858000"/>
              <a:gd name="connsiteX326" fmla="*/ 3707782 w 7467600"/>
              <a:gd name="connsiteY326" fmla="*/ 5644908 h 6858000"/>
              <a:gd name="connsiteX327" fmla="*/ 3583827 w 7467600"/>
              <a:gd name="connsiteY327" fmla="*/ 6039215 h 6858000"/>
              <a:gd name="connsiteX328" fmla="*/ 3547861 w 7467600"/>
              <a:gd name="connsiteY328" fmla="*/ 6129609 h 6858000"/>
              <a:gd name="connsiteX329" fmla="*/ 3490905 w 7467600"/>
              <a:gd name="connsiteY329" fmla="*/ 6277660 h 6858000"/>
              <a:gd name="connsiteX330" fmla="*/ 3455859 w 7467600"/>
              <a:gd name="connsiteY330" fmla="*/ 6391301 h 6858000"/>
              <a:gd name="connsiteX331" fmla="*/ 3429112 w 7467600"/>
              <a:gd name="connsiteY331" fmla="*/ 6479469 h 6858000"/>
              <a:gd name="connsiteX332" fmla="*/ 3304862 w 7467600"/>
              <a:gd name="connsiteY332" fmla="*/ 6796476 h 6858000"/>
              <a:gd name="connsiteX333" fmla="*/ 3276071 w 7467600"/>
              <a:gd name="connsiteY333" fmla="*/ 6858000 h 6858000"/>
              <a:gd name="connsiteX334" fmla="*/ 3240805 w 7467600"/>
              <a:gd name="connsiteY334" fmla="*/ 6858000 h 6858000"/>
              <a:gd name="connsiteX335" fmla="*/ 3275917 w 7467600"/>
              <a:gd name="connsiteY335" fmla="*/ 6783192 h 6858000"/>
              <a:gd name="connsiteX336" fmla="*/ 3399358 w 7467600"/>
              <a:gd name="connsiteY336" fmla="*/ 6469011 h 6858000"/>
              <a:gd name="connsiteX337" fmla="*/ 3425650 w 7467600"/>
              <a:gd name="connsiteY337" fmla="*/ 6381333 h 6858000"/>
              <a:gd name="connsiteX338" fmla="*/ 3460661 w 7467600"/>
              <a:gd name="connsiteY338" fmla="*/ 6266763 h 6858000"/>
              <a:gd name="connsiteX339" fmla="*/ 3518021 w 7467600"/>
              <a:gd name="connsiteY339" fmla="*/ 6117298 h 6858000"/>
              <a:gd name="connsiteX340" fmla="*/ 3554035 w 7467600"/>
              <a:gd name="connsiteY340" fmla="*/ 6027832 h 6858000"/>
              <a:gd name="connsiteX341" fmla="*/ 3677174 w 7467600"/>
              <a:gd name="connsiteY341" fmla="*/ 5636351 h 6858000"/>
              <a:gd name="connsiteX342" fmla="*/ 3698819 w 7467600"/>
              <a:gd name="connsiteY342" fmla="*/ 5560503 h 6858000"/>
              <a:gd name="connsiteX343" fmla="*/ 3702094 w 7467600"/>
              <a:gd name="connsiteY343" fmla="*/ 5549194 h 6858000"/>
              <a:gd name="connsiteX344" fmla="*/ 3398355 w 7467600"/>
              <a:gd name="connsiteY344" fmla="*/ 6094603 h 6858000"/>
              <a:gd name="connsiteX345" fmla="*/ 3193941 w 7467600"/>
              <a:gd name="connsiteY345" fmla="*/ 6798775 h 6858000"/>
              <a:gd name="connsiteX346" fmla="*/ 3184140 w 7467600"/>
              <a:gd name="connsiteY346" fmla="*/ 6858000 h 6858000"/>
              <a:gd name="connsiteX347" fmla="*/ 3099978 w 7467600"/>
              <a:gd name="connsiteY347" fmla="*/ 6858000 h 6858000"/>
              <a:gd name="connsiteX348" fmla="*/ 3101556 w 7467600"/>
              <a:gd name="connsiteY348" fmla="*/ 6843337 h 6858000"/>
              <a:gd name="connsiteX349" fmla="*/ 3370162 w 7467600"/>
              <a:gd name="connsiteY349" fmla="*/ 5785550 h 6858000"/>
              <a:gd name="connsiteX350" fmla="*/ 3746477 w 7467600"/>
              <a:gd name="connsiteY350" fmla="*/ 5377889 h 6858000"/>
              <a:gd name="connsiteX351" fmla="*/ 3863399 w 7467600"/>
              <a:gd name="connsiteY351" fmla="*/ 5087257 h 6858000"/>
              <a:gd name="connsiteX352" fmla="*/ 3968712 w 7467600"/>
              <a:gd name="connsiteY352" fmla="*/ 4913989 h 6858000"/>
              <a:gd name="connsiteX353" fmla="*/ 2792390 w 7467600"/>
              <a:gd name="connsiteY353" fmla="*/ 5382974 h 6858000"/>
              <a:gd name="connsiteX354" fmla="*/ 2714982 w 7467600"/>
              <a:gd name="connsiteY354" fmla="*/ 5427051 h 6858000"/>
              <a:gd name="connsiteX355" fmla="*/ 2813361 w 7467600"/>
              <a:gd name="connsiteY355" fmla="*/ 6023912 h 6858000"/>
              <a:gd name="connsiteX356" fmla="*/ 2688430 w 7467600"/>
              <a:gd name="connsiteY356" fmla="*/ 6801564 h 6858000"/>
              <a:gd name="connsiteX357" fmla="*/ 2629626 w 7467600"/>
              <a:gd name="connsiteY357" fmla="*/ 6763394 h 6858000"/>
              <a:gd name="connsiteX358" fmla="*/ 2565328 w 7467600"/>
              <a:gd name="connsiteY358" fmla="*/ 5516399 h 6858000"/>
              <a:gd name="connsiteX359" fmla="*/ 1922999 w 7467600"/>
              <a:gd name="connsiteY359" fmla="*/ 5980343 h 6858000"/>
              <a:gd name="connsiteX360" fmla="*/ 1950261 w 7467600"/>
              <a:gd name="connsiteY360" fmla="*/ 6405858 h 6858000"/>
              <a:gd name="connsiteX361" fmla="*/ 2365554 w 7467600"/>
              <a:gd name="connsiteY361" fmla="*/ 6759107 h 6858000"/>
              <a:gd name="connsiteX362" fmla="*/ 2424142 w 7467600"/>
              <a:gd name="connsiteY362" fmla="*/ 6858000 h 6858000"/>
              <a:gd name="connsiteX363" fmla="*/ 2395994 w 7467600"/>
              <a:gd name="connsiteY363" fmla="*/ 6858000 h 6858000"/>
              <a:gd name="connsiteX364" fmla="*/ 2392863 w 7467600"/>
              <a:gd name="connsiteY364" fmla="*/ 6852964 h 6858000"/>
              <a:gd name="connsiteX365" fmla="*/ 2017589 w 7467600"/>
              <a:gd name="connsiteY365" fmla="*/ 6493982 h 6858000"/>
              <a:gd name="connsiteX366" fmla="*/ 2147336 w 7467600"/>
              <a:gd name="connsiteY366" fmla="*/ 6594052 h 6858000"/>
              <a:gd name="connsiteX367" fmla="*/ 2207047 w 7467600"/>
              <a:gd name="connsiteY367" fmla="*/ 6654540 h 6858000"/>
              <a:gd name="connsiteX368" fmla="*/ 2299106 w 7467600"/>
              <a:gd name="connsiteY368" fmla="*/ 6778931 h 6858000"/>
              <a:gd name="connsiteX369" fmla="*/ 2314430 w 7467600"/>
              <a:gd name="connsiteY369" fmla="*/ 6801144 h 6858000"/>
              <a:gd name="connsiteX370" fmla="*/ 2352406 w 7467600"/>
              <a:gd name="connsiteY370" fmla="*/ 6858000 h 6858000"/>
              <a:gd name="connsiteX371" fmla="*/ 2314492 w 7467600"/>
              <a:gd name="connsiteY371" fmla="*/ 6858000 h 6858000"/>
              <a:gd name="connsiteX372" fmla="*/ 2288095 w 7467600"/>
              <a:gd name="connsiteY372" fmla="*/ 6818030 h 6858000"/>
              <a:gd name="connsiteX373" fmla="*/ 2272768 w 7467600"/>
              <a:gd name="connsiteY373" fmla="*/ 6795822 h 6858000"/>
              <a:gd name="connsiteX374" fmla="*/ 2182715 w 7467600"/>
              <a:gd name="connsiteY374" fmla="*/ 6675071 h 6858000"/>
              <a:gd name="connsiteX375" fmla="*/ 2032061 w 7467600"/>
              <a:gd name="connsiteY375" fmla="*/ 6541380 h 6858000"/>
              <a:gd name="connsiteX376" fmla="*/ 2257220 w 7467600"/>
              <a:gd name="connsiteY376" fmla="*/ 6826257 h 6858000"/>
              <a:gd name="connsiteX377" fmla="*/ 2281324 w 7467600"/>
              <a:gd name="connsiteY377" fmla="*/ 6858000 h 6858000"/>
              <a:gd name="connsiteX378" fmla="*/ 2242860 w 7467600"/>
              <a:gd name="connsiteY378" fmla="*/ 6858000 h 6858000"/>
              <a:gd name="connsiteX379" fmla="*/ 2232818 w 7467600"/>
              <a:gd name="connsiteY379" fmla="*/ 6844926 h 6858000"/>
              <a:gd name="connsiteX380" fmla="*/ 1990172 w 7467600"/>
              <a:gd name="connsiteY380" fmla="*/ 6542121 h 6858000"/>
              <a:gd name="connsiteX381" fmla="*/ 2124090 w 7467600"/>
              <a:gd name="connsiteY381" fmla="*/ 6761017 h 6858000"/>
              <a:gd name="connsiteX382" fmla="*/ 2200380 w 7467600"/>
              <a:gd name="connsiteY382" fmla="*/ 6858000 h 6858000"/>
              <a:gd name="connsiteX383" fmla="*/ 2147507 w 7467600"/>
              <a:gd name="connsiteY383" fmla="*/ 6858000 h 6858000"/>
              <a:gd name="connsiteX384" fmla="*/ 2070668 w 7467600"/>
              <a:gd name="connsiteY384" fmla="*/ 6761520 h 6858000"/>
              <a:gd name="connsiteX385" fmla="*/ 1975142 w 7467600"/>
              <a:gd name="connsiteY385" fmla="*/ 6585570 h 6858000"/>
              <a:gd name="connsiteX386" fmla="*/ 2050035 w 7467600"/>
              <a:gd name="connsiteY386" fmla="*/ 6813345 h 6858000"/>
              <a:gd name="connsiteX387" fmla="*/ 2063025 w 7467600"/>
              <a:gd name="connsiteY387" fmla="*/ 6858000 h 6858000"/>
              <a:gd name="connsiteX388" fmla="*/ 2021675 w 7467600"/>
              <a:gd name="connsiteY388" fmla="*/ 6858000 h 6858000"/>
              <a:gd name="connsiteX389" fmla="*/ 2019308 w 7467600"/>
              <a:gd name="connsiteY389" fmla="*/ 6847118 h 6858000"/>
              <a:gd name="connsiteX390" fmla="*/ 1938835 w 7467600"/>
              <a:gd name="connsiteY390" fmla="*/ 6551160 h 6858000"/>
              <a:gd name="connsiteX391" fmla="*/ 1953230 w 7467600"/>
              <a:gd name="connsiteY391" fmla="*/ 6759699 h 6858000"/>
              <a:gd name="connsiteX392" fmla="*/ 1956763 w 7467600"/>
              <a:gd name="connsiteY392" fmla="*/ 6778191 h 6858000"/>
              <a:gd name="connsiteX393" fmla="*/ 1967925 w 7467600"/>
              <a:gd name="connsiteY393" fmla="*/ 6858000 h 6858000"/>
              <a:gd name="connsiteX394" fmla="*/ 1936622 w 7467600"/>
              <a:gd name="connsiteY394" fmla="*/ 6858000 h 6858000"/>
              <a:gd name="connsiteX395" fmla="*/ 1926261 w 7467600"/>
              <a:gd name="connsiteY395" fmla="*/ 6784064 h 6858000"/>
              <a:gd name="connsiteX396" fmla="*/ 1922724 w 7467600"/>
              <a:gd name="connsiteY396" fmla="*/ 6765577 h 6858000"/>
              <a:gd name="connsiteX397" fmla="*/ 1904650 w 7467600"/>
              <a:gd name="connsiteY397" fmla="*/ 6639616 h 6858000"/>
              <a:gd name="connsiteX398" fmla="*/ 1885273 w 7467600"/>
              <a:gd name="connsiteY398" fmla="*/ 6858000 h 6858000"/>
              <a:gd name="connsiteX399" fmla="*/ 1854363 w 7467600"/>
              <a:gd name="connsiteY399" fmla="*/ 6858000 h 6858000"/>
              <a:gd name="connsiteX400" fmla="*/ 1880391 w 7467600"/>
              <a:gd name="connsiteY400" fmla="*/ 6603796 h 6858000"/>
              <a:gd name="connsiteX401" fmla="*/ 1818273 w 7467600"/>
              <a:gd name="connsiteY401" fmla="*/ 6715729 h 6858000"/>
              <a:gd name="connsiteX402" fmla="*/ 1794691 w 7467600"/>
              <a:gd name="connsiteY402" fmla="*/ 6843239 h 6858000"/>
              <a:gd name="connsiteX403" fmla="*/ 1794914 w 7467600"/>
              <a:gd name="connsiteY403" fmla="*/ 6858000 h 6858000"/>
              <a:gd name="connsiteX404" fmla="*/ 1746128 w 7467600"/>
              <a:gd name="connsiteY404" fmla="*/ 6858000 h 6858000"/>
              <a:gd name="connsiteX405" fmla="*/ 1753934 w 7467600"/>
              <a:gd name="connsiteY405" fmla="*/ 6724796 h 6858000"/>
              <a:gd name="connsiteX406" fmla="*/ 1792053 w 7467600"/>
              <a:gd name="connsiteY406" fmla="*/ 6572396 h 6858000"/>
              <a:gd name="connsiteX407" fmla="*/ 1862248 w 7467600"/>
              <a:gd name="connsiteY407" fmla="*/ 6266397 h 6858000"/>
              <a:gd name="connsiteX408" fmla="*/ 1862250 w 7467600"/>
              <a:gd name="connsiteY408" fmla="*/ 6033531 h 6858000"/>
              <a:gd name="connsiteX409" fmla="*/ 1211999 w 7467600"/>
              <a:gd name="connsiteY409" fmla="*/ 6683610 h 6858000"/>
              <a:gd name="connsiteX410" fmla="*/ 1213266 w 7467600"/>
              <a:gd name="connsiteY410" fmla="*/ 6691947 h 6858000"/>
              <a:gd name="connsiteX411" fmla="*/ 1203370 w 7467600"/>
              <a:gd name="connsiteY411" fmla="*/ 6850676 h 6858000"/>
              <a:gd name="connsiteX412" fmla="*/ 1203671 w 7467600"/>
              <a:gd name="connsiteY412" fmla="*/ 6858000 h 6858000"/>
              <a:gd name="connsiteX413" fmla="*/ 1143180 w 7467600"/>
              <a:gd name="connsiteY413" fmla="*/ 6858000 h 6858000"/>
              <a:gd name="connsiteX414" fmla="*/ 1142176 w 7467600"/>
              <a:gd name="connsiteY414" fmla="*/ 6766045 h 6858000"/>
              <a:gd name="connsiteX415" fmla="*/ 1067484 w 7467600"/>
              <a:gd name="connsiteY415" fmla="*/ 6858000 h 6858000"/>
              <a:gd name="connsiteX416" fmla="*/ 953928 w 7467600"/>
              <a:gd name="connsiteY416" fmla="*/ 6858000 h 6858000"/>
              <a:gd name="connsiteX417" fmla="*/ 959715 w 7467600"/>
              <a:gd name="connsiteY417" fmla="*/ 6850185 h 6858000"/>
              <a:gd name="connsiteX418" fmla="*/ 1483788 w 7467600"/>
              <a:gd name="connsiteY418" fmla="*/ 6259174 h 6858000"/>
              <a:gd name="connsiteX419" fmla="*/ 1100671 w 7467600"/>
              <a:gd name="connsiteY419" fmla="*/ 6252137 h 6858000"/>
              <a:gd name="connsiteX420" fmla="*/ 1090144 w 7467600"/>
              <a:gd name="connsiteY420" fmla="*/ 6256748 h 6858000"/>
              <a:gd name="connsiteX421" fmla="*/ 1095872 w 7467600"/>
              <a:gd name="connsiteY421" fmla="*/ 6271892 h 6858000"/>
              <a:gd name="connsiteX422" fmla="*/ 262785 w 7467600"/>
              <a:gd name="connsiteY422" fmla="*/ 6845450 h 6858000"/>
              <a:gd name="connsiteX423" fmla="*/ 209968 w 7467600"/>
              <a:gd name="connsiteY423" fmla="*/ 6770713 h 6858000"/>
              <a:gd name="connsiteX424" fmla="*/ 873460 w 7467600"/>
              <a:gd name="connsiteY424" fmla="*/ 6253768 h 6858000"/>
              <a:gd name="connsiteX425" fmla="*/ 192686 w 7467600"/>
              <a:gd name="connsiteY425" fmla="*/ 5849257 h 6858000"/>
              <a:gd name="connsiteX426" fmla="*/ 4696 w 7467600"/>
              <a:gd name="connsiteY426" fmla="*/ 5697668 h 6858000"/>
              <a:gd name="connsiteX427" fmla="*/ 0 w 7467600"/>
              <a:gd name="connsiteY427" fmla="*/ 5689984 h 6858000"/>
              <a:gd name="connsiteX428" fmla="*/ 0 w 7467600"/>
              <a:gd name="connsiteY428" fmla="*/ 5513472 h 6858000"/>
              <a:gd name="connsiteX429" fmla="*/ 174101 w 7467600"/>
              <a:gd name="connsiteY429" fmla="*/ 5620277 h 6858000"/>
              <a:gd name="connsiteX430" fmla="*/ 891800 w 7467600"/>
              <a:gd name="connsiteY430" fmla="*/ 6036935 h 6858000"/>
              <a:gd name="connsiteX431" fmla="*/ 1072219 w 7467600"/>
              <a:gd name="connsiteY431" fmla="*/ 6169443 h 6858000"/>
              <a:gd name="connsiteX432" fmla="*/ 1074117 w 7467600"/>
              <a:gd name="connsiteY432" fmla="*/ 6170301 h 6858000"/>
              <a:gd name="connsiteX433" fmla="*/ 1083114 w 7467600"/>
              <a:gd name="connsiteY433" fmla="*/ 6174131 h 6858000"/>
              <a:gd name="connsiteX434" fmla="*/ 1543010 w 7467600"/>
              <a:gd name="connsiteY434" fmla="*/ 6191140 h 6858000"/>
              <a:gd name="connsiteX435" fmla="*/ 1551080 w 7467600"/>
              <a:gd name="connsiteY435" fmla="*/ 6195006 h 6858000"/>
              <a:gd name="connsiteX436" fmla="*/ 2345443 w 7467600"/>
              <a:gd name="connsiteY436" fmla="*/ 5549882 h 6858000"/>
              <a:gd name="connsiteX437" fmla="*/ 1721499 w 7467600"/>
              <a:gd name="connsiteY437" fmla="*/ 5599969 h 6858000"/>
              <a:gd name="connsiteX438" fmla="*/ 767716 w 7467600"/>
              <a:gd name="connsiteY438" fmla="*/ 5472768 h 6858000"/>
              <a:gd name="connsiteX439" fmla="*/ 722147 w 7467600"/>
              <a:gd name="connsiteY439" fmla="*/ 5393091 h 6858000"/>
              <a:gd name="connsiteX440" fmla="*/ 1485552 w 7467600"/>
              <a:gd name="connsiteY440" fmla="*/ 5313202 h 6858000"/>
              <a:gd name="connsiteX441" fmla="*/ 2143004 w 7467600"/>
              <a:gd name="connsiteY441" fmla="*/ 5402420 h 6858000"/>
              <a:gd name="connsiteX442" fmla="*/ 1933391 w 7467600"/>
              <a:gd name="connsiteY442" fmla="*/ 5156971 h 6858000"/>
              <a:gd name="connsiteX443" fmla="*/ 1827118 w 7467600"/>
              <a:gd name="connsiteY443" fmla="*/ 4968410 h 6858000"/>
              <a:gd name="connsiteX444" fmla="*/ 1837349 w 7467600"/>
              <a:gd name="connsiteY444" fmla="*/ 4956357 h 6858000"/>
              <a:gd name="connsiteX445" fmla="*/ 2162835 w 7467600"/>
              <a:gd name="connsiteY445" fmla="*/ 5187853 h 6858000"/>
              <a:gd name="connsiteX446" fmla="*/ 2257167 w 7467600"/>
              <a:gd name="connsiteY446" fmla="*/ 5462123 h 6858000"/>
              <a:gd name="connsiteX447" fmla="*/ 2261598 w 7467600"/>
              <a:gd name="connsiteY447" fmla="*/ 5467998 h 6858000"/>
              <a:gd name="connsiteX448" fmla="*/ 2437177 w 7467600"/>
              <a:gd name="connsiteY448" fmla="*/ 5479608 h 6858000"/>
              <a:gd name="connsiteX449" fmla="*/ 2445247 w 7467600"/>
              <a:gd name="connsiteY449" fmla="*/ 5483476 h 6858000"/>
              <a:gd name="connsiteX450" fmla="*/ 2743626 w 7467600"/>
              <a:gd name="connsiteY450" fmla="*/ 5304819 h 6858000"/>
              <a:gd name="connsiteX451" fmla="*/ 3048102 w 7467600"/>
              <a:gd name="connsiteY451" fmla="*/ 5150595 h 6858000"/>
              <a:gd name="connsiteX452" fmla="*/ 1799414 w 7467600"/>
              <a:gd name="connsiteY452" fmla="*/ 4694732 h 6858000"/>
              <a:gd name="connsiteX453" fmla="*/ 1771735 w 7467600"/>
              <a:gd name="connsiteY453" fmla="*/ 4619929 h 6858000"/>
              <a:gd name="connsiteX454" fmla="*/ 3104273 w 7467600"/>
              <a:gd name="connsiteY454" fmla="*/ 5076159 h 6858000"/>
              <a:gd name="connsiteX455" fmla="*/ 3113245 w 7467600"/>
              <a:gd name="connsiteY455" fmla="*/ 5090705 h 6858000"/>
              <a:gd name="connsiteX456" fmla="*/ 3126294 w 7467600"/>
              <a:gd name="connsiteY456" fmla="*/ 5114400 h 6858000"/>
              <a:gd name="connsiteX457" fmla="*/ 3937433 w 7467600"/>
              <a:gd name="connsiteY457" fmla="*/ 4830473 h 6858000"/>
              <a:gd name="connsiteX458" fmla="*/ 3590475 w 7467600"/>
              <a:gd name="connsiteY458" fmla="*/ 4597974 h 6858000"/>
              <a:gd name="connsiteX459" fmla="*/ 3100264 w 7467600"/>
              <a:gd name="connsiteY459" fmla="*/ 4579845 h 6858000"/>
              <a:gd name="connsiteX460" fmla="*/ 2183576 w 7467600"/>
              <a:gd name="connsiteY460" fmla="*/ 4227150 h 6858000"/>
              <a:gd name="connsiteX461" fmla="*/ 2151029 w 7467600"/>
              <a:gd name="connsiteY461" fmla="*/ 4146947 h 6858000"/>
              <a:gd name="connsiteX462" fmla="*/ 3563434 w 7467600"/>
              <a:gd name="connsiteY462" fmla="*/ 4469115 h 6858000"/>
              <a:gd name="connsiteX463" fmla="*/ 3177952 w 7467600"/>
              <a:gd name="connsiteY463" fmla="*/ 3657386 h 6858000"/>
              <a:gd name="connsiteX464" fmla="*/ 3189263 w 7467600"/>
              <a:gd name="connsiteY464" fmla="*/ 3625726 h 6858000"/>
              <a:gd name="connsiteX465" fmla="*/ 3560912 w 7467600"/>
              <a:gd name="connsiteY465" fmla="*/ 4079863 h 6858000"/>
              <a:gd name="connsiteX466" fmla="*/ 3626636 w 7467600"/>
              <a:gd name="connsiteY466" fmla="*/ 4512230 h 6858000"/>
              <a:gd name="connsiteX467" fmla="*/ 3653088 w 7467600"/>
              <a:gd name="connsiteY467" fmla="*/ 4521417 h 6858000"/>
              <a:gd name="connsiteX468" fmla="*/ 3988128 w 7467600"/>
              <a:gd name="connsiteY468" fmla="*/ 4817267 h 6858000"/>
              <a:gd name="connsiteX469" fmla="*/ 4830582 w 7467600"/>
              <a:gd name="connsiteY469" fmla="*/ 4676000 h 6858000"/>
              <a:gd name="connsiteX470" fmla="*/ 4830100 w 7467600"/>
              <a:gd name="connsiteY470" fmla="*/ 4675554 h 6858000"/>
              <a:gd name="connsiteX471" fmla="*/ 4036318 w 7467600"/>
              <a:gd name="connsiteY471" fmla="*/ 4147013 h 6858000"/>
              <a:gd name="connsiteX472" fmla="*/ 3432098 w 7467600"/>
              <a:gd name="connsiteY472" fmla="*/ 3537312 h 6858000"/>
              <a:gd name="connsiteX473" fmla="*/ 3446761 w 7467600"/>
              <a:gd name="connsiteY473" fmla="*/ 3461278 h 6858000"/>
              <a:gd name="connsiteX474" fmla="*/ 4419733 w 7467600"/>
              <a:gd name="connsiteY474" fmla="*/ 3963555 h 6858000"/>
              <a:gd name="connsiteX475" fmla="*/ 4781371 w 7467600"/>
              <a:gd name="connsiteY475" fmla="*/ 4458604 h 6858000"/>
              <a:gd name="connsiteX476" fmla="*/ 4780440 w 7467600"/>
              <a:gd name="connsiteY476" fmla="*/ 4470290 h 6858000"/>
              <a:gd name="connsiteX477" fmla="*/ 4898954 w 7467600"/>
              <a:gd name="connsiteY477" fmla="*/ 4662092 h 6858000"/>
              <a:gd name="connsiteX478" fmla="*/ 4900699 w 7467600"/>
              <a:gd name="connsiteY478" fmla="*/ 4670867 h 6858000"/>
              <a:gd name="connsiteX479" fmla="*/ 5714511 w 7467600"/>
              <a:gd name="connsiteY479" fmla="*/ 4663483 h 6858000"/>
              <a:gd name="connsiteX480" fmla="*/ 5464793 w 7467600"/>
              <a:gd name="connsiteY480" fmla="*/ 4393556 h 6858000"/>
              <a:gd name="connsiteX481" fmla="*/ 5461897 w 7467600"/>
              <a:gd name="connsiteY481" fmla="*/ 4390879 h 6858000"/>
              <a:gd name="connsiteX482" fmla="*/ 4294126 w 7467600"/>
              <a:gd name="connsiteY482" fmla="*/ 3303048 h 6858000"/>
              <a:gd name="connsiteX483" fmla="*/ 4305321 w 7467600"/>
              <a:gd name="connsiteY483" fmla="*/ 3256953 h 6858000"/>
              <a:gd name="connsiteX484" fmla="*/ 4949299 w 7467600"/>
              <a:gd name="connsiteY484" fmla="*/ 3766336 h 6858000"/>
              <a:gd name="connsiteX485" fmla="*/ 5291452 w 7467600"/>
              <a:gd name="connsiteY485" fmla="*/ 4076801 h 6858000"/>
              <a:gd name="connsiteX486" fmla="*/ 5434998 w 7467600"/>
              <a:gd name="connsiteY486" fmla="*/ 4254100 h 6858000"/>
              <a:gd name="connsiteX487" fmla="*/ 5351015 w 7467600"/>
              <a:gd name="connsiteY487" fmla="*/ 3760989 h 6858000"/>
              <a:gd name="connsiteX488" fmla="*/ 5413780 w 7467600"/>
              <a:gd name="connsiteY488" fmla="*/ 2966265 h 6858000"/>
              <a:gd name="connsiteX489" fmla="*/ 5425627 w 7467600"/>
              <a:gd name="connsiteY489" fmla="*/ 2954192 h 6858000"/>
              <a:gd name="connsiteX490" fmla="*/ 6604735 w 7467600"/>
              <a:gd name="connsiteY490" fmla="*/ 2041381 h 6858000"/>
              <a:gd name="connsiteX491" fmla="*/ 7204487 w 7467600"/>
              <a:gd name="connsiteY491" fmla="*/ 2742112 h 6858000"/>
              <a:gd name="connsiteX492" fmla="*/ 7131592 w 7467600"/>
              <a:gd name="connsiteY492" fmla="*/ 2672096 h 6858000"/>
              <a:gd name="connsiteX493" fmla="*/ 6996344 w 7467600"/>
              <a:gd name="connsiteY493" fmla="*/ 2518310 h 6858000"/>
              <a:gd name="connsiteX494" fmla="*/ 6735495 w 7467600"/>
              <a:gd name="connsiteY494" fmla="*/ 2196890 h 6858000"/>
              <a:gd name="connsiteX495" fmla="*/ 6721901 w 7467600"/>
              <a:gd name="connsiteY495" fmla="*/ 2179274 h 6858000"/>
              <a:gd name="connsiteX496" fmla="*/ 6604735 w 7467600"/>
              <a:gd name="connsiteY496" fmla="*/ 2041381 h 6858000"/>
              <a:gd name="connsiteX497" fmla="*/ 6591670 w 7467600"/>
              <a:gd name="connsiteY497" fmla="*/ 1988277 h 6858000"/>
              <a:gd name="connsiteX498" fmla="*/ 6747349 w 7467600"/>
              <a:gd name="connsiteY498" fmla="*/ 2160069 h 6858000"/>
              <a:gd name="connsiteX499" fmla="*/ 6760943 w 7467600"/>
              <a:gd name="connsiteY499" fmla="*/ 2177686 h 6858000"/>
              <a:gd name="connsiteX500" fmla="*/ 7021065 w 7467600"/>
              <a:gd name="connsiteY500" fmla="*/ 2498102 h 6858000"/>
              <a:gd name="connsiteX501" fmla="*/ 7155223 w 7467600"/>
              <a:gd name="connsiteY501" fmla="*/ 2650386 h 6858000"/>
              <a:gd name="connsiteX502" fmla="*/ 7203167 w 7467600"/>
              <a:gd name="connsiteY502" fmla="*/ 2697288 h 6858000"/>
              <a:gd name="connsiteX503" fmla="*/ 6937703 w 7467600"/>
              <a:gd name="connsiteY503" fmla="*/ 2321981 h 6858000"/>
              <a:gd name="connsiteX504" fmla="*/ 6591670 w 7467600"/>
              <a:gd name="connsiteY504" fmla="*/ 1988277 h 6858000"/>
              <a:gd name="connsiteX505" fmla="*/ 5798671 w 7467600"/>
              <a:gd name="connsiteY505" fmla="*/ 1981601 h 6858000"/>
              <a:gd name="connsiteX506" fmla="*/ 5754709 w 7467600"/>
              <a:gd name="connsiteY506" fmla="*/ 2071454 h 6858000"/>
              <a:gd name="connsiteX507" fmla="*/ 5763044 w 7467600"/>
              <a:gd name="connsiteY507" fmla="*/ 2842206 h 6858000"/>
              <a:gd name="connsiteX508" fmla="*/ 5764974 w 7467600"/>
              <a:gd name="connsiteY508" fmla="*/ 2799609 h 6858000"/>
              <a:gd name="connsiteX509" fmla="*/ 5767665 w 7467600"/>
              <a:gd name="connsiteY509" fmla="*/ 2666409 h 6858000"/>
              <a:gd name="connsiteX510" fmla="*/ 5763055 w 7467600"/>
              <a:gd name="connsiteY510" fmla="*/ 2579705 h 6858000"/>
              <a:gd name="connsiteX511" fmla="*/ 5758079 w 7467600"/>
              <a:gd name="connsiteY511" fmla="*/ 2492508 h 6858000"/>
              <a:gd name="connsiteX512" fmla="*/ 5779325 w 7467600"/>
              <a:gd name="connsiteY512" fmla="*/ 2197069 h 6858000"/>
              <a:gd name="connsiteX513" fmla="*/ 5798671 w 7467600"/>
              <a:gd name="connsiteY513" fmla="*/ 1981601 h 6858000"/>
              <a:gd name="connsiteX514" fmla="*/ 5829202 w 7467600"/>
              <a:gd name="connsiteY514" fmla="*/ 1971679 h 6858000"/>
              <a:gd name="connsiteX515" fmla="*/ 5809558 w 7467600"/>
              <a:gd name="connsiteY515" fmla="*/ 2198043 h 6858000"/>
              <a:gd name="connsiteX516" fmla="*/ 5788653 w 7467600"/>
              <a:gd name="connsiteY516" fmla="*/ 2489430 h 6858000"/>
              <a:gd name="connsiteX517" fmla="*/ 5793439 w 7467600"/>
              <a:gd name="connsiteY517" fmla="*/ 2575235 h 6858000"/>
              <a:gd name="connsiteX518" fmla="*/ 5796837 w 7467600"/>
              <a:gd name="connsiteY518" fmla="*/ 2637633 h 6858000"/>
              <a:gd name="connsiteX519" fmla="*/ 5818614 w 7467600"/>
              <a:gd name="connsiteY519" fmla="*/ 2473055 h 6858000"/>
              <a:gd name="connsiteX520" fmla="*/ 5829202 w 7467600"/>
              <a:gd name="connsiteY520" fmla="*/ 1971679 h 6858000"/>
              <a:gd name="connsiteX521" fmla="*/ 5911389 w 7467600"/>
              <a:gd name="connsiteY521" fmla="*/ 1898371 h 6858000"/>
              <a:gd name="connsiteX522" fmla="*/ 6237627 w 7467600"/>
              <a:gd name="connsiteY522" fmla="*/ 2231921 h 6858000"/>
              <a:gd name="connsiteX523" fmla="*/ 5911389 w 7467600"/>
              <a:gd name="connsiteY523" fmla="*/ 1898371 h 6858000"/>
              <a:gd name="connsiteX524" fmla="*/ 6944437 w 7467600"/>
              <a:gd name="connsiteY524" fmla="*/ 1575402 h 6858000"/>
              <a:gd name="connsiteX525" fmla="*/ 6304730 w 7467600"/>
              <a:gd name="connsiteY525" fmla="*/ 1766654 h 6858000"/>
              <a:gd name="connsiteX526" fmla="*/ 6944437 w 7467600"/>
              <a:gd name="connsiteY526" fmla="*/ 1575402 h 6858000"/>
              <a:gd name="connsiteX527" fmla="*/ 7019523 w 7467600"/>
              <a:gd name="connsiteY527" fmla="*/ 1519450 h 6858000"/>
              <a:gd name="connsiteX528" fmla="*/ 6298091 w 7467600"/>
              <a:gd name="connsiteY528" fmla="*/ 1737122 h 6858000"/>
              <a:gd name="connsiteX529" fmla="*/ 7019523 w 7467600"/>
              <a:gd name="connsiteY529" fmla="*/ 1519450 h 6858000"/>
              <a:gd name="connsiteX530" fmla="*/ 2399523 w 7467600"/>
              <a:gd name="connsiteY530" fmla="*/ 1428234 h 6858000"/>
              <a:gd name="connsiteX531" fmla="*/ 2224982 w 7467600"/>
              <a:gd name="connsiteY531" fmla="*/ 1826201 h 6858000"/>
              <a:gd name="connsiteX532" fmla="*/ 2096099 w 7467600"/>
              <a:gd name="connsiteY532" fmla="*/ 2345900 h 6858000"/>
              <a:gd name="connsiteX533" fmla="*/ 2283317 w 7467600"/>
              <a:gd name="connsiteY533" fmla="*/ 1796925 h 6858000"/>
              <a:gd name="connsiteX534" fmla="*/ 2399523 w 7467600"/>
              <a:gd name="connsiteY534" fmla="*/ 1428234 h 6858000"/>
              <a:gd name="connsiteX535" fmla="*/ 2448558 w 7467600"/>
              <a:gd name="connsiteY535" fmla="*/ 1373435 h 6858000"/>
              <a:gd name="connsiteX536" fmla="*/ 2312521 w 7467600"/>
              <a:gd name="connsiteY536" fmla="*/ 1806140 h 6858000"/>
              <a:gd name="connsiteX537" fmla="*/ 2127533 w 7467600"/>
              <a:gd name="connsiteY537" fmla="*/ 2348380 h 6858000"/>
              <a:gd name="connsiteX538" fmla="*/ 2358080 w 7467600"/>
              <a:gd name="connsiteY538" fmla="*/ 1866134 h 6858000"/>
              <a:gd name="connsiteX539" fmla="*/ 2407436 w 7467600"/>
              <a:gd name="connsiteY539" fmla="*/ 1651070 h 6858000"/>
              <a:gd name="connsiteX540" fmla="*/ 2448558 w 7467600"/>
              <a:gd name="connsiteY540" fmla="*/ 1373435 h 6858000"/>
              <a:gd name="connsiteX541" fmla="*/ 278707 w 7467600"/>
              <a:gd name="connsiteY541" fmla="*/ 1352270 h 6858000"/>
              <a:gd name="connsiteX542" fmla="*/ 321570 w 7467600"/>
              <a:gd name="connsiteY542" fmla="*/ 1861610 h 6858000"/>
              <a:gd name="connsiteX543" fmla="*/ 294281 w 7467600"/>
              <a:gd name="connsiteY543" fmla="*/ 1440658 h 6858000"/>
              <a:gd name="connsiteX544" fmla="*/ 278707 w 7467600"/>
              <a:gd name="connsiteY544" fmla="*/ 1352270 h 6858000"/>
              <a:gd name="connsiteX545" fmla="*/ 1423821 w 7467600"/>
              <a:gd name="connsiteY545" fmla="*/ 1351958 h 6858000"/>
              <a:gd name="connsiteX546" fmla="*/ 1638521 w 7467600"/>
              <a:gd name="connsiteY546" fmla="*/ 1908470 h 6858000"/>
              <a:gd name="connsiteX547" fmla="*/ 1754199 w 7467600"/>
              <a:gd name="connsiteY547" fmla="*/ 2149284 h 6858000"/>
              <a:gd name="connsiteX548" fmla="*/ 1908359 w 7467600"/>
              <a:gd name="connsiteY548" fmla="*/ 2364988 h 6858000"/>
              <a:gd name="connsiteX549" fmla="*/ 1647661 w 7467600"/>
              <a:gd name="connsiteY549" fmla="*/ 1825945 h 6858000"/>
              <a:gd name="connsiteX550" fmla="*/ 1423821 w 7467600"/>
              <a:gd name="connsiteY550" fmla="*/ 1351958 h 6858000"/>
              <a:gd name="connsiteX551" fmla="*/ 1431890 w 7467600"/>
              <a:gd name="connsiteY551" fmla="*/ 1306475 h 6858000"/>
              <a:gd name="connsiteX552" fmla="*/ 1507597 w 7467600"/>
              <a:gd name="connsiteY552" fmla="*/ 1446132 h 6858000"/>
              <a:gd name="connsiteX553" fmla="*/ 1674586 w 7467600"/>
              <a:gd name="connsiteY553" fmla="*/ 1813832 h 6858000"/>
              <a:gd name="connsiteX554" fmla="*/ 1815950 w 7467600"/>
              <a:gd name="connsiteY554" fmla="*/ 2128564 h 6858000"/>
              <a:gd name="connsiteX555" fmla="*/ 1984242 w 7467600"/>
              <a:gd name="connsiteY555" fmla="*/ 2430829 h 6858000"/>
              <a:gd name="connsiteX556" fmla="*/ 2014023 w 7467600"/>
              <a:gd name="connsiteY556" fmla="*/ 2450995 h 6858000"/>
              <a:gd name="connsiteX557" fmla="*/ 1747337 w 7467600"/>
              <a:gd name="connsiteY557" fmla="*/ 1855264 h 6858000"/>
              <a:gd name="connsiteX558" fmla="*/ 1533749 w 7467600"/>
              <a:gd name="connsiteY558" fmla="*/ 1478656 h 6858000"/>
              <a:gd name="connsiteX559" fmla="*/ 1431890 w 7467600"/>
              <a:gd name="connsiteY559" fmla="*/ 1306475 h 6858000"/>
              <a:gd name="connsiteX560" fmla="*/ 5052692 w 7467600"/>
              <a:gd name="connsiteY560" fmla="*/ 1292994 h 6858000"/>
              <a:gd name="connsiteX561" fmla="*/ 5200661 w 7467600"/>
              <a:gd name="connsiteY561" fmla="*/ 1635186 h 6858000"/>
              <a:gd name="connsiteX562" fmla="*/ 5297138 w 7467600"/>
              <a:gd name="connsiteY562" fmla="*/ 1906351 h 6858000"/>
              <a:gd name="connsiteX563" fmla="*/ 5052692 w 7467600"/>
              <a:gd name="connsiteY563" fmla="*/ 1292994 h 6858000"/>
              <a:gd name="connsiteX564" fmla="*/ 5009948 w 7467600"/>
              <a:gd name="connsiteY564" fmla="*/ 1273619 h 6858000"/>
              <a:gd name="connsiteX565" fmla="*/ 5121777 w 7467600"/>
              <a:gd name="connsiteY565" fmla="*/ 1654213 h 6858000"/>
              <a:gd name="connsiteX566" fmla="*/ 5293545 w 7467600"/>
              <a:gd name="connsiteY566" fmla="*/ 2072247 h 6858000"/>
              <a:gd name="connsiteX567" fmla="*/ 5294042 w 7467600"/>
              <a:gd name="connsiteY567" fmla="*/ 2065019 h 6858000"/>
              <a:gd name="connsiteX568" fmla="*/ 5171936 w 7467600"/>
              <a:gd name="connsiteY568" fmla="*/ 1647613 h 6858000"/>
              <a:gd name="connsiteX569" fmla="*/ 5009948 w 7467600"/>
              <a:gd name="connsiteY569" fmla="*/ 1273619 h 6858000"/>
              <a:gd name="connsiteX570" fmla="*/ 655236 w 7467600"/>
              <a:gd name="connsiteY570" fmla="*/ 1268632 h 6858000"/>
              <a:gd name="connsiteX571" fmla="*/ 839521 w 7467600"/>
              <a:gd name="connsiteY571" fmla="*/ 1685315 h 6858000"/>
              <a:gd name="connsiteX572" fmla="*/ 1109416 w 7467600"/>
              <a:gd name="connsiteY572" fmla="*/ 2061663 h 6858000"/>
              <a:gd name="connsiteX573" fmla="*/ 1298300 w 7467600"/>
              <a:gd name="connsiteY573" fmla="*/ 2247742 h 6858000"/>
              <a:gd name="connsiteX574" fmla="*/ 1125871 w 7467600"/>
              <a:gd name="connsiteY574" fmla="*/ 1989513 h 6858000"/>
              <a:gd name="connsiteX575" fmla="*/ 981574 w 7467600"/>
              <a:gd name="connsiteY575" fmla="*/ 1783157 h 6858000"/>
              <a:gd name="connsiteX576" fmla="*/ 922198 w 7467600"/>
              <a:gd name="connsiteY576" fmla="*/ 1677437 h 6858000"/>
              <a:gd name="connsiteX577" fmla="*/ 869293 w 7467600"/>
              <a:gd name="connsiteY577" fmla="*/ 1583214 h 6858000"/>
              <a:gd name="connsiteX578" fmla="*/ 751431 w 7467600"/>
              <a:gd name="connsiteY578" fmla="*/ 1405731 h 6858000"/>
              <a:gd name="connsiteX579" fmla="*/ 655236 w 7467600"/>
              <a:gd name="connsiteY579" fmla="*/ 1268632 h 6858000"/>
              <a:gd name="connsiteX580" fmla="*/ 6516292 w 7467600"/>
              <a:gd name="connsiteY580" fmla="*/ 1263064 h 6858000"/>
              <a:gd name="connsiteX581" fmla="*/ 5736320 w 7467600"/>
              <a:gd name="connsiteY581" fmla="*/ 1501803 h 6858000"/>
              <a:gd name="connsiteX582" fmla="*/ 6516292 w 7467600"/>
              <a:gd name="connsiteY582" fmla="*/ 1263064 h 6858000"/>
              <a:gd name="connsiteX583" fmla="*/ 291466 w 7467600"/>
              <a:gd name="connsiteY583" fmla="*/ 1250369 h 6858000"/>
              <a:gd name="connsiteX584" fmla="*/ 323180 w 7467600"/>
              <a:gd name="connsiteY584" fmla="*/ 1435283 h 6858000"/>
              <a:gd name="connsiteX585" fmla="*/ 349381 w 7467600"/>
              <a:gd name="connsiteY585" fmla="*/ 1875041 h 6858000"/>
              <a:gd name="connsiteX586" fmla="*/ 374363 w 7467600"/>
              <a:gd name="connsiteY586" fmla="*/ 1506494 h 6858000"/>
              <a:gd name="connsiteX587" fmla="*/ 302168 w 7467600"/>
              <a:gd name="connsiteY587" fmla="*/ 1274495 h 6858000"/>
              <a:gd name="connsiteX588" fmla="*/ 291466 w 7467600"/>
              <a:gd name="connsiteY588" fmla="*/ 1250369 h 6858000"/>
              <a:gd name="connsiteX589" fmla="*/ 678222 w 7467600"/>
              <a:gd name="connsiteY589" fmla="*/ 1248670 h 6858000"/>
              <a:gd name="connsiteX590" fmla="*/ 775536 w 7467600"/>
              <a:gd name="connsiteY590" fmla="*/ 1388015 h 6858000"/>
              <a:gd name="connsiteX591" fmla="*/ 894529 w 7467600"/>
              <a:gd name="connsiteY591" fmla="*/ 1567739 h 6858000"/>
              <a:gd name="connsiteX592" fmla="*/ 948000 w 7467600"/>
              <a:gd name="connsiteY592" fmla="*/ 1663088 h 6858000"/>
              <a:gd name="connsiteX593" fmla="*/ 1006812 w 7467600"/>
              <a:gd name="connsiteY593" fmla="*/ 1767683 h 6858000"/>
              <a:gd name="connsiteX594" fmla="*/ 1149133 w 7467600"/>
              <a:gd name="connsiteY594" fmla="*/ 1971513 h 6858000"/>
              <a:gd name="connsiteX595" fmla="*/ 1333952 w 7467600"/>
              <a:gd name="connsiteY595" fmla="*/ 2251620 h 6858000"/>
              <a:gd name="connsiteX596" fmla="*/ 1337329 w 7467600"/>
              <a:gd name="connsiteY596" fmla="*/ 2258350 h 6858000"/>
              <a:gd name="connsiteX597" fmla="*/ 1014726 w 7467600"/>
              <a:gd name="connsiteY597" fmla="*/ 1615556 h 6858000"/>
              <a:gd name="connsiteX598" fmla="*/ 678222 w 7467600"/>
              <a:gd name="connsiteY598" fmla="*/ 1248670 h 6858000"/>
              <a:gd name="connsiteX599" fmla="*/ 6691602 w 7467600"/>
              <a:gd name="connsiteY599" fmla="*/ 1140573 h 6858000"/>
              <a:gd name="connsiteX600" fmla="*/ 6571100 w 7467600"/>
              <a:gd name="connsiteY600" fmla="*/ 1183662 h 6858000"/>
              <a:gd name="connsiteX601" fmla="*/ 6241687 w 7467600"/>
              <a:gd name="connsiteY601" fmla="*/ 1257600 h 6858000"/>
              <a:gd name="connsiteX602" fmla="*/ 5693009 w 7467600"/>
              <a:gd name="connsiteY602" fmla="*/ 1478256 h 6858000"/>
              <a:gd name="connsiteX603" fmla="*/ 6548420 w 7467600"/>
              <a:gd name="connsiteY603" fmla="*/ 1214599 h 6858000"/>
              <a:gd name="connsiteX604" fmla="*/ 6605473 w 7467600"/>
              <a:gd name="connsiteY604" fmla="*/ 1184686 h 6858000"/>
              <a:gd name="connsiteX605" fmla="*/ 6691602 w 7467600"/>
              <a:gd name="connsiteY605" fmla="*/ 1140573 h 6858000"/>
              <a:gd name="connsiteX606" fmla="*/ 4002475 w 7467600"/>
              <a:gd name="connsiteY606" fmla="*/ 1037802 h 6858000"/>
              <a:gd name="connsiteX607" fmla="*/ 4000324 w 7467600"/>
              <a:gd name="connsiteY607" fmla="*/ 1039362 h 6858000"/>
              <a:gd name="connsiteX608" fmla="*/ 4002862 w 7467600"/>
              <a:gd name="connsiteY608" fmla="*/ 1042866 h 6858000"/>
              <a:gd name="connsiteX609" fmla="*/ 4002475 w 7467600"/>
              <a:gd name="connsiteY609" fmla="*/ 1037802 h 6858000"/>
              <a:gd name="connsiteX610" fmla="*/ 506322 w 7467600"/>
              <a:gd name="connsiteY610" fmla="*/ 1020997 h 6858000"/>
              <a:gd name="connsiteX611" fmla="*/ 533068 w 7467600"/>
              <a:gd name="connsiteY611" fmla="*/ 1029409 h 6858000"/>
              <a:gd name="connsiteX612" fmla="*/ 1232525 w 7467600"/>
              <a:gd name="connsiteY612" fmla="*/ 1804675 h 6858000"/>
              <a:gd name="connsiteX613" fmla="*/ 1388858 w 7467600"/>
              <a:gd name="connsiteY613" fmla="*/ 2368011 h 6858000"/>
              <a:gd name="connsiteX614" fmla="*/ 1384098 w 7467600"/>
              <a:gd name="connsiteY614" fmla="*/ 2378125 h 6858000"/>
              <a:gd name="connsiteX615" fmla="*/ 1425393 w 7467600"/>
              <a:gd name="connsiteY615" fmla="*/ 2589124 h 6858000"/>
              <a:gd name="connsiteX616" fmla="*/ 1424001 w 7467600"/>
              <a:gd name="connsiteY616" fmla="*/ 2597541 h 6858000"/>
              <a:gd name="connsiteX617" fmla="*/ 2152729 w 7467600"/>
              <a:gd name="connsiteY617" fmla="*/ 2864487 h 6858000"/>
              <a:gd name="connsiteX618" fmla="*/ 2020609 w 7467600"/>
              <a:gd name="connsiteY618" fmla="*/ 2539671 h 6858000"/>
              <a:gd name="connsiteX619" fmla="*/ 2018920 w 7467600"/>
              <a:gd name="connsiteY619" fmla="*/ 2536309 h 6858000"/>
              <a:gd name="connsiteX620" fmla="*/ 1342441 w 7467600"/>
              <a:gd name="connsiteY620" fmla="*/ 1173017 h 6858000"/>
              <a:gd name="connsiteX621" fmla="*/ 1367925 w 7467600"/>
              <a:gd name="connsiteY621" fmla="*/ 1135648 h 6858000"/>
              <a:gd name="connsiteX622" fmla="*/ 1771401 w 7467600"/>
              <a:gd name="connsiteY622" fmla="*/ 1806673 h 6858000"/>
              <a:gd name="connsiteX623" fmla="*/ 1972385 w 7467600"/>
              <a:gd name="connsiteY623" fmla="*/ 2198735 h 6858000"/>
              <a:gd name="connsiteX624" fmla="*/ 2040892 w 7467600"/>
              <a:gd name="connsiteY624" fmla="*/ 2405205 h 6858000"/>
              <a:gd name="connsiteX625" fmla="*/ 2131689 w 7467600"/>
              <a:gd name="connsiteY625" fmla="*/ 1936926 h 6858000"/>
              <a:gd name="connsiteX626" fmla="*/ 2454820 w 7467600"/>
              <a:gd name="connsiteY626" fmla="*/ 1248808 h 6858000"/>
              <a:gd name="connsiteX627" fmla="*/ 2492512 w 7467600"/>
              <a:gd name="connsiteY627" fmla="*/ 1302920 h 6858000"/>
              <a:gd name="connsiteX628" fmla="*/ 2081216 w 7467600"/>
              <a:gd name="connsiteY628" fmla="*/ 2527513 h 6858000"/>
              <a:gd name="connsiteX629" fmla="*/ 2081211 w 7467600"/>
              <a:gd name="connsiteY629" fmla="*/ 2528916 h 6858000"/>
              <a:gd name="connsiteX630" fmla="*/ 2199067 w 7467600"/>
              <a:gd name="connsiteY630" fmla="*/ 2884061 h 6858000"/>
              <a:gd name="connsiteX631" fmla="*/ 3192586 w 7467600"/>
              <a:gd name="connsiteY631" fmla="*/ 3411496 h 6858000"/>
              <a:gd name="connsiteX632" fmla="*/ 3182620 w 7467600"/>
              <a:gd name="connsiteY632" fmla="*/ 3483279 h 6858000"/>
              <a:gd name="connsiteX633" fmla="*/ 2435119 w 7467600"/>
              <a:gd name="connsiteY633" fmla="*/ 3080173 h 6858000"/>
              <a:gd name="connsiteX634" fmla="*/ 2410152 w 7467600"/>
              <a:gd name="connsiteY634" fmla="*/ 3063751 h 6858000"/>
              <a:gd name="connsiteX635" fmla="*/ 2408099 w 7467600"/>
              <a:gd name="connsiteY635" fmla="*/ 3064403 h 6858000"/>
              <a:gd name="connsiteX636" fmla="*/ 2407218 w 7467600"/>
              <a:gd name="connsiteY636" fmla="*/ 3070324 h 6858000"/>
              <a:gd name="connsiteX637" fmla="*/ 2380138 w 7467600"/>
              <a:gd name="connsiteY637" fmla="*/ 3099341 h 6858000"/>
              <a:gd name="connsiteX638" fmla="*/ 1765923 w 7467600"/>
              <a:gd name="connsiteY638" fmla="*/ 3581043 h 6858000"/>
              <a:gd name="connsiteX639" fmla="*/ 1702258 w 7467600"/>
              <a:gd name="connsiteY639" fmla="*/ 3612286 h 6858000"/>
              <a:gd name="connsiteX640" fmla="*/ 1538370 w 7467600"/>
              <a:gd name="connsiteY640" fmla="*/ 3811804 h 6858000"/>
              <a:gd name="connsiteX641" fmla="*/ 542867 w 7467600"/>
              <a:gd name="connsiteY641" fmla="*/ 4944092 h 6858000"/>
              <a:gd name="connsiteX642" fmla="*/ 515800 w 7467600"/>
              <a:gd name="connsiteY642" fmla="*/ 4862180 h 6858000"/>
              <a:gd name="connsiteX643" fmla="*/ 909145 w 7467600"/>
              <a:gd name="connsiteY643" fmla="*/ 4199225 h 6858000"/>
              <a:gd name="connsiteX644" fmla="*/ 1214067 w 7467600"/>
              <a:gd name="connsiteY644" fmla="*/ 3908561 h 6858000"/>
              <a:gd name="connsiteX645" fmla="*/ 640967 w 7467600"/>
              <a:gd name="connsiteY645" fmla="*/ 4105601 h 6858000"/>
              <a:gd name="connsiteX646" fmla="*/ 112563 w 7467600"/>
              <a:gd name="connsiteY646" fmla="*/ 4396952 h 6858000"/>
              <a:gd name="connsiteX647" fmla="*/ 0 w 7467600"/>
              <a:gd name="connsiteY647" fmla="*/ 4466006 h 6858000"/>
              <a:gd name="connsiteX648" fmla="*/ 0 w 7467600"/>
              <a:gd name="connsiteY648" fmla="*/ 4233763 h 6858000"/>
              <a:gd name="connsiteX649" fmla="*/ 36881 w 7467600"/>
              <a:gd name="connsiteY649" fmla="*/ 4200118 h 6858000"/>
              <a:gd name="connsiteX650" fmla="*/ 910534 w 7467600"/>
              <a:gd name="connsiteY650" fmla="*/ 3629753 h 6858000"/>
              <a:gd name="connsiteX651" fmla="*/ 1578717 w 7467600"/>
              <a:gd name="connsiteY651" fmla="*/ 3575982 h 6858000"/>
              <a:gd name="connsiteX652" fmla="*/ 2338780 w 7467600"/>
              <a:gd name="connsiteY652" fmla="*/ 3033725 h 6858000"/>
              <a:gd name="connsiteX653" fmla="*/ 1807991 w 7467600"/>
              <a:gd name="connsiteY653" fmla="*/ 2807184 h 6858000"/>
              <a:gd name="connsiteX654" fmla="*/ 1416358 w 7467600"/>
              <a:gd name="connsiteY654" fmla="*/ 3112571 h 6858000"/>
              <a:gd name="connsiteX655" fmla="*/ 939066 w 7467600"/>
              <a:gd name="connsiteY655" fmla="*/ 3378798 h 6858000"/>
              <a:gd name="connsiteX656" fmla="*/ 115099 w 7467600"/>
              <a:gd name="connsiteY656" fmla="*/ 3607650 h 6858000"/>
              <a:gd name="connsiteX657" fmla="*/ 97284 w 7467600"/>
              <a:gd name="connsiteY657" fmla="*/ 3520393 h 6858000"/>
              <a:gd name="connsiteX658" fmla="*/ 922050 w 7467600"/>
              <a:gd name="connsiteY658" fmla="*/ 3074867 h 6858000"/>
              <a:gd name="connsiteX659" fmla="*/ 1405265 w 7467600"/>
              <a:gd name="connsiteY659" fmla="*/ 3016319 h 6858000"/>
              <a:gd name="connsiteX660" fmla="*/ 1407512 w 7467600"/>
              <a:gd name="connsiteY660" fmla="*/ 3018001 h 6858000"/>
              <a:gd name="connsiteX661" fmla="*/ 1726266 w 7467600"/>
              <a:gd name="connsiteY661" fmla="*/ 2777274 h 6858000"/>
              <a:gd name="connsiteX662" fmla="*/ 625390 w 7467600"/>
              <a:gd name="connsiteY662" fmla="*/ 2514541 h 6858000"/>
              <a:gd name="connsiteX663" fmla="*/ 619799 w 7467600"/>
              <a:gd name="connsiteY663" fmla="*/ 2527180 h 6858000"/>
              <a:gd name="connsiteX664" fmla="*/ 310030 w 7467600"/>
              <a:gd name="connsiteY664" fmla="*/ 2771818 h 6858000"/>
              <a:gd name="connsiteX665" fmla="*/ 173877 w 7467600"/>
              <a:gd name="connsiteY665" fmla="*/ 2937056 h 6858000"/>
              <a:gd name="connsiteX666" fmla="*/ 77889 w 7467600"/>
              <a:gd name="connsiteY666" fmla="*/ 3138440 h 6858000"/>
              <a:gd name="connsiteX667" fmla="*/ 0 w 7467600"/>
              <a:gd name="connsiteY667" fmla="*/ 3271395 h 6858000"/>
              <a:gd name="connsiteX668" fmla="*/ 0 w 7467600"/>
              <a:gd name="connsiteY668" fmla="*/ 3153002 h 6858000"/>
              <a:gd name="connsiteX669" fmla="*/ 2386 w 7467600"/>
              <a:gd name="connsiteY669" fmla="*/ 3149203 h 6858000"/>
              <a:gd name="connsiteX670" fmla="*/ 89753 w 7467600"/>
              <a:gd name="connsiteY670" fmla="*/ 2987702 h 6858000"/>
              <a:gd name="connsiteX671" fmla="*/ 76869 w 7467600"/>
              <a:gd name="connsiteY671" fmla="*/ 3005404 h 6858000"/>
              <a:gd name="connsiteX672" fmla="*/ 32049 w 7467600"/>
              <a:gd name="connsiteY672" fmla="*/ 3065814 h 6858000"/>
              <a:gd name="connsiteX673" fmla="*/ 0 w 7467600"/>
              <a:gd name="connsiteY673" fmla="*/ 3108744 h 6858000"/>
              <a:gd name="connsiteX674" fmla="*/ 0 w 7467600"/>
              <a:gd name="connsiteY674" fmla="*/ 3058059 h 6858000"/>
              <a:gd name="connsiteX675" fmla="*/ 7610 w 7467600"/>
              <a:gd name="connsiteY675" fmla="*/ 3047889 h 6858000"/>
              <a:gd name="connsiteX676" fmla="*/ 52419 w 7467600"/>
              <a:gd name="connsiteY676" fmla="*/ 2987479 h 6858000"/>
              <a:gd name="connsiteX677" fmla="*/ 59142 w 7467600"/>
              <a:gd name="connsiteY677" fmla="*/ 2978488 h 6858000"/>
              <a:gd name="connsiteX678" fmla="*/ 0 w 7467600"/>
              <a:gd name="connsiteY678" fmla="*/ 3015334 h 6858000"/>
              <a:gd name="connsiteX679" fmla="*/ 0 w 7467600"/>
              <a:gd name="connsiteY679" fmla="*/ 2914286 h 6858000"/>
              <a:gd name="connsiteX680" fmla="*/ 36383 w 7467600"/>
              <a:gd name="connsiteY680" fmla="*/ 2901128 h 6858000"/>
              <a:gd name="connsiteX681" fmla="*/ 156329 w 7467600"/>
              <a:gd name="connsiteY681" fmla="*/ 2840533 h 6858000"/>
              <a:gd name="connsiteX682" fmla="*/ 358355 w 7467600"/>
              <a:gd name="connsiteY682" fmla="*/ 2620471 h 6858000"/>
              <a:gd name="connsiteX683" fmla="*/ 510577 w 7467600"/>
              <a:gd name="connsiteY683" fmla="*/ 2501244 h 6858000"/>
              <a:gd name="connsiteX684" fmla="*/ 211967 w 7467600"/>
              <a:gd name="connsiteY684" fmla="*/ 2479171 h 6858000"/>
              <a:gd name="connsiteX685" fmla="*/ 0 w 7467600"/>
              <a:gd name="connsiteY685" fmla="*/ 2476398 h 6858000"/>
              <a:gd name="connsiteX686" fmla="*/ 0 w 7467600"/>
              <a:gd name="connsiteY686" fmla="*/ 2389189 h 6858000"/>
              <a:gd name="connsiteX687" fmla="*/ 103062 w 7467600"/>
              <a:gd name="connsiteY687" fmla="*/ 2389518 h 6858000"/>
              <a:gd name="connsiteX688" fmla="*/ 510734 w 7467600"/>
              <a:gd name="connsiteY688" fmla="*/ 2416201 h 6858000"/>
              <a:gd name="connsiteX689" fmla="*/ 279257 w 7467600"/>
              <a:gd name="connsiteY689" fmla="*/ 2092102 h 6858000"/>
              <a:gd name="connsiteX690" fmla="*/ 65265 w 7467600"/>
              <a:gd name="connsiteY690" fmla="*/ 2006049 h 6858000"/>
              <a:gd name="connsiteX691" fmla="*/ 0 w 7467600"/>
              <a:gd name="connsiteY691" fmla="*/ 1982532 h 6858000"/>
              <a:gd name="connsiteX692" fmla="*/ 0 w 7467600"/>
              <a:gd name="connsiteY692" fmla="*/ 1912789 h 6858000"/>
              <a:gd name="connsiteX693" fmla="*/ 97460 w 7467600"/>
              <a:gd name="connsiteY693" fmla="*/ 1953725 h 6858000"/>
              <a:gd name="connsiteX694" fmla="*/ 221272 w 7467600"/>
              <a:gd name="connsiteY694" fmla="*/ 1980766 h 6858000"/>
              <a:gd name="connsiteX695" fmla="*/ 116765 w 7467600"/>
              <a:gd name="connsiteY695" fmla="*/ 1911033 h 6858000"/>
              <a:gd name="connsiteX696" fmla="*/ 16405 w 7467600"/>
              <a:gd name="connsiteY696" fmla="*/ 1803412 h 6858000"/>
              <a:gd name="connsiteX697" fmla="*/ 0 w 7467600"/>
              <a:gd name="connsiteY697" fmla="*/ 1784777 h 6858000"/>
              <a:gd name="connsiteX698" fmla="*/ 0 w 7467600"/>
              <a:gd name="connsiteY698" fmla="*/ 1740082 h 6858000"/>
              <a:gd name="connsiteX699" fmla="*/ 39394 w 7467600"/>
              <a:gd name="connsiteY699" fmla="*/ 1784856 h 6858000"/>
              <a:gd name="connsiteX700" fmla="*/ 135813 w 7467600"/>
              <a:gd name="connsiteY700" fmla="*/ 1888838 h 6858000"/>
              <a:gd name="connsiteX701" fmla="*/ 242575 w 7467600"/>
              <a:gd name="connsiteY701" fmla="*/ 1958841 h 6858000"/>
              <a:gd name="connsiteX702" fmla="*/ 82197 w 7467600"/>
              <a:gd name="connsiteY702" fmla="*/ 1754826 h 6858000"/>
              <a:gd name="connsiteX703" fmla="*/ 0 w 7467600"/>
              <a:gd name="connsiteY703" fmla="*/ 1679650 h 6858000"/>
              <a:gd name="connsiteX704" fmla="*/ 0 w 7467600"/>
              <a:gd name="connsiteY704" fmla="*/ 1602463 h 6858000"/>
              <a:gd name="connsiteX705" fmla="*/ 84689 w 7467600"/>
              <a:gd name="connsiteY705" fmla="*/ 1677442 h 6858000"/>
              <a:gd name="connsiteX706" fmla="*/ 298437 w 7467600"/>
              <a:gd name="connsiteY706" fmla="*/ 1968019 h 6858000"/>
              <a:gd name="connsiteX707" fmla="*/ 227269 w 7467600"/>
              <a:gd name="connsiteY707" fmla="*/ 1114064 h 6858000"/>
              <a:gd name="connsiteX708" fmla="*/ 248003 w 7467600"/>
              <a:gd name="connsiteY708" fmla="*/ 1089613 h 6858000"/>
              <a:gd name="connsiteX709" fmla="*/ 427020 w 7467600"/>
              <a:gd name="connsiteY709" fmla="*/ 1619803 h 6858000"/>
              <a:gd name="connsiteX710" fmla="*/ 340345 w 7467600"/>
              <a:gd name="connsiteY710" fmla="*/ 2027739 h 6858000"/>
              <a:gd name="connsiteX711" fmla="*/ 360865 w 7467600"/>
              <a:gd name="connsiteY711" fmla="*/ 2044827 h 6858000"/>
              <a:gd name="connsiteX712" fmla="*/ 560414 w 7467600"/>
              <a:gd name="connsiteY712" fmla="*/ 2421457 h 6858000"/>
              <a:gd name="connsiteX713" fmla="*/ 1359703 w 7467600"/>
              <a:gd name="connsiteY713" fmla="*/ 2578554 h 6858000"/>
              <a:gd name="connsiteX714" fmla="*/ 1359422 w 7467600"/>
              <a:gd name="connsiteY714" fmla="*/ 2577994 h 6858000"/>
              <a:gd name="connsiteX715" fmla="*/ 828701 w 7467600"/>
              <a:gd name="connsiteY715" fmla="*/ 1839520 h 6858000"/>
              <a:gd name="connsiteX716" fmla="*/ 494427 w 7467600"/>
              <a:gd name="connsiteY716" fmla="*/ 1092333 h 6858000"/>
              <a:gd name="connsiteX717" fmla="*/ 506322 w 7467600"/>
              <a:gd name="connsiteY717" fmla="*/ 1020997 h 6858000"/>
              <a:gd name="connsiteX718" fmla="*/ 4570198 w 7467600"/>
              <a:gd name="connsiteY718" fmla="*/ 978081 h 6858000"/>
              <a:gd name="connsiteX719" fmla="*/ 4523691 w 7467600"/>
              <a:gd name="connsiteY719" fmla="*/ 1127776 h 6858000"/>
              <a:gd name="connsiteX720" fmla="*/ 4509875 w 7467600"/>
              <a:gd name="connsiteY720" fmla="*/ 1167552 h 6858000"/>
              <a:gd name="connsiteX721" fmla="*/ 4478168 w 7467600"/>
              <a:gd name="connsiteY721" fmla="*/ 1260735 h 6858000"/>
              <a:gd name="connsiteX722" fmla="*/ 4409309 w 7467600"/>
              <a:gd name="connsiteY722" fmla="*/ 1666996 h 6858000"/>
              <a:gd name="connsiteX723" fmla="*/ 4370031 w 7467600"/>
              <a:gd name="connsiteY723" fmla="*/ 1955666 h 6858000"/>
              <a:gd name="connsiteX724" fmla="*/ 4570198 w 7467600"/>
              <a:gd name="connsiteY724" fmla="*/ 978081 h 6858000"/>
              <a:gd name="connsiteX725" fmla="*/ 4557898 w 7467600"/>
              <a:gd name="connsiteY725" fmla="*/ 900011 h 6858000"/>
              <a:gd name="connsiteX726" fmla="*/ 4344840 w 7467600"/>
              <a:gd name="connsiteY726" fmla="*/ 1922038 h 6858000"/>
              <a:gd name="connsiteX727" fmla="*/ 4378710 w 7467600"/>
              <a:gd name="connsiteY727" fmla="*/ 1665516 h 6858000"/>
              <a:gd name="connsiteX728" fmla="*/ 4448798 w 7467600"/>
              <a:gd name="connsiteY728" fmla="*/ 1253024 h 6858000"/>
              <a:gd name="connsiteX729" fmla="*/ 4480315 w 7467600"/>
              <a:gd name="connsiteY729" fmla="*/ 1158454 h 6858000"/>
              <a:gd name="connsiteX730" fmla="*/ 4494133 w 7467600"/>
              <a:gd name="connsiteY730" fmla="*/ 1118676 h 6858000"/>
              <a:gd name="connsiteX731" fmla="*/ 4557898 w 7467600"/>
              <a:gd name="connsiteY731" fmla="*/ 900011 h 6858000"/>
              <a:gd name="connsiteX732" fmla="*/ 5870151 w 7467600"/>
              <a:gd name="connsiteY732" fmla="*/ 898890 h 6858000"/>
              <a:gd name="connsiteX733" fmla="*/ 5861335 w 7467600"/>
              <a:gd name="connsiteY733" fmla="*/ 899177 h 6858000"/>
              <a:gd name="connsiteX734" fmla="*/ 5843702 w 7467600"/>
              <a:gd name="connsiteY734" fmla="*/ 899748 h 6858000"/>
              <a:gd name="connsiteX735" fmla="*/ 5651107 w 7467600"/>
              <a:gd name="connsiteY735" fmla="*/ 920306 h 6858000"/>
              <a:gd name="connsiteX736" fmla="*/ 5459407 w 7467600"/>
              <a:gd name="connsiteY736" fmla="*/ 940975 h 6858000"/>
              <a:gd name="connsiteX737" fmla="*/ 5374846 w 7467600"/>
              <a:gd name="connsiteY737" fmla="*/ 941988 h 6858000"/>
              <a:gd name="connsiteX738" fmla="*/ 5256105 w 7467600"/>
              <a:gd name="connsiteY738" fmla="*/ 945632 h 6858000"/>
              <a:gd name="connsiteX739" fmla="*/ 5107071 w 7467600"/>
              <a:gd name="connsiteY739" fmla="*/ 969720 h 6858000"/>
              <a:gd name="connsiteX740" fmla="*/ 4998681 w 7467600"/>
              <a:gd name="connsiteY740" fmla="*/ 988771 h 6858000"/>
              <a:gd name="connsiteX741" fmla="*/ 5870151 w 7467600"/>
              <a:gd name="connsiteY741" fmla="*/ 898890 h 6858000"/>
              <a:gd name="connsiteX742" fmla="*/ 5504425 w 7467600"/>
              <a:gd name="connsiteY742" fmla="*/ 848067 h 6858000"/>
              <a:gd name="connsiteX743" fmla="*/ 4968849 w 7467600"/>
              <a:gd name="connsiteY743" fmla="*/ 962318 h 6858000"/>
              <a:gd name="connsiteX744" fmla="*/ 5104039 w 7467600"/>
              <a:gd name="connsiteY744" fmla="*/ 940634 h 6858000"/>
              <a:gd name="connsiteX745" fmla="*/ 5256311 w 7467600"/>
              <a:gd name="connsiteY745" fmla="*/ 916490 h 6858000"/>
              <a:gd name="connsiteX746" fmla="*/ 5377381 w 7467600"/>
              <a:gd name="connsiteY746" fmla="*/ 912671 h 6858000"/>
              <a:gd name="connsiteX747" fmla="*/ 5460148 w 7467600"/>
              <a:gd name="connsiteY747" fmla="*/ 911442 h 6858000"/>
              <a:gd name="connsiteX748" fmla="*/ 5648971 w 7467600"/>
              <a:gd name="connsiteY748" fmla="*/ 891331 h 6858000"/>
              <a:gd name="connsiteX749" fmla="*/ 5844807 w 7467600"/>
              <a:gd name="connsiteY749" fmla="*/ 870718 h 6858000"/>
              <a:gd name="connsiteX750" fmla="*/ 5862975 w 7467600"/>
              <a:gd name="connsiteY750" fmla="*/ 869756 h 6858000"/>
              <a:gd name="connsiteX751" fmla="*/ 5920887 w 7467600"/>
              <a:gd name="connsiteY751" fmla="*/ 865929 h 6858000"/>
              <a:gd name="connsiteX752" fmla="*/ 5504425 w 7467600"/>
              <a:gd name="connsiteY752" fmla="*/ 848067 h 6858000"/>
              <a:gd name="connsiteX753" fmla="*/ 3607114 w 7467600"/>
              <a:gd name="connsiteY753" fmla="*/ 467441 h 6858000"/>
              <a:gd name="connsiteX754" fmla="*/ 3296242 w 7467600"/>
              <a:gd name="connsiteY754" fmla="*/ 807991 h 6858000"/>
              <a:gd name="connsiteX755" fmla="*/ 3174674 w 7467600"/>
              <a:gd name="connsiteY755" fmla="*/ 919759 h 6858000"/>
              <a:gd name="connsiteX756" fmla="*/ 3042978 w 7467600"/>
              <a:gd name="connsiteY756" fmla="*/ 1054894 h 6858000"/>
              <a:gd name="connsiteX757" fmla="*/ 2968914 w 7467600"/>
              <a:gd name="connsiteY757" fmla="*/ 1133756 h 6858000"/>
              <a:gd name="connsiteX758" fmla="*/ 3103823 w 7467600"/>
              <a:gd name="connsiteY758" fmla="*/ 1026814 h 6858000"/>
              <a:gd name="connsiteX759" fmla="*/ 3607114 w 7467600"/>
              <a:gd name="connsiteY759" fmla="*/ 467441 h 6858000"/>
              <a:gd name="connsiteX760" fmla="*/ 3744487 w 7467600"/>
              <a:gd name="connsiteY760" fmla="*/ 383136 h 6858000"/>
              <a:gd name="connsiteX761" fmla="*/ 3970213 w 7467600"/>
              <a:gd name="connsiteY761" fmla="*/ 995559 h 6858000"/>
              <a:gd name="connsiteX762" fmla="*/ 3744487 w 7467600"/>
              <a:gd name="connsiteY762" fmla="*/ 383136 h 6858000"/>
              <a:gd name="connsiteX763" fmla="*/ 3624562 w 7467600"/>
              <a:gd name="connsiteY763" fmla="*/ 367041 h 6858000"/>
              <a:gd name="connsiteX764" fmla="*/ 3489712 w 7467600"/>
              <a:gd name="connsiteY764" fmla="*/ 485386 h 6858000"/>
              <a:gd name="connsiteX765" fmla="*/ 3182994 w 7467600"/>
              <a:gd name="connsiteY765" fmla="*/ 828265 h 6858000"/>
              <a:gd name="connsiteX766" fmla="*/ 2892114 w 7467600"/>
              <a:gd name="connsiteY766" fmla="*/ 1172635 h 6858000"/>
              <a:gd name="connsiteX767" fmla="*/ 3021459 w 7467600"/>
              <a:gd name="connsiteY767" fmla="*/ 1035385 h 6858000"/>
              <a:gd name="connsiteX768" fmla="*/ 3153873 w 7467600"/>
              <a:gd name="connsiteY768" fmla="*/ 898971 h 6858000"/>
              <a:gd name="connsiteX769" fmla="*/ 3276511 w 7467600"/>
              <a:gd name="connsiteY769" fmla="*/ 786423 h 6858000"/>
              <a:gd name="connsiteX770" fmla="*/ 3584154 w 7467600"/>
              <a:gd name="connsiteY770" fmla="*/ 448218 h 6858000"/>
              <a:gd name="connsiteX771" fmla="*/ 3624562 w 7467600"/>
              <a:gd name="connsiteY771" fmla="*/ 367041 h 6858000"/>
              <a:gd name="connsiteX772" fmla="*/ 3766672 w 7467600"/>
              <a:gd name="connsiteY772" fmla="*/ 359429 h 6858000"/>
              <a:gd name="connsiteX773" fmla="*/ 3996338 w 7467600"/>
              <a:gd name="connsiteY773" fmla="*/ 968237 h 6858000"/>
              <a:gd name="connsiteX774" fmla="*/ 3766672 w 7467600"/>
              <a:gd name="connsiteY774" fmla="*/ 359429 h 6858000"/>
              <a:gd name="connsiteX775" fmla="*/ 5805386 w 7467600"/>
              <a:gd name="connsiteY775" fmla="*/ 239240 h 6858000"/>
              <a:gd name="connsiteX776" fmla="*/ 5736947 w 7467600"/>
              <a:gd name="connsiteY776" fmla="*/ 261367 h 6858000"/>
              <a:gd name="connsiteX777" fmla="*/ 5427012 w 7467600"/>
              <a:gd name="connsiteY777" fmla="*/ 311272 h 6858000"/>
              <a:gd name="connsiteX778" fmla="*/ 5147818 w 7467600"/>
              <a:gd name="connsiteY778" fmla="*/ 322112 h 6858000"/>
              <a:gd name="connsiteX779" fmla="*/ 5060854 w 7467600"/>
              <a:gd name="connsiteY779" fmla="*/ 311882 h 6858000"/>
              <a:gd name="connsiteX780" fmla="*/ 4945989 w 7467600"/>
              <a:gd name="connsiteY780" fmla="*/ 300516 h 6858000"/>
              <a:gd name="connsiteX781" fmla="*/ 5410479 w 7467600"/>
              <a:gd name="connsiteY781" fmla="*/ 348434 h 6858000"/>
              <a:gd name="connsiteX782" fmla="*/ 5805386 w 7467600"/>
              <a:gd name="connsiteY782" fmla="*/ 239240 h 6858000"/>
              <a:gd name="connsiteX783" fmla="*/ 5905192 w 7467600"/>
              <a:gd name="connsiteY783" fmla="*/ 163079 h 6858000"/>
              <a:gd name="connsiteX784" fmla="*/ 5865655 w 7467600"/>
              <a:gd name="connsiteY784" fmla="*/ 171901 h 6858000"/>
              <a:gd name="connsiteX785" fmla="*/ 5259740 w 7467600"/>
              <a:gd name="connsiteY785" fmla="*/ 257013 h 6858000"/>
              <a:gd name="connsiteX786" fmla="*/ 5208466 w 7467600"/>
              <a:gd name="connsiteY786" fmla="*/ 257550 h 6858000"/>
              <a:gd name="connsiteX787" fmla="*/ 4980204 w 7467600"/>
              <a:gd name="connsiteY787" fmla="*/ 271903 h 6858000"/>
              <a:gd name="connsiteX788" fmla="*/ 5068068 w 7467600"/>
              <a:gd name="connsiteY788" fmla="*/ 282244 h 6858000"/>
              <a:gd name="connsiteX789" fmla="*/ 5153231 w 7467600"/>
              <a:gd name="connsiteY789" fmla="*/ 292240 h 6858000"/>
              <a:gd name="connsiteX790" fmla="*/ 5426491 w 7467600"/>
              <a:gd name="connsiteY790" fmla="*/ 281128 h 6858000"/>
              <a:gd name="connsiteX791" fmla="*/ 5731212 w 7467600"/>
              <a:gd name="connsiteY791" fmla="*/ 231951 h 6858000"/>
              <a:gd name="connsiteX792" fmla="*/ 5905192 w 7467600"/>
              <a:gd name="connsiteY792" fmla="*/ 163079 h 6858000"/>
              <a:gd name="connsiteX793" fmla="*/ 5944437 w 7467600"/>
              <a:gd name="connsiteY793" fmla="*/ 113829 h 6858000"/>
              <a:gd name="connsiteX794" fmla="*/ 5825032 w 7467600"/>
              <a:gd name="connsiteY794" fmla="*/ 146405 h 6858000"/>
              <a:gd name="connsiteX795" fmla="*/ 4955599 w 7467600"/>
              <a:gd name="connsiteY795" fmla="*/ 247008 h 6858000"/>
              <a:gd name="connsiteX796" fmla="*/ 5210104 w 7467600"/>
              <a:gd name="connsiteY796" fmla="*/ 228123 h 6858000"/>
              <a:gd name="connsiteX797" fmla="*/ 5261015 w 7467600"/>
              <a:gd name="connsiteY797" fmla="*/ 227087 h 6858000"/>
              <a:gd name="connsiteX798" fmla="*/ 5861181 w 7467600"/>
              <a:gd name="connsiteY798" fmla="*/ 143093 h 6858000"/>
              <a:gd name="connsiteX799" fmla="*/ 5961252 w 7467600"/>
              <a:gd name="connsiteY799" fmla="*/ 114820 h 6858000"/>
              <a:gd name="connsiteX800" fmla="*/ 5944437 w 7467600"/>
              <a:gd name="connsiteY800" fmla="*/ 113829 h 6858000"/>
              <a:gd name="connsiteX801" fmla="*/ 3882765 w 7467600"/>
              <a:gd name="connsiteY801" fmla="*/ 0 h 6858000"/>
              <a:gd name="connsiteX802" fmla="*/ 3995099 w 7467600"/>
              <a:gd name="connsiteY802" fmla="*/ 0 h 6858000"/>
              <a:gd name="connsiteX803" fmla="*/ 4163818 w 7467600"/>
              <a:gd name="connsiteY803" fmla="*/ 234104 h 6858000"/>
              <a:gd name="connsiteX804" fmla="*/ 4172099 w 7467600"/>
              <a:gd name="connsiteY804" fmla="*/ 234207 h 6858000"/>
              <a:gd name="connsiteX805" fmla="*/ 4784282 w 7467600"/>
              <a:gd name="connsiteY805" fmla="*/ 276561 h 6858000"/>
              <a:gd name="connsiteX806" fmla="*/ 4801687 w 7467600"/>
              <a:gd name="connsiteY806" fmla="*/ 267764 h 6858000"/>
              <a:gd name="connsiteX807" fmla="*/ 6082788 w 7467600"/>
              <a:gd name="connsiteY807" fmla="*/ 64119 h 6858000"/>
              <a:gd name="connsiteX808" fmla="*/ 6099442 w 7467600"/>
              <a:gd name="connsiteY808" fmla="*/ 82568 h 6858000"/>
              <a:gd name="connsiteX809" fmla="*/ 4804137 w 7467600"/>
              <a:gd name="connsiteY809" fmla="*/ 320931 h 6858000"/>
              <a:gd name="connsiteX810" fmla="*/ 4227047 w 7467600"/>
              <a:gd name="connsiteY810" fmla="*/ 313415 h 6858000"/>
              <a:gd name="connsiteX811" fmla="*/ 4346041 w 7467600"/>
              <a:gd name="connsiteY811" fmla="*/ 456086 h 6858000"/>
              <a:gd name="connsiteX812" fmla="*/ 4870967 w 7467600"/>
              <a:gd name="connsiteY812" fmla="*/ 963061 h 6858000"/>
              <a:gd name="connsiteX813" fmla="*/ 4889647 w 7467600"/>
              <a:gd name="connsiteY813" fmla="*/ 957147 h 6858000"/>
              <a:gd name="connsiteX814" fmla="*/ 5422504 w 7467600"/>
              <a:gd name="connsiteY814" fmla="*/ 805191 h 6858000"/>
              <a:gd name="connsiteX815" fmla="*/ 6087656 w 7467600"/>
              <a:gd name="connsiteY815" fmla="*/ 826703 h 6858000"/>
              <a:gd name="connsiteX816" fmla="*/ 6058717 w 7467600"/>
              <a:gd name="connsiteY816" fmla="*/ 865992 h 6858000"/>
              <a:gd name="connsiteX817" fmla="*/ 4974153 w 7467600"/>
              <a:gd name="connsiteY817" fmla="*/ 1045456 h 6858000"/>
              <a:gd name="connsiteX818" fmla="*/ 5627835 w 7467600"/>
              <a:gd name="connsiteY818" fmla="*/ 1472077 h 6858000"/>
              <a:gd name="connsiteX819" fmla="*/ 5629817 w 7467600"/>
              <a:gd name="connsiteY819" fmla="*/ 1471412 h 6858000"/>
              <a:gd name="connsiteX820" fmla="*/ 5634124 w 7467600"/>
              <a:gd name="connsiteY820" fmla="*/ 1470572 h 6858000"/>
              <a:gd name="connsiteX821" fmla="*/ 5755832 w 7467600"/>
              <a:gd name="connsiteY821" fmla="*/ 1383886 h 6858000"/>
              <a:gd name="connsiteX822" fmla="*/ 6014186 w 7467600"/>
              <a:gd name="connsiteY822" fmla="*/ 1279799 h 6858000"/>
              <a:gd name="connsiteX823" fmla="*/ 6901619 w 7467600"/>
              <a:gd name="connsiteY823" fmla="*/ 1047874 h 6858000"/>
              <a:gd name="connsiteX824" fmla="*/ 6931566 w 7467600"/>
              <a:gd name="connsiteY824" fmla="*/ 1062034 h 6858000"/>
              <a:gd name="connsiteX825" fmla="*/ 5790982 w 7467600"/>
              <a:gd name="connsiteY825" fmla="*/ 1561380 h 6858000"/>
              <a:gd name="connsiteX826" fmla="*/ 6188971 w 7467600"/>
              <a:gd name="connsiteY826" fmla="*/ 1755168 h 6858000"/>
              <a:gd name="connsiteX827" fmla="*/ 6202446 w 7467600"/>
              <a:gd name="connsiteY827" fmla="*/ 1752268 h 6858000"/>
              <a:gd name="connsiteX828" fmla="*/ 7179560 w 7467600"/>
              <a:gd name="connsiteY828" fmla="*/ 1467551 h 6858000"/>
              <a:gd name="connsiteX829" fmla="*/ 7158730 w 7467600"/>
              <a:gd name="connsiteY829" fmla="*/ 1507835 h 6858000"/>
              <a:gd name="connsiteX830" fmla="*/ 6326959 w 7467600"/>
              <a:gd name="connsiteY830" fmla="*/ 1817686 h 6858000"/>
              <a:gd name="connsiteX831" fmla="*/ 6537433 w 7467600"/>
              <a:gd name="connsiteY831" fmla="*/ 1907790 h 6858000"/>
              <a:gd name="connsiteX832" fmla="*/ 6550221 w 7467600"/>
              <a:gd name="connsiteY832" fmla="*/ 1910729 h 6858000"/>
              <a:gd name="connsiteX833" fmla="*/ 6964438 w 7467600"/>
              <a:gd name="connsiteY833" fmla="*/ 2209505 h 6858000"/>
              <a:gd name="connsiteX834" fmla="*/ 7367862 w 7467600"/>
              <a:gd name="connsiteY834" fmla="*/ 2806833 h 6858000"/>
              <a:gd name="connsiteX835" fmla="*/ 7364329 w 7467600"/>
              <a:gd name="connsiteY835" fmla="*/ 2826907 h 6858000"/>
              <a:gd name="connsiteX836" fmla="*/ 7290545 w 7467600"/>
              <a:gd name="connsiteY836" fmla="*/ 2850663 h 6858000"/>
              <a:gd name="connsiteX837" fmla="*/ 6472036 w 7467600"/>
              <a:gd name="connsiteY837" fmla="*/ 1959003 h 6858000"/>
              <a:gd name="connsiteX838" fmla="*/ 5792897 w 7467600"/>
              <a:gd name="connsiteY838" fmla="*/ 1647747 h 6858000"/>
              <a:gd name="connsiteX839" fmla="*/ 5842751 w 7467600"/>
              <a:gd name="connsiteY839" fmla="*/ 1816112 h 6858000"/>
              <a:gd name="connsiteX840" fmla="*/ 5847424 w 7467600"/>
              <a:gd name="connsiteY840" fmla="*/ 1815776 h 6858000"/>
              <a:gd name="connsiteX841" fmla="*/ 6399821 w 7467600"/>
              <a:gd name="connsiteY841" fmla="*/ 2344799 h 6858000"/>
              <a:gd name="connsiteX842" fmla="*/ 6323232 w 7467600"/>
              <a:gd name="connsiteY842" fmla="*/ 2389634 h 6858000"/>
              <a:gd name="connsiteX843" fmla="*/ 5942958 w 7467600"/>
              <a:gd name="connsiteY843" fmla="*/ 2077708 h 6858000"/>
              <a:gd name="connsiteX844" fmla="*/ 5921559 w 7467600"/>
              <a:gd name="connsiteY844" fmla="*/ 2378596 h 6858000"/>
              <a:gd name="connsiteX845" fmla="*/ 5817651 w 7467600"/>
              <a:gd name="connsiteY845" fmla="*/ 3023919 h 6858000"/>
              <a:gd name="connsiteX846" fmla="*/ 5729634 w 7467600"/>
              <a:gd name="connsiteY846" fmla="*/ 3051849 h 6858000"/>
              <a:gd name="connsiteX847" fmla="*/ 5611018 w 7467600"/>
              <a:gd name="connsiteY847" fmla="*/ 2316769 h 6858000"/>
              <a:gd name="connsiteX848" fmla="*/ 5687608 w 7467600"/>
              <a:gd name="connsiteY848" fmla="*/ 2039972 h 6858000"/>
              <a:gd name="connsiteX849" fmla="*/ 5657554 w 7467600"/>
              <a:gd name="connsiteY849" fmla="*/ 1576445 h 6858000"/>
              <a:gd name="connsiteX850" fmla="*/ 5150475 w 7467600"/>
              <a:gd name="connsiteY850" fmla="*/ 1274012 h 6858000"/>
              <a:gd name="connsiteX851" fmla="*/ 5349142 w 7467600"/>
              <a:gd name="connsiteY851" fmla="*/ 2204405 h 6858000"/>
              <a:gd name="connsiteX852" fmla="*/ 5262214 w 7467600"/>
              <a:gd name="connsiteY852" fmla="*/ 2233836 h 6858000"/>
              <a:gd name="connsiteX853" fmla="*/ 4981539 w 7467600"/>
              <a:gd name="connsiteY853" fmla="*/ 1542201 h 6858000"/>
              <a:gd name="connsiteX854" fmla="*/ 4958461 w 7467600"/>
              <a:gd name="connsiteY854" fmla="*/ 1136957 h 6858000"/>
              <a:gd name="connsiteX855" fmla="*/ 4655015 w 7467600"/>
              <a:gd name="connsiteY855" fmla="*/ 891426 h 6858000"/>
              <a:gd name="connsiteX856" fmla="*/ 4348002 w 7467600"/>
              <a:gd name="connsiteY856" fmla="*/ 2205895 h 6858000"/>
              <a:gd name="connsiteX857" fmla="*/ 4262250 w 7467600"/>
              <a:gd name="connsiteY857" fmla="*/ 2219972 h 6858000"/>
              <a:gd name="connsiteX858" fmla="*/ 4550611 w 7467600"/>
              <a:gd name="connsiteY858" fmla="*/ 817540 h 6858000"/>
              <a:gd name="connsiteX859" fmla="*/ 4564418 w 7467600"/>
              <a:gd name="connsiteY859" fmla="*/ 808293 h 6858000"/>
              <a:gd name="connsiteX860" fmla="*/ 4266388 w 7467600"/>
              <a:gd name="connsiteY860" fmla="*/ 500083 h 6858000"/>
              <a:gd name="connsiteX861" fmla="*/ 4032842 w 7467600"/>
              <a:gd name="connsiteY861" fmla="*/ 211809 h 6858000"/>
              <a:gd name="connsiteX862" fmla="*/ 3882765 w 7467600"/>
              <a:gd name="connsiteY862" fmla="*/ 0 h 6858000"/>
              <a:gd name="connsiteX863" fmla="*/ 3721337 w 7467600"/>
              <a:gd name="connsiteY863" fmla="*/ 0 h 6858000"/>
              <a:gd name="connsiteX864" fmla="*/ 3797544 w 7467600"/>
              <a:gd name="connsiteY864" fmla="*/ 0 h 6858000"/>
              <a:gd name="connsiteX865" fmla="*/ 3775734 w 7467600"/>
              <a:gd name="connsiteY865" fmla="*/ 95131 h 6858000"/>
              <a:gd name="connsiteX866" fmla="*/ 3724807 w 7467600"/>
              <a:gd name="connsiteY866" fmla="*/ 272257 h 6858000"/>
              <a:gd name="connsiteX867" fmla="*/ 3726844 w 7467600"/>
              <a:gd name="connsiteY867" fmla="*/ 282988 h 6858000"/>
              <a:gd name="connsiteX868" fmla="*/ 3742664 w 7467600"/>
              <a:gd name="connsiteY868" fmla="*/ 279918 h 6858000"/>
              <a:gd name="connsiteX869" fmla="*/ 4103910 w 7467600"/>
              <a:gd name="connsiteY869" fmla="*/ 1161917 h 6858000"/>
              <a:gd name="connsiteX870" fmla="*/ 4020269 w 7467600"/>
              <a:gd name="connsiteY870" fmla="*/ 1200406 h 6858000"/>
              <a:gd name="connsiteX871" fmla="*/ 3674882 w 7467600"/>
              <a:gd name="connsiteY871" fmla="*/ 488524 h 6858000"/>
              <a:gd name="connsiteX872" fmla="*/ 3132682 w 7467600"/>
              <a:gd name="connsiteY872" fmla="*/ 1072284 h 6858000"/>
              <a:gd name="connsiteX873" fmla="*/ 2716346 w 7467600"/>
              <a:gd name="connsiteY873" fmla="*/ 1276376 h 6858000"/>
              <a:gd name="connsiteX874" fmla="*/ 2716772 w 7467600"/>
              <a:gd name="connsiteY874" fmla="*/ 1255462 h 6858000"/>
              <a:gd name="connsiteX875" fmla="*/ 3471096 w 7467600"/>
              <a:gd name="connsiteY875" fmla="*/ 437072 h 6858000"/>
              <a:gd name="connsiteX876" fmla="*/ 3639057 w 7467600"/>
              <a:gd name="connsiteY876" fmla="*/ 286334 h 6858000"/>
              <a:gd name="connsiteX877" fmla="*/ 3640309 w 7467600"/>
              <a:gd name="connsiteY877" fmla="*/ 284664 h 6858000"/>
              <a:gd name="connsiteX878" fmla="*/ 3646022 w 7467600"/>
              <a:gd name="connsiteY878" fmla="*/ 276711 h 6858000"/>
              <a:gd name="connsiteX879" fmla="*/ 3707943 w 7467600"/>
              <a:gd name="connsiteY879" fmla="*/ 65958 h 6858000"/>
              <a:gd name="connsiteX880" fmla="*/ 3721337 w 7467600"/>
              <a:gd name="connsiteY880" fmla="*/ 0 h 6858000"/>
              <a:gd name="connsiteX881" fmla="*/ 2867960 w 7467600"/>
              <a:gd name="connsiteY881" fmla="*/ 0 h 6858000"/>
              <a:gd name="connsiteX882" fmla="*/ 2926351 w 7467600"/>
              <a:gd name="connsiteY882" fmla="*/ 0 h 6858000"/>
              <a:gd name="connsiteX883" fmla="*/ 2902823 w 7467600"/>
              <a:gd name="connsiteY883" fmla="*/ 262929 h 6858000"/>
              <a:gd name="connsiteX884" fmla="*/ 2940663 w 7467600"/>
              <a:gd name="connsiteY884" fmla="*/ 140884 h 6858000"/>
              <a:gd name="connsiteX885" fmla="*/ 2947039 w 7467600"/>
              <a:gd name="connsiteY885" fmla="*/ 122524 h 6858000"/>
              <a:gd name="connsiteX886" fmla="*/ 2984316 w 7467600"/>
              <a:gd name="connsiteY886" fmla="*/ 0 h 6858000"/>
              <a:gd name="connsiteX887" fmla="*/ 3016114 w 7467600"/>
              <a:gd name="connsiteY887" fmla="*/ 0 h 6858000"/>
              <a:gd name="connsiteX888" fmla="*/ 2979949 w 7467600"/>
              <a:gd name="connsiteY888" fmla="*/ 119274 h 6858000"/>
              <a:gd name="connsiteX889" fmla="*/ 3023879 w 7467600"/>
              <a:gd name="connsiteY889" fmla="*/ 0 h 6858000"/>
              <a:gd name="connsiteX890" fmla="*/ 3105400 w 7467600"/>
              <a:gd name="connsiteY890" fmla="*/ 0 h 6858000"/>
              <a:gd name="connsiteX891" fmla="*/ 3094669 w 7467600"/>
              <a:gd name="connsiteY891" fmla="*/ 30308 h 6858000"/>
              <a:gd name="connsiteX892" fmla="*/ 2901945 w 7467600"/>
              <a:gd name="connsiteY892" fmla="*/ 466538 h 6858000"/>
              <a:gd name="connsiteX893" fmla="*/ 2815209 w 7467600"/>
              <a:gd name="connsiteY893" fmla="*/ 497361 h 6858000"/>
              <a:gd name="connsiteX894" fmla="*/ 2844845 w 7467600"/>
              <a:gd name="connsiteY894" fmla="*/ 127638 h 6858000"/>
              <a:gd name="connsiteX895" fmla="*/ 2867960 w 7467600"/>
              <a:gd name="connsiteY895" fmla="*/ 0 h 6858000"/>
              <a:gd name="connsiteX896" fmla="*/ 1057230 w 7467600"/>
              <a:gd name="connsiteY896" fmla="*/ 0 h 6858000"/>
              <a:gd name="connsiteX897" fmla="*/ 1111003 w 7467600"/>
              <a:gd name="connsiteY897" fmla="*/ 0 h 6858000"/>
              <a:gd name="connsiteX898" fmla="*/ 1125553 w 7467600"/>
              <a:gd name="connsiteY898" fmla="*/ 52588 h 6858000"/>
              <a:gd name="connsiteX899" fmla="*/ 1304276 w 7467600"/>
              <a:gd name="connsiteY899" fmla="*/ 476275 h 6858000"/>
              <a:gd name="connsiteX900" fmla="*/ 1492066 w 7467600"/>
              <a:gd name="connsiteY900" fmla="*/ 886333 h 6858000"/>
              <a:gd name="connsiteX901" fmla="*/ 1423698 w 7467600"/>
              <a:gd name="connsiteY901" fmla="*/ 710817 h 6858000"/>
              <a:gd name="connsiteX902" fmla="*/ 1357609 w 7467600"/>
              <a:gd name="connsiteY902" fmla="*/ 532892 h 6858000"/>
              <a:gd name="connsiteX903" fmla="*/ 1309550 w 7467600"/>
              <a:gd name="connsiteY903" fmla="*/ 374031 h 6858000"/>
              <a:gd name="connsiteX904" fmla="*/ 1193673 w 7467600"/>
              <a:gd name="connsiteY904" fmla="*/ 49533 h 6858000"/>
              <a:gd name="connsiteX905" fmla="*/ 1164391 w 7467600"/>
              <a:gd name="connsiteY905" fmla="*/ 0 h 6858000"/>
              <a:gd name="connsiteX906" fmla="*/ 1200666 w 7467600"/>
              <a:gd name="connsiteY906" fmla="*/ 0 h 6858000"/>
              <a:gd name="connsiteX907" fmla="*/ 1223408 w 7467600"/>
              <a:gd name="connsiteY907" fmla="*/ 38996 h 6858000"/>
              <a:gd name="connsiteX908" fmla="*/ 1339635 w 7467600"/>
              <a:gd name="connsiteY908" fmla="*/ 365517 h 6858000"/>
              <a:gd name="connsiteX909" fmla="*/ 1387469 w 7467600"/>
              <a:gd name="connsiteY909" fmla="*/ 523079 h 6858000"/>
              <a:gd name="connsiteX910" fmla="*/ 1452685 w 7467600"/>
              <a:gd name="connsiteY910" fmla="*/ 699806 h 6858000"/>
              <a:gd name="connsiteX911" fmla="*/ 1492092 w 7467600"/>
              <a:gd name="connsiteY911" fmla="*/ 800424 h 6858000"/>
              <a:gd name="connsiteX912" fmla="*/ 1455302 w 7467600"/>
              <a:gd name="connsiteY912" fmla="*/ 632913 h 6858000"/>
              <a:gd name="connsiteX913" fmla="*/ 1222336 w 7467600"/>
              <a:gd name="connsiteY913" fmla="*/ 9480 h 6858000"/>
              <a:gd name="connsiteX914" fmla="*/ 1214634 w 7467600"/>
              <a:gd name="connsiteY914" fmla="*/ 0 h 6858000"/>
              <a:gd name="connsiteX915" fmla="*/ 1289827 w 7467600"/>
              <a:gd name="connsiteY915" fmla="*/ 0 h 6858000"/>
              <a:gd name="connsiteX916" fmla="*/ 1321076 w 7467600"/>
              <a:gd name="connsiteY916" fmla="*/ 59722 h 6858000"/>
              <a:gd name="connsiteX917" fmla="*/ 1512579 w 7467600"/>
              <a:gd name="connsiteY917" fmla="*/ 626441 h 6858000"/>
              <a:gd name="connsiteX918" fmla="*/ 1506076 w 7467600"/>
              <a:gd name="connsiteY918" fmla="*/ 1089289 h 6858000"/>
              <a:gd name="connsiteX919" fmla="*/ 1486346 w 7467600"/>
              <a:gd name="connsiteY919" fmla="*/ 1079919 h 6858000"/>
              <a:gd name="connsiteX920" fmla="*/ 1070511 w 7467600"/>
              <a:gd name="connsiteY920" fmla="*/ 48609 h 6858000"/>
              <a:gd name="connsiteX921" fmla="*/ 1057230 w 7467600"/>
              <a:gd name="connsiteY921" fmla="*/ 0 h 6858000"/>
              <a:gd name="connsiteX922" fmla="*/ 43151 w 7467600"/>
              <a:gd name="connsiteY922" fmla="*/ 0 h 6858000"/>
              <a:gd name="connsiteX923" fmla="*/ 95283 w 7467600"/>
              <a:gd name="connsiteY923" fmla="*/ 0 h 6858000"/>
              <a:gd name="connsiteX924" fmla="*/ 300708 w 7467600"/>
              <a:gd name="connsiteY924" fmla="*/ 154571 h 6858000"/>
              <a:gd name="connsiteX925" fmla="*/ 530414 w 7467600"/>
              <a:gd name="connsiteY925" fmla="*/ 354673 h 6858000"/>
              <a:gd name="connsiteX926" fmla="*/ 333785 w 7467600"/>
              <a:gd name="connsiteY926" fmla="*/ 161564 h 6858000"/>
              <a:gd name="connsiteX927" fmla="*/ 147005 w 7467600"/>
              <a:gd name="connsiteY927" fmla="*/ 0 h 6858000"/>
              <a:gd name="connsiteX928" fmla="*/ 272509 w 7467600"/>
              <a:gd name="connsiteY928" fmla="*/ 0 h 6858000"/>
              <a:gd name="connsiteX929" fmla="*/ 326276 w 7467600"/>
              <a:gd name="connsiteY929" fmla="*/ 45847 h 6858000"/>
              <a:gd name="connsiteX930" fmla="*/ 823759 w 7467600"/>
              <a:gd name="connsiteY930" fmla="*/ 574145 h 6858000"/>
              <a:gd name="connsiteX931" fmla="*/ 811254 w 7467600"/>
              <a:gd name="connsiteY931" fmla="*/ 665546 h 6858000"/>
              <a:gd name="connsiteX932" fmla="*/ 154042 w 7467600"/>
              <a:gd name="connsiteY932" fmla="*/ 261522 h 6858000"/>
              <a:gd name="connsiteX933" fmla="*/ 13550 w 7467600"/>
              <a:gd name="connsiteY933" fmla="*/ 158423 h 6858000"/>
              <a:gd name="connsiteX934" fmla="*/ 0 w 7467600"/>
              <a:gd name="connsiteY934" fmla="*/ 146618 h 6858000"/>
              <a:gd name="connsiteX935" fmla="*/ 0 w 7467600"/>
              <a:gd name="connsiteY935" fmla="*/ 59161 h 6858000"/>
              <a:gd name="connsiteX936" fmla="*/ 45427 w 7467600"/>
              <a:gd name="connsiteY936" fmla="*/ 101078 h 6858000"/>
              <a:gd name="connsiteX937" fmla="*/ 630103 w 7467600"/>
              <a:gd name="connsiteY937" fmla="*/ 485885 h 6858000"/>
              <a:gd name="connsiteX938" fmla="*/ 532040 w 7467600"/>
              <a:gd name="connsiteY938" fmla="*/ 399359 h 6858000"/>
              <a:gd name="connsiteX939" fmla="*/ 517618 w 7467600"/>
              <a:gd name="connsiteY939" fmla="*/ 385726 h 6858000"/>
              <a:gd name="connsiteX940" fmla="*/ 285074 w 7467600"/>
              <a:gd name="connsiteY940" fmla="*/ 182755 h 6858000"/>
              <a:gd name="connsiteX941" fmla="*/ 43151 w 7467600"/>
              <a:gd name="connsiteY941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289862 w 7467600"/>
              <a:gd name="connsiteY4" fmla="*/ 6659827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289862 w 7467600"/>
              <a:gd name="connsiteY8" fmla="*/ 6659827 h 6858000"/>
              <a:gd name="connsiteX9" fmla="*/ 1019354 w 7467600"/>
              <a:gd name="connsiteY9" fmla="*/ 6315006 h 6858000"/>
              <a:gd name="connsiteX10" fmla="*/ 441046 w 7467600"/>
              <a:gd name="connsiteY10" fmla="*/ 6691153 h 6858000"/>
              <a:gd name="connsiteX11" fmla="*/ 1019354 w 7467600"/>
              <a:gd name="connsiteY11" fmla="*/ 6315006 h 6858000"/>
              <a:gd name="connsiteX12" fmla="*/ 991680 w 7467600"/>
              <a:gd name="connsiteY12" fmla="*/ 6298413 h 6858000"/>
              <a:gd name="connsiteX13" fmla="*/ 409060 w 7467600"/>
              <a:gd name="connsiteY13" fmla="*/ 6671470 h 6858000"/>
              <a:gd name="connsiteX14" fmla="*/ 991680 w 7467600"/>
              <a:gd name="connsiteY14" fmla="*/ 6298413 h 6858000"/>
              <a:gd name="connsiteX15" fmla="*/ 103333 w 7467600"/>
              <a:gd name="connsiteY15" fmla="*/ 5699602 h 6858000"/>
              <a:gd name="connsiteX16" fmla="*/ 233938 w 7467600"/>
              <a:gd name="connsiteY16" fmla="*/ 5809416 h 6858000"/>
              <a:gd name="connsiteX17" fmla="*/ 883580 w 7467600"/>
              <a:gd name="connsiteY17" fmla="*/ 6180710 h 6858000"/>
              <a:gd name="connsiteX18" fmla="*/ 487337 w 7467600"/>
              <a:gd name="connsiteY18" fmla="*/ 5950182 h 6858000"/>
              <a:gd name="connsiteX19" fmla="*/ 354051 w 7467600"/>
              <a:gd name="connsiteY19" fmla="*/ 5854912 h 6858000"/>
              <a:gd name="connsiteX20" fmla="*/ 195436 w 7467600"/>
              <a:gd name="connsiteY20" fmla="*/ 5755068 h 6858000"/>
              <a:gd name="connsiteX21" fmla="*/ 103333 w 7467600"/>
              <a:gd name="connsiteY21" fmla="*/ 5699602 h 6858000"/>
              <a:gd name="connsiteX22" fmla="*/ 5539432 w 7467600"/>
              <a:gd name="connsiteY22" fmla="*/ 5642928 h 6858000"/>
              <a:gd name="connsiteX23" fmla="*/ 5555462 w 7467600"/>
              <a:gd name="connsiteY23" fmla="*/ 5694454 h 6858000"/>
              <a:gd name="connsiteX24" fmla="*/ 5828270 w 7467600"/>
              <a:gd name="connsiteY24" fmla="*/ 6320663 h 6858000"/>
              <a:gd name="connsiteX25" fmla="*/ 5947416 w 7467600"/>
              <a:gd name="connsiteY25" fmla="*/ 6574846 h 6858000"/>
              <a:gd name="connsiteX26" fmla="*/ 5539432 w 7467600"/>
              <a:gd name="connsiteY26" fmla="*/ 5642928 h 6858000"/>
              <a:gd name="connsiteX27" fmla="*/ 51253 w 7467600"/>
              <a:gd name="connsiteY27" fmla="*/ 5631825 h 6858000"/>
              <a:gd name="connsiteX28" fmla="*/ 211622 w 7467600"/>
              <a:gd name="connsiteY28" fmla="*/ 5728803 h 6858000"/>
              <a:gd name="connsiteX29" fmla="*/ 371652 w 7467600"/>
              <a:gd name="connsiteY29" fmla="*/ 5829062 h 6858000"/>
              <a:gd name="connsiteX30" fmla="*/ 505903 w 7467600"/>
              <a:gd name="connsiteY30" fmla="*/ 5925221 h 6858000"/>
              <a:gd name="connsiteX31" fmla="*/ 899240 w 7467600"/>
              <a:gd name="connsiteY31" fmla="*/ 6153068 h 6858000"/>
              <a:gd name="connsiteX32" fmla="*/ 988114 w 7467600"/>
              <a:gd name="connsiteY32" fmla="*/ 6174204 h 6858000"/>
              <a:gd name="connsiteX33" fmla="*/ 845971 w 7467600"/>
              <a:gd name="connsiteY33" fmla="*/ 6067177 h 6858000"/>
              <a:gd name="connsiteX34" fmla="*/ 448057 w 7467600"/>
              <a:gd name="connsiteY34" fmla="*/ 5841376 h 6858000"/>
              <a:gd name="connsiteX35" fmla="*/ 51253 w 7467600"/>
              <a:gd name="connsiteY35" fmla="*/ 5631825 h 6858000"/>
              <a:gd name="connsiteX36" fmla="*/ 2606687 w 7467600"/>
              <a:gd name="connsiteY36" fmla="*/ 5630718 h 6858000"/>
              <a:gd name="connsiteX37" fmla="*/ 2645658 w 7467600"/>
              <a:gd name="connsiteY37" fmla="*/ 6640259 h 6858000"/>
              <a:gd name="connsiteX38" fmla="*/ 2606687 w 7467600"/>
              <a:gd name="connsiteY38" fmla="*/ 5630718 h 6858000"/>
              <a:gd name="connsiteX39" fmla="*/ 3642057 w 7467600"/>
              <a:gd name="connsiteY39" fmla="*/ 5573487 h 6858000"/>
              <a:gd name="connsiteX40" fmla="*/ 3632981 w 7467600"/>
              <a:gd name="connsiteY40" fmla="*/ 5579437 h 6858000"/>
              <a:gd name="connsiteX41" fmla="*/ 3382436 w 7467600"/>
              <a:gd name="connsiteY41" fmla="*/ 5952726 h 6858000"/>
              <a:gd name="connsiteX42" fmla="*/ 3191929 w 7467600"/>
              <a:gd name="connsiteY42" fmla="*/ 6662669 h 6858000"/>
              <a:gd name="connsiteX43" fmla="*/ 3369898 w 7467600"/>
              <a:gd name="connsiteY43" fmla="*/ 6081771 h 6858000"/>
              <a:gd name="connsiteX44" fmla="*/ 3642057 w 7467600"/>
              <a:gd name="connsiteY44" fmla="*/ 5573487 h 6858000"/>
              <a:gd name="connsiteX45" fmla="*/ 2650666 w 7467600"/>
              <a:gd name="connsiteY45" fmla="*/ 5530686 h 6858000"/>
              <a:gd name="connsiteX46" fmla="*/ 2650249 w 7467600"/>
              <a:gd name="connsiteY46" fmla="*/ 5532101 h 6858000"/>
              <a:gd name="connsiteX47" fmla="*/ 2663808 w 7467600"/>
              <a:gd name="connsiteY47" fmla="*/ 6535215 h 6858000"/>
              <a:gd name="connsiteX48" fmla="*/ 2665418 w 7467600"/>
              <a:gd name="connsiteY48" fmla="*/ 6132756 h 6858000"/>
              <a:gd name="connsiteX49" fmla="*/ 2650666 w 7467600"/>
              <a:gd name="connsiteY49" fmla="*/ 5530686 h 6858000"/>
              <a:gd name="connsiteX50" fmla="*/ 2680277 w 7467600"/>
              <a:gd name="connsiteY50" fmla="*/ 5479204 h 6858000"/>
              <a:gd name="connsiteX51" fmla="*/ 2678972 w 7467600"/>
              <a:gd name="connsiteY51" fmla="*/ 5481582 h 6858000"/>
              <a:gd name="connsiteX52" fmla="*/ 2696666 w 7467600"/>
              <a:gd name="connsiteY52" fmla="*/ 6133836 h 6858000"/>
              <a:gd name="connsiteX53" fmla="*/ 2695769 w 7467600"/>
              <a:gd name="connsiteY53" fmla="*/ 6390955 h 6858000"/>
              <a:gd name="connsiteX54" fmla="*/ 2739893 w 7467600"/>
              <a:gd name="connsiteY54" fmla="*/ 6108357 h 6858000"/>
              <a:gd name="connsiteX55" fmla="*/ 2680277 w 7467600"/>
              <a:gd name="connsiteY55" fmla="*/ 5479204 h 6858000"/>
              <a:gd name="connsiteX56" fmla="*/ 1132195 w 7467600"/>
              <a:gd name="connsiteY56" fmla="*/ 5467980 h 6858000"/>
              <a:gd name="connsiteX57" fmla="*/ 1679056 w 7467600"/>
              <a:gd name="connsiteY57" fmla="*/ 5516907 h 6858000"/>
              <a:gd name="connsiteX58" fmla="*/ 2128648 w 7467600"/>
              <a:gd name="connsiteY58" fmla="*/ 5474249 h 6858000"/>
              <a:gd name="connsiteX59" fmla="*/ 1825619 w 7467600"/>
              <a:gd name="connsiteY59" fmla="*/ 5478447 h 6858000"/>
              <a:gd name="connsiteX60" fmla="*/ 1737798 w 7467600"/>
              <a:gd name="connsiteY60" fmla="*/ 5483353 h 6858000"/>
              <a:gd name="connsiteX61" fmla="*/ 1132195 w 7467600"/>
              <a:gd name="connsiteY61" fmla="*/ 5467980 h 6858000"/>
              <a:gd name="connsiteX62" fmla="*/ 1456157 w 7467600"/>
              <a:gd name="connsiteY62" fmla="*/ 5371404 h 6858000"/>
              <a:gd name="connsiteX63" fmla="*/ 1244432 w 7467600"/>
              <a:gd name="connsiteY63" fmla="*/ 5385601 h 6858000"/>
              <a:gd name="connsiteX64" fmla="*/ 973990 w 7467600"/>
              <a:gd name="connsiteY64" fmla="*/ 5424940 h 6858000"/>
              <a:gd name="connsiteX65" fmla="*/ 1103809 w 7467600"/>
              <a:gd name="connsiteY65" fmla="*/ 5433720 h 6858000"/>
              <a:gd name="connsiteX66" fmla="*/ 1123454 w 7467600"/>
              <a:gd name="connsiteY66" fmla="*/ 5435727 h 6858000"/>
              <a:gd name="connsiteX67" fmla="*/ 1737017 w 7467600"/>
              <a:gd name="connsiteY67" fmla="*/ 5452183 h 6858000"/>
              <a:gd name="connsiteX68" fmla="*/ 1824397 w 7467600"/>
              <a:gd name="connsiteY68" fmla="*/ 5447757 h 6858000"/>
              <a:gd name="connsiteX69" fmla="*/ 2070059 w 7467600"/>
              <a:gd name="connsiteY69" fmla="*/ 5441660 h 6858000"/>
              <a:gd name="connsiteX70" fmla="*/ 1456157 w 7467600"/>
              <a:gd name="connsiteY70" fmla="*/ 5371404 h 6858000"/>
              <a:gd name="connsiteX71" fmla="*/ 4988186 w 7467600"/>
              <a:gd name="connsiteY71" fmla="*/ 5216467 h 6858000"/>
              <a:gd name="connsiteX72" fmla="*/ 4777334 w 7467600"/>
              <a:gd name="connsiteY72" fmla="*/ 5406072 h 6858000"/>
              <a:gd name="connsiteX73" fmla="*/ 4718341 w 7467600"/>
              <a:gd name="connsiteY73" fmla="*/ 5468043 h 6858000"/>
              <a:gd name="connsiteX74" fmla="*/ 4604655 w 7467600"/>
              <a:gd name="connsiteY74" fmla="*/ 5583434 h 6858000"/>
              <a:gd name="connsiteX75" fmla="*/ 4565074 w 7467600"/>
              <a:gd name="connsiteY75" fmla="*/ 5618550 h 6858000"/>
              <a:gd name="connsiteX76" fmla="*/ 4988186 w 7467600"/>
              <a:gd name="connsiteY76" fmla="*/ 5216467 h 6858000"/>
              <a:gd name="connsiteX77" fmla="*/ 4978032 w 7467600"/>
              <a:gd name="connsiteY77" fmla="*/ 5183809 h 6858000"/>
              <a:gd name="connsiteX78" fmla="*/ 4463413 w 7467600"/>
              <a:gd name="connsiteY78" fmla="*/ 5615162 h 6858000"/>
              <a:gd name="connsiteX79" fmla="*/ 4358134 w 7467600"/>
              <a:gd name="connsiteY79" fmla="*/ 5742791 h 6858000"/>
              <a:gd name="connsiteX80" fmla="*/ 4376219 w 7467600"/>
              <a:gd name="connsiteY80" fmla="*/ 5729027 h 6858000"/>
              <a:gd name="connsiteX81" fmla="*/ 4582340 w 7467600"/>
              <a:gd name="connsiteY81" fmla="*/ 5561037 h 6858000"/>
              <a:gd name="connsiteX82" fmla="*/ 4694684 w 7467600"/>
              <a:gd name="connsiteY82" fmla="*/ 5447098 h 6858000"/>
              <a:gd name="connsiteX83" fmla="*/ 4754123 w 7467600"/>
              <a:gd name="connsiteY83" fmla="*/ 5384643 h 6858000"/>
              <a:gd name="connsiteX84" fmla="*/ 4978032 w 7467600"/>
              <a:gd name="connsiteY84" fmla="*/ 5183809 h 6858000"/>
              <a:gd name="connsiteX85" fmla="*/ 1903353 w 7467600"/>
              <a:gd name="connsiteY85" fmla="*/ 5044827 h 6858000"/>
              <a:gd name="connsiteX86" fmla="*/ 1936931 w 7467600"/>
              <a:gd name="connsiteY86" fmla="*/ 5093954 h 6858000"/>
              <a:gd name="connsiteX87" fmla="*/ 2195868 w 7467600"/>
              <a:gd name="connsiteY87" fmla="*/ 5396574 h 6858000"/>
              <a:gd name="connsiteX88" fmla="*/ 2088852 w 7467600"/>
              <a:gd name="connsiteY88" fmla="*/ 5166123 h 6858000"/>
              <a:gd name="connsiteX89" fmla="*/ 1958241 w 7467600"/>
              <a:gd name="connsiteY89" fmla="*/ 5067955 h 6858000"/>
              <a:gd name="connsiteX90" fmla="*/ 1903353 w 7467600"/>
              <a:gd name="connsiteY90" fmla="*/ 5044827 h 6858000"/>
              <a:gd name="connsiteX91" fmla="*/ 1979378 w 7467600"/>
              <a:gd name="connsiteY91" fmla="*/ 4769504 h 6858000"/>
              <a:gd name="connsiteX92" fmla="*/ 2882120 w 7467600"/>
              <a:gd name="connsiteY92" fmla="*/ 5064547 h 6858000"/>
              <a:gd name="connsiteX93" fmla="*/ 2793103 w 7467600"/>
              <a:gd name="connsiteY93" fmla="*/ 5039699 h 6858000"/>
              <a:gd name="connsiteX94" fmla="*/ 2770041 w 7467600"/>
              <a:gd name="connsiteY94" fmla="*/ 5033634 h 6858000"/>
              <a:gd name="connsiteX95" fmla="*/ 1979378 w 7467600"/>
              <a:gd name="connsiteY95" fmla="*/ 4769504 h 6858000"/>
              <a:gd name="connsiteX96" fmla="*/ 1927410 w 7467600"/>
              <a:gd name="connsiteY96" fmla="*/ 4716164 h 6858000"/>
              <a:gd name="connsiteX97" fmla="*/ 1959587 w 7467600"/>
              <a:gd name="connsiteY97" fmla="*/ 4728849 h 6858000"/>
              <a:gd name="connsiteX98" fmla="*/ 2777707 w 7467600"/>
              <a:gd name="connsiteY98" fmla="*/ 5003991 h 6858000"/>
              <a:gd name="connsiteX99" fmla="*/ 2800768 w 7467600"/>
              <a:gd name="connsiteY99" fmla="*/ 5010056 h 6858000"/>
              <a:gd name="connsiteX100" fmla="*/ 2879408 w 7467600"/>
              <a:gd name="connsiteY100" fmla="*/ 5031590 h 6858000"/>
              <a:gd name="connsiteX101" fmla="*/ 2862295 w 7467600"/>
              <a:gd name="connsiteY101" fmla="*/ 5022958 h 6858000"/>
              <a:gd name="connsiteX102" fmla="*/ 2813343 w 7467600"/>
              <a:gd name="connsiteY102" fmla="*/ 4998369 h 6858000"/>
              <a:gd name="connsiteX103" fmla="*/ 2646245 w 7467600"/>
              <a:gd name="connsiteY103" fmla="*/ 4930999 h 6858000"/>
              <a:gd name="connsiteX104" fmla="*/ 1999243 w 7467600"/>
              <a:gd name="connsiteY104" fmla="*/ 4730524 h 6858000"/>
              <a:gd name="connsiteX105" fmla="*/ 1979527 w 7467600"/>
              <a:gd name="connsiteY105" fmla="*/ 4726651 h 6858000"/>
              <a:gd name="connsiteX106" fmla="*/ 1927410 w 7467600"/>
              <a:gd name="connsiteY106" fmla="*/ 4716164 h 6858000"/>
              <a:gd name="connsiteX107" fmla="*/ 1997014 w 7467600"/>
              <a:gd name="connsiteY107" fmla="*/ 4698007 h 6858000"/>
              <a:gd name="connsiteX108" fmla="*/ 2005458 w 7467600"/>
              <a:gd name="connsiteY108" fmla="*/ 4699540 h 6858000"/>
              <a:gd name="connsiteX109" fmla="*/ 2657186 w 7467600"/>
              <a:gd name="connsiteY109" fmla="*/ 4901687 h 6858000"/>
              <a:gd name="connsiteX110" fmla="*/ 2826662 w 7467600"/>
              <a:gd name="connsiteY110" fmla="*/ 4970362 h 6858000"/>
              <a:gd name="connsiteX111" fmla="*/ 2876100 w 7467600"/>
              <a:gd name="connsiteY111" fmla="*/ 4995397 h 6858000"/>
              <a:gd name="connsiteX112" fmla="*/ 3042600 w 7467600"/>
              <a:gd name="connsiteY112" fmla="*/ 5059532 h 6858000"/>
              <a:gd name="connsiteX113" fmla="*/ 1997014 w 7467600"/>
              <a:gd name="connsiteY113" fmla="*/ 4698007 h 6858000"/>
              <a:gd name="connsiteX114" fmla="*/ 2305292 w 7467600"/>
              <a:gd name="connsiteY114" fmla="*/ 4219492 h 6858000"/>
              <a:gd name="connsiteX115" fmla="*/ 3360922 w 7467600"/>
              <a:gd name="connsiteY115" fmla="*/ 4529373 h 6858000"/>
              <a:gd name="connsiteX116" fmla="*/ 3492420 w 7467600"/>
              <a:gd name="connsiteY116" fmla="*/ 4510145 h 6858000"/>
              <a:gd name="connsiteX117" fmla="*/ 3364086 w 7467600"/>
              <a:gd name="connsiteY117" fmla="*/ 4480340 h 6858000"/>
              <a:gd name="connsiteX118" fmla="*/ 3225818 w 7467600"/>
              <a:gd name="connsiteY118" fmla="*/ 4411822 h 6858000"/>
              <a:gd name="connsiteX119" fmla="*/ 3129696 w 7467600"/>
              <a:gd name="connsiteY119" fmla="*/ 4360704 h 6858000"/>
              <a:gd name="connsiteX120" fmla="*/ 2814545 w 7467600"/>
              <a:gd name="connsiteY120" fmla="*/ 4282955 h 6858000"/>
              <a:gd name="connsiteX121" fmla="*/ 2305292 w 7467600"/>
              <a:gd name="connsiteY121" fmla="*/ 4219492 h 6858000"/>
              <a:gd name="connsiteX122" fmla="*/ 2626982 w 7467600"/>
              <a:gd name="connsiteY122" fmla="*/ 4206450 h 6858000"/>
              <a:gd name="connsiteX123" fmla="*/ 2490617 w 7467600"/>
              <a:gd name="connsiteY123" fmla="*/ 4206951 h 6858000"/>
              <a:gd name="connsiteX124" fmla="*/ 2819869 w 7467600"/>
              <a:gd name="connsiteY124" fmla="*/ 4252936 h 6858000"/>
              <a:gd name="connsiteX125" fmla="*/ 3143018 w 7467600"/>
              <a:gd name="connsiteY125" fmla="*/ 4332698 h 6858000"/>
              <a:gd name="connsiteX126" fmla="*/ 3241520 w 7467600"/>
              <a:gd name="connsiteY126" fmla="*/ 4385112 h 6858000"/>
              <a:gd name="connsiteX127" fmla="*/ 3374575 w 7467600"/>
              <a:gd name="connsiteY127" fmla="*/ 4451517 h 6858000"/>
              <a:gd name="connsiteX128" fmla="*/ 3505221 w 7467600"/>
              <a:gd name="connsiteY128" fmla="*/ 4480757 h 6858000"/>
              <a:gd name="connsiteX129" fmla="*/ 2626982 w 7467600"/>
              <a:gd name="connsiteY129" fmla="*/ 4206450 h 6858000"/>
              <a:gd name="connsiteX130" fmla="*/ 1310106 w 7467600"/>
              <a:gd name="connsiteY130" fmla="*/ 3943217 h 6858000"/>
              <a:gd name="connsiteX131" fmla="*/ 854994 w 7467600"/>
              <a:gd name="connsiteY131" fmla="*/ 4399136 h 6858000"/>
              <a:gd name="connsiteX132" fmla="*/ 742462 w 7467600"/>
              <a:gd name="connsiteY132" fmla="*/ 4594648 h 6858000"/>
              <a:gd name="connsiteX133" fmla="*/ 820602 w 7467600"/>
              <a:gd name="connsiteY133" fmla="*/ 4485915 h 6858000"/>
              <a:gd name="connsiteX134" fmla="*/ 878295 w 7467600"/>
              <a:gd name="connsiteY134" fmla="*/ 4403594 h 6858000"/>
              <a:gd name="connsiteX135" fmla="*/ 1240607 w 7467600"/>
              <a:gd name="connsiteY135" fmla="*/ 4010401 h 6858000"/>
              <a:gd name="connsiteX136" fmla="*/ 1310106 w 7467600"/>
              <a:gd name="connsiteY136" fmla="*/ 3943217 h 6858000"/>
              <a:gd name="connsiteX137" fmla="*/ 1423113 w 7467600"/>
              <a:gd name="connsiteY137" fmla="*/ 3874565 h 6858000"/>
              <a:gd name="connsiteX138" fmla="*/ 1260565 w 7467600"/>
              <a:gd name="connsiteY138" fmla="*/ 4031982 h 6858000"/>
              <a:gd name="connsiteX139" fmla="*/ 901900 w 7467600"/>
              <a:gd name="connsiteY139" fmla="*/ 4421236 h 6858000"/>
              <a:gd name="connsiteX140" fmla="*/ 845044 w 7467600"/>
              <a:gd name="connsiteY140" fmla="*/ 4502436 h 6858000"/>
              <a:gd name="connsiteX141" fmla="*/ 685926 w 7467600"/>
              <a:gd name="connsiteY141" fmla="*/ 4703069 h 6858000"/>
              <a:gd name="connsiteX142" fmla="*/ 684248 w 7467600"/>
              <a:gd name="connsiteY142" fmla="*/ 4706721 h 6858000"/>
              <a:gd name="connsiteX143" fmla="*/ 1423113 w 7467600"/>
              <a:gd name="connsiteY143" fmla="*/ 3874565 h 6858000"/>
              <a:gd name="connsiteX144" fmla="*/ 3316479 w 7467600"/>
              <a:gd name="connsiteY144" fmla="*/ 3872136 h 6858000"/>
              <a:gd name="connsiteX145" fmla="*/ 3546806 w 7467600"/>
              <a:gd name="connsiteY145" fmla="*/ 4356139 h 6858000"/>
              <a:gd name="connsiteX146" fmla="*/ 3364433 w 7467600"/>
              <a:gd name="connsiteY146" fmla="*/ 3953121 h 6858000"/>
              <a:gd name="connsiteX147" fmla="*/ 3316479 w 7467600"/>
              <a:gd name="connsiteY147" fmla="*/ 3872136 h 6858000"/>
              <a:gd name="connsiteX148" fmla="*/ 3291335 w 7467600"/>
              <a:gd name="connsiteY148" fmla="*/ 3767420 h 6858000"/>
              <a:gd name="connsiteX149" fmla="*/ 3390805 w 7467600"/>
              <a:gd name="connsiteY149" fmla="*/ 3937163 h 6858000"/>
              <a:gd name="connsiteX150" fmla="*/ 3579062 w 7467600"/>
              <a:gd name="connsiteY150" fmla="*/ 4359040 h 6858000"/>
              <a:gd name="connsiteX151" fmla="*/ 3467355 w 7467600"/>
              <a:gd name="connsiteY151" fmla="*/ 3988130 h 6858000"/>
              <a:gd name="connsiteX152" fmla="*/ 3310753 w 7467600"/>
              <a:gd name="connsiteY152" fmla="*/ 3787140 h 6858000"/>
              <a:gd name="connsiteX153" fmla="*/ 3291335 w 7467600"/>
              <a:gd name="connsiteY153" fmla="*/ 3767420 h 6858000"/>
              <a:gd name="connsiteX154" fmla="*/ 1635889 w 7467600"/>
              <a:gd name="connsiteY154" fmla="*/ 3709494 h 6858000"/>
              <a:gd name="connsiteX155" fmla="*/ 1634800 w 7467600"/>
              <a:gd name="connsiteY155" fmla="*/ 3731111 h 6858000"/>
              <a:gd name="connsiteX156" fmla="*/ 1635889 w 7467600"/>
              <a:gd name="connsiteY156" fmla="*/ 3709494 h 6858000"/>
              <a:gd name="connsiteX157" fmla="*/ 1510397 w 7467600"/>
              <a:gd name="connsiteY157" fmla="*/ 3684705 h 6858000"/>
              <a:gd name="connsiteX158" fmla="*/ 1146550 w 7467600"/>
              <a:gd name="connsiteY158" fmla="*/ 3802012 h 6858000"/>
              <a:gd name="connsiteX159" fmla="*/ 698834 w 7467600"/>
              <a:gd name="connsiteY159" fmla="*/ 3952272 h 6858000"/>
              <a:gd name="connsiteX160" fmla="*/ 34256 w 7467600"/>
              <a:gd name="connsiteY160" fmla="*/ 4347603 h 6858000"/>
              <a:gd name="connsiteX161" fmla="*/ 527241 w 7467600"/>
              <a:gd name="connsiteY161" fmla="*/ 4065078 h 6858000"/>
              <a:gd name="connsiteX162" fmla="*/ 1510397 w 7467600"/>
              <a:gd name="connsiteY162" fmla="*/ 3684705 h 6858000"/>
              <a:gd name="connsiteX163" fmla="*/ 1313114 w 7467600"/>
              <a:gd name="connsiteY163" fmla="*/ 3655216 h 6858000"/>
              <a:gd name="connsiteX164" fmla="*/ 1109304 w 7467600"/>
              <a:gd name="connsiteY164" fmla="*/ 3669030 h 6858000"/>
              <a:gd name="connsiteX165" fmla="*/ 8129 w 7467600"/>
              <a:gd name="connsiteY165" fmla="*/ 4330519 h 6858000"/>
              <a:gd name="connsiteX166" fmla="*/ 687572 w 7467600"/>
              <a:gd name="connsiteY166" fmla="*/ 3925629 h 6858000"/>
              <a:gd name="connsiteX167" fmla="*/ 1138365 w 7467600"/>
              <a:gd name="connsiteY167" fmla="*/ 3774515 h 6858000"/>
              <a:gd name="connsiteX168" fmla="*/ 1505579 w 7467600"/>
              <a:gd name="connsiteY168" fmla="*/ 3655526 h 6858000"/>
              <a:gd name="connsiteX169" fmla="*/ 1313114 w 7467600"/>
              <a:gd name="connsiteY169" fmla="*/ 3655216 h 6858000"/>
              <a:gd name="connsiteX170" fmla="*/ 3655073 w 7467600"/>
              <a:gd name="connsiteY170" fmla="*/ 3650884 h 6858000"/>
              <a:gd name="connsiteX171" fmla="*/ 3989938 w 7467600"/>
              <a:gd name="connsiteY171" fmla="*/ 3991685 h 6858000"/>
              <a:gd name="connsiteX172" fmla="*/ 4393907 w 7467600"/>
              <a:gd name="connsiteY172" fmla="*/ 4261258 h 6858000"/>
              <a:gd name="connsiteX173" fmla="*/ 4648051 w 7467600"/>
              <a:gd name="connsiteY173" fmla="*/ 4374051 h 6858000"/>
              <a:gd name="connsiteX174" fmla="*/ 4383389 w 7467600"/>
              <a:gd name="connsiteY174" fmla="*/ 4184369 h 6858000"/>
              <a:gd name="connsiteX175" fmla="*/ 4165508 w 7467600"/>
              <a:gd name="connsiteY175" fmla="*/ 4035196 h 6858000"/>
              <a:gd name="connsiteX176" fmla="*/ 4068162 w 7467600"/>
              <a:gd name="connsiteY176" fmla="*/ 3953394 h 6858000"/>
              <a:gd name="connsiteX177" fmla="*/ 3981416 w 7467600"/>
              <a:gd name="connsiteY177" fmla="*/ 3880482 h 6858000"/>
              <a:gd name="connsiteX178" fmla="*/ 3800147 w 7467600"/>
              <a:gd name="connsiteY178" fmla="*/ 3749872 h 6858000"/>
              <a:gd name="connsiteX179" fmla="*/ 3655073 w 7467600"/>
              <a:gd name="connsiteY179" fmla="*/ 3650884 h 6858000"/>
              <a:gd name="connsiteX180" fmla="*/ 3670252 w 7467600"/>
              <a:gd name="connsiteY180" fmla="*/ 3622798 h 6858000"/>
              <a:gd name="connsiteX181" fmla="*/ 3817258 w 7467600"/>
              <a:gd name="connsiteY181" fmla="*/ 3723577 h 6858000"/>
              <a:gd name="connsiteX182" fmla="*/ 4000461 w 7467600"/>
              <a:gd name="connsiteY182" fmla="*/ 3855966 h 6858000"/>
              <a:gd name="connsiteX183" fmla="*/ 4088180 w 7467600"/>
              <a:gd name="connsiteY183" fmla="*/ 3929774 h 6858000"/>
              <a:gd name="connsiteX184" fmla="*/ 4184555 w 7467600"/>
              <a:gd name="connsiteY184" fmla="*/ 4010683 h 6858000"/>
              <a:gd name="connsiteX185" fmla="*/ 4399563 w 7467600"/>
              <a:gd name="connsiteY185" fmla="*/ 4158106 h 6858000"/>
              <a:gd name="connsiteX186" fmla="*/ 4684469 w 7467600"/>
              <a:gd name="connsiteY186" fmla="*/ 4364680 h 6858000"/>
              <a:gd name="connsiteX187" fmla="*/ 4690271 w 7467600"/>
              <a:gd name="connsiteY187" fmla="*/ 4370034 h 6858000"/>
              <a:gd name="connsiteX188" fmla="*/ 4136093 w 7467600"/>
              <a:gd name="connsiteY188" fmla="*/ 3858466 h 6858000"/>
              <a:gd name="connsiteX189" fmla="*/ 3670252 w 7467600"/>
              <a:gd name="connsiteY189" fmla="*/ 3622798 h 6858000"/>
              <a:gd name="connsiteX190" fmla="*/ 4440129 w 7467600"/>
              <a:gd name="connsiteY190" fmla="*/ 3448571 h 6858000"/>
              <a:gd name="connsiteX191" fmla="*/ 4856525 w 7467600"/>
              <a:gd name="connsiteY191" fmla="*/ 3915351 h 6858000"/>
              <a:gd name="connsiteX192" fmla="*/ 5059055 w 7467600"/>
              <a:gd name="connsiteY192" fmla="*/ 4108918 h 6858000"/>
              <a:gd name="connsiteX193" fmla="*/ 5290070 w 7467600"/>
              <a:gd name="connsiteY193" fmla="*/ 4263619 h 6858000"/>
              <a:gd name="connsiteX194" fmla="*/ 4834991 w 7467600"/>
              <a:gd name="connsiteY194" fmla="*/ 3830985 h 6858000"/>
              <a:gd name="connsiteX195" fmla="*/ 4440129 w 7467600"/>
              <a:gd name="connsiteY195" fmla="*/ 3448571 h 6858000"/>
              <a:gd name="connsiteX196" fmla="*/ 4441737 w 7467600"/>
              <a:gd name="connsiteY196" fmla="*/ 3399734 h 6858000"/>
              <a:gd name="connsiteX197" fmla="*/ 4431236 w 7467600"/>
              <a:gd name="connsiteY197" fmla="*/ 3400954 h 6858000"/>
              <a:gd name="connsiteX198" fmla="*/ 4557150 w 7467600"/>
              <a:gd name="connsiteY198" fmla="*/ 3510023 h 6858000"/>
              <a:gd name="connsiteX199" fmla="*/ 4856936 w 7467600"/>
              <a:gd name="connsiteY199" fmla="*/ 3809146 h 6858000"/>
              <a:gd name="connsiteX200" fmla="*/ 5111996 w 7467600"/>
              <a:gd name="connsiteY200" fmla="*/ 4065759 h 6858000"/>
              <a:gd name="connsiteX201" fmla="*/ 5388878 w 7467600"/>
              <a:gd name="connsiteY201" fmla="*/ 4300185 h 6858000"/>
              <a:gd name="connsiteX202" fmla="*/ 5425556 w 7467600"/>
              <a:gd name="connsiteY202" fmla="*/ 4308967 h 6858000"/>
              <a:gd name="connsiteX203" fmla="*/ 4943646 w 7467600"/>
              <a:gd name="connsiteY203" fmla="*/ 3822916 h 6858000"/>
              <a:gd name="connsiteX204" fmla="*/ 4594837 w 7467600"/>
              <a:gd name="connsiteY204" fmla="*/ 3532274 h 6858000"/>
              <a:gd name="connsiteX205" fmla="*/ 4441737 w 7467600"/>
              <a:gd name="connsiteY205" fmla="*/ 3399734 h 6858000"/>
              <a:gd name="connsiteX206" fmla="*/ 5425834 w 7467600"/>
              <a:gd name="connsiteY206" fmla="*/ 3162785 h 6858000"/>
              <a:gd name="connsiteX207" fmla="*/ 5401644 w 7467600"/>
              <a:gd name="connsiteY207" fmla="*/ 3617847 h 6858000"/>
              <a:gd name="connsiteX208" fmla="*/ 5467256 w 7467600"/>
              <a:gd name="connsiteY208" fmla="*/ 4175494 h 6858000"/>
              <a:gd name="connsiteX209" fmla="*/ 5448069 w 7467600"/>
              <a:gd name="connsiteY209" fmla="*/ 3567554 h 6858000"/>
              <a:gd name="connsiteX210" fmla="*/ 5425834 w 7467600"/>
              <a:gd name="connsiteY210" fmla="*/ 3162785 h 6858000"/>
              <a:gd name="connsiteX211" fmla="*/ 1318687 w 7467600"/>
              <a:gd name="connsiteY211" fmla="*/ 3113840 h 6858000"/>
              <a:gd name="connsiteX212" fmla="*/ 1066793 w 7467600"/>
              <a:gd name="connsiteY212" fmla="*/ 3212171 h 6858000"/>
              <a:gd name="connsiteX213" fmla="*/ 993319 w 7467600"/>
              <a:gd name="connsiteY213" fmla="*/ 3247648 h 6858000"/>
              <a:gd name="connsiteX214" fmla="*/ 853081 w 7467600"/>
              <a:gd name="connsiteY214" fmla="*/ 3312410 h 6858000"/>
              <a:gd name="connsiteX215" fmla="*/ 805957 w 7467600"/>
              <a:gd name="connsiteY215" fmla="*/ 3330443 h 6858000"/>
              <a:gd name="connsiteX216" fmla="*/ 1318687 w 7467600"/>
              <a:gd name="connsiteY216" fmla="*/ 3113840 h 6858000"/>
              <a:gd name="connsiteX217" fmla="*/ 5453702 w 7467600"/>
              <a:gd name="connsiteY217" fmla="*/ 3090882 h 6858000"/>
              <a:gd name="connsiteX218" fmla="*/ 5480135 w 7467600"/>
              <a:gd name="connsiteY218" fmla="*/ 3565802 h 6858000"/>
              <a:gd name="connsiteX219" fmla="*/ 5499023 w 7467600"/>
              <a:gd name="connsiteY219" fmla="*/ 4166310 h 6858000"/>
              <a:gd name="connsiteX220" fmla="*/ 5547022 w 7467600"/>
              <a:gd name="connsiteY220" fmla="*/ 3607838 h 6858000"/>
              <a:gd name="connsiteX221" fmla="*/ 5515964 w 7467600"/>
              <a:gd name="connsiteY221" fmla="*/ 3378541 h 6858000"/>
              <a:gd name="connsiteX222" fmla="*/ 5453702 w 7467600"/>
              <a:gd name="connsiteY222" fmla="*/ 3090882 h 6858000"/>
              <a:gd name="connsiteX223" fmla="*/ 1238695 w 7467600"/>
              <a:gd name="connsiteY223" fmla="*/ 3076820 h 6858000"/>
              <a:gd name="connsiteX224" fmla="*/ 716371 w 7467600"/>
              <a:gd name="connsiteY224" fmla="*/ 3293249 h 6858000"/>
              <a:gd name="connsiteX225" fmla="*/ 579522 w 7467600"/>
              <a:gd name="connsiteY225" fmla="*/ 3371759 h 6858000"/>
              <a:gd name="connsiteX226" fmla="*/ 600288 w 7467600"/>
              <a:gd name="connsiteY226" fmla="*/ 3365555 h 6858000"/>
              <a:gd name="connsiteX227" fmla="*/ 840692 w 7467600"/>
              <a:gd name="connsiteY227" fmla="*/ 3284921 h 6858000"/>
              <a:gd name="connsiteX228" fmla="*/ 979248 w 7467600"/>
              <a:gd name="connsiteY228" fmla="*/ 3221003 h 6858000"/>
              <a:gd name="connsiteX229" fmla="*/ 1053282 w 7467600"/>
              <a:gd name="connsiteY229" fmla="*/ 3185247 h 6858000"/>
              <a:gd name="connsiteX230" fmla="*/ 1320603 w 7467600"/>
              <a:gd name="connsiteY230" fmla="*/ 3081281 h 6858000"/>
              <a:gd name="connsiteX231" fmla="*/ 1238695 w 7467600"/>
              <a:gd name="connsiteY231" fmla="*/ 3076820 h 6858000"/>
              <a:gd name="connsiteX232" fmla="*/ 5425627 w 7467600"/>
              <a:gd name="connsiteY232" fmla="*/ 2954192 h 6858000"/>
              <a:gd name="connsiteX233" fmla="*/ 5470770 w 7467600"/>
              <a:gd name="connsiteY233" fmla="*/ 3005435 h 6858000"/>
              <a:gd name="connsiteX234" fmla="*/ 5519779 w 7467600"/>
              <a:gd name="connsiteY234" fmla="*/ 4359223 h 6858000"/>
              <a:gd name="connsiteX235" fmla="*/ 5520293 w 7467600"/>
              <a:gd name="connsiteY235" fmla="*/ 4360602 h 6858000"/>
              <a:gd name="connsiteX236" fmla="*/ 5767221 w 7467600"/>
              <a:gd name="connsiteY236" fmla="*/ 4665564 h 6858000"/>
              <a:gd name="connsiteX237" fmla="*/ 6937169 w 7467600"/>
              <a:gd name="connsiteY237" fmla="*/ 4815941 h 6858000"/>
              <a:gd name="connsiteX238" fmla="*/ 6953922 w 7467600"/>
              <a:gd name="connsiteY238" fmla="*/ 4890068 h 6858000"/>
              <a:gd name="connsiteX239" fmla="*/ 6071359 w 7467600"/>
              <a:gd name="connsiteY239" fmla="*/ 4770770 h 6858000"/>
              <a:gd name="connsiteX240" fmla="*/ 6038839 w 7467600"/>
              <a:gd name="connsiteY240" fmla="*/ 4764474 h 6858000"/>
              <a:gd name="connsiteX241" fmla="*/ 6038706 w 7467600"/>
              <a:gd name="connsiteY241" fmla="*/ 4763847 h 6858000"/>
              <a:gd name="connsiteX242" fmla="*/ 6037784 w 7467600"/>
              <a:gd name="connsiteY242" fmla="*/ 4764270 h 6858000"/>
              <a:gd name="connsiteX243" fmla="*/ 6038839 w 7467600"/>
              <a:gd name="connsiteY243" fmla="*/ 4764474 h 6858000"/>
              <a:gd name="connsiteX244" fmla="*/ 6040338 w 7467600"/>
              <a:gd name="connsiteY244" fmla="*/ 4771418 h 6858000"/>
              <a:gd name="connsiteX245" fmla="*/ 6024488 w 7467600"/>
              <a:gd name="connsiteY245" fmla="*/ 4809903 h 6858000"/>
              <a:gd name="connsiteX246" fmla="*/ 5599771 w 7467600"/>
              <a:gd name="connsiteY246" fmla="*/ 5509652 h 6858000"/>
              <a:gd name="connsiteX247" fmla="*/ 5548843 w 7467600"/>
              <a:gd name="connsiteY247" fmla="*/ 5563845 h 6858000"/>
              <a:gd name="connsiteX248" fmla="*/ 5940952 w 7467600"/>
              <a:gd name="connsiteY248" fmla="*/ 6250028 h 6858000"/>
              <a:gd name="connsiteX249" fmla="*/ 6043441 w 7467600"/>
              <a:gd name="connsiteY249" fmla="*/ 6665847 h 6858000"/>
              <a:gd name="connsiteX250" fmla="*/ 6093432 w 7467600"/>
              <a:gd name="connsiteY250" fmla="*/ 6858000 h 6858000"/>
              <a:gd name="connsiteX251" fmla="*/ 6034344 w 7467600"/>
              <a:gd name="connsiteY251" fmla="*/ 6858000 h 6858000"/>
              <a:gd name="connsiteX252" fmla="*/ 6026679 w 7467600"/>
              <a:gd name="connsiteY252" fmla="*/ 6836959 h 6858000"/>
              <a:gd name="connsiteX253" fmla="*/ 5800441 w 7467600"/>
              <a:gd name="connsiteY253" fmla="*/ 6335286 h 6858000"/>
              <a:gd name="connsiteX254" fmla="*/ 5526562 w 7467600"/>
              <a:gd name="connsiteY254" fmla="*/ 5705388 h 6858000"/>
              <a:gd name="connsiteX255" fmla="*/ 5519640 w 7467600"/>
              <a:gd name="connsiteY255" fmla="*/ 5683774 h 6858000"/>
              <a:gd name="connsiteX256" fmla="*/ 5844559 w 7467600"/>
              <a:gd name="connsiteY256" fmla="*/ 6553349 h 6858000"/>
              <a:gd name="connsiteX257" fmla="*/ 5975994 w 7467600"/>
              <a:gd name="connsiteY257" fmla="*/ 6858000 h 6858000"/>
              <a:gd name="connsiteX258" fmla="*/ 5898547 w 7467600"/>
              <a:gd name="connsiteY258" fmla="*/ 6858000 h 6858000"/>
              <a:gd name="connsiteX259" fmla="*/ 5682041 w 7467600"/>
              <a:gd name="connsiteY259" fmla="*/ 6355860 h 6858000"/>
              <a:gd name="connsiteX260" fmla="*/ 5461758 w 7467600"/>
              <a:gd name="connsiteY260" fmla="*/ 5820220 h 6858000"/>
              <a:gd name="connsiteX261" fmla="*/ 5237282 w 7467600"/>
              <a:gd name="connsiteY261" fmla="*/ 6579086 h 6858000"/>
              <a:gd name="connsiteX262" fmla="*/ 5115009 w 7467600"/>
              <a:gd name="connsiteY262" fmla="*/ 6858000 h 6858000"/>
              <a:gd name="connsiteX263" fmla="*/ 5028074 w 7467600"/>
              <a:gd name="connsiteY263" fmla="*/ 6858000 h 6858000"/>
              <a:gd name="connsiteX264" fmla="*/ 5079508 w 7467600"/>
              <a:gd name="connsiteY264" fmla="*/ 6749074 h 6858000"/>
              <a:gd name="connsiteX265" fmla="*/ 5371846 w 7467600"/>
              <a:gd name="connsiteY265" fmla="*/ 5924413 h 6858000"/>
              <a:gd name="connsiteX266" fmla="*/ 5270512 w 7467600"/>
              <a:gd name="connsiteY266" fmla="*/ 6138975 h 6858000"/>
              <a:gd name="connsiteX267" fmla="*/ 5062409 w 7467600"/>
              <a:gd name="connsiteY267" fmla="*/ 6653544 h 6858000"/>
              <a:gd name="connsiteX268" fmla="*/ 5036628 w 7467600"/>
              <a:gd name="connsiteY268" fmla="*/ 6754247 h 6858000"/>
              <a:gd name="connsiteX269" fmla="*/ 5009112 w 7467600"/>
              <a:gd name="connsiteY269" fmla="*/ 6858000 h 6858000"/>
              <a:gd name="connsiteX270" fmla="*/ 4976679 w 7467600"/>
              <a:gd name="connsiteY270" fmla="*/ 6858000 h 6858000"/>
              <a:gd name="connsiteX271" fmla="*/ 5006537 w 7467600"/>
              <a:gd name="connsiteY271" fmla="*/ 6747068 h 6858000"/>
              <a:gd name="connsiteX272" fmla="*/ 5032723 w 7467600"/>
              <a:gd name="connsiteY272" fmla="*/ 6644957 h 6858000"/>
              <a:gd name="connsiteX273" fmla="*/ 5242949 w 7467600"/>
              <a:gd name="connsiteY273" fmla="*/ 6125175 h 6858000"/>
              <a:gd name="connsiteX274" fmla="*/ 5286321 w 7467600"/>
              <a:gd name="connsiteY274" fmla="*/ 6033555 h 6858000"/>
              <a:gd name="connsiteX275" fmla="*/ 5008210 w 7467600"/>
              <a:gd name="connsiteY275" fmla="*/ 6649194 h 6858000"/>
              <a:gd name="connsiteX276" fmla="*/ 4986321 w 7467600"/>
              <a:gd name="connsiteY276" fmla="*/ 6765687 h 6858000"/>
              <a:gd name="connsiteX277" fmla="*/ 4973474 w 7467600"/>
              <a:gd name="connsiteY277" fmla="*/ 6858000 h 6858000"/>
              <a:gd name="connsiteX278" fmla="*/ 4907178 w 7467600"/>
              <a:gd name="connsiteY278" fmla="*/ 6858000 h 6858000"/>
              <a:gd name="connsiteX279" fmla="*/ 4910810 w 7467600"/>
              <a:gd name="connsiteY279" fmla="*/ 6829660 h 6858000"/>
              <a:gd name="connsiteX280" fmla="*/ 4987461 w 7467600"/>
              <a:gd name="connsiteY280" fmla="*/ 6432994 h 6858000"/>
              <a:gd name="connsiteX281" fmla="*/ 5179262 w 7467600"/>
              <a:gd name="connsiteY281" fmla="*/ 6035044 h 6858000"/>
              <a:gd name="connsiteX282" fmla="*/ 4689678 w 7467600"/>
              <a:gd name="connsiteY282" fmla="*/ 6440241 h 6858000"/>
              <a:gd name="connsiteX283" fmla="*/ 4477543 w 7467600"/>
              <a:gd name="connsiteY283" fmla="*/ 6674836 h 6858000"/>
              <a:gd name="connsiteX284" fmla="*/ 4329957 w 7467600"/>
              <a:gd name="connsiteY284" fmla="*/ 6858000 h 6858000"/>
              <a:gd name="connsiteX285" fmla="*/ 4218595 w 7467600"/>
              <a:gd name="connsiteY285" fmla="*/ 6858000 h 6858000"/>
              <a:gd name="connsiteX286" fmla="*/ 4368888 w 7467600"/>
              <a:gd name="connsiteY286" fmla="*/ 6668412 h 6858000"/>
              <a:gd name="connsiteX287" fmla="*/ 4563091 w 7467600"/>
              <a:gd name="connsiteY287" fmla="*/ 6442508 h 6858000"/>
              <a:gd name="connsiteX288" fmla="*/ 5387324 w 7467600"/>
              <a:gd name="connsiteY288" fmla="*/ 5705830 h 6858000"/>
              <a:gd name="connsiteX289" fmla="*/ 5073620 w 7467600"/>
              <a:gd name="connsiteY289" fmla="*/ 5955437 h 6858000"/>
              <a:gd name="connsiteX290" fmla="*/ 4689789 w 7467600"/>
              <a:gd name="connsiteY290" fmla="*/ 6268382 h 6858000"/>
              <a:gd name="connsiteX291" fmla="*/ 4418722 w 7467600"/>
              <a:gd name="connsiteY291" fmla="*/ 6570886 h 6858000"/>
              <a:gd name="connsiteX292" fmla="*/ 4214944 w 7467600"/>
              <a:gd name="connsiteY292" fmla="*/ 6858000 h 6858000"/>
              <a:gd name="connsiteX293" fmla="*/ 4177898 w 7467600"/>
              <a:gd name="connsiteY293" fmla="*/ 6858000 h 6858000"/>
              <a:gd name="connsiteX294" fmla="*/ 4391597 w 7467600"/>
              <a:gd name="connsiteY294" fmla="*/ 6556370 h 6858000"/>
              <a:gd name="connsiteX295" fmla="*/ 4668889 w 7467600"/>
              <a:gd name="connsiteY295" fmla="*/ 6246399 h 6858000"/>
              <a:gd name="connsiteX296" fmla="*/ 5055427 w 7467600"/>
              <a:gd name="connsiteY296" fmla="*/ 5931476 h 6858000"/>
              <a:gd name="connsiteX297" fmla="*/ 5371814 w 7467600"/>
              <a:gd name="connsiteY297" fmla="*/ 5678975 h 6858000"/>
              <a:gd name="connsiteX298" fmla="*/ 4987918 w 7467600"/>
              <a:gd name="connsiteY298" fmla="*/ 5838701 h 6858000"/>
              <a:gd name="connsiteX299" fmla="*/ 4317146 w 7467600"/>
              <a:gd name="connsiteY299" fmla="*/ 6587716 h 6858000"/>
              <a:gd name="connsiteX300" fmla="*/ 4171627 w 7467600"/>
              <a:gd name="connsiteY300" fmla="*/ 6858000 h 6858000"/>
              <a:gd name="connsiteX301" fmla="*/ 4081585 w 7467600"/>
              <a:gd name="connsiteY301" fmla="*/ 6858000 h 6858000"/>
              <a:gd name="connsiteX302" fmla="*/ 4238603 w 7467600"/>
              <a:gd name="connsiteY302" fmla="*/ 6559341 h 6858000"/>
              <a:gd name="connsiteX303" fmla="*/ 4778333 w 7467600"/>
              <a:gd name="connsiteY303" fmla="*/ 5873626 h 6858000"/>
              <a:gd name="connsiteX304" fmla="*/ 5414185 w 7467600"/>
              <a:gd name="connsiteY304" fmla="*/ 5573882 h 6858000"/>
              <a:gd name="connsiteX305" fmla="*/ 5959648 w 7467600"/>
              <a:gd name="connsiteY305" fmla="*/ 4760797 h 6858000"/>
              <a:gd name="connsiteX306" fmla="*/ 5355019 w 7467600"/>
              <a:gd name="connsiteY306" fmla="*/ 4734672 h 6858000"/>
              <a:gd name="connsiteX307" fmla="*/ 5083565 w 7467600"/>
              <a:gd name="connsiteY307" fmla="*/ 5179121 h 6858000"/>
              <a:gd name="connsiteX308" fmla="*/ 4713577 w 7467600"/>
              <a:gd name="connsiteY308" fmla="*/ 5616803 h 6858000"/>
              <a:gd name="connsiteX309" fmla="*/ 3989559 w 7467600"/>
              <a:gd name="connsiteY309" fmla="*/ 6145945 h 6858000"/>
              <a:gd name="connsiteX310" fmla="*/ 3939824 w 7467600"/>
              <a:gd name="connsiteY310" fmla="*/ 6066900 h 6858000"/>
              <a:gd name="connsiteX311" fmla="*/ 4584537 w 7467600"/>
              <a:gd name="connsiteY311" fmla="*/ 5324826 h 6858000"/>
              <a:gd name="connsiteX312" fmla="*/ 5037105 w 7467600"/>
              <a:gd name="connsiteY312" fmla="*/ 5088765 h 6858000"/>
              <a:gd name="connsiteX313" fmla="*/ 5039930 w 7467600"/>
              <a:gd name="connsiteY313" fmla="*/ 5089585 h 6858000"/>
              <a:gd name="connsiteX314" fmla="*/ 5263764 w 7467600"/>
              <a:gd name="connsiteY314" fmla="*/ 4735525 h 6858000"/>
              <a:gd name="connsiteX315" fmla="*/ 4086300 w 7467600"/>
              <a:gd name="connsiteY315" fmla="*/ 4884599 h 6858000"/>
              <a:gd name="connsiteX316" fmla="*/ 4085485 w 7467600"/>
              <a:gd name="connsiteY316" fmla="*/ 4899070 h 6858000"/>
              <a:gd name="connsiteX317" fmla="*/ 3871915 w 7467600"/>
              <a:gd name="connsiteY317" fmla="*/ 5253645 h 6858000"/>
              <a:gd name="connsiteX318" fmla="*/ 3799374 w 7467600"/>
              <a:gd name="connsiteY318" fmla="*/ 5466127 h 6858000"/>
              <a:gd name="connsiteX319" fmla="*/ 3498850 w 7467600"/>
              <a:gd name="connsiteY319" fmla="*/ 6661888 h 6858000"/>
              <a:gd name="connsiteX320" fmla="*/ 3399216 w 7467600"/>
              <a:gd name="connsiteY320" fmla="*/ 6858000 h 6858000"/>
              <a:gd name="connsiteX321" fmla="*/ 3303688 w 7467600"/>
              <a:gd name="connsiteY321" fmla="*/ 6858000 h 6858000"/>
              <a:gd name="connsiteX322" fmla="*/ 3391774 w 7467600"/>
              <a:gd name="connsiteY322" fmla="*/ 6697181 h 6858000"/>
              <a:gd name="connsiteX323" fmla="*/ 3735540 w 7467600"/>
              <a:gd name="connsiteY323" fmla="*/ 5546923 h 6858000"/>
              <a:gd name="connsiteX324" fmla="*/ 3729438 w 7467600"/>
              <a:gd name="connsiteY324" fmla="*/ 5569058 h 6858000"/>
              <a:gd name="connsiteX325" fmla="*/ 3707782 w 7467600"/>
              <a:gd name="connsiteY325" fmla="*/ 5644908 h 6858000"/>
              <a:gd name="connsiteX326" fmla="*/ 3583827 w 7467600"/>
              <a:gd name="connsiteY326" fmla="*/ 6039215 h 6858000"/>
              <a:gd name="connsiteX327" fmla="*/ 3547861 w 7467600"/>
              <a:gd name="connsiteY327" fmla="*/ 6129609 h 6858000"/>
              <a:gd name="connsiteX328" fmla="*/ 3490905 w 7467600"/>
              <a:gd name="connsiteY328" fmla="*/ 6277660 h 6858000"/>
              <a:gd name="connsiteX329" fmla="*/ 3455859 w 7467600"/>
              <a:gd name="connsiteY329" fmla="*/ 6391301 h 6858000"/>
              <a:gd name="connsiteX330" fmla="*/ 3429112 w 7467600"/>
              <a:gd name="connsiteY330" fmla="*/ 6479469 h 6858000"/>
              <a:gd name="connsiteX331" fmla="*/ 3304862 w 7467600"/>
              <a:gd name="connsiteY331" fmla="*/ 6796476 h 6858000"/>
              <a:gd name="connsiteX332" fmla="*/ 3276071 w 7467600"/>
              <a:gd name="connsiteY332" fmla="*/ 6858000 h 6858000"/>
              <a:gd name="connsiteX333" fmla="*/ 3240805 w 7467600"/>
              <a:gd name="connsiteY333" fmla="*/ 6858000 h 6858000"/>
              <a:gd name="connsiteX334" fmla="*/ 3275917 w 7467600"/>
              <a:gd name="connsiteY334" fmla="*/ 6783192 h 6858000"/>
              <a:gd name="connsiteX335" fmla="*/ 3399358 w 7467600"/>
              <a:gd name="connsiteY335" fmla="*/ 6469011 h 6858000"/>
              <a:gd name="connsiteX336" fmla="*/ 3425650 w 7467600"/>
              <a:gd name="connsiteY336" fmla="*/ 6381333 h 6858000"/>
              <a:gd name="connsiteX337" fmla="*/ 3460661 w 7467600"/>
              <a:gd name="connsiteY337" fmla="*/ 6266763 h 6858000"/>
              <a:gd name="connsiteX338" fmla="*/ 3518021 w 7467600"/>
              <a:gd name="connsiteY338" fmla="*/ 6117298 h 6858000"/>
              <a:gd name="connsiteX339" fmla="*/ 3554035 w 7467600"/>
              <a:gd name="connsiteY339" fmla="*/ 6027832 h 6858000"/>
              <a:gd name="connsiteX340" fmla="*/ 3677174 w 7467600"/>
              <a:gd name="connsiteY340" fmla="*/ 5636351 h 6858000"/>
              <a:gd name="connsiteX341" fmla="*/ 3698819 w 7467600"/>
              <a:gd name="connsiteY341" fmla="*/ 5560503 h 6858000"/>
              <a:gd name="connsiteX342" fmla="*/ 3702094 w 7467600"/>
              <a:gd name="connsiteY342" fmla="*/ 5549194 h 6858000"/>
              <a:gd name="connsiteX343" fmla="*/ 3398355 w 7467600"/>
              <a:gd name="connsiteY343" fmla="*/ 6094603 h 6858000"/>
              <a:gd name="connsiteX344" fmla="*/ 3193941 w 7467600"/>
              <a:gd name="connsiteY344" fmla="*/ 6798775 h 6858000"/>
              <a:gd name="connsiteX345" fmla="*/ 3184140 w 7467600"/>
              <a:gd name="connsiteY345" fmla="*/ 6858000 h 6858000"/>
              <a:gd name="connsiteX346" fmla="*/ 3099978 w 7467600"/>
              <a:gd name="connsiteY346" fmla="*/ 6858000 h 6858000"/>
              <a:gd name="connsiteX347" fmla="*/ 3101556 w 7467600"/>
              <a:gd name="connsiteY347" fmla="*/ 6843337 h 6858000"/>
              <a:gd name="connsiteX348" fmla="*/ 3370162 w 7467600"/>
              <a:gd name="connsiteY348" fmla="*/ 5785550 h 6858000"/>
              <a:gd name="connsiteX349" fmla="*/ 3746477 w 7467600"/>
              <a:gd name="connsiteY349" fmla="*/ 5377889 h 6858000"/>
              <a:gd name="connsiteX350" fmla="*/ 3863399 w 7467600"/>
              <a:gd name="connsiteY350" fmla="*/ 5087257 h 6858000"/>
              <a:gd name="connsiteX351" fmla="*/ 3968712 w 7467600"/>
              <a:gd name="connsiteY351" fmla="*/ 4913989 h 6858000"/>
              <a:gd name="connsiteX352" fmla="*/ 2792390 w 7467600"/>
              <a:gd name="connsiteY352" fmla="*/ 5382974 h 6858000"/>
              <a:gd name="connsiteX353" fmla="*/ 2714982 w 7467600"/>
              <a:gd name="connsiteY353" fmla="*/ 5427051 h 6858000"/>
              <a:gd name="connsiteX354" fmla="*/ 2813361 w 7467600"/>
              <a:gd name="connsiteY354" fmla="*/ 6023912 h 6858000"/>
              <a:gd name="connsiteX355" fmla="*/ 2688430 w 7467600"/>
              <a:gd name="connsiteY355" fmla="*/ 6801564 h 6858000"/>
              <a:gd name="connsiteX356" fmla="*/ 2629626 w 7467600"/>
              <a:gd name="connsiteY356" fmla="*/ 6763394 h 6858000"/>
              <a:gd name="connsiteX357" fmla="*/ 2565328 w 7467600"/>
              <a:gd name="connsiteY357" fmla="*/ 5516399 h 6858000"/>
              <a:gd name="connsiteX358" fmla="*/ 1922999 w 7467600"/>
              <a:gd name="connsiteY358" fmla="*/ 5980343 h 6858000"/>
              <a:gd name="connsiteX359" fmla="*/ 1950261 w 7467600"/>
              <a:gd name="connsiteY359" fmla="*/ 6405858 h 6858000"/>
              <a:gd name="connsiteX360" fmla="*/ 2365554 w 7467600"/>
              <a:gd name="connsiteY360" fmla="*/ 6759107 h 6858000"/>
              <a:gd name="connsiteX361" fmla="*/ 2424142 w 7467600"/>
              <a:gd name="connsiteY361" fmla="*/ 6858000 h 6858000"/>
              <a:gd name="connsiteX362" fmla="*/ 2395994 w 7467600"/>
              <a:gd name="connsiteY362" fmla="*/ 6858000 h 6858000"/>
              <a:gd name="connsiteX363" fmla="*/ 2392863 w 7467600"/>
              <a:gd name="connsiteY363" fmla="*/ 6852964 h 6858000"/>
              <a:gd name="connsiteX364" fmla="*/ 2017589 w 7467600"/>
              <a:gd name="connsiteY364" fmla="*/ 6493982 h 6858000"/>
              <a:gd name="connsiteX365" fmla="*/ 2147336 w 7467600"/>
              <a:gd name="connsiteY365" fmla="*/ 6594052 h 6858000"/>
              <a:gd name="connsiteX366" fmla="*/ 2207047 w 7467600"/>
              <a:gd name="connsiteY366" fmla="*/ 6654540 h 6858000"/>
              <a:gd name="connsiteX367" fmla="*/ 2299106 w 7467600"/>
              <a:gd name="connsiteY367" fmla="*/ 6778931 h 6858000"/>
              <a:gd name="connsiteX368" fmla="*/ 2314430 w 7467600"/>
              <a:gd name="connsiteY368" fmla="*/ 6801144 h 6858000"/>
              <a:gd name="connsiteX369" fmla="*/ 2352406 w 7467600"/>
              <a:gd name="connsiteY369" fmla="*/ 6858000 h 6858000"/>
              <a:gd name="connsiteX370" fmla="*/ 2314492 w 7467600"/>
              <a:gd name="connsiteY370" fmla="*/ 6858000 h 6858000"/>
              <a:gd name="connsiteX371" fmla="*/ 2288095 w 7467600"/>
              <a:gd name="connsiteY371" fmla="*/ 6818030 h 6858000"/>
              <a:gd name="connsiteX372" fmla="*/ 2272768 w 7467600"/>
              <a:gd name="connsiteY372" fmla="*/ 6795822 h 6858000"/>
              <a:gd name="connsiteX373" fmla="*/ 2182715 w 7467600"/>
              <a:gd name="connsiteY373" fmla="*/ 6675071 h 6858000"/>
              <a:gd name="connsiteX374" fmla="*/ 2032061 w 7467600"/>
              <a:gd name="connsiteY374" fmla="*/ 6541380 h 6858000"/>
              <a:gd name="connsiteX375" fmla="*/ 2257220 w 7467600"/>
              <a:gd name="connsiteY375" fmla="*/ 6826257 h 6858000"/>
              <a:gd name="connsiteX376" fmla="*/ 2281324 w 7467600"/>
              <a:gd name="connsiteY376" fmla="*/ 6858000 h 6858000"/>
              <a:gd name="connsiteX377" fmla="*/ 2242860 w 7467600"/>
              <a:gd name="connsiteY377" fmla="*/ 6858000 h 6858000"/>
              <a:gd name="connsiteX378" fmla="*/ 2232818 w 7467600"/>
              <a:gd name="connsiteY378" fmla="*/ 6844926 h 6858000"/>
              <a:gd name="connsiteX379" fmla="*/ 1990172 w 7467600"/>
              <a:gd name="connsiteY379" fmla="*/ 6542121 h 6858000"/>
              <a:gd name="connsiteX380" fmla="*/ 2124090 w 7467600"/>
              <a:gd name="connsiteY380" fmla="*/ 6761017 h 6858000"/>
              <a:gd name="connsiteX381" fmla="*/ 2200380 w 7467600"/>
              <a:gd name="connsiteY381" fmla="*/ 6858000 h 6858000"/>
              <a:gd name="connsiteX382" fmla="*/ 2147507 w 7467600"/>
              <a:gd name="connsiteY382" fmla="*/ 6858000 h 6858000"/>
              <a:gd name="connsiteX383" fmla="*/ 2070668 w 7467600"/>
              <a:gd name="connsiteY383" fmla="*/ 6761520 h 6858000"/>
              <a:gd name="connsiteX384" fmla="*/ 1975142 w 7467600"/>
              <a:gd name="connsiteY384" fmla="*/ 6585570 h 6858000"/>
              <a:gd name="connsiteX385" fmla="*/ 2050035 w 7467600"/>
              <a:gd name="connsiteY385" fmla="*/ 6813345 h 6858000"/>
              <a:gd name="connsiteX386" fmla="*/ 2063025 w 7467600"/>
              <a:gd name="connsiteY386" fmla="*/ 6858000 h 6858000"/>
              <a:gd name="connsiteX387" fmla="*/ 2021675 w 7467600"/>
              <a:gd name="connsiteY387" fmla="*/ 6858000 h 6858000"/>
              <a:gd name="connsiteX388" fmla="*/ 2019308 w 7467600"/>
              <a:gd name="connsiteY388" fmla="*/ 6847118 h 6858000"/>
              <a:gd name="connsiteX389" fmla="*/ 1938835 w 7467600"/>
              <a:gd name="connsiteY389" fmla="*/ 6551160 h 6858000"/>
              <a:gd name="connsiteX390" fmla="*/ 1953230 w 7467600"/>
              <a:gd name="connsiteY390" fmla="*/ 6759699 h 6858000"/>
              <a:gd name="connsiteX391" fmla="*/ 1956763 w 7467600"/>
              <a:gd name="connsiteY391" fmla="*/ 6778191 h 6858000"/>
              <a:gd name="connsiteX392" fmla="*/ 1967925 w 7467600"/>
              <a:gd name="connsiteY392" fmla="*/ 6858000 h 6858000"/>
              <a:gd name="connsiteX393" fmla="*/ 1936622 w 7467600"/>
              <a:gd name="connsiteY393" fmla="*/ 6858000 h 6858000"/>
              <a:gd name="connsiteX394" fmla="*/ 1926261 w 7467600"/>
              <a:gd name="connsiteY394" fmla="*/ 6784064 h 6858000"/>
              <a:gd name="connsiteX395" fmla="*/ 1922724 w 7467600"/>
              <a:gd name="connsiteY395" fmla="*/ 6765577 h 6858000"/>
              <a:gd name="connsiteX396" fmla="*/ 1904650 w 7467600"/>
              <a:gd name="connsiteY396" fmla="*/ 6639616 h 6858000"/>
              <a:gd name="connsiteX397" fmla="*/ 1885273 w 7467600"/>
              <a:gd name="connsiteY397" fmla="*/ 6858000 h 6858000"/>
              <a:gd name="connsiteX398" fmla="*/ 1854363 w 7467600"/>
              <a:gd name="connsiteY398" fmla="*/ 6858000 h 6858000"/>
              <a:gd name="connsiteX399" fmla="*/ 1880391 w 7467600"/>
              <a:gd name="connsiteY399" fmla="*/ 6603796 h 6858000"/>
              <a:gd name="connsiteX400" fmla="*/ 1818273 w 7467600"/>
              <a:gd name="connsiteY400" fmla="*/ 6715729 h 6858000"/>
              <a:gd name="connsiteX401" fmla="*/ 1794691 w 7467600"/>
              <a:gd name="connsiteY401" fmla="*/ 6843239 h 6858000"/>
              <a:gd name="connsiteX402" fmla="*/ 1794914 w 7467600"/>
              <a:gd name="connsiteY402" fmla="*/ 6858000 h 6858000"/>
              <a:gd name="connsiteX403" fmla="*/ 1746128 w 7467600"/>
              <a:gd name="connsiteY403" fmla="*/ 6858000 h 6858000"/>
              <a:gd name="connsiteX404" fmla="*/ 1753934 w 7467600"/>
              <a:gd name="connsiteY404" fmla="*/ 6724796 h 6858000"/>
              <a:gd name="connsiteX405" fmla="*/ 1792053 w 7467600"/>
              <a:gd name="connsiteY405" fmla="*/ 6572396 h 6858000"/>
              <a:gd name="connsiteX406" fmla="*/ 1862248 w 7467600"/>
              <a:gd name="connsiteY406" fmla="*/ 6266397 h 6858000"/>
              <a:gd name="connsiteX407" fmla="*/ 1862250 w 7467600"/>
              <a:gd name="connsiteY407" fmla="*/ 6033531 h 6858000"/>
              <a:gd name="connsiteX408" fmla="*/ 1211999 w 7467600"/>
              <a:gd name="connsiteY408" fmla="*/ 6683610 h 6858000"/>
              <a:gd name="connsiteX409" fmla="*/ 1213266 w 7467600"/>
              <a:gd name="connsiteY409" fmla="*/ 6691947 h 6858000"/>
              <a:gd name="connsiteX410" fmla="*/ 1203370 w 7467600"/>
              <a:gd name="connsiteY410" fmla="*/ 6850676 h 6858000"/>
              <a:gd name="connsiteX411" fmla="*/ 1203671 w 7467600"/>
              <a:gd name="connsiteY411" fmla="*/ 6858000 h 6858000"/>
              <a:gd name="connsiteX412" fmla="*/ 1143180 w 7467600"/>
              <a:gd name="connsiteY412" fmla="*/ 6858000 h 6858000"/>
              <a:gd name="connsiteX413" fmla="*/ 1142176 w 7467600"/>
              <a:gd name="connsiteY413" fmla="*/ 6766045 h 6858000"/>
              <a:gd name="connsiteX414" fmla="*/ 1067484 w 7467600"/>
              <a:gd name="connsiteY414" fmla="*/ 6858000 h 6858000"/>
              <a:gd name="connsiteX415" fmla="*/ 953928 w 7467600"/>
              <a:gd name="connsiteY415" fmla="*/ 6858000 h 6858000"/>
              <a:gd name="connsiteX416" fmla="*/ 959715 w 7467600"/>
              <a:gd name="connsiteY416" fmla="*/ 6850185 h 6858000"/>
              <a:gd name="connsiteX417" fmla="*/ 1483788 w 7467600"/>
              <a:gd name="connsiteY417" fmla="*/ 6259174 h 6858000"/>
              <a:gd name="connsiteX418" fmla="*/ 1100671 w 7467600"/>
              <a:gd name="connsiteY418" fmla="*/ 6252137 h 6858000"/>
              <a:gd name="connsiteX419" fmla="*/ 1090144 w 7467600"/>
              <a:gd name="connsiteY419" fmla="*/ 6256748 h 6858000"/>
              <a:gd name="connsiteX420" fmla="*/ 1095872 w 7467600"/>
              <a:gd name="connsiteY420" fmla="*/ 6271892 h 6858000"/>
              <a:gd name="connsiteX421" fmla="*/ 262785 w 7467600"/>
              <a:gd name="connsiteY421" fmla="*/ 6845450 h 6858000"/>
              <a:gd name="connsiteX422" fmla="*/ 209968 w 7467600"/>
              <a:gd name="connsiteY422" fmla="*/ 6770713 h 6858000"/>
              <a:gd name="connsiteX423" fmla="*/ 873460 w 7467600"/>
              <a:gd name="connsiteY423" fmla="*/ 6253768 h 6858000"/>
              <a:gd name="connsiteX424" fmla="*/ 192686 w 7467600"/>
              <a:gd name="connsiteY424" fmla="*/ 5849257 h 6858000"/>
              <a:gd name="connsiteX425" fmla="*/ 4696 w 7467600"/>
              <a:gd name="connsiteY425" fmla="*/ 5697668 h 6858000"/>
              <a:gd name="connsiteX426" fmla="*/ 0 w 7467600"/>
              <a:gd name="connsiteY426" fmla="*/ 5689984 h 6858000"/>
              <a:gd name="connsiteX427" fmla="*/ 0 w 7467600"/>
              <a:gd name="connsiteY427" fmla="*/ 5513472 h 6858000"/>
              <a:gd name="connsiteX428" fmla="*/ 174101 w 7467600"/>
              <a:gd name="connsiteY428" fmla="*/ 5620277 h 6858000"/>
              <a:gd name="connsiteX429" fmla="*/ 891800 w 7467600"/>
              <a:gd name="connsiteY429" fmla="*/ 6036935 h 6858000"/>
              <a:gd name="connsiteX430" fmla="*/ 1072219 w 7467600"/>
              <a:gd name="connsiteY430" fmla="*/ 6169443 h 6858000"/>
              <a:gd name="connsiteX431" fmla="*/ 1074117 w 7467600"/>
              <a:gd name="connsiteY431" fmla="*/ 6170301 h 6858000"/>
              <a:gd name="connsiteX432" fmla="*/ 1083114 w 7467600"/>
              <a:gd name="connsiteY432" fmla="*/ 6174131 h 6858000"/>
              <a:gd name="connsiteX433" fmla="*/ 1543010 w 7467600"/>
              <a:gd name="connsiteY433" fmla="*/ 6191140 h 6858000"/>
              <a:gd name="connsiteX434" fmla="*/ 1551080 w 7467600"/>
              <a:gd name="connsiteY434" fmla="*/ 6195006 h 6858000"/>
              <a:gd name="connsiteX435" fmla="*/ 2345443 w 7467600"/>
              <a:gd name="connsiteY435" fmla="*/ 5549882 h 6858000"/>
              <a:gd name="connsiteX436" fmla="*/ 1721499 w 7467600"/>
              <a:gd name="connsiteY436" fmla="*/ 5599969 h 6858000"/>
              <a:gd name="connsiteX437" fmla="*/ 767716 w 7467600"/>
              <a:gd name="connsiteY437" fmla="*/ 5472768 h 6858000"/>
              <a:gd name="connsiteX438" fmla="*/ 722147 w 7467600"/>
              <a:gd name="connsiteY438" fmla="*/ 5393091 h 6858000"/>
              <a:gd name="connsiteX439" fmla="*/ 1485552 w 7467600"/>
              <a:gd name="connsiteY439" fmla="*/ 5313202 h 6858000"/>
              <a:gd name="connsiteX440" fmla="*/ 2143004 w 7467600"/>
              <a:gd name="connsiteY440" fmla="*/ 5402420 h 6858000"/>
              <a:gd name="connsiteX441" fmla="*/ 1933391 w 7467600"/>
              <a:gd name="connsiteY441" fmla="*/ 5156971 h 6858000"/>
              <a:gd name="connsiteX442" fmla="*/ 1827118 w 7467600"/>
              <a:gd name="connsiteY442" fmla="*/ 4968410 h 6858000"/>
              <a:gd name="connsiteX443" fmla="*/ 1837349 w 7467600"/>
              <a:gd name="connsiteY443" fmla="*/ 4956357 h 6858000"/>
              <a:gd name="connsiteX444" fmla="*/ 2162835 w 7467600"/>
              <a:gd name="connsiteY444" fmla="*/ 5187853 h 6858000"/>
              <a:gd name="connsiteX445" fmla="*/ 2257167 w 7467600"/>
              <a:gd name="connsiteY445" fmla="*/ 5462123 h 6858000"/>
              <a:gd name="connsiteX446" fmla="*/ 2261598 w 7467600"/>
              <a:gd name="connsiteY446" fmla="*/ 5467998 h 6858000"/>
              <a:gd name="connsiteX447" fmla="*/ 2437177 w 7467600"/>
              <a:gd name="connsiteY447" fmla="*/ 5479608 h 6858000"/>
              <a:gd name="connsiteX448" fmla="*/ 2445247 w 7467600"/>
              <a:gd name="connsiteY448" fmla="*/ 5483476 h 6858000"/>
              <a:gd name="connsiteX449" fmla="*/ 2743626 w 7467600"/>
              <a:gd name="connsiteY449" fmla="*/ 5304819 h 6858000"/>
              <a:gd name="connsiteX450" fmla="*/ 3048102 w 7467600"/>
              <a:gd name="connsiteY450" fmla="*/ 5150595 h 6858000"/>
              <a:gd name="connsiteX451" fmla="*/ 1799414 w 7467600"/>
              <a:gd name="connsiteY451" fmla="*/ 4694732 h 6858000"/>
              <a:gd name="connsiteX452" fmla="*/ 1771735 w 7467600"/>
              <a:gd name="connsiteY452" fmla="*/ 4619929 h 6858000"/>
              <a:gd name="connsiteX453" fmla="*/ 3104273 w 7467600"/>
              <a:gd name="connsiteY453" fmla="*/ 5076159 h 6858000"/>
              <a:gd name="connsiteX454" fmla="*/ 3113245 w 7467600"/>
              <a:gd name="connsiteY454" fmla="*/ 5090705 h 6858000"/>
              <a:gd name="connsiteX455" fmla="*/ 3126294 w 7467600"/>
              <a:gd name="connsiteY455" fmla="*/ 5114400 h 6858000"/>
              <a:gd name="connsiteX456" fmla="*/ 3937433 w 7467600"/>
              <a:gd name="connsiteY456" fmla="*/ 4830473 h 6858000"/>
              <a:gd name="connsiteX457" fmla="*/ 3590475 w 7467600"/>
              <a:gd name="connsiteY457" fmla="*/ 4597974 h 6858000"/>
              <a:gd name="connsiteX458" fmla="*/ 3100264 w 7467600"/>
              <a:gd name="connsiteY458" fmla="*/ 4579845 h 6858000"/>
              <a:gd name="connsiteX459" fmla="*/ 2183576 w 7467600"/>
              <a:gd name="connsiteY459" fmla="*/ 4227150 h 6858000"/>
              <a:gd name="connsiteX460" fmla="*/ 2151029 w 7467600"/>
              <a:gd name="connsiteY460" fmla="*/ 4146947 h 6858000"/>
              <a:gd name="connsiteX461" fmla="*/ 3563434 w 7467600"/>
              <a:gd name="connsiteY461" fmla="*/ 4469115 h 6858000"/>
              <a:gd name="connsiteX462" fmla="*/ 3177952 w 7467600"/>
              <a:gd name="connsiteY462" fmla="*/ 3657386 h 6858000"/>
              <a:gd name="connsiteX463" fmla="*/ 3189263 w 7467600"/>
              <a:gd name="connsiteY463" fmla="*/ 3625726 h 6858000"/>
              <a:gd name="connsiteX464" fmla="*/ 3560912 w 7467600"/>
              <a:gd name="connsiteY464" fmla="*/ 4079863 h 6858000"/>
              <a:gd name="connsiteX465" fmla="*/ 3626636 w 7467600"/>
              <a:gd name="connsiteY465" fmla="*/ 4512230 h 6858000"/>
              <a:gd name="connsiteX466" fmla="*/ 3653088 w 7467600"/>
              <a:gd name="connsiteY466" fmla="*/ 4521417 h 6858000"/>
              <a:gd name="connsiteX467" fmla="*/ 3988128 w 7467600"/>
              <a:gd name="connsiteY467" fmla="*/ 4817267 h 6858000"/>
              <a:gd name="connsiteX468" fmla="*/ 4830582 w 7467600"/>
              <a:gd name="connsiteY468" fmla="*/ 4676000 h 6858000"/>
              <a:gd name="connsiteX469" fmla="*/ 4830100 w 7467600"/>
              <a:gd name="connsiteY469" fmla="*/ 4675554 h 6858000"/>
              <a:gd name="connsiteX470" fmla="*/ 4036318 w 7467600"/>
              <a:gd name="connsiteY470" fmla="*/ 4147013 h 6858000"/>
              <a:gd name="connsiteX471" fmla="*/ 3432098 w 7467600"/>
              <a:gd name="connsiteY471" fmla="*/ 3537312 h 6858000"/>
              <a:gd name="connsiteX472" fmla="*/ 3446761 w 7467600"/>
              <a:gd name="connsiteY472" fmla="*/ 3461278 h 6858000"/>
              <a:gd name="connsiteX473" fmla="*/ 4419733 w 7467600"/>
              <a:gd name="connsiteY473" fmla="*/ 3963555 h 6858000"/>
              <a:gd name="connsiteX474" fmla="*/ 4781371 w 7467600"/>
              <a:gd name="connsiteY474" fmla="*/ 4458604 h 6858000"/>
              <a:gd name="connsiteX475" fmla="*/ 4780440 w 7467600"/>
              <a:gd name="connsiteY475" fmla="*/ 4470290 h 6858000"/>
              <a:gd name="connsiteX476" fmla="*/ 4898954 w 7467600"/>
              <a:gd name="connsiteY476" fmla="*/ 4662092 h 6858000"/>
              <a:gd name="connsiteX477" fmla="*/ 4900699 w 7467600"/>
              <a:gd name="connsiteY477" fmla="*/ 4670867 h 6858000"/>
              <a:gd name="connsiteX478" fmla="*/ 5714511 w 7467600"/>
              <a:gd name="connsiteY478" fmla="*/ 4663483 h 6858000"/>
              <a:gd name="connsiteX479" fmla="*/ 5464793 w 7467600"/>
              <a:gd name="connsiteY479" fmla="*/ 4393556 h 6858000"/>
              <a:gd name="connsiteX480" fmla="*/ 5461897 w 7467600"/>
              <a:gd name="connsiteY480" fmla="*/ 4390879 h 6858000"/>
              <a:gd name="connsiteX481" fmla="*/ 4294126 w 7467600"/>
              <a:gd name="connsiteY481" fmla="*/ 3303048 h 6858000"/>
              <a:gd name="connsiteX482" fmla="*/ 4305321 w 7467600"/>
              <a:gd name="connsiteY482" fmla="*/ 3256953 h 6858000"/>
              <a:gd name="connsiteX483" fmla="*/ 4949299 w 7467600"/>
              <a:gd name="connsiteY483" fmla="*/ 3766336 h 6858000"/>
              <a:gd name="connsiteX484" fmla="*/ 5291452 w 7467600"/>
              <a:gd name="connsiteY484" fmla="*/ 4076801 h 6858000"/>
              <a:gd name="connsiteX485" fmla="*/ 5434998 w 7467600"/>
              <a:gd name="connsiteY485" fmla="*/ 4254100 h 6858000"/>
              <a:gd name="connsiteX486" fmla="*/ 5351015 w 7467600"/>
              <a:gd name="connsiteY486" fmla="*/ 3760989 h 6858000"/>
              <a:gd name="connsiteX487" fmla="*/ 5413780 w 7467600"/>
              <a:gd name="connsiteY487" fmla="*/ 2966265 h 6858000"/>
              <a:gd name="connsiteX488" fmla="*/ 5425627 w 7467600"/>
              <a:gd name="connsiteY488" fmla="*/ 2954192 h 6858000"/>
              <a:gd name="connsiteX489" fmla="*/ 6604735 w 7467600"/>
              <a:gd name="connsiteY489" fmla="*/ 2041381 h 6858000"/>
              <a:gd name="connsiteX490" fmla="*/ 7204487 w 7467600"/>
              <a:gd name="connsiteY490" fmla="*/ 2742112 h 6858000"/>
              <a:gd name="connsiteX491" fmla="*/ 7131592 w 7467600"/>
              <a:gd name="connsiteY491" fmla="*/ 2672096 h 6858000"/>
              <a:gd name="connsiteX492" fmla="*/ 6996344 w 7467600"/>
              <a:gd name="connsiteY492" fmla="*/ 2518310 h 6858000"/>
              <a:gd name="connsiteX493" fmla="*/ 6735495 w 7467600"/>
              <a:gd name="connsiteY493" fmla="*/ 2196890 h 6858000"/>
              <a:gd name="connsiteX494" fmla="*/ 6721901 w 7467600"/>
              <a:gd name="connsiteY494" fmla="*/ 2179274 h 6858000"/>
              <a:gd name="connsiteX495" fmla="*/ 6604735 w 7467600"/>
              <a:gd name="connsiteY495" fmla="*/ 2041381 h 6858000"/>
              <a:gd name="connsiteX496" fmla="*/ 6591670 w 7467600"/>
              <a:gd name="connsiteY496" fmla="*/ 1988277 h 6858000"/>
              <a:gd name="connsiteX497" fmla="*/ 6747349 w 7467600"/>
              <a:gd name="connsiteY497" fmla="*/ 2160069 h 6858000"/>
              <a:gd name="connsiteX498" fmla="*/ 6760943 w 7467600"/>
              <a:gd name="connsiteY498" fmla="*/ 2177686 h 6858000"/>
              <a:gd name="connsiteX499" fmla="*/ 7021065 w 7467600"/>
              <a:gd name="connsiteY499" fmla="*/ 2498102 h 6858000"/>
              <a:gd name="connsiteX500" fmla="*/ 7155223 w 7467600"/>
              <a:gd name="connsiteY500" fmla="*/ 2650386 h 6858000"/>
              <a:gd name="connsiteX501" fmla="*/ 7203167 w 7467600"/>
              <a:gd name="connsiteY501" fmla="*/ 2697288 h 6858000"/>
              <a:gd name="connsiteX502" fmla="*/ 6937703 w 7467600"/>
              <a:gd name="connsiteY502" fmla="*/ 2321981 h 6858000"/>
              <a:gd name="connsiteX503" fmla="*/ 6591670 w 7467600"/>
              <a:gd name="connsiteY503" fmla="*/ 1988277 h 6858000"/>
              <a:gd name="connsiteX504" fmla="*/ 5798671 w 7467600"/>
              <a:gd name="connsiteY504" fmla="*/ 1981601 h 6858000"/>
              <a:gd name="connsiteX505" fmla="*/ 5754709 w 7467600"/>
              <a:gd name="connsiteY505" fmla="*/ 2071454 h 6858000"/>
              <a:gd name="connsiteX506" fmla="*/ 5763044 w 7467600"/>
              <a:gd name="connsiteY506" fmla="*/ 2842206 h 6858000"/>
              <a:gd name="connsiteX507" fmla="*/ 5764974 w 7467600"/>
              <a:gd name="connsiteY507" fmla="*/ 2799609 h 6858000"/>
              <a:gd name="connsiteX508" fmla="*/ 5767665 w 7467600"/>
              <a:gd name="connsiteY508" fmla="*/ 2666409 h 6858000"/>
              <a:gd name="connsiteX509" fmla="*/ 5763055 w 7467600"/>
              <a:gd name="connsiteY509" fmla="*/ 2579705 h 6858000"/>
              <a:gd name="connsiteX510" fmla="*/ 5758079 w 7467600"/>
              <a:gd name="connsiteY510" fmla="*/ 2492508 h 6858000"/>
              <a:gd name="connsiteX511" fmla="*/ 5779325 w 7467600"/>
              <a:gd name="connsiteY511" fmla="*/ 2197069 h 6858000"/>
              <a:gd name="connsiteX512" fmla="*/ 5798671 w 7467600"/>
              <a:gd name="connsiteY512" fmla="*/ 1981601 h 6858000"/>
              <a:gd name="connsiteX513" fmla="*/ 5829202 w 7467600"/>
              <a:gd name="connsiteY513" fmla="*/ 1971679 h 6858000"/>
              <a:gd name="connsiteX514" fmla="*/ 5809558 w 7467600"/>
              <a:gd name="connsiteY514" fmla="*/ 2198043 h 6858000"/>
              <a:gd name="connsiteX515" fmla="*/ 5788653 w 7467600"/>
              <a:gd name="connsiteY515" fmla="*/ 2489430 h 6858000"/>
              <a:gd name="connsiteX516" fmla="*/ 5793439 w 7467600"/>
              <a:gd name="connsiteY516" fmla="*/ 2575235 h 6858000"/>
              <a:gd name="connsiteX517" fmla="*/ 5796837 w 7467600"/>
              <a:gd name="connsiteY517" fmla="*/ 2637633 h 6858000"/>
              <a:gd name="connsiteX518" fmla="*/ 5818614 w 7467600"/>
              <a:gd name="connsiteY518" fmla="*/ 2473055 h 6858000"/>
              <a:gd name="connsiteX519" fmla="*/ 5829202 w 7467600"/>
              <a:gd name="connsiteY519" fmla="*/ 1971679 h 6858000"/>
              <a:gd name="connsiteX520" fmla="*/ 5911389 w 7467600"/>
              <a:gd name="connsiteY520" fmla="*/ 1898371 h 6858000"/>
              <a:gd name="connsiteX521" fmla="*/ 6237627 w 7467600"/>
              <a:gd name="connsiteY521" fmla="*/ 2231921 h 6858000"/>
              <a:gd name="connsiteX522" fmla="*/ 5911389 w 7467600"/>
              <a:gd name="connsiteY522" fmla="*/ 1898371 h 6858000"/>
              <a:gd name="connsiteX523" fmla="*/ 6944437 w 7467600"/>
              <a:gd name="connsiteY523" fmla="*/ 1575402 h 6858000"/>
              <a:gd name="connsiteX524" fmla="*/ 6304730 w 7467600"/>
              <a:gd name="connsiteY524" fmla="*/ 1766654 h 6858000"/>
              <a:gd name="connsiteX525" fmla="*/ 6944437 w 7467600"/>
              <a:gd name="connsiteY525" fmla="*/ 1575402 h 6858000"/>
              <a:gd name="connsiteX526" fmla="*/ 7019523 w 7467600"/>
              <a:gd name="connsiteY526" fmla="*/ 1519450 h 6858000"/>
              <a:gd name="connsiteX527" fmla="*/ 6298091 w 7467600"/>
              <a:gd name="connsiteY527" fmla="*/ 1737122 h 6858000"/>
              <a:gd name="connsiteX528" fmla="*/ 7019523 w 7467600"/>
              <a:gd name="connsiteY528" fmla="*/ 1519450 h 6858000"/>
              <a:gd name="connsiteX529" fmla="*/ 2399523 w 7467600"/>
              <a:gd name="connsiteY529" fmla="*/ 1428234 h 6858000"/>
              <a:gd name="connsiteX530" fmla="*/ 2224982 w 7467600"/>
              <a:gd name="connsiteY530" fmla="*/ 1826201 h 6858000"/>
              <a:gd name="connsiteX531" fmla="*/ 2096099 w 7467600"/>
              <a:gd name="connsiteY531" fmla="*/ 2345900 h 6858000"/>
              <a:gd name="connsiteX532" fmla="*/ 2283317 w 7467600"/>
              <a:gd name="connsiteY532" fmla="*/ 1796925 h 6858000"/>
              <a:gd name="connsiteX533" fmla="*/ 2399523 w 7467600"/>
              <a:gd name="connsiteY533" fmla="*/ 1428234 h 6858000"/>
              <a:gd name="connsiteX534" fmla="*/ 2448558 w 7467600"/>
              <a:gd name="connsiteY534" fmla="*/ 1373435 h 6858000"/>
              <a:gd name="connsiteX535" fmla="*/ 2312521 w 7467600"/>
              <a:gd name="connsiteY535" fmla="*/ 1806140 h 6858000"/>
              <a:gd name="connsiteX536" fmla="*/ 2127533 w 7467600"/>
              <a:gd name="connsiteY536" fmla="*/ 2348380 h 6858000"/>
              <a:gd name="connsiteX537" fmla="*/ 2358080 w 7467600"/>
              <a:gd name="connsiteY537" fmla="*/ 1866134 h 6858000"/>
              <a:gd name="connsiteX538" fmla="*/ 2407436 w 7467600"/>
              <a:gd name="connsiteY538" fmla="*/ 1651070 h 6858000"/>
              <a:gd name="connsiteX539" fmla="*/ 2448558 w 7467600"/>
              <a:gd name="connsiteY539" fmla="*/ 1373435 h 6858000"/>
              <a:gd name="connsiteX540" fmla="*/ 278707 w 7467600"/>
              <a:gd name="connsiteY540" fmla="*/ 1352270 h 6858000"/>
              <a:gd name="connsiteX541" fmla="*/ 321570 w 7467600"/>
              <a:gd name="connsiteY541" fmla="*/ 1861610 h 6858000"/>
              <a:gd name="connsiteX542" fmla="*/ 294281 w 7467600"/>
              <a:gd name="connsiteY542" fmla="*/ 1440658 h 6858000"/>
              <a:gd name="connsiteX543" fmla="*/ 278707 w 7467600"/>
              <a:gd name="connsiteY543" fmla="*/ 1352270 h 6858000"/>
              <a:gd name="connsiteX544" fmla="*/ 1423821 w 7467600"/>
              <a:gd name="connsiteY544" fmla="*/ 1351958 h 6858000"/>
              <a:gd name="connsiteX545" fmla="*/ 1638521 w 7467600"/>
              <a:gd name="connsiteY545" fmla="*/ 1908470 h 6858000"/>
              <a:gd name="connsiteX546" fmla="*/ 1754199 w 7467600"/>
              <a:gd name="connsiteY546" fmla="*/ 2149284 h 6858000"/>
              <a:gd name="connsiteX547" fmla="*/ 1908359 w 7467600"/>
              <a:gd name="connsiteY547" fmla="*/ 2364988 h 6858000"/>
              <a:gd name="connsiteX548" fmla="*/ 1647661 w 7467600"/>
              <a:gd name="connsiteY548" fmla="*/ 1825945 h 6858000"/>
              <a:gd name="connsiteX549" fmla="*/ 1423821 w 7467600"/>
              <a:gd name="connsiteY549" fmla="*/ 1351958 h 6858000"/>
              <a:gd name="connsiteX550" fmla="*/ 1431890 w 7467600"/>
              <a:gd name="connsiteY550" fmla="*/ 1306475 h 6858000"/>
              <a:gd name="connsiteX551" fmla="*/ 1507597 w 7467600"/>
              <a:gd name="connsiteY551" fmla="*/ 1446132 h 6858000"/>
              <a:gd name="connsiteX552" fmla="*/ 1674586 w 7467600"/>
              <a:gd name="connsiteY552" fmla="*/ 1813832 h 6858000"/>
              <a:gd name="connsiteX553" fmla="*/ 1815950 w 7467600"/>
              <a:gd name="connsiteY553" fmla="*/ 2128564 h 6858000"/>
              <a:gd name="connsiteX554" fmla="*/ 1984242 w 7467600"/>
              <a:gd name="connsiteY554" fmla="*/ 2430829 h 6858000"/>
              <a:gd name="connsiteX555" fmla="*/ 2014023 w 7467600"/>
              <a:gd name="connsiteY555" fmla="*/ 2450995 h 6858000"/>
              <a:gd name="connsiteX556" fmla="*/ 1747337 w 7467600"/>
              <a:gd name="connsiteY556" fmla="*/ 1855264 h 6858000"/>
              <a:gd name="connsiteX557" fmla="*/ 1533749 w 7467600"/>
              <a:gd name="connsiteY557" fmla="*/ 1478656 h 6858000"/>
              <a:gd name="connsiteX558" fmla="*/ 1431890 w 7467600"/>
              <a:gd name="connsiteY558" fmla="*/ 1306475 h 6858000"/>
              <a:gd name="connsiteX559" fmla="*/ 5052692 w 7467600"/>
              <a:gd name="connsiteY559" fmla="*/ 1292994 h 6858000"/>
              <a:gd name="connsiteX560" fmla="*/ 5200661 w 7467600"/>
              <a:gd name="connsiteY560" fmla="*/ 1635186 h 6858000"/>
              <a:gd name="connsiteX561" fmla="*/ 5297138 w 7467600"/>
              <a:gd name="connsiteY561" fmla="*/ 1906351 h 6858000"/>
              <a:gd name="connsiteX562" fmla="*/ 5052692 w 7467600"/>
              <a:gd name="connsiteY562" fmla="*/ 1292994 h 6858000"/>
              <a:gd name="connsiteX563" fmla="*/ 5009948 w 7467600"/>
              <a:gd name="connsiteY563" fmla="*/ 1273619 h 6858000"/>
              <a:gd name="connsiteX564" fmla="*/ 5121777 w 7467600"/>
              <a:gd name="connsiteY564" fmla="*/ 1654213 h 6858000"/>
              <a:gd name="connsiteX565" fmla="*/ 5293545 w 7467600"/>
              <a:gd name="connsiteY565" fmla="*/ 2072247 h 6858000"/>
              <a:gd name="connsiteX566" fmla="*/ 5294042 w 7467600"/>
              <a:gd name="connsiteY566" fmla="*/ 2065019 h 6858000"/>
              <a:gd name="connsiteX567" fmla="*/ 5171936 w 7467600"/>
              <a:gd name="connsiteY567" fmla="*/ 1647613 h 6858000"/>
              <a:gd name="connsiteX568" fmla="*/ 5009948 w 7467600"/>
              <a:gd name="connsiteY568" fmla="*/ 1273619 h 6858000"/>
              <a:gd name="connsiteX569" fmla="*/ 655236 w 7467600"/>
              <a:gd name="connsiteY569" fmla="*/ 1268632 h 6858000"/>
              <a:gd name="connsiteX570" fmla="*/ 839521 w 7467600"/>
              <a:gd name="connsiteY570" fmla="*/ 1685315 h 6858000"/>
              <a:gd name="connsiteX571" fmla="*/ 1109416 w 7467600"/>
              <a:gd name="connsiteY571" fmla="*/ 2061663 h 6858000"/>
              <a:gd name="connsiteX572" fmla="*/ 1298300 w 7467600"/>
              <a:gd name="connsiteY572" fmla="*/ 2247742 h 6858000"/>
              <a:gd name="connsiteX573" fmla="*/ 1125871 w 7467600"/>
              <a:gd name="connsiteY573" fmla="*/ 1989513 h 6858000"/>
              <a:gd name="connsiteX574" fmla="*/ 981574 w 7467600"/>
              <a:gd name="connsiteY574" fmla="*/ 1783157 h 6858000"/>
              <a:gd name="connsiteX575" fmla="*/ 922198 w 7467600"/>
              <a:gd name="connsiteY575" fmla="*/ 1677437 h 6858000"/>
              <a:gd name="connsiteX576" fmla="*/ 869293 w 7467600"/>
              <a:gd name="connsiteY576" fmla="*/ 1583214 h 6858000"/>
              <a:gd name="connsiteX577" fmla="*/ 751431 w 7467600"/>
              <a:gd name="connsiteY577" fmla="*/ 1405731 h 6858000"/>
              <a:gd name="connsiteX578" fmla="*/ 655236 w 7467600"/>
              <a:gd name="connsiteY578" fmla="*/ 1268632 h 6858000"/>
              <a:gd name="connsiteX579" fmla="*/ 6516292 w 7467600"/>
              <a:gd name="connsiteY579" fmla="*/ 1263064 h 6858000"/>
              <a:gd name="connsiteX580" fmla="*/ 5736320 w 7467600"/>
              <a:gd name="connsiteY580" fmla="*/ 1501803 h 6858000"/>
              <a:gd name="connsiteX581" fmla="*/ 6516292 w 7467600"/>
              <a:gd name="connsiteY581" fmla="*/ 1263064 h 6858000"/>
              <a:gd name="connsiteX582" fmla="*/ 291466 w 7467600"/>
              <a:gd name="connsiteY582" fmla="*/ 1250369 h 6858000"/>
              <a:gd name="connsiteX583" fmla="*/ 323180 w 7467600"/>
              <a:gd name="connsiteY583" fmla="*/ 1435283 h 6858000"/>
              <a:gd name="connsiteX584" fmla="*/ 349381 w 7467600"/>
              <a:gd name="connsiteY584" fmla="*/ 1875041 h 6858000"/>
              <a:gd name="connsiteX585" fmla="*/ 374363 w 7467600"/>
              <a:gd name="connsiteY585" fmla="*/ 1506494 h 6858000"/>
              <a:gd name="connsiteX586" fmla="*/ 302168 w 7467600"/>
              <a:gd name="connsiteY586" fmla="*/ 1274495 h 6858000"/>
              <a:gd name="connsiteX587" fmla="*/ 291466 w 7467600"/>
              <a:gd name="connsiteY587" fmla="*/ 1250369 h 6858000"/>
              <a:gd name="connsiteX588" fmla="*/ 678222 w 7467600"/>
              <a:gd name="connsiteY588" fmla="*/ 1248670 h 6858000"/>
              <a:gd name="connsiteX589" fmla="*/ 775536 w 7467600"/>
              <a:gd name="connsiteY589" fmla="*/ 1388015 h 6858000"/>
              <a:gd name="connsiteX590" fmla="*/ 894529 w 7467600"/>
              <a:gd name="connsiteY590" fmla="*/ 1567739 h 6858000"/>
              <a:gd name="connsiteX591" fmla="*/ 948000 w 7467600"/>
              <a:gd name="connsiteY591" fmla="*/ 1663088 h 6858000"/>
              <a:gd name="connsiteX592" fmla="*/ 1006812 w 7467600"/>
              <a:gd name="connsiteY592" fmla="*/ 1767683 h 6858000"/>
              <a:gd name="connsiteX593" fmla="*/ 1149133 w 7467600"/>
              <a:gd name="connsiteY593" fmla="*/ 1971513 h 6858000"/>
              <a:gd name="connsiteX594" fmla="*/ 1333952 w 7467600"/>
              <a:gd name="connsiteY594" fmla="*/ 2251620 h 6858000"/>
              <a:gd name="connsiteX595" fmla="*/ 1337329 w 7467600"/>
              <a:gd name="connsiteY595" fmla="*/ 2258350 h 6858000"/>
              <a:gd name="connsiteX596" fmla="*/ 1014726 w 7467600"/>
              <a:gd name="connsiteY596" fmla="*/ 1615556 h 6858000"/>
              <a:gd name="connsiteX597" fmla="*/ 678222 w 7467600"/>
              <a:gd name="connsiteY597" fmla="*/ 1248670 h 6858000"/>
              <a:gd name="connsiteX598" fmla="*/ 6691602 w 7467600"/>
              <a:gd name="connsiteY598" fmla="*/ 1140573 h 6858000"/>
              <a:gd name="connsiteX599" fmla="*/ 6571100 w 7467600"/>
              <a:gd name="connsiteY599" fmla="*/ 1183662 h 6858000"/>
              <a:gd name="connsiteX600" fmla="*/ 6241687 w 7467600"/>
              <a:gd name="connsiteY600" fmla="*/ 1257600 h 6858000"/>
              <a:gd name="connsiteX601" fmla="*/ 5693009 w 7467600"/>
              <a:gd name="connsiteY601" fmla="*/ 1478256 h 6858000"/>
              <a:gd name="connsiteX602" fmla="*/ 6548420 w 7467600"/>
              <a:gd name="connsiteY602" fmla="*/ 1214599 h 6858000"/>
              <a:gd name="connsiteX603" fmla="*/ 6605473 w 7467600"/>
              <a:gd name="connsiteY603" fmla="*/ 1184686 h 6858000"/>
              <a:gd name="connsiteX604" fmla="*/ 6691602 w 7467600"/>
              <a:gd name="connsiteY604" fmla="*/ 1140573 h 6858000"/>
              <a:gd name="connsiteX605" fmla="*/ 4002475 w 7467600"/>
              <a:gd name="connsiteY605" fmla="*/ 1037802 h 6858000"/>
              <a:gd name="connsiteX606" fmla="*/ 4000324 w 7467600"/>
              <a:gd name="connsiteY606" fmla="*/ 1039362 h 6858000"/>
              <a:gd name="connsiteX607" fmla="*/ 4002862 w 7467600"/>
              <a:gd name="connsiteY607" fmla="*/ 1042866 h 6858000"/>
              <a:gd name="connsiteX608" fmla="*/ 4002475 w 7467600"/>
              <a:gd name="connsiteY608" fmla="*/ 1037802 h 6858000"/>
              <a:gd name="connsiteX609" fmla="*/ 506322 w 7467600"/>
              <a:gd name="connsiteY609" fmla="*/ 1020997 h 6858000"/>
              <a:gd name="connsiteX610" fmla="*/ 533068 w 7467600"/>
              <a:gd name="connsiteY610" fmla="*/ 1029409 h 6858000"/>
              <a:gd name="connsiteX611" fmla="*/ 1232525 w 7467600"/>
              <a:gd name="connsiteY611" fmla="*/ 1804675 h 6858000"/>
              <a:gd name="connsiteX612" fmla="*/ 1388858 w 7467600"/>
              <a:gd name="connsiteY612" fmla="*/ 2368011 h 6858000"/>
              <a:gd name="connsiteX613" fmla="*/ 1384098 w 7467600"/>
              <a:gd name="connsiteY613" fmla="*/ 2378125 h 6858000"/>
              <a:gd name="connsiteX614" fmla="*/ 1425393 w 7467600"/>
              <a:gd name="connsiteY614" fmla="*/ 2589124 h 6858000"/>
              <a:gd name="connsiteX615" fmla="*/ 1424001 w 7467600"/>
              <a:gd name="connsiteY615" fmla="*/ 2597541 h 6858000"/>
              <a:gd name="connsiteX616" fmla="*/ 2152729 w 7467600"/>
              <a:gd name="connsiteY616" fmla="*/ 2864487 h 6858000"/>
              <a:gd name="connsiteX617" fmla="*/ 2020609 w 7467600"/>
              <a:gd name="connsiteY617" fmla="*/ 2539671 h 6858000"/>
              <a:gd name="connsiteX618" fmla="*/ 2018920 w 7467600"/>
              <a:gd name="connsiteY618" fmla="*/ 2536309 h 6858000"/>
              <a:gd name="connsiteX619" fmla="*/ 1342441 w 7467600"/>
              <a:gd name="connsiteY619" fmla="*/ 1173017 h 6858000"/>
              <a:gd name="connsiteX620" fmla="*/ 1367925 w 7467600"/>
              <a:gd name="connsiteY620" fmla="*/ 1135648 h 6858000"/>
              <a:gd name="connsiteX621" fmla="*/ 1771401 w 7467600"/>
              <a:gd name="connsiteY621" fmla="*/ 1806673 h 6858000"/>
              <a:gd name="connsiteX622" fmla="*/ 1972385 w 7467600"/>
              <a:gd name="connsiteY622" fmla="*/ 2198735 h 6858000"/>
              <a:gd name="connsiteX623" fmla="*/ 2040892 w 7467600"/>
              <a:gd name="connsiteY623" fmla="*/ 2405205 h 6858000"/>
              <a:gd name="connsiteX624" fmla="*/ 2131689 w 7467600"/>
              <a:gd name="connsiteY624" fmla="*/ 1936926 h 6858000"/>
              <a:gd name="connsiteX625" fmla="*/ 2454820 w 7467600"/>
              <a:gd name="connsiteY625" fmla="*/ 1248808 h 6858000"/>
              <a:gd name="connsiteX626" fmla="*/ 2492512 w 7467600"/>
              <a:gd name="connsiteY626" fmla="*/ 1302920 h 6858000"/>
              <a:gd name="connsiteX627" fmla="*/ 2081216 w 7467600"/>
              <a:gd name="connsiteY627" fmla="*/ 2527513 h 6858000"/>
              <a:gd name="connsiteX628" fmla="*/ 2081211 w 7467600"/>
              <a:gd name="connsiteY628" fmla="*/ 2528916 h 6858000"/>
              <a:gd name="connsiteX629" fmla="*/ 2199067 w 7467600"/>
              <a:gd name="connsiteY629" fmla="*/ 2884061 h 6858000"/>
              <a:gd name="connsiteX630" fmla="*/ 3192586 w 7467600"/>
              <a:gd name="connsiteY630" fmla="*/ 3411496 h 6858000"/>
              <a:gd name="connsiteX631" fmla="*/ 3182620 w 7467600"/>
              <a:gd name="connsiteY631" fmla="*/ 3483279 h 6858000"/>
              <a:gd name="connsiteX632" fmla="*/ 2435119 w 7467600"/>
              <a:gd name="connsiteY632" fmla="*/ 3080173 h 6858000"/>
              <a:gd name="connsiteX633" fmla="*/ 2410152 w 7467600"/>
              <a:gd name="connsiteY633" fmla="*/ 3063751 h 6858000"/>
              <a:gd name="connsiteX634" fmla="*/ 2408099 w 7467600"/>
              <a:gd name="connsiteY634" fmla="*/ 3064403 h 6858000"/>
              <a:gd name="connsiteX635" fmla="*/ 2407218 w 7467600"/>
              <a:gd name="connsiteY635" fmla="*/ 3070324 h 6858000"/>
              <a:gd name="connsiteX636" fmla="*/ 2380138 w 7467600"/>
              <a:gd name="connsiteY636" fmla="*/ 3099341 h 6858000"/>
              <a:gd name="connsiteX637" fmla="*/ 1765923 w 7467600"/>
              <a:gd name="connsiteY637" fmla="*/ 3581043 h 6858000"/>
              <a:gd name="connsiteX638" fmla="*/ 1702258 w 7467600"/>
              <a:gd name="connsiteY638" fmla="*/ 3612286 h 6858000"/>
              <a:gd name="connsiteX639" fmla="*/ 1538370 w 7467600"/>
              <a:gd name="connsiteY639" fmla="*/ 3811804 h 6858000"/>
              <a:gd name="connsiteX640" fmla="*/ 542867 w 7467600"/>
              <a:gd name="connsiteY640" fmla="*/ 4944092 h 6858000"/>
              <a:gd name="connsiteX641" fmla="*/ 515800 w 7467600"/>
              <a:gd name="connsiteY641" fmla="*/ 4862180 h 6858000"/>
              <a:gd name="connsiteX642" fmla="*/ 909145 w 7467600"/>
              <a:gd name="connsiteY642" fmla="*/ 4199225 h 6858000"/>
              <a:gd name="connsiteX643" fmla="*/ 1214067 w 7467600"/>
              <a:gd name="connsiteY643" fmla="*/ 3908561 h 6858000"/>
              <a:gd name="connsiteX644" fmla="*/ 640967 w 7467600"/>
              <a:gd name="connsiteY644" fmla="*/ 4105601 h 6858000"/>
              <a:gd name="connsiteX645" fmla="*/ 112563 w 7467600"/>
              <a:gd name="connsiteY645" fmla="*/ 4396952 h 6858000"/>
              <a:gd name="connsiteX646" fmla="*/ 0 w 7467600"/>
              <a:gd name="connsiteY646" fmla="*/ 4466006 h 6858000"/>
              <a:gd name="connsiteX647" fmla="*/ 0 w 7467600"/>
              <a:gd name="connsiteY647" fmla="*/ 4233763 h 6858000"/>
              <a:gd name="connsiteX648" fmla="*/ 36881 w 7467600"/>
              <a:gd name="connsiteY648" fmla="*/ 4200118 h 6858000"/>
              <a:gd name="connsiteX649" fmla="*/ 910534 w 7467600"/>
              <a:gd name="connsiteY649" fmla="*/ 3629753 h 6858000"/>
              <a:gd name="connsiteX650" fmla="*/ 1578717 w 7467600"/>
              <a:gd name="connsiteY650" fmla="*/ 3575982 h 6858000"/>
              <a:gd name="connsiteX651" fmla="*/ 2338780 w 7467600"/>
              <a:gd name="connsiteY651" fmla="*/ 3033725 h 6858000"/>
              <a:gd name="connsiteX652" fmla="*/ 1807991 w 7467600"/>
              <a:gd name="connsiteY652" fmla="*/ 2807184 h 6858000"/>
              <a:gd name="connsiteX653" fmla="*/ 1416358 w 7467600"/>
              <a:gd name="connsiteY653" fmla="*/ 3112571 h 6858000"/>
              <a:gd name="connsiteX654" fmla="*/ 939066 w 7467600"/>
              <a:gd name="connsiteY654" fmla="*/ 3378798 h 6858000"/>
              <a:gd name="connsiteX655" fmla="*/ 115099 w 7467600"/>
              <a:gd name="connsiteY655" fmla="*/ 3607650 h 6858000"/>
              <a:gd name="connsiteX656" fmla="*/ 97284 w 7467600"/>
              <a:gd name="connsiteY656" fmla="*/ 3520393 h 6858000"/>
              <a:gd name="connsiteX657" fmla="*/ 922050 w 7467600"/>
              <a:gd name="connsiteY657" fmla="*/ 3074867 h 6858000"/>
              <a:gd name="connsiteX658" fmla="*/ 1405265 w 7467600"/>
              <a:gd name="connsiteY658" fmla="*/ 3016319 h 6858000"/>
              <a:gd name="connsiteX659" fmla="*/ 1407512 w 7467600"/>
              <a:gd name="connsiteY659" fmla="*/ 3018001 h 6858000"/>
              <a:gd name="connsiteX660" fmla="*/ 1726266 w 7467600"/>
              <a:gd name="connsiteY660" fmla="*/ 2777274 h 6858000"/>
              <a:gd name="connsiteX661" fmla="*/ 625390 w 7467600"/>
              <a:gd name="connsiteY661" fmla="*/ 2514541 h 6858000"/>
              <a:gd name="connsiteX662" fmla="*/ 619799 w 7467600"/>
              <a:gd name="connsiteY662" fmla="*/ 2527180 h 6858000"/>
              <a:gd name="connsiteX663" fmla="*/ 310030 w 7467600"/>
              <a:gd name="connsiteY663" fmla="*/ 2771818 h 6858000"/>
              <a:gd name="connsiteX664" fmla="*/ 173877 w 7467600"/>
              <a:gd name="connsiteY664" fmla="*/ 2937056 h 6858000"/>
              <a:gd name="connsiteX665" fmla="*/ 77889 w 7467600"/>
              <a:gd name="connsiteY665" fmla="*/ 3138440 h 6858000"/>
              <a:gd name="connsiteX666" fmla="*/ 0 w 7467600"/>
              <a:gd name="connsiteY666" fmla="*/ 3271395 h 6858000"/>
              <a:gd name="connsiteX667" fmla="*/ 0 w 7467600"/>
              <a:gd name="connsiteY667" fmla="*/ 3153002 h 6858000"/>
              <a:gd name="connsiteX668" fmla="*/ 2386 w 7467600"/>
              <a:gd name="connsiteY668" fmla="*/ 3149203 h 6858000"/>
              <a:gd name="connsiteX669" fmla="*/ 89753 w 7467600"/>
              <a:gd name="connsiteY669" fmla="*/ 2987702 h 6858000"/>
              <a:gd name="connsiteX670" fmla="*/ 76869 w 7467600"/>
              <a:gd name="connsiteY670" fmla="*/ 3005404 h 6858000"/>
              <a:gd name="connsiteX671" fmla="*/ 32049 w 7467600"/>
              <a:gd name="connsiteY671" fmla="*/ 3065814 h 6858000"/>
              <a:gd name="connsiteX672" fmla="*/ 0 w 7467600"/>
              <a:gd name="connsiteY672" fmla="*/ 3108744 h 6858000"/>
              <a:gd name="connsiteX673" fmla="*/ 0 w 7467600"/>
              <a:gd name="connsiteY673" fmla="*/ 3058059 h 6858000"/>
              <a:gd name="connsiteX674" fmla="*/ 7610 w 7467600"/>
              <a:gd name="connsiteY674" fmla="*/ 3047889 h 6858000"/>
              <a:gd name="connsiteX675" fmla="*/ 52419 w 7467600"/>
              <a:gd name="connsiteY675" fmla="*/ 2987479 h 6858000"/>
              <a:gd name="connsiteX676" fmla="*/ 59142 w 7467600"/>
              <a:gd name="connsiteY676" fmla="*/ 2978488 h 6858000"/>
              <a:gd name="connsiteX677" fmla="*/ 0 w 7467600"/>
              <a:gd name="connsiteY677" fmla="*/ 3015334 h 6858000"/>
              <a:gd name="connsiteX678" fmla="*/ 0 w 7467600"/>
              <a:gd name="connsiteY678" fmla="*/ 2914286 h 6858000"/>
              <a:gd name="connsiteX679" fmla="*/ 36383 w 7467600"/>
              <a:gd name="connsiteY679" fmla="*/ 2901128 h 6858000"/>
              <a:gd name="connsiteX680" fmla="*/ 156329 w 7467600"/>
              <a:gd name="connsiteY680" fmla="*/ 2840533 h 6858000"/>
              <a:gd name="connsiteX681" fmla="*/ 358355 w 7467600"/>
              <a:gd name="connsiteY681" fmla="*/ 2620471 h 6858000"/>
              <a:gd name="connsiteX682" fmla="*/ 510577 w 7467600"/>
              <a:gd name="connsiteY682" fmla="*/ 2501244 h 6858000"/>
              <a:gd name="connsiteX683" fmla="*/ 211967 w 7467600"/>
              <a:gd name="connsiteY683" fmla="*/ 2479171 h 6858000"/>
              <a:gd name="connsiteX684" fmla="*/ 0 w 7467600"/>
              <a:gd name="connsiteY684" fmla="*/ 2476398 h 6858000"/>
              <a:gd name="connsiteX685" fmla="*/ 0 w 7467600"/>
              <a:gd name="connsiteY685" fmla="*/ 2389189 h 6858000"/>
              <a:gd name="connsiteX686" fmla="*/ 103062 w 7467600"/>
              <a:gd name="connsiteY686" fmla="*/ 2389518 h 6858000"/>
              <a:gd name="connsiteX687" fmla="*/ 510734 w 7467600"/>
              <a:gd name="connsiteY687" fmla="*/ 2416201 h 6858000"/>
              <a:gd name="connsiteX688" fmla="*/ 279257 w 7467600"/>
              <a:gd name="connsiteY688" fmla="*/ 2092102 h 6858000"/>
              <a:gd name="connsiteX689" fmla="*/ 65265 w 7467600"/>
              <a:gd name="connsiteY689" fmla="*/ 2006049 h 6858000"/>
              <a:gd name="connsiteX690" fmla="*/ 0 w 7467600"/>
              <a:gd name="connsiteY690" fmla="*/ 1982532 h 6858000"/>
              <a:gd name="connsiteX691" fmla="*/ 0 w 7467600"/>
              <a:gd name="connsiteY691" fmla="*/ 1912789 h 6858000"/>
              <a:gd name="connsiteX692" fmla="*/ 97460 w 7467600"/>
              <a:gd name="connsiteY692" fmla="*/ 1953725 h 6858000"/>
              <a:gd name="connsiteX693" fmla="*/ 221272 w 7467600"/>
              <a:gd name="connsiteY693" fmla="*/ 1980766 h 6858000"/>
              <a:gd name="connsiteX694" fmla="*/ 116765 w 7467600"/>
              <a:gd name="connsiteY694" fmla="*/ 1911033 h 6858000"/>
              <a:gd name="connsiteX695" fmla="*/ 16405 w 7467600"/>
              <a:gd name="connsiteY695" fmla="*/ 1803412 h 6858000"/>
              <a:gd name="connsiteX696" fmla="*/ 0 w 7467600"/>
              <a:gd name="connsiteY696" fmla="*/ 1784777 h 6858000"/>
              <a:gd name="connsiteX697" fmla="*/ 0 w 7467600"/>
              <a:gd name="connsiteY697" fmla="*/ 1740082 h 6858000"/>
              <a:gd name="connsiteX698" fmla="*/ 39394 w 7467600"/>
              <a:gd name="connsiteY698" fmla="*/ 1784856 h 6858000"/>
              <a:gd name="connsiteX699" fmla="*/ 135813 w 7467600"/>
              <a:gd name="connsiteY699" fmla="*/ 1888838 h 6858000"/>
              <a:gd name="connsiteX700" fmla="*/ 242575 w 7467600"/>
              <a:gd name="connsiteY700" fmla="*/ 1958841 h 6858000"/>
              <a:gd name="connsiteX701" fmla="*/ 82197 w 7467600"/>
              <a:gd name="connsiteY701" fmla="*/ 1754826 h 6858000"/>
              <a:gd name="connsiteX702" fmla="*/ 0 w 7467600"/>
              <a:gd name="connsiteY702" fmla="*/ 1679650 h 6858000"/>
              <a:gd name="connsiteX703" fmla="*/ 0 w 7467600"/>
              <a:gd name="connsiteY703" fmla="*/ 1602463 h 6858000"/>
              <a:gd name="connsiteX704" fmla="*/ 84689 w 7467600"/>
              <a:gd name="connsiteY704" fmla="*/ 1677442 h 6858000"/>
              <a:gd name="connsiteX705" fmla="*/ 298437 w 7467600"/>
              <a:gd name="connsiteY705" fmla="*/ 1968019 h 6858000"/>
              <a:gd name="connsiteX706" fmla="*/ 227269 w 7467600"/>
              <a:gd name="connsiteY706" fmla="*/ 1114064 h 6858000"/>
              <a:gd name="connsiteX707" fmla="*/ 248003 w 7467600"/>
              <a:gd name="connsiteY707" fmla="*/ 1089613 h 6858000"/>
              <a:gd name="connsiteX708" fmla="*/ 427020 w 7467600"/>
              <a:gd name="connsiteY708" fmla="*/ 1619803 h 6858000"/>
              <a:gd name="connsiteX709" fmla="*/ 340345 w 7467600"/>
              <a:gd name="connsiteY709" fmla="*/ 2027739 h 6858000"/>
              <a:gd name="connsiteX710" fmla="*/ 360865 w 7467600"/>
              <a:gd name="connsiteY710" fmla="*/ 2044827 h 6858000"/>
              <a:gd name="connsiteX711" fmla="*/ 560414 w 7467600"/>
              <a:gd name="connsiteY711" fmla="*/ 2421457 h 6858000"/>
              <a:gd name="connsiteX712" fmla="*/ 1359703 w 7467600"/>
              <a:gd name="connsiteY712" fmla="*/ 2578554 h 6858000"/>
              <a:gd name="connsiteX713" fmla="*/ 1359422 w 7467600"/>
              <a:gd name="connsiteY713" fmla="*/ 2577994 h 6858000"/>
              <a:gd name="connsiteX714" fmla="*/ 828701 w 7467600"/>
              <a:gd name="connsiteY714" fmla="*/ 1839520 h 6858000"/>
              <a:gd name="connsiteX715" fmla="*/ 494427 w 7467600"/>
              <a:gd name="connsiteY715" fmla="*/ 1092333 h 6858000"/>
              <a:gd name="connsiteX716" fmla="*/ 506322 w 7467600"/>
              <a:gd name="connsiteY716" fmla="*/ 1020997 h 6858000"/>
              <a:gd name="connsiteX717" fmla="*/ 4570198 w 7467600"/>
              <a:gd name="connsiteY717" fmla="*/ 978081 h 6858000"/>
              <a:gd name="connsiteX718" fmla="*/ 4523691 w 7467600"/>
              <a:gd name="connsiteY718" fmla="*/ 1127776 h 6858000"/>
              <a:gd name="connsiteX719" fmla="*/ 4509875 w 7467600"/>
              <a:gd name="connsiteY719" fmla="*/ 1167552 h 6858000"/>
              <a:gd name="connsiteX720" fmla="*/ 4478168 w 7467600"/>
              <a:gd name="connsiteY720" fmla="*/ 1260735 h 6858000"/>
              <a:gd name="connsiteX721" fmla="*/ 4409309 w 7467600"/>
              <a:gd name="connsiteY721" fmla="*/ 1666996 h 6858000"/>
              <a:gd name="connsiteX722" fmla="*/ 4370031 w 7467600"/>
              <a:gd name="connsiteY722" fmla="*/ 1955666 h 6858000"/>
              <a:gd name="connsiteX723" fmla="*/ 4570198 w 7467600"/>
              <a:gd name="connsiteY723" fmla="*/ 978081 h 6858000"/>
              <a:gd name="connsiteX724" fmla="*/ 4557898 w 7467600"/>
              <a:gd name="connsiteY724" fmla="*/ 900011 h 6858000"/>
              <a:gd name="connsiteX725" fmla="*/ 4344840 w 7467600"/>
              <a:gd name="connsiteY725" fmla="*/ 1922038 h 6858000"/>
              <a:gd name="connsiteX726" fmla="*/ 4378710 w 7467600"/>
              <a:gd name="connsiteY726" fmla="*/ 1665516 h 6858000"/>
              <a:gd name="connsiteX727" fmla="*/ 4448798 w 7467600"/>
              <a:gd name="connsiteY727" fmla="*/ 1253024 h 6858000"/>
              <a:gd name="connsiteX728" fmla="*/ 4480315 w 7467600"/>
              <a:gd name="connsiteY728" fmla="*/ 1158454 h 6858000"/>
              <a:gd name="connsiteX729" fmla="*/ 4494133 w 7467600"/>
              <a:gd name="connsiteY729" fmla="*/ 1118676 h 6858000"/>
              <a:gd name="connsiteX730" fmla="*/ 4557898 w 7467600"/>
              <a:gd name="connsiteY730" fmla="*/ 900011 h 6858000"/>
              <a:gd name="connsiteX731" fmla="*/ 5870151 w 7467600"/>
              <a:gd name="connsiteY731" fmla="*/ 898890 h 6858000"/>
              <a:gd name="connsiteX732" fmla="*/ 5861335 w 7467600"/>
              <a:gd name="connsiteY732" fmla="*/ 899177 h 6858000"/>
              <a:gd name="connsiteX733" fmla="*/ 5843702 w 7467600"/>
              <a:gd name="connsiteY733" fmla="*/ 899748 h 6858000"/>
              <a:gd name="connsiteX734" fmla="*/ 5651107 w 7467600"/>
              <a:gd name="connsiteY734" fmla="*/ 920306 h 6858000"/>
              <a:gd name="connsiteX735" fmla="*/ 5459407 w 7467600"/>
              <a:gd name="connsiteY735" fmla="*/ 940975 h 6858000"/>
              <a:gd name="connsiteX736" fmla="*/ 5374846 w 7467600"/>
              <a:gd name="connsiteY736" fmla="*/ 941988 h 6858000"/>
              <a:gd name="connsiteX737" fmla="*/ 5256105 w 7467600"/>
              <a:gd name="connsiteY737" fmla="*/ 945632 h 6858000"/>
              <a:gd name="connsiteX738" fmla="*/ 5107071 w 7467600"/>
              <a:gd name="connsiteY738" fmla="*/ 969720 h 6858000"/>
              <a:gd name="connsiteX739" fmla="*/ 4998681 w 7467600"/>
              <a:gd name="connsiteY739" fmla="*/ 988771 h 6858000"/>
              <a:gd name="connsiteX740" fmla="*/ 5870151 w 7467600"/>
              <a:gd name="connsiteY740" fmla="*/ 898890 h 6858000"/>
              <a:gd name="connsiteX741" fmla="*/ 5504425 w 7467600"/>
              <a:gd name="connsiteY741" fmla="*/ 848067 h 6858000"/>
              <a:gd name="connsiteX742" fmla="*/ 4968849 w 7467600"/>
              <a:gd name="connsiteY742" fmla="*/ 962318 h 6858000"/>
              <a:gd name="connsiteX743" fmla="*/ 5104039 w 7467600"/>
              <a:gd name="connsiteY743" fmla="*/ 940634 h 6858000"/>
              <a:gd name="connsiteX744" fmla="*/ 5256311 w 7467600"/>
              <a:gd name="connsiteY744" fmla="*/ 916490 h 6858000"/>
              <a:gd name="connsiteX745" fmla="*/ 5377381 w 7467600"/>
              <a:gd name="connsiteY745" fmla="*/ 912671 h 6858000"/>
              <a:gd name="connsiteX746" fmla="*/ 5460148 w 7467600"/>
              <a:gd name="connsiteY746" fmla="*/ 911442 h 6858000"/>
              <a:gd name="connsiteX747" fmla="*/ 5648971 w 7467600"/>
              <a:gd name="connsiteY747" fmla="*/ 891331 h 6858000"/>
              <a:gd name="connsiteX748" fmla="*/ 5844807 w 7467600"/>
              <a:gd name="connsiteY748" fmla="*/ 870718 h 6858000"/>
              <a:gd name="connsiteX749" fmla="*/ 5862975 w 7467600"/>
              <a:gd name="connsiteY749" fmla="*/ 869756 h 6858000"/>
              <a:gd name="connsiteX750" fmla="*/ 5920887 w 7467600"/>
              <a:gd name="connsiteY750" fmla="*/ 865929 h 6858000"/>
              <a:gd name="connsiteX751" fmla="*/ 5504425 w 7467600"/>
              <a:gd name="connsiteY751" fmla="*/ 848067 h 6858000"/>
              <a:gd name="connsiteX752" fmla="*/ 3607114 w 7467600"/>
              <a:gd name="connsiteY752" fmla="*/ 467441 h 6858000"/>
              <a:gd name="connsiteX753" fmla="*/ 3296242 w 7467600"/>
              <a:gd name="connsiteY753" fmla="*/ 807991 h 6858000"/>
              <a:gd name="connsiteX754" fmla="*/ 3174674 w 7467600"/>
              <a:gd name="connsiteY754" fmla="*/ 919759 h 6858000"/>
              <a:gd name="connsiteX755" fmla="*/ 3042978 w 7467600"/>
              <a:gd name="connsiteY755" fmla="*/ 1054894 h 6858000"/>
              <a:gd name="connsiteX756" fmla="*/ 2968914 w 7467600"/>
              <a:gd name="connsiteY756" fmla="*/ 1133756 h 6858000"/>
              <a:gd name="connsiteX757" fmla="*/ 3103823 w 7467600"/>
              <a:gd name="connsiteY757" fmla="*/ 1026814 h 6858000"/>
              <a:gd name="connsiteX758" fmla="*/ 3607114 w 7467600"/>
              <a:gd name="connsiteY758" fmla="*/ 467441 h 6858000"/>
              <a:gd name="connsiteX759" fmla="*/ 3744487 w 7467600"/>
              <a:gd name="connsiteY759" fmla="*/ 383136 h 6858000"/>
              <a:gd name="connsiteX760" fmla="*/ 3970213 w 7467600"/>
              <a:gd name="connsiteY760" fmla="*/ 995559 h 6858000"/>
              <a:gd name="connsiteX761" fmla="*/ 3744487 w 7467600"/>
              <a:gd name="connsiteY761" fmla="*/ 383136 h 6858000"/>
              <a:gd name="connsiteX762" fmla="*/ 3624562 w 7467600"/>
              <a:gd name="connsiteY762" fmla="*/ 367041 h 6858000"/>
              <a:gd name="connsiteX763" fmla="*/ 3489712 w 7467600"/>
              <a:gd name="connsiteY763" fmla="*/ 485386 h 6858000"/>
              <a:gd name="connsiteX764" fmla="*/ 3182994 w 7467600"/>
              <a:gd name="connsiteY764" fmla="*/ 828265 h 6858000"/>
              <a:gd name="connsiteX765" fmla="*/ 2892114 w 7467600"/>
              <a:gd name="connsiteY765" fmla="*/ 1172635 h 6858000"/>
              <a:gd name="connsiteX766" fmla="*/ 3021459 w 7467600"/>
              <a:gd name="connsiteY766" fmla="*/ 1035385 h 6858000"/>
              <a:gd name="connsiteX767" fmla="*/ 3153873 w 7467600"/>
              <a:gd name="connsiteY767" fmla="*/ 898971 h 6858000"/>
              <a:gd name="connsiteX768" fmla="*/ 3276511 w 7467600"/>
              <a:gd name="connsiteY768" fmla="*/ 786423 h 6858000"/>
              <a:gd name="connsiteX769" fmla="*/ 3584154 w 7467600"/>
              <a:gd name="connsiteY769" fmla="*/ 448218 h 6858000"/>
              <a:gd name="connsiteX770" fmla="*/ 3624562 w 7467600"/>
              <a:gd name="connsiteY770" fmla="*/ 367041 h 6858000"/>
              <a:gd name="connsiteX771" fmla="*/ 3766672 w 7467600"/>
              <a:gd name="connsiteY771" fmla="*/ 359429 h 6858000"/>
              <a:gd name="connsiteX772" fmla="*/ 3996338 w 7467600"/>
              <a:gd name="connsiteY772" fmla="*/ 968237 h 6858000"/>
              <a:gd name="connsiteX773" fmla="*/ 3766672 w 7467600"/>
              <a:gd name="connsiteY773" fmla="*/ 359429 h 6858000"/>
              <a:gd name="connsiteX774" fmla="*/ 5805386 w 7467600"/>
              <a:gd name="connsiteY774" fmla="*/ 239240 h 6858000"/>
              <a:gd name="connsiteX775" fmla="*/ 5736947 w 7467600"/>
              <a:gd name="connsiteY775" fmla="*/ 261367 h 6858000"/>
              <a:gd name="connsiteX776" fmla="*/ 5427012 w 7467600"/>
              <a:gd name="connsiteY776" fmla="*/ 311272 h 6858000"/>
              <a:gd name="connsiteX777" fmla="*/ 5147818 w 7467600"/>
              <a:gd name="connsiteY777" fmla="*/ 322112 h 6858000"/>
              <a:gd name="connsiteX778" fmla="*/ 5060854 w 7467600"/>
              <a:gd name="connsiteY778" fmla="*/ 311882 h 6858000"/>
              <a:gd name="connsiteX779" fmla="*/ 4945989 w 7467600"/>
              <a:gd name="connsiteY779" fmla="*/ 300516 h 6858000"/>
              <a:gd name="connsiteX780" fmla="*/ 5410479 w 7467600"/>
              <a:gd name="connsiteY780" fmla="*/ 348434 h 6858000"/>
              <a:gd name="connsiteX781" fmla="*/ 5805386 w 7467600"/>
              <a:gd name="connsiteY781" fmla="*/ 239240 h 6858000"/>
              <a:gd name="connsiteX782" fmla="*/ 5905192 w 7467600"/>
              <a:gd name="connsiteY782" fmla="*/ 163079 h 6858000"/>
              <a:gd name="connsiteX783" fmla="*/ 5865655 w 7467600"/>
              <a:gd name="connsiteY783" fmla="*/ 171901 h 6858000"/>
              <a:gd name="connsiteX784" fmla="*/ 5259740 w 7467600"/>
              <a:gd name="connsiteY784" fmla="*/ 257013 h 6858000"/>
              <a:gd name="connsiteX785" fmla="*/ 5208466 w 7467600"/>
              <a:gd name="connsiteY785" fmla="*/ 257550 h 6858000"/>
              <a:gd name="connsiteX786" fmla="*/ 4980204 w 7467600"/>
              <a:gd name="connsiteY786" fmla="*/ 271903 h 6858000"/>
              <a:gd name="connsiteX787" fmla="*/ 5068068 w 7467600"/>
              <a:gd name="connsiteY787" fmla="*/ 282244 h 6858000"/>
              <a:gd name="connsiteX788" fmla="*/ 5153231 w 7467600"/>
              <a:gd name="connsiteY788" fmla="*/ 292240 h 6858000"/>
              <a:gd name="connsiteX789" fmla="*/ 5426491 w 7467600"/>
              <a:gd name="connsiteY789" fmla="*/ 281128 h 6858000"/>
              <a:gd name="connsiteX790" fmla="*/ 5731212 w 7467600"/>
              <a:gd name="connsiteY790" fmla="*/ 231951 h 6858000"/>
              <a:gd name="connsiteX791" fmla="*/ 5905192 w 7467600"/>
              <a:gd name="connsiteY791" fmla="*/ 163079 h 6858000"/>
              <a:gd name="connsiteX792" fmla="*/ 5944437 w 7467600"/>
              <a:gd name="connsiteY792" fmla="*/ 113829 h 6858000"/>
              <a:gd name="connsiteX793" fmla="*/ 5825032 w 7467600"/>
              <a:gd name="connsiteY793" fmla="*/ 146405 h 6858000"/>
              <a:gd name="connsiteX794" fmla="*/ 4955599 w 7467600"/>
              <a:gd name="connsiteY794" fmla="*/ 247008 h 6858000"/>
              <a:gd name="connsiteX795" fmla="*/ 5210104 w 7467600"/>
              <a:gd name="connsiteY795" fmla="*/ 228123 h 6858000"/>
              <a:gd name="connsiteX796" fmla="*/ 5261015 w 7467600"/>
              <a:gd name="connsiteY796" fmla="*/ 227087 h 6858000"/>
              <a:gd name="connsiteX797" fmla="*/ 5861181 w 7467600"/>
              <a:gd name="connsiteY797" fmla="*/ 143093 h 6858000"/>
              <a:gd name="connsiteX798" fmla="*/ 5961252 w 7467600"/>
              <a:gd name="connsiteY798" fmla="*/ 114820 h 6858000"/>
              <a:gd name="connsiteX799" fmla="*/ 5944437 w 7467600"/>
              <a:gd name="connsiteY799" fmla="*/ 113829 h 6858000"/>
              <a:gd name="connsiteX800" fmla="*/ 3882765 w 7467600"/>
              <a:gd name="connsiteY800" fmla="*/ 0 h 6858000"/>
              <a:gd name="connsiteX801" fmla="*/ 3995099 w 7467600"/>
              <a:gd name="connsiteY801" fmla="*/ 0 h 6858000"/>
              <a:gd name="connsiteX802" fmla="*/ 4163818 w 7467600"/>
              <a:gd name="connsiteY802" fmla="*/ 234104 h 6858000"/>
              <a:gd name="connsiteX803" fmla="*/ 4172099 w 7467600"/>
              <a:gd name="connsiteY803" fmla="*/ 234207 h 6858000"/>
              <a:gd name="connsiteX804" fmla="*/ 4784282 w 7467600"/>
              <a:gd name="connsiteY804" fmla="*/ 276561 h 6858000"/>
              <a:gd name="connsiteX805" fmla="*/ 4801687 w 7467600"/>
              <a:gd name="connsiteY805" fmla="*/ 267764 h 6858000"/>
              <a:gd name="connsiteX806" fmla="*/ 6082788 w 7467600"/>
              <a:gd name="connsiteY806" fmla="*/ 64119 h 6858000"/>
              <a:gd name="connsiteX807" fmla="*/ 6099442 w 7467600"/>
              <a:gd name="connsiteY807" fmla="*/ 82568 h 6858000"/>
              <a:gd name="connsiteX808" fmla="*/ 4804137 w 7467600"/>
              <a:gd name="connsiteY808" fmla="*/ 320931 h 6858000"/>
              <a:gd name="connsiteX809" fmla="*/ 4227047 w 7467600"/>
              <a:gd name="connsiteY809" fmla="*/ 313415 h 6858000"/>
              <a:gd name="connsiteX810" fmla="*/ 4346041 w 7467600"/>
              <a:gd name="connsiteY810" fmla="*/ 456086 h 6858000"/>
              <a:gd name="connsiteX811" fmla="*/ 4870967 w 7467600"/>
              <a:gd name="connsiteY811" fmla="*/ 963061 h 6858000"/>
              <a:gd name="connsiteX812" fmla="*/ 4889647 w 7467600"/>
              <a:gd name="connsiteY812" fmla="*/ 957147 h 6858000"/>
              <a:gd name="connsiteX813" fmla="*/ 5422504 w 7467600"/>
              <a:gd name="connsiteY813" fmla="*/ 805191 h 6858000"/>
              <a:gd name="connsiteX814" fmla="*/ 6087656 w 7467600"/>
              <a:gd name="connsiteY814" fmla="*/ 826703 h 6858000"/>
              <a:gd name="connsiteX815" fmla="*/ 6058717 w 7467600"/>
              <a:gd name="connsiteY815" fmla="*/ 865992 h 6858000"/>
              <a:gd name="connsiteX816" fmla="*/ 4974153 w 7467600"/>
              <a:gd name="connsiteY816" fmla="*/ 1045456 h 6858000"/>
              <a:gd name="connsiteX817" fmla="*/ 5627835 w 7467600"/>
              <a:gd name="connsiteY817" fmla="*/ 1472077 h 6858000"/>
              <a:gd name="connsiteX818" fmla="*/ 5629817 w 7467600"/>
              <a:gd name="connsiteY818" fmla="*/ 1471412 h 6858000"/>
              <a:gd name="connsiteX819" fmla="*/ 5634124 w 7467600"/>
              <a:gd name="connsiteY819" fmla="*/ 1470572 h 6858000"/>
              <a:gd name="connsiteX820" fmla="*/ 5755832 w 7467600"/>
              <a:gd name="connsiteY820" fmla="*/ 1383886 h 6858000"/>
              <a:gd name="connsiteX821" fmla="*/ 6014186 w 7467600"/>
              <a:gd name="connsiteY821" fmla="*/ 1279799 h 6858000"/>
              <a:gd name="connsiteX822" fmla="*/ 6901619 w 7467600"/>
              <a:gd name="connsiteY822" fmla="*/ 1047874 h 6858000"/>
              <a:gd name="connsiteX823" fmla="*/ 6931566 w 7467600"/>
              <a:gd name="connsiteY823" fmla="*/ 1062034 h 6858000"/>
              <a:gd name="connsiteX824" fmla="*/ 5790982 w 7467600"/>
              <a:gd name="connsiteY824" fmla="*/ 1561380 h 6858000"/>
              <a:gd name="connsiteX825" fmla="*/ 6188971 w 7467600"/>
              <a:gd name="connsiteY825" fmla="*/ 1755168 h 6858000"/>
              <a:gd name="connsiteX826" fmla="*/ 6202446 w 7467600"/>
              <a:gd name="connsiteY826" fmla="*/ 1752268 h 6858000"/>
              <a:gd name="connsiteX827" fmla="*/ 7179560 w 7467600"/>
              <a:gd name="connsiteY827" fmla="*/ 1467551 h 6858000"/>
              <a:gd name="connsiteX828" fmla="*/ 7158730 w 7467600"/>
              <a:gd name="connsiteY828" fmla="*/ 1507835 h 6858000"/>
              <a:gd name="connsiteX829" fmla="*/ 6326959 w 7467600"/>
              <a:gd name="connsiteY829" fmla="*/ 1817686 h 6858000"/>
              <a:gd name="connsiteX830" fmla="*/ 6537433 w 7467600"/>
              <a:gd name="connsiteY830" fmla="*/ 1907790 h 6858000"/>
              <a:gd name="connsiteX831" fmla="*/ 6550221 w 7467600"/>
              <a:gd name="connsiteY831" fmla="*/ 1910729 h 6858000"/>
              <a:gd name="connsiteX832" fmla="*/ 6964438 w 7467600"/>
              <a:gd name="connsiteY832" fmla="*/ 2209505 h 6858000"/>
              <a:gd name="connsiteX833" fmla="*/ 7367862 w 7467600"/>
              <a:gd name="connsiteY833" fmla="*/ 2806833 h 6858000"/>
              <a:gd name="connsiteX834" fmla="*/ 7364329 w 7467600"/>
              <a:gd name="connsiteY834" fmla="*/ 2826907 h 6858000"/>
              <a:gd name="connsiteX835" fmla="*/ 7290545 w 7467600"/>
              <a:gd name="connsiteY835" fmla="*/ 2850663 h 6858000"/>
              <a:gd name="connsiteX836" fmla="*/ 6472036 w 7467600"/>
              <a:gd name="connsiteY836" fmla="*/ 1959003 h 6858000"/>
              <a:gd name="connsiteX837" fmla="*/ 5792897 w 7467600"/>
              <a:gd name="connsiteY837" fmla="*/ 1647747 h 6858000"/>
              <a:gd name="connsiteX838" fmla="*/ 5842751 w 7467600"/>
              <a:gd name="connsiteY838" fmla="*/ 1816112 h 6858000"/>
              <a:gd name="connsiteX839" fmla="*/ 5847424 w 7467600"/>
              <a:gd name="connsiteY839" fmla="*/ 1815776 h 6858000"/>
              <a:gd name="connsiteX840" fmla="*/ 6399821 w 7467600"/>
              <a:gd name="connsiteY840" fmla="*/ 2344799 h 6858000"/>
              <a:gd name="connsiteX841" fmla="*/ 6323232 w 7467600"/>
              <a:gd name="connsiteY841" fmla="*/ 2389634 h 6858000"/>
              <a:gd name="connsiteX842" fmla="*/ 5942958 w 7467600"/>
              <a:gd name="connsiteY842" fmla="*/ 2077708 h 6858000"/>
              <a:gd name="connsiteX843" fmla="*/ 5921559 w 7467600"/>
              <a:gd name="connsiteY843" fmla="*/ 2378596 h 6858000"/>
              <a:gd name="connsiteX844" fmla="*/ 5817651 w 7467600"/>
              <a:gd name="connsiteY844" fmla="*/ 3023919 h 6858000"/>
              <a:gd name="connsiteX845" fmla="*/ 5729634 w 7467600"/>
              <a:gd name="connsiteY845" fmla="*/ 3051849 h 6858000"/>
              <a:gd name="connsiteX846" fmla="*/ 5611018 w 7467600"/>
              <a:gd name="connsiteY846" fmla="*/ 2316769 h 6858000"/>
              <a:gd name="connsiteX847" fmla="*/ 5687608 w 7467600"/>
              <a:gd name="connsiteY847" fmla="*/ 2039972 h 6858000"/>
              <a:gd name="connsiteX848" fmla="*/ 5657554 w 7467600"/>
              <a:gd name="connsiteY848" fmla="*/ 1576445 h 6858000"/>
              <a:gd name="connsiteX849" fmla="*/ 5150475 w 7467600"/>
              <a:gd name="connsiteY849" fmla="*/ 1274012 h 6858000"/>
              <a:gd name="connsiteX850" fmla="*/ 5349142 w 7467600"/>
              <a:gd name="connsiteY850" fmla="*/ 2204405 h 6858000"/>
              <a:gd name="connsiteX851" fmla="*/ 5262214 w 7467600"/>
              <a:gd name="connsiteY851" fmla="*/ 2233836 h 6858000"/>
              <a:gd name="connsiteX852" fmla="*/ 4981539 w 7467600"/>
              <a:gd name="connsiteY852" fmla="*/ 1542201 h 6858000"/>
              <a:gd name="connsiteX853" fmla="*/ 4958461 w 7467600"/>
              <a:gd name="connsiteY853" fmla="*/ 1136957 h 6858000"/>
              <a:gd name="connsiteX854" fmla="*/ 4655015 w 7467600"/>
              <a:gd name="connsiteY854" fmla="*/ 891426 h 6858000"/>
              <a:gd name="connsiteX855" fmla="*/ 4348002 w 7467600"/>
              <a:gd name="connsiteY855" fmla="*/ 2205895 h 6858000"/>
              <a:gd name="connsiteX856" fmla="*/ 4262250 w 7467600"/>
              <a:gd name="connsiteY856" fmla="*/ 2219972 h 6858000"/>
              <a:gd name="connsiteX857" fmla="*/ 4550611 w 7467600"/>
              <a:gd name="connsiteY857" fmla="*/ 817540 h 6858000"/>
              <a:gd name="connsiteX858" fmla="*/ 4564418 w 7467600"/>
              <a:gd name="connsiteY858" fmla="*/ 808293 h 6858000"/>
              <a:gd name="connsiteX859" fmla="*/ 4266388 w 7467600"/>
              <a:gd name="connsiteY859" fmla="*/ 500083 h 6858000"/>
              <a:gd name="connsiteX860" fmla="*/ 4032842 w 7467600"/>
              <a:gd name="connsiteY860" fmla="*/ 211809 h 6858000"/>
              <a:gd name="connsiteX861" fmla="*/ 3882765 w 7467600"/>
              <a:gd name="connsiteY861" fmla="*/ 0 h 6858000"/>
              <a:gd name="connsiteX862" fmla="*/ 3721337 w 7467600"/>
              <a:gd name="connsiteY862" fmla="*/ 0 h 6858000"/>
              <a:gd name="connsiteX863" fmla="*/ 3797544 w 7467600"/>
              <a:gd name="connsiteY863" fmla="*/ 0 h 6858000"/>
              <a:gd name="connsiteX864" fmla="*/ 3775734 w 7467600"/>
              <a:gd name="connsiteY864" fmla="*/ 95131 h 6858000"/>
              <a:gd name="connsiteX865" fmla="*/ 3724807 w 7467600"/>
              <a:gd name="connsiteY865" fmla="*/ 272257 h 6858000"/>
              <a:gd name="connsiteX866" fmla="*/ 3726844 w 7467600"/>
              <a:gd name="connsiteY866" fmla="*/ 282988 h 6858000"/>
              <a:gd name="connsiteX867" fmla="*/ 3742664 w 7467600"/>
              <a:gd name="connsiteY867" fmla="*/ 279918 h 6858000"/>
              <a:gd name="connsiteX868" fmla="*/ 4103910 w 7467600"/>
              <a:gd name="connsiteY868" fmla="*/ 1161917 h 6858000"/>
              <a:gd name="connsiteX869" fmla="*/ 4020269 w 7467600"/>
              <a:gd name="connsiteY869" fmla="*/ 1200406 h 6858000"/>
              <a:gd name="connsiteX870" fmla="*/ 3674882 w 7467600"/>
              <a:gd name="connsiteY870" fmla="*/ 488524 h 6858000"/>
              <a:gd name="connsiteX871" fmla="*/ 3132682 w 7467600"/>
              <a:gd name="connsiteY871" fmla="*/ 1072284 h 6858000"/>
              <a:gd name="connsiteX872" fmla="*/ 2716346 w 7467600"/>
              <a:gd name="connsiteY872" fmla="*/ 1276376 h 6858000"/>
              <a:gd name="connsiteX873" fmla="*/ 2716772 w 7467600"/>
              <a:gd name="connsiteY873" fmla="*/ 1255462 h 6858000"/>
              <a:gd name="connsiteX874" fmla="*/ 3471096 w 7467600"/>
              <a:gd name="connsiteY874" fmla="*/ 437072 h 6858000"/>
              <a:gd name="connsiteX875" fmla="*/ 3639057 w 7467600"/>
              <a:gd name="connsiteY875" fmla="*/ 286334 h 6858000"/>
              <a:gd name="connsiteX876" fmla="*/ 3640309 w 7467600"/>
              <a:gd name="connsiteY876" fmla="*/ 284664 h 6858000"/>
              <a:gd name="connsiteX877" fmla="*/ 3646022 w 7467600"/>
              <a:gd name="connsiteY877" fmla="*/ 276711 h 6858000"/>
              <a:gd name="connsiteX878" fmla="*/ 3707943 w 7467600"/>
              <a:gd name="connsiteY878" fmla="*/ 65958 h 6858000"/>
              <a:gd name="connsiteX879" fmla="*/ 3721337 w 7467600"/>
              <a:gd name="connsiteY879" fmla="*/ 0 h 6858000"/>
              <a:gd name="connsiteX880" fmla="*/ 2867960 w 7467600"/>
              <a:gd name="connsiteY880" fmla="*/ 0 h 6858000"/>
              <a:gd name="connsiteX881" fmla="*/ 2926351 w 7467600"/>
              <a:gd name="connsiteY881" fmla="*/ 0 h 6858000"/>
              <a:gd name="connsiteX882" fmla="*/ 2902823 w 7467600"/>
              <a:gd name="connsiteY882" fmla="*/ 262929 h 6858000"/>
              <a:gd name="connsiteX883" fmla="*/ 2940663 w 7467600"/>
              <a:gd name="connsiteY883" fmla="*/ 140884 h 6858000"/>
              <a:gd name="connsiteX884" fmla="*/ 2947039 w 7467600"/>
              <a:gd name="connsiteY884" fmla="*/ 122524 h 6858000"/>
              <a:gd name="connsiteX885" fmla="*/ 2984316 w 7467600"/>
              <a:gd name="connsiteY885" fmla="*/ 0 h 6858000"/>
              <a:gd name="connsiteX886" fmla="*/ 3016114 w 7467600"/>
              <a:gd name="connsiteY886" fmla="*/ 0 h 6858000"/>
              <a:gd name="connsiteX887" fmla="*/ 2979949 w 7467600"/>
              <a:gd name="connsiteY887" fmla="*/ 119274 h 6858000"/>
              <a:gd name="connsiteX888" fmla="*/ 3023879 w 7467600"/>
              <a:gd name="connsiteY888" fmla="*/ 0 h 6858000"/>
              <a:gd name="connsiteX889" fmla="*/ 3105400 w 7467600"/>
              <a:gd name="connsiteY889" fmla="*/ 0 h 6858000"/>
              <a:gd name="connsiteX890" fmla="*/ 3094669 w 7467600"/>
              <a:gd name="connsiteY890" fmla="*/ 30308 h 6858000"/>
              <a:gd name="connsiteX891" fmla="*/ 2901945 w 7467600"/>
              <a:gd name="connsiteY891" fmla="*/ 466538 h 6858000"/>
              <a:gd name="connsiteX892" fmla="*/ 2815209 w 7467600"/>
              <a:gd name="connsiteY892" fmla="*/ 497361 h 6858000"/>
              <a:gd name="connsiteX893" fmla="*/ 2844845 w 7467600"/>
              <a:gd name="connsiteY893" fmla="*/ 127638 h 6858000"/>
              <a:gd name="connsiteX894" fmla="*/ 2867960 w 7467600"/>
              <a:gd name="connsiteY894" fmla="*/ 0 h 6858000"/>
              <a:gd name="connsiteX895" fmla="*/ 1057230 w 7467600"/>
              <a:gd name="connsiteY895" fmla="*/ 0 h 6858000"/>
              <a:gd name="connsiteX896" fmla="*/ 1111003 w 7467600"/>
              <a:gd name="connsiteY896" fmla="*/ 0 h 6858000"/>
              <a:gd name="connsiteX897" fmla="*/ 1125553 w 7467600"/>
              <a:gd name="connsiteY897" fmla="*/ 52588 h 6858000"/>
              <a:gd name="connsiteX898" fmla="*/ 1304276 w 7467600"/>
              <a:gd name="connsiteY898" fmla="*/ 476275 h 6858000"/>
              <a:gd name="connsiteX899" fmla="*/ 1492066 w 7467600"/>
              <a:gd name="connsiteY899" fmla="*/ 886333 h 6858000"/>
              <a:gd name="connsiteX900" fmla="*/ 1423698 w 7467600"/>
              <a:gd name="connsiteY900" fmla="*/ 710817 h 6858000"/>
              <a:gd name="connsiteX901" fmla="*/ 1357609 w 7467600"/>
              <a:gd name="connsiteY901" fmla="*/ 532892 h 6858000"/>
              <a:gd name="connsiteX902" fmla="*/ 1309550 w 7467600"/>
              <a:gd name="connsiteY902" fmla="*/ 374031 h 6858000"/>
              <a:gd name="connsiteX903" fmla="*/ 1193673 w 7467600"/>
              <a:gd name="connsiteY903" fmla="*/ 49533 h 6858000"/>
              <a:gd name="connsiteX904" fmla="*/ 1164391 w 7467600"/>
              <a:gd name="connsiteY904" fmla="*/ 0 h 6858000"/>
              <a:gd name="connsiteX905" fmla="*/ 1200666 w 7467600"/>
              <a:gd name="connsiteY905" fmla="*/ 0 h 6858000"/>
              <a:gd name="connsiteX906" fmla="*/ 1223408 w 7467600"/>
              <a:gd name="connsiteY906" fmla="*/ 38996 h 6858000"/>
              <a:gd name="connsiteX907" fmla="*/ 1339635 w 7467600"/>
              <a:gd name="connsiteY907" fmla="*/ 365517 h 6858000"/>
              <a:gd name="connsiteX908" fmla="*/ 1387469 w 7467600"/>
              <a:gd name="connsiteY908" fmla="*/ 523079 h 6858000"/>
              <a:gd name="connsiteX909" fmla="*/ 1452685 w 7467600"/>
              <a:gd name="connsiteY909" fmla="*/ 699806 h 6858000"/>
              <a:gd name="connsiteX910" fmla="*/ 1492092 w 7467600"/>
              <a:gd name="connsiteY910" fmla="*/ 800424 h 6858000"/>
              <a:gd name="connsiteX911" fmla="*/ 1455302 w 7467600"/>
              <a:gd name="connsiteY911" fmla="*/ 632913 h 6858000"/>
              <a:gd name="connsiteX912" fmla="*/ 1222336 w 7467600"/>
              <a:gd name="connsiteY912" fmla="*/ 9480 h 6858000"/>
              <a:gd name="connsiteX913" fmla="*/ 1214634 w 7467600"/>
              <a:gd name="connsiteY913" fmla="*/ 0 h 6858000"/>
              <a:gd name="connsiteX914" fmla="*/ 1289827 w 7467600"/>
              <a:gd name="connsiteY914" fmla="*/ 0 h 6858000"/>
              <a:gd name="connsiteX915" fmla="*/ 1321076 w 7467600"/>
              <a:gd name="connsiteY915" fmla="*/ 59722 h 6858000"/>
              <a:gd name="connsiteX916" fmla="*/ 1512579 w 7467600"/>
              <a:gd name="connsiteY916" fmla="*/ 626441 h 6858000"/>
              <a:gd name="connsiteX917" fmla="*/ 1506076 w 7467600"/>
              <a:gd name="connsiteY917" fmla="*/ 1089289 h 6858000"/>
              <a:gd name="connsiteX918" fmla="*/ 1486346 w 7467600"/>
              <a:gd name="connsiteY918" fmla="*/ 1079919 h 6858000"/>
              <a:gd name="connsiteX919" fmla="*/ 1070511 w 7467600"/>
              <a:gd name="connsiteY919" fmla="*/ 48609 h 6858000"/>
              <a:gd name="connsiteX920" fmla="*/ 1057230 w 7467600"/>
              <a:gd name="connsiteY920" fmla="*/ 0 h 6858000"/>
              <a:gd name="connsiteX921" fmla="*/ 43151 w 7467600"/>
              <a:gd name="connsiteY921" fmla="*/ 0 h 6858000"/>
              <a:gd name="connsiteX922" fmla="*/ 95283 w 7467600"/>
              <a:gd name="connsiteY922" fmla="*/ 0 h 6858000"/>
              <a:gd name="connsiteX923" fmla="*/ 300708 w 7467600"/>
              <a:gd name="connsiteY923" fmla="*/ 154571 h 6858000"/>
              <a:gd name="connsiteX924" fmla="*/ 530414 w 7467600"/>
              <a:gd name="connsiteY924" fmla="*/ 354673 h 6858000"/>
              <a:gd name="connsiteX925" fmla="*/ 333785 w 7467600"/>
              <a:gd name="connsiteY925" fmla="*/ 161564 h 6858000"/>
              <a:gd name="connsiteX926" fmla="*/ 147005 w 7467600"/>
              <a:gd name="connsiteY926" fmla="*/ 0 h 6858000"/>
              <a:gd name="connsiteX927" fmla="*/ 272509 w 7467600"/>
              <a:gd name="connsiteY927" fmla="*/ 0 h 6858000"/>
              <a:gd name="connsiteX928" fmla="*/ 326276 w 7467600"/>
              <a:gd name="connsiteY928" fmla="*/ 45847 h 6858000"/>
              <a:gd name="connsiteX929" fmla="*/ 823759 w 7467600"/>
              <a:gd name="connsiteY929" fmla="*/ 574145 h 6858000"/>
              <a:gd name="connsiteX930" fmla="*/ 811254 w 7467600"/>
              <a:gd name="connsiteY930" fmla="*/ 665546 h 6858000"/>
              <a:gd name="connsiteX931" fmla="*/ 154042 w 7467600"/>
              <a:gd name="connsiteY931" fmla="*/ 261522 h 6858000"/>
              <a:gd name="connsiteX932" fmla="*/ 13550 w 7467600"/>
              <a:gd name="connsiteY932" fmla="*/ 158423 h 6858000"/>
              <a:gd name="connsiteX933" fmla="*/ 0 w 7467600"/>
              <a:gd name="connsiteY933" fmla="*/ 146618 h 6858000"/>
              <a:gd name="connsiteX934" fmla="*/ 0 w 7467600"/>
              <a:gd name="connsiteY934" fmla="*/ 59161 h 6858000"/>
              <a:gd name="connsiteX935" fmla="*/ 45427 w 7467600"/>
              <a:gd name="connsiteY935" fmla="*/ 101078 h 6858000"/>
              <a:gd name="connsiteX936" fmla="*/ 630103 w 7467600"/>
              <a:gd name="connsiteY936" fmla="*/ 485885 h 6858000"/>
              <a:gd name="connsiteX937" fmla="*/ 532040 w 7467600"/>
              <a:gd name="connsiteY937" fmla="*/ 399359 h 6858000"/>
              <a:gd name="connsiteX938" fmla="*/ 517618 w 7467600"/>
              <a:gd name="connsiteY938" fmla="*/ 385726 h 6858000"/>
              <a:gd name="connsiteX939" fmla="*/ 285074 w 7467600"/>
              <a:gd name="connsiteY939" fmla="*/ 182755 h 6858000"/>
              <a:gd name="connsiteX940" fmla="*/ 43151 w 7467600"/>
              <a:gd name="connsiteY940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467600 w 7467600"/>
              <a:gd name="connsiteY4" fmla="*/ 666857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1019354 w 7467600"/>
              <a:gd name="connsiteY8" fmla="*/ 6315006 h 6858000"/>
              <a:gd name="connsiteX9" fmla="*/ 441046 w 7467600"/>
              <a:gd name="connsiteY9" fmla="*/ 6691153 h 6858000"/>
              <a:gd name="connsiteX10" fmla="*/ 1019354 w 7467600"/>
              <a:gd name="connsiteY10" fmla="*/ 6315006 h 6858000"/>
              <a:gd name="connsiteX11" fmla="*/ 991680 w 7467600"/>
              <a:gd name="connsiteY11" fmla="*/ 6298413 h 6858000"/>
              <a:gd name="connsiteX12" fmla="*/ 409060 w 7467600"/>
              <a:gd name="connsiteY12" fmla="*/ 6671470 h 6858000"/>
              <a:gd name="connsiteX13" fmla="*/ 991680 w 7467600"/>
              <a:gd name="connsiteY13" fmla="*/ 6298413 h 6858000"/>
              <a:gd name="connsiteX14" fmla="*/ 103333 w 7467600"/>
              <a:gd name="connsiteY14" fmla="*/ 5699602 h 6858000"/>
              <a:gd name="connsiteX15" fmla="*/ 233938 w 7467600"/>
              <a:gd name="connsiteY15" fmla="*/ 5809416 h 6858000"/>
              <a:gd name="connsiteX16" fmla="*/ 883580 w 7467600"/>
              <a:gd name="connsiteY16" fmla="*/ 6180710 h 6858000"/>
              <a:gd name="connsiteX17" fmla="*/ 487337 w 7467600"/>
              <a:gd name="connsiteY17" fmla="*/ 5950182 h 6858000"/>
              <a:gd name="connsiteX18" fmla="*/ 354051 w 7467600"/>
              <a:gd name="connsiteY18" fmla="*/ 5854912 h 6858000"/>
              <a:gd name="connsiteX19" fmla="*/ 195436 w 7467600"/>
              <a:gd name="connsiteY19" fmla="*/ 5755068 h 6858000"/>
              <a:gd name="connsiteX20" fmla="*/ 103333 w 7467600"/>
              <a:gd name="connsiteY20" fmla="*/ 5699602 h 6858000"/>
              <a:gd name="connsiteX21" fmla="*/ 5539432 w 7467600"/>
              <a:gd name="connsiteY21" fmla="*/ 5642928 h 6858000"/>
              <a:gd name="connsiteX22" fmla="*/ 5555462 w 7467600"/>
              <a:gd name="connsiteY22" fmla="*/ 5694454 h 6858000"/>
              <a:gd name="connsiteX23" fmla="*/ 5828270 w 7467600"/>
              <a:gd name="connsiteY23" fmla="*/ 6320663 h 6858000"/>
              <a:gd name="connsiteX24" fmla="*/ 5947416 w 7467600"/>
              <a:gd name="connsiteY24" fmla="*/ 6574846 h 6858000"/>
              <a:gd name="connsiteX25" fmla="*/ 5539432 w 7467600"/>
              <a:gd name="connsiteY25" fmla="*/ 5642928 h 6858000"/>
              <a:gd name="connsiteX26" fmla="*/ 51253 w 7467600"/>
              <a:gd name="connsiteY26" fmla="*/ 5631825 h 6858000"/>
              <a:gd name="connsiteX27" fmla="*/ 211622 w 7467600"/>
              <a:gd name="connsiteY27" fmla="*/ 5728803 h 6858000"/>
              <a:gd name="connsiteX28" fmla="*/ 371652 w 7467600"/>
              <a:gd name="connsiteY28" fmla="*/ 5829062 h 6858000"/>
              <a:gd name="connsiteX29" fmla="*/ 505903 w 7467600"/>
              <a:gd name="connsiteY29" fmla="*/ 5925221 h 6858000"/>
              <a:gd name="connsiteX30" fmla="*/ 899240 w 7467600"/>
              <a:gd name="connsiteY30" fmla="*/ 6153068 h 6858000"/>
              <a:gd name="connsiteX31" fmla="*/ 988114 w 7467600"/>
              <a:gd name="connsiteY31" fmla="*/ 6174204 h 6858000"/>
              <a:gd name="connsiteX32" fmla="*/ 845971 w 7467600"/>
              <a:gd name="connsiteY32" fmla="*/ 6067177 h 6858000"/>
              <a:gd name="connsiteX33" fmla="*/ 448057 w 7467600"/>
              <a:gd name="connsiteY33" fmla="*/ 5841376 h 6858000"/>
              <a:gd name="connsiteX34" fmla="*/ 51253 w 7467600"/>
              <a:gd name="connsiteY34" fmla="*/ 5631825 h 6858000"/>
              <a:gd name="connsiteX35" fmla="*/ 2606687 w 7467600"/>
              <a:gd name="connsiteY35" fmla="*/ 5630718 h 6858000"/>
              <a:gd name="connsiteX36" fmla="*/ 2645658 w 7467600"/>
              <a:gd name="connsiteY36" fmla="*/ 6640259 h 6858000"/>
              <a:gd name="connsiteX37" fmla="*/ 2606687 w 7467600"/>
              <a:gd name="connsiteY37" fmla="*/ 5630718 h 6858000"/>
              <a:gd name="connsiteX38" fmla="*/ 3642057 w 7467600"/>
              <a:gd name="connsiteY38" fmla="*/ 5573487 h 6858000"/>
              <a:gd name="connsiteX39" fmla="*/ 3632981 w 7467600"/>
              <a:gd name="connsiteY39" fmla="*/ 5579437 h 6858000"/>
              <a:gd name="connsiteX40" fmla="*/ 3382436 w 7467600"/>
              <a:gd name="connsiteY40" fmla="*/ 5952726 h 6858000"/>
              <a:gd name="connsiteX41" fmla="*/ 3191929 w 7467600"/>
              <a:gd name="connsiteY41" fmla="*/ 6662669 h 6858000"/>
              <a:gd name="connsiteX42" fmla="*/ 3369898 w 7467600"/>
              <a:gd name="connsiteY42" fmla="*/ 6081771 h 6858000"/>
              <a:gd name="connsiteX43" fmla="*/ 3642057 w 7467600"/>
              <a:gd name="connsiteY43" fmla="*/ 5573487 h 6858000"/>
              <a:gd name="connsiteX44" fmla="*/ 2650666 w 7467600"/>
              <a:gd name="connsiteY44" fmla="*/ 5530686 h 6858000"/>
              <a:gd name="connsiteX45" fmla="*/ 2650249 w 7467600"/>
              <a:gd name="connsiteY45" fmla="*/ 5532101 h 6858000"/>
              <a:gd name="connsiteX46" fmla="*/ 2663808 w 7467600"/>
              <a:gd name="connsiteY46" fmla="*/ 6535215 h 6858000"/>
              <a:gd name="connsiteX47" fmla="*/ 2665418 w 7467600"/>
              <a:gd name="connsiteY47" fmla="*/ 6132756 h 6858000"/>
              <a:gd name="connsiteX48" fmla="*/ 2650666 w 7467600"/>
              <a:gd name="connsiteY48" fmla="*/ 5530686 h 6858000"/>
              <a:gd name="connsiteX49" fmla="*/ 2680277 w 7467600"/>
              <a:gd name="connsiteY49" fmla="*/ 5479204 h 6858000"/>
              <a:gd name="connsiteX50" fmla="*/ 2678972 w 7467600"/>
              <a:gd name="connsiteY50" fmla="*/ 5481582 h 6858000"/>
              <a:gd name="connsiteX51" fmla="*/ 2696666 w 7467600"/>
              <a:gd name="connsiteY51" fmla="*/ 6133836 h 6858000"/>
              <a:gd name="connsiteX52" fmla="*/ 2695769 w 7467600"/>
              <a:gd name="connsiteY52" fmla="*/ 6390955 h 6858000"/>
              <a:gd name="connsiteX53" fmla="*/ 2739893 w 7467600"/>
              <a:gd name="connsiteY53" fmla="*/ 6108357 h 6858000"/>
              <a:gd name="connsiteX54" fmla="*/ 2680277 w 7467600"/>
              <a:gd name="connsiteY54" fmla="*/ 5479204 h 6858000"/>
              <a:gd name="connsiteX55" fmla="*/ 1132195 w 7467600"/>
              <a:gd name="connsiteY55" fmla="*/ 5467980 h 6858000"/>
              <a:gd name="connsiteX56" fmla="*/ 1679056 w 7467600"/>
              <a:gd name="connsiteY56" fmla="*/ 5516907 h 6858000"/>
              <a:gd name="connsiteX57" fmla="*/ 2128648 w 7467600"/>
              <a:gd name="connsiteY57" fmla="*/ 5474249 h 6858000"/>
              <a:gd name="connsiteX58" fmla="*/ 1825619 w 7467600"/>
              <a:gd name="connsiteY58" fmla="*/ 5478447 h 6858000"/>
              <a:gd name="connsiteX59" fmla="*/ 1737798 w 7467600"/>
              <a:gd name="connsiteY59" fmla="*/ 5483353 h 6858000"/>
              <a:gd name="connsiteX60" fmla="*/ 1132195 w 7467600"/>
              <a:gd name="connsiteY60" fmla="*/ 5467980 h 6858000"/>
              <a:gd name="connsiteX61" fmla="*/ 1456157 w 7467600"/>
              <a:gd name="connsiteY61" fmla="*/ 5371404 h 6858000"/>
              <a:gd name="connsiteX62" fmla="*/ 1244432 w 7467600"/>
              <a:gd name="connsiteY62" fmla="*/ 5385601 h 6858000"/>
              <a:gd name="connsiteX63" fmla="*/ 973990 w 7467600"/>
              <a:gd name="connsiteY63" fmla="*/ 5424940 h 6858000"/>
              <a:gd name="connsiteX64" fmla="*/ 1103809 w 7467600"/>
              <a:gd name="connsiteY64" fmla="*/ 5433720 h 6858000"/>
              <a:gd name="connsiteX65" fmla="*/ 1123454 w 7467600"/>
              <a:gd name="connsiteY65" fmla="*/ 5435727 h 6858000"/>
              <a:gd name="connsiteX66" fmla="*/ 1737017 w 7467600"/>
              <a:gd name="connsiteY66" fmla="*/ 5452183 h 6858000"/>
              <a:gd name="connsiteX67" fmla="*/ 1824397 w 7467600"/>
              <a:gd name="connsiteY67" fmla="*/ 5447757 h 6858000"/>
              <a:gd name="connsiteX68" fmla="*/ 2070059 w 7467600"/>
              <a:gd name="connsiteY68" fmla="*/ 5441660 h 6858000"/>
              <a:gd name="connsiteX69" fmla="*/ 1456157 w 7467600"/>
              <a:gd name="connsiteY69" fmla="*/ 5371404 h 6858000"/>
              <a:gd name="connsiteX70" fmla="*/ 4988186 w 7467600"/>
              <a:gd name="connsiteY70" fmla="*/ 5216467 h 6858000"/>
              <a:gd name="connsiteX71" fmla="*/ 4777334 w 7467600"/>
              <a:gd name="connsiteY71" fmla="*/ 5406072 h 6858000"/>
              <a:gd name="connsiteX72" fmla="*/ 4718341 w 7467600"/>
              <a:gd name="connsiteY72" fmla="*/ 5468043 h 6858000"/>
              <a:gd name="connsiteX73" fmla="*/ 4604655 w 7467600"/>
              <a:gd name="connsiteY73" fmla="*/ 5583434 h 6858000"/>
              <a:gd name="connsiteX74" fmla="*/ 4565074 w 7467600"/>
              <a:gd name="connsiteY74" fmla="*/ 5618550 h 6858000"/>
              <a:gd name="connsiteX75" fmla="*/ 4988186 w 7467600"/>
              <a:gd name="connsiteY75" fmla="*/ 5216467 h 6858000"/>
              <a:gd name="connsiteX76" fmla="*/ 4978032 w 7467600"/>
              <a:gd name="connsiteY76" fmla="*/ 5183809 h 6858000"/>
              <a:gd name="connsiteX77" fmla="*/ 4463413 w 7467600"/>
              <a:gd name="connsiteY77" fmla="*/ 5615162 h 6858000"/>
              <a:gd name="connsiteX78" fmla="*/ 4358134 w 7467600"/>
              <a:gd name="connsiteY78" fmla="*/ 5742791 h 6858000"/>
              <a:gd name="connsiteX79" fmla="*/ 4376219 w 7467600"/>
              <a:gd name="connsiteY79" fmla="*/ 5729027 h 6858000"/>
              <a:gd name="connsiteX80" fmla="*/ 4582340 w 7467600"/>
              <a:gd name="connsiteY80" fmla="*/ 5561037 h 6858000"/>
              <a:gd name="connsiteX81" fmla="*/ 4694684 w 7467600"/>
              <a:gd name="connsiteY81" fmla="*/ 5447098 h 6858000"/>
              <a:gd name="connsiteX82" fmla="*/ 4754123 w 7467600"/>
              <a:gd name="connsiteY82" fmla="*/ 5384643 h 6858000"/>
              <a:gd name="connsiteX83" fmla="*/ 4978032 w 7467600"/>
              <a:gd name="connsiteY83" fmla="*/ 5183809 h 6858000"/>
              <a:gd name="connsiteX84" fmla="*/ 1903353 w 7467600"/>
              <a:gd name="connsiteY84" fmla="*/ 5044827 h 6858000"/>
              <a:gd name="connsiteX85" fmla="*/ 1936931 w 7467600"/>
              <a:gd name="connsiteY85" fmla="*/ 5093954 h 6858000"/>
              <a:gd name="connsiteX86" fmla="*/ 2195868 w 7467600"/>
              <a:gd name="connsiteY86" fmla="*/ 5396574 h 6858000"/>
              <a:gd name="connsiteX87" fmla="*/ 2088852 w 7467600"/>
              <a:gd name="connsiteY87" fmla="*/ 5166123 h 6858000"/>
              <a:gd name="connsiteX88" fmla="*/ 1958241 w 7467600"/>
              <a:gd name="connsiteY88" fmla="*/ 5067955 h 6858000"/>
              <a:gd name="connsiteX89" fmla="*/ 1903353 w 7467600"/>
              <a:gd name="connsiteY89" fmla="*/ 5044827 h 6858000"/>
              <a:gd name="connsiteX90" fmla="*/ 1979378 w 7467600"/>
              <a:gd name="connsiteY90" fmla="*/ 4769504 h 6858000"/>
              <a:gd name="connsiteX91" fmla="*/ 2882120 w 7467600"/>
              <a:gd name="connsiteY91" fmla="*/ 5064547 h 6858000"/>
              <a:gd name="connsiteX92" fmla="*/ 2793103 w 7467600"/>
              <a:gd name="connsiteY92" fmla="*/ 5039699 h 6858000"/>
              <a:gd name="connsiteX93" fmla="*/ 2770041 w 7467600"/>
              <a:gd name="connsiteY93" fmla="*/ 5033634 h 6858000"/>
              <a:gd name="connsiteX94" fmla="*/ 1979378 w 7467600"/>
              <a:gd name="connsiteY94" fmla="*/ 4769504 h 6858000"/>
              <a:gd name="connsiteX95" fmla="*/ 1927410 w 7467600"/>
              <a:gd name="connsiteY95" fmla="*/ 4716164 h 6858000"/>
              <a:gd name="connsiteX96" fmla="*/ 1959587 w 7467600"/>
              <a:gd name="connsiteY96" fmla="*/ 4728849 h 6858000"/>
              <a:gd name="connsiteX97" fmla="*/ 2777707 w 7467600"/>
              <a:gd name="connsiteY97" fmla="*/ 5003991 h 6858000"/>
              <a:gd name="connsiteX98" fmla="*/ 2800768 w 7467600"/>
              <a:gd name="connsiteY98" fmla="*/ 5010056 h 6858000"/>
              <a:gd name="connsiteX99" fmla="*/ 2879408 w 7467600"/>
              <a:gd name="connsiteY99" fmla="*/ 5031590 h 6858000"/>
              <a:gd name="connsiteX100" fmla="*/ 2862295 w 7467600"/>
              <a:gd name="connsiteY100" fmla="*/ 5022958 h 6858000"/>
              <a:gd name="connsiteX101" fmla="*/ 2813343 w 7467600"/>
              <a:gd name="connsiteY101" fmla="*/ 4998369 h 6858000"/>
              <a:gd name="connsiteX102" fmla="*/ 2646245 w 7467600"/>
              <a:gd name="connsiteY102" fmla="*/ 4930999 h 6858000"/>
              <a:gd name="connsiteX103" fmla="*/ 1999243 w 7467600"/>
              <a:gd name="connsiteY103" fmla="*/ 4730524 h 6858000"/>
              <a:gd name="connsiteX104" fmla="*/ 1979527 w 7467600"/>
              <a:gd name="connsiteY104" fmla="*/ 4726651 h 6858000"/>
              <a:gd name="connsiteX105" fmla="*/ 1927410 w 7467600"/>
              <a:gd name="connsiteY105" fmla="*/ 4716164 h 6858000"/>
              <a:gd name="connsiteX106" fmla="*/ 1997014 w 7467600"/>
              <a:gd name="connsiteY106" fmla="*/ 4698007 h 6858000"/>
              <a:gd name="connsiteX107" fmla="*/ 2005458 w 7467600"/>
              <a:gd name="connsiteY107" fmla="*/ 4699540 h 6858000"/>
              <a:gd name="connsiteX108" fmla="*/ 2657186 w 7467600"/>
              <a:gd name="connsiteY108" fmla="*/ 4901687 h 6858000"/>
              <a:gd name="connsiteX109" fmla="*/ 2826662 w 7467600"/>
              <a:gd name="connsiteY109" fmla="*/ 4970362 h 6858000"/>
              <a:gd name="connsiteX110" fmla="*/ 2876100 w 7467600"/>
              <a:gd name="connsiteY110" fmla="*/ 4995397 h 6858000"/>
              <a:gd name="connsiteX111" fmla="*/ 3042600 w 7467600"/>
              <a:gd name="connsiteY111" fmla="*/ 5059532 h 6858000"/>
              <a:gd name="connsiteX112" fmla="*/ 1997014 w 7467600"/>
              <a:gd name="connsiteY112" fmla="*/ 4698007 h 6858000"/>
              <a:gd name="connsiteX113" fmla="*/ 2305292 w 7467600"/>
              <a:gd name="connsiteY113" fmla="*/ 4219492 h 6858000"/>
              <a:gd name="connsiteX114" fmla="*/ 3360922 w 7467600"/>
              <a:gd name="connsiteY114" fmla="*/ 4529373 h 6858000"/>
              <a:gd name="connsiteX115" fmla="*/ 3492420 w 7467600"/>
              <a:gd name="connsiteY115" fmla="*/ 4510145 h 6858000"/>
              <a:gd name="connsiteX116" fmla="*/ 3364086 w 7467600"/>
              <a:gd name="connsiteY116" fmla="*/ 4480340 h 6858000"/>
              <a:gd name="connsiteX117" fmla="*/ 3225818 w 7467600"/>
              <a:gd name="connsiteY117" fmla="*/ 4411822 h 6858000"/>
              <a:gd name="connsiteX118" fmla="*/ 3129696 w 7467600"/>
              <a:gd name="connsiteY118" fmla="*/ 4360704 h 6858000"/>
              <a:gd name="connsiteX119" fmla="*/ 2814545 w 7467600"/>
              <a:gd name="connsiteY119" fmla="*/ 4282955 h 6858000"/>
              <a:gd name="connsiteX120" fmla="*/ 2305292 w 7467600"/>
              <a:gd name="connsiteY120" fmla="*/ 4219492 h 6858000"/>
              <a:gd name="connsiteX121" fmla="*/ 2626982 w 7467600"/>
              <a:gd name="connsiteY121" fmla="*/ 4206450 h 6858000"/>
              <a:gd name="connsiteX122" fmla="*/ 2490617 w 7467600"/>
              <a:gd name="connsiteY122" fmla="*/ 4206951 h 6858000"/>
              <a:gd name="connsiteX123" fmla="*/ 2819869 w 7467600"/>
              <a:gd name="connsiteY123" fmla="*/ 4252936 h 6858000"/>
              <a:gd name="connsiteX124" fmla="*/ 3143018 w 7467600"/>
              <a:gd name="connsiteY124" fmla="*/ 4332698 h 6858000"/>
              <a:gd name="connsiteX125" fmla="*/ 3241520 w 7467600"/>
              <a:gd name="connsiteY125" fmla="*/ 4385112 h 6858000"/>
              <a:gd name="connsiteX126" fmla="*/ 3374575 w 7467600"/>
              <a:gd name="connsiteY126" fmla="*/ 4451517 h 6858000"/>
              <a:gd name="connsiteX127" fmla="*/ 3505221 w 7467600"/>
              <a:gd name="connsiteY127" fmla="*/ 4480757 h 6858000"/>
              <a:gd name="connsiteX128" fmla="*/ 2626982 w 7467600"/>
              <a:gd name="connsiteY128" fmla="*/ 4206450 h 6858000"/>
              <a:gd name="connsiteX129" fmla="*/ 1310106 w 7467600"/>
              <a:gd name="connsiteY129" fmla="*/ 3943217 h 6858000"/>
              <a:gd name="connsiteX130" fmla="*/ 854994 w 7467600"/>
              <a:gd name="connsiteY130" fmla="*/ 4399136 h 6858000"/>
              <a:gd name="connsiteX131" fmla="*/ 742462 w 7467600"/>
              <a:gd name="connsiteY131" fmla="*/ 4594648 h 6858000"/>
              <a:gd name="connsiteX132" fmla="*/ 820602 w 7467600"/>
              <a:gd name="connsiteY132" fmla="*/ 4485915 h 6858000"/>
              <a:gd name="connsiteX133" fmla="*/ 878295 w 7467600"/>
              <a:gd name="connsiteY133" fmla="*/ 4403594 h 6858000"/>
              <a:gd name="connsiteX134" fmla="*/ 1240607 w 7467600"/>
              <a:gd name="connsiteY134" fmla="*/ 4010401 h 6858000"/>
              <a:gd name="connsiteX135" fmla="*/ 1310106 w 7467600"/>
              <a:gd name="connsiteY135" fmla="*/ 3943217 h 6858000"/>
              <a:gd name="connsiteX136" fmla="*/ 1423113 w 7467600"/>
              <a:gd name="connsiteY136" fmla="*/ 3874565 h 6858000"/>
              <a:gd name="connsiteX137" fmla="*/ 1260565 w 7467600"/>
              <a:gd name="connsiteY137" fmla="*/ 4031982 h 6858000"/>
              <a:gd name="connsiteX138" fmla="*/ 901900 w 7467600"/>
              <a:gd name="connsiteY138" fmla="*/ 4421236 h 6858000"/>
              <a:gd name="connsiteX139" fmla="*/ 845044 w 7467600"/>
              <a:gd name="connsiteY139" fmla="*/ 4502436 h 6858000"/>
              <a:gd name="connsiteX140" fmla="*/ 685926 w 7467600"/>
              <a:gd name="connsiteY140" fmla="*/ 4703069 h 6858000"/>
              <a:gd name="connsiteX141" fmla="*/ 684248 w 7467600"/>
              <a:gd name="connsiteY141" fmla="*/ 4706721 h 6858000"/>
              <a:gd name="connsiteX142" fmla="*/ 1423113 w 7467600"/>
              <a:gd name="connsiteY142" fmla="*/ 3874565 h 6858000"/>
              <a:gd name="connsiteX143" fmla="*/ 3316479 w 7467600"/>
              <a:gd name="connsiteY143" fmla="*/ 3872136 h 6858000"/>
              <a:gd name="connsiteX144" fmla="*/ 3546806 w 7467600"/>
              <a:gd name="connsiteY144" fmla="*/ 4356139 h 6858000"/>
              <a:gd name="connsiteX145" fmla="*/ 3364433 w 7467600"/>
              <a:gd name="connsiteY145" fmla="*/ 3953121 h 6858000"/>
              <a:gd name="connsiteX146" fmla="*/ 3316479 w 7467600"/>
              <a:gd name="connsiteY146" fmla="*/ 3872136 h 6858000"/>
              <a:gd name="connsiteX147" fmla="*/ 3291335 w 7467600"/>
              <a:gd name="connsiteY147" fmla="*/ 3767420 h 6858000"/>
              <a:gd name="connsiteX148" fmla="*/ 3390805 w 7467600"/>
              <a:gd name="connsiteY148" fmla="*/ 3937163 h 6858000"/>
              <a:gd name="connsiteX149" fmla="*/ 3579062 w 7467600"/>
              <a:gd name="connsiteY149" fmla="*/ 4359040 h 6858000"/>
              <a:gd name="connsiteX150" fmla="*/ 3467355 w 7467600"/>
              <a:gd name="connsiteY150" fmla="*/ 3988130 h 6858000"/>
              <a:gd name="connsiteX151" fmla="*/ 3310753 w 7467600"/>
              <a:gd name="connsiteY151" fmla="*/ 3787140 h 6858000"/>
              <a:gd name="connsiteX152" fmla="*/ 3291335 w 7467600"/>
              <a:gd name="connsiteY152" fmla="*/ 3767420 h 6858000"/>
              <a:gd name="connsiteX153" fmla="*/ 1635889 w 7467600"/>
              <a:gd name="connsiteY153" fmla="*/ 3709494 h 6858000"/>
              <a:gd name="connsiteX154" fmla="*/ 1634800 w 7467600"/>
              <a:gd name="connsiteY154" fmla="*/ 3731111 h 6858000"/>
              <a:gd name="connsiteX155" fmla="*/ 1635889 w 7467600"/>
              <a:gd name="connsiteY155" fmla="*/ 3709494 h 6858000"/>
              <a:gd name="connsiteX156" fmla="*/ 1510397 w 7467600"/>
              <a:gd name="connsiteY156" fmla="*/ 3684705 h 6858000"/>
              <a:gd name="connsiteX157" fmla="*/ 1146550 w 7467600"/>
              <a:gd name="connsiteY157" fmla="*/ 3802012 h 6858000"/>
              <a:gd name="connsiteX158" fmla="*/ 698834 w 7467600"/>
              <a:gd name="connsiteY158" fmla="*/ 3952272 h 6858000"/>
              <a:gd name="connsiteX159" fmla="*/ 34256 w 7467600"/>
              <a:gd name="connsiteY159" fmla="*/ 4347603 h 6858000"/>
              <a:gd name="connsiteX160" fmla="*/ 527241 w 7467600"/>
              <a:gd name="connsiteY160" fmla="*/ 4065078 h 6858000"/>
              <a:gd name="connsiteX161" fmla="*/ 1510397 w 7467600"/>
              <a:gd name="connsiteY161" fmla="*/ 3684705 h 6858000"/>
              <a:gd name="connsiteX162" fmla="*/ 1313114 w 7467600"/>
              <a:gd name="connsiteY162" fmla="*/ 3655216 h 6858000"/>
              <a:gd name="connsiteX163" fmla="*/ 1109304 w 7467600"/>
              <a:gd name="connsiteY163" fmla="*/ 3669030 h 6858000"/>
              <a:gd name="connsiteX164" fmla="*/ 8129 w 7467600"/>
              <a:gd name="connsiteY164" fmla="*/ 4330519 h 6858000"/>
              <a:gd name="connsiteX165" fmla="*/ 687572 w 7467600"/>
              <a:gd name="connsiteY165" fmla="*/ 3925629 h 6858000"/>
              <a:gd name="connsiteX166" fmla="*/ 1138365 w 7467600"/>
              <a:gd name="connsiteY166" fmla="*/ 3774515 h 6858000"/>
              <a:gd name="connsiteX167" fmla="*/ 1505579 w 7467600"/>
              <a:gd name="connsiteY167" fmla="*/ 3655526 h 6858000"/>
              <a:gd name="connsiteX168" fmla="*/ 1313114 w 7467600"/>
              <a:gd name="connsiteY168" fmla="*/ 3655216 h 6858000"/>
              <a:gd name="connsiteX169" fmla="*/ 3655073 w 7467600"/>
              <a:gd name="connsiteY169" fmla="*/ 3650884 h 6858000"/>
              <a:gd name="connsiteX170" fmla="*/ 3989938 w 7467600"/>
              <a:gd name="connsiteY170" fmla="*/ 3991685 h 6858000"/>
              <a:gd name="connsiteX171" fmla="*/ 4393907 w 7467600"/>
              <a:gd name="connsiteY171" fmla="*/ 4261258 h 6858000"/>
              <a:gd name="connsiteX172" fmla="*/ 4648051 w 7467600"/>
              <a:gd name="connsiteY172" fmla="*/ 4374051 h 6858000"/>
              <a:gd name="connsiteX173" fmla="*/ 4383389 w 7467600"/>
              <a:gd name="connsiteY173" fmla="*/ 4184369 h 6858000"/>
              <a:gd name="connsiteX174" fmla="*/ 4165508 w 7467600"/>
              <a:gd name="connsiteY174" fmla="*/ 4035196 h 6858000"/>
              <a:gd name="connsiteX175" fmla="*/ 4068162 w 7467600"/>
              <a:gd name="connsiteY175" fmla="*/ 3953394 h 6858000"/>
              <a:gd name="connsiteX176" fmla="*/ 3981416 w 7467600"/>
              <a:gd name="connsiteY176" fmla="*/ 3880482 h 6858000"/>
              <a:gd name="connsiteX177" fmla="*/ 3800147 w 7467600"/>
              <a:gd name="connsiteY177" fmla="*/ 3749872 h 6858000"/>
              <a:gd name="connsiteX178" fmla="*/ 3655073 w 7467600"/>
              <a:gd name="connsiteY178" fmla="*/ 3650884 h 6858000"/>
              <a:gd name="connsiteX179" fmla="*/ 3670252 w 7467600"/>
              <a:gd name="connsiteY179" fmla="*/ 3622798 h 6858000"/>
              <a:gd name="connsiteX180" fmla="*/ 3817258 w 7467600"/>
              <a:gd name="connsiteY180" fmla="*/ 3723577 h 6858000"/>
              <a:gd name="connsiteX181" fmla="*/ 4000461 w 7467600"/>
              <a:gd name="connsiteY181" fmla="*/ 3855966 h 6858000"/>
              <a:gd name="connsiteX182" fmla="*/ 4088180 w 7467600"/>
              <a:gd name="connsiteY182" fmla="*/ 3929774 h 6858000"/>
              <a:gd name="connsiteX183" fmla="*/ 4184555 w 7467600"/>
              <a:gd name="connsiteY183" fmla="*/ 4010683 h 6858000"/>
              <a:gd name="connsiteX184" fmla="*/ 4399563 w 7467600"/>
              <a:gd name="connsiteY184" fmla="*/ 4158106 h 6858000"/>
              <a:gd name="connsiteX185" fmla="*/ 4684469 w 7467600"/>
              <a:gd name="connsiteY185" fmla="*/ 4364680 h 6858000"/>
              <a:gd name="connsiteX186" fmla="*/ 4690271 w 7467600"/>
              <a:gd name="connsiteY186" fmla="*/ 4370034 h 6858000"/>
              <a:gd name="connsiteX187" fmla="*/ 4136093 w 7467600"/>
              <a:gd name="connsiteY187" fmla="*/ 3858466 h 6858000"/>
              <a:gd name="connsiteX188" fmla="*/ 3670252 w 7467600"/>
              <a:gd name="connsiteY188" fmla="*/ 3622798 h 6858000"/>
              <a:gd name="connsiteX189" fmla="*/ 4440129 w 7467600"/>
              <a:gd name="connsiteY189" fmla="*/ 3448571 h 6858000"/>
              <a:gd name="connsiteX190" fmla="*/ 4856525 w 7467600"/>
              <a:gd name="connsiteY190" fmla="*/ 3915351 h 6858000"/>
              <a:gd name="connsiteX191" fmla="*/ 5059055 w 7467600"/>
              <a:gd name="connsiteY191" fmla="*/ 4108918 h 6858000"/>
              <a:gd name="connsiteX192" fmla="*/ 5290070 w 7467600"/>
              <a:gd name="connsiteY192" fmla="*/ 4263619 h 6858000"/>
              <a:gd name="connsiteX193" fmla="*/ 4834991 w 7467600"/>
              <a:gd name="connsiteY193" fmla="*/ 3830985 h 6858000"/>
              <a:gd name="connsiteX194" fmla="*/ 4440129 w 7467600"/>
              <a:gd name="connsiteY194" fmla="*/ 3448571 h 6858000"/>
              <a:gd name="connsiteX195" fmla="*/ 4441737 w 7467600"/>
              <a:gd name="connsiteY195" fmla="*/ 3399734 h 6858000"/>
              <a:gd name="connsiteX196" fmla="*/ 4431236 w 7467600"/>
              <a:gd name="connsiteY196" fmla="*/ 3400954 h 6858000"/>
              <a:gd name="connsiteX197" fmla="*/ 4557150 w 7467600"/>
              <a:gd name="connsiteY197" fmla="*/ 3510023 h 6858000"/>
              <a:gd name="connsiteX198" fmla="*/ 4856936 w 7467600"/>
              <a:gd name="connsiteY198" fmla="*/ 3809146 h 6858000"/>
              <a:gd name="connsiteX199" fmla="*/ 5111996 w 7467600"/>
              <a:gd name="connsiteY199" fmla="*/ 4065759 h 6858000"/>
              <a:gd name="connsiteX200" fmla="*/ 5388878 w 7467600"/>
              <a:gd name="connsiteY200" fmla="*/ 4300185 h 6858000"/>
              <a:gd name="connsiteX201" fmla="*/ 5425556 w 7467600"/>
              <a:gd name="connsiteY201" fmla="*/ 4308967 h 6858000"/>
              <a:gd name="connsiteX202" fmla="*/ 4943646 w 7467600"/>
              <a:gd name="connsiteY202" fmla="*/ 3822916 h 6858000"/>
              <a:gd name="connsiteX203" fmla="*/ 4594837 w 7467600"/>
              <a:gd name="connsiteY203" fmla="*/ 3532274 h 6858000"/>
              <a:gd name="connsiteX204" fmla="*/ 4441737 w 7467600"/>
              <a:gd name="connsiteY204" fmla="*/ 3399734 h 6858000"/>
              <a:gd name="connsiteX205" fmla="*/ 5425834 w 7467600"/>
              <a:gd name="connsiteY205" fmla="*/ 3162785 h 6858000"/>
              <a:gd name="connsiteX206" fmla="*/ 5401644 w 7467600"/>
              <a:gd name="connsiteY206" fmla="*/ 3617847 h 6858000"/>
              <a:gd name="connsiteX207" fmla="*/ 5467256 w 7467600"/>
              <a:gd name="connsiteY207" fmla="*/ 4175494 h 6858000"/>
              <a:gd name="connsiteX208" fmla="*/ 5448069 w 7467600"/>
              <a:gd name="connsiteY208" fmla="*/ 3567554 h 6858000"/>
              <a:gd name="connsiteX209" fmla="*/ 5425834 w 7467600"/>
              <a:gd name="connsiteY209" fmla="*/ 3162785 h 6858000"/>
              <a:gd name="connsiteX210" fmla="*/ 1318687 w 7467600"/>
              <a:gd name="connsiteY210" fmla="*/ 3113840 h 6858000"/>
              <a:gd name="connsiteX211" fmla="*/ 1066793 w 7467600"/>
              <a:gd name="connsiteY211" fmla="*/ 3212171 h 6858000"/>
              <a:gd name="connsiteX212" fmla="*/ 993319 w 7467600"/>
              <a:gd name="connsiteY212" fmla="*/ 3247648 h 6858000"/>
              <a:gd name="connsiteX213" fmla="*/ 853081 w 7467600"/>
              <a:gd name="connsiteY213" fmla="*/ 3312410 h 6858000"/>
              <a:gd name="connsiteX214" fmla="*/ 805957 w 7467600"/>
              <a:gd name="connsiteY214" fmla="*/ 3330443 h 6858000"/>
              <a:gd name="connsiteX215" fmla="*/ 1318687 w 7467600"/>
              <a:gd name="connsiteY215" fmla="*/ 3113840 h 6858000"/>
              <a:gd name="connsiteX216" fmla="*/ 5453702 w 7467600"/>
              <a:gd name="connsiteY216" fmla="*/ 3090882 h 6858000"/>
              <a:gd name="connsiteX217" fmla="*/ 5480135 w 7467600"/>
              <a:gd name="connsiteY217" fmla="*/ 3565802 h 6858000"/>
              <a:gd name="connsiteX218" fmla="*/ 5499023 w 7467600"/>
              <a:gd name="connsiteY218" fmla="*/ 4166310 h 6858000"/>
              <a:gd name="connsiteX219" fmla="*/ 5547022 w 7467600"/>
              <a:gd name="connsiteY219" fmla="*/ 3607838 h 6858000"/>
              <a:gd name="connsiteX220" fmla="*/ 5515964 w 7467600"/>
              <a:gd name="connsiteY220" fmla="*/ 3378541 h 6858000"/>
              <a:gd name="connsiteX221" fmla="*/ 5453702 w 7467600"/>
              <a:gd name="connsiteY221" fmla="*/ 3090882 h 6858000"/>
              <a:gd name="connsiteX222" fmla="*/ 1238695 w 7467600"/>
              <a:gd name="connsiteY222" fmla="*/ 3076820 h 6858000"/>
              <a:gd name="connsiteX223" fmla="*/ 716371 w 7467600"/>
              <a:gd name="connsiteY223" fmla="*/ 3293249 h 6858000"/>
              <a:gd name="connsiteX224" fmla="*/ 579522 w 7467600"/>
              <a:gd name="connsiteY224" fmla="*/ 3371759 h 6858000"/>
              <a:gd name="connsiteX225" fmla="*/ 600288 w 7467600"/>
              <a:gd name="connsiteY225" fmla="*/ 3365555 h 6858000"/>
              <a:gd name="connsiteX226" fmla="*/ 840692 w 7467600"/>
              <a:gd name="connsiteY226" fmla="*/ 3284921 h 6858000"/>
              <a:gd name="connsiteX227" fmla="*/ 979248 w 7467600"/>
              <a:gd name="connsiteY227" fmla="*/ 3221003 h 6858000"/>
              <a:gd name="connsiteX228" fmla="*/ 1053282 w 7467600"/>
              <a:gd name="connsiteY228" fmla="*/ 3185247 h 6858000"/>
              <a:gd name="connsiteX229" fmla="*/ 1320603 w 7467600"/>
              <a:gd name="connsiteY229" fmla="*/ 3081281 h 6858000"/>
              <a:gd name="connsiteX230" fmla="*/ 1238695 w 7467600"/>
              <a:gd name="connsiteY230" fmla="*/ 3076820 h 6858000"/>
              <a:gd name="connsiteX231" fmla="*/ 5425627 w 7467600"/>
              <a:gd name="connsiteY231" fmla="*/ 2954192 h 6858000"/>
              <a:gd name="connsiteX232" fmla="*/ 5470770 w 7467600"/>
              <a:gd name="connsiteY232" fmla="*/ 3005435 h 6858000"/>
              <a:gd name="connsiteX233" fmla="*/ 5519779 w 7467600"/>
              <a:gd name="connsiteY233" fmla="*/ 4359223 h 6858000"/>
              <a:gd name="connsiteX234" fmla="*/ 5520293 w 7467600"/>
              <a:gd name="connsiteY234" fmla="*/ 4360602 h 6858000"/>
              <a:gd name="connsiteX235" fmla="*/ 5767221 w 7467600"/>
              <a:gd name="connsiteY235" fmla="*/ 4665564 h 6858000"/>
              <a:gd name="connsiteX236" fmla="*/ 6937169 w 7467600"/>
              <a:gd name="connsiteY236" fmla="*/ 4815941 h 6858000"/>
              <a:gd name="connsiteX237" fmla="*/ 6953922 w 7467600"/>
              <a:gd name="connsiteY237" fmla="*/ 4890068 h 6858000"/>
              <a:gd name="connsiteX238" fmla="*/ 6071359 w 7467600"/>
              <a:gd name="connsiteY238" fmla="*/ 4770770 h 6858000"/>
              <a:gd name="connsiteX239" fmla="*/ 6038839 w 7467600"/>
              <a:gd name="connsiteY239" fmla="*/ 4764474 h 6858000"/>
              <a:gd name="connsiteX240" fmla="*/ 6038706 w 7467600"/>
              <a:gd name="connsiteY240" fmla="*/ 4763847 h 6858000"/>
              <a:gd name="connsiteX241" fmla="*/ 6037784 w 7467600"/>
              <a:gd name="connsiteY241" fmla="*/ 4764270 h 6858000"/>
              <a:gd name="connsiteX242" fmla="*/ 6038839 w 7467600"/>
              <a:gd name="connsiteY242" fmla="*/ 4764474 h 6858000"/>
              <a:gd name="connsiteX243" fmla="*/ 6040338 w 7467600"/>
              <a:gd name="connsiteY243" fmla="*/ 4771418 h 6858000"/>
              <a:gd name="connsiteX244" fmla="*/ 6024488 w 7467600"/>
              <a:gd name="connsiteY244" fmla="*/ 4809903 h 6858000"/>
              <a:gd name="connsiteX245" fmla="*/ 5599771 w 7467600"/>
              <a:gd name="connsiteY245" fmla="*/ 5509652 h 6858000"/>
              <a:gd name="connsiteX246" fmla="*/ 5548843 w 7467600"/>
              <a:gd name="connsiteY246" fmla="*/ 5563845 h 6858000"/>
              <a:gd name="connsiteX247" fmla="*/ 5940952 w 7467600"/>
              <a:gd name="connsiteY247" fmla="*/ 6250028 h 6858000"/>
              <a:gd name="connsiteX248" fmla="*/ 6043441 w 7467600"/>
              <a:gd name="connsiteY248" fmla="*/ 6665847 h 6858000"/>
              <a:gd name="connsiteX249" fmla="*/ 6093432 w 7467600"/>
              <a:gd name="connsiteY249" fmla="*/ 6858000 h 6858000"/>
              <a:gd name="connsiteX250" fmla="*/ 6034344 w 7467600"/>
              <a:gd name="connsiteY250" fmla="*/ 6858000 h 6858000"/>
              <a:gd name="connsiteX251" fmla="*/ 6026679 w 7467600"/>
              <a:gd name="connsiteY251" fmla="*/ 6836959 h 6858000"/>
              <a:gd name="connsiteX252" fmla="*/ 5800441 w 7467600"/>
              <a:gd name="connsiteY252" fmla="*/ 6335286 h 6858000"/>
              <a:gd name="connsiteX253" fmla="*/ 5526562 w 7467600"/>
              <a:gd name="connsiteY253" fmla="*/ 5705388 h 6858000"/>
              <a:gd name="connsiteX254" fmla="*/ 5519640 w 7467600"/>
              <a:gd name="connsiteY254" fmla="*/ 5683774 h 6858000"/>
              <a:gd name="connsiteX255" fmla="*/ 5844559 w 7467600"/>
              <a:gd name="connsiteY255" fmla="*/ 6553349 h 6858000"/>
              <a:gd name="connsiteX256" fmla="*/ 5975994 w 7467600"/>
              <a:gd name="connsiteY256" fmla="*/ 6858000 h 6858000"/>
              <a:gd name="connsiteX257" fmla="*/ 5898547 w 7467600"/>
              <a:gd name="connsiteY257" fmla="*/ 6858000 h 6858000"/>
              <a:gd name="connsiteX258" fmla="*/ 5682041 w 7467600"/>
              <a:gd name="connsiteY258" fmla="*/ 6355860 h 6858000"/>
              <a:gd name="connsiteX259" fmla="*/ 5461758 w 7467600"/>
              <a:gd name="connsiteY259" fmla="*/ 5820220 h 6858000"/>
              <a:gd name="connsiteX260" fmla="*/ 5237282 w 7467600"/>
              <a:gd name="connsiteY260" fmla="*/ 6579086 h 6858000"/>
              <a:gd name="connsiteX261" fmla="*/ 5115009 w 7467600"/>
              <a:gd name="connsiteY261" fmla="*/ 6858000 h 6858000"/>
              <a:gd name="connsiteX262" fmla="*/ 5028074 w 7467600"/>
              <a:gd name="connsiteY262" fmla="*/ 6858000 h 6858000"/>
              <a:gd name="connsiteX263" fmla="*/ 5079508 w 7467600"/>
              <a:gd name="connsiteY263" fmla="*/ 6749074 h 6858000"/>
              <a:gd name="connsiteX264" fmla="*/ 5371846 w 7467600"/>
              <a:gd name="connsiteY264" fmla="*/ 5924413 h 6858000"/>
              <a:gd name="connsiteX265" fmla="*/ 5270512 w 7467600"/>
              <a:gd name="connsiteY265" fmla="*/ 6138975 h 6858000"/>
              <a:gd name="connsiteX266" fmla="*/ 5062409 w 7467600"/>
              <a:gd name="connsiteY266" fmla="*/ 6653544 h 6858000"/>
              <a:gd name="connsiteX267" fmla="*/ 5036628 w 7467600"/>
              <a:gd name="connsiteY267" fmla="*/ 6754247 h 6858000"/>
              <a:gd name="connsiteX268" fmla="*/ 5009112 w 7467600"/>
              <a:gd name="connsiteY268" fmla="*/ 6858000 h 6858000"/>
              <a:gd name="connsiteX269" fmla="*/ 4976679 w 7467600"/>
              <a:gd name="connsiteY269" fmla="*/ 6858000 h 6858000"/>
              <a:gd name="connsiteX270" fmla="*/ 5006537 w 7467600"/>
              <a:gd name="connsiteY270" fmla="*/ 6747068 h 6858000"/>
              <a:gd name="connsiteX271" fmla="*/ 5032723 w 7467600"/>
              <a:gd name="connsiteY271" fmla="*/ 6644957 h 6858000"/>
              <a:gd name="connsiteX272" fmla="*/ 5242949 w 7467600"/>
              <a:gd name="connsiteY272" fmla="*/ 6125175 h 6858000"/>
              <a:gd name="connsiteX273" fmla="*/ 5286321 w 7467600"/>
              <a:gd name="connsiteY273" fmla="*/ 6033555 h 6858000"/>
              <a:gd name="connsiteX274" fmla="*/ 5008210 w 7467600"/>
              <a:gd name="connsiteY274" fmla="*/ 6649194 h 6858000"/>
              <a:gd name="connsiteX275" fmla="*/ 4986321 w 7467600"/>
              <a:gd name="connsiteY275" fmla="*/ 6765687 h 6858000"/>
              <a:gd name="connsiteX276" fmla="*/ 4973474 w 7467600"/>
              <a:gd name="connsiteY276" fmla="*/ 6858000 h 6858000"/>
              <a:gd name="connsiteX277" fmla="*/ 4907178 w 7467600"/>
              <a:gd name="connsiteY277" fmla="*/ 6858000 h 6858000"/>
              <a:gd name="connsiteX278" fmla="*/ 4910810 w 7467600"/>
              <a:gd name="connsiteY278" fmla="*/ 6829660 h 6858000"/>
              <a:gd name="connsiteX279" fmla="*/ 4987461 w 7467600"/>
              <a:gd name="connsiteY279" fmla="*/ 6432994 h 6858000"/>
              <a:gd name="connsiteX280" fmla="*/ 5179262 w 7467600"/>
              <a:gd name="connsiteY280" fmla="*/ 6035044 h 6858000"/>
              <a:gd name="connsiteX281" fmla="*/ 4689678 w 7467600"/>
              <a:gd name="connsiteY281" fmla="*/ 6440241 h 6858000"/>
              <a:gd name="connsiteX282" fmla="*/ 4477543 w 7467600"/>
              <a:gd name="connsiteY282" fmla="*/ 6674836 h 6858000"/>
              <a:gd name="connsiteX283" fmla="*/ 4329957 w 7467600"/>
              <a:gd name="connsiteY283" fmla="*/ 6858000 h 6858000"/>
              <a:gd name="connsiteX284" fmla="*/ 4218595 w 7467600"/>
              <a:gd name="connsiteY284" fmla="*/ 6858000 h 6858000"/>
              <a:gd name="connsiteX285" fmla="*/ 4368888 w 7467600"/>
              <a:gd name="connsiteY285" fmla="*/ 6668412 h 6858000"/>
              <a:gd name="connsiteX286" fmla="*/ 4563091 w 7467600"/>
              <a:gd name="connsiteY286" fmla="*/ 6442508 h 6858000"/>
              <a:gd name="connsiteX287" fmla="*/ 5387324 w 7467600"/>
              <a:gd name="connsiteY287" fmla="*/ 5705830 h 6858000"/>
              <a:gd name="connsiteX288" fmla="*/ 5073620 w 7467600"/>
              <a:gd name="connsiteY288" fmla="*/ 5955437 h 6858000"/>
              <a:gd name="connsiteX289" fmla="*/ 4689789 w 7467600"/>
              <a:gd name="connsiteY289" fmla="*/ 6268382 h 6858000"/>
              <a:gd name="connsiteX290" fmla="*/ 4418722 w 7467600"/>
              <a:gd name="connsiteY290" fmla="*/ 6570886 h 6858000"/>
              <a:gd name="connsiteX291" fmla="*/ 4214944 w 7467600"/>
              <a:gd name="connsiteY291" fmla="*/ 6858000 h 6858000"/>
              <a:gd name="connsiteX292" fmla="*/ 4177898 w 7467600"/>
              <a:gd name="connsiteY292" fmla="*/ 6858000 h 6858000"/>
              <a:gd name="connsiteX293" fmla="*/ 4391597 w 7467600"/>
              <a:gd name="connsiteY293" fmla="*/ 6556370 h 6858000"/>
              <a:gd name="connsiteX294" fmla="*/ 4668889 w 7467600"/>
              <a:gd name="connsiteY294" fmla="*/ 6246399 h 6858000"/>
              <a:gd name="connsiteX295" fmla="*/ 5055427 w 7467600"/>
              <a:gd name="connsiteY295" fmla="*/ 5931476 h 6858000"/>
              <a:gd name="connsiteX296" fmla="*/ 5371814 w 7467600"/>
              <a:gd name="connsiteY296" fmla="*/ 5678975 h 6858000"/>
              <a:gd name="connsiteX297" fmla="*/ 4987918 w 7467600"/>
              <a:gd name="connsiteY297" fmla="*/ 5838701 h 6858000"/>
              <a:gd name="connsiteX298" fmla="*/ 4317146 w 7467600"/>
              <a:gd name="connsiteY298" fmla="*/ 6587716 h 6858000"/>
              <a:gd name="connsiteX299" fmla="*/ 4171627 w 7467600"/>
              <a:gd name="connsiteY299" fmla="*/ 6858000 h 6858000"/>
              <a:gd name="connsiteX300" fmla="*/ 4081585 w 7467600"/>
              <a:gd name="connsiteY300" fmla="*/ 6858000 h 6858000"/>
              <a:gd name="connsiteX301" fmla="*/ 4238603 w 7467600"/>
              <a:gd name="connsiteY301" fmla="*/ 6559341 h 6858000"/>
              <a:gd name="connsiteX302" fmla="*/ 4778333 w 7467600"/>
              <a:gd name="connsiteY302" fmla="*/ 5873626 h 6858000"/>
              <a:gd name="connsiteX303" fmla="*/ 5414185 w 7467600"/>
              <a:gd name="connsiteY303" fmla="*/ 5573882 h 6858000"/>
              <a:gd name="connsiteX304" fmla="*/ 5959648 w 7467600"/>
              <a:gd name="connsiteY304" fmla="*/ 4760797 h 6858000"/>
              <a:gd name="connsiteX305" fmla="*/ 5355019 w 7467600"/>
              <a:gd name="connsiteY305" fmla="*/ 4734672 h 6858000"/>
              <a:gd name="connsiteX306" fmla="*/ 5083565 w 7467600"/>
              <a:gd name="connsiteY306" fmla="*/ 5179121 h 6858000"/>
              <a:gd name="connsiteX307" fmla="*/ 4713577 w 7467600"/>
              <a:gd name="connsiteY307" fmla="*/ 5616803 h 6858000"/>
              <a:gd name="connsiteX308" fmla="*/ 3989559 w 7467600"/>
              <a:gd name="connsiteY308" fmla="*/ 6145945 h 6858000"/>
              <a:gd name="connsiteX309" fmla="*/ 3939824 w 7467600"/>
              <a:gd name="connsiteY309" fmla="*/ 6066900 h 6858000"/>
              <a:gd name="connsiteX310" fmla="*/ 4584537 w 7467600"/>
              <a:gd name="connsiteY310" fmla="*/ 5324826 h 6858000"/>
              <a:gd name="connsiteX311" fmla="*/ 5037105 w 7467600"/>
              <a:gd name="connsiteY311" fmla="*/ 5088765 h 6858000"/>
              <a:gd name="connsiteX312" fmla="*/ 5039930 w 7467600"/>
              <a:gd name="connsiteY312" fmla="*/ 5089585 h 6858000"/>
              <a:gd name="connsiteX313" fmla="*/ 5263764 w 7467600"/>
              <a:gd name="connsiteY313" fmla="*/ 4735525 h 6858000"/>
              <a:gd name="connsiteX314" fmla="*/ 4086300 w 7467600"/>
              <a:gd name="connsiteY314" fmla="*/ 4884599 h 6858000"/>
              <a:gd name="connsiteX315" fmla="*/ 4085485 w 7467600"/>
              <a:gd name="connsiteY315" fmla="*/ 4899070 h 6858000"/>
              <a:gd name="connsiteX316" fmla="*/ 3871915 w 7467600"/>
              <a:gd name="connsiteY316" fmla="*/ 5253645 h 6858000"/>
              <a:gd name="connsiteX317" fmla="*/ 3799374 w 7467600"/>
              <a:gd name="connsiteY317" fmla="*/ 5466127 h 6858000"/>
              <a:gd name="connsiteX318" fmla="*/ 3498850 w 7467600"/>
              <a:gd name="connsiteY318" fmla="*/ 6661888 h 6858000"/>
              <a:gd name="connsiteX319" fmla="*/ 3399216 w 7467600"/>
              <a:gd name="connsiteY319" fmla="*/ 6858000 h 6858000"/>
              <a:gd name="connsiteX320" fmla="*/ 3303688 w 7467600"/>
              <a:gd name="connsiteY320" fmla="*/ 6858000 h 6858000"/>
              <a:gd name="connsiteX321" fmla="*/ 3391774 w 7467600"/>
              <a:gd name="connsiteY321" fmla="*/ 6697181 h 6858000"/>
              <a:gd name="connsiteX322" fmla="*/ 3735540 w 7467600"/>
              <a:gd name="connsiteY322" fmla="*/ 5546923 h 6858000"/>
              <a:gd name="connsiteX323" fmla="*/ 3729438 w 7467600"/>
              <a:gd name="connsiteY323" fmla="*/ 5569058 h 6858000"/>
              <a:gd name="connsiteX324" fmla="*/ 3707782 w 7467600"/>
              <a:gd name="connsiteY324" fmla="*/ 5644908 h 6858000"/>
              <a:gd name="connsiteX325" fmla="*/ 3583827 w 7467600"/>
              <a:gd name="connsiteY325" fmla="*/ 6039215 h 6858000"/>
              <a:gd name="connsiteX326" fmla="*/ 3547861 w 7467600"/>
              <a:gd name="connsiteY326" fmla="*/ 6129609 h 6858000"/>
              <a:gd name="connsiteX327" fmla="*/ 3490905 w 7467600"/>
              <a:gd name="connsiteY327" fmla="*/ 6277660 h 6858000"/>
              <a:gd name="connsiteX328" fmla="*/ 3455859 w 7467600"/>
              <a:gd name="connsiteY328" fmla="*/ 6391301 h 6858000"/>
              <a:gd name="connsiteX329" fmla="*/ 3429112 w 7467600"/>
              <a:gd name="connsiteY329" fmla="*/ 6479469 h 6858000"/>
              <a:gd name="connsiteX330" fmla="*/ 3304862 w 7467600"/>
              <a:gd name="connsiteY330" fmla="*/ 6796476 h 6858000"/>
              <a:gd name="connsiteX331" fmla="*/ 3276071 w 7467600"/>
              <a:gd name="connsiteY331" fmla="*/ 6858000 h 6858000"/>
              <a:gd name="connsiteX332" fmla="*/ 3240805 w 7467600"/>
              <a:gd name="connsiteY332" fmla="*/ 6858000 h 6858000"/>
              <a:gd name="connsiteX333" fmla="*/ 3275917 w 7467600"/>
              <a:gd name="connsiteY333" fmla="*/ 6783192 h 6858000"/>
              <a:gd name="connsiteX334" fmla="*/ 3399358 w 7467600"/>
              <a:gd name="connsiteY334" fmla="*/ 6469011 h 6858000"/>
              <a:gd name="connsiteX335" fmla="*/ 3425650 w 7467600"/>
              <a:gd name="connsiteY335" fmla="*/ 6381333 h 6858000"/>
              <a:gd name="connsiteX336" fmla="*/ 3460661 w 7467600"/>
              <a:gd name="connsiteY336" fmla="*/ 6266763 h 6858000"/>
              <a:gd name="connsiteX337" fmla="*/ 3518021 w 7467600"/>
              <a:gd name="connsiteY337" fmla="*/ 6117298 h 6858000"/>
              <a:gd name="connsiteX338" fmla="*/ 3554035 w 7467600"/>
              <a:gd name="connsiteY338" fmla="*/ 6027832 h 6858000"/>
              <a:gd name="connsiteX339" fmla="*/ 3677174 w 7467600"/>
              <a:gd name="connsiteY339" fmla="*/ 5636351 h 6858000"/>
              <a:gd name="connsiteX340" fmla="*/ 3698819 w 7467600"/>
              <a:gd name="connsiteY340" fmla="*/ 5560503 h 6858000"/>
              <a:gd name="connsiteX341" fmla="*/ 3702094 w 7467600"/>
              <a:gd name="connsiteY341" fmla="*/ 5549194 h 6858000"/>
              <a:gd name="connsiteX342" fmla="*/ 3398355 w 7467600"/>
              <a:gd name="connsiteY342" fmla="*/ 6094603 h 6858000"/>
              <a:gd name="connsiteX343" fmla="*/ 3193941 w 7467600"/>
              <a:gd name="connsiteY343" fmla="*/ 6798775 h 6858000"/>
              <a:gd name="connsiteX344" fmla="*/ 3184140 w 7467600"/>
              <a:gd name="connsiteY344" fmla="*/ 6858000 h 6858000"/>
              <a:gd name="connsiteX345" fmla="*/ 3099978 w 7467600"/>
              <a:gd name="connsiteY345" fmla="*/ 6858000 h 6858000"/>
              <a:gd name="connsiteX346" fmla="*/ 3101556 w 7467600"/>
              <a:gd name="connsiteY346" fmla="*/ 6843337 h 6858000"/>
              <a:gd name="connsiteX347" fmla="*/ 3370162 w 7467600"/>
              <a:gd name="connsiteY347" fmla="*/ 5785550 h 6858000"/>
              <a:gd name="connsiteX348" fmla="*/ 3746477 w 7467600"/>
              <a:gd name="connsiteY348" fmla="*/ 5377889 h 6858000"/>
              <a:gd name="connsiteX349" fmla="*/ 3863399 w 7467600"/>
              <a:gd name="connsiteY349" fmla="*/ 5087257 h 6858000"/>
              <a:gd name="connsiteX350" fmla="*/ 3968712 w 7467600"/>
              <a:gd name="connsiteY350" fmla="*/ 4913989 h 6858000"/>
              <a:gd name="connsiteX351" fmla="*/ 2792390 w 7467600"/>
              <a:gd name="connsiteY351" fmla="*/ 5382974 h 6858000"/>
              <a:gd name="connsiteX352" fmla="*/ 2714982 w 7467600"/>
              <a:gd name="connsiteY352" fmla="*/ 5427051 h 6858000"/>
              <a:gd name="connsiteX353" fmla="*/ 2813361 w 7467600"/>
              <a:gd name="connsiteY353" fmla="*/ 6023912 h 6858000"/>
              <a:gd name="connsiteX354" fmla="*/ 2688430 w 7467600"/>
              <a:gd name="connsiteY354" fmla="*/ 6801564 h 6858000"/>
              <a:gd name="connsiteX355" fmla="*/ 2629626 w 7467600"/>
              <a:gd name="connsiteY355" fmla="*/ 6763394 h 6858000"/>
              <a:gd name="connsiteX356" fmla="*/ 2565328 w 7467600"/>
              <a:gd name="connsiteY356" fmla="*/ 5516399 h 6858000"/>
              <a:gd name="connsiteX357" fmla="*/ 1922999 w 7467600"/>
              <a:gd name="connsiteY357" fmla="*/ 5980343 h 6858000"/>
              <a:gd name="connsiteX358" fmla="*/ 1950261 w 7467600"/>
              <a:gd name="connsiteY358" fmla="*/ 6405858 h 6858000"/>
              <a:gd name="connsiteX359" fmla="*/ 2365554 w 7467600"/>
              <a:gd name="connsiteY359" fmla="*/ 6759107 h 6858000"/>
              <a:gd name="connsiteX360" fmla="*/ 2424142 w 7467600"/>
              <a:gd name="connsiteY360" fmla="*/ 6858000 h 6858000"/>
              <a:gd name="connsiteX361" fmla="*/ 2395994 w 7467600"/>
              <a:gd name="connsiteY361" fmla="*/ 6858000 h 6858000"/>
              <a:gd name="connsiteX362" fmla="*/ 2392863 w 7467600"/>
              <a:gd name="connsiteY362" fmla="*/ 6852964 h 6858000"/>
              <a:gd name="connsiteX363" fmla="*/ 2017589 w 7467600"/>
              <a:gd name="connsiteY363" fmla="*/ 6493982 h 6858000"/>
              <a:gd name="connsiteX364" fmla="*/ 2147336 w 7467600"/>
              <a:gd name="connsiteY364" fmla="*/ 6594052 h 6858000"/>
              <a:gd name="connsiteX365" fmla="*/ 2207047 w 7467600"/>
              <a:gd name="connsiteY365" fmla="*/ 6654540 h 6858000"/>
              <a:gd name="connsiteX366" fmla="*/ 2299106 w 7467600"/>
              <a:gd name="connsiteY366" fmla="*/ 6778931 h 6858000"/>
              <a:gd name="connsiteX367" fmla="*/ 2314430 w 7467600"/>
              <a:gd name="connsiteY367" fmla="*/ 6801144 h 6858000"/>
              <a:gd name="connsiteX368" fmla="*/ 2352406 w 7467600"/>
              <a:gd name="connsiteY368" fmla="*/ 6858000 h 6858000"/>
              <a:gd name="connsiteX369" fmla="*/ 2314492 w 7467600"/>
              <a:gd name="connsiteY369" fmla="*/ 6858000 h 6858000"/>
              <a:gd name="connsiteX370" fmla="*/ 2288095 w 7467600"/>
              <a:gd name="connsiteY370" fmla="*/ 6818030 h 6858000"/>
              <a:gd name="connsiteX371" fmla="*/ 2272768 w 7467600"/>
              <a:gd name="connsiteY371" fmla="*/ 6795822 h 6858000"/>
              <a:gd name="connsiteX372" fmla="*/ 2182715 w 7467600"/>
              <a:gd name="connsiteY372" fmla="*/ 6675071 h 6858000"/>
              <a:gd name="connsiteX373" fmla="*/ 2032061 w 7467600"/>
              <a:gd name="connsiteY373" fmla="*/ 6541380 h 6858000"/>
              <a:gd name="connsiteX374" fmla="*/ 2257220 w 7467600"/>
              <a:gd name="connsiteY374" fmla="*/ 6826257 h 6858000"/>
              <a:gd name="connsiteX375" fmla="*/ 2281324 w 7467600"/>
              <a:gd name="connsiteY375" fmla="*/ 6858000 h 6858000"/>
              <a:gd name="connsiteX376" fmla="*/ 2242860 w 7467600"/>
              <a:gd name="connsiteY376" fmla="*/ 6858000 h 6858000"/>
              <a:gd name="connsiteX377" fmla="*/ 2232818 w 7467600"/>
              <a:gd name="connsiteY377" fmla="*/ 6844926 h 6858000"/>
              <a:gd name="connsiteX378" fmla="*/ 1990172 w 7467600"/>
              <a:gd name="connsiteY378" fmla="*/ 6542121 h 6858000"/>
              <a:gd name="connsiteX379" fmla="*/ 2124090 w 7467600"/>
              <a:gd name="connsiteY379" fmla="*/ 6761017 h 6858000"/>
              <a:gd name="connsiteX380" fmla="*/ 2200380 w 7467600"/>
              <a:gd name="connsiteY380" fmla="*/ 6858000 h 6858000"/>
              <a:gd name="connsiteX381" fmla="*/ 2147507 w 7467600"/>
              <a:gd name="connsiteY381" fmla="*/ 6858000 h 6858000"/>
              <a:gd name="connsiteX382" fmla="*/ 2070668 w 7467600"/>
              <a:gd name="connsiteY382" fmla="*/ 6761520 h 6858000"/>
              <a:gd name="connsiteX383" fmla="*/ 1975142 w 7467600"/>
              <a:gd name="connsiteY383" fmla="*/ 6585570 h 6858000"/>
              <a:gd name="connsiteX384" fmla="*/ 2050035 w 7467600"/>
              <a:gd name="connsiteY384" fmla="*/ 6813345 h 6858000"/>
              <a:gd name="connsiteX385" fmla="*/ 2063025 w 7467600"/>
              <a:gd name="connsiteY385" fmla="*/ 6858000 h 6858000"/>
              <a:gd name="connsiteX386" fmla="*/ 2021675 w 7467600"/>
              <a:gd name="connsiteY386" fmla="*/ 6858000 h 6858000"/>
              <a:gd name="connsiteX387" fmla="*/ 2019308 w 7467600"/>
              <a:gd name="connsiteY387" fmla="*/ 6847118 h 6858000"/>
              <a:gd name="connsiteX388" fmla="*/ 1938835 w 7467600"/>
              <a:gd name="connsiteY388" fmla="*/ 6551160 h 6858000"/>
              <a:gd name="connsiteX389" fmla="*/ 1953230 w 7467600"/>
              <a:gd name="connsiteY389" fmla="*/ 6759699 h 6858000"/>
              <a:gd name="connsiteX390" fmla="*/ 1956763 w 7467600"/>
              <a:gd name="connsiteY390" fmla="*/ 6778191 h 6858000"/>
              <a:gd name="connsiteX391" fmla="*/ 1967925 w 7467600"/>
              <a:gd name="connsiteY391" fmla="*/ 6858000 h 6858000"/>
              <a:gd name="connsiteX392" fmla="*/ 1936622 w 7467600"/>
              <a:gd name="connsiteY392" fmla="*/ 6858000 h 6858000"/>
              <a:gd name="connsiteX393" fmla="*/ 1926261 w 7467600"/>
              <a:gd name="connsiteY393" fmla="*/ 6784064 h 6858000"/>
              <a:gd name="connsiteX394" fmla="*/ 1922724 w 7467600"/>
              <a:gd name="connsiteY394" fmla="*/ 6765577 h 6858000"/>
              <a:gd name="connsiteX395" fmla="*/ 1904650 w 7467600"/>
              <a:gd name="connsiteY395" fmla="*/ 6639616 h 6858000"/>
              <a:gd name="connsiteX396" fmla="*/ 1885273 w 7467600"/>
              <a:gd name="connsiteY396" fmla="*/ 6858000 h 6858000"/>
              <a:gd name="connsiteX397" fmla="*/ 1854363 w 7467600"/>
              <a:gd name="connsiteY397" fmla="*/ 6858000 h 6858000"/>
              <a:gd name="connsiteX398" fmla="*/ 1880391 w 7467600"/>
              <a:gd name="connsiteY398" fmla="*/ 6603796 h 6858000"/>
              <a:gd name="connsiteX399" fmla="*/ 1818273 w 7467600"/>
              <a:gd name="connsiteY399" fmla="*/ 6715729 h 6858000"/>
              <a:gd name="connsiteX400" fmla="*/ 1794691 w 7467600"/>
              <a:gd name="connsiteY400" fmla="*/ 6843239 h 6858000"/>
              <a:gd name="connsiteX401" fmla="*/ 1794914 w 7467600"/>
              <a:gd name="connsiteY401" fmla="*/ 6858000 h 6858000"/>
              <a:gd name="connsiteX402" fmla="*/ 1746128 w 7467600"/>
              <a:gd name="connsiteY402" fmla="*/ 6858000 h 6858000"/>
              <a:gd name="connsiteX403" fmla="*/ 1753934 w 7467600"/>
              <a:gd name="connsiteY403" fmla="*/ 6724796 h 6858000"/>
              <a:gd name="connsiteX404" fmla="*/ 1792053 w 7467600"/>
              <a:gd name="connsiteY404" fmla="*/ 6572396 h 6858000"/>
              <a:gd name="connsiteX405" fmla="*/ 1862248 w 7467600"/>
              <a:gd name="connsiteY405" fmla="*/ 6266397 h 6858000"/>
              <a:gd name="connsiteX406" fmla="*/ 1862250 w 7467600"/>
              <a:gd name="connsiteY406" fmla="*/ 6033531 h 6858000"/>
              <a:gd name="connsiteX407" fmla="*/ 1211999 w 7467600"/>
              <a:gd name="connsiteY407" fmla="*/ 6683610 h 6858000"/>
              <a:gd name="connsiteX408" fmla="*/ 1213266 w 7467600"/>
              <a:gd name="connsiteY408" fmla="*/ 6691947 h 6858000"/>
              <a:gd name="connsiteX409" fmla="*/ 1203370 w 7467600"/>
              <a:gd name="connsiteY409" fmla="*/ 6850676 h 6858000"/>
              <a:gd name="connsiteX410" fmla="*/ 1203671 w 7467600"/>
              <a:gd name="connsiteY410" fmla="*/ 6858000 h 6858000"/>
              <a:gd name="connsiteX411" fmla="*/ 1143180 w 7467600"/>
              <a:gd name="connsiteY411" fmla="*/ 6858000 h 6858000"/>
              <a:gd name="connsiteX412" fmla="*/ 1142176 w 7467600"/>
              <a:gd name="connsiteY412" fmla="*/ 6766045 h 6858000"/>
              <a:gd name="connsiteX413" fmla="*/ 1067484 w 7467600"/>
              <a:gd name="connsiteY413" fmla="*/ 6858000 h 6858000"/>
              <a:gd name="connsiteX414" fmla="*/ 953928 w 7467600"/>
              <a:gd name="connsiteY414" fmla="*/ 6858000 h 6858000"/>
              <a:gd name="connsiteX415" fmla="*/ 959715 w 7467600"/>
              <a:gd name="connsiteY415" fmla="*/ 6850185 h 6858000"/>
              <a:gd name="connsiteX416" fmla="*/ 1483788 w 7467600"/>
              <a:gd name="connsiteY416" fmla="*/ 6259174 h 6858000"/>
              <a:gd name="connsiteX417" fmla="*/ 1100671 w 7467600"/>
              <a:gd name="connsiteY417" fmla="*/ 6252137 h 6858000"/>
              <a:gd name="connsiteX418" fmla="*/ 1090144 w 7467600"/>
              <a:gd name="connsiteY418" fmla="*/ 6256748 h 6858000"/>
              <a:gd name="connsiteX419" fmla="*/ 1095872 w 7467600"/>
              <a:gd name="connsiteY419" fmla="*/ 6271892 h 6858000"/>
              <a:gd name="connsiteX420" fmla="*/ 262785 w 7467600"/>
              <a:gd name="connsiteY420" fmla="*/ 6845450 h 6858000"/>
              <a:gd name="connsiteX421" fmla="*/ 209968 w 7467600"/>
              <a:gd name="connsiteY421" fmla="*/ 6770713 h 6858000"/>
              <a:gd name="connsiteX422" fmla="*/ 873460 w 7467600"/>
              <a:gd name="connsiteY422" fmla="*/ 6253768 h 6858000"/>
              <a:gd name="connsiteX423" fmla="*/ 192686 w 7467600"/>
              <a:gd name="connsiteY423" fmla="*/ 5849257 h 6858000"/>
              <a:gd name="connsiteX424" fmla="*/ 4696 w 7467600"/>
              <a:gd name="connsiteY424" fmla="*/ 5697668 h 6858000"/>
              <a:gd name="connsiteX425" fmla="*/ 0 w 7467600"/>
              <a:gd name="connsiteY425" fmla="*/ 5689984 h 6858000"/>
              <a:gd name="connsiteX426" fmla="*/ 0 w 7467600"/>
              <a:gd name="connsiteY426" fmla="*/ 5513472 h 6858000"/>
              <a:gd name="connsiteX427" fmla="*/ 174101 w 7467600"/>
              <a:gd name="connsiteY427" fmla="*/ 5620277 h 6858000"/>
              <a:gd name="connsiteX428" fmla="*/ 891800 w 7467600"/>
              <a:gd name="connsiteY428" fmla="*/ 6036935 h 6858000"/>
              <a:gd name="connsiteX429" fmla="*/ 1072219 w 7467600"/>
              <a:gd name="connsiteY429" fmla="*/ 6169443 h 6858000"/>
              <a:gd name="connsiteX430" fmla="*/ 1074117 w 7467600"/>
              <a:gd name="connsiteY430" fmla="*/ 6170301 h 6858000"/>
              <a:gd name="connsiteX431" fmla="*/ 1083114 w 7467600"/>
              <a:gd name="connsiteY431" fmla="*/ 6174131 h 6858000"/>
              <a:gd name="connsiteX432" fmla="*/ 1543010 w 7467600"/>
              <a:gd name="connsiteY432" fmla="*/ 6191140 h 6858000"/>
              <a:gd name="connsiteX433" fmla="*/ 1551080 w 7467600"/>
              <a:gd name="connsiteY433" fmla="*/ 6195006 h 6858000"/>
              <a:gd name="connsiteX434" fmla="*/ 2345443 w 7467600"/>
              <a:gd name="connsiteY434" fmla="*/ 5549882 h 6858000"/>
              <a:gd name="connsiteX435" fmla="*/ 1721499 w 7467600"/>
              <a:gd name="connsiteY435" fmla="*/ 5599969 h 6858000"/>
              <a:gd name="connsiteX436" fmla="*/ 767716 w 7467600"/>
              <a:gd name="connsiteY436" fmla="*/ 5472768 h 6858000"/>
              <a:gd name="connsiteX437" fmla="*/ 722147 w 7467600"/>
              <a:gd name="connsiteY437" fmla="*/ 5393091 h 6858000"/>
              <a:gd name="connsiteX438" fmla="*/ 1485552 w 7467600"/>
              <a:gd name="connsiteY438" fmla="*/ 5313202 h 6858000"/>
              <a:gd name="connsiteX439" fmla="*/ 2143004 w 7467600"/>
              <a:gd name="connsiteY439" fmla="*/ 5402420 h 6858000"/>
              <a:gd name="connsiteX440" fmla="*/ 1933391 w 7467600"/>
              <a:gd name="connsiteY440" fmla="*/ 5156971 h 6858000"/>
              <a:gd name="connsiteX441" fmla="*/ 1827118 w 7467600"/>
              <a:gd name="connsiteY441" fmla="*/ 4968410 h 6858000"/>
              <a:gd name="connsiteX442" fmla="*/ 1837349 w 7467600"/>
              <a:gd name="connsiteY442" fmla="*/ 4956357 h 6858000"/>
              <a:gd name="connsiteX443" fmla="*/ 2162835 w 7467600"/>
              <a:gd name="connsiteY443" fmla="*/ 5187853 h 6858000"/>
              <a:gd name="connsiteX444" fmla="*/ 2257167 w 7467600"/>
              <a:gd name="connsiteY444" fmla="*/ 5462123 h 6858000"/>
              <a:gd name="connsiteX445" fmla="*/ 2261598 w 7467600"/>
              <a:gd name="connsiteY445" fmla="*/ 5467998 h 6858000"/>
              <a:gd name="connsiteX446" fmla="*/ 2437177 w 7467600"/>
              <a:gd name="connsiteY446" fmla="*/ 5479608 h 6858000"/>
              <a:gd name="connsiteX447" fmla="*/ 2445247 w 7467600"/>
              <a:gd name="connsiteY447" fmla="*/ 5483476 h 6858000"/>
              <a:gd name="connsiteX448" fmla="*/ 2743626 w 7467600"/>
              <a:gd name="connsiteY448" fmla="*/ 5304819 h 6858000"/>
              <a:gd name="connsiteX449" fmla="*/ 3048102 w 7467600"/>
              <a:gd name="connsiteY449" fmla="*/ 5150595 h 6858000"/>
              <a:gd name="connsiteX450" fmla="*/ 1799414 w 7467600"/>
              <a:gd name="connsiteY450" fmla="*/ 4694732 h 6858000"/>
              <a:gd name="connsiteX451" fmla="*/ 1771735 w 7467600"/>
              <a:gd name="connsiteY451" fmla="*/ 4619929 h 6858000"/>
              <a:gd name="connsiteX452" fmla="*/ 3104273 w 7467600"/>
              <a:gd name="connsiteY452" fmla="*/ 5076159 h 6858000"/>
              <a:gd name="connsiteX453" fmla="*/ 3113245 w 7467600"/>
              <a:gd name="connsiteY453" fmla="*/ 5090705 h 6858000"/>
              <a:gd name="connsiteX454" fmla="*/ 3126294 w 7467600"/>
              <a:gd name="connsiteY454" fmla="*/ 5114400 h 6858000"/>
              <a:gd name="connsiteX455" fmla="*/ 3937433 w 7467600"/>
              <a:gd name="connsiteY455" fmla="*/ 4830473 h 6858000"/>
              <a:gd name="connsiteX456" fmla="*/ 3590475 w 7467600"/>
              <a:gd name="connsiteY456" fmla="*/ 4597974 h 6858000"/>
              <a:gd name="connsiteX457" fmla="*/ 3100264 w 7467600"/>
              <a:gd name="connsiteY457" fmla="*/ 4579845 h 6858000"/>
              <a:gd name="connsiteX458" fmla="*/ 2183576 w 7467600"/>
              <a:gd name="connsiteY458" fmla="*/ 4227150 h 6858000"/>
              <a:gd name="connsiteX459" fmla="*/ 2151029 w 7467600"/>
              <a:gd name="connsiteY459" fmla="*/ 4146947 h 6858000"/>
              <a:gd name="connsiteX460" fmla="*/ 3563434 w 7467600"/>
              <a:gd name="connsiteY460" fmla="*/ 4469115 h 6858000"/>
              <a:gd name="connsiteX461" fmla="*/ 3177952 w 7467600"/>
              <a:gd name="connsiteY461" fmla="*/ 3657386 h 6858000"/>
              <a:gd name="connsiteX462" fmla="*/ 3189263 w 7467600"/>
              <a:gd name="connsiteY462" fmla="*/ 3625726 h 6858000"/>
              <a:gd name="connsiteX463" fmla="*/ 3560912 w 7467600"/>
              <a:gd name="connsiteY463" fmla="*/ 4079863 h 6858000"/>
              <a:gd name="connsiteX464" fmla="*/ 3626636 w 7467600"/>
              <a:gd name="connsiteY464" fmla="*/ 4512230 h 6858000"/>
              <a:gd name="connsiteX465" fmla="*/ 3653088 w 7467600"/>
              <a:gd name="connsiteY465" fmla="*/ 4521417 h 6858000"/>
              <a:gd name="connsiteX466" fmla="*/ 3988128 w 7467600"/>
              <a:gd name="connsiteY466" fmla="*/ 4817267 h 6858000"/>
              <a:gd name="connsiteX467" fmla="*/ 4830582 w 7467600"/>
              <a:gd name="connsiteY467" fmla="*/ 4676000 h 6858000"/>
              <a:gd name="connsiteX468" fmla="*/ 4830100 w 7467600"/>
              <a:gd name="connsiteY468" fmla="*/ 4675554 h 6858000"/>
              <a:gd name="connsiteX469" fmla="*/ 4036318 w 7467600"/>
              <a:gd name="connsiteY469" fmla="*/ 4147013 h 6858000"/>
              <a:gd name="connsiteX470" fmla="*/ 3432098 w 7467600"/>
              <a:gd name="connsiteY470" fmla="*/ 3537312 h 6858000"/>
              <a:gd name="connsiteX471" fmla="*/ 3446761 w 7467600"/>
              <a:gd name="connsiteY471" fmla="*/ 3461278 h 6858000"/>
              <a:gd name="connsiteX472" fmla="*/ 4419733 w 7467600"/>
              <a:gd name="connsiteY472" fmla="*/ 3963555 h 6858000"/>
              <a:gd name="connsiteX473" fmla="*/ 4781371 w 7467600"/>
              <a:gd name="connsiteY473" fmla="*/ 4458604 h 6858000"/>
              <a:gd name="connsiteX474" fmla="*/ 4780440 w 7467600"/>
              <a:gd name="connsiteY474" fmla="*/ 4470290 h 6858000"/>
              <a:gd name="connsiteX475" fmla="*/ 4898954 w 7467600"/>
              <a:gd name="connsiteY475" fmla="*/ 4662092 h 6858000"/>
              <a:gd name="connsiteX476" fmla="*/ 4900699 w 7467600"/>
              <a:gd name="connsiteY476" fmla="*/ 4670867 h 6858000"/>
              <a:gd name="connsiteX477" fmla="*/ 5714511 w 7467600"/>
              <a:gd name="connsiteY477" fmla="*/ 4663483 h 6858000"/>
              <a:gd name="connsiteX478" fmla="*/ 5464793 w 7467600"/>
              <a:gd name="connsiteY478" fmla="*/ 4393556 h 6858000"/>
              <a:gd name="connsiteX479" fmla="*/ 5461897 w 7467600"/>
              <a:gd name="connsiteY479" fmla="*/ 4390879 h 6858000"/>
              <a:gd name="connsiteX480" fmla="*/ 4294126 w 7467600"/>
              <a:gd name="connsiteY480" fmla="*/ 3303048 h 6858000"/>
              <a:gd name="connsiteX481" fmla="*/ 4305321 w 7467600"/>
              <a:gd name="connsiteY481" fmla="*/ 3256953 h 6858000"/>
              <a:gd name="connsiteX482" fmla="*/ 4949299 w 7467600"/>
              <a:gd name="connsiteY482" fmla="*/ 3766336 h 6858000"/>
              <a:gd name="connsiteX483" fmla="*/ 5291452 w 7467600"/>
              <a:gd name="connsiteY483" fmla="*/ 4076801 h 6858000"/>
              <a:gd name="connsiteX484" fmla="*/ 5434998 w 7467600"/>
              <a:gd name="connsiteY484" fmla="*/ 4254100 h 6858000"/>
              <a:gd name="connsiteX485" fmla="*/ 5351015 w 7467600"/>
              <a:gd name="connsiteY485" fmla="*/ 3760989 h 6858000"/>
              <a:gd name="connsiteX486" fmla="*/ 5413780 w 7467600"/>
              <a:gd name="connsiteY486" fmla="*/ 2966265 h 6858000"/>
              <a:gd name="connsiteX487" fmla="*/ 5425627 w 7467600"/>
              <a:gd name="connsiteY487" fmla="*/ 2954192 h 6858000"/>
              <a:gd name="connsiteX488" fmla="*/ 6604735 w 7467600"/>
              <a:gd name="connsiteY488" fmla="*/ 2041381 h 6858000"/>
              <a:gd name="connsiteX489" fmla="*/ 7204487 w 7467600"/>
              <a:gd name="connsiteY489" fmla="*/ 2742112 h 6858000"/>
              <a:gd name="connsiteX490" fmla="*/ 7131592 w 7467600"/>
              <a:gd name="connsiteY490" fmla="*/ 2672096 h 6858000"/>
              <a:gd name="connsiteX491" fmla="*/ 6996344 w 7467600"/>
              <a:gd name="connsiteY491" fmla="*/ 2518310 h 6858000"/>
              <a:gd name="connsiteX492" fmla="*/ 6735495 w 7467600"/>
              <a:gd name="connsiteY492" fmla="*/ 2196890 h 6858000"/>
              <a:gd name="connsiteX493" fmla="*/ 6721901 w 7467600"/>
              <a:gd name="connsiteY493" fmla="*/ 2179274 h 6858000"/>
              <a:gd name="connsiteX494" fmla="*/ 6604735 w 7467600"/>
              <a:gd name="connsiteY494" fmla="*/ 2041381 h 6858000"/>
              <a:gd name="connsiteX495" fmla="*/ 6591670 w 7467600"/>
              <a:gd name="connsiteY495" fmla="*/ 1988277 h 6858000"/>
              <a:gd name="connsiteX496" fmla="*/ 6747349 w 7467600"/>
              <a:gd name="connsiteY496" fmla="*/ 2160069 h 6858000"/>
              <a:gd name="connsiteX497" fmla="*/ 6760943 w 7467600"/>
              <a:gd name="connsiteY497" fmla="*/ 2177686 h 6858000"/>
              <a:gd name="connsiteX498" fmla="*/ 7021065 w 7467600"/>
              <a:gd name="connsiteY498" fmla="*/ 2498102 h 6858000"/>
              <a:gd name="connsiteX499" fmla="*/ 7155223 w 7467600"/>
              <a:gd name="connsiteY499" fmla="*/ 2650386 h 6858000"/>
              <a:gd name="connsiteX500" fmla="*/ 7203167 w 7467600"/>
              <a:gd name="connsiteY500" fmla="*/ 2697288 h 6858000"/>
              <a:gd name="connsiteX501" fmla="*/ 6937703 w 7467600"/>
              <a:gd name="connsiteY501" fmla="*/ 2321981 h 6858000"/>
              <a:gd name="connsiteX502" fmla="*/ 6591670 w 7467600"/>
              <a:gd name="connsiteY502" fmla="*/ 1988277 h 6858000"/>
              <a:gd name="connsiteX503" fmla="*/ 5798671 w 7467600"/>
              <a:gd name="connsiteY503" fmla="*/ 1981601 h 6858000"/>
              <a:gd name="connsiteX504" fmla="*/ 5754709 w 7467600"/>
              <a:gd name="connsiteY504" fmla="*/ 2071454 h 6858000"/>
              <a:gd name="connsiteX505" fmla="*/ 5763044 w 7467600"/>
              <a:gd name="connsiteY505" fmla="*/ 2842206 h 6858000"/>
              <a:gd name="connsiteX506" fmla="*/ 5764974 w 7467600"/>
              <a:gd name="connsiteY506" fmla="*/ 2799609 h 6858000"/>
              <a:gd name="connsiteX507" fmla="*/ 5767665 w 7467600"/>
              <a:gd name="connsiteY507" fmla="*/ 2666409 h 6858000"/>
              <a:gd name="connsiteX508" fmla="*/ 5763055 w 7467600"/>
              <a:gd name="connsiteY508" fmla="*/ 2579705 h 6858000"/>
              <a:gd name="connsiteX509" fmla="*/ 5758079 w 7467600"/>
              <a:gd name="connsiteY509" fmla="*/ 2492508 h 6858000"/>
              <a:gd name="connsiteX510" fmla="*/ 5779325 w 7467600"/>
              <a:gd name="connsiteY510" fmla="*/ 2197069 h 6858000"/>
              <a:gd name="connsiteX511" fmla="*/ 5798671 w 7467600"/>
              <a:gd name="connsiteY511" fmla="*/ 1981601 h 6858000"/>
              <a:gd name="connsiteX512" fmla="*/ 5829202 w 7467600"/>
              <a:gd name="connsiteY512" fmla="*/ 1971679 h 6858000"/>
              <a:gd name="connsiteX513" fmla="*/ 5809558 w 7467600"/>
              <a:gd name="connsiteY513" fmla="*/ 2198043 h 6858000"/>
              <a:gd name="connsiteX514" fmla="*/ 5788653 w 7467600"/>
              <a:gd name="connsiteY514" fmla="*/ 2489430 h 6858000"/>
              <a:gd name="connsiteX515" fmla="*/ 5793439 w 7467600"/>
              <a:gd name="connsiteY515" fmla="*/ 2575235 h 6858000"/>
              <a:gd name="connsiteX516" fmla="*/ 5796837 w 7467600"/>
              <a:gd name="connsiteY516" fmla="*/ 2637633 h 6858000"/>
              <a:gd name="connsiteX517" fmla="*/ 5818614 w 7467600"/>
              <a:gd name="connsiteY517" fmla="*/ 2473055 h 6858000"/>
              <a:gd name="connsiteX518" fmla="*/ 5829202 w 7467600"/>
              <a:gd name="connsiteY518" fmla="*/ 1971679 h 6858000"/>
              <a:gd name="connsiteX519" fmla="*/ 5911389 w 7467600"/>
              <a:gd name="connsiteY519" fmla="*/ 1898371 h 6858000"/>
              <a:gd name="connsiteX520" fmla="*/ 6237627 w 7467600"/>
              <a:gd name="connsiteY520" fmla="*/ 2231921 h 6858000"/>
              <a:gd name="connsiteX521" fmla="*/ 5911389 w 7467600"/>
              <a:gd name="connsiteY521" fmla="*/ 1898371 h 6858000"/>
              <a:gd name="connsiteX522" fmla="*/ 6944437 w 7467600"/>
              <a:gd name="connsiteY522" fmla="*/ 1575402 h 6858000"/>
              <a:gd name="connsiteX523" fmla="*/ 6304730 w 7467600"/>
              <a:gd name="connsiteY523" fmla="*/ 1766654 h 6858000"/>
              <a:gd name="connsiteX524" fmla="*/ 6944437 w 7467600"/>
              <a:gd name="connsiteY524" fmla="*/ 1575402 h 6858000"/>
              <a:gd name="connsiteX525" fmla="*/ 7019523 w 7467600"/>
              <a:gd name="connsiteY525" fmla="*/ 1519450 h 6858000"/>
              <a:gd name="connsiteX526" fmla="*/ 6298091 w 7467600"/>
              <a:gd name="connsiteY526" fmla="*/ 1737122 h 6858000"/>
              <a:gd name="connsiteX527" fmla="*/ 7019523 w 7467600"/>
              <a:gd name="connsiteY527" fmla="*/ 1519450 h 6858000"/>
              <a:gd name="connsiteX528" fmla="*/ 2399523 w 7467600"/>
              <a:gd name="connsiteY528" fmla="*/ 1428234 h 6858000"/>
              <a:gd name="connsiteX529" fmla="*/ 2224982 w 7467600"/>
              <a:gd name="connsiteY529" fmla="*/ 1826201 h 6858000"/>
              <a:gd name="connsiteX530" fmla="*/ 2096099 w 7467600"/>
              <a:gd name="connsiteY530" fmla="*/ 2345900 h 6858000"/>
              <a:gd name="connsiteX531" fmla="*/ 2283317 w 7467600"/>
              <a:gd name="connsiteY531" fmla="*/ 1796925 h 6858000"/>
              <a:gd name="connsiteX532" fmla="*/ 2399523 w 7467600"/>
              <a:gd name="connsiteY532" fmla="*/ 1428234 h 6858000"/>
              <a:gd name="connsiteX533" fmla="*/ 2448558 w 7467600"/>
              <a:gd name="connsiteY533" fmla="*/ 1373435 h 6858000"/>
              <a:gd name="connsiteX534" fmla="*/ 2312521 w 7467600"/>
              <a:gd name="connsiteY534" fmla="*/ 1806140 h 6858000"/>
              <a:gd name="connsiteX535" fmla="*/ 2127533 w 7467600"/>
              <a:gd name="connsiteY535" fmla="*/ 2348380 h 6858000"/>
              <a:gd name="connsiteX536" fmla="*/ 2358080 w 7467600"/>
              <a:gd name="connsiteY536" fmla="*/ 1866134 h 6858000"/>
              <a:gd name="connsiteX537" fmla="*/ 2407436 w 7467600"/>
              <a:gd name="connsiteY537" fmla="*/ 1651070 h 6858000"/>
              <a:gd name="connsiteX538" fmla="*/ 2448558 w 7467600"/>
              <a:gd name="connsiteY538" fmla="*/ 1373435 h 6858000"/>
              <a:gd name="connsiteX539" fmla="*/ 278707 w 7467600"/>
              <a:gd name="connsiteY539" fmla="*/ 1352270 h 6858000"/>
              <a:gd name="connsiteX540" fmla="*/ 321570 w 7467600"/>
              <a:gd name="connsiteY540" fmla="*/ 1861610 h 6858000"/>
              <a:gd name="connsiteX541" fmla="*/ 294281 w 7467600"/>
              <a:gd name="connsiteY541" fmla="*/ 1440658 h 6858000"/>
              <a:gd name="connsiteX542" fmla="*/ 278707 w 7467600"/>
              <a:gd name="connsiteY542" fmla="*/ 1352270 h 6858000"/>
              <a:gd name="connsiteX543" fmla="*/ 1423821 w 7467600"/>
              <a:gd name="connsiteY543" fmla="*/ 1351958 h 6858000"/>
              <a:gd name="connsiteX544" fmla="*/ 1638521 w 7467600"/>
              <a:gd name="connsiteY544" fmla="*/ 1908470 h 6858000"/>
              <a:gd name="connsiteX545" fmla="*/ 1754199 w 7467600"/>
              <a:gd name="connsiteY545" fmla="*/ 2149284 h 6858000"/>
              <a:gd name="connsiteX546" fmla="*/ 1908359 w 7467600"/>
              <a:gd name="connsiteY546" fmla="*/ 2364988 h 6858000"/>
              <a:gd name="connsiteX547" fmla="*/ 1647661 w 7467600"/>
              <a:gd name="connsiteY547" fmla="*/ 1825945 h 6858000"/>
              <a:gd name="connsiteX548" fmla="*/ 1423821 w 7467600"/>
              <a:gd name="connsiteY548" fmla="*/ 1351958 h 6858000"/>
              <a:gd name="connsiteX549" fmla="*/ 1431890 w 7467600"/>
              <a:gd name="connsiteY549" fmla="*/ 1306475 h 6858000"/>
              <a:gd name="connsiteX550" fmla="*/ 1507597 w 7467600"/>
              <a:gd name="connsiteY550" fmla="*/ 1446132 h 6858000"/>
              <a:gd name="connsiteX551" fmla="*/ 1674586 w 7467600"/>
              <a:gd name="connsiteY551" fmla="*/ 1813832 h 6858000"/>
              <a:gd name="connsiteX552" fmla="*/ 1815950 w 7467600"/>
              <a:gd name="connsiteY552" fmla="*/ 2128564 h 6858000"/>
              <a:gd name="connsiteX553" fmla="*/ 1984242 w 7467600"/>
              <a:gd name="connsiteY553" fmla="*/ 2430829 h 6858000"/>
              <a:gd name="connsiteX554" fmla="*/ 2014023 w 7467600"/>
              <a:gd name="connsiteY554" fmla="*/ 2450995 h 6858000"/>
              <a:gd name="connsiteX555" fmla="*/ 1747337 w 7467600"/>
              <a:gd name="connsiteY555" fmla="*/ 1855264 h 6858000"/>
              <a:gd name="connsiteX556" fmla="*/ 1533749 w 7467600"/>
              <a:gd name="connsiteY556" fmla="*/ 1478656 h 6858000"/>
              <a:gd name="connsiteX557" fmla="*/ 1431890 w 7467600"/>
              <a:gd name="connsiteY557" fmla="*/ 1306475 h 6858000"/>
              <a:gd name="connsiteX558" fmla="*/ 5052692 w 7467600"/>
              <a:gd name="connsiteY558" fmla="*/ 1292994 h 6858000"/>
              <a:gd name="connsiteX559" fmla="*/ 5200661 w 7467600"/>
              <a:gd name="connsiteY559" fmla="*/ 1635186 h 6858000"/>
              <a:gd name="connsiteX560" fmla="*/ 5297138 w 7467600"/>
              <a:gd name="connsiteY560" fmla="*/ 1906351 h 6858000"/>
              <a:gd name="connsiteX561" fmla="*/ 5052692 w 7467600"/>
              <a:gd name="connsiteY561" fmla="*/ 1292994 h 6858000"/>
              <a:gd name="connsiteX562" fmla="*/ 5009948 w 7467600"/>
              <a:gd name="connsiteY562" fmla="*/ 1273619 h 6858000"/>
              <a:gd name="connsiteX563" fmla="*/ 5121777 w 7467600"/>
              <a:gd name="connsiteY563" fmla="*/ 1654213 h 6858000"/>
              <a:gd name="connsiteX564" fmla="*/ 5293545 w 7467600"/>
              <a:gd name="connsiteY564" fmla="*/ 2072247 h 6858000"/>
              <a:gd name="connsiteX565" fmla="*/ 5294042 w 7467600"/>
              <a:gd name="connsiteY565" fmla="*/ 2065019 h 6858000"/>
              <a:gd name="connsiteX566" fmla="*/ 5171936 w 7467600"/>
              <a:gd name="connsiteY566" fmla="*/ 1647613 h 6858000"/>
              <a:gd name="connsiteX567" fmla="*/ 5009948 w 7467600"/>
              <a:gd name="connsiteY567" fmla="*/ 1273619 h 6858000"/>
              <a:gd name="connsiteX568" fmla="*/ 655236 w 7467600"/>
              <a:gd name="connsiteY568" fmla="*/ 1268632 h 6858000"/>
              <a:gd name="connsiteX569" fmla="*/ 839521 w 7467600"/>
              <a:gd name="connsiteY569" fmla="*/ 1685315 h 6858000"/>
              <a:gd name="connsiteX570" fmla="*/ 1109416 w 7467600"/>
              <a:gd name="connsiteY570" fmla="*/ 2061663 h 6858000"/>
              <a:gd name="connsiteX571" fmla="*/ 1298300 w 7467600"/>
              <a:gd name="connsiteY571" fmla="*/ 2247742 h 6858000"/>
              <a:gd name="connsiteX572" fmla="*/ 1125871 w 7467600"/>
              <a:gd name="connsiteY572" fmla="*/ 1989513 h 6858000"/>
              <a:gd name="connsiteX573" fmla="*/ 981574 w 7467600"/>
              <a:gd name="connsiteY573" fmla="*/ 1783157 h 6858000"/>
              <a:gd name="connsiteX574" fmla="*/ 922198 w 7467600"/>
              <a:gd name="connsiteY574" fmla="*/ 1677437 h 6858000"/>
              <a:gd name="connsiteX575" fmla="*/ 869293 w 7467600"/>
              <a:gd name="connsiteY575" fmla="*/ 1583214 h 6858000"/>
              <a:gd name="connsiteX576" fmla="*/ 751431 w 7467600"/>
              <a:gd name="connsiteY576" fmla="*/ 1405731 h 6858000"/>
              <a:gd name="connsiteX577" fmla="*/ 655236 w 7467600"/>
              <a:gd name="connsiteY577" fmla="*/ 1268632 h 6858000"/>
              <a:gd name="connsiteX578" fmla="*/ 6516292 w 7467600"/>
              <a:gd name="connsiteY578" fmla="*/ 1263064 h 6858000"/>
              <a:gd name="connsiteX579" fmla="*/ 5736320 w 7467600"/>
              <a:gd name="connsiteY579" fmla="*/ 1501803 h 6858000"/>
              <a:gd name="connsiteX580" fmla="*/ 6516292 w 7467600"/>
              <a:gd name="connsiteY580" fmla="*/ 1263064 h 6858000"/>
              <a:gd name="connsiteX581" fmla="*/ 291466 w 7467600"/>
              <a:gd name="connsiteY581" fmla="*/ 1250369 h 6858000"/>
              <a:gd name="connsiteX582" fmla="*/ 323180 w 7467600"/>
              <a:gd name="connsiteY582" fmla="*/ 1435283 h 6858000"/>
              <a:gd name="connsiteX583" fmla="*/ 349381 w 7467600"/>
              <a:gd name="connsiteY583" fmla="*/ 1875041 h 6858000"/>
              <a:gd name="connsiteX584" fmla="*/ 374363 w 7467600"/>
              <a:gd name="connsiteY584" fmla="*/ 1506494 h 6858000"/>
              <a:gd name="connsiteX585" fmla="*/ 302168 w 7467600"/>
              <a:gd name="connsiteY585" fmla="*/ 1274495 h 6858000"/>
              <a:gd name="connsiteX586" fmla="*/ 291466 w 7467600"/>
              <a:gd name="connsiteY586" fmla="*/ 1250369 h 6858000"/>
              <a:gd name="connsiteX587" fmla="*/ 678222 w 7467600"/>
              <a:gd name="connsiteY587" fmla="*/ 1248670 h 6858000"/>
              <a:gd name="connsiteX588" fmla="*/ 775536 w 7467600"/>
              <a:gd name="connsiteY588" fmla="*/ 1388015 h 6858000"/>
              <a:gd name="connsiteX589" fmla="*/ 894529 w 7467600"/>
              <a:gd name="connsiteY589" fmla="*/ 1567739 h 6858000"/>
              <a:gd name="connsiteX590" fmla="*/ 948000 w 7467600"/>
              <a:gd name="connsiteY590" fmla="*/ 1663088 h 6858000"/>
              <a:gd name="connsiteX591" fmla="*/ 1006812 w 7467600"/>
              <a:gd name="connsiteY591" fmla="*/ 1767683 h 6858000"/>
              <a:gd name="connsiteX592" fmla="*/ 1149133 w 7467600"/>
              <a:gd name="connsiteY592" fmla="*/ 1971513 h 6858000"/>
              <a:gd name="connsiteX593" fmla="*/ 1333952 w 7467600"/>
              <a:gd name="connsiteY593" fmla="*/ 2251620 h 6858000"/>
              <a:gd name="connsiteX594" fmla="*/ 1337329 w 7467600"/>
              <a:gd name="connsiteY594" fmla="*/ 2258350 h 6858000"/>
              <a:gd name="connsiteX595" fmla="*/ 1014726 w 7467600"/>
              <a:gd name="connsiteY595" fmla="*/ 1615556 h 6858000"/>
              <a:gd name="connsiteX596" fmla="*/ 678222 w 7467600"/>
              <a:gd name="connsiteY596" fmla="*/ 1248670 h 6858000"/>
              <a:gd name="connsiteX597" fmla="*/ 6691602 w 7467600"/>
              <a:gd name="connsiteY597" fmla="*/ 1140573 h 6858000"/>
              <a:gd name="connsiteX598" fmla="*/ 6571100 w 7467600"/>
              <a:gd name="connsiteY598" fmla="*/ 1183662 h 6858000"/>
              <a:gd name="connsiteX599" fmla="*/ 6241687 w 7467600"/>
              <a:gd name="connsiteY599" fmla="*/ 1257600 h 6858000"/>
              <a:gd name="connsiteX600" fmla="*/ 5693009 w 7467600"/>
              <a:gd name="connsiteY600" fmla="*/ 1478256 h 6858000"/>
              <a:gd name="connsiteX601" fmla="*/ 6548420 w 7467600"/>
              <a:gd name="connsiteY601" fmla="*/ 1214599 h 6858000"/>
              <a:gd name="connsiteX602" fmla="*/ 6605473 w 7467600"/>
              <a:gd name="connsiteY602" fmla="*/ 1184686 h 6858000"/>
              <a:gd name="connsiteX603" fmla="*/ 6691602 w 7467600"/>
              <a:gd name="connsiteY603" fmla="*/ 1140573 h 6858000"/>
              <a:gd name="connsiteX604" fmla="*/ 4002475 w 7467600"/>
              <a:gd name="connsiteY604" fmla="*/ 1037802 h 6858000"/>
              <a:gd name="connsiteX605" fmla="*/ 4000324 w 7467600"/>
              <a:gd name="connsiteY605" fmla="*/ 1039362 h 6858000"/>
              <a:gd name="connsiteX606" fmla="*/ 4002862 w 7467600"/>
              <a:gd name="connsiteY606" fmla="*/ 1042866 h 6858000"/>
              <a:gd name="connsiteX607" fmla="*/ 4002475 w 7467600"/>
              <a:gd name="connsiteY607" fmla="*/ 1037802 h 6858000"/>
              <a:gd name="connsiteX608" fmla="*/ 506322 w 7467600"/>
              <a:gd name="connsiteY608" fmla="*/ 1020997 h 6858000"/>
              <a:gd name="connsiteX609" fmla="*/ 533068 w 7467600"/>
              <a:gd name="connsiteY609" fmla="*/ 1029409 h 6858000"/>
              <a:gd name="connsiteX610" fmla="*/ 1232525 w 7467600"/>
              <a:gd name="connsiteY610" fmla="*/ 1804675 h 6858000"/>
              <a:gd name="connsiteX611" fmla="*/ 1388858 w 7467600"/>
              <a:gd name="connsiteY611" fmla="*/ 2368011 h 6858000"/>
              <a:gd name="connsiteX612" fmla="*/ 1384098 w 7467600"/>
              <a:gd name="connsiteY612" fmla="*/ 2378125 h 6858000"/>
              <a:gd name="connsiteX613" fmla="*/ 1425393 w 7467600"/>
              <a:gd name="connsiteY613" fmla="*/ 2589124 h 6858000"/>
              <a:gd name="connsiteX614" fmla="*/ 1424001 w 7467600"/>
              <a:gd name="connsiteY614" fmla="*/ 2597541 h 6858000"/>
              <a:gd name="connsiteX615" fmla="*/ 2152729 w 7467600"/>
              <a:gd name="connsiteY615" fmla="*/ 2864487 h 6858000"/>
              <a:gd name="connsiteX616" fmla="*/ 2020609 w 7467600"/>
              <a:gd name="connsiteY616" fmla="*/ 2539671 h 6858000"/>
              <a:gd name="connsiteX617" fmla="*/ 2018920 w 7467600"/>
              <a:gd name="connsiteY617" fmla="*/ 2536309 h 6858000"/>
              <a:gd name="connsiteX618" fmla="*/ 1342441 w 7467600"/>
              <a:gd name="connsiteY618" fmla="*/ 1173017 h 6858000"/>
              <a:gd name="connsiteX619" fmla="*/ 1367925 w 7467600"/>
              <a:gd name="connsiteY619" fmla="*/ 1135648 h 6858000"/>
              <a:gd name="connsiteX620" fmla="*/ 1771401 w 7467600"/>
              <a:gd name="connsiteY620" fmla="*/ 1806673 h 6858000"/>
              <a:gd name="connsiteX621" fmla="*/ 1972385 w 7467600"/>
              <a:gd name="connsiteY621" fmla="*/ 2198735 h 6858000"/>
              <a:gd name="connsiteX622" fmla="*/ 2040892 w 7467600"/>
              <a:gd name="connsiteY622" fmla="*/ 2405205 h 6858000"/>
              <a:gd name="connsiteX623" fmla="*/ 2131689 w 7467600"/>
              <a:gd name="connsiteY623" fmla="*/ 1936926 h 6858000"/>
              <a:gd name="connsiteX624" fmla="*/ 2454820 w 7467600"/>
              <a:gd name="connsiteY624" fmla="*/ 1248808 h 6858000"/>
              <a:gd name="connsiteX625" fmla="*/ 2492512 w 7467600"/>
              <a:gd name="connsiteY625" fmla="*/ 1302920 h 6858000"/>
              <a:gd name="connsiteX626" fmla="*/ 2081216 w 7467600"/>
              <a:gd name="connsiteY626" fmla="*/ 2527513 h 6858000"/>
              <a:gd name="connsiteX627" fmla="*/ 2081211 w 7467600"/>
              <a:gd name="connsiteY627" fmla="*/ 2528916 h 6858000"/>
              <a:gd name="connsiteX628" fmla="*/ 2199067 w 7467600"/>
              <a:gd name="connsiteY628" fmla="*/ 2884061 h 6858000"/>
              <a:gd name="connsiteX629" fmla="*/ 3192586 w 7467600"/>
              <a:gd name="connsiteY629" fmla="*/ 3411496 h 6858000"/>
              <a:gd name="connsiteX630" fmla="*/ 3182620 w 7467600"/>
              <a:gd name="connsiteY630" fmla="*/ 3483279 h 6858000"/>
              <a:gd name="connsiteX631" fmla="*/ 2435119 w 7467600"/>
              <a:gd name="connsiteY631" fmla="*/ 3080173 h 6858000"/>
              <a:gd name="connsiteX632" fmla="*/ 2410152 w 7467600"/>
              <a:gd name="connsiteY632" fmla="*/ 3063751 h 6858000"/>
              <a:gd name="connsiteX633" fmla="*/ 2408099 w 7467600"/>
              <a:gd name="connsiteY633" fmla="*/ 3064403 h 6858000"/>
              <a:gd name="connsiteX634" fmla="*/ 2407218 w 7467600"/>
              <a:gd name="connsiteY634" fmla="*/ 3070324 h 6858000"/>
              <a:gd name="connsiteX635" fmla="*/ 2380138 w 7467600"/>
              <a:gd name="connsiteY635" fmla="*/ 3099341 h 6858000"/>
              <a:gd name="connsiteX636" fmla="*/ 1765923 w 7467600"/>
              <a:gd name="connsiteY636" fmla="*/ 3581043 h 6858000"/>
              <a:gd name="connsiteX637" fmla="*/ 1702258 w 7467600"/>
              <a:gd name="connsiteY637" fmla="*/ 3612286 h 6858000"/>
              <a:gd name="connsiteX638" fmla="*/ 1538370 w 7467600"/>
              <a:gd name="connsiteY638" fmla="*/ 3811804 h 6858000"/>
              <a:gd name="connsiteX639" fmla="*/ 542867 w 7467600"/>
              <a:gd name="connsiteY639" fmla="*/ 4944092 h 6858000"/>
              <a:gd name="connsiteX640" fmla="*/ 515800 w 7467600"/>
              <a:gd name="connsiteY640" fmla="*/ 4862180 h 6858000"/>
              <a:gd name="connsiteX641" fmla="*/ 909145 w 7467600"/>
              <a:gd name="connsiteY641" fmla="*/ 4199225 h 6858000"/>
              <a:gd name="connsiteX642" fmla="*/ 1214067 w 7467600"/>
              <a:gd name="connsiteY642" fmla="*/ 3908561 h 6858000"/>
              <a:gd name="connsiteX643" fmla="*/ 640967 w 7467600"/>
              <a:gd name="connsiteY643" fmla="*/ 4105601 h 6858000"/>
              <a:gd name="connsiteX644" fmla="*/ 112563 w 7467600"/>
              <a:gd name="connsiteY644" fmla="*/ 4396952 h 6858000"/>
              <a:gd name="connsiteX645" fmla="*/ 0 w 7467600"/>
              <a:gd name="connsiteY645" fmla="*/ 4466006 h 6858000"/>
              <a:gd name="connsiteX646" fmla="*/ 0 w 7467600"/>
              <a:gd name="connsiteY646" fmla="*/ 4233763 h 6858000"/>
              <a:gd name="connsiteX647" fmla="*/ 36881 w 7467600"/>
              <a:gd name="connsiteY647" fmla="*/ 4200118 h 6858000"/>
              <a:gd name="connsiteX648" fmla="*/ 910534 w 7467600"/>
              <a:gd name="connsiteY648" fmla="*/ 3629753 h 6858000"/>
              <a:gd name="connsiteX649" fmla="*/ 1578717 w 7467600"/>
              <a:gd name="connsiteY649" fmla="*/ 3575982 h 6858000"/>
              <a:gd name="connsiteX650" fmla="*/ 2338780 w 7467600"/>
              <a:gd name="connsiteY650" fmla="*/ 3033725 h 6858000"/>
              <a:gd name="connsiteX651" fmla="*/ 1807991 w 7467600"/>
              <a:gd name="connsiteY651" fmla="*/ 2807184 h 6858000"/>
              <a:gd name="connsiteX652" fmla="*/ 1416358 w 7467600"/>
              <a:gd name="connsiteY652" fmla="*/ 3112571 h 6858000"/>
              <a:gd name="connsiteX653" fmla="*/ 939066 w 7467600"/>
              <a:gd name="connsiteY653" fmla="*/ 3378798 h 6858000"/>
              <a:gd name="connsiteX654" fmla="*/ 115099 w 7467600"/>
              <a:gd name="connsiteY654" fmla="*/ 3607650 h 6858000"/>
              <a:gd name="connsiteX655" fmla="*/ 97284 w 7467600"/>
              <a:gd name="connsiteY655" fmla="*/ 3520393 h 6858000"/>
              <a:gd name="connsiteX656" fmla="*/ 922050 w 7467600"/>
              <a:gd name="connsiteY656" fmla="*/ 3074867 h 6858000"/>
              <a:gd name="connsiteX657" fmla="*/ 1405265 w 7467600"/>
              <a:gd name="connsiteY657" fmla="*/ 3016319 h 6858000"/>
              <a:gd name="connsiteX658" fmla="*/ 1407512 w 7467600"/>
              <a:gd name="connsiteY658" fmla="*/ 3018001 h 6858000"/>
              <a:gd name="connsiteX659" fmla="*/ 1726266 w 7467600"/>
              <a:gd name="connsiteY659" fmla="*/ 2777274 h 6858000"/>
              <a:gd name="connsiteX660" fmla="*/ 625390 w 7467600"/>
              <a:gd name="connsiteY660" fmla="*/ 2514541 h 6858000"/>
              <a:gd name="connsiteX661" fmla="*/ 619799 w 7467600"/>
              <a:gd name="connsiteY661" fmla="*/ 2527180 h 6858000"/>
              <a:gd name="connsiteX662" fmla="*/ 310030 w 7467600"/>
              <a:gd name="connsiteY662" fmla="*/ 2771818 h 6858000"/>
              <a:gd name="connsiteX663" fmla="*/ 173877 w 7467600"/>
              <a:gd name="connsiteY663" fmla="*/ 2937056 h 6858000"/>
              <a:gd name="connsiteX664" fmla="*/ 77889 w 7467600"/>
              <a:gd name="connsiteY664" fmla="*/ 3138440 h 6858000"/>
              <a:gd name="connsiteX665" fmla="*/ 0 w 7467600"/>
              <a:gd name="connsiteY665" fmla="*/ 3271395 h 6858000"/>
              <a:gd name="connsiteX666" fmla="*/ 0 w 7467600"/>
              <a:gd name="connsiteY666" fmla="*/ 3153002 h 6858000"/>
              <a:gd name="connsiteX667" fmla="*/ 2386 w 7467600"/>
              <a:gd name="connsiteY667" fmla="*/ 3149203 h 6858000"/>
              <a:gd name="connsiteX668" fmla="*/ 89753 w 7467600"/>
              <a:gd name="connsiteY668" fmla="*/ 2987702 h 6858000"/>
              <a:gd name="connsiteX669" fmla="*/ 76869 w 7467600"/>
              <a:gd name="connsiteY669" fmla="*/ 3005404 h 6858000"/>
              <a:gd name="connsiteX670" fmla="*/ 32049 w 7467600"/>
              <a:gd name="connsiteY670" fmla="*/ 3065814 h 6858000"/>
              <a:gd name="connsiteX671" fmla="*/ 0 w 7467600"/>
              <a:gd name="connsiteY671" fmla="*/ 3108744 h 6858000"/>
              <a:gd name="connsiteX672" fmla="*/ 0 w 7467600"/>
              <a:gd name="connsiteY672" fmla="*/ 3058059 h 6858000"/>
              <a:gd name="connsiteX673" fmla="*/ 7610 w 7467600"/>
              <a:gd name="connsiteY673" fmla="*/ 3047889 h 6858000"/>
              <a:gd name="connsiteX674" fmla="*/ 52419 w 7467600"/>
              <a:gd name="connsiteY674" fmla="*/ 2987479 h 6858000"/>
              <a:gd name="connsiteX675" fmla="*/ 59142 w 7467600"/>
              <a:gd name="connsiteY675" fmla="*/ 2978488 h 6858000"/>
              <a:gd name="connsiteX676" fmla="*/ 0 w 7467600"/>
              <a:gd name="connsiteY676" fmla="*/ 3015334 h 6858000"/>
              <a:gd name="connsiteX677" fmla="*/ 0 w 7467600"/>
              <a:gd name="connsiteY677" fmla="*/ 2914286 h 6858000"/>
              <a:gd name="connsiteX678" fmla="*/ 36383 w 7467600"/>
              <a:gd name="connsiteY678" fmla="*/ 2901128 h 6858000"/>
              <a:gd name="connsiteX679" fmla="*/ 156329 w 7467600"/>
              <a:gd name="connsiteY679" fmla="*/ 2840533 h 6858000"/>
              <a:gd name="connsiteX680" fmla="*/ 358355 w 7467600"/>
              <a:gd name="connsiteY680" fmla="*/ 2620471 h 6858000"/>
              <a:gd name="connsiteX681" fmla="*/ 510577 w 7467600"/>
              <a:gd name="connsiteY681" fmla="*/ 2501244 h 6858000"/>
              <a:gd name="connsiteX682" fmla="*/ 211967 w 7467600"/>
              <a:gd name="connsiteY682" fmla="*/ 2479171 h 6858000"/>
              <a:gd name="connsiteX683" fmla="*/ 0 w 7467600"/>
              <a:gd name="connsiteY683" fmla="*/ 2476398 h 6858000"/>
              <a:gd name="connsiteX684" fmla="*/ 0 w 7467600"/>
              <a:gd name="connsiteY684" fmla="*/ 2389189 h 6858000"/>
              <a:gd name="connsiteX685" fmla="*/ 103062 w 7467600"/>
              <a:gd name="connsiteY685" fmla="*/ 2389518 h 6858000"/>
              <a:gd name="connsiteX686" fmla="*/ 510734 w 7467600"/>
              <a:gd name="connsiteY686" fmla="*/ 2416201 h 6858000"/>
              <a:gd name="connsiteX687" fmla="*/ 279257 w 7467600"/>
              <a:gd name="connsiteY687" fmla="*/ 2092102 h 6858000"/>
              <a:gd name="connsiteX688" fmla="*/ 65265 w 7467600"/>
              <a:gd name="connsiteY688" fmla="*/ 2006049 h 6858000"/>
              <a:gd name="connsiteX689" fmla="*/ 0 w 7467600"/>
              <a:gd name="connsiteY689" fmla="*/ 1982532 h 6858000"/>
              <a:gd name="connsiteX690" fmla="*/ 0 w 7467600"/>
              <a:gd name="connsiteY690" fmla="*/ 1912789 h 6858000"/>
              <a:gd name="connsiteX691" fmla="*/ 97460 w 7467600"/>
              <a:gd name="connsiteY691" fmla="*/ 1953725 h 6858000"/>
              <a:gd name="connsiteX692" fmla="*/ 221272 w 7467600"/>
              <a:gd name="connsiteY692" fmla="*/ 1980766 h 6858000"/>
              <a:gd name="connsiteX693" fmla="*/ 116765 w 7467600"/>
              <a:gd name="connsiteY693" fmla="*/ 1911033 h 6858000"/>
              <a:gd name="connsiteX694" fmla="*/ 16405 w 7467600"/>
              <a:gd name="connsiteY694" fmla="*/ 1803412 h 6858000"/>
              <a:gd name="connsiteX695" fmla="*/ 0 w 7467600"/>
              <a:gd name="connsiteY695" fmla="*/ 1784777 h 6858000"/>
              <a:gd name="connsiteX696" fmla="*/ 0 w 7467600"/>
              <a:gd name="connsiteY696" fmla="*/ 1740082 h 6858000"/>
              <a:gd name="connsiteX697" fmla="*/ 39394 w 7467600"/>
              <a:gd name="connsiteY697" fmla="*/ 1784856 h 6858000"/>
              <a:gd name="connsiteX698" fmla="*/ 135813 w 7467600"/>
              <a:gd name="connsiteY698" fmla="*/ 1888838 h 6858000"/>
              <a:gd name="connsiteX699" fmla="*/ 242575 w 7467600"/>
              <a:gd name="connsiteY699" fmla="*/ 1958841 h 6858000"/>
              <a:gd name="connsiteX700" fmla="*/ 82197 w 7467600"/>
              <a:gd name="connsiteY700" fmla="*/ 1754826 h 6858000"/>
              <a:gd name="connsiteX701" fmla="*/ 0 w 7467600"/>
              <a:gd name="connsiteY701" fmla="*/ 1679650 h 6858000"/>
              <a:gd name="connsiteX702" fmla="*/ 0 w 7467600"/>
              <a:gd name="connsiteY702" fmla="*/ 1602463 h 6858000"/>
              <a:gd name="connsiteX703" fmla="*/ 84689 w 7467600"/>
              <a:gd name="connsiteY703" fmla="*/ 1677442 h 6858000"/>
              <a:gd name="connsiteX704" fmla="*/ 298437 w 7467600"/>
              <a:gd name="connsiteY704" fmla="*/ 1968019 h 6858000"/>
              <a:gd name="connsiteX705" fmla="*/ 227269 w 7467600"/>
              <a:gd name="connsiteY705" fmla="*/ 1114064 h 6858000"/>
              <a:gd name="connsiteX706" fmla="*/ 248003 w 7467600"/>
              <a:gd name="connsiteY706" fmla="*/ 1089613 h 6858000"/>
              <a:gd name="connsiteX707" fmla="*/ 427020 w 7467600"/>
              <a:gd name="connsiteY707" fmla="*/ 1619803 h 6858000"/>
              <a:gd name="connsiteX708" fmla="*/ 340345 w 7467600"/>
              <a:gd name="connsiteY708" fmla="*/ 2027739 h 6858000"/>
              <a:gd name="connsiteX709" fmla="*/ 360865 w 7467600"/>
              <a:gd name="connsiteY709" fmla="*/ 2044827 h 6858000"/>
              <a:gd name="connsiteX710" fmla="*/ 560414 w 7467600"/>
              <a:gd name="connsiteY710" fmla="*/ 2421457 h 6858000"/>
              <a:gd name="connsiteX711" fmla="*/ 1359703 w 7467600"/>
              <a:gd name="connsiteY711" fmla="*/ 2578554 h 6858000"/>
              <a:gd name="connsiteX712" fmla="*/ 1359422 w 7467600"/>
              <a:gd name="connsiteY712" fmla="*/ 2577994 h 6858000"/>
              <a:gd name="connsiteX713" fmla="*/ 828701 w 7467600"/>
              <a:gd name="connsiteY713" fmla="*/ 1839520 h 6858000"/>
              <a:gd name="connsiteX714" fmla="*/ 494427 w 7467600"/>
              <a:gd name="connsiteY714" fmla="*/ 1092333 h 6858000"/>
              <a:gd name="connsiteX715" fmla="*/ 506322 w 7467600"/>
              <a:gd name="connsiteY715" fmla="*/ 1020997 h 6858000"/>
              <a:gd name="connsiteX716" fmla="*/ 4570198 w 7467600"/>
              <a:gd name="connsiteY716" fmla="*/ 978081 h 6858000"/>
              <a:gd name="connsiteX717" fmla="*/ 4523691 w 7467600"/>
              <a:gd name="connsiteY717" fmla="*/ 1127776 h 6858000"/>
              <a:gd name="connsiteX718" fmla="*/ 4509875 w 7467600"/>
              <a:gd name="connsiteY718" fmla="*/ 1167552 h 6858000"/>
              <a:gd name="connsiteX719" fmla="*/ 4478168 w 7467600"/>
              <a:gd name="connsiteY719" fmla="*/ 1260735 h 6858000"/>
              <a:gd name="connsiteX720" fmla="*/ 4409309 w 7467600"/>
              <a:gd name="connsiteY720" fmla="*/ 1666996 h 6858000"/>
              <a:gd name="connsiteX721" fmla="*/ 4370031 w 7467600"/>
              <a:gd name="connsiteY721" fmla="*/ 1955666 h 6858000"/>
              <a:gd name="connsiteX722" fmla="*/ 4570198 w 7467600"/>
              <a:gd name="connsiteY722" fmla="*/ 978081 h 6858000"/>
              <a:gd name="connsiteX723" fmla="*/ 4557898 w 7467600"/>
              <a:gd name="connsiteY723" fmla="*/ 900011 h 6858000"/>
              <a:gd name="connsiteX724" fmla="*/ 4344840 w 7467600"/>
              <a:gd name="connsiteY724" fmla="*/ 1922038 h 6858000"/>
              <a:gd name="connsiteX725" fmla="*/ 4378710 w 7467600"/>
              <a:gd name="connsiteY725" fmla="*/ 1665516 h 6858000"/>
              <a:gd name="connsiteX726" fmla="*/ 4448798 w 7467600"/>
              <a:gd name="connsiteY726" fmla="*/ 1253024 h 6858000"/>
              <a:gd name="connsiteX727" fmla="*/ 4480315 w 7467600"/>
              <a:gd name="connsiteY727" fmla="*/ 1158454 h 6858000"/>
              <a:gd name="connsiteX728" fmla="*/ 4494133 w 7467600"/>
              <a:gd name="connsiteY728" fmla="*/ 1118676 h 6858000"/>
              <a:gd name="connsiteX729" fmla="*/ 4557898 w 7467600"/>
              <a:gd name="connsiteY729" fmla="*/ 900011 h 6858000"/>
              <a:gd name="connsiteX730" fmla="*/ 5870151 w 7467600"/>
              <a:gd name="connsiteY730" fmla="*/ 898890 h 6858000"/>
              <a:gd name="connsiteX731" fmla="*/ 5861335 w 7467600"/>
              <a:gd name="connsiteY731" fmla="*/ 899177 h 6858000"/>
              <a:gd name="connsiteX732" fmla="*/ 5843702 w 7467600"/>
              <a:gd name="connsiteY732" fmla="*/ 899748 h 6858000"/>
              <a:gd name="connsiteX733" fmla="*/ 5651107 w 7467600"/>
              <a:gd name="connsiteY733" fmla="*/ 920306 h 6858000"/>
              <a:gd name="connsiteX734" fmla="*/ 5459407 w 7467600"/>
              <a:gd name="connsiteY734" fmla="*/ 940975 h 6858000"/>
              <a:gd name="connsiteX735" fmla="*/ 5374846 w 7467600"/>
              <a:gd name="connsiteY735" fmla="*/ 941988 h 6858000"/>
              <a:gd name="connsiteX736" fmla="*/ 5256105 w 7467600"/>
              <a:gd name="connsiteY736" fmla="*/ 945632 h 6858000"/>
              <a:gd name="connsiteX737" fmla="*/ 5107071 w 7467600"/>
              <a:gd name="connsiteY737" fmla="*/ 969720 h 6858000"/>
              <a:gd name="connsiteX738" fmla="*/ 4998681 w 7467600"/>
              <a:gd name="connsiteY738" fmla="*/ 988771 h 6858000"/>
              <a:gd name="connsiteX739" fmla="*/ 5870151 w 7467600"/>
              <a:gd name="connsiteY739" fmla="*/ 898890 h 6858000"/>
              <a:gd name="connsiteX740" fmla="*/ 5504425 w 7467600"/>
              <a:gd name="connsiteY740" fmla="*/ 848067 h 6858000"/>
              <a:gd name="connsiteX741" fmla="*/ 4968849 w 7467600"/>
              <a:gd name="connsiteY741" fmla="*/ 962318 h 6858000"/>
              <a:gd name="connsiteX742" fmla="*/ 5104039 w 7467600"/>
              <a:gd name="connsiteY742" fmla="*/ 940634 h 6858000"/>
              <a:gd name="connsiteX743" fmla="*/ 5256311 w 7467600"/>
              <a:gd name="connsiteY743" fmla="*/ 916490 h 6858000"/>
              <a:gd name="connsiteX744" fmla="*/ 5377381 w 7467600"/>
              <a:gd name="connsiteY744" fmla="*/ 912671 h 6858000"/>
              <a:gd name="connsiteX745" fmla="*/ 5460148 w 7467600"/>
              <a:gd name="connsiteY745" fmla="*/ 911442 h 6858000"/>
              <a:gd name="connsiteX746" fmla="*/ 5648971 w 7467600"/>
              <a:gd name="connsiteY746" fmla="*/ 891331 h 6858000"/>
              <a:gd name="connsiteX747" fmla="*/ 5844807 w 7467600"/>
              <a:gd name="connsiteY747" fmla="*/ 870718 h 6858000"/>
              <a:gd name="connsiteX748" fmla="*/ 5862975 w 7467600"/>
              <a:gd name="connsiteY748" fmla="*/ 869756 h 6858000"/>
              <a:gd name="connsiteX749" fmla="*/ 5920887 w 7467600"/>
              <a:gd name="connsiteY749" fmla="*/ 865929 h 6858000"/>
              <a:gd name="connsiteX750" fmla="*/ 5504425 w 7467600"/>
              <a:gd name="connsiteY750" fmla="*/ 848067 h 6858000"/>
              <a:gd name="connsiteX751" fmla="*/ 3607114 w 7467600"/>
              <a:gd name="connsiteY751" fmla="*/ 467441 h 6858000"/>
              <a:gd name="connsiteX752" fmla="*/ 3296242 w 7467600"/>
              <a:gd name="connsiteY752" fmla="*/ 807991 h 6858000"/>
              <a:gd name="connsiteX753" fmla="*/ 3174674 w 7467600"/>
              <a:gd name="connsiteY753" fmla="*/ 919759 h 6858000"/>
              <a:gd name="connsiteX754" fmla="*/ 3042978 w 7467600"/>
              <a:gd name="connsiteY754" fmla="*/ 1054894 h 6858000"/>
              <a:gd name="connsiteX755" fmla="*/ 2968914 w 7467600"/>
              <a:gd name="connsiteY755" fmla="*/ 1133756 h 6858000"/>
              <a:gd name="connsiteX756" fmla="*/ 3103823 w 7467600"/>
              <a:gd name="connsiteY756" fmla="*/ 1026814 h 6858000"/>
              <a:gd name="connsiteX757" fmla="*/ 3607114 w 7467600"/>
              <a:gd name="connsiteY757" fmla="*/ 467441 h 6858000"/>
              <a:gd name="connsiteX758" fmla="*/ 3744487 w 7467600"/>
              <a:gd name="connsiteY758" fmla="*/ 383136 h 6858000"/>
              <a:gd name="connsiteX759" fmla="*/ 3970213 w 7467600"/>
              <a:gd name="connsiteY759" fmla="*/ 995559 h 6858000"/>
              <a:gd name="connsiteX760" fmla="*/ 3744487 w 7467600"/>
              <a:gd name="connsiteY760" fmla="*/ 383136 h 6858000"/>
              <a:gd name="connsiteX761" fmla="*/ 3624562 w 7467600"/>
              <a:gd name="connsiteY761" fmla="*/ 367041 h 6858000"/>
              <a:gd name="connsiteX762" fmla="*/ 3489712 w 7467600"/>
              <a:gd name="connsiteY762" fmla="*/ 485386 h 6858000"/>
              <a:gd name="connsiteX763" fmla="*/ 3182994 w 7467600"/>
              <a:gd name="connsiteY763" fmla="*/ 828265 h 6858000"/>
              <a:gd name="connsiteX764" fmla="*/ 2892114 w 7467600"/>
              <a:gd name="connsiteY764" fmla="*/ 1172635 h 6858000"/>
              <a:gd name="connsiteX765" fmla="*/ 3021459 w 7467600"/>
              <a:gd name="connsiteY765" fmla="*/ 1035385 h 6858000"/>
              <a:gd name="connsiteX766" fmla="*/ 3153873 w 7467600"/>
              <a:gd name="connsiteY766" fmla="*/ 898971 h 6858000"/>
              <a:gd name="connsiteX767" fmla="*/ 3276511 w 7467600"/>
              <a:gd name="connsiteY767" fmla="*/ 786423 h 6858000"/>
              <a:gd name="connsiteX768" fmla="*/ 3584154 w 7467600"/>
              <a:gd name="connsiteY768" fmla="*/ 448218 h 6858000"/>
              <a:gd name="connsiteX769" fmla="*/ 3624562 w 7467600"/>
              <a:gd name="connsiteY769" fmla="*/ 367041 h 6858000"/>
              <a:gd name="connsiteX770" fmla="*/ 3766672 w 7467600"/>
              <a:gd name="connsiteY770" fmla="*/ 359429 h 6858000"/>
              <a:gd name="connsiteX771" fmla="*/ 3996338 w 7467600"/>
              <a:gd name="connsiteY771" fmla="*/ 968237 h 6858000"/>
              <a:gd name="connsiteX772" fmla="*/ 3766672 w 7467600"/>
              <a:gd name="connsiteY772" fmla="*/ 359429 h 6858000"/>
              <a:gd name="connsiteX773" fmla="*/ 5805386 w 7467600"/>
              <a:gd name="connsiteY773" fmla="*/ 239240 h 6858000"/>
              <a:gd name="connsiteX774" fmla="*/ 5736947 w 7467600"/>
              <a:gd name="connsiteY774" fmla="*/ 261367 h 6858000"/>
              <a:gd name="connsiteX775" fmla="*/ 5427012 w 7467600"/>
              <a:gd name="connsiteY775" fmla="*/ 311272 h 6858000"/>
              <a:gd name="connsiteX776" fmla="*/ 5147818 w 7467600"/>
              <a:gd name="connsiteY776" fmla="*/ 322112 h 6858000"/>
              <a:gd name="connsiteX777" fmla="*/ 5060854 w 7467600"/>
              <a:gd name="connsiteY777" fmla="*/ 311882 h 6858000"/>
              <a:gd name="connsiteX778" fmla="*/ 4945989 w 7467600"/>
              <a:gd name="connsiteY778" fmla="*/ 300516 h 6858000"/>
              <a:gd name="connsiteX779" fmla="*/ 5410479 w 7467600"/>
              <a:gd name="connsiteY779" fmla="*/ 348434 h 6858000"/>
              <a:gd name="connsiteX780" fmla="*/ 5805386 w 7467600"/>
              <a:gd name="connsiteY780" fmla="*/ 239240 h 6858000"/>
              <a:gd name="connsiteX781" fmla="*/ 5905192 w 7467600"/>
              <a:gd name="connsiteY781" fmla="*/ 163079 h 6858000"/>
              <a:gd name="connsiteX782" fmla="*/ 5865655 w 7467600"/>
              <a:gd name="connsiteY782" fmla="*/ 171901 h 6858000"/>
              <a:gd name="connsiteX783" fmla="*/ 5259740 w 7467600"/>
              <a:gd name="connsiteY783" fmla="*/ 257013 h 6858000"/>
              <a:gd name="connsiteX784" fmla="*/ 5208466 w 7467600"/>
              <a:gd name="connsiteY784" fmla="*/ 257550 h 6858000"/>
              <a:gd name="connsiteX785" fmla="*/ 4980204 w 7467600"/>
              <a:gd name="connsiteY785" fmla="*/ 271903 h 6858000"/>
              <a:gd name="connsiteX786" fmla="*/ 5068068 w 7467600"/>
              <a:gd name="connsiteY786" fmla="*/ 282244 h 6858000"/>
              <a:gd name="connsiteX787" fmla="*/ 5153231 w 7467600"/>
              <a:gd name="connsiteY787" fmla="*/ 292240 h 6858000"/>
              <a:gd name="connsiteX788" fmla="*/ 5426491 w 7467600"/>
              <a:gd name="connsiteY788" fmla="*/ 281128 h 6858000"/>
              <a:gd name="connsiteX789" fmla="*/ 5731212 w 7467600"/>
              <a:gd name="connsiteY789" fmla="*/ 231951 h 6858000"/>
              <a:gd name="connsiteX790" fmla="*/ 5905192 w 7467600"/>
              <a:gd name="connsiteY790" fmla="*/ 163079 h 6858000"/>
              <a:gd name="connsiteX791" fmla="*/ 5944437 w 7467600"/>
              <a:gd name="connsiteY791" fmla="*/ 113829 h 6858000"/>
              <a:gd name="connsiteX792" fmla="*/ 5825032 w 7467600"/>
              <a:gd name="connsiteY792" fmla="*/ 146405 h 6858000"/>
              <a:gd name="connsiteX793" fmla="*/ 4955599 w 7467600"/>
              <a:gd name="connsiteY793" fmla="*/ 247008 h 6858000"/>
              <a:gd name="connsiteX794" fmla="*/ 5210104 w 7467600"/>
              <a:gd name="connsiteY794" fmla="*/ 228123 h 6858000"/>
              <a:gd name="connsiteX795" fmla="*/ 5261015 w 7467600"/>
              <a:gd name="connsiteY795" fmla="*/ 227087 h 6858000"/>
              <a:gd name="connsiteX796" fmla="*/ 5861181 w 7467600"/>
              <a:gd name="connsiteY796" fmla="*/ 143093 h 6858000"/>
              <a:gd name="connsiteX797" fmla="*/ 5961252 w 7467600"/>
              <a:gd name="connsiteY797" fmla="*/ 114820 h 6858000"/>
              <a:gd name="connsiteX798" fmla="*/ 5944437 w 7467600"/>
              <a:gd name="connsiteY798" fmla="*/ 113829 h 6858000"/>
              <a:gd name="connsiteX799" fmla="*/ 3882765 w 7467600"/>
              <a:gd name="connsiteY799" fmla="*/ 0 h 6858000"/>
              <a:gd name="connsiteX800" fmla="*/ 3995099 w 7467600"/>
              <a:gd name="connsiteY800" fmla="*/ 0 h 6858000"/>
              <a:gd name="connsiteX801" fmla="*/ 4163818 w 7467600"/>
              <a:gd name="connsiteY801" fmla="*/ 234104 h 6858000"/>
              <a:gd name="connsiteX802" fmla="*/ 4172099 w 7467600"/>
              <a:gd name="connsiteY802" fmla="*/ 234207 h 6858000"/>
              <a:gd name="connsiteX803" fmla="*/ 4784282 w 7467600"/>
              <a:gd name="connsiteY803" fmla="*/ 276561 h 6858000"/>
              <a:gd name="connsiteX804" fmla="*/ 4801687 w 7467600"/>
              <a:gd name="connsiteY804" fmla="*/ 267764 h 6858000"/>
              <a:gd name="connsiteX805" fmla="*/ 6082788 w 7467600"/>
              <a:gd name="connsiteY805" fmla="*/ 64119 h 6858000"/>
              <a:gd name="connsiteX806" fmla="*/ 6099442 w 7467600"/>
              <a:gd name="connsiteY806" fmla="*/ 82568 h 6858000"/>
              <a:gd name="connsiteX807" fmla="*/ 4804137 w 7467600"/>
              <a:gd name="connsiteY807" fmla="*/ 320931 h 6858000"/>
              <a:gd name="connsiteX808" fmla="*/ 4227047 w 7467600"/>
              <a:gd name="connsiteY808" fmla="*/ 313415 h 6858000"/>
              <a:gd name="connsiteX809" fmla="*/ 4346041 w 7467600"/>
              <a:gd name="connsiteY809" fmla="*/ 456086 h 6858000"/>
              <a:gd name="connsiteX810" fmla="*/ 4870967 w 7467600"/>
              <a:gd name="connsiteY810" fmla="*/ 963061 h 6858000"/>
              <a:gd name="connsiteX811" fmla="*/ 4889647 w 7467600"/>
              <a:gd name="connsiteY811" fmla="*/ 957147 h 6858000"/>
              <a:gd name="connsiteX812" fmla="*/ 5422504 w 7467600"/>
              <a:gd name="connsiteY812" fmla="*/ 805191 h 6858000"/>
              <a:gd name="connsiteX813" fmla="*/ 6087656 w 7467600"/>
              <a:gd name="connsiteY813" fmla="*/ 826703 h 6858000"/>
              <a:gd name="connsiteX814" fmla="*/ 6058717 w 7467600"/>
              <a:gd name="connsiteY814" fmla="*/ 865992 h 6858000"/>
              <a:gd name="connsiteX815" fmla="*/ 4974153 w 7467600"/>
              <a:gd name="connsiteY815" fmla="*/ 1045456 h 6858000"/>
              <a:gd name="connsiteX816" fmla="*/ 5627835 w 7467600"/>
              <a:gd name="connsiteY816" fmla="*/ 1472077 h 6858000"/>
              <a:gd name="connsiteX817" fmla="*/ 5629817 w 7467600"/>
              <a:gd name="connsiteY817" fmla="*/ 1471412 h 6858000"/>
              <a:gd name="connsiteX818" fmla="*/ 5634124 w 7467600"/>
              <a:gd name="connsiteY818" fmla="*/ 1470572 h 6858000"/>
              <a:gd name="connsiteX819" fmla="*/ 5755832 w 7467600"/>
              <a:gd name="connsiteY819" fmla="*/ 1383886 h 6858000"/>
              <a:gd name="connsiteX820" fmla="*/ 6014186 w 7467600"/>
              <a:gd name="connsiteY820" fmla="*/ 1279799 h 6858000"/>
              <a:gd name="connsiteX821" fmla="*/ 6901619 w 7467600"/>
              <a:gd name="connsiteY821" fmla="*/ 1047874 h 6858000"/>
              <a:gd name="connsiteX822" fmla="*/ 6931566 w 7467600"/>
              <a:gd name="connsiteY822" fmla="*/ 1062034 h 6858000"/>
              <a:gd name="connsiteX823" fmla="*/ 5790982 w 7467600"/>
              <a:gd name="connsiteY823" fmla="*/ 1561380 h 6858000"/>
              <a:gd name="connsiteX824" fmla="*/ 6188971 w 7467600"/>
              <a:gd name="connsiteY824" fmla="*/ 1755168 h 6858000"/>
              <a:gd name="connsiteX825" fmla="*/ 6202446 w 7467600"/>
              <a:gd name="connsiteY825" fmla="*/ 1752268 h 6858000"/>
              <a:gd name="connsiteX826" fmla="*/ 7179560 w 7467600"/>
              <a:gd name="connsiteY826" fmla="*/ 1467551 h 6858000"/>
              <a:gd name="connsiteX827" fmla="*/ 7158730 w 7467600"/>
              <a:gd name="connsiteY827" fmla="*/ 1507835 h 6858000"/>
              <a:gd name="connsiteX828" fmla="*/ 6326959 w 7467600"/>
              <a:gd name="connsiteY828" fmla="*/ 1817686 h 6858000"/>
              <a:gd name="connsiteX829" fmla="*/ 6537433 w 7467600"/>
              <a:gd name="connsiteY829" fmla="*/ 1907790 h 6858000"/>
              <a:gd name="connsiteX830" fmla="*/ 6550221 w 7467600"/>
              <a:gd name="connsiteY830" fmla="*/ 1910729 h 6858000"/>
              <a:gd name="connsiteX831" fmla="*/ 6964438 w 7467600"/>
              <a:gd name="connsiteY831" fmla="*/ 2209505 h 6858000"/>
              <a:gd name="connsiteX832" fmla="*/ 7367862 w 7467600"/>
              <a:gd name="connsiteY832" fmla="*/ 2806833 h 6858000"/>
              <a:gd name="connsiteX833" fmla="*/ 7364329 w 7467600"/>
              <a:gd name="connsiteY833" fmla="*/ 2826907 h 6858000"/>
              <a:gd name="connsiteX834" fmla="*/ 7290545 w 7467600"/>
              <a:gd name="connsiteY834" fmla="*/ 2850663 h 6858000"/>
              <a:gd name="connsiteX835" fmla="*/ 6472036 w 7467600"/>
              <a:gd name="connsiteY835" fmla="*/ 1959003 h 6858000"/>
              <a:gd name="connsiteX836" fmla="*/ 5792897 w 7467600"/>
              <a:gd name="connsiteY836" fmla="*/ 1647747 h 6858000"/>
              <a:gd name="connsiteX837" fmla="*/ 5842751 w 7467600"/>
              <a:gd name="connsiteY837" fmla="*/ 1816112 h 6858000"/>
              <a:gd name="connsiteX838" fmla="*/ 5847424 w 7467600"/>
              <a:gd name="connsiteY838" fmla="*/ 1815776 h 6858000"/>
              <a:gd name="connsiteX839" fmla="*/ 6399821 w 7467600"/>
              <a:gd name="connsiteY839" fmla="*/ 2344799 h 6858000"/>
              <a:gd name="connsiteX840" fmla="*/ 6323232 w 7467600"/>
              <a:gd name="connsiteY840" fmla="*/ 2389634 h 6858000"/>
              <a:gd name="connsiteX841" fmla="*/ 5942958 w 7467600"/>
              <a:gd name="connsiteY841" fmla="*/ 2077708 h 6858000"/>
              <a:gd name="connsiteX842" fmla="*/ 5921559 w 7467600"/>
              <a:gd name="connsiteY842" fmla="*/ 2378596 h 6858000"/>
              <a:gd name="connsiteX843" fmla="*/ 5817651 w 7467600"/>
              <a:gd name="connsiteY843" fmla="*/ 3023919 h 6858000"/>
              <a:gd name="connsiteX844" fmla="*/ 5729634 w 7467600"/>
              <a:gd name="connsiteY844" fmla="*/ 3051849 h 6858000"/>
              <a:gd name="connsiteX845" fmla="*/ 5611018 w 7467600"/>
              <a:gd name="connsiteY845" fmla="*/ 2316769 h 6858000"/>
              <a:gd name="connsiteX846" fmla="*/ 5687608 w 7467600"/>
              <a:gd name="connsiteY846" fmla="*/ 2039972 h 6858000"/>
              <a:gd name="connsiteX847" fmla="*/ 5657554 w 7467600"/>
              <a:gd name="connsiteY847" fmla="*/ 1576445 h 6858000"/>
              <a:gd name="connsiteX848" fmla="*/ 5150475 w 7467600"/>
              <a:gd name="connsiteY848" fmla="*/ 1274012 h 6858000"/>
              <a:gd name="connsiteX849" fmla="*/ 5349142 w 7467600"/>
              <a:gd name="connsiteY849" fmla="*/ 2204405 h 6858000"/>
              <a:gd name="connsiteX850" fmla="*/ 5262214 w 7467600"/>
              <a:gd name="connsiteY850" fmla="*/ 2233836 h 6858000"/>
              <a:gd name="connsiteX851" fmla="*/ 4981539 w 7467600"/>
              <a:gd name="connsiteY851" fmla="*/ 1542201 h 6858000"/>
              <a:gd name="connsiteX852" fmla="*/ 4958461 w 7467600"/>
              <a:gd name="connsiteY852" fmla="*/ 1136957 h 6858000"/>
              <a:gd name="connsiteX853" fmla="*/ 4655015 w 7467600"/>
              <a:gd name="connsiteY853" fmla="*/ 891426 h 6858000"/>
              <a:gd name="connsiteX854" fmla="*/ 4348002 w 7467600"/>
              <a:gd name="connsiteY854" fmla="*/ 2205895 h 6858000"/>
              <a:gd name="connsiteX855" fmla="*/ 4262250 w 7467600"/>
              <a:gd name="connsiteY855" fmla="*/ 2219972 h 6858000"/>
              <a:gd name="connsiteX856" fmla="*/ 4550611 w 7467600"/>
              <a:gd name="connsiteY856" fmla="*/ 817540 h 6858000"/>
              <a:gd name="connsiteX857" fmla="*/ 4564418 w 7467600"/>
              <a:gd name="connsiteY857" fmla="*/ 808293 h 6858000"/>
              <a:gd name="connsiteX858" fmla="*/ 4266388 w 7467600"/>
              <a:gd name="connsiteY858" fmla="*/ 500083 h 6858000"/>
              <a:gd name="connsiteX859" fmla="*/ 4032842 w 7467600"/>
              <a:gd name="connsiteY859" fmla="*/ 211809 h 6858000"/>
              <a:gd name="connsiteX860" fmla="*/ 3882765 w 7467600"/>
              <a:gd name="connsiteY860" fmla="*/ 0 h 6858000"/>
              <a:gd name="connsiteX861" fmla="*/ 3721337 w 7467600"/>
              <a:gd name="connsiteY861" fmla="*/ 0 h 6858000"/>
              <a:gd name="connsiteX862" fmla="*/ 3797544 w 7467600"/>
              <a:gd name="connsiteY862" fmla="*/ 0 h 6858000"/>
              <a:gd name="connsiteX863" fmla="*/ 3775734 w 7467600"/>
              <a:gd name="connsiteY863" fmla="*/ 95131 h 6858000"/>
              <a:gd name="connsiteX864" fmla="*/ 3724807 w 7467600"/>
              <a:gd name="connsiteY864" fmla="*/ 272257 h 6858000"/>
              <a:gd name="connsiteX865" fmla="*/ 3726844 w 7467600"/>
              <a:gd name="connsiteY865" fmla="*/ 282988 h 6858000"/>
              <a:gd name="connsiteX866" fmla="*/ 3742664 w 7467600"/>
              <a:gd name="connsiteY866" fmla="*/ 279918 h 6858000"/>
              <a:gd name="connsiteX867" fmla="*/ 4103910 w 7467600"/>
              <a:gd name="connsiteY867" fmla="*/ 1161917 h 6858000"/>
              <a:gd name="connsiteX868" fmla="*/ 4020269 w 7467600"/>
              <a:gd name="connsiteY868" fmla="*/ 1200406 h 6858000"/>
              <a:gd name="connsiteX869" fmla="*/ 3674882 w 7467600"/>
              <a:gd name="connsiteY869" fmla="*/ 488524 h 6858000"/>
              <a:gd name="connsiteX870" fmla="*/ 3132682 w 7467600"/>
              <a:gd name="connsiteY870" fmla="*/ 1072284 h 6858000"/>
              <a:gd name="connsiteX871" fmla="*/ 2716346 w 7467600"/>
              <a:gd name="connsiteY871" fmla="*/ 1276376 h 6858000"/>
              <a:gd name="connsiteX872" fmla="*/ 2716772 w 7467600"/>
              <a:gd name="connsiteY872" fmla="*/ 1255462 h 6858000"/>
              <a:gd name="connsiteX873" fmla="*/ 3471096 w 7467600"/>
              <a:gd name="connsiteY873" fmla="*/ 437072 h 6858000"/>
              <a:gd name="connsiteX874" fmla="*/ 3639057 w 7467600"/>
              <a:gd name="connsiteY874" fmla="*/ 286334 h 6858000"/>
              <a:gd name="connsiteX875" fmla="*/ 3640309 w 7467600"/>
              <a:gd name="connsiteY875" fmla="*/ 284664 h 6858000"/>
              <a:gd name="connsiteX876" fmla="*/ 3646022 w 7467600"/>
              <a:gd name="connsiteY876" fmla="*/ 276711 h 6858000"/>
              <a:gd name="connsiteX877" fmla="*/ 3707943 w 7467600"/>
              <a:gd name="connsiteY877" fmla="*/ 65958 h 6858000"/>
              <a:gd name="connsiteX878" fmla="*/ 3721337 w 7467600"/>
              <a:gd name="connsiteY878" fmla="*/ 0 h 6858000"/>
              <a:gd name="connsiteX879" fmla="*/ 2867960 w 7467600"/>
              <a:gd name="connsiteY879" fmla="*/ 0 h 6858000"/>
              <a:gd name="connsiteX880" fmla="*/ 2926351 w 7467600"/>
              <a:gd name="connsiteY880" fmla="*/ 0 h 6858000"/>
              <a:gd name="connsiteX881" fmla="*/ 2902823 w 7467600"/>
              <a:gd name="connsiteY881" fmla="*/ 262929 h 6858000"/>
              <a:gd name="connsiteX882" fmla="*/ 2940663 w 7467600"/>
              <a:gd name="connsiteY882" fmla="*/ 140884 h 6858000"/>
              <a:gd name="connsiteX883" fmla="*/ 2947039 w 7467600"/>
              <a:gd name="connsiteY883" fmla="*/ 122524 h 6858000"/>
              <a:gd name="connsiteX884" fmla="*/ 2984316 w 7467600"/>
              <a:gd name="connsiteY884" fmla="*/ 0 h 6858000"/>
              <a:gd name="connsiteX885" fmla="*/ 3016114 w 7467600"/>
              <a:gd name="connsiteY885" fmla="*/ 0 h 6858000"/>
              <a:gd name="connsiteX886" fmla="*/ 2979949 w 7467600"/>
              <a:gd name="connsiteY886" fmla="*/ 119274 h 6858000"/>
              <a:gd name="connsiteX887" fmla="*/ 3023879 w 7467600"/>
              <a:gd name="connsiteY887" fmla="*/ 0 h 6858000"/>
              <a:gd name="connsiteX888" fmla="*/ 3105400 w 7467600"/>
              <a:gd name="connsiteY888" fmla="*/ 0 h 6858000"/>
              <a:gd name="connsiteX889" fmla="*/ 3094669 w 7467600"/>
              <a:gd name="connsiteY889" fmla="*/ 30308 h 6858000"/>
              <a:gd name="connsiteX890" fmla="*/ 2901945 w 7467600"/>
              <a:gd name="connsiteY890" fmla="*/ 466538 h 6858000"/>
              <a:gd name="connsiteX891" fmla="*/ 2815209 w 7467600"/>
              <a:gd name="connsiteY891" fmla="*/ 497361 h 6858000"/>
              <a:gd name="connsiteX892" fmla="*/ 2844845 w 7467600"/>
              <a:gd name="connsiteY892" fmla="*/ 127638 h 6858000"/>
              <a:gd name="connsiteX893" fmla="*/ 2867960 w 7467600"/>
              <a:gd name="connsiteY893" fmla="*/ 0 h 6858000"/>
              <a:gd name="connsiteX894" fmla="*/ 1057230 w 7467600"/>
              <a:gd name="connsiteY894" fmla="*/ 0 h 6858000"/>
              <a:gd name="connsiteX895" fmla="*/ 1111003 w 7467600"/>
              <a:gd name="connsiteY895" fmla="*/ 0 h 6858000"/>
              <a:gd name="connsiteX896" fmla="*/ 1125553 w 7467600"/>
              <a:gd name="connsiteY896" fmla="*/ 52588 h 6858000"/>
              <a:gd name="connsiteX897" fmla="*/ 1304276 w 7467600"/>
              <a:gd name="connsiteY897" fmla="*/ 476275 h 6858000"/>
              <a:gd name="connsiteX898" fmla="*/ 1492066 w 7467600"/>
              <a:gd name="connsiteY898" fmla="*/ 886333 h 6858000"/>
              <a:gd name="connsiteX899" fmla="*/ 1423698 w 7467600"/>
              <a:gd name="connsiteY899" fmla="*/ 710817 h 6858000"/>
              <a:gd name="connsiteX900" fmla="*/ 1357609 w 7467600"/>
              <a:gd name="connsiteY900" fmla="*/ 532892 h 6858000"/>
              <a:gd name="connsiteX901" fmla="*/ 1309550 w 7467600"/>
              <a:gd name="connsiteY901" fmla="*/ 374031 h 6858000"/>
              <a:gd name="connsiteX902" fmla="*/ 1193673 w 7467600"/>
              <a:gd name="connsiteY902" fmla="*/ 49533 h 6858000"/>
              <a:gd name="connsiteX903" fmla="*/ 1164391 w 7467600"/>
              <a:gd name="connsiteY903" fmla="*/ 0 h 6858000"/>
              <a:gd name="connsiteX904" fmla="*/ 1200666 w 7467600"/>
              <a:gd name="connsiteY904" fmla="*/ 0 h 6858000"/>
              <a:gd name="connsiteX905" fmla="*/ 1223408 w 7467600"/>
              <a:gd name="connsiteY905" fmla="*/ 38996 h 6858000"/>
              <a:gd name="connsiteX906" fmla="*/ 1339635 w 7467600"/>
              <a:gd name="connsiteY906" fmla="*/ 365517 h 6858000"/>
              <a:gd name="connsiteX907" fmla="*/ 1387469 w 7467600"/>
              <a:gd name="connsiteY907" fmla="*/ 523079 h 6858000"/>
              <a:gd name="connsiteX908" fmla="*/ 1452685 w 7467600"/>
              <a:gd name="connsiteY908" fmla="*/ 699806 h 6858000"/>
              <a:gd name="connsiteX909" fmla="*/ 1492092 w 7467600"/>
              <a:gd name="connsiteY909" fmla="*/ 800424 h 6858000"/>
              <a:gd name="connsiteX910" fmla="*/ 1455302 w 7467600"/>
              <a:gd name="connsiteY910" fmla="*/ 632913 h 6858000"/>
              <a:gd name="connsiteX911" fmla="*/ 1222336 w 7467600"/>
              <a:gd name="connsiteY911" fmla="*/ 9480 h 6858000"/>
              <a:gd name="connsiteX912" fmla="*/ 1214634 w 7467600"/>
              <a:gd name="connsiteY912" fmla="*/ 0 h 6858000"/>
              <a:gd name="connsiteX913" fmla="*/ 1289827 w 7467600"/>
              <a:gd name="connsiteY913" fmla="*/ 0 h 6858000"/>
              <a:gd name="connsiteX914" fmla="*/ 1321076 w 7467600"/>
              <a:gd name="connsiteY914" fmla="*/ 59722 h 6858000"/>
              <a:gd name="connsiteX915" fmla="*/ 1512579 w 7467600"/>
              <a:gd name="connsiteY915" fmla="*/ 626441 h 6858000"/>
              <a:gd name="connsiteX916" fmla="*/ 1506076 w 7467600"/>
              <a:gd name="connsiteY916" fmla="*/ 1089289 h 6858000"/>
              <a:gd name="connsiteX917" fmla="*/ 1486346 w 7467600"/>
              <a:gd name="connsiteY917" fmla="*/ 1079919 h 6858000"/>
              <a:gd name="connsiteX918" fmla="*/ 1070511 w 7467600"/>
              <a:gd name="connsiteY918" fmla="*/ 48609 h 6858000"/>
              <a:gd name="connsiteX919" fmla="*/ 1057230 w 7467600"/>
              <a:gd name="connsiteY919" fmla="*/ 0 h 6858000"/>
              <a:gd name="connsiteX920" fmla="*/ 43151 w 7467600"/>
              <a:gd name="connsiteY920" fmla="*/ 0 h 6858000"/>
              <a:gd name="connsiteX921" fmla="*/ 95283 w 7467600"/>
              <a:gd name="connsiteY921" fmla="*/ 0 h 6858000"/>
              <a:gd name="connsiteX922" fmla="*/ 300708 w 7467600"/>
              <a:gd name="connsiteY922" fmla="*/ 154571 h 6858000"/>
              <a:gd name="connsiteX923" fmla="*/ 530414 w 7467600"/>
              <a:gd name="connsiteY923" fmla="*/ 354673 h 6858000"/>
              <a:gd name="connsiteX924" fmla="*/ 333785 w 7467600"/>
              <a:gd name="connsiteY924" fmla="*/ 161564 h 6858000"/>
              <a:gd name="connsiteX925" fmla="*/ 147005 w 7467600"/>
              <a:gd name="connsiteY925" fmla="*/ 0 h 6858000"/>
              <a:gd name="connsiteX926" fmla="*/ 272509 w 7467600"/>
              <a:gd name="connsiteY926" fmla="*/ 0 h 6858000"/>
              <a:gd name="connsiteX927" fmla="*/ 326276 w 7467600"/>
              <a:gd name="connsiteY927" fmla="*/ 45847 h 6858000"/>
              <a:gd name="connsiteX928" fmla="*/ 823759 w 7467600"/>
              <a:gd name="connsiteY928" fmla="*/ 574145 h 6858000"/>
              <a:gd name="connsiteX929" fmla="*/ 811254 w 7467600"/>
              <a:gd name="connsiteY929" fmla="*/ 665546 h 6858000"/>
              <a:gd name="connsiteX930" fmla="*/ 154042 w 7467600"/>
              <a:gd name="connsiteY930" fmla="*/ 261522 h 6858000"/>
              <a:gd name="connsiteX931" fmla="*/ 13550 w 7467600"/>
              <a:gd name="connsiteY931" fmla="*/ 158423 h 6858000"/>
              <a:gd name="connsiteX932" fmla="*/ 0 w 7467600"/>
              <a:gd name="connsiteY932" fmla="*/ 146618 h 6858000"/>
              <a:gd name="connsiteX933" fmla="*/ 0 w 7467600"/>
              <a:gd name="connsiteY933" fmla="*/ 59161 h 6858000"/>
              <a:gd name="connsiteX934" fmla="*/ 45427 w 7467600"/>
              <a:gd name="connsiteY934" fmla="*/ 101078 h 6858000"/>
              <a:gd name="connsiteX935" fmla="*/ 630103 w 7467600"/>
              <a:gd name="connsiteY935" fmla="*/ 485885 h 6858000"/>
              <a:gd name="connsiteX936" fmla="*/ 532040 w 7467600"/>
              <a:gd name="connsiteY936" fmla="*/ 399359 h 6858000"/>
              <a:gd name="connsiteX937" fmla="*/ 517618 w 7467600"/>
              <a:gd name="connsiteY937" fmla="*/ 385726 h 6858000"/>
              <a:gd name="connsiteX938" fmla="*/ 285074 w 7467600"/>
              <a:gd name="connsiteY938" fmla="*/ 182755 h 6858000"/>
              <a:gd name="connsiteX939" fmla="*/ 43151 w 7467600"/>
              <a:gd name="connsiteY939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467600 w 7467600"/>
              <a:gd name="connsiteY4" fmla="*/ 6628217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1019354 w 7467600"/>
              <a:gd name="connsiteY7" fmla="*/ 6315006 h 6858000"/>
              <a:gd name="connsiteX8" fmla="*/ 441046 w 7467600"/>
              <a:gd name="connsiteY8" fmla="*/ 6691153 h 6858000"/>
              <a:gd name="connsiteX9" fmla="*/ 1019354 w 7467600"/>
              <a:gd name="connsiteY9" fmla="*/ 6315006 h 6858000"/>
              <a:gd name="connsiteX10" fmla="*/ 991680 w 7467600"/>
              <a:gd name="connsiteY10" fmla="*/ 6298413 h 6858000"/>
              <a:gd name="connsiteX11" fmla="*/ 409060 w 7467600"/>
              <a:gd name="connsiteY11" fmla="*/ 6671470 h 6858000"/>
              <a:gd name="connsiteX12" fmla="*/ 991680 w 7467600"/>
              <a:gd name="connsiteY12" fmla="*/ 6298413 h 6858000"/>
              <a:gd name="connsiteX13" fmla="*/ 103333 w 7467600"/>
              <a:gd name="connsiteY13" fmla="*/ 5699602 h 6858000"/>
              <a:gd name="connsiteX14" fmla="*/ 233938 w 7467600"/>
              <a:gd name="connsiteY14" fmla="*/ 5809416 h 6858000"/>
              <a:gd name="connsiteX15" fmla="*/ 883580 w 7467600"/>
              <a:gd name="connsiteY15" fmla="*/ 6180710 h 6858000"/>
              <a:gd name="connsiteX16" fmla="*/ 487337 w 7467600"/>
              <a:gd name="connsiteY16" fmla="*/ 5950182 h 6858000"/>
              <a:gd name="connsiteX17" fmla="*/ 354051 w 7467600"/>
              <a:gd name="connsiteY17" fmla="*/ 5854912 h 6858000"/>
              <a:gd name="connsiteX18" fmla="*/ 195436 w 7467600"/>
              <a:gd name="connsiteY18" fmla="*/ 5755068 h 6858000"/>
              <a:gd name="connsiteX19" fmla="*/ 103333 w 7467600"/>
              <a:gd name="connsiteY19" fmla="*/ 5699602 h 6858000"/>
              <a:gd name="connsiteX20" fmla="*/ 5539432 w 7467600"/>
              <a:gd name="connsiteY20" fmla="*/ 5642928 h 6858000"/>
              <a:gd name="connsiteX21" fmla="*/ 5555462 w 7467600"/>
              <a:gd name="connsiteY21" fmla="*/ 5694454 h 6858000"/>
              <a:gd name="connsiteX22" fmla="*/ 5828270 w 7467600"/>
              <a:gd name="connsiteY22" fmla="*/ 6320663 h 6858000"/>
              <a:gd name="connsiteX23" fmla="*/ 5947416 w 7467600"/>
              <a:gd name="connsiteY23" fmla="*/ 6574846 h 6858000"/>
              <a:gd name="connsiteX24" fmla="*/ 5539432 w 7467600"/>
              <a:gd name="connsiteY24" fmla="*/ 5642928 h 6858000"/>
              <a:gd name="connsiteX25" fmla="*/ 51253 w 7467600"/>
              <a:gd name="connsiteY25" fmla="*/ 5631825 h 6858000"/>
              <a:gd name="connsiteX26" fmla="*/ 211622 w 7467600"/>
              <a:gd name="connsiteY26" fmla="*/ 5728803 h 6858000"/>
              <a:gd name="connsiteX27" fmla="*/ 371652 w 7467600"/>
              <a:gd name="connsiteY27" fmla="*/ 5829062 h 6858000"/>
              <a:gd name="connsiteX28" fmla="*/ 505903 w 7467600"/>
              <a:gd name="connsiteY28" fmla="*/ 5925221 h 6858000"/>
              <a:gd name="connsiteX29" fmla="*/ 899240 w 7467600"/>
              <a:gd name="connsiteY29" fmla="*/ 6153068 h 6858000"/>
              <a:gd name="connsiteX30" fmla="*/ 988114 w 7467600"/>
              <a:gd name="connsiteY30" fmla="*/ 6174204 h 6858000"/>
              <a:gd name="connsiteX31" fmla="*/ 845971 w 7467600"/>
              <a:gd name="connsiteY31" fmla="*/ 6067177 h 6858000"/>
              <a:gd name="connsiteX32" fmla="*/ 448057 w 7467600"/>
              <a:gd name="connsiteY32" fmla="*/ 5841376 h 6858000"/>
              <a:gd name="connsiteX33" fmla="*/ 51253 w 7467600"/>
              <a:gd name="connsiteY33" fmla="*/ 5631825 h 6858000"/>
              <a:gd name="connsiteX34" fmla="*/ 2606687 w 7467600"/>
              <a:gd name="connsiteY34" fmla="*/ 5630718 h 6858000"/>
              <a:gd name="connsiteX35" fmla="*/ 2645658 w 7467600"/>
              <a:gd name="connsiteY35" fmla="*/ 6640259 h 6858000"/>
              <a:gd name="connsiteX36" fmla="*/ 2606687 w 7467600"/>
              <a:gd name="connsiteY36" fmla="*/ 5630718 h 6858000"/>
              <a:gd name="connsiteX37" fmla="*/ 3642057 w 7467600"/>
              <a:gd name="connsiteY37" fmla="*/ 5573487 h 6858000"/>
              <a:gd name="connsiteX38" fmla="*/ 3632981 w 7467600"/>
              <a:gd name="connsiteY38" fmla="*/ 5579437 h 6858000"/>
              <a:gd name="connsiteX39" fmla="*/ 3382436 w 7467600"/>
              <a:gd name="connsiteY39" fmla="*/ 5952726 h 6858000"/>
              <a:gd name="connsiteX40" fmla="*/ 3191929 w 7467600"/>
              <a:gd name="connsiteY40" fmla="*/ 6662669 h 6858000"/>
              <a:gd name="connsiteX41" fmla="*/ 3369898 w 7467600"/>
              <a:gd name="connsiteY41" fmla="*/ 6081771 h 6858000"/>
              <a:gd name="connsiteX42" fmla="*/ 3642057 w 7467600"/>
              <a:gd name="connsiteY42" fmla="*/ 5573487 h 6858000"/>
              <a:gd name="connsiteX43" fmla="*/ 2650666 w 7467600"/>
              <a:gd name="connsiteY43" fmla="*/ 5530686 h 6858000"/>
              <a:gd name="connsiteX44" fmla="*/ 2650249 w 7467600"/>
              <a:gd name="connsiteY44" fmla="*/ 5532101 h 6858000"/>
              <a:gd name="connsiteX45" fmla="*/ 2663808 w 7467600"/>
              <a:gd name="connsiteY45" fmla="*/ 6535215 h 6858000"/>
              <a:gd name="connsiteX46" fmla="*/ 2665418 w 7467600"/>
              <a:gd name="connsiteY46" fmla="*/ 6132756 h 6858000"/>
              <a:gd name="connsiteX47" fmla="*/ 2650666 w 7467600"/>
              <a:gd name="connsiteY47" fmla="*/ 5530686 h 6858000"/>
              <a:gd name="connsiteX48" fmla="*/ 2680277 w 7467600"/>
              <a:gd name="connsiteY48" fmla="*/ 5479204 h 6858000"/>
              <a:gd name="connsiteX49" fmla="*/ 2678972 w 7467600"/>
              <a:gd name="connsiteY49" fmla="*/ 5481582 h 6858000"/>
              <a:gd name="connsiteX50" fmla="*/ 2696666 w 7467600"/>
              <a:gd name="connsiteY50" fmla="*/ 6133836 h 6858000"/>
              <a:gd name="connsiteX51" fmla="*/ 2695769 w 7467600"/>
              <a:gd name="connsiteY51" fmla="*/ 6390955 h 6858000"/>
              <a:gd name="connsiteX52" fmla="*/ 2739893 w 7467600"/>
              <a:gd name="connsiteY52" fmla="*/ 6108357 h 6858000"/>
              <a:gd name="connsiteX53" fmla="*/ 2680277 w 7467600"/>
              <a:gd name="connsiteY53" fmla="*/ 5479204 h 6858000"/>
              <a:gd name="connsiteX54" fmla="*/ 1132195 w 7467600"/>
              <a:gd name="connsiteY54" fmla="*/ 5467980 h 6858000"/>
              <a:gd name="connsiteX55" fmla="*/ 1679056 w 7467600"/>
              <a:gd name="connsiteY55" fmla="*/ 5516907 h 6858000"/>
              <a:gd name="connsiteX56" fmla="*/ 2128648 w 7467600"/>
              <a:gd name="connsiteY56" fmla="*/ 5474249 h 6858000"/>
              <a:gd name="connsiteX57" fmla="*/ 1825619 w 7467600"/>
              <a:gd name="connsiteY57" fmla="*/ 5478447 h 6858000"/>
              <a:gd name="connsiteX58" fmla="*/ 1737798 w 7467600"/>
              <a:gd name="connsiteY58" fmla="*/ 5483353 h 6858000"/>
              <a:gd name="connsiteX59" fmla="*/ 1132195 w 7467600"/>
              <a:gd name="connsiteY59" fmla="*/ 5467980 h 6858000"/>
              <a:gd name="connsiteX60" fmla="*/ 1456157 w 7467600"/>
              <a:gd name="connsiteY60" fmla="*/ 5371404 h 6858000"/>
              <a:gd name="connsiteX61" fmla="*/ 1244432 w 7467600"/>
              <a:gd name="connsiteY61" fmla="*/ 5385601 h 6858000"/>
              <a:gd name="connsiteX62" fmla="*/ 973990 w 7467600"/>
              <a:gd name="connsiteY62" fmla="*/ 5424940 h 6858000"/>
              <a:gd name="connsiteX63" fmla="*/ 1103809 w 7467600"/>
              <a:gd name="connsiteY63" fmla="*/ 5433720 h 6858000"/>
              <a:gd name="connsiteX64" fmla="*/ 1123454 w 7467600"/>
              <a:gd name="connsiteY64" fmla="*/ 5435727 h 6858000"/>
              <a:gd name="connsiteX65" fmla="*/ 1737017 w 7467600"/>
              <a:gd name="connsiteY65" fmla="*/ 5452183 h 6858000"/>
              <a:gd name="connsiteX66" fmla="*/ 1824397 w 7467600"/>
              <a:gd name="connsiteY66" fmla="*/ 5447757 h 6858000"/>
              <a:gd name="connsiteX67" fmla="*/ 2070059 w 7467600"/>
              <a:gd name="connsiteY67" fmla="*/ 5441660 h 6858000"/>
              <a:gd name="connsiteX68" fmla="*/ 1456157 w 7467600"/>
              <a:gd name="connsiteY68" fmla="*/ 5371404 h 6858000"/>
              <a:gd name="connsiteX69" fmla="*/ 4988186 w 7467600"/>
              <a:gd name="connsiteY69" fmla="*/ 5216467 h 6858000"/>
              <a:gd name="connsiteX70" fmla="*/ 4777334 w 7467600"/>
              <a:gd name="connsiteY70" fmla="*/ 5406072 h 6858000"/>
              <a:gd name="connsiteX71" fmla="*/ 4718341 w 7467600"/>
              <a:gd name="connsiteY71" fmla="*/ 5468043 h 6858000"/>
              <a:gd name="connsiteX72" fmla="*/ 4604655 w 7467600"/>
              <a:gd name="connsiteY72" fmla="*/ 5583434 h 6858000"/>
              <a:gd name="connsiteX73" fmla="*/ 4565074 w 7467600"/>
              <a:gd name="connsiteY73" fmla="*/ 5618550 h 6858000"/>
              <a:gd name="connsiteX74" fmla="*/ 4988186 w 7467600"/>
              <a:gd name="connsiteY74" fmla="*/ 5216467 h 6858000"/>
              <a:gd name="connsiteX75" fmla="*/ 4978032 w 7467600"/>
              <a:gd name="connsiteY75" fmla="*/ 5183809 h 6858000"/>
              <a:gd name="connsiteX76" fmla="*/ 4463413 w 7467600"/>
              <a:gd name="connsiteY76" fmla="*/ 5615162 h 6858000"/>
              <a:gd name="connsiteX77" fmla="*/ 4358134 w 7467600"/>
              <a:gd name="connsiteY77" fmla="*/ 5742791 h 6858000"/>
              <a:gd name="connsiteX78" fmla="*/ 4376219 w 7467600"/>
              <a:gd name="connsiteY78" fmla="*/ 5729027 h 6858000"/>
              <a:gd name="connsiteX79" fmla="*/ 4582340 w 7467600"/>
              <a:gd name="connsiteY79" fmla="*/ 5561037 h 6858000"/>
              <a:gd name="connsiteX80" fmla="*/ 4694684 w 7467600"/>
              <a:gd name="connsiteY80" fmla="*/ 5447098 h 6858000"/>
              <a:gd name="connsiteX81" fmla="*/ 4754123 w 7467600"/>
              <a:gd name="connsiteY81" fmla="*/ 5384643 h 6858000"/>
              <a:gd name="connsiteX82" fmla="*/ 4978032 w 7467600"/>
              <a:gd name="connsiteY82" fmla="*/ 5183809 h 6858000"/>
              <a:gd name="connsiteX83" fmla="*/ 1903353 w 7467600"/>
              <a:gd name="connsiteY83" fmla="*/ 5044827 h 6858000"/>
              <a:gd name="connsiteX84" fmla="*/ 1936931 w 7467600"/>
              <a:gd name="connsiteY84" fmla="*/ 5093954 h 6858000"/>
              <a:gd name="connsiteX85" fmla="*/ 2195868 w 7467600"/>
              <a:gd name="connsiteY85" fmla="*/ 5396574 h 6858000"/>
              <a:gd name="connsiteX86" fmla="*/ 2088852 w 7467600"/>
              <a:gd name="connsiteY86" fmla="*/ 5166123 h 6858000"/>
              <a:gd name="connsiteX87" fmla="*/ 1958241 w 7467600"/>
              <a:gd name="connsiteY87" fmla="*/ 5067955 h 6858000"/>
              <a:gd name="connsiteX88" fmla="*/ 1903353 w 7467600"/>
              <a:gd name="connsiteY88" fmla="*/ 5044827 h 6858000"/>
              <a:gd name="connsiteX89" fmla="*/ 1979378 w 7467600"/>
              <a:gd name="connsiteY89" fmla="*/ 4769504 h 6858000"/>
              <a:gd name="connsiteX90" fmla="*/ 2882120 w 7467600"/>
              <a:gd name="connsiteY90" fmla="*/ 5064547 h 6858000"/>
              <a:gd name="connsiteX91" fmla="*/ 2793103 w 7467600"/>
              <a:gd name="connsiteY91" fmla="*/ 5039699 h 6858000"/>
              <a:gd name="connsiteX92" fmla="*/ 2770041 w 7467600"/>
              <a:gd name="connsiteY92" fmla="*/ 5033634 h 6858000"/>
              <a:gd name="connsiteX93" fmla="*/ 1979378 w 7467600"/>
              <a:gd name="connsiteY93" fmla="*/ 4769504 h 6858000"/>
              <a:gd name="connsiteX94" fmla="*/ 1927410 w 7467600"/>
              <a:gd name="connsiteY94" fmla="*/ 4716164 h 6858000"/>
              <a:gd name="connsiteX95" fmla="*/ 1959587 w 7467600"/>
              <a:gd name="connsiteY95" fmla="*/ 4728849 h 6858000"/>
              <a:gd name="connsiteX96" fmla="*/ 2777707 w 7467600"/>
              <a:gd name="connsiteY96" fmla="*/ 5003991 h 6858000"/>
              <a:gd name="connsiteX97" fmla="*/ 2800768 w 7467600"/>
              <a:gd name="connsiteY97" fmla="*/ 5010056 h 6858000"/>
              <a:gd name="connsiteX98" fmla="*/ 2879408 w 7467600"/>
              <a:gd name="connsiteY98" fmla="*/ 5031590 h 6858000"/>
              <a:gd name="connsiteX99" fmla="*/ 2862295 w 7467600"/>
              <a:gd name="connsiteY99" fmla="*/ 5022958 h 6858000"/>
              <a:gd name="connsiteX100" fmla="*/ 2813343 w 7467600"/>
              <a:gd name="connsiteY100" fmla="*/ 4998369 h 6858000"/>
              <a:gd name="connsiteX101" fmla="*/ 2646245 w 7467600"/>
              <a:gd name="connsiteY101" fmla="*/ 4930999 h 6858000"/>
              <a:gd name="connsiteX102" fmla="*/ 1999243 w 7467600"/>
              <a:gd name="connsiteY102" fmla="*/ 4730524 h 6858000"/>
              <a:gd name="connsiteX103" fmla="*/ 1979527 w 7467600"/>
              <a:gd name="connsiteY103" fmla="*/ 4726651 h 6858000"/>
              <a:gd name="connsiteX104" fmla="*/ 1927410 w 7467600"/>
              <a:gd name="connsiteY104" fmla="*/ 4716164 h 6858000"/>
              <a:gd name="connsiteX105" fmla="*/ 1997014 w 7467600"/>
              <a:gd name="connsiteY105" fmla="*/ 4698007 h 6858000"/>
              <a:gd name="connsiteX106" fmla="*/ 2005458 w 7467600"/>
              <a:gd name="connsiteY106" fmla="*/ 4699540 h 6858000"/>
              <a:gd name="connsiteX107" fmla="*/ 2657186 w 7467600"/>
              <a:gd name="connsiteY107" fmla="*/ 4901687 h 6858000"/>
              <a:gd name="connsiteX108" fmla="*/ 2826662 w 7467600"/>
              <a:gd name="connsiteY108" fmla="*/ 4970362 h 6858000"/>
              <a:gd name="connsiteX109" fmla="*/ 2876100 w 7467600"/>
              <a:gd name="connsiteY109" fmla="*/ 4995397 h 6858000"/>
              <a:gd name="connsiteX110" fmla="*/ 3042600 w 7467600"/>
              <a:gd name="connsiteY110" fmla="*/ 5059532 h 6858000"/>
              <a:gd name="connsiteX111" fmla="*/ 1997014 w 7467600"/>
              <a:gd name="connsiteY111" fmla="*/ 4698007 h 6858000"/>
              <a:gd name="connsiteX112" fmla="*/ 2305292 w 7467600"/>
              <a:gd name="connsiteY112" fmla="*/ 4219492 h 6858000"/>
              <a:gd name="connsiteX113" fmla="*/ 3360922 w 7467600"/>
              <a:gd name="connsiteY113" fmla="*/ 4529373 h 6858000"/>
              <a:gd name="connsiteX114" fmla="*/ 3492420 w 7467600"/>
              <a:gd name="connsiteY114" fmla="*/ 4510145 h 6858000"/>
              <a:gd name="connsiteX115" fmla="*/ 3364086 w 7467600"/>
              <a:gd name="connsiteY115" fmla="*/ 4480340 h 6858000"/>
              <a:gd name="connsiteX116" fmla="*/ 3225818 w 7467600"/>
              <a:gd name="connsiteY116" fmla="*/ 4411822 h 6858000"/>
              <a:gd name="connsiteX117" fmla="*/ 3129696 w 7467600"/>
              <a:gd name="connsiteY117" fmla="*/ 4360704 h 6858000"/>
              <a:gd name="connsiteX118" fmla="*/ 2814545 w 7467600"/>
              <a:gd name="connsiteY118" fmla="*/ 4282955 h 6858000"/>
              <a:gd name="connsiteX119" fmla="*/ 2305292 w 7467600"/>
              <a:gd name="connsiteY119" fmla="*/ 4219492 h 6858000"/>
              <a:gd name="connsiteX120" fmla="*/ 2626982 w 7467600"/>
              <a:gd name="connsiteY120" fmla="*/ 4206450 h 6858000"/>
              <a:gd name="connsiteX121" fmla="*/ 2490617 w 7467600"/>
              <a:gd name="connsiteY121" fmla="*/ 4206951 h 6858000"/>
              <a:gd name="connsiteX122" fmla="*/ 2819869 w 7467600"/>
              <a:gd name="connsiteY122" fmla="*/ 4252936 h 6858000"/>
              <a:gd name="connsiteX123" fmla="*/ 3143018 w 7467600"/>
              <a:gd name="connsiteY123" fmla="*/ 4332698 h 6858000"/>
              <a:gd name="connsiteX124" fmla="*/ 3241520 w 7467600"/>
              <a:gd name="connsiteY124" fmla="*/ 4385112 h 6858000"/>
              <a:gd name="connsiteX125" fmla="*/ 3374575 w 7467600"/>
              <a:gd name="connsiteY125" fmla="*/ 4451517 h 6858000"/>
              <a:gd name="connsiteX126" fmla="*/ 3505221 w 7467600"/>
              <a:gd name="connsiteY126" fmla="*/ 4480757 h 6858000"/>
              <a:gd name="connsiteX127" fmla="*/ 2626982 w 7467600"/>
              <a:gd name="connsiteY127" fmla="*/ 4206450 h 6858000"/>
              <a:gd name="connsiteX128" fmla="*/ 1310106 w 7467600"/>
              <a:gd name="connsiteY128" fmla="*/ 3943217 h 6858000"/>
              <a:gd name="connsiteX129" fmla="*/ 854994 w 7467600"/>
              <a:gd name="connsiteY129" fmla="*/ 4399136 h 6858000"/>
              <a:gd name="connsiteX130" fmla="*/ 742462 w 7467600"/>
              <a:gd name="connsiteY130" fmla="*/ 4594648 h 6858000"/>
              <a:gd name="connsiteX131" fmla="*/ 820602 w 7467600"/>
              <a:gd name="connsiteY131" fmla="*/ 4485915 h 6858000"/>
              <a:gd name="connsiteX132" fmla="*/ 878295 w 7467600"/>
              <a:gd name="connsiteY132" fmla="*/ 4403594 h 6858000"/>
              <a:gd name="connsiteX133" fmla="*/ 1240607 w 7467600"/>
              <a:gd name="connsiteY133" fmla="*/ 4010401 h 6858000"/>
              <a:gd name="connsiteX134" fmla="*/ 1310106 w 7467600"/>
              <a:gd name="connsiteY134" fmla="*/ 3943217 h 6858000"/>
              <a:gd name="connsiteX135" fmla="*/ 1423113 w 7467600"/>
              <a:gd name="connsiteY135" fmla="*/ 3874565 h 6858000"/>
              <a:gd name="connsiteX136" fmla="*/ 1260565 w 7467600"/>
              <a:gd name="connsiteY136" fmla="*/ 4031982 h 6858000"/>
              <a:gd name="connsiteX137" fmla="*/ 901900 w 7467600"/>
              <a:gd name="connsiteY137" fmla="*/ 4421236 h 6858000"/>
              <a:gd name="connsiteX138" fmla="*/ 845044 w 7467600"/>
              <a:gd name="connsiteY138" fmla="*/ 4502436 h 6858000"/>
              <a:gd name="connsiteX139" fmla="*/ 685926 w 7467600"/>
              <a:gd name="connsiteY139" fmla="*/ 4703069 h 6858000"/>
              <a:gd name="connsiteX140" fmla="*/ 684248 w 7467600"/>
              <a:gd name="connsiteY140" fmla="*/ 4706721 h 6858000"/>
              <a:gd name="connsiteX141" fmla="*/ 1423113 w 7467600"/>
              <a:gd name="connsiteY141" fmla="*/ 3874565 h 6858000"/>
              <a:gd name="connsiteX142" fmla="*/ 3316479 w 7467600"/>
              <a:gd name="connsiteY142" fmla="*/ 3872136 h 6858000"/>
              <a:gd name="connsiteX143" fmla="*/ 3546806 w 7467600"/>
              <a:gd name="connsiteY143" fmla="*/ 4356139 h 6858000"/>
              <a:gd name="connsiteX144" fmla="*/ 3364433 w 7467600"/>
              <a:gd name="connsiteY144" fmla="*/ 3953121 h 6858000"/>
              <a:gd name="connsiteX145" fmla="*/ 3316479 w 7467600"/>
              <a:gd name="connsiteY145" fmla="*/ 3872136 h 6858000"/>
              <a:gd name="connsiteX146" fmla="*/ 3291335 w 7467600"/>
              <a:gd name="connsiteY146" fmla="*/ 3767420 h 6858000"/>
              <a:gd name="connsiteX147" fmla="*/ 3390805 w 7467600"/>
              <a:gd name="connsiteY147" fmla="*/ 3937163 h 6858000"/>
              <a:gd name="connsiteX148" fmla="*/ 3579062 w 7467600"/>
              <a:gd name="connsiteY148" fmla="*/ 4359040 h 6858000"/>
              <a:gd name="connsiteX149" fmla="*/ 3467355 w 7467600"/>
              <a:gd name="connsiteY149" fmla="*/ 3988130 h 6858000"/>
              <a:gd name="connsiteX150" fmla="*/ 3310753 w 7467600"/>
              <a:gd name="connsiteY150" fmla="*/ 3787140 h 6858000"/>
              <a:gd name="connsiteX151" fmla="*/ 3291335 w 7467600"/>
              <a:gd name="connsiteY151" fmla="*/ 3767420 h 6858000"/>
              <a:gd name="connsiteX152" fmla="*/ 1635889 w 7467600"/>
              <a:gd name="connsiteY152" fmla="*/ 3709494 h 6858000"/>
              <a:gd name="connsiteX153" fmla="*/ 1634800 w 7467600"/>
              <a:gd name="connsiteY153" fmla="*/ 3731111 h 6858000"/>
              <a:gd name="connsiteX154" fmla="*/ 1635889 w 7467600"/>
              <a:gd name="connsiteY154" fmla="*/ 3709494 h 6858000"/>
              <a:gd name="connsiteX155" fmla="*/ 1510397 w 7467600"/>
              <a:gd name="connsiteY155" fmla="*/ 3684705 h 6858000"/>
              <a:gd name="connsiteX156" fmla="*/ 1146550 w 7467600"/>
              <a:gd name="connsiteY156" fmla="*/ 3802012 h 6858000"/>
              <a:gd name="connsiteX157" fmla="*/ 698834 w 7467600"/>
              <a:gd name="connsiteY157" fmla="*/ 3952272 h 6858000"/>
              <a:gd name="connsiteX158" fmla="*/ 34256 w 7467600"/>
              <a:gd name="connsiteY158" fmla="*/ 4347603 h 6858000"/>
              <a:gd name="connsiteX159" fmla="*/ 527241 w 7467600"/>
              <a:gd name="connsiteY159" fmla="*/ 4065078 h 6858000"/>
              <a:gd name="connsiteX160" fmla="*/ 1510397 w 7467600"/>
              <a:gd name="connsiteY160" fmla="*/ 3684705 h 6858000"/>
              <a:gd name="connsiteX161" fmla="*/ 1313114 w 7467600"/>
              <a:gd name="connsiteY161" fmla="*/ 3655216 h 6858000"/>
              <a:gd name="connsiteX162" fmla="*/ 1109304 w 7467600"/>
              <a:gd name="connsiteY162" fmla="*/ 3669030 h 6858000"/>
              <a:gd name="connsiteX163" fmla="*/ 8129 w 7467600"/>
              <a:gd name="connsiteY163" fmla="*/ 4330519 h 6858000"/>
              <a:gd name="connsiteX164" fmla="*/ 687572 w 7467600"/>
              <a:gd name="connsiteY164" fmla="*/ 3925629 h 6858000"/>
              <a:gd name="connsiteX165" fmla="*/ 1138365 w 7467600"/>
              <a:gd name="connsiteY165" fmla="*/ 3774515 h 6858000"/>
              <a:gd name="connsiteX166" fmla="*/ 1505579 w 7467600"/>
              <a:gd name="connsiteY166" fmla="*/ 3655526 h 6858000"/>
              <a:gd name="connsiteX167" fmla="*/ 1313114 w 7467600"/>
              <a:gd name="connsiteY167" fmla="*/ 3655216 h 6858000"/>
              <a:gd name="connsiteX168" fmla="*/ 3655073 w 7467600"/>
              <a:gd name="connsiteY168" fmla="*/ 3650884 h 6858000"/>
              <a:gd name="connsiteX169" fmla="*/ 3989938 w 7467600"/>
              <a:gd name="connsiteY169" fmla="*/ 3991685 h 6858000"/>
              <a:gd name="connsiteX170" fmla="*/ 4393907 w 7467600"/>
              <a:gd name="connsiteY170" fmla="*/ 4261258 h 6858000"/>
              <a:gd name="connsiteX171" fmla="*/ 4648051 w 7467600"/>
              <a:gd name="connsiteY171" fmla="*/ 4374051 h 6858000"/>
              <a:gd name="connsiteX172" fmla="*/ 4383389 w 7467600"/>
              <a:gd name="connsiteY172" fmla="*/ 4184369 h 6858000"/>
              <a:gd name="connsiteX173" fmla="*/ 4165508 w 7467600"/>
              <a:gd name="connsiteY173" fmla="*/ 4035196 h 6858000"/>
              <a:gd name="connsiteX174" fmla="*/ 4068162 w 7467600"/>
              <a:gd name="connsiteY174" fmla="*/ 3953394 h 6858000"/>
              <a:gd name="connsiteX175" fmla="*/ 3981416 w 7467600"/>
              <a:gd name="connsiteY175" fmla="*/ 3880482 h 6858000"/>
              <a:gd name="connsiteX176" fmla="*/ 3800147 w 7467600"/>
              <a:gd name="connsiteY176" fmla="*/ 3749872 h 6858000"/>
              <a:gd name="connsiteX177" fmla="*/ 3655073 w 7467600"/>
              <a:gd name="connsiteY177" fmla="*/ 3650884 h 6858000"/>
              <a:gd name="connsiteX178" fmla="*/ 3670252 w 7467600"/>
              <a:gd name="connsiteY178" fmla="*/ 3622798 h 6858000"/>
              <a:gd name="connsiteX179" fmla="*/ 3817258 w 7467600"/>
              <a:gd name="connsiteY179" fmla="*/ 3723577 h 6858000"/>
              <a:gd name="connsiteX180" fmla="*/ 4000461 w 7467600"/>
              <a:gd name="connsiteY180" fmla="*/ 3855966 h 6858000"/>
              <a:gd name="connsiteX181" fmla="*/ 4088180 w 7467600"/>
              <a:gd name="connsiteY181" fmla="*/ 3929774 h 6858000"/>
              <a:gd name="connsiteX182" fmla="*/ 4184555 w 7467600"/>
              <a:gd name="connsiteY182" fmla="*/ 4010683 h 6858000"/>
              <a:gd name="connsiteX183" fmla="*/ 4399563 w 7467600"/>
              <a:gd name="connsiteY183" fmla="*/ 4158106 h 6858000"/>
              <a:gd name="connsiteX184" fmla="*/ 4684469 w 7467600"/>
              <a:gd name="connsiteY184" fmla="*/ 4364680 h 6858000"/>
              <a:gd name="connsiteX185" fmla="*/ 4690271 w 7467600"/>
              <a:gd name="connsiteY185" fmla="*/ 4370034 h 6858000"/>
              <a:gd name="connsiteX186" fmla="*/ 4136093 w 7467600"/>
              <a:gd name="connsiteY186" fmla="*/ 3858466 h 6858000"/>
              <a:gd name="connsiteX187" fmla="*/ 3670252 w 7467600"/>
              <a:gd name="connsiteY187" fmla="*/ 3622798 h 6858000"/>
              <a:gd name="connsiteX188" fmla="*/ 4440129 w 7467600"/>
              <a:gd name="connsiteY188" fmla="*/ 3448571 h 6858000"/>
              <a:gd name="connsiteX189" fmla="*/ 4856525 w 7467600"/>
              <a:gd name="connsiteY189" fmla="*/ 3915351 h 6858000"/>
              <a:gd name="connsiteX190" fmla="*/ 5059055 w 7467600"/>
              <a:gd name="connsiteY190" fmla="*/ 4108918 h 6858000"/>
              <a:gd name="connsiteX191" fmla="*/ 5290070 w 7467600"/>
              <a:gd name="connsiteY191" fmla="*/ 4263619 h 6858000"/>
              <a:gd name="connsiteX192" fmla="*/ 4834991 w 7467600"/>
              <a:gd name="connsiteY192" fmla="*/ 3830985 h 6858000"/>
              <a:gd name="connsiteX193" fmla="*/ 4440129 w 7467600"/>
              <a:gd name="connsiteY193" fmla="*/ 3448571 h 6858000"/>
              <a:gd name="connsiteX194" fmla="*/ 4441737 w 7467600"/>
              <a:gd name="connsiteY194" fmla="*/ 3399734 h 6858000"/>
              <a:gd name="connsiteX195" fmla="*/ 4431236 w 7467600"/>
              <a:gd name="connsiteY195" fmla="*/ 3400954 h 6858000"/>
              <a:gd name="connsiteX196" fmla="*/ 4557150 w 7467600"/>
              <a:gd name="connsiteY196" fmla="*/ 3510023 h 6858000"/>
              <a:gd name="connsiteX197" fmla="*/ 4856936 w 7467600"/>
              <a:gd name="connsiteY197" fmla="*/ 3809146 h 6858000"/>
              <a:gd name="connsiteX198" fmla="*/ 5111996 w 7467600"/>
              <a:gd name="connsiteY198" fmla="*/ 4065759 h 6858000"/>
              <a:gd name="connsiteX199" fmla="*/ 5388878 w 7467600"/>
              <a:gd name="connsiteY199" fmla="*/ 4300185 h 6858000"/>
              <a:gd name="connsiteX200" fmla="*/ 5425556 w 7467600"/>
              <a:gd name="connsiteY200" fmla="*/ 4308967 h 6858000"/>
              <a:gd name="connsiteX201" fmla="*/ 4943646 w 7467600"/>
              <a:gd name="connsiteY201" fmla="*/ 3822916 h 6858000"/>
              <a:gd name="connsiteX202" fmla="*/ 4594837 w 7467600"/>
              <a:gd name="connsiteY202" fmla="*/ 3532274 h 6858000"/>
              <a:gd name="connsiteX203" fmla="*/ 4441737 w 7467600"/>
              <a:gd name="connsiteY203" fmla="*/ 3399734 h 6858000"/>
              <a:gd name="connsiteX204" fmla="*/ 5425834 w 7467600"/>
              <a:gd name="connsiteY204" fmla="*/ 3162785 h 6858000"/>
              <a:gd name="connsiteX205" fmla="*/ 5401644 w 7467600"/>
              <a:gd name="connsiteY205" fmla="*/ 3617847 h 6858000"/>
              <a:gd name="connsiteX206" fmla="*/ 5467256 w 7467600"/>
              <a:gd name="connsiteY206" fmla="*/ 4175494 h 6858000"/>
              <a:gd name="connsiteX207" fmla="*/ 5448069 w 7467600"/>
              <a:gd name="connsiteY207" fmla="*/ 3567554 h 6858000"/>
              <a:gd name="connsiteX208" fmla="*/ 5425834 w 7467600"/>
              <a:gd name="connsiteY208" fmla="*/ 3162785 h 6858000"/>
              <a:gd name="connsiteX209" fmla="*/ 1318687 w 7467600"/>
              <a:gd name="connsiteY209" fmla="*/ 3113840 h 6858000"/>
              <a:gd name="connsiteX210" fmla="*/ 1066793 w 7467600"/>
              <a:gd name="connsiteY210" fmla="*/ 3212171 h 6858000"/>
              <a:gd name="connsiteX211" fmla="*/ 993319 w 7467600"/>
              <a:gd name="connsiteY211" fmla="*/ 3247648 h 6858000"/>
              <a:gd name="connsiteX212" fmla="*/ 853081 w 7467600"/>
              <a:gd name="connsiteY212" fmla="*/ 3312410 h 6858000"/>
              <a:gd name="connsiteX213" fmla="*/ 805957 w 7467600"/>
              <a:gd name="connsiteY213" fmla="*/ 3330443 h 6858000"/>
              <a:gd name="connsiteX214" fmla="*/ 1318687 w 7467600"/>
              <a:gd name="connsiteY214" fmla="*/ 3113840 h 6858000"/>
              <a:gd name="connsiteX215" fmla="*/ 5453702 w 7467600"/>
              <a:gd name="connsiteY215" fmla="*/ 3090882 h 6858000"/>
              <a:gd name="connsiteX216" fmla="*/ 5480135 w 7467600"/>
              <a:gd name="connsiteY216" fmla="*/ 3565802 h 6858000"/>
              <a:gd name="connsiteX217" fmla="*/ 5499023 w 7467600"/>
              <a:gd name="connsiteY217" fmla="*/ 4166310 h 6858000"/>
              <a:gd name="connsiteX218" fmla="*/ 5547022 w 7467600"/>
              <a:gd name="connsiteY218" fmla="*/ 3607838 h 6858000"/>
              <a:gd name="connsiteX219" fmla="*/ 5515964 w 7467600"/>
              <a:gd name="connsiteY219" fmla="*/ 3378541 h 6858000"/>
              <a:gd name="connsiteX220" fmla="*/ 5453702 w 7467600"/>
              <a:gd name="connsiteY220" fmla="*/ 3090882 h 6858000"/>
              <a:gd name="connsiteX221" fmla="*/ 1238695 w 7467600"/>
              <a:gd name="connsiteY221" fmla="*/ 3076820 h 6858000"/>
              <a:gd name="connsiteX222" fmla="*/ 716371 w 7467600"/>
              <a:gd name="connsiteY222" fmla="*/ 3293249 h 6858000"/>
              <a:gd name="connsiteX223" fmla="*/ 579522 w 7467600"/>
              <a:gd name="connsiteY223" fmla="*/ 3371759 h 6858000"/>
              <a:gd name="connsiteX224" fmla="*/ 600288 w 7467600"/>
              <a:gd name="connsiteY224" fmla="*/ 3365555 h 6858000"/>
              <a:gd name="connsiteX225" fmla="*/ 840692 w 7467600"/>
              <a:gd name="connsiteY225" fmla="*/ 3284921 h 6858000"/>
              <a:gd name="connsiteX226" fmla="*/ 979248 w 7467600"/>
              <a:gd name="connsiteY226" fmla="*/ 3221003 h 6858000"/>
              <a:gd name="connsiteX227" fmla="*/ 1053282 w 7467600"/>
              <a:gd name="connsiteY227" fmla="*/ 3185247 h 6858000"/>
              <a:gd name="connsiteX228" fmla="*/ 1320603 w 7467600"/>
              <a:gd name="connsiteY228" fmla="*/ 3081281 h 6858000"/>
              <a:gd name="connsiteX229" fmla="*/ 1238695 w 7467600"/>
              <a:gd name="connsiteY229" fmla="*/ 3076820 h 6858000"/>
              <a:gd name="connsiteX230" fmla="*/ 5425627 w 7467600"/>
              <a:gd name="connsiteY230" fmla="*/ 2954192 h 6858000"/>
              <a:gd name="connsiteX231" fmla="*/ 5470770 w 7467600"/>
              <a:gd name="connsiteY231" fmla="*/ 3005435 h 6858000"/>
              <a:gd name="connsiteX232" fmla="*/ 5519779 w 7467600"/>
              <a:gd name="connsiteY232" fmla="*/ 4359223 h 6858000"/>
              <a:gd name="connsiteX233" fmla="*/ 5520293 w 7467600"/>
              <a:gd name="connsiteY233" fmla="*/ 4360602 h 6858000"/>
              <a:gd name="connsiteX234" fmla="*/ 5767221 w 7467600"/>
              <a:gd name="connsiteY234" fmla="*/ 4665564 h 6858000"/>
              <a:gd name="connsiteX235" fmla="*/ 6937169 w 7467600"/>
              <a:gd name="connsiteY235" fmla="*/ 4815941 h 6858000"/>
              <a:gd name="connsiteX236" fmla="*/ 6953922 w 7467600"/>
              <a:gd name="connsiteY236" fmla="*/ 4890068 h 6858000"/>
              <a:gd name="connsiteX237" fmla="*/ 6071359 w 7467600"/>
              <a:gd name="connsiteY237" fmla="*/ 4770770 h 6858000"/>
              <a:gd name="connsiteX238" fmla="*/ 6038839 w 7467600"/>
              <a:gd name="connsiteY238" fmla="*/ 4764474 h 6858000"/>
              <a:gd name="connsiteX239" fmla="*/ 6038706 w 7467600"/>
              <a:gd name="connsiteY239" fmla="*/ 4763847 h 6858000"/>
              <a:gd name="connsiteX240" fmla="*/ 6037784 w 7467600"/>
              <a:gd name="connsiteY240" fmla="*/ 4764270 h 6858000"/>
              <a:gd name="connsiteX241" fmla="*/ 6038839 w 7467600"/>
              <a:gd name="connsiteY241" fmla="*/ 4764474 h 6858000"/>
              <a:gd name="connsiteX242" fmla="*/ 6040338 w 7467600"/>
              <a:gd name="connsiteY242" fmla="*/ 4771418 h 6858000"/>
              <a:gd name="connsiteX243" fmla="*/ 6024488 w 7467600"/>
              <a:gd name="connsiteY243" fmla="*/ 4809903 h 6858000"/>
              <a:gd name="connsiteX244" fmla="*/ 5599771 w 7467600"/>
              <a:gd name="connsiteY244" fmla="*/ 5509652 h 6858000"/>
              <a:gd name="connsiteX245" fmla="*/ 5548843 w 7467600"/>
              <a:gd name="connsiteY245" fmla="*/ 5563845 h 6858000"/>
              <a:gd name="connsiteX246" fmla="*/ 5940952 w 7467600"/>
              <a:gd name="connsiteY246" fmla="*/ 6250028 h 6858000"/>
              <a:gd name="connsiteX247" fmla="*/ 6043441 w 7467600"/>
              <a:gd name="connsiteY247" fmla="*/ 6665847 h 6858000"/>
              <a:gd name="connsiteX248" fmla="*/ 6093432 w 7467600"/>
              <a:gd name="connsiteY248" fmla="*/ 6858000 h 6858000"/>
              <a:gd name="connsiteX249" fmla="*/ 6034344 w 7467600"/>
              <a:gd name="connsiteY249" fmla="*/ 6858000 h 6858000"/>
              <a:gd name="connsiteX250" fmla="*/ 6026679 w 7467600"/>
              <a:gd name="connsiteY250" fmla="*/ 6836959 h 6858000"/>
              <a:gd name="connsiteX251" fmla="*/ 5800441 w 7467600"/>
              <a:gd name="connsiteY251" fmla="*/ 6335286 h 6858000"/>
              <a:gd name="connsiteX252" fmla="*/ 5526562 w 7467600"/>
              <a:gd name="connsiteY252" fmla="*/ 5705388 h 6858000"/>
              <a:gd name="connsiteX253" fmla="*/ 5519640 w 7467600"/>
              <a:gd name="connsiteY253" fmla="*/ 5683774 h 6858000"/>
              <a:gd name="connsiteX254" fmla="*/ 5844559 w 7467600"/>
              <a:gd name="connsiteY254" fmla="*/ 6553349 h 6858000"/>
              <a:gd name="connsiteX255" fmla="*/ 5975994 w 7467600"/>
              <a:gd name="connsiteY255" fmla="*/ 6858000 h 6858000"/>
              <a:gd name="connsiteX256" fmla="*/ 5898547 w 7467600"/>
              <a:gd name="connsiteY256" fmla="*/ 6858000 h 6858000"/>
              <a:gd name="connsiteX257" fmla="*/ 5682041 w 7467600"/>
              <a:gd name="connsiteY257" fmla="*/ 6355860 h 6858000"/>
              <a:gd name="connsiteX258" fmla="*/ 5461758 w 7467600"/>
              <a:gd name="connsiteY258" fmla="*/ 5820220 h 6858000"/>
              <a:gd name="connsiteX259" fmla="*/ 5237282 w 7467600"/>
              <a:gd name="connsiteY259" fmla="*/ 6579086 h 6858000"/>
              <a:gd name="connsiteX260" fmla="*/ 5115009 w 7467600"/>
              <a:gd name="connsiteY260" fmla="*/ 6858000 h 6858000"/>
              <a:gd name="connsiteX261" fmla="*/ 5028074 w 7467600"/>
              <a:gd name="connsiteY261" fmla="*/ 6858000 h 6858000"/>
              <a:gd name="connsiteX262" fmla="*/ 5079508 w 7467600"/>
              <a:gd name="connsiteY262" fmla="*/ 6749074 h 6858000"/>
              <a:gd name="connsiteX263" fmla="*/ 5371846 w 7467600"/>
              <a:gd name="connsiteY263" fmla="*/ 5924413 h 6858000"/>
              <a:gd name="connsiteX264" fmla="*/ 5270512 w 7467600"/>
              <a:gd name="connsiteY264" fmla="*/ 6138975 h 6858000"/>
              <a:gd name="connsiteX265" fmla="*/ 5062409 w 7467600"/>
              <a:gd name="connsiteY265" fmla="*/ 6653544 h 6858000"/>
              <a:gd name="connsiteX266" fmla="*/ 5036628 w 7467600"/>
              <a:gd name="connsiteY266" fmla="*/ 6754247 h 6858000"/>
              <a:gd name="connsiteX267" fmla="*/ 5009112 w 7467600"/>
              <a:gd name="connsiteY267" fmla="*/ 6858000 h 6858000"/>
              <a:gd name="connsiteX268" fmla="*/ 4976679 w 7467600"/>
              <a:gd name="connsiteY268" fmla="*/ 6858000 h 6858000"/>
              <a:gd name="connsiteX269" fmla="*/ 5006537 w 7467600"/>
              <a:gd name="connsiteY269" fmla="*/ 6747068 h 6858000"/>
              <a:gd name="connsiteX270" fmla="*/ 5032723 w 7467600"/>
              <a:gd name="connsiteY270" fmla="*/ 6644957 h 6858000"/>
              <a:gd name="connsiteX271" fmla="*/ 5242949 w 7467600"/>
              <a:gd name="connsiteY271" fmla="*/ 6125175 h 6858000"/>
              <a:gd name="connsiteX272" fmla="*/ 5286321 w 7467600"/>
              <a:gd name="connsiteY272" fmla="*/ 6033555 h 6858000"/>
              <a:gd name="connsiteX273" fmla="*/ 5008210 w 7467600"/>
              <a:gd name="connsiteY273" fmla="*/ 6649194 h 6858000"/>
              <a:gd name="connsiteX274" fmla="*/ 4986321 w 7467600"/>
              <a:gd name="connsiteY274" fmla="*/ 6765687 h 6858000"/>
              <a:gd name="connsiteX275" fmla="*/ 4973474 w 7467600"/>
              <a:gd name="connsiteY275" fmla="*/ 6858000 h 6858000"/>
              <a:gd name="connsiteX276" fmla="*/ 4907178 w 7467600"/>
              <a:gd name="connsiteY276" fmla="*/ 6858000 h 6858000"/>
              <a:gd name="connsiteX277" fmla="*/ 4910810 w 7467600"/>
              <a:gd name="connsiteY277" fmla="*/ 6829660 h 6858000"/>
              <a:gd name="connsiteX278" fmla="*/ 4987461 w 7467600"/>
              <a:gd name="connsiteY278" fmla="*/ 6432994 h 6858000"/>
              <a:gd name="connsiteX279" fmla="*/ 5179262 w 7467600"/>
              <a:gd name="connsiteY279" fmla="*/ 6035044 h 6858000"/>
              <a:gd name="connsiteX280" fmla="*/ 4689678 w 7467600"/>
              <a:gd name="connsiteY280" fmla="*/ 6440241 h 6858000"/>
              <a:gd name="connsiteX281" fmla="*/ 4477543 w 7467600"/>
              <a:gd name="connsiteY281" fmla="*/ 6674836 h 6858000"/>
              <a:gd name="connsiteX282" fmla="*/ 4329957 w 7467600"/>
              <a:gd name="connsiteY282" fmla="*/ 6858000 h 6858000"/>
              <a:gd name="connsiteX283" fmla="*/ 4218595 w 7467600"/>
              <a:gd name="connsiteY283" fmla="*/ 6858000 h 6858000"/>
              <a:gd name="connsiteX284" fmla="*/ 4368888 w 7467600"/>
              <a:gd name="connsiteY284" fmla="*/ 6668412 h 6858000"/>
              <a:gd name="connsiteX285" fmla="*/ 4563091 w 7467600"/>
              <a:gd name="connsiteY285" fmla="*/ 6442508 h 6858000"/>
              <a:gd name="connsiteX286" fmla="*/ 5387324 w 7467600"/>
              <a:gd name="connsiteY286" fmla="*/ 5705830 h 6858000"/>
              <a:gd name="connsiteX287" fmla="*/ 5073620 w 7467600"/>
              <a:gd name="connsiteY287" fmla="*/ 5955437 h 6858000"/>
              <a:gd name="connsiteX288" fmla="*/ 4689789 w 7467600"/>
              <a:gd name="connsiteY288" fmla="*/ 6268382 h 6858000"/>
              <a:gd name="connsiteX289" fmla="*/ 4418722 w 7467600"/>
              <a:gd name="connsiteY289" fmla="*/ 6570886 h 6858000"/>
              <a:gd name="connsiteX290" fmla="*/ 4214944 w 7467600"/>
              <a:gd name="connsiteY290" fmla="*/ 6858000 h 6858000"/>
              <a:gd name="connsiteX291" fmla="*/ 4177898 w 7467600"/>
              <a:gd name="connsiteY291" fmla="*/ 6858000 h 6858000"/>
              <a:gd name="connsiteX292" fmla="*/ 4391597 w 7467600"/>
              <a:gd name="connsiteY292" fmla="*/ 6556370 h 6858000"/>
              <a:gd name="connsiteX293" fmla="*/ 4668889 w 7467600"/>
              <a:gd name="connsiteY293" fmla="*/ 6246399 h 6858000"/>
              <a:gd name="connsiteX294" fmla="*/ 5055427 w 7467600"/>
              <a:gd name="connsiteY294" fmla="*/ 5931476 h 6858000"/>
              <a:gd name="connsiteX295" fmla="*/ 5371814 w 7467600"/>
              <a:gd name="connsiteY295" fmla="*/ 5678975 h 6858000"/>
              <a:gd name="connsiteX296" fmla="*/ 4987918 w 7467600"/>
              <a:gd name="connsiteY296" fmla="*/ 5838701 h 6858000"/>
              <a:gd name="connsiteX297" fmla="*/ 4317146 w 7467600"/>
              <a:gd name="connsiteY297" fmla="*/ 6587716 h 6858000"/>
              <a:gd name="connsiteX298" fmla="*/ 4171627 w 7467600"/>
              <a:gd name="connsiteY298" fmla="*/ 6858000 h 6858000"/>
              <a:gd name="connsiteX299" fmla="*/ 4081585 w 7467600"/>
              <a:gd name="connsiteY299" fmla="*/ 6858000 h 6858000"/>
              <a:gd name="connsiteX300" fmla="*/ 4238603 w 7467600"/>
              <a:gd name="connsiteY300" fmla="*/ 6559341 h 6858000"/>
              <a:gd name="connsiteX301" fmla="*/ 4778333 w 7467600"/>
              <a:gd name="connsiteY301" fmla="*/ 5873626 h 6858000"/>
              <a:gd name="connsiteX302" fmla="*/ 5414185 w 7467600"/>
              <a:gd name="connsiteY302" fmla="*/ 5573882 h 6858000"/>
              <a:gd name="connsiteX303" fmla="*/ 5959648 w 7467600"/>
              <a:gd name="connsiteY303" fmla="*/ 4760797 h 6858000"/>
              <a:gd name="connsiteX304" fmla="*/ 5355019 w 7467600"/>
              <a:gd name="connsiteY304" fmla="*/ 4734672 h 6858000"/>
              <a:gd name="connsiteX305" fmla="*/ 5083565 w 7467600"/>
              <a:gd name="connsiteY305" fmla="*/ 5179121 h 6858000"/>
              <a:gd name="connsiteX306" fmla="*/ 4713577 w 7467600"/>
              <a:gd name="connsiteY306" fmla="*/ 5616803 h 6858000"/>
              <a:gd name="connsiteX307" fmla="*/ 3989559 w 7467600"/>
              <a:gd name="connsiteY307" fmla="*/ 6145945 h 6858000"/>
              <a:gd name="connsiteX308" fmla="*/ 3939824 w 7467600"/>
              <a:gd name="connsiteY308" fmla="*/ 6066900 h 6858000"/>
              <a:gd name="connsiteX309" fmla="*/ 4584537 w 7467600"/>
              <a:gd name="connsiteY309" fmla="*/ 5324826 h 6858000"/>
              <a:gd name="connsiteX310" fmla="*/ 5037105 w 7467600"/>
              <a:gd name="connsiteY310" fmla="*/ 5088765 h 6858000"/>
              <a:gd name="connsiteX311" fmla="*/ 5039930 w 7467600"/>
              <a:gd name="connsiteY311" fmla="*/ 5089585 h 6858000"/>
              <a:gd name="connsiteX312" fmla="*/ 5263764 w 7467600"/>
              <a:gd name="connsiteY312" fmla="*/ 4735525 h 6858000"/>
              <a:gd name="connsiteX313" fmla="*/ 4086300 w 7467600"/>
              <a:gd name="connsiteY313" fmla="*/ 4884599 h 6858000"/>
              <a:gd name="connsiteX314" fmla="*/ 4085485 w 7467600"/>
              <a:gd name="connsiteY314" fmla="*/ 4899070 h 6858000"/>
              <a:gd name="connsiteX315" fmla="*/ 3871915 w 7467600"/>
              <a:gd name="connsiteY315" fmla="*/ 5253645 h 6858000"/>
              <a:gd name="connsiteX316" fmla="*/ 3799374 w 7467600"/>
              <a:gd name="connsiteY316" fmla="*/ 5466127 h 6858000"/>
              <a:gd name="connsiteX317" fmla="*/ 3498850 w 7467600"/>
              <a:gd name="connsiteY317" fmla="*/ 6661888 h 6858000"/>
              <a:gd name="connsiteX318" fmla="*/ 3399216 w 7467600"/>
              <a:gd name="connsiteY318" fmla="*/ 6858000 h 6858000"/>
              <a:gd name="connsiteX319" fmla="*/ 3303688 w 7467600"/>
              <a:gd name="connsiteY319" fmla="*/ 6858000 h 6858000"/>
              <a:gd name="connsiteX320" fmla="*/ 3391774 w 7467600"/>
              <a:gd name="connsiteY320" fmla="*/ 6697181 h 6858000"/>
              <a:gd name="connsiteX321" fmla="*/ 3735540 w 7467600"/>
              <a:gd name="connsiteY321" fmla="*/ 5546923 h 6858000"/>
              <a:gd name="connsiteX322" fmla="*/ 3729438 w 7467600"/>
              <a:gd name="connsiteY322" fmla="*/ 5569058 h 6858000"/>
              <a:gd name="connsiteX323" fmla="*/ 3707782 w 7467600"/>
              <a:gd name="connsiteY323" fmla="*/ 5644908 h 6858000"/>
              <a:gd name="connsiteX324" fmla="*/ 3583827 w 7467600"/>
              <a:gd name="connsiteY324" fmla="*/ 6039215 h 6858000"/>
              <a:gd name="connsiteX325" fmla="*/ 3547861 w 7467600"/>
              <a:gd name="connsiteY325" fmla="*/ 6129609 h 6858000"/>
              <a:gd name="connsiteX326" fmla="*/ 3490905 w 7467600"/>
              <a:gd name="connsiteY326" fmla="*/ 6277660 h 6858000"/>
              <a:gd name="connsiteX327" fmla="*/ 3455859 w 7467600"/>
              <a:gd name="connsiteY327" fmla="*/ 6391301 h 6858000"/>
              <a:gd name="connsiteX328" fmla="*/ 3429112 w 7467600"/>
              <a:gd name="connsiteY328" fmla="*/ 6479469 h 6858000"/>
              <a:gd name="connsiteX329" fmla="*/ 3304862 w 7467600"/>
              <a:gd name="connsiteY329" fmla="*/ 6796476 h 6858000"/>
              <a:gd name="connsiteX330" fmla="*/ 3276071 w 7467600"/>
              <a:gd name="connsiteY330" fmla="*/ 6858000 h 6858000"/>
              <a:gd name="connsiteX331" fmla="*/ 3240805 w 7467600"/>
              <a:gd name="connsiteY331" fmla="*/ 6858000 h 6858000"/>
              <a:gd name="connsiteX332" fmla="*/ 3275917 w 7467600"/>
              <a:gd name="connsiteY332" fmla="*/ 6783192 h 6858000"/>
              <a:gd name="connsiteX333" fmla="*/ 3399358 w 7467600"/>
              <a:gd name="connsiteY333" fmla="*/ 6469011 h 6858000"/>
              <a:gd name="connsiteX334" fmla="*/ 3425650 w 7467600"/>
              <a:gd name="connsiteY334" fmla="*/ 6381333 h 6858000"/>
              <a:gd name="connsiteX335" fmla="*/ 3460661 w 7467600"/>
              <a:gd name="connsiteY335" fmla="*/ 6266763 h 6858000"/>
              <a:gd name="connsiteX336" fmla="*/ 3518021 w 7467600"/>
              <a:gd name="connsiteY336" fmla="*/ 6117298 h 6858000"/>
              <a:gd name="connsiteX337" fmla="*/ 3554035 w 7467600"/>
              <a:gd name="connsiteY337" fmla="*/ 6027832 h 6858000"/>
              <a:gd name="connsiteX338" fmla="*/ 3677174 w 7467600"/>
              <a:gd name="connsiteY338" fmla="*/ 5636351 h 6858000"/>
              <a:gd name="connsiteX339" fmla="*/ 3698819 w 7467600"/>
              <a:gd name="connsiteY339" fmla="*/ 5560503 h 6858000"/>
              <a:gd name="connsiteX340" fmla="*/ 3702094 w 7467600"/>
              <a:gd name="connsiteY340" fmla="*/ 5549194 h 6858000"/>
              <a:gd name="connsiteX341" fmla="*/ 3398355 w 7467600"/>
              <a:gd name="connsiteY341" fmla="*/ 6094603 h 6858000"/>
              <a:gd name="connsiteX342" fmla="*/ 3193941 w 7467600"/>
              <a:gd name="connsiteY342" fmla="*/ 6798775 h 6858000"/>
              <a:gd name="connsiteX343" fmla="*/ 3184140 w 7467600"/>
              <a:gd name="connsiteY343" fmla="*/ 6858000 h 6858000"/>
              <a:gd name="connsiteX344" fmla="*/ 3099978 w 7467600"/>
              <a:gd name="connsiteY344" fmla="*/ 6858000 h 6858000"/>
              <a:gd name="connsiteX345" fmla="*/ 3101556 w 7467600"/>
              <a:gd name="connsiteY345" fmla="*/ 6843337 h 6858000"/>
              <a:gd name="connsiteX346" fmla="*/ 3370162 w 7467600"/>
              <a:gd name="connsiteY346" fmla="*/ 5785550 h 6858000"/>
              <a:gd name="connsiteX347" fmla="*/ 3746477 w 7467600"/>
              <a:gd name="connsiteY347" fmla="*/ 5377889 h 6858000"/>
              <a:gd name="connsiteX348" fmla="*/ 3863399 w 7467600"/>
              <a:gd name="connsiteY348" fmla="*/ 5087257 h 6858000"/>
              <a:gd name="connsiteX349" fmla="*/ 3968712 w 7467600"/>
              <a:gd name="connsiteY349" fmla="*/ 4913989 h 6858000"/>
              <a:gd name="connsiteX350" fmla="*/ 2792390 w 7467600"/>
              <a:gd name="connsiteY350" fmla="*/ 5382974 h 6858000"/>
              <a:gd name="connsiteX351" fmla="*/ 2714982 w 7467600"/>
              <a:gd name="connsiteY351" fmla="*/ 5427051 h 6858000"/>
              <a:gd name="connsiteX352" fmla="*/ 2813361 w 7467600"/>
              <a:gd name="connsiteY352" fmla="*/ 6023912 h 6858000"/>
              <a:gd name="connsiteX353" fmla="*/ 2688430 w 7467600"/>
              <a:gd name="connsiteY353" fmla="*/ 6801564 h 6858000"/>
              <a:gd name="connsiteX354" fmla="*/ 2629626 w 7467600"/>
              <a:gd name="connsiteY354" fmla="*/ 6763394 h 6858000"/>
              <a:gd name="connsiteX355" fmla="*/ 2565328 w 7467600"/>
              <a:gd name="connsiteY355" fmla="*/ 5516399 h 6858000"/>
              <a:gd name="connsiteX356" fmla="*/ 1922999 w 7467600"/>
              <a:gd name="connsiteY356" fmla="*/ 5980343 h 6858000"/>
              <a:gd name="connsiteX357" fmla="*/ 1950261 w 7467600"/>
              <a:gd name="connsiteY357" fmla="*/ 6405858 h 6858000"/>
              <a:gd name="connsiteX358" fmla="*/ 2365554 w 7467600"/>
              <a:gd name="connsiteY358" fmla="*/ 6759107 h 6858000"/>
              <a:gd name="connsiteX359" fmla="*/ 2424142 w 7467600"/>
              <a:gd name="connsiteY359" fmla="*/ 6858000 h 6858000"/>
              <a:gd name="connsiteX360" fmla="*/ 2395994 w 7467600"/>
              <a:gd name="connsiteY360" fmla="*/ 6858000 h 6858000"/>
              <a:gd name="connsiteX361" fmla="*/ 2392863 w 7467600"/>
              <a:gd name="connsiteY361" fmla="*/ 6852964 h 6858000"/>
              <a:gd name="connsiteX362" fmla="*/ 2017589 w 7467600"/>
              <a:gd name="connsiteY362" fmla="*/ 6493982 h 6858000"/>
              <a:gd name="connsiteX363" fmla="*/ 2147336 w 7467600"/>
              <a:gd name="connsiteY363" fmla="*/ 6594052 h 6858000"/>
              <a:gd name="connsiteX364" fmla="*/ 2207047 w 7467600"/>
              <a:gd name="connsiteY364" fmla="*/ 6654540 h 6858000"/>
              <a:gd name="connsiteX365" fmla="*/ 2299106 w 7467600"/>
              <a:gd name="connsiteY365" fmla="*/ 6778931 h 6858000"/>
              <a:gd name="connsiteX366" fmla="*/ 2314430 w 7467600"/>
              <a:gd name="connsiteY366" fmla="*/ 6801144 h 6858000"/>
              <a:gd name="connsiteX367" fmla="*/ 2352406 w 7467600"/>
              <a:gd name="connsiteY367" fmla="*/ 6858000 h 6858000"/>
              <a:gd name="connsiteX368" fmla="*/ 2314492 w 7467600"/>
              <a:gd name="connsiteY368" fmla="*/ 6858000 h 6858000"/>
              <a:gd name="connsiteX369" fmla="*/ 2288095 w 7467600"/>
              <a:gd name="connsiteY369" fmla="*/ 6818030 h 6858000"/>
              <a:gd name="connsiteX370" fmla="*/ 2272768 w 7467600"/>
              <a:gd name="connsiteY370" fmla="*/ 6795822 h 6858000"/>
              <a:gd name="connsiteX371" fmla="*/ 2182715 w 7467600"/>
              <a:gd name="connsiteY371" fmla="*/ 6675071 h 6858000"/>
              <a:gd name="connsiteX372" fmla="*/ 2032061 w 7467600"/>
              <a:gd name="connsiteY372" fmla="*/ 6541380 h 6858000"/>
              <a:gd name="connsiteX373" fmla="*/ 2257220 w 7467600"/>
              <a:gd name="connsiteY373" fmla="*/ 6826257 h 6858000"/>
              <a:gd name="connsiteX374" fmla="*/ 2281324 w 7467600"/>
              <a:gd name="connsiteY374" fmla="*/ 6858000 h 6858000"/>
              <a:gd name="connsiteX375" fmla="*/ 2242860 w 7467600"/>
              <a:gd name="connsiteY375" fmla="*/ 6858000 h 6858000"/>
              <a:gd name="connsiteX376" fmla="*/ 2232818 w 7467600"/>
              <a:gd name="connsiteY376" fmla="*/ 6844926 h 6858000"/>
              <a:gd name="connsiteX377" fmla="*/ 1990172 w 7467600"/>
              <a:gd name="connsiteY377" fmla="*/ 6542121 h 6858000"/>
              <a:gd name="connsiteX378" fmla="*/ 2124090 w 7467600"/>
              <a:gd name="connsiteY378" fmla="*/ 6761017 h 6858000"/>
              <a:gd name="connsiteX379" fmla="*/ 2200380 w 7467600"/>
              <a:gd name="connsiteY379" fmla="*/ 6858000 h 6858000"/>
              <a:gd name="connsiteX380" fmla="*/ 2147507 w 7467600"/>
              <a:gd name="connsiteY380" fmla="*/ 6858000 h 6858000"/>
              <a:gd name="connsiteX381" fmla="*/ 2070668 w 7467600"/>
              <a:gd name="connsiteY381" fmla="*/ 6761520 h 6858000"/>
              <a:gd name="connsiteX382" fmla="*/ 1975142 w 7467600"/>
              <a:gd name="connsiteY382" fmla="*/ 6585570 h 6858000"/>
              <a:gd name="connsiteX383" fmla="*/ 2050035 w 7467600"/>
              <a:gd name="connsiteY383" fmla="*/ 6813345 h 6858000"/>
              <a:gd name="connsiteX384" fmla="*/ 2063025 w 7467600"/>
              <a:gd name="connsiteY384" fmla="*/ 6858000 h 6858000"/>
              <a:gd name="connsiteX385" fmla="*/ 2021675 w 7467600"/>
              <a:gd name="connsiteY385" fmla="*/ 6858000 h 6858000"/>
              <a:gd name="connsiteX386" fmla="*/ 2019308 w 7467600"/>
              <a:gd name="connsiteY386" fmla="*/ 6847118 h 6858000"/>
              <a:gd name="connsiteX387" fmla="*/ 1938835 w 7467600"/>
              <a:gd name="connsiteY387" fmla="*/ 6551160 h 6858000"/>
              <a:gd name="connsiteX388" fmla="*/ 1953230 w 7467600"/>
              <a:gd name="connsiteY388" fmla="*/ 6759699 h 6858000"/>
              <a:gd name="connsiteX389" fmla="*/ 1956763 w 7467600"/>
              <a:gd name="connsiteY389" fmla="*/ 6778191 h 6858000"/>
              <a:gd name="connsiteX390" fmla="*/ 1967925 w 7467600"/>
              <a:gd name="connsiteY390" fmla="*/ 6858000 h 6858000"/>
              <a:gd name="connsiteX391" fmla="*/ 1936622 w 7467600"/>
              <a:gd name="connsiteY391" fmla="*/ 6858000 h 6858000"/>
              <a:gd name="connsiteX392" fmla="*/ 1926261 w 7467600"/>
              <a:gd name="connsiteY392" fmla="*/ 6784064 h 6858000"/>
              <a:gd name="connsiteX393" fmla="*/ 1922724 w 7467600"/>
              <a:gd name="connsiteY393" fmla="*/ 6765577 h 6858000"/>
              <a:gd name="connsiteX394" fmla="*/ 1904650 w 7467600"/>
              <a:gd name="connsiteY394" fmla="*/ 6639616 h 6858000"/>
              <a:gd name="connsiteX395" fmla="*/ 1885273 w 7467600"/>
              <a:gd name="connsiteY395" fmla="*/ 6858000 h 6858000"/>
              <a:gd name="connsiteX396" fmla="*/ 1854363 w 7467600"/>
              <a:gd name="connsiteY396" fmla="*/ 6858000 h 6858000"/>
              <a:gd name="connsiteX397" fmla="*/ 1880391 w 7467600"/>
              <a:gd name="connsiteY397" fmla="*/ 6603796 h 6858000"/>
              <a:gd name="connsiteX398" fmla="*/ 1818273 w 7467600"/>
              <a:gd name="connsiteY398" fmla="*/ 6715729 h 6858000"/>
              <a:gd name="connsiteX399" fmla="*/ 1794691 w 7467600"/>
              <a:gd name="connsiteY399" fmla="*/ 6843239 h 6858000"/>
              <a:gd name="connsiteX400" fmla="*/ 1794914 w 7467600"/>
              <a:gd name="connsiteY400" fmla="*/ 6858000 h 6858000"/>
              <a:gd name="connsiteX401" fmla="*/ 1746128 w 7467600"/>
              <a:gd name="connsiteY401" fmla="*/ 6858000 h 6858000"/>
              <a:gd name="connsiteX402" fmla="*/ 1753934 w 7467600"/>
              <a:gd name="connsiteY402" fmla="*/ 6724796 h 6858000"/>
              <a:gd name="connsiteX403" fmla="*/ 1792053 w 7467600"/>
              <a:gd name="connsiteY403" fmla="*/ 6572396 h 6858000"/>
              <a:gd name="connsiteX404" fmla="*/ 1862248 w 7467600"/>
              <a:gd name="connsiteY404" fmla="*/ 6266397 h 6858000"/>
              <a:gd name="connsiteX405" fmla="*/ 1862250 w 7467600"/>
              <a:gd name="connsiteY405" fmla="*/ 6033531 h 6858000"/>
              <a:gd name="connsiteX406" fmla="*/ 1211999 w 7467600"/>
              <a:gd name="connsiteY406" fmla="*/ 6683610 h 6858000"/>
              <a:gd name="connsiteX407" fmla="*/ 1213266 w 7467600"/>
              <a:gd name="connsiteY407" fmla="*/ 6691947 h 6858000"/>
              <a:gd name="connsiteX408" fmla="*/ 1203370 w 7467600"/>
              <a:gd name="connsiteY408" fmla="*/ 6850676 h 6858000"/>
              <a:gd name="connsiteX409" fmla="*/ 1203671 w 7467600"/>
              <a:gd name="connsiteY409" fmla="*/ 6858000 h 6858000"/>
              <a:gd name="connsiteX410" fmla="*/ 1143180 w 7467600"/>
              <a:gd name="connsiteY410" fmla="*/ 6858000 h 6858000"/>
              <a:gd name="connsiteX411" fmla="*/ 1142176 w 7467600"/>
              <a:gd name="connsiteY411" fmla="*/ 6766045 h 6858000"/>
              <a:gd name="connsiteX412" fmla="*/ 1067484 w 7467600"/>
              <a:gd name="connsiteY412" fmla="*/ 6858000 h 6858000"/>
              <a:gd name="connsiteX413" fmla="*/ 953928 w 7467600"/>
              <a:gd name="connsiteY413" fmla="*/ 6858000 h 6858000"/>
              <a:gd name="connsiteX414" fmla="*/ 959715 w 7467600"/>
              <a:gd name="connsiteY414" fmla="*/ 6850185 h 6858000"/>
              <a:gd name="connsiteX415" fmla="*/ 1483788 w 7467600"/>
              <a:gd name="connsiteY415" fmla="*/ 6259174 h 6858000"/>
              <a:gd name="connsiteX416" fmla="*/ 1100671 w 7467600"/>
              <a:gd name="connsiteY416" fmla="*/ 6252137 h 6858000"/>
              <a:gd name="connsiteX417" fmla="*/ 1090144 w 7467600"/>
              <a:gd name="connsiteY417" fmla="*/ 6256748 h 6858000"/>
              <a:gd name="connsiteX418" fmla="*/ 1095872 w 7467600"/>
              <a:gd name="connsiteY418" fmla="*/ 6271892 h 6858000"/>
              <a:gd name="connsiteX419" fmla="*/ 262785 w 7467600"/>
              <a:gd name="connsiteY419" fmla="*/ 6845450 h 6858000"/>
              <a:gd name="connsiteX420" fmla="*/ 209968 w 7467600"/>
              <a:gd name="connsiteY420" fmla="*/ 6770713 h 6858000"/>
              <a:gd name="connsiteX421" fmla="*/ 873460 w 7467600"/>
              <a:gd name="connsiteY421" fmla="*/ 6253768 h 6858000"/>
              <a:gd name="connsiteX422" fmla="*/ 192686 w 7467600"/>
              <a:gd name="connsiteY422" fmla="*/ 5849257 h 6858000"/>
              <a:gd name="connsiteX423" fmla="*/ 4696 w 7467600"/>
              <a:gd name="connsiteY423" fmla="*/ 5697668 h 6858000"/>
              <a:gd name="connsiteX424" fmla="*/ 0 w 7467600"/>
              <a:gd name="connsiteY424" fmla="*/ 5689984 h 6858000"/>
              <a:gd name="connsiteX425" fmla="*/ 0 w 7467600"/>
              <a:gd name="connsiteY425" fmla="*/ 5513472 h 6858000"/>
              <a:gd name="connsiteX426" fmla="*/ 174101 w 7467600"/>
              <a:gd name="connsiteY426" fmla="*/ 5620277 h 6858000"/>
              <a:gd name="connsiteX427" fmla="*/ 891800 w 7467600"/>
              <a:gd name="connsiteY427" fmla="*/ 6036935 h 6858000"/>
              <a:gd name="connsiteX428" fmla="*/ 1072219 w 7467600"/>
              <a:gd name="connsiteY428" fmla="*/ 6169443 h 6858000"/>
              <a:gd name="connsiteX429" fmla="*/ 1074117 w 7467600"/>
              <a:gd name="connsiteY429" fmla="*/ 6170301 h 6858000"/>
              <a:gd name="connsiteX430" fmla="*/ 1083114 w 7467600"/>
              <a:gd name="connsiteY430" fmla="*/ 6174131 h 6858000"/>
              <a:gd name="connsiteX431" fmla="*/ 1543010 w 7467600"/>
              <a:gd name="connsiteY431" fmla="*/ 6191140 h 6858000"/>
              <a:gd name="connsiteX432" fmla="*/ 1551080 w 7467600"/>
              <a:gd name="connsiteY432" fmla="*/ 6195006 h 6858000"/>
              <a:gd name="connsiteX433" fmla="*/ 2345443 w 7467600"/>
              <a:gd name="connsiteY433" fmla="*/ 5549882 h 6858000"/>
              <a:gd name="connsiteX434" fmla="*/ 1721499 w 7467600"/>
              <a:gd name="connsiteY434" fmla="*/ 5599969 h 6858000"/>
              <a:gd name="connsiteX435" fmla="*/ 767716 w 7467600"/>
              <a:gd name="connsiteY435" fmla="*/ 5472768 h 6858000"/>
              <a:gd name="connsiteX436" fmla="*/ 722147 w 7467600"/>
              <a:gd name="connsiteY436" fmla="*/ 5393091 h 6858000"/>
              <a:gd name="connsiteX437" fmla="*/ 1485552 w 7467600"/>
              <a:gd name="connsiteY437" fmla="*/ 5313202 h 6858000"/>
              <a:gd name="connsiteX438" fmla="*/ 2143004 w 7467600"/>
              <a:gd name="connsiteY438" fmla="*/ 5402420 h 6858000"/>
              <a:gd name="connsiteX439" fmla="*/ 1933391 w 7467600"/>
              <a:gd name="connsiteY439" fmla="*/ 5156971 h 6858000"/>
              <a:gd name="connsiteX440" fmla="*/ 1827118 w 7467600"/>
              <a:gd name="connsiteY440" fmla="*/ 4968410 h 6858000"/>
              <a:gd name="connsiteX441" fmla="*/ 1837349 w 7467600"/>
              <a:gd name="connsiteY441" fmla="*/ 4956357 h 6858000"/>
              <a:gd name="connsiteX442" fmla="*/ 2162835 w 7467600"/>
              <a:gd name="connsiteY442" fmla="*/ 5187853 h 6858000"/>
              <a:gd name="connsiteX443" fmla="*/ 2257167 w 7467600"/>
              <a:gd name="connsiteY443" fmla="*/ 5462123 h 6858000"/>
              <a:gd name="connsiteX444" fmla="*/ 2261598 w 7467600"/>
              <a:gd name="connsiteY444" fmla="*/ 5467998 h 6858000"/>
              <a:gd name="connsiteX445" fmla="*/ 2437177 w 7467600"/>
              <a:gd name="connsiteY445" fmla="*/ 5479608 h 6858000"/>
              <a:gd name="connsiteX446" fmla="*/ 2445247 w 7467600"/>
              <a:gd name="connsiteY446" fmla="*/ 5483476 h 6858000"/>
              <a:gd name="connsiteX447" fmla="*/ 2743626 w 7467600"/>
              <a:gd name="connsiteY447" fmla="*/ 5304819 h 6858000"/>
              <a:gd name="connsiteX448" fmla="*/ 3048102 w 7467600"/>
              <a:gd name="connsiteY448" fmla="*/ 5150595 h 6858000"/>
              <a:gd name="connsiteX449" fmla="*/ 1799414 w 7467600"/>
              <a:gd name="connsiteY449" fmla="*/ 4694732 h 6858000"/>
              <a:gd name="connsiteX450" fmla="*/ 1771735 w 7467600"/>
              <a:gd name="connsiteY450" fmla="*/ 4619929 h 6858000"/>
              <a:gd name="connsiteX451" fmla="*/ 3104273 w 7467600"/>
              <a:gd name="connsiteY451" fmla="*/ 5076159 h 6858000"/>
              <a:gd name="connsiteX452" fmla="*/ 3113245 w 7467600"/>
              <a:gd name="connsiteY452" fmla="*/ 5090705 h 6858000"/>
              <a:gd name="connsiteX453" fmla="*/ 3126294 w 7467600"/>
              <a:gd name="connsiteY453" fmla="*/ 5114400 h 6858000"/>
              <a:gd name="connsiteX454" fmla="*/ 3937433 w 7467600"/>
              <a:gd name="connsiteY454" fmla="*/ 4830473 h 6858000"/>
              <a:gd name="connsiteX455" fmla="*/ 3590475 w 7467600"/>
              <a:gd name="connsiteY455" fmla="*/ 4597974 h 6858000"/>
              <a:gd name="connsiteX456" fmla="*/ 3100264 w 7467600"/>
              <a:gd name="connsiteY456" fmla="*/ 4579845 h 6858000"/>
              <a:gd name="connsiteX457" fmla="*/ 2183576 w 7467600"/>
              <a:gd name="connsiteY457" fmla="*/ 4227150 h 6858000"/>
              <a:gd name="connsiteX458" fmla="*/ 2151029 w 7467600"/>
              <a:gd name="connsiteY458" fmla="*/ 4146947 h 6858000"/>
              <a:gd name="connsiteX459" fmla="*/ 3563434 w 7467600"/>
              <a:gd name="connsiteY459" fmla="*/ 4469115 h 6858000"/>
              <a:gd name="connsiteX460" fmla="*/ 3177952 w 7467600"/>
              <a:gd name="connsiteY460" fmla="*/ 3657386 h 6858000"/>
              <a:gd name="connsiteX461" fmla="*/ 3189263 w 7467600"/>
              <a:gd name="connsiteY461" fmla="*/ 3625726 h 6858000"/>
              <a:gd name="connsiteX462" fmla="*/ 3560912 w 7467600"/>
              <a:gd name="connsiteY462" fmla="*/ 4079863 h 6858000"/>
              <a:gd name="connsiteX463" fmla="*/ 3626636 w 7467600"/>
              <a:gd name="connsiteY463" fmla="*/ 4512230 h 6858000"/>
              <a:gd name="connsiteX464" fmla="*/ 3653088 w 7467600"/>
              <a:gd name="connsiteY464" fmla="*/ 4521417 h 6858000"/>
              <a:gd name="connsiteX465" fmla="*/ 3988128 w 7467600"/>
              <a:gd name="connsiteY465" fmla="*/ 4817267 h 6858000"/>
              <a:gd name="connsiteX466" fmla="*/ 4830582 w 7467600"/>
              <a:gd name="connsiteY466" fmla="*/ 4676000 h 6858000"/>
              <a:gd name="connsiteX467" fmla="*/ 4830100 w 7467600"/>
              <a:gd name="connsiteY467" fmla="*/ 4675554 h 6858000"/>
              <a:gd name="connsiteX468" fmla="*/ 4036318 w 7467600"/>
              <a:gd name="connsiteY468" fmla="*/ 4147013 h 6858000"/>
              <a:gd name="connsiteX469" fmla="*/ 3432098 w 7467600"/>
              <a:gd name="connsiteY469" fmla="*/ 3537312 h 6858000"/>
              <a:gd name="connsiteX470" fmla="*/ 3446761 w 7467600"/>
              <a:gd name="connsiteY470" fmla="*/ 3461278 h 6858000"/>
              <a:gd name="connsiteX471" fmla="*/ 4419733 w 7467600"/>
              <a:gd name="connsiteY471" fmla="*/ 3963555 h 6858000"/>
              <a:gd name="connsiteX472" fmla="*/ 4781371 w 7467600"/>
              <a:gd name="connsiteY472" fmla="*/ 4458604 h 6858000"/>
              <a:gd name="connsiteX473" fmla="*/ 4780440 w 7467600"/>
              <a:gd name="connsiteY473" fmla="*/ 4470290 h 6858000"/>
              <a:gd name="connsiteX474" fmla="*/ 4898954 w 7467600"/>
              <a:gd name="connsiteY474" fmla="*/ 4662092 h 6858000"/>
              <a:gd name="connsiteX475" fmla="*/ 4900699 w 7467600"/>
              <a:gd name="connsiteY475" fmla="*/ 4670867 h 6858000"/>
              <a:gd name="connsiteX476" fmla="*/ 5714511 w 7467600"/>
              <a:gd name="connsiteY476" fmla="*/ 4663483 h 6858000"/>
              <a:gd name="connsiteX477" fmla="*/ 5464793 w 7467600"/>
              <a:gd name="connsiteY477" fmla="*/ 4393556 h 6858000"/>
              <a:gd name="connsiteX478" fmla="*/ 5461897 w 7467600"/>
              <a:gd name="connsiteY478" fmla="*/ 4390879 h 6858000"/>
              <a:gd name="connsiteX479" fmla="*/ 4294126 w 7467600"/>
              <a:gd name="connsiteY479" fmla="*/ 3303048 h 6858000"/>
              <a:gd name="connsiteX480" fmla="*/ 4305321 w 7467600"/>
              <a:gd name="connsiteY480" fmla="*/ 3256953 h 6858000"/>
              <a:gd name="connsiteX481" fmla="*/ 4949299 w 7467600"/>
              <a:gd name="connsiteY481" fmla="*/ 3766336 h 6858000"/>
              <a:gd name="connsiteX482" fmla="*/ 5291452 w 7467600"/>
              <a:gd name="connsiteY482" fmla="*/ 4076801 h 6858000"/>
              <a:gd name="connsiteX483" fmla="*/ 5434998 w 7467600"/>
              <a:gd name="connsiteY483" fmla="*/ 4254100 h 6858000"/>
              <a:gd name="connsiteX484" fmla="*/ 5351015 w 7467600"/>
              <a:gd name="connsiteY484" fmla="*/ 3760989 h 6858000"/>
              <a:gd name="connsiteX485" fmla="*/ 5413780 w 7467600"/>
              <a:gd name="connsiteY485" fmla="*/ 2966265 h 6858000"/>
              <a:gd name="connsiteX486" fmla="*/ 5425627 w 7467600"/>
              <a:gd name="connsiteY486" fmla="*/ 2954192 h 6858000"/>
              <a:gd name="connsiteX487" fmla="*/ 6604735 w 7467600"/>
              <a:gd name="connsiteY487" fmla="*/ 2041381 h 6858000"/>
              <a:gd name="connsiteX488" fmla="*/ 7204487 w 7467600"/>
              <a:gd name="connsiteY488" fmla="*/ 2742112 h 6858000"/>
              <a:gd name="connsiteX489" fmla="*/ 7131592 w 7467600"/>
              <a:gd name="connsiteY489" fmla="*/ 2672096 h 6858000"/>
              <a:gd name="connsiteX490" fmla="*/ 6996344 w 7467600"/>
              <a:gd name="connsiteY490" fmla="*/ 2518310 h 6858000"/>
              <a:gd name="connsiteX491" fmla="*/ 6735495 w 7467600"/>
              <a:gd name="connsiteY491" fmla="*/ 2196890 h 6858000"/>
              <a:gd name="connsiteX492" fmla="*/ 6721901 w 7467600"/>
              <a:gd name="connsiteY492" fmla="*/ 2179274 h 6858000"/>
              <a:gd name="connsiteX493" fmla="*/ 6604735 w 7467600"/>
              <a:gd name="connsiteY493" fmla="*/ 2041381 h 6858000"/>
              <a:gd name="connsiteX494" fmla="*/ 6591670 w 7467600"/>
              <a:gd name="connsiteY494" fmla="*/ 1988277 h 6858000"/>
              <a:gd name="connsiteX495" fmla="*/ 6747349 w 7467600"/>
              <a:gd name="connsiteY495" fmla="*/ 2160069 h 6858000"/>
              <a:gd name="connsiteX496" fmla="*/ 6760943 w 7467600"/>
              <a:gd name="connsiteY496" fmla="*/ 2177686 h 6858000"/>
              <a:gd name="connsiteX497" fmla="*/ 7021065 w 7467600"/>
              <a:gd name="connsiteY497" fmla="*/ 2498102 h 6858000"/>
              <a:gd name="connsiteX498" fmla="*/ 7155223 w 7467600"/>
              <a:gd name="connsiteY498" fmla="*/ 2650386 h 6858000"/>
              <a:gd name="connsiteX499" fmla="*/ 7203167 w 7467600"/>
              <a:gd name="connsiteY499" fmla="*/ 2697288 h 6858000"/>
              <a:gd name="connsiteX500" fmla="*/ 6937703 w 7467600"/>
              <a:gd name="connsiteY500" fmla="*/ 2321981 h 6858000"/>
              <a:gd name="connsiteX501" fmla="*/ 6591670 w 7467600"/>
              <a:gd name="connsiteY501" fmla="*/ 1988277 h 6858000"/>
              <a:gd name="connsiteX502" fmla="*/ 5798671 w 7467600"/>
              <a:gd name="connsiteY502" fmla="*/ 1981601 h 6858000"/>
              <a:gd name="connsiteX503" fmla="*/ 5754709 w 7467600"/>
              <a:gd name="connsiteY503" fmla="*/ 2071454 h 6858000"/>
              <a:gd name="connsiteX504" fmla="*/ 5763044 w 7467600"/>
              <a:gd name="connsiteY504" fmla="*/ 2842206 h 6858000"/>
              <a:gd name="connsiteX505" fmla="*/ 5764974 w 7467600"/>
              <a:gd name="connsiteY505" fmla="*/ 2799609 h 6858000"/>
              <a:gd name="connsiteX506" fmla="*/ 5767665 w 7467600"/>
              <a:gd name="connsiteY506" fmla="*/ 2666409 h 6858000"/>
              <a:gd name="connsiteX507" fmla="*/ 5763055 w 7467600"/>
              <a:gd name="connsiteY507" fmla="*/ 2579705 h 6858000"/>
              <a:gd name="connsiteX508" fmla="*/ 5758079 w 7467600"/>
              <a:gd name="connsiteY508" fmla="*/ 2492508 h 6858000"/>
              <a:gd name="connsiteX509" fmla="*/ 5779325 w 7467600"/>
              <a:gd name="connsiteY509" fmla="*/ 2197069 h 6858000"/>
              <a:gd name="connsiteX510" fmla="*/ 5798671 w 7467600"/>
              <a:gd name="connsiteY510" fmla="*/ 1981601 h 6858000"/>
              <a:gd name="connsiteX511" fmla="*/ 5829202 w 7467600"/>
              <a:gd name="connsiteY511" fmla="*/ 1971679 h 6858000"/>
              <a:gd name="connsiteX512" fmla="*/ 5809558 w 7467600"/>
              <a:gd name="connsiteY512" fmla="*/ 2198043 h 6858000"/>
              <a:gd name="connsiteX513" fmla="*/ 5788653 w 7467600"/>
              <a:gd name="connsiteY513" fmla="*/ 2489430 h 6858000"/>
              <a:gd name="connsiteX514" fmla="*/ 5793439 w 7467600"/>
              <a:gd name="connsiteY514" fmla="*/ 2575235 h 6858000"/>
              <a:gd name="connsiteX515" fmla="*/ 5796837 w 7467600"/>
              <a:gd name="connsiteY515" fmla="*/ 2637633 h 6858000"/>
              <a:gd name="connsiteX516" fmla="*/ 5818614 w 7467600"/>
              <a:gd name="connsiteY516" fmla="*/ 2473055 h 6858000"/>
              <a:gd name="connsiteX517" fmla="*/ 5829202 w 7467600"/>
              <a:gd name="connsiteY517" fmla="*/ 1971679 h 6858000"/>
              <a:gd name="connsiteX518" fmla="*/ 5911389 w 7467600"/>
              <a:gd name="connsiteY518" fmla="*/ 1898371 h 6858000"/>
              <a:gd name="connsiteX519" fmla="*/ 6237627 w 7467600"/>
              <a:gd name="connsiteY519" fmla="*/ 2231921 h 6858000"/>
              <a:gd name="connsiteX520" fmla="*/ 5911389 w 7467600"/>
              <a:gd name="connsiteY520" fmla="*/ 1898371 h 6858000"/>
              <a:gd name="connsiteX521" fmla="*/ 6944437 w 7467600"/>
              <a:gd name="connsiteY521" fmla="*/ 1575402 h 6858000"/>
              <a:gd name="connsiteX522" fmla="*/ 6304730 w 7467600"/>
              <a:gd name="connsiteY522" fmla="*/ 1766654 h 6858000"/>
              <a:gd name="connsiteX523" fmla="*/ 6944437 w 7467600"/>
              <a:gd name="connsiteY523" fmla="*/ 1575402 h 6858000"/>
              <a:gd name="connsiteX524" fmla="*/ 7019523 w 7467600"/>
              <a:gd name="connsiteY524" fmla="*/ 1519450 h 6858000"/>
              <a:gd name="connsiteX525" fmla="*/ 6298091 w 7467600"/>
              <a:gd name="connsiteY525" fmla="*/ 1737122 h 6858000"/>
              <a:gd name="connsiteX526" fmla="*/ 7019523 w 7467600"/>
              <a:gd name="connsiteY526" fmla="*/ 1519450 h 6858000"/>
              <a:gd name="connsiteX527" fmla="*/ 2399523 w 7467600"/>
              <a:gd name="connsiteY527" fmla="*/ 1428234 h 6858000"/>
              <a:gd name="connsiteX528" fmla="*/ 2224982 w 7467600"/>
              <a:gd name="connsiteY528" fmla="*/ 1826201 h 6858000"/>
              <a:gd name="connsiteX529" fmla="*/ 2096099 w 7467600"/>
              <a:gd name="connsiteY529" fmla="*/ 2345900 h 6858000"/>
              <a:gd name="connsiteX530" fmla="*/ 2283317 w 7467600"/>
              <a:gd name="connsiteY530" fmla="*/ 1796925 h 6858000"/>
              <a:gd name="connsiteX531" fmla="*/ 2399523 w 7467600"/>
              <a:gd name="connsiteY531" fmla="*/ 1428234 h 6858000"/>
              <a:gd name="connsiteX532" fmla="*/ 2448558 w 7467600"/>
              <a:gd name="connsiteY532" fmla="*/ 1373435 h 6858000"/>
              <a:gd name="connsiteX533" fmla="*/ 2312521 w 7467600"/>
              <a:gd name="connsiteY533" fmla="*/ 1806140 h 6858000"/>
              <a:gd name="connsiteX534" fmla="*/ 2127533 w 7467600"/>
              <a:gd name="connsiteY534" fmla="*/ 2348380 h 6858000"/>
              <a:gd name="connsiteX535" fmla="*/ 2358080 w 7467600"/>
              <a:gd name="connsiteY535" fmla="*/ 1866134 h 6858000"/>
              <a:gd name="connsiteX536" fmla="*/ 2407436 w 7467600"/>
              <a:gd name="connsiteY536" fmla="*/ 1651070 h 6858000"/>
              <a:gd name="connsiteX537" fmla="*/ 2448558 w 7467600"/>
              <a:gd name="connsiteY537" fmla="*/ 1373435 h 6858000"/>
              <a:gd name="connsiteX538" fmla="*/ 278707 w 7467600"/>
              <a:gd name="connsiteY538" fmla="*/ 1352270 h 6858000"/>
              <a:gd name="connsiteX539" fmla="*/ 321570 w 7467600"/>
              <a:gd name="connsiteY539" fmla="*/ 1861610 h 6858000"/>
              <a:gd name="connsiteX540" fmla="*/ 294281 w 7467600"/>
              <a:gd name="connsiteY540" fmla="*/ 1440658 h 6858000"/>
              <a:gd name="connsiteX541" fmla="*/ 278707 w 7467600"/>
              <a:gd name="connsiteY541" fmla="*/ 1352270 h 6858000"/>
              <a:gd name="connsiteX542" fmla="*/ 1423821 w 7467600"/>
              <a:gd name="connsiteY542" fmla="*/ 1351958 h 6858000"/>
              <a:gd name="connsiteX543" fmla="*/ 1638521 w 7467600"/>
              <a:gd name="connsiteY543" fmla="*/ 1908470 h 6858000"/>
              <a:gd name="connsiteX544" fmla="*/ 1754199 w 7467600"/>
              <a:gd name="connsiteY544" fmla="*/ 2149284 h 6858000"/>
              <a:gd name="connsiteX545" fmla="*/ 1908359 w 7467600"/>
              <a:gd name="connsiteY545" fmla="*/ 2364988 h 6858000"/>
              <a:gd name="connsiteX546" fmla="*/ 1647661 w 7467600"/>
              <a:gd name="connsiteY546" fmla="*/ 1825945 h 6858000"/>
              <a:gd name="connsiteX547" fmla="*/ 1423821 w 7467600"/>
              <a:gd name="connsiteY547" fmla="*/ 1351958 h 6858000"/>
              <a:gd name="connsiteX548" fmla="*/ 1431890 w 7467600"/>
              <a:gd name="connsiteY548" fmla="*/ 1306475 h 6858000"/>
              <a:gd name="connsiteX549" fmla="*/ 1507597 w 7467600"/>
              <a:gd name="connsiteY549" fmla="*/ 1446132 h 6858000"/>
              <a:gd name="connsiteX550" fmla="*/ 1674586 w 7467600"/>
              <a:gd name="connsiteY550" fmla="*/ 1813832 h 6858000"/>
              <a:gd name="connsiteX551" fmla="*/ 1815950 w 7467600"/>
              <a:gd name="connsiteY551" fmla="*/ 2128564 h 6858000"/>
              <a:gd name="connsiteX552" fmla="*/ 1984242 w 7467600"/>
              <a:gd name="connsiteY552" fmla="*/ 2430829 h 6858000"/>
              <a:gd name="connsiteX553" fmla="*/ 2014023 w 7467600"/>
              <a:gd name="connsiteY553" fmla="*/ 2450995 h 6858000"/>
              <a:gd name="connsiteX554" fmla="*/ 1747337 w 7467600"/>
              <a:gd name="connsiteY554" fmla="*/ 1855264 h 6858000"/>
              <a:gd name="connsiteX555" fmla="*/ 1533749 w 7467600"/>
              <a:gd name="connsiteY555" fmla="*/ 1478656 h 6858000"/>
              <a:gd name="connsiteX556" fmla="*/ 1431890 w 7467600"/>
              <a:gd name="connsiteY556" fmla="*/ 1306475 h 6858000"/>
              <a:gd name="connsiteX557" fmla="*/ 5052692 w 7467600"/>
              <a:gd name="connsiteY557" fmla="*/ 1292994 h 6858000"/>
              <a:gd name="connsiteX558" fmla="*/ 5200661 w 7467600"/>
              <a:gd name="connsiteY558" fmla="*/ 1635186 h 6858000"/>
              <a:gd name="connsiteX559" fmla="*/ 5297138 w 7467600"/>
              <a:gd name="connsiteY559" fmla="*/ 1906351 h 6858000"/>
              <a:gd name="connsiteX560" fmla="*/ 5052692 w 7467600"/>
              <a:gd name="connsiteY560" fmla="*/ 1292994 h 6858000"/>
              <a:gd name="connsiteX561" fmla="*/ 5009948 w 7467600"/>
              <a:gd name="connsiteY561" fmla="*/ 1273619 h 6858000"/>
              <a:gd name="connsiteX562" fmla="*/ 5121777 w 7467600"/>
              <a:gd name="connsiteY562" fmla="*/ 1654213 h 6858000"/>
              <a:gd name="connsiteX563" fmla="*/ 5293545 w 7467600"/>
              <a:gd name="connsiteY563" fmla="*/ 2072247 h 6858000"/>
              <a:gd name="connsiteX564" fmla="*/ 5294042 w 7467600"/>
              <a:gd name="connsiteY564" fmla="*/ 2065019 h 6858000"/>
              <a:gd name="connsiteX565" fmla="*/ 5171936 w 7467600"/>
              <a:gd name="connsiteY565" fmla="*/ 1647613 h 6858000"/>
              <a:gd name="connsiteX566" fmla="*/ 5009948 w 7467600"/>
              <a:gd name="connsiteY566" fmla="*/ 1273619 h 6858000"/>
              <a:gd name="connsiteX567" fmla="*/ 655236 w 7467600"/>
              <a:gd name="connsiteY567" fmla="*/ 1268632 h 6858000"/>
              <a:gd name="connsiteX568" fmla="*/ 839521 w 7467600"/>
              <a:gd name="connsiteY568" fmla="*/ 1685315 h 6858000"/>
              <a:gd name="connsiteX569" fmla="*/ 1109416 w 7467600"/>
              <a:gd name="connsiteY569" fmla="*/ 2061663 h 6858000"/>
              <a:gd name="connsiteX570" fmla="*/ 1298300 w 7467600"/>
              <a:gd name="connsiteY570" fmla="*/ 2247742 h 6858000"/>
              <a:gd name="connsiteX571" fmla="*/ 1125871 w 7467600"/>
              <a:gd name="connsiteY571" fmla="*/ 1989513 h 6858000"/>
              <a:gd name="connsiteX572" fmla="*/ 981574 w 7467600"/>
              <a:gd name="connsiteY572" fmla="*/ 1783157 h 6858000"/>
              <a:gd name="connsiteX573" fmla="*/ 922198 w 7467600"/>
              <a:gd name="connsiteY573" fmla="*/ 1677437 h 6858000"/>
              <a:gd name="connsiteX574" fmla="*/ 869293 w 7467600"/>
              <a:gd name="connsiteY574" fmla="*/ 1583214 h 6858000"/>
              <a:gd name="connsiteX575" fmla="*/ 751431 w 7467600"/>
              <a:gd name="connsiteY575" fmla="*/ 1405731 h 6858000"/>
              <a:gd name="connsiteX576" fmla="*/ 655236 w 7467600"/>
              <a:gd name="connsiteY576" fmla="*/ 1268632 h 6858000"/>
              <a:gd name="connsiteX577" fmla="*/ 6516292 w 7467600"/>
              <a:gd name="connsiteY577" fmla="*/ 1263064 h 6858000"/>
              <a:gd name="connsiteX578" fmla="*/ 5736320 w 7467600"/>
              <a:gd name="connsiteY578" fmla="*/ 1501803 h 6858000"/>
              <a:gd name="connsiteX579" fmla="*/ 6516292 w 7467600"/>
              <a:gd name="connsiteY579" fmla="*/ 1263064 h 6858000"/>
              <a:gd name="connsiteX580" fmla="*/ 291466 w 7467600"/>
              <a:gd name="connsiteY580" fmla="*/ 1250369 h 6858000"/>
              <a:gd name="connsiteX581" fmla="*/ 323180 w 7467600"/>
              <a:gd name="connsiteY581" fmla="*/ 1435283 h 6858000"/>
              <a:gd name="connsiteX582" fmla="*/ 349381 w 7467600"/>
              <a:gd name="connsiteY582" fmla="*/ 1875041 h 6858000"/>
              <a:gd name="connsiteX583" fmla="*/ 374363 w 7467600"/>
              <a:gd name="connsiteY583" fmla="*/ 1506494 h 6858000"/>
              <a:gd name="connsiteX584" fmla="*/ 302168 w 7467600"/>
              <a:gd name="connsiteY584" fmla="*/ 1274495 h 6858000"/>
              <a:gd name="connsiteX585" fmla="*/ 291466 w 7467600"/>
              <a:gd name="connsiteY585" fmla="*/ 1250369 h 6858000"/>
              <a:gd name="connsiteX586" fmla="*/ 678222 w 7467600"/>
              <a:gd name="connsiteY586" fmla="*/ 1248670 h 6858000"/>
              <a:gd name="connsiteX587" fmla="*/ 775536 w 7467600"/>
              <a:gd name="connsiteY587" fmla="*/ 1388015 h 6858000"/>
              <a:gd name="connsiteX588" fmla="*/ 894529 w 7467600"/>
              <a:gd name="connsiteY588" fmla="*/ 1567739 h 6858000"/>
              <a:gd name="connsiteX589" fmla="*/ 948000 w 7467600"/>
              <a:gd name="connsiteY589" fmla="*/ 1663088 h 6858000"/>
              <a:gd name="connsiteX590" fmla="*/ 1006812 w 7467600"/>
              <a:gd name="connsiteY590" fmla="*/ 1767683 h 6858000"/>
              <a:gd name="connsiteX591" fmla="*/ 1149133 w 7467600"/>
              <a:gd name="connsiteY591" fmla="*/ 1971513 h 6858000"/>
              <a:gd name="connsiteX592" fmla="*/ 1333952 w 7467600"/>
              <a:gd name="connsiteY592" fmla="*/ 2251620 h 6858000"/>
              <a:gd name="connsiteX593" fmla="*/ 1337329 w 7467600"/>
              <a:gd name="connsiteY593" fmla="*/ 2258350 h 6858000"/>
              <a:gd name="connsiteX594" fmla="*/ 1014726 w 7467600"/>
              <a:gd name="connsiteY594" fmla="*/ 1615556 h 6858000"/>
              <a:gd name="connsiteX595" fmla="*/ 678222 w 7467600"/>
              <a:gd name="connsiteY595" fmla="*/ 1248670 h 6858000"/>
              <a:gd name="connsiteX596" fmla="*/ 6691602 w 7467600"/>
              <a:gd name="connsiteY596" fmla="*/ 1140573 h 6858000"/>
              <a:gd name="connsiteX597" fmla="*/ 6571100 w 7467600"/>
              <a:gd name="connsiteY597" fmla="*/ 1183662 h 6858000"/>
              <a:gd name="connsiteX598" fmla="*/ 6241687 w 7467600"/>
              <a:gd name="connsiteY598" fmla="*/ 1257600 h 6858000"/>
              <a:gd name="connsiteX599" fmla="*/ 5693009 w 7467600"/>
              <a:gd name="connsiteY599" fmla="*/ 1478256 h 6858000"/>
              <a:gd name="connsiteX600" fmla="*/ 6548420 w 7467600"/>
              <a:gd name="connsiteY600" fmla="*/ 1214599 h 6858000"/>
              <a:gd name="connsiteX601" fmla="*/ 6605473 w 7467600"/>
              <a:gd name="connsiteY601" fmla="*/ 1184686 h 6858000"/>
              <a:gd name="connsiteX602" fmla="*/ 6691602 w 7467600"/>
              <a:gd name="connsiteY602" fmla="*/ 1140573 h 6858000"/>
              <a:gd name="connsiteX603" fmla="*/ 4002475 w 7467600"/>
              <a:gd name="connsiteY603" fmla="*/ 1037802 h 6858000"/>
              <a:gd name="connsiteX604" fmla="*/ 4000324 w 7467600"/>
              <a:gd name="connsiteY604" fmla="*/ 1039362 h 6858000"/>
              <a:gd name="connsiteX605" fmla="*/ 4002862 w 7467600"/>
              <a:gd name="connsiteY605" fmla="*/ 1042866 h 6858000"/>
              <a:gd name="connsiteX606" fmla="*/ 4002475 w 7467600"/>
              <a:gd name="connsiteY606" fmla="*/ 1037802 h 6858000"/>
              <a:gd name="connsiteX607" fmla="*/ 506322 w 7467600"/>
              <a:gd name="connsiteY607" fmla="*/ 1020997 h 6858000"/>
              <a:gd name="connsiteX608" fmla="*/ 533068 w 7467600"/>
              <a:gd name="connsiteY608" fmla="*/ 1029409 h 6858000"/>
              <a:gd name="connsiteX609" fmla="*/ 1232525 w 7467600"/>
              <a:gd name="connsiteY609" fmla="*/ 1804675 h 6858000"/>
              <a:gd name="connsiteX610" fmla="*/ 1388858 w 7467600"/>
              <a:gd name="connsiteY610" fmla="*/ 2368011 h 6858000"/>
              <a:gd name="connsiteX611" fmla="*/ 1384098 w 7467600"/>
              <a:gd name="connsiteY611" fmla="*/ 2378125 h 6858000"/>
              <a:gd name="connsiteX612" fmla="*/ 1425393 w 7467600"/>
              <a:gd name="connsiteY612" fmla="*/ 2589124 h 6858000"/>
              <a:gd name="connsiteX613" fmla="*/ 1424001 w 7467600"/>
              <a:gd name="connsiteY613" fmla="*/ 2597541 h 6858000"/>
              <a:gd name="connsiteX614" fmla="*/ 2152729 w 7467600"/>
              <a:gd name="connsiteY614" fmla="*/ 2864487 h 6858000"/>
              <a:gd name="connsiteX615" fmla="*/ 2020609 w 7467600"/>
              <a:gd name="connsiteY615" fmla="*/ 2539671 h 6858000"/>
              <a:gd name="connsiteX616" fmla="*/ 2018920 w 7467600"/>
              <a:gd name="connsiteY616" fmla="*/ 2536309 h 6858000"/>
              <a:gd name="connsiteX617" fmla="*/ 1342441 w 7467600"/>
              <a:gd name="connsiteY617" fmla="*/ 1173017 h 6858000"/>
              <a:gd name="connsiteX618" fmla="*/ 1367925 w 7467600"/>
              <a:gd name="connsiteY618" fmla="*/ 1135648 h 6858000"/>
              <a:gd name="connsiteX619" fmla="*/ 1771401 w 7467600"/>
              <a:gd name="connsiteY619" fmla="*/ 1806673 h 6858000"/>
              <a:gd name="connsiteX620" fmla="*/ 1972385 w 7467600"/>
              <a:gd name="connsiteY620" fmla="*/ 2198735 h 6858000"/>
              <a:gd name="connsiteX621" fmla="*/ 2040892 w 7467600"/>
              <a:gd name="connsiteY621" fmla="*/ 2405205 h 6858000"/>
              <a:gd name="connsiteX622" fmla="*/ 2131689 w 7467600"/>
              <a:gd name="connsiteY622" fmla="*/ 1936926 h 6858000"/>
              <a:gd name="connsiteX623" fmla="*/ 2454820 w 7467600"/>
              <a:gd name="connsiteY623" fmla="*/ 1248808 h 6858000"/>
              <a:gd name="connsiteX624" fmla="*/ 2492512 w 7467600"/>
              <a:gd name="connsiteY624" fmla="*/ 1302920 h 6858000"/>
              <a:gd name="connsiteX625" fmla="*/ 2081216 w 7467600"/>
              <a:gd name="connsiteY625" fmla="*/ 2527513 h 6858000"/>
              <a:gd name="connsiteX626" fmla="*/ 2081211 w 7467600"/>
              <a:gd name="connsiteY626" fmla="*/ 2528916 h 6858000"/>
              <a:gd name="connsiteX627" fmla="*/ 2199067 w 7467600"/>
              <a:gd name="connsiteY627" fmla="*/ 2884061 h 6858000"/>
              <a:gd name="connsiteX628" fmla="*/ 3192586 w 7467600"/>
              <a:gd name="connsiteY628" fmla="*/ 3411496 h 6858000"/>
              <a:gd name="connsiteX629" fmla="*/ 3182620 w 7467600"/>
              <a:gd name="connsiteY629" fmla="*/ 3483279 h 6858000"/>
              <a:gd name="connsiteX630" fmla="*/ 2435119 w 7467600"/>
              <a:gd name="connsiteY630" fmla="*/ 3080173 h 6858000"/>
              <a:gd name="connsiteX631" fmla="*/ 2410152 w 7467600"/>
              <a:gd name="connsiteY631" fmla="*/ 3063751 h 6858000"/>
              <a:gd name="connsiteX632" fmla="*/ 2408099 w 7467600"/>
              <a:gd name="connsiteY632" fmla="*/ 3064403 h 6858000"/>
              <a:gd name="connsiteX633" fmla="*/ 2407218 w 7467600"/>
              <a:gd name="connsiteY633" fmla="*/ 3070324 h 6858000"/>
              <a:gd name="connsiteX634" fmla="*/ 2380138 w 7467600"/>
              <a:gd name="connsiteY634" fmla="*/ 3099341 h 6858000"/>
              <a:gd name="connsiteX635" fmla="*/ 1765923 w 7467600"/>
              <a:gd name="connsiteY635" fmla="*/ 3581043 h 6858000"/>
              <a:gd name="connsiteX636" fmla="*/ 1702258 w 7467600"/>
              <a:gd name="connsiteY636" fmla="*/ 3612286 h 6858000"/>
              <a:gd name="connsiteX637" fmla="*/ 1538370 w 7467600"/>
              <a:gd name="connsiteY637" fmla="*/ 3811804 h 6858000"/>
              <a:gd name="connsiteX638" fmla="*/ 542867 w 7467600"/>
              <a:gd name="connsiteY638" fmla="*/ 4944092 h 6858000"/>
              <a:gd name="connsiteX639" fmla="*/ 515800 w 7467600"/>
              <a:gd name="connsiteY639" fmla="*/ 4862180 h 6858000"/>
              <a:gd name="connsiteX640" fmla="*/ 909145 w 7467600"/>
              <a:gd name="connsiteY640" fmla="*/ 4199225 h 6858000"/>
              <a:gd name="connsiteX641" fmla="*/ 1214067 w 7467600"/>
              <a:gd name="connsiteY641" fmla="*/ 3908561 h 6858000"/>
              <a:gd name="connsiteX642" fmla="*/ 640967 w 7467600"/>
              <a:gd name="connsiteY642" fmla="*/ 4105601 h 6858000"/>
              <a:gd name="connsiteX643" fmla="*/ 112563 w 7467600"/>
              <a:gd name="connsiteY643" fmla="*/ 4396952 h 6858000"/>
              <a:gd name="connsiteX644" fmla="*/ 0 w 7467600"/>
              <a:gd name="connsiteY644" fmla="*/ 4466006 h 6858000"/>
              <a:gd name="connsiteX645" fmla="*/ 0 w 7467600"/>
              <a:gd name="connsiteY645" fmla="*/ 4233763 h 6858000"/>
              <a:gd name="connsiteX646" fmla="*/ 36881 w 7467600"/>
              <a:gd name="connsiteY646" fmla="*/ 4200118 h 6858000"/>
              <a:gd name="connsiteX647" fmla="*/ 910534 w 7467600"/>
              <a:gd name="connsiteY647" fmla="*/ 3629753 h 6858000"/>
              <a:gd name="connsiteX648" fmla="*/ 1578717 w 7467600"/>
              <a:gd name="connsiteY648" fmla="*/ 3575982 h 6858000"/>
              <a:gd name="connsiteX649" fmla="*/ 2338780 w 7467600"/>
              <a:gd name="connsiteY649" fmla="*/ 3033725 h 6858000"/>
              <a:gd name="connsiteX650" fmla="*/ 1807991 w 7467600"/>
              <a:gd name="connsiteY650" fmla="*/ 2807184 h 6858000"/>
              <a:gd name="connsiteX651" fmla="*/ 1416358 w 7467600"/>
              <a:gd name="connsiteY651" fmla="*/ 3112571 h 6858000"/>
              <a:gd name="connsiteX652" fmla="*/ 939066 w 7467600"/>
              <a:gd name="connsiteY652" fmla="*/ 3378798 h 6858000"/>
              <a:gd name="connsiteX653" fmla="*/ 115099 w 7467600"/>
              <a:gd name="connsiteY653" fmla="*/ 3607650 h 6858000"/>
              <a:gd name="connsiteX654" fmla="*/ 97284 w 7467600"/>
              <a:gd name="connsiteY654" fmla="*/ 3520393 h 6858000"/>
              <a:gd name="connsiteX655" fmla="*/ 922050 w 7467600"/>
              <a:gd name="connsiteY655" fmla="*/ 3074867 h 6858000"/>
              <a:gd name="connsiteX656" fmla="*/ 1405265 w 7467600"/>
              <a:gd name="connsiteY656" fmla="*/ 3016319 h 6858000"/>
              <a:gd name="connsiteX657" fmla="*/ 1407512 w 7467600"/>
              <a:gd name="connsiteY657" fmla="*/ 3018001 h 6858000"/>
              <a:gd name="connsiteX658" fmla="*/ 1726266 w 7467600"/>
              <a:gd name="connsiteY658" fmla="*/ 2777274 h 6858000"/>
              <a:gd name="connsiteX659" fmla="*/ 625390 w 7467600"/>
              <a:gd name="connsiteY659" fmla="*/ 2514541 h 6858000"/>
              <a:gd name="connsiteX660" fmla="*/ 619799 w 7467600"/>
              <a:gd name="connsiteY660" fmla="*/ 2527180 h 6858000"/>
              <a:gd name="connsiteX661" fmla="*/ 310030 w 7467600"/>
              <a:gd name="connsiteY661" fmla="*/ 2771818 h 6858000"/>
              <a:gd name="connsiteX662" fmla="*/ 173877 w 7467600"/>
              <a:gd name="connsiteY662" fmla="*/ 2937056 h 6858000"/>
              <a:gd name="connsiteX663" fmla="*/ 77889 w 7467600"/>
              <a:gd name="connsiteY663" fmla="*/ 3138440 h 6858000"/>
              <a:gd name="connsiteX664" fmla="*/ 0 w 7467600"/>
              <a:gd name="connsiteY664" fmla="*/ 3271395 h 6858000"/>
              <a:gd name="connsiteX665" fmla="*/ 0 w 7467600"/>
              <a:gd name="connsiteY665" fmla="*/ 3153002 h 6858000"/>
              <a:gd name="connsiteX666" fmla="*/ 2386 w 7467600"/>
              <a:gd name="connsiteY666" fmla="*/ 3149203 h 6858000"/>
              <a:gd name="connsiteX667" fmla="*/ 89753 w 7467600"/>
              <a:gd name="connsiteY667" fmla="*/ 2987702 h 6858000"/>
              <a:gd name="connsiteX668" fmla="*/ 76869 w 7467600"/>
              <a:gd name="connsiteY668" fmla="*/ 3005404 h 6858000"/>
              <a:gd name="connsiteX669" fmla="*/ 32049 w 7467600"/>
              <a:gd name="connsiteY669" fmla="*/ 3065814 h 6858000"/>
              <a:gd name="connsiteX670" fmla="*/ 0 w 7467600"/>
              <a:gd name="connsiteY670" fmla="*/ 3108744 h 6858000"/>
              <a:gd name="connsiteX671" fmla="*/ 0 w 7467600"/>
              <a:gd name="connsiteY671" fmla="*/ 3058059 h 6858000"/>
              <a:gd name="connsiteX672" fmla="*/ 7610 w 7467600"/>
              <a:gd name="connsiteY672" fmla="*/ 3047889 h 6858000"/>
              <a:gd name="connsiteX673" fmla="*/ 52419 w 7467600"/>
              <a:gd name="connsiteY673" fmla="*/ 2987479 h 6858000"/>
              <a:gd name="connsiteX674" fmla="*/ 59142 w 7467600"/>
              <a:gd name="connsiteY674" fmla="*/ 2978488 h 6858000"/>
              <a:gd name="connsiteX675" fmla="*/ 0 w 7467600"/>
              <a:gd name="connsiteY675" fmla="*/ 3015334 h 6858000"/>
              <a:gd name="connsiteX676" fmla="*/ 0 w 7467600"/>
              <a:gd name="connsiteY676" fmla="*/ 2914286 h 6858000"/>
              <a:gd name="connsiteX677" fmla="*/ 36383 w 7467600"/>
              <a:gd name="connsiteY677" fmla="*/ 2901128 h 6858000"/>
              <a:gd name="connsiteX678" fmla="*/ 156329 w 7467600"/>
              <a:gd name="connsiteY678" fmla="*/ 2840533 h 6858000"/>
              <a:gd name="connsiteX679" fmla="*/ 358355 w 7467600"/>
              <a:gd name="connsiteY679" fmla="*/ 2620471 h 6858000"/>
              <a:gd name="connsiteX680" fmla="*/ 510577 w 7467600"/>
              <a:gd name="connsiteY680" fmla="*/ 2501244 h 6858000"/>
              <a:gd name="connsiteX681" fmla="*/ 211967 w 7467600"/>
              <a:gd name="connsiteY681" fmla="*/ 2479171 h 6858000"/>
              <a:gd name="connsiteX682" fmla="*/ 0 w 7467600"/>
              <a:gd name="connsiteY682" fmla="*/ 2476398 h 6858000"/>
              <a:gd name="connsiteX683" fmla="*/ 0 w 7467600"/>
              <a:gd name="connsiteY683" fmla="*/ 2389189 h 6858000"/>
              <a:gd name="connsiteX684" fmla="*/ 103062 w 7467600"/>
              <a:gd name="connsiteY684" fmla="*/ 2389518 h 6858000"/>
              <a:gd name="connsiteX685" fmla="*/ 510734 w 7467600"/>
              <a:gd name="connsiteY685" fmla="*/ 2416201 h 6858000"/>
              <a:gd name="connsiteX686" fmla="*/ 279257 w 7467600"/>
              <a:gd name="connsiteY686" fmla="*/ 2092102 h 6858000"/>
              <a:gd name="connsiteX687" fmla="*/ 65265 w 7467600"/>
              <a:gd name="connsiteY687" fmla="*/ 2006049 h 6858000"/>
              <a:gd name="connsiteX688" fmla="*/ 0 w 7467600"/>
              <a:gd name="connsiteY688" fmla="*/ 1982532 h 6858000"/>
              <a:gd name="connsiteX689" fmla="*/ 0 w 7467600"/>
              <a:gd name="connsiteY689" fmla="*/ 1912789 h 6858000"/>
              <a:gd name="connsiteX690" fmla="*/ 97460 w 7467600"/>
              <a:gd name="connsiteY690" fmla="*/ 1953725 h 6858000"/>
              <a:gd name="connsiteX691" fmla="*/ 221272 w 7467600"/>
              <a:gd name="connsiteY691" fmla="*/ 1980766 h 6858000"/>
              <a:gd name="connsiteX692" fmla="*/ 116765 w 7467600"/>
              <a:gd name="connsiteY692" fmla="*/ 1911033 h 6858000"/>
              <a:gd name="connsiteX693" fmla="*/ 16405 w 7467600"/>
              <a:gd name="connsiteY693" fmla="*/ 1803412 h 6858000"/>
              <a:gd name="connsiteX694" fmla="*/ 0 w 7467600"/>
              <a:gd name="connsiteY694" fmla="*/ 1784777 h 6858000"/>
              <a:gd name="connsiteX695" fmla="*/ 0 w 7467600"/>
              <a:gd name="connsiteY695" fmla="*/ 1740082 h 6858000"/>
              <a:gd name="connsiteX696" fmla="*/ 39394 w 7467600"/>
              <a:gd name="connsiteY696" fmla="*/ 1784856 h 6858000"/>
              <a:gd name="connsiteX697" fmla="*/ 135813 w 7467600"/>
              <a:gd name="connsiteY697" fmla="*/ 1888838 h 6858000"/>
              <a:gd name="connsiteX698" fmla="*/ 242575 w 7467600"/>
              <a:gd name="connsiteY698" fmla="*/ 1958841 h 6858000"/>
              <a:gd name="connsiteX699" fmla="*/ 82197 w 7467600"/>
              <a:gd name="connsiteY699" fmla="*/ 1754826 h 6858000"/>
              <a:gd name="connsiteX700" fmla="*/ 0 w 7467600"/>
              <a:gd name="connsiteY700" fmla="*/ 1679650 h 6858000"/>
              <a:gd name="connsiteX701" fmla="*/ 0 w 7467600"/>
              <a:gd name="connsiteY701" fmla="*/ 1602463 h 6858000"/>
              <a:gd name="connsiteX702" fmla="*/ 84689 w 7467600"/>
              <a:gd name="connsiteY702" fmla="*/ 1677442 h 6858000"/>
              <a:gd name="connsiteX703" fmla="*/ 298437 w 7467600"/>
              <a:gd name="connsiteY703" fmla="*/ 1968019 h 6858000"/>
              <a:gd name="connsiteX704" fmla="*/ 227269 w 7467600"/>
              <a:gd name="connsiteY704" fmla="*/ 1114064 h 6858000"/>
              <a:gd name="connsiteX705" fmla="*/ 248003 w 7467600"/>
              <a:gd name="connsiteY705" fmla="*/ 1089613 h 6858000"/>
              <a:gd name="connsiteX706" fmla="*/ 427020 w 7467600"/>
              <a:gd name="connsiteY706" fmla="*/ 1619803 h 6858000"/>
              <a:gd name="connsiteX707" fmla="*/ 340345 w 7467600"/>
              <a:gd name="connsiteY707" fmla="*/ 2027739 h 6858000"/>
              <a:gd name="connsiteX708" fmla="*/ 360865 w 7467600"/>
              <a:gd name="connsiteY708" fmla="*/ 2044827 h 6858000"/>
              <a:gd name="connsiteX709" fmla="*/ 560414 w 7467600"/>
              <a:gd name="connsiteY709" fmla="*/ 2421457 h 6858000"/>
              <a:gd name="connsiteX710" fmla="*/ 1359703 w 7467600"/>
              <a:gd name="connsiteY710" fmla="*/ 2578554 h 6858000"/>
              <a:gd name="connsiteX711" fmla="*/ 1359422 w 7467600"/>
              <a:gd name="connsiteY711" fmla="*/ 2577994 h 6858000"/>
              <a:gd name="connsiteX712" fmla="*/ 828701 w 7467600"/>
              <a:gd name="connsiteY712" fmla="*/ 1839520 h 6858000"/>
              <a:gd name="connsiteX713" fmla="*/ 494427 w 7467600"/>
              <a:gd name="connsiteY713" fmla="*/ 1092333 h 6858000"/>
              <a:gd name="connsiteX714" fmla="*/ 506322 w 7467600"/>
              <a:gd name="connsiteY714" fmla="*/ 1020997 h 6858000"/>
              <a:gd name="connsiteX715" fmla="*/ 4570198 w 7467600"/>
              <a:gd name="connsiteY715" fmla="*/ 978081 h 6858000"/>
              <a:gd name="connsiteX716" fmla="*/ 4523691 w 7467600"/>
              <a:gd name="connsiteY716" fmla="*/ 1127776 h 6858000"/>
              <a:gd name="connsiteX717" fmla="*/ 4509875 w 7467600"/>
              <a:gd name="connsiteY717" fmla="*/ 1167552 h 6858000"/>
              <a:gd name="connsiteX718" fmla="*/ 4478168 w 7467600"/>
              <a:gd name="connsiteY718" fmla="*/ 1260735 h 6858000"/>
              <a:gd name="connsiteX719" fmla="*/ 4409309 w 7467600"/>
              <a:gd name="connsiteY719" fmla="*/ 1666996 h 6858000"/>
              <a:gd name="connsiteX720" fmla="*/ 4370031 w 7467600"/>
              <a:gd name="connsiteY720" fmla="*/ 1955666 h 6858000"/>
              <a:gd name="connsiteX721" fmla="*/ 4570198 w 7467600"/>
              <a:gd name="connsiteY721" fmla="*/ 978081 h 6858000"/>
              <a:gd name="connsiteX722" fmla="*/ 4557898 w 7467600"/>
              <a:gd name="connsiteY722" fmla="*/ 900011 h 6858000"/>
              <a:gd name="connsiteX723" fmla="*/ 4344840 w 7467600"/>
              <a:gd name="connsiteY723" fmla="*/ 1922038 h 6858000"/>
              <a:gd name="connsiteX724" fmla="*/ 4378710 w 7467600"/>
              <a:gd name="connsiteY724" fmla="*/ 1665516 h 6858000"/>
              <a:gd name="connsiteX725" fmla="*/ 4448798 w 7467600"/>
              <a:gd name="connsiteY725" fmla="*/ 1253024 h 6858000"/>
              <a:gd name="connsiteX726" fmla="*/ 4480315 w 7467600"/>
              <a:gd name="connsiteY726" fmla="*/ 1158454 h 6858000"/>
              <a:gd name="connsiteX727" fmla="*/ 4494133 w 7467600"/>
              <a:gd name="connsiteY727" fmla="*/ 1118676 h 6858000"/>
              <a:gd name="connsiteX728" fmla="*/ 4557898 w 7467600"/>
              <a:gd name="connsiteY728" fmla="*/ 900011 h 6858000"/>
              <a:gd name="connsiteX729" fmla="*/ 5870151 w 7467600"/>
              <a:gd name="connsiteY729" fmla="*/ 898890 h 6858000"/>
              <a:gd name="connsiteX730" fmla="*/ 5861335 w 7467600"/>
              <a:gd name="connsiteY730" fmla="*/ 899177 h 6858000"/>
              <a:gd name="connsiteX731" fmla="*/ 5843702 w 7467600"/>
              <a:gd name="connsiteY731" fmla="*/ 899748 h 6858000"/>
              <a:gd name="connsiteX732" fmla="*/ 5651107 w 7467600"/>
              <a:gd name="connsiteY732" fmla="*/ 920306 h 6858000"/>
              <a:gd name="connsiteX733" fmla="*/ 5459407 w 7467600"/>
              <a:gd name="connsiteY733" fmla="*/ 940975 h 6858000"/>
              <a:gd name="connsiteX734" fmla="*/ 5374846 w 7467600"/>
              <a:gd name="connsiteY734" fmla="*/ 941988 h 6858000"/>
              <a:gd name="connsiteX735" fmla="*/ 5256105 w 7467600"/>
              <a:gd name="connsiteY735" fmla="*/ 945632 h 6858000"/>
              <a:gd name="connsiteX736" fmla="*/ 5107071 w 7467600"/>
              <a:gd name="connsiteY736" fmla="*/ 969720 h 6858000"/>
              <a:gd name="connsiteX737" fmla="*/ 4998681 w 7467600"/>
              <a:gd name="connsiteY737" fmla="*/ 988771 h 6858000"/>
              <a:gd name="connsiteX738" fmla="*/ 5870151 w 7467600"/>
              <a:gd name="connsiteY738" fmla="*/ 898890 h 6858000"/>
              <a:gd name="connsiteX739" fmla="*/ 5504425 w 7467600"/>
              <a:gd name="connsiteY739" fmla="*/ 848067 h 6858000"/>
              <a:gd name="connsiteX740" fmla="*/ 4968849 w 7467600"/>
              <a:gd name="connsiteY740" fmla="*/ 962318 h 6858000"/>
              <a:gd name="connsiteX741" fmla="*/ 5104039 w 7467600"/>
              <a:gd name="connsiteY741" fmla="*/ 940634 h 6858000"/>
              <a:gd name="connsiteX742" fmla="*/ 5256311 w 7467600"/>
              <a:gd name="connsiteY742" fmla="*/ 916490 h 6858000"/>
              <a:gd name="connsiteX743" fmla="*/ 5377381 w 7467600"/>
              <a:gd name="connsiteY743" fmla="*/ 912671 h 6858000"/>
              <a:gd name="connsiteX744" fmla="*/ 5460148 w 7467600"/>
              <a:gd name="connsiteY744" fmla="*/ 911442 h 6858000"/>
              <a:gd name="connsiteX745" fmla="*/ 5648971 w 7467600"/>
              <a:gd name="connsiteY745" fmla="*/ 891331 h 6858000"/>
              <a:gd name="connsiteX746" fmla="*/ 5844807 w 7467600"/>
              <a:gd name="connsiteY746" fmla="*/ 870718 h 6858000"/>
              <a:gd name="connsiteX747" fmla="*/ 5862975 w 7467600"/>
              <a:gd name="connsiteY747" fmla="*/ 869756 h 6858000"/>
              <a:gd name="connsiteX748" fmla="*/ 5920887 w 7467600"/>
              <a:gd name="connsiteY748" fmla="*/ 865929 h 6858000"/>
              <a:gd name="connsiteX749" fmla="*/ 5504425 w 7467600"/>
              <a:gd name="connsiteY749" fmla="*/ 848067 h 6858000"/>
              <a:gd name="connsiteX750" fmla="*/ 3607114 w 7467600"/>
              <a:gd name="connsiteY750" fmla="*/ 467441 h 6858000"/>
              <a:gd name="connsiteX751" fmla="*/ 3296242 w 7467600"/>
              <a:gd name="connsiteY751" fmla="*/ 807991 h 6858000"/>
              <a:gd name="connsiteX752" fmla="*/ 3174674 w 7467600"/>
              <a:gd name="connsiteY752" fmla="*/ 919759 h 6858000"/>
              <a:gd name="connsiteX753" fmla="*/ 3042978 w 7467600"/>
              <a:gd name="connsiteY753" fmla="*/ 1054894 h 6858000"/>
              <a:gd name="connsiteX754" fmla="*/ 2968914 w 7467600"/>
              <a:gd name="connsiteY754" fmla="*/ 1133756 h 6858000"/>
              <a:gd name="connsiteX755" fmla="*/ 3103823 w 7467600"/>
              <a:gd name="connsiteY755" fmla="*/ 1026814 h 6858000"/>
              <a:gd name="connsiteX756" fmla="*/ 3607114 w 7467600"/>
              <a:gd name="connsiteY756" fmla="*/ 467441 h 6858000"/>
              <a:gd name="connsiteX757" fmla="*/ 3744487 w 7467600"/>
              <a:gd name="connsiteY757" fmla="*/ 383136 h 6858000"/>
              <a:gd name="connsiteX758" fmla="*/ 3970213 w 7467600"/>
              <a:gd name="connsiteY758" fmla="*/ 995559 h 6858000"/>
              <a:gd name="connsiteX759" fmla="*/ 3744487 w 7467600"/>
              <a:gd name="connsiteY759" fmla="*/ 383136 h 6858000"/>
              <a:gd name="connsiteX760" fmla="*/ 3624562 w 7467600"/>
              <a:gd name="connsiteY760" fmla="*/ 367041 h 6858000"/>
              <a:gd name="connsiteX761" fmla="*/ 3489712 w 7467600"/>
              <a:gd name="connsiteY761" fmla="*/ 485386 h 6858000"/>
              <a:gd name="connsiteX762" fmla="*/ 3182994 w 7467600"/>
              <a:gd name="connsiteY762" fmla="*/ 828265 h 6858000"/>
              <a:gd name="connsiteX763" fmla="*/ 2892114 w 7467600"/>
              <a:gd name="connsiteY763" fmla="*/ 1172635 h 6858000"/>
              <a:gd name="connsiteX764" fmla="*/ 3021459 w 7467600"/>
              <a:gd name="connsiteY764" fmla="*/ 1035385 h 6858000"/>
              <a:gd name="connsiteX765" fmla="*/ 3153873 w 7467600"/>
              <a:gd name="connsiteY765" fmla="*/ 898971 h 6858000"/>
              <a:gd name="connsiteX766" fmla="*/ 3276511 w 7467600"/>
              <a:gd name="connsiteY766" fmla="*/ 786423 h 6858000"/>
              <a:gd name="connsiteX767" fmla="*/ 3584154 w 7467600"/>
              <a:gd name="connsiteY767" fmla="*/ 448218 h 6858000"/>
              <a:gd name="connsiteX768" fmla="*/ 3624562 w 7467600"/>
              <a:gd name="connsiteY768" fmla="*/ 367041 h 6858000"/>
              <a:gd name="connsiteX769" fmla="*/ 3766672 w 7467600"/>
              <a:gd name="connsiteY769" fmla="*/ 359429 h 6858000"/>
              <a:gd name="connsiteX770" fmla="*/ 3996338 w 7467600"/>
              <a:gd name="connsiteY770" fmla="*/ 968237 h 6858000"/>
              <a:gd name="connsiteX771" fmla="*/ 3766672 w 7467600"/>
              <a:gd name="connsiteY771" fmla="*/ 359429 h 6858000"/>
              <a:gd name="connsiteX772" fmla="*/ 5805386 w 7467600"/>
              <a:gd name="connsiteY772" fmla="*/ 239240 h 6858000"/>
              <a:gd name="connsiteX773" fmla="*/ 5736947 w 7467600"/>
              <a:gd name="connsiteY773" fmla="*/ 261367 h 6858000"/>
              <a:gd name="connsiteX774" fmla="*/ 5427012 w 7467600"/>
              <a:gd name="connsiteY774" fmla="*/ 311272 h 6858000"/>
              <a:gd name="connsiteX775" fmla="*/ 5147818 w 7467600"/>
              <a:gd name="connsiteY775" fmla="*/ 322112 h 6858000"/>
              <a:gd name="connsiteX776" fmla="*/ 5060854 w 7467600"/>
              <a:gd name="connsiteY776" fmla="*/ 311882 h 6858000"/>
              <a:gd name="connsiteX777" fmla="*/ 4945989 w 7467600"/>
              <a:gd name="connsiteY777" fmla="*/ 300516 h 6858000"/>
              <a:gd name="connsiteX778" fmla="*/ 5410479 w 7467600"/>
              <a:gd name="connsiteY778" fmla="*/ 348434 h 6858000"/>
              <a:gd name="connsiteX779" fmla="*/ 5805386 w 7467600"/>
              <a:gd name="connsiteY779" fmla="*/ 239240 h 6858000"/>
              <a:gd name="connsiteX780" fmla="*/ 5905192 w 7467600"/>
              <a:gd name="connsiteY780" fmla="*/ 163079 h 6858000"/>
              <a:gd name="connsiteX781" fmla="*/ 5865655 w 7467600"/>
              <a:gd name="connsiteY781" fmla="*/ 171901 h 6858000"/>
              <a:gd name="connsiteX782" fmla="*/ 5259740 w 7467600"/>
              <a:gd name="connsiteY782" fmla="*/ 257013 h 6858000"/>
              <a:gd name="connsiteX783" fmla="*/ 5208466 w 7467600"/>
              <a:gd name="connsiteY783" fmla="*/ 257550 h 6858000"/>
              <a:gd name="connsiteX784" fmla="*/ 4980204 w 7467600"/>
              <a:gd name="connsiteY784" fmla="*/ 271903 h 6858000"/>
              <a:gd name="connsiteX785" fmla="*/ 5068068 w 7467600"/>
              <a:gd name="connsiteY785" fmla="*/ 282244 h 6858000"/>
              <a:gd name="connsiteX786" fmla="*/ 5153231 w 7467600"/>
              <a:gd name="connsiteY786" fmla="*/ 292240 h 6858000"/>
              <a:gd name="connsiteX787" fmla="*/ 5426491 w 7467600"/>
              <a:gd name="connsiteY787" fmla="*/ 281128 h 6858000"/>
              <a:gd name="connsiteX788" fmla="*/ 5731212 w 7467600"/>
              <a:gd name="connsiteY788" fmla="*/ 231951 h 6858000"/>
              <a:gd name="connsiteX789" fmla="*/ 5905192 w 7467600"/>
              <a:gd name="connsiteY789" fmla="*/ 163079 h 6858000"/>
              <a:gd name="connsiteX790" fmla="*/ 5944437 w 7467600"/>
              <a:gd name="connsiteY790" fmla="*/ 113829 h 6858000"/>
              <a:gd name="connsiteX791" fmla="*/ 5825032 w 7467600"/>
              <a:gd name="connsiteY791" fmla="*/ 146405 h 6858000"/>
              <a:gd name="connsiteX792" fmla="*/ 4955599 w 7467600"/>
              <a:gd name="connsiteY792" fmla="*/ 247008 h 6858000"/>
              <a:gd name="connsiteX793" fmla="*/ 5210104 w 7467600"/>
              <a:gd name="connsiteY793" fmla="*/ 228123 h 6858000"/>
              <a:gd name="connsiteX794" fmla="*/ 5261015 w 7467600"/>
              <a:gd name="connsiteY794" fmla="*/ 227087 h 6858000"/>
              <a:gd name="connsiteX795" fmla="*/ 5861181 w 7467600"/>
              <a:gd name="connsiteY795" fmla="*/ 143093 h 6858000"/>
              <a:gd name="connsiteX796" fmla="*/ 5961252 w 7467600"/>
              <a:gd name="connsiteY796" fmla="*/ 114820 h 6858000"/>
              <a:gd name="connsiteX797" fmla="*/ 5944437 w 7467600"/>
              <a:gd name="connsiteY797" fmla="*/ 113829 h 6858000"/>
              <a:gd name="connsiteX798" fmla="*/ 3882765 w 7467600"/>
              <a:gd name="connsiteY798" fmla="*/ 0 h 6858000"/>
              <a:gd name="connsiteX799" fmla="*/ 3995099 w 7467600"/>
              <a:gd name="connsiteY799" fmla="*/ 0 h 6858000"/>
              <a:gd name="connsiteX800" fmla="*/ 4163818 w 7467600"/>
              <a:gd name="connsiteY800" fmla="*/ 234104 h 6858000"/>
              <a:gd name="connsiteX801" fmla="*/ 4172099 w 7467600"/>
              <a:gd name="connsiteY801" fmla="*/ 234207 h 6858000"/>
              <a:gd name="connsiteX802" fmla="*/ 4784282 w 7467600"/>
              <a:gd name="connsiteY802" fmla="*/ 276561 h 6858000"/>
              <a:gd name="connsiteX803" fmla="*/ 4801687 w 7467600"/>
              <a:gd name="connsiteY803" fmla="*/ 267764 h 6858000"/>
              <a:gd name="connsiteX804" fmla="*/ 6082788 w 7467600"/>
              <a:gd name="connsiteY804" fmla="*/ 64119 h 6858000"/>
              <a:gd name="connsiteX805" fmla="*/ 6099442 w 7467600"/>
              <a:gd name="connsiteY805" fmla="*/ 82568 h 6858000"/>
              <a:gd name="connsiteX806" fmla="*/ 4804137 w 7467600"/>
              <a:gd name="connsiteY806" fmla="*/ 320931 h 6858000"/>
              <a:gd name="connsiteX807" fmla="*/ 4227047 w 7467600"/>
              <a:gd name="connsiteY807" fmla="*/ 313415 h 6858000"/>
              <a:gd name="connsiteX808" fmla="*/ 4346041 w 7467600"/>
              <a:gd name="connsiteY808" fmla="*/ 456086 h 6858000"/>
              <a:gd name="connsiteX809" fmla="*/ 4870967 w 7467600"/>
              <a:gd name="connsiteY809" fmla="*/ 963061 h 6858000"/>
              <a:gd name="connsiteX810" fmla="*/ 4889647 w 7467600"/>
              <a:gd name="connsiteY810" fmla="*/ 957147 h 6858000"/>
              <a:gd name="connsiteX811" fmla="*/ 5422504 w 7467600"/>
              <a:gd name="connsiteY811" fmla="*/ 805191 h 6858000"/>
              <a:gd name="connsiteX812" fmla="*/ 6087656 w 7467600"/>
              <a:gd name="connsiteY812" fmla="*/ 826703 h 6858000"/>
              <a:gd name="connsiteX813" fmla="*/ 6058717 w 7467600"/>
              <a:gd name="connsiteY813" fmla="*/ 865992 h 6858000"/>
              <a:gd name="connsiteX814" fmla="*/ 4974153 w 7467600"/>
              <a:gd name="connsiteY814" fmla="*/ 1045456 h 6858000"/>
              <a:gd name="connsiteX815" fmla="*/ 5627835 w 7467600"/>
              <a:gd name="connsiteY815" fmla="*/ 1472077 h 6858000"/>
              <a:gd name="connsiteX816" fmla="*/ 5629817 w 7467600"/>
              <a:gd name="connsiteY816" fmla="*/ 1471412 h 6858000"/>
              <a:gd name="connsiteX817" fmla="*/ 5634124 w 7467600"/>
              <a:gd name="connsiteY817" fmla="*/ 1470572 h 6858000"/>
              <a:gd name="connsiteX818" fmla="*/ 5755832 w 7467600"/>
              <a:gd name="connsiteY818" fmla="*/ 1383886 h 6858000"/>
              <a:gd name="connsiteX819" fmla="*/ 6014186 w 7467600"/>
              <a:gd name="connsiteY819" fmla="*/ 1279799 h 6858000"/>
              <a:gd name="connsiteX820" fmla="*/ 6901619 w 7467600"/>
              <a:gd name="connsiteY820" fmla="*/ 1047874 h 6858000"/>
              <a:gd name="connsiteX821" fmla="*/ 6931566 w 7467600"/>
              <a:gd name="connsiteY821" fmla="*/ 1062034 h 6858000"/>
              <a:gd name="connsiteX822" fmla="*/ 5790982 w 7467600"/>
              <a:gd name="connsiteY822" fmla="*/ 1561380 h 6858000"/>
              <a:gd name="connsiteX823" fmla="*/ 6188971 w 7467600"/>
              <a:gd name="connsiteY823" fmla="*/ 1755168 h 6858000"/>
              <a:gd name="connsiteX824" fmla="*/ 6202446 w 7467600"/>
              <a:gd name="connsiteY824" fmla="*/ 1752268 h 6858000"/>
              <a:gd name="connsiteX825" fmla="*/ 7179560 w 7467600"/>
              <a:gd name="connsiteY825" fmla="*/ 1467551 h 6858000"/>
              <a:gd name="connsiteX826" fmla="*/ 7158730 w 7467600"/>
              <a:gd name="connsiteY826" fmla="*/ 1507835 h 6858000"/>
              <a:gd name="connsiteX827" fmla="*/ 6326959 w 7467600"/>
              <a:gd name="connsiteY827" fmla="*/ 1817686 h 6858000"/>
              <a:gd name="connsiteX828" fmla="*/ 6537433 w 7467600"/>
              <a:gd name="connsiteY828" fmla="*/ 1907790 h 6858000"/>
              <a:gd name="connsiteX829" fmla="*/ 6550221 w 7467600"/>
              <a:gd name="connsiteY829" fmla="*/ 1910729 h 6858000"/>
              <a:gd name="connsiteX830" fmla="*/ 6964438 w 7467600"/>
              <a:gd name="connsiteY830" fmla="*/ 2209505 h 6858000"/>
              <a:gd name="connsiteX831" fmla="*/ 7367862 w 7467600"/>
              <a:gd name="connsiteY831" fmla="*/ 2806833 h 6858000"/>
              <a:gd name="connsiteX832" fmla="*/ 7364329 w 7467600"/>
              <a:gd name="connsiteY832" fmla="*/ 2826907 h 6858000"/>
              <a:gd name="connsiteX833" fmla="*/ 7290545 w 7467600"/>
              <a:gd name="connsiteY833" fmla="*/ 2850663 h 6858000"/>
              <a:gd name="connsiteX834" fmla="*/ 6472036 w 7467600"/>
              <a:gd name="connsiteY834" fmla="*/ 1959003 h 6858000"/>
              <a:gd name="connsiteX835" fmla="*/ 5792897 w 7467600"/>
              <a:gd name="connsiteY835" fmla="*/ 1647747 h 6858000"/>
              <a:gd name="connsiteX836" fmla="*/ 5842751 w 7467600"/>
              <a:gd name="connsiteY836" fmla="*/ 1816112 h 6858000"/>
              <a:gd name="connsiteX837" fmla="*/ 5847424 w 7467600"/>
              <a:gd name="connsiteY837" fmla="*/ 1815776 h 6858000"/>
              <a:gd name="connsiteX838" fmla="*/ 6399821 w 7467600"/>
              <a:gd name="connsiteY838" fmla="*/ 2344799 h 6858000"/>
              <a:gd name="connsiteX839" fmla="*/ 6323232 w 7467600"/>
              <a:gd name="connsiteY839" fmla="*/ 2389634 h 6858000"/>
              <a:gd name="connsiteX840" fmla="*/ 5942958 w 7467600"/>
              <a:gd name="connsiteY840" fmla="*/ 2077708 h 6858000"/>
              <a:gd name="connsiteX841" fmla="*/ 5921559 w 7467600"/>
              <a:gd name="connsiteY841" fmla="*/ 2378596 h 6858000"/>
              <a:gd name="connsiteX842" fmla="*/ 5817651 w 7467600"/>
              <a:gd name="connsiteY842" fmla="*/ 3023919 h 6858000"/>
              <a:gd name="connsiteX843" fmla="*/ 5729634 w 7467600"/>
              <a:gd name="connsiteY843" fmla="*/ 3051849 h 6858000"/>
              <a:gd name="connsiteX844" fmla="*/ 5611018 w 7467600"/>
              <a:gd name="connsiteY844" fmla="*/ 2316769 h 6858000"/>
              <a:gd name="connsiteX845" fmla="*/ 5687608 w 7467600"/>
              <a:gd name="connsiteY845" fmla="*/ 2039972 h 6858000"/>
              <a:gd name="connsiteX846" fmla="*/ 5657554 w 7467600"/>
              <a:gd name="connsiteY846" fmla="*/ 1576445 h 6858000"/>
              <a:gd name="connsiteX847" fmla="*/ 5150475 w 7467600"/>
              <a:gd name="connsiteY847" fmla="*/ 1274012 h 6858000"/>
              <a:gd name="connsiteX848" fmla="*/ 5349142 w 7467600"/>
              <a:gd name="connsiteY848" fmla="*/ 2204405 h 6858000"/>
              <a:gd name="connsiteX849" fmla="*/ 5262214 w 7467600"/>
              <a:gd name="connsiteY849" fmla="*/ 2233836 h 6858000"/>
              <a:gd name="connsiteX850" fmla="*/ 4981539 w 7467600"/>
              <a:gd name="connsiteY850" fmla="*/ 1542201 h 6858000"/>
              <a:gd name="connsiteX851" fmla="*/ 4958461 w 7467600"/>
              <a:gd name="connsiteY851" fmla="*/ 1136957 h 6858000"/>
              <a:gd name="connsiteX852" fmla="*/ 4655015 w 7467600"/>
              <a:gd name="connsiteY852" fmla="*/ 891426 h 6858000"/>
              <a:gd name="connsiteX853" fmla="*/ 4348002 w 7467600"/>
              <a:gd name="connsiteY853" fmla="*/ 2205895 h 6858000"/>
              <a:gd name="connsiteX854" fmla="*/ 4262250 w 7467600"/>
              <a:gd name="connsiteY854" fmla="*/ 2219972 h 6858000"/>
              <a:gd name="connsiteX855" fmla="*/ 4550611 w 7467600"/>
              <a:gd name="connsiteY855" fmla="*/ 817540 h 6858000"/>
              <a:gd name="connsiteX856" fmla="*/ 4564418 w 7467600"/>
              <a:gd name="connsiteY856" fmla="*/ 808293 h 6858000"/>
              <a:gd name="connsiteX857" fmla="*/ 4266388 w 7467600"/>
              <a:gd name="connsiteY857" fmla="*/ 500083 h 6858000"/>
              <a:gd name="connsiteX858" fmla="*/ 4032842 w 7467600"/>
              <a:gd name="connsiteY858" fmla="*/ 211809 h 6858000"/>
              <a:gd name="connsiteX859" fmla="*/ 3882765 w 7467600"/>
              <a:gd name="connsiteY859" fmla="*/ 0 h 6858000"/>
              <a:gd name="connsiteX860" fmla="*/ 3721337 w 7467600"/>
              <a:gd name="connsiteY860" fmla="*/ 0 h 6858000"/>
              <a:gd name="connsiteX861" fmla="*/ 3797544 w 7467600"/>
              <a:gd name="connsiteY861" fmla="*/ 0 h 6858000"/>
              <a:gd name="connsiteX862" fmla="*/ 3775734 w 7467600"/>
              <a:gd name="connsiteY862" fmla="*/ 95131 h 6858000"/>
              <a:gd name="connsiteX863" fmla="*/ 3724807 w 7467600"/>
              <a:gd name="connsiteY863" fmla="*/ 272257 h 6858000"/>
              <a:gd name="connsiteX864" fmla="*/ 3726844 w 7467600"/>
              <a:gd name="connsiteY864" fmla="*/ 282988 h 6858000"/>
              <a:gd name="connsiteX865" fmla="*/ 3742664 w 7467600"/>
              <a:gd name="connsiteY865" fmla="*/ 279918 h 6858000"/>
              <a:gd name="connsiteX866" fmla="*/ 4103910 w 7467600"/>
              <a:gd name="connsiteY866" fmla="*/ 1161917 h 6858000"/>
              <a:gd name="connsiteX867" fmla="*/ 4020269 w 7467600"/>
              <a:gd name="connsiteY867" fmla="*/ 1200406 h 6858000"/>
              <a:gd name="connsiteX868" fmla="*/ 3674882 w 7467600"/>
              <a:gd name="connsiteY868" fmla="*/ 488524 h 6858000"/>
              <a:gd name="connsiteX869" fmla="*/ 3132682 w 7467600"/>
              <a:gd name="connsiteY869" fmla="*/ 1072284 h 6858000"/>
              <a:gd name="connsiteX870" fmla="*/ 2716346 w 7467600"/>
              <a:gd name="connsiteY870" fmla="*/ 1276376 h 6858000"/>
              <a:gd name="connsiteX871" fmla="*/ 2716772 w 7467600"/>
              <a:gd name="connsiteY871" fmla="*/ 1255462 h 6858000"/>
              <a:gd name="connsiteX872" fmla="*/ 3471096 w 7467600"/>
              <a:gd name="connsiteY872" fmla="*/ 437072 h 6858000"/>
              <a:gd name="connsiteX873" fmla="*/ 3639057 w 7467600"/>
              <a:gd name="connsiteY873" fmla="*/ 286334 h 6858000"/>
              <a:gd name="connsiteX874" fmla="*/ 3640309 w 7467600"/>
              <a:gd name="connsiteY874" fmla="*/ 284664 h 6858000"/>
              <a:gd name="connsiteX875" fmla="*/ 3646022 w 7467600"/>
              <a:gd name="connsiteY875" fmla="*/ 276711 h 6858000"/>
              <a:gd name="connsiteX876" fmla="*/ 3707943 w 7467600"/>
              <a:gd name="connsiteY876" fmla="*/ 65958 h 6858000"/>
              <a:gd name="connsiteX877" fmla="*/ 3721337 w 7467600"/>
              <a:gd name="connsiteY877" fmla="*/ 0 h 6858000"/>
              <a:gd name="connsiteX878" fmla="*/ 2867960 w 7467600"/>
              <a:gd name="connsiteY878" fmla="*/ 0 h 6858000"/>
              <a:gd name="connsiteX879" fmla="*/ 2926351 w 7467600"/>
              <a:gd name="connsiteY879" fmla="*/ 0 h 6858000"/>
              <a:gd name="connsiteX880" fmla="*/ 2902823 w 7467600"/>
              <a:gd name="connsiteY880" fmla="*/ 262929 h 6858000"/>
              <a:gd name="connsiteX881" fmla="*/ 2940663 w 7467600"/>
              <a:gd name="connsiteY881" fmla="*/ 140884 h 6858000"/>
              <a:gd name="connsiteX882" fmla="*/ 2947039 w 7467600"/>
              <a:gd name="connsiteY882" fmla="*/ 122524 h 6858000"/>
              <a:gd name="connsiteX883" fmla="*/ 2984316 w 7467600"/>
              <a:gd name="connsiteY883" fmla="*/ 0 h 6858000"/>
              <a:gd name="connsiteX884" fmla="*/ 3016114 w 7467600"/>
              <a:gd name="connsiteY884" fmla="*/ 0 h 6858000"/>
              <a:gd name="connsiteX885" fmla="*/ 2979949 w 7467600"/>
              <a:gd name="connsiteY885" fmla="*/ 119274 h 6858000"/>
              <a:gd name="connsiteX886" fmla="*/ 3023879 w 7467600"/>
              <a:gd name="connsiteY886" fmla="*/ 0 h 6858000"/>
              <a:gd name="connsiteX887" fmla="*/ 3105400 w 7467600"/>
              <a:gd name="connsiteY887" fmla="*/ 0 h 6858000"/>
              <a:gd name="connsiteX888" fmla="*/ 3094669 w 7467600"/>
              <a:gd name="connsiteY888" fmla="*/ 30308 h 6858000"/>
              <a:gd name="connsiteX889" fmla="*/ 2901945 w 7467600"/>
              <a:gd name="connsiteY889" fmla="*/ 466538 h 6858000"/>
              <a:gd name="connsiteX890" fmla="*/ 2815209 w 7467600"/>
              <a:gd name="connsiteY890" fmla="*/ 497361 h 6858000"/>
              <a:gd name="connsiteX891" fmla="*/ 2844845 w 7467600"/>
              <a:gd name="connsiteY891" fmla="*/ 127638 h 6858000"/>
              <a:gd name="connsiteX892" fmla="*/ 2867960 w 7467600"/>
              <a:gd name="connsiteY892" fmla="*/ 0 h 6858000"/>
              <a:gd name="connsiteX893" fmla="*/ 1057230 w 7467600"/>
              <a:gd name="connsiteY893" fmla="*/ 0 h 6858000"/>
              <a:gd name="connsiteX894" fmla="*/ 1111003 w 7467600"/>
              <a:gd name="connsiteY894" fmla="*/ 0 h 6858000"/>
              <a:gd name="connsiteX895" fmla="*/ 1125553 w 7467600"/>
              <a:gd name="connsiteY895" fmla="*/ 52588 h 6858000"/>
              <a:gd name="connsiteX896" fmla="*/ 1304276 w 7467600"/>
              <a:gd name="connsiteY896" fmla="*/ 476275 h 6858000"/>
              <a:gd name="connsiteX897" fmla="*/ 1492066 w 7467600"/>
              <a:gd name="connsiteY897" fmla="*/ 886333 h 6858000"/>
              <a:gd name="connsiteX898" fmla="*/ 1423698 w 7467600"/>
              <a:gd name="connsiteY898" fmla="*/ 710817 h 6858000"/>
              <a:gd name="connsiteX899" fmla="*/ 1357609 w 7467600"/>
              <a:gd name="connsiteY899" fmla="*/ 532892 h 6858000"/>
              <a:gd name="connsiteX900" fmla="*/ 1309550 w 7467600"/>
              <a:gd name="connsiteY900" fmla="*/ 374031 h 6858000"/>
              <a:gd name="connsiteX901" fmla="*/ 1193673 w 7467600"/>
              <a:gd name="connsiteY901" fmla="*/ 49533 h 6858000"/>
              <a:gd name="connsiteX902" fmla="*/ 1164391 w 7467600"/>
              <a:gd name="connsiteY902" fmla="*/ 0 h 6858000"/>
              <a:gd name="connsiteX903" fmla="*/ 1200666 w 7467600"/>
              <a:gd name="connsiteY903" fmla="*/ 0 h 6858000"/>
              <a:gd name="connsiteX904" fmla="*/ 1223408 w 7467600"/>
              <a:gd name="connsiteY904" fmla="*/ 38996 h 6858000"/>
              <a:gd name="connsiteX905" fmla="*/ 1339635 w 7467600"/>
              <a:gd name="connsiteY905" fmla="*/ 365517 h 6858000"/>
              <a:gd name="connsiteX906" fmla="*/ 1387469 w 7467600"/>
              <a:gd name="connsiteY906" fmla="*/ 523079 h 6858000"/>
              <a:gd name="connsiteX907" fmla="*/ 1452685 w 7467600"/>
              <a:gd name="connsiteY907" fmla="*/ 699806 h 6858000"/>
              <a:gd name="connsiteX908" fmla="*/ 1492092 w 7467600"/>
              <a:gd name="connsiteY908" fmla="*/ 800424 h 6858000"/>
              <a:gd name="connsiteX909" fmla="*/ 1455302 w 7467600"/>
              <a:gd name="connsiteY909" fmla="*/ 632913 h 6858000"/>
              <a:gd name="connsiteX910" fmla="*/ 1222336 w 7467600"/>
              <a:gd name="connsiteY910" fmla="*/ 9480 h 6858000"/>
              <a:gd name="connsiteX911" fmla="*/ 1214634 w 7467600"/>
              <a:gd name="connsiteY911" fmla="*/ 0 h 6858000"/>
              <a:gd name="connsiteX912" fmla="*/ 1289827 w 7467600"/>
              <a:gd name="connsiteY912" fmla="*/ 0 h 6858000"/>
              <a:gd name="connsiteX913" fmla="*/ 1321076 w 7467600"/>
              <a:gd name="connsiteY913" fmla="*/ 59722 h 6858000"/>
              <a:gd name="connsiteX914" fmla="*/ 1512579 w 7467600"/>
              <a:gd name="connsiteY914" fmla="*/ 626441 h 6858000"/>
              <a:gd name="connsiteX915" fmla="*/ 1506076 w 7467600"/>
              <a:gd name="connsiteY915" fmla="*/ 1089289 h 6858000"/>
              <a:gd name="connsiteX916" fmla="*/ 1486346 w 7467600"/>
              <a:gd name="connsiteY916" fmla="*/ 1079919 h 6858000"/>
              <a:gd name="connsiteX917" fmla="*/ 1070511 w 7467600"/>
              <a:gd name="connsiteY917" fmla="*/ 48609 h 6858000"/>
              <a:gd name="connsiteX918" fmla="*/ 1057230 w 7467600"/>
              <a:gd name="connsiteY918" fmla="*/ 0 h 6858000"/>
              <a:gd name="connsiteX919" fmla="*/ 43151 w 7467600"/>
              <a:gd name="connsiteY919" fmla="*/ 0 h 6858000"/>
              <a:gd name="connsiteX920" fmla="*/ 95283 w 7467600"/>
              <a:gd name="connsiteY920" fmla="*/ 0 h 6858000"/>
              <a:gd name="connsiteX921" fmla="*/ 300708 w 7467600"/>
              <a:gd name="connsiteY921" fmla="*/ 154571 h 6858000"/>
              <a:gd name="connsiteX922" fmla="*/ 530414 w 7467600"/>
              <a:gd name="connsiteY922" fmla="*/ 354673 h 6858000"/>
              <a:gd name="connsiteX923" fmla="*/ 333785 w 7467600"/>
              <a:gd name="connsiteY923" fmla="*/ 161564 h 6858000"/>
              <a:gd name="connsiteX924" fmla="*/ 147005 w 7467600"/>
              <a:gd name="connsiteY924" fmla="*/ 0 h 6858000"/>
              <a:gd name="connsiteX925" fmla="*/ 272509 w 7467600"/>
              <a:gd name="connsiteY925" fmla="*/ 0 h 6858000"/>
              <a:gd name="connsiteX926" fmla="*/ 326276 w 7467600"/>
              <a:gd name="connsiteY926" fmla="*/ 45847 h 6858000"/>
              <a:gd name="connsiteX927" fmla="*/ 823759 w 7467600"/>
              <a:gd name="connsiteY927" fmla="*/ 574145 h 6858000"/>
              <a:gd name="connsiteX928" fmla="*/ 811254 w 7467600"/>
              <a:gd name="connsiteY928" fmla="*/ 665546 h 6858000"/>
              <a:gd name="connsiteX929" fmla="*/ 154042 w 7467600"/>
              <a:gd name="connsiteY929" fmla="*/ 261522 h 6858000"/>
              <a:gd name="connsiteX930" fmla="*/ 13550 w 7467600"/>
              <a:gd name="connsiteY930" fmla="*/ 158423 h 6858000"/>
              <a:gd name="connsiteX931" fmla="*/ 0 w 7467600"/>
              <a:gd name="connsiteY931" fmla="*/ 146618 h 6858000"/>
              <a:gd name="connsiteX932" fmla="*/ 0 w 7467600"/>
              <a:gd name="connsiteY932" fmla="*/ 59161 h 6858000"/>
              <a:gd name="connsiteX933" fmla="*/ 45427 w 7467600"/>
              <a:gd name="connsiteY933" fmla="*/ 101078 h 6858000"/>
              <a:gd name="connsiteX934" fmla="*/ 630103 w 7467600"/>
              <a:gd name="connsiteY934" fmla="*/ 485885 h 6858000"/>
              <a:gd name="connsiteX935" fmla="*/ 532040 w 7467600"/>
              <a:gd name="connsiteY935" fmla="*/ 399359 h 6858000"/>
              <a:gd name="connsiteX936" fmla="*/ 517618 w 7467600"/>
              <a:gd name="connsiteY936" fmla="*/ 385726 h 6858000"/>
              <a:gd name="connsiteX937" fmla="*/ 285074 w 7467600"/>
              <a:gd name="connsiteY937" fmla="*/ 182755 h 6858000"/>
              <a:gd name="connsiteX938" fmla="*/ 43151 w 7467600"/>
              <a:gd name="connsiteY938" fmla="*/ 0 h 6858000"/>
              <a:gd name="connsiteX0" fmla="*/ 369702 w 7369701"/>
              <a:gd name="connsiteY0" fmla="*/ 6712169 h 6858000"/>
              <a:gd name="connsiteX1" fmla="*/ 366575 w 7369701"/>
              <a:gd name="connsiteY1" fmla="*/ 6715556 h 6858000"/>
              <a:gd name="connsiteX2" fmla="*/ 371637 w 7369701"/>
              <a:gd name="connsiteY2" fmla="*/ 6713954 h 6858000"/>
              <a:gd name="connsiteX3" fmla="*/ 369702 w 7369701"/>
              <a:gd name="connsiteY3" fmla="*/ 6712169 h 6858000"/>
              <a:gd name="connsiteX4" fmla="*/ 1019354 w 7369701"/>
              <a:gd name="connsiteY4" fmla="*/ 6315006 h 6858000"/>
              <a:gd name="connsiteX5" fmla="*/ 441046 w 7369701"/>
              <a:gd name="connsiteY5" fmla="*/ 6691153 h 6858000"/>
              <a:gd name="connsiteX6" fmla="*/ 1019354 w 7369701"/>
              <a:gd name="connsiteY6" fmla="*/ 6315006 h 6858000"/>
              <a:gd name="connsiteX7" fmla="*/ 991680 w 7369701"/>
              <a:gd name="connsiteY7" fmla="*/ 6298413 h 6858000"/>
              <a:gd name="connsiteX8" fmla="*/ 409060 w 7369701"/>
              <a:gd name="connsiteY8" fmla="*/ 6671470 h 6858000"/>
              <a:gd name="connsiteX9" fmla="*/ 991680 w 7369701"/>
              <a:gd name="connsiteY9" fmla="*/ 6298413 h 6858000"/>
              <a:gd name="connsiteX10" fmla="*/ 103333 w 7369701"/>
              <a:gd name="connsiteY10" fmla="*/ 5699602 h 6858000"/>
              <a:gd name="connsiteX11" fmla="*/ 233938 w 7369701"/>
              <a:gd name="connsiteY11" fmla="*/ 5809416 h 6858000"/>
              <a:gd name="connsiteX12" fmla="*/ 883580 w 7369701"/>
              <a:gd name="connsiteY12" fmla="*/ 6180710 h 6858000"/>
              <a:gd name="connsiteX13" fmla="*/ 487337 w 7369701"/>
              <a:gd name="connsiteY13" fmla="*/ 5950182 h 6858000"/>
              <a:gd name="connsiteX14" fmla="*/ 354051 w 7369701"/>
              <a:gd name="connsiteY14" fmla="*/ 5854912 h 6858000"/>
              <a:gd name="connsiteX15" fmla="*/ 195436 w 7369701"/>
              <a:gd name="connsiteY15" fmla="*/ 5755068 h 6858000"/>
              <a:gd name="connsiteX16" fmla="*/ 103333 w 7369701"/>
              <a:gd name="connsiteY16" fmla="*/ 5699602 h 6858000"/>
              <a:gd name="connsiteX17" fmla="*/ 5539432 w 7369701"/>
              <a:gd name="connsiteY17" fmla="*/ 5642928 h 6858000"/>
              <a:gd name="connsiteX18" fmla="*/ 5555462 w 7369701"/>
              <a:gd name="connsiteY18" fmla="*/ 5694454 h 6858000"/>
              <a:gd name="connsiteX19" fmla="*/ 5828270 w 7369701"/>
              <a:gd name="connsiteY19" fmla="*/ 6320663 h 6858000"/>
              <a:gd name="connsiteX20" fmla="*/ 5947416 w 7369701"/>
              <a:gd name="connsiteY20" fmla="*/ 6574846 h 6858000"/>
              <a:gd name="connsiteX21" fmla="*/ 5539432 w 7369701"/>
              <a:gd name="connsiteY21" fmla="*/ 5642928 h 6858000"/>
              <a:gd name="connsiteX22" fmla="*/ 51253 w 7369701"/>
              <a:gd name="connsiteY22" fmla="*/ 5631825 h 6858000"/>
              <a:gd name="connsiteX23" fmla="*/ 211622 w 7369701"/>
              <a:gd name="connsiteY23" fmla="*/ 5728803 h 6858000"/>
              <a:gd name="connsiteX24" fmla="*/ 371652 w 7369701"/>
              <a:gd name="connsiteY24" fmla="*/ 5829062 h 6858000"/>
              <a:gd name="connsiteX25" fmla="*/ 505903 w 7369701"/>
              <a:gd name="connsiteY25" fmla="*/ 5925221 h 6858000"/>
              <a:gd name="connsiteX26" fmla="*/ 899240 w 7369701"/>
              <a:gd name="connsiteY26" fmla="*/ 6153068 h 6858000"/>
              <a:gd name="connsiteX27" fmla="*/ 988114 w 7369701"/>
              <a:gd name="connsiteY27" fmla="*/ 6174204 h 6858000"/>
              <a:gd name="connsiteX28" fmla="*/ 845971 w 7369701"/>
              <a:gd name="connsiteY28" fmla="*/ 6067177 h 6858000"/>
              <a:gd name="connsiteX29" fmla="*/ 448057 w 7369701"/>
              <a:gd name="connsiteY29" fmla="*/ 5841376 h 6858000"/>
              <a:gd name="connsiteX30" fmla="*/ 51253 w 7369701"/>
              <a:gd name="connsiteY30" fmla="*/ 5631825 h 6858000"/>
              <a:gd name="connsiteX31" fmla="*/ 2606687 w 7369701"/>
              <a:gd name="connsiteY31" fmla="*/ 5630718 h 6858000"/>
              <a:gd name="connsiteX32" fmla="*/ 2645658 w 7369701"/>
              <a:gd name="connsiteY32" fmla="*/ 6640259 h 6858000"/>
              <a:gd name="connsiteX33" fmla="*/ 2606687 w 7369701"/>
              <a:gd name="connsiteY33" fmla="*/ 5630718 h 6858000"/>
              <a:gd name="connsiteX34" fmla="*/ 3642057 w 7369701"/>
              <a:gd name="connsiteY34" fmla="*/ 5573487 h 6858000"/>
              <a:gd name="connsiteX35" fmla="*/ 3632981 w 7369701"/>
              <a:gd name="connsiteY35" fmla="*/ 5579437 h 6858000"/>
              <a:gd name="connsiteX36" fmla="*/ 3382436 w 7369701"/>
              <a:gd name="connsiteY36" fmla="*/ 5952726 h 6858000"/>
              <a:gd name="connsiteX37" fmla="*/ 3191929 w 7369701"/>
              <a:gd name="connsiteY37" fmla="*/ 6662669 h 6858000"/>
              <a:gd name="connsiteX38" fmla="*/ 3369898 w 7369701"/>
              <a:gd name="connsiteY38" fmla="*/ 6081771 h 6858000"/>
              <a:gd name="connsiteX39" fmla="*/ 3642057 w 7369701"/>
              <a:gd name="connsiteY39" fmla="*/ 5573487 h 6858000"/>
              <a:gd name="connsiteX40" fmla="*/ 2650666 w 7369701"/>
              <a:gd name="connsiteY40" fmla="*/ 5530686 h 6858000"/>
              <a:gd name="connsiteX41" fmla="*/ 2650249 w 7369701"/>
              <a:gd name="connsiteY41" fmla="*/ 5532101 h 6858000"/>
              <a:gd name="connsiteX42" fmla="*/ 2663808 w 7369701"/>
              <a:gd name="connsiteY42" fmla="*/ 6535215 h 6858000"/>
              <a:gd name="connsiteX43" fmla="*/ 2665418 w 7369701"/>
              <a:gd name="connsiteY43" fmla="*/ 6132756 h 6858000"/>
              <a:gd name="connsiteX44" fmla="*/ 2650666 w 7369701"/>
              <a:gd name="connsiteY44" fmla="*/ 5530686 h 6858000"/>
              <a:gd name="connsiteX45" fmla="*/ 2680277 w 7369701"/>
              <a:gd name="connsiteY45" fmla="*/ 5479204 h 6858000"/>
              <a:gd name="connsiteX46" fmla="*/ 2678972 w 7369701"/>
              <a:gd name="connsiteY46" fmla="*/ 5481582 h 6858000"/>
              <a:gd name="connsiteX47" fmla="*/ 2696666 w 7369701"/>
              <a:gd name="connsiteY47" fmla="*/ 6133836 h 6858000"/>
              <a:gd name="connsiteX48" fmla="*/ 2695769 w 7369701"/>
              <a:gd name="connsiteY48" fmla="*/ 6390955 h 6858000"/>
              <a:gd name="connsiteX49" fmla="*/ 2739893 w 7369701"/>
              <a:gd name="connsiteY49" fmla="*/ 6108357 h 6858000"/>
              <a:gd name="connsiteX50" fmla="*/ 2680277 w 7369701"/>
              <a:gd name="connsiteY50" fmla="*/ 5479204 h 6858000"/>
              <a:gd name="connsiteX51" fmla="*/ 1132195 w 7369701"/>
              <a:gd name="connsiteY51" fmla="*/ 5467980 h 6858000"/>
              <a:gd name="connsiteX52" fmla="*/ 1679056 w 7369701"/>
              <a:gd name="connsiteY52" fmla="*/ 5516907 h 6858000"/>
              <a:gd name="connsiteX53" fmla="*/ 2128648 w 7369701"/>
              <a:gd name="connsiteY53" fmla="*/ 5474249 h 6858000"/>
              <a:gd name="connsiteX54" fmla="*/ 1825619 w 7369701"/>
              <a:gd name="connsiteY54" fmla="*/ 5478447 h 6858000"/>
              <a:gd name="connsiteX55" fmla="*/ 1737798 w 7369701"/>
              <a:gd name="connsiteY55" fmla="*/ 5483353 h 6858000"/>
              <a:gd name="connsiteX56" fmla="*/ 1132195 w 7369701"/>
              <a:gd name="connsiteY56" fmla="*/ 5467980 h 6858000"/>
              <a:gd name="connsiteX57" fmla="*/ 1456157 w 7369701"/>
              <a:gd name="connsiteY57" fmla="*/ 5371404 h 6858000"/>
              <a:gd name="connsiteX58" fmla="*/ 1244432 w 7369701"/>
              <a:gd name="connsiteY58" fmla="*/ 5385601 h 6858000"/>
              <a:gd name="connsiteX59" fmla="*/ 973990 w 7369701"/>
              <a:gd name="connsiteY59" fmla="*/ 5424940 h 6858000"/>
              <a:gd name="connsiteX60" fmla="*/ 1103809 w 7369701"/>
              <a:gd name="connsiteY60" fmla="*/ 5433720 h 6858000"/>
              <a:gd name="connsiteX61" fmla="*/ 1123454 w 7369701"/>
              <a:gd name="connsiteY61" fmla="*/ 5435727 h 6858000"/>
              <a:gd name="connsiteX62" fmla="*/ 1737017 w 7369701"/>
              <a:gd name="connsiteY62" fmla="*/ 5452183 h 6858000"/>
              <a:gd name="connsiteX63" fmla="*/ 1824397 w 7369701"/>
              <a:gd name="connsiteY63" fmla="*/ 5447757 h 6858000"/>
              <a:gd name="connsiteX64" fmla="*/ 2070059 w 7369701"/>
              <a:gd name="connsiteY64" fmla="*/ 5441660 h 6858000"/>
              <a:gd name="connsiteX65" fmla="*/ 1456157 w 7369701"/>
              <a:gd name="connsiteY65" fmla="*/ 5371404 h 6858000"/>
              <a:gd name="connsiteX66" fmla="*/ 4988186 w 7369701"/>
              <a:gd name="connsiteY66" fmla="*/ 5216467 h 6858000"/>
              <a:gd name="connsiteX67" fmla="*/ 4777334 w 7369701"/>
              <a:gd name="connsiteY67" fmla="*/ 5406072 h 6858000"/>
              <a:gd name="connsiteX68" fmla="*/ 4718341 w 7369701"/>
              <a:gd name="connsiteY68" fmla="*/ 5468043 h 6858000"/>
              <a:gd name="connsiteX69" fmla="*/ 4604655 w 7369701"/>
              <a:gd name="connsiteY69" fmla="*/ 5583434 h 6858000"/>
              <a:gd name="connsiteX70" fmla="*/ 4565074 w 7369701"/>
              <a:gd name="connsiteY70" fmla="*/ 5618550 h 6858000"/>
              <a:gd name="connsiteX71" fmla="*/ 4988186 w 7369701"/>
              <a:gd name="connsiteY71" fmla="*/ 5216467 h 6858000"/>
              <a:gd name="connsiteX72" fmla="*/ 4978032 w 7369701"/>
              <a:gd name="connsiteY72" fmla="*/ 5183809 h 6858000"/>
              <a:gd name="connsiteX73" fmla="*/ 4463413 w 7369701"/>
              <a:gd name="connsiteY73" fmla="*/ 5615162 h 6858000"/>
              <a:gd name="connsiteX74" fmla="*/ 4358134 w 7369701"/>
              <a:gd name="connsiteY74" fmla="*/ 5742791 h 6858000"/>
              <a:gd name="connsiteX75" fmla="*/ 4376219 w 7369701"/>
              <a:gd name="connsiteY75" fmla="*/ 5729027 h 6858000"/>
              <a:gd name="connsiteX76" fmla="*/ 4582340 w 7369701"/>
              <a:gd name="connsiteY76" fmla="*/ 5561037 h 6858000"/>
              <a:gd name="connsiteX77" fmla="*/ 4694684 w 7369701"/>
              <a:gd name="connsiteY77" fmla="*/ 5447098 h 6858000"/>
              <a:gd name="connsiteX78" fmla="*/ 4754123 w 7369701"/>
              <a:gd name="connsiteY78" fmla="*/ 5384643 h 6858000"/>
              <a:gd name="connsiteX79" fmla="*/ 4978032 w 7369701"/>
              <a:gd name="connsiteY79" fmla="*/ 5183809 h 6858000"/>
              <a:gd name="connsiteX80" fmla="*/ 1903353 w 7369701"/>
              <a:gd name="connsiteY80" fmla="*/ 5044827 h 6858000"/>
              <a:gd name="connsiteX81" fmla="*/ 1936931 w 7369701"/>
              <a:gd name="connsiteY81" fmla="*/ 5093954 h 6858000"/>
              <a:gd name="connsiteX82" fmla="*/ 2195868 w 7369701"/>
              <a:gd name="connsiteY82" fmla="*/ 5396574 h 6858000"/>
              <a:gd name="connsiteX83" fmla="*/ 2088852 w 7369701"/>
              <a:gd name="connsiteY83" fmla="*/ 5166123 h 6858000"/>
              <a:gd name="connsiteX84" fmla="*/ 1958241 w 7369701"/>
              <a:gd name="connsiteY84" fmla="*/ 5067955 h 6858000"/>
              <a:gd name="connsiteX85" fmla="*/ 1903353 w 7369701"/>
              <a:gd name="connsiteY85" fmla="*/ 5044827 h 6858000"/>
              <a:gd name="connsiteX86" fmla="*/ 1979378 w 7369701"/>
              <a:gd name="connsiteY86" fmla="*/ 4769504 h 6858000"/>
              <a:gd name="connsiteX87" fmla="*/ 2882120 w 7369701"/>
              <a:gd name="connsiteY87" fmla="*/ 5064547 h 6858000"/>
              <a:gd name="connsiteX88" fmla="*/ 2793103 w 7369701"/>
              <a:gd name="connsiteY88" fmla="*/ 5039699 h 6858000"/>
              <a:gd name="connsiteX89" fmla="*/ 2770041 w 7369701"/>
              <a:gd name="connsiteY89" fmla="*/ 5033634 h 6858000"/>
              <a:gd name="connsiteX90" fmla="*/ 1979378 w 7369701"/>
              <a:gd name="connsiteY90" fmla="*/ 4769504 h 6858000"/>
              <a:gd name="connsiteX91" fmla="*/ 1927410 w 7369701"/>
              <a:gd name="connsiteY91" fmla="*/ 4716164 h 6858000"/>
              <a:gd name="connsiteX92" fmla="*/ 1959587 w 7369701"/>
              <a:gd name="connsiteY92" fmla="*/ 4728849 h 6858000"/>
              <a:gd name="connsiteX93" fmla="*/ 2777707 w 7369701"/>
              <a:gd name="connsiteY93" fmla="*/ 5003991 h 6858000"/>
              <a:gd name="connsiteX94" fmla="*/ 2800768 w 7369701"/>
              <a:gd name="connsiteY94" fmla="*/ 5010056 h 6858000"/>
              <a:gd name="connsiteX95" fmla="*/ 2879408 w 7369701"/>
              <a:gd name="connsiteY95" fmla="*/ 5031590 h 6858000"/>
              <a:gd name="connsiteX96" fmla="*/ 2862295 w 7369701"/>
              <a:gd name="connsiteY96" fmla="*/ 5022958 h 6858000"/>
              <a:gd name="connsiteX97" fmla="*/ 2813343 w 7369701"/>
              <a:gd name="connsiteY97" fmla="*/ 4998369 h 6858000"/>
              <a:gd name="connsiteX98" fmla="*/ 2646245 w 7369701"/>
              <a:gd name="connsiteY98" fmla="*/ 4930999 h 6858000"/>
              <a:gd name="connsiteX99" fmla="*/ 1999243 w 7369701"/>
              <a:gd name="connsiteY99" fmla="*/ 4730524 h 6858000"/>
              <a:gd name="connsiteX100" fmla="*/ 1979527 w 7369701"/>
              <a:gd name="connsiteY100" fmla="*/ 4726651 h 6858000"/>
              <a:gd name="connsiteX101" fmla="*/ 1927410 w 7369701"/>
              <a:gd name="connsiteY101" fmla="*/ 4716164 h 6858000"/>
              <a:gd name="connsiteX102" fmla="*/ 1997014 w 7369701"/>
              <a:gd name="connsiteY102" fmla="*/ 4698007 h 6858000"/>
              <a:gd name="connsiteX103" fmla="*/ 2005458 w 7369701"/>
              <a:gd name="connsiteY103" fmla="*/ 4699540 h 6858000"/>
              <a:gd name="connsiteX104" fmla="*/ 2657186 w 7369701"/>
              <a:gd name="connsiteY104" fmla="*/ 4901687 h 6858000"/>
              <a:gd name="connsiteX105" fmla="*/ 2826662 w 7369701"/>
              <a:gd name="connsiteY105" fmla="*/ 4970362 h 6858000"/>
              <a:gd name="connsiteX106" fmla="*/ 2876100 w 7369701"/>
              <a:gd name="connsiteY106" fmla="*/ 4995397 h 6858000"/>
              <a:gd name="connsiteX107" fmla="*/ 3042600 w 7369701"/>
              <a:gd name="connsiteY107" fmla="*/ 5059532 h 6858000"/>
              <a:gd name="connsiteX108" fmla="*/ 1997014 w 7369701"/>
              <a:gd name="connsiteY108" fmla="*/ 4698007 h 6858000"/>
              <a:gd name="connsiteX109" fmla="*/ 2305292 w 7369701"/>
              <a:gd name="connsiteY109" fmla="*/ 4219492 h 6858000"/>
              <a:gd name="connsiteX110" fmla="*/ 3360922 w 7369701"/>
              <a:gd name="connsiteY110" fmla="*/ 4529373 h 6858000"/>
              <a:gd name="connsiteX111" fmla="*/ 3492420 w 7369701"/>
              <a:gd name="connsiteY111" fmla="*/ 4510145 h 6858000"/>
              <a:gd name="connsiteX112" fmla="*/ 3364086 w 7369701"/>
              <a:gd name="connsiteY112" fmla="*/ 4480340 h 6858000"/>
              <a:gd name="connsiteX113" fmla="*/ 3225818 w 7369701"/>
              <a:gd name="connsiteY113" fmla="*/ 4411822 h 6858000"/>
              <a:gd name="connsiteX114" fmla="*/ 3129696 w 7369701"/>
              <a:gd name="connsiteY114" fmla="*/ 4360704 h 6858000"/>
              <a:gd name="connsiteX115" fmla="*/ 2814545 w 7369701"/>
              <a:gd name="connsiteY115" fmla="*/ 4282955 h 6858000"/>
              <a:gd name="connsiteX116" fmla="*/ 2305292 w 7369701"/>
              <a:gd name="connsiteY116" fmla="*/ 4219492 h 6858000"/>
              <a:gd name="connsiteX117" fmla="*/ 2626982 w 7369701"/>
              <a:gd name="connsiteY117" fmla="*/ 4206450 h 6858000"/>
              <a:gd name="connsiteX118" fmla="*/ 2490617 w 7369701"/>
              <a:gd name="connsiteY118" fmla="*/ 4206951 h 6858000"/>
              <a:gd name="connsiteX119" fmla="*/ 2819869 w 7369701"/>
              <a:gd name="connsiteY119" fmla="*/ 4252936 h 6858000"/>
              <a:gd name="connsiteX120" fmla="*/ 3143018 w 7369701"/>
              <a:gd name="connsiteY120" fmla="*/ 4332698 h 6858000"/>
              <a:gd name="connsiteX121" fmla="*/ 3241520 w 7369701"/>
              <a:gd name="connsiteY121" fmla="*/ 4385112 h 6858000"/>
              <a:gd name="connsiteX122" fmla="*/ 3374575 w 7369701"/>
              <a:gd name="connsiteY122" fmla="*/ 4451517 h 6858000"/>
              <a:gd name="connsiteX123" fmla="*/ 3505221 w 7369701"/>
              <a:gd name="connsiteY123" fmla="*/ 4480757 h 6858000"/>
              <a:gd name="connsiteX124" fmla="*/ 2626982 w 7369701"/>
              <a:gd name="connsiteY124" fmla="*/ 4206450 h 6858000"/>
              <a:gd name="connsiteX125" fmla="*/ 1310106 w 7369701"/>
              <a:gd name="connsiteY125" fmla="*/ 3943217 h 6858000"/>
              <a:gd name="connsiteX126" fmla="*/ 854994 w 7369701"/>
              <a:gd name="connsiteY126" fmla="*/ 4399136 h 6858000"/>
              <a:gd name="connsiteX127" fmla="*/ 742462 w 7369701"/>
              <a:gd name="connsiteY127" fmla="*/ 4594648 h 6858000"/>
              <a:gd name="connsiteX128" fmla="*/ 820602 w 7369701"/>
              <a:gd name="connsiteY128" fmla="*/ 4485915 h 6858000"/>
              <a:gd name="connsiteX129" fmla="*/ 878295 w 7369701"/>
              <a:gd name="connsiteY129" fmla="*/ 4403594 h 6858000"/>
              <a:gd name="connsiteX130" fmla="*/ 1240607 w 7369701"/>
              <a:gd name="connsiteY130" fmla="*/ 4010401 h 6858000"/>
              <a:gd name="connsiteX131" fmla="*/ 1310106 w 7369701"/>
              <a:gd name="connsiteY131" fmla="*/ 3943217 h 6858000"/>
              <a:gd name="connsiteX132" fmla="*/ 1423113 w 7369701"/>
              <a:gd name="connsiteY132" fmla="*/ 3874565 h 6858000"/>
              <a:gd name="connsiteX133" fmla="*/ 1260565 w 7369701"/>
              <a:gd name="connsiteY133" fmla="*/ 4031982 h 6858000"/>
              <a:gd name="connsiteX134" fmla="*/ 901900 w 7369701"/>
              <a:gd name="connsiteY134" fmla="*/ 4421236 h 6858000"/>
              <a:gd name="connsiteX135" fmla="*/ 845044 w 7369701"/>
              <a:gd name="connsiteY135" fmla="*/ 4502436 h 6858000"/>
              <a:gd name="connsiteX136" fmla="*/ 685926 w 7369701"/>
              <a:gd name="connsiteY136" fmla="*/ 4703069 h 6858000"/>
              <a:gd name="connsiteX137" fmla="*/ 684248 w 7369701"/>
              <a:gd name="connsiteY137" fmla="*/ 4706721 h 6858000"/>
              <a:gd name="connsiteX138" fmla="*/ 1423113 w 7369701"/>
              <a:gd name="connsiteY138" fmla="*/ 3874565 h 6858000"/>
              <a:gd name="connsiteX139" fmla="*/ 3316479 w 7369701"/>
              <a:gd name="connsiteY139" fmla="*/ 3872136 h 6858000"/>
              <a:gd name="connsiteX140" fmla="*/ 3546806 w 7369701"/>
              <a:gd name="connsiteY140" fmla="*/ 4356139 h 6858000"/>
              <a:gd name="connsiteX141" fmla="*/ 3364433 w 7369701"/>
              <a:gd name="connsiteY141" fmla="*/ 3953121 h 6858000"/>
              <a:gd name="connsiteX142" fmla="*/ 3316479 w 7369701"/>
              <a:gd name="connsiteY142" fmla="*/ 3872136 h 6858000"/>
              <a:gd name="connsiteX143" fmla="*/ 3291335 w 7369701"/>
              <a:gd name="connsiteY143" fmla="*/ 3767420 h 6858000"/>
              <a:gd name="connsiteX144" fmla="*/ 3390805 w 7369701"/>
              <a:gd name="connsiteY144" fmla="*/ 3937163 h 6858000"/>
              <a:gd name="connsiteX145" fmla="*/ 3579062 w 7369701"/>
              <a:gd name="connsiteY145" fmla="*/ 4359040 h 6858000"/>
              <a:gd name="connsiteX146" fmla="*/ 3467355 w 7369701"/>
              <a:gd name="connsiteY146" fmla="*/ 3988130 h 6858000"/>
              <a:gd name="connsiteX147" fmla="*/ 3310753 w 7369701"/>
              <a:gd name="connsiteY147" fmla="*/ 3787140 h 6858000"/>
              <a:gd name="connsiteX148" fmla="*/ 3291335 w 7369701"/>
              <a:gd name="connsiteY148" fmla="*/ 3767420 h 6858000"/>
              <a:gd name="connsiteX149" fmla="*/ 1635889 w 7369701"/>
              <a:gd name="connsiteY149" fmla="*/ 3709494 h 6858000"/>
              <a:gd name="connsiteX150" fmla="*/ 1634800 w 7369701"/>
              <a:gd name="connsiteY150" fmla="*/ 3731111 h 6858000"/>
              <a:gd name="connsiteX151" fmla="*/ 1635889 w 7369701"/>
              <a:gd name="connsiteY151" fmla="*/ 3709494 h 6858000"/>
              <a:gd name="connsiteX152" fmla="*/ 1510397 w 7369701"/>
              <a:gd name="connsiteY152" fmla="*/ 3684705 h 6858000"/>
              <a:gd name="connsiteX153" fmla="*/ 1146550 w 7369701"/>
              <a:gd name="connsiteY153" fmla="*/ 3802012 h 6858000"/>
              <a:gd name="connsiteX154" fmla="*/ 698834 w 7369701"/>
              <a:gd name="connsiteY154" fmla="*/ 3952272 h 6858000"/>
              <a:gd name="connsiteX155" fmla="*/ 34256 w 7369701"/>
              <a:gd name="connsiteY155" fmla="*/ 4347603 h 6858000"/>
              <a:gd name="connsiteX156" fmla="*/ 527241 w 7369701"/>
              <a:gd name="connsiteY156" fmla="*/ 4065078 h 6858000"/>
              <a:gd name="connsiteX157" fmla="*/ 1510397 w 7369701"/>
              <a:gd name="connsiteY157" fmla="*/ 3684705 h 6858000"/>
              <a:gd name="connsiteX158" fmla="*/ 1313114 w 7369701"/>
              <a:gd name="connsiteY158" fmla="*/ 3655216 h 6858000"/>
              <a:gd name="connsiteX159" fmla="*/ 1109304 w 7369701"/>
              <a:gd name="connsiteY159" fmla="*/ 3669030 h 6858000"/>
              <a:gd name="connsiteX160" fmla="*/ 8129 w 7369701"/>
              <a:gd name="connsiteY160" fmla="*/ 4330519 h 6858000"/>
              <a:gd name="connsiteX161" fmla="*/ 687572 w 7369701"/>
              <a:gd name="connsiteY161" fmla="*/ 3925629 h 6858000"/>
              <a:gd name="connsiteX162" fmla="*/ 1138365 w 7369701"/>
              <a:gd name="connsiteY162" fmla="*/ 3774515 h 6858000"/>
              <a:gd name="connsiteX163" fmla="*/ 1505579 w 7369701"/>
              <a:gd name="connsiteY163" fmla="*/ 3655526 h 6858000"/>
              <a:gd name="connsiteX164" fmla="*/ 1313114 w 7369701"/>
              <a:gd name="connsiteY164" fmla="*/ 3655216 h 6858000"/>
              <a:gd name="connsiteX165" fmla="*/ 3655073 w 7369701"/>
              <a:gd name="connsiteY165" fmla="*/ 3650884 h 6858000"/>
              <a:gd name="connsiteX166" fmla="*/ 3989938 w 7369701"/>
              <a:gd name="connsiteY166" fmla="*/ 3991685 h 6858000"/>
              <a:gd name="connsiteX167" fmla="*/ 4393907 w 7369701"/>
              <a:gd name="connsiteY167" fmla="*/ 4261258 h 6858000"/>
              <a:gd name="connsiteX168" fmla="*/ 4648051 w 7369701"/>
              <a:gd name="connsiteY168" fmla="*/ 4374051 h 6858000"/>
              <a:gd name="connsiteX169" fmla="*/ 4383389 w 7369701"/>
              <a:gd name="connsiteY169" fmla="*/ 4184369 h 6858000"/>
              <a:gd name="connsiteX170" fmla="*/ 4165508 w 7369701"/>
              <a:gd name="connsiteY170" fmla="*/ 4035196 h 6858000"/>
              <a:gd name="connsiteX171" fmla="*/ 4068162 w 7369701"/>
              <a:gd name="connsiteY171" fmla="*/ 3953394 h 6858000"/>
              <a:gd name="connsiteX172" fmla="*/ 3981416 w 7369701"/>
              <a:gd name="connsiteY172" fmla="*/ 3880482 h 6858000"/>
              <a:gd name="connsiteX173" fmla="*/ 3800147 w 7369701"/>
              <a:gd name="connsiteY173" fmla="*/ 3749872 h 6858000"/>
              <a:gd name="connsiteX174" fmla="*/ 3655073 w 7369701"/>
              <a:gd name="connsiteY174" fmla="*/ 3650884 h 6858000"/>
              <a:gd name="connsiteX175" fmla="*/ 3670252 w 7369701"/>
              <a:gd name="connsiteY175" fmla="*/ 3622798 h 6858000"/>
              <a:gd name="connsiteX176" fmla="*/ 3817258 w 7369701"/>
              <a:gd name="connsiteY176" fmla="*/ 3723577 h 6858000"/>
              <a:gd name="connsiteX177" fmla="*/ 4000461 w 7369701"/>
              <a:gd name="connsiteY177" fmla="*/ 3855966 h 6858000"/>
              <a:gd name="connsiteX178" fmla="*/ 4088180 w 7369701"/>
              <a:gd name="connsiteY178" fmla="*/ 3929774 h 6858000"/>
              <a:gd name="connsiteX179" fmla="*/ 4184555 w 7369701"/>
              <a:gd name="connsiteY179" fmla="*/ 4010683 h 6858000"/>
              <a:gd name="connsiteX180" fmla="*/ 4399563 w 7369701"/>
              <a:gd name="connsiteY180" fmla="*/ 4158106 h 6858000"/>
              <a:gd name="connsiteX181" fmla="*/ 4684469 w 7369701"/>
              <a:gd name="connsiteY181" fmla="*/ 4364680 h 6858000"/>
              <a:gd name="connsiteX182" fmla="*/ 4690271 w 7369701"/>
              <a:gd name="connsiteY182" fmla="*/ 4370034 h 6858000"/>
              <a:gd name="connsiteX183" fmla="*/ 4136093 w 7369701"/>
              <a:gd name="connsiteY183" fmla="*/ 3858466 h 6858000"/>
              <a:gd name="connsiteX184" fmla="*/ 3670252 w 7369701"/>
              <a:gd name="connsiteY184" fmla="*/ 3622798 h 6858000"/>
              <a:gd name="connsiteX185" fmla="*/ 4440129 w 7369701"/>
              <a:gd name="connsiteY185" fmla="*/ 3448571 h 6858000"/>
              <a:gd name="connsiteX186" fmla="*/ 4856525 w 7369701"/>
              <a:gd name="connsiteY186" fmla="*/ 3915351 h 6858000"/>
              <a:gd name="connsiteX187" fmla="*/ 5059055 w 7369701"/>
              <a:gd name="connsiteY187" fmla="*/ 4108918 h 6858000"/>
              <a:gd name="connsiteX188" fmla="*/ 5290070 w 7369701"/>
              <a:gd name="connsiteY188" fmla="*/ 4263619 h 6858000"/>
              <a:gd name="connsiteX189" fmla="*/ 4834991 w 7369701"/>
              <a:gd name="connsiteY189" fmla="*/ 3830985 h 6858000"/>
              <a:gd name="connsiteX190" fmla="*/ 4440129 w 7369701"/>
              <a:gd name="connsiteY190" fmla="*/ 3448571 h 6858000"/>
              <a:gd name="connsiteX191" fmla="*/ 4441737 w 7369701"/>
              <a:gd name="connsiteY191" fmla="*/ 3399734 h 6858000"/>
              <a:gd name="connsiteX192" fmla="*/ 4431236 w 7369701"/>
              <a:gd name="connsiteY192" fmla="*/ 3400954 h 6858000"/>
              <a:gd name="connsiteX193" fmla="*/ 4557150 w 7369701"/>
              <a:gd name="connsiteY193" fmla="*/ 3510023 h 6858000"/>
              <a:gd name="connsiteX194" fmla="*/ 4856936 w 7369701"/>
              <a:gd name="connsiteY194" fmla="*/ 3809146 h 6858000"/>
              <a:gd name="connsiteX195" fmla="*/ 5111996 w 7369701"/>
              <a:gd name="connsiteY195" fmla="*/ 4065759 h 6858000"/>
              <a:gd name="connsiteX196" fmla="*/ 5388878 w 7369701"/>
              <a:gd name="connsiteY196" fmla="*/ 4300185 h 6858000"/>
              <a:gd name="connsiteX197" fmla="*/ 5425556 w 7369701"/>
              <a:gd name="connsiteY197" fmla="*/ 4308967 h 6858000"/>
              <a:gd name="connsiteX198" fmla="*/ 4943646 w 7369701"/>
              <a:gd name="connsiteY198" fmla="*/ 3822916 h 6858000"/>
              <a:gd name="connsiteX199" fmla="*/ 4594837 w 7369701"/>
              <a:gd name="connsiteY199" fmla="*/ 3532274 h 6858000"/>
              <a:gd name="connsiteX200" fmla="*/ 4441737 w 7369701"/>
              <a:gd name="connsiteY200" fmla="*/ 3399734 h 6858000"/>
              <a:gd name="connsiteX201" fmla="*/ 5425834 w 7369701"/>
              <a:gd name="connsiteY201" fmla="*/ 3162785 h 6858000"/>
              <a:gd name="connsiteX202" fmla="*/ 5401644 w 7369701"/>
              <a:gd name="connsiteY202" fmla="*/ 3617847 h 6858000"/>
              <a:gd name="connsiteX203" fmla="*/ 5467256 w 7369701"/>
              <a:gd name="connsiteY203" fmla="*/ 4175494 h 6858000"/>
              <a:gd name="connsiteX204" fmla="*/ 5448069 w 7369701"/>
              <a:gd name="connsiteY204" fmla="*/ 3567554 h 6858000"/>
              <a:gd name="connsiteX205" fmla="*/ 5425834 w 7369701"/>
              <a:gd name="connsiteY205" fmla="*/ 3162785 h 6858000"/>
              <a:gd name="connsiteX206" fmla="*/ 1318687 w 7369701"/>
              <a:gd name="connsiteY206" fmla="*/ 3113840 h 6858000"/>
              <a:gd name="connsiteX207" fmla="*/ 1066793 w 7369701"/>
              <a:gd name="connsiteY207" fmla="*/ 3212171 h 6858000"/>
              <a:gd name="connsiteX208" fmla="*/ 993319 w 7369701"/>
              <a:gd name="connsiteY208" fmla="*/ 3247648 h 6858000"/>
              <a:gd name="connsiteX209" fmla="*/ 853081 w 7369701"/>
              <a:gd name="connsiteY209" fmla="*/ 3312410 h 6858000"/>
              <a:gd name="connsiteX210" fmla="*/ 805957 w 7369701"/>
              <a:gd name="connsiteY210" fmla="*/ 3330443 h 6858000"/>
              <a:gd name="connsiteX211" fmla="*/ 1318687 w 7369701"/>
              <a:gd name="connsiteY211" fmla="*/ 3113840 h 6858000"/>
              <a:gd name="connsiteX212" fmla="*/ 5453702 w 7369701"/>
              <a:gd name="connsiteY212" fmla="*/ 3090882 h 6858000"/>
              <a:gd name="connsiteX213" fmla="*/ 5480135 w 7369701"/>
              <a:gd name="connsiteY213" fmla="*/ 3565802 h 6858000"/>
              <a:gd name="connsiteX214" fmla="*/ 5499023 w 7369701"/>
              <a:gd name="connsiteY214" fmla="*/ 4166310 h 6858000"/>
              <a:gd name="connsiteX215" fmla="*/ 5547022 w 7369701"/>
              <a:gd name="connsiteY215" fmla="*/ 3607838 h 6858000"/>
              <a:gd name="connsiteX216" fmla="*/ 5515964 w 7369701"/>
              <a:gd name="connsiteY216" fmla="*/ 3378541 h 6858000"/>
              <a:gd name="connsiteX217" fmla="*/ 5453702 w 7369701"/>
              <a:gd name="connsiteY217" fmla="*/ 3090882 h 6858000"/>
              <a:gd name="connsiteX218" fmla="*/ 1238695 w 7369701"/>
              <a:gd name="connsiteY218" fmla="*/ 3076820 h 6858000"/>
              <a:gd name="connsiteX219" fmla="*/ 716371 w 7369701"/>
              <a:gd name="connsiteY219" fmla="*/ 3293249 h 6858000"/>
              <a:gd name="connsiteX220" fmla="*/ 579522 w 7369701"/>
              <a:gd name="connsiteY220" fmla="*/ 3371759 h 6858000"/>
              <a:gd name="connsiteX221" fmla="*/ 600288 w 7369701"/>
              <a:gd name="connsiteY221" fmla="*/ 3365555 h 6858000"/>
              <a:gd name="connsiteX222" fmla="*/ 840692 w 7369701"/>
              <a:gd name="connsiteY222" fmla="*/ 3284921 h 6858000"/>
              <a:gd name="connsiteX223" fmla="*/ 979248 w 7369701"/>
              <a:gd name="connsiteY223" fmla="*/ 3221003 h 6858000"/>
              <a:gd name="connsiteX224" fmla="*/ 1053282 w 7369701"/>
              <a:gd name="connsiteY224" fmla="*/ 3185247 h 6858000"/>
              <a:gd name="connsiteX225" fmla="*/ 1320603 w 7369701"/>
              <a:gd name="connsiteY225" fmla="*/ 3081281 h 6858000"/>
              <a:gd name="connsiteX226" fmla="*/ 1238695 w 7369701"/>
              <a:gd name="connsiteY226" fmla="*/ 3076820 h 6858000"/>
              <a:gd name="connsiteX227" fmla="*/ 5425627 w 7369701"/>
              <a:gd name="connsiteY227" fmla="*/ 2954192 h 6858000"/>
              <a:gd name="connsiteX228" fmla="*/ 5470770 w 7369701"/>
              <a:gd name="connsiteY228" fmla="*/ 3005435 h 6858000"/>
              <a:gd name="connsiteX229" fmla="*/ 5519779 w 7369701"/>
              <a:gd name="connsiteY229" fmla="*/ 4359223 h 6858000"/>
              <a:gd name="connsiteX230" fmla="*/ 5520293 w 7369701"/>
              <a:gd name="connsiteY230" fmla="*/ 4360602 h 6858000"/>
              <a:gd name="connsiteX231" fmla="*/ 5767221 w 7369701"/>
              <a:gd name="connsiteY231" fmla="*/ 4665564 h 6858000"/>
              <a:gd name="connsiteX232" fmla="*/ 6937169 w 7369701"/>
              <a:gd name="connsiteY232" fmla="*/ 4815941 h 6858000"/>
              <a:gd name="connsiteX233" fmla="*/ 6953922 w 7369701"/>
              <a:gd name="connsiteY233" fmla="*/ 4890068 h 6858000"/>
              <a:gd name="connsiteX234" fmla="*/ 6071359 w 7369701"/>
              <a:gd name="connsiteY234" fmla="*/ 4770770 h 6858000"/>
              <a:gd name="connsiteX235" fmla="*/ 6038839 w 7369701"/>
              <a:gd name="connsiteY235" fmla="*/ 4764474 h 6858000"/>
              <a:gd name="connsiteX236" fmla="*/ 6038706 w 7369701"/>
              <a:gd name="connsiteY236" fmla="*/ 4763847 h 6858000"/>
              <a:gd name="connsiteX237" fmla="*/ 6037784 w 7369701"/>
              <a:gd name="connsiteY237" fmla="*/ 4764270 h 6858000"/>
              <a:gd name="connsiteX238" fmla="*/ 6038839 w 7369701"/>
              <a:gd name="connsiteY238" fmla="*/ 4764474 h 6858000"/>
              <a:gd name="connsiteX239" fmla="*/ 6040338 w 7369701"/>
              <a:gd name="connsiteY239" fmla="*/ 4771418 h 6858000"/>
              <a:gd name="connsiteX240" fmla="*/ 6024488 w 7369701"/>
              <a:gd name="connsiteY240" fmla="*/ 4809903 h 6858000"/>
              <a:gd name="connsiteX241" fmla="*/ 5599771 w 7369701"/>
              <a:gd name="connsiteY241" fmla="*/ 5509652 h 6858000"/>
              <a:gd name="connsiteX242" fmla="*/ 5548843 w 7369701"/>
              <a:gd name="connsiteY242" fmla="*/ 5563845 h 6858000"/>
              <a:gd name="connsiteX243" fmla="*/ 5940952 w 7369701"/>
              <a:gd name="connsiteY243" fmla="*/ 6250028 h 6858000"/>
              <a:gd name="connsiteX244" fmla="*/ 6043441 w 7369701"/>
              <a:gd name="connsiteY244" fmla="*/ 6665847 h 6858000"/>
              <a:gd name="connsiteX245" fmla="*/ 6093432 w 7369701"/>
              <a:gd name="connsiteY245" fmla="*/ 6858000 h 6858000"/>
              <a:gd name="connsiteX246" fmla="*/ 6034344 w 7369701"/>
              <a:gd name="connsiteY246" fmla="*/ 6858000 h 6858000"/>
              <a:gd name="connsiteX247" fmla="*/ 6026679 w 7369701"/>
              <a:gd name="connsiteY247" fmla="*/ 6836959 h 6858000"/>
              <a:gd name="connsiteX248" fmla="*/ 5800441 w 7369701"/>
              <a:gd name="connsiteY248" fmla="*/ 6335286 h 6858000"/>
              <a:gd name="connsiteX249" fmla="*/ 5526562 w 7369701"/>
              <a:gd name="connsiteY249" fmla="*/ 5705388 h 6858000"/>
              <a:gd name="connsiteX250" fmla="*/ 5519640 w 7369701"/>
              <a:gd name="connsiteY250" fmla="*/ 5683774 h 6858000"/>
              <a:gd name="connsiteX251" fmla="*/ 5844559 w 7369701"/>
              <a:gd name="connsiteY251" fmla="*/ 6553349 h 6858000"/>
              <a:gd name="connsiteX252" fmla="*/ 5975994 w 7369701"/>
              <a:gd name="connsiteY252" fmla="*/ 6858000 h 6858000"/>
              <a:gd name="connsiteX253" fmla="*/ 5898547 w 7369701"/>
              <a:gd name="connsiteY253" fmla="*/ 6858000 h 6858000"/>
              <a:gd name="connsiteX254" fmla="*/ 5682041 w 7369701"/>
              <a:gd name="connsiteY254" fmla="*/ 6355860 h 6858000"/>
              <a:gd name="connsiteX255" fmla="*/ 5461758 w 7369701"/>
              <a:gd name="connsiteY255" fmla="*/ 5820220 h 6858000"/>
              <a:gd name="connsiteX256" fmla="*/ 5237282 w 7369701"/>
              <a:gd name="connsiteY256" fmla="*/ 6579086 h 6858000"/>
              <a:gd name="connsiteX257" fmla="*/ 5115009 w 7369701"/>
              <a:gd name="connsiteY257" fmla="*/ 6858000 h 6858000"/>
              <a:gd name="connsiteX258" fmla="*/ 5028074 w 7369701"/>
              <a:gd name="connsiteY258" fmla="*/ 6858000 h 6858000"/>
              <a:gd name="connsiteX259" fmla="*/ 5079508 w 7369701"/>
              <a:gd name="connsiteY259" fmla="*/ 6749074 h 6858000"/>
              <a:gd name="connsiteX260" fmla="*/ 5371846 w 7369701"/>
              <a:gd name="connsiteY260" fmla="*/ 5924413 h 6858000"/>
              <a:gd name="connsiteX261" fmla="*/ 5270512 w 7369701"/>
              <a:gd name="connsiteY261" fmla="*/ 6138975 h 6858000"/>
              <a:gd name="connsiteX262" fmla="*/ 5062409 w 7369701"/>
              <a:gd name="connsiteY262" fmla="*/ 6653544 h 6858000"/>
              <a:gd name="connsiteX263" fmla="*/ 5036628 w 7369701"/>
              <a:gd name="connsiteY263" fmla="*/ 6754247 h 6858000"/>
              <a:gd name="connsiteX264" fmla="*/ 5009112 w 7369701"/>
              <a:gd name="connsiteY264" fmla="*/ 6858000 h 6858000"/>
              <a:gd name="connsiteX265" fmla="*/ 4976679 w 7369701"/>
              <a:gd name="connsiteY265" fmla="*/ 6858000 h 6858000"/>
              <a:gd name="connsiteX266" fmla="*/ 5006537 w 7369701"/>
              <a:gd name="connsiteY266" fmla="*/ 6747068 h 6858000"/>
              <a:gd name="connsiteX267" fmla="*/ 5032723 w 7369701"/>
              <a:gd name="connsiteY267" fmla="*/ 6644957 h 6858000"/>
              <a:gd name="connsiteX268" fmla="*/ 5242949 w 7369701"/>
              <a:gd name="connsiteY268" fmla="*/ 6125175 h 6858000"/>
              <a:gd name="connsiteX269" fmla="*/ 5286321 w 7369701"/>
              <a:gd name="connsiteY269" fmla="*/ 6033555 h 6858000"/>
              <a:gd name="connsiteX270" fmla="*/ 5008210 w 7369701"/>
              <a:gd name="connsiteY270" fmla="*/ 6649194 h 6858000"/>
              <a:gd name="connsiteX271" fmla="*/ 4986321 w 7369701"/>
              <a:gd name="connsiteY271" fmla="*/ 6765687 h 6858000"/>
              <a:gd name="connsiteX272" fmla="*/ 4973474 w 7369701"/>
              <a:gd name="connsiteY272" fmla="*/ 6858000 h 6858000"/>
              <a:gd name="connsiteX273" fmla="*/ 4907178 w 7369701"/>
              <a:gd name="connsiteY273" fmla="*/ 6858000 h 6858000"/>
              <a:gd name="connsiteX274" fmla="*/ 4910810 w 7369701"/>
              <a:gd name="connsiteY274" fmla="*/ 6829660 h 6858000"/>
              <a:gd name="connsiteX275" fmla="*/ 4987461 w 7369701"/>
              <a:gd name="connsiteY275" fmla="*/ 6432994 h 6858000"/>
              <a:gd name="connsiteX276" fmla="*/ 5179262 w 7369701"/>
              <a:gd name="connsiteY276" fmla="*/ 6035044 h 6858000"/>
              <a:gd name="connsiteX277" fmla="*/ 4689678 w 7369701"/>
              <a:gd name="connsiteY277" fmla="*/ 6440241 h 6858000"/>
              <a:gd name="connsiteX278" fmla="*/ 4477543 w 7369701"/>
              <a:gd name="connsiteY278" fmla="*/ 6674836 h 6858000"/>
              <a:gd name="connsiteX279" fmla="*/ 4329957 w 7369701"/>
              <a:gd name="connsiteY279" fmla="*/ 6858000 h 6858000"/>
              <a:gd name="connsiteX280" fmla="*/ 4218595 w 7369701"/>
              <a:gd name="connsiteY280" fmla="*/ 6858000 h 6858000"/>
              <a:gd name="connsiteX281" fmla="*/ 4368888 w 7369701"/>
              <a:gd name="connsiteY281" fmla="*/ 6668412 h 6858000"/>
              <a:gd name="connsiteX282" fmla="*/ 4563091 w 7369701"/>
              <a:gd name="connsiteY282" fmla="*/ 6442508 h 6858000"/>
              <a:gd name="connsiteX283" fmla="*/ 5387324 w 7369701"/>
              <a:gd name="connsiteY283" fmla="*/ 5705830 h 6858000"/>
              <a:gd name="connsiteX284" fmla="*/ 5073620 w 7369701"/>
              <a:gd name="connsiteY284" fmla="*/ 5955437 h 6858000"/>
              <a:gd name="connsiteX285" fmla="*/ 4689789 w 7369701"/>
              <a:gd name="connsiteY285" fmla="*/ 6268382 h 6858000"/>
              <a:gd name="connsiteX286" fmla="*/ 4418722 w 7369701"/>
              <a:gd name="connsiteY286" fmla="*/ 6570886 h 6858000"/>
              <a:gd name="connsiteX287" fmla="*/ 4214944 w 7369701"/>
              <a:gd name="connsiteY287" fmla="*/ 6858000 h 6858000"/>
              <a:gd name="connsiteX288" fmla="*/ 4177898 w 7369701"/>
              <a:gd name="connsiteY288" fmla="*/ 6858000 h 6858000"/>
              <a:gd name="connsiteX289" fmla="*/ 4391597 w 7369701"/>
              <a:gd name="connsiteY289" fmla="*/ 6556370 h 6858000"/>
              <a:gd name="connsiteX290" fmla="*/ 4668889 w 7369701"/>
              <a:gd name="connsiteY290" fmla="*/ 6246399 h 6858000"/>
              <a:gd name="connsiteX291" fmla="*/ 5055427 w 7369701"/>
              <a:gd name="connsiteY291" fmla="*/ 5931476 h 6858000"/>
              <a:gd name="connsiteX292" fmla="*/ 5371814 w 7369701"/>
              <a:gd name="connsiteY292" fmla="*/ 5678975 h 6858000"/>
              <a:gd name="connsiteX293" fmla="*/ 4987918 w 7369701"/>
              <a:gd name="connsiteY293" fmla="*/ 5838701 h 6858000"/>
              <a:gd name="connsiteX294" fmla="*/ 4317146 w 7369701"/>
              <a:gd name="connsiteY294" fmla="*/ 6587716 h 6858000"/>
              <a:gd name="connsiteX295" fmla="*/ 4171627 w 7369701"/>
              <a:gd name="connsiteY295" fmla="*/ 6858000 h 6858000"/>
              <a:gd name="connsiteX296" fmla="*/ 4081585 w 7369701"/>
              <a:gd name="connsiteY296" fmla="*/ 6858000 h 6858000"/>
              <a:gd name="connsiteX297" fmla="*/ 4238603 w 7369701"/>
              <a:gd name="connsiteY297" fmla="*/ 6559341 h 6858000"/>
              <a:gd name="connsiteX298" fmla="*/ 4778333 w 7369701"/>
              <a:gd name="connsiteY298" fmla="*/ 5873626 h 6858000"/>
              <a:gd name="connsiteX299" fmla="*/ 5414185 w 7369701"/>
              <a:gd name="connsiteY299" fmla="*/ 5573882 h 6858000"/>
              <a:gd name="connsiteX300" fmla="*/ 5959648 w 7369701"/>
              <a:gd name="connsiteY300" fmla="*/ 4760797 h 6858000"/>
              <a:gd name="connsiteX301" fmla="*/ 5355019 w 7369701"/>
              <a:gd name="connsiteY301" fmla="*/ 4734672 h 6858000"/>
              <a:gd name="connsiteX302" fmla="*/ 5083565 w 7369701"/>
              <a:gd name="connsiteY302" fmla="*/ 5179121 h 6858000"/>
              <a:gd name="connsiteX303" fmla="*/ 4713577 w 7369701"/>
              <a:gd name="connsiteY303" fmla="*/ 5616803 h 6858000"/>
              <a:gd name="connsiteX304" fmla="*/ 3989559 w 7369701"/>
              <a:gd name="connsiteY304" fmla="*/ 6145945 h 6858000"/>
              <a:gd name="connsiteX305" fmla="*/ 3939824 w 7369701"/>
              <a:gd name="connsiteY305" fmla="*/ 6066900 h 6858000"/>
              <a:gd name="connsiteX306" fmla="*/ 4584537 w 7369701"/>
              <a:gd name="connsiteY306" fmla="*/ 5324826 h 6858000"/>
              <a:gd name="connsiteX307" fmla="*/ 5037105 w 7369701"/>
              <a:gd name="connsiteY307" fmla="*/ 5088765 h 6858000"/>
              <a:gd name="connsiteX308" fmla="*/ 5039930 w 7369701"/>
              <a:gd name="connsiteY308" fmla="*/ 5089585 h 6858000"/>
              <a:gd name="connsiteX309" fmla="*/ 5263764 w 7369701"/>
              <a:gd name="connsiteY309" fmla="*/ 4735525 h 6858000"/>
              <a:gd name="connsiteX310" fmla="*/ 4086300 w 7369701"/>
              <a:gd name="connsiteY310" fmla="*/ 4884599 h 6858000"/>
              <a:gd name="connsiteX311" fmla="*/ 4085485 w 7369701"/>
              <a:gd name="connsiteY311" fmla="*/ 4899070 h 6858000"/>
              <a:gd name="connsiteX312" fmla="*/ 3871915 w 7369701"/>
              <a:gd name="connsiteY312" fmla="*/ 5253645 h 6858000"/>
              <a:gd name="connsiteX313" fmla="*/ 3799374 w 7369701"/>
              <a:gd name="connsiteY313" fmla="*/ 5466127 h 6858000"/>
              <a:gd name="connsiteX314" fmla="*/ 3498850 w 7369701"/>
              <a:gd name="connsiteY314" fmla="*/ 6661888 h 6858000"/>
              <a:gd name="connsiteX315" fmla="*/ 3399216 w 7369701"/>
              <a:gd name="connsiteY315" fmla="*/ 6858000 h 6858000"/>
              <a:gd name="connsiteX316" fmla="*/ 3303688 w 7369701"/>
              <a:gd name="connsiteY316" fmla="*/ 6858000 h 6858000"/>
              <a:gd name="connsiteX317" fmla="*/ 3391774 w 7369701"/>
              <a:gd name="connsiteY317" fmla="*/ 6697181 h 6858000"/>
              <a:gd name="connsiteX318" fmla="*/ 3735540 w 7369701"/>
              <a:gd name="connsiteY318" fmla="*/ 5546923 h 6858000"/>
              <a:gd name="connsiteX319" fmla="*/ 3729438 w 7369701"/>
              <a:gd name="connsiteY319" fmla="*/ 5569058 h 6858000"/>
              <a:gd name="connsiteX320" fmla="*/ 3707782 w 7369701"/>
              <a:gd name="connsiteY320" fmla="*/ 5644908 h 6858000"/>
              <a:gd name="connsiteX321" fmla="*/ 3583827 w 7369701"/>
              <a:gd name="connsiteY321" fmla="*/ 6039215 h 6858000"/>
              <a:gd name="connsiteX322" fmla="*/ 3547861 w 7369701"/>
              <a:gd name="connsiteY322" fmla="*/ 6129609 h 6858000"/>
              <a:gd name="connsiteX323" fmla="*/ 3490905 w 7369701"/>
              <a:gd name="connsiteY323" fmla="*/ 6277660 h 6858000"/>
              <a:gd name="connsiteX324" fmla="*/ 3455859 w 7369701"/>
              <a:gd name="connsiteY324" fmla="*/ 6391301 h 6858000"/>
              <a:gd name="connsiteX325" fmla="*/ 3429112 w 7369701"/>
              <a:gd name="connsiteY325" fmla="*/ 6479469 h 6858000"/>
              <a:gd name="connsiteX326" fmla="*/ 3304862 w 7369701"/>
              <a:gd name="connsiteY326" fmla="*/ 6796476 h 6858000"/>
              <a:gd name="connsiteX327" fmla="*/ 3276071 w 7369701"/>
              <a:gd name="connsiteY327" fmla="*/ 6858000 h 6858000"/>
              <a:gd name="connsiteX328" fmla="*/ 3240805 w 7369701"/>
              <a:gd name="connsiteY328" fmla="*/ 6858000 h 6858000"/>
              <a:gd name="connsiteX329" fmla="*/ 3275917 w 7369701"/>
              <a:gd name="connsiteY329" fmla="*/ 6783192 h 6858000"/>
              <a:gd name="connsiteX330" fmla="*/ 3399358 w 7369701"/>
              <a:gd name="connsiteY330" fmla="*/ 6469011 h 6858000"/>
              <a:gd name="connsiteX331" fmla="*/ 3425650 w 7369701"/>
              <a:gd name="connsiteY331" fmla="*/ 6381333 h 6858000"/>
              <a:gd name="connsiteX332" fmla="*/ 3460661 w 7369701"/>
              <a:gd name="connsiteY332" fmla="*/ 6266763 h 6858000"/>
              <a:gd name="connsiteX333" fmla="*/ 3518021 w 7369701"/>
              <a:gd name="connsiteY333" fmla="*/ 6117298 h 6858000"/>
              <a:gd name="connsiteX334" fmla="*/ 3554035 w 7369701"/>
              <a:gd name="connsiteY334" fmla="*/ 6027832 h 6858000"/>
              <a:gd name="connsiteX335" fmla="*/ 3677174 w 7369701"/>
              <a:gd name="connsiteY335" fmla="*/ 5636351 h 6858000"/>
              <a:gd name="connsiteX336" fmla="*/ 3698819 w 7369701"/>
              <a:gd name="connsiteY336" fmla="*/ 5560503 h 6858000"/>
              <a:gd name="connsiteX337" fmla="*/ 3702094 w 7369701"/>
              <a:gd name="connsiteY337" fmla="*/ 5549194 h 6858000"/>
              <a:gd name="connsiteX338" fmla="*/ 3398355 w 7369701"/>
              <a:gd name="connsiteY338" fmla="*/ 6094603 h 6858000"/>
              <a:gd name="connsiteX339" fmla="*/ 3193941 w 7369701"/>
              <a:gd name="connsiteY339" fmla="*/ 6798775 h 6858000"/>
              <a:gd name="connsiteX340" fmla="*/ 3184140 w 7369701"/>
              <a:gd name="connsiteY340" fmla="*/ 6858000 h 6858000"/>
              <a:gd name="connsiteX341" fmla="*/ 3099978 w 7369701"/>
              <a:gd name="connsiteY341" fmla="*/ 6858000 h 6858000"/>
              <a:gd name="connsiteX342" fmla="*/ 3101556 w 7369701"/>
              <a:gd name="connsiteY342" fmla="*/ 6843337 h 6858000"/>
              <a:gd name="connsiteX343" fmla="*/ 3370162 w 7369701"/>
              <a:gd name="connsiteY343" fmla="*/ 5785550 h 6858000"/>
              <a:gd name="connsiteX344" fmla="*/ 3746477 w 7369701"/>
              <a:gd name="connsiteY344" fmla="*/ 5377889 h 6858000"/>
              <a:gd name="connsiteX345" fmla="*/ 3863399 w 7369701"/>
              <a:gd name="connsiteY345" fmla="*/ 5087257 h 6858000"/>
              <a:gd name="connsiteX346" fmla="*/ 3968712 w 7369701"/>
              <a:gd name="connsiteY346" fmla="*/ 4913989 h 6858000"/>
              <a:gd name="connsiteX347" fmla="*/ 2792390 w 7369701"/>
              <a:gd name="connsiteY347" fmla="*/ 5382974 h 6858000"/>
              <a:gd name="connsiteX348" fmla="*/ 2714982 w 7369701"/>
              <a:gd name="connsiteY348" fmla="*/ 5427051 h 6858000"/>
              <a:gd name="connsiteX349" fmla="*/ 2813361 w 7369701"/>
              <a:gd name="connsiteY349" fmla="*/ 6023912 h 6858000"/>
              <a:gd name="connsiteX350" fmla="*/ 2688430 w 7369701"/>
              <a:gd name="connsiteY350" fmla="*/ 6801564 h 6858000"/>
              <a:gd name="connsiteX351" fmla="*/ 2629626 w 7369701"/>
              <a:gd name="connsiteY351" fmla="*/ 6763394 h 6858000"/>
              <a:gd name="connsiteX352" fmla="*/ 2565328 w 7369701"/>
              <a:gd name="connsiteY352" fmla="*/ 5516399 h 6858000"/>
              <a:gd name="connsiteX353" fmla="*/ 1922999 w 7369701"/>
              <a:gd name="connsiteY353" fmla="*/ 5980343 h 6858000"/>
              <a:gd name="connsiteX354" fmla="*/ 1950261 w 7369701"/>
              <a:gd name="connsiteY354" fmla="*/ 6405858 h 6858000"/>
              <a:gd name="connsiteX355" fmla="*/ 2365554 w 7369701"/>
              <a:gd name="connsiteY355" fmla="*/ 6759107 h 6858000"/>
              <a:gd name="connsiteX356" fmla="*/ 2424142 w 7369701"/>
              <a:gd name="connsiteY356" fmla="*/ 6858000 h 6858000"/>
              <a:gd name="connsiteX357" fmla="*/ 2395994 w 7369701"/>
              <a:gd name="connsiteY357" fmla="*/ 6858000 h 6858000"/>
              <a:gd name="connsiteX358" fmla="*/ 2392863 w 7369701"/>
              <a:gd name="connsiteY358" fmla="*/ 6852964 h 6858000"/>
              <a:gd name="connsiteX359" fmla="*/ 2017589 w 7369701"/>
              <a:gd name="connsiteY359" fmla="*/ 6493982 h 6858000"/>
              <a:gd name="connsiteX360" fmla="*/ 2147336 w 7369701"/>
              <a:gd name="connsiteY360" fmla="*/ 6594052 h 6858000"/>
              <a:gd name="connsiteX361" fmla="*/ 2207047 w 7369701"/>
              <a:gd name="connsiteY361" fmla="*/ 6654540 h 6858000"/>
              <a:gd name="connsiteX362" fmla="*/ 2299106 w 7369701"/>
              <a:gd name="connsiteY362" fmla="*/ 6778931 h 6858000"/>
              <a:gd name="connsiteX363" fmla="*/ 2314430 w 7369701"/>
              <a:gd name="connsiteY363" fmla="*/ 6801144 h 6858000"/>
              <a:gd name="connsiteX364" fmla="*/ 2352406 w 7369701"/>
              <a:gd name="connsiteY364" fmla="*/ 6858000 h 6858000"/>
              <a:gd name="connsiteX365" fmla="*/ 2314492 w 7369701"/>
              <a:gd name="connsiteY365" fmla="*/ 6858000 h 6858000"/>
              <a:gd name="connsiteX366" fmla="*/ 2288095 w 7369701"/>
              <a:gd name="connsiteY366" fmla="*/ 6818030 h 6858000"/>
              <a:gd name="connsiteX367" fmla="*/ 2272768 w 7369701"/>
              <a:gd name="connsiteY367" fmla="*/ 6795822 h 6858000"/>
              <a:gd name="connsiteX368" fmla="*/ 2182715 w 7369701"/>
              <a:gd name="connsiteY368" fmla="*/ 6675071 h 6858000"/>
              <a:gd name="connsiteX369" fmla="*/ 2032061 w 7369701"/>
              <a:gd name="connsiteY369" fmla="*/ 6541380 h 6858000"/>
              <a:gd name="connsiteX370" fmla="*/ 2257220 w 7369701"/>
              <a:gd name="connsiteY370" fmla="*/ 6826257 h 6858000"/>
              <a:gd name="connsiteX371" fmla="*/ 2281324 w 7369701"/>
              <a:gd name="connsiteY371" fmla="*/ 6858000 h 6858000"/>
              <a:gd name="connsiteX372" fmla="*/ 2242860 w 7369701"/>
              <a:gd name="connsiteY372" fmla="*/ 6858000 h 6858000"/>
              <a:gd name="connsiteX373" fmla="*/ 2232818 w 7369701"/>
              <a:gd name="connsiteY373" fmla="*/ 6844926 h 6858000"/>
              <a:gd name="connsiteX374" fmla="*/ 1990172 w 7369701"/>
              <a:gd name="connsiteY374" fmla="*/ 6542121 h 6858000"/>
              <a:gd name="connsiteX375" fmla="*/ 2124090 w 7369701"/>
              <a:gd name="connsiteY375" fmla="*/ 6761017 h 6858000"/>
              <a:gd name="connsiteX376" fmla="*/ 2200380 w 7369701"/>
              <a:gd name="connsiteY376" fmla="*/ 6858000 h 6858000"/>
              <a:gd name="connsiteX377" fmla="*/ 2147507 w 7369701"/>
              <a:gd name="connsiteY377" fmla="*/ 6858000 h 6858000"/>
              <a:gd name="connsiteX378" fmla="*/ 2070668 w 7369701"/>
              <a:gd name="connsiteY378" fmla="*/ 6761520 h 6858000"/>
              <a:gd name="connsiteX379" fmla="*/ 1975142 w 7369701"/>
              <a:gd name="connsiteY379" fmla="*/ 6585570 h 6858000"/>
              <a:gd name="connsiteX380" fmla="*/ 2050035 w 7369701"/>
              <a:gd name="connsiteY380" fmla="*/ 6813345 h 6858000"/>
              <a:gd name="connsiteX381" fmla="*/ 2063025 w 7369701"/>
              <a:gd name="connsiteY381" fmla="*/ 6858000 h 6858000"/>
              <a:gd name="connsiteX382" fmla="*/ 2021675 w 7369701"/>
              <a:gd name="connsiteY382" fmla="*/ 6858000 h 6858000"/>
              <a:gd name="connsiteX383" fmla="*/ 2019308 w 7369701"/>
              <a:gd name="connsiteY383" fmla="*/ 6847118 h 6858000"/>
              <a:gd name="connsiteX384" fmla="*/ 1938835 w 7369701"/>
              <a:gd name="connsiteY384" fmla="*/ 6551160 h 6858000"/>
              <a:gd name="connsiteX385" fmla="*/ 1953230 w 7369701"/>
              <a:gd name="connsiteY385" fmla="*/ 6759699 h 6858000"/>
              <a:gd name="connsiteX386" fmla="*/ 1956763 w 7369701"/>
              <a:gd name="connsiteY386" fmla="*/ 6778191 h 6858000"/>
              <a:gd name="connsiteX387" fmla="*/ 1967925 w 7369701"/>
              <a:gd name="connsiteY387" fmla="*/ 6858000 h 6858000"/>
              <a:gd name="connsiteX388" fmla="*/ 1936622 w 7369701"/>
              <a:gd name="connsiteY388" fmla="*/ 6858000 h 6858000"/>
              <a:gd name="connsiteX389" fmla="*/ 1926261 w 7369701"/>
              <a:gd name="connsiteY389" fmla="*/ 6784064 h 6858000"/>
              <a:gd name="connsiteX390" fmla="*/ 1922724 w 7369701"/>
              <a:gd name="connsiteY390" fmla="*/ 6765577 h 6858000"/>
              <a:gd name="connsiteX391" fmla="*/ 1904650 w 7369701"/>
              <a:gd name="connsiteY391" fmla="*/ 6639616 h 6858000"/>
              <a:gd name="connsiteX392" fmla="*/ 1885273 w 7369701"/>
              <a:gd name="connsiteY392" fmla="*/ 6858000 h 6858000"/>
              <a:gd name="connsiteX393" fmla="*/ 1854363 w 7369701"/>
              <a:gd name="connsiteY393" fmla="*/ 6858000 h 6858000"/>
              <a:gd name="connsiteX394" fmla="*/ 1880391 w 7369701"/>
              <a:gd name="connsiteY394" fmla="*/ 6603796 h 6858000"/>
              <a:gd name="connsiteX395" fmla="*/ 1818273 w 7369701"/>
              <a:gd name="connsiteY395" fmla="*/ 6715729 h 6858000"/>
              <a:gd name="connsiteX396" fmla="*/ 1794691 w 7369701"/>
              <a:gd name="connsiteY396" fmla="*/ 6843239 h 6858000"/>
              <a:gd name="connsiteX397" fmla="*/ 1794914 w 7369701"/>
              <a:gd name="connsiteY397" fmla="*/ 6858000 h 6858000"/>
              <a:gd name="connsiteX398" fmla="*/ 1746128 w 7369701"/>
              <a:gd name="connsiteY398" fmla="*/ 6858000 h 6858000"/>
              <a:gd name="connsiteX399" fmla="*/ 1753934 w 7369701"/>
              <a:gd name="connsiteY399" fmla="*/ 6724796 h 6858000"/>
              <a:gd name="connsiteX400" fmla="*/ 1792053 w 7369701"/>
              <a:gd name="connsiteY400" fmla="*/ 6572396 h 6858000"/>
              <a:gd name="connsiteX401" fmla="*/ 1862248 w 7369701"/>
              <a:gd name="connsiteY401" fmla="*/ 6266397 h 6858000"/>
              <a:gd name="connsiteX402" fmla="*/ 1862250 w 7369701"/>
              <a:gd name="connsiteY402" fmla="*/ 6033531 h 6858000"/>
              <a:gd name="connsiteX403" fmla="*/ 1211999 w 7369701"/>
              <a:gd name="connsiteY403" fmla="*/ 6683610 h 6858000"/>
              <a:gd name="connsiteX404" fmla="*/ 1213266 w 7369701"/>
              <a:gd name="connsiteY404" fmla="*/ 6691947 h 6858000"/>
              <a:gd name="connsiteX405" fmla="*/ 1203370 w 7369701"/>
              <a:gd name="connsiteY405" fmla="*/ 6850676 h 6858000"/>
              <a:gd name="connsiteX406" fmla="*/ 1203671 w 7369701"/>
              <a:gd name="connsiteY406" fmla="*/ 6858000 h 6858000"/>
              <a:gd name="connsiteX407" fmla="*/ 1143180 w 7369701"/>
              <a:gd name="connsiteY407" fmla="*/ 6858000 h 6858000"/>
              <a:gd name="connsiteX408" fmla="*/ 1142176 w 7369701"/>
              <a:gd name="connsiteY408" fmla="*/ 6766045 h 6858000"/>
              <a:gd name="connsiteX409" fmla="*/ 1067484 w 7369701"/>
              <a:gd name="connsiteY409" fmla="*/ 6858000 h 6858000"/>
              <a:gd name="connsiteX410" fmla="*/ 953928 w 7369701"/>
              <a:gd name="connsiteY410" fmla="*/ 6858000 h 6858000"/>
              <a:gd name="connsiteX411" fmla="*/ 959715 w 7369701"/>
              <a:gd name="connsiteY411" fmla="*/ 6850185 h 6858000"/>
              <a:gd name="connsiteX412" fmla="*/ 1483788 w 7369701"/>
              <a:gd name="connsiteY412" fmla="*/ 6259174 h 6858000"/>
              <a:gd name="connsiteX413" fmla="*/ 1100671 w 7369701"/>
              <a:gd name="connsiteY413" fmla="*/ 6252137 h 6858000"/>
              <a:gd name="connsiteX414" fmla="*/ 1090144 w 7369701"/>
              <a:gd name="connsiteY414" fmla="*/ 6256748 h 6858000"/>
              <a:gd name="connsiteX415" fmla="*/ 1095872 w 7369701"/>
              <a:gd name="connsiteY415" fmla="*/ 6271892 h 6858000"/>
              <a:gd name="connsiteX416" fmla="*/ 262785 w 7369701"/>
              <a:gd name="connsiteY416" fmla="*/ 6845450 h 6858000"/>
              <a:gd name="connsiteX417" fmla="*/ 209968 w 7369701"/>
              <a:gd name="connsiteY417" fmla="*/ 6770713 h 6858000"/>
              <a:gd name="connsiteX418" fmla="*/ 873460 w 7369701"/>
              <a:gd name="connsiteY418" fmla="*/ 6253768 h 6858000"/>
              <a:gd name="connsiteX419" fmla="*/ 192686 w 7369701"/>
              <a:gd name="connsiteY419" fmla="*/ 5849257 h 6858000"/>
              <a:gd name="connsiteX420" fmla="*/ 4696 w 7369701"/>
              <a:gd name="connsiteY420" fmla="*/ 5697668 h 6858000"/>
              <a:gd name="connsiteX421" fmla="*/ 0 w 7369701"/>
              <a:gd name="connsiteY421" fmla="*/ 5689984 h 6858000"/>
              <a:gd name="connsiteX422" fmla="*/ 0 w 7369701"/>
              <a:gd name="connsiteY422" fmla="*/ 5513472 h 6858000"/>
              <a:gd name="connsiteX423" fmla="*/ 174101 w 7369701"/>
              <a:gd name="connsiteY423" fmla="*/ 5620277 h 6858000"/>
              <a:gd name="connsiteX424" fmla="*/ 891800 w 7369701"/>
              <a:gd name="connsiteY424" fmla="*/ 6036935 h 6858000"/>
              <a:gd name="connsiteX425" fmla="*/ 1072219 w 7369701"/>
              <a:gd name="connsiteY425" fmla="*/ 6169443 h 6858000"/>
              <a:gd name="connsiteX426" fmla="*/ 1074117 w 7369701"/>
              <a:gd name="connsiteY426" fmla="*/ 6170301 h 6858000"/>
              <a:gd name="connsiteX427" fmla="*/ 1083114 w 7369701"/>
              <a:gd name="connsiteY427" fmla="*/ 6174131 h 6858000"/>
              <a:gd name="connsiteX428" fmla="*/ 1543010 w 7369701"/>
              <a:gd name="connsiteY428" fmla="*/ 6191140 h 6858000"/>
              <a:gd name="connsiteX429" fmla="*/ 1551080 w 7369701"/>
              <a:gd name="connsiteY429" fmla="*/ 6195006 h 6858000"/>
              <a:gd name="connsiteX430" fmla="*/ 2345443 w 7369701"/>
              <a:gd name="connsiteY430" fmla="*/ 5549882 h 6858000"/>
              <a:gd name="connsiteX431" fmla="*/ 1721499 w 7369701"/>
              <a:gd name="connsiteY431" fmla="*/ 5599969 h 6858000"/>
              <a:gd name="connsiteX432" fmla="*/ 767716 w 7369701"/>
              <a:gd name="connsiteY432" fmla="*/ 5472768 h 6858000"/>
              <a:gd name="connsiteX433" fmla="*/ 722147 w 7369701"/>
              <a:gd name="connsiteY433" fmla="*/ 5393091 h 6858000"/>
              <a:gd name="connsiteX434" fmla="*/ 1485552 w 7369701"/>
              <a:gd name="connsiteY434" fmla="*/ 5313202 h 6858000"/>
              <a:gd name="connsiteX435" fmla="*/ 2143004 w 7369701"/>
              <a:gd name="connsiteY435" fmla="*/ 5402420 h 6858000"/>
              <a:gd name="connsiteX436" fmla="*/ 1933391 w 7369701"/>
              <a:gd name="connsiteY436" fmla="*/ 5156971 h 6858000"/>
              <a:gd name="connsiteX437" fmla="*/ 1827118 w 7369701"/>
              <a:gd name="connsiteY437" fmla="*/ 4968410 h 6858000"/>
              <a:gd name="connsiteX438" fmla="*/ 1837349 w 7369701"/>
              <a:gd name="connsiteY438" fmla="*/ 4956357 h 6858000"/>
              <a:gd name="connsiteX439" fmla="*/ 2162835 w 7369701"/>
              <a:gd name="connsiteY439" fmla="*/ 5187853 h 6858000"/>
              <a:gd name="connsiteX440" fmla="*/ 2257167 w 7369701"/>
              <a:gd name="connsiteY440" fmla="*/ 5462123 h 6858000"/>
              <a:gd name="connsiteX441" fmla="*/ 2261598 w 7369701"/>
              <a:gd name="connsiteY441" fmla="*/ 5467998 h 6858000"/>
              <a:gd name="connsiteX442" fmla="*/ 2437177 w 7369701"/>
              <a:gd name="connsiteY442" fmla="*/ 5479608 h 6858000"/>
              <a:gd name="connsiteX443" fmla="*/ 2445247 w 7369701"/>
              <a:gd name="connsiteY443" fmla="*/ 5483476 h 6858000"/>
              <a:gd name="connsiteX444" fmla="*/ 2743626 w 7369701"/>
              <a:gd name="connsiteY444" fmla="*/ 5304819 h 6858000"/>
              <a:gd name="connsiteX445" fmla="*/ 3048102 w 7369701"/>
              <a:gd name="connsiteY445" fmla="*/ 5150595 h 6858000"/>
              <a:gd name="connsiteX446" fmla="*/ 1799414 w 7369701"/>
              <a:gd name="connsiteY446" fmla="*/ 4694732 h 6858000"/>
              <a:gd name="connsiteX447" fmla="*/ 1771735 w 7369701"/>
              <a:gd name="connsiteY447" fmla="*/ 4619929 h 6858000"/>
              <a:gd name="connsiteX448" fmla="*/ 3104273 w 7369701"/>
              <a:gd name="connsiteY448" fmla="*/ 5076159 h 6858000"/>
              <a:gd name="connsiteX449" fmla="*/ 3113245 w 7369701"/>
              <a:gd name="connsiteY449" fmla="*/ 5090705 h 6858000"/>
              <a:gd name="connsiteX450" fmla="*/ 3126294 w 7369701"/>
              <a:gd name="connsiteY450" fmla="*/ 5114400 h 6858000"/>
              <a:gd name="connsiteX451" fmla="*/ 3937433 w 7369701"/>
              <a:gd name="connsiteY451" fmla="*/ 4830473 h 6858000"/>
              <a:gd name="connsiteX452" fmla="*/ 3590475 w 7369701"/>
              <a:gd name="connsiteY452" fmla="*/ 4597974 h 6858000"/>
              <a:gd name="connsiteX453" fmla="*/ 3100264 w 7369701"/>
              <a:gd name="connsiteY453" fmla="*/ 4579845 h 6858000"/>
              <a:gd name="connsiteX454" fmla="*/ 2183576 w 7369701"/>
              <a:gd name="connsiteY454" fmla="*/ 4227150 h 6858000"/>
              <a:gd name="connsiteX455" fmla="*/ 2151029 w 7369701"/>
              <a:gd name="connsiteY455" fmla="*/ 4146947 h 6858000"/>
              <a:gd name="connsiteX456" fmla="*/ 3563434 w 7369701"/>
              <a:gd name="connsiteY456" fmla="*/ 4469115 h 6858000"/>
              <a:gd name="connsiteX457" fmla="*/ 3177952 w 7369701"/>
              <a:gd name="connsiteY457" fmla="*/ 3657386 h 6858000"/>
              <a:gd name="connsiteX458" fmla="*/ 3189263 w 7369701"/>
              <a:gd name="connsiteY458" fmla="*/ 3625726 h 6858000"/>
              <a:gd name="connsiteX459" fmla="*/ 3560912 w 7369701"/>
              <a:gd name="connsiteY459" fmla="*/ 4079863 h 6858000"/>
              <a:gd name="connsiteX460" fmla="*/ 3626636 w 7369701"/>
              <a:gd name="connsiteY460" fmla="*/ 4512230 h 6858000"/>
              <a:gd name="connsiteX461" fmla="*/ 3653088 w 7369701"/>
              <a:gd name="connsiteY461" fmla="*/ 4521417 h 6858000"/>
              <a:gd name="connsiteX462" fmla="*/ 3988128 w 7369701"/>
              <a:gd name="connsiteY462" fmla="*/ 4817267 h 6858000"/>
              <a:gd name="connsiteX463" fmla="*/ 4830582 w 7369701"/>
              <a:gd name="connsiteY463" fmla="*/ 4676000 h 6858000"/>
              <a:gd name="connsiteX464" fmla="*/ 4830100 w 7369701"/>
              <a:gd name="connsiteY464" fmla="*/ 4675554 h 6858000"/>
              <a:gd name="connsiteX465" fmla="*/ 4036318 w 7369701"/>
              <a:gd name="connsiteY465" fmla="*/ 4147013 h 6858000"/>
              <a:gd name="connsiteX466" fmla="*/ 3432098 w 7369701"/>
              <a:gd name="connsiteY466" fmla="*/ 3537312 h 6858000"/>
              <a:gd name="connsiteX467" fmla="*/ 3446761 w 7369701"/>
              <a:gd name="connsiteY467" fmla="*/ 3461278 h 6858000"/>
              <a:gd name="connsiteX468" fmla="*/ 4419733 w 7369701"/>
              <a:gd name="connsiteY468" fmla="*/ 3963555 h 6858000"/>
              <a:gd name="connsiteX469" fmla="*/ 4781371 w 7369701"/>
              <a:gd name="connsiteY469" fmla="*/ 4458604 h 6858000"/>
              <a:gd name="connsiteX470" fmla="*/ 4780440 w 7369701"/>
              <a:gd name="connsiteY470" fmla="*/ 4470290 h 6858000"/>
              <a:gd name="connsiteX471" fmla="*/ 4898954 w 7369701"/>
              <a:gd name="connsiteY471" fmla="*/ 4662092 h 6858000"/>
              <a:gd name="connsiteX472" fmla="*/ 4900699 w 7369701"/>
              <a:gd name="connsiteY472" fmla="*/ 4670867 h 6858000"/>
              <a:gd name="connsiteX473" fmla="*/ 5714511 w 7369701"/>
              <a:gd name="connsiteY473" fmla="*/ 4663483 h 6858000"/>
              <a:gd name="connsiteX474" fmla="*/ 5464793 w 7369701"/>
              <a:gd name="connsiteY474" fmla="*/ 4393556 h 6858000"/>
              <a:gd name="connsiteX475" fmla="*/ 5461897 w 7369701"/>
              <a:gd name="connsiteY475" fmla="*/ 4390879 h 6858000"/>
              <a:gd name="connsiteX476" fmla="*/ 4294126 w 7369701"/>
              <a:gd name="connsiteY476" fmla="*/ 3303048 h 6858000"/>
              <a:gd name="connsiteX477" fmla="*/ 4305321 w 7369701"/>
              <a:gd name="connsiteY477" fmla="*/ 3256953 h 6858000"/>
              <a:gd name="connsiteX478" fmla="*/ 4949299 w 7369701"/>
              <a:gd name="connsiteY478" fmla="*/ 3766336 h 6858000"/>
              <a:gd name="connsiteX479" fmla="*/ 5291452 w 7369701"/>
              <a:gd name="connsiteY479" fmla="*/ 4076801 h 6858000"/>
              <a:gd name="connsiteX480" fmla="*/ 5434998 w 7369701"/>
              <a:gd name="connsiteY480" fmla="*/ 4254100 h 6858000"/>
              <a:gd name="connsiteX481" fmla="*/ 5351015 w 7369701"/>
              <a:gd name="connsiteY481" fmla="*/ 3760989 h 6858000"/>
              <a:gd name="connsiteX482" fmla="*/ 5413780 w 7369701"/>
              <a:gd name="connsiteY482" fmla="*/ 2966265 h 6858000"/>
              <a:gd name="connsiteX483" fmla="*/ 5425627 w 7369701"/>
              <a:gd name="connsiteY483" fmla="*/ 2954192 h 6858000"/>
              <a:gd name="connsiteX484" fmla="*/ 6604735 w 7369701"/>
              <a:gd name="connsiteY484" fmla="*/ 2041381 h 6858000"/>
              <a:gd name="connsiteX485" fmla="*/ 7204487 w 7369701"/>
              <a:gd name="connsiteY485" fmla="*/ 2742112 h 6858000"/>
              <a:gd name="connsiteX486" fmla="*/ 7131592 w 7369701"/>
              <a:gd name="connsiteY486" fmla="*/ 2672096 h 6858000"/>
              <a:gd name="connsiteX487" fmla="*/ 6996344 w 7369701"/>
              <a:gd name="connsiteY487" fmla="*/ 2518310 h 6858000"/>
              <a:gd name="connsiteX488" fmla="*/ 6735495 w 7369701"/>
              <a:gd name="connsiteY488" fmla="*/ 2196890 h 6858000"/>
              <a:gd name="connsiteX489" fmla="*/ 6721901 w 7369701"/>
              <a:gd name="connsiteY489" fmla="*/ 2179274 h 6858000"/>
              <a:gd name="connsiteX490" fmla="*/ 6604735 w 7369701"/>
              <a:gd name="connsiteY490" fmla="*/ 2041381 h 6858000"/>
              <a:gd name="connsiteX491" fmla="*/ 6591670 w 7369701"/>
              <a:gd name="connsiteY491" fmla="*/ 1988277 h 6858000"/>
              <a:gd name="connsiteX492" fmla="*/ 6747349 w 7369701"/>
              <a:gd name="connsiteY492" fmla="*/ 2160069 h 6858000"/>
              <a:gd name="connsiteX493" fmla="*/ 6760943 w 7369701"/>
              <a:gd name="connsiteY493" fmla="*/ 2177686 h 6858000"/>
              <a:gd name="connsiteX494" fmla="*/ 7021065 w 7369701"/>
              <a:gd name="connsiteY494" fmla="*/ 2498102 h 6858000"/>
              <a:gd name="connsiteX495" fmla="*/ 7155223 w 7369701"/>
              <a:gd name="connsiteY495" fmla="*/ 2650386 h 6858000"/>
              <a:gd name="connsiteX496" fmla="*/ 7203167 w 7369701"/>
              <a:gd name="connsiteY496" fmla="*/ 2697288 h 6858000"/>
              <a:gd name="connsiteX497" fmla="*/ 6937703 w 7369701"/>
              <a:gd name="connsiteY497" fmla="*/ 2321981 h 6858000"/>
              <a:gd name="connsiteX498" fmla="*/ 6591670 w 7369701"/>
              <a:gd name="connsiteY498" fmla="*/ 1988277 h 6858000"/>
              <a:gd name="connsiteX499" fmla="*/ 5798671 w 7369701"/>
              <a:gd name="connsiteY499" fmla="*/ 1981601 h 6858000"/>
              <a:gd name="connsiteX500" fmla="*/ 5754709 w 7369701"/>
              <a:gd name="connsiteY500" fmla="*/ 2071454 h 6858000"/>
              <a:gd name="connsiteX501" fmla="*/ 5763044 w 7369701"/>
              <a:gd name="connsiteY501" fmla="*/ 2842206 h 6858000"/>
              <a:gd name="connsiteX502" fmla="*/ 5764974 w 7369701"/>
              <a:gd name="connsiteY502" fmla="*/ 2799609 h 6858000"/>
              <a:gd name="connsiteX503" fmla="*/ 5767665 w 7369701"/>
              <a:gd name="connsiteY503" fmla="*/ 2666409 h 6858000"/>
              <a:gd name="connsiteX504" fmla="*/ 5763055 w 7369701"/>
              <a:gd name="connsiteY504" fmla="*/ 2579705 h 6858000"/>
              <a:gd name="connsiteX505" fmla="*/ 5758079 w 7369701"/>
              <a:gd name="connsiteY505" fmla="*/ 2492508 h 6858000"/>
              <a:gd name="connsiteX506" fmla="*/ 5779325 w 7369701"/>
              <a:gd name="connsiteY506" fmla="*/ 2197069 h 6858000"/>
              <a:gd name="connsiteX507" fmla="*/ 5798671 w 7369701"/>
              <a:gd name="connsiteY507" fmla="*/ 1981601 h 6858000"/>
              <a:gd name="connsiteX508" fmla="*/ 5829202 w 7369701"/>
              <a:gd name="connsiteY508" fmla="*/ 1971679 h 6858000"/>
              <a:gd name="connsiteX509" fmla="*/ 5809558 w 7369701"/>
              <a:gd name="connsiteY509" fmla="*/ 2198043 h 6858000"/>
              <a:gd name="connsiteX510" fmla="*/ 5788653 w 7369701"/>
              <a:gd name="connsiteY510" fmla="*/ 2489430 h 6858000"/>
              <a:gd name="connsiteX511" fmla="*/ 5793439 w 7369701"/>
              <a:gd name="connsiteY511" fmla="*/ 2575235 h 6858000"/>
              <a:gd name="connsiteX512" fmla="*/ 5796837 w 7369701"/>
              <a:gd name="connsiteY512" fmla="*/ 2637633 h 6858000"/>
              <a:gd name="connsiteX513" fmla="*/ 5818614 w 7369701"/>
              <a:gd name="connsiteY513" fmla="*/ 2473055 h 6858000"/>
              <a:gd name="connsiteX514" fmla="*/ 5829202 w 7369701"/>
              <a:gd name="connsiteY514" fmla="*/ 1971679 h 6858000"/>
              <a:gd name="connsiteX515" fmla="*/ 5911389 w 7369701"/>
              <a:gd name="connsiteY515" fmla="*/ 1898371 h 6858000"/>
              <a:gd name="connsiteX516" fmla="*/ 6237627 w 7369701"/>
              <a:gd name="connsiteY516" fmla="*/ 2231921 h 6858000"/>
              <a:gd name="connsiteX517" fmla="*/ 5911389 w 7369701"/>
              <a:gd name="connsiteY517" fmla="*/ 1898371 h 6858000"/>
              <a:gd name="connsiteX518" fmla="*/ 6944437 w 7369701"/>
              <a:gd name="connsiteY518" fmla="*/ 1575402 h 6858000"/>
              <a:gd name="connsiteX519" fmla="*/ 6304730 w 7369701"/>
              <a:gd name="connsiteY519" fmla="*/ 1766654 h 6858000"/>
              <a:gd name="connsiteX520" fmla="*/ 6944437 w 7369701"/>
              <a:gd name="connsiteY520" fmla="*/ 1575402 h 6858000"/>
              <a:gd name="connsiteX521" fmla="*/ 7019523 w 7369701"/>
              <a:gd name="connsiteY521" fmla="*/ 1519450 h 6858000"/>
              <a:gd name="connsiteX522" fmla="*/ 6298091 w 7369701"/>
              <a:gd name="connsiteY522" fmla="*/ 1737122 h 6858000"/>
              <a:gd name="connsiteX523" fmla="*/ 7019523 w 7369701"/>
              <a:gd name="connsiteY523" fmla="*/ 1519450 h 6858000"/>
              <a:gd name="connsiteX524" fmla="*/ 2399523 w 7369701"/>
              <a:gd name="connsiteY524" fmla="*/ 1428234 h 6858000"/>
              <a:gd name="connsiteX525" fmla="*/ 2224982 w 7369701"/>
              <a:gd name="connsiteY525" fmla="*/ 1826201 h 6858000"/>
              <a:gd name="connsiteX526" fmla="*/ 2096099 w 7369701"/>
              <a:gd name="connsiteY526" fmla="*/ 2345900 h 6858000"/>
              <a:gd name="connsiteX527" fmla="*/ 2283317 w 7369701"/>
              <a:gd name="connsiteY527" fmla="*/ 1796925 h 6858000"/>
              <a:gd name="connsiteX528" fmla="*/ 2399523 w 7369701"/>
              <a:gd name="connsiteY528" fmla="*/ 1428234 h 6858000"/>
              <a:gd name="connsiteX529" fmla="*/ 2448558 w 7369701"/>
              <a:gd name="connsiteY529" fmla="*/ 1373435 h 6858000"/>
              <a:gd name="connsiteX530" fmla="*/ 2312521 w 7369701"/>
              <a:gd name="connsiteY530" fmla="*/ 1806140 h 6858000"/>
              <a:gd name="connsiteX531" fmla="*/ 2127533 w 7369701"/>
              <a:gd name="connsiteY531" fmla="*/ 2348380 h 6858000"/>
              <a:gd name="connsiteX532" fmla="*/ 2358080 w 7369701"/>
              <a:gd name="connsiteY532" fmla="*/ 1866134 h 6858000"/>
              <a:gd name="connsiteX533" fmla="*/ 2407436 w 7369701"/>
              <a:gd name="connsiteY533" fmla="*/ 1651070 h 6858000"/>
              <a:gd name="connsiteX534" fmla="*/ 2448558 w 7369701"/>
              <a:gd name="connsiteY534" fmla="*/ 1373435 h 6858000"/>
              <a:gd name="connsiteX535" fmla="*/ 278707 w 7369701"/>
              <a:gd name="connsiteY535" fmla="*/ 1352270 h 6858000"/>
              <a:gd name="connsiteX536" fmla="*/ 321570 w 7369701"/>
              <a:gd name="connsiteY536" fmla="*/ 1861610 h 6858000"/>
              <a:gd name="connsiteX537" fmla="*/ 294281 w 7369701"/>
              <a:gd name="connsiteY537" fmla="*/ 1440658 h 6858000"/>
              <a:gd name="connsiteX538" fmla="*/ 278707 w 7369701"/>
              <a:gd name="connsiteY538" fmla="*/ 1352270 h 6858000"/>
              <a:gd name="connsiteX539" fmla="*/ 1423821 w 7369701"/>
              <a:gd name="connsiteY539" fmla="*/ 1351958 h 6858000"/>
              <a:gd name="connsiteX540" fmla="*/ 1638521 w 7369701"/>
              <a:gd name="connsiteY540" fmla="*/ 1908470 h 6858000"/>
              <a:gd name="connsiteX541" fmla="*/ 1754199 w 7369701"/>
              <a:gd name="connsiteY541" fmla="*/ 2149284 h 6858000"/>
              <a:gd name="connsiteX542" fmla="*/ 1908359 w 7369701"/>
              <a:gd name="connsiteY542" fmla="*/ 2364988 h 6858000"/>
              <a:gd name="connsiteX543" fmla="*/ 1647661 w 7369701"/>
              <a:gd name="connsiteY543" fmla="*/ 1825945 h 6858000"/>
              <a:gd name="connsiteX544" fmla="*/ 1423821 w 7369701"/>
              <a:gd name="connsiteY544" fmla="*/ 1351958 h 6858000"/>
              <a:gd name="connsiteX545" fmla="*/ 1431890 w 7369701"/>
              <a:gd name="connsiteY545" fmla="*/ 1306475 h 6858000"/>
              <a:gd name="connsiteX546" fmla="*/ 1507597 w 7369701"/>
              <a:gd name="connsiteY546" fmla="*/ 1446132 h 6858000"/>
              <a:gd name="connsiteX547" fmla="*/ 1674586 w 7369701"/>
              <a:gd name="connsiteY547" fmla="*/ 1813832 h 6858000"/>
              <a:gd name="connsiteX548" fmla="*/ 1815950 w 7369701"/>
              <a:gd name="connsiteY548" fmla="*/ 2128564 h 6858000"/>
              <a:gd name="connsiteX549" fmla="*/ 1984242 w 7369701"/>
              <a:gd name="connsiteY549" fmla="*/ 2430829 h 6858000"/>
              <a:gd name="connsiteX550" fmla="*/ 2014023 w 7369701"/>
              <a:gd name="connsiteY550" fmla="*/ 2450995 h 6858000"/>
              <a:gd name="connsiteX551" fmla="*/ 1747337 w 7369701"/>
              <a:gd name="connsiteY551" fmla="*/ 1855264 h 6858000"/>
              <a:gd name="connsiteX552" fmla="*/ 1533749 w 7369701"/>
              <a:gd name="connsiteY552" fmla="*/ 1478656 h 6858000"/>
              <a:gd name="connsiteX553" fmla="*/ 1431890 w 7369701"/>
              <a:gd name="connsiteY553" fmla="*/ 1306475 h 6858000"/>
              <a:gd name="connsiteX554" fmla="*/ 5052692 w 7369701"/>
              <a:gd name="connsiteY554" fmla="*/ 1292994 h 6858000"/>
              <a:gd name="connsiteX555" fmla="*/ 5200661 w 7369701"/>
              <a:gd name="connsiteY555" fmla="*/ 1635186 h 6858000"/>
              <a:gd name="connsiteX556" fmla="*/ 5297138 w 7369701"/>
              <a:gd name="connsiteY556" fmla="*/ 1906351 h 6858000"/>
              <a:gd name="connsiteX557" fmla="*/ 5052692 w 7369701"/>
              <a:gd name="connsiteY557" fmla="*/ 1292994 h 6858000"/>
              <a:gd name="connsiteX558" fmla="*/ 5009948 w 7369701"/>
              <a:gd name="connsiteY558" fmla="*/ 1273619 h 6858000"/>
              <a:gd name="connsiteX559" fmla="*/ 5121777 w 7369701"/>
              <a:gd name="connsiteY559" fmla="*/ 1654213 h 6858000"/>
              <a:gd name="connsiteX560" fmla="*/ 5293545 w 7369701"/>
              <a:gd name="connsiteY560" fmla="*/ 2072247 h 6858000"/>
              <a:gd name="connsiteX561" fmla="*/ 5294042 w 7369701"/>
              <a:gd name="connsiteY561" fmla="*/ 2065019 h 6858000"/>
              <a:gd name="connsiteX562" fmla="*/ 5171936 w 7369701"/>
              <a:gd name="connsiteY562" fmla="*/ 1647613 h 6858000"/>
              <a:gd name="connsiteX563" fmla="*/ 5009948 w 7369701"/>
              <a:gd name="connsiteY563" fmla="*/ 1273619 h 6858000"/>
              <a:gd name="connsiteX564" fmla="*/ 655236 w 7369701"/>
              <a:gd name="connsiteY564" fmla="*/ 1268632 h 6858000"/>
              <a:gd name="connsiteX565" fmla="*/ 839521 w 7369701"/>
              <a:gd name="connsiteY565" fmla="*/ 1685315 h 6858000"/>
              <a:gd name="connsiteX566" fmla="*/ 1109416 w 7369701"/>
              <a:gd name="connsiteY566" fmla="*/ 2061663 h 6858000"/>
              <a:gd name="connsiteX567" fmla="*/ 1298300 w 7369701"/>
              <a:gd name="connsiteY567" fmla="*/ 2247742 h 6858000"/>
              <a:gd name="connsiteX568" fmla="*/ 1125871 w 7369701"/>
              <a:gd name="connsiteY568" fmla="*/ 1989513 h 6858000"/>
              <a:gd name="connsiteX569" fmla="*/ 981574 w 7369701"/>
              <a:gd name="connsiteY569" fmla="*/ 1783157 h 6858000"/>
              <a:gd name="connsiteX570" fmla="*/ 922198 w 7369701"/>
              <a:gd name="connsiteY570" fmla="*/ 1677437 h 6858000"/>
              <a:gd name="connsiteX571" fmla="*/ 869293 w 7369701"/>
              <a:gd name="connsiteY571" fmla="*/ 1583214 h 6858000"/>
              <a:gd name="connsiteX572" fmla="*/ 751431 w 7369701"/>
              <a:gd name="connsiteY572" fmla="*/ 1405731 h 6858000"/>
              <a:gd name="connsiteX573" fmla="*/ 655236 w 7369701"/>
              <a:gd name="connsiteY573" fmla="*/ 1268632 h 6858000"/>
              <a:gd name="connsiteX574" fmla="*/ 6516292 w 7369701"/>
              <a:gd name="connsiteY574" fmla="*/ 1263064 h 6858000"/>
              <a:gd name="connsiteX575" fmla="*/ 5736320 w 7369701"/>
              <a:gd name="connsiteY575" fmla="*/ 1501803 h 6858000"/>
              <a:gd name="connsiteX576" fmla="*/ 6516292 w 7369701"/>
              <a:gd name="connsiteY576" fmla="*/ 1263064 h 6858000"/>
              <a:gd name="connsiteX577" fmla="*/ 291466 w 7369701"/>
              <a:gd name="connsiteY577" fmla="*/ 1250369 h 6858000"/>
              <a:gd name="connsiteX578" fmla="*/ 323180 w 7369701"/>
              <a:gd name="connsiteY578" fmla="*/ 1435283 h 6858000"/>
              <a:gd name="connsiteX579" fmla="*/ 349381 w 7369701"/>
              <a:gd name="connsiteY579" fmla="*/ 1875041 h 6858000"/>
              <a:gd name="connsiteX580" fmla="*/ 374363 w 7369701"/>
              <a:gd name="connsiteY580" fmla="*/ 1506494 h 6858000"/>
              <a:gd name="connsiteX581" fmla="*/ 302168 w 7369701"/>
              <a:gd name="connsiteY581" fmla="*/ 1274495 h 6858000"/>
              <a:gd name="connsiteX582" fmla="*/ 291466 w 7369701"/>
              <a:gd name="connsiteY582" fmla="*/ 1250369 h 6858000"/>
              <a:gd name="connsiteX583" fmla="*/ 678222 w 7369701"/>
              <a:gd name="connsiteY583" fmla="*/ 1248670 h 6858000"/>
              <a:gd name="connsiteX584" fmla="*/ 775536 w 7369701"/>
              <a:gd name="connsiteY584" fmla="*/ 1388015 h 6858000"/>
              <a:gd name="connsiteX585" fmla="*/ 894529 w 7369701"/>
              <a:gd name="connsiteY585" fmla="*/ 1567739 h 6858000"/>
              <a:gd name="connsiteX586" fmla="*/ 948000 w 7369701"/>
              <a:gd name="connsiteY586" fmla="*/ 1663088 h 6858000"/>
              <a:gd name="connsiteX587" fmla="*/ 1006812 w 7369701"/>
              <a:gd name="connsiteY587" fmla="*/ 1767683 h 6858000"/>
              <a:gd name="connsiteX588" fmla="*/ 1149133 w 7369701"/>
              <a:gd name="connsiteY588" fmla="*/ 1971513 h 6858000"/>
              <a:gd name="connsiteX589" fmla="*/ 1333952 w 7369701"/>
              <a:gd name="connsiteY589" fmla="*/ 2251620 h 6858000"/>
              <a:gd name="connsiteX590" fmla="*/ 1337329 w 7369701"/>
              <a:gd name="connsiteY590" fmla="*/ 2258350 h 6858000"/>
              <a:gd name="connsiteX591" fmla="*/ 1014726 w 7369701"/>
              <a:gd name="connsiteY591" fmla="*/ 1615556 h 6858000"/>
              <a:gd name="connsiteX592" fmla="*/ 678222 w 7369701"/>
              <a:gd name="connsiteY592" fmla="*/ 1248670 h 6858000"/>
              <a:gd name="connsiteX593" fmla="*/ 6691602 w 7369701"/>
              <a:gd name="connsiteY593" fmla="*/ 1140573 h 6858000"/>
              <a:gd name="connsiteX594" fmla="*/ 6571100 w 7369701"/>
              <a:gd name="connsiteY594" fmla="*/ 1183662 h 6858000"/>
              <a:gd name="connsiteX595" fmla="*/ 6241687 w 7369701"/>
              <a:gd name="connsiteY595" fmla="*/ 1257600 h 6858000"/>
              <a:gd name="connsiteX596" fmla="*/ 5693009 w 7369701"/>
              <a:gd name="connsiteY596" fmla="*/ 1478256 h 6858000"/>
              <a:gd name="connsiteX597" fmla="*/ 6548420 w 7369701"/>
              <a:gd name="connsiteY597" fmla="*/ 1214599 h 6858000"/>
              <a:gd name="connsiteX598" fmla="*/ 6605473 w 7369701"/>
              <a:gd name="connsiteY598" fmla="*/ 1184686 h 6858000"/>
              <a:gd name="connsiteX599" fmla="*/ 6691602 w 7369701"/>
              <a:gd name="connsiteY599" fmla="*/ 1140573 h 6858000"/>
              <a:gd name="connsiteX600" fmla="*/ 4002475 w 7369701"/>
              <a:gd name="connsiteY600" fmla="*/ 1037802 h 6858000"/>
              <a:gd name="connsiteX601" fmla="*/ 4000324 w 7369701"/>
              <a:gd name="connsiteY601" fmla="*/ 1039362 h 6858000"/>
              <a:gd name="connsiteX602" fmla="*/ 4002862 w 7369701"/>
              <a:gd name="connsiteY602" fmla="*/ 1042866 h 6858000"/>
              <a:gd name="connsiteX603" fmla="*/ 4002475 w 7369701"/>
              <a:gd name="connsiteY603" fmla="*/ 1037802 h 6858000"/>
              <a:gd name="connsiteX604" fmla="*/ 506322 w 7369701"/>
              <a:gd name="connsiteY604" fmla="*/ 1020997 h 6858000"/>
              <a:gd name="connsiteX605" fmla="*/ 533068 w 7369701"/>
              <a:gd name="connsiteY605" fmla="*/ 1029409 h 6858000"/>
              <a:gd name="connsiteX606" fmla="*/ 1232525 w 7369701"/>
              <a:gd name="connsiteY606" fmla="*/ 1804675 h 6858000"/>
              <a:gd name="connsiteX607" fmla="*/ 1388858 w 7369701"/>
              <a:gd name="connsiteY607" fmla="*/ 2368011 h 6858000"/>
              <a:gd name="connsiteX608" fmla="*/ 1384098 w 7369701"/>
              <a:gd name="connsiteY608" fmla="*/ 2378125 h 6858000"/>
              <a:gd name="connsiteX609" fmla="*/ 1425393 w 7369701"/>
              <a:gd name="connsiteY609" fmla="*/ 2589124 h 6858000"/>
              <a:gd name="connsiteX610" fmla="*/ 1424001 w 7369701"/>
              <a:gd name="connsiteY610" fmla="*/ 2597541 h 6858000"/>
              <a:gd name="connsiteX611" fmla="*/ 2152729 w 7369701"/>
              <a:gd name="connsiteY611" fmla="*/ 2864487 h 6858000"/>
              <a:gd name="connsiteX612" fmla="*/ 2020609 w 7369701"/>
              <a:gd name="connsiteY612" fmla="*/ 2539671 h 6858000"/>
              <a:gd name="connsiteX613" fmla="*/ 2018920 w 7369701"/>
              <a:gd name="connsiteY613" fmla="*/ 2536309 h 6858000"/>
              <a:gd name="connsiteX614" fmla="*/ 1342441 w 7369701"/>
              <a:gd name="connsiteY614" fmla="*/ 1173017 h 6858000"/>
              <a:gd name="connsiteX615" fmla="*/ 1367925 w 7369701"/>
              <a:gd name="connsiteY615" fmla="*/ 1135648 h 6858000"/>
              <a:gd name="connsiteX616" fmla="*/ 1771401 w 7369701"/>
              <a:gd name="connsiteY616" fmla="*/ 1806673 h 6858000"/>
              <a:gd name="connsiteX617" fmla="*/ 1972385 w 7369701"/>
              <a:gd name="connsiteY617" fmla="*/ 2198735 h 6858000"/>
              <a:gd name="connsiteX618" fmla="*/ 2040892 w 7369701"/>
              <a:gd name="connsiteY618" fmla="*/ 2405205 h 6858000"/>
              <a:gd name="connsiteX619" fmla="*/ 2131689 w 7369701"/>
              <a:gd name="connsiteY619" fmla="*/ 1936926 h 6858000"/>
              <a:gd name="connsiteX620" fmla="*/ 2454820 w 7369701"/>
              <a:gd name="connsiteY620" fmla="*/ 1248808 h 6858000"/>
              <a:gd name="connsiteX621" fmla="*/ 2492512 w 7369701"/>
              <a:gd name="connsiteY621" fmla="*/ 1302920 h 6858000"/>
              <a:gd name="connsiteX622" fmla="*/ 2081216 w 7369701"/>
              <a:gd name="connsiteY622" fmla="*/ 2527513 h 6858000"/>
              <a:gd name="connsiteX623" fmla="*/ 2081211 w 7369701"/>
              <a:gd name="connsiteY623" fmla="*/ 2528916 h 6858000"/>
              <a:gd name="connsiteX624" fmla="*/ 2199067 w 7369701"/>
              <a:gd name="connsiteY624" fmla="*/ 2884061 h 6858000"/>
              <a:gd name="connsiteX625" fmla="*/ 3192586 w 7369701"/>
              <a:gd name="connsiteY625" fmla="*/ 3411496 h 6858000"/>
              <a:gd name="connsiteX626" fmla="*/ 3182620 w 7369701"/>
              <a:gd name="connsiteY626" fmla="*/ 3483279 h 6858000"/>
              <a:gd name="connsiteX627" fmla="*/ 2435119 w 7369701"/>
              <a:gd name="connsiteY627" fmla="*/ 3080173 h 6858000"/>
              <a:gd name="connsiteX628" fmla="*/ 2410152 w 7369701"/>
              <a:gd name="connsiteY628" fmla="*/ 3063751 h 6858000"/>
              <a:gd name="connsiteX629" fmla="*/ 2408099 w 7369701"/>
              <a:gd name="connsiteY629" fmla="*/ 3064403 h 6858000"/>
              <a:gd name="connsiteX630" fmla="*/ 2407218 w 7369701"/>
              <a:gd name="connsiteY630" fmla="*/ 3070324 h 6858000"/>
              <a:gd name="connsiteX631" fmla="*/ 2380138 w 7369701"/>
              <a:gd name="connsiteY631" fmla="*/ 3099341 h 6858000"/>
              <a:gd name="connsiteX632" fmla="*/ 1765923 w 7369701"/>
              <a:gd name="connsiteY632" fmla="*/ 3581043 h 6858000"/>
              <a:gd name="connsiteX633" fmla="*/ 1702258 w 7369701"/>
              <a:gd name="connsiteY633" fmla="*/ 3612286 h 6858000"/>
              <a:gd name="connsiteX634" fmla="*/ 1538370 w 7369701"/>
              <a:gd name="connsiteY634" fmla="*/ 3811804 h 6858000"/>
              <a:gd name="connsiteX635" fmla="*/ 542867 w 7369701"/>
              <a:gd name="connsiteY635" fmla="*/ 4944092 h 6858000"/>
              <a:gd name="connsiteX636" fmla="*/ 515800 w 7369701"/>
              <a:gd name="connsiteY636" fmla="*/ 4862180 h 6858000"/>
              <a:gd name="connsiteX637" fmla="*/ 909145 w 7369701"/>
              <a:gd name="connsiteY637" fmla="*/ 4199225 h 6858000"/>
              <a:gd name="connsiteX638" fmla="*/ 1214067 w 7369701"/>
              <a:gd name="connsiteY638" fmla="*/ 3908561 h 6858000"/>
              <a:gd name="connsiteX639" fmla="*/ 640967 w 7369701"/>
              <a:gd name="connsiteY639" fmla="*/ 4105601 h 6858000"/>
              <a:gd name="connsiteX640" fmla="*/ 112563 w 7369701"/>
              <a:gd name="connsiteY640" fmla="*/ 4396952 h 6858000"/>
              <a:gd name="connsiteX641" fmla="*/ 0 w 7369701"/>
              <a:gd name="connsiteY641" fmla="*/ 4466006 h 6858000"/>
              <a:gd name="connsiteX642" fmla="*/ 0 w 7369701"/>
              <a:gd name="connsiteY642" fmla="*/ 4233763 h 6858000"/>
              <a:gd name="connsiteX643" fmla="*/ 36881 w 7369701"/>
              <a:gd name="connsiteY643" fmla="*/ 4200118 h 6858000"/>
              <a:gd name="connsiteX644" fmla="*/ 910534 w 7369701"/>
              <a:gd name="connsiteY644" fmla="*/ 3629753 h 6858000"/>
              <a:gd name="connsiteX645" fmla="*/ 1578717 w 7369701"/>
              <a:gd name="connsiteY645" fmla="*/ 3575982 h 6858000"/>
              <a:gd name="connsiteX646" fmla="*/ 2338780 w 7369701"/>
              <a:gd name="connsiteY646" fmla="*/ 3033725 h 6858000"/>
              <a:gd name="connsiteX647" fmla="*/ 1807991 w 7369701"/>
              <a:gd name="connsiteY647" fmla="*/ 2807184 h 6858000"/>
              <a:gd name="connsiteX648" fmla="*/ 1416358 w 7369701"/>
              <a:gd name="connsiteY648" fmla="*/ 3112571 h 6858000"/>
              <a:gd name="connsiteX649" fmla="*/ 939066 w 7369701"/>
              <a:gd name="connsiteY649" fmla="*/ 3378798 h 6858000"/>
              <a:gd name="connsiteX650" fmla="*/ 115099 w 7369701"/>
              <a:gd name="connsiteY650" fmla="*/ 3607650 h 6858000"/>
              <a:gd name="connsiteX651" fmla="*/ 97284 w 7369701"/>
              <a:gd name="connsiteY651" fmla="*/ 3520393 h 6858000"/>
              <a:gd name="connsiteX652" fmla="*/ 922050 w 7369701"/>
              <a:gd name="connsiteY652" fmla="*/ 3074867 h 6858000"/>
              <a:gd name="connsiteX653" fmla="*/ 1405265 w 7369701"/>
              <a:gd name="connsiteY653" fmla="*/ 3016319 h 6858000"/>
              <a:gd name="connsiteX654" fmla="*/ 1407512 w 7369701"/>
              <a:gd name="connsiteY654" fmla="*/ 3018001 h 6858000"/>
              <a:gd name="connsiteX655" fmla="*/ 1726266 w 7369701"/>
              <a:gd name="connsiteY655" fmla="*/ 2777274 h 6858000"/>
              <a:gd name="connsiteX656" fmla="*/ 625390 w 7369701"/>
              <a:gd name="connsiteY656" fmla="*/ 2514541 h 6858000"/>
              <a:gd name="connsiteX657" fmla="*/ 619799 w 7369701"/>
              <a:gd name="connsiteY657" fmla="*/ 2527180 h 6858000"/>
              <a:gd name="connsiteX658" fmla="*/ 310030 w 7369701"/>
              <a:gd name="connsiteY658" fmla="*/ 2771818 h 6858000"/>
              <a:gd name="connsiteX659" fmla="*/ 173877 w 7369701"/>
              <a:gd name="connsiteY659" fmla="*/ 2937056 h 6858000"/>
              <a:gd name="connsiteX660" fmla="*/ 77889 w 7369701"/>
              <a:gd name="connsiteY660" fmla="*/ 3138440 h 6858000"/>
              <a:gd name="connsiteX661" fmla="*/ 0 w 7369701"/>
              <a:gd name="connsiteY661" fmla="*/ 3271395 h 6858000"/>
              <a:gd name="connsiteX662" fmla="*/ 0 w 7369701"/>
              <a:gd name="connsiteY662" fmla="*/ 3153002 h 6858000"/>
              <a:gd name="connsiteX663" fmla="*/ 2386 w 7369701"/>
              <a:gd name="connsiteY663" fmla="*/ 3149203 h 6858000"/>
              <a:gd name="connsiteX664" fmla="*/ 89753 w 7369701"/>
              <a:gd name="connsiteY664" fmla="*/ 2987702 h 6858000"/>
              <a:gd name="connsiteX665" fmla="*/ 76869 w 7369701"/>
              <a:gd name="connsiteY665" fmla="*/ 3005404 h 6858000"/>
              <a:gd name="connsiteX666" fmla="*/ 32049 w 7369701"/>
              <a:gd name="connsiteY666" fmla="*/ 3065814 h 6858000"/>
              <a:gd name="connsiteX667" fmla="*/ 0 w 7369701"/>
              <a:gd name="connsiteY667" fmla="*/ 3108744 h 6858000"/>
              <a:gd name="connsiteX668" fmla="*/ 0 w 7369701"/>
              <a:gd name="connsiteY668" fmla="*/ 3058059 h 6858000"/>
              <a:gd name="connsiteX669" fmla="*/ 7610 w 7369701"/>
              <a:gd name="connsiteY669" fmla="*/ 3047889 h 6858000"/>
              <a:gd name="connsiteX670" fmla="*/ 52419 w 7369701"/>
              <a:gd name="connsiteY670" fmla="*/ 2987479 h 6858000"/>
              <a:gd name="connsiteX671" fmla="*/ 59142 w 7369701"/>
              <a:gd name="connsiteY671" fmla="*/ 2978488 h 6858000"/>
              <a:gd name="connsiteX672" fmla="*/ 0 w 7369701"/>
              <a:gd name="connsiteY672" fmla="*/ 3015334 h 6858000"/>
              <a:gd name="connsiteX673" fmla="*/ 0 w 7369701"/>
              <a:gd name="connsiteY673" fmla="*/ 2914286 h 6858000"/>
              <a:gd name="connsiteX674" fmla="*/ 36383 w 7369701"/>
              <a:gd name="connsiteY674" fmla="*/ 2901128 h 6858000"/>
              <a:gd name="connsiteX675" fmla="*/ 156329 w 7369701"/>
              <a:gd name="connsiteY675" fmla="*/ 2840533 h 6858000"/>
              <a:gd name="connsiteX676" fmla="*/ 358355 w 7369701"/>
              <a:gd name="connsiteY676" fmla="*/ 2620471 h 6858000"/>
              <a:gd name="connsiteX677" fmla="*/ 510577 w 7369701"/>
              <a:gd name="connsiteY677" fmla="*/ 2501244 h 6858000"/>
              <a:gd name="connsiteX678" fmla="*/ 211967 w 7369701"/>
              <a:gd name="connsiteY678" fmla="*/ 2479171 h 6858000"/>
              <a:gd name="connsiteX679" fmla="*/ 0 w 7369701"/>
              <a:gd name="connsiteY679" fmla="*/ 2476398 h 6858000"/>
              <a:gd name="connsiteX680" fmla="*/ 0 w 7369701"/>
              <a:gd name="connsiteY680" fmla="*/ 2389189 h 6858000"/>
              <a:gd name="connsiteX681" fmla="*/ 103062 w 7369701"/>
              <a:gd name="connsiteY681" fmla="*/ 2389518 h 6858000"/>
              <a:gd name="connsiteX682" fmla="*/ 510734 w 7369701"/>
              <a:gd name="connsiteY682" fmla="*/ 2416201 h 6858000"/>
              <a:gd name="connsiteX683" fmla="*/ 279257 w 7369701"/>
              <a:gd name="connsiteY683" fmla="*/ 2092102 h 6858000"/>
              <a:gd name="connsiteX684" fmla="*/ 65265 w 7369701"/>
              <a:gd name="connsiteY684" fmla="*/ 2006049 h 6858000"/>
              <a:gd name="connsiteX685" fmla="*/ 0 w 7369701"/>
              <a:gd name="connsiteY685" fmla="*/ 1982532 h 6858000"/>
              <a:gd name="connsiteX686" fmla="*/ 0 w 7369701"/>
              <a:gd name="connsiteY686" fmla="*/ 1912789 h 6858000"/>
              <a:gd name="connsiteX687" fmla="*/ 97460 w 7369701"/>
              <a:gd name="connsiteY687" fmla="*/ 1953725 h 6858000"/>
              <a:gd name="connsiteX688" fmla="*/ 221272 w 7369701"/>
              <a:gd name="connsiteY688" fmla="*/ 1980766 h 6858000"/>
              <a:gd name="connsiteX689" fmla="*/ 116765 w 7369701"/>
              <a:gd name="connsiteY689" fmla="*/ 1911033 h 6858000"/>
              <a:gd name="connsiteX690" fmla="*/ 16405 w 7369701"/>
              <a:gd name="connsiteY690" fmla="*/ 1803412 h 6858000"/>
              <a:gd name="connsiteX691" fmla="*/ 0 w 7369701"/>
              <a:gd name="connsiteY691" fmla="*/ 1784777 h 6858000"/>
              <a:gd name="connsiteX692" fmla="*/ 0 w 7369701"/>
              <a:gd name="connsiteY692" fmla="*/ 1740082 h 6858000"/>
              <a:gd name="connsiteX693" fmla="*/ 39394 w 7369701"/>
              <a:gd name="connsiteY693" fmla="*/ 1784856 h 6858000"/>
              <a:gd name="connsiteX694" fmla="*/ 135813 w 7369701"/>
              <a:gd name="connsiteY694" fmla="*/ 1888838 h 6858000"/>
              <a:gd name="connsiteX695" fmla="*/ 242575 w 7369701"/>
              <a:gd name="connsiteY695" fmla="*/ 1958841 h 6858000"/>
              <a:gd name="connsiteX696" fmla="*/ 82197 w 7369701"/>
              <a:gd name="connsiteY696" fmla="*/ 1754826 h 6858000"/>
              <a:gd name="connsiteX697" fmla="*/ 0 w 7369701"/>
              <a:gd name="connsiteY697" fmla="*/ 1679650 h 6858000"/>
              <a:gd name="connsiteX698" fmla="*/ 0 w 7369701"/>
              <a:gd name="connsiteY698" fmla="*/ 1602463 h 6858000"/>
              <a:gd name="connsiteX699" fmla="*/ 84689 w 7369701"/>
              <a:gd name="connsiteY699" fmla="*/ 1677442 h 6858000"/>
              <a:gd name="connsiteX700" fmla="*/ 298437 w 7369701"/>
              <a:gd name="connsiteY700" fmla="*/ 1968019 h 6858000"/>
              <a:gd name="connsiteX701" fmla="*/ 227269 w 7369701"/>
              <a:gd name="connsiteY701" fmla="*/ 1114064 h 6858000"/>
              <a:gd name="connsiteX702" fmla="*/ 248003 w 7369701"/>
              <a:gd name="connsiteY702" fmla="*/ 1089613 h 6858000"/>
              <a:gd name="connsiteX703" fmla="*/ 427020 w 7369701"/>
              <a:gd name="connsiteY703" fmla="*/ 1619803 h 6858000"/>
              <a:gd name="connsiteX704" fmla="*/ 340345 w 7369701"/>
              <a:gd name="connsiteY704" fmla="*/ 2027739 h 6858000"/>
              <a:gd name="connsiteX705" fmla="*/ 360865 w 7369701"/>
              <a:gd name="connsiteY705" fmla="*/ 2044827 h 6858000"/>
              <a:gd name="connsiteX706" fmla="*/ 560414 w 7369701"/>
              <a:gd name="connsiteY706" fmla="*/ 2421457 h 6858000"/>
              <a:gd name="connsiteX707" fmla="*/ 1359703 w 7369701"/>
              <a:gd name="connsiteY707" fmla="*/ 2578554 h 6858000"/>
              <a:gd name="connsiteX708" fmla="*/ 1359422 w 7369701"/>
              <a:gd name="connsiteY708" fmla="*/ 2577994 h 6858000"/>
              <a:gd name="connsiteX709" fmla="*/ 828701 w 7369701"/>
              <a:gd name="connsiteY709" fmla="*/ 1839520 h 6858000"/>
              <a:gd name="connsiteX710" fmla="*/ 494427 w 7369701"/>
              <a:gd name="connsiteY710" fmla="*/ 1092333 h 6858000"/>
              <a:gd name="connsiteX711" fmla="*/ 506322 w 7369701"/>
              <a:gd name="connsiteY711" fmla="*/ 1020997 h 6858000"/>
              <a:gd name="connsiteX712" fmla="*/ 4570198 w 7369701"/>
              <a:gd name="connsiteY712" fmla="*/ 978081 h 6858000"/>
              <a:gd name="connsiteX713" fmla="*/ 4523691 w 7369701"/>
              <a:gd name="connsiteY713" fmla="*/ 1127776 h 6858000"/>
              <a:gd name="connsiteX714" fmla="*/ 4509875 w 7369701"/>
              <a:gd name="connsiteY714" fmla="*/ 1167552 h 6858000"/>
              <a:gd name="connsiteX715" fmla="*/ 4478168 w 7369701"/>
              <a:gd name="connsiteY715" fmla="*/ 1260735 h 6858000"/>
              <a:gd name="connsiteX716" fmla="*/ 4409309 w 7369701"/>
              <a:gd name="connsiteY716" fmla="*/ 1666996 h 6858000"/>
              <a:gd name="connsiteX717" fmla="*/ 4370031 w 7369701"/>
              <a:gd name="connsiteY717" fmla="*/ 1955666 h 6858000"/>
              <a:gd name="connsiteX718" fmla="*/ 4570198 w 7369701"/>
              <a:gd name="connsiteY718" fmla="*/ 978081 h 6858000"/>
              <a:gd name="connsiteX719" fmla="*/ 4557898 w 7369701"/>
              <a:gd name="connsiteY719" fmla="*/ 900011 h 6858000"/>
              <a:gd name="connsiteX720" fmla="*/ 4344840 w 7369701"/>
              <a:gd name="connsiteY720" fmla="*/ 1922038 h 6858000"/>
              <a:gd name="connsiteX721" fmla="*/ 4378710 w 7369701"/>
              <a:gd name="connsiteY721" fmla="*/ 1665516 h 6858000"/>
              <a:gd name="connsiteX722" fmla="*/ 4448798 w 7369701"/>
              <a:gd name="connsiteY722" fmla="*/ 1253024 h 6858000"/>
              <a:gd name="connsiteX723" fmla="*/ 4480315 w 7369701"/>
              <a:gd name="connsiteY723" fmla="*/ 1158454 h 6858000"/>
              <a:gd name="connsiteX724" fmla="*/ 4494133 w 7369701"/>
              <a:gd name="connsiteY724" fmla="*/ 1118676 h 6858000"/>
              <a:gd name="connsiteX725" fmla="*/ 4557898 w 7369701"/>
              <a:gd name="connsiteY725" fmla="*/ 900011 h 6858000"/>
              <a:gd name="connsiteX726" fmla="*/ 5870151 w 7369701"/>
              <a:gd name="connsiteY726" fmla="*/ 898890 h 6858000"/>
              <a:gd name="connsiteX727" fmla="*/ 5861335 w 7369701"/>
              <a:gd name="connsiteY727" fmla="*/ 899177 h 6858000"/>
              <a:gd name="connsiteX728" fmla="*/ 5843702 w 7369701"/>
              <a:gd name="connsiteY728" fmla="*/ 899748 h 6858000"/>
              <a:gd name="connsiteX729" fmla="*/ 5651107 w 7369701"/>
              <a:gd name="connsiteY729" fmla="*/ 920306 h 6858000"/>
              <a:gd name="connsiteX730" fmla="*/ 5459407 w 7369701"/>
              <a:gd name="connsiteY730" fmla="*/ 940975 h 6858000"/>
              <a:gd name="connsiteX731" fmla="*/ 5374846 w 7369701"/>
              <a:gd name="connsiteY731" fmla="*/ 941988 h 6858000"/>
              <a:gd name="connsiteX732" fmla="*/ 5256105 w 7369701"/>
              <a:gd name="connsiteY732" fmla="*/ 945632 h 6858000"/>
              <a:gd name="connsiteX733" fmla="*/ 5107071 w 7369701"/>
              <a:gd name="connsiteY733" fmla="*/ 969720 h 6858000"/>
              <a:gd name="connsiteX734" fmla="*/ 4998681 w 7369701"/>
              <a:gd name="connsiteY734" fmla="*/ 988771 h 6858000"/>
              <a:gd name="connsiteX735" fmla="*/ 5870151 w 7369701"/>
              <a:gd name="connsiteY735" fmla="*/ 898890 h 6858000"/>
              <a:gd name="connsiteX736" fmla="*/ 5504425 w 7369701"/>
              <a:gd name="connsiteY736" fmla="*/ 848067 h 6858000"/>
              <a:gd name="connsiteX737" fmla="*/ 4968849 w 7369701"/>
              <a:gd name="connsiteY737" fmla="*/ 962318 h 6858000"/>
              <a:gd name="connsiteX738" fmla="*/ 5104039 w 7369701"/>
              <a:gd name="connsiteY738" fmla="*/ 940634 h 6858000"/>
              <a:gd name="connsiteX739" fmla="*/ 5256311 w 7369701"/>
              <a:gd name="connsiteY739" fmla="*/ 916490 h 6858000"/>
              <a:gd name="connsiteX740" fmla="*/ 5377381 w 7369701"/>
              <a:gd name="connsiteY740" fmla="*/ 912671 h 6858000"/>
              <a:gd name="connsiteX741" fmla="*/ 5460148 w 7369701"/>
              <a:gd name="connsiteY741" fmla="*/ 911442 h 6858000"/>
              <a:gd name="connsiteX742" fmla="*/ 5648971 w 7369701"/>
              <a:gd name="connsiteY742" fmla="*/ 891331 h 6858000"/>
              <a:gd name="connsiteX743" fmla="*/ 5844807 w 7369701"/>
              <a:gd name="connsiteY743" fmla="*/ 870718 h 6858000"/>
              <a:gd name="connsiteX744" fmla="*/ 5862975 w 7369701"/>
              <a:gd name="connsiteY744" fmla="*/ 869756 h 6858000"/>
              <a:gd name="connsiteX745" fmla="*/ 5920887 w 7369701"/>
              <a:gd name="connsiteY745" fmla="*/ 865929 h 6858000"/>
              <a:gd name="connsiteX746" fmla="*/ 5504425 w 7369701"/>
              <a:gd name="connsiteY746" fmla="*/ 848067 h 6858000"/>
              <a:gd name="connsiteX747" fmla="*/ 3607114 w 7369701"/>
              <a:gd name="connsiteY747" fmla="*/ 467441 h 6858000"/>
              <a:gd name="connsiteX748" fmla="*/ 3296242 w 7369701"/>
              <a:gd name="connsiteY748" fmla="*/ 807991 h 6858000"/>
              <a:gd name="connsiteX749" fmla="*/ 3174674 w 7369701"/>
              <a:gd name="connsiteY749" fmla="*/ 919759 h 6858000"/>
              <a:gd name="connsiteX750" fmla="*/ 3042978 w 7369701"/>
              <a:gd name="connsiteY750" fmla="*/ 1054894 h 6858000"/>
              <a:gd name="connsiteX751" fmla="*/ 2968914 w 7369701"/>
              <a:gd name="connsiteY751" fmla="*/ 1133756 h 6858000"/>
              <a:gd name="connsiteX752" fmla="*/ 3103823 w 7369701"/>
              <a:gd name="connsiteY752" fmla="*/ 1026814 h 6858000"/>
              <a:gd name="connsiteX753" fmla="*/ 3607114 w 7369701"/>
              <a:gd name="connsiteY753" fmla="*/ 467441 h 6858000"/>
              <a:gd name="connsiteX754" fmla="*/ 3744487 w 7369701"/>
              <a:gd name="connsiteY754" fmla="*/ 383136 h 6858000"/>
              <a:gd name="connsiteX755" fmla="*/ 3970213 w 7369701"/>
              <a:gd name="connsiteY755" fmla="*/ 995559 h 6858000"/>
              <a:gd name="connsiteX756" fmla="*/ 3744487 w 7369701"/>
              <a:gd name="connsiteY756" fmla="*/ 383136 h 6858000"/>
              <a:gd name="connsiteX757" fmla="*/ 3624562 w 7369701"/>
              <a:gd name="connsiteY757" fmla="*/ 367041 h 6858000"/>
              <a:gd name="connsiteX758" fmla="*/ 3489712 w 7369701"/>
              <a:gd name="connsiteY758" fmla="*/ 485386 h 6858000"/>
              <a:gd name="connsiteX759" fmla="*/ 3182994 w 7369701"/>
              <a:gd name="connsiteY759" fmla="*/ 828265 h 6858000"/>
              <a:gd name="connsiteX760" fmla="*/ 2892114 w 7369701"/>
              <a:gd name="connsiteY760" fmla="*/ 1172635 h 6858000"/>
              <a:gd name="connsiteX761" fmla="*/ 3021459 w 7369701"/>
              <a:gd name="connsiteY761" fmla="*/ 1035385 h 6858000"/>
              <a:gd name="connsiteX762" fmla="*/ 3153873 w 7369701"/>
              <a:gd name="connsiteY762" fmla="*/ 898971 h 6858000"/>
              <a:gd name="connsiteX763" fmla="*/ 3276511 w 7369701"/>
              <a:gd name="connsiteY763" fmla="*/ 786423 h 6858000"/>
              <a:gd name="connsiteX764" fmla="*/ 3584154 w 7369701"/>
              <a:gd name="connsiteY764" fmla="*/ 448218 h 6858000"/>
              <a:gd name="connsiteX765" fmla="*/ 3624562 w 7369701"/>
              <a:gd name="connsiteY765" fmla="*/ 367041 h 6858000"/>
              <a:gd name="connsiteX766" fmla="*/ 3766672 w 7369701"/>
              <a:gd name="connsiteY766" fmla="*/ 359429 h 6858000"/>
              <a:gd name="connsiteX767" fmla="*/ 3996338 w 7369701"/>
              <a:gd name="connsiteY767" fmla="*/ 968237 h 6858000"/>
              <a:gd name="connsiteX768" fmla="*/ 3766672 w 7369701"/>
              <a:gd name="connsiteY768" fmla="*/ 359429 h 6858000"/>
              <a:gd name="connsiteX769" fmla="*/ 5805386 w 7369701"/>
              <a:gd name="connsiteY769" fmla="*/ 239240 h 6858000"/>
              <a:gd name="connsiteX770" fmla="*/ 5736947 w 7369701"/>
              <a:gd name="connsiteY770" fmla="*/ 261367 h 6858000"/>
              <a:gd name="connsiteX771" fmla="*/ 5427012 w 7369701"/>
              <a:gd name="connsiteY771" fmla="*/ 311272 h 6858000"/>
              <a:gd name="connsiteX772" fmla="*/ 5147818 w 7369701"/>
              <a:gd name="connsiteY772" fmla="*/ 322112 h 6858000"/>
              <a:gd name="connsiteX773" fmla="*/ 5060854 w 7369701"/>
              <a:gd name="connsiteY773" fmla="*/ 311882 h 6858000"/>
              <a:gd name="connsiteX774" fmla="*/ 4945989 w 7369701"/>
              <a:gd name="connsiteY774" fmla="*/ 300516 h 6858000"/>
              <a:gd name="connsiteX775" fmla="*/ 5410479 w 7369701"/>
              <a:gd name="connsiteY775" fmla="*/ 348434 h 6858000"/>
              <a:gd name="connsiteX776" fmla="*/ 5805386 w 7369701"/>
              <a:gd name="connsiteY776" fmla="*/ 239240 h 6858000"/>
              <a:gd name="connsiteX777" fmla="*/ 5905192 w 7369701"/>
              <a:gd name="connsiteY777" fmla="*/ 163079 h 6858000"/>
              <a:gd name="connsiteX778" fmla="*/ 5865655 w 7369701"/>
              <a:gd name="connsiteY778" fmla="*/ 171901 h 6858000"/>
              <a:gd name="connsiteX779" fmla="*/ 5259740 w 7369701"/>
              <a:gd name="connsiteY779" fmla="*/ 257013 h 6858000"/>
              <a:gd name="connsiteX780" fmla="*/ 5208466 w 7369701"/>
              <a:gd name="connsiteY780" fmla="*/ 257550 h 6858000"/>
              <a:gd name="connsiteX781" fmla="*/ 4980204 w 7369701"/>
              <a:gd name="connsiteY781" fmla="*/ 271903 h 6858000"/>
              <a:gd name="connsiteX782" fmla="*/ 5068068 w 7369701"/>
              <a:gd name="connsiteY782" fmla="*/ 282244 h 6858000"/>
              <a:gd name="connsiteX783" fmla="*/ 5153231 w 7369701"/>
              <a:gd name="connsiteY783" fmla="*/ 292240 h 6858000"/>
              <a:gd name="connsiteX784" fmla="*/ 5426491 w 7369701"/>
              <a:gd name="connsiteY784" fmla="*/ 281128 h 6858000"/>
              <a:gd name="connsiteX785" fmla="*/ 5731212 w 7369701"/>
              <a:gd name="connsiteY785" fmla="*/ 231951 h 6858000"/>
              <a:gd name="connsiteX786" fmla="*/ 5905192 w 7369701"/>
              <a:gd name="connsiteY786" fmla="*/ 163079 h 6858000"/>
              <a:gd name="connsiteX787" fmla="*/ 5944437 w 7369701"/>
              <a:gd name="connsiteY787" fmla="*/ 113829 h 6858000"/>
              <a:gd name="connsiteX788" fmla="*/ 5825032 w 7369701"/>
              <a:gd name="connsiteY788" fmla="*/ 146405 h 6858000"/>
              <a:gd name="connsiteX789" fmla="*/ 4955599 w 7369701"/>
              <a:gd name="connsiteY789" fmla="*/ 247008 h 6858000"/>
              <a:gd name="connsiteX790" fmla="*/ 5210104 w 7369701"/>
              <a:gd name="connsiteY790" fmla="*/ 228123 h 6858000"/>
              <a:gd name="connsiteX791" fmla="*/ 5261015 w 7369701"/>
              <a:gd name="connsiteY791" fmla="*/ 227087 h 6858000"/>
              <a:gd name="connsiteX792" fmla="*/ 5861181 w 7369701"/>
              <a:gd name="connsiteY792" fmla="*/ 143093 h 6858000"/>
              <a:gd name="connsiteX793" fmla="*/ 5961252 w 7369701"/>
              <a:gd name="connsiteY793" fmla="*/ 114820 h 6858000"/>
              <a:gd name="connsiteX794" fmla="*/ 5944437 w 7369701"/>
              <a:gd name="connsiteY794" fmla="*/ 113829 h 6858000"/>
              <a:gd name="connsiteX795" fmla="*/ 3882765 w 7369701"/>
              <a:gd name="connsiteY795" fmla="*/ 0 h 6858000"/>
              <a:gd name="connsiteX796" fmla="*/ 3995099 w 7369701"/>
              <a:gd name="connsiteY796" fmla="*/ 0 h 6858000"/>
              <a:gd name="connsiteX797" fmla="*/ 4163818 w 7369701"/>
              <a:gd name="connsiteY797" fmla="*/ 234104 h 6858000"/>
              <a:gd name="connsiteX798" fmla="*/ 4172099 w 7369701"/>
              <a:gd name="connsiteY798" fmla="*/ 234207 h 6858000"/>
              <a:gd name="connsiteX799" fmla="*/ 4784282 w 7369701"/>
              <a:gd name="connsiteY799" fmla="*/ 276561 h 6858000"/>
              <a:gd name="connsiteX800" fmla="*/ 4801687 w 7369701"/>
              <a:gd name="connsiteY800" fmla="*/ 267764 h 6858000"/>
              <a:gd name="connsiteX801" fmla="*/ 6082788 w 7369701"/>
              <a:gd name="connsiteY801" fmla="*/ 64119 h 6858000"/>
              <a:gd name="connsiteX802" fmla="*/ 6099442 w 7369701"/>
              <a:gd name="connsiteY802" fmla="*/ 82568 h 6858000"/>
              <a:gd name="connsiteX803" fmla="*/ 4804137 w 7369701"/>
              <a:gd name="connsiteY803" fmla="*/ 320931 h 6858000"/>
              <a:gd name="connsiteX804" fmla="*/ 4227047 w 7369701"/>
              <a:gd name="connsiteY804" fmla="*/ 313415 h 6858000"/>
              <a:gd name="connsiteX805" fmla="*/ 4346041 w 7369701"/>
              <a:gd name="connsiteY805" fmla="*/ 456086 h 6858000"/>
              <a:gd name="connsiteX806" fmla="*/ 4870967 w 7369701"/>
              <a:gd name="connsiteY806" fmla="*/ 963061 h 6858000"/>
              <a:gd name="connsiteX807" fmla="*/ 4889647 w 7369701"/>
              <a:gd name="connsiteY807" fmla="*/ 957147 h 6858000"/>
              <a:gd name="connsiteX808" fmla="*/ 5422504 w 7369701"/>
              <a:gd name="connsiteY808" fmla="*/ 805191 h 6858000"/>
              <a:gd name="connsiteX809" fmla="*/ 6087656 w 7369701"/>
              <a:gd name="connsiteY809" fmla="*/ 826703 h 6858000"/>
              <a:gd name="connsiteX810" fmla="*/ 6058717 w 7369701"/>
              <a:gd name="connsiteY810" fmla="*/ 865992 h 6858000"/>
              <a:gd name="connsiteX811" fmla="*/ 4974153 w 7369701"/>
              <a:gd name="connsiteY811" fmla="*/ 1045456 h 6858000"/>
              <a:gd name="connsiteX812" fmla="*/ 5627835 w 7369701"/>
              <a:gd name="connsiteY812" fmla="*/ 1472077 h 6858000"/>
              <a:gd name="connsiteX813" fmla="*/ 5629817 w 7369701"/>
              <a:gd name="connsiteY813" fmla="*/ 1471412 h 6858000"/>
              <a:gd name="connsiteX814" fmla="*/ 5634124 w 7369701"/>
              <a:gd name="connsiteY814" fmla="*/ 1470572 h 6858000"/>
              <a:gd name="connsiteX815" fmla="*/ 5755832 w 7369701"/>
              <a:gd name="connsiteY815" fmla="*/ 1383886 h 6858000"/>
              <a:gd name="connsiteX816" fmla="*/ 6014186 w 7369701"/>
              <a:gd name="connsiteY816" fmla="*/ 1279799 h 6858000"/>
              <a:gd name="connsiteX817" fmla="*/ 6901619 w 7369701"/>
              <a:gd name="connsiteY817" fmla="*/ 1047874 h 6858000"/>
              <a:gd name="connsiteX818" fmla="*/ 6931566 w 7369701"/>
              <a:gd name="connsiteY818" fmla="*/ 1062034 h 6858000"/>
              <a:gd name="connsiteX819" fmla="*/ 5790982 w 7369701"/>
              <a:gd name="connsiteY819" fmla="*/ 1561380 h 6858000"/>
              <a:gd name="connsiteX820" fmla="*/ 6188971 w 7369701"/>
              <a:gd name="connsiteY820" fmla="*/ 1755168 h 6858000"/>
              <a:gd name="connsiteX821" fmla="*/ 6202446 w 7369701"/>
              <a:gd name="connsiteY821" fmla="*/ 1752268 h 6858000"/>
              <a:gd name="connsiteX822" fmla="*/ 7179560 w 7369701"/>
              <a:gd name="connsiteY822" fmla="*/ 1467551 h 6858000"/>
              <a:gd name="connsiteX823" fmla="*/ 7158730 w 7369701"/>
              <a:gd name="connsiteY823" fmla="*/ 1507835 h 6858000"/>
              <a:gd name="connsiteX824" fmla="*/ 6326959 w 7369701"/>
              <a:gd name="connsiteY824" fmla="*/ 1817686 h 6858000"/>
              <a:gd name="connsiteX825" fmla="*/ 6537433 w 7369701"/>
              <a:gd name="connsiteY825" fmla="*/ 1907790 h 6858000"/>
              <a:gd name="connsiteX826" fmla="*/ 6550221 w 7369701"/>
              <a:gd name="connsiteY826" fmla="*/ 1910729 h 6858000"/>
              <a:gd name="connsiteX827" fmla="*/ 6964438 w 7369701"/>
              <a:gd name="connsiteY827" fmla="*/ 2209505 h 6858000"/>
              <a:gd name="connsiteX828" fmla="*/ 7367862 w 7369701"/>
              <a:gd name="connsiteY828" fmla="*/ 2806833 h 6858000"/>
              <a:gd name="connsiteX829" fmla="*/ 7364329 w 7369701"/>
              <a:gd name="connsiteY829" fmla="*/ 2826907 h 6858000"/>
              <a:gd name="connsiteX830" fmla="*/ 7290545 w 7369701"/>
              <a:gd name="connsiteY830" fmla="*/ 2850663 h 6858000"/>
              <a:gd name="connsiteX831" fmla="*/ 6472036 w 7369701"/>
              <a:gd name="connsiteY831" fmla="*/ 1959003 h 6858000"/>
              <a:gd name="connsiteX832" fmla="*/ 5792897 w 7369701"/>
              <a:gd name="connsiteY832" fmla="*/ 1647747 h 6858000"/>
              <a:gd name="connsiteX833" fmla="*/ 5842751 w 7369701"/>
              <a:gd name="connsiteY833" fmla="*/ 1816112 h 6858000"/>
              <a:gd name="connsiteX834" fmla="*/ 5847424 w 7369701"/>
              <a:gd name="connsiteY834" fmla="*/ 1815776 h 6858000"/>
              <a:gd name="connsiteX835" fmla="*/ 6399821 w 7369701"/>
              <a:gd name="connsiteY835" fmla="*/ 2344799 h 6858000"/>
              <a:gd name="connsiteX836" fmla="*/ 6323232 w 7369701"/>
              <a:gd name="connsiteY836" fmla="*/ 2389634 h 6858000"/>
              <a:gd name="connsiteX837" fmla="*/ 5942958 w 7369701"/>
              <a:gd name="connsiteY837" fmla="*/ 2077708 h 6858000"/>
              <a:gd name="connsiteX838" fmla="*/ 5921559 w 7369701"/>
              <a:gd name="connsiteY838" fmla="*/ 2378596 h 6858000"/>
              <a:gd name="connsiteX839" fmla="*/ 5817651 w 7369701"/>
              <a:gd name="connsiteY839" fmla="*/ 3023919 h 6858000"/>
              <a:gd name="connsiteX840" fmla="*/ 5729634 w 7369701"/>
              <a:gd name="connsiteY840" fmla="*/ 3051849 h 6858000"/>
              <a:gd name="connsiteX841" fmla="*/ 5611018 w 7369701"/>
              <a:gd name="connsiteY841" fmla="*/ 2316769 h 6858000"/>
              <a:gd name="connsiteX842" fmla="*/ 5687608 w 7369701"/>
              <a:gd name="connsiteY842" fmla="*/ 2039972 h 6858000"/>
              <a:gd name="connsiteX843" fmla="*/ 5657554 w 7369701"/>
              <a:gd name="connsiteY843" fmla="*/ 1576445 h 6858000"/>
              <a:gd name="connsiteX844" fmla="*/ 5150475 w 7369701"/>
              <a:gd name="connsiteY844" fmla="*/ 1274012 h 6858000"/>
              <a:gd name="connsiteX845" fmla="*/ 5349142 w 7369701"/>
              <a:gd name="connsiteY845" fmla="*/ 2204405 h 6858000"/>
              <a:gd name="connsiteX846" fmla="*/ 5262214 w 7369701"/>
              <a:gd name="connsiteY846" fmla="*/ 2233836 h 6858000"/>
              <a:gd name="connsiteX847" fmla="*/ 4981539 w 7369701"/>
              <a:gd name="connsiteY847" fmla="*/ 1542201 h 6858000"/>
              <a:gd name="connsiteX848" fmla="*/ 4958461 w 7369701"/>
              <a:gd name="connsiteY848" fmla="*/ 1136957 h 6858000"/>
              <a:gd name="connsiteX849" fmla="*/ 4655015 w 7369701"/>
              <a:gd name="connsiteY849" fmla="*/ 891426 h 6858000"/>
              <a:gd name="connsiteX850" fmla="*/ 4348002 w 7369701"/>
              <a:gd name="connsiteY850" fmla="*/ 2205895 h 6858000"/>
              <a:gd name="connsiteX851" fmla="*/ 4262250 w 7369701"/>
              <a:gd name="connsiteY851" fmla="*/ 2219972 h 6858000"/>
              <a:gd name="connsiteX852" fmla="*/ 4550611 w 7369701"/>
              <a:gd name="connsiteY852" fmla="*/ 817540 h 6858000"/>
              <a:gd name="connsiteX853" fmla="*/ 4564418 w 7369701"/>
              <a:gd name="connsiteY853" fmla="*/ 808293 h 6858000"/>
              <a:gd name="connsiteX854" fmla="*/ 4266388 w 7369701"/>
              <a:gd name="connsiteY854" fmla="*/ 500083 h 6858000"/>
              <a:gd name="connsiteX855" fmla="*/ 4032842 w 7369701"/>
              <a:gd name="connsiteY855" fmla="*/ 211809 h 6858000"/>
              <a:gd name="connsiteX856" fmla="*/ 3882765 w 7369701"/>
              <a:gd name="connsiteY856" fmla="*/ 0 h 6858000"/>
              <a:gd name="connsiteX857" fmla="*/ 3721337 w 7369701"/>
              <a:gd name="connsiteY857" fmla="*/ 0 h 6858000"/>
              <a:gd name="connsiteX858" fmla="*/ 3797544 w 7369701"/>
              <a:gd name="connsiteY858" fmla="*/ 0 h 6858000"/>
              <a:gd name="connsiteX859" fmla="*/ 3775734 w 7369701"/>
              <a:gd name="connsiteY859" fmla="*/ 95131 h 6858000"/>
              <a:gd name="connsiteX860" fmla="*/ 3724807 w 7369701"/>
              <a:gd name="connsiteY860" fmla="*/ 272257 h 6858000"/>
              <a:gd name="connsiteX861" fmla="*/ 3726844 w 7369701"/>
              <a:gd name="connsiteY861" fmla="*/ 282988 h 6858000"/>
              <a:gd name="connsiteX862" fmla="*/ 3742664 w 7369701"/>
              <a:gd name="connsiteY862" fmla="*/ 279918 h 6858000"/>
              <a:gd name="connsiteX863" fmla="*/ 4103910 w 7369701"/>
              <a:gd name="connsiteY863" fmla="*/ 1161917 h 6858000"/>
              <a:gd name="connsiteX864" fmla="*/ 4020269 w 7369701"/>
              <a:gd name="connsiteY864" fmla="*/ 1200406 h 6858000"/>
              <a:gd name="connsiteX865" fmla="*/ 3674882 w 7369701"/>
              <a:gd name="connsiteY865" fmla="*/ 488524 h 6858000"/>
              <a:gd name="connsiteX866" fmla="*/ 3132682 w 7369701"/>
              <a:gd name="connsiteY866" fmla="*/ 1072284 h 6858000"/>
              <a:gd name="connsiteX867" fmla="*/ 2716346 w 7369701"/>
              <a:gd name="connsiteY867" fmla="*/ 1276376 h 6858000"/>
              <a:gd name="connsiteX868" fmla="*/ 2716772 w 7369701"/>
              <a:gd name="connsiteY868" fmla="*/ 1255462 h 6858000"/>
              <a:gd name="connsiteX869" fmla="*/ 3471096 w 7369701"/>
              <a:gd name="connsiteY869" fmla="*/ 437072 h 6858000"/>
              <a:gd name="connsiteX870" fmla="*/ 3639057 w 7369701"/>
              <a:gd name="connsiteY870" fmla="*/ 286334 h 6858000"/>
              <a:gd name="connsiteX871" fmla="*/ 3640309 w 7369701"/>
              <a:gd name="connsiteY871" fmla="*/ 284664 h 6858000"/>
              <a:gd name="connsiteX872" fmla="*/ 3646022 w 7369701"/>
              <a:gd name="connsiteY872" fmla="*/ 276711 h 6858000"/>
              <a:gd name="connsiteX873" fmla="*/ 3707943 w 7369701"/>
              <a:gd name="connsiteY873" fmla="*/ 65958 h 6858000"/>
              <a:gd name="connsiteX874" fmla="*/ 3721337 w 7369701"/>
              <a:gd name="connsiteY874" fmla="*/ 0 h 6858000"/>
              <a:gd name="connsiteX875" fmla="*/ 2867960 w 7369701"/>
              <a:gd name="connsiteY875" fmla="*/ 0 h 6858000"/>
              <a:gd name="connsiteX876" fmla="*/ 2926351 w 7369701"/>
              <a:gd name="connsiteY876" fmla="*/ 0 h 6858000"/>
              <a:gd name="connsiteX877" fmla="*/ 2902823 w 7369701"/>
              <a:gd name="connsiteY877" fmla="*/ 262929 h 6858000"/>
              <a:gd name="connsiteX878" fmla="*/ 2940663 w 7369701"/>
              <a:gd name="connsiteY878" fmla="*/ 140884 h 6858000"/>
              <a:gd name="connsiteX879" fmla="*/ 2947039 w 7369701"/>
              <a:gd name="connsiteY879" fmla="*/ 122524 h 6858000"/>
              <a:gd name="connsiteX880" fmla="*/ 2984316 w 7369701"/>
              <a:gd name="connsiteY880" fmla="*/ 0 h 6858000"/>
              <a:gd name="connsiteX881" fmla="*/ 3016114 w 7369701"/>
              <a:gd name="connsiteY881" fmla="*/ 0 h 6858000"/>
              <a:gd name="connsiteX882" fmla="*/ 2979949 w 7369701"/>
              <a:gd name="connsiteY882" fmla="*/ 119274 h 6858000"/>
              <a:gd name="connsiteX883" fmla="*/ 3023879 w 7369701"/>
              <a:gd name="connsiteY883" fmla="*/ 0 h 6858000"/>
              <a:gd name="connsiteX884" fmla="*/ 3105400 w 7369701"/>
              <a:gd name="connsiteY884" fmla="*/ 0 h 6858000"/>
              <a:gd name="connsiteX885" fmla="*/ 3094669 w 7369701"/>
              <a:gd name="connsiteY885" fmla="*/ 30308 h 6858000"/>
              <a:gd name="connsiteX886" fmla="*/ 2901945 w 7369701"/>
              <a:gd name="connsiteY886" fmla="*/ 466538 h 6858000"/>
              <a:gd name="connsiteX887" fmla="*/ 2815209 w 7369701"/>
              <a:gd name="connsiteY887" fmla="*/ 497361 h 6858000"/>
              <a:gd name="connsiteX888" fmla="*/ 2844845 w 7369701"/>
              <a:gd name="connsiteY888" fmla="*/ 127638 h 6858000"/>
              <a:gd name="connsiteX889" fmla="*/ 2867960 w 7369701"/>
              <a:gd name="connsiteY889" fmla="*/ 0 h 6858000"/>
              <a:gd name="connsiteX890" fmla="*/ 1057230 w 7369701"/>
              <a:gd name="connsiteY890" fmla="*/ 0 h 6858000"/>
              <a:gd name="connsiteX891" fmla="*/ 1111003 w 7369701"/>
              <a:gd name="connsiteY891" fmla="*/ 0 h 6858000"/>
              <a:gd name="connsiteX892" fmla="*/ 1125553 w 7369701"/>
              <a:gd name="connsiteY892" fmla="*/ 52588 h 6858000"/>
              <a:gd name="connsiteX893" fmla="*/ 1304276 w 7369701"/>
              <a:gd name="connsiteY893" fmla="*/ 476275 h 6858000"/>
              <a:gd name="connsiteX894" fmla="*/ 1492066 w 7369701"/>
              <a:gd name="connsiteY894" fmla="*/ 886333 h 6858000"/>
              <a:gd name="connsiteX895" fmla="*/ 1423698 w 7369701"/>
              <a:gd name="connsiteY895" fmla="*/ 710817 h 6858000"/>
              <a:gd name="connsiteX896" fmla="*/ 1357609 w 7369701"/>
              <a:gd name="connsiteY896" fmla="*/ 532892 h 6858000"/>
              <a:gd name="connsiteX897" fmla="*/ 1309550 w 7369701"/>
              <a:gd name="connsiteY897" fmla="*/ 374031 h 6858000"/>
              <a:gd name="connsiteX898" fmla="*/ 1193673 w 7369701"/>
              <a:gd name="connsiteY898" fmla="*/ 49533 h 6858000"/>
              <a:gd name="connsiteX899" fmla="*/ 1164391 w 7369701"/>
              <a:gd name="connsiteY899" fmla="*/ 0 h 6858000"/>
              <a:gd name="connsiteX900" fmla="*/ 1200666 w 7369701"/>
              <a:gd name="connsiteY900" fmla="*/ 0 h 6858000"/>
              <a:gd name="connsiteX901" fmla="*/ 1223408 w 7369701"/>
              <a:gd name="connsiteY901" fmla="*/ 38996 h 6858000"/>
              <a:gd name="connsiteX902" fmla="*/ 1339635 w 7369701"/>
              <a:gd name="connsiteY902" fmla="*/ 365517 h 6858000"/>
              <a:gd name="connsiteX903" fmla="*/ 1387469 w 7369701"/>
              <a:gd name="connsiteY903" fmla="*/ 523079 h 6858000"/>
              <a:gd name="connsiteX904" fmla="*/ 1452685 w 7369701"/>
              <a:gd name="connsiteY904" fmla="*/ 699806 h 6858000"/>
              <a:gd name="connsiteX905" fmla="*/ 1492092 w 7369701"/>
              <a:gd name="connsiteY905" fmla="*/ 800424 h 6858000"/>
              <a:gd name="connsiteX906" fmla="*/ 1455302 w 7369701"/>
              <a:gd name="connsiteY906" fmla="*/ 632913 h 6858000"/>
              <a:gd name="connsiteX907" fmla="*/ 1222336 w 7369701"/>
              <a:gd name="connsiteY907" fmla="*/ 9480 h 6858000"/>
              <a:gd name="connsiteX908" fmla="*/ 1214634 w 7369701"/>
              <a:gd name="connsiteY908" fmla="*/ 0 h 6858000"/>
              <a:gd name="connsiteX909" fmla="*/ 1289827 w 7369701"/>
              <a:gd name="connsiteY909" fmla="*/ 0 h 6858000"/>
              <a:gd name="connsiteX910" fmla="*/ 1321076 w 7369701"/>
              <a:gd name="connsiteY910" fmla="*/ 59722 h 6858000"/>
              <a:gd name="connsiteX911" fmla="*/ 1512579 w 7369701"/>
              <a:gd name="connsiteY911" fmla="*/ 626441 h 6858000"/>
              <a:gd name="connsiteX912" fmla="*/ 1506076 w 7369701"/>
              <a:gd name="connsiteY912" fmla="*/ 1089289 h 6858000"/>
              <a:gd name="connsiteX913" fmla="*/ 1486346 w 7369701"/>
              <a:gd name="connsiteY913" fmla="*/ 1079919 h 6858000"/>
              <a:gd name="connsiteX914" fmla="*/ 1070511 w 7369701"/>
              <a:gd name="connsiteY914" fmla="*/ 48609 h 6858000"/>
              <a:gd name="connsiteX915" fmla="*/ 1057230 w 7369701"/>
              <a:gd name="connsiteY915" fmla="*/ 0 h 6858000"/>
              <a:gd name="connsiteX916" fmla="*/ 43151 w 7369701"/>
              <a:gd name="connsiteY916" fmla="*/ 0 h 6858000"/>
              <a:gd name="connsiteX917" fmla="*/ 95283 w 7369701"/>
              <a:gd name="connsiteY917" fmla="*/ 0 h 6858000"/>
              <a:gd name="connsiteX918" fmla="*/ 300708 w 7369701"/>
              <a:gd name="connsiteY918" fmla="*/ 154571 h 6858000"/>
              <a:gd name="connsiteX919" fmla="*/ 530414 w 7369701"/>
              <a:gd name="connsiteY919" fmla="*/ 354673 h 6858000"/>
              <a:gd name="connsiteX920" fmla="*/ 333785 w 7369701"/>
              <a:gd name="connsiteY920" fmla="*/ 161564 h 6858000"/>
              <a:gd name="connsiteX921" fmla="*/ 147005 w 7369701"/>
              <a:gd name="connsiteY921" fmla="*/ 0 h 6858000"/>
              <a:gd name="connsiteX922" fmla="*/ 272509 w 7369701"/>
              <a:gd name="connsiteY922" fmla="*/ 0 h 6858000"/>
              <a:gd name="connsiteX923" fmla="*/ 326276 w 7369701"/>
              <a:gd name="connsiteY923" fmla="*/ 45847 h 6858000"/>
              <a:gd name="connsiteX924" fmla="*/ 823759 w 7369701"/>
              <a:gd name="connsiteY924" fmla="*/ 574145 h 6858000"/>
              <a:gd name="connsiteX925" fmla="*/ 811254 w 7369701"/>
              <a:gd name="connsiteY925" fmla="*/ 665546 h 6858000"/>
              <a:gd name="connsiteX926" fmla="*/ 154042 w 7369701"/>
              <a:gd name="connsiteY926" fmla="*/ 261522 h 6858000"/>
              <a:gd name="connsiteX927" fmla="*/ 13550 w 7369701"/>
              <a:gd name="connsiteY927" fmla="*/ 158423 h 6858000"/>
              <a:gd name="connsiteX928" fmla="*/ 0 w 7369701"/>
              <a:gd name="connsiteY928" fmla="*/ 146618 h 6858000"/>
              <a:gd name="connsiteX929" fmla="*/ 0 w 7369701"/>
              <a:gd name="connsiteY929" fmla="*/ 59161 h 6858000"/>
              <a:gd name="connsiteX930" fmla="*/ 45427 w 7369701"/>
              <a:gd name="connsiteY930" fmla="*/ 101078 h 6858000"/>
              <a:gd name="connsiteX931" fmla="*/ 630103 w 7369701"/>
              <a:gd name="connsiteY931" fmla="*/ 485885 h 6858000"/>
              <a:gd name="connsiteX932" fmla="*/ 532040 w 7369701"/>
              <a:gd name="connsiteY932" fmla="*/ 399359 h 6858000"/>
              <a:gd name="connsiteX933" fmla="*/ 517618 w 7369701"/>
              <a:gd name="connsiteY933" fmla="*/ 385726 h 6858000"/>
              <a:gd name="connsiteX934" fmla="*/ 285074 w 7369701"/>
              <a:gd name="connsiteY934" fmla="*/ 182755 h 6858000"/>
              <a:gd name="connsiteX935" fmla="*/ 43151 w 7369701"/>
              <a:gd name="connsiteY93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</a:cxnLst>
            <a:rect l="l" t="t" r="r" b="b"/>
            <a:pathLst>
              <a:path w="7369701" h="6858000">
                <a:moveTo>
                  <a:pt x="369702" y="6712169"/>
                </a:moveTo>
                <a:lnTo>
                  <a:pt x="366575" y="6715556"/>
                </a:lnTo>
                <a:cubicBezTo>
                  <a:pt x="367954" y="6715031"/>
                  <a:pt x="369326" y="6714512"/>
                  <a:pt x="371637" y="6713954"/>
                </a:cubicBezTo>
                <a:lnTo>
                  <a:pt x="369702" y="6712169"/>
                </a:lnTo>
                <a:close/>
                <a:moveTo>
                  <a:pt x="1019354" y="6315006"/>
                </a:moveTo>
                <a:cubicBezTo>
                  <a:pt x="847231" y="6483030"/>
                  <a:pt x="636234" y="6599053"/>
                  <a:pt x="441046" y="6691153"/>
                </a:cubicBezTo>
                <a:cubicBezTo>
                  <a:pt x="668934" y="6613112"/>
                  <a:pt x="947819" y="6494377"/>
                  <a:pt x="1019354" y="6315006"/>
                </a:cubicBezTo>
                <a:close/>
                <a:moveTo>
                  <a:pt x="991680" y="6298413"/>
                </a:moveTo>
                <a:cubicBezTo>
                  <a:pt x="775775" y="6396465"/>
                  <a:pt x="575302" y="6507871"/>
                  <a:pt x="409060" y="6671470"/>
                </a:cubicBezTo>
                <a:cubicBezTo>
                  <a:pt x="603834" y="6580783"/>
                  <a:pt x="817655" y="6465584"/>
                  <a:pt x="991680" y="6298413"/>
                </a:cubicBezTo>
                <a:close/>
                <a:moveTo>
                  <a:pt x="103333" y="5699602"/>
                </a:moveTo>
                <a:cubicBezTo>
                  <a:pt x="133282" y="5726353"/>
                  <a:pt x="175725" y="5762843"/>
                  <a:pt x="233938" y="5809416"/>
                </a:cubicBezTo>
                <a:cubicBezTo>
                  <a:pt x="390802" y="5935412"/>
                  <a:pt x="652575" y="6145703"/>
                  <a:pt x="883580" y="6180710"/>
                </a:cubicBezTo>
                <a:cubicBezTo>
                  <a:pt x="736829" y="6133021"/>
                  <a:pt x="610173" y="6040280"/>
                  <a:pt x="487337" y="5950182"/>
                </a:cubicBezTo>
                <a:cubicBezTo>
                  <a:pt x="443670" y="5917932"/>
                  <a:pt x="398584" y="5885270"/>
                  <a:pt x="354051" y="5854912"/>
                </a:cubicBezTo>
                <a:cubicBezTo>
                  <a:pt x="302352" y="5819720"/>
                  <a:pt x="247963" y="5787429"/>
                  <a:pt x="195436" y="5755068"/>
                </a:cubicBezTo>
                <a:lnTo>
                  <a:pt x="103333" y="5699602"/>
                </a:lnTo>
                <a:close/>
                <a:moveTo>
                  <a:pt x="5539432" y="5642928"/>
                </a:moveTo>
                <a:cubicBezTo>
                  <a:pt x="5544304" y="5659969"/>
                  <a:pt x="5549664" y="5677449"/>
                  <a:pt x="5555462" y="5694454"/>
                </a:cubicBezTo>
                <a:cubicBezTo>
                  <a:pt x="5631122" y="5909386"/>
                  <a:pt x="5731219" y="6118228"/>
                  <a:pt x="5828270" y="6320663"/>
                </a:cubicBezTo>
                <a:cubicBezTo>
                  <a:pt x="5868407" y="6404290"/>
                  <a:pt x="5908582" y="6488842"/>
                  <a:pt x="5947416" y="6574846"/>
                </a:cubicBezTo>
                <a:cubicBezTo>
                  <a:pt x="5894674" y="6327329"/>
                  <a:pt x="5793018" y="5718484"/>
                  <a:pt x="5539432" y="5642928"/>
                </a:cubicBezTo>
                <a:close/>
                <a:moveTo>
                  <a:pt x="51253" y="5631825"/>
                </a:moveTo>
                <a:lnTo>
                  <a:pt x="211622" y="5728803"/>
                </a:lnTo>
                <a:cubicBezTo>
                  <a:pt x="264592" y="5760684"/>
                  <a:pt x="319013" y="5793908"/>
                  <a:pt x="371652" y="5829062"/>
                </a:cubicBezTo>
                <a:cubicBezTo>
                  <a:pt x="417589" y="5859824"/>
                  <a:pt x="462230" y="5892964"/>
                  <a:pt x="505903" y="5925221"/>
                </a:cubicBezTo>
                <a:cubicBezTo>
                  <a:pt x="628246" y="6014875"/>
                  <a:pt x="754907" y="6107611"/>
                  <a:pt x="899240" y="6153068"/>
                </a:cubicBezTo>
                <a:cubicBezTo>
                  <a:pt x="928476" y="6162153"/>
                  <a:pt x="958088" y="6168887"/>
                  <a:pt x="988114" y="6174204"/>
                </a:cubicBezTo>
                <a:cubicBezTo>
                  <a:pt x="943280" y="6136411"/>
                  <a:pt x="896194" y="6100100"/>
                  <a:pt x="845971" y="6067177"/>
                </a:cubicBezTo>
                <a:cubicBezTo>
                  <a:pt x="720131" y="5983257"/>
                  <a:pt x="580034" y="5915740"/>
                  <a:pt x="448057" y="5841376"/>
                </a:cubicBezTo>
                <a:cubicBezTo>
                  <a:pt x="341781" y="5780886"/>
                  <a:pt x="90319" y="5630263"/>
                  <a:pt x="51253" y="5631825"/>
                </a:cubicBezTo>
                <a:close/>
                <a:moveTo>
                  <a:pt x="2606687" y="5630718"/>
                </a:moveTo>
                <a:cubicBezTo>
                  <a:pt x="2484040" y="5952782"/>
                  <a:pt x="2550772" y="6305470"/>
                  <a:pt x="2645658" y="6640259"/>
                </a:cubicBezTo>
                <a:cubicBezTo>
                  <a:pt x="2605413" y="6320984"/>
                  <a:pt x="2566733" y="5970903"/>
                  <a:pt x="2606687" y="5630718"/>
                </a:cubicBezTo>
                <a:close/>
                <a:moveTo>
                  <a:pt x="3642057" y="5573487"/>
                </a:moveTo>
                <a:cubicBezTo>
                  <a:pt x="3639338" y="5575453"/>
                  <a:pt x="3635693" y="5577466"/>
                  <a:pt x="3632981" y="5579437"/>
                </a:cubicBezTo>
                <a:cubicBezTo>
                  <a:pt x="3509182" y="5674738"/>
                  <a:pt x="3441993" y="5811556"/>
                  <a:pt x="3382436" y="5952726"/>
                </a:cubicBezTo>
                <a:cubicBezTo>
                  <a:pt x="3286719" y="6179641"/>
                  <a:pt x="3231101" y="6419386"/>
                  <a:pt x="3191929" y="6662669"/>
                </a:cubicBezTo>
                <a:cubicBezTo>
                  <a:pt x="3237125" y="6465250"/>
                  <a:pt x="3296425" y="6271000"/>
                  <a:pt x="3369898" y="6081771"/>
                </a:cubicBezTo>
                <a:cubicBezTo>
                  <a:pt x="3454377" y="5865084"/>
                  <a:pt x="3540614" y="5703753"/>
                  <a:pt x="3642057" y="5573487"/>
                </a:cubicBezTo>
                <a:close/>
                <a:moveTo>
                  <a:pt x="2650666" y="5530686"/>
                </a:moveTo>
                <a:cubicBezTo>
                  <a:pt x="2650695" y="5531619"/>
                  <a:pt x="2650695" y="5531619"/>
                  <a:pt x="2650249" y="5532101"/>
                </a:cubicBezTo>
                <a:cubicBezTo>
                  <a:pt x="2594633" y="5864991"/>
                  <a:pt x="2624834" y="6212617"/>
                  <a:pt x="2663808" y="6535215"/>
                </a:cubicBezTo>
                <a:cubicBezTo>
                  <a:pt x="2664345" y="6401062"/>
                  <a:pt x="2664881" y="6266909"/>
                  <a:pt x="2665418" y="6132756"/>
                </a:cubicBezTo>
                <a:cubicBezTo>
                  <a:pt x="2666315" y="5945493"/>
                  <a:pt x="2661038" y="5743579"/>
                  <a:pt x="2650666" y="5530686"/>
                </a:cubicBezTo>
                <a:close/>
                <a:moveTo>
                  <a:pt x="2680277" y="5479204"/>
                </a:moveTo>
                <a:cubicBezTo>
                  <a:pt x="2679826" y="5479692"/>
                  <a:pt x="2679381" y="5480173"/>
                  <a:pt x="2678972" y="5481582"/>
                </a:cubicBezTo>
                <a:cubicBezTo>
                  <a:pt x="2691463" y="5712555"/>
                  <a:pt x="2697451" y="5932139"/>
                  <a:pt x="2696666" y="6133836"/>
                </a:cubicBezTo>
                <a:lnTo>
                  <a:pt x="2695769" y="6390955"/>
                </a:lnTo>
                <a:cubicBezTo>
                  <a:pt x="2712509" y="6297144"/>
                  <a:pt x="2727840" y="6202916"/>
                  <a:pt x="2739893" y="6108357"/>
                </a:cubicBezTo>
                <a:cubicBezTo>
                  <a:pt x="2767348" y="5886500"/>
                  <a:pt x="2737035" y="5687445"/>
                  <a:pt x="2680277" y="5479204"/>
                </a:cubicBezTo>
                <a:close/>
                <a:moveTo>
                  <a:pt x="1132195" y="5467980"/>
                </a:moveTo>
                <a:cubicBezTo>
                  <a:pt x="1313054" y="5495211"/>
                  <a:pt x="1494925" y="5512628"/>
                  <a:pt x="1679056" y="5516907"/>
                </a:cubicBezTo>
                <a:cubicBezTo>
                  <a:pt x="1838007" y="5520331"/>
                  <a:pt x="1983050" y="5490313"/>
                  <a:pt x="2128648" y="5474249"/>
                </a:cubicBezTo>
                <a:cubicBezTo>
                  <a:pt x="2028248" y="5467548"/>
                  <a:pt x="1925543" y="5473055"/>
                  <a:pt x="1825619" y="5478447"/>
                </a:cubicBezTo>
                <a:lnTo>
                  <a:pt x="1737798" y="5483353"/>
                </a:lnTo>
                <a:cubicBezTo>
                  <a:pt x="1536509" y="5492800"/>
                  <a:pt x="1332771" y="5487439"/>
                  <a:pt x="1132195" y="5467980"/>
                </a:cubicBezTo>
                <a:close/>
                <a:moveTo>
                  <a:pt x="1456157" y="5371404"/>
                </a:moveTo>
                <a:cubicBezTo>
                  <a:pt x="1385125" y="5373535"/>
                  <a:pt x="1314200" y="5378444"/>
                  <a:pt x="1244432" y="5385601"/>
                </a:cubicBezTo>
                <a:cubicBezTo>
                  <a:pt x="1151404" y="5395142"/>
                  <a:pt x="1060429" y="5408677"/>
                  <a:pt x="973990" y="5424940"/>
                </a:cubicBezTo>
                <a:cubicBezTo>
                  <a:pt x="1017323" y="5425535"/>
                  <a:pt x="1061253" y="5429367"/>
                  <a:pt x="1103809" y="5433720"/>
                </a:cubicBezTo>
                <a:lnTo>
                  <a:pt x="1123454" y="5435727"/>
                </a:lnTo>
                <a:cubicBezTo>
                  <a:pt x="1326373" y="5455563"/>
                  <a:pt x="1533386" y="5461253"/>
                  <a:pt x="1737017" y="5452183"/>
                </a:cubicBezTo>
                <a:lnTo>
                  <a:pt x="1824397" y="5447757"/>
                </a:lnTo>
                <a:cubicBezTo>
                  <a:pt x="1905266" y="5443590"/>
                  <a:pt x="1987993" y="5439352"/>
                  <a:pt x="2070059" y="5441660"/>
                </a:cubicBezTo>
                <a:cubicBezTo>
                  <a:pt x="1883310" y="5383634"/>
                  <a:pt x="1669251" y="5365013"/>
                  <a:pt x="1456157" y="5371404"/>
                </a:cubicBezTo>
                <a:close/>
                <a:moveTo>
                  <a:pt x="4988186" y="5216467"/>
                </a:moveTo>
                <a:cubicBezTo>
                  <a:pt x="4914642" y="5275764"/>
                  <a:pt x="4843105" y="5338703"/>
                  <a:pt x="4777334" y="5406072"/>
                </a:cubicBezTo>
                <a:cubicBezTo>
                  <a:pt x="4757662" y="5426414"/>
                  <a:pt x="4737537" y="5447249"/>
                  <a:pt x="4718341" y="5468043"/>
                </a:cubicBezTo>
                <a:cubicBezTo>
                  <a:pt x="4681696" y="5506771"/>
                  <a:pt x="4644162" y="5546455"/>
                  <a:pt x="4604655" y="5583434"/>
                </a:cubicBezTo>
                <a:cubicBezTo>
                  <a:pt x="4591636" y="5595592"/>
                  <a:pt x="4578581" y="5606832"/>
                  <a:pt x="4565074" y="5618550"/>
                </a:cubicBezTo>
                <a:cubicBezTo>
                  <a:pt x="4712605" y="5511121"/>
                  <a:pt x="4908425" y="5376611"/>
                  <a:pt x="4988186" y="5216467"/>
                </a:cubicBezTo>
                <a:close/>
                <a:moveTo>
                  <a:pt x="4978032" y="5183809"/>
                </a:moveTo>
                <a:cubicBezTo>
                  <a:pt x="4748175" y="5235846"/>
                  <a:pt x="4611576" y="5430393"/>
                  <a:pt x="4463413" y="5615162"/>
                </a:cubicBezTo>
                <a:cubicBezTo>
                  <a:pt x="4428815" y="5658459"/>
                  <a:pt x="4393697" y="5700384"/>
                  <a:pt x="4358134" y="5742791"/>
                </a:cubicBezTo>
                <a:lnTo>
                  <a:pt x="4376219" y="5729027"/>
                </a:lnTo>
                <a:cubicBezTo>
                  <a:pt x="4445817" y="5675939"/>
                  <a:pt x="4517680" y="5621374"/>
                  <a:pt x="4582340" y="5561037"/>
                </a:cubicBezTo>
                <a:cubicBezTo>
                  <a:pt x="4621394" y="5524545"/>
                  <a:pt x="4658482" y="5485345"/>
                  <a:pt x="4694684" y="5447098"/>
                </a:cubicBezTo>
                <a:cubicBezTo>
                  <a:pt x="4714806" y="5426264"/>
                  <a:pt x="4733997" y="5405475"/>
                  <a:pt x="4754123" y="5384643"/>
                </a:cubicBezTo>
                <a:cubicBezTo>
                  <a:pt x="4823909" y="5312925"/>
                  <a:pt x="4899949" y="5246074"/>
                  <a:pt x="4978032" y="5183809"/>
                </a:cubicBezTo>
                <a:close/>
                <a:moveTo>
                  <a:pt x="1903353" y="5044827"/>
                </a:moveTo>
                <a:cubicBezTo>
                  <a:pt x="1900901" y="5049058"/>
                  <a:pt x="1913196" y="5065331"/>
                  <a:pt x="1936931" y="5093954"/>
                </a:cubicBezTo>
                <a:cubicBezTo>
                  <a:pt x="2021149" y="5196773"/>
                  <a:pt x="2108079" y="5297623"/>
                  <a:pt x="2195868" y="5396574"/>
                </a:cubicBezTo>
                <a:cubicBezTo>
                  <a:pt x="2196092" y="5309013"/>
                  <a:pt x="2155695" y="5230515"/>
                  <a:pt x="2088852" y="5166123"/>
                </a:cubicBezTo>
                <a:cubicBezTo>
                  <a:pt x="2054441" y="5132572"/>
                  <a:pt x="2001584" y="5091839"/>
                  <a:pt x="1958241" y="5067955"/>
                </a:cubicBezTo>
                <a:cubicBezTo>
                  <a:pt x="1922998" y="5048408"/>
                  <a:pt x="1905803" y="5040595"/>
                  <a:pt x="1903353" y="5044827"/>
                </a:cubicBezTo>
                <a:close/>
                <a:moveTo>
                  <a:pt x="1979378" y="4769504"/>
                </a:moveTo>
                <a:cubicBezTo>
                  <a:pt x="2251008" y="4946802"/>
                  <a:pt x="2557265" y="5046794"/>
                  <a:pt x="2882120" y="5064547"/>
                </a:cubicBezTo>
                <a:cubicBezTo>
                  <a:pt x="2852884" y="5055476"/>
                  <a:pt x="2822307" y="5047842"/>
                  <a:pt x="2793103" y="5039699"/>
                </a:cubicBezTo>
                <a:lnTo>
                  <a:pt x="2770041" y="5033634"/>
                </a:lnTo>
                <a:cubicBezTo>
                  <a:pt x="2500352" y="4962917"/>
                  <a:pt x="2236095" y="4864963"/>
                  <a:pt x="1979378" y="4769504"/>
                </a:cubicBezTo>
                <a:close/>
                <a:moveTo>
                  <a:pt x="1927410" y="4716164"/>
                </a:moveTo>
                <a:cubicBezTo>
                  <a:pt x="1938311" y="4720848"/>
                  <a:pt x="1949172" y="4724604"/>
                  <a:pt x="1959587" y="4728849"/>
                </a:cubicBezTo>
                <a:cubicBezTo>
                  <a:pt x="2224818" y="4827692"/>
                  <a:pt x="2499050" y="4930367"/>
                  <a:pt x="2777707" y="5003991"/>
                </a:cubicBezTo>
                <a:lnTo>
                  <a:pt x="2800768" y="5010056"/>
                </a:lnTo>
                <a:lnTo>
                  <a:pt x="2879408" y="5031590"/>
                </a:lnTo>
                <a:cubicBezTo>
                  <a:pt x="2873718" y="5029024"/>
                  <a:pt x="2868475" y="5025973"/>
                  <a:pt x="2862295" y="5022958"/>
                </a:cubicBezTo>
                <a:cubicBezTo>
                  <a:pt x="2846112" y="5014292"/>
                  <a:pt x="2829972" y="5006555"/>
                  <a:pt x="2813343" y="4998369"/>
                </a:cubicBezTo>
                <a:cubicBezTo>
                  <a:pt x="2759214" y="4972589"/>
                  <a:pt x="2702010" y="4951123"/>
                  <a:pt x="2646245" y="4930999"/>
                </a:cubicBezTo>
                <a:cubicBezTo>
                  <a:pt x="2437298" y="4853662"/>
                  <a:pt x="2221285" y="4774272"/>
                  <a:pt x="1999243" y="4730524"/>
                </a:cubicBezTo>
                <a:lnTo>
                  <a:pt x="1979527" y="4726651"/>
                </a:lnTo>
                <a:lnTo>
                  <a:pt x="1927410" y="4716164"/>
                </a:lnTo>
                <a:close/>
                <a:moveTo>
                  <a:pt x="1997014" y="4698007"/>
                </a:moveTo>
                <a:lnTo>
                  <a:pt x="2005458" y="4699540"/>
                </a:lnTo>
                <a:cubicBezTo>
                  <a:pt x="2229844" y="4743659"/>
                  <a:pt x="2447268" y="4823456"/>
                  <a:pt x="2657186" y="4901687"/>
                </a:cubicBezTo>
                <a:cubicBezTo>
                  <a:pt x="2713431" y="4922259"/>
                  <a:pt x="2771565" y="4943688"/>
                  <a:pt x="2826662" y="4970362"/>
                </a:cubicBezTo>
                <a:cubicBezTo>
                  <a:pt x="2843286" y="4978544"/>
                  <a:pt x="2859914" y="4986729"/>
                  <a:pt x="2876100" y="4995397"/>
                </a:cubicBezTo>
                <a:cubicBezTo>
                  <a:pt x="2929811" y="5022592"/>
                  <a:pt x="2984941" y="5050189"/>
                  <a:pt x="3042600" y="5059532"/>
                </a:cubicBezTo>
                <a:cubicBezTo>
                  <a:pt x="2779645" y="4772909"/>
                  <a:pt x="2376891" y="4705645"/>
                  <a:pt x="1997014" y="4698007"/>
                </a:cubicBezTo>
                <a:close/>
                <a:moveTo>
                  <a:pt x="2305292" y="4219492"/>
                </a:moveTo>
                <a:cubicBezTo>
                  <a:pt x="2631112" y="4377847"/>
                  <a:pt x="3011879" y="4535878"/>
                  <a:pt x="3360922" y="4529373"/>
                </a:cubicBezTo>
                <a:cubicBezTo>
                  <a:pt x="3408391" y="4528405"/>
                  <a:pt x="3451278" y="4517839"/>
                  <a:pt x="3492420" y="4510145"/>
                </a:cubicBezTo>
                <a:cubicBezTo>
                  <a:pt x="3448862" y="4503966"/>
                  <a:pt x="3405674" y="4495449"/>
                  <a:pt x="3364086" y="4480340"/>
                </a:cubicBezTo>
                <a:cubicBezTo>
                  <a:pt x="3314946" y="4462747"/>
                  <a:pt x="3269673" y="4437082"/>
                  <a:pt x="3225818" y="4411822"/>
                </a:cubicBezTo>
                <a:cubicBezTo>
                  <a:pt x="3194830" y="4393966"/>
                  <a:pt x="3162431" y="4375699"/>
                  <a:pt x="3129696" y="4360704"/>
                </a:cubicBezTo>
                <a:cubicBezTo>
                  <a:pt x="3030558" y="4315774"/>
                  <a:pt x="2920899" y="4298731"/>
                  <a:pt x="2814545" y="4282955"/>
                </a:cubicBezTo>
                <a:cubicBezTo>
                  <a:pt x="2648192" y="4257474"/>
                  <a:pt x="2475773" y="4231762"/>
                  <a:pt x="2305292" y="4219492"/>
                </a:cubicBezTo>
                <a:close/>
                <a:moveTo>
                  <a:pt x="2626982" y="4206450"/>
                </a:moveTo>
                <a:cubicBezTo>
                  <a:pt x="2581807" y="4205467"/>
                  <a:pt x="2536327" y="4205706"/>
                  <a:pt x="2490617" y="4206951"/>
                </a:cubicBezTo>
                <a:cubicBezTo>
                  <a:pt x="2601507" y="4219748"/>
                  <a:pt x="2711611" y="4236309"/>
                  <a:pt x="2819869" y="4252936"/>
                </a:cubicBezTo>
                <a:cubicBezTo>
                  <a:pt x="2928115" y="4269564"/>
                  <a:pt x="3040565" y="4286495"/>
                  <a:pt x="3143018" y="4332698"/>
                </a:cubicBezTo>
                <a:cubicBezTo>
                  <a:pt x="3177162" y="4348099"/>
                  <a:pt x="3210046" y="4366808"/>
                  <a:pt x="3241520" y="4385112"/>
                </a:cubicBezTo>
                <a:cubicBezTo>
                  <a:pt x="3284409" y="4409477"/>
                  <a:pt x="3328265" y="4434739"/>
                  <a:pt x="3374575" y="4451517"/>
                </a:cubicBezTo>
                <a:cubicBezTo>
                  <a:pt x="3416609" y="4466134"/>
                  <a:pt x="3460730" y="4474620"/>
                  <a:pt x="3505221" y="4480757"/>
                </a:cubicBezTo>
                <a:cubicBezTo>
                  <a:pt x="3244537" y="4280088"/>
                  <a:pt x="2943211" y="4213332"/>
                  <a:pt x="2626982" y="4206450"/>
                </a:cubicBezTo>
                <a:close/>
                <a:moveTo>
                  <a:pt x="1310106" y="3943217"/>
                </a:moveTo>
                <a:cubicBezTo>
                  <a:pt x="1129544" y="4063332"/>
                  <a:pt x="976804" y="4212308"/>
                  <a:pt x="854994" y="4399136"/>
                </a:cubicBezTo>
                <a:cubicBezTo>
                  <a:pt x="813550" y="4462067"/>
                  <a:pt x="777442" y="4528637"/>
                  <a:pt x="742462" y="4594648"/>
                </a:cubicBezTo>
                <a:cubicBezTo>
                  <a:pt x="769633" y="4559245"/>
                  <a:pt x="795392" y="4522436"/>
                  <a:pt x="820602" y="4485915"/>
                </a:cubicBezTo>
                <a:cubicBezTo>
                  <a:pt x="839644" y="4458097"/>
                  <a:pt x="858127" y="4430568"/>
                  <a:pt x="878295" y="4403594"/>
                </a:cubicBezTo>
                <a:cubicBezTo>
                  <a:pt x="984168" y="4259170"/>
                  <a:pt x="1114491" y="4132679"/>
                  <a:pt x="1240607" y="4010401"/>
                </a:cubicBezTo>
                <a:lnTo>
                  <a:pt x="1310106" y="3943217"/>
                </a:lnTo>
                <a:close/>
                <a:moveTo>
                  <a:pt x="1423113" y="3874565"/>
                </a:moveTo>
                <a:lnTo>
                  <a:pt x="1260565" y="4031982"/>
                </a:lnTo>
                <a:cubicBezTo>
                  <a:pt x="1135292" y="4153135"/>
                  <a:pt x="1006090" y="4279065"/>
                  <a:pt x="901900" y="4421236"/>
                </a:cubicBezTo>
                <a:cubicBezTo>
                  <a:pt x="882292" y="4447928"/>
                  <a:pt x="863806" y="4475465"/>
                  <a:pt x="845044" y="4502436"/>
                </a:cubicBezTo>
                <a:cubicBezTo>
                  <a:pt x="797719" y="4571828"/>
                  <a:pt x="747866" y="4643196"/>
                  <a:pt x="685926" y="4703069"/>
                </a:cubicBezTo>
                <a:cubicBezTo>
                  <a:pt x="685087" y="4704192"/>
                  <a:pt x="684806" y="4705038"/>
                  <a:pt x="684248" y="4706721"/>
                </a:cubicBezTo>
                <a:cubicBezTo>
                  <a:pt x="955830" y="4450343"/>
                  <a:pt x="1215323" y="4185291"/>
                  <a:pt x="1423113" y="3874565"/>
                </a:cubicBezTo>
                <a:close/>
                <a:moveTo>
                  <a:pt x="3316479" y="3872136"/>
                </a:moveTo>
                <a:lnTo>
                  <a:pt x="3546806" y="4356139"/>
                </a:lnTo>
                <a:cubicBezTo>
                  <a:pt x="3510992" y="4217388"/>
                  <a:pt x="3440535" y="4086075"/>
                  <a:pt x="3364433" y="3953121"/>
                </a:cubicBezTo>
                <a:lnTo>
                  <a:pt x="3316479" y="3872136"/>
                </a:lnTo>
                <a:close/>
                <a:moveTo>
                  <a:pt x="3291335" y="3767420"/>
                </a:moveTo>
                <a:cubicBezTo>
                  <a:pt x="3324815" y="3824296"/>
                  <a:pt x="3358740" y="3880691"/>
                  <a:pt x="3390805" y="3937163"/>
                </a:cubicBezTo>
                <a:cubicBezTo>
                  <a:pt x="3469925" y="4075583"/>
                  <a:pt x="3543427" y="4213298"/>
                  <a:pt x="3579062" y="4359040"/>
                </a:cubicBezTo>
                <a:cubicBezTo>
                  <a:pt x="3585500" y="4228842"/>
                  <a:pt x="3547302" y="4112076"/>
                  <a:pt x="3467355" y="3988130"/>
                </a:cubicBezTo>
                <a:cubicBezTo>
                  <a:pt x="3420192" y="3915029"/>
                  <a:pt x="3371016" y="3849934"/>
                  <a:pt x="3310753" y="3787140"/>
                </a:cubicBezTo>
                <a:cubicBezTo>
                  <a:pt x="3303466" y="3779509"/>
                  <a:pt x="3297626" y="3773227"/>
                  <a:pt x="3291335" y="3767420"/>
                </a:cubicBezTo>
                <a:close/>
                <a:moveTo>
                  <a:pt x="1635889" y="3709494"/>
                </a:moveTo>
                <a:lnTo>
                  <a:pt x="1634800" y="3731111"/>
                </a:lnTo>
                <a:cubicBezTo>
                  <a:pt x="1634800" y="3731111"/>
                  <a:pt x="1635342" y="3716795"/>
                  <a:pt x="1635889" y="3709494"/>
                </a:cubicBezTo>
                <a:close/>
                <a:moveTo>
                  <a:pt x="1510397" y="3684705"/>
                </a:moveTo>
                <a:cubicBezTo>
                  <a:pt x="1390337" y="3729510"/>
                  <a:pt x="1267181" y="3766747"/>
                  <a:pt x="1146550" y="3802012"/>
                </a:cubicBezTo>
                <a:cubicBezTo>
                  <a:pt x="997862" y="3845736"/>
                  <a:pt x="843568" y="3890871"/>
                  <a:pt x="698834" y="3952272"/>
                </a:cubicBezTo>
                <a:cubicBezTo>
                  <a:pt x="460140" y="4053106"/>
                  <a:pt x="242842" y="4196577"/>
                  <a:pt x="34256" y="4347603"/>
                </a:cubicBezTo>
                <a:cubicBezTo>
                  <a:pt x="196048" y="4248849"/>
                  <a:pt x="358125" y="4150653"/>
                  <a:pt x="527241" y="4065078"/>
                </a:cubicBezTo>
                <a:cubicBezTo>
                  <a:pt x="838255" y="3908281"/>
                  <a:pt x="1212318" y="3863093"/>
                  <a:pt x="1510397" y="3684705"/>
                </a:cubicBezTo>
                <a:close/>
                <a:moveTo>
                  <a:pt x="1313114" y="3655216"/>
                </a:moveTo>
                <a:cubicBezTo>
                  <a:pt x="1247578" y="3654578"/>
                  <a:pt x="1180153" y="3656293"/>
                  <a:pt x="1109304" y="3669030"/>
                </a:cubicBezTo>
                <a:cubicBezTo>
                  <a:pt x="689821" y="3744031"/>
                  <a:pt x="334655" y="4032530"/>
                  <a:pt x="8129" y="4330519"/>
                </a:cubicBezTo>
                <a:cubicBezTo>
                  <a:pt x="220923" y="4176682"/>
                  <a:pt x="442983" y="4028720"/>
                  <a:pt x="687572" y="3925629"/>
                </a:cubicBezTo>
                <a:cubicBezTo>
                  <a:pt x="833705" y="3864223"/>
                  <a:pt x="989118" y="3818520"/>
                  <a:pt x="1138365" y="3774515"/>
                </a:cubicBezTo>
                <a:cubicBezTo>
                  <a:pt x="1260121" y="3738686"/>
                  <a:pt x="1384681" y="3701451"/>
                  <a:pt x="1505579" y="3655526"/>
                </a:cubicBezTo>
                <a:cubicBezTo>
                  <a:pt x="1442294" y="3658846"/>
                  <a:pt x="1378650" y="3655854"/>
                  <a:pt x="1313114" y="3655216"/>
                </a:cubicBezTo>
                <a:close/>
                <a:moveTo>
                  <a:pt x="3655073" y="3650884"/>
                </a:moveTo>
                <a:cubicBezTo>
                  <a:pt x="3768399" y="3765347"/>
                  <a:pt x="3873410" y="3884450"/>
                  <a:pt x="3989938" y="3991685"/>
                </a:cubicBezTo>
                <a:cubicBezTo>
                  <a:pt x="4106468" y="4098916"/>
                  <a:pt x="4234512" y="4194281"/>
                  <a:pt x="4393907" y="4261258"/>
                </a:cubicBezTo>
                <a:cubicBezTo>
                  <a:pt x="4484865" y="4299540"/>
                  <a:pt x="4571866" y="4332385"/>
                  <a:pt x="4648051" y="4374051"/>
                </a:cubicBezTo>
                <a:cubicBezTo>
                  <a:pt x="4566919" y="4301848"/>
                  <a:pt x="4474187" y="4242216"/>
                  <a:pt x="4383389" y="4184369"/>
                </a:cubicBezTo>
                <a:cubicBezTo>
                  <a:pt x="4310251" y="4137460"/>
                  <a:pt x="4234739" y="4089250"/>
                  <a:pt x="4165508" y="4035196"/>
                </a:cubicBezTo>
                <a:cubicBezTo>
                  <a:pt x="4131846" y="4008598"/>
                  <a:pt x="4099524" y="3980549"/>
                  <a:pt x="4068162" y="3953394"/>
                </a:cubicBezTo>
                <a:cubicBezTo>
                  <a:pt x="4039704" y="3928919"/>
                  <a:pt x="4010763" y="3903992"/>
                  <a:pt x="3981416" y="3880482"/>
                </a:cubicBezTo>
                <a:cubicBezTo>
                  <a:pt x="3923199" y="3833909"/>
                  <a:pt x="3860482" y="3791236"/>
                  <a:pt x="3800147" y="3749872"/>
                </a:cubicBezTo>
                <a:lnTo>
                  <a:pt x="3655073" y="3650884"/>
                </a:lnTo>
                <a:close/>
                <a:moveTo>
                  <a:pt x="3670252" y="3622798"/>
                </a:moveTo>
                <a:lnTo>
                  <a:pt x="3817258" y="3723577"/>
                </a:lnTo>
                <a:cubicBezTo>
                  <a:pt x="3878082" y="3765387"/>
                  <a:pt x="3941278" y="3808498"/>
                  <a:pt x="4000461" y="3855966"/>
                </a:cubicBezTo>
                <a:cubicBezTo>
                  <a:pt x="4030299" y="3879926"/>
                  <a:pt x="4059233" y="3904849"/>
                  <a:pt x="4088180" y="3929774"/>
                </a:cubicBezTo>
                <a:cubicBezTo>
                  <a:pt x="4119532" y="3956928"/>
                  <a:pt x="4151864" y="3984979"/>
                  <a:pt x="4184555" y="4010683"/>
                </a:cubicBezTo>
                <a:cubicBezTo>
                  <a:pt x="4252374" y="4064322"/>
                  <a:pt x="4327401" y="4112085"/>
                  <a:pt x="4399563" y="4158106"/>
                </a:cubicBezTo>
                <a:cubicBezTo>
                  <a:pt x="4497546" y="4220788"/>
                  <a:pt x="4597907" y="4284772"/>
                  <a:pt x="4684469" y="4364680"/>
                </a:cubicBezTo>
                <a:lnTo>
                  <a:pt x="4690271" y="4370034"/>
                </a:lnTo>
                <a:cubicBezTo>
                  <a:pt x="4617960" y="4134006"/>
                  <a:pt x="4326618" y="3976128"/>
                  <a:pt x="4136093" y="3858466"/>
                </a:cubicBezTo>
                <a:cubicBezTo>
                  <a:pt x="3985171" y="3764831"/>
                  <a:pt x="3831168" y="3687155"/>
                  <a:pt x="3670252" y="3622798"/>
                </a:cubicBezTo>
                <a:close/>
                <a:moveTo>
                  <a:pt x="4440129" y="3448571"/>
                </a:moveTo>
                <a:cubicBezTo>
                  <a:pt x="4500684" y="3600308"/>
                  <a:pt x="4765312" y="3823987"/>
                  <a:pt x="4856525" y="3915351"/>
                </a:cubicBezTo>
                <a:cubicBezTo>
                  <a:pt x="4921046" y="3979838"/>
                  <a:pt x="4987678" y="4047617"/>
                  <a:pt x="5059055" y="4108918"/>
                </a:cubicBezTo>
                <a:cubicBezTo>
                  <a:pt x="5130436" y="4170218"/>
                  <a:pt x="5206561" y="4225043"/>
                  <a:pt x="5290070" y="4263619"/>
                </a:cubicBezTo>
                <a:cubicBezTo>
                  <a:pt x="5126032" y="4132785"/>
                  <a:pt x="4978794" y="3979858"/>
                  <a:pt x="4834991" y="3830985"/>
                </a:cubicBezTo>
                <a:cubicBezTo>
                  <a:pt x="4709629" y="3700933"/>
                  <a:pt x="4579958" y="3567796"/>
                  <a:pt x="4440129" y="3448571"/>
                </a:cubicBezTo>
                <a:close/>
                <a:moveTo>
                  <a:pt x="4441737" y="3399734"/>
                </a:moveTo>
                <a:cubicBezTo>
                  <a:pt x="4437014" y="3398227"/>
                  <a:pt x="4433408" y="3398482"/>
                  <a:pt x="4431236" y="3400954"/>
                </a:cubicBezTo>
                <a:cubicBezTo>
                  <a:pt x="4474088" y="3436036"/>
                  <a:pt x="4516531" y="3472527"/>
                  <a:pt x="4557150" y="3510023"/>
                </a:cubicBezTo>
                <a:cubicBezTo>
                  <a:pt x="4661606" y="3606446"/>
                  <a:pt x="4760255" y="3709152"/>
                  <a:pt x="4856936" y="3809146"/>
                </a:cubicBezTo>
                <a:cubicBezTo>
                  <a:pt x="4939779" y="3895025"/>
                  <a:pt x="5024071" y="3982240"/>
                  <a:pt x="5111996" y="4065759"/>
                </a:cubicBezTo>
                <a:cubicBezTo>
                  <a:pt x="5199925" y="4149276"/>
                  <a:pt x="5291490" y="4229096"/>
                  <a:pt x="5388878" y="4300185"/>
                </a:cubicBezTo>
                <a:cubicBezTo>
                  <a:pt x="5401114" y="4303421"/>
                  <a:pt x="5413353" y="4306662"/>
                  <a:pt x="5425556" y="4308967"/>
                </a:cubicBezTo>
                <a:cubicBezTo>
                  <a:pt x="5290970" y="4122931"/>
                  <a:pt x="5119226" y="3974244"/>
                  <a:pt x="4943646" y="3822916"/>
                </a:cubicBezTo>
                <a:cubicBezTo>
                  <a:pt x="4828850" y="3724110"/>
                  <a:pt x="4714058" y="3625311"/>
                  <a:pt x="4594837" y="3532274"/>
                </a:cubicBezTo>
                <a:cubicBezTo>
                  <a:pt x="4562450" y="3507077"/>
                  <a:pt x="4474786" y="3410282"/>
                  <a:pt x="4441737" y="3399734"/>
                </a:cubicBezTo>
                <a:close/>
                <a:moveTo>
                  <a:pt x="5425834" y="3162785"/>
                </a:moveTo>
                <a:cubicBezTo>
                  <a:pt x="5393133" y="3300089"/>
                  <a:pt x="5401723" y="3491623"/>
                  <a:pt x="5401644" y="3617847"/>
                </a:cubicBezTo>
                <a:cubicBezTo>
                  <a:pt x="5401790" y="3807859"/>
                  <a:pt x="5425483" y="3992734"/>
                  <a:pt x="5467256" y="4175494"/>
                </a:cubicBezTo>
                <a:cubicBezTo>
                  <a:pt x="5469824" y="3971868"/>
                  <a:pt x="5459296" y="3766904"/>
                  <a:pt x="5448069" y="3567554"/>
                </a:cubicBezTo>
                <a:lnTo>
                  <a:pt x="5425834" y="3162785"/>
                </a:lnTo>
                <a:close/>
                <a:moveTo>
                  <a:pt x="1318687" y="3113840"/>
                </a:moveTo>
                <a:cubicBezTo>
                  <a:pt x="1233126" y="3142037"/>
                  <a:pt x="1148133" y="3174161"/>
                  <a:pt x="1066793" y="3212171"/>
                </a:cubicBezTo>
                <a:lnTo>
                  <a:pt x="993319" y="3247648"/>
                </a:lnTo>
                <a:cubicBezTo>
                  <a:pt x="947600" y="3269890"/>
                  <a:pt x="900765" y="3292688"/>
                  <a:pt x="853081" y="3312410"/>
                </a:cubicBezTo>
                <a:cubicBezTo>
                  <a:pt x="837376" y="3318884"/>
                  <a:pt x="821948" y="3324526"/>
                  <a:pt x="805957" y="3330443"/>
                </a:cubicBezTo>
                <a:cubicBezTo>
                  <a:pt x="973723" y="3284161"/>
                  <a:pt x="1193682" y="3229943"/>
                  <a:pt x="1318687" y="3113840"/>
                </a:cubicBezTo>
                <a:close/>
                <a:moveTo>
                  <a:pt x="5453702" y="3090882"/>
                </a:moveTo>
                <a:lnTo>
                  <a:pt x="5480135" y="3565802"/>
                </a:lnTo>
                <a:cubicBezTo>
                  <a:pt x="5490809" y="3762845"/>
                  <a:pt x="5501220" y="3965024"/>
                  <a:pt x="5499023" y="4166310"/>
                </a:cubicBezTo>
                <a:cubicBezTo>
                  <a:pt x="5546233" y="3984186"/>
                  <a:pt x="5562118" y="3799116"/>
                  <a:pt x="5547022" y="3607838"/>
                </a:cubicBezTo>
                <a:cubicBezTo>
                  <a:pt x="5541143" y="3530760"/>
                  <a:pt x="5529684" y="3453908"/>
                  <a:pt x="5515964" y="3378541"/>
                </a:cubicBezTo>
                <a:cubicBezTo>
                  <a:pt x="5505773" y="3321668"/>
                  <a:pt x="5475310" y="3095607"/>
                  <a:pt x="5453702" y="3090882"/>
                </a:cubicBezTo>
                <a:close/>
                <a:moveTo>
                  <a:pt x="1238695" y="3076820"/>
                </a:moveTo>
                <a:cubicBezTo>
                  <a:pt x="1051055" y="3082190"/>
                  <a:pt x="886407" y="3192548"/>
                  <a:pt x="716371" y="3293249"/>
                </a:cubicBezTo>
                <a:cubicBezTo>
                  <a:pt x="670943" y="3320259"/>
                  <a:pt x="625512" y="3345868"/>
                  <a:pt x="579522" y="3371759"/>
                </a:cubicBezTo>
                <a:lnTo>
                  <a:pt x="600288" y="3365555"/>
                </a:lnTo>
                <a:cubicBezTo>
                  <a:pt x="680240" y="3341573"/>
                  <a:pt x="762713" y="3317034"/>
                  <a:pt x="840692" y="3284921"/>
                </a:cubicBezTo>
                <a:cubicBezTo>
                  <a:pt x="887813" y="3265484"/>
                  <a:pt x="934087" y="3242968"/>
                  <a:pt x="979248" y="3221003"/>
                </a:cubicBezTo>
                <a:lnTo>
                  <a:pt x="1053282" y="3185247"/>
                </a:lnTo>
                <a:cubicBezTo>
                  <a:pt x="1139666" y="3144704"/>
                  <a:pt x="1229994" y="3110602"/>
                  <a:pt x="1320603" y="3081281"/>
                </a:cubicBezTo>
                <a:cubicBezTo>
                  <a:pt x="1292776" y="3077429"/>
                  <a:pt x="1265502" y="3076054"/>
                  <a:pt x="1238695" y="3076820"/>
                </a:cubicBezTo>
                <a:close/>
                <a:moveTo>
                  <a:pt x="5425627" y="2954192"/>
                </a:moveTo>
                <a:cubicBezTo>
                  <a:pt x="5441934" y="2956815"/>
                  <a:pt x="5467954" y="2996115"/>
                  <a:pt x="5470770" y="3005435"/>
                </a:cubicBezTo>
                <a:cubicBezTo>
                  <a:pt x="5608772" y="3451680"/>
                  <a:pt x="5674122" y="3909676"/>
                  <a:pt x="5519779" y="4359223"/>
                </a:cubicBezTo>
                <a:cubicBezTo>
                  <a:pt x="5520262" y="4359669"/>
                  <a:pt x="5520293" y="4360602"/>
                  <a:pt x="5520293" y="4360602"/>
                </a:cubicBezTo>
                <a:cubicBezTo>
                  <a:pt x="5627244" y="4437825"/>
                  <a:pt x="5699666" y="4548575"/>
                  <a:pt x="5767221" y="4665564"/>
                </a:cubicBezTo>
                <a:cubicBezTo>
                  <a:pt x="6275281" y="4699277"/>
                  <a:pt x="6739386" y="4778523"/>
                  <a:pt x="6937169" y="4815941"/>
                </a:cubicBezTo>
                <a:cubicBezTo>
                  <a:pt x="7134952" y="4853359"/>
                  <a:pt x="7020263" y="4903218"/>
                  <a:pt x="6953922" y="4890068"/>
                </a:cubicBezTo>
                <a:cubicBezTo>
                  <a:pt x="6799988" y="4859556"/>
                  <a:pt x="6485790" y="4815676"/>
                  <a:pt x="6071359" y="4770770"/>
                </a:cubicBezTo>
                <a:lnTo>
                  <a:pt x="6038839" y="4764474"/>
                </a:lnTo>
                <a:cubicBezTo>
                  <a:pt x="6038795" y="4764265"/>
                  <a:pt x="6038750" y="4764056"/>
                  <a:pt x="6038706" y="4763847"/>
                </a:cubicBezTo>
                <a:lnTo>
                  <a:pt x="6037784" y="4764270"/>
                </a:lnTo>
                <a:lnTo>
                  <a:pt x="6038839" y="4764474"/>
                </a:lnTo>
                <a:lnTo>
                  <a:pt x="6040338" y="4771418"/>
                </a:lnTo>
                <a:cubicBezTo>
                  <a:pt x="6039088" y="4781803"/>
                  <a:pt x="6034314" y="4794510"/>
                  <a:pt x="6024488" y="4809903"/>
                </a:cubicBezTo>
                <a:cubicBezTo>
                  <a:pt x="5910095" y="5058984"/>
                  <a:pt x="5773348" y="5296385"/>
                  <a:pt x="5599771" y="5509652"/>
                </a:cubicBezTo>
                <a:cubicBezTo>
                  <a:pt x="5583815" y="5529842"/>
                  <a:pt x="5566811" y="5547293"/>
                  <a:pt x="5548843" y="5563845"/>
                </a:cubicBezTo>
                <a:cubicBezTo>
                  <a:pt x="5773782" y="5645205"/>
                  <a:pt x="5890323" y="6067151"/>
                  <a:pt x="5940952" y="6250028"/>
                </a:cubicBezTo>
                <a:cubicBezTo>
                  <a:pt x="5979301" y="6387982"/>
                  <a:pt x="6009900" y="6527294"/>
                  <a:pt x="6043441" y="6665847"/>
                </a:cubicBezTo>
                <a:lnTo>
                  <a:pt x="6093432" y="6858000"/>
                </a:lnTo>
                <a:lnTo>
                  <a:pt x="6034344" y="6858000"/>
                </a:lnTo>
                <a:lnTo>
                  <a:pt x="6026679" y="6836959"/>
                </a:lnTo>
                <a:cubicBezTo>
                  <a:pt x="5958957" y="6665497"/>
                  <a:pt x="5878558" y="6498078"/>
                  <a:pt x="5800441" y="6335286"/>
                </a:cubicBezTo>
                <a:cubicBezTo>
                  <a:pt x="5703359" y="6131918"/>
                  <a:pt x="5602295" y="5922187"/>
                  <a:pt x="5526562" y="5705388"/>
                </a:cubicBezTo>
                <a:cubicBezTo>
                  <a:pt x="5523956" y="5698505"/>
                  <a:pt x="5521803" y="5691139"/>
                  <a:pt x="5519640" y="5683774"/>
                </a:cubicBezTo>
                <a:cubicBezTo>
                  <a:pt x="5523207" y="5970988"/>
                  <a:pt x="5738292" y="6306566"/>
                  <a:pt x="5844559" y="6553349"/>
                </a:cubicBezTo>
                <a:lnTo>
                  <a:pt x="5975994" y="6858000"/>
                </a:lnTo>
                <a:lnTo>
                  <a:pt x="5898547" y="6858000"/>
                </a:lnTo>
                <a:lnTo>
                  <a:pt x="5682041" y="6355860"/>
                </a:lnTo>
                <a:cubicBezTo>
                  <a:pt x="5609136" y="6186449"/>
                  <a:pt x="5505535" y="6006625"/>
                  <a:pt x="5461758" y="5820220"/>
                </a:cubicBezTo>
                <a:cubicBezTo>
                  <a:pt x="5415457" y="6083349"/>
                  <a:pt x="5335494" y="6334433"/>
                  <a:pt x="5237282" y="6579086"/>
                </a:cubicBezTo>
                <a:lnTo>
                  <a:pt x="5115009" y="6858000"/>
                </a:lnTo>
                <a:lnTo>
                  <a:pt x="5028074" y="6858000"/>
                </a:lnTo>
                <a:lnTo>
                  <a:pt x="5079508" y="6749074"/>
                </a:lnTo>
                <a:cubicBezTo>
                  <a:pt x="5200211" y="6482556"/>
                  <a:pt x="5305048" y="6210716"/>
                  <a:pt x="5371846" y="5924413"/>
                </a:cubicBezTo>
                <a:lnTo>
                  <a:pt x="5270512" y="6138975"/>
                </a:lnTo>
                <a:cubicBezTo>
                  <a:pt x="5192357" y="6304175"/>
                  <a:pt x="5112108" y="6475512"/>
                  <a:pt x="5062409" y="6653544"/>
                </a:cubicBezTo>
                <a:cubicBezTo>
                  <a:pt x="5053035" y="6686987"/>
                  <a:pt x="5045072" y="6720843"/>
                  <a:pt x="5036628" y="6754247"/>
                </a:cubicBezTo>
                <a:lnTo>
                  <a:pt x="5009112" y="6858000"/>
                </a:lnTo>
                <a:lnTo>
                  <a:pt x="4976679" y="6858000"/>
                </a:lnTo>
                <a:lnTo>
                  <a:pt x="5006537" y="6747068"/>
                </a:lnTo>
                <a:cubicBezTo>
                  <a:pt x="5014940" y="6712729"/>
                  <a:pt x="5022903" y="6678883"/>
                  <a:pt x="5032723" y="6644957"/>
                </a:cubicBezTo>
                <a:cubicBezTo>
                  <a:pt x="5083245" y="6464091"/>
                  <a:pt x="5164383" y="6291790"/>
                  <a:pt x="5242949" y="6125175"/>
                </a:cubicBezTo>
                <a:lnTo>
                  <a:pt x="5286321" y="6033555"/>
                </a:lnTo>
                <a:cubicBezTo>
                  <a:pt x="5153522" y="6218172"/>
                  <a:pt x="5058694" y="6420826"/>
                  <a:pt x="5008210" y="6649194"/>
                </a:cubicBezTo>
                <a:cubicBezTo>
                  <a:pt x="4999505" y="6687732"/>
                  <a:pt x="4992445" y="6726670"/>
                  <a:pt x="4986321" y="6765687"/>
                </a:cubicBezTo>
                <a:lnTo>
                  <a:pt x="4973474" y="6858000"/>
                </a:lnTo>
                <a:lnTo>
                  <a:pt x="4907178" y="6858000"/>
                </a:lnTo>
                <a:lnTo>
                  <a:pt x="4910810" y="6829660"/>
                </a:lnTo>
                <a:cubicBezTo>
                  <a:pt x="4927183" y="6695980"/>
                  <a:pt x="4945608" y="6562743"/>
                  <a:pt x="4987461" y="6432994"/>
                </a:cubicBezTo>
                <a:cubicBezTo>
                  <a:pt x="5033887" y="6289556"/>
                  <a:pt x="5098947" y="6157948"/>
                  <a:pt x="5179262" y="6035044"/>
                </a:cubicBezTo>
                <a:cubicBezTo>
                  <a:pt x="5016033" y="6169178"/>
                  <a:pt x="4838252" y="6288995"/>
                  <a:pt x="4689678" y="6440241"/>
                </a:cubicBezTo>
                <a:cubicBezTo>
                  <a:pt x="4615724" y="6515503"/>
                  <a:pt x="4545518" y="6594166"/>
                  <a:pt x="4477543" y="6674836"/>
                </a:cubicBezTo>
                <a:lnTo>
                  <a:pt x="4329957" y="6858000"/>
                </a:lnTo>
                <a:lnTo>
                  <a:pt x="4218595" y="6858000"/>
                </a:lnTo>
                <a:lnTo>
                  <a:pt x="4368888" y="6668412"/>
                </a:lnTo>
                <a:cubicBezTo>
                  <a:pt x="4431654" y="6591444"/>
                  <a:pt x="4495926" y="6515754"/>
                  <a:pt x="4563091" y="6442508"/>
                </a:cubicBezTo>
                <a:cubicBezTo>
                  <a:pt x="4810353" y="6173676"/>
                  <a:pt x="5160740" y="5991069"/>
                  <a:pt x="5387324" y="5705830"/>
                </a:cubicBezTo>
                <a:cubicBezTo>
                  <a:pt x="5286064" y="5794177"/>
                  <a:pt x="5178968" y="5876241"/>
                  <a:pt x="5073620" y="5955437"/>
                </a:cubicBezTo>
                <a:cubicBezTo>
                  <a:pt x="4943865" y="6053305"/>
                  <a:pt x="4809130" y="6154627"/>
                  <a:pt x="4689789" y="6268382"/>
                </a:cubicBezTo>
                <a:cubicBezTo>
                  <a:pt x="4591303" y="6361972"/>
                  <a:pt x="4502007" y="6464046"/>
                  <a:pt x="4418722" y="6570886"/>
                </a:cubicBezTo>
                <a:lnTo>
                  <a:pt x="4214944" y="6858000"/>
                </a:lnTo>
                <a:lnTo>
                  <a:pt x="4177898" y="6858000"/>
                </a:lnTo>
                <a:lnTo>
                  <a:pt x="4391597" y="6556370"/>
                </a:lnTo>
                <a:cubicBezTo>
                  <a:pt x="4476641" y="6446900"/>
                  <a:pt x="4567929" y="6342186"/>
                  <a:pt x="4668889" y="6246399"/>
                </a:cubicBezTo>
                <a:cubicBezTo>
                  <a:pt x="4789603" y="6132122"/>
                  <a:pt x="4925227" y="6029827"/>
                  <a:pt x="5055427" y="5931476"/>
                </a:cubicBezTo>
                <a:cubicBezTo>
                  <a:pt x="5161670" y="5851314"/>
                  <a:pt x="5270142" y="5768732"/>
                  <a:pt x="5371814" y="5678975"/>
                </a:cubicBezTo>
                <a:cubicBezTo>
                  <a:pt x="5250056" y="5732278"/>
                  <a:pt x="5117554" y="5761328"/>
                  <a:pt x="4987918" y="5838701"/>
                </a:cubicBezTo>
                <a:cubicBezTo>
                  <a:pt x="4699961" y="6010191"/>
                  <a:pt x="4491898" y="6286162"/>
                  <a:pt x="4317146" y="6587716"/>
                </a:cubicBezTo>
                <a:lnTo>
                  <a:pt x="4171627" y="6858000"/>
                </a:lnTo>
                <a:lnTo>
                  <a:pt x="4081585" y="6858000"/>
                </a:lnTo>
                <a:lnTo>
                  <a:pt x="4238603" y="6559341"/>
                </a:lnTo>
                <a:cubicBezTo>
                  <a:pt x="4385995" y="6299856"/>
                  <a:pt x="4555804" y="6056475"/>
                  <a:pt x="4778333" y="5873626"/>
                </a:cubicBezTo>
                <a:cubicBezTo>
                  <a:pt x="4974935" y="5712072"/>
                  <a:pt x="5214460" y="5703893"/>
                  <a:pt x="5414185" y="5573882"/>
                </a:cubicBezTo>
                <a:cubicBezTo>
                  <a:pt x="5665168" y="5409695"/>
                  <a:pt x="5834734" y="5037780"/>
                  <a:pt x="5959648" y="4760797"/>
                </a:cubicBezTo>
                <a:cubicBezTo>
                  <a:pt x="5758178" y="4742307"/>
                  <a:pt x="5556149" y="4733150"/>
                  <a:pt x="5355019" y="4734672"/>
                </a:cubicBezTo>
                <a:cubicBezTo>
                  <a:pt x="5292258" y="4900655"/>
                  <a:pt x="5203125" y="5047664"/>
                  <a:pt x="5083565" y="5179121"/>
                </a:cubicBezTo>
                <a:cubicBezTo>
                  <a:pt x="5049677" y="5379813"/>
                  <a:pt x="4862890" y="5495797"/>
                  <a:pt x="4713577" y="5616803"/>
                </a:cubicBezTo>
                <a:cubicBezTo>
                  <a:pt x="4481263" y="5805403"/>
                  <a:pt x="4239092" y="5980417"/>
                  <a:pt x="3989559" y="6145945"/>
                </a:cubicBezTo>
                <a:cubicBezTo>
                  <a:pt x="3958721" y="6166743"/>
                  <a:pt x="3915645" y="6091150"/>
                  <a:pt x="3939824" y="6066900"/>
                </a:cubicBezTo>
                <a:cubicBezTo>
                  <a:pt x="4170724" y="5831323"/>
                  <a:pt x="4361787" y="5566131"/>
                  <a:pt x="4584537" y="5324826"/>
                </a:cubicBezTo>
                <a:cubicBezTo>
                  <a:pt x="4710868" y="5187971"/>
                  <a:pt x="4848359" y="5097244"/>
                  <a:pt x="5037105" y="5088765"/>
                </a:cubicBezTo>
                <a:cubicBezTo>
                  <a:pt x="5038033" y="5088728"/>
                  <a:pt x="5039001" y="5089622"/>
                  <a:pt x="5039930" y="5089585"/>
                </a:cubicBezTo>
                <a:cubicBezTo>
                  <a:pt x="5133008" y="4982937"/>
                  <a:pt x="5207480" y="4865387"/>
                  <a:pt x="5263764" y="4735525"/>
                </a:cubicBezTo>
                <a:cubicBezTo>
                  <a:pt x="4867298" y="4743930"/>
                  <a:pt x="4472427" y="4792315"/>
                  <a:pt x="4086300" y="4884599"/>
                </a:cubicBezTo>
                <a:cubicBezTo>
                  <a:pt x="4087456" y="4890142"/>
                  <a:pt x="4087673" y="4895720"/>
                  <a:pt x="4085485" y="4899070"/>
                </a:cubicBezTo>
                <a:cubicBezTo>
                  <a:pt x="4003302" y="5010406"/>
                  <a:pt x="3928312" y="5126573"/>
                  <a:pt x="3871915" y="5253645"/>
                </a:cubicBezTo>
                <a:cubicBezTo>
                  <a:pt x="3845467" y="5314321"/>
                  <a:pt x="3832705" y="5402857"/>
                  <a:pt x="3799374" y="5466127"/>
                </a:cubicBezTo>
                <a:cubicBezTo>
                  <a:pt x="3785138" y="5845399"/>
                  <a:pt x="3675506" y="6277604"/>
                  <a:pt x="3498850" y="6661888"/>
                </a:cubicBezTo>
                <a:lnTo>
                  <a:pt x="3399216" y="6858000"/>
                </a:lnTo>
                <a:lnTo>
                  <a:pt x="3303688" y="6858000"/>
                </a:lnTo>
                <a:lnTo>
                  <a:pt x="3391774" y="6697181"/>
                </a:lnTo>
                <a:cubicBezTo>
                  <a:pt x="3573729" y="6337659"/>
                  <a:pt x="3697480" y="5922895"/>
                  <a:pt x="3735540" y="5546923"/>
                </a:cubicBezTo>
                <a:cubicBezTo>
                  <a:pt x="3733489" y="5553993"/>
                  <a:pt x="3731483" y="5561993"/>
                  <a:pt x="3729438" y="5569058"/>
                </a:cubicBezTo>
                <a:cubicBezTo>
                  <a:pt x="3722922" y="5592607"/>
                  <a:pt x="3715485" y="5616189"/>
                  <a:pt x="3707782" y="5644908"/>
                </a:cubicBezTo>
                <a:cubicBezTo>
                  <a:pt x="3671550" y="5775366"/>
                  <a:pt x="3633159" y="5910098"/>
                  <a:pt x="3583827" y="6039215"/>
                </a:cubicBezTo>
                <a:cubicBezTo>
                  <a:pt x="3571998" y="6069498"/>
                  <a:pt x="3559686" y="6099330"/>
                  <a:pt x="3547861" y="6129609"/>
                </a:cubicBezTo>
                <a:cubicBezTo>
                  <a:pt x="3528366" y="6177894"/>
                  <a:pt x="3507534" y="6227631"/>
                  <a:pt x="3490905" y="6277660"/>
                </a:cubicBezTo>
                <a:cubicBezTo>
                  <a:pt x="3477958" y="6314973"/>
                  <a:pt x="3466463" y="6353624"/>
                  <a:pt x="3455859" y="6391301"/>
                </a:cubicBezTo>
                <a:cubicBezTo>
                  <a:pt x="3447266" y="6420993"/>
                  <a:pt x="3438672" y="6450673"/>
                  <a:pt x="3429112" y="6479469"/>
                </a:cubicBezTo>
                <a:cubicBezTo>
                  <a:pt x="3394330" y="6587977"/>
                  <a:pt x="3348719" y="6693654"/>
                  <a:pt x="3304862" y="6796476"/>
                </a:cubicBezTo>
                <a:lnTo>
                  <a:pt x="3276071" y="6858000"/>
                </a:lnTo>
                <a:lnTo>
                  <a:pt x="3240805" y="6858000"/>
                </a:lnTo>
                <a:lnTo>
                  <a:pt x="3275917" y="6783192"/>
                </a:lnTo>
                <a:cubicBezTo>
                  <a:pt x="3319817" y="6681303"/>
                  <a:pt x="3364982" y="6576108"/>
                  <a:pt x="3399358" y="6469011"/>
                </a:cubicBezTo>
                <a:cubicBezTo>
                  <a:pt x="3408430" y="6439778"/>
                  <a:pt x="3417061" y="6411021"/>
                  <a:pt x="3425650" y="6381333"/>
                </a:cubicBezTo>
                <a:cubicBezTo>
                  <a:pt x="3436256" y="6343653"/>
                  <a:pt x="3448199" y="6304520"/>
                  <a:pt x="3460661" y="6266763"/>
                </a:cubicBezTo>
                <a:cubicBezTo>
                  <a:pt x="3477731" y="6216246"/>
                  <a:pt x="3498530" y="6165579"/>
                  <a:pt x="3518021" y="6117298"/>
                </a:cubicBezTo>
                <a:cubicBezTo>
                  <a:pt x="3530339" y="6087462"/>
                  <a:pt x="3542206" y="6058115"/>
                  <a:pt x="3554035" y="6027832"/>
                </a:cubicBezTo>
                <a:cubicBezTo>
                  <a:pt x="3602956" y="5900128"/>
                  <a:pt x="3640454" y="5766362"/>
                  <a:pt x="3677174" y="5636351"/>
                </a:cubicBezTo>
                <a:cubicBezTo>
                  <a:pt x="3685353" y="5608086"/>
                  <a:pt x="3692308" y="5584047"/>
                  <a:pt x="3698819" y="5560503"/>
                </a:cubicBezTo>
                <a:cubicBezTo>
                  <a:pt x="3699603" y="5556742"/>
                  <a:pt x="3701314" y="5552952"/>
                  <a:pt x="3702094" y="5549194"/>
                </a:cubicBezTo>
                <a:cubicBezTo>
                  <a:pt x="3586407" y="5684227"/>
                  <a:pt x="3491727" y="5855671"/>
                  <a:pt x="3398355" y="6094603"/>
                </a:cubicBezTo>
                <a:cubicBezTo>
                  <a:pt x="3309322" y="6322763"/>
                  <a:pt x="3241029" y="6558474"/>
                  <a:pt x="3193941" y="6798775"/>
                </a:cubicBezTo>
                <a:lnTo>
                  <a:pt x="3184140" y="6858000"/>
                </a:lnTo>
                <a:lnTo>
                  <a:pt x="3099978" y="6858000"/>
                </a:lnTo>
                <a:lnTo>
                  <a:pt x="3101556" y="6843337"/>
                </a:lnTo>
                <a:cubicBezTo>
                  <a:pt x="3144932" y="6479621"/>
                  <a:pt x="3209988" y="6112612"/>
                  <a:pt x="3370162" y="5785550"/>
                </a:cubicBezTo>
                <a:cubicBezTo>
                  <a:pt x="3467073" y="5588398"/>
                  <a:pt x="3627623" y="5538666"/>
                  <a:pt x="3746477" y="5377889"/>
                </a:cubicBezTo>
                <a:cubicBezTo>
                  <a:pt x="3800786" y="5303532"/>
                  <a:pt x="3818424" y="5173820"/>
                  <a:pt x="3863399" y="5087257"/>
                </a:cubicBezTo>
                <a:cubicBezTo>
                  <a:pt x="3894981" y="5026843"/>
                  <a:pt x="3930436" y="4970007"/>
                  <a:pt x="3968712" y="4913989"/>
                </a:cubicBezTo>
                <a:cubicBezTo>
                  <a:pt x="3564505" y="5020029"/>
                  <a:pt x="3170154" y="5174588"/>
                  <a:pt x="2792390" y="5382974"/>
                </a:cubicBezTo>
                <a:lnTo>
                  <a:pt x="2714982" y="5427051"/>
                </a:lnTo>
                <a:cubicBezTo>
                  <a:pt x="2773600" y="5623577"/>
                  <a:pt x="2823261" y="5817201"/>
                  <a:pt x="2813361" y="6023912"/>
                </a:cubicBezTo>
                <a:cubicBezTo>
                  <a:pt x="2800935" y="6283826"/>
                  <a:pt x="2738768" y="6546188"/>
                  <a:pt x="2688430" y="6801564"/>
                </a:cubicBezTo>
                <a:cubicBezTo>
                  <a:pt x="2680286" y="6842403"/>
                  <a:pt x="2633415" y="6776749"/>
                  <a:pt x="2629626" y="6763394"/>
                </a:cubicBezTo>
                <a:cubicBezTo>
                  <a:pt x="2507208" y="6357509"/>
                  <a:pt x="2389664" y="5910450"/>
                  <a:pt x="2565328" y="5516399"/>
                </a:cubicBezTo>
                <a:cubicBezTo>
                  <a:pt x="2340344" y="5655334"/>
                  <a:pt x="2126262" y="5810607"/>
                  <a:pt x="1922999" y="5980343"/>
                </a:cubicBezTo>
                <a:cubicBezTo>
                  <a:pt x="1913735" y="6121357"/>
                  <a:pt x="1951823" y="6270268"/>
                  <a:pt x="1950261" y="6405858"/>
                </a:cubicBezTo>
                <a:cubicBezTo>
                  <a:pt x="2095468" y="6403315"/>
                  <a:pt x="2243415" y="6568324"/>
                  <a:pt x="2365554" y="6759107"/>
                </a:cubicBezTo>
                <a:lnTo>
                  <a:pt x="2424142" y="6858000"/>
                </a:lnTo>
                <a:lnTo>
                  <a:pt x="2395994" y="6858000"/>
                </a:lnTo>
                <a:lnTo>
                  <a:pt x="2392863" y="6852964"/>
                </a:lnTo>
                <a:cubicBezTo>
                  <a:pt x="2286592" y="6697030"/>
                  <a:pt x="2128210" y="6530604"/>
                  <a:pt x="2017589" y="6493982"/>
                </a:cubicBezTo>
                <a:cubicBezTo>
                  <a:pt x="2065428" y="6525607"/>
                  <a:pt x="2108651" y="6558340"/>
                  <a:pt x="2147336" y="6594052"/>
                </a:cubicBezTo>
                <a:cubicBezTo>
                  <a:pt x="2168131" y="6613249"/>
                  <a:pt x="2188032" y="6633414"/>
                  <a:pt x="2207047" y="6654540"/>
                </a:cubicBezTo>
                <a:cubicBezTo>
                  <a:pt x="2240670" y="6691852"/>
                  <a:pt x="2268864" y="6733110"/>
                  <a:pt x="2299106" y="6778931"/>
                </a:cubicBezTo>
                <a:lnTo>
                  <a:pt x="2314430" y="6801144"/>
                </a:lnTo>
                <a:lnTo>
                  <a:pt x="2352406" y="6858000"/>
                </a:lnTo>
                <a:lnTo>
                  <a:pt x="2314492" y="6858000"/>
                </a:lnTo>
                <a:lnTo>
                  <a:pt x="2288095" y="6818030"/>
                </a:lnTo>
                <a:lnTo>
                  <a:pt x="2272768" y="6795822"/>
                </a:lnTo>
                <a:cubicBezTo>
                  <a:pt x="2242565" y="6750921"/>
                  <a:pt x="2214890" y="6711042"/>
                  <a:pt x="2182715" y="6675071"/>
                </a:cubicBezTo>
                <a:cubicBezTo>
                  <a:pt x="2139301" y="6626043"/>
                  <a:pt x="2090046" y="6582375"/>
                  <a:pt x="2032061" y="6541380"/>
                </a:cubicBezTo>
                <a:cubicBezTo>
                  <a:pt x="2113005" y="6632219"/>
                  <a:pt x="2185837" y="6729905"/>
                  <a:pt x="2257220" y="6826257"/>
                </a:cubicBezTo>
                <a:lnTo>
                  <a:pt x="2281324" y="6858000"/>
                </a:lnTo>
                <a:lnTo>
                  <a:pt x="2242860" y="6858000"/>
                </a:lnTo>
                <a:lnTo>
                  <a:pt x="2232818" y="6844926"/>
                </a:lnTo>
                <a:cubicBezTo>
                  <a:pt x="2156524" y="6742256"/>
                  <a:pt x="2077809" y="6637351"/>
                  <a:pt x="1990172" y="6542121"/>
                </a:cubicBezTo>
                <a:cubicBezTo>
                  <a:pt x="2025229" y="6615236"/>
                  <a:pt x="2072239" y="6690202"/>
                  <a:pt x="2124090" y="6761017"/>
                </a:cubicBezTo>
                <a:lnTo>
                  <a:pt x="2200380" y="6858000"/>
                </a:lnTo>
                <a:lnTo>
                  <a:pt x="2147507" y="6858000"/>
                </a:lnTo>
                <a:lnTo>
                  <a:pt x="2070668" y="6761520"/>
                </a:lnTo>
                <a:cubicBezTo>
                  <a:pt x="2050397" y="6732060"/>
                  <a:pt x="1955949" y="6524860"/>
                  <a:pt x="1975142" y="6585570"/>
                </a:cubicBezTo>
                <a:cubicBezTo>
                  <a:pt x="1998651" y="6661010"/>
                  <a:pt x="2025657" y="6736543"/>
                  <a:pt x="2050035" y="6813345"/>
                </a:cubicBezTo>
                <a:lnTo>
                  <a:pt x="2063025" y="6858000"/>
                </a:lnTo>
                <a:lnTo>
                  <a:pt x="2021675" y="6858000"/>
                </a:lnTo>
                <a:lnTo>
                  <a:pt x="2019308" y="6847118"/>
                </a:lnTo>
                <a:cubicBezTo>
                  <a:pt x="1994223" y="6748278"/>
                  <a:pt x="1963999" y="6650518"/>
                  <a:pt x="1938835" y="6551160"/>
                </a:cubicBezTo>
                <a:cubicBezTo>
                  <a:pt x="1929908" y="6619047"/>
                  <a:pt x="1941143" y="6690322"/>
                  <a:pt x="1953230" y="6759699"/>
                </a:cubicBezTo>
                <a:lnTo>
                  <a:pt x="1956763" y="6778191"/>
                </a:lnTo>
                <a:lnTo>
                  <a:pt x="1967925" y="6858000"/>
                </a:lnTo>
                <a:lnTo>
                  <a:pt x="1936622" y="6858000"/>
                </a:lnTo>
                <a:lnTo>
                  <a:pt x="1926261" y="6784064"/>
                </a:lnTo>
                <a:lnTo>
                  <a:pt x="1922724" y="6765577"/>
                </a:lnTo>
                <a:cubicBezTo>
                  <a:pt x="1915473" y="6723948"/>
                  <a:pt x="1907737" y="6681875"/>
                  <a:pt x="1904650" y="6639616"/>
                </a:cubicBezTo>
                <a:lnTo>
                  <a:pt x="1885273" y="6858000"/>
                </a:lnTo>
                <a:lnTo>
                  <a:pt x="1854363" y="6858000"/>
                </a:lnTo>
                <a:lnTo>
                  <a:pt x="1880391" y="6603796"/>
                </a:lnTo>
                <a:cubicBezTo>
                  <a:pt x="1857032" y="6636864"/>
                  <a:pt x="1833268" y="6671346"/>
                  <a:pt x="1818273" y="6715729"/>
                </a:cubicBezTo>
                <a:cubicBezTo>
                  <a:pt x="1804852" y="6755735"/>
                  <a:pt x="1797634" y="6798725"/>
                  <a:pt x="1794691" y="6843239"/>
                </a:cubicBezTo>
                <a:cubicBezTo>
                  <a:pt x="1794765" y="6848159"/>
                  <a:pt x="1794840" y="6853080"/>
                  <a:pt x="1794914" y="6858000"/>
                </a:cubicBezTo>
                <a:lnTo>
                  <a:pt x="1746128" y="6858000"/>
                </a:lnTo>
                <a:lnTo>
                  <a:pt x="1753934" y="6724796"/>
                </a:lnTo>
                <a:cubicBezTo>
                  <a:pt x="1761216" y="6674140"/>
                  <a:pt x="1773366" y="6623443"/>
                  <a:pt x="1792053" y="6572396"/>
                </a:cubicBezTo>
                <a:cubicBezTo>
                  <a:pt x="1831929" y="6463223"/>
                  <a:pt x="1865036" y="6394363"/>
                  <a:pt x="1862248" y="6266397"/>
                </a:cubicBezTo>
                <a:cubicBezTo>
                  <a:pt x="1860953" y="6187277"/>
                  <a:pt x="1859762" y="6110946"/>
                  <a:pt x="1862250" y="6033531"/>
                </a:cubicBezTo>
                <a:cubicBezTo>
                  <a:pt x="1629459" y="6233327"/>
                  <a:pt x="1412286" y="6451119"/>
                  <a:pt x="1211999" y="6683610"/>
                </a:cubicBezTo>
                <a:cubicBezTo>
                  <a:pt x="1212594" y="6686848"/>
                  <a:pt x="1213637" y="6689601"/>
                  <a:pt x="1213266" y="6691947"/>
                </a:cubicBezTo>
                <a:cubicBezTo>
                  <a:pt x="1207239" y="6745048"/>
                  <a:pt x="1203941" y="6797982"/>
                  <a:pt x="1203370" y="6850676"/>
                </a:cubicBezTo>
                <a:cubicBezTo>
                  <a:pt x="1203470" y="6853117"/>
                  <a:pt x="1203571" y="6855559"/>
                  <a:pt x="1203671" y="6858000"/>
                </a:cubicBezTo>
                <a:lnTo>
                  <a:pt x="1143180" y="6858000"/>
                </a:lnTo>
                <a:cubicBezTo>
                  <a:pt x="1142845" y="6827348"/>
                  <a:pt x="1142511" y="6796697"/>
                  <a:pt x="1142176" y="6766045"/>
                </a:cubicBezTo>
                <a:lnTo>
                  <a:pt x="1067484" y="6858000"/>
                </a:lnTo>
                <a:lnTo>
                  <a:pt x="953928" y="6858000"/>
                </a:lnTo>
                <a:lnTo>
                  <a:pt x="959715" y="6850185"/>
                </a:lnTo>
                <a:cubicBezTo>
                  <a:pt x="1122351" y="6642955"/>
                  <a:pt x="1297493" y="6445464"/>
                  <a:pt x="1483788" y="6259174"/>
                </a:cubicBezTo>
                <a:cubicBezTo>
                  <a:pt x="1354519" y="6252700"/>
                  <a:pt x="1219786" y="6272526"/>
                  <a:pt x="1100671" y="6252137"/>
                </a:cubicBezTo>
                <a:cubicBezTo>
                  <a:pt x="1097473" y="6253667"/>
                  <a:pt x="1093344" y="6255226"/>
                  <a:pt x="1090144" y="6256748"/>
                </a:cubicBezTo>
                <a:cubicBezTo>
                  <a:pt x="1093160" y="6262221"/>
                  <a:pt x="1095726" y="6268172"/>
                  <a:pt x="1095872" y="6271892"/>
                </a:cubicBezTo>
                <a:cubicBezTo>
                  <a:pt x="1117034" y="6614754"/>
                  <a:pt x="501310" y="6765589"/>
                  <a:pt x="262785" y="6845450"/>
                </a:cubicBezTo>
                <a:cubicBezTo>
                  <a:pt x="240730" y="6852851"/>
                  <a:pt x="197167" y="6788461"/>
                  <a:pt x="209968" y="6770713"/>
                </a:cubicBezTo>
                <a:cubicBezTo>
                  <a:pt x="383281" y="6527661"/>
                  <a:pt x="615742" y="6377713"/>
                  <a:pt x="873460" y="6253768"/>
                </a:cubicBezTo>
                <a:cubicBezTo>
                  <a:pt x="626943" y="6191900"/>
                  <a:pt x="365733" y="5960633"/>
                  <a:pt x="192686" y="5849257"/>
                </a:cubicBezTo>
                <a:cubicBezTo>
                  <a:pt x="116185" y="5799690"/>
                  <a:pt x="52073" y="5754165"/>
                  <a:pt x="4696" y="5697668"/>
                </a:cubicBezTo>
                <a:lnTo>
                  <a:pt x="0" y="5689984"/>
                </a:lnTo>
                <a:lnTo>
                  <a:pt x="0" y="5513472"/>
                </a:lnTo>
                <a:lnTo>
                  <a:pt x="174101" y="5620277"/>
                </a:lnTo>
                <a:cubicBezTo>
                  <a:pt x="413334" y="5759164"/>
                  <a:pt x="660435" y="5885160"/>
                  <a:pt x="891800" y="6036935"/>
                </a:cubicBezTo>
                <a:cubicBezTo>
                  <a:pt x="944884" y="6071606"/>
                  <a:pt x="1012106" y="6145300"/>
                  <a:pt x="1072219" y="6169443"/>
                </a:cubicBezTo>
                <a:cubicBezTo>
                  <a:pt x="1072700" y="6169886"/>
                  <a:pt x="1073629" y="6169850"/>
                  <a:pt x="1074117" y="6170301"/>
                </a:cubicBezTo>
                <a:cubicBezTo>
                  <a:pt x="1077423" y="6171567"/>
                  <a:pt x="1080285" y="6173315"/>
                  <a:pt x="1083114" y="6174131"/>
                </a:cubicBezTo>
                <a:cubicBezTo>
                  <a:pt x="1205686" y="6211148"/>
                  <a:pt x="1403553" y="6162717"/>
                  <a:pt x="1543010" y="6191140"/>
                </a:cubicBezTo>
                <a:cubicBezTo>
                  <a:pt x="1545352" y="6191516"/>
                  <a:pt x="1548218" y="6193258"/>
                  <a:pt x="1551080" y="6195006"/>
                </a:cubicBezTo>
                <a:cubicBezTo>
                  <a:pt x="1796784" y="5956970"/>
                  <a:pt x="2061981" y="5740521"/>
                  <a:pt x="2345443" y="5549882"/>
                </a:cubicBezTo>
                <a:cubicBezTo>
                  <a:pt x="2141371" y="5547786"/>
                  <a:pt x="1930334" y="5604666"/>
                  <a:pt x="1721499" y="5599969"/>
                </a:cubicBezTo>
                <a:cubicBezTo>
                  <a:pt x="1398951" y="5593309"/>
                  <a:pt x="1081337" y="5547329"/>
                  <a:pt x="767716" y="5472768"/>
                </a:cubicBezTo>
                <a:cubicBezTo>
                  <a:pt x="753133" y="5469162"/>
                  <a:pt x="700946" y="5398599"/>
                  <a:pt x="722147" y="5393091"/>
                </a:cubicBezTo>
                <a:cubicBezTo>
                  <a:pt x="968781" y="5329673"/>
                  <a:pt x="1232259" y="5326588"/>
                  <a:pt x="1485552" y="5313202"/>
                </a:cubicBezTo>
                <a:cubicBezTo>
                  <a:pt x="1722589" y="5300930"/>
                  <a:pt x="1934026" y="5312502"/>
                  <a:pt x="2143004" y="5402420"/>
                </a:cubicBezTo>
                <a:cubicBezTo>
                  <a:pt x="2072259" y="5321879"/>
                  <a:pt x="2001915" y="5239927"/>
                  <a:pt x="1933391" y="5156971"/>
                </a:cubicBezTo>
                <a:cubicBezTo>
                  <a:pt x="1884964" y="5098829"/>
                  <a:pt x="1830279" y="5047453"/>
                  <a:pt x="1827118" y="4968410"/>
                </a:cubicBezTo>
                <a:cubicBezTo>
                  <a:pt x="1826899" y="4962830"/>
                  <a:pt x="1831287" y="4956131"/>
                  <a:pt x="1837349" y="4956357"/>
                </a:cubicBezTo>
                <a:cubicBezTo>
                  <a:pt x="1954786" y="4958180"/>
                  <a:pt x="2095955" y="5099243"/>
                  <a:pt x="2162835" y="5187853"/>
                </a:cubicBezTo>
                <a:cubicBezTo>
                  <a:pt x="2223806" y="5268314"/>
                  <a:pt x="2261117" y="5362764"/>
                  <a:pt x="2257167" y="5462123"/>
                </a:cubicBezTo>
                <a:cubicBezTo>
                  <a:pt x="2258619" y="5463463"/>
                  <a:pt x="2260110" y="5465731"/>
                  <a:pt x="2261598" y="5467998"/>
                </a:cubicBezTo>
                <a:cubicBezTo>
                  <a:pt x="2319293" y="5466627"/>
                  <a:pt x="2377620" y="5469418"/>
                  <a:pt x="2437177" y="5479608"/>
                </a:cubicBezTo>
                <a:cubicBezTo>
                  <a:pt x="2440002" y="5480429"/>
                  <a:pt x="2442387" y="5481726"/>
                  <a:pt x="2445247" y="5483476"/>
                </a:cubicBezTo>
                <a:cubicBezTo>
                  <a:pt x="2542410" y="5420910"/>
                  <a:pt x="2642483" y="5361023"/>
                  <a:pt x="2743626" y="5304819"/>
                </a:cubicBezTo>
                <a:cubicBezTo>
                  <a:pt x="2843877" y="5249576"/>
                  <a:pt x="2945694" y="5198471"/>
                  <a:pt x="3048102" y="5150595"/>
                </a:cubicBezTo>
                <a:cubicBezTo>
                  <a:pt x="2585795" y="5154639"/>
                  <a:pt x="2153807" y="4996795"/>
                  <a:pt x="1799414" y="4694732"/>
                </a:cubicBezTo>
                <a:cubicBezTo>
                  <a:pt x="1791709" y="4688523"/>
                  <a:pt x="1742423" y="4620635"/>
                  <a:pt x="1771735" y="4619929"/>
                </a:cubicBezTo>
                <a:cubicBezTo>
                  <a:pt x="2256142" y="4609405"/>
                  <a:pt x="2784409" y="4670721"/>
                  <a:pt x="3104273" y="5076159"/>
                </a:cubicBezTo>
                <a:cubicBezTo>
                  <a:pt x="3108183" y="5080663"/>
                  <a:pt x="3110711" y="5085686"/>
                  <a:pt x="3113245" y="5090705"/>
                </a:cubicBezTo>
                <a:cubicBezTo>
                  <a:pt x="3118189" y="5097958"/>
                  <a:pt x="3122727" y="5106622"/>
                  <a:pt x="3126294" y="5114400"/>
                </a:cubicBezTo>
                <a:cubicBezTo>
                  <a:pt x="3390302" y="4996262"/>
                  <a:pt x="3661785" y="4902036"/>
                  <a:pt x="3937433" y="4830473"/>
                </a:cubicBezTo>
                <a:cubicBezTo>
                  <a:pt x="3836176" y="4732523"/>
                  <a:pt x="3721785" y="4620668"/>
                  <a:pt x="3590475" y="4597974"/>
                </a:cubicBezTo>
                <a:cubicBezTo>
                  <a:pt x="3435249" y="4571111"/>
                  <a:pt x="3264279" y="4616605"/>
                  <a:pt x="3100264" y="4579845"/>
                </a:cubicBezTo>
                <a:cubicBezTo>
                  <a:pt x="2787310" y="4510393"/>
                  <a:pt x="2468738" y="4370372"/>
                  <a:pt x="2183576" y="4227150"/>
                </a:cubicBezTo>
                <a:cubicBezTo>
                  <a:pt x="2170260" y="4220226"/>
                  <a:pt x="2115765" y="4150220"/>
                  <a:pt x="2151029" y="4146947"/>
                </a:cubicBezTo>
                <a:cubicBezTo>
                  <a:pt x="2677991" y="4094203"/>
                  <a:pt x="3159089" y="4117356"/>
                  <a:pt x="3563434" y="4469115"/>
                </a:cubicBezTo>
                <a:lnTo>
                  <a:pt x="3177952" y="3657386"/>
                </a:lnTo>
                <a:cubicBezTo>
                  <a:pt x="3171337" y="3643210"/>
                  <a:pt x="3161442" y="3605414"/>
                  <a:pt x="3189263" y="3625726"/>
                </a:cubicBezTo>
                <a:cubicBezTo>
                  <a:pt x="3348177" y="3744655"/>
                  <a:pt x="3463235" y="3908187"/>
                  <a:pt x="3560912" y="4079863"/>
                </a:cubicBezTo>
                <a:cubicBezTo>
                  <a:pt x="3646545" y="4229668"/>
                  <a:pt x="3658964" y="4353983"/>
                  <a:pt x="3626636" y="4512230"/>
                </a:cubicBezTo>
                <a:cubicBezTo>
                  <a:pt x="3635603" y="4515129"/>
                  <a:pt x="3644081" y="4517586"/>
                  <a:pt x="3653088" y="4521417"/>
                </a:cubicBezTo>
                <a:cubicBezTo>
                  <a:pt x="3765052" y="4572828"/>
                  <a:pt x="3892199" y="4724230"/>
                  <a:pt x="3988128" y="4817267"/>
                </a:cubicBezTo>
                <a:cubicBezTo>
                  <a:pt x="4265269" y="4747971"/>
                  <a:pt x="4547054" y="4701774"/>
                  <a:pt x="4830582" y="4676000"/>
                </a:cubicBezTo>
                <a:lnTo>
                  <a:pt x="4830100" y="4675554"/>
                </a:lnTo>
                <a:cubicBezTo>
                  <a:pt x="4727027" y="4369030"/>
                  <a:pt x="4271973" y="4333199"/>
                  <a:pt x="4036318" y="4147013"/>
                </a:cubicBezTo>
                <a:cubicBezTo>
                  <a:pt x="3810777" y="3969273"/>
                  <a:pt x="3654591" y="3720297"/>
                  <a:pt x="3432098" y="3537312"/>
                </a:cubicBezTo>
                <a:cubicBezTo>
                  <a:pt x="3405134" y="3515099"/>
                  <a:pt x="3391592" y="3444385"/>
                  <a:pt x="3446761" y="3461278"/>
                </a:cubicBezTo>
                <a:cubicBezTo>
                  <a:pt x="3801752" y="3568638"/>
                  <a:pt x="4119982" y="3746863"/>
                  <a:pt x="4419733" y="3963555"/>
                </a:cubicBezTo>
                <a:cubicBezTo>
                  <a:pt x="4597168" y="4091520"/>
                  <a:pt x="4760991" y="4228417"/>
                  <a:pt x="4781371" y="4458604"/>
                </a:cubicBezTo>
                <a:cubicBezTo>
                  <a:pt x="4781562" y="4463257"/>
                  <a:pt x="4780772" y="4467014"/>
                  <a:pt x="4780440" y="4470290"/>
                </a:cubicBezTo>
                <a:cubicBezTo>
                  <a:pt x="4830364" y="4519056"/>
                  <a:pt x="4870983" y="4579844"/>
                  <a:pt x="4898954" y="4662092"/>
                </a:cubicBezTo>
                <a:cubicBezTo>
                  <a:pt x="4900480" y="4665288"/>
                  <a:pt x="4900107" y="4667630"/>
                  <a:pt x="4900699" y="4670867"/>
                </a:cubicBezTo>
                <a:cubicBezTo>
                  <a:pt x="5170915" y="4649815"/>
                  <a:pt x="5442360" y="4647817"/>
                  <a:pt x="5714511" y="4663483"/>
                </a:cubicBezTo>
                <a:cubicBezTo>
                  <a:pt x="5651495" y="4555157"/>
                  <a:pt x="5582088" y="4449879"/>
                  <a:pt x="5464793" y="4393556"/>
                </a:cubicBezTo>
                <a:cubicBezTo>
                  <a:pt x="5463384" y="4393148"/>
                  <a:pt x="5462860" y="4391770"/>
                  <a:pt x="5461897" y="4390879"/>
                </a:cubicBezTo>
                <a:cubicBezTo>
                  <a:pt x="4970387" y="4293633"/>
                  <a:pt x="4556299" y="3674930"/>
                  <a:pt x="4294126" y="3303048"/>
                </a:cubicBezTo>
                <a:cubicBezTo>
                  <a:pt x="4284225" y="3288537"/>
                  <a:pt x="4271318" y="3233630"/>
                  <a:pt x="4305321" y="3256953"/>
                </a:cubicBezTo>
                <a:cubicBezTo>
                  <a:pt x="4530520" y="3414680"/>
                  <a:pt x="4740956" y="3587440"/>
                  <a:pt x="4949299" y="3766336"/>
                </a:cubicBezTo>
                <a:cubicBezTo>
                  <a:pt x="5065543" y="3866477"/>
                  <a:pt x="5184542" y="3965579"/>
                  <a:pt x="5291452" y="4076801"/>
                </a:cubicBezTo>
                <a:cubicBezTo>
                  <a:pt x="5309900" y="4095629"/>
                  <a:pt x="5393714" y="4211504"/>
                  <a:pt x="5434998" y="4254100"/>
                </a:cubicBezTo>
                <a:cubicBezTo>
                  <a:pt x="5369347" y="4172892"/>
                  <a:pt x="5356822" y="3836202"/>
                  <a:pt x="5351015" y="3760989"/>
                </a:cubicBezTo>
                <a:cubicBezTo>
                  <a:pt x="5330486" y="3492147"/>
                  <a:pt x="5355823" y="3228927"/>
                  <a:pt x="5413780" y="2966265"/>
                </a:cubicBezTo>
                <a:cubicBezTo>
                  <a:pt x="5415835" y="2956520"/>
                  <a:pt x="5420191" y="2953318"/>
                  <a:pt x="5425627" y="2954192"/>
                </a:cubicBezTo>
                <a:close/>
                <a:moveTo>
                  <a:pt x="6604735" y="2041381"/>
                </a:moveTo>
                <a:cubicBezTo>
                  <a:pt x="6726311" y="2327927"/>
                  <a:pt x="6916754" y="2606522"/>
                  <a:pt x="7204487" y="2742112"/>
                </a:cubicBezTo>
                <a:cubicBezTo>
                  <a:pt x="7179895" y="2719491"/>
                  <a:pt x="7154936" y="2696378"/>
                  <a:pt x="7131592" y="2672096"/>
                </a:cubicBezTo>
                <a:cubicBezTo>
                  <a:pt x="7084181" y="2622518"/>
                  <a:pt x="7039271" y="2569608"/>
                  <a:pt x="6996344" y="2518310"/>
                </a:cubicBezTo>
                <a:cubicBezTo>
                  <a:pt x="6908871" y="2414600"/>
                  <a:pt x="6818501" y="2306884"/>
                  <a:pt x="6735495" y="2196890"/>
                </a:cubicBezTo>
                <a:lnTo>
                  <a:pt x="6721901" y="2179274"/>
                </a:lnTo>
                <a:cubicBezTo>
                  <a:pt x="6685654" y="2131523"/>
                  <a:pt x="6648317" y="2082278"/>
                  <a:pt x="6604735" y="2041381"/>
                </a:cubicBezTo>
                <a:close/>
                <a:moveTo>
                  <a:pt x="6591670" y="1988277"/>
                </a:moveTo>
                <a:cubicBezTo>
                  <a:pt x="6653650" y="2036451"/>
                  <a:pt x="6701310" y="2098809"/>
                  <a:pt x="6747349" y="2160069"/>
                </a:cubicBezTo>
                <a:lnTo>
                  <a:pt x="6760943" y="2177686"/>
                </a:lnTo>
                <a:cubicBezTo>
                  <a:pt x="6844486" y="2287290"/>
                  <a:pt x="6934499" y="2394502"/>
                  <a:pt x="7021065" y="2498102"/>
                </a:cubicBezTo>
                <a:cubicBezTo>
                  <a:pt x="7063629" y="2548900"/>
                  <a:pt x="7108178" y="2601313"/>
                  <a:pt x="7155223" y="2650386"/>
                </a:cubicBezTo>
                <a:cubicBezTo>
                  <a:pt x="7170968" y="2666443"/>
                  <a:pt x="7186885" y="2681619"/>
                  <a:pt x="7203167" y="2697288"/>
                </a:cubicBezTo>
                <a:cubicBezTo>
                  <a:pt x="7124362" y="2565928"/>
                  <a:pt x="7030837" y="2441422"/>
                  <a:pt x="6937703" y="2321981"/>
                </a:cubicBezTo>
                <a:cubicBezTo>
                  <a:pt x="6842752" y="2200032"/>
                  <a:pt x="6742965" y="2048781"/>
                  <a:pt x="6591670" y="1988277"/>
                </a:cubicBezTo>
                <a:close/>
                <a:moveTo>
                  <a:pt x="5798671" y="1981601"/>
                </a:moveTo>
                <a:cubicBezTo>
                  <a:pt x="5784234" y="2008086"/>
                  <a:pt x="5768551" y="2036236"/>
                  <a:pt x="5754709" y="2071454"/>
                </a:cubicBezTo>
                <a:cubicBezTo>
                  <a:pt x="5651219" y="2330361"/>
                  <a:pt x="5694208" y="2592217"/>
                  <a:pt x="5763044" y="2842206"/>
                </a:cubicBezTo>
                <a:cubicBezTo>
                  <a:pt x="5763687" y="2828007"/>
                  <a:pt x="5764331" y="2813808"/>
                  <a:pt x="5764974" y="2799609"/>
                </a:cubicBezTo>
                <a:cubicBezTo>
                  <a:pt x="5766710" y="2755616"/>
                  <a:pt x="5768626" y="2710738"/>
                  <a:pt x="5767665" y="2666409"/>
                </a:cubicBezTo>
                <a:cubicBezTo>
                  <a:pt x="5766964" y="2637156"/>
                  <a:pt x="5764828" y="2608182"/>
                  <a:pt x="5763055" y="2579705"/>
                </a:cubicBezTo>
                <a:cubicBezTo>
                  <a:pt x="5760913" y="2550734"/>
                  <a:pt x="5758780" y="2521760"/>
                  <a:pt x="5758079" y="2492508"/>
                </a:cubicBezTo>
                <a:cubicBezTo>
                  <a:pt x="5755745" y="2394242"/>
                  <a:pt x="5767619" y="2294070"/>
                  <a:pt x="5779325" y="2197069"/>
                </a:cubicBezTo>
                <a:cubicBezTo>
                  <a:pt x="5787753" y="2126095"/>
                  <a:pt x="5796001" y="2053736"/>
                  <a:pt x="5798671" y="1981601"/>
                </a:cubicBezTo>
                <a:close/>
                <a:moveTo>
                  <a:pt x="5829202" y="1971679"/>
                </a:moveTo>
                <a:cubicBezTo>
                  <a:pt x="5826736" y="2047481"/>
                  <a:pt x="5818154" y="2123904"/>
                  <a:pt x="5809558" y="2198043"/>
                </a:cubicBezTo>
                <a:cubicBezTo>
                  <a:pt x="5798026" y="2294159"/>
                  <a:pt x="5785973" y="2392938"/>
                  <a:pt x="5788653" y="2489430"/>
                </a:cubicBezTo>
                <a:cubicBezTo>
                  <a:pt x="5789524" y="2517790"/>
                  <a:pt x="5791665" y="2546759"/>
                  <a:pt x="5793439" y="2575235"/>
                </a:cubicBezTo>
                <a:cubicBezTo>
                  <a:pt x="5794815" y="2596366"/>
                  <a:pt x="5795822" y="2617001"/>
                  <a:pt x="5796837" y="2637633"/>
                </a:cubicBezTo>
                <a:cubicBezTo>
                  <a:pt x="5803017" y="2582794"/>
                  <a:pt x="5810098" y="2528066"/>
                  <a:pt x="5818614" y="2473055"/>
                </a:cubicBezTo>
                <a:cubicBezTo>
                  <a:pt x="5845917" y="2299125"/>
                  <a:pt x="5877599" y="2135758"/>
                  <a:pt x="5829202" y="1971679"/>
                </a:cubicBezTo>
                <a:close/>
                <a:moveTo>
                  <a:pt x="5911389" y="1898371"/>
                </a:moveTo>
                <a:cubicBezTo>
                  <a:pt x="6006914" y="2026768"/>
                  <a:pt x="6112955" y="2136857"/>
                  <a:pt x="6237627" y="2231921"/>
                </a:cubicBezTo>
                <a:cubicBezTo>
                  <a:pt x="6161282" y="2090381"/>
                  <a:pt x="6060308" y="1952200"/>
                  <a:pt x="5911389" y="1898371"/>
                </a:cubicBezTo>
                <a:close/>
                <a:moveTo>
                  <a:pt x="6944437" y="1575402"/>
                </a:moveTo>
                <a:cubicBezTo>
                  <a:pt x="6732842" y="1643305"/>
                  <a:pt x="6518352" y="1707201"/>
                  <a:pt x="6304730" y="1766654"/>
                </a:cubicBezTo>
                <a:cubicBezTo>
                  <a:pt x="6527947" y="1784949"/>
                  <a:pt x="6737901" y="1680839"/>
                  <a:pt x="6944437" y="1575402"/>
                </a:cubicBezTo>
                <a:close/>
                <a:moveTo>
                  <a:pt x="7019523" y="1519450"/>
                </a:moveTo>
                <a:cubicBezTo>
                  <a:pt x="6766096" y="1537552"/>
                  <a:pt x="6524653" y="1609537"/>
                  <a:pt x="6298091" y="1737122"/>
                </a:cubicBezTo>
                <a:cubicBezTo>
                  <a:pt x="6539381" y="1670594"/>
                  <a:pt x="6780997" y="1597715"/>
                  <a:pt x="7019523" y="1519450"/>
                </a:cubicBezTo>
                <a:close/>
                <a:moveTo>
                  <a:pt x="2399523" y="1428234"/>
                </a:moveTo>
                <a:cubicBezTo>
                  <a:pt x="2324192" y="1539775"/>
                  <a:pt x="2267478" y="1713586"/>
                  <a:pt x="2224982" y="1826201"/>
                </a:cubicBezTo>
                <a:cubicBezTo>
                  <a:pt x="2161246" y="1995817"/>
                  <a:pt x="2120250" y="2168765"/>
                  <a:pt x="2096099" y="2345900"/>
                </a:cubicBezTo>
                <a:cubicBezTo>
                  <a:pt x="2166834" y="2165047"/>
                  <a:pt x="2226331" y="1978598"/>
                  <a:pt x="2283317" y="1796925"/>
                </a:cubicBezTo>
                <a:lnTo>
                  <a:pt x="2399523" y="1428234"/>
                </a:lnTo>
                <a:close/>
                <a:moveTo>
                  <a:pt x="2448558" y="1373435"/>
                </a:moveTo>
                <a:lnTo>
                  <a:pt x="2312521" y="1806140"/>
                </a:lnTo>
                <a:cubicBezTo>
                  <a:pt x="2255817" y="1985569"/>
                  <a:pt x="2197150" y="2169492"/>
                  <a:pt x="2127533" y="2348380"/>
                </a:cubicBezTo>
                <a:cubicBezTo>
                  <a:pt x="2230881" y="2201722"/>
                  <a:pt x="2307261" y="2041905"/>
                  <a:pt x="2358080" y="1866134"/>
                </a:cubicBezTo>
                <a:cubicBezTo>
                  <a:pt x="2378743" y="1795373"/>
                  <a:pt x="2394349" y="1722940"/>
                  <a:pt x="2407436" y="1651070"/>
                </a:cubicBezTo>
                <a:cubicBezTo>
                  <a:pt x="2417458" y="1596892"/>
                  <a:pt x="2466254" y="1384915"/>
                  <a:pt x="2448558" y="1373435"/>
                </a:cubicBezTo>
                <a:close/>
                <a:moveTo>
                  <a:pt x="278707" y="1352270"/>
                </a:moveTo>
                <a:lnTo>
                  <a:pt x="321570" y="1861610"/>
                </a:lnTo>
                <a:cubicBezTo>
                  <a:pt x="336248" y="1725752"/>
                  <a:pt x="317508" y="1584885"/>
                  <a:pt x="294281" y="1440658"/>
                </a:cubicBezTo>
                <a:lnTo>
                  <a:pt x="278707" y="1352270"/>
                </a:lnTo>
                <a:close/>
                <a:moveTo>
                  <a:pt x="1423821" y="1351958"/>
                </a:moveTo>
                <a:cubicBezTo>
                  <a:pt x="1426859" y="1507722"/>
                  <a:pt x="1587831" y="1796280"/>
                  <a:pt x="1638521" y="1908470"/>
                </a:cubicBezTo>
                <a:cubicBezTo>
                  <a:pt x="1674424" y="1987707"/>
                  <a:pt x="1711105" y="2070587"/>
                  <a:pt x="1754199" y="2149284"/>
                </a:cubicBezTo>
                <a:cubicBezTo>
                  <a:pt x="1797295" y="2227981"/>
                  <a:pt x="1846801" y="2302493"/>
                  <a:pt x="1908359" y="2364988"/>
                </a:cubicBezTo>
                <a:cubicBezTo>
                  <a:pt x="1805946" y="2193096"/>
                  <a:pt x="1725953" y="2007134"/>
                  <a:pt x="1647661" y="1825945"/>
                </a:cubicBezTo>
                <a:cubicBezTo>
                  <a:pt x="1579500" y="1667751"/>
                  <a:pt x="1508533" y="1505355"/>
                  <a:pt x="1423821" y="1351958"/>
                </a:cubicBezTo>
                <a:close/>
                <a:moveTo>
                  <a:pt x="1431890" y="1306475"/>
                </a:moveTo>
                <a:cubicBezTo>
                  <a:pt x="1458339" y="1352187"/>
                  <a:pt x="1483952" y="1399016"/>
                  <a:pt x="1507597" y="1446132"/>
                </a:cubicBezTo>
                <a:cubicBezTo>
                  <a:pt x="1568403" y="1567288"/>
                  <a:pt x="1621917" y="1692101"/>
                  <a:pt x="1674586" y="1813832"/>
                </a:cubicBezTo>
                <a:cubicBezTo>
                  <a:pt x="1719648" y="1918315"/>
                  <a:pt x="1765554" y="2024477"/>
                  <a:pt x="1815950" y="2128564"/>
                </a:cubicBezTo>
                <a:cubicBezTo>
                  <a:pt x="1866346" y="2232648"/>
                  <a:pt x="1921228" y="2334658"/>
                  <a:pt x="1984242" y="2430829"/>
                </a:cubicBezTo>
                <a:cubicBezTo>
                  <a:pt x="1994073" y="2437830"/>
                  <a:pt x="2003908" y="2444836"/>
                  <a:pt x="2014023" y="2450995"/>
                </a:cubicBezTo>
                <a:cubicBezTo>
                  <a:pt x="1956448" y="2239741"/>
                  <a:pt x="1853160" y="2049325"/>
                  <a:pt x="1747337" y="1855264"/>
                </a:cubicBezTo>
                <a:cubicBezTo>
                  <a:pt x="1678102" y="1728504"/>
                  <a:pt x="1608870" y="1601753"/>
                  <a:pt x="1533749" y="1478656"/>
                </a:cubicBezTo>
                <a:cubicBezTo>
                  <a:pt x="1510398" y="1440515"/>
                  <a:pt x="1454048" y="1294657"/>
                  <a:pt x="1431890" y="1306475"/>
                </a:cubicBezTo>
                <a:close/>
                <a:moveTo>
                  <a:pt x="5052692" y="1292994"/>
                </a:moveTo>
                <a:cubicBezTo>
                  <a:pt x="5103155" y="1406739"/>
                  <a:pt x="5153078" y="1520878"/>
                  <a:pt x="5200661" y="1635186"/>
                </a:cubicBezTo>
                <a:cubicBezTo>
                  <a:pt x="5238218" y="1725483"/>
                  <a:pt x="5273610" y="1815047"/>
                  <a:pt x="5297138" y="1906351"/>
                </a:cubicBezTo>
                <a:cubicBezTo>
                  <a:pt x="5281533" y="1683399"/>
                  <a:pt x="5177210" y="1491946"/>
                  <a:pt x="5052692" y="1292994"/>
                </a:cubicBezTo>
                <a:close/>
                <a:moveTo>
                  <a:pt x="5009948" y="1273619"/>
                </a:moveTo>
                <a:cubicBezTo>
                  <a:pt x="5013363" y="1406203"/>
                  <a:pt x="5078144" y="1538571"/>
                  <a:pt x="5121777" y="1654213"/>
                </a:cubicBezTo>
                <a:cubicBezTo>
                  <a:pt x="5175625" y="1795269"/>
                  <a:pt x="5233597" y="1934093"/>
                  <a:pt x="5293545" y="2072247"/>
                </a:cubicBezTo>
                <a:cubicBezTo>
                  <a:pt x="5293533" y="2069971"/>
                  <a:pt x="5294060" y="2067298"/>
                  <a:pt x="5294042" y="2065019"/>
                </a:cubicBezTo>
                <a:cubicBezTo>
                  <a:pt x="5282123" y="1924099"/>
                  <a:pt x="5230273" y="1786942"/>
                  <a:pt x="5171936" y="1647613"/>
                </a:cubicBezTo>
                <a:cubicBezTo>
                  <a:pt x="5119977" y="1522743"/>
                  <a:pt x="5065315" y="1397539"/>
                  <a:pt x="5009948" y="1273619"/>
                </a:cubicBezTo>
                <a:close/>
                <a:moveTo>
                  <a:pt x="655236" y="1268632"/>
                </a:moveTo>
                <a:cubicBezTo>
                  <a:pt x="717895" y="1408869"/>
                  <a:pt x="771574" y="1550454"/>
                  <a:pt x="839521" y="1685315"/>
                </a:cubicBezTo>
                <a:cubicBezTo>
                  <a:pt x="907470" y="1820177"/>
                  <a:pt x="989683" y="1948318"/>
                  <a:pt x="1109416" y="2061663"/>
                </a:cubicBezTo>
                <a:cubicBezTo>
                  <a:pt x="1177718" y="2126399"/>
                  <a:pt x="1244319" y="2184954"/>
                  <a:pt x="1298300" y="2247742"/>
                </a:cubicBezTo>
                <a:cubicBezTo>
                  <a:pt x="1250168" y="2156040"/>
                  <a:pt x="1187457" y="2071655"/>
                  <a:pt x="1125871" y="1989513"/>
                </a:cubicBezTo>
                <a:cubicBezTo>
                  <a:pt x="1076370" y="1923070"/>
                  <a:pt x="1025189" y="1854667"/>
                  <a:pt x="981574" y="1783157"/>
                </a:cubicBezTo>
                <a:cubicBezTo>
                  <a:pt x="960475" y="1748106"/>
                  <a:pt x="941058" y="1712211"/>
                  <a:pt x="922198" y="1677437"/>
                </a:cubicBezTo>
                <a:cubicBezTo>
                  <a:pt x="905028" y="1646031"/>
                  <a:pt x="887579" y="1614059"/>
                  <a:pt x="869293" y="1583214"/>
                </a:cubicBezTo>
                <a:cubicBezTo>
                  <a:pt x="832994" y="1522086"/>
                  <a:pt x="791368" y="1462924"/>
                  <a:pt x="751431" y="1405731"/>
                </a:cubicBezTo>
                <a:lnTo>
                  <a:pt x="655236" y="1268632"/>
                </a:lnTo>
                <a:close/>
                <a:moveTo>
                  <a:pt x="6516292" y="1263064"/>
                </a:moveTo>
                <a:cubicBezTo>
                  <a:pt x="6288018" y="1373581"/>
                  <a:pt x="6031500" y="1451909"/>
                  <a:pt x="5736320" y="1501803"/>
                </a:cubicBezTo>
                <a:cubicBezTo>
                  <a:pt x="6001708" y="1565837"/>
                  <a:pt x="6267694" y="1408906"/>
                  <a:pt x="6516292" y="1263064"/>
                </a:cubicBezTo>
                <a:close/>
                <a:moveTo>
                  <a:pt x="291466" y="1250369"/>
                </a:moveTo>
                <a:cubicBezTo>
                  <a:pt x="302228" y="1312380"/>
                  <a:pt x="313548" y="1374109"/>
                  <a:pt x="323180" y="1435283"/>
                </a:cubicBezTo>
                <a:cubicBezTo>
                  <a:pt x="347262" y="1585402"/>
                  <a:pt x="366566" y="1733005"/>
                  <a:pt x="349381" y="1875041"/>
                </a:cubicBezTo>
                <a:cubicBezTo>
                  <a:pt x="398887" y="1761016"/>
                  <a:pt x="404047" y="1643975"/>
                  <a:pt x="374363" y="1506494"/>
                </a:cubicBezTo>
                <a:cubicBezTo>
                  <a:pt x="356845" y="1425406"/>
                  <a:pt x="334841" y="1350786"/>
                  <a:pt x="302168" y="1274495"/>
                </a:cubicBezTo>
                <a:cubicBezTo>
                  <a:pt x="298229" y="1265236"/>
                  <a:pt x="295129" y="1257666"/>
                  <a:pt x="291466" y="1250369"/>
                </a:cubicBezTo>
                <a:close/>
                <a:moveTo>
                  <a:pt x="678222" y="1248670"/>
                </a:moveTo>
                <a:lnTo>
                  <a:pt x="775536" y="1388015"/>
                </a:lnTo>
                <a:cubicBezTo>
                  <a:pt x="815764" y="1445771"/>
                  <a:pt x="857669" y="1505484"/>
                  <a:pt x="894529" y="1567739"/>
                </a:cubicBezTo>
                <a:cubicBezTo>
                  <a:pt x="913103" y="1599148"/>
                  <a:pt x="930546" y="1631115"/>
                  <a:pt x="948000" y="1663088"/>
                </a:cubicBezTo>
                <a:cubicBezTo>
                  <a:pt x="966853" y="1697859"/>
                  <a:pt x="986277" y="1733757"/>
                  <a:pt x="1006812" y="1767683"/>
                </a:cubicBezTo>
                <a:cubicBezTo>
                  <a:pt x="1049303" y="1838347"/>
                  <a:pt x="1100205" y="1906189"/>
                  <a:pt x="1149133" y="1971513"/>
                </a:cubicBezTo>
                <a:cubicBezTo>
                  <a:pt x="1215506" y="2060384"/>
                  <a:pt x="1283561" y="2151216"/>
                  <a:pt x="1333952" y="2251620"/>
                </a:cubicBezTo>
                <a:lnTo>
                  <a:pt x="1337329" y="2258350"/>
                </a:lnTo>
                <a:cubicBezTo>
                  <a:pt x="1352131" y="2023413"/>
                  <a:pt x="1145204" y="1784597"/>
                  <a:pt x="1014726" y="1615556"/>
                </a:cubicBezTo>
                <a:cubicBezTo>
                  <a:pt x="911517" y="1481269"/>
                  <a:pt x="800192" y="1360189"/>
                  <a:pt x="678222" y="1248670"/>
                </a:cubicBezTo>
                <a:close/>
                <a:moveTo>
                  <a:pt x="6691602" y="1140573"/>
                </a:moveTo>
                <a:cubicBezTo>
                  <a:pt x="6646175" y="1158238"/>
                  <a:pt x="6598950" y="1175684"/>
                  <a:pt x="6571100" y="1183662"/>
                </a:cubicBezTo>
                <a:cubicBezTo>
                  <a:pt x="6462406" y="1213607"/>
                  <a:pt x="6352215" y="1234713"/>
                  <a:pt x="6241687" y="1257600"/>
                </a:cubicBezTo>
                <a:cubicBezTo>
                  <a:pt x="6040746" y="1299467"/>
                  <a:pt x="5893317" y="1420819"/>
                  <a:pt x="5693009" y="1478256"/>
                </a:cubicBezTo>
                <a:cubicBezTo>
                  <a:pt x="6021285" y="1426507"/>
                  <a:pt x="6301876" y="1340642"/>
                  <a:pt x="6548420" y="1214599"/>
                </a:cubicBezTo>
                <a:lnTo>
                  <a:pt x="6605473" y="1184686"/>
                </a:lnTo>
                <a:cubicBezTo>
                  <a:pt x="6633823" y="1169483"/>
                  <a:pt x="6662531" y="1154778"/>
                  <a:pt x="6691602" y="1140573"/>
                </a:cubicBezTo>
                <a:close/>
                <a:moveTo>
                  <a:pt x="4002475" y="1037802"/>
                </a:moveTo>
                <a:lnTo>
                  <a:pt x="4000324" y="1039362"/>
                </a:lnTo>
                <a:lnTo>
                  <a:pt x="4002862" y="1042866"/>
                </a:lnTo>
                <a:cubicBezTo>
                  <a:pt x="4002672" y="1041472"/>
                  <a:pt x="4002487" y="1040086"/>
                  <a:pt x="4002475" y="1037802"/>
                </a:cubicBezTo>
                <a:close/>
                <a:moveTo>
                  <a:pt x="506322" y="1020997"/>
                </a:moveTo>
                <a:cubicBezTo>
                  <a:pt x="513282" y="1018930"/>
                  <a:pt x="522180" y="1021005"/>
                  <a:pt x="533068" y="1029409"/>
                </a:cubicBezTo>
                <a:cubicBezTo>
                  <a:pt x="813777" y="1244537"/>
                  <a:pt x="1037861" y="1510547"/>
                  <a:pt x="1232525" y="1804675"/>
                </a:cubicBezTo>
                <a:cubicBezTo>
                  <a:pt x="1347857" y="1978510"/>
                  <a:pt x="1448039" y="2155739"/>
                  <a:pt x="1388858" y="2368011"/>
                </a:cubicBezTo>
                <a:cubicBezTo>
                  <a:pt x="1387462" y="2372226"/>
                  <a:pt x="1385496" y="2375314"/>
                  <a:pt x="1384098" y="2378125"/>
                </a:cubicBezTo>
                <a:cubicBezTo>
                  <a:pt x="1412260" y="2438425"/>
                  <a:pt x="1428077" y="2506324"/>
                  <a:pt x="1425393" y="2589124"/>
                </a:cubicBezTo>
                <a:cubicBezTo>
                  <a:pt x="1425681" y="2592488"/>
                  <a:pt x="1424559" y="2594453"/>
                  <a:pt x="1424001" y="2597541"/>
                </a:cubicBezTo>
                <a:cubicBezTo>
                  <a:pt x="1672217" y="2669579"/>
                  <a:pt x="1915127" y="2759032"/>
                  <a:pt x="2152729" y="2864487"/>
                </a:cubicBezTo>
                <a:cubicBezTo>
                  <a:pt x="2132903" y="2746636"/>
                  <a:pt x="2106350" y="2629357"/>
                  <a:pt x="2020609" y="2539671"/>
                </a:cubicBezTo>
                <a:cubicBezTo>
                  <a:pt x="2019486" y="2538832"/>
                  <a:pt x="2019482" y="2537426"/>
                  <a:pt x="2018920" y="2536309"/>
                </a:cubicBezTo>
                <a:cubicBezTo>
                  <a:pt x="1612986" y="2284320"/>
                  <a:pt x="1451410" y="1593008"/>
                  <a:pt x="1342441" y="1173017"/>
                </a:cubicBezTo>
                <a:cubicBezTo>
                  <a:pt x="1338482" y="1156742"/>
                  <a:pt x="1345418" y="1103405"/>
                  <a:pt x="1367925" y="1135648"/>
                </a:cubicBezTo>
                <a:cubicBezTo>
                  <a:pt x="1515878" y="1352095"/>
                  <a:pt x="1645605" y="1576999"/>
                  <a:pt x="1771401" y="1806673"/>
                </a:cubicBezTo>
                <a:cubicBezTo>
                  <a:pt x="1841477" y="1935111"/>
                  <a:pt x="1914363" y="2063547"/>
                  <a:pt x="1972385" y="2198735"/>
                </a:cubicBezTo>
                <a:cubicBezTo>
                  <a:pt x="1982518" y="2221738"/>
                  <a:pt x="2018367" y="2353316"/>
                  <a:pt x="2040892" y="2405205"/>
                </a:cubicBezTo>
                <a:cubicBezTo>
                  <a:pt x="2009600" y="2310668"/>
                  <a:pt x="2111587" y="2005996"/>
                  <a:pt x="2131689" y="1936926"/>
                </a:cubicBezTo>
                <a:cubicBezTo>
                  <a:pt x="2203731" y="1690111"/>
                  <a:pt x="2314813" y="1463729"/>
                  <a:pt x="2454820" y="1248808"/>
                </a:cubicBezTo>
                <a:cubicBezTo>
                  <a:pt x="2475264" y="1216788"/>
                  <a:pt x="2493340" y="1290570"/>
                  <a:pt x="2492512" y="1302920"/>
                </a:cubicBezTo>
                <a:cubicBezTo>
                  <a:pt x="2465675" y="1747535"/>
                  <a:pt x="2370053" y="2178216"/>
                  <a:pt x="2081216" y="2527513"/>
                </a:cubicBezTo>
                <a:cubicBezTo>
                  <a:pt x="2081497" y="2528073"/>
                  <a:pt x="2081211" y="2528916"/>
                  <a:pt x="2081211" y="2528916"/>
                </a:cubicBezTo>
                <a:cubicBezTo>
                  <a:pt x="2150699" y="2633778"/>
                  <a:pt x="2178105" y="2756954"/>
                  <a:pt x="2199067" y="2884061"/>
                </a:cubicBezTo>
                <a:cubicBezTo>
                  <a:pt x="2641128" y="3084915"/>
                  <a:pt x="3028660" y="3311628"/>
                  <a:pt x="3192586" y="3411496"/>
                </a:cubicBezTo>
                <a:cubicBezTo>
                  <a:pt x="3356510" y="3511368"/>
                  <a:pt x="3237401" y="3517312"/>
                  <a:pt x="3182620" y="3483279"/>
                </a:cubicBezTo>
                <a:cubicBezTo>
                  <a:pt x="3055506" y="3404310"/>
                  <a:pt x="2789863" y="3259545"/>
                  <a:pt x="2435119" y="3080173"/>
                </a:cubicBezTo>
                <a:lnTo>
                  <a:pt x="2410152" y="3063751"/>
                </a:lnTo>
                <a:lnTo>
                  <a:pt x="2408099" y="3064403"/>
                </a:lnTo>
                <a:lnTo>
                  <a:pt x="2407218" y="3070324"/>
                </a:lnTo>
                <a:cubicBezTo>
                  <a:pt x="2402612" y="3079171"/>
                  <a:pt x="2394080" y="3088906"/>
                  <a:pt x="2380138" y="3099341"/>
                </a:cubicBezTo>
                <a:cubicBezTo>
                  <a:pt x="2194333" y="3283170"/>
                  <a:pt x="1992503" y="3449064"/>
                  <a:pt x="1765923" y="3581043"/>
                </a:cubicBezTo>
                <a:cubicBezTo>
                  <a:pt x="1744896" y="3593696"/>
                  <a:pt x="1723857" y="3603555"/>
                  <a:pt x="1702258" y="3612286"/>
                </a:cubicBezTo>
                <a:cubicBezTo>
                  <a:pt x="1664333" y="3650747"/>
                  <a:pt x="1731601" y="3589836"/>
                  <a:pt x="1538370" y="3811804"/>
                </a:cubicBezTo>
                <a:cubicBezTo>
                  <a:pt x="1278852" y="4250311"/>
                  <a:pt x="915356" y="4600566"/>
                  <a:pt x="542867" y="4944092"/>
                </a:cubicBezTo>
                <a:cubicBezTo>
                  <a:pt x="521291" y="4964055"/>
                  <a:pt x="503482" y="4879596"/>
                  <a:pt x="515800" y="4862180"/>
                </a:cubicBezTo>
                <a:cubicBezTo>
                  <a:pt x="664236" y="4650055"/>
                  <a:pt x="747224" y="4402666"/>
                  <a:pt x="909145" y="4199225"/>
                </a:cubicBezTo>
                <a:cubicBezTo>
                  <a:pt x="998789" y="4086824"/>
                  <a:pt x="1101084" y="3991246"/>
                  <a:pt x="1214067" y="3908561"/>
                </a:cubicBezTo>
                <a:cubicBezTo>
                  <a:pt x="1023317" y="3973399"/>
                  <a:pt x="824392" y="4020568"/>
                  <a:pt x="640967" y="4105601"/>
                </a:cubicBezTo>
                <a:cubicBezTo>
                  <a:pt x="458381" y="4190213"/>
                  <a:pt x="284593" y="4292005"/>
                  <a:pt x="112563" y="4396952"/>
                </a:cubicBezTo>
                <a:lnTo>
                  <a:pt x="0" y="4466006"/>
                </a:lnTo>
                <a:lnTo>
                  <a:pt x="0" y="4233763"/>
                </a:lnTo>
                <a:lnTo>
                  <a:pt x="36881" y="4200118"/>
                </a:lnTo>
                <a:cubicBezTo>
                  <a:pt x="302143" y="3962792"/>
                  <a:pt x="585478" y="3740226"/>
                  <a:pt x="910534" y="3629753"/>
                </a:cubicBezTo>
                <a:cubicBezTo>
                  <a:pt x="1140280" y="3551663"/>
                  <a:pt x="1356783" y="3624873"/>
                  <a:pt x="1578717" y="3575982"/>
                </a:cubicBezTo>
                <a:cubicBezTo>
                  <a:pt x="1857881" y="3513822"/>
                  <a:pt x="2134207" y="3238918"/>
                  <a:pt x="2338780" y="3033725"/>
                </a:cubicBezTo>
                <a:cubicBezTo>
                  <a:pt x="2165203" y="2949506"/>
                  <a:pt x="1987990" y="2873430"/>
                  <a:pt x="1807991" y="2807184"/>
                </a:cubicBezTo>
                <a:cubicBezTo>
                  <a:pt x="1696192" y="2934214"/>
                  <a:pt x="1567238" y="3035444"/>
                  <a:pt x="1416358" y="3112571"/>
                </a:cubicBezTo>
                <a:cubicBezTo>
                  <a:pt x="1318658" y="3280278"/>
                  <a:pt x="1112986" y="3321000"/>
                  <a:pt x="939066" y="3378798"/>
                </a:cubicBezTo>
                <a:cubicBezTo>
                  <a:pt x="668357" y="3469020"/>
                  <a:pt x="393418" y="3543804"/>
                  <a:pt x="115099" y="3607650"/>
                </a:cubicBezTo>
                <a:cubicBezTo>
                  <a:pt x="80589" y="3615844"/>
                  <a:pt x="67554" y="3533906"/>
                  <a:pt x="97284" y="3520393"/>
                </a:cubicBezTo>
                <a:cubicBezTo>
                  <a:pt x="382521" y="3387774"/>
                  <a:pt x="642160" y="3215335"/>
                  <a:pt x="922050" y="3074867"/>
                </a:cubicBezTo>
                <a:cubicBezTo>
                  <a:pt x="1080787" y="2995199"/>
                  <a:pt x="1233979" y="2960447"/>
                  <a:pt x="1405265" y="3016319"/>
                </a:cubicBezTo>
                <a:cubicBezTo>
                  <a:pt x="1406106" y="3016600"/>
                  <a:pt x="1406671" y="3017724"/>
                  <a:pt x="1407512" y="3018001"/>
                </a:cubicBezTo>
                <a:cubicBezTo>
                  <a:pt x="1526420" y="2954115"/>
                  <a:pt x="1632390" y="2874245"/>
                  <a:pt x="1726266" y="2777274"/>
                </a:cubicBezTo>
                <a:cubicBezTo>
                  <a:pt x="1369635" y="2651515"/>
                  <a:pt x="1000990" y="2561972"/>
                  <a:pt x="625390" y="2514541"/>
                </a:cubicBezTo>
                <a:cubicBezTo>
                  <a:pt x="624559" y="2519877"/>
                  <a:pt x="622878" y="2524928"/>
                  <a:pt x="619799" y="2527180"/>
                </a:cubicBezTo>
                <a:cubicBezTo>
                  <a:pt x="509037" y="2598914"/>
                  <a:pt x="403069" y="2677377"/>
                  <a:pt x="310030" y="2771818"/>
                </a:cubicBezTo>
                <a:cubicBezTo>
                  <a:pt x="266034" y="2817076"/>
                  <a:pt x="224887" y="2891795"/>
                  <a:pt x="173877" y="2937056"/>
                </a:cubicBezTo>
                <a:cubicBezTo>
                  <a:pt x="145840" y="3003792"/>
                  <a:pt x="113686" y="3071134"/>
                  <a:pt x="77889" y="3138440"/>
                </a:cubicBezTo>
                <a:lnTo>
                  <a:pt x="0" y="3271395"/>
                </a:lnTo>
                <a:lnTo>
                  <a:pt x="0" y="3153002"/>
                </a:lnTo>
                <a:lnTo>
                  <a:pt x="2386" y="3149203"/>
                </a:lnTo>
                <a:cubicBezTo>
                  <a:pt x="33821" y="3095439"/>
                  <a:pt x="63030" y="3041490"/>
                  <a:pt x="89753" y="2987702"/>
                </a:cubicBezTo>
                <a:cubicBezTo>
                  <a:pt x="85546" y="2993322"/>
                  <a:pt x="81066" y="2999788"/>
                  <a:pt x="76869" y="3005404"/>
                </a:cubicBezTo>
                <a:cubicBezTo>
                  <a:pt x="63139" y="3024231"/>
                  <a:pt x="48575" y="3042776"/>
                  <a:pt x="32049" y="3065814"/>
                </a:cubicBezTo>
                <a:lnTo>
                  <a:pt x="0" y="3108744"/>
                </a:lnTo>
                <a:lnTo>
                  <a:pt x="0" y="3058059"/>
                </a:lnTo>
                <a:lnTo>
                  <a:pt x="7610" y="3047889"/>
                </a:lnTo>
                <a:cubicBezTo>
                  <a:pt x="24410" y="3025415"/>
                  <a:pt x="38695" y="3006301"/>
                  <a:pt x="52419" y="2987479"/>
                </a:cubicBezTo>
                <a:cubicBezTo>
                  <a:pt x="54382" y="2984385"/>
                  <a:pt x="57184" y="2981579"/>
                  <a:pt x="59142" y="2978488"/>
                </a:cubicBezTo>
                <a:lnTo>
                  <a:pt x="0" y="3015334"/>
                </a:lnTo>
                <a:lnTo>
                  <a:pt x="0" y="2914286"/>
                </a:lnTo>
                <a:lnTo>
                  <a:pt x="36383" y="2901128"/>
                </a:lnTo>
                <a:cubicBezTo>
                  <a:pt x="76283" y="2885228"/>
                  <a:pt x="116303" y="2866415"/>
                  <a:pt x="156329" y="2840533"/>
                </a:cubicBezTo>
                <a:cubicBezTo>
                  <a:pt x="229785" y="2792431"/>
                  <a:pt x="289125" y="2682604"/>
                  <a:pt x="358355" y="2620471"/>
                </a:cubicBezTo>
                <a:cubicBezTo>
                  <a:pt x="406846" y="2577174"/>
                  <a:pt x="457591" y="2538372"/>
                  <a:pt x="510577" y="2501244"/>
                </a:cubicBezTo>
                <a:cubicBezTo>
                  <a:pt x="411488" y="2490937"/>
                  <a:pt x="311929" y="2483543"/>
                  <a:pt x="211967" y="2479171"/>
                </a:cubicBezTo>
                <a:lnTo>
                  <a:pt x="0" y="2476398"/>
                </a:lnTo>
                <a:lnTo>
                  <a:pt x="0" y="2389189"/>
                </a:lnTo>
                <a:lnTo>
                  <a:pt x="103062" y="2389518"/>
                </a:lnTo>
                <a:cubicBezTo>
                  <a:pt x="239716" y="2392822"/>
                  <a:pt x="375712" y="2401808"/>
                  <a:pt x="510734" y="2416201"/>
                </a:cubicBezTo>
                <a:cubicBezTo>
                  <a:pt x="453295" y="2294758"/>
                  <a:pt x="388809" y="2156489"/>
                  <a:pt x="279257" y="2092102"/>
                </a:cubicBezTo>
                <a:cubicBezTo>
                  <a:pt x="214509" y="2054029"/>
                  <a:pt x="140169" y="2030776"/>
                  <a:pt x="65265" y="2006049"/>
                </a:cubicBezTo>
                <a:lnTo>
                  <a:pt x="0" y="1982532"/>
                </a:lnTo>
                <a:lnTo>
                  <a:pt x="0" y="1912789"/>
                </a:lnTo>
                <a:lnTo>
                  <a:pt x="97460" y="1953725"/>
                </a:lnTo>
                <a:cubicBezTo>
                  <a:pt x="140146" y="1968817"/>
                  <a:pt x="181972" y="1973804"/>
                  <a:pt x="221272" y="1980766"/>
                </a:cubicBezTo>
                <a:cubicBezTo>
                  <a:pt x="184478" y="1960612"/>
                  <a:pt x="148800" y="1938494"/>
                  <a:pt x="116765" y="1911033"/>
                </a:cubicBezTo>
                <a:cubicBezTo>
                  <a:pt x="78825" y="1878815"/>
                  <a:pt x="47051" y="1840696"/>
                  <a:pt x="16405" y="1803412"/>
                </a:cubicBezTo>
                <a:lnTo>
                  <a:pt x="0" y="1784777"/>
                </a:lnTo>
                <a:lnTo>
                  <a:pt x="0" y="1740082"/>
                </a:lnTo>
                <a:lnTo>
                  <a:pt x="39394" y="1784856"/>
                </a:lnTo>
                <a:cubicBezTo>
                  <a:pt x="69479" y="1821014"/>
                  <a:pt x="100126" y="1858299"/>
                  <a:pt x="135813" y="1888838"/>
                </a:cubicBezTo>
                <a:cubicBezTo>
                  <a:pt x="168411" y="1916009"/>
                  <a:pt x="204933" y="1938411"/>
                  <a:pt x="242575" y="1958841"/>
                </a:cubicBezTo>
                <a:cubicBezTo>
                  <a:pt x="195379" y="1882642"/>
                  <a:pt x="141547" y="1815083"/>
                  <a:pt x="82197" y="1754826"/>
                </a:cubicBezTo>
                <a:lnTo>
                  <a:pt x="0" y="1679650"/>
                </a:lnTo>
                <a:lnTo>
                  <a:pt x="0" y="1602463"/>
                </a:lnTo>
                <a:lnTo>
                  <a:pt x="84689" y="1677442"/>
                </a:lnTo>
                <a:cubicBezTo>
                  <a:pt x="165950" y="1759826"/>
                  <a:pt x="237786" y="1855565"/>
                  <a:pt x="298437" y="1968019"/>
                </a:cubicBezTo>
                <a:lnTo>
                  <a:pt x="227269" y="1114064"/>
                </a:lnTo>
                <a:cubicBezTo>
                  <a:pt x="226129" y="1099191"/>
                  <a:pt x="230003" y="1062136"/>
                  <a:pt x="248003" y="1089613"/>
                </a:cubicBezTo>
                <a:cubicBezTo>
                  <a:pt x="349844" y="1249160"/>
                  <a:pt x="397556" y="1433768"/>
                  <a:pt x="427020" y="1619803"/>
                </a:cubicBezTo>
                <a:cubicBezTo>
                  <a:pt x="453086" y="1782272"/>
                  <a:pt x="422387" y="1897385"/>
                  <a:pt x="340345" y="2027739"/>
                </a:cubicBezTo>
                <a:cubicBezTo>
                  <a:pt x="347373" y="2033339"/>
                  <a:pt x="354114" y="2038383"/>
                  <a:pt x="360865" y="2044827"/>
                </a:cubicBezTo>
                <a:cubicBezTo>
                  <a:pt x="443500" y="2128340"/>
                  <a:pt x="506078" y="2306190"/>
                  <a:pt x="560414" y="2421457"/>
                </a:cubicBezTo>
                <a:cubicBezTo>
                  <a:pt x="831022" y="2452769"/>
                  <a:pt x="1098019" y="2506255"/>
                  <a:pt x="1359703" y="2578554"/>
                </a:cubicBezTo>
                <a:lnTo>
                  <a:pt x="1359422" y="2577994"/>
                </a:lnTo>
                <a:cubicBezTo>
                  <a:pt x="1370467" y="2269807"/>
                  <a:pt x="976420" y="2084880"/>
                  <a:pt x="828701" y="1839520"/>
                </a:cubicBezTo>
                <a:cubicBezTo>
                  <a:pt x="687172" y="1605098"/>
                  <a:pt x="631475" y="1330413"/>
                  <a:pt x="494427" y="1092333"/>
                </a:cubicBezTo>
                <a:cubicBezTo>
                  <a:pt x="481980" y="1070671"/>
                  <a:pt x="485440" y="1027197"/>
                  <a:pt x="506322" y="1020997"/>
                </a:cubicBezTo>
                <a:close/>
                <a:moveTo>
                  <a:pt x="4570198" y="978081"/>
                </a:moveTo>
                <a:cubicBezTo>
                  <a:pt x="4555714" y="1028259"/>
                  <a:pt x="4540870" y="1077934"/>
                  <a:pt x="4523691" y="1127776"/>
                </a:cubicBezTo>
                <a:lnTo>
                  <a:pt x="4509875" y="1167552"/>
                </a:lnTo>
                <a:cubicBezTo>
                  <a:pt x="4498703" y="1198545"/>
                  <a:pt x="4488074" y="1229138"/>
                  <a:pt x="4478168" y="1260735"/>
                </a:cubicBezTo>
                <a:cubicBezTo>
                  <a:pt x="4437866" y="1392962"/>
                  <a:pt x="4423333" y="1532451"/>
                  <a:pt x="4409309" y="1666996"/>
                </a:cubicBezTo>
                <a:cubicBezTo>
                  <a:pt x="4399387" y="1761934"/>
                  <a:pt x="4389478" y="1859162"/>
                  <a:pt x="4370031" y="1955666"/>
                </a:cubicBezTo>
                <a:cubicBezTo>
                  <a:pt x="4495511" y="1636562"/>
                  <a:pt x="4590903" y="1311031"/>
                  <a:pt x="4570198" y="978081"/>
                </a:cubicBezTo>
                <a:close/>
                <a:moveTo>
                  <a:pt x="4557898" y="900011"/>
                </a:moveTo>
                <a:cubicBezTo>
                  <a:pt x="4330292" y="1199280"/>
                  <a:pt x="4335713" y="1567725"/>
                  <a:pt x="4344840" y="1922038"/>
                </a:cubicBezTo>
                <a:cubicBezTo>
                  <a:pt x="4360210" y="1836882"/>
                  <a:pt x="4369815" y="1750562"/>
                  <a:pt x="4378710" y="1665516"/>
                </a:cubicBezTo>
                <a:cubicBezTo>
                  <a:pt x="4393083" y="1529197"/>
                  <a:pt x="4407432" y="1388309"/>
                  <a:pt x="4448798" y="1253024"/>
                </a:cubicBezTo>
                <a:cubicBezTo>
                  <a:pt x="4458700" y="1221425"/>
                  <a:pt x="4469507" y="1189944"/>
                  <a:pt x="4480315" y="1158454"/>
                </a:cubicBezTo>
                <a:lnTo>
                  <a:pt x="4494133" y="1118676"/>
                </a:lnTo>
                <a:cubicBezTo>
                  <a:pt x="4518925" y="1046526"/>
                  <a:pt x="4539765" y="973431"/>
                  <a:pt x="4557898" y="900011"/>
                </a:cubicBezTo>
                <a:close/>
                <a:moveTo>
                  <a:pt x="5870151" y="898890"/>
                </a:moveTo>
                <a:cubicBezTo>
                  <a:pt x="5866911" y="898948"/>
                  <a:pt x="5864574" y="899121"/>
                  <a:pt x="5861335" y="899177"/>
                </a:cubicBezTo>
                <a:lnTo>
                  <a:pt x="5843702" y="899748"/>
                </a:lnTo>
                <a:cubicBezTo>
                  <a:pt x="5780018" y="902412"/>
                  <a:pt x="5714210" y="911192"/>
                  <a:pt x="5651107" y="920306"/>
                </a:cubicBezTo>
                <a:cubicBezTo>
                  <a:pt x="5588537" y="929031"/>
                  <a:pt x="5523624" y="937920"/>
                  <a:pt x="5459407" y="940975"/>
                </a:cubicBezTo>
                <a:cubicBezTo>
                  <a:pt x="5431523" y="942110"/>
                  <a:pt x="5402918" y="942237"/>
                  <a:pt x="5374846" y="941988"/>
                </a:cubicBezTo>
                <a:cubicBezTo>
                  <a:pt x="5336157" y="941792"/>
                  <a:pt x="5295497" y="942268"/>
                  <a:pt x="5256105" y="945632"/>
                </a:cubicBezTo>
                <a:cubicBezTo>
                  <a:pt x="5206829" y="950064"/>
                  <a:pt x="5155964" y="960232"/>
                  <a:pt x="5107071" y="969720"/>
                </a:cubicBezTo>
                <a:cubicBezTo>
                  <a:pt x="5071129" y="976700"/>
                  <a:pt x="5035177" y="983681"/>
                  <a:pt x="4998681" y="988771"/>
                </a:cubicBezTo>
                <a:cubicBezTo>
                  <a:pt x="5256175" y="1057755"/>
                  <a:pt x="5597864" y="989418"/>
                  <a:pt x="5870151" y="898890"/>
                </a:cubicBezTo>
                <a:close/>
                <a:moveTo>
                  <a:pt x="5504425" y="848067"/>
                </a:moveTo>
                <a:cubicBezTo>
                  <a:pt x="5313518" y="848319"/>
                  <a:pt x="5144450" y="894555"/>
                  <a:pt x="4968849" y="962318"/>
                </a:cubicBezTo>
                <a:cubicBezTo>
                  <a:pt x="5013986" y="957830"/>
                  <a:pt x="5059460" y="949291"/>
                  <a:pt x="5104039" y="940634"/>
                </a:cubicBezTo>
                <a:cubicBezTo>
                  <a:pt x="5153465" y="930752"/>
                  <a:pt x="5205230" y="920703"/>
                  <a:pt x="5256311" y="916490"/>
                </a:cubicBezTo>
                <a:cubicBezTo>
                  <a:pt x="5297138" y="912849"/>
                  <a:pt x="5338158" y="912871"/>
                  <a:pt x="5377381" y="912671"/>
                </a:cubicBezTo>
                <a:lnTo>
                  <a:pt x="5460148" y="911442"/>
                </a:lnTo>
                <a:cubicBezTo>
                  <a:pt x="5522934" y="908669"/>
                  <a:pt x="5586937" y="899666"/>
                  <a:pt x="5648971" y="891331"/>
                </a:cubicBezTo>
                <a:cubicBezTo>
                  <a:pt x="5712974" y="882328"/>
                  <a:pt x="5779324" y="873155"/>
                  <a:pt x="5844807" y="870718"/>
                </a:cubicBezTo>
                <a:lnTo>
                  <a:pt x="5862975" y="869756"/>
                </a:lnTo>
                <a:cubicBezTo>
                  <a:pt x="5882405" y="869405"/>
                  <a:pt x="5902011" y="868171"/>
                  <a:pt x="5920887" y="865929"/>
                </a:cubicBezTo>
                <a:cubicBezTo>
                  <a:pt x="5782825" y="855356"/>
                  <a:pt x="5643867" y="846954"/>
                  <a:pt x="5504425" y="848067"/>
                </a:cubicBezTo>
                <a:close/>
                <a:moveTo>
                  <a:pt x="3607114" y="467441"/>
                </a:moveTo>
                <a:cubicBezTo>
                  <a:pt x="3528124" y="599478"/>
                  <a:pt x="3410482" y="705343"/>
                  <a:pt x="3296242" y="807991"/>
                </a:cubicBezTo>
                <a:cubicBezTo>
                  <a:pt x="3255418" y="844446"/>
                  <a:pt x="3213877" y="882186"/>
                  <a:pt x="3174674" y="919759"/>
                </a:cubicBezTo>
                <a:cubicBezTo>
                  <a:pt x="3129209" y="963390"/>
                  <a:pt x="3085915" y="1010032"/>
                  <a:pt x="3042978" y="1054894"/>
                </a:cubicBezTo>
                <a:lnTo>
                  <a:pt x="2968914" y="1133756"/>
                </a:lnTo>
                <a:cubicBezTo>
                  <a:pt x="3001355" y="1109480"/>
                  <a:pt x="3045966" y="1074853"/>
                  <a:pt x="3103823" y="1026814"/>
                </a:cubicBezTo>
                <a:cubicBezTo>
                  <a:pt x="3260201" y="897449"/>
                  <a:pt x="3521192" y="681569"/>
                  <a:pt x="3607114" y="467441"/>
                </a:cubicBezTo>
                <a:close/>
                <a:moveTo>
                  <a:pt x="3744487" y="383136"/>
                </a:moveTo>
                <a:cubicBezTo>
                  <a:pt x="3789590" y="603780"/>
                  <a:pt x="3850997" y="811848"/>
                  <a:pt x="3970213" y="995559"/>
                </a:cubicBezTo>
                <a:cubicBezTo>
                  <a:pt x="3927384" y="796159"/>
                  <a:pt x="3865366" y="574806"/>
                  <a:pt x="3744487" y="383136"/>
                </a:cubicBezTo>
                <a:close/>
                <a:moveTo>
                  <a:pt x="3624562" y="367041"/>
                </a:moveTo>
                <a:cubicBezTo>
                  <a:pt x="3578160" y="403736"/>
                  <a:pt x="3532667" y="442805"/>
                  <a:pt x="3489712" y="485386"/>
                </a:cubicBezTo>
                <a:cubicBezTo>
                  <a:pt x="3380716" y="591858"/>
                  <a:pt x="3284219" y="714458"/>
                  <a:pt x="3182994" y="828265"/>
                </a:cubicBezTo>
                <a:cubicBezTo>
                  <a:pt x="3100902" y="919812"/>
                  <a:pt x="2899469" y="1135252"/>
                  <a:pt x="2892114" y="1172635"/>
                </a:cubicBezTo>
                <a:lnTo>
                  <a:pt x="3021459" y="1035385"/>
                </a:lnTo>
                <a:cubicBezTo>
                  <a:pt x="3064036" y="990026"/>
                  <a:pt x="3108229" y="943501"/>
                  <a:pt x="3153873" y="898971"/>
                </a:cubicBezTo>
                <a:cubicBezTo>
                  <a:pt x="3193783" y="860125"/>
                  <a:pt x="3235680" y="822883"/>
                  <a:pt x="3276511" y="786423"/>
                </a:cubicBezTo>
                <a:cubicBezTo>
                  <a:pt x="3390214" y="684175"/>
                  <a:pt x="3507852" y="578306"/>
                  <a:pt x="3584154" y="448218"/>
                </a:cubicBezTo>
                <a:cubicBezTo>
                  <a:pt x="3599491" y="421848"/>
                  <a:pt x="3612660" y="394752"/>
                  <a:pt x="3624562" y="367041"/>
                </a:cubicBezTo>
                <a:close/>
                <a:moveTo>
                  <a:pt x="3766672" y="359429"/>
                </a:moveTo>
                <a:cubicBezTo>
                  <a:pt x="3888797" y="549425"/>
                  <a:pt x="3952247" y="768223"/>
                  <a:pt x="3996338" y="968237"/>
                </a:cubicBezTo>
                <a:cubicBezTo>
                  <a:pt x="3973140" y="739339"/>
                  <a:pt x="3922473" y="455576"/>
                  <a:pt x="3766672" y="359429"/>
                </a:cubicBezTo>
                <a:close/>
                <a:moveTo>
                  <a:pt x="5805386" y="239240"/>
                </a:moveTo>
                <a:cubicBezTo>
                  <a:pt x="5783116" y="246988"/>
                  <a:pt x="5760847" y="254734"/>
                  <a:pt x="5736947" y="261367"/>
                </a:cubicBezTo>
                <a:cubicBezTo>
                  <a:pt x="5638133" y="287976"/>
                  <a:pt x="5538513" y="299897"/>
                  <a:pt x="5427012" y="311272"/>
                </a:cubicBezTo>
                <a:cubicBezTo>
                  <a:pt x="5345554" y="319953"/>
                  <a:pt x="5243942" y="330268"/>
                  <a:pt x="5147818" y="322112"/>
                </a:cubicBezTo>
                <a:cubicBezTo>
                  <a:pt x="5118835" y="319462"/>
                  <a:pt x="5090027" y="315925"/>
                  <a:pt x="5060854" y="311882"/>
                </a:cubicBezTo>
                <a:cubicBezTo>
                  <a:pt x="5021780" y="306636"/>
                  <a:pt x="4983964" y="301993"/>
                  <a:pt x="4945989" y="300516"/>
                </a:cubicBezTo>
                <a:cubicBezTo>
                  <a:pt x="5093776" y="343728"/>
                  <a:pt x="5255799" y="359063"/>
                  <a:pt x="5410479" y="348434"/>
                </a:cubicBezTo>
                <a:cubicBezTo>
                  <a:pt x="5535307" y="339607"/>
                  <a:pt x="5683741" y="304513"/>
                  <a:pt x="5805386" y="239240"/>
                </a:cubicBezTo>
                <a:close/>
                <a:moveTo>
                  <a:pt x="5905192" y="163079"/>
                </a:moveTo>
                <a:cubicBezTo>
                  <a:pt x="5892074" y="166484"/>
                  <a:pt x="5879136" y="168997"/>
                  <a:pt x="5865655" y="171901"/>
                </a:cubicBezTo>
                <a:cubicBezTo>
                  <a:pt x="5671371" y="212758"/>
                  <a:pt x="5464843" y="252569"/>
                  <a:pt x="5259740" y="257013"/>
                </a:cubicBezTo>
                <a:lnTo>
                  <a:pt x="5208466" y="257550"/>
                </a:lnTo>
                <a:cubicBezTo>
                  <a:pt x="5132177" y="258666"/>
                  <a:pt x="5054091" y="259560"/>
                  <a:pt x="4980204" y="271903"/>
                </a:cubicBezTo>
                <a:cubicBezTo>
                  <a:pt x="5009725" y="274165"/>
                  <a:pt x="5038894" y="278201"/>
                  <a:pt x="5068068" y="282244"/>
                </a:cubicBezTo>
                <a:cubicBezTo>
                  <a:pt x="5096338" y="286164"/>
                  <a:pt x="5124608" y="290090"/>
                  <a:pt x="5153231" y="292240"/>
                </a:cubicBezTo>
                <a:cubicBezTo>
                  <a:pt x="5246661" y="300067"/>
                  <a:pt x="5346469" y="289533"/>
                  <a:pt x="5426491" y="281128"/>
                </a:cubicBezTo>
                <a:cubicBezTo>
                  <a:pt x="5536189" y="269536"/>
                  <a:pt x="5634727" y="258390"/>
                  <a:pt x="5731212" y="231951"/>
                </a:cubicBezTo>
                <a:cubicBezTo>
                  <a:pt x="5794995" y="214721"/>
                  <a:pt x="5853525" y="191373"/>
                  <a:pt x="5905192" y="163079"/>
                </a:cubicBezTo>
                <a:close/>
                <a:moveTo>
                  <a:pt x="5944437" y="113829"/>
                </a:moveTo>
                <a:cubicBezTo>
                  <a:pt x="5917256" y="119186"/>
                  <a:pt x="5863594" y="140199"/>
                  <a:pt x="5825032" y="146405"/>
                </a:cubicBezTo>
                <a:cubicBezTo>
                  <a:pt x="5539893" y="189777"/>
                  <a:pt x="5237140" y="170377"/>
                  <a:pt x="4955599" y="247008"/>
                </a:cubicBezTo>
                <a:cubicBezTo>
                  <a:pt x="5038637" y="230314"/>
                  <a:pt x="5125543" y="229138"/>
                  <a:pt x="5210104" y="228123"/>
                </a:cubicBezTo>
                <a:lnTo>
                  <a:pt x="5261015" y="227087"/>
                </a:lnTo>
                <a:cubicBezTo>
                  <a:pt x="5463242" y="223204"/>
                  <a:pt x="5667966" y="183171"/>
                  <a:pt x="5861181" y="143093"/>
                </a:cubicBezTo>
                <a:cubicBezTo>
                  <a:pt x="5895331" y="135893"/>
                  <a:pt x="5928215" y="128080"/>
                  <a:pt x="5961252" y="114820"/>
                </a:cubicBezTo>
                <a:cubicBezTo>
                  <a:pt x="5959615" y="111998"/>
                  <a:pt x="5953497" y="112044"/>
                  <a:pt x="5944437" y="113829"/>
                </a:cubicBezTo>
                <a:close/>
                <a:moveTo>
                  <a:pt x="3882765" y="0"/>
                </a:moveTo>
                <a:lnTo>
                  <a:pt x="3995099" y="0"/>
                </a:lnTo>
                <a:lnTo>
                  <a:pt x="4163818" y="234104"/>
                </a:lnTo>
                <a:cubicBezTo>
                  <a:pt x="4167056" y="234046"/>
                  <a:pt x="4169933" y="233486"/>
                  <a:pt x="4172099" y="234207"/>
                </a:cubicBezTo>
                <a:cubicBezTo>
                  <a:pt x="4370329" y="290447"/>
                  <a:pt x="4575890" y="304753"/>
                  <a:pt x="4784282" y="276561"/>
                </a:cubicBezTo>
                <a:cubicBezTo>
                  <a:pt x="4788943" y="273941"/>
                  <a:pt x="4794689" y="270546"/>
                  <a:pt x="4801687" y="267764"/>
                </a:cubicBezTo>
                <a:cubicBezTo>
                  <a:pt x="5207052" y="98325"/>
                  <a:pt x="5661672" y="149587"/>
                  <a:pt x="6082788" y="64119"/>
                </a:cubicBezTo>
                <a:cubicBezTo>
                  <a:pt x="6097705" y="60940"/>
                  <a:pt x="6122565" y="65809"/>
                  <a:pt x="6099442" y="82568"/>
                </a:cubicBezTo>
                <a:cubicBezTo>
                  <a:pt x="5702970" y="366122"/>
                  <a:pt x="5250177" y="483706"/>
                  <a:pt x="4804137" y="320931"/>
                </a:cubicBezTo>
                <a:cubicBezTo>
                  <a:pt x="4608728" y="353445"/>
                  <a:pt x="4415104" y="351091"/>
                  <a:pt x="4227047" y="313415"/>
                </a:cubicBezTo>
                <a:cubicBezTo>
                  <a:pt x="4265992" y="361495"/>
                  <a:pt x="4305481" y="409180"/>
                  <a:pt x="4346041" y="456086"/>
                </a:cubicBezTo>
                <a:cubicBezTo>
                  <a:pt x="4508645" y="644218"/>
                  <a:pt x="4684629" y="811207"/>
                  <a:pt x="4870967" y="963061"/>
                </a:cubicBezTo>
                <a:cubicBezTo>
                  <a:pt x="4877428" y="960662"/>
                  <a:pt x="4883360" y="958653"/>
                  <a:pt x="4889647" y="957147"/>
                </a:cubicBezTo>
                <a:cubicBezTo>
                  <a:pt x="5063790" y="885104"/>
                  <a:pt x="5235998" y="820573"/>
                  <a:pt x="5422504" y="805191"/>
                </a:cubicBezTo>
                <a:cubicBezTo>
                  <a:pt x="5643719" y="786779"/>
                  <a:pt x="5869113" y="808075"/>
                  <a:pt x="6087656" y="826703"/>
                </a:cubicBezTo>
                <a:cubicBezTo>
                  <a:pt x="6118977" y="829180"/>
                  <a:pt x="6064821" y="863092"/>
                  <a:pt x="6058717" y="865992"/>
                </a:cubicBezTo>
                <a:cubicBezTo>
                  <a:pt x="5757093" y="988464"/>
                  <a:pt x="5312094" y="1115658"/>
                  <a:pt x="4974153" y="1045456"/>
                </a:cubicBezTo>
                <a:cubicBezTo>
                  <a:pt x="5180499" y="1203411"/>
                  <a:pt x="5398986" y="1344171"/>
                  <a:pt x="5627835" y="1472077"/>
                </a:cubicBezTo>
                <a:cubicBezTo>
                  <a:pt x="5628372" y="1471688"/>
                  <a:pt x="5629279" y="1471800"/>
                  <a:pt x="5629817" y="1471412"/>
                </a:cubicBezTo>
                <a:cubicBezTo>
                  <a:pt x="5631249" y="1471132"/>
                  <a:pt x="5633225" y="1470462"/>
                  <a:pt x="5634124" y="1470572"/>
                </a:cubicBezTo>
                <a:cubicBezTo>
                  <a:pt x="5647257" y="1469448"/>
                  <a:pt x="5751167" y="1386498"/>
                  <a:pt x="5755832" y="1383886"/>
                </a:cubicBezTo>
                <a:cubicBezTo>
                  <a:pt x="5837996" y="1338827"/>
                  <a:pt x="5925989" y="1306339"/>
                  <a:pt x="6014186" y="1279799"/>
                </a:cubicBezTo>
                <a:cubicBezTo>
                  <a:pt x="6310230" y="1190367"/>
                  <a:pt x="6608567" y="1157268"/>
                  <a:pt x="6901619" y="1047874"/>
                </a:cubicBezTo>
                <a:cubicBezTo>
                  <a:pt x="6921553" y="1040293"/>
                  <a:pt x="6976591" y="1037028"/>
                  <a:pt x="6931566" y="1062034"/>
                </a:cubicBezTo>
                <a:cubicBezTo>
                  <a:pt x="6610108" y="1243134"/>
                  <a:pt x="6183662" y="1573592"/>
                  <a:pt x="5790982" y="1561380"/>
                </a:cubicBezTo>
                <a:cubicBezTo>
                  <a:pt x="5920545" y="1629240"/>
                  <a:pt x="6053507" y="1693876"/>
                  <a:pt x="6188971" y="1755168"/>
                </a:cubicBezTo>
                <a:cubicBezTo>
                  <a:pt x="6193458" y="1753446"/>
                  <a:pt x="6198307" y="1752214"/>
                  <a:pt x="6202446" y="1752268"/>
                </a:cubicBezTo>
                <a:cubicBezTo>
                  <a:pt x="6504288" y="1570118"/>
                  <a:pt x="6833930" y="1471594"/>
                  <a:pt x="7179560" y="1467551"/>
                </a:cubicBezTo>
                <a:cubicBezTo>
                  <a:pt x="7221126" y="1467186"/>
                  <a:pt x="7172003" y="1501258"/>
                  <a:pt x="7158730" y="1507835"/>
                </a:cubicBezTo>
                <a:cubicBezTo>
                  <a:pt x="6888412" y="1630502"/>
                  <a:pt x="6618589" y="1809287"/>
                  <a:pt x="6326959" y="1817686"/>
                </a:cubicBezTo>
                <a:lnTo>
                  <a:pt x="6537433" y="1907790"/>
                </a:lnTo>
                <a:cubicBezTo>
                  <a:pt x="6542473" y="1907949"/>
                  <a:pt x="6546435" y="1908891"/>
                  <a:pt x="6550221" y="1910729"/>
                </a:cubicBezTo>
                <a:cubicBezTo>
                  <a:pt x="6742694" y="1932993"/>
                  <a:pt x="6849771" y="2068278"/>
                  <a:pt x="6964438" y="2209505"/>
                </a:cubicBezTo>
                <a:cubicBezTo>
                  <a:pt x="7113162" y="2393201"/>
                  <a:pt x="7266286" y="2592015"/>
                  <a:pt x="7367862" y="2806833"/>
                </a:cubicBezTo>
                <a:cubicBezTo>
                  <a:pt x="7371456" y="2814338"/>
                  <a:pt x="7369522" y="2821080"/>
                  <a:pt x="7364329" y="2826907"/>
                </a:cubicBezTo>
                <a:cubicBezTo>
                  <a:pt x="7348741" y="2844389"/>
                  <a:pt x="7303788" y="2853651"/>
                  <a:pt x="7290545" y="2850663"/>
                </a:cubicBezTo>
                <a:cubicBezTo>
                  <a:pt x="6859896" y="2738539"/>
                  <a:pt x="6609607" y="2342306"/>
                  <a:pt x="6472036" y="1959003"/>
                </a:cubicBezTo>
                <a:cubicBezTo>
                  <a:pt x="6239391" y="1862081"/>
                  <a:pt x="6011946" y="1759868"/>
                  <a:pt x="5792897" y="1647747"/>
                </a:cubicBezTo>
                <a:cubicBezTo>
                  <a:pt x="5817125" y="1702679"/>
                  <a:pt x="5838127" y="1759942"/>
                  <a:pt x="5842751" y="1816112"/>
                </a:cubicBezTo>
                <a:cubicBezTo>
                  <a:pt x="5844184" y="1815832"/>
                  <a:pt x="5846161" y="1815162"/>
                  <a:pt x="5847424" y="1815776"/>
                </a:cubicBezTo>
                <a:cubicBezTo>
                  <a:pt x="6140442" y="1830791"/>
                  <a:pt x="6291873" y="2115536"/>
                  <a:pt x="6399821" y="2344799"/>
                </a:cubicBezTo>
                <a:cubicBezTo>
                  <a:pt x="6413837" y="2374329"/>
                  <a:pt x="6342916" y="2402075"/>
                  <a:pt x="6323232" y="2389634"/>
                </a:cubicBezTo>
                <a:cubicBezTo>
                  <a:pt x="6177906" y="2301146"/>
                  <a:pt x="6052833" y="2198747"/>
                  <a:pt x="5942958" y="2077708"/>
                </a:cubicBezTo>
                <a:cubicBezTo>
                  <a:pt x="5949243" y="2174636"/>
                  <a:pt x="5937179" y="2273417"/>
                  <a:pt x="5921559" y="2378596"/>
                </a:cubicBezTo>
                <a:cubicBezTo>
                  <a:pt x="5888539" y="2593290"/>
                  <a:pt x="5878937" y="2813146"/>
                  <a:pt x="5817651" y="3023919"/>
                </a:cubicBezTo>
                <a:cubicBezTo>
                  <a:pt x="5810408" y="3049005"/>
                  <a:pt x="5741174" y="3089270"/>
                  <a:pt x="5729634" y="3051849"/>
                </a:cubicBezTo>
                <a:cubicBezTo>
                  <a:pt x="5657096" y="2815984"/>
                  <a:pt x="5581632" y="2571559"/>
                  <a:pt x="5611018" y="2316769"/>
                </a:cubicBezTo>
                <a:cubicBezTo>
                  <a:pt x="5622715" y="2217484"/>
                  <a:pt x="5656813" y="2135538"/>
                  <a:pt x="5687608" y="2039972"/>
                </a:cubicBezTo>
                <a:cubicBezTo>
                  <a:pt x="5744741" y="1859679"/>
                  <a:pt x="5733310" y="1742061"/>
                  <a:pt x="5657554" y="1576445"/>
                </a:cubicBezTo>
                <a:cubicBezTo>
                  <a:pt x="5483232" y="1483028"/>
                  <a:pt x="5313009" y="1382833"/>
                  <a:pt x="5150475" y="1274012"/>
                </a:cubicBezTo>
                <a:cubicBezTo>
                  <a:pt x="5326569" y="1559959"/>
                  <a:pt x="5457991" y="1838600"/>
                  <a:pt x="5349142" y="2204405"/>
                </a:cubicBezTo>
                <a:cubicBezTo>
                  <a:pt x="5342604" y="2225928"/>
                  <a:pt x="5273881" y="2261245"/>
                  <a:pt x="5262214" y="2233836"/>
                </a:cubicBezTo>
                <a:cubicBezTo>
                  <a:pt x="5160759" y="2006724"/>
                  <a:pt x="5064863" y="1777114"/>
                  <a:pt x="4981539" y="1542201"/>
                </a:cubicBezTo>
                <a:cubicBezTo>
                  <a:pt x="4932755" y="1405876"/>
                  <a:pt x="4893729" y="1278486"/>
                  <a:pt x="4958461" y="1136957"/>
                </a:cubicBezTo>
                <a:cubicBezTo>
                  <a:pt x="4854219" y="1059900"/>
                  <a:pt x="4753195" y="978221"/>
                  <a:pt x="4655015" y="891426"/>
                </a:cubicBezTo>
                <a:cubicBezTo>
                  <a:pt x="4700834" y="1342763"/>
                  <a:pt x="4530476" y="1779853"/>
                  <a:pt x="4348002" y="2205895"/>
                </a:cubicBezTo>
                <a:cubicBezTo>
                  <a:pt x="4337873" y="2229260"/>
                  <a:pt x="4261560" y="2258626"/>
                  <a:pt x="4262250" y="2219972"/>
                </a:cubicBezTo>
                <a:cubicBezTo>
                  <a:pt x="4268663" y="1744520"/>
                  <a:pt x="4175629" y="1214471"/>
                  <a:pt x="4550611" y="817540"/>
                </a:cubicBezTo>
                <a:cubicBezTo>
                  <a:pt x="4554014" y="814312"/>
                  <a:pt x="4558850" y="810804"/>
                  <a:pt x="4564418" y="808293"/>
                </a:cubicBezTo>
                <a:cubicBezTo>
                  <a:pt x="4461330" y="711325"/>
                  <a:pt x="4361455" y="609738"/>
                  <a:pt x="4266388" y="500083"/>
                </a:cubicBezTo>
                <a:cubicBezTo>
                  <a:pt x="4185451" y="406519"/>
                  <a:pt x="4107556" y="310364"/>
                  <a:pt x="4032842" y="211809"/>
                </a:cubicBezTo>
                <a:lnTo>
                  <a:pt x="3882765" y="0"/>
                </a:lnTo>
                <a:close/>
                <a:moveTo>
                  <a:pt x="3721337" y="0"/>
                </a:moveTo>
                <a:lnTo>
                  <a:pt x="3797544" y="0"/>
                </a:lnTo>
                <a:lnTo>
                  <a:pt x="3775734" y="95131"/>
                </a:lnTo>
                <a:cubicBezTo>
                  <a:pt x="3762598" y="156923"/>
                  <a:pt x="3748081" y="217234"/>
                  <a:pt x="3724807" y="272257"/>
                </a:cubicBezTo>
                <a:cubicBezTo>
                  <a:pt x="3725550" y="275539"/>
                  <a:pt x="3726109" y="279707"/>
                  <a:pt x="3726844" y="282988"/>
                </a:cubicBezTo>
                <a:cubicBezTo>
                  <a:pt x="3732776" y="280979"/>
                  <a:pt x="3739065" y="279475"/>
                  <a:pt x="3742664" y="279918"/>
                </a:cubicBezTo>
                <a:cubicBezTo>
                  <a:pt x="4076263" y="313585"/>
                  <a:pt x="4081377" y="922622"/>
                  <a:pt x="4103910" y="1161917"/>
                </a:cubicBezTo>
                <a:cubicBezTo>
                  <a:pt x="4106010" y="1184045"/>
                  <a:pt x="4034389" y="1215360"/>
                  <a:pt x="4020269" y="1200406"/>
                </a:cubicBezTo>
                <a:cubicBezTo>
                  <a:pt x="3826459" y="997506"/>
                  <a:pt x="3735339" y="752983"/>
                  <a:pt x="3674882" y="488524"/>
                </a:cubicBezTo>
                <a:cubicBezTo>
                  <a:pt x="3559684" y="713184"/>
                  <a:pt x="3278706" y="925237"/>
                  <a:pt x="3132682" y="1072284"/>
                </a:cubicBezTo>
                <a:cubicBezTo>
                  <a:pt x="3002939" y="1202191"/>
                  <a:pt x="2899935" y="1287527"/>
                  <a:pt x="2716346" y="1276376"/>
                </a:cubicBezTo>
                <a:cubicBezTo>
                  <a:pt x="2700863" y="1275390"/>
                  <a:pt x="2710506" y="1261536"/>
                  <a:pt x="2716772" y="1255462"/>
                </a:cubicBezTo>
                <a:cubicBezTo>
                  <a:pt x="2980750" y="993927"/>
                  <a:pt x="3207119" y="698608"/>
                  <a:pt x="3471096" y="437072"/>
                </a:cubicBezTo>
                <a:cubicBezTo>
                  <a:pt x="3516376" y="392044"/>
                  <a:pt x="3602281" y="339698"/>
                  <a:pt x="3639057" y="286334"/>
                </a:cubicBezTo>
                <a:cubicBezTo>
                  <a:pt x="3639591" y="285947"/>
                  <a:pt x="3639767" y="285058"/>
                  <a:pt x="3640309" y="284664"/>
                </a:cubicBezTo>
                <a:cubicBezTo>
                  <a:pt x="3642272" y="281720"/>
                  <a:pt x="3644597" y="279273"/>
                  <a:pt x="3646022" y="276711"/>
                </a:cubicBezTo>
                <a:cubicBezTo>
                  <a:pt x="3677659" y="221350"/>
                  <a:pt x="3693078" y="144742"/>
                  <a:pt x="3707943" y="65958"/>
                </a:cubicBezTo>
                <a:lnTo>
                  <a:pt x="3721337" y="0"/>
                </a:lnTo>
                <a:close/>
                <a:moveTo>
                  <a:pt x="2867960" y="0"/>
                </a:moveTo>
                <a:lnTo>
                  <a:pt x="2926351" y="0"/>
                </a:lnTo>
                <a:lnTo>
                  <a:pt x="2902823" y="262929"/>
                </a:lnTo>
                <a:cubicBezTo>
                  <a:pt x="2913215" y="221824"/>
                  <a:pt x="2926844" y="180662"/>
                  <a:pt x="2940663" y="140884"/>
                </a:cubicBezTo>
                <a:lnTo>
                  <a:pt x="2947039" y="122524"/>
                </a:lnTo>
                <a:lnTo>
                  <a:pt x="2984316" y="0"/>
                </a:lnTo>
                <a:lnTo>
                  <a:pt x="3016114" y="0"/>
                </a:lnTo>
                <a:lnTo>
                  <a:pt x="2979949" y="119274"/>
                </a:lnTo>
                <a:lnTo>
                  <a:pt x="3023879" y="0"/>
                </a:lnTo>
                <a:lnTo>
                  <a:pt x="3105400" y="0"/>
                </a:lnTo>
                <a:lnTo>
                  <a:pt x="3094669" y="30308"/>
                </a:lnTo>
                <a:cubicBezTo>
                  <a:pt x="3037894" y="178003"/>
                  <a:pt x="2973232" y="323305"/>
                  <a:pt x="2901945" y="466538"/>
                </a:cubicBezTo>
                <a:cubicBezTo>
                  <a:pt x="2895180" y="479835"/>
                  <a:pt x="2815686" y="518381"/>
                  <a:pt x="2815209" y="497361"/>
                </a:cubicBezTo>
                <a:cubicBezTo>
                  <a:pt x="2812746" y="375148"/>
                  <a:pt x="2825702" y="251298"/>
                  <a:pt x="2844845" y="127638"/>
                </a:cubicBezTo>
                <a:lnTo>
                  <a:pt x="2867960" y="0"/>
                </a:lnTo>
                <a:close/>
                <a:moveTo>
                  <a:pt x="1057230" y="0"/>
                </a:moveTo>
                <a:lnTo>
                  <a:pt x="1111003" y="0"/>
                </a:lnTo>
                <a:lnTo>
                  <a:pt x="1125553" y="52588"/>
                </a:lnTo>
                <a:cubicBezTo>
                  <a:pt x="1174409" y="196547"/>
                  <a:pt x="1244674" y="336170"/>
                  <a:pt x="1304276" y="476275"/>
                </a:cubicBezTo>
                <a:cubicBezTo>
                  <a:pt x="1351896" y="589579"/>
                  <a:pt x="1459984" y="863646"/>
                  <a:pt x="1492066" y="886333"/>
                </a:cubicBezTo>
                <a:lnTo>
                  <a:pt x="1423698" y="710817"/>
                </a:lnTo>
                <a:cubicBezTo>
                  <a:pt x="1401022" y="652964"/>
                  <a:pt x="1378015" y="593152"/>
                  <a:pt x="1357609" y="532892"/>
                </a:cubicBezTo>
                <a:cubicBezTo>
                  <a:pt x="1339853" y="480241"/>
                  <a:pt x="1324587" y="426487"/>
                  <a:pt x="1309550" y="374031"/>
                </a:cubicBezTo>
                <a:cubicBezTo>
                  <a:pt x="1277632" y="264242"/>
                  <a:pt x="1244842" y="151584"/>
                  <a:pt x="1193673" y="49533"/>
                </a:cubicBezTo>
                <a:lnTo>
                  <a:pt x="1164391" y="0"/>
                </a:lnTo>
                <a:lnTo>
                  <a:pt x="1200666" y="0"/>
                </a:lnTo>
                <a:lnTo>
                  <a:pt x="1223408" y="38996"/>
                </a:lnTo>
                <a:cubicBezTo>
                  <a:pt x="1274817" y="142454"/>
                  <a:pt x="1307626" y="255236"/>
                  <a:pt x="1339635" y="365517"/>
                </a:cubicBezTo>
                <a:cubicBezTo>
                  <a:pt x="1354670" y="417965"/>
                  <a:pt x="1370587" y="471608"/>
                  <a:pt x="1387469" y="523079"/>
                </a:cubicBezTo>
                <a:cubicBezTo>
                  <a:pt x="1407105" y="582792"/>
                  <a:pt x="1430659" y="641842"/>
                  <a:pt x="1452685" y="699806"/>
                </a:cubicBezTo>
                <a:lnTo>
                  <a:pt x="1492092" y="800424"/>
                </a:lnTo>
                <a:cubicBezTo>
                  <a:pt x="1484618" y="760762"/>
                  <a:pt x="1473155" y="705686"/>
                  <a:pt x="1455302" y="632913"/>
                </a:cubicBezTo>
                <a:cubicBezTo>
                  <a:pt x="1413478" y="460985"/>
                  <a:pt x="1347194" y="188426"/>
                  <a:pt x="1222336" y="9480"/>
                </a:cubicBezTo>
                <a:lnTo>
                  <a:pt x="1214634" y="0"/>
                </a:lnTo>
                <a:lnTo>
                  <a:pt x="1289827" y="0"/>
                </a:lnTo>
                <a:lnTo>
                  <a:pt x="1321076" y="59722"/>
                </a:lnTo>
                <a:cubicBezTo>
                  <a:pt x="1409905" y="250193"/>
                  <a:pt x="1460341" y="480374"/>
                  <a:pt x="1512579" y="626441"/>
                </a:cubicBezTo>
                <a:cubicBezTo>
                  <a:pt x="1573756" y="799163"/>
                  <a:pt x="1605359" y="928641"/>
                  <a:pt x="1506076" y="1089289"/>
                </a:cubicBezTo>
                <a:cubicBezTo>
                  <a:pt x="1497659" y="1102817"/>
                  <a:pt x="1489109" y="1088176"/>
                  <a:pt x="1486346" y="1079919"/>
                </a:cubicBezTo>
                <a:cubicBezTo>
                  <a:pt x="1364522" y="729689"/>
                  <a:pt x="1192335" y="398839"/>
                  <a:pt x="1070511" y="48609"/>
                </a:cubicBezTo>
                <a:lnTo>
                  <a:pt x="1057230" y="0"/>
                </a:lnTo>
                <a:close/>
                <a:moveTo>
                  <a:pt x="43151" y="0"/>
                </a:moveTo>
                <a:lnTo>
                  <a:pt x="95283" y="0"/>
                </a:lnTo>
                <a:lnTo>
                  <a:pt x="300708" y="154571"/>
                </a:lnTo>
                <a:cubicBezTo>
                  <a:pt x="379729" y="218614"/>
                  <a:pt x="456466" y="285481"/>
                  <a:pt x="530414" y="354673"/>
                </a:cubicBezTo>
                <a:cubicBezTo>
                  <a:pt x="466701" y="288424"/>
                  <a:pt x="401285" y="223977"/>
                  <a:pt x="333785" y="161564"/>
                </a:cubicBezTo>
                <a:lnTo>
                  <a:pt x="147005" y="0"/>
                </a:lnTo>
                <a:lnTo>
                  <a:pt x="272509" y="0"/>
                </a:lnTo>
                <a:lnTo>
                  <a:pt x="326276" y="45847"/>
                </a:lnTo>
                <a:cubicBezTo>
                  <a:pt x="505803" y="208268"/>
                  <a:pt x="670600" y="385490"/>
                  <a:pt x="823759" y="574145"/>
                </a:cubicBezTo>
                <a:cubicBezTo>
                  <a:pt x="833168" y="585952"/>
                  <a:pt x="831522" y="674146"/>
                  <a:pt x="811254" y="665546"/>
                </a:cubicBezTo>
                <a:cubicBezTo>
                  <a:pt x="575890" y="564984"/>
                  <a:pt x="364063" y="406029"/>
                  <a:pt x="154042" y="261522"/>
                </a:cubicBezTo>
                <a:cubicBezTo>
                  <a:pt x="104946" y="227663"/>
                  <a:pt x="58037" y="193597"/>
                  <a:pt x="13550" y="158423"/>
                </a:cubicBezTo>
                <a:lnTo>
                  <a:pt x="0" y="146618"/>
                </a:lnTo>
                <a:lnTo>
                  <a:pt x="0" y="59161"/>
                </a:lnTo>
                <a:lnTo>
                  <a:pt x="45427" y="101078"/>
                </a:lnTo>
                <a:cubicBezTo>
                  <a:pt x="223783" y="254949"/>
                  <a:pt x="433006" y="385896"/>
                  <a:pt x="630103" y="485885"/>
                </a:cubicBezTo>
                <a:cubicBezTo>
                  <a:pt x="595938" y="458865"/>
                  <a:pt x="563284" y="428899"/>
                  <a:pt x="532040" y="399359"/>
                </a:cubicBezTo>
                <a:lnTo>
                  <a:pt x="517618" y="385726"/>
                </a:lnTo>
                <a:cubicBezTo>
                  <a:pt x="442853" y="315667"/>
                  <a:pt x="365106" y="247799"/>
                  <a:pt x="285074" y="182755"/>
                </a:cubicBezTo>
                <a:lnTo>
                  <a:pt x="43151" y="0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ED888B23-07FA-482A-96DF-47E31AF1A6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2900" y="742950"/>
            <a:ext cx="8458200" cy="36576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>
            <a:outerShdw blurRad="317500" algn="ctr" rotWithShape="0">
              <a:schemeClr val="tx1"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BBF1E2B-7D1D-407B-A5AA-9B00FFCC8B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7250" y="1257300"/>
            <a:ext cx="2857500" cy="2628900"/>
          </a:xfrm>
        </p:spPr>
        <p:txBody>
          <a:bodyPr anchor="t">
            <a:normAutofit/>
          </a:bodyPr>
          <a:lstStyle/>
          <a:p>
            <a:r>
              <a:rPr lang="en-US" sz="3000"/>
              <a:t>Obesity Prevention Outreach</a:t>
            </a:r>
            <a:br>
              <a:rPr lang="en-US" sz="3000"/>
            </a:br>
            <a:r>
              <a:rPr lang="en-US" sz="2400"/>
              <a:t>(Healthy Hunger-free Kids Act - 2010)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63B0F6-8EA0-4E3F-A662-AC6271AEB6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6204" y="895351"/>
            <a:ext cx="4229097" cy="3381374"/>
          </a:xfrm>
        </p:spPr>
        <p:txBody>
          <a:bodyPr>
            <a:normAutofit fontScale="92500" lnSpcReduction="10000"/>
          </a:bodyPr>
          <a:lstStyle/>
          <a:p>
            <a:r>
              <a:rPr lang="en-US" sz="1800">
                <a:solidFill>
                  <a:schemeClr val="tx1">
                    <a:alpha val="55000"/>
                  </a:schemeClr>
                </a:solidFill>
              </a:rPr>
              <a:t>Public Health Specialist hired in 2013 (Kristin McCartney)</a:t>
            </a:r>
          </a:p>
          <a:p>
            <a:pPr lvl="1"/>
            <a:r>
              <a:rPr lang="en-US">
                <a:solidFill>
                  <a:schemeClr val="tx1">
                    <a:alpha val="55000"/>
                  </a:schemeClr>
                </a:solidFill>
              </a:rPr>
              <a:t>Food Access Chair of the WV Food and Farm Coalition</a:t>
            </a:r>
          </a:p>
          <a:p>
            <a:pPr lvl="1"/>
            <a:r>
              <a:rPr lang="en-US">
                <a:solidFill>
                  <a:schemeClr val="tx1">
                    <a:alpha val="55000"/>
                  </a:schemeClr>
                </a:solidFill>
              </a:rPr>
              <a:t>Opportunity to improve food access through integration of public health/nutrition education and the agricultural sector</a:t>
            </a:r>
          </a:p>
          <a:p>
            <a:pPr lvl="2"/>
            <a:r>
              <a:rPr lang="en-US" sz="1800">
                <a:solidFill>
                  <a:schemeClr val="tx1">
                    <a:alpha val="55000"/>
                  </a:schemeClr>
                </a:solidFill>
              </a:rPr>
              <a:t>Support local farmers</a:t>
            </a:r>
          </a:p>
          <a:p>
            <a:pPr lvl="2"/>
            <a:r>
              <a:rPr lang="en-US" sz="1800">
                <a:solidFill>
                  <a:schemeClr val="tx1">
                    <a:alpha val="55000"/>
                  </a:schemeClr>
                </a:solidFill>
              </a:rPr>
              <a:t>Build capacity within food systems</a:t>
            </a:r>
          </a:p>
          <a:p>
            <a:pPr lvl="2"/>
            <a:r>
              <a:rPr lang="en-US" sz="1800">
                <a:solidFill>
                  <a:schemeClr val="tx1">
                    <a:alpha val="55000"/>
                  </a:schemeClr>
                </a:solidFill>
              </a:rPr>
              <a:t>Grow local food economy</a:t>
            </a:r>
          </a:p>
          <a:p>
            <a:pPr lvl="2"/>
            <a:r>
              <a:rPr lang="en-US" sz="1800">
                <a:solidFill>
                  <a:schemeClr val="tx1">
                    <a:alpha val="55000"/>
                  </a:schemeClr>
                </a:solidFill>
              </a:rPr>
              <a:t>Create new access points to bring locally grown food to people in need</a:t>
            </a:r>
          </a:p>
        </p:txBody>
      </p:sp>
    </p:spTree>
    <p:extLst>
      <p:ext uri="{BB962C8B-B14F-4D97-AF65-F5344CB8AC3E}">
        <p14:creationId xmlns:p14="http://schemas.microsoft.com/office/powerpoint/2010/main" val="6157334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C8908E2-EE49-44D2-9428-A28D2312A8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D1A9D8B-3117-4D9D-BDA4-DD81895098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5600700" cy="5143500"/>
            <a:chOff x="7467600" y="0"/>
            <a:chExt cx="4724400" cy="68580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7877B25-8C10-4C8D-BC88-BF3C557F8F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5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8">
                <a:buClrTx/>
                <a:defRPr/>
              </a:pPr>
              <a:endParaRPr lang="en-US" sz="180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7" name="Rectangle 11">
              <a:extLst>
                <a:ext uri="{FF2B5EF4-FFF2-40B4-BE49-F238E27FC236}">
                  <a16:creationId xmlns:a16="http://schemas.microsoft.com/office/drawing/2014/main" id="{54F0DD86-96CD-4F5F-BA4D-FFC17F2D6C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8">
                <a:buClrTx/>
                <a:defRPr/>
              </a:pPr>
              <a:endParaRPr lang="en-US" sz="180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BD92035A-AA2F-4CD8-A556-1CE8BDEC75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5527275" cy="5143500"/>
          </a:xfrm>
          <a:custGeom>
            <a:avLst/>
            <a:gdLst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7090188 w 7467600"/>
              <a:gd name="connsiteY3" fmla="*/ 6584365 h 6858000"/>
              <a:gd name="connsiteX4" fmla="*/ 7440138 w 7467600"/>
              <a:gd name="connsiteY4" fmla="*/ 6622648 h 6858000"/>
              <a:gd name="connsiteX5" fmla="*/ 7467600 w 7467600"/>
              <a:gd name="connsiteY5" fmla="*/ 6628217 h 6858000"/>
              <a:gd name="connsiteX6" fmla="*/ 7467600 w 7467600"/>
              <a:gd name="connsiteY6" fmla="*/ 6668575 h 6858000"/>
              <a:gd name="connsiteX7" fmla="*/ 7392322 w 7467600"/>
              <a:gd name="connsiteY7" fmla="*/ 6658238 h 6858000"/>
              <a:gd name="connsiteX8" fmla="*/ 7467600 w 7467600"/>
              <a:gd name="connsiteY8" fmla="*/ 6683873 h 6858000"/>
              <a:gd name="connsiteX9" fmla="*/ 7467600 w 7467600"/>
              <a:gd name="connsiteY9" fmla="*/ 6714215 h 6858000"/>
              <a:gd name="connsiteX10" fmla="*/ 7447383 w 7467600"/>
              <a:gd name="connsiteY10" fmla="*/ 6707202 h 6858000"/>
              <a:gd name="connsiteX11" fmla="*/ 7289862 w 7467600"/>
              <a:gd name="connsiteY11" fmla="*/ 6659827 h 6858000"/>
              <a:gd name="connsiteX12" fmla="*/ 7434024 w 7467600"/>
              <a:gd name="connsiteY12" fmla="*/ 6722130 h 6858000"/>
              <a:gd name="connsiteX13" fmla="*/ 7467600 w 7467600"/>
              <a:gd name="connsiteY13" fmla="*/ 6736157 h 6858000"/>
              <a:gd name="connsiteX14" fmla="*/ 7467600 w 7467600"/>
              <a:gd name="connsiteY14" fmla="*/ 6767913 h 6858000"/>
              <a:gd name="connsiteX15" fmla="*/ 7271814 w 7467600"/>
              <a:gd name="connsiteY15" fmla="*/ 6684601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7090188 w 7467600"/>
              <a:gd name="connsiteY21" fmla="*/ 6584365 h 6858000"/>
              <a:gd name="connsiteX22" fmla="*/ 1019354 w 7467600"/>
              <a:gd name="connsiteY22" fmla="*/ 6315006 h 6858000"/>
              <a:gd name="connsiteX23" fmla="*/ 441046 w 7467600"/>
              <a:gd name="connsiteY23" fmla="*/ 6691153 h 6858000"/>
              <a:gd name="connsiteX24" fmla="*/ 1019354 w 7467600"/>
              <a:gd name="connsiteY24" fmla="*/ 6315006 h 6858000"/>
              <a:gd name="connsiteX25" fmla="*/ 991680 w 7467600"/>
              <a:gd name="connsiteY25" fmla="*/ 6298413 h 6858000"/>
              <a:gd name="connsiteX26" fmla="*/ 409060 w 7467600"/>
              <a:gd name="connsiteY26" fmla="*/ 6671470 h 6858000"/>
              <a:gd name="connsiteX27" fmla="*/ 991680 w 7467600"/>
              <a:gd name="connsiteY27" fmla="*/ 6298413 h 6858000"/>
              <a:gd name="connsiteX28" fmla="*/ 103333 w 7467600"/>
              <a:gd name="connsiteY28" fmla="*/ 5699602 h 6858000"/>
              <a:gd name="connsiteX29" fmla="*/ 233938 w 7467600"/>
              <a:gd name="connsiteY29" fmla="*/ 5809416 h 6858000"/>
              <a:gd name="connsiteX30" fmla="*/ 883580 w 7467600"/>
              <a:gd name="connsiteY30" fmla="*/ 6180710 h 6858000"/>
              <a:gd name="connsiteX31" fmla="*/ 487337 w 7467600"/>
              <a:gd name="connsiteY31" fmla="*/ 5950182 h 6858000"/>
              <a:gd name="connsiteX32" fmla="*/ 354051 w 7467600"/>
              <a:gd name="connsiteY32" fmla="*/ 5854912 h 6858000"/>
              <a:gd name="connsiteX33" fmla="*/ 195436 w 7467600"/>
              <a:gd name="connsiteY33" fmla="*/ 5755068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6861797 w 7467600"/>
              <a:gd name="connsiteY74" fmla="*/ 5419899 h 6858000"/>
              <a:gd name="connsiteX75" fmla="*/ 6879594 w 7467600"/>
              <a:gd name="connsiteY75" fmla="*/ 5424547 h 6858000"/>
              <a:gd name="connsiteX76" fmla="*/ 7379510 w 7467600"/>
              <a:gd name="connsiteY76" fmla="*/ 5755454 h 6858000"/>
              <a:gd name="connsiteX77" fmla="*/ 7467600 w 7467600"/>
              <a:gd name="connsiteY77" fmla="*/ 5845526 h 6858000"/>
              <a:gd name="connsiteX78" fmla="*/ 7467600 w 7467600"/>
              <a:gd name="connsiteY78" fmla="*/ 5925131 h 6858000"/>
              <a:gd name="connsiteX79" fmla="*/ 7271900 w 7467600"/>
              <a:gd name="connsiteY79" fmla="*/ 5734551 h 6858000"/>
              <a:gd name="connsiteX80" fmla="*/ 7015907 w 7467600"/>
              <a:gd name="connsiteY80" fmla="*/ 5541548 h 6858000"/>
              <a:gd name="connsiteX81" fmla="*/ 7259646 w 7467600"/>
              <a:gd name="connsiteY81" fmla="*/ 5765985 h 6858000"/>
              <a:gd name="connsiteX82" fmla="*/ 7467600 w 7467600"/>
              <a:gd name="connsiteY82" fmla="*/ 5971257 h 6858000"/>
              <a:gd name="connsiteX83" fmla="*/ 7467600 w 7467600"/>
              <a:gd name="connsiteY83" fmla="*/ 6012219 h 6858000"/>
              <a:gd name="connsiteX84" fmla="*/ 7240170 w 7467600"/>
              <a:gd name="connsiteY84" fmla="*/ 5787985 h 6858000"/>
              <a:gd name="connsiteX85" fmla="*/ 6946849 w 7467600"/>
              <a:gd name="connsiteY85" fmla="*/ 5523271 h 6858000"/>
              <a:gd name="connsiteX86" fmla="*/ 6946972 w 7467600"/>
              <a:gd name="connsiteY86" fmla="*/ 5526491 h 6858000"/>
              <a:gd name="connsiteX87" fmla="*/ 7105827 w 7467600"/>
              <a:gd name="connsiteY87" fmla="*/ 5718700 h 6858000"/>
              <a:gd name="connsiteX88" fmla="*/ 7126431 w 7467600"/>
              <a:gd name="connsiteY88" fmla="*/ 5737872 h 6858000"/>
              <a:gd name="connsiteX89" fmla="*/ 7356878 w 7467600"/>
              <a:gd name="connsiteY89" fmla="*/ 5981332 h 6858000"/>
              <a:gd name="connsiteX90" fmla="*/ 7467600 w 7467600"/>
              <a:gd name="connsiteY90" fmla="*/ 6117703 h 6858000"/>
              <a:gd name="connsiteX91" fmla="*/ 7467600 w 7467600"/>
              <a:gd name="connsiteY91" fmla="*/ 6163634 h 6858000"/>
              <a:gd name="connsiteX92" fmla="*/ 7403637 w 7467600"/>
              <a:gd name="connsiteY92" fmla="*/ 6083957 h 6858000"/>
              <a:gd name="connsiteX93" fmla="*/ 7254615 w 7467600"/>
              <a:gd name="connsiteY93" fmla="*/ 5911918 h 6858000"/>
              <a:gd name="connsiteX94" fmla="*/ 7312589 w 7467600"/>
              <a:gd name="connsiteY94" fmla="*/ 5982309 h 6858000"/>
              <a:gd name="connsiteX95" fmla="*/ 7448321 w 7467600"/>
              <a:gd name="connsiteY95" fmla="*/ 6190991 h 6858000"/>
              <a:gd name="connsiteX96" fmla="*/ 7467600 w 7467600"/>
              <a:gd name="connsiteY96" fmla="*/ 6221686 h 6858000"/>
              <a:gd name="connsiteX97" fmla="*/ 7467600 w 7467600"/>
              <a:gd name="connsiteY97" fmla="*/ 6334256 h 6858000"/>
              <a:gd name="connsiteX98" fmla="*/ 7454976 w 7467600"/>
              <a:gd name="connsiteY98" fmla="*/ 6318297 h 6858000"/>
              <a:gd name="connsiteX99" fmla="*/ 7042773 w 7467600"/>
              <a:gd name="connsiteY99" fmla="*/ 5734011 h 6858000"/>
              <a:gd name="connsiteX100" fmla="*/ 6844835 w 7467600"/>
              <a:gd name="connsiteY100" fmla="*/ 5424988 h 6858000"/>
              <a:gd name="connsiteX101" fmla="*/ 6861797 w 7467600"/>
              <a:gd name="connsiteY101" fmla="*/ 5419899 h 6858000"/>
              <a:gd name="connsiteX102" fmla="*/ 1456157 w 7467600"/>
              <a:gd name="connsiteY102" fmla="*/ 5371404 h 6858000"/>
              <a:gd name="connsiteX103" fmla="*/ 1244432 w 7467600"/>
              <a:gd name="connsiteY103" fmla="*/ 5385601 h 6858000"/>
              <a:gd name="connsiteX104" fmla="*/ 973990 w 7467600"/>
              <a:gd name="connsiteY104" fmla="*/ 5424940 h 6858000"/>
              <a:gd name="connsiteX105" fmla="*/ 1103809 w 7467600"/>
              <a:gd name="connsiteY105" fmla="*/ 5433720 h 6858000"/>
              <a:gd name="connsiteX106" fmla="*/ 1123454 w 7467600"/>
              <a:gd name="connsiteY106" fmla="*/ 5435727 h 6858000"/>
              <a:gd name="connsiteX107" fmla="*/ 1737017 w 7467600"/>
              <a:gd name="connsiteY107" fmla="*/ 5452183 h 6858000"/>
              <a:gd name="connsiteX108" fmla="*/ 1824397 w 7467600"/>
              <a:gd name="connsiteY108" fmla="*/ 5447757 h 6858000"/>
              <a:gd name="connsiteX109" fmla="*/ 2070059 w 7467600"/>
              <a:gd name="connsiteY109" fmla="*/ 5441660 h 6858000"/>
              <a:gd name="connsiteX110" fmla="*/ 1456157 w 7467600"/>
              <a:gd name="connsiteY110" fmla="*/ 5371404 h 6858000"/>
              <a:gd name="connsiteX111" fmla="*/ 4988186 w 7467600"/>
              <a:gd name="connsiteY111" fmla="*/ 5216467 h 6858000"/>
              <a:gd name="connsiteX112" fmla="*/ 4777334 w 7467600"/>
              <a:gd name="connsiteY112" fmla="*/ 5406072 h 6858000"/>
              <a:gd name="connsiteX113" fmla="*/ 4718341 w 7467600"/>
              <a:gd name="connsiteY113" fmla="*/ 5468043 h 6858000"/>
              <a:gd name="connsiteX114" fmla="*/ 4604655 w 7467600"/>
              <a:gd name="connsiteY114" fmla="*/ 5583434 h 6858000"/>
              <a:gd name="connsiteX115" fmla="*/ 4565074 w 7467600"/>
              <a:gd name="connsiteY115" fmla="*/ 5618550 h 6858000"/>
              <a:gd name="connsiteX116" fmla="*/ 4988186 w 7467600"/>
              <a:gd name="connsiteY116" fmla="*/ 5216467 h 6858000"/>
              <a:gd name="connsiteX117" fmla="*/ 4978032 w 7467600"/>
              <a:gd name="connsiteY117" fmla="*/ 5183809 h 6858000"/>
              <a:gd name="connsiteX118" fmla="*/ 4463413 w 7467600"/>
              <a:gd name="connsiteY118" fmla="*/ 5615162 h 6858000"/>
              <a:gd name="connsiteX119" fmla="*/ 4358134 w 7467600"/>
              <a:gd name="connsiteY119" fmla="*/ 5742791 h 6858000"/>
              <a:gd name="connsiteX120" fmla="*/ 4376219 w 7467600"/>
              <a:gd name="connsiteY120" fmla="*/ 5729027 h 6858000"/>
              <a:gd name="connsiteX121" fmla="*/ 4582340 w 7467600"/>
              <a:gd name="connsiteY121" fmla="*/ 5561037 h 6858000"/>
              <a:gd name="connsiteX122" fmla="*/ 4694684 w 7467600"/>
              <a:gd name="connsiteY122" fmla="*/ 5447098 h 6858000"/>
              <a:gd name="connsiteX123" fmla="*/ 4754123 w 7467600"/>
              <a:gd name="connsiteY123" fmla="*/ 5384643 h 6858000"/>
              <a:gd name="connsiteX124" fmla="*/ 4978032 w 7467600"/>
              <a:gd name="connsiteY124" fmla="*/ 5183809 h 6858000"/>
              <a:gd name="connsiteX125" fmla="*/ 7133363 w 7467600"/>
              <a:gd name="connsiteY125" fmla="*/ 5050246 h 6858000"/>
              <a:gd name="connsiteX126" fmla="*/ 7450656 w 7467600"/>
              <a:gd name="connsiteY126" fmla="*/ 5134750 h 6858000"/>
              <a:gd name="connsiteX127" fmla="*/ 7467600 w 7467600"/>
              <a:gd name="connsiteY127" fmla="*/ 5142496 h 6858000"/>
              <a:gd name="connsiteX128" fmla="*/ 7467600 w 7467600"/>
              <a:gd name="connsiteY128" fmla="*/ 5158623 h 6858000"/>
              <a:gd name="connsiteX129" fmla="*/ 7427076 w 7467600"/>
              <a:gd name="connsiteY129" fmla="*/ 5142684 h 6858000"/>
              <a:gd name="connsiteX130" fmla="*/ 7467600 w 7467600"/>
              <a:gd name="connsiteY130" fmla="*/ 5164774 h 6858000"/>
              <a:gd name="connsiteX131" fmla="*/ 7467600 w 7467600"/>
              <a:gd name="connsiteY131" fmla="*/ 5199146 h 6858000"/>
              <a:gd name="connsiteX132" fmla="*/ 7391022 w 7467600"/>
              <a:gd name="connsiteY132" fmla="*/ 5158141 h 6858000"/>
              <a:gd name="connsiteX133" fmla="*/ 7312201 w 7467600"/>
              <a:gd name="connsiteY133" fmla="*/ 5128278 h 6858000"/>
              <a:gd name="connsiteX134" fmla="*/ 7343603 w 7467600"/>
              <a:gd name="connsiteY134" fmla="*/ 5149746 h 6858000"/>
              <a:gd name="connsiteX135" fmla="*/ 7467600 w 7467600"/>
              <a:gd name="connsiteY135" fmla="*/ 5241225 h 6858000"/>
              <a:gd name="connsiteX136" fmla="*/ 7467600 w 7467600"/>
              <a:gd name="connsiteY136" fmla="*/ 5277736 h 6858000"/>
              <a:gd name="connsiteX137" fmla="*/ 7327465 w 7467600"/>
              <a:gd name="connsiteY137" fmla="*/ 5174181 h 6858000"/>
              <a:gd name="connsiteX138" fmla="*/ 7244057 w 7467600"/>
              <a:gd name="connsiteY138" fmla="*/ 5124233 h 6858000"/>
              <a:gd name="connsiteX139" fmla="*/ 7353035 w 7467600"/>
              <a:gd name="connsiteY139" fmla="*/ 5197318 h 6858000"/>
              <a:gd name="connsiteX140" fmla="*/ 7467600 w 7467600"/>
              <a:gd name="connsiteY140" fmla="*/ 5297634 h 6858000"/>
              <a:gd name="connsiteX141" fmla="*/ 7467600 w 7467600"/>
              <a:gd name="connsiteY141" fmla="*/ 5361850 h 6858000"/>
              <a:gd name="connsiteX142" fmla="*/ 7368569 w 7467600"/>
              <a:gd name="connsiteY142" fmla="*/ 5270182 h 6858000"/>
              <a:gd name="connsiteX143" fmla="*/ 7131946 w 7467600"/>
              <a:gd name="connsiteY143" fmla="*/ 5075653 h 6858000"/>
              <a:gd name="connsiteX144" fmla="*/ 7133363 w 7467600"/>
              <a:gd name="connsiteY144" fmla="*/ 5050246 h 6858000"/>
              <a:gd name="connsiteX145" fmla="*/ 1903353 w 7467600"/>
              <a:gd name="connsiteY145" fmla="*/ 5044827 h 6858000"/>
              <a:gd name="connsiteX146" fmla="*/ 1936931 w 7467600"/>
              <a:gd name="connsiteY146" fmla="*/ 5093954 h 6858000"/>
              <a:gd name="connsiteX147" fmla="*/ 2195868 w 7467600"/>
              <a:gd name="connsiteY147" fmla="*/ 5396574 h 6858000"/>
              <a:gd name="connsiteX148" fmla="*/ 2088852 w 7467600"/>
              <a:gd name="connsiteY148" fmla="*/ 5166123 h 6858000"/>
              <a:gd name="connsiteX149" fmla="*/ 1958241 w 7467600"/>
              <a:gd name="connsiteY149" fmla="*/ 5067955 h 6858000"/>
              <a:gd name="connsiteX150" fmla="*/ 1903353 w 7467600"/>
              <a:gd name="connsiteY150" fmla="*/ 5044827 h 6858000"/>
              <a:gd name="connsiteX151" fmla="*/ 1979378 w 7467600"/>
              <a:gd name="connsiteY151" fmla="*/ 4769504 h 6858000"/>
              <a:gd name="connsiteX152" fmla="*/ 2882120 w 7467600"/>
              <a:gd name="connsiteY152" fmla="*/ 5064547 h 6858000"/>
              <a:gd name="connsiteX153" fmla="*/ 2793103 w 7467600"/>
              <a:gd name="connsiteY153" fmla="*/ 5039699 h 6858000"/>
              <a:gd name="connsiteX154" fmla="*/ 2770041 w 7467600"/>
              <a:gd name="connsiteY154" fmla="*/ 5033634 h 6858000"/>
              <a:gd name="connsiteX155" fmla="*/ 1979378 w 7467600"/>
              <a:gd name="connsiteY155" fmla="*/ 4769504 h 6858000"/>
              <a:gd name="connsiteX156" fmla="*/ 1927410 w 7467600"/>
              <a:gd name="connsiteY156" fmla="*/ 4716164 h 6858000"/>
              <a:gd name="connsiteX157" fmla="*/ 1959587 w 7467600"/>
              <a:gd name="connsiteY157" fmla="*/ 4728849 h 6858000"/>
              <a:gd name="connsiteX158" fmla="*/ 2777707 w 7467600"/>
              <a:gd name="connsiteY158" fmla="*/ 5003991 h 6858000"/>
              <a:gd name="connsiteX159" fmla="*/ 2800768 w 7467600"/>
              <a:gd name="connsiteY159" fmla="*/ 5010056 h 6858000"/>
              <a:gd name="connsiteX160" fmla="*/ 2879408 w 7467600"/>
              <a:gd name="connsiteY160" fmla="*/ 5031590 h 6858000"/>
              <a:gd name="connsiteX161" fmla="*/ 2862295 w 7467600"/>
              <a:gd name="connsiteY161" fmla="*/ 5022958 h 6858000"/>
              <a:gd name="connsiteX162" fmla="*/ 2813343 w 7467600"/>
              <a:gd name="connsiteY162" fmla="*/ 4998369 h 6858000"/>
              <a:gd name="connsiteX163" fmla="*/ 2646245 w 7467600"/>
              <a:gd name="connsiteY163" fmla="*/ 4930999 h 6858000"/>
              <a:gd name="connsiteX164" fmla="*/ 1999243 w 7467600"/>
              <a:gd name="connsiteY164" fmla="*/ 4730524 h 6858000"/>
              <a:gd name="connsiteX165" fmla="*/ 1979527 w 7467600"/>
              <a:gd name="connsiteY165" fmla="*/ 4726651 h 6858000"/>
              <a:gd name="connsiteX166" fmla="*/ 1997014 w 7467600"/>
              <a:gd name="connsiteY166" fmla="*/ 4698007 h 6858000"/>
              <a:gd name="connsiteX167" fmla="*/ 2005458 w 7467600"/>
              <a:gd name="connsiteY167" fmla="*/ 4699540 h 6858000"/>
              <a:gd name="connsiteX168" fmla="*/ 2657186 w 7467600"/>
              <a:gd name="connsiteY168" fmla="*/ 4901687 h 6858000"/>
              <a:gd name="connsiteX169" fmla="*/ 2826662 w 7467600"/>
              <a:gd name="connsiteY169" fmla="*/ 4970362 h 6858000"/>
              <a:gd name="connsiteX170" fmla="*/ 2876100 w 7467600"/>
              <a:gd name="connsiteY170" fmla="*/ 4995397 h 6858000"/>
              <a:gd name="connsiteX171" fmla="*/ 3042600 w 7467600"/>
              <a:gd name="connsiteY171" fmla="*/ 5059532 h 6858000"/>
              <a:gd name="connsiteX172" fmla="*/ 1997014 w 7467600"/>
              <a:gd name="connsiteY172" fmla="*/ 4698007 h 6858000"/>
              <a:gd name="connsiteX173" fmla="*/ 2305292 w 7467600"/>
              <a:gd name="connsiteY173" fmla="*/ 4219492 h 6858000"/>
              <a:gd name="connsiteX174" fmla="*/ 3360922 w 7467600"/>
              <a:gd name="connsiteY174" fmla="*/ 4529373 h 6858000"/>
              <a:gd name="connsiteX175" fmla="*/ 3492420 w 7467600"/>
              <a:gd name="connsiteY175" fmla="*/ 4510145 h 6858000"/>
              <a:gd name="connsiteX176" fmla="*/ 3364086 w 7467600"/>
              <a:gd name="connsiteY176" fmla="*/ 4480340 h 6858000"/>
              <a:gd name="connsiteX177" fmla="*/ 3225818 w 7467600"/>
              <a:gd name="connsiteY177" fmla="*/ 4411822 h 6858000"/>
              <a:gd name="connsiteX178" fmla="*/ 3129696 w 7467600"/>
              <a:gd name="connsiteY178" fmla="*/ 4360704 h 6858000"/>
              <a:gd name="connsiteX179" fmla="*/ 2814545 w 7467600"/>
              <a:gd name="connsiteY179" fmla="*/ 4282955 h 6858000"/>
              <a:gd name="connsiteX180" fmla="*/ 2305292 w 7467600"/>
              <a:gd name="connsiteY180" fmla="*/ 4219492 h 6858000"/>
              <a:gd name="connsiteX181" fmla="*/ 2626982 w 7467600"/>
              <a:gd name="connsiteY181" fmla="*/ 4206450 h 6858000"/>
              <a:gd name="connsiteX182" fmla="*/ 2490617 w 7467600"/>
              <a:gd name="connsiteY182" fmla="*/ 4206951 h 6858000"/>
              <a:gd name="connsiteX183" fmla="*/ 2819869 w 7467600"/>
              <a:gd name="connsiteY183" fmla="*/ 4252936 h 6858000"/>
              <a:gd name="connsiteX184" fmla="*/ 3143018 w 7467600"/>
              <a:gd name="connsiteY184" fmla="*/ 4332698 h 6858000"/>
              <a:gd name="connsiteX185" fmla="*/ 3241520 w 7467600"/>
              <a:gd name="connsiteY185" fmla="*/ 4385112 h 6858000"/>
              <a:gd name="connsiteX186" fmla="*/ 3374575 w 7467600"/>
              <a:gd name="connsiteY186" fmla="*/ 4451517 h 6858000"/>
              <a:gd name="connsiteX187" fmla="*/ 3505221 w 7467600"/>
              <a:gd name="connsiteY187" fmla="*/ 4480757 h 6858000"/>
              <a:gd name="connsiteX188" fmla="*/ 2626982 w 7467600"/>
              <a:gd name="connsiteY188" fmla="*/ 4206450 h 6858000"/>
              <a:gd name="connsiteX189" fmla="*/ 1310106 w 7467600"/>
              <a:gd name="connsiteY189" fmla="*/ 3943217 h 6858000"/>
              <a:gd name="connsiteX190" fmla="*/ 854994 w 7467600"/>
              <a:gd name="connsiteY190" fmla="*/ 4399136 h 6858000"/>
              <a:gd name="connsiteX191" fmla="*/ 742462 w 7467600"/>
              <a:gd name="connsiteY191" fmla="*/ 4594648 h 6858000"/>
              <a:gd name="connsiteX192" fmla="*/ 820602 w 7467600"/>
              <a:gd name="connsiteY192" fmla="*/ 4485915 h 6858000"/>
              <a:gd name="connsiteX193" fmla="*/ 878295 w 7467600"/>
              <a:gd name="connsiteY193" fmla="*/ 4403594 h 6858000"/>
              <a:gd name="connsiteX194" fmla="*/ 1240607 w 7467600"/>
              <a:gd name="connsiteY194" fmla="*/ 4010401 h 6858000"/>
              <a:gd name="connsiteX195" fmla="*/ 1423113 w 7467600"/>
              <a:gd name="connsiteY195" fmla="*/ 3874565 h 6858000"/>
              <a:gd name="connsiteX196" fmla="*/ 1260565 w 7467600"/>
              <a:gd name="connsiteY196" fmla="*/ 4031982 h 6858000"/>
              <a:gd name="connsiteX197" fmla="*/ 901900 w 7467600"/>
              <a:gd name="connsiteY197" fmla="*/ 4421236 h 6858000"/>
              <a:gd name="connsiteX198" fmla="*/ 845044 w 7467600"/>
              <a:gd name="connsiteY198" fmla="*/ 4502436 h 6858000"/>
              <a:gd name="connsiteX199" fmla="*/ 685926 w 7467600"/>
              <a:gd name="connsiteY199" fmla="*/ 4703069 h 6858000"/>
              <a:gd name="connsiteX200" fmla="*/ 684248 w 7467600"/>
              <a:gd name="connsiteY200" fmla="*/ 4706721 h 6858000"/>
              <a:gd name="connsiteX201" fmla="*/ 1423113 w 7467600"/>
              <a:gd name="connsiteY201" fmla="*/ 3874565 h 6858000"/>
              <a:gd name="connsiteX202" fmla="*/ 3316479 w 7467600"/>
              <a:gd name="connsiteY202" fmla="*/ 3872136 h 6858000"/>
              <a:gd name="connsiteX203" fmla="*/ 3546806 w 7467600"/>
              <a:gd name="connsiteY203" fmla="*/ 4356139 h 6858000"/>
              <a:gd name="connsiteX204" fmla="*/ 3364433 w 7467600"/>
              <a:gd name="connsiteY204" fmla="*/ 3953121 h 6858000"/>
              <a:gd name="connsiteX205" fmla="*/ 3291335 w 7467600"/>
              <a:gd name="connsiteY205" fmla="*/ 3767420 h 6858000"/>
              <a:gd name="connsiteX206" fmla="*/ 3390805 w 7467600"/>
              <a:gd name="connsiteY206" fmla="*/ 3937163 h 6858000"/>
              <a:gd name="connsiteX207" fmla="*/ 3579062 w 7467600"/>
              <a:gd name="connsiteY207" fmla="*/ 4359040 h 6858000"/>
              <a:gd name="connsiteX208" fmla="*/ 3467355 w 7467600"/>
              <a:gd name="connsiteY208" fmla="*/ 3988130 h 6858000"/>
              <a:gd name="connsiteX209" fmla="*/ 3310753 w 7467600"/>
              <a:gd name="connsiteY209" fmla="*/ 3787140 h 6858000"/>
              <a:gd name="connsiteX210" fmla="*/ 3291335 w 7467600"/>
              <a:gd name="connsiteY210" fmla="*/ 3767420 h 6858000"/>
              <a:gd name="connsiteX211" fmla="*/ 1635889 w 7467600"/>
              <a:gd name="connsiteY211" fmla="*/ 3709494 h 6858000"/>
              <a:gd name="connsiteX212" fmla="*/ 1634800 w 7467600"/>
              <a:gd name="connsiteY212" fmla="*/ 3731111 h 6858000"/>
              <a:gd name="connsiteX213" fmla="*/ 1635889 w 7467600"/>
              <a:gd name="connsiteY213" fmla="*/ 3709494 h 6858000"/>
              <a:gd name="connsiteX214" fmla="*/ 1510397 w 7467600"/>
              <a:gd name="connsiteY214" fmla="*/ 3684705 h 6858000"/>
              <a:gd name="connsiteX215" fmla="*/ 1146550 w 7467600"/>
              <a:gd name="connsiteY215" fmla="*/ 3802012 h 6858000"/>
              <a:gd name="connsiteX216" fmla="*/ 698834 w 7467600"/>
              <a:gd name="connsiteY216" fmla="*/ 3952272 h 6858000"/>
              <a:gd name="connsiteX217" fmla="*/ 34256 w 7467600"/>
              <a:gd name="connsiteY217" fmla="*/ 4347603 h 6858000"/>
              <a:gd name="connsiteX218" fmla="*/ 527241 w 7467600"/>
              <a:gd name="connsiteY218" fmla="*/ 4065078 h 6858000"/>
              <a:gd name="connsiteX219" fmla="*/ 1510397 w 7467600"/>
              <a:gd name="connsiteY219" fmla="*/ 3684705 h 6858000"/>
              <a:gd name="connsiteX220" fmla="*/ 1313114 w 7467600"/>
              <a:gd name="connsiteY220" fmla="*/ 3655216 h 6858000"/>
              <a:gd name="connsiteX221" fmla="*/ 1109304 w 7467600"/>
              <a:gd name="connsiteY221" fmla="*/ 3669030 h 6858000"/>
              <a:gd name="connsiteX222" fmla="*/ 8129 w 7467600"/>
              <a:gd name="connsiteY222" fmla="*/ 4330519 h 6858000"/>
              <a:gd name="connsiteX223" fmla="*/ 687572 w 7467600"/>
              <a:gd name="connsiteY223" fmla="*/ 3925629 h 6858000"/>
              <a:gd name="connsiteX224" fmla="*/ 1138365 w 7467600"/>
              <a:gd name="connsiteY224" fmla="*/ 3774515 h 6858000"/>
              <a:gd name="connsiteX225" fmla="*/ 1505579 w 7467600"/>
              <a:gd name="connsiteY225" fmla="*/ 3655526 h 6858000"/>
              <a:gd name="connsiteX226" fmla="*/ 1313114 w 7467600"/>
              <a:gd name="connsiteY226" fmla="*/ 3655216 h 6858000"/>
              <a:gd name="connsiteX227" fmla="*/ 3655073 w 7467600"/>
              <a:gd name="connsiteY227" fmla="*/ 3650884 h 6858000"/>
              <a:gd name="connsiteX228" fmla="*/ 3989938 w 7467600"/>
              <a:gd name="connsiteY228" fmla="*/ 3991685 h 6858000"/>
              <a:gd name="connsiteX229" fmla="*/ 4393907 w 7467600"/>
              <a:gd name="connsiteY229" fmla="*/ 4261258 h 6858000"/>
              <a:gd name="connsiteX230" fmla="*/ 4648051 w 7467600"/>
              <a:gd name="connsiteY230" fmla="*/ 4374051 h 6858000"/>
              <a:gd name="connsiteX231" fmla="*/ 4383389 w 7467600"/>
              <a:gd name="connsiteY231" fmla="*/ 4184369 h 6858000"/>
              <a:gd name="connsiteX232" fmla="*/ 4165508 w 7467600"/>
              <a:gd name="connsiteY232" fmla="*/ 4035196 h 6858000"/>
              <a:gd name="connsiteX233" fmla="*/ 4068162 w 7467600"/>
              <a:gd name="connsiteY233" fmla="*/ 3953394 h 6858000"/>
              <a:gd name="connsiteX234" fmla="*/ 3981416 w 7467600"/>
              <a:gd name="connsiteY234" fmla="*/ 3880482 h 6858000"/>
              <a:gd name="connsiteX235" fmla="*/ 3800147 w 7467600"/>
              <a:gd name="connsiteY235" fmla="*/ 3749872 h 6858000"/>
              <a:gd name="connsiteX236" fmla="*/ 3670252 w 7467600"/>
              <a:gd name="connsiteY236" fmla="*/ 3622798 h 6858000"/>
              <a:gd name="connsiteX237" fmla="*/ 3817258 w 7467600"/>
              <a:gd name="connsiteY237" fmla="*/ 3723577 h 6858000"/>
              <a:gd name="connsiteX238" fmla="*/ 4000461 w 7467600"/>
              <a:gd name="connsiteY238" fmla="*/ 3855966 h 6858000"/>
              <a:gd name="connsiteX239" fmla="*/ 4088180 w 7467600"/>
              <a:gd name="connsiteY239" fmla="*/ 3929774 h 6858000"/>
              <a:gd name="connsiteX240" fmla="*/ 4184555 w 7467600"/>
              <a:gd name="connsiteY240" fmla="*/ 4010683 h 6858000"/>
              <a:gd name="connsiteX241" fmla="*/ 4399563 w 7467600"/>
              <a:gd name="connsiteY241" fmla="*/ 4158106 h 6858000"/>
              <a:gd name="connsiteX242" fmla="*/ 4684469 w 7467600"/>
              <a:gd name="connsiteY242" fmla="*/ 4364680 h 6858000"/>
              <a:gd name="connsiteX243" fmla="*/ 4690271 w 7467600"/>
              <a:gd name="connsiteY243" fmla="*/ 4370034 h 6858000"/>
              <a:gd name="connsiteX244" fmla="*/ 4136093 w 7467600"/>
              <a:gd name="connsiteY244" fmla="*/ 3858466 h 6858000"/>
              <a:gd name="connsiteX245" fmla="*/ 3670252 w 7467600"/>
              <a:gd name="connsiteY245" fmla="*/ 3622798 h 6858000"/>
              <a:gd name="connsiteX246" fmla="*/ 4440129 w 7467600"/>
              <a:gd name="connsiteY246" fmla="*/ 3448571 h 6858000"/>
              <a:gd name="connsiteX247" fmla="*/ 4856525 w 7467600"/>
              <a:gd name="connsiteY247" fmla="*/ 3915351 h 6858000"/>
              <a:gd name="connsiteX248" fmla="*/ 5059055 w 7467600"/>
              <a:gd name="connsiteY248" fmla="*/ 4108918 h 6858000"/>
              <a:gd name="connsiteX249" fmla="*/ 5290070 w 7467600"/>
              <a:gd name="connsiteY249" fmla="*/ 4263619 h 6858000"/>
              <a:gd name="connsiteX250" fmla="*/ 4834991 w 7467600"/>
              <a:gd name="connsiteY250" fmla="*/ 3830985 h 6858000"/>
              <a:gd name="connsiteX251" fmla="*/ 4440129 w 7467600"/>
              <a:gd name="connsiteY251" fmla="*/ 3448571 h 6858000"/>
              <a:gd name="connsiteX252" fmla="*/ 4441737 w 7467600"/>
              <a:gd name="connsiteY252" fmla="*/ 3399734 h 6858000"/>
              <a:gd name="connsiteX253" fmla="*/ 4431236 w 7467600"/>
              <a:gd name="connsiteY253" fmla="*/ 3400954 h 6858000"/>
              <a:gd name="connsiteX254" fmla="*/ 4557150 w 7467600"/>
              <a:gd name="connsiteY254" fmla="*/ 3510023 h 6858000"/>
              <a:gd name="connsiteX255" fmla="*/ 4856936 w 7467600"/>
              <a:gd name="connsiteY255" fmla="*/ 3809146 h 6858000"/>
              <a:gd name="connsiteX256" fmla="*/ 5111996 w 7467600"/>
              <a:gd name="connsiteY256" fmla="*/ 4065759 h 6858000"/>
              <a:gd name="connsiteX257" fmla="*/ 5388878 w 7467600"/>
              <a:gd name="connsiteY257" fmla="*/ 4300185 h 6858000"/>
              <a:gd name="connsiteX258" fmla="*/ 5425556 w 7467600"/>
              <a:gd name="connsiteY258" fmla="*/ 4308967 h 6858000"/>
              <a:gd name="connsiteX259" fmla="*/ 4943646 w 7467600"/>
              <a:gd name="connsiteY259" fmla="*/ 3822916 h 6858000"/>
              <a:gd name="connsiteX260" fmla="*/ 4594837 w 7467600"/>
              <a:gd name="connsiteY260" fmla="*/ 3532274 h 6858000"/>
              <a:gd name="connsiteX261" fmla="*/ 4441737 w 7467600"/>
              <a:gd name="connsiteY261" fmla="*/ 3399734 h 6858000"/>
              <a:gd name="connsiteX262" fmla="*/ 5425834 w 7467600"/>
              <a:gd name="connsiteY262" fmla="*/ 3162785 h 6858000"/>
              <a:gd name="connsiteX263" fmla="*/ 5401644 w 7467600"/>
              <a:gd name="connsiteY263" fmla="*/ 3617847 h 6858000"/>
              <a:gd name="connsiteX264" fmla="*/ 5467256 w 7467600"/>
              <a:gd name="connsiteY264" fmla="*/ 4175494 h 6858000"/>
              <a:gd name="connsiteX265" fmla="*/ 5448069 w 7467600"/>
              <a:gd name="connsiteY265" fmla="*/ 3567554 h 6858000"/>
              <a:gd name="connsiteX266" fmla="*/ 1318687 w 7467600"/>
              <a:gd name="connsiteY266" fmla="*/ 3113840 h 6858000"/>
              <a:gd name="connsiteX267" fmla="*/ 1066793 w 7467600"/>
              <a:gd name="connsiteY267" fmla="*/ 3212171 h 6858000"/>
              <a:gd name="connsiteX268" fmla="*/ 993319 w 7467600"/>
              <a:gd name="connsiteY268" fmla="*/ 3247648 h 6858000"/>
              <a:gd name="connsiteX269" fmla="*/ 853081 w 7467600"/>
              <a:gd name="connsiteY269" fmla="*/ 3312410 h 6858000"/>
              <a:gd name="connsiteX270" fmla="*/ 805957 w 7467600"/>
              <a:gd name="connsiteY270" fmla="*/ 3330443 h 6858000"/>
              <a:gd name="connsiteX271" fmla="*/ 1318687 w 7467600"/>
              <a:gd name="connsiteY271" fmla="*/ 3113840 h 6858000"/>
              <a:gd name="connsiteX272" fmla="*/ 5453702 w 7467600"/>
              <a:gd name="connsiteY272" fmla="*/ 3090882 h 6858000"/>
              <a:gd name="connsiteX273" fmla="*/ 5480135 w 7467600"/>
              <a:gd name="connsiteY273" fmla="*/ 3565802 h 6858000"/>
              <a:gd name="connsiteX274" fmla="*/ 5499023 w 7467600"/>
              <a:gd name="connsiteY274" fmla="*/ 4166310 h 6858000"/>
              <a:gd name="connsiteX275" fmla="*/ 5547022 w 7467600"/>
              <a:gd name="connsiteY275" fmla="*/ 3607838 h 6858000"/>
              <a:gd name="connsiteX276" fmla="*/ 5515964 w 7467600"/>
              <a:gd name="connsiteY276" fmla="*/ 3378541 h 6858000"/>
              <a:gd name="connsiteX277" fmla="*/ 5453702 w 7467600"/>
              <a:gd name="connsiteY277" fmla="*/ 3090882 h 6858000"/>
              <a:gd name="connsiteX278" fmla="*/ 1238695 w 7467600"/>
              <a:gd name="connsiteY278" fmla="*/ 3076820 h 6858000"/>
              <a:gd name="connsiteX279" fmla="*/ 716371 w 7467600"/>
              <a:gd name="connsiteY279" fmla="*/ 3293249 h 6858000"/>
              <a:gd name="connsiteX280" fmla="*/ 579522 w 7467600"/>
              <a:gd name="connsiteY280" fmla="*/ 3371759 h 6858000"/>
              <a:gd name="connsiteX281" fmla="*/ 600288 w 7467600"/>
              <a:gd name="connsiteY281" fmla="*/ 3365555 h 6858000"/>
              <a:gd name="connsiteX282" fmla="*/ 840692 w 7467600"/>
              <a:gd name="connsiteY282" fmla="*/ 3284921 h 6858000"/>
              <a:gd name="connsiteX283" fmla="*/ 979248 w 7467600"/>
              <a:gd name="connsiteY283" fmla="*/ 3221003 h 6858000"/>
              <a:gd name="connsiteX284" fmla="*/ 1053282 w 7467600"/>
              <a:gd name="connsiteY284" fmla="*/ 3185247 h 6858000"/>
              <a:gd name="connsiteX285" fmla="*/ 1320603 w 7467600"/>
              <a:gd name="connsiteY285" fmla="*/ 3081281 h 6858000"/>
              <a:gd name="connsiteX286" fmla="*/ 1238695 w 7467600"/>
              <a:gd name="connsiteY286" fmla="*/ 3076820 h 6858000"/>
              <a:gd name="connsiteX287" fmla="*/ 5425627 w 7467600"/>
              <a:gd name="connsiteY287" fmla="*/ 2954192 h 6858000"/>
              <a:gd name="connsiteX288" fmla="*/ 5470770 w 7467600"/>
              <a:gd name="connsiteY288" fmla="*/ 3005435 h 6858000"/>
              <a:gd name="connsiteX289" fmla="*/ 5519779 w 7467600"/>
              <a:gd name="connsiteY289" fmla="*/ 4359223 h 6858000"/>
              <a:gd name="connsiteX290" fmla="*/ 5520293 w 7467600"/>
              <a:gd name="connsiteY290" fmla="*/ 4360602 h 6858000"/>
              <a:gd name="connsiteX291" fmla="*/ 5767221 w 7467600"/>
              <a:gd name="connsiteY291" fmla="*/ 4665564 h 6858000"/>
              <a:gd name="connsiteX292" fmla="*/ 6937169 w 7467600"/>
              <a:gd name="connsiteY292" fmla="*/ 4815941 h 6858000"/>
              <a:gd name="connsiteX293" fmla="*/ 6953922 w 7467600"/>
              <a:gd name="connsiteY293" fmla="*/ 4890068 h 6858000"/>
              <a:gd name="connsiteX294" fmla="*/ 6071359 w 7467600"/>
              <a:gd name="connsiteY294" fmla="*/ 4770770 h 6858000"/>
              <a:gd name="connsiteX295" fmla="*/ 6038839 w 7467600"/>
              <a:gd name="connsiteY295" fmla="*/ 4764474 h 6858000"/>
              <a:gd name="connsiteX296" fmla="*/ 6038706 w 7467600"/>
              <a:gd name="connsiteY296" fmla="*/ 4763847 h 6858000"/>
              <a:gd name="connsiteX297" fmla="*/ 6037784 w 7467600"/>
              <a:gd name="connsiteY297" fmla="*/ 4764270 h 6858000"/>
              <a:gd name="connsiteX298" fmla="*/ 6038839 w 7467600"/>
              <a:gd name="connsiteY298" fmla="*/ 4764474 h 6858000"/>
              <a:gd name="connsiteX299" fmla="*/ 6040338 w 7467600"/>
              <a:gd name="connsiteY299" fmla="*/ 4771418 h 6858000"/>
              <a:gd name="connsiteX300" fmla="*/ 6024488 w 7467600"/>
              <a:gd name="connsiteY300" fmla="*/ 4809903 h 6858000"/>
              <a:gd name="connsiteX301" fmla="*/ 5599771 w 7467600"/>
              <a:gd name="connsiteY301" fmla="*/ 5509652 h 6858000"/>
              <a:gd name="connsiteX302" fmla="*/ 5548843 w 7467600"/>
              <a:gd name="connsiteY302" fmla="*/ 5563845 h 6858000"/>
              <a:gd name="connsiteX303" fmla="*/ 5940952 w 7467600"/>
              <a:gd name="connsiteY303" fmla="*/ 6250028 h 6858000"/>
              <a:gd name="connsiteX304" fmla="*/ 6043441 w 7467600"/>
              <a:gd name="connsiteY304" fmla="*/ 6665847 h 6858000"/>
              <a:gd name="connsiteX305" fmla="*/ 6093432 w 7467600"/>
              <a:gd name="connsiteY305" fmla="*/ 6858000 h 6858000"/>
              <a:gd name="connsiteX306" fmla="*/ 6034344 w 7467600"/>
              <a:gd name="connsiteY306" fmla="*/ 6858000 h 6858000"/>
              <a:gd name="connsiteX307" fmla="*/ 6026679 w 7467600"/>
              <a:gd name="connsiteY307" fmla="*/ 6836959 h 6858000"/>
              <a:gd name="connsiteX308" fmla="*/ 5800441 w 7467600"/>
              <a:gd name="connsiteY308" fmla="*/ 6335286 h 6858000"/>
              <a:gd name="connsiteX309" fmla="*/ 5526562 w 7467600"/>
              <a:gd name="connsiteY309" fmla="*/ 5705388 h 6858000"/>
              <a:gd name="connsiteX310" fmla="*/ 5519640 w 7467600"/>
              <a:gd name="connsiteY310" fmla="*/ 5683774 h 6858000"/>
              <a:gd name="connsiteX311" fmla="*/ 5844559 w 7467600"/>
              <a:gd name="connsiteY311" fmla="*/ 6553349 h 6858000"/>
              <a:gd name="connsiteX312" fmla="*/ 5975994 w 7467600"/>
              <a:gd name="connsiteY312" fmla="*/ 6858000 h 6858000"/>
              <a:gd name="connsiteX313" fmla="*/ 5898547 w 7467600"/>
              <a:gd name="connsiteY313" fmla="*/ 6858000 h 6858000"/>
              <a:gd name="connsiteX314" fmla="*/ 5682041 w 7467600"/>
              <a:gd name="connsiteY314" fmla="*/ 6355860 h 6858000"/>
              <a:gd name="connsiteX315" fmla="*/ 5461758 w 7467600"/>
              <a:gd name="connsiteY315" fmla="*/ 5820220 h 6858000"/>
              <a:gd name="connsiteX316" fmla="*/ 5237282 w 7467600"/>
              <a:gd name="connsiteY316" fmla="*/ 6579086 h 6858000"/>
              <a:gd name="connsiteX317" fmla="*/ 5115009 w 7467600"/>
              <a:gd name="connsiteY317" fmla="*/ 6858000 h 6858000"/>
              <a:gd name="connsiteX318" fmla="*/ 5028074 w 7467600"/>
              <a:gd name="connsiteY318" fmla="*/ 6858000 h 6858000"/>
              <a:gd name="connsiteX319" fmla="*/ 5079508 w 7467600"/>
              <a:gd name="connsiteY319" fmla="*/ 6749074 h 6858000"/>
              <a:gd name="connsiteX320" fmla="*/ 5371846 w 7467600"/>
              <a:gd name="connsiteY320" fmla="*/ 5924413 h 6858000"/>
              <a:gd name="connsiteX321" fmla="*/ 5270512 w 7467600"/>
              <a:gd name="connsiteY321" fmla="*/ 6138975 h 6858000"/>
              <a:gd name="connsiteX322" fmla="*/ 5062409 w 7467600"/>
              <a:gd name="connsiteY322" fmla="*/ 6653544 h 6858000"/>
              <a:gd name="connsiteX323" fmla="*/ 5036628 w 7467600"/>
              <a:gd name="connsiteY323" fmla="*/ 6754247 h 6858000"/>
              <a:gd name="connsiteX324" fmla="*/ 5009112 w 7467600"/>
              <a:gd name="connsiteY324" fmla="*/ 6858000 h 6858000"/>
              <a:gd name="connsiteX325" fmla="*/ 4976679 w 7467600"/>
              <a:gd name="connsiteY325" fmla="*/ 6858000 h 6858000"/>
              <a:gd name="connsiteX326" fmla="*/ 5006537 w 7467600"/>
              <a:gd name="connsiteY326" fmla="*/ 6747068 h 6858000"/>
              <a:gd name="connsiteX327" fmla="*/ 5032723 w 7467600"/>
              <a:gd name="connsiteY327" fmla="*/ 6644957 h 6858000"/>
              <a:gd name="connsiteX328" fmla="*/ 5242949 w 7467600"/>
              <a:gd name="connsiteY328" fmla="*/ 6125175 h 6858000"/>
              <a:gd name="connsiteX329" fmla="*/ 5286321 w 7467600"/>
              <a:gd name="connsiteY329" fmla="*/ 6033555 h 6858000"/>
              <a:gd name="connsiteX330" fmla="*/ 5008210 w 7467600"/>
              <a:gd name="connsiteY330" fmla="*/ 6649194 h 6858000"/>
              <a:gd name="connsiteX331" fmla="*/ 4986321 w 7467600"/>
              <a:gd name="connsiteY331" fmla="*/ 6765687 h 6858000"/>
              <a:gd name="connsiteX332" fmla="*/ 4973474 w 7467600"/>
              <a:gd name="connsiteY332" fmla="*/ 6858000 h 6858000"/>
              <a:gd name="connsiteX333" fmla="*/ 4907178 w 7467600"/>
              <a:gd name="connsiteY333" fmla="*/ 6858000 h 6858000"/>
              <a:gd name="connsiteX334" fmla="*/ 4910810 w 7467600"/>
              <a:gd name="connsiteY334" fmla="*/ 6829660 h 6858000"/>
              <a:gd name="connsiteX335" fmla="*/ 4987461 w 7467600"/>
              <a:gd name="connsiteY335" fmla="*/ 6432994 h 6858000"/>
              <a:gd name="connsiteX336" fmla="*/ 5179262 w 7467600"/>
              <a:gd name="connsiteY336" fmla="*/ 6035044 h 6858000"/>
              <a:gd name="connsiteX337" fmla="*/ 4689678 w 7467600"/>
              <a:gd name="connsiteY337" fmla="*/ 6440241 h 6858000"/>
              <a:gd name="connsiteX338" fmla="*/ 4477543 w 7467600"/>
              <a:gd name="connsiteY338" fmla="*/ 6674836 h 6858000"/>
              <a:gd name="connsiteX339" fmla="*/ 4329957 w 7467600"/>
              <a:gd name="connsiteY339" fmla="*/ 6858000 h 6858000"/>
              <a:gd name="connsiteX340" fmla="*/ 4218595 w 7467600"/>
              <a:gd name="connsiteY340" fmla="*/ 6858000 h 6858000"/>
              <a:gd name="connsiteX341" fmla="*/ 4368888 w 7467600"/>
              <a:gd name="connsiteY341" fmla="*/ 6668412 h 6858000"/>
              <a:gd name="connsiteX342" fmla="*/ 4563091 w 7467600"/>
              <a:gd name="connsiteY342" fmla="*/ 6442508 h 6858000"/>
              <a:gd name="connsiteX343" fmla="*/ 5387324 w 7467600"/>
              <a:gd name="connsiteY343" fmla="*/ 5705830 h 6858000"/>
              <a:gd name="connsiteX344" fmla="*/ 5073620 w 7467600"/>
              <a:gd name="connsiteY344" fmla="*/ 5955437 h 6858000"/>
              <a:gd name="connsiteX345" fmla="*/ 4689789 w 7467600"/>
              <a:gd name="connsiteY345" fmla="*/ 6268382 h 6858000"/>
              <a:gd name="connsiteX346" fmla="*/ 4418722 w 7467600"/>
              <a:gd name="connsiteY346" fmla="*/ 6570886 h 6858000"/>
              <a:gd name="connsiteX347" fmla="*/ 4214944 w 7467600"/>
              <a:gd name="connsiteY347" fmla="*/ 6858000 h 6858000"/>
              <a:gd name="connsiteX348" fmla="*/ 4177898 w 7467600"/>
              <a:gd name="connsiteY348" fmla="*/ 6858000 h 6858000"/>
              <a:gd name="connsiteX349" fmla="*/ 4391597 w 7467600"/>
              <a:gd name="connsiteY349" fmla="*/ 6556370 h 6858000"/>
              <a:gd name="connsiteX350" fmla="*/ 4668889 w 7467600"/>
              <a:gd name="connsiteY350" fmla="*/ 6246399 h 6858000"/>
              <a:gd name="connsiteX351" fmla="*/ 5055427 w 7467600"/>
              <a:gd name="connsiteY351" fmla="*/ 5931476 h 6858000"/>
              <a:gd name="connsiteX352" fmla="*/ 5371814 w 7467600"/>
              <a:gd name="connsiteY352" fmla="*/ 5678975 h 6858000"/>
              <a:gd name="connsiteX353" fmla="*/ 4987918 w 7467600"/>
              <a:gd name="connsiteY353" fmla="*/ 5838701 h 6858000"/>
              <a:gd name="connsiteX354" fmla="*/ 4317146 w 7467600"/>
              <a:gd name="connsiteY354" fmla="*/ 6587716 h 6858000"/>
              <a:gd name="connsiteX355" fmla="*/ 4171627 w 7467600"/>
              <a:gd name="connsiteY355" fmla="*/ 6858000 h 6858000"/>
              <a:gd name="connsiteX356" fmla="*/ 4081585 w 7467600"/>
              <a:gd name="connsiteY356" fmla="*/ 6858000 h 6858000"/>
              <a:gd name="connsiteX357" fmla="*/ 4238603 w 7467600"/>
              <a:gd name="connsiteY357" fmla="*/ 6559341 h 6858000"/>
              <a:gd name="connsiteX358" fmla="*/ 4778333 w 7467600"/>
              <a:gd name="connsiteY358" fmla="*/ 5873626 h 6858000"/>
              <a:gd name="connsiteX359" fmla="*/ 5414185 w 7467600"/>
              <a:gd name="connsiteY359" fmla="*/ 5573882 h 6858000"/>
              <a:gd name="connsiteX360" fmla="*/ 5959648 w 7467600"/>
              <a:gd name="connsiteY360" fmla="*/ 4760797 h 6858000"/>
              <a:gd name="connsiteX361" fmla="*/ 5355019 w 7467600"/>
              <a:gd name="connsiteY361" fmla="*/ 4734672 h 6858000"/>
              <a:gd name="connsiteX362" fmla="*/ 5083565 w 7467600"/>
              <a:gd name="connsiteY362" fmla="*/ 5179121 h 6858000"/>
              <a:gd name="connsiteX363" fmla="*/ 4713577 w 7467600"/>
              <a:gd name="connsiteY363" fmla="*/ 5616803 h 6858000"/>
              <a:gd name="connsiteX364" fmla="*/ 3989559 w 7467600"/>
              <a:gd name="connsiteY364" fmla="*/ 6145945 h 6858000"/>
              <a:gd name="connsiteX365" fmla="*/ 3939824 w 7467600"/>
              <a:gd name="connsiteY365" fmla="*/ 6066900 h 6858000"/>
              <a:gd name="connsiteX366" fmla="*/ 4584537 w 7467600"/>
              <a:gd name="connsiteY366" fmla="*/ 5324826 h 6858000"/>
              <a:gd name="connsiteX367" fmla="*/ 5037105 w 7467600"/>
              <a:gd name="connsiteY367" fmla="*/ 5088765 h 6858000"/>
              <a:gd name="connsiteX368" fmla="*/ 5039930 w 7467600"/>
              <a:gd name="connsiteY368" fmla="*/ 5089585 h 6858000"/>
              <a:gd name="connsiteX369" fmla="*/ 5263764 w 7467600"/>
              <a:gd name="connsiteY369" fmla="*/ 4735525 h 6858000"/>
              <a:gd name="connsiteX370" fmla="*/ 4086300 w 7467600"/>
              <a:gd name="connsiteY370" fmla="*/ 4884599 h 6858000"/>
              <a:gd name="connsiteX371" fmla="*/ 4085485 w 7467600"/>
              <a:gd name="connsiteY371" fmla="*/ 4899070 h 6858000"/>
              <a:gd name="connsiteX372" fmla="*/ 3871915 w 7467600"/>
              <a:gd name="connsiteY372" fmla="*/ 5253645 h 6858000"/>
              <a:gd name="connsiteX373" fmla="*/ 3799374 w 7467600"/>
              <a:gd name="connsiteY373" fmla="*/ 5466127 h 6858000"/>
              <a:gd name="connsiteX374" fmla="*/ 3498850 w 7467600"/>
              <a:gd name="connsiteY374" fmla="*/ 6661888 h 6858000"/>
              <a:gd name="connsiteX375" fmla="*/ 3399216 w 7467600"/>
              <a:gd name="connsiteY375" fmla="*/ 6858000 h 6858000"/>
              <a:gd name="connsiteX376" fmla="*/ 3303688 w 7467600"/>
              <a:gd name="connsiteY376" fmla="*/ 6858000 h 6858000"/>
              <a:gd name="connsiteX377" fmla="*/ 3391774 w 7467600"/>
              <a:gd name="connsiteY377" fmla="*/ 6697181 h 6858000"/>
              <a:gd name="connsiteX378" fmla="*/ 3735540 w 7467600"/>
              <a:gd name="connsiteY378" fmla="*/ 5546923 h 6858000"/>
              <a:gd name="connsiteX379" fmla="*/ 3729438 w 7467600"/>
              <a:gd name="connsiteY379" fmla="*/ 5569058 h 6858000"/>
              <a:gd name="connsiteX380" fmla="*/ 3707782 w 7467600"/>
              <a:gd name="connsiteY380" fmla="*/ 5644908 h 6858000"/>
              <a:gd name="connsiteX381" fmla="*/ 3583827 w 7467600"/>
              <a:gd name="connsiteY381" fmla="*/ 6039215 h 6858000"/>
              <a:gd name="connsiteX382" fmla="*/ 3547861 w 7467600"/>
              <a:gd name="connsiteY382" fmla="*/ 6129609 h 6858000"/>
              <a:gd name="connsiteX383" fmla="*/ 3490905 w 7467600"/>
              <a:gd name="connsiteY383" fmla="*/ 6277660 h 6858000"/>
              <a:gd name="connsiteX384" fmla="*/ 3455859 w 7467600"/>
              <a:gd name="connsiteY384" fmla="*/ 6391301 h 6858000"/>
              <a:gd name="connsiteX385" fmla="*/ 3429112 w 7467600"/>
              <a:gd name="connsiteY385" fmla="*/ 6479469 h 6858000"/>
              <a:gd name="connsiteX386" fmla="*/ 3304862 w 7467600"/>
              <a:gd name="connsiteY386" fmla="*/ 6796476 h 6858000"/>
              <a:gd name="connsiteX387" fmla="*/ 3276071 w 7467600"/>
              <a:gd name="connsiteY387" fmla="*/ 6858000 h 6858000"/>
              <a:gd name="connsiteX388" fmla="*/ 3240805 w 7467600"/>
              <a:gd name="connsiteY388" fmla="*/ 6858000 h 6858000"/>
              <a:gd name="connsiteX389" fmla="*/ 3275917 w 7467600"/>
              <a:gd name="connsiteY389" fmla="*/ 6783192 h 6858000"/>
              <a:gd name="connsiteX390" fmla="*/ 3399358 w 7467600"/>
              <a:gd name="connsiteY390" fmla="*/ 6469011 h 6858000"/>
              <a:gd name="connsiteX391" fmla="*/ 3425650 w 7467600"/>
              <a:gd name="connsiteY391" fmla="*/ 6381333 h 6858000"/>
              <a:gd name="connsiteX392" fmla="*/ 3460661 w 7467600"/>
              <a:gd name="connsiteY392" fmla="*/ 6266763 h 6858000"/>
              <a:gd name="connsiteX393" fmla="*/ 3518021 w 7467600"/>
              <a:gd name="connsiteY393" fmla="*/ 6117298 h 6858000"/>
              <a:gd name="connsiteX394" fmla="*/ 3554035 w 7467600"/>
              <a:gd name="connsiteY394" fmla="*/ 6027832 h 6858000"/>
              <a:gd name="connsiteX395" fmla="*/ 3677174 w 7467600"/>
              <a:gd name="connsiteY395" fmla="*/ 5636351 h 6858000"/>
              <a:gd name="connsiteX396" fmla="*/ 3698819 w 7467600"/>
              <a:gd name="connsiteY396" fmla="*/ 5560503 h 6858000"/>
              <a:gd name="connsiteX397" fmla="*/ 3702094 w 7467600"/>
              <a:gd name="connsiteY397" fmla="*/ 5549194 h 6858000"/>
              <a:gd name="connsiteX398" fmla="*/ 3398355 w 7467600"/>
              <a:gd name="connsiteY398" fmla="*/ 6094603 h 6858000"/>
              <a:gd name="connsiteX399" fmla="*/ 3193941 w 7467600"/>
              <a:gd name="connsiteY399" fmla="*/ 6798775 h 6858000"/>
              <a:gd name="connsiteX400" fmla="*/ 3184140 w 7467600"/>
              <a:gd name="connsiteY400" fmla="*/ 6858000 h 6858000"/>
              <a:gd name="connsiteX401" fmla="*/ 3099978 w 7467600"/>
              <a:gd name="connsiteY401" fmla="*/ 6858000 h 6858000"/>
              <a:gd name="connsiteX402" fmla="*/ 3101556 w 7467600"/>
              <a:gd name="connsiteY402" fmla="*/ 6843337 h 6858000"/>
              <a:gd name="connsiteX403" fmla="*/ 3370162 w 7467600"/>
              <a:gd name="connsiteY403" fmla="*/ 5785550 h 6858000"/>
              <a:gd name="connsiteX404" fmla="*/ 3746477 w 7467600"/>
              <a:gd name="connsiteY404" fmla="*/ 5377889 h 6858000"/>
              <a:gd name="connsiteX405" fmla="*/ 3863399 w 7467600"/>
              <a:gd name="connsiteY405" fmla="*/ 5087257 h 6858000"/>
              <a:gd name="connsiteX406" fmla="*/ 3968712 w 7467600"/>
              <a:gd name="connsiteY406" fmla="*/ 4913989 h 6858000"/>
              <a:gd name="connsiteX407" fmla="*/ 2792390 w 7467600"/>
              <a:gd name="connsiteY407" fmla="*/ 5382974 h 6858000"/>
              <a:gd name="connsiteX408" fmla="*/ 2714982 w 7467600"/>
              <a:gd name="connsiteY408" fmla="*/ 5427051 h 6858000"/>
              <a:gd name="connsiteX409" fmla="*/ 2813361 w 7467600"/>
              <a:gd name="connsiteY409" fmla="*/ 6023912 h 6858000"/>
              <a:gd name="connsiteX410" fmla="*/ 2688430 w 7467600"/>
              <a:gd name="connsiteY410" fmla="*/ 6801564 h 6858000"/>
              <a:gd name="connsiteX411" fmla="*/ 2629626 w 7467600"/>
              <a:gd name="connsiteY411" fmla="*/ 6763394 h 6858000"/>
              <a:gd name="connsiteX412" fmla="*/ 2565328 w 7467600"/>
              <a:gd name="connsiteY412" fmla="*/ 5516399 h 6858000"/>
              <a:gd name="connsiteX413" fmla="*/ 1922999 w 7467600"/>
              <a:gd name="connsiteY413" fmla="*/ 5980343 h 6858000"/>
              <a:gd name="connsiteX414" fmla="*/ 1950261 w 7467600"/>
              <a:gd name="connsiteY414" fmla="*/ 6405858 h 6858000"/>
              <a:gd name="connsiteX415" fmla="*/ 2365554 w 7467600"/>
              <a:gd name="connsiteY415" fmla="*/ 6759107 h 6858000"/>
              <a:gd name="connsiteX416" fmla="*/ 2424142 w 7467600"/>
              <a:gd name="connsiteY416" fmla="*/ 6858000 h 6858000"/>
              <a:gd name="connsiteX417" fmla="*/ 2395994 w 7467600"/>
              <a:gd name="connsiteY417" fmla="*/ 6858000 h 6858000"/>
              <a:gd name="connsiteX418" fmla="*/ 2392863 w 7467600"/>
              <a:gd name="connsiteY418" fmla="*/ 6852964 h 6858000"/>
              <a:gd name="connsiteX419" fmla="*/ 2017589 w 7467600"/>
              <a:gd name="connsiteY419" fmla="*/ 6493982 h 6858000"/>
              <a:gd name="connsiteX420" fmla="*/ 2147336 w 7467600"/>
              <a:gd name="connsiteY420" fmla="*/ 6594052 h 6858000"/>
              <a:gd name="connsiteX421" fmla="*/ 2207047 w 7467600"/>
              <a:gd name="connsiteY421" fmla="*/ 6654540 h 6858000"/>
              <a:gd name="connsiteX422" fmla="*/ 2299106 w 7467600"/>
              <a:gd name="connsiteY422" fmla="*/ 6778931 h 6858000"/>
              <a:gd name="connsiteX423" fmla="*/ 2314430 w 7467600"/>
              <a:gd name="connsiteY423" fmla="*/ 6801144 h 6858000"/>
              <a:gd name="connsiteX424" fmla="*/ 2352406 w 7467600"/>
              <a:gd name="connsiteY424" fmla="*/ 6858000 h 6858000"/>
              <a:gd name="connsiteX425" fmla="*/ 2314492 w 7467600"/>
              <a:gd name="connsiteY425" fmla="*/ 6858000 h 6858000"/>
              <a:gd name="connsiteX426" fmla="*/ 2288095 w 7467600"/>
              <a:gd name="connsiteY426" fmla="*/ 6818030 h 6858000"/>
              <a:gd name="connsiteX427" fmla="*/ 2272768 w 7467600"/>
              <a:gd name="connsiteY427" fmla="*/ 6795822 h 6858000"/>
              <a:gd name="connsiteX428" fmla="*/ 2182715 w 7467600"/>
              <a:gd name="connsiteY428" fmla="*/ 6675071 h 6858000"/>
              <a:gd name="connsiteX429" fmla="*/ 2032061 w 7467600"/>
              <a:gd name="connsiteY429" fmla="*/ 6541380 h 6858000"/>
              <a:gd name="connsiteX430" fmla="*/ 2257220 w 7467600"/>
              <a:gd name="connsiteY430" fmla="*/ 6826257 h 6858000"/>
              <a:gd name="connsiteX431" fmla="*/ 2281324 w 7467600"/>
              <a:gd name="connsiteY431" fmla="*/ 6858000 h 6858000"/>
              <a:gd name="connsiteX432" fmla="*/ 2242860 w 7467600"/>
              <a:gd name="connsiteY432" fmla="*/ 6858000 h 6858000"/>
              <a:gd name="connsiteX433" fmla="*/ 2232818 w 7467600"/>
              <a:gd name="connsiteY433" fmla="*/ 6844926 h 6858000"/>
              <a:gd name="connsiteX434" fmla="*/ 1990172 w 7467600"/>
              <a:gd name="connsiteY434" fmla="*/ 6542121 h 6858000"/>
              <a:gd name="connsiteX435" fmla="*/ 2124090 w 7467600"/>
              <a:gd name="connsiteY435" fmla="*/ 6761017 h 6858000"/>
              <a:gd name="connsiteX436" fmla="*/ 2200380 w 7467600"/>
              <a:gd name="connsiteY436" fmla="*/ 6858000 h 6858000"/>
              <a:gd name="connsiteX437" fmla="*/ 2147507 w 7467600"/>
              <a:gd name="connsiteY437" fmla="*/ 6858000 h 6858000"/>
              <a:gd name="connsiteX438" fmla="*/ 2070668 w 7467600"/>
              <a:gd name="connsiteY438" fmla="*/ 6761520 h 6858000"/>
              <a:gd name="connsiteX439" fmla="*/ 1975142 w 7467600"/>
              <a:gd name="connsiteY439" fmla="*/ 6585570 h 6858000"/>
              <a:gd name="connsiteX440" fmla="*/ 2050035 w 7467600"/>
              <a:gd name="connsiteY440" fmla="*/ 6813345 h 6858000"/>
              <a:gd name="connsiteX441" fmla="*/ 2063025 w 7467600"/>
              <a:gd name="connsiteY441" fmla="*/ 6858000 h 6858000"/>
              <a:gd name="connsiteX442" fmla="*/ 2021675 w 7467600"/>
              <a:gd name="connsiteY442" fmla="*/ 6858000 h 6858000"/>
              <a:gd name="connsiteX443" fmla="*/ 2019308 w 7467600"/>
              <a:gd name="connsiteY443" fmla="*/ 6847118 h 6858000"/>
              <a:gd name="connsiteX444" fmla="*/ 1938835 w 7467600"/>
              <a:gd name="connsiteY444" fmla="*/ 6551160 h 6858000"/>
              <a:gd name="connsiteX445" fmla="*/ 1953230 w 7467600"/>
              <a:gd name="connsiteY445" fmla="*/ 6759699 h 6858000"/>
              <a:gd name="connsiteX446" fmla="*/ 1956763 w 7467600"/>
              <a:gd name="connsiteY446" fmla="*/ 6778191 h 6858000"/>
              <a:gd name="connsiteX447" fmla="*/ 1967925 w 7467600"/>
              <a:gd name="connsiteY447" fmla="*/ 6858000 h 6858000"/>
              <a:gd name="connsiteX448" fmla="*/ 1936622 w 7467600"/>
              <a:gd name="connsiteY448" fmla="*/ 6858000 h 6858000"/>
              <a:gd name="connsiteX449" fmla="*/ 1926261 w 7467600"/>
              <a:gd name="connsiteY449" fmla="*/ 6784064 h 6858000"/>
              <a:gd name="connsiteX450" fmla="*/ 1922724 w 7467600"/>
              <a:gd name="connsiteY450" fmla="*/ 6765577 h 6858000"/>
              <a:gd name="connsiteX451" fmla="*/ 1904650 w 7467600"/>
              <a:gd name="connsiteY451" fmla="*/ 6639616 h 6858000"/>
              <a:gd name="connsiteX452" fmla="*/ 1885273 w 7467600"/>
              <a:gd name="connsiteY452" fmla="*/ 6858000 h 6858000"/>
              <a:gd name="connsiteX453" fmla="*/ 1854363 w 7467600"/>
              <a:gd name="connsiteY453" fmla="*/ 6858000 h 6858000"/>
              <a:gd name="connsiteX454" fmla="*/ 1880391 w 7467600"/>
              <a:gd name="connsiteY454" fmla="*/ 6603796 h 6858000"/>
              <a:gd name="connsiteX455" fmla="*/ 1818273 w 7467600"/>
              <a:gd name="connsiteY455" fmla="*/ 6715729 h 6858000"/>
              <a:gd name="connsiteX456" fmla="*/ 1794691 w 7467600"/>
              <a:gd name="connsiteY456" fmla="*/ 6843239 h 6858000"/>
              <a:gd name="connsiteX457" fmla="*/ 1794914 w 7467600"/>
              <a:gd name="connsiteY457" fmla="*/ 6858000 h 6858000"/>
              <a:gd name="connsiteX458" fmla="*/ 1746128 w 7467600"/>
              <a:gd name="connsiteY458" fmla="*/ 6858000 h 6858000"/>
              <a:gd name="connsiteX459" fmla="*/ 1753934 w 7467600"/>
              <a:gd name="connsiteY459" fmla="*/ 6724796 h 6858000"/>
              <a:gd name="connsiteX460" fmla="*/ 1792053 w 7467600"/>
              <a:gd name="connsiteY460" fmla="*/ 6572396 h 6858000"/>
              <a:gd name="connsiteX461" fmla="*/ 1862248 w 7467600"/>
              <a:gd name="connsiteY461" fmla="*/ 6266397 h 6858000"/>
              <a:gd name="connsiteX462" fmla="*/ 1862250 w 7467600"/>
              <a:gd name="connsiteY462" fmla="*/ 6033531 h 6858000"/>
              <a:gd name="connsiteX463" fmla="*/ 1211999 w 7467600"/>
              <a:gd name="connsiteY463" fmla="*/ 6683610 h 6858000"/>
              <a:gd name="connsiteX464" fmla="*/ 1213266 w 7467600"/>
              <a:gd name="connsiteY464" fmla="*/ 6691947 h 6858000"/>
              <a:gd name="connsiteX465" fmla="*/ 1203370 w 7467600"/>
              <a:gd name="connsiteY465" fmla="*/ 6850676 h 6858000"/>
              <a:gd name="connsiteX466" fmla="*/ 1203671 w 7467600"/>
              <a:gd name="connsiteY466" fmla="*/ 6858000 h 6858000"/>
              <a:gd name="connsiteX467" fmla="*/ 1143180 w 7467600"/>
              <a:gd name="connsiteY467" fmla="*/ 6858000 h 6858000"/>
              <a:gd name="connsiteX468" fmla="*/ 1142176 w 7467600"/>
              <a:gd name="connsiteY468" fmla="*/ 6766045 h 6858000"/>
              <a:gd name="connsiteX469" fmla="*/ 1067484 w 7467600"/>
              <a:gd name="connsiteY469" fmla="*/ 6858000 h 6858000"/>
              <a:gd name="connsiteX470" fmla="*/ 953928 w 7467600"/>
              <a:gd name="connsiteY470" fmla="*/ 6858000 h 6858000"/>
              <a:gd name="connsiteX471" fmla="*/ 959715 w 7467600"/>
              <a:gd name="connsiteY471" fmla="*/ 6850185 h 6858000"/>
              <a:gd name="connsiteX472" fmla="*/ 1483788 w 7467600"/>
              <a:gd name="connsiteY472" fmla="*/ 6259174 h 6858000"/>
              <a:gd name="connsiteX473" fmla="*/ 1100671 w 7467600"/>
              <a:gd name="connsiteY473" fmla="*/ 6252137 h 6858000"/>
              <a:gd name="connsiteX474" fmla="*/ 1090144 w 7467600"/>
              <a:gd name="connsiteY474" fmla="*/ 6256748 h 6858000"/>
              <a:gd name="connsiteX475" fmla="*/ 1095872 w 7467600"/>
              <a:gd name="connsiteY475" fmla="*/ 6271892 h 6858000"/>
              <a:gd name="connsiteX476" fmla="*/ 262785 w 7467600"/>
              <a:gd name="connsiteY476" fmla="*/ 6845450 h 6858000"/>
              <a:gd name="connsiteX477" fmla="*/ 209968 w 7467600"/>
              <a:gd name="connsiteY477" fmla="*/ 6770713 h 6858000"/>
              <a:gd name="connsiteX478" fmla="*/ 873460 w 7467600"/>
              <a:gd name="connsiteY478" fmla="*/ 6253768 h 6858000"/>
              <a:gd name="connsiteX479" fmla="*/ 192686 w 7467600"/>
              <a:gd name="connsiteY479" fmla="*/ 5849257 h 6858000"/>
              <a:gd name="connsiteX480" fmla="*/ 4696 w 7467600"/>
              <a:gd name="connsiteY480" fmla="*/ 5697668 h 6858000"/>
              <a:gd name="connsiteX481" fmla="*/ 0 w 7467600"/>
              <a:gd name="connsiteY481" fmla="*/ 5689984 h 6858000"/>
              <a:gd name="connsiteX482" fmla="*/ 0 w 7467600"/>
              <a:gd name="connsiteY482" fmla="*/ 5513472 h 6858000"/>
              <a:gd name="connsiteX483" fmla="*/ 174101 w 7467600"/>
              <a:gd name="connsiteY483" fmla="*/ 5620277 h 6858000"/>
              <a:gd name="connsiteX484" fmla="*/ 891800 w 7467600"/>
              <a:gd name="connsiteY484" fmla="*/ 6036935 h 6858000"/>
              <a:gd name="connsiteX485" fmla="*/ 1072219 w 7467600"/>
              <a:gd name="connsiteY485" fmla="*/ 6169443 h 6858000"/>
              <a:gd name="connsiteX486" fmla="*/ 1074117 w 7467600"/>
              <a:gd name="connsiteY486" fmla="*/ 6170301 h 6858000"/>
              <a:gd name="connsiteX487" fmla="*/ 1083114 w 7467600"/>
              <a:gd name="connsiteY487" fmla="*/ 6174131 h 6858000"/>
              <a:gd name="connsiteX488" fmla="*/ 1543010 w 7467600"/>
              <a:gd name="connsiteY488" fmla="*/ 6191140 h 6858000"/>
              <a:gd name="connsiteX489" fmla="*/ 1551080 w 7467600"/>
              <a:gd name="connsiteY489" fmla="*/ 6195006 h 6858000"/>
              <a:gd name="connsiteX490" fmla="*/ 2345443 w 7467600"/>
              <a:gd name="connsiteY490" fmla="*/ 5549882 h 6858000"/>
              <a:gd name="connsiteX491" fmla="*/ 1721499 w 7467600"/>
              <a:gd name="connsiteY491" fmla="*/ 5599969 h 6858000"/>
              <a:gd name="connsiteX492" fmla="*/ 767716 w 7467600"/>
              <a:gd name="connsiteY492" fmla="*/ 5472768 h 6858000"/>
              <a:gd name="connsiteX493" fmla="*/ 722147 w 7467600"/>
              <a:gd name="connsiteY493" fmla="*/ 5393091 h 6858000"/>
              <a:gd name="connsiteX494" fmla="*/ 1485552 w 7467600"/>
              <a:gd name="connsiteY494" fmla="*/ 5313202 h 6858000"/>
              <a:gd name="connsiteX495" fmla="*/ 2143004 w 7467600"/>
              <a:gd name="connsiteY495" fmla="*/ 5402420 h 6858000"/>
              <a:gd name="connsiteX496" fmla="*/ 1933391 w 7467600"/>
              <a:gd name="connsiteY496" fmla="*/ 5156971 h 6858000"/>
              <a:gd name="connsiteX497" fmla="*/ 1827118 w 7467600"/>
              <a:gd name="connsiteY497" fmla="*/ 4968410 h 6858000"/>
              <a:gd name="connsiteX498" fmla="*/ 1837349 w 7467600"/>
              <a:gd name="connsiteY498" fmla="*/ 4956357 h 6858000"/>
              <a:gd name="connsiteX499" fmla="*/ 2162835 w 7467600"/>
              <a:gd name="connsiteY499" fmla="*/ 5187853 h 6858000"/>
              <a:gd name="connsiteX500" fmla="*/ 2257167 w 7467600"/>
              <a:gd name="connsiteY500" fmla="*/ 5462123 h 6858000"/>
              <a:gd name="connsiteX501" fmla="*/ 2261598 w 7467600"/>
              <a:gd name="connsiteY501" fmla="*/ 5467998 h 6858000"/>
              <a:gd name="connsiteX502" fmla="*/ 2437177 w 7467600"/>
              <a:gd name="connsiteY502" fmla="*/ 5479608 h 6858000"/>
              <a:gd name="connsiteX503" fmla="*/ 2445247 w 7467600"/>
              <a:gd name="connsiteY503" fmla="*/ 5483476 h 6858000"/>
              <a:gd name="connsiteX504" fmla="*/ 2743626 w 7467600"/>
              <a:gd name="connsiteY504" fmla="*/ 5304819 h 6858000"/>
              <a:gd name="connsiteX505" fmla="*/ 3048102 w 7467600"/>
              <a:gd name="connsiteY505" fmla="*/ 5150595 h 6858000"/>
              <a:gd name="connsiteX506" fmla="*/ 1799414 w 7467600"/>
              <a:gd name="connsiteY506" fmla="*/ 4694732 h 6858000"/>
              <a:gd name="connsiteX507" fmla="*/ 1771735 w 7467600"/>
              <a:gd name="connsiteY507" fmla="*/ 4619929 h 6858000"/>
              <a:gd name="connsiteX508" fmla="*/ 3104273 w 7467600"/>
              <a:gd name="connsiteY508" fmla="*/ 5076159 h 6858000"/>
              <a:gd name="connsiteX509" fmla="*/ 3113245 w 7467600"/>
              <a:gd name="connsiteY509" fmla="*/ 5090705 h 6858000"/>
              <a:gd name="connsiteX510" fmla="*/ 3126294 w 7467600"/>
              <a:gd name="connsiteY510" fmla="*/ 5114400 h 6858000"/>
              <a:gd name="connsiteX511" fmla="*/ 3937433 w 7467600"/>
              <a:gd name="connsiteY511" fmla="*/ 4830473 h 6858000"/>
              <a:gd name="connsiteX512" fmla="*/ 3590475 w 7467600"/>
              <a:gd name="connsiteY512" fmla="*/ 4597974 h 6858000"/>
              <a:gd name="connsiteX513" fmla="*/ 3100264 w 7467600"/>
              <a:gd name="connsiteY513" fmla="*/ 4579845 h 6858000"/>
              <a:gd name="connsiteX514" fmla="*/ 2183576 w 7467600"/>
              <a:gd name="connsiteY514" fmla="*/ 4227150 h 6858000"/>
              <a:gd name="connsiteX515" fmla="*/ 2151029 w 7467600"/>
              <a:gd name="connsiteY515" fmla="*/ 4146947 h 6858000"/>
              <a:gd name="connsiteX516" fmla="*/ 3563434 w 7467600"/>
              <a:gd name="connsiteY516" fmla="*/ 4469115 h 6858000"/>
              <a:gd name="connsiteX517" fmla="*/ 3177952 w 7467600"/>
              <a:gd name="connsiteY517" fmla="*/ 3657386 h 6858000"/>
              <a:gd name="connsiteX518" fmla="*/ 3189263 w 7467600"/>
              <a:gd name="connsiteY518" fmla="*/ 3625726 h 6858000"/>
              <a:gd name="connsiteX519" fmla="*/ 3560912 w 7467600"/>
              <a:gd name="connsiteY519" fmla="*/ 4079863 h 6858000"/>
              <a:gd name="connsiteX520" fmla="*/ 3626636 w 7467600"/>
              <a:gd name="connsiteY520" fmla="*/ 4512230 h 6858000"/>
              <a:gd name="connsiteX521" fmla="*/ 3653088 w 7467600"/>
              <a:gd name="connsiteY521" fmla="*/ 4521417 h 6858000"/>
              <a:gd name="connsiteX522" fmla="*/ 3988128 w 7467600"/>
              <a:gd name="connsiteY522" fmla="*/ 4817267 h 6858000"/>
              <a:gd name="connsiteX523" fmla="*/ 4830582 w 7467600"/>
              <a:gd name="connsiteY523" fmla="*/ 4676000 h 6858000"/>
              <a:gd name="connsiteX524" fmla="*/ 4830100 w 7467600"/>
              <a:gd name="connsiteY524" fmla="*/ 4675554 h 6858000"/>
              <a:gd name="connsiteX525" fmla="*/ 4036318 w 7467600"/>
              <a:gd name="connsiteY525" fmla="*/ 4147013 h 6858000"/>
              <a:gd name="connsiteX526" fmla="*/ 3432098 w 7467600"/>
              <a:gd name="connsiteY526" fmla="*/ 3537312 h 6858000"/>
              <a:gd name="connsiteX527" fmla="*/ 3446761 w 7467600"/>
              <a:gd name="connsiteY527" fmla="*/ 3461278 h 6858000"/>
              <a:gd name="connsiteX528" fmla="*/ 4419733 w 7467600"/>
              <a:gd name="connsiteY528" fmla="*/ 3963555 h 6858000"/>
              <a:gd name="connsiteX529" fmla="*/ 4781371 w 7467600"/>
              <a:gd name="connsiteY529" fmla="*/ 4458604 h 6858000"/>
              <a:gd name="connsiteX530" fmla="*/ 4780440 w 7467600"/>
              <a:gd name="connsiteY530" fmla="*/ 4470290 h 6858000"/>
              <a:gd name="connsiteX531" fmla="*/ 4898954 w 7467600"/>
              <a:gd name="connsiteY531" fmla="*/ 4662092 h 6858000"/>
              <a:gd name="connsiteX532" fmla="*/ 4900699 w 7467600"/>
              <a:gd name="connsiteY532" fmla="*/ 4670867 h 6858000"/>
              <a:gd name="connsiteX533" fmla="*/ 5714511 w 7467600"/>
              <a:gd name="connsiteY533" fmla="*/ 4663483 h 6858000"/>
              <a:gd name="connsiteX534" fmla="*/ 5464793 w 7467600"/>
              <a:gd name="connsiteY534" fmla="*/ 4393556 h 6858000"/>
              <a:gd name="connsiteX535" fmla="*/ 5461897 w 7467600"/>
              <a:gd name="connsiteY535" fmla="*/ 4390879 h 6858000"/>
              <a:gd name="connsiteX536" fmla="*/ 4294126 w 7467600"/>
              <a:gd name="connsiteY536" fmla="*/ 3303048 h 6858000"/>
              <a:gd name="connsiteX537" fmla="*/ 4305321 w 7467600"/>
              <a:gd name="connsiteY537" fmla="*/ 3256953 h 6858000"/>
              <a:gd name="connsiteX538" fmla="*/ 4949299 w 7467600"/>
              <a:gd name="connsiteY538" fmla="*/ 3766336 h 6858000"/>
              <a:gd name="connsiteX539" fmla="*/ 5291452 w 7467600"/>
              <a:gd name="connsiteY539" fmla="*/ 4076801 h 6858000"/>
              <a:gd name="connsiteX540" fmla="*/ 5434998 w 7467600"/>
              <a:gd name="connsiteY540" fmla="*/ 4254100 h 6858000"/>
              <a:gd name="connsiteX541" fmla="*/ 5351015 w 7467600"/>
              <a:gd name="connsiteY541" fmla="*/ 3760989 h 6858000"/>
              <a:gd name="connsiteX542" fmla="*/ 5413780 w 7467600"/>
              <a:gd name="connsiteY542" fmla="*/ 2966265 h 6858000"/>
              <a:gd name="connsiteX543" fmla="*/ 5425627 w 7467600"/>
              <a:gd name="connsiteY543" fmla="*/ 2954192 h 6858000"/>
              <a:gd name="connsiteX544" fmla="*/ 6604735 w 7467600"/>
              <a:gd name="connsiteY544" fmla="*/ 2041381 h 6858000"/>
              <a:gd name="connsiteX545" fmla="*/ 7204487 w 7467600"/>
              <a:gd name="connsiteY545" fmla="*/ 2742112 h 6858000"/>
              <a:gd name="connsiteX546" fmla="*/ 7131592 w 7467600"/>
              <a:gd name="connsiteY546" fmla="*/ 2672096 h 6858000"/>
              <a:gd name="connsiteX547" fmla="*/ 6996344 w 7467600"/>
              <a:gd name="connsiteY547" fmla="*/ 2518310 h 6858000"/>
              <a:gd name="connsiteX548" fmla="*/ 6735495 w 7467600"/>
              <a:gd name="connsiteY548" fmla="*/ 2196890 h 6858000"/>
              <a:gd name="connsiteX549" fmla="*/ 6721901 w 7467600"/>
              <a:gd name="connsiteY549" fmla="*/ 2179274 h 6858000"/>
              <a:gd name="connsiteX550" fmla="*/ 6604735 w 7467600"/>
              <a:gd name="connsiteY550" fmla="*/ 2041381 h 6858000"/>
              <a:gd name="connsiteX551" fmla="*/ 6591670 w 7467600"/>
              <a:gd name="connsiteY551" fmla="*/ 1988277 h 6858000"/>
              <a:gd name="connsiteX552" fmla="*/ 6747349 w 7467600"/>
              <a:gd name="connsiteY552" fmla="*/ 2160069 h 6858000"/>
              <a:gd name="connsiteX553" fmla="*/ 6760943 w 7467600"/>
              <a:gd name="connsiteY553" fmla="*/ 2177686 h 6858000"/>
              <a:gd name="connsiteX554" fmla="*/ 7021065 w 7467600"/>
              <a:gd name="connsiteY554" fmla="*/ 2498102 h 6858000"/>
              <a:gd name="connsiteX555" fmla="*/ 7155223 w 7467600"/>
              <a:gd name="connsiteY555" fmla="*/ 2650386 h 6858000"/>
              <a:gd name="connsiteX556" fmla="*/ 7203167 w 7467600"/>
              <a:gd name="connsiteY556" fmla="*/ 2697288 h 6858000"/>
              <a:gd name="connsiteX557" fmla="*/ 6937703 w 7467600"/>
              <a:gd name="connsiteY557" fmla="*/ 2321981 h 6858000"/>
              <a:gd name="connsiteX558" fmla="*/ 6591670 w 7467600"/>
              <a:gd name="connsiteY558" fmla="*/ 1988277 h 6858000"/>
              <a:gd name="connsiteX559" fmla="*/ 5798671 w 7467600"/>
              <a:gd name="connsiteY559" fmla="*/ 1981601 h 6858000"/>
              <a:gd name="connsiteX560" fmla="*/ 5754709 w 7467600"/>
              <a:gd name="connsiteY560" fmla="*/ 2071454 h 6858000"/>
              <a:gd name="connsiteX561" fmla="*/ 5763044 w 7467600"/>
              <a:gd name="connsiteY561" fmla="*/ 2842206 h 6858000"/>
              <a:gd name="connsiteX562" fmla="*/ 5764974 w 7467600"/>
              <a:gd name="connsiteY562" fmla="*/ 2799609 h 6858000"/>
              <a:gd name="connsiteX563" fmla="*/ 5767665 w 7467600"/>
              <a:gd name="connsiteY563" fmla="*/ 2666409 h 6858000"/>
              <a:gd name="connsiteX564" fmla="*/ 5763055 w 7467600"/>
              <a:gd name="connsiteY564" fmla="*/ 2579705 h 6858000"/>
              <a:gd name="connsiteX565" fmla="*/ 5758079 w 7467600"/>
              <a:gd name="connsiteY565" fmla="*/ 2492508 h 6858000"/>
              <a:gd name="connsiteX566" fmla="*/ 5779325 w 7467600"/>
              <a:gd name="connsiteY566" fmla="*/ 2197069 h 6858000"/>
              <a:gd name="connsiteX567" fmla="*/ 5798671 w 7467600"/>
              <a:gd name="connsiteY567" fmla="*/ 1981601 h 6858000"/>
              <a:gd name="connsiteX568" fmla="*/ 5829202 w 7467600"/>
              <a:gd name="connsiteY568" fmla="*/ 1971679 h 6858000"/>
              <a:gd name="connsiteX569" fmla="*/ 5809558 w 7467600"/>
              <a:gd name="connsiteY569" fmla="*/ 2198043 h 6858000"/>
              <a:gd name="connsiteX570" fmla="*/ 5788653 w 7467600"/>
              <a:gd name="connsiteY570" fmla="*/ 2489430 h 6858000"/>
              <a:gd name="connsiteX571" fmla="*/ 5793439 w 7467600"/>
              <a:gd name="connsiteY571" fmla="*/ 2575235 h 6858000"/>
              <a:gd name="connsiteX572" fmla="*/ 5796837 w 7467600"/>
              <a:gd name="connsiteY572" fmla="*/ 2637633 h 6858000"/>
              <a:gd name="connsiteX573" fmla="*/ 5818614 w 7467600"/>
              <a:gd name="connsiteY573" fmla="*/ 2473055 h 6858000"/>
              <a:gd name="connsiteX574" fmla="*/ 5829202 w 7467600"/>
              <a:gd name="connsiteY574" fmla="*/ 1971679 h 6858000"/>
              <a:gd name="connsiteX575" fmla="*/ 5911389 w 7467600"/>
              <a:gd name="connsiteY575" fmla="*/ 1898371 h 6858000"/>
              <a:gd name="connsiteX576" fmla="*/ 6237627 w 7467600"/>
              <a:gd name="connsiteY576" fmla="*/ 2231921 h 6858000"/>
              <a:gd name="connsiteX577" fmla="*/ 5911389 w 7467600"/>
              <a:gd name="connsiteY577" fmla="*/ 1898371 h 6858000"/>
              <a:gd name="connsiteX578" fmla="*/ 6944437 w 7467600"/>
              <a:gd name="connsiteY578" fmla="*/ 1575402 h 6858000"/>
              <a:gd name="connsiteX579" fmla="*/ 6304730 w 7467600"/>
              <a:gd name="connsiteY579" fmla="*/ 1766654 h 6858000"/>
              <a:gd name="connsiteX580" fmla="*/ 6944437 w 7467600"/>
              <a:gd name="connsiteY580" fmla="*/ 1575402 h 6858000"/>
              <a:gd name="connsiteX581" fmla="*/ 7019523 w 7467600"/>
              <a:gd name="connsiteY581" fmla="*/ 1519450 h 6858000"/>
              <a:gd name="connsiteX582" fmla="*/ 6298091 w 7467600"/>
              <a:gd name="connsiteY582" fmla="*/ 1737122 h 6858000"/>
              <a:gd name="connsiteX583" fmla="*/ 7019523 w 7467600"/>
              <a:gd name="connsiteY583" fmla="*/ 1519450 h 6858000"/>
              <a:gd name="connsiteX584" fmla="*/ 2399523 w 7467600"/>
              <a:gd name="connsiteY584" fmla="*/ 1428234 h 6858000"/>
              <a:gd name="connsiteX585" fmla="*/ 2224982 w 7467600"/>
              <a:gd name="connsiteY585" fmla="*/ 1826201 h 6858000"/>
              <a:gd name="connsiteX586" fmla="*/ 2096099 w 7467600"/>
              <a:gd name="connsiteY586" fmla="*/ 2345900 h 6858000"/>
              <a:gd name="connsiteX587" fmla="*/ 2283317 w 7467600"/>
              <a:gd name="connsiteY587" fmla="*/ 1796925 h 6858000"/>
              <a:gd name="connsiteX588" fmla="*/ 2448558 w 7467600"/>
              <a:gd name="connsiteY588" fmla="*/ 1373435 h 6858000"/>
              <a:gd name="connsiteX589" fmla="*/ 2312521 w 7467600"/>
              <a:gd name="connsiteY589" fmla="*/ 1806140 h 6858000"/>
              <a:gd name="connsiteX590" fmla="*/ 2127533 w 7467600"/>
              <a:gd name="connsiteY590" fmla="*/ 2348380 h 6858000"/>
              <a:gd name="connsiteX591" fmla="*/ 2358080 w 7467600"/>
              <a:gd name="connsiteY591" fmla="*/ 1866134 h 6858000"/>
              <a:gd name="connsiteX592" fmla="*/ 2407436 w 7467600"/>
              <a:gd name="connsiteY592" fmla="*/ 1651070 h 6858000"/>
              <a:gd name="connsiteX593" fmla="*/ 2448558 w 7467600"/>
              <a:gd name="connsiteY593" fmla="*/ 1373435 h 6858000"/>
              <a:gd name="connsiteX594" fmla="*/ 278707 w 7467600"/>
              <a:gd name="connsiteY594" fmla="*/ 1352270 h 6858000"/>
              <a:gd name="connsiteX595" fmla="*/ 321570 w 7467600"/>
              <a:gd name="connsiteY595" fmla="*/ 1861610 h 6858000"/>
              <a:gd name="connsiteX596" fmla="*/ 294281 w 7467600"/>
              <a:gd name="connsiteY596" fmla="*/ 1440658 h 6858000"/>
              <a:gd name="connsiteX597" fmla="*/ 1423821 w 7467600"/>
              <a:gd name="connsiteY597" fmla="*/ 1351958 h 6858000"/>
              <a:gd name="connsiteX598" fmla="*/ 1638521 w 7467600"/>
              <a:gd name="connsiteY598" fmla="*/ 1908470 h 6858000"/>
              <a:gd name="connsiteX599" fmla="*/ 1754199 w 7467600"/>
              <a:gd name="connsiteY599" fmla="*/ 2149284 h 6858000"/>
              <a:gd name="connsiteX600" fmla="*/ 1908359 w 7467600"/>
              <a:gd name="connsiteY600" fmla="*/ 2364988 h 6858000"/>
              <a:gd name="connsiteX601" fmla="*/ 1647661 w 7467600"/>
              <a:gd name="connsiteY601" fmla="*/ 1825945 h 6858000"/>
              <a:gd name="connsiteX602" fmla="*/ 1423821 w 7467600"/>
              <a:gd name="connsiteY602" fmla="*/ 1351958 h 6858000"/>
              <a:gd name="connsiteX603" fmla="*/ 1431890 w 7467600"/>
              <a:gd name="connsiteY603" fmla="*/ 1306475 h 6858000"/>
              <a:gd name="connsiteX604" fmla="*/ 1507597 w 7467600"/>
              <a:gd name="connsiteY604" fmla="*/ 1446132 h 6858000"/>
              <a:gd name="connsiteX605" fmla="*/ 1674586 w 7467600"/>
              <a:gd name="connsiteY605" fmla="*/ 1813832 h 6858000"/>
              <a:gd name="connsiteX606" fmla="*/ 1815950 w 7467600"/>
              <a:gd name="connsiteY606" fmla="*/ 2128564 h 6858000"/>
              <a:gd name="connsiteX607" fmla="*/ 1984242 w 7467600"/>
              <a:gd name="connsiteY607" fmla="*/ 2430829 h 6858000"/>
              <a:gd name="connsiteX608" fmla="*/ 2014023 w 7467600"/>
              <a:gd name="connsiteY608" fmla="*/ 2450995 h 6858000"/>
              <a:gd name="connsiteX609" fmla="*/ 1747337 w 7467600"/>
              <a:gd name="connsiteY609" fmla="*/ 1855264 h 6858000"/>
              <a:gd name="connsiteX610" fmla="*/ 1533749 w 7467600"/>
              <a:gd name="connsiteY610" fmla="*/ 1478656 h 6858000"/>
              <a:gd name="connsiteX611" fmla="*/ 1431890 w 7467600"/>
              <a:gd name="connsiteY611" fmla="*/ 1306475 h 6858000"/>
              <a:gd name="connsiteX612" fmla="*/ 5052692 w 7467600"/>
              <a:gd name="connsiteY612" fmla="*/ 1292994 h 6858000"/>
              <a:gd name="connsiteX613" fmla="*/ 5200661 w 7467600"/>
              <a:gd name="connsiteY613" fmla="*/ 1635186 h 6858000"/>
              <a:gd name="connsiteX614" fmla="*/ 5297138 w 7467600"/>
              <a:gd name="connsiteY614" fmla="*/ 1906351 h 6858000"/>
              <a:gd name="connsiteX615" fmla="*/ 5052692 w 7467600"/>
              <a:gd name="connsiteY615" fmla="*/ 1292994 h 6858000"/>
              <a:gd name="connsiteX616" fmla="*/ 5009948 w 7467600"/>
              <a:gd name="connsiteY616" fmla="*/ 1273619 h 6858000"/>
              <a:gd name="connsiteX617" fmla="*/ 5121777 w 7467600"/>
              <a:gd name="connsiteY617" fmla="*/ 1654213 h 6858000"/>
              <a:gd name="connsiteX618" fmla="*/ 5293545 w 7467600"/>
              <a:gd name="connsiteY618" fmla="*/ 2072247 h 6858000"/>
              <a:gd name="connsiteX619" fmla="*/ 5294042 w 7467600"/>
              <a:gd name="connsiteY619" fmla="*/ 2065019 h 6858000"/>
              <a:gd name="connsiteX620" fmla="*/ 5171936 w 7467600"/>
              <a:gd name="connsiteY620" fmla="*/ 1647613 h 6858000"/>
              <a:gd name="connsiteX621" fmla="*/ 5009948 w 7467600"/>
              <a:gd name="connsiteY621" fmla="*/ 1273619 h 6858000"/>
              <a:gd name="connsiteX622" fmla="*/ 655236 w 7467600"/>
              <a:gd name="connsiteY622" fmla="*/ 1268632 h 6858000"/>
              <a:gd name="connsiteX623" fmla="*/ 839521 w 7467600"/>
              <a:gd name="connsiteY623" fmla="*/ 1685315 h 6858000"/>
              <a:gd name="connsiteX624" fmla="*/ 1109416 w 7467600"/>
              <a:gd name="connsiteY624" fmla="*/ 2061663 h 6858000"/>
              <a:gd name="connsiteX625" fmla="*/ 1298300 w 7467600"/>
              <a:gd name="connsiteY625" fmla="*/ 2247742 h 6858000"/>
              <a:gd name="connsiteX626" fmla="*/ 1125871 w 7467600"/>
              <a:gd name="connsiteY626" fmla="*/ 1989513 h 6858000"/>
              <a:gd name="connsiteX627" fmla="*/ 981574 w 7467600"/>
              <a:gd name="connsiteY627" fmla="*/ 1783157 h 6858000"/>
              <a:gd name="connsiteX628" fmla="*/ 922198 w 7467600"/>
              <a:gd name="connsiteY628" fmla="*/ 1677437 h 6858000"/>
              <a:gd name="connsiteX629" fmla="*/ 869293 w 7467600"/>
              <a:gd name="connsiteY629" fmla="*/ 1583214 h 6858000"/>
              <a:gd name="connsiteX630" fmla="*/ 751431 w 7467600"/>
              <a:gd name="connsiteY630" fmla="*/ 1405731 h 6858000"/>
              <a:gd name="connsiteX631" fmla="*/ 6516292 w 7467600"/>
              <a:gd name="connsiteY631" fmla="*/ 1263064 h 6858000"/>
              <a:gd name="connsiteX632" fmla="*/ 5736320 w 7467600"/>
              <a:gd name="connsiteY632" fmla="*/ 1501803 h 6858000"/>
              <a:gd name="connsiteX633" fmla="*/ 6516292 w 7467600"/>
              <a:gd name="connsiteY633" fmla="*/ 1263064 h 6858000"/>
              <a:gd name="connsiteX634" fmla="*/ 291466 w 7467600"/>
              <a:gd name="connsiteY634" fmla="*/ 1250369 h 6858000"/>
              <a:gd name="connsiteX635" fmla="*/ 323180 w 7467600"/>
              <a:gd name="connsiteY635" fmla="*/ 1435283 h 6858000"/>
              <a:gd name="connsiteX636" fmla="*/ 349381 w 7467600"/>
              <a:gd name="connsiteY636" fmla="*/ 1875041 h 6858000"/>
              <a:gd name="connsiteX637" fmla="*/ 374363 w 7467600"/>
              <a:gd name="connsiteY637" fmla="*/ 1506494 h 6858000"/>
              <a:gd name="connsiteX638" fmla="*/ 302168 w 7467600"/>
              <a:gd name="connsiteY638" fmla="*/ 1274495 h 6858000"/>
              <a:gd name="connsiteX639" fmla="*/ 291466 w 7467600"/>
              <a:gd name="connsiteY639" fmla="*/ 1250369 h 6858000"/>
              <a:gd name="connsiteX640" fmla="*/ 678222 w 7467600"/>
              <a:gd name="connsiteY640" fmla="*/ 1248670 h 6858000"/>
              <a:gd name="connsiteX641" fmla="*/ 775536 w 7467600"/>
              <a:gd name="connsiteY641" fmla="*/ 1388015 h 6858000"/>
              <a:gd name="connsiteX642" fmla="*/ 894529 w 7467600"/>
              <a:gd name="connsiteY642" fmla="*/ 1567739 h 6858000"/>
              <a:gd name="connsiteX643" fmla="*/ 948000 w 7467600"/>
              <a:gd name="connsiteY643" fmla="*/ 1663088 h 6858000"/>
              <a:gd name="connsiteX644" fmla="*/ 1006812 w 7467600"/>
              <a:gd name="connsiteY644" fmla="*/ 1767683 h 6858000"/>
              <a:gd name="connsiteX645" fmla="*/ 1149133 w 7467600"/>
              <a:gd name="connsiteY645" fmla="*/ 1971513 h 6858000"/>
              <a:gd name="connsiteX646" fmla="*/ 1333952 w 7467600"/>
              <a:gd name="connsiteY646" fmla="*/ 2251620 h 6858000"/>
              <a:gd name="connsiteX647" fmla="*/ 1337329 w 7467600"/>
              <a:gd name="connsiteY647" fmla="*/ 2258350 h 6858000"/>
              <a:gd name="connsiteX648" fmla="*/ 1014726 w 7467600"/>
              <a:gd name="connsiteY648" fmla="*/ 1615556 h 6858000"/>
              <a:gd name="connsiteX649" fmla="*/ 678222 w 7467600"/>
              <a:gd name="connsiteY649" fmla="*/ 1248670 h 6858000"/>
              <a:gd name="connsiteX650" fmla="*/ 6691602 w 7467600"/>
              <a:gd name="connsiteY650" fmla="*/ 1140573 h 6858000"/>
              <a:gd name="connsiteX651" fmla="*/ 6571100 w 7467600"/>
              <a:gd name="connsiteY651" fmla="*/ 1183662 h 6858000"/>
              <a:gd name="connsiteX652" fmla="*/ 6241687 w 7467600"/>
              <a:gd name="connsiteY652" fmla="*/ 1257600 h 6858000"/>
              <a:gd name="connsiteX653" fmla="*/ 5693009 w 7467600"/>
              <a:gd name="connsiteY653" fmla="*/ 1478256 h 6858000"/>
              <a:gd name="connsiteX654" fmla="*/ 6548420 w 7467600"/>
              <a:gd name="connsiteY654" fmla="*/ 1214599 h 6858000"/>
              <a:gd name="connsiteX655" fmla="*/ 6605473 w 7467600"/>
              <a:gd name="connsiteY655" fmla="*/ 1184686 h 6858000"/>
              <a:gd name="connsiteX656" fmla="*/ 6691602 w 7467600"/>
              <a:gd name="connsiteY656" fmla="*/ 1140573 h 6858000"/>
              <a:gd name="connsiteX657" fmla="*/ 4002475 w 7467600"/>
              <a:gd name="connsiteY657" fmla="*/ 1037802 h 6858000"/>
              <a:gd name="connsiteX658" fmla="*/ 4000324 w 7467600"/>
              <a:gd name="connsiteY658" fmla="*/ 1039362 h 6858000"/>
              <a:gd name="connsiteX659" fmla="*/ 4002862 w 7467600"/>
              <a:gd name="connsiteY659" fmla="*/ 1042866 h 6858000"/>
              <a:gd name="connsiteX660" fmla="*/ 4002475 w 7467600"/>
              <a:gd name="connsiteY660" fmla="*/ 1037802 h 6858000"/>
              <a:gd name="connsiteX661" fmla="*/ 506322 w 7467600"/>
              <a:gd name="connsiteY661" fmla="*/ 1020997 h 6858000"/>
              <a:gd name="connsiteX662" fmla="*/ 533068 w 7467600"/>
              <a:gd name="connsiteY662" fmla="*/ 1029409 h 6858000"/>
              <a:gd name="connsiteX663" fmla="*/ 1232525 w 7467600"/>
              <a:gd name="connsiteY663" fmla="*/ 1804675 h 6858000"/>
              <a:gd name="connsiteX664" fmla="*/ 1388858 w 7467600"/>
              <a:gd name="connsiteY664" fmla="*/ 2368011 h 6858000"/>
              <a:gd name="connsiteX665" fmla="*/ 1384098 w 7467600"/>
              <a:gd name="connsiteY665" fmla="*/ 2378125 h 6858000"/>
              <a:gd name="connsiteX666" fmla="*/ 1425393 w 7467600"/>
              <a:gd name="connsiteY666" fmla="*/ 2589124 h 6858000"/>
              <a:gd name="connsiteX667" fmla="*/ 1424001 w 7467600"/>
              <a:gd name="connsiteY667" fmla="*/ 2597541 h 6858000"/>
              <a:gd name="connsiteX668" fmla="*/ 2152729 w 7467600"/>
              <a:gd name="connsiteY668" fmla="*/ 2864487 h 6858000"/>
              <a:gd name="connsiteX669" fmla="*/ 2020609 w 7467600"/>
              <a:gd name="connsiteY669" fmla="*/ 2539671 h 6858000"/>
              <a:gd name="connsiteX670" fmla="*/ 2018920 w 7467600"/>
              <a:gd name="connsiteY670" fmla="*/ 2536309 h 6858000"/>
              <a:gd name="connsiteX671" fmla="*/ 1342441 w 7467600"/>
              <a:gd name="connsiteY671" fmla="*/ 1173017 h 6858000"/>
              <a:gd name="connsiteX672" fmla="*/ 1367925 w 7467600"/>
              <a:gd name="connsiteY672" fmla="*/ 1135648 h 6858000"/>
              <a:gd name="connsiteX673" fmla="*/ 1771401 w 7467600"/>
              <a:gd name="connsiteY673" fmla="*/ 1806673 h 6858000"/>
              <a:gd name="connsiteX674" fmla="*/ 1972385 w 7467600"/>
              <a:gd name="connsiteY674" fmla="*/ 2198735 h 6858000"/>
              <a:gd name="connsiteX675" fmla="*/ 2040892 w 7467600"/>
              <a:gd name="connsiteY675" fmla="*/ 2405205 h 6858000"/>
              <a:gd name="connsiteX676" fmla="*/ 2131689 w 7467600"/>
              <a:gd name="connsiteY676" fmla="*/ 1936926 h 6858000"/>
              <a:gd name="connsiteX677" fmla="*/ 2454820 w 7467600"/>
              <a:gd name="connsiteY677" fmla="*/ 1248808 h 6858000"/>
              <a:gd name="connsiteX678" fmla="*/ 2492512 w 7467600"/>
              <a:gd name="connsiteY678" fmla="*/ 1302920 h 6858000"/>
              <a:gd name="connsiteX679" fmla="*/ 2081216 w 7467600"/>
              <a:gd name="connsiteY679" fmla="*/ 2527513 h 6858000"/>
              <a:gd name="connsiteX680" fmla="*/ 2081211 w 7467600"/>
              <a:gd name="connsiteY680" fmla="*/ 2528916 h 6858000"/>
              <a:gd name="connsiteX681" fmla="*/ 2199067 w 7467600"/>
              <a:gd name="connsiteY681" fmla="*/ 2884061 h 6858000"/>
              <a:gd name="connsiteX682" fmla="*/ 3192586 w 7467600"/>
              <a:gd name="connsiteY682" fmla="*/ 3411496 h 6858000"/>
              <a:gd name="connsiteX683" fmla="*/ 3182620 w 7467600"/>
              <a:gd name="connsiteY683" fmla="*/ 3483279 h 6858000"/>
              <a:gd name="connsiteX684" fmla="*/ 2435119 w 7467600"/>
              <a:gd name="connsiteY684" fmla="*/ 3080173 h 6858000"/>
              <a:gd name="connsiteX685" fmla="*/ 2410152 w 7467600"/>
              <a:gd name="connsiteY685" fmla="*/ 3063751 h 6858000"/>
              <a:gd name="connsiteX686" fmla="*/ 2408099 w 7467600"/>
              <a:gd name="connsiteY686" fmla="*/ 3064403 h 6858000"/>
              <a:gd name="connsiteX687" fmla="*/ 2407218 w 7467600"/>
              <a:gd name="connsiteY687" fmla="*/ 3070324 h 6858000"/>
              <a:gd name="connsiteX688" fmla="*/ 2380138 w 7467600"/>
              <a:gd name="connsiteY688" fmla="*/ 3099341 h 6858000"/>
              <a:gd name="connsiteX689" fmla="*/ 1765923 w 7467600"/>
              <a:gd name="connsiteY689" fmla="*/ 3581043 h 6858000"/>
              <a:gd name="connsiteX690" fmla="*/ 1702258 w 7467600"/>
              <a:gd name="connsiteY690" fmla="*/ 3612286 h 6858000"/>
              <a:gd name="connsiteX691" fmla="*/ 1538370 w 7467600"/>
              <a:gd name="connsiteY691" fmla="*/ 3811804 h 6858000"/>
              <a:gd name="connsiteX692" fmla="*/ 542867 w 7467600"/>
              <a:gd name="connsiteY692" fmla="*/ 4944092 h 6858000"/>
              <a:gd name="connsiteX693" fmla="*/ 515800 w 7467600"/>
              <a:gd name="connsiteY693" fmla="*/ 4862180 h 6858000"/>
              <a:gd name="connsiteX694" fmla="*/ 909145 w 7467600"/>
              <a:gd name="connsiteY694" fmla="*/ 4199225 h 6858000"/>
              <a:gd name="connsiteX695" fmla="*/ 1214067 w 7467600"/>
              <a:gd name="connsiteY695" fmla="*/ 3908561 h 6858000"/>
              <a:gd name="connsiteX696" fmla="*/ 640967 w 7467600"/>
              <a:gd name="connsiteY696" fmla="*/ 4105601 h 6858000"/>
              <a:gd name="connsiteX697" fmla="*/ 112563 w 7467600"/>
              <a:gd name="connsiteY697" fmla="*/ 4396952 h 6858000"/>
              <a:gd name="connsiteX698" fmla="*/ 0 w 7467600"/>
              <a:gd name="connsiteY698" fmla="*/ 4466006 h 6858000"/>
              <a:gd name="connsiteX699" fmla="*/ 0 w 7467600"/>
              <a:gd name="connsiteY699" fmla="*/ 4233763 h 6858000"/>
              <a:gd name="connsiteX700" fmla="*/ 36881 w 7467600"/>
              <a:gd name="connsiteY700" fmla="*/ 4200118 h 6858000"/>
              <a:gd name="connsiteX701" fmla="*/ 910534 w 7467600"/>
              <a:gd name="connsiteY701" fmla="*/ 3629753 h 6858000"/>
              <a:gd name="connsiteX702" fmla="*/ 1578717 w 7467600"/>
              <a:gd name="connsiteY702" fmla="*/ 3575982 h 6858000"/>
              <a:gd name="connsiteX703" fmla="*/ 2338780 w 7467600"/>
              <a:gd name="connsiteY703" fmla="*/ 3033725 h 6858000"/>
              <a:gd name="connsiteX704" fmla="*/ 1807991 w 7467600"/>
              <a:gd name="connsiteY704" fmla="*/ 2807184 h 6858000"/>
              <a:gd name="connsiteX705" fmla="*/ 1416358 w 7467600"/>
              <a:gd name="connsiteY705" fmla="*/ 3112571 h 6858000"/>
              <a:gd name="connsiteX706" fmla="*/ 939066 w 7467600"/>
              <a:gd name="connsiteY706" fmla="*/ 3378798 h 6858000"/>
              <a:gd name="connsiteX707" fmla="*/ 115099 w 7467600"/>
              <a:gd name="connsiteY707" fmla="*/ 3607650 h 6858000"/>
              <a:gd name="connsiteX708" fmla="*/ 97284 w 7467600"/>
              <a:gd name="connsiteY708" fmla="*/ 3520393 h 6858000"/>
              <a:gd name="connsiteX709" fmla="*/ 922050 w 7467600"/>
              <a:gd name="connsiteY709" fmla="*/ 3074867 h 6858000"/>
              <a:gd name="connsiteX710" fmla="*/ 1405265 w 7467600"/>
              <a:gd name="connsiteY710" fmla="*/ 3016319 h 6858000"/>
              <a:gd name="connsiteX711" fmla="*/ 1407512 w 7467600"/>
              <a:gd name="connsiteY711" fmla="*/ 3018001 h 6858000"/>
              <a:gd name="connsiteX712" fmla="*/ 1726266 w 7467600"/>
              <a:gd name="connsiteY712" fmla="*/ 2777274 h 6858000"/>
              <a:gd name="connsiteX713" fmla="*/ 625390 w 7467600"/>
              <a:gd name="connsiteY713" fmla="*/ 2514541 h 6858000"/>
              <a:gd name="connsiteX714" fmla="*/ 619799 w 7467600"/>
              <a:gd name="connsiteY714" fmla="*/ 2527180 h 6858000"/>
              <a:gd name="connsiteX715" fmla="*/ 310030 w 7467600"/>
              <a:gd name="connsiteY715" fmla="*/ 2771818 h 6858000"/>
              <a:gd name="connsiteX716" fmla="*/ 173877 w 7467600"/>
              <a:gd name="connsiteY716" fmla="*/ 2937056 h 6858000"/>
              <a:gd name="connsiteX717" fmla="*/ 77889 w 7467600"/>
              <a:gd name="connsiteY717" fmla="*/ 3138440 h 6858000"/>
              <a:gd name="connsiteX718" fmla="*/ 0 w 7467600"/>
              <a:gd name="connsiteY718" fmla="*/ 3271395 h 6858000"/>
              <a:gd name="connsiteX719" fmla="*/ 0 w 7467600"/>
              <a:gd name="connsiteY719" fmla="*/ 3153002 h 6858000"/>
              <a:gd name="connsiteX720" fmla="*/ 2386 w 7467600"/>
              <a:gd name="connsiteY720" fmla="*/ 3149203 h 6858000"/>
              <a:gd name="connsiteX721" fmla="*/ 89753 w 7467600"/>
              <a:gd name="connsiteY721" fmla="*/ 2987702 h 6858000"/>
              <a:gd name="connsiteX722" fmla="*/ 76869 w 7467600"/>
              <a:gd name="connsiteY722" fmla="*/ 3005404 h 6858000"/>
              <a:gd name="connsiteX723" fmla="*/ 32049 w 7467600"/>
              <a:gd name="connsiteY723" fmla="*/ 3065814 h 6858000"/>
              <a:gd name="connsiteX724" fmla="*/ 0 w 7467600"/>
              <a:gd name="connsiteY724" fmla="*/ 3108744 h 6858000"/>
              <a:gd name="connsiteX725" fmla="*/ 0 w 7467600"/>
              <a:gd name="connsiteY725" fmla="*/ 3058059 h 6858000"/>
              <a:gd name="connsiteX726" fmla="*/ 7610 w 7467600"/>
              <a:gd name="connsiteY726" fmla="*/ 3047889 h 6858000"/>
              <a:gd name="connsiteX727" fmla="*/ 52419 w 7467600"/>
              <a:gd name="connsiteY727" fmla="*/ 2987479 h 6858000"/>
              <a:gd name="connsiteX728" fmla="*/ 59142 w 7467600"/>
              <a:gd name="connsiteY728" fmla="*/ 2978488 h 6858000"/>
              <a:gd name="connsiteX729" fmla="*/ 0 w 7467600"/>
              <a:gd name="connsiteY729" fmla="*/ 3015334 h 6858000"/>
              <a:gd name="connsiteX730" fmla="*/ 0 w 7467600"/>
              <a:gd name="connsiteY730" fmla="*/ 2914286 h 6858000"/>
              <a:gd name="connsiteX731" fmla="*/ 36383 w 7467600"/>
              <a:gd name="connsiteY731" fmla="*/ 2901128 h 6858000"/>
              <a:gd name="connsiteX732" fmla="*/ 156329 w 7467600"/>
              <a:gd name="connsiteY732" fmla="*/ 2840533 h 6858000"/>
              <a:gd name="connsiteX733" fmla="*/ 358355 w 7467600"/>
              <a:gd name="connsiteY733" fmla="*/ 2620471 h 6858000"/>
              <a:gd name="connsiteX734" fmla="*/ 510577 w 7467600"/>
              <a:gd name="connsiteY734" fmla="*/ 2501244 h 6858000"/>
              <a:gd name="connsiteX735" fmla="*/ 211967 w 7467600"/>
              <a:gd name="connsiteY735" fmla="*/ 2479171 h 6858000"/>
              <a:gd name="connsiteX736" fmla="*/ 0 w 7467600"/>
              <a:gd name="connsiteY736" fmla="*/ 2476398 h 6858000"/>
              <a:gd name="connsiteX737" fmla="*/ 0 w 7467600"/>
              <a:gd name="connsiteY737" fmla="*/ 2389189 h 6858000"/>
              <a:gd name="connsiteX738" fmla="*/ 103062 w 7467600"/>
              <a:gd name="connsiteY738" fmla="*/ 2389518 h 6858000"/>
              <a:gd name="connsiteX739" fmla="*/ 510734 w 7467600"/>
              <a:gd name="connsiteY739" fmla="*/ 2416201 h 6858000"/>
              <a:gd name="connsiteX740" fmla="*/ 279257 w 7467600"/>
              <a:gd name="connsiteY740" fmla="*/ 2092102 h 6858000"/>
              <a:gd name="connsiteX741" fmla="*/ 65265 w 7467600"/>
              <a:gd name="connsiteY741" fmla="*/ 2006049 h 6858000"/>
              <a:gd name="connsiteX742" fmla="*/ 0 w 7467600"/>
              <a:gd name="connsiteY742" fmla="*/ 1982532 h 6858000"/>
              <a:gd name="connsiteX743" fmla="*/ 0 w 7467600"/>
              <a:gd name="connsiteY743" fmla="*/ 1912789 h 6858000"/>
              <a:gd name="connsiteX744" fmla="*/ 97460 w 7467600"/>
              <a:gd name="connsiteY744" fmla="*/ 1953725 h 6858000"/>
              <a:gd name="connsiteX745" fmla="*/ 221272 w 7467600"/>
              <a:gd name="connsiteY745" fmla="*/ 1980766 h 6858000"/>
              <a:gd name="connsiteX746" fmla="*/ 116765 w 7467600"/>
              <a:gd name="connsiteY746" fmla="*/ 1911033 h 6858000"/>
              <a:gd name="connsiteX747" fmla="*/ 16405 w 7467600"/>
              <a:gd name="connsiteY747" fmla="*/ 1803412 h 6858000"/>
              <a:gd name="connsiteX748" fmla="*/ 0 w 7467600"/>
              <a:gd name="connsiteY748" fmla="*/ 1784777 h 6858000"/>
              <a:gd name="connsiteX749" fmla="*/ 0 w 7467600"/>
              <a:gd name="connsiteY749" fmla="*/ 1740082 h 6858000"/>
              <a:gd name="connsiteX750" fmla="*/ 39394 w 7467600"/>
              <a:gd name="connsiteY750" fmla="*/ 1784856 h 6858000"/>
              <a:gd name="connsiteX751" fmla="*/ 135813 w 7467600"/>
              <a:gd name="connsiteY751" fmla="*/ 1888838 h 6858000"/>
              <a:gd name="connsiteX752" fmla="*/ 242575 w 7467600"/>
              <a:gd name="connsiteY752" fmla="*/ 1958841 h 6858000"/>
              <a:gd name="connsiteX753" fmla="*/ 82197 w 7467600"/>
              <a:gd name="connsiteY753" fmla="*/ 1754826 h 6858000"/>
              <a:gd name="connsiteX754" fmla="*/ 0 w 7467600"/>
              <a:gd name="connsiteY754" fmla="*/ 1679650 h 6858000"/>
              <a:gd name="connsiteX755" fmla="*/ 0 w 7467600"/>
              <a:gd name="connsiteY755" fmla="*/ 1602463 h 6858000"/>
              <a:gd name="connsiteX756" fmla="*/ 84689 w 7467600"/>
              <a:gd name="connsiteY756" fmla="*/ 1677442 h 6858000"/>
              <a:gd name="connsiteX757" fmla="*/ 298437 w 7467600"/>
              <a:gd name="connsiteY757" fmla="*/ 1968019 h 6858000"/>
              <a:gd name="connsiteX758" fmla="*/ 227269 w 7467600"/>
              <a:gd name="connsiteY758" fmla="*/ 1114064 h 6858000"/>
              <a:gd name="connsiteX759" fmla="*/ 248003 w 7467600"/>
              <a:gd name="connsiteY759" fmla="*/ 1089613 h 6858000"/>
              <a:gd name="connsiteX760" fmla="*/ 427020 w 7467600"/>
              <a:gd name="connsiteY760" fmla="*/ 1619803 h 6858000"/>
              <a:gd name="connsiteX761" fmla="*/ 340345 w 7467600"/>
              <a:gd name="connsiteY761" fmla="*/ 2027739 h 6858000"/>
              <a:gd name="connsiteX762" fmla="*/ 360865 w 7467600"/>
              <a:gd name="connsiteY762" fmla="*/ 2044827 h 6858000"/>
              <a:gd name="connsiteX763" fmla="*/ 560414 w 7467600"/>
              <a:gd name="connsiteY763" fmla="*/ 2421457 h 6858000"/>
              <a:gd name="connsiteX764" fmla="*/ 1359703 w 7467600"/>
              <a:gd name="connsiteY764" fmla="*/ 2578554 h 6858000"/>
              <a:gd name="connsiteX765" fmla="*/ 1359422 w 7467600"/>
              <a:gd name="connsiteY765" fmla="*/ 2577994 h 6858000"/>
              <a:gd name="connsiteX766" fmla="*/ 828701 w 7467600"/>
              <a:gd name="connsiteY766" fmla="*/ 1839520 h 6858000"/>
              <a:gd name="connsiteX767" fmla="*/ 494427 w 7467600"/>
              <a:gd name="connsiteY767" fmla="*/ 1092333 h 6858000"/>
              <a:gd name="connsiteX768" fmla="*/ 506322 w 7467600"/>
              <a:gd name="connsiteY768" fmla="*/ 1020997 h 6858000"/>
              <a:gd name="connsiteX769" fmla="*/ 4570198 w 7467600"/>
              <a:gd name="connsiteY769" fmla="*/ 978081 h 6858000"/>
              <a:gd name="connsiteX770" fmla="*/ 4523691 w 7467600"/>
              <a:gd name="connsiteY770" fmla="*/ 1127776 h 6858000"/>
              <a:gd name="connsiteX771" fmla="*/ 4509875 w 7467600"/>
              <a:gd name="connsiteY771" fmla="*/ 1167552 h 6858000"/>
              <a:gd name="connsiteX772" fmla="*/ 4478168 w 7467600"/>
              <a:gd name="connsiteY772" fmla="*/ 1260735 h 6858000"/>
              <a:gd name="connsiteX773" fmla="*/ 4409309 w 7467600"/>
              <a:gd name="connsiteY773" fmla="*/ 1666996 h 6858000"/>
              <a:gd name="connsiteX774" fmla="*/ 4370031 w 7467600"/>
              <a:gd name="connsiteY774" fmla="*/ 1955666 h 6858000"/>
              <a:gd name="connsiteX775" fmla="*/ 4570198 w 7467600"/>
              <a:gd name="connsiteY775" fmla="*/ 978081 h 6858000"/>
              <a:gd name="connsiteX776" fmla="*/ 4557898 w 7467600"/>
              <a:gd name="connsiteY776" fmla="*/ 900011 h 6858000"/>
              <a:gd name="connsiteX777" fmla="*/ 4344840 w 7467600"/>
              <a:gd name="connsiteY777" fmla="*/ 1922038 h 6858000"/>
              <a:gd name="connsiteX778" fmla="*/ 4378710 w 7467600"/>
              <a:gd name="connsiteY778" fmla="*/ 1665516 h 6858000"/>
              <a:gd name="connsiteX779" fmla="*/ 4448798 w 7467600"/>
              <a:gd name="connsiteY779" fmla="*/ 1253024 h 6858000"/>
              <a:gd name="connsiteX780" fmla="*/ 4480315 w 7467600"/>
              <a:gd name="connsiteY780" fmla="*/ 1158454 h 6858000"/>
              <a:gd name="connsiteX781" fmla="*/ 4494133 w 7467600"/>
              <a:gd name="connsiteY781" fmla="*/ 1118676 h 6858000"/>
              <a:gd name="connsiteX782" fmla="*/ 4557898 w 7467600"/>
              <a:gd name="connsiteY782" fmla="*/ 900011 h 6858000"/>
              <a:gd name="connsiteX783" fmla="*/ 5870151 w 7467600"/>
              <a:gd name="connsiteY783" fmla="*/ 898890 h 6858000"/>
              <a:gd name="connsiteX784" fmla="*/ 5861335 w 7467600"/>
              <a:gd name="connsiteY784" fmla="*/ 899177 h 6858000"/>
              <a:gd name="connsiteX785" fmla="*/ 5843702 w 7467600"/>
              <a:gd name="connsiteY785" fmla="*/ 899748 h 6858000"/>
              <a:gd name="connsiteX786" fmla="*/ 5651107 w 7467600"/>
              <a:gd name="connsiteY786" fmla="*/ 920306 h 6858000"/>
              <a:gd name="connsiteX787" fmla="*/ 5459407 w 7467600"/>
              <a:gd name="connsiteY787" fmla="*/ 940975 h 6858000"/>
              <a:gd name="connsiteX788" fmla="*/ 5374846 w 7467600"/>
              <a:gd name="connsiteY788" fmla="*/ 941988 h 6858000"/>
              <a:gd name="connsiteX789" fmla="*/ 5256105 w 7467600"/>
              <a:gd name="connsiteY789" fmla="*/ 945632 h 6858000"/>
              <a:gd name="connsiteX790" fmla="*/ 5107071 w 7467600"/>
              <a:gd name="connsiteY790" fmla="*/ 969720 h 6858000"/>
              <a:gd name="connsiteX791" fmla="*/ 4998681 w 7467600"/>
              <a:gd name="connsiteY791" fmla="*/ 988771 h 6858000"/>
              <a:gd name="connsiteX792" fmla="*/ 5870151 w 7467600"/>
              <a:gd name="connsiteY792" fmla="*/ 898890 h 6858000"/>
              <a:gd name="connsiteX793" fmla="*/ 5504425 w 7467600"/>
              <a:gd name="connsiteY793" fmla="*/ 848067 h 6858000"/>
              <a:gd name="connsiteX794" fmla="*/ 4968849 w 7467600"/>
              <a:gd name="connsiteY794" fmla="*/ 962318 h 6858000"/>
              <a:gd name="connsiteX795" fmla="*/ 5104039 w 7467600"/>
              <a:gd name="connsiteY795" fmla="*/ 940634 h 6858000"/>
              <a:gd name="connsiteX796" fmla="*/ 5256311 w 7467600"/>
              <a:gd name="connsiteY796" fmla="*/ 916490 h 6858000"/>
              <a:gd name="connsiteX797" fmla="*/ 5377381 w 7467600"/>
              <a:gd name="connsiteY797" fmla="*/ 912671 h 6858000"/>
              <a:gd name="connsiteX798" fmla="*/ 5460148 w 7467600"/>
              <a:gd name="connsiteY798" fmla="*/ 911442 h 6858000"/>
              <a:gd name="connsiteX799" fmla="*/ 5648971 w 7467600"/>
              <a:gd name="connsiteY799" fmla="*/ 891331 h 6858000"/>
              <a:gd name="connsiteX800" fmla="*/ 5844807 w 7467600"/>
              <a:gd name="connsiteY800" fmla="*/ 870718 h 6858000"/>
              <a:gd name="connsiteX801" fmla="*/ 5862975 w 7467600"/>
              <a:gd name="connsiteY801" fmla="*/ 869756 h 6858000"/>
              <a:gd name="connsiteX802" fmla="*/ 5920887 w 7467600"/>
              <a:gd name="connsiteY802" fmla="*/ 865929 h 6858000"/>
              <a:gd name="connsiteX803" fmla="*/ 5504425 w 7467600"/>
              <a:gd name="connsiteY803" fmla="*/ 848067 h 6858000"/>
              <a:gd name="connsiteX804" fmla="*/ 3607114 w 7467600"/>
              <a:gd name="connsiteY804" fmla="*/ 467441 h 6858000"/>
              <a:gd name="connsiteX805" fmla="*/ 3296242 w 7467600"/>
              <a:gd name="connsiteY805" fmla="*/ 807991 h 6858000"/>
              <a:gd name="connsiteX806" fmla="*/ 3174674 w 7467600"/>
              <a:gd name="connsiteY806" fmla="*/ 919759 h 6858000"/>
              <a:gd name="connsiteX807" fmla="*/ 3042978 w 7467600"/>
              <a:gd name="connsiteY807" fmla="*/ 1054894 h 6858000"/>
              <a:gd name="connsiteX808" fmla="*/ 2968914 w 7467600"/>
              <a:gd name="connsiteY808" fmla="*/ 1133756 h 6858000"/>
              <a:gd name="connsiteX809" fmla="*/ 3103823 w 7467600"/>
              <a:gd name="connsiteY809" fmla="*/ 1026814 h 6858000"/>
              <a:gd name="connsiteX810" fmla="*/ 3607114 w 7467600"/>
              <a:gd name="connsiteY810" fmla="*/ 467441 h 6858000"/>
              <a:gd name="connsiteX811" fmla="*/ 3744487 w 7467600"/>
              <a:gd name="connsiteY811" fmla="*/ 383136 h 6858000"/>
              <a:gd name="connsiteX812" fmla="*/ 3970213 w 7467600"/>
              <a:gd name="connsiteY812" fmla="*/ 995559 h 6858000"/>
              <a:gd name="connsiteX813" fmla="*/ 3744487 w 7467600"/>
              <a:gd name="connsiteY813" fmla="*/ 383136 h 6858000"/>
              <a:gd name="connsiteX814" fmla="*/ 3624562 w 7467600"/>
              <a:gd name="connsiteY814" fmla="*/ 367041 h 6858000"/>
              <a:gd name="connsiteX815" fmla="*/ 3489712 w 7467600"/>
              <a:gd name="connsiteY815" fmla="*/ 485386 h 6858000"/>
              <a:gd name="connsiteX816" fmla="*/ 3182994 w 7467600"/>
              <a:gd name="connsiteY816" fmla="*/ 828265 h 6858000"/>
              <a:gd name="connsiteX817" fmla="*/ 2892114 w 7467600"/>
              <a:gd name="connsiteY817" fmla="*/ 1172635 h 6858000"/>
              <a:gd name="connsiteX818" fmla="*/ 3021459 w 7467600"/>
              <a:gd name="connsiteY818" fmla="*/ 1035385 h 6858000"/>
              <a:gd name="connsiteX819" fmla="*/ 3153873 w 7467600"/>
              <a:gd name="connsiteY819" fmla="*/ 898971 h 6858000"/>
              <a:gd name="connsiteX820" fmla="*/ 3276511 w 7467600"/>
              <a:gd name="connsiteY820" fmla="*/ 786423 h 6858000"/>
              <a:gd name="connsiteX821" fmla="*/ 3584154 w 7467600"/>
              <a:gd name="connsiteY821" fmla="*/ 448218 h 6858000"/>
              <a:gd name="connsiteX822" fmla="*/ 3624562 w 7467600"/>
              <a:gd name="connsiteY822" fmla="*/ 367041 h 6858000"/>
              <a:gd name="connsiteX823" fmla="*/ 3766672 w 7467600"/>
              <a:gd name="connsiteY823" fmla="*/ 359429 h 6858000"/>
              <a:gd name="connsiteX824" fmla="*/ 3996338 w 7467600"/>
              <a:gd name="connsiteY824" fmla="*/ 968237 h 6858000"/>
              <a:gd name="connsiteX825" fmla="*/ 3766672 w 7467600"/>
              <a:gd name="connsiteY825" fmla="*/ 359429 h 6858000"/>
              <a:gd name="connsiteX826" fmla="*/ 5805386 w 7467600"/>
              <a:gd name="connsiteY826" fmla="*/ 239240 h 6858000"/>
              <a:gd name="connsiteX827" fmla="*/ 5736947 w 7467600"/>
              <a:gd name="connsiteY827" fmla="*/ 261367 h 6858000"/>
              <a:gd name="connsiteX828" fmla="*/ 5427012 w 7467600"/>
              <a:gd name="connsiteY828" fmla="*/ 311272 h 6858000"/>
              <a:gd name="connsiteX829" fmla="*/ 5147818 w 7467600"/>
              <a:gd name="connsiteY829" fmla="*/ 322112 h 6858000"/>
              <a:gd name="connsiteX830" fmla="*/ 5060854 w 7467600"/>
              <a:gd name="connsiteY830" fmla="*/ 311882 h 6858000"/>
              <a:gd name="connsiteX831" fmla="*/ 4945989 w 7467600"/>
              <a:gd name="connsiteY831" fmla="*/ 300516 h 6858000"/>
              <a:gd name="connsiteX832" fmla="*/ 5410479 w 7467600"/>
              <a:gd name="connsiteY832" fmla="*/ 348434 h 6858000"/>
              <a:gd name="connsiteX833" fmla="*/ 5805386 w 7467600"/>
              <a:gd name="connsiteY833" fmla="*/ 239240 h 6858000"/>
              <a:gd name="connsiteX834" fmla="*/ 7467600 w 7467600"/>
              <a:gd name="connsiteY834" fmla="*/ 163142 h 6858000"/>
              <a:gd name="connsiteX835" fmla="*/ 7467600 w 7467600"/>
              <a:gd name="connsiteY835" fmla="*/ 789215 h 6858000"/>
              <a:gd name="connsiteX836" fmla="*/ 7451412 w 7467600"/>
              <a:gd name="connsiteY836" fmla="*/ 799572 h 6858000"/>
              <a:gd name="connsiteX837" fmla="*/ 7419999 w 7467600"/>
              <a:gd name="connsiteY837" fmla="*/ 774360 h 6858000"/>
              <a:gd name="connsiteX838" fmla="*/ 7429067 w 7467600"/>
              <a:gd name="connsiteY838" fmla="*/ 402737 h 6858000"/>
              <a:gd name="connsiteX839" fmla="*/ 5905192 w 7467600"/>
              <a:gd name="connsiteY839" fmla="*/ 163079 h 6858000"/>
              <a:gd name="connsiteX840" fmla="*/ 5865655 w 7467600"/>
              <a:gd name="connsiteY840" fmla="*/ 171901 h 6858000"/>
              <a:gd name="connsiteX841" fmla="*/ 5259740 w 7467600"/>
              <a:gd name="connsiteY841" fmla="*/ 257013 h 6858000"/>
              <a:gd name="connsiteX842" fmla="*/ 5208466 w 7467600"/>
              <a:gd name="connsiteY842" fmla="*/ 257550 h 6858000"/>
              <a:gd name="connsiteX843" fmla="*/ 4980204 w 7467600"/>
              <a:gd name="connsiteY843" fmla="*/ 271903 h 6858000"/>
              <a:gd name="connsiteX844" fmla="*/ 5068068 w 7467600"/>
              <a:gd name="connsiteY844" fmla="*/ 282244 h 6858000"/>
              <a:gd name="connsiteX845" fmla="*/ 5153231 w 7467600"/>
              <a:gd name="connsiteY845" fmla="*/ 292240 h 6858000"/>
              <a:gd name="connsiteX846" fmla="*/ 5426491 w 7467600"/>
              <a:gd name="connsiteY846" fmla="*/ 281128 h 6858000"/>
              <a:gd name="connsiteX847" fmla="*/ 5731212 w 7467600"/>
              <a:gd name="connsiteY847" fmla="*/ 231951 h 6858000"/>
              <a:gd name="connsiteX848" fmla="*/ 5905192 w 7467600"/>
              <a:gd name="connsiteY848" fmla="*/ 163079 h 6858000"/>
              <a:gd name="connsiteX849" fmla="*/ 5944437 w 7467600"/>
              <a:gd name="connsiteY849" fmla="*/ 113829 h 6858000"/>
              <a:gd name="connsiteX850" fmla="*/ 5825032 w 7467600"/>
              <a:gd name="connsiteY850" fmla="*/ 146405 h 6858000"/>
              <a:gd name="connsiteX851" fmla="*/ 4955599 w 7467600"/>
              <a:gd name="connsiteY851" fmla="*/ 247008 h 6858000"/>
              <a:gd name="connsiteX852" fmla="*/ 5210104 w 7467600"/>
              <a:gd name="connsiteY852" fmla="*/ 228123 h 6858000"/>
              <a:gd name="connsiteX853" fmla="*/ 5261015 w 7467600"/>
              <a:gd name="connsiteY853" fmla="*/ 227087 h 6858000"/>
              <a:gd name="connsiteX854" fmla="*/ 5861181 w 7467600"/>
              <a:gd name="connsiteY854" fmla="*/ 143093 h 6858000"/>
              <a:gd name="connsiteX855" fmla="*/ 5961252 w 7467600"/>
              <a:gd name="connsiteY855" fmla="*/ 114820 h 6858000"/>
              <a:gd name="connsiteX856" fmla="*/ 5944437 w 7467600"/>
              <a:gd name="connsiteY856" fmla="*/ 113829 h 6858000"/>
              <a:gd name="connsiteX857" fmla="*/ 3882765 w 7467600"/>
              <a:gd name="connsiteY857" fmla="*/ 0 h 6858000"/>
              <a:gd name="connsiteX858" fmla="*/ 3995099 w 7467600"/>
              <a:gd name="connsiteY858" fmla="*/ 0 h 6858000"/>
              <a:gd name="connsiteX859" fmla="*/ 4163818 w 7467600"/>
              <a:gd name="connsiteY859" fmla="*/ 234104 h 6858000"/>
              <a:gd name="connsiteX860" fmla="*/ 4172099 w 7467600"/>
              <a:gd name="connsiteY860" fmla="*/ 234207 h 6858000"/>
              <a:gd name="connsiteX861" fmla="*/ 4784282 w 7467600"/>
              <a:gd name="connsiteY861" fmla="*/ 276561 h 6858000"/>
              <a:gd name="connsiteX862" fmla="*/ 4801687 w 7467600"/>
              <a:gd name="connsiteY862" fmla="*/ 267764 h 6858000"/>
              <a:gd name="connsiteX863" fmla="*/ 6082788 w 7467600"/>
              <a:gd name="connsiteY863" fmla="*/ 64119 h 6858000"/>
              <a:gd name="connsiteX864" fmla="*/ 6099442 w 7467600"/>
              <a:gd name="connsiteY864" fmla="*/ 82568 h 6858000"/>
              <a:gd name="connsiteX865" fmla="*/ 4804137 w 7467600"/>
              <a:gd name="connsiteY865" fmla="*/ 320931 h 6858000"/>
              <a:gd name="connsiteX866" fmla="*/ 4227047 w 7467600"/>
              <a:gd name="connsiteY866" fmla="*/ 313415 h 6858000"/>
              <a:gd name="connsiteX867" fmla="*/ 4346041 w 7467600"/>
              <a:gd name="connsiteY867" fmla="*/ 456086 h 6858000"/>
              <a:gd name="connsiteX868" fmla="*/ 4870967 w 7467600"/>
              <a:gd name="connsiteY868" fmla="*/ 963061 h 6858000"/>
              <a:gd name="connsiteX869" fmla="*/ 4889647 w 7467600"/>
              <a:gd name="connsiteY869" fmla="*/ 957147 h 6858000"/>
              <a:gd name="connsiteX870" fmla="*/ 5422504 w 7467600"/>
              <a:gd name="connsiteY870" fmla="*/ 805191 h 6858000"/>
              <a:gd name="connsiteX871" fmla="*/ 6087656 w 7467600"/>
              <a:gd name="connsiteY871" fmla="*/ 826703 h 6858000"/>
              <a:gd name="connsiteX872" fmla="*/ 6058717 w 7467600"/>
              <a:gd name="connsiteY872" fmla="*/ 865992 h 6858000"/>
              <a:gd name="connsiteX873" fmla="*/ 4974153 w 7467600"/>
              <a:gd name="connsiteY873" fmla="*/ 1045456 h 6858000"/>
              <a:gd name="connsiteX874" fmla="*/ 5627835 w 7467600"/>
              <a:gd name="connsiteY874" fmla="*/ 1472077 h 6858000"/>
              <a:gd name="connsiteX875" fmla="*/ 5629817 w 7467600"/>
              <a:gd name="connsiteY875" fmla="*/ 1471412 h 6858000"/>
              <a:gd name="connsiteX876" fmla="*/ 5634124 w 7467600"/>
              <a:gd name="connsiteY876" fmla="*/ 1470572 h 6858000"/>
              <a:gd name="connsiteX877" fmla="*/ 5755832 w 7467600"/>
              <a:gd name="connsiteY877" fmla="*/ 1383886 h 6858000"/>
              <a:gd name="connsiteX878" fmla="*/ 6014186 w 7467600"/>
              <a:gd name="connsiteY878" fmla="*/ 1279799 h 6858000"/>
              <a:gd name="connsiteX879" fmla="*/ 6901619 w 7467600"/>
              <a:gd name="connsiteY879" fmla="*/ 1047874 h 6858000"/>
              <a:gd name="connsiteX880" fmla="*/ 6931566 w 7467600"/>
              <a:gd name="connsiteY880" fmla="*/ 1062034 h 6858000"/>
              <a:gd name="connsiteX881" fmla="*/ 5790982 w 7467600"/>
              <a:gd name="connsiteY881" fmla="*/ 1561380 h 6858000"/>
              <a:gd name="connsiteX882" fmla="*/ 6188971 w 7467600"/>
              <a:gd name="connsiteY882" fmla="*/ 1755168 h 6858000"/>
              <a:gd name="connsiteX883" fmla="*/ 6202446 w 7467600"/>
              <a:gd name="connsiteY883" fmla="*/ 1752268 h 6858000"/>
              <a:gd name="connsiteX884" fmla="*/ 7179560 w 7467600"/>
              <a:gd name="connsiteY884" fmla="*/ 1467551 h 6858000"/>
              <a:gd name="connsiteX885" fmla="*/ 7158730 w 7467600"/>
              <a:gd name="connsiteY885" fmla="*/ 1507835 h 6858000"/>
              <a:gd name="connsiteX886" fmla="*/ 6326959 w 7467600"/>
              <a:gd name="connsiteY886" fmla="*/ 1817686 h 6858000"/>
              <a:gd name="connsiteX887" fmla="*/ 6537433 w 7467600"/>
              <a:gd name="connsiteY887" fmla="*/ 1907790 h 6858000"/>
              <a:gd name="connsiteX888" fmla="*/ 6550221 w 7467600"/>
              <a:gd name="connsiteY888" fmla="*/ 1910729 h 6858000"/>
              <a:gd name="connsiteX889" fmla="*/ 6964438 w 7467600"/>
              <a:gd name="connsiteY889" fmla="*/ 2209505 h 6858000"/>
              <a:gd name="connsiteX890" fmla="*/ 7367862 w 7467600"/>
              <a:gd name="connsiteY890" fmla="*/ 2806833 h 6858000"/>
              <a:gd name="connsiteX891" fmla="*/ 7364329 w 7467600"/>
              <a:gd name="connsiteY891" fmla="*/ 2826907 h 6858000"/>
              <a:gd name="connsiteX892" fmla="*/ 7290545 w 7467600"/>
              <a:gd name="connsiteY892" fmla="*/ 2850663 h 6858000"/>
              <a:gd name="connsiteX893" fmla="*/ 6472036 w 7467600"/>
              <a:gd name="connsiteY893" fmla="*/ 1959003 h 6858000"/>
              <a:gd name="connsiteX894" fmla="*/ 5792897 w 7467600"/>
              <a:gd name="connsiteY894" fmla="*/ 1647747 h 6858000"/>
              <a:gd name="connsiteX895" fmla="*/ 5842751 w 7467600"/>
              <a:gd name="connsiteY895" fmla="*/ 1816112 h 6858000"/>
              <a:gd name="connsiteX896" fmla="*/ 5847424 w 7467600"/>
              <a:gd name="connsiteY896" fmla="*/ 1815776 h 6858000"/>
              <a:gd name="connsiteX897" fmla="*/ 6399821 w 7467600"/>
              <a:gd name="connsiteY897" fmla="*/ 2344799 h 6858000"/>
              <a:gd name="connsiteX898" fmla="*/ 6323232 w 7467600"/>
              <a:gd name="connsiteY898" fmla="*/ 2389634 h 6858000"/>
              <a:gd name="connsiteX899" fmla="*/ 5942958 w 7467600"/>
              <a:gd name="connsiteY899" fmla="*/ 2077708 h 6858000"/>
              <a:gd name="connsiteX900" fmla="*/ 5921559 w 7467600"/>
              <a:gd name="connsiteY900" fmla="*/ 2378596 h 6858000"/>
              <a:gd name="connsiteX901" fmla="*/ 5817651 w 7467600"/>
              <a:gd name="connsiteY901" fmla="*/ 3023919 h 6858000"/>
              <a:gd name="connsiteX902" fmla="*/ 5729634 w 7467600"/>
              <a:gd name="connsiteY902" fmla="*/ 3051849 h 6858000"/>
              <a:gd name="connsiteX903" fmla="*/ 5611018 w 7467600"/>
              <a:gd name="connsiteY903" fmla="*/ 2316769 h 6858000"/>
              <a:gd name="connsiteX904" fmla="*/ 5687608 w 7467600"/>
              <a:gd name="connsiteY904" fmla="*/ 2039972 h 6858000"/>
              <a:gd name="connsiteX905" fmla="*/ 5657554 w 7467600"/>
              <a:gd name="connsiteY905" fmla="*/ 1576445 h 6858000"/>
              <a:gd name="connsiteX906" fmla="*/ 5150475 w 7467600"/>
              <a:gd name="connsiteY906" fmla="*/ 1274012 h 6858000"/>
              <a:gd name="connsiteX907" fmla="*/ 5349142 w 7467600"/>
              <a:gd name="connsiteY907" fmla="*/ 2204405 h 6858000"/>
              <a:gd name="connsiteX908" fmla="*/ 5262214 w 7467600"/>
              <a:gd name="connsiteY908" fmla="*/ 2233836 h 6858000"/>
              <a:gd name="connsiteX909" fmla="*/ 4981539 w 7467600"/>
              <a:gd name="connsiteY909" fmla="*/ 1542201 h 6858000"/>
              <a:gd name="connsiteX910" fmla="*/ 4958461 w 7467600"/>
              <a:gd name="connsiteY910" fmla="*/ 1136957 h 6858000"/>
              <a:gd name="connsiteX911" fmla="*/ 4655015 w 7467600"/>
              <a:gd name="connsiteY911" fmla="*/ 891426 h 6858000"/>
              <a:gd name="connsiteX912" fmla="*/ 4348002 w 7467600"/>
              <a:gd name="connsiteY912" fmla="*/ 2205895 h 6858000"/>
              <a:gd name="connsiteX913" fmla="*/ 4262250 w 7467600"/>
              <a:gd name="connsiteY913" fmla="*/ 2219972 h 6858000"/>
              <a:gd name="connsiteX914" fmla="*/ 4550611 w 7467600"/>
              <a:gd name="connsiteY914" fmla="*/ 817540 h 6858000"/>
              <a:gd name="connsiteX915" fmla="*/ 4564418 w 7467600"/>
              <a:gd name="connsiteY915" fmla="*/ 808293 h 6858000"/>
              <a:gd name="connsiteX916" fmla="*/ 4266388 w 7467600"/>
              <a:gd name="connsiteY916" fmla="*/ 500083 h 6858000"/>
              <a:gd name="connsiteX917" fmla="*/ 4032842 w 7467600"/>
              <a:gd name="connsiteY917" fmla="*/ 211809 h 6858000"/>
              <a:gd name="connsiteX918" fmla="*/ 3721337 w 7467600"/>
              <a:gd name="connsiteY918" fmla="*/ 0 h 6858000"/>
              <a:gd name="connsiteX919" fmla="*/ 3797544 w 7467600"/>
              <a:gd name="connsiteY919" fmla="*/ 0 h 6858000"/>
              <a:gd name="connsiteX920" fmla="*/ 3775734 w 7467600"/>
              <a:gd name="connsiteY920" fmla="*/ 95131 h 6858000"/>
              <a:gd name="connsiteX921" fmla="*/ 3724807 w 7467600"/>
              <a:gd name="connsiteY921" fmla="*/ 272257 h 6858000"/>
              <a:gd name="connsiteX922" fmla="*/ 3726844 w 7467600"/>
              <a:gd name="connsiteY922" fmla="*/ 282988 h 6858000"/>
              <a:gd name="connsiteX923" fmla="*/ 3742664 w 7467600"/>
              <a:gd name="connsiteY923" fmla="*/ 279918 h 6858000"/>
              <a:gd name="connsiteX924" fmla="*/ 4103910 w 7467600"/>
              <a:gd name="connsiteY924" fmla="*/ 1161917 h 6858000"/>
              <a:gd name="connsiteX925" fmla="*/ 4020269 w 7467600"/>
              <a:gd name="connsiteY925" fmla="*/ 1200406 h 6858000"/>
              <a:gd name="connsiteX926" fmla="*/ 3674882 w 7467600"/>
              <a:gd name="connsiteY926" fmla="*/ 488524 h 6858000"/>
              <a:gd name="connsiteX927" fmla="*/ 3132682 w 7467600"/>
              <a:gd name="connsiteY927" fmla="*/ 1072284 h 6858000"/>
              <a:gd name="connsiteX928" fmla="*/ 2716346 w 7467600"/>
              <a:gd name="connsiteY928" fmla="*/ 1276376 h 6858000"/>
              <a:gd name="connsiteX929" fmla="*/ 2716772 w 7467600"/>
              <a:gd name="connsiteY929" fmla="*/ 1255462 h 6858000"/>
              <a:gd name="connsiteX930" fmla="*/ 3471096 w 7467600"/>
              <a:gd name="connsiteY930" fmla="*/ 437072 h 6858000"/>
              <a:gd name="connsiteX931" fmla="*/ 3639057 w 7467600"/>
              <a:gd name="connsiteY931" fmla="*/ 286334 h 6858000"/>
              <a:gd name="connsiteX932" fmla="*/ 3640309 w 7467600"/>
              <a:gd name="connsiteY932" fmla="*/ 284664 h 6858000"/>
              <a:gd name="connsiteX933" fmla="*/ 3646022 w 7467600"/>
              <a:gd name="connsiteY933" fmla="*/ 276711 h 6858000"/>
              <a:gd name="connsiteX934" fmla="*/ 3707943 w 7467600"/>
              <a:gd name="connsiteY934" fmla="*/ 65958 h 6858000"/>
              <a:gd name="connsiteX935" fmla="*/ 2867960 w 7467600"/>
              <a:gd name="connsiteY935" fmla="*/ 0 h 6858000"/>
              <a:gd name="connsiteX936" fmla="*/ 2926351 w 7467600"/>
              <a:gd name="connsiteY936" fmla="*/ 0 h 6858000"/>
              <a:gd name="connsiteX937" fmla="*/ 2902823 w 7467600"/>
              <a:gd name="connsiteY937" fmla="*/ 262929 h 6858000"/>
              <a:gd name="connsiteX938" fmla="*/ 2940663 w 7467600"/>
              <a:gd name="connsiteY938" fmla="*/ 140884 h 6858000"/>
              <a:gd name="connsiteX939" fmla="*/ 2947039 w 7467600"/>
              <a:gd name="connsiteY939" fmla="*/ 122524 h 6858000"/>
              <a:gd name="connsiteX940" fmla="*/ 2984316 w 7467600"/>
              <a:gd name="connsiteY940" fmla="*/ 0 h 6858000"/>
              <a:gd name="connsiteX941" fmla="*/ 3016114 w 7467600"/>
              <a:gd name="connsiteY941" fmla="*/ 0 h 6858000"/>
              <a:gd name="connsiteX942" fmla="*/ 2979949 w 7467600"/>
              <a:gd name="connsiteY942" fmla="*/ 119274 h 6858000"/>
              <a:gd name="connsiteX943" fmla="*/ 3023879 w 7467600"/>
              <a:gd name="connsiteY943" fmla="*/ 0 h 6858000"/>
              <a:gd name="connsiteX944" fmla="*/ 3105400 w 7467600"/>
              <a:gd name="connsiteY944" fmla="*/ 0 h 6858000"/>
              <a:gd name="connsiteX945" fmla="*/ 3094669 w 7467600"/>
              <a:gd name="connsiteY945" fmla="*/ 30308 h 6858000"/>
              <a:gd name="connsiteX946" fmla="*/ 2901945 w 7467600"/>
              <a:gd name="connsiteY946" fmla="*/ 466538 h 6858000"/>
              <a:gd name="connsiteX947" fmla="*/ 2815209 w 7467600"/>
              <a:gd name="connsiteY947" fmla="*/ 497361 h 6858000"/>
              <a:gd name="connsiteX948" fmla="*/ 2844845 w 7467600"/>
              <a:gd name="connsiteY948" fmla="*/ 127638 h 6858000"/>
              <a:gd name="connsiteX949" fmla="*/ 1057230 w 7467600"/>
              <a:gd name="connsiteY949" fmla="*/ 0 h 6858000"/>
              <a:gd name="connsiteX950" fmla="*/ 1111003 w 7467600"/>
              <a:gd name="connsiteY950" fmla="*/ 0 h 6858000"/>
              <a:gd name="connsiteX951" fmla="*/ 1125553 w 7467600"/>
              <a:gd name="connsiteY951" fmla="*/ 52588 h 6858000"/>
              <a:gd name="connsiteX952" fmla="*/ 1304276 w 7467600"/>
              <a:gd name="connsiteY952" fmla="*/ 476275 h 6858000"/>
              <a:gd name="connsiteX953" fmla="*/ 1492066 w 7467600"/>
              <a:gd name="connsiteY953" fmla="*/ 886333 h 6858000"/>
              <a:gd name="connsiteX954" fmla="*/ 1423698 w 7467600"/>
              <a:gd name="connsiteY954" fmla="*/ 710817 h 6858000"/>
              <a:gd name="connsiteX955" fmla="*/ 1357609 w 7467600"/>
              <a:gd name="connsiteY955" fmla="*/ 532892 h 6858000"/>
              <a:gd name="connsiteX956" fmla="*/ 1309550 w 7467600"/>
              <a:gd name="connsiteY956" fmla="*/ 374031 h 6858000"/>
              <a:gd name="connsiteX957" fmla="*/ 1193673 w 7467600"/>
              <a:gd name="connsiteY957" fmla="*/ 49533 h 6858000"/>
              <a:gd name="connsiteX958" fmla="*/ 1164391 w 7467600"/>
              <a:gd name="connsiteY958" fmla="*/ 0 h 6858000"/>
              <a:gd name="connsiteX959" fmla="*/ 1200666 w 7467600"/>
              <a:gd name="connsiteY959" fmla="*/ 0 h 6858000"/>
              <a:gd name="connsiteX960" fmla="*/ 1223408 w 7467600"/>
              <a:gd name="connsiteY960" fmla="*/ 38996 h 6858000"/>
              <a:gd name="connsiteX961" fmla="*/ 1339635 w 7467600"/>
              <a:gd name="connsiteY961" fmla="*/ 365517 h 6858000"/>
              <a:gd name="connsiteX962" fmla="*/ 1387469 w 7467600"/>
              <a:gd name="connsiteY962" fmla="*/ 523079 h 6858000"/>
              <a:gd name="connsiteX963" fmla="*/ 1452685 w 7467600"/>
              <a:gd name="connsiteY963" fmla="*/ 699806 h 6858000"/>
              <a:gd name="connsiteX964" fmla="*/ 1492092 w 7467600"/>
              <a:gd name="connsiteY964" fmla="*/ 800424 h 6858000"/>
              <a:gd name="connsiteX965" fmla="*/ 1455302 w 7467600"/>
              <a:gd name="connsiteY965" fmla="*/ 632913 h 6858000"/>
              <a:gd name="connsiteX966" fmla="*/ 1222336 w 7467600"/>
              <a:gd name="connsiteY966" fmla="*/ 9480 h 6858000"/>
              <a:gd name="connsiteX967" fmla="*/ 1214634 w 7467600"/>
              <a:gd name="connsiteY967" fmla="*/ 0 h 6858000"/>
              <a:gd name="connsiteX968" fmla="*/ 1289827 w 7467600"/>
              <a:gd name="connsiteY968" fmla="*/ 0 h 6858000"/>
              <a:gd name="connsiteX969" fmla="*/ 1321076 w 7467600"/>
              <a:gd name="connsiteY969" fmla="*/ 59722 h 6858000"/>
              <a:gd name="connsiteX970" fmla="*/ 1512579 w 7467600"/>
              <a:gd name="connsiteY970" fmla="*/ 626441 h 6858000"/>
              <a:gd name="connsiteX971" fmla="*/ 1506076 w 7467600"/>
              <a:gd name="connsiteY971" fmla="*/ 1089289 h 6858000"/>
              <a:gd name="connsiteX972" fmla="*/ 1486346 w 7467600"/>
              <a:gd name="connsiteY972" fmla="*/ 1079919 h 6858000"/>
              <a:gd name="connsiteX973" fmla="*/ 1070511 w 7467600"/>
              <a:gd name="connsiteY973" fmla="*/ 48609 h 6858000"/>
              <a:gd name="connsiteX974" fmla="*/ 43151 w 7467600"/>
              <a:gd name="connsiteY974" fmla="*/ 0 h 6858000"/>
              <a:gd name="connsiteX975" fmla="*/ 95283 w 7467600"/>
              <a:gd name="connsiteY975" fmla="*/ 0 h 6858000"/>
              <a:gd name="connsiteX976" fmla="*/ 300708 w 7467600"/>
              <a:gd name="connsiteY976" fmla="*/ 154571 h 6858000"/>
              <a:gd name="connsiteX977" fmla="*/ 530414 w 7467600"/>
              <a:gd name="connsiteY977" fmla="*/ 354673 h 6858000"/>
              <a:gd name="connsiteX978" fmla="*/ 333785 w 7467600"/>
              <a:gd name="connsiteY978" fmla="*/ 161564 h 6858000"/>
              <a:gd name="connsiteX979" fmla="*/ 147005 w 7467600"/>
              <a:gd name="connsiteY979" fmla="*/ 0 h 6858000"/>
              <a:gd name="connsiteX980" fmla="*/ 272509 w 7467600"/>
              <a:gd name="connsiteY980" fmla="*/ 0 h 6858000"/>
              <a:gd name="connsiteX981" fmla="*/ 326276 w 7467600"/>
              <a:gd name="connsiteY981" fmla="*/ 45847 h 6858000"/>
              <a:gd name="connsiteX982" fmla="*/ 823759 w 7467600"/>
              <a:gd name="connsiteY982" fmla="*/ 574145 h 6858000"/>
              <a:gd name="connsiteX983" fmla="*/ 811254 w 7467600"/>
              <a:gd name="connsiteY983" fmla="*/ 665546 h 6858000"/>
              <a:gd name="connsiteX984" fmla="*/ 154042 w 7467600"/>
              <a:gd name="connsiteY984" fmla="*/ 261522 h 6858000"/>
              <a:gd name="connsiteX985" fmla="*/ 13550 w 7467600"/>
              <a:gd name="connsiteY985" fmla="*/ 158423 h 6858000"/>
              <a:gd name="connsiteX986" fmla="*/ 0 w 7467600"/>
              <a:gd name="connsiteY986" fmla="*/ 146618 h 6858000"/>
              <a:gd name="connsiteX987" fmla="*/ 0 w 7467600"/>
              <a:gd name="connsiteY987" fmla="*/ 59161 h 6858000"/>
              <a:gd name="connsiteX988" fmla="*/ 45427 w 7467600"/>
              <a:gd name="connsiteY988" fmla="*/ 101078 h 6858000"/>
              <a:gd name="connsiteX989" fmla="*/ 630103 w 7467600"/>
              <a:gd name="connsiteY989" fmla="*/ 485885 h 6858000"/>
              <a:gd name="connsiteX990" fmla="*/ 532040 w 7467600"/>
              <a:gd name="connsiteY990" fmla="*/ 399359 h 6858000"/>
              <a:gd name="connsiteX991" fmla="*/ 517618 w 7467600"/>
              <a:gd name="connsiteY991" fmla="*/ 385726 h 6858000"/>
              <a:gd name="connsiteX992" fmla="*/ 285074 w 7467600"/>
              <a:gd name="connsiteY992" fmla="*/ 182755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133363 w 7467600"/>
              <a:gd name="connsiteY127" fmla="*/ 5050246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41225 h 6858000"/>
              <a:gd name="connsiteX138" fmla="*/ 7467600 w 7467600"/>
              <a:gd name="connsiteY138" fmla="*/ 5277736 h 6858000"/>
              <a:gd name="connsiteX139" fmla="*/ 7327465 w 7467600"/>
              <a:gd name="connsiteY139" fmla="*/ 5174181 h 6858000"/>
              <a:gd name="connsiteX140" fmla="*/ 7244057 w 7467600"/>
              <a:gd name="connsiteY140" fmla="*/ 5124233 h 6858000"/>
              <a:gd name="connsiteX141" fmla="*/ 7353035 w 7467600"/>
              <a:gd name="connsiteY141" fmla="*/ 5197318 h 6858000"/>
              <a:gd name="connsiteX142" fmla="*/ 7467600 w 7467600"/>
              <a:gd name="connsiteY142" fmla="*/ 5297634 h 6858000"/>
              <a:gd name="connsiteX143" fmla="*/ 7467600 w 7467600"/>
              <a:gd name="connsiteY143" fmla="*/ 5361850 h 6858000"/>
              <a:gd name="connsiteX144" fmla="*/ 7368569 w 7467600"/>
              <a:gd name="connsiteY144" fmla="*/ 5270182 h 6858000"/>
              <a:gd name="connsiteX145" fmla="*/ 7131946 w 7467600"/>
              <a:gd name="connsiteY145" fmla="*/ 5075653 h 6858000"/>
              <a:gd name="connsiteX146" fmla="*/ 7133363 w 7467600"/>
              <a:gd name="connsiteY146" fmla="*/ 5050246 h 6858000"/>
              <a:gd name="connsiteX147" fmla="*/ 1903353 w 7467600"/>
              <a:gd name="connsiteY147" fmla="*/ 5044827 h 6858000"/>
              <a:gd name="connsiteX148" fmla="*/ 1936931 w 7467600"/>
              <a:gd name="connsiteY148" fmla="*/ 5093954 h 6858000"/>
              <a:gd name="connsiteX149" fmla="*/ 2195868 w 7467600"/>
              <a:gd name="connsiteY149" fmla="*/ 5396574 h 6858000"/>
              <a:gd name="connsiteX150" fmla="*/ 2088852 w 7467600"/>
              <a:gd name="connsiteY150" fmla="*/ 5166123 h 6858000"/>
              <a:gd name="connsiteX151" fmla="*/ 1958241 w 7467600"/>
              <a:gd name="connsiteY151" fmla="*/ 5067955 h 6858000"/>
              <a:gd name="connsiteX152" fmla="*/ 1903353 w 7467600"/>
              <a:gd name="connsiteY152" fmla="*/ 5044827 h 6858000"/>
              <a:gd name="connsiteX153" fmla="*/ 1979378 w 7467600"/>
              <a:gd name="connsiteY153" fmla="*/ 4769504 h 6858000"/>
              <a:gd name="connsiteX154" fmla="*/ 2882120 w 7467600"/>
              <a:gd name="connsiteY154" fmla="*/ 5064547 h 6858000"/>
              <a:gd name="connsiteX155" fmla="*/ 2793103 w 7467600"/>
              <a:gd name="connsiteY155" fmla="*/ 5039699 h 6858000"/>
              <a:gd name="connsiteX156" fmla="*/ 2770041 w 7467600"/>
              <a:gd name="connsiteY156" fmla="*/ 5033634 h 6858000"/>
              <a:gd name="connsiteX157" fmla="*/ 1979378 w 7467600"/>
              <a:gd name="connsiteY157" fmla="*/ 4769504 h 6858000"/>
              <a:gd name="connsiteX158" fmla="*/ 1927410 w 7467600"/>
              <a:gd name="connsiteY158" fmla="*/ 4716164 h 6858000"/>
              <a:gd name="connsiteX159" fmla="*/ 1959587 w 7467600"/>
              <a:gd name="connsiteY159" fmla="*/ 4728849 h 6858000"/>
              <a:gd name="connsiteX160" fmla="*/ 2777707 w 7467600"/>
              <a:gd name="connsiteY160" fmla="*/ 5003991 h 6858000"/>
              <a:gd name="connsiteX161" fmla="*/ 2800768 w 7467600"/>
              <a:gd name="connsiteY161" fmla="*/ 5010056 h 6858000"/>
              <a:gd name="connsiteX162" fmla="*/ 2879408 w 7467600"/>
              <a:gd name="connsiteY162" fmla="*/ 5031590 h 6858000"/>
              <a:gd name="connsiteX163" fmla="*/ 2862295 w 7467600"/>
              <a:gd name="connsiteY163" fmla="*/ 5022958 h 6858000"/>
              <a:gd name="connsiteX164" fmla="*/ 2813343 w 7467600"/>
              <a:gd name="connsiteY164" fmla="*/ 4998369 h 6858000"/>
              <a:gd name="connsiteX165" fmla="*/ 2646245 w 7467600"/>
              <a:gd name="connsiteY165" fmla="*/ 4930999 h 6858000"/>
              <a:gd name="connsiteX166" fmla="*/ 1999243 w 7467600"/>
              <a:gd name="connsiteY166" fmla="*/ 4730524 h 6858000"/>
              <a:gd name="connsiteX167" fmla="*/ 1979527 w 7467600"/>
              <a:gd name="connsiteY167" fmla="*/ 4726651 h 6858000"/>
              <a:gd name="connsiteX168" fmla="*/ 1927410 w 7467600"/>
              <a:gd name="connsiteY168" fmla="*/ 4716164 h 6858000"/>
              <a:gd name="connsiteX169" fmla="*/ 1997014 w 7467600"/>
              <a:gd name="connsiteY169" fmla="*/ 4698007 h 6858000"/>
              <a:gd name="connsiteX170" fmla="*/ 2005458 w 7467600"/>
              <a:gd name="connsiteY170" fmla="*/ 4699540 h 6858000"/>
              <a:gd name="connsiteX171" fmla="*/ 2657186 w 7467600"/>
              <a:gd name="connsiteY171" fmla="*/ 4901687 h 6858000"/>
              <a:gd name="connsiteX172" fmla="*/ 2826662 w 7467600"/>
              <a:gd name="connsiteY172" fmla="*/ 4970362 h 6858000"/>
              <a:gd name="connsiteX173" fmla="*/ 2876100 w 7467600"/>
              <a:gd name="connsiteY173" fmla="*/ 4995397 h 6858000"/>
              <a:gd name="connsiteX174" fmla="*/ 3042600 w 7467600"/>
              <a:gd name="connsiteY174" fmla="*/ 5059532 h 6858000"/>
              <a:gd name="connsiteX175" fmla="*/ 1997014 w 7467600"/>
              <a:gd name="connsiteY175" fmla="*/ 4698007 h 6858000"/>
              <a:gd name="connsiteX176" fmla="*/ 2305292 w 7467600"/>
              <a:gd name="connsiteY176" fmla="*/ 4219492 h 6858000"/>
              <a:gd name="connsiteX177" fmla="*/ 3360922 w 7467600"/>
              <a:gd name="connsiteY177" fmla="*/ 4529373 h 6858000"/>
              <a:gd name="connsiteX178" fmla="*/ 3492420 w 7467600"/>
              <a:gd name="connsiteY178" fmla="*/ 4510145 h 6858000"/>
              <a:gd name="connsiteX179" fmla="*/ 3364086 w 7467600"/>
              <a:gd name="connsiteY179" fmla="*/ 4480340 h 6858000"/>
              <a:gd name="connsiteX180" fmla="*/ 3225818 w 7467600"/>
              <a:gd name="connsiteY180" fmla="*/ 4411822 h 6858000"/>
              <a:gd name="connsiteX181" fmla="*/ 3129696 w 7467600"/>
              <a:gd name="connsiteY181" fmla="*/ 4360704 h 6858000"/>
              <a:gd name="connsiteX182" fmla="*/ 2814545 w 7467600"/>
              <a:gd name="connsiteY182" fmla="*/ 4282955 h 6858000"/>
              <a:gd name="connsiteX183" fmla="*/ 2305292 w 7467600"/>
              <a:gd name="connsiteY183" fmla="*/ 4219492 h 6858000"/>
              <a:gd name="connsiteX184" fmla="*/ 2626982 w 7467600"/>
              <a:gd name="connsiteY184" fmla="*/ 4206450 h 6858000"/>
              <a:gd name="connsiteX185" fmla="*/ 2490617 w 7467600"/>
              <a:gd name="connsiteY185" fmla="*/ 4206951 h 6858000"/>
              <a:gd name="connsiteX186" fmla="*/ 2819869 w 7467600"/>
              <a:gd name="connsiteY186" fmla="*/ 4252936 h 6858000"/>
              <a:gd name="connsiteX187" fmla="*/ 3143018 w 7467600"/>
              <a:gd name="connsiteY187" fmla="*/ 4332698 h 6858000"/>
              <a:gd name="connsiteX188" fmla="*/ 3241520 w 7467600"/>
              <a:gd name="connsiteY188" fmla="*/ 4385112 h 6858000"/>
              <a:gd name="connsiteX189" fmla="*/ 3374575 w 7467600"/>
              <a:gd name="connsiteY189" fmla="*/ 4451517 h 6858000"/>
              <a:gd name="connsiteX190" fmla="*/ 3505221 w 7467600"/>
              <a:gd name="connsiteY190" fmla="*/ 4480757 h 6858000"/>
              <a:gd name="connsiteX191" fmla="*/ 2626982 w 7467600"/>
              <a:gd name="connsiteY191" fmla="*/ 4206450 h 6858000"/>
              <a:gd name="connsiteX192" fmla="*/ 1310106 w 7467600"/>
              <a:gd name="connsiteY192" fmla="*/ 3943217 h 6858000"/>
              <a:gd name="connsiteX193" fmla="*/ 854994 w 7467600"/>
              <a:gd name="connsiteY193" fmla="*/ 4399136 h 6858000"/>
              <a:gd name="connsiteX194" fmla="*/ 742462 w 7467600"/>
              <a:gd name="connsiteY194" fmla="*/ 4594648 h 6858000"/>
              <a:gd name="connsiteX195" fmla="*/ 820602 w 7467600"/>
              <a:gd name="connsiteY195" fmla="*/ 4485915 h 6858000"/>
              <a:gd name="connsiteX196" fmla="*/ 878295 w 7467600"/>
              <a:gd name="connsiteY196" fmla="*/ 4403594 h 6858000"/>
              <a:gd name="connsiteX197" fmla="*/ 1240607 w 7467600"/>
              <a:gd name="connsiteY197" fmla="*/ 4010401 h 6858000"/>
              <a:gd name="connsiteX198" fmla="*/ 1310106 w 7467600"/>
              <a:gd name="connsiteY198" fmla="*/ 3943217 h 6858000"/>
              <a:gd name="connsiteX199" fmla="*/ 1423113 w 7467600"/>
              <a:gd name="connsiteY199" fmla="*/ 3874565 h 6858000"/>
              <a:gd name="connsiteX200" fmla="*/ 1260565 w 7467600"/>
              <a:gd name="connsiteY200" fmla="*/ 4031982 h 6858000"/>
              <a:gd name="connsiteX201" fmla="*/ 901900 w 7467600"/>
              <a:gd name="connsiteY201" fmla="*/ 4421236 h 6858000"/>
              <a:gd name="connsiteX202" fmla="*/ 845044 w 7467600"/>
              <a:gd name="connsiteY202" fmla="*/ 4502436 h 6858000"/>
              <a:gd name="connsiteX203" fmla="*/ 685926 w 7467600"/>
              <a:gd name="connsiteY203" fmla="*/ 4703069 h 6858000"/>
              <a:gd name="connsiteX204" fmla="*/ 684248 w 7467600"/>
              <a:gd name="connsiteY204" fmla="*/ 4706721 h 6858000"/>
              <a:gd name="connsiteX205" fmla="*/ 1423113 w 7467600"/>
              <a:gd name="connsiteY205" fmla="*/ 3874565 h 6858000"/>
              <a:gd name="connsiteX206" fmla="*/ 3316479 w 7467600"/>
              <a:gd name="connsiteY206" fmla="*/ 3872136 h 6858000"/>
              <a:gd name="connsiteX207" fmla="*/ 3546806 w 7467600"/>
              <a:gd name="connsiteY207" fmla="*/ 4356139 h 6858000"/>
              <a:gd name="connsiteX208" fmla="*/ 3364433 w 7467600"/>
              <a:gd name="connsiteY208" fmla="*/ 3953121 h 6858000"/>
              <a:gd name="connsiteX209" fmla="*/ 3316479 w 7467600"/>
              <a:gd name="connsiteY209" fmla="*/ 3872136 h 6858000"/>
              <a:gd name="connsiteX210" fmla="*/ 3291335 w 7467600"/>
              <a:gd name="connsiteY210" fmla="*/ 3767420 h 6858000"/>
              <a:gd name="connsiteX211" fmla="*/ 3390805 w 7467600"/>
              <a:gd name="connsiteY211" fmla="*/ 3937163 h 6858000"/>
              <a:gd name="connsiteX212" fmla="*/ 3579062 w 7467600"/>
              <a:gd name="connsiteY212" fmla="*/ 4359040 h 6858000"/>
              <a:gd name="connsiteX213" fmla="*/ 3467355 w 7467600"/>
              <a:gd name="connsiteY213" fmla="*/ 3988130 h 6858000"/>
              <a:gd name="connsiteX214" fmla="*/ 3310753 w 7467600"/>
              <a:gd name="connsiteY214" fmla="*/ 3787140 h 6858000"/>
              <a:gd name="connsiteX215" fmla="*/ 3291335 w 7467600"/>
              <a:gd name="connsiteY215" fmla="*/ 3767420 h 6858000"/>
              <a:gd name="connsiteX216" fmla="*/ 1635889 w 7467600"/>
              <a:gd name="connsiteY216" fmla="*/ 3709494 h 6858000"/>
              <a:gd name="connsiteX217" fmla="*/ 1634800 w 7467600"/>
              <a:gd name="connsiteY217" fmla="*/ 3731111 h 6858000"/>
              <a:gd name="connsiteX218" fmla="*/ 1635889 w 7467600"/>
              <a:gd name="connsiteY218" fmla="*/ 3709494 h 6858000"/>
              <a:gd name="connsiteX219" fmla="*/ 1510397 w 7467600"/>
              <a:gd name="connsiteY219" fmla="*/ 3684705 h 6858000"/>
              <a:gd name="connsiteX220" fmla="*/ 1146550 w 7467600"/>
              <a:gd name="connsiteY220" fmla="*/ 3802012 h 6858000"/>
              <a:gd name="connsiteX221" fmla="*/ 698834 w 7467600"/>
              <a:gd name="connsiteY221" fmla="*/ 3952272 h 6858000"/>
              <a:gd name="connsiteX222" fmla="*/ 34256 w 7467600"/>
              <a:gd name="connsiteY222" fmla="*/ 4347603 h 6858000"/>
              <a:gd name="connsiteX223" fmla="*/ 527241 w 7467600"/>
              <a:gd name="connsiteY223" fmla="*/ 4065078 h 6858000"/>
              <a:gd name="connsiteX224" fmla="*/ 1510397 w 7467600"/>
              <a:gd name="connsiteY224" fmla="*/ 3684705 h 6858000"/>
              <a:gd name="connsiteX225" fmla="*/ 1313114 w 7467600"/>
              <a:gd name="connsiteY225" fmla="*/ 3655216 h 6858000"/>
              <a:gd name="connsiteX226" fmla="*/ 1109304 w 7467600"/>
              <a:gd name="connsiteY226" fmla="*/ 3669030 h 6858000"/>
              <a:gd name="connsiteX227" fmla="*/ 8129 w 7467600"/>
              <a:gd name="connsiteY227" fmla="*/ 4330519 h 6858000"/>
              <a:gd name="connsiteX228" fmla="*/ 687572 w 7467600"/>
              <a:gd name="connsiteY228" fmla="*/ 3925629 h 6858000"/>
              <a:gd name="connsiteX229" fmla="*/ 1138365 w 7467600"/>
              <a:gd name="connsiteY229" fmla="*/ 3774515 h 6858000"/>
              <a:gd name="connsiteX230" fmla="*/ 1505579 w 7467600"/>
              <a:gd name="connsiteY230" fmla="*/ 3655526 h 6858000"/>
              <a:gd name="connsiteX231" fmla="*/ 1313114 w 7467600"/>
              <a:gd name="connsiteY231" fmla="*/ 3655216 h 6858000"/>
              <a:gd name="connsiteX232" fmla="*/ 3655073 w 7467600"/>
              <a:gd name="connsiteY232" fmla="*/ 3650884 h 6858000"/>
              <a:gd name="connsiteX233" fmla="*/ 3989938 w 7467600"/>
              <a:gd name="connsiteY233" fmla="*/ 3991685 h 6858000"/>
              <a:gd name="connsiteX234" fmla="*/ 4393907 w 7467600"/>
              <a:gd name="connsiteY234" fmla="*/ 4261258 h 6858000"/>
              <a:gd name="connsiteX235" fmla="*/ 4648051 w 7467600"/>
              <a:gd name="connsiteY235" fmla="*/ 4374051 h 6858000"/>
              <a:gd name="connsiteX236" fmla="*/ 4383389 w 7467600"/>
              <a:gd name="connsiteY236" fmla="*/ 4184369 h 6858000"/>
              <a:gd name="connsiteX237" fmla="*/ 4165508 w 7467600"/>
              <a:gd name="connsiteY237" fmla="*/ 4035196 h 6858000"/>
              <a:gd name="connsiteX238" fmla="*/ 4068162 w 7467600"/>
              <a:gd name="connsiteY238" fmla="*/ 3953394 h 6858000"/>
              <a:gd name="connsiteX239" fmla="*/ 3981416 w 7467600"/>
              <a:gd name="connsiteY239" fmla="*/ 3880482 h 6858000"/>
              <a:gd name="connsiteX240" fmla="*/ 3800147 w 7467600"/>
              <a:gd name="connsiteY240" fmla="*/ 3749872 h 6858000"/>
              <a:gd name="connsiteX241" fmla="*/ 3655073 w 7467600"/>
              <a:gd name="connsiteY241" fmla="*/ 3650884 h 6858000"/>
              <a:gd name="connsiteX242" fmla="*/ 3670252 w 7467600"/>
              <a:gd name="connsiteY242" fmla="*/ 3622798 h 6858000"/>
              <a:gd name="connsiteX243" fmla="*/ 3817258 w 7467600"/>
              <a:gd name="connsiteY243" fmla="*/ 3723577 h 6858000"/>
              <a:gd name="connsiteX244" fmla="*/ 4000461 w 7467600"/>
              <a:gd name="connsiteY244" fmla="*/ 3855966 h 6858000"/>
              <a:gd name="connsiteX245" fmla="*/ 4088180 w 7467600"/>
              <a:gd name="connsiteY245" fmla="*/ 3929774 h 6858000"/>
              <a:gd name="connsiteX246" fmla="*/ 4184555 w 7467600"/>
              <a:gd name="connsiteY246" fmla="*/ 4010683 h 6858000"/>
              <a:gd name="connsiteX247" fmla="*/ 4399563 w 7467600"/>
              <a:gd name="connsiteY247" fmla="*/ 4158106 h 6858000"/>
              <a:gd name="connsiteX248" fmla="*/ 4684469 w 7467600"/>
              <a:gd name="connsiteY248" fmla="*/ 4364680 h 6858000"/>
              <a:gd name="connsiteX249" fmla="*/ 4690271 w 7467600"/>
              <a:gd name="connsiteY249" fmla="*/ 4370034 h 6858000"/>
              <a:gd name="connsiteX250" fmla="*/ 4136093 w 7467600"/>
              <a:gd name="connsiteY250" fmla="*/ 3858466 h 6858000"/>
              <a:gd name="connsiteX251" fmla="*/ 3670252 w 7467600"/>
              <a:gd name="connsiteY251" fmla="*/ 3622798 h 6858000"/>
              <a:gd name="connsiteX252" fmla="*/ 4440129 w 7467600"/>
              <a:gd name="connsiteY252" fmla="*/ 3448571 h 6858000"/>
              <a:gd name="connsiteX253" fmla="*/ 4856525 w 7467600"/>
              <a:gd name="connsiteY253" fmla="*/ 3915351 h 6858000"/>
              <a:gd name="connsiteX254" fmla="*/ 5059055 w 7467600"/>
              <a:gd name="connsiteY254" fmla="*/ 4108918 h 6858000"/>
              <a:gd name="connsiteX255" fmla="*/ 5290070 w 7467600"/>
              <a:gd name="connsiteY255" fmla="*/ 4263619 h 6858000"/>
              <a:gd name="connsiteX256" fmla="*/ 4834991 w 7467600"/>
              <a:gd name="connsiteY256" fmla="*/ 3830985 h 6858000"/>
              <a:gd name="connsiteX257" fmla="*/ 4440129 w 7467600"/>
              <a:gd name="connsiteY257" fmla="*/ 3448571 h 6858000"/>
              <a:gd name="connsiteX258" fmla="*/ 4441737 w 7467600"/>
              <a:gd name="connsiteY258" fmla="*/ 3399734 h 6858000"/>
              <a:gd name="connsiteX259" fmla="*/ 4431236 w 7467600"/>
              <a:gd name="connsiteY259" fmla="*/ 3400954 h 6858000"/>
              <a:gd name="connsiteX260" fmla="*/ 4557150 w 7467600"/>
              <a:gd name="connsiteY260" fmla="*/ 3510023 h 6858000"/>
              <a:gd name="connsiteX261" fmla="*/ 4856936 w 7467600"/>
              <a:gd name="connsiteY261" fmla="*/ 3809146 h 6858000"/>
              <a:gd name="connsiteX262" fmla="*/ 5111996 w 7467600"/>
              <a:gd name="connsiteY262" fmla="*/ 4065759 h 6858000"/>
              <a:gd name="connsiteX263" fmla="*/ 5388878 w 7467600"/>
              <a:gd name="connsiteY263" fmla="*/ 4300185 h 6858000"/>
              <a:gd name="connsiteX264" fmla="*/ 5425556 w 7467600"/>
              <a:gd name="connsiteY264" fmla="*/ 4308967 h 6858000"/>
              <a:gd name="connsiteX265" fmla="*/ 4943646 w 7467600"/>
              <a:gd name="connsiteY265" fmla="*/ 3822916 h 6858000"/>
              <a:gd name="connsiteX266" fmla="*/ 4594837 w 7467600"/>
              <a:gd name="connsiteY266" fmla="*/ 3532274 h 6858000"/>
              <a:gd name="connsiteX267" fmla="*/ 4441737 w 7467600"/>
              <a:gd name="connsiteY267" fmla="*/ 3399734 h 6858000"/>
              <a:gd name="connsiteX268" fmla="*/ 5425834 w 7467600"/>
              <a:gd name="connsiteY268" fmla="*/ 3162785 h 6858000"/>
              <a:gd name="connsiteX269" fmla="*/ 5401644 w 7467600"/>
              <a:gd name="connsiteY269" fmla="*/ 3617847 h 6858000"/>
              <a:gd name="connsiteX270" fmla="*/ 5467256 w 7467600"/>
              <a:gd name="connsiteY270" fmla="*/ 4175494 h 6858000"/>
              <a:gd name="connsiteX271" fmla="*/ 5448069 w 7467600"/>
              <a:gd name="connsiteY271" fmla="*/ 3567554 h 6858000"/>
              <a:gd name="connsiteX272" fmla="*/ 5425834 w 7467600"/>
              <a:gd name="connsiteY272" fmla="*/ 3162785 h 6858000"/>
              <a:gd name="connsiteX273" fmla="*/ 1318687 w 7467600"/>
              <a:gd name="connsiteY273" fmla="*/ 3113840 h 6858000"/>
              <a:gd name="connsiteX274" fmla="*/ 1066793 w 7467600"/>
              <a:gd name="connsiteY274" fmla="*/ 3212171 h 6858000"/>
              <a:gd name="connsiteX275" fmla="*/ 993319 w 7467600"/>
              <a:gd name="connsiteY275" fmla="*/ 3247648 h 6858000"/>
              <a:gd name="connsiteX276" fmla="*/ 853081 w 7467600"/>
              <a:gd name="connsiteY276" fmla="*/ 3312410 h 6858000"/>
              <a:gd name="connsiteX277" fmla="*/ 805957 w 7467600"/>
              <a:gd name="connsiteY277" fmla="*/ 3330443 h 6858000"/>
              <a:gd name="connsiteX278" fmla="*/ 1318687 w 7467600"/>
              <a:gd name="connsiteY278" fmla="*/ 3113840 h 6858000"/>
              <a:gd name="connsiteX279" fmla="*/ 5453702 w 7467600"/>
              <a:gd name="connsiteY279" fmla="*/ 3090882 h 6858000"/>
              <a:gd name="connsiteX280" fmla="*/ 5480135 w 7467600"/>
              <a:gd name="connsiteY280" fmla="*/ 3565802 h 6858000"/>
              <a:gd name="connsiteX281" fmla="*/ 5499023 w 7467600"/>
              <a:gd name="connsiteY281" fmla="*/ 4166310 h 6858000"/>
              <a:gd name="connsiteX282" fmla="*/ 5547022 w 7467600"/>
              <a:gd name="connsiteY282" fmla="*/ 3607838 h 6858000"/>
              <a:gd name="connsiteX283" fmla="*/ 5515964 w 7467600"/>
              <a:gd name="connsiteY283" fmla="*/ 3378541 h 6858000"/>
              <a:gd name="connsiteX284" fmla="*/ 5453702 w 7467600"/>
              <a:gd name="connsiteY284" fmla="*/ 3090882 h 6858000"/>
              <a:gd name="connsiteX285" fmla="*/ 1238695 w 7467600"/>
              <a:gd name="connsiteY285" fmla="*/ 3076820 h 6858000"/>
              <a:gd name="connsiteX286" fmla="*/ 716371 w 7467600"/>
              <a:gd name="connsiteY286" fmla="*/ 3293249 h 6858000"/>
              <a:gd name="connsiteX287" fmla="*/ 579522 w 7467600"/>
              <a:gd name="connsiteY287" fmla="*/ 3371759 h 6858000"/>
              <a:gd name="connsiteX288" fmla="*/ 600288 w 7467600"/>
              <a:gd name="connsiteY288" fmla="*/ 3365555 h 6858000"/>
              <a:gd name="connsiteX289" fmla="*/ 840692 w 7467600"/>
              <a:gd name="connsiteY289" fmla="*/ 3284921 h 6858000"/>
              <a:gd name="connsiteX290" fmla="*/ 979248 w 7467600"/>
              <a:gd name="connsiteY290" fmla="*/ 3221003 h 6858000"/>
              <a:gd name="connsiteX291" fmla="*/ 1053282 w 7467600"/>
              <a:gd name="connsiteY291" fmla="*/ 3185247 h 6858000"/>
              <a:gd name="connsiteX292" fmla="*/ 1320603 w 7467600"/>
              <a:gd name="connsiteY292" fmla="*/ 3081281 h 6858000"/>
              <a:gd name="connsiteX293" fmla="*/ 1238695 w 7467600"/>
              <a:gd name="connsiteY293" fmla="*/ 3076820 h 6858000"/>
              <a:gd name="connsiteX294" fmla="*/ 5425627 w 7467600"/>
              <a:gd name="connsiteY294" fmla="*/ 2954192 h 6858000"/>
              <a:gd name="connsiteX295" fmla="*/ 5470770 w 7467600"/>
              <a:gd name="connsiteY295" fmla="*/ 3005435 h 6858000"/>
              <a:gd name="connsiteX296" fmla="*/ 5519779 w 7467600"/>
              <a:gd name="connsiteY296" fmla="*/ 4359223 h 6858000"/>
              <a:gd name="connsiteX297" fmla="*/ 5520293 w 7467600"/>
              <a:gd name="connsiteY297" fmla="*/ 4360602 h 6858000"/>
              <a:gd name="connsiteX298" fmla="*/ 5767221 w 7467600"/>
              <a:gd name="connsiteY298" fmla="*/ 4665564 h 6858000"/>
              <a:gd name="connsiteX299" fmla="*/ 6937169 w 7467600"/>
              <a:gd name="connsiteY299" fmla="*/ 4815941 h 6858000"/>
              <a:gd name="connsiteX300" fmla="*/ 6953922 w 7467600"/>
              <a:gd name="connsiteY300" fmla="*/ 4890068 h 6858000"/>
              <a:gd name="connsiteX301" fmla="*/ 6071359 w 7467600"/>
              <a:gd name="connsiteY301" fmla="*/ 4770770 h 6858000"/>
              <a:gd name="connsiteX302" fmla="*/ 6038839 w 7467600"/>
              <a:gd name="connsiteY302" fmla="*/ 4764474 h 6858000"/>
              <a:gd name="connsiteX303" fmla="*/ 6038706 w 7467600"/>
              <a:gd name="connsiteY303" fmla="*/ 4763847 h 6858000"/>
              <a:gd name="connsiteX304" fmla="*/ 6037784 w 7467600"/>
              <a:gd name="connsiteY304" fmla="*/ 4764270 h 6858000"/>
              <a:gd name="connsiteX305" fmla="*/ 6038839 w 7467600"/>
              <a:gd name="connsiteY305" fmla="*/ 4764474 h 6858000"/>
              <a:gd name="connsiteX306" fmla="*/ 6040338 w 7467600"/>
              <a:gd name="connsiteY306" fmla="*/ 4771418 h 6858000"/>
              <a:gd name="connsiteX307" fmla="*/ 6024488 w 7467600"/>
              <a:gd name="connsiteY307" fmla="*/ 4809903 h 6858000"/>
              <a:gd name="connsiteX308" fmla="*/ 5599771 w 7467600"/>
              <a:gd name="connsiteY308" fmla="*/ 5509652 h 6858000"/>
              <a:gd name="connsiteX309" fmla="*/ 5548843 w 7467600"/>
              <a:gd name="connsiteY309" fmla="*/ 5563845 h 6858000"/>
              <a:gd name="connsiteX310" fmla="*/ 5940952 w 7467600"/>
              <a:gd name="connsiteY310" fmla="*/ 6250028 h 6858000"/>
              <a:gd name="connsiteX311" fmla="*/ 6043441 w 7467600"/>
              <a:gd name="connsiteY311" fmla="*/ 6665847 h 6858000"/>
              <a:gd name="connsiteX312" fmla="*/ 6093432 w 7467600"/>
              <a:gd name="connsiteY312" fmla="*/ 6858000 h 6858000"/>
              <a:gd name="connsiteX313" fmla="*/ 6034344 w 7467600"/>
              <a:gd name="connsiteY313" fmla="*/ 6858000 h 6858000"/>
              <a:gd name="connsiteX314" fmla="*/ 6026679 w 7467600"/>
              <a:gd name="connsiteY314" fmla="*/ 6836959 h 6858000"/>
              <a:gd name="connsiteX315" fmla="*/ 5800441 w 7467600"/>
              <a:gd name="connsiteY315" fmla="*/ 6335286 h 6858000"/>
              <a:gd name="connsiteX316" fmla="*/ 5526562 w 7467600"/>
              <a:gd name="connsiteY316" fmla="*/ 5705388 h 6858000"/>
              <a:gd name="connsiteX317" fmla="*/ 5519640 w 7467600"/>
              <a:gd name="connsiteY317" fmla="*/ 5683774 h 6858000"/>
              <a:gd name="connsiteX318" fmla="*/ 5844559 w 7467600"/>
              <a:gd name="connsiteY318" fmla="*/ 6553349 h 6858000"/>
              <a:gd name="connsiteX319" fmla="*/ 5975994 w 7467600"/>
              <a:gd name="connsiteY319" fmla="*/ 6858000 h 6858000"/>
              <a:gd name="connsiteX320" fmla="*/ 5898547 w 7467600"/>
              <a:gd name="connsiteY320" fmla="*/ 6858000 h 6858000"/>
              <a:gd name="connsiteX321" fmla="*/ 5682041 w 7467600"/>
              <a:gd name="connsiteY321" fmla="*/ 6355860 h 6858000"/>
              <a:gd name="connsiteX322" fmla="*/ 5461758 w 7467600"/>
              <a:gd name="connsiteY322" fmla="*/ 5820220 h 6858000"/>
              <a:gd name="connsiteX323" fmla="*/ 5237282 w 7467600"/>
              <a:gd name="connsiteY323" fmla="*/ 6579086 h 6858000"/>
              <a:gd name="connsiteX324" fmla="*/ 5115009 w 7467600"/>
              <a:gd name="connsiteY324" fmla="*/ 6858000 h 6858000"/>
              <a:gd name="connsiteX325" fmla="*/ 5028074 w 7467600"/>
              <a:gd name="connsiteY325" fmla="*/ 6858000 h 6858000"/>
              <a:gd name="connsiteX326" fmla="*/ 5079508 w 7467600"/>
              <a:gd name="connsiteY326" fmla="*/ 6749074 h 6858000"/>
              <a:gd name="connsiteX327" fmla="*/ 5371846 w 7467600"/>
              <a:gd name="connsiteY327" fmla="*/ 5924413 h 6858000"/>
              <a:gd name="connsiteX328" fmla="*/ 5270512 w 7467600"/>
              <a:gd name="connsiteY328" fmla="*/ 6138975 h 6858000"/>
              <a:gd name="connsiteX329" fmla="*/ 5062409 w 7467600"/>
              <a:gd name="connsiteY329" fmla="*/ 6653544 h 6858000"/>
              <a:gd name="connsiteX330" fmla="*/ 5036628 w 7467600"/>
              <a:gd name="connsiteY330" fmla="*/ 6754247 h 6858000"/>
              <a:gd name="connsiteX331" fmla="*/ 5009112 w 7467600"/>
              <a:gd name="connsiteY331" fmla="*/ 6858000 h 6858000"/>
              <a:gd name="connsiteX332" fmla="*/ 4976679 w 7467600"/>
              <a:gd name="connsiteY332" fmla="*/ 6858000 h 6858000"/>
              <a:gd name="connsiteX333" fmla="*/ 5006537 w 7467600"/>
              <a:gd name="connsiteY333" fmla="*/ 6747068 h 6858000"/>
              <a:gd name="connsiteX334" fmla="*/ 5032723 w 7467600"/>
              <a:gd name="connsiteY334" fmla="*/ 6644957 h 6858000"/>
              <a:gd name="connsiteX335" fmla="*/ 5242949 w 7467600"/>
              <a:gd name="connsiteY335" fmla="*/ 6125175 h 6858000"/>
              <a:gd name="connsiteX336" fmla="*/ 5286321 w 7467600"/>
              <a:gd name="connsiteY336" fmla="*/ 6033555 h 6858000"/>
              <a:gd name="connsiteX337" fmla="*/ 5008210 w 7467600"/>
              <a:gd name="connsiteY337" fmla="*/ 6649194 h 6858000"/>
              <a:gd name="connsiteX338" fmla="*/ 4986321 w 7467600"/>
              <a:gd name="connsiteY338" fmla="*/ 6765687 h 6858000"/>
              <a:gd name="connsiteX339" fmla="*/ 4973474 w 7467600"/>
              <a:gd name="connsiteY339" fmla="*/ 6858000 h 6858000"/>
              <a:gd name="connsiteX340" fmla="*/ 4907178 w 7467600"/>
              <a:gd name="connsiteY340" fmla="*/ 6858000 h 6858000"/>
              <a:gd name="connsiteX341" fmla="*/ 4910810 w 7467600"/>
              <a:gd name="connsiteY341" fmla="*/ 6829660 h 6858000"/>
              <a:gd name="connsiteX342" fmla="*/ 4987461 w 7467600"/>
              <a:gd name="connsiteY342" fmla="*/ 6432994 h 6858000"/>
              <a:gd name="connsiteX343" fmla="*/ 5179262 w 7467600"/>
              <a:gd name="connsiteY343" fmla="*/ 6035044 h 6858000"/>
              <a:gd name="connsiteX344" fmla="*/ 4689678 w 7467600"/>
              <a:gd name="connsiteY344" fmla="*/ 6440241 h 6858000"/>
              <a:gd name="connsiteX345" fmla="*/ 4477543 w 7467600"/>
              <a:gd name="connsiteY345" fmla="*/ 6674836 h 6858000"/>
              <a:gd name="connsiteX346" fmla="*/ 4329957 w 7467600"/>
              <a:gd name="connsiteY346" fmla="*/ 6858000 h 6858000"/>
              <a:gd name="connsiteX347" fmla="*/ 4218595 w 7467600"/>
              <a:gd name="connsiteY347" fmla="*/ 6858000 h 6858000"/>
              <a:gd name="connsiteX348" fmla="*/ 4368888 w 7467600"/>
              <a:gd name="connsiteY348" fmla="*/ 6668412 h 6858000"/>
              <a:gd name="connsiteX349" fmla="*/ 4563091 w 7467600"/>
              <a:gd name="connsiteY349" fmla="*/ 6442508 h 6858000"/>
              <a:gd name="connsiteX350" fmla="*/ 5387324 w 7467600"/>
              <a:gd name="connsiteY350" fmla="*/ 5705830 h 6858000"/>
              <a:gd name="connsiteX351" fmla="*/ 5073620 w 7467600"/>
              <a:gd name="connsiteY351" fmla="*/ 5955437 h 6858000"/>
              <a:gd name="connsiteX352" fmla="*/ 4689789 w 7467600"/>
              <a:gd name="connsiteY352" fmla="*/ 6268382 h 6858000"/>
              <a:gd name="connsiteX353" fmla="*/ 4418722 w 7467600"/>
              <a:gd name="connsiteY353" fmla="*/ 6570886 h 6858000"/>
              <a:gd name="connsiteX354" fmla="*/ 4214944 w 7467600"/>
              <a:gd name="connsiteY354" fmla="*/ 6858000 h 6858000"/>
              <a:gd name="connsiteX355" fmla="*/ 4177898 w 7467600"/>
              <a:gd name="connsiteY355" fmla="*/ 6858000 h 6858000"/>
              <a:gd name="connsiteX356" fmla="*/ 4391597 w 7467600"/>
              <a:gd name="connsiteY356" fmla="*/ 6556370 h 6858000"/>
              <a:gd name="connsiteX357" fmla="*/ 4668889 w 7467600"/>
              <a:gd name="connsiteY357" fmla="*/ 6246399 h 6858000"/>
              <a:gd name="connsiteX358" fmla="*/ 5055427 w 7467600"/>
              <a:gd name="connsiteY358" fmla="*/ 5931476 h 6858000"/>
              <a:gd name="connsiteX359" fmla="*/ 5371814 w 7467600"/>
              <a:gd name="connsiteY359" fmla="*/ 5678975 h 6858000"/>
              <a:gd name="connsiteX360" fmla="*/ 4987918 w 7467600"/>
              <a:gd name="connsiteY360" fmla="*/ 5838701 h 6858000"/>
              <a:gd name="connsiteX361" fmla="*/ 4317146 w 7467600"/>
              <a:gd name="connsiteY361" fmla="*/ 6587716 h 6858000"/>
              <a:gd name="connsiteX362" fmla="*/ 4171627 w 7467600"/>
              <a:gd name="connsiteY362" fmla="*/ 6858000 h 6858000"/>
              <a:gd name="connsiteX363" fmla="*/ 4081585 w 7467600"/>
              <a:gd name="connsiteY363" fmla="*/ 6858000 h 6858000"/>
              <a:gd name="connsiteX364" fmla="*/ 4238603 w 7467600"/>
              <a:gd name="connsiteY364" fmla="*/ 6559341 h 6858000"/>
              <a:gd name="connsiteX365" fmla="*/ 4778333 w 7467600"/>
              <a:gd name="connsiteY365" fmla="*/ 5873626 h 6858000"/>
              <a:gd name="connsiteX366" fmla="*/ 5414185 w 7467600"/>
              <a:gd name="connsiteY366" fmla="*/ 5573882 h 6858000"/>
              <a:gd name="connsiteX367" fmla="*/ 5959648 w 7467600"/>
              <a:gd name="connsiteY367" fmla="*/ 4760797 h 6858000"/>
              <a:gd name="connsiteX368" fmla="*/ 5355019 w 7467600"/>
              <a:gd name="connsiteY368" fmla="*/ 4734672 h 6858000"/>
              <a:gd name="connsiteX369" fmla="*/ 5083565 w 7467600"/>
              <a:gd name="connsiteY369" fmla="*/ 5179121 h 6858000"/>
              <a:gd name="connsiteX370" fmla="*/ 4713577 w 7467600"/>
              <a:gd name="connsiteY370" fmla="*/ 5616803 h 6858000"/>
              <a:gd name="connsiteX371" fmla="*/ 3989559 w 7467600"/>
              <a:gd name="connsiteY371" fmla="*/ 6145945 h 6858000"/>
              <a:gd name="connsiteX372" fmla="*/ 3939824 w 7467600"/>
              <a:gd name="connsiteY372" fmla="*/ 6066900 h 6858000"/>
              <a:gd name="connsiteX373" fmla="*/ 4584537 w 7467600"/>
              <a:gd name="connsiteY373" fmla="*/ 5324826 h 6858000"/>
              <a:gd name="connsiteX374" fmla="*/ 5037105 w 7467600"/>
              <a:gd name="connsiteY374" fmla="*/ 5088765 h 6858000"/>
              <a:gd name="connsiteX375" fmla="*/ 5039930 w 7467600"/>
              <a:gd name="connsiteY375" fmla="*/ 5089585 h 6858000"/>
              <a:gd name="connsiteX376" fmla="*/ 5263764 w 7467600"/>
              <a:gd name="connsiteY376" fmla="*/ 4735525 h 6858000"/>
              <a:gd name="connsiteX377" fmla="*/ 4086300 w 7467600"/>
              <a:gd name="connsiteY377" fmla="*/ 4884599 h 6858000"/>
              <a:gd name="connsiteX378" fmla="*/ 4085485 w 7467600"/>
              <a:gd name="connsiteY378" fmla="*/ 4899070 h 6858000"/>
              <a:gd name="connsiteX379" fmla="*/ 3871915 w 7467600"/>
              <a:gd name="connsiteY379" fmla="*/ 5253645 h 6858000"/>
              <a:gd name="connsiteX380" fmla="*/ 3799374 w 7467600"/>
              <a:gd name="connsiteY380" fmla="*/ 5466127 h 6858000"/>
              <a:gd name="connsiteX381" fmla="*/ 3498850 w 7467600"/>
              <a:gd name="connsiteY381" fmla="*/ 6661888 h 6858000"/>
              <a:gd name="connsiteX382" fmla="*/ 3399216 w 7467600"/>
              <a:gd name="connsiteY382" fmla="*/ 6858000 h 6858000"/>
              <a:gd name="connsiteX383" fmla="*/ 3303688 w 7467600"/>
              <a:gd name="connsiteY383" fmla="*/ 6858000 h 6858000"/>
              <a:gd name="connsiteX384" fmla="*/ 3391774 w 7467600"/>
              <a:gd name="connsiteY384" fmla="*/ 6697181 h 6858000"/>
              <a:gd name="connsiteX385" fmla="*/ 3735540 w 7467600"/>
              <a:gd name="connsiteY385" fmla="*/ 5546923 h 6858000"/>
              <a:gd name="connsiteX386" fmla="*/ 3729438 w 7467600"/>
              <a:gd name="connsiteY386" fmla="*/ 5569058 h 6858000"/>
              <a:gd name="connsiteX387" fmla="*/ 3707782 w 7467600"/>
              <a:gd name="connsiteY387" fmla="*/ 5644908 h 6858000"/>
              <a:gd name="connsiteX388" fmla="*/ 3583827 w 7467600"/>
              <a:gd name="connsiteY388" fmla="*/ 6039215 h 6858000"/>
              <a:gd name="connsiteX389" fmla="*/ 3547861 w 7467600"/>
              <a:gd name="connsiteY389" fmla="*/ 6129609 h 6858000"/>
              <a:gd name="connsiteX390" fmla="*/ 3490905 w 7467600"/>
              <a:gd name="connsiteY390" fmla="*/ 6277660 h 6858000"/>
              <a:gd name="connsiteX391" fmla="*/ 3455859 w 7467600"/>
              <a:gd name="connsiteY391" fmla="*/ 6391301 h 6858000"/>
              <a:gd name="connsiteX392" fmla="*/ 3429112 w 7467600"/>
              <a:gd name="connsiteY392" fmla="*/ 6479469 h 6858000"/>
              <a:gd name="connsiteX393" fmla="*/ 3304862 w 7467600"/>
              <a:gd name="connsiteY393" fmla="*/ 6796476 h 6858000"/>
              <a:gd name="connsiteX394" fmla="*/ 3276071 w 7467600"/>
              <a:gd name="connsiteY394" fmla="*/ 6858000 h 6858000"/>
              <a:gd name="connsiteX395" fmla="*/ 3240805 w 7467600"/>
              <a:gd name="connsiteY395" fmla="*/ 6858000 h 6858000"/>
              <a:gd name="connsiteX396" fmla="*/ 3275917 w 7467600"/>
              <a:gd name="connsiteY396" fmla="*/ 6783192 h 6858000"/>
              <a:gd name="connsiteX397" fmla="*/ 3399358 w 7467600"/>
              <a:gd name="connsiteY397" fmla="*/ 6469011 h 6858000"/>
              <a:gd name="connsiteX398" fmla="*/ 3425650 w 7467600"/>
              <a:gd name="connsiteY398" fmla="*/ 6381333 h 6858000"/>
              <a:gd name="connsiteX399" fmla="*/ 3460661 w 7467600"/>
              <a:gd name="connsiteY399" fmla="*/ 6266763 h 6858000"/>
              <a:gd name="connsiteX400" fmla="*/ 3518021 w 7467600"/>
              <a:gd name="connsiteY400" fmla="*/ 6117298 h 6858000"/>
              <a:gd name="connsiteX401" fmla="*/ 3554035 w 7467600"/>
              <a:gd name="connsiteY401" fmla="*/ 6027832 h 6858000"/>
              <a:gd name="connsiteX402" fmla="*/ 3677174 w 7467600"/>
              <a:gd name="connsiteY402" fmla="*/ 5636351 h 6858000"/>
              <a:gd name="connsiteX403" fmla="*/ 3698819 w 7467600"/>
              <a:gd name="connsiteY403" fmla="*/ 5560503 h 6858000"/>
              <a:gd name="connsiteX404" fmla="*/ 3702094 w 7467600"/>
              <a:gd name="connsiteY404" fmla="*/ 5549194 h 6858000"/>
              <a:gd name="connsiteX405" fmla="*/ 3398355 w 7467600"/>
              <a:gd name="connsiteY405" fmla="*/ 6094603 h 6858000"/>
              <a:gd name="connsiteX406" fmla="*/ 3193941 w 7467600"/>
              <a:gd name="connsiteY406" fmla="*/ 6798775 h 6858000"/>
              <a:gd name="connsiteX407" fmla="*/ 3184140 w 7467600"/>
              <a:gd name="connsiteY407" fmla="*/ 6858000 h 6858000"/>
              <a:gd name="connsiteX408" fmla="*/ 3099978 w 7467600"/>
              <a:gd name="connsiteY408" fmla="*/ 6858000 h 6858000"/>
              <a:gd name="connsiteX409" fmla="*/ 3101556 w 7467600"/>
              <a:gd name="connsiteY409" fmla="*/ 6843337 h 6858000"/>
              <a:gd name="connsiteX410" fmla="*/ 3370162 w 7467600"/>
              <a:gd name="connsiteY410" fmla="*/ 5785550 h 6858000"/>
              <a:gd name="connsiteX411" fmla="*/ 3746477 w 7467600"/>
              <a:gd name="connsiteY411" fmla="*/ 5377889 h 6858000"/>
              <a:gd name="connsiteX412" fmla="*/ 3863399 w 7467600"/>
              <a:gd name="connsiteY412" fmla="*/ 5087257 h 6858000"/>
              <a:gd name="connsiteX413" fmla="*/ 3968712 w 7467600"/>
              <a:gd name="connsiteY413" fmla="*/ 4913989 h 6858000"/>
              <a:gd name="connsiteX414" fmla="*/ 2792390 w 7467600"/>
              <a:gd name="connsiteY414" fmla="*/ 5382974 h 6858000"/>
              <a:gd name="connsiteX415" fmla="*/ 2714982 w 7467600"/>
              <a:gd name="connsiteY415" fmla="*/ 5427051 h 6858000"/>
              <a:gd name="connsiteX416" fmla="*/ 2813361 w 7467600"/>
              <a:gd name="connsiteY416" fmla="*/ 6023912 h 6858000"/>
              <a:gd name="connsiteX417" fmla="*/ 2688430 w 7467600"/>
              <a:gd name="connsiteY417" fmla="*/ 6801564 h 6858000"/>
              <a:gd name="connsiteX418" fmla="*/ 2629626 w 7467600"/>
              <a:gd name="connsiteY418" fmla="*/ 6763394 h 6858000"/>
              <a:gd name="connsiteX419" fmla="*/ 2565328 w 7467600"/>
              <a:gd name="connsiteY419" fmla="*/ 5516399 h 6858000"/>
              <a:gd name="connsiteX420" fmla="*/ 1922999 w 7467600"/>
              <a:gd name="connsiteY420" fmla="*/ 5980343 h 6858000"/>
              <a:gd name="connsiteX421" fmla="*/ 1950261 w 7467600"/>
              <a:gd name="connsiteY421" fmla="*/ 6405858 h 6858000"/>
              <a:gd name="connsiteX422" fmla="*/ 2365554 w 7467600"/>
              <a:gd name="connsiteY422" fmla="*/ 6759107 h 6858000"/>
              <a:gd name="connsiteX423" fmla="*/ 2424142 w 7467600"/>
              <a:gd name="connsiteY423" fmla="*/ 6858000 h 6858000"/>
              <a:gd name="connsiteX424" fmla="*/ 2395994 w 7467600"/>
              <a:gd name="connsiteY424" fmla="*/ 6858000 h 6858000"/>
              <a:gd name="connsiteX425" fmla="*/ 2392863 w 7467600"/>
              <a:gd name="connsiteY425" fmla="*/ 6852964 h 6858000"/>
              <a:gd name="connsiteX426" fmla="*/ 2017589 w 7467600"/>
              <a:gd name="connsiteY426" fmla="*/ 6493982 h 6858000"/>
              <a:gd name="connsiteX427" fmla="*/ 2147336 w 7467600"/>
              <a:gd name="connsiteY427" fmla="*/ 6594052 h 6858000"/>
              <a:gd name="connsiteX428" fmla="*/ 2207047 w 7467600"/>
              <a:gd name="connsiteY428" fmla="*/ 6654540 h 6858000"/>
              <a:gd name="connsiteX429" fmla="*/ 2299106 w 7467600"/>
              <a:gd name="connsiteY429" fmla="*/ 6778931 h 6858000"/>
              <a:gd name="connsiteX430" fmla="*/ 2314430 w 7467600"/>
              <a:gd name="connsiteY430" fmla="*/ 6801144 h 6858000"/>
              <a:gd name="connsiteX431" fmla="*/ 2352406 w 7467600"/>
              <a:gd name="connsiteY431" fmla="*/ 6858000 h 6858000"/>
              <a:gd name="connsiteX432" fmla="*/ 2314492 w 7467600"/>
              <a:gd name="connsiteY432" fmla="*/ 6858000 h 6858000"/>
              <a:gd name="connsiteX433" fmla="*/ 2288095 w 7467600"/>
              <a:gd name="connsiteY433" fmla="*/ 6818030 h 6858000"/>
              <a:gd name="connsiteX434" fmla="*/ 2272768 w 7467600"/>
              <a:gd name="connsiteY434" fmla="*/ 6795822 h 6858000"/>
              <a:gd name="connsiteX435" fmla="*/ 2182715 w 7467600"/>
              <a:gd name="connsiteY435" fmla="*/ 6675071 h 6858000"/>
              <a:gd name="connsiteX436" fmla="*/ 2032061 w 7467600"/>
              <a:gd name="connsiteY436" fmla="*/ 6541380 h 6858000"/>
              <a:gd name="connsiteX437" fmla="*/ 2257220 w 7467600"/>
              <a:gd name="connsiteY437" fmla="*/ 6826257 h 6858000"/>
              <a:gd name="connsiteX438" fmla="*/ 2281324 w 7467600"/>
              <a:gd name="connsiteY438" fmla="*/ 6858000 h 6858000"/>
              <a:gd name="connsiteX439" fmla="*/ 2242860 w 7467600"/>
              <a:gd name="connsiteY439" fmla="*/ 6858000 h 6858000"/>
              <a:gd name="connsiteX440" fmla="*/ 2232818 w 7467600"/>
              <a:gd name="connsiteY440" fmla="*/ 6844926 h 6858000"/>
              <a:gd name="connsiteX441" fmla="*/ 1990172 w 7467600"/>
              <a:gd name="connsiteY441" fmla="*/ 6542121 h 6858000"/>
              <a:gd name="connsiteX442" fmla="*/ 2124090 w 7467600"/>
              <a:gd name="connsiteY442" fmla="*/ 6761017 h 6858000"/>
              <a:gd name="connsiteX443" fmla="*/ 2200380 w 7467600"/>
              <a:gd name="connsiteY443" fmla="*/ 6858000 h 6858000"/>
              <a:gd name="connsiteX444" fmla="*/ 2147507 w 7467600"/>
              <a:gd name="connsiteY444" fmla="*/ 6858000 h 6858000"/>
              <a:gd name="connsiteX445" fmla="*/ 2070668 w 7467600"/>
              <a:gd name="connsiteY445" fmla="*/ 6761520 h 6858000"/>
              <a:gd name="connsiteX446" fmla="*/ 1975142 w 7467600"/>
              <a:gd name="connsiteY446" fmla="*/ 6585570 h 6858000"/>
              <a:gd name="connsiteX447" fmla="*/ 2050035 w 7467600"/>
              <a:gd name="connsiteY447" fmla="*/ 6813345 h 6858000"/>
              <a:gd name="connsiteX448" fmla="*/ 2063025 w 7467600"/>
              <a:gd name="connsiteY448" fmla="*/ 6858000 h 6858000"/>
              <a:gd name="connsiteX449" fmla="*/ 2021675 w 7467600"/>
              <a:gd name="connsiteY449" fmla="*/ 6858000 h 6858000"/>
              <a:gd name="connsiteX450" fmla="*/ 2019308 w 7467600"/>
              <a:gd name="connsiteY450" fmla="*/ 6847118 h 6858000"/>
              <a:gd name="connsiteX451" fmla="*/ 1938835 w 7467600"/>
              <a:gd name="connsiteY451" fmla="*/ 6551160 h 6858000"/>
              <a:gd name="connsiteX452" fmla="*/ 1953230 w 7467600"/>
              <a:gd name="connsiteY452" fmla="*/ 6759699 h 6858000"/>
              <a:gd name="connsiteX453" fmla="*/ 1956763 w 7467600"/>
              <a:gd name="connsiteY453" fmla="*/ 6778191 h 6858000"/>
              <a:gd name="connsiteX454" fmla="*/ 1967925 w 7467600"/>
              <a:gd name="connsiteY454" fmla="*/ 6858000 h 6858000"/>
              <a:gd name="connsiteX455" fmla="*/ 1936622 w 7467600"/>
              <a:gd name="connsiteY455" fmla="*/ 6858000 h 6858000"/>
              <a:gd name="connsiteX456" fmla="*/ 1926261 w 7467600"/>
              <a:gd name="connsiteY456" fmla="*/ 6784064 h 6858000"/>
              <a:gd name="connsiteX457" fmla="*/ 1922724 w 7467600"/>
              <a:gd name="connsiteY457" fmla="*/ 6765577 h 6858000"/>
              <a:gd name="connsiteX458" fmla="*/ 1904650 w 7467600"/>
              <a:gd name="connsiteY458" fmla="*/ 6639616 h 6858000"/>
              <a:gd name="connsiteX459" fmla="*/ 1885273 w 7467600"/>
              <a:gd name="connsiteY459" fmla="*/ 6858000 h 6858000"/>
              <a:gd name="connsiteX460" fmla="*/ 1854363 w 7467600"/>
              <a:gd name="connsiteY460" fmla="*/ 6858000 h 6858000"/>
              <a:gd name="connsiteX461" fmla="*/ 1880391 w 7467600"/>
              <a:gd name="connsiteY461" fmla="*/ 6603796 h 6858000"/>
              <a:gd name="connsiteX462" fmla="*/ 1818273 w 7467600"/>
              <a:gd name="connsiteY462" fmla="*/ 6715729 h 6858000"/>
              <a:gd name="connsiteX463" fmla="*/ 1794691 w 7467600"/>
              <a:gd name="connsiteY463" fmla="*/ 6843239 h 6858000"/>
              <a:gd name="connsiteX464" fmla="*/ 1794914 w 7467600"/>
              <a:gd name="connsiteY464" fmla="*/ 6858000 h 6858000"/>
              <a:gd name="connsiteX465" fmla="*/ 1746128 w 7467600"/>
              <a:gd name="connsiteY465" fmla="*/ 6858000 h 6858000"/>
              <a:gd name="connsiteX466" fmla="*/ 1753934 w 7467600"/>
              <a:gd name="connsiteY466" fmla="*/ 6724796 h 6858000"/>
              <a:gd name="connsiteX467" fmla="*/ 1792053 w 7467600"/>
              <a:gd name="connsiteY467" fmla="*/ 6572396 h 6858000"/>
              <a:gd name="connsiteX468" fmla="*/ 1862248 w 7467600"/>
              <a:gd name="connsiteY468" fmla="*/ 6266397 h 6858000"/>
              <a:gd name="connsiteX469" fmla="*/ 1862250 w 7467600"/>
              <a:gd name="connsiteY469" fmla="*/ 6033531 h 6858000"/>
              <a:gd name="connsiteX470" fmla="*/ 1211999 w 7467600"/>
              <a:gd name="connsiteY470" fmla="*/ 6683610 h 6858000"/>
              <a:gd name="connsiteX471" fmla="*/ 1213266 w 7467600"/>
              <a:gd name="connsiteY471" fmla="*/ 6691947 h 6858000"/>
              <a:gd name="connsiteX472" fmla="*/ 1203370 w 7467600"/>
              <a:gd name="connsiteY472" fmla="*/ 6850676 h 6858000"/>
              <a:gd name="connsiteX473" fmla="*/ 1203671 w 7467600"/>
              <a:gd name="connsiteY473" fmla="*/ 6858000 h 6858000"/>
              <a:gd name="connsiteX474" fmla="*/ 1143180 w 7467600"/>
              <a:gd name="connsiteY474" fmla="*/ 6858000 h 6858000"/>
              <a:gd name="connsiteX475" fmla="*/ 1142176 w 7467600"/>
              <a:gd name="connsiteY475" fmla="*/ 6766045 h 6858000"/>
              <a:gd name="connsiteX476" fmla="*/ 1067484 w 7467600"/>
              <a:gd name="connsiteY476" fmla="*/ 6858000 h 6858000"/>
              <a:gd name="connsiteX477" fmla="*/ 953928 w 7467600"/>
              <a:gd name="connsiteY477" fmla="*/ 6858000 h 6858000"/>
              <a:gd name="connsiteX478" fmla="*/ 959715 w 7467600"/>
              <a:gd name="connsiteY478" fmla="*/ 6850185 h 6858000"/>
              <a:gd name="connsiteX479" fmla="*/ 1483788 w 7467600"/>
              <a:gd name="connsiteY479" fmla="*/ 6259174 h 6858000"/>
              <a:gd name="connsiteX480" fmla="*/ 1100671 w 7467600"/>
              <a:gd name="connsiteY480" fmla="*/ 6252137 h 6858000"/>
              <a:gd name="connsiteX481" fmla="*/ 1090144 w 7467600"/>
              <a:gd name="connsiteY481" fmla="*/ 6256748 h 6858000"/>
              <a:gd name="connsiteX482" fmla="*/ 1095872 w 7467600"/>
              <a:gd name="connsiteY482" fmla="*/ 6271892 h 6858000"/>
              <a:gd name="connsiteX483" fmla="*/ 262785 w 7467600"/>
              <a:gd name="connsiteY483" fmla="*/ 6845450 h 6858000"/>
              <a:gd name="connsiteX484" fmla="*/ 209968 w 7467600"/>
              <a:gd name="connsiteY484" fmla="*/ 6770713 h 6858000"/>
              <a:gd name="connsiteX485" fmla="*/ 873460 w 7467600"/>
              <a:gd name="connsiteY485" fmla="*/ 6253768 h 6858000"/>
              <a:gd name="connsiteX486" fmla="*/ 192686 w 7467600"/>
              <a:gd name="connsiteY486" fmla="*/ 5849257 h 6858000"/>
              <a:gd name="connsiteX487" fmla="*/ 4696 w 7467600"/>
              <a:gd name="connsiteY487" fmla="*/ 5697668 h 6858000"/>
              <a:gd name="connsiteX488" fmla="*/ 0 w 7467600"/>
              <a:gd name="connsiteY488" fmla="*/ 5689984 h 6858000"/>
              <a:gd name="connsiteX489" fmla="*/ 0 w 7467600"/>
              <a:gd name="connsiteY489" fmla="*/ 5513472 h 6858000"/>
              <a:gd name="connsiteX490" fmla="*/ 174101 w 7467600"/>
              <a:gd name="connsiteY490" fmla="*/ 5620277 h 6858000"/>
              <a:gd name="connsiteX491" fmla="*/ 891800 w 7467600"/>
              <a:gd name="connsiteY491" fmla="*/ 6036935 h 6858000"/>
              <a:gd name="connsiteX492" fmla="*/ 1072219 w 7467600"/>
              <a:gd name="connsiteY492" fmla="*/ 6169443 h 6858000"/>
              <a:gd name="connsiteX493" fmla="*/ 1074117 w 7467600"/>
              <a:gd name="connsiteY493" fmla="*/ 6170301 h 6858000"/>
              <a:gd name="connsiteX494" fmla="*/ 1083114 w 7467600"/>
              <a:gd name="connsiteY494" fmla="*/ 6174131 h 6858000"/>
              <a:gd name="connsiteX495" fmla="*/ 1543010 w 7467600"/>
              <a:gd name="connsiteY495" fmla="*/ 6191140 h 6858000"/>
              <a:gd name="connsiteX496" fmla="*/ 1551080 w 7467600"/>
              <a:gd name="connsiteY496" fmla="*/ 6195006 h 6858000"/>
              <a:gd name="connsiteX497" fmla="*/ 2345443 w 7467600"/>
              <a:gd name="connsiteY497" fmla="*/ 5549882 h 6858000"/>
              <a:gd name="connsiteX498" fmla="*/ 1721499 w 7467600"/>
              <a:gd name="connsiteY498" fmla="*/ 5599969 h 6858000"/>
              <a:gd name="connsiteX499" fmla="*/ 767716 w 7467600"/>
              <a:gd name="connsiteY499" fmla="*/ 5472768 h 6858000"/>
              <a:gd name="connsiteX500" fmla="*/ 722147 w 7467600"/>
              <a:gd name="connsiteY500" fmla="*/ 5393091 h 6858000"/>
              <a:gd name="connsiteX501" fmla="*/ 1485552 w 7467600"/>
              <a:gd name="connsiteY501" fmla="*/ 5313202 h 6858000"/>
              <a:gd name="connsiteX502" fmla="*/ 2143004 w 7467600"/>
              <a:gd name="connsiteY502" fmla="*/ 5402420 h 6858000"/>
              <a:gd name="connsiteX503" fmla="*/ 1933391 w 7467600"/>
              <a:gd name="connsiteY503" fmla="*/ 5156971 h 6858000"/>
              <a:gd name="connsiteX504" fmla="*/ 1827118 w 7467600"/>
              <a:gd name="connsiteY504" fmla="*/ 4968410 h 6858000"/>
              <a:gd name="connsiteX505" fmla="*/ 1837349 w 7467600"/>
              <a:gd name="connsiteY505" fmla="*/ 4956357 h 6858000"/>
              <a:gd name="connsiteX506" fmla="*/ 2162835 w 7467600"/>
              <a:gd name="connsiteY506" fmla="*/ 5187853 h 6858000"/>
              <a:gd name="connsiteX507" fmla="*/ 2257167 w 7467600"/>
              <a:gd name="connsiteY507" fmla="*/ 5462123 h 6858000"/>
              <a:gd name="connsiteX508" fmla="*/ 2261598 w 7467600"/>
              <a:gd name="connsiteY508" fmla="*/ 5467998 h 6858000"/>
              <a:gd name="connsiteX509" fmla="*/ 2437177 w 7467600"/>
              <a:gd name="connsiteY509" fmla="*/ 5479608 h 6858000"/>
              <a:gd name="connsiteX510" fmla="*/ 2445247 w 7467600"/>
              <a:gd name="connsiteY510" fmla="*/ 5483476 h 6858000"/>
              <a:gd name="connsiteX511" fmla="*/ 2743626 w 7467600"/>
              <a:gd name="connsiteY511" fmla="*/ 5304819 h 6858000"/>
              <a:gd name="connsiteX512" fmla="*/ 3048102 w 7467600"/>
              <a:gd name="connsiteY512" fmla="*/ 5150595 h 6858000"/>
              <a:gd name="connsiteX513" fmla="*/ 1799414 w 7467600"/>
              <a:gd name="connsiteY513" fmla="*/ 4694732 h 6858000"/>
              <a:gd name="connsiteX514" fmla="*/ 1771735 w 7467600"/>
              <a:gd name="connsiteY514" fmla="*/ 4619929 h 6858000"/>
              <a:gd name="connsiteX515" fmla="*/ 3104273 w 7467600"/>
              <a:gd name="connsiteY515" fmla="*/ 5076159 h 6858000"/>
              <a:gd name="connsiteX516" fmla="*/ 3113245 w 7467600"/>
              <a:gd name="connsiteY516" fmla="*/ 5090705 h 6858000"/>
              <a:gd name="connsiteX517" fmla="*/ 3126294 w 7467600"/>
              <a:gd name="connsiteY517" fmla="*/ 5114400 h 6858000"/>
              <a:gd name="connsiteX518" fmla="*/ 3937433 w 7467600"/>
              <a:gd name="connsiteY518" fmla="*/ 4830473 h 6858000"/>
              <a:gd name="connsiteX519" fmla="*/ 3590475 w 7467600"/>
              <a:gd name="connsiteY519" fmla="*/ 4597974 h 6858000"/>
              <a:gd name="connsiteX520" fmla="*/ 3100264 w 7467600"/>
              <a:gd name="connsiteY520" fmla="*/ 4579845 h 6858000"/>
              <a:gd name="connsiteX521" fmla="*/ 2183576 w 7467600"/>
              <a:gd name="connsiteY521" fmla="*/ 4227150 h 6858000"/>
              <a:gd name="connsiteX522" fmla="*/ 2151029 w 7467600"/>
              <a:gd name="connsiteY522" fmla="*/ 4146947 h 6858000"/>
              <a:gd name="connsiteX523" fmla="*/ 3563434 w 7467600"/>
              <a:gd name="connsiteY523" fmla="*/ 4469115 h 6858000"/>
              <a:gd name="connsiteX524" fmla="*/ 3177952 w 7467600"/>
              <a:gd name="connsiteY524" fmla="*/ 3657386 h 6858000"/>
              <a:gd name="connsiteX525" fmla="*/ 3189263 w 7467600"/>
              <a:gd name="connsiteY525" fmla="*/ 3625726 h 6858000"/>
              <a:gd name="connsiteX526" fmla="*/ 3560912 w 7467600"/>
              <a:gd name="connsiteY526" fmla="*/ 4079863 h 6858000"/>
              <a:gd name="connsiteX527" fmla="*/ 3626636 w 7467600"/>
              <a:gd name="connsiteY527" fmla="*/ 4512230 h 6858000"/>
              <a:gd name="connsiteX528" fmla="*/ 3653088 w 7467600"/>
              <a:gd name="connsiteY528" fmla="*/ 4521417 h 6858000"/>
              <a:gd name="connsiteX529" fmla="*/ 3988128 w 7467600"/>
              <a:gd name="connsiteY529" fmla="*/ 4817267 h 6858000"/>
              <a:gd name="connsiteX530" fmla="*/ 4830582 w 7467600"/>
              <a:gd name="connsiteY530" fmla="*/ 4676000 h 6858000"/>
              <a:gd name="connsiteX531" fmla="*/ 4830100 w 7467600"/>
              <a:gd name="connsiteY531" fmla="*/ 4675554 h 6858000"/>
              <a:gd name="connsiteX532" fmla="*/ 4036318 w 7467600"/>
              <a:gd name="connsiteY532" fmla="*/ 4147013 h 6858000"/>
              <a:gd name="connsiteX533" fmla="*/ 3432098 w 7467600"/>
              <a:gd name="connsiteY533" fmla="*/ 3537312 h 6858000"/>
              <a:gd name="connsiteX534" fmla="*/ 3446761 w 7467600"/>
              <a:gd name="connsiteY534" fmla="*/ 3461278 h 6858000"/>
              <a:gd name="connsiteX535" fmla="*/ 4419733 w 7467600"/>
              <a:gd name="connsiteY535" fmla="*/ 3963555 h 6858000"/>
              <a:gd name="connsiteX536" fmla="*/ 4781371 w 7467600"/>
              <a:gd name="connsiteY536" fmla="*/ 4458604 h 6858000"/>
              <a:gd name="connsiteX537" fmla="*/ 4780440 w 7467600"/>
              <a:gd name="connsiteY537" fmla="*/ 4470290 h 6858000"/>
              <a:gd name="connsiteX538" fmla="*/ 4898954 w 7467600"/>
              <a:gd name="connsiteY538" fmla="*/ 4662092 h 6858000"/>
              <a:gd name="connsiteX539" fmla="*/ 4900699 w 7467600"/>
              <a:gd name="connsiteY539" fmla="*/ 4670867 h 6858000"/>
              <a:gd name="connsiteX540" fmla="*/ 5714511 w 7467600"/>
              <a:gd name="connsiteY540" fmla="*/ 4663483 h 6858000"/>
              <a:gd name="connsiteX541" fmla="*/ 5464793 w 7467600"/>
              <a:gd name="connsiteY541" fmla="*/ 4393556 h 6858000"/>
              <a:gd name="connsiteX542" fmla="*/ 5461897 w 7467600"/>
              <a:gd name="connsiteY542" fmla="*/ 4390879 h 6858000"/>
              <a:gd name="connsiteX543" fmla="*/ 4294126 w 7467600"/>
              <a:gd name="connsiteY543" fmla="*/ 3303048 h 6858000"/>
              <a:gd name="connsiteX544" fmla="*/ 4305321 w 7467600"/>
              <a:gd name="connsiteY544" fmla="*/ 3256953 h 6858000"/>
              <a:gd name="connsiteX545" fmla="*/ 4949299 w 7467600"/>
              <a:gd name="connsiteY545" fmla="*/ 3766336 h 6858000"/>
              <a:gd name="connsiteX546" fmla="*/ 5291452 w 7467600"/>
              <a:gd name="connsiteY546" fmla="*/ 4076801 h 6858000"/>
              <a:gd name="connsiteX547" fmla="*/ 5434998 w 7467600"/>
              <a:gd name="connsiteY547" fmla="*/ 4254100 h 6858000"/>
              <a:gd name="connsiteX548" fmla="*/ 5351015 w 7467600"/>
              <a:gd name="connsiteY548" fmla="*/ 3760989 h 6858000"/>
              <a:gd name="connsiteX549" fmla="*/ 5413780 w 7467600"/>
              <a:gd name="connsiteY549" fmla="*/ 2966265 h 6858000"/>
              <a:gd name="connsiteX550" fmla="*/ 5425627 w 7467600"/>
              <a:gd name="connsiteY550" fmla="*/ 2954192 h 6858000"/>
              <a:gd name="connsiteX551" fmla="*/ 6604735 w 7467600"/>
              <a:gd name="connsiteY551" fmla="*/ 2041381 h 6858000"/>
              <a:gd name="connsiteX552" fmla="*/ 7204487 w 7467600"/>
              <a:gd name="connsiteY552" fmla="*/ 2742112 h 6858000"/>
              <a:gd name="connsiteX553" fmla="*/ 7131592 w 7467600"/>
              <a:gd name="connsiteY553" fmla="*/ 2672096 h 6858000"/>
              <a:gd name="connsiteX554" fmla="*/ 6996344 w 7467600"/>
              <a:gd name="connsiteY554" fmla="*/ 2518310 h 6858000"/>
              <a:gd name="connsiteX555" fmla="*/ 6735495 w 7467600"/>
              <a:gd name="connsiteY555" fmla="*/ 2196890 h 6858000"/>
              <a:gd name="connsiteX556" fmla="*/ 6721901 w 7467600"/>
              <a:gd name="connsiteY556" fmla="*/ 2179274 h 6858000"/>
              <a:gd name="connsiteX557" fmla="*/ 6604735 w 7467600"/>
              <a:gd name="connsiteY557" fmla="*/ 2041381 h 6858000"/>
              <a:gd name="connsiteX558" fmla="*/ 6591670 w 7467600"/>
              <a:gd name="connsiteY558" fmla="*/ 1988277 h 6858000"/>
              <a:gd name="connsiteX559" fmla="*/ 6747349 w 7467600"/>
              <a:gd name="connsiteY559" fmla="*/ 2160069 h 6858000"/>
              <a:gd name="connsiteX560" fmla="*/ 6760943 w 7467600"/>
              <a:gd name="connsiteY560" fmla="*/ 2177686 h 6858000"/>
              <a:gd name="connsiteX561" fmla="*/ 7021065 w 7467600"/>
              <a:gd name="connsiteY561" fmla="*/ 2498102 h 6858000"/>
              <a:gd name="connsiteX562" fmla="*/ 7155223 w 7467600"/>
              <a:gd name="connsiteY562" fmla="*/ 2650386 h 6858000"/>
              <a:gd name="connsiteX563" fmla="*/ 7203167 w 7467600"/>
              <a:gd name="connsiteY563" fmla="*/ 2697288 h 6858000"/>
              <a:gd name="connsiteX564" fmla="*/ 6937703 w 7467600"/>
              <a:gd name="connsiteY564" fmla="*/ 2321981 h 6858000"/>
              <a:gd name="connsiteX565" fmla="*/ 6591670 w 7467600"/>
              <a:gd name="connsiteY565" fmla="*/ 1988277 h 6858000"/>
              <a:gd name="connsiteX566" fmla="*/ 5798671 w 7467600"/>
              <a:gd name="connsiteY566" fmla="*/ 1981601 h 6858000"/>
              <a:gd name="connsiteX567" fmla="*/ 5754709 w 7467600"/>
              <a:gd name="connsiteY567" fmla="*/ 2071454 h 6858000"/>
              <a:gd name="connsiteX568" fmla="*/ 5763044 w 7467600"/>
              <a:gd name="connsiteY568" fmla="*/ 2842206 h 6858000"/>
              <a:gd name="connsiteX569" fmla="*/ 5764974 w 7467600"/>
              <a:gd name="connsiteY569" fmla="*/ 2799609 h 6858000"/>
              <a:gd name="connsiteX570" fmla="*/ 5767665 w 7467600"/>
              <a:gd name="connsiteY570" fmla="*/ 2666409 h 6858000"/>
              <a:gd name="connsiteX571" fmla="*/ 5763055 w 7467600"/>
              <a:gd name="connsiteY571" fmla="*/ 2579705 h 6858000"/>
              <a:gd name="connsiteX572" fmla="*/ 5758079 w 7467600"/>
              <a:gd name="connsiteY572" fmla="*/ 2492508 h 6858000"/>
              <a:gd name="connsiteX573" fmla="*/ 5779325 w 7467600"/>
              <a:gd name="connsiteY573" fmla="*/ 2197069 h 6858000"/>
              <a:gd name="connsiteX574" fmla="*/ 5798671 w 7467600"/>
              <a:gd name="connsiteY574" fmla="*/ 1981601 h 6858000"/>
              <a:gd name="connsiteX575" fmla="*/ 5829202 w 7467600"/>
              <a:gd name="connsiteY575" fmla="*/ 1971679 h 6858000"/>
              <a:gd name="connsiteX576" fmla="*/ 5809558 w 7467600"/>
              <a:gd name="connsiteY576" fmla="*/ 2198043 h 6858000"/>
              <a:gd name="connsiteX577" fmla="*/ 5788653 w 7467600"/>
              <a:gd name="connsiteY577" fmla="*/ 2489430 h 6858000"/>
              <a:gd name="connsiteX578" fmla="*/ 5793439 w 7467600"/>
              <a:gd name="connsiteY578" fmla="*/ 2575235 h 6858000"/>
              <a:gd name="connsiteX579" fmla="*/ 5796837 w 7467600"/>
              <a:gd name="connsiteY579" fmla="*/ 2637633 h 6858000"/>
              <a:gd name="connsiteX580" fmla="*/ 5818614 w 7467600"/>
              <a:gd name="connsiteY580" fmla="*/ 2473055 h 6858000"/>
              <a:gd name="connsiteX581" fmla="*/ 5829202 w 7467600"/>
              <a:gd name="connsiteY581" fmla="*/ 1971679 h 6858000"/>
              <a:gd name="connsiteX582" fmla="*/ 5911389 w 7467600"/>
              <a:gd name="connsiteY582" fmla="*/ 1898371 h 6858000"/>
              <a:gd name="connsiteX583" fmla="*/ 6237627 w 7467600"/>
              <a:gd name="connsiteY583" fmla="*/ 2231921 h 6858000"/>
              <a:gd name="connsiteX584" fmla="*/ 5911389 w 7467600"/>
              <a:gd name="connsiteY584" fmla="*/ 1898371 h 6858000"/>
              <a:gd name="connsiteX585" fmla="*/ 6944437 w 7467600"/>
              <a:gd name="connsiteY585" fmla="*/ 1575402 h 6858000"/>
              <a:gd name="connsiteX586" fmla="*/ 6304730 w 7467600"/>
              <a:gd name="connsiteY586" fmla="*/ 1766654 h 6858000"/>
              <a:gd name="connsiteX587" fmla="*/ 6944437 w 7467600"/>
              <a:gd name="connsiteY587" fmla="*/ 1575402 h 6858000"/>
              <a:gd name="connsiteX588" fmla="*/ 7019523 w 7467600"/>
              <a:gd name="connsiteY588" fmla="*/ 1519450 h 6858000"/>
              <a:gd name="connsiteX589" fmla="*/ 6298091 w 7467600"/>
              <a:gd name="connsiteY589" fmla="*/ 1737122 h 6858000"/>
              <a:gd name="connsiteX590" fmla="*/ 7019523 w 7467600"/>
              <a:gd name="connsiteY590" fmla="*/ 1519450 h 6858000"/>
              <a:gd name="connsiteX591" fmla="*/ 2399523 w 7467600"/>
              <a:gd name="connsiteY591" fmla="*/ 1428234 h 6858000"/>
              <a:gd name="connsiteX592" fmla="*/ 2224982 w 7467600"/>
              <a:gd name="connsiteY592" fmla="*/ 1826201 h 6858000"/>
              <a:gd name="connsiteX593" fmla="*/ 2096099 w 7467600"/>
              <a:gd name="connsiteY593" fmla="*/ 2345900 h 6858000"/>
              <a:gd name="connsiteX594" fmla="*/ 2283317 w 7467600"/>
              <a:gd name="connsiteY594" fmla="*/ 1796925 h 6858000"/>
              <a:gd name="connsiteX595" fmla="*/ 2399523 w 7467600"/>
              <a:gd name="connsiteY595" fmla="*/ 1428234 h 6858000"/>
              <a:gd name="connsiteX596" fmla="*/ 2448558 w 7467600"/>
              <a:gd name="connsiteY596" fmla="*/ 1373435 h 6858000"/>
              <a:gd name="connsiteX597" fmla="*/ 2312521 w 7467600"/>
              <a:gd name="connsiteY597" fmla="*/ 1806140 h 6858000"/>
              <a:gd name="connsiteX598" fmla="*/ 2127533 w 7467600"/>
              <a:gd name="connsiteY598" fmla="*/ 2348380 h 6858000"/>
              <a:gd name="connsiteX599" fmla="*/ 2358080 w 7467600"/>
              <a:gd name="connsiteY599" fmla="*/ 1866134 h 6858000"/>
              <a:gd name="connsiteX600" fmla="*/ 2407436 w 7467600"/>
              <a:gd name="connsiteY600" fmla="*/ 1651070 h 6858000"/>
              <a:gd name="connsiteX601" fmla="*/ 2448558 w 7467600"/>
              <a:gd name="connsiteY601" fmla="*/ 1373435 h 6858000"/>
              <a:gd name="connsiteX602" fmla="*/ 278707 w 7467600"/>
              <a:gd name="connsiteY602" fmla="*/ 1352270 h 6858000"/>
              <a:gd name="connsiteX603" fmla="*/ 321570 w 7467600"/>
              <a:gd name="connsiteY603" fmla="*/ 1861610 h 6858000"/>
              <a:gd name="connsiteX604" fmla="*/ 294281 w 7467600"/>
              <a:gd name="connsiteY604" fmla="*/ 1440658 h 6858000"/>
              <a:gd name="connsiteX605" fmla="*/ 278707 w 7467600"/>
              <a:gd name="connsiteY605" fmla="*/ 1352270 h 6858000"/>
              <a:gd name="connsiteX606" fmla="*/ 1423821 w 7467600"/>
              <a:gd name="connsiteY606" fmla="*/ 1351958 h 6858000"/>
              <a:gd name="connsiteX607" fmla="*/ 1638521 w 7467600"/>
              <a:gd name="connsiteY607" fmla="*/ 1908470 h 6858000"/>
              <a:gd name="connsiteX608" fmla="*/ 1754199 w 7467600"/>
              <a:gd name="connsiteY608" fmla="*/ 2149284 h 6858000"/>
              <a:gd name="connsiteX609" fmla="*/ 1908359 w 7467600"/>
              <a:gd name="connsiteY609" fmla="*/ 2364988 h 6858000"/>
              <a:gd name="connsiteX610" fmla="*/ 1647661 w 7467600"/>
              <a:gd name="connsiteY610" fmla="*/ 1825945 h 6858000"/>
              <a:gd name="connsiteX611" fmla="*/ 1423821 w 7467600"/>
              <a:gd name="connsiteY611" fmla="*/ 1351958 h 6858000"/>
              <a:gd name="connsiteX612" fmla="*/ 1431890 w 7467600"/>
              <a:gd name="connsiteY612" fmla="*/ 1306475 h 6858000"/>
              <a:gd name="connsiteX613" fmla="*/ 1507597 w 7467600"/>
              <a:gd name="connsiteY613" fmla="*/ 1446132 h 6858000"/>
              <a:gd name="connsiteX614" fmla="*/ 1674586 w 7467600"/>
              <a:gd name="connsiteY614" fmla="*/ 1813832 h 6858000"/>
              <a:gd name="connsiteX615" fmla="*/ 1815950 w 7467600"/>
              <a:gd name="connsiteY615" fmla="*/ 2128564 h 6858000"/>
              <a:gd name="connsiteX616" fmla="*/ 1984242 w 7467600"/>
              <a:gd name="connsiteY616" fmla="*/ 2430829 h 6858000"/>
              <a:gd name="connsiteX617" fmla="*/ 2014023 w 7467600"/>
              <a:gd name="connsiteY617" fmla="*/ 2450995 h 6858000"/>
              <a:gd name="connsiteX618" fmla="*/ 1747337 w 7467600"/>
              <a:gd name="connsiteY618" fmla="*/ 1855264 h 6858000"/>
              <a:gd name="connsiteX619" fmla="*/ 1533749 w 7467600"/>
              <a:gd name="connsiteY619" fmla="*/ 1478656 h 6858000"/>
              <a:gd name="connsiteX620" fmla="*/ 1431890 w 7467600"/>
              <a:gd name="connsiteY620" fmla="*/ 1306475 h 6858000"/>
              <a:gd name="connsiteX621" fmla="*/ 5052692 w 7467600"/>
              <a:gd name="connsiteY621" fmla="*/ 1292994 h 6858000"/>
              <a:gd name="connsiteX622" fmla="*/ 5200661 w 7467600"/>
              <a:gd name="connsiteY622" fmla="*/ 1635186 h 6858000"/>
              <a:gd name="connsiteX623" fmla="*/ 5297138 w 7467600"/>
              <a:gd name="connsiteY623" fmla="*/ 1906351 h 6858000"/>
              <a:gd name="connsiteX624" fmla="*/ 5052692 w 7467600"/>
              <a:gd name="connsiteY624" fmla="*/ 1292994 h 6858000"/>
              <a:gd name="connsiteX625" fmla="*/ 5009948 w 7467600"/>
              <a:gd name="connsiteY625" fmla="*/ 1273619 h 6858000"/>
              <a:gd name="connsiteX626" fmla="*/ 5121777 w 7467600"/>
              <a:gd name="connsiteY626" fmla="*/ 1654213 h 6858000"/>
              <a:gd name="connsiteX627" fmla="*/ 5293545 w 7467600"/>
              <a:gd name="connsiteY627" fmla="*/ 2072247 h 6858000"/>
              <a:gd name="connsiteX628" fmla="*/ 5294042 w 7467600"/>
              <a:gd name="connsiteY628" fmla="*/ 2065019 h 6858000"/>
              <a:gd name="connsiteX629" fmla="*/ 5171936 w 7467600"/>
              <a:gd name="connsiteY629" fmla="*/ 1647613 h 6858000"/>
              <a:gd name="connsiteX630" fmla="*/ 5009948 w 7467600"/>
              <a:gd name="connsiteY630" fmla="*/ 1273619 h 6858000"/>
              <a:gd name="connsiteX631" fmla="*/ 655236 w 7467600"/>
              <a:gd name="connsiteY631" fmla="*/ 1268632 h 6858000"/>
              <a:gd name="connsiteX632" fmla="*/ 839521 w 7467600"/>
              <a:gd name="connsiteY632" fmla="*/ 1685315 h 6858000"/>
              <a:gd name="connsiteX633" fmla="*/ 1109416 w 7467600"/>
              <a:gd name="connsiteY633" fmla="*/ 2061663 h 6858000"/>
              <a:gd name="connsiteX634" fmla="*/ 1298300 w 7467600"/>
              <a:gd name="connsiteY634" fmla="*/ 2247742 h 6858000"/>
              <a:gd name="connsiteX635" fmla="*/ 1125871 w 7467600"/>
              <a:gd name="connsiteY635" fmla="*/ 1989513 h 6858000"/>
              <a:gd name="connsiteX636" fmla="*/ 981574 w 7467600"/>
              <a:gd name="connsiteY636" fmla="*/ 1783157 h 6858000"/>
              <a:gd name="connsiteX637" fmla="*/ 922198 w 7467600"/>
              <a:gd name="connsiteY637" fmla="*/ 1677437 h 6858000"/>
              <a:gd name="connsiteX638" fmla="*/ 869293 w 7467600"/>
              <a:gd name="connsiteY638" fmla="*/ 1583214 h 6858000"/>
              <a:gd name="connsiteX639" fmla="*/ 751431 w 7467600"/>
              <a:gd name="connsiteY639" fmla="*/ 1405731 h 6858000"/>
              <a:gd name="connsiteX640" fmla="*/ 655236 w 7467600"/>
              <a:gd name="connsiteY640" fmla="*/ 1268632 h 6858000"/>
              <a:gd name="connsiteX641" fmla="*/ 6516292 w 7467600"/>
              <a:gd name="connsiteY641" fmla="*/ 1263064 h 6858000"/>
              <a:gd name="connsiteX642" fmla="*/ 5736320 w 7467600"/>
              <a:gd name="connsiteY642" fmla="*/ 1501803 h 6858000"/>
              <a:gd name="connsiteX643" fmla="*/ 6516292 w 7467600"/>
              <a:gd name="connsiteY643" fmla="*/ 1263064 h 6858000"/>
              <a:gd name="connsiteX644" fmla="*/ 291466 w 7467600"/>
              <a:gd name="connsiteY644" fmla="*/ 1250369 h 6858000"/>
              <a:gd name="connsiteX645" fmla="*/ 323180 w 7467600"/>
              <a:gd name="connsiteY645" fmla="*/ 1435283 h 6858000"/>
              <a:gd name="connsiteX646" fmla="*/ 349381 w 7467600"/>
              <a:gd name="connsiteY646" fmla="*/ 1875041 h 6858000"/>
              <a:gd name="connsiteX647" fmla="*/ 374363 w 7467600"/>
              <a:gd name="connsiteY647" fmla="*/ 1506494 h 6858000"/>
              <a:gd name="connsiteX648" fmla="*/ 302168 w 7467600"/>
              <a:gd name="connsiteY648" fmla="*/ 1274495 h 6858000"/>
              <a:gd name="connsiteX649" fmla="*/ 291466 w 7467600"/>
              <a:gd name="connsiteY649" fmla="*/ 1250369 h 6858000"/>
              <a:gd name="connsiteX650" fmla="*/ 678222 w 7467600"/>
              <a:gd name="connsiteY650" fmla="*/ 1248670 h 6858000"/>
              <a:gd name="connsiteX651" fmla="*/ 775536 w 7467600"/>
              <a:gd name="connsiteY651" fmla="*/ 1388015 h 6858000"/>
              <a:gd name="connsiteX652" fmla="*/ 894529 w 7467600"/>
              <a:gd name="connsiteY652" fmla="*/ 1567739 h 6858000"/>
              <a:gd name="connsiteX653" fmla="*/ 948000 w 7467600"/>
              <a:gd name="connsiteY653" fmla="*/ 1663088 h 6858000"/>
              <a:gd name="connsiteX654" fmla="*/ 1006812 w 7467600"/>
              <a:gd name="connsiteY654" fmla="*/ 1767683 h 6858000"/>
              <a:gd name="connsiteX655" fmla="*/ 1149133 w 7467600"/>
              <a:gd name="connsiteY655" fmla="*/ 1971513 h 6858000"/>
              <a:gd name="connsiteX656" fmla="*/ 1333952 w 7467600"/>
              <a:gd name="connsiteY656" fmla="*/ 2251620 h 6858000"/>
              <a:gd name="connsiteX657" fmla="*/ 1337329 w 7467600"/>
              <a:gd name="connsiteY657" fmla="*/ 2258350 h 6858000"/>
              <a:gd name="connsiteX658" fmla="*/ 1014726 w 7467600"/>
              <a:gd name="connsiteY658" fmla="*/ 1615556 h 6858000"/>
              <a:gd name="connsiteX659" fmla="*/ 678222 w 7467600"/>
              <a:gd name="connsiteY659" fmla="*/ 1248670 h 6858000"/>
              <a:gd name="connsiteX660" fmla="*/ 6691602 w 7467600"/>
              <a:gd name="connsiteY660" fmla="*/ 1140573 h 6858000"/>
              <a:gd name="connsiteX661" fmla="*/ 6571100 w 7467600"/>
              <a:gd name="connsiteY661" fmla="*/ 1183662 h 6858000"/>
              <a:gd name="connsiteX662" fmla="*/ 6241687 w 7467600"/>
              <a:gd name="connsiteY662" fmla="*/ 1257600 h 6858000"/>
              <a:gd name="connsiteX663" fmla="*/ 5693009 w 7467600"/>
              <a:gd name="connsiteY663" fmla="*/ 1478256 h 6858000"/>
              <a:gd name="connsiteX664" fmla="*/ 6548420 w 7467600"/>
              <a:gd name="connsiteY664" fmla="*/ 1214599 h 6858000"/>
              <a:gd name="connsiteX665" fmla="*/ 6605473 w 7467600"/>
              <a:gd name="connsiteY665" fmla="*/ 1184686 h 6858000"/>
              <a:gd name="connsiteX666" fmla="*/ 6691602 w 7467600"/>
              <a:gd name="connsiteY666" fmla="*/ 1140573 h 6858000"/>
              <a:gd name="connsiteX667" fmla="*/ 4002475 w 7467600"/>
              <a:gd name="connsiteY667" fmla="*/ 1037802 h 6858000"/>
              <a:gd name="connsiteX668" fmla="*/ 4000324 w 7467600"/>
              <a:gd name="connsiteY668" fmla="*/ 1039362 h 6858000"/>
              <a:gd name="connsiteX669" fmla="*/ 4002862 w 7467600"/>
              <a:gd name="connsiteY669" fmla="*/ 1042866 h 6858000"/>
              <a:gd name="connsiteX670" fmla="*/ 4002475 w 7467600"/>
              <a:gd name="connsiteY670" fmla="*/ 1037802 h 6858000"/>
              <a:gd name="connsiteX671" fmla="*/ 506322 w 7467600"/>
              <a:gd name="connsiteY671" fmla="*/ 1020997 h 6858000"/>
              <a:gd name="connsiteX672" fmla="*/ 533068 w 7467600"/>
              <a:gd name="connsiteY672" fmla="*/ 1029409 h 6858000"/>
              <a:gd name="connsiteX673" fmla="*/ 1232525 w 7467600"/>
              <a:gd name="connsiteY673" fmla="*/ 1804675 h 6858000"/>
              <a:gd name="connsiteX674" fmla="*/ 1388858 w 7467600"/>
              <a:gd name="connsiteY674" fmla="*/ 2368011 h 6858000"/>
              <a:gd name="connsiteX675" fmla="*/ 1384098 w 7467600"/>
              <a:gd name="connsiteY675" fmla="*/ 2378125 h 6858000"/>
              <a:gd name="connsiteX676" fmla="*/ 1425393 w 7467600"/>
              <a:gd name="connsiteY676" fmla="*/ 2589124 h 6858000"/>
              <a:gd name="connsiteX677" fmla="*/ 1424001 w 7467600"/>
              <a:gd name="connsiteY677" fmla="*/ 2597541 h 6858000"/>
              <a:gd name="connsiteX678" fmla="*/ 2152729 w 7467600"/>
              <a:gd name="connsiteY678" fmla="*/ 2864487 h 6858000"/>
              <a:gd name="connsiteX679" fmla="*/ 2020609 w 7467600"/>
              <a:gd name="connsiteY679" fmla="*/ 2539671 h 6858000"/>
              <a:gd name="connsiteX680" fmla="*/ 2018920 w 7467600"/>
              <a:gd name="connsiteY680" fmla="*/ 2536309 h 6858000"/>
              <a:gd name="connsiteX681" fmla="*/ 1342441 w 7467600"/>
              <a:gd name="connsiteY681" fmla="*/ 1173017 h 6858000"/>
              <a:gd name="connsiteX682" fmla="*/ 1367925 w 7467600"/>
              <a:gd name="connsiteY682" fmla="*/ 1135648 h 6858000"/>
              <a:gd name="connsiteX683" fmla="*/ 1771401 w 7467600"/>
              <a:gd name="connsiteY683" fmla="*/ 1806673 h 6858000"/>
              <a:gd name="connsiteX684" fmla="*/ 1972385 w 7467600"/>
              <a:gd name="connsiteY684" fmla="*/ 2198735 h 6858000"/>
              <a:gd name="connsiteX685" fmla="*/ 2040892 w 7467600"/>
              <a:gd name="connsiteY685" fmla="*/ 2405205 h 6858000"/>
              <a:gd name="connsiteX686" fmla="*/ 2131689 w 7467600"/>
              <a:gd name="connsiteY686" fmla="*/ 1936926 h 6858000"/>
              <a:gd name="connsiteX687" fmla="*/ 2454820 w 7467600"/>
              <a:gd name="connsiteY687" fmla="*/ 1248808 h 6858000"/>
              <a:gd name="connsiteX688" fmla="*/ 2492512 w 7467600"/>
              <a:gd name="connsiteY688" fmla="*/ 1302920 h 6858000"/>
              <a:gd name="connsiteX689" fmla="*/ 2081216 w 7467600"/>
              <a:gd name="connsiteY689" fmla="*/ 2527513 h 6858000"/>
              <a:gd name="connsiteX690" fmla="*/ 2081211 w 7467600"/>
              <a:gd name="connsiteY690" fmla="*/ 2528916 h 6858000"/>
              <a:gd name="connsiteX691" fmla="*/ 2199067 w 7467600"/>
              <a:gd name="connsiteY691" fmla="*/ 2884061 h 6858000"/>
              <a:gd name="connsiteX692" fmla="*/ 3192586 w 7467600"/>
              <a:gd name="connsiteY692" fmla="*/ 3411496 h 6858000"/>
              <a:gd name="connsiteX693" fmla="*/ 3182620 w 7467600"/>
              <a:gd name="connsiteY693" fmla="*/ 3483279 h 6858000"/>
              <a:gd name="connsiteX694" fmla="*/ 2435119 w 7467600"/>
              <a:gd name="connsiteY694" fmla="*/ 3080173 h 6858000"/>
              <a:gd name="connsiteX695" fmla="*/ 2410152 w 7467600"/>
              <a:gd name="connsiteY695" fmla="*/ 3063751 h 6858000"/>
              <a:gd name="connsiteX696" fmla="*/ 2408099 w 7467600"/>
              <a:gd name="connsiteY696" fmla="*/ 3064403 h 6858000"/>
              <a:gd name="connsiteX697" fmla="*/ 2407218 w 7467600"/>
              <a:gd name="connsiteY697" fmla="*/ 3070324 h 6858000"/>
              <a:gd name="connsiteX698" fmla="*/ 2380138 w 7467600"/>
              <a:gd name="connsiteY698" fmla="*/ 3099341 h 6858000"/>
              <a:gd name="connsiteX699" fmla="*/ 1765923 w 7467600"/>
              <a:gd name="connsiteY699" fmla="*/ 3581043 h 6858000"/>
              <a:gd name="connsiteX700" fmla="*/ 1702258 w 7467600"/>
              <a:gd name="connsiteY700" fmla="*/ 3612286 h 6858000"/>
              <a:gd name="connsiteX701" fmla="*/ 1538370 w 7467600"/>
              <a:gd name="connsiteY701" fmla="*/ 3811804 h 6858000"/>
              <a:gd name="connsiteX702" fmla="*/ 542867 w 7467600"/>
              <a:gd name="connsiteY702" fmla="*/ 4944092 h 6858000"/>
              <a:gd name="connsiteX703" fmla="*/ 515800 w 7467600"/>
              <a:gd name="connsiteY703" fmla="*/ 4862180 h 6858000"/>
              <a:gd name="connsiteX704" fmla="*/ 909145 w 7467600"/>
              <a:gd name="connsiteY704" fmla="*/ 4199225 h 6858000"/>
              <a:gd name="connsiteX705" fmla="*/ 1214067 w 7467600"/>
              <a:gd name="connsiteY705" fmla="*/ 3908561 h 6858000"/>
              <a:gd name="connsiteX706" fmla="*/ 640967 w 7467600"/>
              <a:gd name="connsiteY706" fmla="*/ 4105601 h 6858000"/>
              <a:gd name="connsiteX707" fmla="*/ 112563 w 7467600"/>
              <a:gd name="connsiteY707" fmla="*/ 4396952 h 6858000"/>
              <a:gd name="connsiteX708" fmla="*/ 0 w 7467600"/>
              <a:gd name="connsiteY708" fmla="*/ 4466006 h 6858000"/>
              <a:gd name="connsiteX709" fmla="*/ 0 w 7467600"/>
              <a:gd name="connsiteY709" fmla="*/ 4233763 h 6858000"/>
              <a:gd name="connsiteX710" fmla="*/ 36881 w 7467600"/>
              <a:gd name="connsiteY710" fmla="*/ 4200118 h 6858000"/>
              <a:gd name="connsiteX711" fmla="*/ 910534 w 7467600"/>
              <a:gd name="connsiteY711" fmla="*/ 3629753 h 6858000"/>
              <a:gd name="connsiteX712" fmla="*/ 1578717 w 7467600"/>
              <a:gd name="connsiteY712" fmla="*/ 3575982 h 6858000"/>
              <a:gd name="connsiteX713" fmla="*/ 2338780 w 7467600"/>
              <a:gd name="connsiteY713" fmla="*/ 3033725 h 6858000"/>
              <a:gd name="connsiteX714" fmla="*/ 1807991 w 7467600"/>
              <a:gd name="connsiteY714" fmla="*/ 2807184 h 6858000"/>
              <a:gd name="connsiteX715" fmla="*/ 1416358 w 7467600"/>
              <a:gd name="connsiteY715" fmla="*/ 3112571 h 6858000"/>
              <a:gd name="connsiteX716" fmla="*/ 939066 w 7467600"/>
              <a:gd name="connsiteY716" fmla="*/ 3378798 h 6858000"/>
              <a:gd name="connsiteX717" fmla="*/ 115099 w 7467600"/>
              <a:gd name="connsiteY717" fmla="*/ 3607650 h 6858000"/>
              <a:gd name="connsiteX718" fmla="*/ 97284 w 7467600"/>
              <a:gd name="connsiteY718" fmla="*/ 3520393 h 6858000"/>
              <a:gd name="connsiteX719" fmla="*/ 922050 w 7467600"/>
              <a:gd name="connsiteY719" fmla="*/ 3074867 h 6858000"/>
              <a:gd name="connsiteX720" fmla="*/ 1405265 w 7467600"/>
              <a:gd name="connsiteY720" fmla="*/ 3016319 h 6858000"/>
              <a:gd name="connsiteX721" fmla="*/ 1407512 w 7467600"/>
              <a:gd name="connsiteY721" fmla="*/ 3018001 h 6858000"/>
              <a:gd name="connsiteX722" fmla="*/ 1726266 w 7467600"/>
              <a:gd name="connsiteY722" fmla="*/ 2777274 h 6858000"/>
              <a:gd name="connsiteX723" fmla="*/ 625390 w 7467600"/>
              <a:gd name="connsiteY723" fmla="*/ 2514541 h 6858000"/>
              <a:gd name="connsiteX724" fmla="*/ 619799 w 7467600"/>
              <a:gd name="connsiteY724" fmla="*/ 2527180 h 6858000"/>
              <a:gd name="connsiteX725" fmla="*/ 310030 w 7467600"/>
              <a:gd name="connsiteY725" fmla="*/ 2771818 h 6858000"/>
              <a:gd name="connsiteX726" fmla="*/ 173877 w 7467600"/>
              <a:gd name="connsiteY726" fmla="*/ 2937056 h 6858000"/>
              <a:gd name="connsiteX727" fmla="*/ 77889 w 7467600"/>
              <a:gd name="connsiteY727" fmla="*/ 3138440 h 6858000"/>
              <a:gd name="connsiteX728" fmla="*/ 0 w 7467600"/>
              <a:gd name="connsiteY728" fmla="*/ 3271395 h 6858000"/>
              <a:gd name="connsiteX729" fmla="*/ 0 w 7467600"/>
              <a:gd name="connsiteY729" fmla="*/ 3153002 h 6858000"/>
              <a:gd name="connsiteX730" fmla="*/ 2386 w 7467600"/>
              <a:gd name="connsiteY730" fmla="*/ 3149203 h 6858000"/>
              <a:gd name="connsiteX731" fmla="*/ 89753 w 7467600"/>
              <a:gd name="connsiteY731" fmla="*/ 2987702 h 6858000"/>
              <a:gd name="connsiteX732" fmla="*/ 76869 w 7467600"/>
              <a:gd name="connsiteY732" fmla="*/ 3005404 h 6858000"/>
              <a:gd name="connsiteX733" fmla="*/ 32049 w 7467600"/>
              <a:gd name="connsiteY733" fmla="*/ 3065814 h 6858000"/>
              <a:gd name="connsiteX734" fmla="*/ 0 w 7467600"/>
              <a:gd name="connsiteY734" fmla="*/ 3108744 h 6858000"/>
              <a:gd name="connsiteX735" fmla="*/ 0 w 7467600"/>
              <a:gd name="connsiteY735" fmla="*/ 3058059 h 6858000"/>
              <a:gd name="connsiteX736" fmla="*/ 7610 w 7467600"/>
              <a:gd name="connsiteY736" fmla="*/ 3047889 h 6858000"/>
              <a:gd name="connsiteX737" fmla="*/ 52419 w 7467600"/>
              <a:gd name="connsiteY737" fmla="*/ 2987479 h 6858000"/>
              <a:gd name="connsiteX738" fmla="*/ 59142 w 7467600"/>
              <a:gd name="connsiteY738" fmla="*/ 2978488 h 6858000"/>
              <a:gd name="connsiteX739" fmla="*/ 0 w 7467600"/>
              <a:gd name="connsiteY739" fmla="*/ 3015334 h 6858000"/>
              <a:gd name="connsiteX740" fmla="*/ 0 w 7467600"/>
              <a:gd name="connsiteY740" fmla="*/ 2914286 h 6858000"/>
              <a:gd name="connsiteX741" fmla="*/ 36383 w 7467600"/>
              <a:gd name="connsiteY741" fmla="*/ 2901128 h 6858000"/>
              <a:gd name="connsiteX742" fmla="*/ 156329 w 7467600"/>
              <a:gd name="connsiteY742" fmla="*/ 2840533 h 6858000"/>
              <a:gd name="connsiteX743" fmla="*/ 358355 w 7467600"/>
              <a:gd name="connsiteY743" fmla="*/ 2620471 h 6858000"/>
              <a:gd name="connsiteX744" fmla="*/ 510577 w 7467600"/>
              <a:gd name="connsiteY744" fmla="*/ 2501244 h 6858000"/>
              <a:gd name="connsiteX745" fmla="*/ 211967 w 7467600"/>
              <a:gd name="connsiteY745" fmla="*/ 2479171 h 6858000"/>
              <a:gd name="connsiteX746" fmla="*/ 0 w 7467600"/>
              <a:gd name="connsiteY746" fmla="*/ 2476398 h 6858000"/>
              <a:gd name="connsiteX747" fmla="*/ 0 w 7467600"/>
              <a:gd name="connsiteY747" fmla="*/ 2389189 h 6858000"/>
              <a:gd name="connsiteX748" fmla="*/ 103062 w 7467600"/>
              <a:gd name="connsiteY748" fmla="*/ 2389518 h 6858000"/>
              <a:gd name="connsiteX749" fmla="*/ 510734 w 7467600"/>
              <a:gd name="connsiteY749" fmla="*/ 2416201 h 6858000"/>
              <a:gd name="connsiteX750" fmla="*/ 279257 w 7467600"/>
              <a:gd name="connsiteY750" fmla="*/ 2092102 h 6858000"/>
              <a:gd name="connsiteX751" fmla="*/ 65265 w 7467600"/>
              <a:gd name="connsiteY751" fmla="*/ 2006049 h 6858000"/>
              <a:gd name="connsiteX752" fmla="*/ 0 w 7467600"/>
              <a:gd name="connsiteY752" fmla="*/ 1982532 h 6858000"/>
              <a:gd name="connsiteX753" fmla="*/ 0 w 7467600"/>
              <a:gd name="connsiteY753" fmla="*/ 1912789 h 6858000"/>
              <a:gd name="connsiteX754" fmla="*/ 97460 w 7467600"/>
              <a:gd name="connsiteY754" fmla="*/ 1953725 h 6858000"/>
              <a:gd name="connsiteX755" fmla="*/ 221272 w 7467600"/>
              <a:gd name="connsiteY755" fmla="*/ 1980766 h 6858000"/>
              <a:gd name="connsiteX756" fmla="*/ 116765 w 7467600"/>
              <a:gd name="connsiteY756" fmla="*/ 1911033 h 6858000"/>
              <a:gd name="connsiteX757" fmla="*/ 16405 w 7467600"/>
              <a:gd name="connsiteY757" fmla="*/ 1803412 h 6858000"/>
              <a:gd name="connsiteX758" fmla="*/ 0 w 7467600"/>
              <a:gd name="connsiteY758" fmla="*/ 1784777 h 6858000"/>
              <a:gd name="connsiteX759" fmla="*/ 0 w 7467600"/>
              <a:gd name="connsiteY759" fmla="*/ 1740082 h 6858000"/>
              <a:gd name="connsiteX760" fmla="*/ 39394 w 7467600"/>
              <a:gd name="connsiteY760" fmla="*/ 1784856 h 6858000"/>
              <a:gd name="connsiteX761" fmla="*/ 135813 w 7467600"/>
              <a:gd name="connsiteY761" fmla="*/ 1888838 h 6858000"/>
              <a:gd name="connsiteX762" fmla="*/ 242575 w 7467600"/>
              <a:gd name="connsiteY762" fmla="*/ 1958841 h 6858000"/>
              <a:gd name="connsiteX763" fmla="*/ 82197 w 7467600"/>
              <a:gd name="connsiteY763" fmla="*/ 1754826 h 6858000"/>
              <a:gd name="connsiteX764" fmla="*/ 0 w 7467600"/>
              <a:gd name="connsiteY764" fmla="*/ 1679650 h 6858000"/>
              <a:gd name="connsiteX765" fmla="*/ 0 w 7467600"/>
              <a:gd name="connsiteY765" fmla="*/ 1602463 h 6858000"/>
              <a:gd name="connsiteX766" fmla="*/ 84689 w 7467600"/>
              <a:gd name="connsiteY766" fmla="*/ 1677442 h 6858000"/>
              <a:gd name="connsiteX767" fmla="*/ 298437 w 7467600"/>
              <a:gd name="connsiteY767" fmla="*/ 1968019 h 6858000"/>
              <a:gd name="connsiteX768" fmla="*/ 227269 w 7467600"/>
              <a:gd name="connsiteY768" fmla="*/ 1114064 h 6858000"/>
              <a:gd name="connsiteX769" fmla="*/ 248003 w 7467600"/>
              <a:gd name="connsiteY769" fmla="*/ 1089613 h 6858000"/>
              <a:gd name="connsiteX770" fmla="*/ 427020 w 7467600"/>
              <a:gd name="connsiteY770" fmla="*/ 1619803 h 6858000"/>
              <a:gd name="connsiteX771" fmla="*/ 340345 w 7467600"/>
              <a:gd name="connsiteY771" fmla="*/ 2027739 h 6858000"/>
              <a:gd name="connsiteX772" fmla="*/ 360865 w 7467600"/>
              <a:gd name="connsiteY772" fmla="*/ 2044827 h 6858000"/>
              <a:gd name="connsiteX773" fmla="*/ 560414 w 7467600"/>
              <a:gd name="connsiteY773" fmla="*/ 2421457 h 6858000"/>
              <a:gd name="connsiteX774" fmla="*/ 1359703 w 7467600"/>
              <a:gd name="connsiteY774" fmla="*/ 2578554 h 6858000"/>
              <a:gd name="connsiteX775" fmla="*/ 1359422 w 7467600"/>
              <a:gd name="connsiteY775" fmla="*/ 2577994 h 6858000"/>
              <a:gd name="connsiteX776" fmla="*/ 828701 w 7467600"/>
              <a:gd name="connsiteY776" fmla="*/ 1839520 h 6858000"/>
              <a:gd name="connsiteX777" fmla="*/ 494427 w 7467600"/>
              <a:gd name="connsiteY777" fmla="*/ 1092333 h 6858000"/>
              <a:gd name="connsiteX778" fmla="*/ 506322 w 7467600"/>
              <a:gd name="connsiteY778" fmla="*/ 1020997 h 6858000"/>
              <a:gd name="connsiteX779" fmla="*/ 4570198 w 7467600"/>
              <a:gd name="connsiteY779" fmla="*/ 978081 h 6858000"/>
              <a:gd name="connsiteX780" fmla="*/ 4523691 w 7467600"/>
              <a:gd name="connsiteY780" fmla="*/ 1127776 h 6858000"/>
              <a:gd name="connsiteX781" fmla="*/ 4509875 w 7467600"/>
              <a:gd name="connsiteY781" fmla="*/ 1167552 h 6858000"/>
              <a:gd name="connsiteX782" fmla="*/ 4478168 w 7467600"/>
              <a:gd name="connsiteY782" fmla="*/ 1260735 h 6858000"/>
              <a:gd name="connsiteX783" fmla="*/ 4409309 w 7467600"/>
              <a:gd name="connsiteY783" fmla="*/ 1666996 h 6858000"/>
              <a:gd name="connsiteX784" fmla="*/ 4370031 w 7467600"/>
              <a:gd name="connsiteY784" fmla="*/ 1955666 h 6858000"/>
              <a:gd name="connsiteX785" fmla="*/ 4570198 w 7467600"/>
              <a:gd name="connsiteY785" fmla="*/ 978081 h 6858000"/>
              <a:gd name="connsiteX786" fmla="*/ 4557898 w 7467600"/>
              <a:gd name="connsiteY786" fmla="*/ 900011 h 6858000"/>
              <a:gd name="connsiteX787" fmla="*/ 4344840 w 7467600"/>
              <a:gd name="connsiteY787" fmla="*/ 1922038 h 6858000"/>
              <a:gd name="connsiteX788" fmla="*/ 4378710 w 7467600"/>
              <a:gd name="connsiteY788" fmla="*/ 1665516 h 6858000"/>
              <a:gd name="connsiteX789" fmla="*/ 4448798 w 7467600"/>
              <a:gd name="connsiteY789" fmla="*/ 1253024 h 6858000"/>
              <a:gd name="connsiteX790" fmla="*/ 4480315 w 7467600"/>
              <a:gd name="connsiteY790" fmla="*/ 1158454 h 6858000"/>
              <a:gd name="connsiteX791" fmla="*/ 4494133 w 7467600"/>
              <a:gd name="connsiteY791" fmla="*/ 1118676 h 6858000"/>
              <a:gd name="connsiteX792" fmla="*/ 4557898 w 7467600"/>
              <a:gd name="connsiteY792" fmla="*/ 900011 h 6858000"/>
              <a:gd name="connsiteX793" fmla="*/ 5870151 w 7467600"/>
              <a:gd name="connsiteY793" fmla="*/ 898890 h 6858000"/>
              <a:gd name="connsiteX794" fmla="*/ 5861335 w 7467600"/>
              <a:gd name="connsiteY794" fmla="*/ 899177 h 6858000"/>
              <a:gd name="connsiteX795" fmla="*/ 5843702 w 7467600"/>
              <a:gd name="connsiteY795" fmla="*/ 899748 h 6858000"/>
              <a:gd name="connsiteX796" fmla="*/ 5651107 w 7467600"/>
              <a:gd name="connsiteY796" fmla="*/ 920306 h 6858000"/>
              <a:gd name="connsiteX797" fmla="*/ 5459407 w 7467600"/>
              <a:gd name="connsiteY797" fmla="*/ 940975 h 6858000"/>
              <a:gd name="connsiteX798" fmla="*/ 5374846 w 7467600"/>
              <a:gd name="connsiteY798" fmla="*/ 941988 h 6858000"/>
              <a:gd name="connsiteX799" fmla="*/ 5256105 w 7467600"/>
              <a:gd name="connsiteY799" fmla="*/ 945632 h 6858000"/>
              <a:gd name="connsiteX800" fmla="*/ 5107071 w 7467600"/>
              <a:gd name="connsiteY800" fmla="*/ 969720 h 6858000"/>
              <a:gd name="connsiteX801" fmla="*/ 4998681 w 7467600"/>
              <a:gd name="connsiteY801" fmla="*/ 988771 h 6858000"/>
              <a:gd name="connsiteX802" fmla="*/ 5870151 w 7467600"/>
              <a:gd name="connsiteY802" fmla="*/ 898890 h 6858000"/>
              <a:gd name="connsiteX803" fmla="*/ 5504425 w 7467600"/>
              <a:gd name="connsiteY803" fmla="*/ 848067 h 6858000"/>
              <a:gd name="connsiteX804" fmla="*/ 4968849 w 7467600"/>
              <a:gd name="connsiteY804" fmla="*/ 962318 h 6858000"/>
              <a:gd name="connsiteX805" fmla="*/ 5104039 w 7467600"/>
              <a:gd name="connsiteY805" fmla="*/ 940634 h 6858000"/>
              <a:gd name="connsiteX806" fmla="*/ 5256311 w 7467600"/>
              <a:gd name="connsiteY806" fmla="*/ 916490 h 6858000"/>
              <a:gd name="connsiteX807" fmla="*/ 5377381 w 7467600"/>
              <a:gd name="connsiteY807" fmla="*/ 912671 h 6858000"/>
              <a:gd name="connsiteX808" fmla="*/ 5460148 w 7467600"/>
              <a:gd name="connsiteY808" fmla="*/ 911442 h 6858000"/>
              <a:gd name="connsiteX809" fmla="*/ 5648971 w 7467600"/>
              <a:gd name="connsiteY809" fmla="*/ 891331 h 6858000"/>
              <a:gd name="connsiteX810" fmla="*/ 5844807 w 7467600"/>
              <a:gd name="connsiteY810" fmla="*/ 870718 h 6858000"/>
              <a:gd name="connsiteX811" fmla="*/ 5862975 w 7467600"/>
              <a:gd name="connsiteY811" fmla="*/ 869756 h 6858000"/>
              <a:gd name="connsiteX812" fmla="*/ 5920887 w 7467600"/>
              <a:gd name="connsiteY812" fmla="*/ 865929 h 6858000"/>
              <a:gd name="connsiteX813" fmla="*/ 5504425 w 7467600"/>
              <a:gd name="connsiteY813" fmla="*/ 848067 h 6858000"/>
              <a:gd name="connsiteX814" fmla="*/ 3607114 w 7467600"/>
              <a:gd name="connsiteY814" fmla="*/ 467441 h 6858000"/>
              <a:gd name="connsiteX815" fmla="*/ 3296242 w 7467600"/>
              <a:gd name="connsiteY815" fmla="*/ 807991 h 6858000"/>
              <a:gd name="connsiteX816" fmla="*/ 3174674 w 7467600"/>
              <a:gd name="connsiteY816" fmla="*/ 919759 h 6858000"/>
              <a:gd name="connsiteX817" fmla="*/ 3042978 w 7467600"/>
              <a:gd name="connsiteY817" fmla="*/ 1054894 h 6858000"/>
              <a:gd name="connsiteX818" fmla="*/ 2968914 w 7467600"/>
              <a:gd name="connsiteY818" fmla="*/ 1133756 h 6858000"/>
              <a:gd name="connsiteX819" fmla="*/ 3103823 w 7467600"/>
              <a:gd name="connsiteY819" fmla="*/ 1026814 h 6858000"/>
              <a:gd name="connsiteX820" fmla="*/ 3607114 w 7467600"/>
              <a:gd name="connsiteY820" fmla="*/ 467441 h 6858000"/>
              <a:gd name="connsiteX821" fmla="*/ 3744487 w 7467600"/>
              <a:gd name="connsiteY821" fmla="*/ 383136 h 6858000"/>
              <a:gd name="connsiteX822" fmla="*/ 3970213 w 7467600"/>
              <a:gd name="connsiteY822" fmla="*/ 995559 h 6858000"/>
              <a:gd name="connsiteX823" fmla="*/ 3744487 w 7467600"/>
              <a:gd name="connsiteY823" fmla="*/ 383136 h 6858000"/>
              <a:gd name="connsiteX824" fmla="*/ 3624562 w 7467600"/>
              <a:gd name="connsiteY824" fmla="*/ 367041 h 6858000"/>
              <a:gd name="connsiteX825" fmla="*/ 3489712 w 7467600"/>
              <a:gd name="connsiteY825" fmla="*/ 485386 h 6858000"/>
              <a:gd name="connsiteX826" fmla="*/ 3182994 w 7467600"/>
              <a:gd name="connsiteY826" fmla="*/ 828265 h 6858000"/>
              <a:gd name="connsiteX827" fmla="*/ 2892114 w 7467600"/>
              <a:gd name="connsiteY827" fmla="*/ 1172635 h 6858000"/>
              <a:gd name="connsiteX828" fmla="*/ 3021459 w 7467600"/>
              <a:gd name="connsiteY828" fmla="*/ 1035385 h 6858000"/>
              <a:gd name="connsiteX829" fmla="*/ 3153873 w 7467600"/>
              <a:gd name="connsiteY829" fmla="*/ 898971 h 6858000"/>
              <a:gd name="connsiteX830" fmla="*/ 3276511 w 7467600"/>
              <a:gd name="connsiteY830" fmla="*/ 786423 h 6858000"/>
              <a:gd name="connsiteX831" fmla="*/ 3584154 w 7467600"/>
              <a:gd name="connsiteY831" fmla="*/ 448218 h 6858000"/>
              <a:gd name="connsiteX832" fmla="*/ 3624562 w 7467600"/>
              <a:gd name="connsiteY832" fmla="*/ 367041 h 6858000"/>
              <a:gd name="connsiteX833" fmla="*/ 3766672 w 7467600"/>
              <a:gd name="connsiteY833" fmla="*/ 359429 h 6858000"/>
              <a:gd name="connsiteX834" fmla="*/ 3996338 w 7467600"/>
              <a:gd name="connsiteY834" fmla="*/ 968237 h 6858000"/>
              <a:gd name="connsiteX835" fmla="*/ 3766672 w 7467600"/>
              <a:gd name="connsiteY835" fmla="*/ 359429 h 6858000"/>
              <a:gd name="connsiteX836" fmla="*/ 5805386 w 7467600"/>
              <a:gd name="connsiteY836" fmla="*/ 239240 h 6858000"/>
              <a:gd name="connsiteX837" fmla="*/ 5736947 w 7467600"/>
              <a:gd name="connsiteY837" fmla="*/ 261367 h 6858000"/>
              <a:gd name="connsiteX838" fmla="*/ 5427012 w 7467600"/>
              <a:gd name="connsiteY838" fmla="*/ 311272 h 6858000"/>
              <a:gd name="connsiteX839" fmla="*/ 5147818 w 7467600"/>
              <a:gd name="connsiteY839" fmla="*/ 322112 h 6858000"/>
              <a:gd name="connsiteX840" fmla="*/ 5060854 w 7467600"/>
              <a:gd name="connsiteY840" fmla="*/ 311882 h 6858000"/>
              <a:gd name="connsiteX841" fmla="*/ 4945989 w 7467600"/>
              <a:gd name="connsiteY841" fmla="*/ 300516 h 6858000"/>
              <a:gd name="connsiteX842" fmla="*/ 5410479 w 7467600"/>
              <a:gd name="connsiteY842" fmla="*/ 348434 h 6858000"/>
              <a:gd name="connsiteX843" fmla="*/ 5805386 w 7467600"/>
              <a:gd name="connsiteY843" fmla="*/ 239240 h 6858000"/>
              <a:gd name="connsiteX844" fmla="*/ 7429067 w 7467600"/>
              <a:gd name="connsiteY844" fmla="*/ 402737 h 6858000"/>
              <a:gd name="connsiteX845" fmla="*/ 7467600 w 7467600"/>
              <a:gd name="connsiteY845" fmla="*/ 789215 h 6858000"/>
              <a:gd name="connsiteX846" fmla="*/ 7451412 w 7467600"/>
              <a:gd name="connsiteY846" fmla="*/ 799572 h 6858000"/>
              <a:gd name="connsiteX847" fmla="*/ 7419999 w 7467600"/>
              <a:gd name="connsiteY847" fmla="*/ 774360 h 6858000"/>
              <a:gd name="connsiteX848" fmla="*/ 7429067 w 7467600"/>
              <a:gd name="connsiteY848" fmla="*/ 402737 h 6858000"/>
              <a:gd name="connsiteX849" fmla="*/ 5905192 w 7467600"/>
              <a:gd name="connsiteY849" fmla="*/ 163079 h 6858000"/>
              <a:gd name="connsiteX850" fmla="*/ 5865655 w 7467600"/>
              <a:gd name="connsiteY850" fmla="*/ 171901 h 6858000"/>
              <a:gd name="connsiteX851" fmla="*/ 5259740 w 7467600"/>
              <a:gd name="connsiteY851" fmla="*/ 257013 h 6858000"/>
              <a:gd name="connsiteX852" fmla="*/ 5208466 w 7467600"/>
              <a:gd name="connsiteY852" fmla="*/ 257550 h 6858000"/>
              <a:gd name="connsiteX853" fmla="*/ 4980204 w 7467600"/>
              <a:gd name="connsiteY853" fmla="*/ 271903 h 6858000"/>
              <a:gd name="connsiteX854" fmla="*/ 5068068 w 7467600"/>
              <a:gd name="connsiteY854" fmla="*/ 282244 h 6858000"/>
              <a:gd name="connsiteX855" fmla="*/ 5153231 w 7467600"/>
              <a:gd name="connsiteY855" fmla="*/ 292240 h 6858000"/>
              <a:gd name="connsiteX856" fmla="*/ 5426491 w 7467600"/>
              <a:gd name="connsiteY856" fmla="*/ 281128 h 6858000"/>
              <a:gd name="connsiteX857" fmla="*/ 5731212 w 7467600"/>
              <a:gd name="connsiteY857" fmla="*/ 231951 h 6858000"/>
              <a:gd name="connsiteX858" fmla="*/ 5905192 w 7467600"/>
              <a:gd name="connsiteY858" fmla="*/ 163079 h 6858000"/>
              <a:gd name="connsiteX859" fmla="*/ 5944437 w 7467600"/>
              <a:gd name="connsiteY859" fmla="*/ 113829 h 6858000"/>
              <a:gd name="connsiteX860" fmla="*/ 5825032 w 7467600"/>
              <a:gd name="connsiteY860" fmla="*/ 146405 h 6858000"/>
              <a:gd name="connsiteX861" fmla="*/ 4955599 w 7467600"/>
              <a:gd name="connsiteY861" fmla="*/ 247008 h 6858000"/>
              <a:gd name="connsiteX862" fmla="*/ 5210104 w 7467600"/>
              <a:gd name="connsiteY862" fmla="*/ 228123 h 6858000"/>
              <a:gd name="connsiteX863" fmla="*/ 5261015 w 7467600"/>
              <a:gd name="connsiteY863" fmla="*/ 227087 h 6858000"/>
              <a:gd name="connsiteX864" fmla="*/ 5861181 w 7467600"/>
              <a:gd name="connsiteY864" fmla="*/ 143093 h 6858000"/>
              <a:gd name="connsiteX865" fmla="*/ 5961252 w 7467600"/>
              <a:gd name="connsiteY865" fmla="*/ 114820 h 6858000"/>
              <a:gd name="connsiteX866" fmla="*/ 5944437 w 7467600"/>
              <a:gd name="connsiteY866" fmla="*/ 113829 h 6858000"/>
              <a:gd name="connsiteX867" fmla="*/ 3882765 w 7467600"/>
              <a:gd name="connsiteY867" fmla="*/ 0 h 6858000"/>
              <a:gd name="connsiteX868" fmla="*/ 3995099 w 7467600"/>
              <a:gd name="connsiteY868" fmla="*/ 0 h 6858000"/>
              <a:gd name="connsiteX869" fmla="*/ 4163818 w 7467600"/>
              <a:gd name="connsiteY869" fmla="*/ 234104 h 6858000"/>
              <a:gd name="connsiteX870" fmla="*/ 4172099 w 7467600"/>
              <a:gd name="connsiteY870" fmla="*/ 234207 h 6858000"/>
              <a:gd name="connsiteX871" fmla="*/ 4784282 w 7467600"/>
              <a:gd name="connsiteY871" fmla="*/ 276561 h 6858000"/>
              <a:gd name="connsiteX872" fmla="*/ 4801687 w 7467600"/>
              <a:gd name="connsiteY872" fmla="*/ 267764 h 6858000"/>
              <a:gd name="connsiteX873" fmla="*/ 6082788 w 7467600"/>
              <a:gd name="connsiteY873" fmla="*/ 64119 h 6858000"/>
              <a:gd name="connsiteX874" fmla="*/ 6099442 w 7467600"/>
              <a:gd name="connsiteY874" fmla="*/ 82568 h 6858000"/>
              <a:gd name="connsiteX875" fmla="*/ 4804137 w 7467600"/>
              <a:gd name="connsiteY875" fmla="*/ 320931 h 6858000"/>
              <a:gd name="connsiteX876" fmla="*/ 4227047 w 7467600"/>
              <a:gd name="connsiteY876" fmla="*/ 313415 h 6858000"/>
              <a:gd name="connsiteX877" fmla="*/ 4346041 w 7467600"/>
              <a:gd name="connsiteY877" fmla="*/ 456086 h 6858000"/>
              <a:gd name="connsiteX878" fmla="*/ 4870967 w 7467600"/>
              <a:gd name="connsiteY878" fmla="*/ 963061 h 6858000"/>
              <a:gd name="connsiteX879" fmla="*/ 4889647 w 7467600"/>
              <a:gd name="connsiteY879" fmla="*/ 957147 h 6858000"/>
              <a:gd name="connsiteX880" fmla="*/ 5422504 w 7467600"/>
              <a:gd name="connsiteY880" fmla="*/ 805191 h 6858000"/>
              <a:gd name="connsiteX881" fmla="*/ 6087656 w 7467600"/>
              <a:gd name="connsiteY881" fmla="*/ 826703 h 6858000"/>
              <a:gd name="connsiteX882" fmla="*/ 6058717 w 7467600"/>
              <a:gd name="connsiteY882" fmla="*/ 865992 h 6858000"/>
              <a:gd name="connsiteX883" fmla="*/ 4974153 w 7467600"/>
              <a:gd name="connsiteY883" fmla="*/ 1045456 h 6858000"/>
              <a:gd name="connsiteX884" fmla="*/ 5627835 w 7467600"/>
              <a:gd name="connsiteY884" fmla="*/ 1472077 h 6858000"/>
              <a:gd name="connsiteX885" fmla="*/ 5629817 w 7467600"/>
              <a:gd name="connsiteY885" fmla="*/ 1471412 h 6858000"/>
              <a:gd name="connsiteX886" fmla="*/ 5634124 w 7467600"/>
              <a:gd name="connsiteY886" fmla="*/ 1470572 h 6858000"/>
              <a:gd name="connsiteX887" fmla="*/ 5755832 w 7467600"/>
              <a:gd name="connsiteY887" fmla="*/ 1383886 h 6858000"/>
              <a:gd name="connsiteX888" fmla="*/ 6014186 w 7467600"/>
              <a:gd name="connsiteY888" fmla="*/ 1279799 h 6858000"/>
              <a:gd name="connsiteX889" fmla="*/ 6901619 w 7467600"/>
              <a:gd name="connsiteY889" fmla="*/ 1047874 h 6858000"/>
              <a:gd name="connsiteX890" fmla="*/ 6931566 w 7467600"/>
              <a:gd name="connsiteY890" fmla="*/ 1062034 h 6858000"/>
              <a:gd name="connsiteX891" fmla="*/ 5790982 w 7467600"/>
              <a:gd name="connsiteY891" fmla="*/ 1561380 h 6858000"/>
              <a:gd name="connsiteX892" fmla="*/ 6188971 w 7467600"/>
              <a:gd name="connsiteY892" fmla="*/ 1755168 h 6858000"/>
              <a:gd name="connsiteX893" fmla="*/ 6202446 w 7467600"/>
              <a:gd name="connsiteY893" fmla="*/ 1752268 h 6858000"/>
              <a:gd name="connsiteX894" fmla="*/ 7179560 w 7467600"/>
              <a:gd name="connsiteY894" fmla="*/ 1467551 h 6858000"/>
              <a:gd name="connsiteX895" fmla="*/ 7158730 w 7467600"/>
              <a:gd name="connsiteY895" fmla="*/ 1507835 h 6858000"/>
              <a:gd name="connsiteX896" fmla="*/ 6326959 w 7467600"/>
              <a:gd name="connsiteY896" fmla="*/ 1817686 h 6858000"/>
              <a:gd name="connsiteX897" fmla="*/ 6537433 w 7467600"/>
              <a:gd name="connsiteY897" fmla="*/ 1907790 h 6858000"/>
              <a:gd name="connsiteX898" fmla="*/ 6550221 w 7467600"/>
              <a:gd name="connsiteY898" fmla="*/ 1910729 h 6858000"/>
              <a:gd name="connsiteX899" fmla="*/ 6964438 w 7467600"/>
              <a:gd name="connsiteY899" fmla="*/ 2209505 h 6858000"/>
              <a:gd name="connsiteX900" fmla="*/ 7367862 w 7467600"/>
              <a:gd name="connsiteY900" fmla="*/ 2806833 h 6858000"/>
              <a:gd name="connsiteX901" fmla="*/ 7364329 w 7467600"/>
              <a:gd name="connsiteY901" fmla="*/ 2826907 h 6858000"/>
              <a:gd name="connsiteX902" fmla="*/ 7290545 w 7467600"/>
              <a:gd name="connsiteY902" fmla="*/ 2850663 h 6858000"/>
              <a:gd name="connsiteX903" fmla="*/ 6472036 w 7467600"/>
              <a:gd name="connsiteY903" fmla="*/ 1959003 h 6858000"/>
              <a:gd name="connsiteX904" fmla="*/ 5792897 w 7467600"/>
              <a:gd name="connsiteY904" fmla="*/ 1647747 h 6858000"/>
              <a:gd name="connsiteX905" fmla="*/ 5842751 w 7467600"/>
              <a:gd name="connsiteY905" fmla="*/ 1816112 h 6858000"/>
              <a:gd name="connsiteX906" fmla="*/ 5847424 w 7467600"/>
              <a:gd name="connsiteY906" fmla="*/ 1815776 h 6858000"/>
              <a:gd name="connsiteX907" fmla="*/ 6399821 w 7467600"/>
              <a:gd name="connsiteY907" fmla="*/ 2344799 h 6858000"/>
              <a:gd name="connsiteX908" fmla="*/ 6323232 w 7467600"/>
              <a:gd name="connsiteY908" fmla="*/ 2389634 h 6858000"/>
              <a:gd name="connsiteX909" fmla="*/ 5942958 w 7467600"/>
              <a:gd name="connsiteY909" fmla="*/ 2077708 h 6858000"/>
              <a:gd name="connsiteX910" fmla="*/ 5921559 w 7467600"/>
              <a:gd name="connsiteY910" fmla="*/ 2378596 h 6858000"/>
              <a:gd name="connsiteX911" fmla="*/ 5817651 w 7467600"/>
              <a:gd name="connsiteY911" fmla="*/ 3023919 h 6858000"/>
              <a:gd name="connsiteX912" fmla="*/ 5729634 w 7467600"/>
              <a:gd name="connsiteY912" fmla="*/ 3051849 h 6858000"/>
              <a:gd name="connsiteX913" fmla="*/ 5611018 w 7467600"/>
              <a:gd name="connsiteY913" fmla="*/ 2316769 h 6858000"/>
              <a:gd name="connsiteX914" fmla="*/ 5687608 w 7467600"/>
              <a:gd name="connsiteY914" fmla="*/ 2039972 h 6858000"/>
              <a:gd name="connsiteX915" fmla="*/ 5657554 w 7467600"/>
              <a:gd name="connsiteY915" fmla="*/ 1576445 h 6858000"/>
              <a:gd name="connsiteX916" fmla="*/ 5150475 w 7467600"/>
              <a:gd name="connsiteY916" fmla="*/ 1274012 h 6858000"/>
              <a:gd name="connsiteX917" fmla="*/ 5349142 w 7467600"/>
              <a:gd name="connsiteY917" fmla="*/ 2204405 h 6858000"/>
              <a:gd name="connsiteX918" fmla="*/ 5262214 w 7467600"/>
              <a:gd name="connsiteY918" fmla="*/ 2233836 h 6858000"/>
              <a:gd name="connsiteX919" fmla="*/ 4981539 w 7467600"/>
              <a:gd name="connsiteY919" fmla="*/ 1542201 h 6858000"/>
              <a:gd name="connsiteX920" fmla="*/ 4958461 w 7467600"/>
              <a:gd name="connsiteY920" fmla="*/ 1136957 h 6858000"/>
              <a:gd name="connsiteX921" fmla="*/ 4655015 w 7467600"/>
              <a:gd name="connsiteY921" fmla="*/ 891426 h 6858000"/>
              <a:gd name="connsiteX922" fmla="*/ 4348002 w 7467600"/>
              <a:gd name="connsiteY922" fmla="*/ 2205895 h 6858000"/>
              <a:gd name="connsiteX923" fmla="*/ 4262250 w 7467600"/>
              <a:gd name="connsiteY923" fmla="*/ 2219972 h 6858000"/>
              <a:gd name="connsiteX924" fmla="*/ 4550611 w 7467600"/>
              <a:gd name="connsiteY924" fmla="*/ 817540 h 6858000"/>
              <a:gd name="connsiteX925" fmla="*/ 4564418 w 7467600"/>
              <a:gd name="connsiteY925" fmla="*/ 808293 h 6858000"/>
              <a:gd name="connsiteX926" fmla="*/ 4266388 w 7467600"/>
              <a:gd name="connsiteY926" fmla="*/ 500083 h 6858000"/>
              <a:gd name="connsiteX927" fmla="*/ 4032842 w 7467600"/>
              <a:gd name="connsiteY927" fmla="*/ 211809 h 6858000"/>
              <a:gd name="connsiteX928" fmla="*/ 3882765 w 7467600"/>
              <a:gd name="connsiteY928" fmla="*/ 0 h 6858000"/>
              <a:gd name="connsiteX929" fmla="*/ 3721337 w 7467600"/>
              <a:gd name="connsiteY929" fmla="*/ 0 h 6858000"/>
              <a:gd name="connsiteX930" fmla="*/ 3797544 w 7467600"/>
              <a:gd name="connsiteY930" fmla="*/ 0 h 6858000"/>
              <a:gd name="connsiteX931" fmla="*/ 3775734 w 7467600"/>
              <a:gd name="connsiteY931" fmla="*/ 95131 h 6858000"/>
              <a:gd name="connsiteX932" fmla="*/ 3724807 w 7467600"/>
              <a:gd name="connsiteY932" fmla="*/ 272257 h 6858000"/>
              <a:gd name="connsiteX933" fmla="*/ 3726844 w 7467600"/>
              <a:gd name="connsiteY933" fmla="*/ 282988 h 6858000"/>
              <a:gd name="connsiteX934" fmla="*/ 3742664 w 7467600"/>
              <a:gd name="connsiteY934" fmla="*/ 279918 h 6858000"/>
              <a:gd name="connsiteX935" fmla="*/ 4103910 w 7467600"/>
              <a:gd name="connsiteY935" fmla="*/ 1161917 h 6858000"/>
              <a:gd name="connsiteX936" fmla="*/ 4020269 w 7467600"/>
              <a:gd name="connsiteY936" fmla="*/ 1200406 h 6858000"/>
              <a:gd name="connsiteX937" fmla="*/ 3674882 w 7467600"/>
              <a:gd name="connsiteY937" fmla="*/ 488524 h 6858000"/>
              <a:gd name="connsiteX938" fmla="*/ 3132682 w 7467600"/>
              <a:gd name="connsiteY938" fmla="*/ 1072284 h 6858000"/>
              <a:gd name="connsiteX939" fmla="*/ 2716346 w 7467600"/>
              <a:gd name="connsiteY939" fmla="*/ 1276376 h 6858000"/>
              <a:gd name="connsiteX940" fmla="*/ 2716772 w 7467600"/>
              <a:gd name="connsiteY940" fmla="*/ 1255462 h 6858000"/>
              <a:gd name="connsiteX941" fmla="*/ 3471096 w 7467600"/>
              <a:gd name="connsiteY941" fmla="*/ 437072 h 6858000"/>
              <a:gd name="connsiteX942" fmla="*/ 3639057 w 7467600"/>
              <a:gd name="connsiteY942" fmla="*/ 286334 h 6858000"/>
              <a:gd name="connsiteX943" fmla="*/ 3640309 w 7467600"/>
              <a:gd name="connsiteY943" fmla="*/ 284664 h 6858000"/>
              <a:gd name="connsiteX944" fmla="*/ 3646022 w 7467600"/>
              <a:gd name="connsiteY944" fmla="*/ 276711 h 6858000"/>
              <a:gd name="connsiteX945" fmla="*/ 3707943 w 7467600"/>
              <a:gd name="connsiteY945" fmla="*/ 65958 h 6858000"/>
              <a:gd name="connsiteX946" fmla="*/ 3721337 w 7467600"/>
              <a:gd name="connsiteY946" fmla="*/ 0 h 6858000"/>
              <a:gd name="connsiteX947" fmla="*/ 2867960 w 7467600"/>
              <a:gd name="connsiteY947" fmla="*/ 0 h 6858000"/>
              <a:gd name="connsiteX948" fmla="*/ 2926351 w 7467600"/>
              <a:gd name="connsiteY948" fmla="*/ 0 h 6858000"/>
              <a:gd name="connsiteX949" fmla="*/ 2902823 w 7467600"/>
              <a:gd name="connsiteY949" fmla="*/ 262929 h 6858000"/>
              <a:gd name="connsiteX950" fmla="*/ 2940663 w 7467600"/>
              <a:gd name="connsiteY950" fmla="*/ 140884 h 6858000"/>
              <a:gd name="connsiteX951" fmla="*/ 2947039 w 7467600"/>
              <a:gd name="connsiteY951" fmla="*/ 122524 h 6858000"/>
              <a:gd name="connsiteX952" fmla="*/ 2984316 w 7467600"/>
              <a:gd name="connsiteY952" fmla="*/ 0 h 6858000"/>
              <a:gd name="connsiteX953" fmla="*/ 3016114 w 7467600"/>
              <a:gd name="connsiteY953" fmla="*/ 0 h 6858000"/>
              <a:gd name="connsiteX954" fmla="*/ 2979949 w 7467600"/>
              <a:gd name="connsiteY954" fmla="*/ 119274 h 6858000"/>
              <a:gd name="connsiteX955" fmla="*/ 3023879 w 7467600"/>
              <a:gd name="connsiteY955" fmla="*/ 0 h 6858000"/>
              <a:gd name="connsiteX956" fmla="*/ 3105400 w 7467600"/>
              <a:gd name="connsiteY956" fmla="*/ 0 h 6858000"/>
              <a:gd name="connsiteX957" fmla="*/ 3094669 w 7467600"/>
              <a:gd name="connsiteY957" fmla="*/ 30308 h 6858000"/>
              <a:gd name="connsiteX958" fmla="*/ 2901945 w 7467600"/>
              <a:gd name="connsiteY958" fmla="*/ 466538 h 6858000"/>
              <a:gd name="connsiteX959" fmla="*/ 2815209 w 7467600"/>
              <a:gd name="connsiteY959" fmla="*/ 497361 h 6858000"/>
              <a:gd name="connsiteX960" fmla="*/ 2844845 w 7467600"/>
              <a:gd name="connsiteY960" fmla="*/ 127638 h 6858000"/>
              <a:gd name="connsiteX961" fmla="*/ 2867960 w 7467600"/>
              <a:gd name="connsiteY961" fmla="*/ 0 h 6858000"/>
              <a:gd name="connsiteX962" fmla="*/ 1057230 w 7467600"/>
              <a:gd name="connsiteY962" fmla="*/ 0 h 6858000"/>
              <a:gd name="connsiteX963" fmla="*/ 1111003 w 7467600"/>
              <a:gd name="connsiteY963" fmla="*/ 0 h 6858000"/>
              <a:gd name="connsiteX964" fmla="*/ 1125553 w 7467600"/>
              <a:gd name="connsiteY964" fmla="*/ 52588 h 6858000"/>
              <a:gd name="connsiteX965" fmla="*/ 1304276 w 7467600"/>
              <a:gd name="connsiteY965" fmla="*/ 476275 h 6858000"/>
              <a:gd name="connsiteX966" fmla="*/ 1492066 w 7467600"/>
              <a:gd name="connsiteY966" fmla="*/ 886333 h 6858000"/>
              <a:gd name="connsiteX967" fmla="*/ 1423698 w 7467600"/>
              <a:gd name="connsiteY967" fmla="*/ 710817 h 6858000"/>
              <a:gd name="connsiteX968" fmla="*/ 1357609 w 7467600"/>
              <a:gd name="connsiteY968" fmla="*/ 532892 h 6858000"/>
              <a:gd name="connsiteX969" fmla="*/ 1309550 w 7467600"/>
              <a:gd name="connsiteY969" fmla="*/ 374031 h 6858000"/>
              <a:gd name="connsiteX970" fmla="*/ 1193673 w 7467600"/>
              <a:gd name="connsiteY970" fmla="*/ 49533 h 6858000"/>
              <a:gd name="connsiteX971" fmla="*/ 1164391 w 7467600"/>
              <a:gd name="connsiteY971" fmla="*/ 0 h 6858000"/>
              <a:gd name="connsiteX972" fmla="*/ 1200666 w 7467600"/>
              <a:gd name="connsiteY972" fmla="*/ 0 h 6858000"/>
              <a:gd name="connsiteX973" fmla="*/ 1223408 w 7467600"/>
              <a:gd name="connsiteY973" fmla="*/ 38996 h 6858000"/>
              <a:gd name="connsiteX974" fmla="*/ 1339635 w 7467600"/>
              <a:gd name="connsiteY974" fmla="*/ 365517 h 6858000"/>
              <a:gd name="connsiteX975" fmla="*/ 1387469 w 7467600"/>
              <a:gd name="connsiteY975" fmla="*/ 523079 h 6858000"/>
              <a:gd name="connsiteX976" fmla="*/ 1452685 w 7467600"/>
              <a:gd name="connsiteY976" fmla="*/ 699806 h 6858000"/>
              <a:gd name="connsiteX977" fmla="*/ 1492092 w 7467600"/>
              <a:gd name="connsiteY977" fmla="*/ 800424 h 6858000"/>
              <a:gd name="connsiteX978" fmla="*/ 1455302 w 7467600"/>
              <a:gd name="connsiteY978" fmla="*/ 632913 h 6858000"/>
              <a:gd name="connsiteX979" fmla="*/ 1222336 w 7467600"/>
              <a:gd name="connsiteY979" fmla="*/ 9480 h 6858000"/>
              <a:gd name="connsiteX980" fmla="*/ 1214634 w 7467600"/>
              <a:gd name="connsiteY980" fmla="*/ 0 h 6858000"/>
              <a:gd name="connsiteX981" fmla="*/ 1289827 w 7467600"/>
              <a:gd name="connsiteY981" fmla="*/ 0 h 6858000"/>
              <a:gd name="connsiteX982" fmla="*/ 1321076 w 7467600"/>
              <a:gd name="connsiteY982" fmla="*/ 59722 h 6858000"/>
              <a:gd name="connsiteX983" fmla="*/ 1512579 w 7467600"/>
              <a:gd name="connsiteY983" fmla="*/ 626441 h 6858000"/>
              <a:gd name="connsiteX984" fmla="*/ 1506076 w 7467600"/>
              <a:gd name="connsiteY984" fmla="*/ 1089289 h 6858000"/>
              <a:gd name="connsiteX985" fmla="*/ 1486346 w 7467600"/>
              <a:gd name="connsiteY985" fmla="*/ 1079919 h 6858000"/>
              <a:gd name="connsiteX986" fmla="*/ 1070511 w 7467600"/>
              <a:gd name="connsiteY986" fmla="*/ 48609 h 6858000"/>
              <a:gd name="connsiteX987" fmla="*/ 1057230 w 7467600"/>
              <a:gd name="connsiteY987" fmla="*/ 0 h 6858000"/>
              <a:gd name="connsiteX988" fmla="*/ 43151 w 7467600"/>
              <a:gd name="connsiteY988" fmla="*/ 0 h 6858000"/>
              <a:gd name="connsiteX989" fmla="*/ 95283 w 7467600"/>
              <a:gd name="connsiteY989" fmla="*/ 0 h 6858000"/>
              <a:gd name="connsiteX990" fmla="*/ 300708 w 7467600"/>
              <a:gd name="connsiteY990" fmla="*/ 154571 h 6858000"/>
              <a:gd name="connsiteX991" fmla="*/ 530414 w 7467600"/>
              <a:gd name="connsiteY991" fmla="*/ 354673 h 6858000"/>
              <a:gd name="connsiteX992" fmla="*/ 333785 w 7467600"/>
              <a:gd name="connsiteY992" fmla="*/ 161564 h 6858000"/>
              <a:gd name="connsiteX993" fmla="*/ 147005 w 7467600"/>
              <a:gd name="connsiteY993" fmla="*/ 0 h 6858000"/>
              <a:gd name="connsiteX994" fmla="*/ 272509 w 7467600"/>
              <a:gd name="connsiteY994" fmla="*/ 0 h 6858000"/>
              <a:gd name="connsiteX995" fmla="*/ 326276 w 7467600"/>
              <a:gd name="connsiteY995" fmla="*/ 45847 h 6858000"/>
              <a:gd name="connsiteX996" fmla="*/ 823759 w 7467600"/>
              <a:gd name="connsiteY996" fmla="*/ 574145 h 6858000"/>
              <a:gd name="connsiteX997" fmla="*/ 811254 w 7467600"/>
              <a:gd name="connsiteY997" fmla="*/ 665546 h 6858000"/>
              <a:gd name="connsiteX998" fmla="*/ 154042 w 7467600"/>
              <a:gd name="connsiteY998" fmla="*/ 261522 h 6858000"/>
              <a:gd name="connsiteX999" fmla="*/ 13550 w 7467600"/>
              <a:gd name="connsiteY999" fmla="*/ 158423 h 6858000"/>
              <a:gd name="connsiteX1000" fmla="*/ 0 w 7467600"/>
              <a:gd name="connsiteY1000" fmla="*/ 146618 h 6858000"/>
              <a:gd name="connsiteX1001" fmla="*/ 0 w 7467600"/>
              <a:gd name="connsiteY1001" fmla="*/ 59161 h 6858000"/>
              <a:gd name="connsiteX1002" fmla="*/ 45427 w 7467600"/>
              <a:gd name="connsiteY1002" fmla="*/ 101078 h 6858000"/>
              <a:gd name="connsiteX1003" fmla="*/ 630103 w 7467600"/>
              <a:gd name="connsiteY1003" fmla="*/ 485885 h 6858000"/>
              <a:gd name="connsiteX1004" fmla="*/ 532040 w 7467600"/>
              <a:gd name="connsiteY1004" fmla="*/ 399359 h 6858000"/>
              <a:gd name="connsiteX1005" fmla="*/ 517618 w 7467600"/>
              <a:gd name="connsiteY1005" fmla="*/ 385726 h 6858000"/>
              <a:gd name="connsiteX1006" fmla="*/ 285074 w 7467600"/>
              <a:gd name="connsiteY1006" fmla="*/ 182755 h 6858000"/>
              <a:gd name="connsiteX1007" fmla="*/ 43151 w 7467600"/>
              <a:gd name="connsiteY1007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133363 w 7467600"/>
              <a:gd name="connsiteY127" fmla="*/ 5050246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41225 h 6858000"/>
              <a:gd name="connsiteX138" fmla="*/ 7467600 w 7467600"/>
              <a:gd name="connsiteY138" fmla="*/ 5277736 h 6858000"/>
              <a:gd name="connsiteX139" fmla="*/ 7327465 w 7467600"/>
              <a:gd name="connsiteY139" fmla="*/ 5174181 h 6858000"/>
              <a:gd name="connsiteX140" fmla="*/ 7244057 w 7467600"/>
              <a:gd name="connsiteY140" fmla="*/ 5124233 h 6858000"/>
              <a:gd name="connsiteX141" fmla="*/ 7353035 w 7467600"/>
              <a:gd name="connsiteY141" fmla="*/ 5197318 h 6858000"/>
              <a:gd name="connsiteX142" fmla="*/ 7467600 w 7467600"/>
              <a:gd name="connsiteY142" fmla="*/ 5297634 h 6858000"/>
              <a:gd name="connsiteX143" fmla="*/ 7467600 w 7467600"/>
              <a:gd name="connsiteY143" fmla="*/ 5361850 h 6858000"/>
              <a:gd name="connsiteX144" fmla="*/ 7368569 w 7467600"/>
              <a:gd name="connsiteY144" fmla="*/ 5270182 h 6858000"/>
              <a:gd name="connsiteX145" fmla="*/ 7131946 w 7467600"/>
              <a:gd name="connsiteY145" fmla="*/ 5075653 h 6858000"/>
              <a:gd name="connsiteX146" fmla="*/ 7133363 w 7467600"/>
              <a:gd name="connsiteY146" fmla="*/ 5050246 h 6858000"/>
              <a:gd name="connsiteX147" fmla="*/ 1903353 w 7467600"/>
              <a:gd name="connsiteY147" fmla="*/ 5044827 h 6858000"/>
              <a:gd name="connsiteX148" fmla="*/ 1936931 w 7467600"/>
              <a:gd name="connsiteY148" fmla="*/ 5093954 h 6858000"/>
              <a:gd name="connsiteX149" fmla="*/ 2195868 w 7467600"/>
              <a:gd name="connsiteY149" fmla="*/ 5396574 h 6858000"/>
              <a:gd name="connsiteX150" fmla="*/ 2088852 w 7467600"/>
              <a:gd name="connsiteY150" fmla="*/ 5166123 h 6858000"/>
              <a:gd name="connsiteX151" fmla="*/ 1958241 w 7467600"/>
              <a:gd name="connsiteY151" fmla="*/ 5067955 h 6858000"/>
              <a:gd name="connsiteX152" fmla="*/ 1903353 w 7467600"/>
              <a:gd name="connsiteY152" fmla="*/ 5044827 h 6858000"/>
              <a:gd name="connsiteX153" fmla="*/ 1979378 w 7467600"/>
              <a:gd name="connsiteY153" fmla="*/ 4769504 h 6858000"/>
              <a:gd name="connsiteX154" fmla="*/ 2882120 w 7467600"/>
              <a:gd name="connsiteY154" fmla="*/ 5064547 h 6858000"/>
              <a:gd name="connsiteX155" fmla="*/ 2793103 w 7467600"/>
              <a:gd name="connsiteY155" fmla="*/ 5039699 h 6858000"/>
              <a:gd name="connsiteX156" fmla="*/ 2770041 w 7467600"/>
              <a:gd name="connsiteY156" fmla="*/ 5033634 h 6858000"/>
              <a:gd name="connsiteX157" fmla="*/ 1979378 w 7467600"/>
              <a:gd name="connsiteY157" fmla="*/ 4769504 h 6858000"/>
              <a:gd name="connsiteX158" fmla="*/ 1927410 w 7467600"/>
              <a:gd name="connsiteY158" fmla="*/ 4716164 h 6858000"/>
              <a:gd name="connsiteX159" fmla="*/ 1959587 w 7467600"/>
              <a:gd name="connsiteY159" fmla="*/ 4728849 h 6858000"/>
              <a:gd name="connsiteX160" fmla="*/ 2777707 w 7467600"/>
              <a:gd name="connsiteY160" fmla="*/ 5003991 h 6858000"/>
              <a:gd name="connsiteX161" fmla="*/ 2800768 w 7467600"/>
              <a:gd name="connsiteY161" fmla="*/ 5010056 h 6858000"/>
              <a:gd name="connsiteX162" fmla="*/ 2879408 w 7467600"/>
              <a:gd name="connsiteY162" fmla="*/ 5031590 h 6858000"/>
              <a:gd name="connsiteX163" fmla="*/ 2862295 w 7467600"/>
              <a:gd name="connsiteY163" fmla="*/ 5022958 h 6858000"/>
              <a:gd name="connsiteX164" fmla="*/ 2813343 w 7467600"/>
              <a:gd name="connsiteY164" fmla="*/ 4998369 h 6858000"/>
              <a:gd name="connsiteX165" fmla="*/ 2646245 w 7467600"/>
              <a:gd name="connsiteY165" fmla="*/ 4930999 h 6858000"/>
              <a:gd name="connsiteX166" fmla="*/ 1999243 w 7467600"/>
              <a:gd name="connsiteY166" fmla="*/ 4730524 h 6858000"/>
              <a:gd name="connsiteX167" fmla="*/ 1979527 w 7467600"/>
              <a:gd name="connsiteY167" fmla="*/ 4726651 h 6858000"/>
              <a:gd name="connsiteX168" fmla="*/ 1927410 w 7467600"/>
              <a:gd name="connsiteY168" fmla="*/ 4716164 h 6858000"/>
              <a:gd name="connsiteX169" fmla="*/ 1997014 w 7467600"/>
              <a:gd name="connsiteY169" fmla="*/ 4698007 h 6858000"/>
              <a:gd name="connsiteX170" fmla="*/ 2005458 w 7467600"/>
              <a:gd name="connsiteY170" fmla="*/ 4699540 h 6858000"/>
              <a:gd name="connsiteX171" fmla="*/ 2657186 w 7467600"/>
              <a:gd name="connsiteY171" fmla="*/ 4901687 h 6858000"/>
              <a:gd name="connsiteX172" fmla="*/ 2826662 w 7467600"/>
              <a:gd name="connsiteY172" fmla="*/ 4970362 h 6858000"/>
              <a:gd name="connsiteX173" fmla="*/ 2876100 w 7467600"/>
              <a:gd name="connsiteY173" fmla="*/ 4995397 h 6858000"/>
              <a:gd name="connsiteX174" fmla="*/ 3042600 w 7467600"/>
              <a:gd name="connsiteY174" fmla="*/ 5059532 h 6858000"/>
              <a:gd name="connsiteX175" fmla="*/ 1997014 w 7467600"/>
              <a:gd name="connsiteY175" fmla="*/ 4698007 h 6858000"/>
              <a:gd name="connsiteX176" fmla="*/ 2305292 w 7467600"/>
              <a:gd name="connsiteY176" fmla="*/ 4219492 h 6858000"/>
              <a:gd name="connsiteX177" fmla="*/ 3360922 w 7467600"/>
              <a:gd name="connsiteY177" fmla="*/ 4529373 h 6858000"/>
              <a:gd name="connsiteX178" fmla="*/ 3492420 w 7467600"/>
              <a:gd name="connsiteY178" fmla="*/ 4510145 h 6858000"/>
              <a:gd name="connsiteX179" fmla="*/ 3364086 w 7467600"/>
              <a:gd name="connsiteY179" fmla="*/ 4480340 h 6858000"/>
              <a:gd name="connsiteX180" fmla="*/ 3225818 w 7467600"/>
              <a:gd name="connsiteY180" fmla="*/ 4411822 h 6858000"/>
              <a:gd name="connsiteX181" fmla="*/ 3129696 w 7467600"/>
              <a:gd name="connsiteY181" fmla="*/ 4360704 h 6858000"/>
              <a:gd name="connsiteX182" fmla="*/ 2814545 w 7467600"/>
              <a:gd name="connsiteY182" fmla="*/ 4282955 h 6858000"/>
              <a:gd name="connsiteX183" fmla="*/ 2305292 w 7467600"/>
              <a:gd name="connsiteY183" fmla="*/ 4219492 h 6858000"/>
              <a:gd name="connsiteX184" fmla="*/ 2626982 w 7467600"/>
              <a:gd name="connsiteY184" fmla="*/ 4206450 h 6858000"/>
              <a:gd name="connsiteX185" fmla="*/ 2490617 w 7467600"/>
              <a:gd name="connsiteY185" fmla="*/ 4206951 h 6858000"/>
              <a:gd name="connsiteX186" fmla="*/ 2819869 w 7467600"/>
              <a:gd name="connsiteY186" fmla="*/ 4252936 h 6858000"/>
              <a:gd name="connsiteX187" fmla="*/ 3143018 w 7467600"/>
              <a:gd name="connsiteY187" fmla="*/ 4332698 h 6858000"/>
              <a:gd name="connsiteX188" fmla="*/ 3241520 w 7467600"/>
              <a:gd name="connsiteY188" fmla="*/ 4385112 h 6858000"/>
              <a:gd name="connsiteX189" fmla="*/ 3374575 w 7467600"/>
              <a:gd name="connsiteY189" fmla="*/ 4451517 h 6858000"/>
              <a:gd name="connsiteX190" fmla="*/ 3505221 w 7467600"/>
              <a:gd name="connsiteY190" fmla="*/ 4480757 h 6858000"/>
              <a:gd name="connsiteX191" fmla="*/ 2626982 w 7467600"/>
              <a:gd name="connsiteY191" fmla="*/ 4206450 h 6858000"/>
              <a:gd name="connsiteX192" fmla="*/ 1310106 w 7467600"/>
              <a:gd name="connsiteY192" fmla="*/ 3943217 h 6858000"/>
              <a:gd name="connsiteX193" fmla="*/ 854994 w 7467600"/>
              <a:gd name="connsiteY193" fmla="*/ 4399136 h 6858000"/>
              <a:gd name="connsiteX194" fmla="*/ 742462 w 7467600"/>
              <a:gd name="connsiteY194" fmla="*/ 4594648 h 6858000"/>
              <a:gd name="connsiteX195" fmla="*/ 820602 w 7467600"/>
              <a:gd name="connsiteY195" fmla="*/ 4485915 h 6858000"/>
              <a:gd name="connsiteX196" fmla="*/ 878295 w 7467600"/>
              <a:gd name="connsiteY196" fmla="*/ 4403594 h 6858000"/>
              <a:gd name="connsiteX197" fmla="*/ 1240607 w 7467600"/>
              <a:gd name="connsiteY197" fmla="*/ 4010401 h 6858000"/>
              <a:gd name="connsiteX198" fmla="*/ 1310106 w 7467600"/>
              <a:gd name="connsiteY198" fmla="*/ 3943217 h 6858000"/>
              <a:gd name="connsiteX199" fmla="*/ 1423113 w 7467600"/>
              <a:gd name="connsiteY199" fmla="*/ 3874565 h 6858000"/>
              <a:gd name="connsiteX200" fmla="*/ 1260565 w 7467600"/>
              <a:gd name="connsiteY200" fmla="*/ 4031982 h 6858000"/>
              <a:gd name="connsiteX201" fmla="*/ 901900 w 7467600"/>
              <a:gd name="connsiteY201" fmla="*/ 4421236 h 6858000"/>
              <a:gd name="connsiteX202" fmla="*/ 845044 w 7467600"/>
              <a:gd name="connsiteY202" fmla="*/ 4502436 h 6858000"/>
              <a:gd name="connsiteX203" fmla="*/ 685926 w 7467600"/>
              <a:gd name="connsiteY203" fmla="*/ 4703069 h 6858000"/>
              <a:gd name="connsiteX204" fmla="*/ 684248 w 7467600"/>
              <a:gd name="connsiteY204" fmla="*/ 4706721 h 6858000"/>
              <a:gd name="connsiteX205" fmla="*/ 1423113 w 7467600"/>
              <a:gd name="connsiteY205" fmla="*/ 3874565 h 6858000"/>
              <a:gd name="connsiteX206" fmla="*/ 3316479 w 7467600"/>
              <a:gd name="connsiteY206" fmla="*/ 3872136 h 6858000"/>
              <a:gd name="connsiteX207" fmla="*/ 3546806 w 7467600"/>
              <a:gd name="connsiteY207" fmla="*/ 4356139 h 6858000"/>
              <a:gd name="connsiteX208" fmla="*/ 3364433 w 7467600"/>
              <a:gd name="connsiteY208" fmla="*/ 3953121 h 6858000"/>
              <a:gd name="connsiteX209" fmla="*/ 3316479 w 7467600"/>
              <a:gd name="connsiteY209" fmla="*/ 3872136 h 6858000"/>
              <a:gd name="connsiteX210" fmla="*/ 3291335 w 7467600"/>
              <a:gd name="connsiteY210" fmla="*/ 3767420 h 6858000"/>
              <a:gd name="connsiteX211" fmla="*/ 3390805 w 7467600"/>
              <a:gd name="connsiteY211" fmla="*/ 3937163 h 6858000"/>
              <a:gd name="connsiteX212" fmla="*/ 3579062 w 7467600"/>
              <a:gd name="connsiteY212" fmla="*/ 4359040 h 6858000"/>
              <a:gd name="connsiteX213" fmla="*/ 3467355 w 7467600"/>
              <a:gd name="connsiteY213" fmla="*/ 3988130 h 6858000"/>
              <a:gd name="connsiteX214" fmla="*/ 3310753 w 7467600"/>
              <a:gd name="connsiteY214" fmla="*/ 3787140 h 6858000"/>
              <a:gd name="connsiteX215" fmla="*/ 3291335 w 7467600"/>
              <a:gd name="connsiteY215" fmla="*/ 3767420 h 6858000"/>
              <a:gd name="connsiteX216" fmla="*/ 1635889 w 7467600"/>
              <a:gd name="connsiteY216" fmla="*/ 3709494 h 6858000"/>
              <a:gd name="connsiteX217" fmla="*/ 1634800 w 7467600"/>
              <a:gd name="connsiteY217" fmla="*/ 3731111 h 6858000"/>
              <a:gd name="connsiteX218" fmla="*/ 1635889 w 7467600"/>
              <a:gd name="connsiteY218" fmla="*/ 3709494 h 6858000"/>
              <a:gd name="connsiteX219" fmla="*/ 1510397 w 7467600"/>
              <a:gd name="connsiteY219" fmla="*/ 3684705 h 6858000"/>
              <a:gd name="connsiteX220" fmla="*/ 1146550 w 7467600"/>
              <a:gd name="connsiteY220" fmla="*/ 3802012 h 6858000"/>
              <a:gd name="connsiteX221" fmla="*/ 698834 w 7467600"/>
              <a:gd name="connsiteY221" fmla="*/ 3952272 h 6858000"/>
              <a:gd name="connsiteX222" fmla="*/ 34256 w 7467600"/>
              <a:gd name="connsiteY222" fmla="*/ 4347603 h 6858000"/>
              <a:gd name="connsiteX223" fmla="*/ 527241 w 7467600"/>
              <a:gd name="connsiteY223" fmla="*/ 4065078 h 6858000"/>
              <a:gd name="connsiteX224" fmla="*/ 1510397 w 7467600"/>
              <a:gd name="connsiteY224" fmla="*/ 3684705 h 6858000"/>
              <a:gd name="connsiteX225" fmla="*/ 1313114 w 7467600"/>
              <a:gd name="connsiteY225" fmla="*/ 3655216 h 6858000"/>
              <a:gd name="connsiteX226" fmla="*/ 1109304 w 7467600"/>
              <a:gd name="connsiteY226" fmla="*/ 3669030 h 6858000"/>
              <a:gd name="connsiteX227" fmla="*/ 8129 w 7467600"/>
              <a:gd name="connsiteY227" fmla="*/ 4330519 h 6858000"/>
              <a:gd name="connsiteX228" fmla="*/ 687572 w 7467600"/>
              <a:gd name="connsiteY228" fmla="*/ 3925629 h 6858000"/>
              <a:gd name="connsiteX229" fmla="*/ 1138365 w 7467600"/>
              <a:gd name="connsiteY229" fmla="*/ 3774515 h 6858000"/>
              <a:gd name="connsiteX230" fmla="*/ 1505579 w 7467600"/>
              <a:gd name="connsiteY230" fmla="*/ 3655526 h 6858000"/>
              <a:gd name="connsiteX231" fmla="*/ 1313114 w 7467600"/>
              <a:gd name="connsiteY231" fmla="*/ 3655216 h 6858000"/>
              <a:gd name="connsiteX232" fmla="*/ 3655073 w 7467600"/>
              <a:gd name="connsiteY232" fmla="*/ 3650884 h 6858000"/>
              <a:gd name="connsiteX233" fmla="*/ 3989938 w 7467600"/>
              <a:gd name="connsiteY233" fmla="*/ 3991685 h 6858000"/>
              <a:gd name="connsiteX234" fmla="*/ 4393907 w 7467600"/>
              <a:gd name="connsiteY234" fmla="*/ 4261258 h 6858000"/>
              <a:gd name="connsiteX235" fmla="*/ 4648051 w 7467600"/>
              <a:gd name="connsiteY235" fmla="*/ 4374051 h 6858000"/>
              <a:gd name="connsiteX236" fmla="*/ 4383389 w 7467600"/>
              <a:gd name="connsiteY236" fmla="*/ 4184369 h 6858000"/>
              <a:gd name="connsiteX237" fmla="*/ 4165508 w 7467600"/>
              <a:gd name="connsiteY237" fmla="*/ 4035196 h 6858000"/>
              <a:gd name="connsiteX238" fmla="*/ 4068162 w 7467600"/>
              <a:gd name="connsiteY238" fmla="*/ 3953394 h 6858000"/>
              <a:gd name="connsiteX239" fmla="*/ 3981416 w 7467600"/>
              <a:gd name="connsiteY239" fmla="*/ 3880482 h 6858000"/>
              <a:gd name="connsiteX240" fmla="*/ 3800147 w 7467600"/>
              <a:gd name="connsiteY240" fmla="*/ 3749872 h 6858000"/>
              <a:gd name="connsiteX241" fmla="*/ 3655073 w 7467600"/>
              <a:gd name="connsiteY241" fmla="*/ 3650884 h 6858000"/>
              <a:gd name="connsiteX242" fmla="*/ 3670252 w 7467600"/>
              <a:gd name="connsiteY242" fmla="*/ 3622798 h 6858000"/>
              <a:gd name="connsiteX243" fmla="*/ 3817258 w 7467600"/>
              <a:gd name="connsiteY243" fmla="*/ 3723577 h 6858000"/>
              <a:gd name="connsiteX244" fmla="*/ 4000461 w 7467600"/>
              <a:gd name="connsiteY244" fmla="*/ 3855966 h 6858000"/>
              <a:gd name="connsiteX245" fmla="*/ 4088180 w 7467600"/>
              <a:gd name="connsiteY245" fmla="*/ 3929774 h 6858000"/>
              <a:gd name="connsiteX246" fmla="*/ 4184555 w 7467600"/>
              <a:gd name="connsiteY246" fmla="*/ 4010683 h 6858000"/>
              <a:gd name="connsiteX247" fmla="*/ 4399563 w 7467600"/>
              <a:gd name="connsiteY247" fmla="*/ 4158106 h 6858000"/>
              <a:gd name="connsiteX248" fmla="*/ 4684469 w 7467600"/>
              <a:gd name="connsiteY248" fmla="*/ 4364680 h 6858000"/>
              <a:gd name="connsiteX249" fmla="*/ 4690271 w 7467600"/>
              <a:gd name="connsiteY249" fmla="*/ 4370034 h 6858000"/>
              <a:gd name="connsiteX250" fmla="*/ 4136093 w 7467600"/>
              <a:gd name="connsiteY250" fmla="*/ 3858466 h 6858000"/>
              <a:gd name="connsiteX251" fmla="*/ 3670252 w 7467600"/>
              <a:gd name="connsiteY251" fmla="*/ 3622798 h 6858000"/>
              <a:gd name="connsiteX252" fmla="*/ 4440129 w 7467600"/>
              <a:gd name="connsiteY252" fmla="*/ 3448571 h 6858000"/>
              <a:gd name="connsiteX253" fmla="*/ 4856525 w 7467600"/>
              <a:gd name="connsiteY253" fmla="*/ 3915351 h 6858000"/>
              <a:gd name="connsiteX254" fmla="*/ 5059055 w 7467600"/>
              <a:gd name="connsiteY254" fmla="*/ 4108918 h 6858000"/>
              <a:gd name="connsiteX255" fmla="*/ 5290070 w 7467600"/>
              <a:gd name="connsiteY255" fmla="*/ 4263619 h 6858000"/>
              <a:gd name="connsiteX256" fmla="*/ 4834991 w 7467600"/>
              <a:gd name="connsiteY256" fmla="*/ 3830985 h 6858000"/>
              <a:gd name="connsiteX257" fmla="*/ 4440129 w 7467600"/>
              <a:gd name="connsiteY257" fmla="*/ 3448571 h 6858000"/>
              <a:gd name="connsiteX258" fmla="*/ 4441737 w 7467600"/>
              <a:gd name="connsiteY258" fmla="*/ 3399734 h 6858000"/>
              <a:gd name="connsiteX259" fmla="*/ 4431236 w 7467600"/>
              <a:gd name="connsiteY259" fmla="*/ 3400954 h 6858000"/>
              <a:gd name="connsiteX260" fmla="*/ 4557150 w 7467600"/>
              <a:gd name="connsiteY260" fmla="*/ 3510023 h 6858000"/>
              <a:gd name="connsiteX261" fmla="*/ 4856936 w 7467600"/>
              <a:gd name="connsiteY261" fmla="*/ 3809146 h 6858000"/>
              <a:gd name="connsiteX262" fmla="*/ 5111996 w 7467600"/>
              <a:gd name="connsiteY262" fmla="*/ 4065759 h 6858000"/>
              <a:gd name="connsiteX263" fmla="*/ 5388878 w 7467600"/>
              <a:gd name="connsiteY263" fmla="*/ 4300185 h 6858000"/>
              <a:gd name="connsiteX264" fmla="*/ 5425556 w 7467600"/>
              <a:gd name="connsiteY264" fmla="*/ 4308967 h 6858000"/>
              <a:gd name="connsiteX265" fmla="*/ 4943646 w 7467600"/>
              <a:gd name="connsiteY265" fmla="*/ 3822916 h 6858000"/>
              <a:gd name="connsiteX266" fmla="*/ 4594837 w 7467600"/>
              <a:gd name="connsiteY266" fmla="*/ 3532274 h 6858000"/>
              <a:gd name="connsiteX267" fmla="*/ 4441737 w 7467600"/>
              <a:gd name="connsiteY267" fmla="*/ 3399734 h 6858000"/>
              <a:gd name="connsiteX268" fmla="*/ 5425834 w 7467600"/>
              <a:gd name="connsiteY268" fmla="*/ 3162785 h 6858000"/>
              <a:gd name="connsiteX269" fmla="*/ 5401644 w 7467600"/>
              <a:gd name="connsiteY269" fmla="*/ 3617847 h 6858000"/>
              <a:gd name="connsiteX270" fmla="*/ 5467256 w 7467600"/>
              <a:gd name="connsiteY270" fmla="*/ 4175494 h 6858000"/>
              <a:gd name="connsiteX271" fmla="*/ 5448069 w 7467600"/>
              <a:gd name="connsiteY271" fmla="*/ 3567554 h 6858000"/>
              <a:gd name="connsiteX272" fmla="*/ 5425834 w 7467600"/>
              <a:gd name="connsiteY272" fmla="*/ 3162785 h 6858000"/>
              <a:gd name="connsiteX273" fmla="*/ 1318687 w 7467600"/>
              <a:gd name="connsiteY273" fmla="*/ 3113840 h 6858000"/>
              <a:gd name="connsiteX274" fmla="*/ 1066793 w 7467600"/>
              <a:gd name="connsiteY274" fmla="*/ 3212171 h 6858000"/>
              <a:gd name="connsiteX275" fmla="*/ 993319 w 7467600"/>
              <a:gd name="connsiteY275" fmla="*/ 3247648 h 6858000"/>
              <a:gd name="connsiteX276" fmla="*/ 853081 w 7467600"/>
              <a:gd name="connsiteY276" fmla="*/ 3312410 h 6858000"/>
              <a:gd name="connsiteX277" fmla="*/ 805957 w 7467600"/>
              <a:gd name="connsiteY277" fmla="*/ 3330443 h 6858000"/>
              <a:gd name="connsiteX278" fmla="*/ 1318687 w 7467600"/>
              <a:gd name="connsiteY278" fmla="*/ 3113840 h 6858000"/>
              <a:gd name="connsiteX279" fmla="*/ 5453702 w 7467600"/>
              <a:gd name="connsiteY279" fmla="*/ 3090882 h 6858000"/>
              <a:gd name="connsiteX280" fmla="*/ 5480135 w 7467600"/>
              <a:gd name="connsiteY280" fmla="*/ 3565802 h 6858000"/>
              <a:gd name="connsiteX281" fmla="*/ 5499023 w 7467600"/>
              <a:gd name="connsiteY281" fmla="*/ 4166310 h 6858000"/>
              <a:gd name="connsiteX282" fmla="*/ 5547022 w 7467600"/>
              <a:gd name="connsiteY282" fmla="*/ 3607838 h 6858000"/>
              <a:gd name="connsiteX283" fmla="*/ 5515964 w 7467600"/>
              <a:gd name="connsiteY283" fmla="*/ 3378541 h 6858000"/>
              <a:gd name="connsiteX284" fmla="*/ 5453702 w 7467600"/>
              <a:gd name="connsiteY284" fmla="*/ 3090882 h 6858000"/>
              <a:gd name="connsiteX285" fmla="*/ 1238695 w 7467600"/>
              <a:gd name="connsiteY285" fmla="*/ 3076820 h 6858000"/>
              <a:gd name="connsiteX286" fmla="*/ 716371 w 7467600"/>
              <a:gd name="connsiteY286" fmla="*/ 3293249 h 6858000"/>
              <a:gd name="connsiteX287" fmla="*/ 579522 w 7467600"/>
              <a:gd name="connsiteY287" fmla="*/ 3371759 h 6858000"/>
              <a:gd name="connsiteX288" fmla="*/ 600288 w 7467600"/>
              <a:gd name="connsiteY288" fmla="*/ 3365555 h 6858000"/>
              <a:gd name="connsiteX289" fmla="*/ 840692 w 7467600"/>
              <a:gd name="connsiteY289" fmla="*/ 3284921 h 6858000"/>
              <a:gd name="connsiteX290" fmla="*/ 979248 w 7467600"/>
              <a:gd name="connsiteY290" fmla="*/ 3221003 h 6858000"/>
              <a:gd name="connsiteX291" fmla="*/ 1053282 w 7467600"/>
              <a:gd name="connsiteY291" fmla="*/ 3185247 h 6858000"/>
              <a:gd name="connsiteX292" fmla="*/ 1320603 w 7467600"/>
              <a:gd name="connsiteY292" fmla="*/ 3081281 h 6858000"/>
              <a:gd name="connsiteX293" fmla="*/ 1238695 w 7467600"/>
              <a:gd name="connsiteY293" fmla="*/ 3076820 h 6858000"/>
              <a:gd name="connsiteX294" fmla="*/ 5425627 w 7467600"/>
              <a:gd name="connsiteY294" fmla="*/ 2954192 h 6858000"/>
              <a:gd name="connsiteX295" fmla="*/ 5470770 w 7467600"/>
              <a:gd name="connsiteY295" fmla="*/ 3005435 h 6858000"/>
              <a:gd name="connsiteX296" fmla="*/ 5519779 w 7467600"/>
              <a:gd name="connsiteY296" fmla="*/ 4359223 h 6858000"/>
              <a:gd name="connsiteX297" fmla="*/ 5520293 w 7467600"/>
              <a:gd name="connsiteY297" fmla="*/ 4360602 h 6858000"/>
              <a:gd name="connsiteX298" fmla="*/ 5767221 w 7467600"/>
              <a:gd name="connsiteY298" fmla="*/ 4665564 h 6858000"/>
              <a:gd name="connsiteX299" fmla="*/ 6937169 w 7467600"/>
              <a:gd name="connsiteY299" fmla="*/ 4815941 h 6858000"/>
              <a:gd name="connsiteX300" fmla="*/ 6953922 w 7467600"/>
              <a:gd name="connsiteY300" fmla="*/ 4890068 h 6858000"/>
              <a:gd name="connsiteX301" fmla="*/ 6071359 w 7467600"/>
              <a:gd name="connsiteY301" fmla="*/ 4770770 h 6858000"/>
              <a:gd name="connsiteX302" fmla="*/ 6038839 w 7467600"/>
              <a:gd name="connsiteY302" fmla="*/ 4764474 h 6858000"/>
              <a:gd name="connsiteX303" fmla="*/ 6038706 w 7467600"/>
              <a:gd name="connsiteY303" fmla="*/ 4763847 h 6858000"/>
              <a:gd name="connsiteX304" fmla="*/ 6037784 w 7467600"/>
              <a:gd name="connsiteY304" fmla="*/ 4764270 h 6858000"/>
              <a:gd name="connsiteX305" fmla="*/ 6038839 w 7467600"/>
              <a:gd name="connsiteY305" fmla="*/ 4764474 h 6858000"/>
              <a:gd name="connsiteX306" fmla="*/ 6040338 w 7467600"/>
              <a:gd name="connsiteY306" fmla="*/ 4771418 h 6858000"/>
              <a:gd name="connsiteX307" fmla="*/ 6024488 w 7467600"/>
              <a:gd name="connsiteY307" fmla="*/ 4809903 h 6858000"/>
              <a:gd name="connsiteX308" fmla="*/ 5599771 w 7467600"/>
              <a:gd name="connsiteY308" fmla="*/ 5509652 h 6858000"/>
              <a:gd name="connsiteX309" fmla="*/ 5548843 w 7467600"/>
              <a:gd name="connsiteY309" fmla="*/ 5563845 h 6858000"/>
              <a:gd name="connsiteX310" fmla="*/ 5940952 w 7467600"/>
              <a:gd name="connsiteY310" fmla="*/ 6250028 h 6858000"/>
              <a:gd name="connsiteX311" fmla="*/ 6043441 w 7467600"/>
              <a:gd name="connsiteY311" fmla="*/ 6665847 h 6858000"/>
              <a:gd name="connsiteX312" fmla="*/ 6093432 w 7467600"/>
              <a:gd name="connsiteY312" fmla="*/ 6858000 h 6858000"/>
              <a:gd name="connsiteX313" fmla="*/ 6034344 w 7467600"/>
              <a:gd name="connsiteY313" fmla="*/ 6858000 h 6858000"/>
              <a:gd name="connsiteX314" fmla="*/ 6026679 w 7467600"/>
              <a:gd name="connsiteY314" fmla="*/ 6836959 h 6858000"/>
              <a:gd name="connsiteX315" fmla="*/ 5800441 w 7467600"/>
              <a:gd name="connsiteY315" fmla="*/ 6335286 h 6858000"/>
              <a:gd name="connsiteX316" fmla="*/ 5526562 w 7467600"/>
              <a:gd name="connsiteY316" fmla="*/ 5705388 h 6858000"/>
              <a:gd name="connsiteX317" fmla="*/ 5519640 w 7467600"/>
              <a:gd name="connsiteY317" fmla="*/ 5683774 h 6858000"/>
              <a:gd name="connsiteX318" fmla="*/ 5844559 w 7467600"/>
              <a:gd name="connsiteY318" fmla="*/ 6553349 h 6858000"/>
              <a:gd name="connsiteX319" fmla="*/ 5975994 w 7467600"/>
              <a:gd name="connsiteY319" fmla="*/ 6858000 h 6858000"/>
              <a:gd name="connsiteX320" fmla="*/ 5898547 w 7467600"/>
              <a:gd name="connsiteY320" fmla="*/ 6858000 h 6858000"/>
              <a:gd name="connsiteX321" fmla="*/ 5682041 w 7467600"/>
              <a:gd name="connsiteY321" fmla="*/ 6355860 h 6858000"/>
              <a:gd name="connsiteX322" fmla="*/ 5461758 w 7467600"/>
              <a:gd name="connsiteY322" fmla="*/ 5820220 h 6858000"/>
              <a:gd name="connsiteX323" fmla="*/ 5237282 w 7467600"/>
              <a:gd name="connsiteY323" fmla="*/ 6579086 h 6858000"/>
              <a:gd name="connsiteX324" fmla="*/ 5115009 w 7467600"/>
              <a:gd name="connsiteY324" fmla="*/ 6858000 h 6858000"/>
              <a:gd name="connsiteX325" fmla="*/ 5028074 w 7467600"/>
              <a:gd name="connsiteY325" fmla="*/ 6858000 h 6858000"/>
              <a:gd name="connsiteX326" fmla="*/ 5079508 w 7467600"/>
              <a:gd name="connsiteY326" fmla="*/ 6749074 h 6858000"/>
              <a:gd name="connsiteX327" fmla="*/ 5371846 w 7467600"/>
              <a:gd name="connsiteY327" fmla="*/ 5924413 h 6858000"/>
              <a:gd name="connsiteX328" fmla="*/ 5270512 w 7467600"/>
              <a:gd name="connsiteY328" fmla="*/ 6138975 h 6858000"/>
              <a:gd name="connsiteX329" fmla="*/ 5062409 w 7467600"/>
              <a:gd name="connsiteY329" fmla="*/ 6653544 h 6858000"/>
              <a:gd name="connsiteX330" fmla="*/ 5036628 w 7467600"/>
              <a:gd name="connsiteY330" fmla="*/ 6754247 h 6858000"/>
              <a:gd name="connsiteX331" fmla="*/ 5009112 w 7467600"/>
              <a:gd name="connsiteY331" fmla="*/ 6858000 h 6858000"/>
              <a:gd name="connsiteX332" fmla="*/ 4976679 w 7467600"/>
              <a:gd name="connsiteY332" fmla="*/ 6858000 h 6858000"/>
              <a:gd name="connsiteX333" fmla="*/ 5006537 w 7467600"/>
              <a:gd name="connsiteY333" fmla="*/ 6747068 h 6858000"/>
              <a:gd name="connsiteX334" fmla="*/ 5032723 w 7467600"/>
              <a:gd name="connsiteY334" fmla="*/ 6644957 h 6858000"/>
              <a:gd name="connsiteX335" fmla="*/ 5242949 w 7467600"/>
              <a:gd name="connsiteY335" fmla="*/ 6125175 h 6858000"/>
              <a:gd name="connsiteX336" fmla="*/ 5286321 w 7467600"/>
              <a:gd name="connsiteY336" fmla="*/ 6033555 h 6858000"/>
              <a:gd name="connsiteX337" fmla="*/ 5008210 w 7467600"/>
              <a:gd name="connsiteY337" fmla="*/ 6649194 h 6858000"/>
              <a:gd name="connsiteX338" fmla="*/ 4986321 w 7467600"/>
              <a:gd name="connsiteY338" fmla="*/ 6765687 h 6858000"/>
              <a:gd name="connsiteX339" fmla="*/ 4973474 w 7467600"/>
              <a:gd name="connsiteY339" fmla="*/ 6858000 h 6858000"/>
              <a:gd name="connsiteX340" fmla="*/ 4907178 w 7467600"/>
              <a:gd name="connsiteY340" fmla="*/ 6858000 h 6858000"/>
              <a:gd name="connsiteX341" fmla="*/ 4910810 w 7467600"/>
              <a:gd name="connsiteY341" fmla="*/ 6829660 h 6858000"/>
              <a:gd name="connsiteX342" fmla="*/ 4987461 w 7467600"/>
              <a:gd name="connsiteY342" fmla="*/ 6432994 h 6858000"/>
              <a:gd name="connsiteX343" fmla="*/ 5179262 w 7467600"/>
              <a:gd name="connsiteY343" fmla="*/ 6035044 h 6858000"/>
              <a:gd name="connsiteX344" fmla="*/ 4689678 w 7467600"/>
              <a:gd name="connsiteY344" fmla="*/ 6440241 h 6858000"/>
              <a:gd name="connsiteX345" fmla="*/ 4477543 w 7467600"/>
              <a:gd name="connsiteY345" fmla="*/ 6674836 h 6858000"/>
              <a:gd name="connsiteX346" fmla="*/ 4329957 w 7467600"/>
              <a:gd name="connsiteY346" fmla="*/ 6858000 h 6858000"/>
              <a:gd name="connsiteX347" fmla="*/ 4218595 w 7467600"/>
              <a:gd name="connsiteY347" fmla="*/ 6858000 h 6858000"/>
              <a:gd name="connsiteX348" fmla="*/ 4368888 w 7467600"/>
              <a:gd name="connsiteY348" fmla="*/ 6668412 h 6858000"/>
              <a:gd name="connsiteX349" fmla="*/ 4563091 w 7467600"/>
              <a:gd name="connsiteY349" fmla="*/ 6442508 h 6858000"/>
              <a:gd name="connsiteX350" fmla="*/ 5387324 w 7467600"/>
              <a:gd name="connsiteY350" fmla="*/ 5705830 h 6858000"/>
              <a:gd name="connsiteX351" fmla="*/ 5073620 w 7467600"/>
              <a:gd name="connsiteY351" fmla="*/ 5955437 h 6858000"/>
              <a:gd name="connsiteX352" fmla="*/ 4689789 w 7467600"/>
              <a:gd name="connsiteY352" fmla="*/ 6268382 h 6858000"/>
              <a:gd name="connsiteX353" fmla="*/ 4418722 w 7467600"/>
              <a:gd name="connsiteY353" fmla="*/ 6570886 h 6858000"/>
              <a:gd name="connsiteX354" fmla="*/ 4214944 w 7467600"/>
              <a:gd name="connsiteY354" fmla="*/ 6858000 h 6858000"/>
              <a:gd name="connsiteX355" fmla="*/ 4177898 w 7467600"/>
              <a:gd name="connsiteY355" fmla="*/ 6858000 h 6858000"/>
              <a:gd name="connsiteX356" fmla="*/ 4391597 w 7467600"/>
              <a:gd name="connsiteY356" fmla="*/ 6556370 h 6858000"/>
              <a:gd name="connsiteX357" fmla="*/ 4668889 w 7467600"/>
              <a:gd name="connsiteY357" fmla="*/ 6246399 h 6858000"/>
              <a:gd name="connsiteX358" fmla="*/ 5055427 w 7467600"/>
              <a:gd name="connsiteY358" fmla="*/ 5931476 h 6858000"/>
              <a:gd name="connsiteX359" fmla="*/ 5371814 w 7467600"/>
              <a:gd name="connsiteY359" fmla="*/ 5678975 h 6858000"/>
              <a:gd name="connsiteX360" fmla="*/ 4987918 w 7467600"/>
              <a:gd name="connsiteY360" fmla="*/ 5838701 h 6858000"/>
              <a:gd name="connsiteX361" fmla="*/ 4317146 w 7467600"/>
              <a:gd name="connsiteY361" fmla="*/ 6587716 h 6858000"/>
              <a:gd name="connsiteX362" fmla="*/ 4171627 w 7467600"/>
              <a:gd name="connsiteY362" fmla="*/ 6858000 h 6858000"/>
              <a:gd name="connsiteX363" fmla="*/ 4081585 w 7467600"/>
              <a:gd name="connsiteY363" fmla="*/ 6858000 h 6858000"/>
              <a:gd name="connsiteX364" fmla="*/ 4238603 w 7467600"/>
              <a:gd name="connsiteY364" fmla="*/ 6559341 h 6858000"/>
              <a:gd name="connsiteX365" fmla="*/ 4778333 w 7467600"/>
              <a:gd name="connsiteY365" fmla="*/ 5873626 h 6858000"/>
              <a:gd name="connsiteX366" fmla="*/ 5414185 w 7467600"/>
              <a:gd name="connsiteY366" fmla="*/ 5573882 h 6858000"/>
              <a:gd name="connsiteX367" fmla="*/ 5959648 w 7467600"/>
              <a:gd name="connsiteY367" fmla="*/ 4760797 h 6858000"/>
              <a:gd name="connsiteX368" fmla="*/ 5355019 w 7467600"/>
              <a:gd name="connsiteY368" fmla="*/ 4734672 h 6858000"/>
              <a:gd name="connsiteX369" fmla="*/ 5083565 w 7467600"/>
              <a:gd name="connsiteY369" fmla="*/ 5179121 h 6858000"/>
              <a:gd name="connsiteX370" fmla="*/ 4713577 w 7467600"/>
              <a:gd name="connsiteY370" fmla="*/ 5616803 h 6858000"/>
              <a:gd name="connsiteX371" fmla="*/ 3989559 w 7467600"/>
              <a:gd name="connsiteY371" fmla="*/ 6145945 h 6858000"/>
              <a:gd name="connsiteX372" fmla="*/ 3939824 w 7467600"/>
              <a:gd name="connsiteY372" fmla="*/ 6066900 h 6858000"/>
              <a:gd name="connsiteX373" fmla="*/ 4584537 w 7467600"/>
              <a:gd name="connsiteY373" fmla="*/ 5324826 h 6858000"/>
              <a:gd name="connsiteX374" fmla="*/ 5037105 w 7467600"/>
              <a:gd name="connsiteY374" fmla="*/ 5088765 h 6858000"/>
              <a:gd name="connsiteX375" fmla="*/ 5039930 w 7467600"/>
              <a:gd name="connsiteY375" fmla="*/ 5089585 h 6858000"/>
              <a:gd name="connsiteX376" fmla="*/ 5263764 w 7467600"/>
              <a:gd name="connsiteY376" fmla="*/ 4735525 h 6858000"/>
              <a:gd name="connsiteX377" fmla="*/ 4086300 w 7467600"/>
              <a:gd name="connsiteY377" fmla="*/ 4884599 h 6858000"/>
              <a:gd name="connsiteX378" fmla="*/ 4085485 w 7467600"/>
              <a:gd name="connsiteY378" fmla="*/ 4899070 h 6858000"/>
              <a:gd name="connsiteX379" fmla="*/ 3871915 w 7467600"/>
              <a:gd name="connsiteY379" fmla="*/ 5253645 h 6858000"/>
              <a:gd name="connsiteX380" fmla="*/ 3799374 w 7467600"/>
              <a:gd name="connsiteY380" fmla="*/ 5466127 h 6858000"/>
              <a:gd name="connsiteX381" fmla="*/ 3498850 w 7467600"/>
              <a:gd name="connsiteY381" fmla="*/ 6661888 h 6858000"/>
              <a:gd name="connsiteX382" fmla="*/ 3399216 w 7467600"/>
              <a:gd name="connsiteY382" fmla="*/ 6858000 h 6858000"/>
              <a:gd name="connsiteX383" fmla="*/ 3303688 w 7467600"/>
              <a:gd name="connsiteY383" fmla="*/ 6858000 h 6858000"/>
              <a:gd name="connsiteX384" fmla="*/ 3391774 w 7467600"/>
              <a:gd name="connsiteY384" fmla="*/ 6697181 h 6858000"/>
              <a:gd name="connsiteX385" fmla="*/ 3735540 w 7467600"/>
              <a:gd name="connsiteY385" fmla="*/ 5546923 h 6858000"/>
              <a:gd name="connsiteX386" fmla="*/ 3729438 w 7467600"/>
              <a:gd name="connsiteY386" fmla="*/ 5569058 h 6858000"/>
              <a:gd name="connsiteX387" fmla="*/ 3707782 w 7467600"/>
              <a:gd name="connsiteY387" fmla="*/ 5644908 h 6858000"/>
              <a:gd name="connsiteX388" fmla="*/ 3583827 w 7467600"/>
              <a:gd name="connsiteY388" fmla="*/ 6039215 h 6858000"/>
              <a:gd name="connsiteX389" fmla="*/ 3547861 w 7467600"/>
              <a:gd name="connsiteY389" fmla="*/ 6129609 h 6858000"/>
              <a:gd name="connsiteX390" fmla="*/ 3490905 w 7467600"/>
              <a:gd name="connsiteY390" fmla="*/ 6277660 h 6858000"/>
              <a:gd name="connsiteX391" fmla="*/ 3455859 w 7467600"/>
              <a:gd name="connsiteY391" fmla="*/ 6391301 h 6858000"/>
              <a:gd name="connsiteX392" fmla="*/ 3429112 w 7467600"/>
              <a:gd name="connsiteY392" fmla="*/ 6479469 h 6858000"/>
              <a:gd name="connsiteX393" fmla="*/ 3304862 w 7467600"/>
              <a:gd name="connsiteY393" fmla="*/ 6796476 h 6858000"/>
              <a:gd name="connsiteX394" fmla="*/ 3276071 w 7467600"/>
              <a:gd name="connsiteY394" fmla="*/ 6858000 h 6858000"/>
              <a:gd name="connsiteX395" fmla="*/ 3240805 w 7467600"/>
              <a:gd name="connsiteY395" fmla="*/ 6858000 h 6858000"/>
              <a:gd name="connsiteX396" fmla="*/ 3275917 w 7467600"/>
              <a:gd name="connsiteY396" fmla="*/ 6783192 h 6858000"/>
              <a:gd name="connsiteX397" fmla="*/ 3399358 w 7467600"/>
              <a:gd name="connsiteY397" fmla="*/ 6469011 h 6858000"/>
              <a:gd name="connsiteX398" fmla="*/ 3425650 w 7467600"/>
              <a:gd name="connsiteY398" fmla="*/ 6381333 h 6858000"/>
              <a:gd name="connsiteX399" fmla="*/ 3460661 w 7467600"/>
              <a:gd name="connsiteY399" fmla="*/ 6266763 h 6858000"/>
              <a:gd name="connsiteX400" fmla="*/ 3518021 w 7467600"/>
              <a:gd name="connsiteY400" fmla="*/ 6117298 h 6858000"/>
              <a:gd name="connsiteX401" fmla="*/ 3554035 w 7467600"/>
              <a:gd name="connsiteY401" fmla="*/ 6027832 h 6858000"/>
              <a:gd name="connsiteX402" fmla="*/ 3677174 w 7467600"/>
              <a:gd name="connsiteY402" fmla="*/ 5636351 h 6858000"/>
              <a:gd name="connsiteX403" fmla="*/ 3698819 w 7467600"/>
              <a:gd name="connsiteY403" fmla="*/ 5560503 h 6858000"/>
              <a:gd name="connsiteX404" fmla="*/ 3702094 w 7467600"/>
              <a:gd name="connsiteY404" fmla="*/ 5549194 h 6858000"/>
              <a:gd name="connsiteX405" fmla="*/ 3398355 w 7467600"/>
              <a:gd name="connsiteY405" fmla="*/ 6094603 h 6858000"/>
              <a:gd name="connsiteX406" fmla="*/ 3193941 w 7467600"/>
              <a:gd name="connsiteY406" fmla="*/ 6798775 h 6858000"/>
              <a:gd name="connsiteX407" fmla="*/ 3184140 w 7467600"/>
              <a:gd name="connsiteY407" fmla="*/ 6858000 h 6858000"/>
              <a:gd name="connsiteX408" fmla="*/ 3099978 w 7467600"/>
              <a:gd name="connsiteY408" fmla="*/ 6858000 h 6858000"/>
              <a:gd name="connsiteX409" fmla="*/ 3101556 w 7467600"/>
              <a:gd name="connsiteY409" fmla="*/ 6843337 h 6858000"/>
              <a:gd name="connsiteX410" fmla="*/ 3370162 w 7467600"/>
              <a:gd name="connsiteY410" fmla="*/ 5785550 h 6858000"/>
              <a:gd name="connsiteX411" fmla="*/ 3746477 w 7467600"/>
              <a:gd name="connsiteY411" fmla="*/ 5377889 h 6858000"/>
              <a:gd name="connsiteX412" fmla="*/ 3863399 w 7467600"/>
              <a:gd name="connsiteY412" fmla="*/ 5087257 h 6858000"/>
              <a:gd name="connsiteX413" fmla="*/ 3968712 w 7467600"/>
              <a:gd name="connsiteY413" fmla="*/ 4913989 h 6858000"/>
              <a:gd name="connsiteX414" fmla="*/ 2792390 w 7467600"/>
              <a:gd name="connsiteY414" fmla="*/ 5382974 h 6858000"/>
              <a:gd name="connsiteX415" fmla="*/ 2714982 w 7467600"/>
              <a:gd name="connsiteY415" fmla="*/ 5427051 h 6858000"/>
              <a:gd name="connsiteX416" fmla="*/ 2813361 w 7467600"/>
              <a:gd name="connsiteY416" fmla="*/ 6023912 h 6858000"/>
              <a:gd name="connsiteX417" fmla="*/ 2688430 w 7467600"/>
              <a:gd name="connsiteY417" fmla="*/ 6801564 h 6858000"/>
              <a:gd name="connsiteX418" fmla="*/ 2629626 w 7467600"/>
              <a:gd name="connsiteY418" fmla="*/ 6763394 h 6858000"/>
              <a:gd name="connsiteX419" fmla="*/ 2565328 w 7467600"/>
              <a:gd name="connsiteY419" fmla="*/ 5516399 h 6858000"/>
              <a:gd name="connsiteX420" fmla="*/ 1922999 w 7467600"/>
              <a:gd name="connsiteY420" fmla="*/ 5980343 h 6858000"/>
              <a:gd name="connsiteX421" fmla="*/ 1950261 w 7467600"/>
              <a:gd name="connsiteY421" fmla="*/ 6405858 h 6858000"/>
              <a:gd name="connsiteX422" fmla="*/ 2365554 w 7467600"/>
              <a:gd name="connsiteY422" fmla="*/ 6759107 h 6858000"/>
              <a:gd name="connsiteX423" fmla="*/ 2424142 w 7467600"/>
              <a:gd name="connsiteY423" fmla="*/ 6858000 h 6858000"/>
              <a:gd name="connsiteX424" fmla="*/ 2395994 w 7467600"/>
              <a:gd name="connsiteY424" fmla="*/ 6858000 h 6858000"/>
              <a:gd name="connsiteX425" fmla="*/ 2392863 w 7467600"/>
              <a:gd name="connsiteY425" fmla="*/ 6852964 h 6858000"/>
              <a:gd name="connsiteX426" fmla="*/ 2017589 w 7467600"/>
              <a:gd name="connsiteY426" fmla="*/ 6493982 h 6858000"/>
              <a:gd name="connsiteX427" fmla="*/ 2147336 w 7467600"/>
              <a:gd name="connsiteY427" fmla="*/ 6594052 h 6858000"/>
              <a:gd name="connsiteX428" fmla="*/ 2207047 w 7467600"/>
              <a:gd name="connsiteY428" fmla="*/ 6654540 h 6858000"/>
              <a:gd name="connsiteX429" fmla="*/ 2299106 w 7467600"/>
              <a:gd name="connsiteY429" fmla="*/ 6778931 h 6858000"/>
              <a:gd name="connsiteX430" fmla="*/ 2314430 w 7467600"/>
              <a:gd name="connsiteY430" fmla="*/ 6801144 h 6858000"/>
              <a:gd name="connsiteX431" fmla="*/ 2352406 w 7467600"/>
              <a:gd name="connsiteY431" fmla="*/ 6858000 h 6858000"/>
              <a:gd name="connsiteX432" fmla="*/ 2314492 w 7467600"/>
              <a:gd name="connsiteY432" fmla="*/ 6858000 h 6858000"/>
              <a:gd name="connsiteX433" fmla="*/ 2288095 w 7467600"/>
              <a:gd name="connsiteY433" fmla="*/ 6818030 h 6858000"/>
              <a:gd name="connsiteX434" fmla="*/ 2272768 w 7467600"/>
              <a:gd name="connsiteY434" fmla="*/ 6795822 h 6858000"/>
              <a:gd name="connsiteX435" fmla="*/ 2182715 w 7467600"/>
              <a:gd name="connsiteY435" fmla="*/ 6675071 h 6858000"/>
              <a:gd name="connsiteX436" fmla="*/ 2032061 w 7467600"/>
              <a:gd name="connsiteY436" fmla="*/ 6541380 h 6858000"/>
              <a:gd name="connsiteX437" fmla="*/ 2257220 w 7467600"/>
              <a:gd name="connsiteY437" fmla="*/ 6826257 h 6858000"/>
              <a:gd name="connsiteX438" fmla="*/ 2281324 w 7467600"/>
              <a:gd name="connsiteY438" fmla="*/ 6858000 h 6858000"/>
              <a:gd name="connsiteX439" fmla="*/ 2242860 w 7467600"/>
              <a:gd name="connsiteY439" fmla="*/ 6858000 h 6858000"/>
              <a:gd name="connsiteX440" fmla="*/ 2232818 w 7467600"/>
              <a:gd name="connsiteY440" fmla="*/ 6844926 h 6858000"/>
              <a:gd name="connsiteX441" fmla="*/ 1990172 w 7467600"/>
              <a:gd name="connsiteY441" fmla="*/ 6542121 h 6858000"/>
              <a:gd name="connsiteX442" fmla="*/ 2124090 w 7467600"/>
              <a:gd name="connsiteY442" fmla="*/ 6761017 h 6858000"/>
              <a:gd name="connsiteX443" fmla="*/ 2200380 w 7467600"/>
              <a:gd name="connsiteY443" fmla="*/ 6858000 h 6858000"/>
              <a:gd name="connsiteX444" fmla="*/ 2147507 w 7467600"/>
              <a:gd name="connsiteY444" fmla="*/ 6858000 h 6858000"/>
              <a:gd name="connsiteX445" fmla="*/ 2070668 w 7467600"/>
              <a:gd name="connsiteY445" fmla="*/ 6761520 h 6858000"/>
              <a:gd name="connsiteX446" fmla="*/ 1975142 w 7467600"/>
              <a:gd name="connsiteY446" fmla="*/ 6585570 h 6858000"/>
              <a:gd name="connsiteX447" fmla="*/ 2050035 w 7467600"/>
              <a:gd name="connsiteY447" fmla="*/ 6813345 h 6858000"/>
              <a:gd name="connsiteX448" fmla="*/ 2063025 w 7467600"/>
              <a:gd name="connsiteY448" fmla="*/ 6858000 h 6858000"/>
              <a:gd name="connsiteX449" fmla="*/ 2021675 w 7467600"/>
              <a:gd name="connsiteY449" fmla="*/ 6858000 h 6858000"/>
              <a:gd name="connsiteX450" fmla="*/ 2019308 w 7467600"/>
              <a:gd name="connsiteY450" fmla="*/ 6847118 h 6858000"/>
              <a:gd name="connsiteX451" fmla="*/ 1938835 w 7467600"/>
              <a:gd name="connsiteY451" fmla="*/ 6551160 h 6858000"/>
              <a:gd name="connsiteX452" fmla="*/ 1953230 w 7467600"/>
              <a:gd name="connsiteY452" fmla="*/ 6759699 h 6858000"/>
              <a:gd name="connsiteX453" fmla="*/ 1956763 w 7467600"/>
              <a:gd name="connsiteY453" fmla="*/ 6778191 h 6858000"/>
              <a:gd name="connsiteX454" fmla="*/ 1967925 w 7467600"/>
              <a:gd name="connsiteY454" fmla="*/ 6858000 h 6858000"/>
              <a:gd name="connsiteX455" fmla="*/ 1936622 w 7467600"/>
              <a:gd name="connsiteY455" fmla="*/ 6858000 h 6858000"/>
              <a:gd name="connsiteX456" fmla="*/ 1926261 w 7467600"/>
              <a:gd name="connsiteY456" fmla="*/ 6784064 h 6858000"/>
              <a:gd name="connsiteX457" fmla="*/ 1922724 w 7467600"/>
              <a:gd name="connsiteY457" fmla="*/ 6765577 h 6858000"/>
              <a:gd name="connsiteX458" fmla="*/ 1904650 w 7467600"/>
              <a:gd name="connsiteY458" fmla="*/ 6639616 h 6858000"/>
              <a:gd name="connsiteX459" fmla="*/ 1885273 w 7467600"/>
              <a:gd name="connsiteY459" fmla="*/ 6858000 h 6858000"/>
              <a:gd name="connsiteX460" fmla="*/ 1854363 w 7467600"/>
              <a:gd name="connsiteY460" fmla="*/ 6858000 h 6858000"/>
              <a:gd name="connsiteX461" fmla="*/ 1880391 w 7467600"/>
              <a:gd name="connsiteY461" fmla="*/ 6603796 h 6858000"/>
              <a:gd name="connsiteX462" fmla="*/ 1818273 w 7467600"/>
              <a:gd name="connsiteY462" fmla="*/ 6715729 h 6858000"/>
              <a:gd name="connsiteX463" fmla="*/ 1794691 w 7467600"/>
              <a:gd name="connsiteY463" fmla="*/ 6843239 h 6858000"/>
              <a:gd name="connsiteX464" fmla="*/ 1794914 w 7467600"/>
              <a:gd name="connsiteY464" fmla="*/ 6858000 h 6858000"/>
              <a:gd name="connsiteX465" fmla="*/ 1746128 w 7467600"/>
              <a:gd name="connsiteY465" fmla="*/ 6858000 h 6858000"/>
              <a:gd name="connsiteX466" fmla="*/ 1753934 w 7467600"/>
              <a:gd name="connsiteY466" fmla="*/ 6724796 h 6858000"/>
              <a:gd name="connsiteX467" fmla="*/ 1792053 w 7467600"/>
              <a:gd name="connsiteY467" fmla="*/ 6572396 h 6858000"/>
              <a:gd name="connsiteX468" fmla="*/ 1862248 w 7467600"/>
              <a:gd name="connsiteY468" fmla="*/ 6266397 h 6858000"/>
              <a:gd name="connsiteX469" fmla="*/ 1862250 w 7467600"/>
              <a:gd name="connsiteY469" fmla="*/ 6033531 h 6858000"/>
              <a:gd name="connsiteX470" fmla="*/ 1211999 w 7467600"/>
              <a:gd name="connsiteY470" fmla="*/ 6683610 h 6858000"/>
              <a:gd name="connsiteX471" fmla="*/ 1213266 w 7467600"/>
              <a:gd name="connsiteY471" fmla="*/ 6691947 h 6858000"/>
              <a:gd name="connsiteX472" fmla="*/ 1203370 w 7467600"/>
              <a:gd name="connsiteY472" fmla="*/ 6850676 h 6858000"/>
              <a:gd name="connsiteX473" fmla="*/ 1203671 w 7467600"/>
              <a:gd name="connsiteY473" fmla="*/ 6858000 h 6858000"/>
              <a:gd name="connsiteX474" fmla="*/ 1143180 w 7467600"/>
              <a:gd name="connsiteY474" fmla="*/ 6858000 h 6858000"/>
              <a:gd name="connsiteX475" fmla="*/ 1142176 w 7467600"/>
              <a:gd name="connsiteY475" fmla="*/ 6766045 h 6858000"/>
              <a:gd name="connsiteX476" fmla="*/ 1067484 w 7467600"/>
              <a:gd name="connsiteY476" fmla="*/ 6858000 h 6858000"/>
              <a:gd name="connsiteX477" fmla="*/ 953928 w 7467600"/>
              <a:gd name="connsiteY477" fmla="*/ 6858000 h 6858000"/>
              <a:gd name="connsiteX478" fmla="*/ 959715 w 7467600"/>
              <a:gd name="connsiteY478" fmla="*/ 6850185 h 6858000"/>
              <a:gd name="connsiteX479" fmla="*/ 1483788 w 7467600"/>
              <a:gd name="connsiteY479" fmla="*/ 6259174 h 6858000"/>
              <a:gd name="connsiteX480" fmla="*/ 1100671 w 7467600"/>
              <a:gd name="connsiteY480" fmla="*/ 6252137 h 6858000"/>
              <a:gd name="connsiteX481" fmla="*/ 1090144 w 7467600"/>
              <a:gd name="connsiteY481" fmla="*/ 6256748 h 6858000"/>
              <a:gd name="connsiteX482" fmla="*/ 1095872 w 7467600"/>
              <a:gd name="connsiteY482" fmla="*/ 6271892 h 6858000"/>
              <a:gd name="connsiteX483" fmla="*/ 262785 w 7467600"/>
              <a:gd name="connsiteY483" fmla="*/ 6845450 h 6858000"/>
              <a:gd name="connsiteX484" fmla="*/ 209968 w 7467600"/>
              <a:gd name="connsiteY484" fmla="*/ 6770713 h 6858000"/>
              <a:gd name="connsiteX485" fmla="*/ 873460 w 7467600"/>
              <a:gd name="connsiteY485" fmla="*/ 6253768 h 6858000"/>
              <a:gd name="connsiteX486" fmla="*/ 192686 w 7467600"/>
              <a:gd name="connsiteY486" fmla="*/ 5849257 h 6858000"/>
              <a:gd name="connsiteX487" fmla="*/ 4696 w 7467600"/>
              <a:gd name="connsiteY487" fmla="*/ 5697668 h 6858000"/>
              <a:gd name="connsiteX488" fmla="*/ 0 w 7467600"/>
              <a:gd name="connsiteY488" fmla="*/ 5689984 h 6858000"/>
              <a:gd name="connsiteX489" fmla="*/ 0 w 7467600"/>
              <a:gd name="connsiteY489" fmla="*/ 5513472 h 6858000"/>
              <a:gd name="connsiteX490" fmla="*/ 174101 w 7467600"/>
              <a:gd name="connsiteY490" fmla="*/ 5620277 h 6858000"/>
              <a:gd name="connsiteX491" fmla="*/ 891800 w 7467600"/>
              <a:gd name="connsiteY491" fmla="*/ 6036935 h 6858000"/>
              <a:gd name="connsiteX492" fmla="*/ 1072219 w 7467600"/>
              <a:gd name="connsiteY492" fmla="*/ 6169443 h 6858000"/>
              <a:gd name="connsiteX493" fmla="*/ 1074117 w 7467600"/>
              <a:gd name="connsiteY493" fmla="*/ 6170301 h 6858000"/>
              <a:gd name="connsiteX494" fmla="*/ 1083114 w 7467600"/>
              <a:gd name="connsiteY494" fmla="*/ 6174131 h 6858000"/>
              <a:gd name="connsiteX495" fmla="*/ 1543010 w 7467600"/>
              <a:gd name="connsiteY495" fmla="*/ 6191140 h 6858000"/>
              <a:gd name="connsiteX496" fmla="*/ 1551080 w 7467600"/>
              <a:gd name="connsiteY496" fmla="*/ 6195006 h 6858000"/>
              <a:gd name="connsiteX497" fmla="*/ 2345443 w 7467600"/>
              <a:gd name="connsiteY497" fmla="*/ 5549882 h 6858000"/>
              <a:gd name="connsiteX498" fmla="*/ 1721499 w 7467600"/>
              <a:gd name="connsiteY498" fmla="*/ 5599969 h 6858000"/>
              <a:gd name="connsiteX499" fmla="*/ 767716 w 7467600"/>
              <a:gd name="connsiteY499" fmla="*/ 5472768 h 6858000"/>
              <a:gd name="connsiteX500" fmla="*/ 722147 w 7467600"/>
              <a:gd name="connsiteY500" fmla="*/ 5393091 h 6858000"/>
              <a:gd name="connsiteX501" fmla="*/ 1485552 w 7467600"/>
              <a:gd name="connsiteY501" fmla="*/ 5313202 h 6858000"/>
              <a:gd name="connsiteX502" fmla="*/ 2143004 w 7467600"/>
              <a:gd name="connsiteY502" fmla="*/ 5402420 h 6858000"/>
              <a:gd name="connsiteX503" fmla="*/ 1933391 w 7467600"/>
              <a:gd name="connsiteY503" fmla="*/ 5156971 h 6858000"/>
              <a:gd name="connsiteX504" fmla="*/ 1827118 w 7467600"/>
              <a:gd name="connsiteY504" fmla="*/ 4968410 h 6858000"/>
              <a:gd name="connsiteX505" fmla="*/ 1837349 w 7467600"/>
              <a:gd name="connsiteY505" fmla="*/ 4956357 h 6858000"/>
              <a:gd name="connsiteX506" fmla="*/ 2162835 w 7467600"/>
              <a:gd name="connsiteY506" fmla="*/ 5187853 h 6858000"/>
              <a:gd name="connsiteX507" fmla="*/ 2257167 w 7467600"/>
              <a:gd name="connsiteY507" fmla="*/ 5462123 h 6858000"/>
              <a:gd name="connsiteX508" fmla="*/ 2261598 w 7467600"/>
              <a:gd name="connsiteY508" fmla="*/ 5467998 h 6858000"/>
              <a:gd name="connsiteX509" fmla="*/ 2437177 w 7467600"/>
              <a:gd name="connsiteY509" fmla="*/ 5479608 h 6858000"/>
              <a:gd name="connsiteX510" fmla="*/ 2445247 w 7467600"/>
              <a:gd name="connsiteY510" fmla="*/ 5483476 h 6858000"/>
              <a:gd name="connsiteX511" fmla="*/ 2743626 w 7467600"/>
              <a:gd name="connsiteY511" fmla="*/ 5304819 h 6858000"/>
              <a:gd name="connsiteX512" fmla="*/ 3048102 w 7467600"/>
              <a:gd name="connsiteY512" fmla="*/ 5150595 h 6858000"/>
              <a:gd name="connsiteX513" fmla="*/ 1799414 w 7467600"/>
              <a:gd name="connsiteY513" fmla="*/ 4694732 h 6858000"/>
              <a:gd name="connsiteX514" fmla="*/ 1771735 w 7467600"/>
              <a:gd name="connsiteY514" fmla="*/ 4619929 h 6858000"/>
              <a:gd name="connsiteX515" fmla="*/ 3104273 w 7467600"/>
              <a:gd name="connsiteY515" fmla="*/ 5076159 h 6858000"/>
              <a:gd name="connsiteX516" fmla="*/ 3113245 w 7467600"/>
              <a:gd name="connsiteY516" fmla="*/ 5090705 h 6858000"/>
              <a:gd name="connsiteX517" fmla="*/ 3126294 w 7467600"/>
              <a:gd name="connsiteY517" fmla="*/ 5114400 h 6858000"/>
              <a:gd name="connsiteX518" fmla="*/ 3937433 w 7467600"/>
              <a:gd name="connsiteY518" fmla="*/ 4830473 h 6858000"/>
              <a:gd name="connsiteX519" fmla="*/ 3590475 w 7467600"/>
              <a:gd name="connsiteY519" fmla="*/ 4597974 h 6858000"/>
              <a:gd name="connsiteX520" fmla="*/ 3100264 w 7467600"/>
              <a:gd name="connsiteY520" fmla="*/ 4579845 h 6858000"/>
              <a:gd name="connsiteX521" fmla="*/ 2183576 w 7467600"/>
              <a:gd name="connsiteY521" fmla="*/ 4227150 h 6858000"/>
              <a:gd name="connsiteX522" fmla="*/ 2151029 w 7467600"/>
              <a:gd name="connsiteY522" fmla="*/ 4146947 h 6858000"/>
              <a:gd name="connsiteX523" fmla="*/ 3563434 w 7467600"/>
              <a:gd name="connsiteY523" fmla="*/ 4469115 h 6858000"/>
              <a:gd name="connsiteX524" fmla="*/ 3177952 w 7467600"/>
              <a:gd name="connsiteY524" fmla="*/ 3657386 h 6858000"/>
              <a:gd name="connsiteX525" fmla="*/ 3189263 w 7467600"/>
              <a:gd name="connsiteY525" fmla="*/ 3625726 h 6858000"/>
              <a:gd name="connsiteX526" fmla="*/ 3560912 w 7467600"/>
              <a:gd name="connsiteY526" fmla="*/ 4079863 h 6858000"/>
              <a:gd name="connsiteX527" fmla="*/ 3626636 w 7467600"/>
              <a:gd name="connsiteY527" fmla="*/ 4512230 h 6858000"/>
              <a:gd name="connsiteX528" fmla="*/ 3653088 w 7467600"/>
              <a:gd name="connsiteY528" fmla="*/ 4521417 h 6858000"/>
              <a:gd name="connsiteX529" fmla="*/ 3988128 w 7467600"/>
              <a:gd name="connsiteY529" fmla="*/ 4817267 h 6858000"/>
              <a:gd name="connsiteX530" fmla="*/ 4830582 w 7467600"/>
              <a:gd name="connsiteY530" fmla="*/ 4676000 h 6858000"/>
              <a:gd name="connsiteX531" fmla="*/ 4830100 w 7467600"/>
              <a:gd name="connsiteY531" fmla="*/ 4675554 h 6858000"/>
              <a:gd name="connsiteX532" fmla="*/ 4036318 w 7467600"/>
              <a:gd name="connsiteY532" fmla="*/ 4147013 h 6858000"/>
              <a:gd name="connsiteX533" fmla="*/ 3432098 w 7467600"/>
              <a:gd name="connsiteY533" fmla="*/ 3537312 h 6858000"/>
              <a:gd name="connsiteX534" fmla="*/ 3446761 w 7467600"/>
              <a:gd name="connsiteY534" fmla="*/ 3461278 h 6858000"/>
              <a:gd name="connsiteX535" fmla="*/ 4419733 w 7467600"/>
              <a:gd name="connsiteY535" fmla="*/ 3963555 h 6858000"/>
              <a:gd name="connsiteX536" fmla="*/ 4781371 w 7467600"/>
              <a:gd name="connsiteY536" fmla="*/ 4458604 h 6858000"/>
              <a:gd name="connsiteX537" fmla="*/ 4780440 w 7467600"/>
              <a:gd name="connsiteY537" fmla="*/ 4470290 h 6858000"/>
              <a:gd name="connsiteX538" fmla="*/ 4898954 w 7467600"/>
              <a:gd name="connsiteY538" fmla="*/ 4662092 h 6858000"/>
              <a:gd name="connsiteX539" fmla="*/ 4900699 w 7467600"/>
              <a:gd name="connsiteY539" fmla="*/ 4670867 h 6858000"/>
              <a:gd name="connsiteX540" fmla="*/ 5714511 w 7467600"/>
              <a:gd name="connsiteY540" fmla="*/ 4663483 h 6858000"/>
              <a:gd name="connsiteX541" fmla="*/ 5464793 w 7467600"/>
              <a:gd name="connsiteY541" fmla="*/ 4393556 h 6858000"/>
              <a:gd name="connsiteX542" fmla="*/ 5461897 w 7467600"/>
              <a:gd name="connsiteY542" fmla="*/ 4390879 h 6858000"/>
              <a:gd name="connsiteX543" fmla="*/ 4294126 w 7467600"/>
              <a:gd name="connsiteY543" fmla="*/ 3303048 h 6858000"/>
              <a:gd name="connsiteX544" fmla="*/ 4305321 w 7467600"/>
              <a:gd name="connsiteY544" fmla="*/ 3256953 h 6858000"/>
              <a:gd name="connsiteX545" fmla="*/ 4949299 w 7467600"/>
              <a:gd name="connsiteY545" fmla="*/ 3766336 h 6858000"/>
              <a:gd name="connsiteX546" fmla="*/ 5291452 w 7467600"/>
              <a:gd name="connsiteY546" fmla="*/ 4076801 h 6858000"/>
              <a:gd name="connsiteX547" fmla="*/ 5434998 w 7467600"/>
              <a:gd name="connsiteY547" fmla="*/ 4254100 h 6858000"/>
              <a:gd name="connsiteX548" fmla="*/ 5351015 w 7467600"/>
              <a:gd name="connsiteY548" fmla="*/ 3760989 h 6858000"/>
              <a:gd name="connsiteX549" fmla="*/ 5413780 w 7467600"/>
              <a:gd name="connsiteY549" fmla="*/ 2966265 h 6858000"/>
              <a:gd name="connsiteX550" fmla="*/ 5425627 w 7467600"/>
              <a:gd name="connsiteY550" fmla="*/ 2954192 h 6858000"/>
              <a:gd name="connsiteX551" fmla="*/ 6604735 w 7467600"/>
              <a:gd name="connsiteY551" fmla="*/ 2041381 h 6858000"/>
              <a:gd name="connsiteX552" fmla="*/ 7204487 w 7467600"/>
              <a:gd name="connsiteY552" fmla="*/ 2742112 h 6858000"/>
              <a:gd name="connsiteX553" fmla="*/ 7131592 w 7467600"/>
              <a:gd name="connsiteY553" fmla="*/ 2672096 h 6858000"/>
              <a:gd name="connsiteX554" fmla="*/ 6996344 w 7467600"/>
              <a:gd name="connsiteY554" fmla="*/ 2518310 h 6858000"/>
              <a:gd name="connsiteX555" fmla="*/ 6735495 w 7467600"/>
              <a:gd name="connsiteY555" fmla="*/ 2196890 h 6858000"/>
              <a:gd name="connsiteX556" fmla="*/ 6721901 w 7467600"/>
              <a:gd name="connsiteY556" fmla="*/ 2179274 h 6858000"/>
              <a:gd name="connsiteX557" fmla="*/ 6604735 w 7467600"/>
              <a:gd name="connsiteY557" fmla="*/ 2041381 h 6858000"/>
              <a:gd name="connsiteX558" fmla="*/ 6591670 w 7467600"/>
              <a:gd name="connsiteY558" fmla="*/ 1988277 h 6858000"/>
              <a:gd name="connsiteX559" fmla="*/ 6747349 w 7467600"/>
              <a:gd name="connsiteY559" fmla="*/ 2160069 h 6858000"/>
              <a:gd name="connsiteX560" fmla="*/ 6760943 w 7467600"/>
              <a:gd name="connsiteY560" fmla="*/ 2177686 h 6858000"/>
              <a:gd name="connsiteX561" fmla="*/ 7021065 w 7467600"/>
              <a:gd name="connsiteY561" fmla="*/ 2498102 h 6858000"/>
              <a:gd name="connsiteX562" fmla="*/ 7155223 w 7467600"/>
              <a:gd name="connsiteY562" fmla="*/ 2650386 h 6858000"/>
              <a:gd name="connsiteX563" fmla="*/ 7203167 w 7467600"/>
              <a:gd name="connsiteY563" fmla="*/ 2697288 h 6858000"/>
              <a:gd name="connsiteX564" fmla="*/ 6937703 w 7467600"/>
              <a:gd name="connsiteY564" fmla="*/ 2321981 h 6858000"/>
              <a:gd name="connsiteX565" fmla="*/ 6591670 w 7467600"/>
              <a:gd name="connsiteY565" fmla="*/ 1988277 h 6858000"/>
              <a:gd name="connsiteX566" fmla="*/ 5798671 w 7467600"/>
              <a:gd name="connsiteY566" fmla="*/ 1981601 h 6858000"/>
              <a:gd name="connsiteX567" fmla="*/ 5754709 w 7467600"/>
              <a:gd name="connsiteY567" fmla="*/ 2071454 h 6858000"/>
              <a:gd name="connsiteX568" fmla="*/ 5763044 w 7467600"/>
              <a:gd name="connsiteY568" fmla="*/ 2842206 h 6858000"/>
              <a:gd name="connsiteX569" fmla="*/ 5764974 w 7467600"/>
              <a:gd name="connsiteY569" fmla="*/ 2799609 h 6858000"/>
              <a:gd name="connsiteX570" fmla="*/ 5767665 w 7467600"/>
              <a:gd name="connsiteY570" fmla="*/ 2666409 h 6858000"/>
              <a:gd name="connsiteX571" fmla="*/ 5763055 w 7467600"/>
              <a:gd name="connsiteY571" fmla="*/ 2579705 h 6858000"/>
              <a:gd name="connsiteX572" fmla="*/ 5758079 w 7467600"/>
              <a:gd name="connsiteY572" fmla="*/ 2492508 h 6858000"/>
              <a:gd name="connsiteX573" fmla="*/ 5779325 w 7467600"/>
              <a:gd name="connsiteY573" fmla="*/ 2197069 h 6858000"/>
              <a:gd name="connsiteX574" fmla="*/ 5798671 w 7467600"/>
              <a:gd name="connsiteY574" fmla="*/ 1981601 h 6858000"/>
              <a:gd name="connsiteX575" fmla="*/ 5829202 w 7467600"/>
              <a:gd name="connsiteY575" fmla="*/ 1971679 h 6858000"/>
              <a:gd name="connsiteX576" fmla="*/ 5809558 w 7467600"/>
              <a:gd name="connsiteY576" fmla="*/ 2198043 h 6858000"/>
              <a:gd name="connsiteX577" fmla="*/ 5788653 w 7467600"/>
              <a:gd name="connsiteY577" fmla="*/ 2489430 h 6858000"/>
              <a:gd name="connsiteX578" fmla="*/ 5793439 w 7467600"/>
              <a:gd name="connsiteY578" fmla="*/ 2575235 h 6858000"/>
              <a:gd name="connsiteX579" fmla="*/ 5796837 w 7467600"/>
              <a:gd name="connsiteY579" fmla="*/ 2637633 h 6858000"/>
              <a:gd name="connsiteX580" fmla="*/ 5818614 w 7467600"/>
              <a:gd name="connsiteY580" fmla="*/ 2473055 h 6858000"/>
              <a:gd name="connsiteX581" fmla="*/ 5829202 w 7467600"/>
              <a:gd name="connsiteY581" fmla="*/ 1971679 h 6858000"/>
              <a:gd name="connsiteX582" fmla="*/ 5911389 w 7467600"/>
              <a:gd name="connsiteY582" fmla="*/ 1898371 h 6858000"/>
              <a:gd name="connsiteX583" fmla="*/ 6237627 w 7467600"/>
              <a:gd name="connsiteY583" fmla="*/ 2231921 h 6858000"/>
              <a:gd name="connsiteX584" fmla="*/ 5911389 w 7467600"/>
              <a:gd name="connsiteY584" fmla="*/ 1898371 h 6858000"/>
              <a:gd name="connsiteX585" fmla="*/ 6944437 w 7467600"/>
              <a:gd name="connsiteY585" fmla="*/ 1575402 h 6858000"/>
              <a:gd name="connsiteX586" fmla="*/ 6304730 w 7467600"/>
              <a:gd name="connsiteY586" fmla="*/ 1766654 h 6858000"/>
              <a:gd name="connsiteX587" fmla="*/ 6944437 w 7467600"/>
              <a:gd name="connsiteY587" fmla="*/ 1575402 h 6858000"/>
              <a:gd name="connsiteX588" fmla="*/ 7019523 w 7467600"/>
              <a:gd name="connsiteY588" fmla="*/ 1519450 h 6858000"/>
              <a:gd name="connsiteX589" fmla="*/ 6298091 w 7467600"/>
              <a:gd name="connsiteY589" fmla="*/ 1737122 h 6858000"/>
              <a:gd name="connsiteX590" fmla="*/ 7019523 w 7467600"/>
              <a:gd name="connsiteY590" fmla="*/ 1519450 h 6858000"/>
              <a:gd name="connsiteX591" fmla="*/ 2399523 w 7467600"/>
              <a:gd name="connsiteY591" fmla="*/ 1428234 h 6858000"/>
              <a:gd name="connsiteX592" fmla="*/ 2224982 w 7467600"/>
              <a:gd name="connsiteY592" fmla="*/ 1826201 h 6858000"/>
              <a:gd name="connsiteX593" fmla="*/ 2096099 w 7467600"/>
              <a:gd name="connsiteY593" fmla="*/ 2345900 h 6858000"/>
              <a:gd name="connsiteX594" fmla="*/ 2283317 w 7467600"/>
              <a:gd name="connsiteY594" fmla="*/ 1796925 h 6858000"/>
              <a:gd name="connsiteX595" fmla="*/ 2399523 w 7467600"/>
              <a:gd name="connsiteY595" fmla="*/ 1428234 h 6858000"/>
              <a:gd name="connsiteX596" fmla="*/ 2448558 w 7467600"/>
              <a:gd name="connsiteY596" fmla="*/ 1373435 h 6858000"/>
              <a:gd name="connsiteX597" fmla="*/ 2312521 w 7467600"/>
              <a:gd name="connsiteY597" fmla="*/ 1806140 h 6858000"/>
              <a:gd name="connsiteX598" fmla="*/ 2127533 w 7467600"/>
              <a:gd name="connsiteY598" fmla="*/ 2348380 h 6858000"/>
              <a:gd name="connsiteX599" fmla="*/ 2358080 w 7467600"/>
              <a:gd name="connsiteY599" fmla="*/ 1866134 h 6858000"/>
              <a:gd name="connsiteX600" fmla="*/ 2407436 w 7467600"/>
              <a:gd name="connsiteY600" fmla="*/ 1651070 h 6858000"/>
              <a:gd name="connsiteX601" fmla="*/ 2448558 w 7467600"/>
              <a:gd name="connsiteY601" fmla="*/ 1373435 h 6858000"/>
              <a:gd name="connsiteX602" fmla="*/ 278707 w 7467600"/>
              <a:gd name="connsiteY602" fmla="*/ 1352270 h 6858000"/>
              <a:gd name="connsiteX603" fmla="*/ 321570 w 7467600"/>
              <a:gd name="connsiteY603" fmla="*/ 1861610 h 6858000"/>
              <a:gd name="connsiteX604" fmla="*/ 294281 w 7467600"/>
              <a:gd name="connsiteY604" fmla="*/ 1440658 h 6858000"/>
              <a:gd name="connsiteX605" fmla="*/ 278707 w 7467600"/>
              <a:gd name="connsiteY605" fmla="*/ 1352270 h 6858000"/>
              <a:gd name="connsiteX606" fmla="*/ 1423821 w 7467600"/>
              <a:gd name="connsiteY606" fmla="*/ 1351958 h 6858000"/>
              <a:gd name="connsiteX607" fmla="*/ 1638521 w 7467600"/>
              <a:gd name="connsiteY607" fmla="*/ 1908470 h 6858000"/>
              <a:gd name="connsiteX608" fmla="*/ 1754199 w 7467600"/>
              <a:gd name="connsiteY608" fmla="*/ 2149284 h 6858000"/>
              <a:gd name="connsiteX609" fmla="*/ 1908359 w 7467600"/>
              <a:gd name="connsiteY609" fmla="*/ 2364988 h 6858000"/>
              <a:gd name="connsiteX610" fmla="*/ 1647661 w 7467600"/>
              <a:gd name="connsiteY610" fmla="*/ 1825945 h 6858000"/>
              <a:gd name="connsiteX611" fmla="*/ 1423821 w 7467600"/>
              <a:gd name="connsiteY611" fmla="*/ 1351958 h 6858000"/>
              <a:gd name="connsiteX612" fmla="*/ 1431890 w 7467600"/>
              <a:gd name="connsiteY612" fmla="*/ 1306475 h 6858000"/>
              <a:gd name="connsiteX613" fmla="*/ 1507597 w 7467600"/>
              <a:gd name="connsiteY613" fmla="*/ 1446132 h 6858000"/>
              <a:gd name="connsiteX614" fmla="*/ 1674586 w 7467600"/>
              <a:gd name="connsiteY614" fmla="*/ 1813832 h 6858000"/>
              <a:gd name="connsiteX615" fmla="*/ 1815950 w 7467600"/>
              <a:gd name="connsiteY615" fmla="*/ 2128564 h 6858000"/>
              <a:gd name="connsiteX616" fmla="*/ 1984242 w 7467600"/>
              <a:gd name="connsiteY616" fmla="*/ 2430829 h 6858000"/>
              <a:gd name="connsiteX617" fmla="*/ 2014023 w 7467600"/>
              <a:gd name="connsiteY617" fmla="*/ 2450995 h 6858000"/>
              <a:gd name="connsiteX618" fmla="*/ 1747337 w 7467600"/>
              <a:gd name="connsiteY618" fmla="*/ 1855264 h 6858000"/>
              <a:gd name="connsiteX619" fmla="*/ 1533749 w 7467600"/>
              <a:gd name="connsiteY619" fmla="*/ 1478656 h 6858000"/>
              <a:gd name="connsiteX620" fmla="*/ 1431890 w 7467600"/>
              <a:gd name="connsiteY620" fmla="*/ 1306475 h 6858000"/>
              <a:gd name="connsiteX621" fmla="*/ 5052692 w 7467600"/>
              <a:gd name="connsiteY621" fmla="*/ 1292994 h 6858000"/>
              <a:gd name="connsiteX622" fmla="*/ 5200661 w 7467600"/>
              <a:gd name="connsiteY622" fmla="*/ 1635186 h 6858000"/>
              <a:gd name="connsiteX623" fmla="*/ 5297138 w 7467600"/>
              <a:gd name="connsiteY623" fmla="*/ 1906351 h 6858000"/>
              <a:gd name="connsiteX624" fmla="*/ 5052692 w 7467600"/>
              <a:gd name="connsiteY624" fmla="*/ 1292994 h 6858000"/>
              <a:gd name="connsiteX625" fmla="*/ 5009948 w 7467600"/>
              <a:gd name="connsiteY625" fmla="*/ 1273619 h 6858000"/>
              <a:gd name="connsiteX626" fmla="*/ 5121777 w 7467600"/>
              <a:gd name="connsiteY626" fmla="*/ 1654213 h 6858000"/>
              <a:gd name="connsiteX627" fmla="*/ 5293545 w 7467600"/>
              <a:gd name="connsiteY627" fmla="*/ 2072247 h 6858000"/>
              <a:gd name="connsiteX628" fmla="*/ 5294042 w 7467600"/>
              <a:gd name="connsiteY628" fmla="*/ 2065019 h 6858000"/>
              <a:gd name="connsiteX629" fmla="*/ 5171936 w 7467600"/>
              <a:gd name="connsiteY629" fmla="*/ 1647613 h 6858000"/>
              <a:gd name="connsiteX630" fmla="*/ 5009948 w 7467600"/>
              <a:gd name="connsiteY630" fmla="*/ 1273619 h 6858000"/>
              <a:gd name="connsiteX631" fmla="*/ 655236 w 7467600"/>
              <a:gd name="connsiteY631" fmla="*/ 1268632 h 6858000"/>
              <a:gd name="connsiteX632" fmla="*/ 839521 w 7467600"/>
              <a:gd name="connsiteY632" fmla="*/ 1685315 h 6858000"/>
              <a:gd name="connsiteX633" fmla="*/ 1109416 w 7467600"/>
              <a:gd name="connsiteY633" fmla="*/ 2061663 h 6858000"/>
              <a:gd name="connsiteX634" fmla="*/ 1298300 w 7467600"/>
              <a:gd name="connsiteY634" fmla="*/ 2247742 h 6858000"/>
              <a:gd name="connsiteX635" fmla="*/ 1125871 w 7467600"/>
              <a:gd name="connsiteY635" fmla="*/ 1989513 h 6858000"/>
              <a:gd name="connsiteX636" fmla="*/ 981574 w 7467600"/>
              <a:gd name="connsiteY636" fmla="*/ 1783157 h 6858000"/>
              <a:gd name="connsiteX637" fmla="*/ 922198 w 7467600"/>
              <a:gd name="connsiteY637" fmla="*/ 1677437 h 6858000"/>
              <a:gd name="connsiteX638" fmla="*/ 869293 w 7467600"/>
              <a:gd name="connsiteY638" fmla="*/ 1583214 h 6858000"/>
              <a:gd name="connsiteX639" fmla="*/ 751431 w 7467600"/>
              <a:gd name="connsiteY639" fmla="*/ 1405731 h 6858000"/>
              <a:gd name="connsiteX640" fmla="*/ 655236 w 7467600"/>
              <a:gd name="connsiteY640" fmla="*/ 1268632 h 6858000"/>
              <a:gd name="connsiteX641" fmla="*/ 6516292 w 7467600"/>
              <a:gd name="connsiteY641" fmla="*/ 1263064 h 6858000"/>
              <a:gd name="connsiteX642" fmla="*/ 5736320 w 7467600"/>
              <a:gd name="connsiteY642" fmla="*/ 1501803 h 6858000"/>
              <a:gd name="connsiteX643" fmla="*/ 6516292 w 7467600"/>
              <a:gd name="connsiteY643" fmla="*/ 1263064 h 6858000"/>
              <a:gd name="connsiteX644" fmla="*/ 291466 w 7467600"/>
              <a:gd name="connsiteY644" fmla="*/ 1250369 h 6858000"/>
              <a:gd name="connsiteX645" fmla="*/ 323180 w 7467600"/>
              <a:gd name="connsiteY645" fmla="*/ 1435283 h 6858000"/>
              <a:gd name="connsiteX646" fmla="*/ 349381 w 7467600"/>
              <a:gd name="connsiteY646" fmla="*/ 1875041 h 6858000"/>
              <a:gd name="connsiteX647" fmla="*/ 374363 w 7467600"/>
              <a:gd name="connsiteY647" fmla="*/ 1506494 h 6858000"/>
              <a:gd name="connsiteX648" fmla="*/ 302168 w 7467600"/>
              <a:gd name="connsiteY648" fmla="*/ 1274495 h 6858000"/>
              <a:gd name="connsiteX649" fmla="*/ 291466 w 7467600"/>
              <a:gd name="connsiteY649" fmla="*/ 1250369 h 6858000"/>
              <a:gd name="connsiteX650" fmla="*/ 678222 w 7467600"/>
              <a:gd name="connsiteY650" fmla="*/ 1248670 h 6858000"/>
              <a:gd name="connsiteX651" fmla="*/ 775536 w 7467600"/>
              <a:gd name="connsiteY651" fmla="*/ 1388015 h 6858000"/>
              <a:gd name="connsiteX652" fmla="*/ 894529 w 7467600"/>
              <a:gd name="connsiteY652" fmla="*/ 1567739 h 6858000"/>
              <a:gd name="connsiteX653" fmla="*/ 948000 w 7467600"/>
              <a:gd name="connsiteY653" fmla="*/ 1663088 h 6858000"/>
              <a:gd name="connsiteX654" fmla="*/ 1006812 w 7467600"/>
              <a:gd name="connsiteY654" fmla="*/ 1767683 h 6858000"/>
              <a:gd name="connsiteX655" fmla="*/ 1149133 w 7467600"/>
              <a:gd name="connsiteY655" fmla="*/ 1971513 h 6858000"/>
              <a:gd name="connsiteX656" fmla="*/ 1333952 w 7467600"/>
              <a:gd name="connsiteY656" fmla="*/ 2251620 h 6858000"/>
              <a:gd name="connsiteX657" fmla="*/ 1337329 w 7467600"/>
              <a:gd name="connsiteY657" fmla="*/ 2258350 h 6858000"/>
              <a:gd name="connsiteX658" fmla="*/ 1014726 w 7467600"/>
              <a:gd name="connsiteY658" fmla="*/ 1615556 h 6858000"/>
              <a:gd name="connsiteX659" fmla="*/ 678222 w 7467600"/>
              <a:gd name="connsiteY659" fmla="*/ 1248670 h 6858000"/>
              <a:gd name="connsiteX660" fmla="*/ 6691602 w 7467600"/>
              <a:gd name="connsiteY660" fmla="*/ 1140573 h 6858000"/>
              <a:gd name="connsiteX661" fmla="*/ 6571100 w 7467600"/>
              <a:gd name="connsiteY661" fmla="*/ 1183662 h 6858000"/>
              <a:gd name="connsiteX662" fmla="*/ 6241687 w 7467600"/>
              <a:gd name="connsiteY662" fmla="*/ 1257600 h 6858000"/>
              <a:gd name="connsiteX663" fmla="*/ 5693009 w 7467600"/>
              <a:gd name="connsiteY663" fmla="*/ 1478256 h 6858000"/>
              <a:gd name="connsiteX664" fmla="*/ 6548420 w 7467600"/>
              <a:gd name="connsiteY664" fmla="*/ 1214599 h 6858000"/>
              <a:gd name="connsiteX665" fmla="*/ 6605473 w 7467600"/>
              <a:gd name="connsiteY665" fmla="*/ 1184686 h 6858000"/>
              <a:gd name="connsiteX666" fmla="*/ 6691602 w 7467600"/>
              <a:gd name="connsiteY666" fmla="*/ 1140573 h 6858000"/>
              <a:gd name="connsiteX667" fmla="*/ 4002475 w 7467600"/>
              <a:gd name="connsiteY667" fmla="*/ 1037802 h 6858000"/>
              <a:gd name="connsiteX668" fmla="*/ 4000324 w 7467600"/>
              <a:gd name="connsiteY668" fmla="*/ 1039362 h 6858000"/>
              <a:gd name="connsiteX669" fmla="*/ 4002862 w 7467600"/>
              <a:gd name="connsiteY669" fmla="*/ 1042866 h 6858000"/>
              <a:gd name="connsiteX670" fmla="*/ 4002475 w 7467600"/>
              <a:gd name="connsiteY670" fmla="*/ 1037802 h 6858000"/>
              <a:gd name="connsiteX671" fmla="*/ 506322 w 7467600"/>
              <a:gd name="connsiteY671" fmla="*/ 1020997 h 6858000"/>
              <a:gd name="connsiteX672" fmla="*/ 533068 w 7467600"/>
              <a:gd name="connsiteY672" fmla="*/ 1029409 h 6858000"/>
              <a:gd name="connsiteX673" fmla="*/ 1232525 w 7467600"/>
              <a:gd name="connsiteY673" fmla="*/ 1804675 h 6858000"/>
              <a:gd name="connsiteX674" fmla="*/ 1388858 w 7467600"/>
              <a:gd name="connsiteY674" fmla="*/ 2368011 h 6858000"/>
              <a:gd name="connsiteX675" fmla="*/ 1384098 w 7467600"/>
              <a:gd name="connsiteY675" fmla="*/ 2378125 h 6858000"/>
              <a:gd name="connsiteX676" fmla="*/ 1425393 w 7467600"/>
              <a:gd name="connsiteY676" fmla="*/ 2589124 h 6858000"/>
              <a:gd name="connsiteX677" fmla="*/ 1424001 w 7467600"/>
              <a:gd name="connsiteY677" fmla="*/ 2597541 h 6858000"/>
              <a:gd name="connsiteX678" fmla="*/ 2152729 w 7467600"/>
              <a:gd name="connsiteY678" fmla="*/ 2864487 h 6858000"/>
              <a:gd name="connsiteX679" fmla="*/ 2020609 w 7467600"/>
              <a:gd name="connsiteY679" fmla="*/ 2539671 h 6858000"/>
              <a:gd name="connsiteX680" fmla="*/ 2018920 w 7467600"/>
              <a:gd name="connsiteY680" fmla="*/ 2536309 h 6858000"/>
              <a:gd name="connsiteX681" fmla="*/ 1342441 w 7467600"/>
              <a:gd name="connsiteY681" fmla="*/ 1173017 h 6858000"/>
              <a:gd name="connsiteX682" fmla="*/ 1367925 w 7467600"/>
              <a:gd name="connsiteY682" fmla="*/ 1135648 h 6858000"/>
              <a:gd name="connsiteX683" fmla="*/ 1771401 w 7467600"/>
              <a:gd name="connsiteY683" fmla="*/ 1806673 h 6858000"/>
              <a:gd name="connsiteX684" fmla="*/ 1972385 w 7467600"/>
              <a:gd name="connsiteY684" fmla="*/ 2198735 h 6858000"/>
              <a:gd name="connsiteX685" fmla="*/ 2040892 w 7467600"/>
              <a:gd name="connsiteY685" fmla="*/ 2405205 h 6858000"/>
              <a:gd name="connsiteX686" fmla="*/ 2131689 w 7467600"/>
              <a:gd name="connsiteY686" fmla="*/ 1936926 h 6858000"/>
              <a:gd name="connsiteX687" fmla="*/ 2454820 w 7467600"/>
              <a:gd name="connsiteY687" fmla="*/ 1248808 h 6858000"/>
              <a:gd name="connsiteX688" fmla="*/ 2492512 w 7467600"/>
              <a:gd name="connsiteY688" fmla="*/ 1302920 h 6858000"/>
              <a:gd name="connsiteX689" fmla="*/ 2081216 w 7467600"/>
              <a:gd name="connsiteY689" fmla="*/ 2527513 h 6858000"/>
              <a:gd name="connsiteX690" fmla="*/ 2081211 w 7467600"/>
              <a:gd name="connsiteY690" fmla="*/ 2528916 h 6858000"/>
              <a:gd name="connsiteX691" fmla="*/ 2199067 w 7467600"/>
              <a:gd name="connsiteY691" fmla="*/ 2884061 h 6858000"/>
              <a:gd name="connsiteX692" fmla="*/ 3192586 w 7467600"/>
              <a:gd name="connsiteY692" fmla="*/ 3411496 h 6858000"/>
              <a:gd name="connsiteX693" fmla="*/ 3182620 w 7467600"/>
              <a:gd name="connsiteY693" fmla="*/ 3483279 h 6858000"/>
              <a:gd name="connsiteX694" fmla="*/ 2435119 w 7467600"/>
              <a:gd name="connsiteY694" fmla="*/ 3080173 h 6858000"/>
              <a:gd name="connsiteX695" fmla="*/ 2410152 w 7467600"/>
              <a:gd name="connsiteY695" fmla="*/ 3063751 h 6858000"/>
              <a:gd name="connsiteX696" fmla="*/ 2408099 w 7467600"/>
              <a:gd name="connsiteY696" fmla="*/ 3064403 h 6858000"/>
              <a:gd name="connsiteX697" fmla="*/ 2407218 w 7467600"/>
              <a:gd name="connsiteY697" fmla="*/ 3070324 h 6858000"/>
              <a:gd name="connsiteX698" fmla="*/ 2380138 w 7467600"/>
              <a:gd name="connsiteY698" fmla="*/ 3099341 h 6858000"/>
              <a:gd name="connsiteX699" fmla="*/ 1765923 w 7467600"/>
              <a:gd name="connsiteY699" fmla="*/ 3581043 h 6858000"/>
              <a:gd name="connsiteX700" fmla="*/ 1702258 w 7467600"/>
              <a:gd name="connsiteY700" fmla="*/ 3612286 h 6858000"/>
              <a:gd name="connsiteX701" fmla="*/ 1538370 w 7467600"/>
              <a:gd name="connsiteY701" fmla="*/ 3811804 h 6858000"/>
              <a:gd name="connsiteX702" fmla="*/ 542867 w 7467600"/>
              <a:gd name="connsiteY702" fmla="*/ 4944092 h 6858000"/>
              <a:gd name="connsiteX703" fmla="*/ 515800 w 7467600"/>
              <a:gd name="connsiteY703" fmla="*/ 4862180 h 6858000"/>
              <a:gd name="connsiteX704" fmla="*/ 909145 w 7467600"/>
              <a:gd name="connsiteY704" fmla="*/ 4199225 h 6858000"/>
              <a:gd name="connsiteX705" fmla="*/ 1214067 w 7467600"/>
              <a:gd name="connsiteY705" fmla="*/ 3908561 h 6858000"/>
              <a:gd name="connsiteX706" fmla="*/ 640967 w 7467600"/>
              <a:gd name="connsiteY706" fmla="*/ 4105601 h 6858000"/>
              <a:gd name="connsiteX707" fmla="*/ 112563 w 7467600"/>
              <a:gd name="connsiteY707" fmla="*/ 4396952 h 6858000"/>
              <a:gd name="connsiteX708" fmla="*/ 0 w 7467600"/>
              <a:gd name="connsiteY708" fmla="*/ 4466006 h 6858000"/>
              <a:gd name="connsiteX709" fmla="*/ 0 w 7467600"/>
              <a:gd name="connsiteY709" fmla="*/ 4233763 h 6858000"/>
              <a:gd name="connsiteX710" fmla="*/ 36881 w 7467600"/>
              <a:gd name="connsiteY710" fmla="*/ 4200118 h 6858000"/>
              <a:gd name="connsiteX711" fmla="*/ 910534 w 7467600"/>
              <a:gd name="connsiteY711" fmla="*/ 3629753 h 6858000"/>
              <a:gd name="connsiteX712" fmla="*/ 1578717 w 7467600"/>
              <a:gd name="connsiteY712" fmla="*/ 3575982 h 6858000"/>
              <a:gd name="connsiteX713" fmla="*/ 2338780 w 7467600"/>
              <a:gd name="connsiteY713" fmla="*/ 3033725 h 6858000"/>
              <a:gd name="connsiteX714" fmla="*/ 1807991 w 7467600"/>
              <a:gd name="connsiteY714" fmla="*/ 2807184 h 6858000"/>
              <a:gd name="connsiteX715" fmla="*/ 1416358 w 7467600"/>
              <a:gd name="connsiteY715" fmla="*/ 3112571 h 6858000"/>
              <a:gd name="connsiteX716" fmla="*/ 939066 w 7467600"/>
              <a:gd name="connsiteY716" fmla="*/ 3378798 h 6858000"/>
              <a:gd name="connsiteX717" fmla="*/ 115099 w 7467600"/>
              <a:gd name="connsiteY717" fmla="*/ 3607650 h 6858000"/>
              <a:gd name="connsiteX718" fmla="*/ 97284 w 7467600"/>
              <a:gd name="connsiteY718" fmla="*/ 3520393 h 6858000"/>
              <a:gd name="connsiteX719" fmla="*/ 922050 w 7467600"/>
              <a:gd name="connsiteY719" fmla="*/ 3074867 h 6858000"/>
              <a:gd name="connsiteX720" fmla="*/ 1405265 w 7467600"/>
              <a:gd name="connsiteY720" fmla="*/ 3016319 h 6858000"/>
              <a:gd name="connsiteX721" fmla="*/ 1407512 w 7467600"/>
              <a:gd name="connsiteY721" fmla="*/ 3018001 h 6858000"/>
              <a:gd name="connsiteX722" fmla="*/ 1726266 w 7467600"/>
              <a:gd name="connsiteY722" fmla="*/ 2777274 h 6858000"/>
              <a:gd name="connsiteX723" fmla="*/ 625390 w 7467600"/>
              <a:gd name="connsiteY723" fmla="*/ 2514541 h 6858000"/>
              <a:gd name="connsiteX724" fmla="*/ 619799 w 7467600"/>
              <a:gd name="connsiteY724" fmla="*/ 2527180 h 6858000"/>
              <a:gd name="connsiteX725" fmla="*/ 310030 w 7467600"/>
              <a:gd name="connsiteY725" fmla="*/ 2771818 h 6858000"/>
              <a:gd name="connsiteX726" fmla="*/ 173877 w 7467600"/>
              <a:gd name="connsiteY726" fmla="*/ 2937056 h 6858000"/>
              <a:gd name="connsiteX727" fmla="*/ 77889 w 7467600"/>
              <a:gd name="connsiteY727" fmla="*/ 3138440 h 6858000"/>
              <a:gd name="connsiteX728" fmla="*/ 0 w 7467600"/>
              <a:gd name="connsiteY728" fmla="*/ 3271395 h 6858000"/>
              <a:gd name="connsiteX729" fmla="*/ 0 w 7467600"/>
              <a:gd name="connsiteY729" fmla="*/ 3153002 h 6858000"/>
              <a:gd name="connsiteX730" fmla="*/ 2386 w 7467600"/>
              <a:gd name="connsiteY730" fmla="*/ 3149203 h 6858000"/>
              <a:gd name="connsiteX731" fmla="*/ 89753 w 7467600"/>
              <a:gd name="connsiteY731" fmla="*/ 2987702 h 6858000"/>
              <a:gd name="connsiteX732" fmla="*/ 76869 w 7467600"/>
              <a:gd name="connsiteY732" fmla="*/ 3005404 h 6858000"/>
              <a:gd name="connsiteX733" fmla="*/ 32049 w 7467600"/>
              <a:gd name="connsiteY733" fmla="*/ 3065814 h 6858000"/>
              <a:gd name="connsiteX734" fmla="*/ 0 w 7467600"/>
              <a:gd name="connsiteY734" fmla="*/ 3108744 h 6858000"/>
              <a:gd name="connsiteX735" fmla="*/ 0 w 7467600"/>
              <a:gd name="connsiteY735" fmla="*/ 3058059 h 6858000"/>
              <a:gd name="connsiteX736" fmla="*/ 7610 w 7467600"/>
              <a:gd name="connsiteY736" fmla="*/ 3047889 h 6858000"/>
              <a:gd name="connsiteX737" fmla="*/ 52419 w 7467600"/>
              <a:gd name="connsiteY737" fmla="*/ 2987479 h 6858000"/>
              <a:gd name="connsiteX738" fmla="*/ 59142 w 7467600"/>
              <a:gd name="connsiteY738" fmla="*/ 2978488 h 6858000"/>
              <a:gd name="connsiteX739" fmla="*/ 0 w 7467600"/>
              <a:gd name="connsiteY739" fmla="*/ 3015334 h 6858000"/>
              <a:gd name="connsiteX740" fmla="*/ 0 w 7467600"/>
              <a:gd name="connsiteY740" fmla="*/ 2914286 h 6858000"/>
              <a:gd name="connsiteX741" fmla="*/ 36383 w 7467600"/>
              <a:gd name="connsiteY741" fmla="*/ 2901128 h 6858000"/>
              <a:gd name="connsiteX742" fmla="*/ 156329 w 7467600"/>
              <a:gd name="connsiteY742" fmla="*/ 2840533 h 6858000"/>
              <a:gd name="connsiteX743" fmla="*/ 358355 w 7467600"/>
              <a:gd name="connsiteY743" fmla="*/ 2620471 h 6858000"/>
              <a:gd name="connsiteX744" fmla="*/ 510577 w 7467600"/>
              <a:gd name="connsiteY744" fmla="*/ 2501244 h 6858000"/>
              <a:gd name="connsiteX745" fmla="*/ 211967 w 7467600"/>
              <a:gd name="connsiteY745" fmla="*/ 2479171 h 6858000"/>
              <a:gd name="connsiteX746" fmla="*/ 0 w 7467600"/>
              <a:gd name="connsiteY746" fmla="*/ 2476398 h 6858000"/>
              <a:gd name="connsiteX747" fmla="*/ 0 w 7467600"/>
              <a:gd name="connsiteY747" fmla="*/ 2389189 h 6858000"/>
              <a:gd name="connsiteX748" fmla="*/ 103062 w 7467600"/>
              <a:gd name="connsiteY748" fmla="*/ 2389518 h 6858000"/>
              <a:gd name="connsiteX749" fmla="*/ 510734 w 7467600"/>
              <a:gd name="connsiteY749" fmla="*/ 2416201 h 6858000"/>
              <a:gd name="connsiteX750" fmla="*/ 279257 w 7467600"/>
              <a:gd name="connsiteY750" fmla="*/ 2092102 h 6858000"/>
              <a:gd name="connsiteX751" fmla="*/ 65265 w 7467600"/>
              <a:gd name="connsiteY751" fmla="*/ 2006049 h 6858000"/>
              <a:gd name="connsiteX752" fmla="*/ 0 w 7467600"/>
              <a:gd name="connsiteY752" fmla="*/ 1982532 h 6858000"/>
              <a:gd name="connsiteX753" fmla="*/ 0 w 7467600"/>
              <a:gd name="connsiteY753" fmla="*/ 1912789 h 6858000"/>
              <a:gd name="connsiteX754" fmla="*/ 97460 w 7467600"/>
              <a:gd name="connsiteY754" fmla="*/ 1953725 h 6858000"/>
              <a:gd name="connsiteX755" fmla="*/ 221272 w 7467600"/>
              <a:gd name="connsiteY755" fmla="*/ 1980766 h 6858000"/>
              <a:gd name="connsiteX756" fmla="*/ 116765 w 7467600"/>
              <a:gd name="connsiteY756" fmla="*/ 1911033 h 6858000"/>
              <a:gd name="connsiteX757" fmla="*/ 16405 w 7467600"/>
              <a:gd name="connsiteY757" fmla="*/ 1803412 h 6858000"/>
              <a:gd name="connsiteX758" fmla="*/ 0 w 7467600"/>
              <a:gd name="connsiteY758" fmla="*/ 1784777 h 6858000"/>
              <a:gd name="connsiteX759" fmla="*/ 0 w 7467600"/>
              <a:gd name="connsiteY759" fmla="*/ 1740082 h 6858000"/>
              <a:gd name="connsiteX760" fmla="*/ 39394 w 7467600"/>
              <a:gd name="connsiteY760" fmla="*/ 1784856 h 6858000"/>
              <a:gd name="connsiteX761" fmla="*/ 135813 w 7467600"/>
              <a:gd name="connsiteY761" fmla="*/ 1888838 h 6858000"/>
              <a:gd name="connsiteX762" fmla="*/ 242575 w 7467600"/>
              <a:gd name="connsiteY762" fmla="*/ 1958841 h 6858000"/>
              <a:gd name="connsiteX763" fmla="*/ 82197 w 7467600"/>
              <a:gd name="connsiteY763" fmla="*/ 1754826 h 6858000"/>
              <a:gd name="connsiteX764" fmla="*/ 0 w 7467600"/>
              <a:gd name="connsiteY764" fmla="*/ 1679650 h 6858000"/>
              <a:gd name="connsiteX765" fmla="*/ 0 w 7467600"/>
              <a:gd name="connsiteY765" fmla="*/ 1602463 h 6858000"/>
              <a:gd name="connsiteX766" fmla="*/ 84689 w 7467600"/>
              <a:gd name="connsiteY766" fmla="*/ 1677442 h 6858000"/>
              <a:gd name="connsiteX767" fmla="*/ 298437 w 7467600"/>
              <a:gd name="connsiteY767" fmla="*/ 1968019 h 6858000"/>
              <a:gd name="connsiteX768" fmla="*/ 227269 w 7467600"/>
              <a:gd name="connsiteY768" fmla="*/ 1114064 h 6858000"/>
              <a:gd name="connsiteX769" fmla="*/ 248003 w 7467600"/>
              <a:gd name="connsiteY769" fmla="*/ 1089613 h 6858000"/>
              <a:gd name="connsiteX770" fmla="*/ 427020 w 7467600"/>
              <a:gd name="connsiteY770" fmla="*/ 1619803 h 6858000"/>
              <a:gd name="connsiteX771" fmla="*/ 340345 w 7467600"/>
              <a:gd name="connsiteY771" fmla="*/ 2027739 h 6858000"/>
              <a:gd name="connsiteX772" fmla="*/ 360865 w 7467600"/>
              <a:gd name="connsiteY772" fmla="*/ 2044827 h 6858000"/>
              <a:gd name="connsiteX773" fmla="*/ 560414 w 7467600"/>
              <a:gd name="connsiteY773" fmla="*/ 2421457 h 6858000"/>
              <a:gd name="connsiteX774" fmla="*/ 1359703 w 7467600"/>
              <a:gd name="connsiteY774" fmla="*/ 2578554 h 6858000"/>
              <a:gd name="connsiteX775" fmla="*/ 1359422 w 7467600"/>
              <a:gd name="connsiteY775" fmla="*/ 2577994 h 6858000"/>
              <a:gd name="connsiteX776" fmla="*/ 828701 w 7467600"/>
              <a:gd name="connsiteY776" fmla="*/ 1839520 h 6858000"/>
              <a:gd name="connsiteX777" fmla="*/ 494427 w 7467600"/>
              <a:gd name="connsiteY777" fmla="*/ 1092333 h 6858000"/>
              <a:gd name="connsiteX778" fmla="*/ 506322 w 7467600"/>
              <a:gd name="connsiteY778" fmla="*/ 1020997 h 6858000"/>
              <a:gd name="connsiteX779" fmla="*/ 4570198 w 7467600"/>
              <a:gd name="connsiteY779" fmla="*/ 978081 h 6858000"/>
              <a:gd name="connsiteX780" fmla="*/ 4523691 w 7467600"/>
              <a:gd name="connsiteY780" fmla="*/ 1127776 h 6858000"/>
              <a:gd name="connsiteX781" fmla="*/ 4509875 w 7467600"/>
              <a:gd name="connsiteY781" fmla="*/ 1167552 h 6858000"/>
              <a:gd name="connsiteX782" fmla="*/ 4478168 w 7467600"/>
              <a:gd name="connsiteY782" fmla="*/ 1260735 h 6858000"/>
              <a:gd name="connsiteX783" fmla="*/ 4409309 w 7467600"/>
              <a:gd name="connsiteY783" fmla="*/ 1666996 h 6858000"/>
              <a:gd name="connsiteX784" fmla="*/ 4370031 w 7467600"/>
              <a:gd name="connsiteY784" fmla="*/ 1955666 h 6858000"/>
              <a:gd name="connsiteX785" fmla="*/ 4570198 w 7467600"/>
              <a:gd name="connsiteY785" fmla="*/ 978081 h 6858000"/>
              <a:gd name="connsiteX786" fmla="*/ 4557898 w 7467600"/>
              <a:gd name="connsiteY786" fmla="*/ 900011 h 6858000"/>
              <a:gd name="connsiteX787" fmla="*/ 4344840 w 7467600"/>
              <a:gd name="connsiteY787" fmla="*/ 1922038 h 6858000"/>
              <a:gd name="connsiteX788" fmla="*/ 4378710 w 7467600"/>
              <a:gd name="connsiteY788" fmla="*/ 1665516 h 6858000"/>
              <a:gd name="connsiteX789" fmla="*/ 4448798 w 7467600"/>
              <a:gd name="connsiteY789" fmla="*/ 1253024 h 6858000"/>
              <a:gd name="connsiteX790" fmla="*/ 4480315 w 7467600"/>
              <a:gd name="connsiteY790" fmla="*/ 1158454 h 6858000"/>
              <a:gd name="connsiteX791" fmla="*/ 4494133 w 7467600"/>
              <a:gd name="connsiteY791" fmla="*/ 1118676 h 6858000"/>
              <a:gd name="connsiteX792" fmla="*/ 4557898 w 7467600"/>
              <a:gd name="connsiteY792" fmla="*/ 900011 h 6858000"/>
              <a:gd name="connsiteX793" fmla="*/ 5870151 w 7467600"/>
              <a:gd name="connsiteY793" fmla="*/ 898890 h 6858000"/>
              <a:gd name="connsiteX794" fmla="*/ 5861335 w 7467600"/>
              <a:gd name="connsiteY794" fmla="*/ 899177 h 6858000"/>
              <a:gd name="connsiteX795" fmla="*/ 5843702 w 7467600"/>
              <a:gd name="connsiteY795" fmla="*/ 899748 h 6858000"/>
              <a:gd name="connsiteX796" fmla="*/ 5651107 w 7467600"/>
              <a:gd name="connsiteY796" fmla="*/ 920306 h 6858000"/>
              <a:gd name="connsiteX797" fmla="*/ 5459407 w 7467600"/>
              <a:gd name="connsiteY797" fmla="*/ 940975 h 6858000"/>
              <a:gd name="connsiteX798" fmla="*/ 5374846 w 7467600"/>
              <a:gd name="connsiteY798" fmla="*/ 941988 h 6858000"/>
              <a:gd name="connsiteX799" fmla="*/ 5256105 w 7467600"/>
              <a:gd name="connsiteY799" fmla="*/ 945632 h 6858000"/>
              <a:gd name="connsiteX800" fmla="*/ 5107071 w 7467600"/>
              <a:gd name="connsiteY800" fmla="*/ 969720 h 6858000"/>
              <a:gd name="connsiteX801" fmla="*/ 4998681 w 7467600"/>
              <a:gd name="connsiteY801" fmla="*/ 988771 h 6858000"/>
              <a:gd name="connsiteX802" fmla="*/ 5870151 w 7467600"/>
              <a:gd name="connsiteY802" fmla="*/ 898890 h 6858000"/>
              <a:gd name="connsiteX803" fmla="*/ 5504425 w 7467600"/>
              <a:gd name="connsiteY803" fmla="*/ 848067 h 6858000"/>
              <a:gd name="connsiteX804" fmla="*/ 4968849 w 7467600"/>
              <a:gd name="connsiteY804" fmla="*/ 962318 h 6858000"/>
              <a:gd name="connsiteX805" fmla="*/ 5104039 w 7467600"/>
              <a:gd name="connsiteY805" fmla="*/ 940634 h 6858000"/>
              <a:gd name="connsiteX806" fmla="*/ 5256311 w 7467600"/>
              <a:gd name="connsiteY806" fmla="*/ 916490 h 6858000"/>
              <a:gd name="connsiteX807" fmla="*/ 5377381 w 7467600"/>
              <a:gd name="connsiteY807" fmla="*/ 912671 h 6858000"/>
              <a:gd name="connsiteX808" fmla="*/ 5460148 w 7467600"/>
              <a:gd name="connsiteY808" fmla="*/ 911442 h 6858000"/>
              <a:gd name="connsiteX809" fmla="*/ 5648971 w 7467600"/>
              <a:gd name="connsiteY809" fmla="*/ 891331 h 6858000"/>
              <a:gd name="connsiteX810" fmla="*/ 5844807 w 7467600"/>
              <a:gd name="connsiteY810" fmla="*/ 870718 h 6858000"/>
              <a:gd name="connsiteX811" fmla="*/ 5862975 w 7467600"/>
              <a:gd name="connsiteY811" fmla="*/ 869756 h 6858000"/>
              <a:gd name="connsiteX812" fmla="*/ 5920887 w 7467600"/>
              <a:gd name="connsiteY812" fmla="*/ 865929 h 6858000"/>
              <a:gd name="connsiteX813" fmla="*/ 5504425 w 7467600"/>
              <a:gd name="connsiteY813" fmla="*/ 848067 h 6858000"/>
              <a:gd name="connsiteX814" fmla="*/ 3607114 w 7467600"/>
              <a:gd name="connsiteY814" fmla="*/ 467441 h 6858000"/>
              <a:gd name="connsiteX815" fmla="*/ 3296242 w 7467600"/>
              <a:gd name="connsiteY815" fmla="*/ 807991 h 6858000"/>
              <a:gd name="connsiteX816" fmla="*/ 3174674 w 7467600"/>
              <a:gd name="connsiteY816" fmla="*/ 919759 h 6858000"/>
              <a:gd name="connsiteX817" fmla="*/ 3042978 w 7467600"/>
              <a:gd name="connsiteY817" fmla="*/ 1054894 h 6858000"/>
              <a:gd name="connsiteX818" fmla="*/ 2968914 w 7467600"/>
              <a:gd name="connsiteY818" fmla="*/ 1133756 h 6858000"/>
              <a:gd name="connsiteX819" fmla="*/ 3103823 w 7467600"/>
              <a:gd name="connsiteY819" fmla="*/ 1026814 h 6858000"/>
              <a:gd name="connsiteX820" fmla="*/ 3607114 w 7467600"/>
              <a:gd name="connsiteY820" fmla="*/ 467441 h 6858000"/>
              <a:gd name="connsiteX821" fmla="*/ 3744487 w 7467600"/>
              <a:gd name="connsiteY821" fmla="*/ 383136 h 6858000"/>
              <a:gd name="connsiteX822" fmla="*/ 3970213 w 7467600"/>
              <a:gd name="connsiteY822" fmla="*/ 995559 h 6858000"/>
              <a:gd name="connsiteX823" fmla="*/ 3744487 w 7467600"/>
              <a:gd name="connsiteY823" fmla="*/ 383136 h 6858000"/>
              <a:gd name="connsiteX824" fmla="*/ 3624562 w 7467600"/>
              <a:gd name="connsiteY824" fmla="*/ 367041 h 6858000"/>
              <a:gd name="connsiteX825" fmla="*/ 3489712 w 7467600"/>
              <a:gd name="connsiteY825" fmla="*/ 485386 h 6858000"/>
              <a:gd name="connsiteX826" fmla="*/ 3182994 w 7467600"/>
              <a:gd name="connsiteY826" fmla="*/ 828265 h 6858000"/>
              <a:gd name="connsiteX827" fmla="*/ 2892114 w 7467600"/>
              <a:gd name="connsiteY827" fmla="*/ 1172635 h 6858000"/>
              <a:gd name="connsiteX828" fmla="*/ 3021459 w 7467600"/>
              <a:gd name="connsiteY828" fmla="*/ 1035385 h 6858000"/>
              <a:gd name="connsiteX829" fmla="*/ 3153873 w 7467600"/>
              <a:gd name="connsiteY829" fmla="*/ 898971 h 6858000"/>
              <a:gd name="connsiteX830" fmla="*/ 3276511 w 7467600"/>
              <a:gd name="connsiteY830" fmla="*/ 786423 h 6858000"/>
              <a:gd name="connsiteX831" fmla="*/ 3584154 w 7467600"/>
              <a:gd name="connsiteY831" fmla="*/ 448218 h 6858000"/>
              <a:gd name="connsiteX832" fmla="*/ 3624562 w 7467600"/>
              <a:gd name="connsiteY832" fmla="*/ 367041 h 6858000"/>
              <a:gd name="connsiteX833" fmla="*/ 3766672 w 7467600"/>
              <a:gd name="connsiteY833" fmla="*/ 359429 h 6858000"/>
              <a:gd name="connsiteX834" fmla="*/ 3996338 w 7467600"/>
              <a:gd name="connsiteY834" fmla="*/ 968237 h 6858000"/>
              <a:gd name="connsiteX835" fmla="*/ 3766672 w 7467600"/>
              <a:gd name="connsiteY835" fmla="*/ 359429 h 6858000"/>
              <a:gd name="connsiteX836" fmla="*/ 5805386 w 7467600"/>
              <a:gd name="connsiteY836" fmla="*/ 239240 h 6858000"/>
              <a:gd name="connsiteX837" fmla="*/ 5736947 w 7467600"/>
              <a:gd name="connsiteY837" fmla="*/ 261367 h 6858000"/>
              <a:gd name="connsiteX838" fmla="*/ 5427012 w 7467600"/>
              <a:gd name="connsiteY838" fmla="*/ 311272 h 6858000"/>
              <a:gd name="connsiteX839" fmla="*/ 5147818 w 7467600"/>
              <a:gd name="connsiteY839" fmla="*/ 322112 h 6858000"/>
              <a:gd name="connsiteX840" fmla="*/ 5060854 w 7467600"/>
              <a:gd name="connsiteY840" fmla="*/ 311882 h 6858000"/>
              <a:gd name="connsiteX841" fmla="*/ 4945989 w 7467600"/>
              <a:gd name="connsiteY841" fmla="*/ 300516 h 6858000"/>
              <a:gd name="connsiteX842" fmla="*/ 5410479 w 7467600"/>
              <a:gd name="connsiteY842" fmla="*/ 348434 h 6858000"/>
              <a:gd name="connsiteX843" fmla="*/ 5805386 w 7467600"/>
              <a:gd name="connsiteY843" fmla="*/ 239240 h 6858000"/>
              <a:gd name="connsiteX844" fmla="*/ 7419999 w 7467600"/>
              <a:gd name="connsiteY844" fmla="*/ 774360 h 6858000"/>
              <a:gd name="connsiteX845" fmla="*/ 7467600 w 7467600"/>
              <a:gd name="connsiteY845" fmla="*/ 789215 h 6858000"/>
              <a:gd name="connsiteX846" fmla="*/ 7451412 w 7467600"/>
              <a:gd name="connsiteY846" fmla="*/ 799572 h 6858000"/>
              <a:gd name="connsiteX847" fmla="*/ 7419999 w 7467600"/>
              <a:gd name="connsiteY847" fmla="*/ 774360 h 6858000"/>
              <a:gd name="connsiteX848" fmla="*/ 5905192 w 7467600"/>
              <a:gd name="connsiteY848" fmla="*/ 163079 h 6858000"/>
              <a:gd name="connsiteX849" fmla="*/ 5865655 w 7467600"/>
              <a:gd name="connsiteY849" fmla="*/ 171901 h 6858000"/>
              <a:gd name="connsiteX850" fmla="*/ 5259740 w 7467600"/>
              <a:gd name="connsiteY850" fmla="*/ 257013 h 6858000"/>
              <a:gd name="connsiteX851" fmla="*/ 5208466 w 7467600"/>
              <a:gd name="connsiteY851" fmla="*/ 257550 h 6858000"/>
              <a:gd name="connsiteX852" fmla="*/ 4980204 w 7467600"/>
              <a:gd name="connsiteY852" fmla="*/ 271903 h 6858000"/>
              <a:gd name="connsiteX853" fmla="*/ 5068068 w 7467600"/>
              <a:gd name="connsiteY853" fmla="*/ 282244 h 6858000"/>
              <a:gd name="connsiteX854" fmla="*/ 5153231 w 7467600"/>
              <a:gd name="connsiteY854" fmla="*/ 292240 h 6858000"/>
              <a:gd name="connsiteX855" fmla="*/ 5426491 w 7467600"/>
              <a:gd name="connsiteY855" fmla="*/ 281128 h 6858000"/>
              <a:gd name="connsiteX856" fmla="*/ 5731212 w 7467600"/>
              <a:gd name="connsiteY856" fmla="*/ 231951 h 6858000"/>
              <a:gd name="connsiteX857" fmla="*/ 5905192 w 7467600"/>
              <a:gd name="connsiteY857" fmla="*/ 163079 h 6858000"/>
              <a:gd name="connsiteX858" fmla="*/ 5944437 w 7467600"/>
              <a:gd name="connsiteY858" fmla="*/ 113829 h 6858000"/>
              <a:gd name="connsiteX859" fmla="*/ 5825032 w 7467600"/>
              <a:gd name="connsiteY859" fmla="*/ 146405 h 6858000"/>
              <a:gd name="connsiteX860" fmla="*/ 4955599 w 7467600"/>
              <a:gd name="connsiteY860" fmla="*/ 247008 h 6858000"/>
              <a:gd name="connsiteX861" fmla="*/ 5210104 w 7467600"/>
              <a:gd name="connsiteY861" fmla="*/ 228123 h 6858000"/>
              <a:gd name="connsiteX862" fmla="*/ 5261015 w 7467600"/>
              <a:gd name="connsiteY862" fmla="*/ 227087 h 6858000"/>
              <a:gd name="connsiteX863" fmla="*/ 5861181 w 7467600"/>
              <a:gd name="connsiteY863" fmla="*/ 143093 h 6858000"/>
              <a:gd name="connsiteX864" fmla="*/ 5961252 w 7467600"/>
              <a:gd name="connsiteY864" fmla="*/ 114820 h 6858000"/>
              <a:gd name="connsiteX865" fmla="*/ 5944437 w 7467600"/>
              <a:gd name="connsiteY865" fmla="*/ 113829 h 6858000"/>
              <a:gd name="connsiteX866" fmla="*/ 3882765 w 7467600"/>
              <a:gd name="connsiteY866" fmla="*/ 0 h 6858000"/>
              <a:gd name="connsiteX867" fmla="*/ 3995099 w 7467600"/>
              <a:gd name="connsiteY867" fmla="*/ 0 h 6858000"/>
              <a:gd name="connsiteX868" fmla="*/ 4163818 w 7467600"/>
              <a:gd name="connsiteY868" fmla="*/ 234104 h 6858000"/>
              <a:gd name="connsiteX869" fmla="*/ 4172099 w 7467600"/>
              <a:gd name="connsiteY869" fmla="*/ 234207 h 6858000"/>
              <a:gd name="connsiteX870" fmla="*/ 4784282 w 7467600"/>
              <a:gd name="connsiteY870" fmla="*/ 276561 h 6858000"/>
              <a:gd name="connsiteX871" fmla="*/ 4801687 w 7467600"/>
              <a:gd name="connsiteY871" fmla="*/ 267764 h 6858000"/>
              <a:gd name="connsiteX872" fmla="*/ 6082788 w 7467600"/>
              <a:gd name="connsiteY872" fmla="*/ 64119 h 6858000"/>
              <a:gd name="connsiteX873" fmla="*/ 6099442 w 7467600"/>
              <a:gd name="connsiteY873" fmla="*/ 82568 h 6858000"/>
              <a:gd name="connsiteX874" fmla="*/ 4804137 w 7467600"/>
              <a:gd name="connsiteY874" fmla="*/ 320931 h 6858000"/>
              <a:gd name="connsiteX875" fmla="*/ 4227047 w 7467600"/>
              <a:gd name="connsiteY875" fmla="*/ 313415 h 6858000"/>
              <a:gd name="connsiteX876" fmla="*/ 4346041 w 7467600"/>
              <a:gd name="connsiteY876" fmla="*/ 456086 h 6858000"/>
              <a:gd name="connsiteX877" fmla="*/ 4870967 w 7467600"/>
              <a:gd name="connsiteY877" fmla="*/ 963061 h 6858000"/>
              <a:gd name="connsiteX878" fmla="*/ 4889647 w 7467600"/>
              <a:gd name="connsiteY878" fmla="*/ 957147 h 6858000"/>
              <a:gd name="connsiteX879" fmla="*/ 5422504 w 7467600"/>
              <a:gd name="connsiteY879" fmla="*/ 805191 h 6858000"/>
              <a:gd name="connsiteX880" fmla="*/ 6087656 w 7467600"/>
              <a:gd name="connsiteY880" fmla="*/ 826703 h 6858000"/>
              <a:gd name="connsiteX881" fmla="*/ 6058717 w 7467600"/>
              <a:gd name="connsiteY881" fmla="*/ 865992 h 6858000"/>
              <a:gd name="connsiteX882" fmla="*/ 4974153 w 7467600"/>
              <a:gd name="connsiteY882" fmla="*/ 1045456 h 6858000"/>
              <a:gd name="connsiteX883" fmla="*/ 5627835 w 7467600"/>
              <a:gd name="connsiteY883" fmla="*/ 1472077 h 6858000"/>
              <a:gd name="connsiteX884" fmla="*/ 5629817 w 7467600"/>
              <a:gd name="connsiteY884" fmla="*/ 1471412 h 6858000"/>
              <a:gd name="connsiteX885" fmla="*/ 5634124 w 7467600"/>
              <a:gd name="connsiteY885" fmla="*/ 1470572 h 6858000"/>
              <a:gd name="connsiteX886" fmla="*/ 5755832 w 7467600"/>
              <a:gd name="connsiteY886" fmla="*/ 1383886 h 6858000"/>
              <a:gd name="connsiteX887" fmla="*/ 6014186 w 7467600"/>
              <a:gd name="connsiteY887" fmla="*/ 1279799 h 6858000"/>
              <a:gd name="connsiteX888" fmla="*/ 6901619 w 7467600"/>
              <a:gd name="connsiteY888" fmla="*/ 1047874 h 6858000"/>
              <a:gd name="connsiteX889" fmla="*/ 6931566 w 7467600"/>
              <a:gd name="connsiteY889" fmla="*/ 1062034 h 6858000"/>
              <a:gd name="connsiteX890" fmla="*/ 5790982 w 7467600"/>
              <a:gd name="connsiteY890" fmla="*/ 1561380 h 6858000"/>
              <a:gd name="connsiteX891" fmla="*/ 6188971 w 7467600"/>
              <a:gd name="connsiteY891" fmla="*/ 1755168 h 6858000"/>
              <a:gd name="connsiteX892" fmla="*/ 6202446 w 7467600"/>
              <a:gd name="connsiteY892" fmla="*/ 1752268 h 6858000"/>
              <a:gd name="connsiteX893" fmla="*/ 7179560 w 7467600"/>
              <a:gd name="connsiteY893" fmla="*/ 1467551 h 6858000"/>
              <a:gd name="connsiteX894" fmla="*/ 7158730 w 7467600"/>
              <a:gd name="connsiteY894" fmla="*/ 1507835 h 6858000"/>
              <a:gd name="connsiteX895" fmla="*/ 6326959 w 7467600"/>
              <a:gd name="connsiteY895" fmla="*/ 1817686 h 6858000"/>
              <a:gd name="connsiteX896" fmla="*/ 6537433 w 7467600"/>
              <a:gd name="connsiteY896" fmla="*/ 1907790 h 6858000"/>
              <a:gd name="connsiteX897" fmla="*/ 6550221 w 7467600"/>
              <a:gd name="connsiteY897" fmla="*/ 1910729 h 6858000"/>
              <a:gd name="connsiteX898" fmla="*/ 6964438 w 7467600"/>
              <a:gd name="connsiteY898" fmla="*/ 2209505 h 6858000"/>
              <a:gd name="connsiteX899" fmla="*/ 7367862 w 7467600"/>
              <a:gd name="connsiteY899" fmla="*/ 2806833 h 6858000"/>
              <a:gd name="connsiteX900" fmla="*/ 7364329 w 7467600"/>
              <a:gd name="connsiteY900" fmla="*/ 2826907 h 6858000"/>
              <a:gd name="connsiteX901" fmla="*/ 7290545 w 7467600"/>
              <a:gd name="connsiteY901" fmla="*/ 2850663 h 6858000"/>
              <a:gd name="connsiteX902" fmla="*/ 6472036 w 7467600"/>
              <a:gd name="connsiteY902" fmla="*/ 1959003 h 6858000"/>
              <a:gd name="connsiteX903" fmla="*/ 5792897 w 7467600"/>
              <a:gd name="connsiteY903" fmla="*/ 1647747 h 6858000"/>
              <a:gd name="connsiteX904" fmla="*/ 5842751 w 7467600"/>
              <a:gd name="connsiteY904" fmla="*/ 1816112 h 6858000"/>
              <a:gd name="connsiteX905" fmla="*/ 5847424 w 7467600"/>
              <a:gd name="connsiteY905" fmla="*/ 1815776 h 6858000"/>
              <a:gd name="connsiteX906" fmla="*/ 6399821 w 7467600"/>
              <a:gd name="connsiteY906" fmla="*/ 2344799 h 6858000"/>
              <a:gd name="connsiteX907" fmla="*/ 6323232 w 7467600"/>
              <a:gd name="connsiteY907" fmla="*/ 2389634 h 6858000"/>
              <a:gd name="connsiteX908" fmla="*/ 5942958 w 7467600"/>
              <a:gd name="connsiteY908" fmla="*/ 2077708 h 6858000"/>
              <a:gd name="connsiteX909" fmla="*/ 5921559 w 7467600"/>
              <a:gd name="connsiteY909" fmla="*/ 2378596 h 6858000"/>
              <a:gd name="connsiteX910" fmla="*/ 5817651 w 7467600"/>
              <a:gd name="connsiteY910" fmla="*/ 3023919 h 6858000"/>
              <a:gd name="connsiteX911" fmla="*/ 5729634 w 7467600"/>
              <a:gd name="connsiteY911" fmla="*/ 3051849 h 6858000"/>
              <a:gd name="connsiteX912" fmla="*/ 5611018 w 7467600"/>
              <a:gd name="connsiteY912" fmla="*/ 2316769 h 6858000"/>
              <a:gd name="connsiteX913" fmla="*/ 5687608 w 7467600"/>
              <a:gd name="connsiteY913" fmla="*/ 2039972 h 6858000"/>
              <a:gd name="connsiteX914" fmla="*/ 5657554 w 7467600"/>
              <a:gd name="connsiteY914" fmla="*/ 1576445 h 6858000"/>
              <a:gd name="connsiteX915" fmla="*/ 5150475 w 7467600"/>
              <a:gd name="connsiteY915" fmla="*/ 1274012 h 6858000"/>
              <a:gd name="connsiteX916" fmla="*/ 5349142 w 7467600"/>
              <a:gd name="connsiteY916" fmla="*/ 2204405 h 6858000"/>
              <a:gd name="connsiteX917" fmla="*/ 5262214 w 7467600"/>
              <a:gd name="connsiteY917" fmla="*/ 2233836 h 6858000"/>
              <a:gd name="connsiteX918" fmla="*/ 4981539 w 7467600"/>
              <a:gd name="connsiteY918" fmla="*/ 1542201 h 6858000"/>
              <a:gd name="connsiteX919" fmla="*/ 4958461 w 7467600"/>
              <a:gd name="connsiteY919" fmla="*/ 1136957 h 6858000"/>
              <a:gd name="connsiteX920" fmla="*/ 4655015 w 7467600"/>
              <a:gd name="connsiteY920" fmla="*/ 891426 h 6858000"/>
              <a:gd name="connsiteX921" fmla="*/ 4348002 w 7467600"/>
              <a:gd name="connsiteY921" fmla="*/ 2205895 h 6858000"/>
              <a:gd name="connsiteX922" fmla="*/ 4262250 w 7467600"/>
              <a:gd name="connsiteY922" fmla="*/ 2219972 h 6858000"/>
              <a:gd name="connsiteX923" fmla="*/ 4550611 w 7467600"/>
              <a:gd name="connsiteY923" fmla="*/ 817540 h 6858000"/>
              <a:gd name="connsiteX924" fmla="*/ 4564418 w 7467600"/>
              <a:gd name="connsiteY924" fmla="*/ 808293 h 6858000"/>
              <a:gd name="connsiteX925" fmla="*/ 4266388 w 7467600"/>
              <a:gd name="connsiteY925" fmla="*/ 500083 h 6858000"/>
              <a:gd name="connsiteX926" fmla="*/ 4032842 w 7467600"/>
              <a:gd name="connsiteY926" fmla="*/ 211809 h 6858000"/>
              <a:gd name="connsiteX927" fmla="*/ 3882765 w 7467600"/>
              <a:gd name="connsiteY927" fmla="*/ 0 h 6858000"/>
              <a:gd name="connsiteX928" fmla="*/ 3721337 w 7467600"/>
              <a:gd name="connsiteY928" fmla="*/ 0 h 6858000"/>
              <a:gd name="connsiteX929" fmla="*/ 3797544 w 7467600"/>
              <a:gd name="connsiteY929" fmla="*/ 0 h 6858000"/>
              <a:gd name="connsiteX930" fmla="*/ 3775734 w 7467600"/>
              <a:gd name="connsiteY930" fmla="*/ 95131 h 6858000"/>
              <a:gd name="connsiteX931" fmla="*/ 3724807 w 7467600"/>
              <a:gd name="connsiteY931" fmla="*/ 272257 h 6858000"/>
              <a:gd name="connsiteX932" fmla="*/ 3726844 w 7467600"/>
              <a:gd name="connsiteY932" fmla="*/ 282988 h 6858000"/>
              <a:gd name="connsiteX933" fmla="*/ 3742664 w 7467600"/>
              <a:gd name="connsiteY933" fmla="*/ 279918 h 6858000"/>
              <a:gd name="connsiteX934" fmla="*/ 4103910 w 7467600"/>
              <a:gd name="connsiteY934" fmla="*/ 1161917 h 6858000"/>
              <a:gd name="connsiteX935" fmla="*/ 4020269 w 7467600"/>
              <a:gd name="connsiteY935" fmla="*/ 1200406 h 6858000"/>
              <a:gd name="connsiteX936" fmla="*/ 3674882 w 7467600"/>
              <a:gd name="connsiteY936" fmla="*/ 488524 h 6858000"/>
              <a:gd name="connsiteX937" fmla="*/ 3132682 w 7467600"/>
              <a:gd name="connsiteY937" fmla="*/ 1072284 h 6858000"/>
              <a:gd name="connsiteX938" fmla="*/ 2716346 w 7467600"/>
              <a:gd name="connsiteY938" fmla="*/ 1276376 h 6858000"/>
              <a:gd name="connsiteX939" fmla="*/ 2716772 w 7467600"/>
              <a:gd name="connsiteY939" fmla="*/ 1255462 h 6858000"/>
              <a:gd name="connsiteX940" fmla="*/ 3471096 w 7467600"/>
              <a:gd name="connsiteY940" fmla="*/ 437072 h 6858000"/>
              <a:gd name="connsiteX941" fmla="*/ 3639057 w 7467600"/>
              <a:gd name="connsiteY941" fmla="*/ 286334 h 6858000"/>
              <a:gd name="connsiteX942" fmla="*/ 3640309 w 7467600"/>
              <a:gd name="connsiteY942" fmla="*/ 284664 h 6858000"/>
              <a:gd name="connsiteX943" fmla="*/ 3646022 w 7467600"/>
              <a:gd name="connsiteY943" fmla="*/ 276711 h 6858000"/>
              <a:gd name="connsiteX944" fmla="*/ 3707943 w 7467600"/>
              <a:gd name="connsiteY944" fmla="*/ 65958 h 6858000"/>
              <a:gd name="connsiteX945" fmla="*/ 3721337 w 7467600"/>
              <a:gd name="connsiteY945" fmla="*/ 0 h 6858000"/>
              <a:gd name="connsiteX946" fmla="*/ 2867960 w 7467600"/>
              <a:gd name="connsiteY946" fmla="*/ 0 h 6858000"/>
              <a:gd name="connsiteX947" fmla="*/ 2926351 w 7467600"/>
              <a:gd name="connsiteY947" fmla="*/ 0 h 6858000"/>
              <a:gd name="connsiteX948" fmla="*/ 2902823 w 7467600"/>
              <a:gd name="connsiteY948" fmla="*/ 262929 h 6858000"/>
              <a:gd name="connsiteX949" fmla="*/ 2940663 w 7467600"/>
              <a:gd name="connsiteY949" fmla="*/ 140884 h 6858000"/>
              <a:gd name="connsiteX950" fmla="*/ 2947039 w 7467600"/>
              <a:gd name="connsiteY950" fmla="*/ 122524 h 6858000"/>
              <a:gd name="connsiteX951" fmla="*/ 2984316 w 7467600"/>
              <a:gd name="connsiteY951" fmla="*/ 0 h 6858000"/>
              <a:gd name="connsiteX952" fmla="*/ 3016114 w 7467600"/>
              <a:gd name="connsiteY952" fmla="*/ 0 h 6858000"/>
              <a:gd name="connsiteX953" fmla="*/ 2979949 w 7467600"/>
              <a:gd name="connsiteY953" fmla="*/ 119274 h 6858000"/>
              <a:gd name="connsiteX954" fmla="*/ 3023879 w 7467600"/>
              <a:gd name="connsiteY954" fmla="*/ 0 h 6858000"/>
              <a:gd name="connsiteX955" fmla="*/ 3105400 w 7467600"/>
              <a:gd name="connsiteY955" fmla="*/ 0 h 6858000"/>
              <a:gd name="connsiteX956" fmla="*/ 3094669 w 7467600"/>
              <a:gd name="connsiteY956" fmla="*/ 30308 h 6858000"/>
              <a:gd name="connsiteX957" fmla="*/ 2901945 w 7467600"/>
              <a:gd name="connsiteY957" fmla="*/ 466538 h 6858000"/>
              <a:gd name="connsiteX958" fmla="*/ 2815209 w 7467600"/>
              <a:gd name="connsiteY958" fmla="*/ 497361 h 6858000"/>
              <a:gd name="connsiteX959" fmla="*/ 2844845 w 7467600"/>
              <a:gd name="connsiteY959" fmla="*/ 127638 h 6858000"/>
              <a:gd name="connsiteX960" fmla="*/ 2867960 w 7467600"/>
              <a:gd name="connsiteY960" fmla="*/ 0 h 6858000"/>
              <a:gd name="connsiteX961" fmla="*/ 1057230 w 7467600"/>
              <a:gd name="connsiteY961" fmla="*/ 0 h 6858000"/>
              <a:gd name="connsiteX962" fmla="*/ 1111003 w 7467600"/>
              <a:gd name="connsiteY962" fmla="*/ 0 h 6858000"/>
              <a:gd name="connsiteX963" fmla="*/ 1125553 w 7467600"/>
              <a:gd name="connsiteY963" fmla="*/ 52588 h 6858000"/>
              <a:gd name="connsiteX964" fmla="*/ 1304276 w 7467600"/>
              <a:gd name="connsiteY964" fmla="*/ 476275 h 6858000"/>
              <a:gd name="connsiteX965" fmla="*/ 1492066 w 7467600"/>
              <a:gd name="connsiteY965" fmla="*/ 886333 h 6858000"/>
              <a:gd name="connsiteX966" fmla="*/ 1423698 w 7467600"/>
              <a:gd name="connsiteY966" fmla="*/ 710817 h 6858000"/>
              <a:gd name="connsiteX967" fmla="*/ 1357609 w 7467600"/>
              <a:gd name="connsiteY967" fmla="*/ 532892 h 6858000"/>
              <a:gd name="connsiteX968" fmla="*/ 1309550 w 7467600"/>
              <a:gd name="connsiteY968" fmla="*/ 374031 h 6858000"/>
              <a:gd name="connsiteX969" fmla="*/ 1193673 w 7467600"/>
              <a:gd name="connsiteY969" fmla="*/ 49533 h 6858000"/>
              <a:gd name="connsiteX970" fmla="*/ 1164391 w 7467600"/>
              <a:gd name="connsiteY970" fmla="*/ 0 h 6858000"/>
              <a:gd name="connsiteX971" fmla="*/ 1200666 w 7467600"/>
              <a:gd name="connsiteY971" fmla="*/ 0 h 6858000"/>
              <a:gd name="connsiteX972" fmla="*/ 1223408 w 7467600"/>
              <a:gd name="connsiteY972" fmla="*/ 38996 h 6858000"/>
              <a:gd name="connsiteX973" fmla="*/ 1339635 w 7467600"/>
              <a:gd name="connsiteY973" fmla="*/ 365517 h 6858000"/>
              <a:gd name="connsiteX974" fmla="*/ 1387469 w 7467600"/>
              <a:gd name="connsiteY974" fmla="*/ 523079 h 6858000"/>
              <a:gd name="connsiteX975" fmla="*/ 1452685 w 7467600"/>
              <a:gd name="connsiteY975" fmla="*/ 699806 h 6858000"/>
              <a:gd name="connsiteX976" fmla="*/ 1492092 w 7467600"/>
              <a:gd name="connsiteY976" fmla="*/ 800424 h 6858000"/>
              <a:gd name="connsiteX977" fmla="*/ 1455302 w 7467600"/>
              <a:gd name="connsiteY977" fmla="*/ 632913 h 6858000"/>
              <a:gd name="connsiteX978" fmla="*/ 1222336 w 7467600"/>
              <a:gd name="connsiteY978" fmla="*/ 9480 h 6858000"/>
              <a:gd name="connsiteX979" fmla="*/ 1214634 w 7467600"/>
              <a:gd name="connsiteY979" fmla="*/ 0 h 6858000"/>
              <a:gd name="connsiteX980" fmla="*/ 1289827 w 7467600"/>
              <a:gd name="connsiteY980" fmla="*/ 0 h 6858000"/>
              <a:gd name="connsiteX981" fmla="*/ 1321076 w 7467600"/>
              <a:gd name="connsiteY981" fmla="*/ 59722 h 6858000"/>
              <a:gd name="connsiteX982" fmla="*/ 1512579 w 7467600"/>
              <a:gd name="connsiteY982" fmla="*/ 626441 h 6858000"/>
              <a:gd name="connsiteX983" fmla="*/ 1506076 w 7467600"/>
              <a:gd name="connsiteY983" fmla="*/ 1089289 h 6858000"/>
              <a:gd name="connsiteX984" fmla="*/ 1486346 w 7467600"/>
              <a:gd name="connsiteY984" fmla="*/ 1079919 h 6858000"/>
              <a:gd name="connsiteX985" fmla="*/ 1070511 w 7467600"/>
              <a:gd name="connsiteY985" fmla="*/ 48609 h 6858000"/>
              <a:gd name="connsiteX986" fmla="*/ 1057230 w 7467600"/>
              <a:gd name="connsiteY986" fmla="*/ 0 h 6858000"/>
              <a:gd name="connsiteX987" fmla="*/ 43151 w 7467600"/>
              <a:gd name="connsiteY987" fmla="*/ 0 h 6858000"/>
              <a:gd name="connsiteX988" fmla="*/ 95283 w 7467600"/>
              <a:gd name="connsiteY988" fmla="*/ 0 h 6858000"/>
              <a:gd name="connsiteX989" fmla="*/ 300708 w 7467600"/>
              <a:gd name="connsiteY989" fmla="*/ 154571 h 6858000"/>
              <a:gd name="connsiteX990" fmla="*/ 530414 w 7467600"/>
              <a:gd name="connsiteY990" fmla="*/ 354673 h 6858000"/>
              <a:gd name="connsiteX991" fmla="*/ 333785 w 7467600"/>
              <a:gd name="connsiteY991" fmla="*/ 161564 h 6858000"/>
              <a:gd name="connsiteX992" fmla="*/ 147005 w 7467600"/>
              <a:gd name="connsiteY992" fmla="*/ 0 h 6858000"/>
              <a:gd name="connsiteX993" fmla="*/ 272509 w 7467600"/>
              <a:gd name="connsiteY993" fmla="*/ 0 h 6858000"/>
              <a:gd name="connsiteX994" fmla="*/ 326276 w 7467600"/>
              <a:gd name="connsiteY994" fmla="*/ 45847 h 6858000"/>
              <a:gd name="connsiteX995" fmla="*/ 823759 w 7467600"/>
              <a:gd name="connsiteY995" fmla="*/ 574145 h 6858000"/>
              <a:gd name="connsiteX996" fmla="*/ 811254 w 7467600"/>
              <a:gd name="connsiteY996" fmla="*/ 665546 h 6858000"/>
              <a:gd name="connsiteX997" fmla="*/ 154042 w 7467600"/>
              <a:gd name="connsiteY997" fmla="*/ 261522 h 6858000"/>
              <a:gd name="connsiteX998" fmla="*/ 13550 w 7467600"/>
              <a:gd name="connsiteY998" fmla="*/ 158423 h 6858000"/>
              <a:gd name="connsiteX999" fmla="*/ 0 w 7467600"/>
              <a:gd name="connsiteY999" fmla="*/ 146618 h 6858000"/>
              <a:gd name="connsiteX1000" fmla="*/ 0 w 7467600"/>
              <a:gd name="connsiteY1000" fmla="*/ 59161 h 6858000"/>
              <a:gd name="connsiteX1001" fmla="*/ 45427 w 7467600"/>
              <a:gd name="connsiteY1001" fmla="*/ 101078 h 6858000"/>
              <a:gd name="connsiteX1002" fmla="*/ 630103 w 7467600"/>
              <a:gd name="connsiteY1002" fmla="*/ 485885 h 6858000"/>
              <a:gd name="connsiteX1003" fmla="*/ 532040 w 7467600"/>
              <a:gd name="connsiteY1003" fmla="*/ 399359 h 6858000"/>
              <a:gd name="connsiteX1004" fmla="*/ 517618 w 7467600"/>
              <a:gd name="connsiteY1004" fmla="*/ 385726 h 6858000"/>
              <a:gd name="connsiteX1005" fmla="*/ 285074 w 7467600"/>
              <a:gd name="connsiteY1005" fmla="*/ 182755 h 6858000"/>
              <a:gd name="connsiteX1006" fmla="*/ 43151 w 7467600"/>
              <a:gd name="connsiteY1006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133363 w 7467600"/>
              <a:gd name="connsiteY127" fmla="*/ 5050246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41225 h 6858000"/>
              <a:gd name="connsiteX138" fmla="*/ 7467600 w 7467600"/>
              <a:gd name="connsiteY138" fmla="*/ 5277736 h 6858000"/>
              <a:gd name="connsiteX139" fmla="*/ 7327465 w 7467600"/>
              <a:gd name="connsiteY139" fmla="*/ 5174181 h 6858000"/>
              <a:gd name="connsiteX140" fmla="*/ 7244057 w 7467600"/>
              <a:gd name="connsiteY140" fmla="*/ 5124233 h 6858000"/>
              <a:gd name="connsiteX141" fmla="*/ 7353035 w 7467600"/>
              <a:gd name="connsiteY141" fmla="*/ 5197318 h 6858000"/>
              <a:gd name="connsiteX142" fmla="*/ 7467600 w 7467600"/>
              <a:gd name="connsiteY142" fmla="*/ 5297634 h 6858000"/>
              <a:gd name="connsiteX143" fmla="*/ 7467600 w 7467600"/>
              <a:gd name="connsiteY143" fmla="*/ 5361850 h 6858000"/>
              <a:gd name="connsiteX144" fmla="*/ 7368569 w 7467600"/>
              <a:gd name="connsiteY144" fmla="*/ 5270182 h 6858000"/>
              <a:gd name="connsiteX145" fmla="*/ 7131946 w 7467600"/>
              <a:gd name="connsiteY145" fmla="*/ 5075653 h 6858000"/>
              <a:gd name="connsiteX146" fmla="*/ 7133363 w 7467600"/>
              <a:gd name="connsiteY146" fmla="*/ 5050246 h 6858000"/>
              <a:gd name="connsiteX147" fmla="*/ 1903353 w 7467600"/>
              <a:gd name="connsiteY147" fmla="*/ 5044827 h 6858000"/>
              <a:gd name="connsiteX148" fmla="*/ 1936931 w 7467600"/>
              <a:gd name="connsiteY148" fmla="*/ 5093954 h 6858000"/>
              <a:gd name="connsiteX149" fmla="*/ 2195868 w 7467600"/>
              <a:gd name="connsiteY149" fmla="*/ 5396574 h 6858000"/>
              <a:gd name="connsiteX150" fmla="*/ 2088852 w 7467600"/>
              <a:gd name="connsiteY150" fmla="*/ 5166123 h 6858000"/>
              <a:gd name="connsiteX151" fmla="*/ 1958241 w 7467600"/>
              <a:gd name="connsiteY151" fmla="*/ 5067955 h 6858000"/>
              <a:gd name="connsiteX152" fmla="*/ 1903353 w 7467600"/>
              <a:gd name="connsiteY152" fmla="*/ 5044827 h 6858000"/>
              <a:gd name="connsiteX153" fmla="*/ 1979378 w 7467600"/>
              <a:gd name="connsiteY153" fmla="*/ 4769504 h 6858000"/>
              <a:gd name="connsiteX154" fmla="*/ 2882120 w 7467600"/>
              <a:gd name="connsiteY154" fmla="*/ 5064547 h 6858000"/>
              <a:gd name="connsiteX155" fmla="*/ 2793103 w 7467600"/>
              <a:gd name="connsiteY155" fmla="*/ 5039699 h 6858000"/>
              <a:gd name="connsiteX156" fmla="*/ 2770041 w 7467600"/>
              <a:gd name="connsiteY156" fmla="*/ 5033634 h 6858000"/>
              <a:gd name="connsiteX157" fmla="*/ 1979378 w 7467600"/>
              <a:gd name="connsiteY157" fmla="*/ 4769504 h 6858000"/>
              <a:gd name="connsiteX158" fmla="*/ 1927410 w 7467600"/>
              <a:gd name="connsiteY158" fmla="*/ 4716164 h 6858000"/>
              <a:gd name="connsiteX159" fmla="*/ 1959587 w 7467600"/>
              <a:gd name="connsiteY159" fmla="*/ 4728849 h 6858000"/>
              <a:gd name="connsiteX160" fmla="*/ 2777707 w 7467600"/>
              <a:gd name="connsiteY160" fmla="*/ 5003991 h 6858000"/>
              <a:gd name="connsiteX161" fmla="*/ 2800768 w 7467600"/>
              <a:gd name="connsiteY161" fmla="*/ 5010056 h 6858000"/>
              <a:gd name="connsiteX162" fmla="*/ 2879408 w 7467600"/>
              <a:gd name="connsiteY162" fmla="*/ 5031590 h 6858000"/>
              <a:gd name="connsiteX163" fmla="*/ 2862295 w 7467600"/>
              <a:gd name="connsiteY163" fmla="*/ 5022958 h 6858000"/>
              <a:gd name="connsiteX164" fmla="*/ 2813343 w 7467600"/>
              <a:gd name="connsiteY164" fmla="*/ 4998369 h 6858000"/>
              <a:gd name="connsiteX165" fmla="*/ 2646245 w 7467600"/>
              <a:gd name="connsiteY165" fmla="*/ 4930999 h 6858000"/>
              <a:gd name="connsiteX166" fmla="*/ 1999243 w 7467600"/>
              <a:gd name="connsiteY166" fmla="*/ 4730524 h 6858000"/>
              <a:gd name="connsiteX167" fmla="*/ 1979527 w 7467600"/>
              <a:gd name="connsiteY167" fmla="*/ 4726651 h 6858000"/>
              <a:gd name="connsiteX168" fmla="*/ 1927410 w 7467600"/>
              <a:gd name="connsiteY168" fmla="*/ 4716164 h 6858000"/>
              <a:gd name="connsiteX169" fmla="*/ 1997014 w 7467600"/>
              <a:gd name="connsiteY169" fmla="*/ 4698007 h 6858000"/>
              <a:gd name="connsiteX170" fmla="*/ 2005458 w 7467600"/>
              <a:gd name="connsiteY170" fmla="*/ 4699540 h 6858000"/>
              <a:gd name="connsiteX171" fmla="*/ 2657186 w 7467600"/>
              <a:gd name="connsiteY171" fmla="*/ 4901687 h 6858000"/>
              <a:gd name="connsiteX172" fmla="*/ 2826662 w 7467600"/>
              <a:gd name="connsiteY172" fmla="*/ 4970362 h 6858000"/>
              <a:gd name="connsiteX173" fmla="*/ 2876100 w 7467600"/>
              <a:gd name="connsiteY173" fmla="*/ 4995397 h 6858000"/>
              <a:gd name="connsiteX174" fmla="*/ 3042600 w 7467600"/>
              <a:gd name="connsiteY174" fmla="*/ 5059532 h 6858000"/>
              <a:gd name="connsiteX175" fmla="*/ 1997014 w 7467600"/>
              <a:gd name="connsiteY175" fmla="*/ 4698007 h 6858000"/>
              <a:gd name="connsiteX176" fmla="*/ 2305292 w 7467600"/>
              <a:gd name="connsiteY176" fmla="*/ 4219492 h 6858000"/>
              <a:gd name="connsiteX177" fmla="*/ 3360922 w 7467600"/>
              <a:gd name="connsiteY177" fmla="*/ 4529373 h 6858000"/>
              <a:gd name="connsiteX178" fmla="*/ 3492420 w 7467600"/>
              <a:gd name="connsiteY178" fmla="*/ 4510145 h 6858000"/>
              <a:gd name="connsiteX179" fmla="*/ 3364086 w 7467600"/>
              <a:gd name="connsiteY179" fmla="*/ 4480340 h 6858000"/>
              <a:gd name="connsiteX180" fmla="*/ 3225818 w 7467600"/>
              <a:gd name="connsiteY180" fmla="*/ 4411822 h 6858000"/>
              <a:gd name="connsiteX181" fmla="*/ 3129696 w 7467600"/>
              <a:gd name="connsiteY181" fmla="*/ 4360704 h 6858000"/>
              <a:gd name="connsiteX182" fmla="*/ 2814545 w 7467600"/>
              <a:gd name="connsiteY182" fmla="*/ 4282955 h 6858000"/>
              <a:gd name="connsiteX183" fmla="*/ 2305292 w 7467600"/>
              <a:gd name="connsiteY183" fmla="*/ 4219492 h 6858000"/>
              <a:gd name="connsiteX184" fmla="*/ 2626982 w 7467600"/>
              <a:gd name="connsiteY184" fmla="*/ 4206450 h 6858000"/>
              <a:gd name="connsiteX185" fmla="*/ 2490617 w 7467600"/>
              <a:gd name="connsiteY185" fmla="*/ 4206951 h 6858000"/>
              <a:gd name="connsiteX186" fmla="*/ 2819869 w 7467600"/>
              <a:gd name="connsiteY186" fmla="*/ 4252936 h 6858000"/>
              <a:gd name="connsiteX187" fmla="*/ 3143018 w 7467600"/>
              <a:gd name="connsiteY187" fmla="*/ 4332698 h 6858000"/>
              <a:gd name="connsiteX188" fmla="*/ 3241520 w 7467600"/>
              <a:gd name="connsiteY188" fmla="*/ 4385112 h 6858000"/>
              <a:gd name="connsiteX189" fmla="*/ 3374575 w 7467600"/>
              <a:gd name="connsiteY189" fmla="*/ 4451517 h 6858000"/>
              <a:gd name="connsiteX190" fmla="*/ 3505221 w 7467600"/>
              <a:gd name="connsiteY190" fmla="*/ 4480757 h 6858000"/>
              <a:gd name="connsiteX191" fmla="*/ 2626982 w 7467600"/>
              <a:gd name="connsiteY191" fmla="*/ 4206450 h 6858000"/>
              <a:gd name="connsiteX192" fmla="*/ 1310106 w 7467600"/>
              <a:gd name="connsiteY192" fmla="*/ 3943217 h 6858000"/>
              <a:gd name="connsiteX193" fmla="*/ 854994 w 7467600"/>
              <a:gd name="connsiteY193" fmla="*/ 4399136 h 6858000"/>
              <a:gd name="connsiteX194" fmla="*/ 742462 w 7467600"/>
              <a:gd name="connsiteY194" fmla="*/ 4594648 h 6858000"/>
              <a:gd name="connsiteX195" fmla="*/ 820602 w 7467600"/>
              <a:gd name="connsiteY195" fmla="*/ 4485915 h 6858000"/>
              <a:gd name="connsiteX196" fmla="*/ 878295 w 7467600"/>
              <a:gd name="connsiteY196" fmla="*/ 4403594 h 6858000"/>
              <a:gd name="connsiteX197" fmla="*/ 1240607 w 7467600"/>
              <a:gd name="connsiteY197" fmla="*/ 4010401 h 6858000"/>
              <a:gd name="connsiteX198" fmla="*/ 1310106 w 7467600"/>
              <a:gd name="connsiteY198" fmla="*/ 3943217 h 6858000"/>
              <a:gd name="connsiteX199" fmla="*/ 1423113 w 7467600"/>
              <a:gd name="connsiteY199" fmla="*/ 3874565 h 6858000"/>
              <a:gd name="connsiteX200" fmla="*/ 1260565 w 7467600"/>
              <a:gd name="connsiteY200" fmla="*/ 4031982 h 6858000"/>
              <a:gd name="connsiteX201" fmla="*/ 901900 w 7467600"/>
              <a:gd name="connsiteY201" fmla="*/ 4421236 h 6858000"/>
              <a:gd name="connsiteX202" fmla="*/ 845044 w 7467600"/>
              <a:gd name="connsiteY202" fmla="*/ 4502436 h 6858000"/>
              <a:gd name="connsiteX203" fmla="*/ 685926 w 7467600"/>
              <a:gd name="connsiteY203" fmla="*/ 4703069 h 6858000"/>
              <a:gd name="connsiteX204" fmla="*/ 684248 w 7467600"/>
              <a:gd name="connsiteY204" fmla="*/ 4706721 h 6858000"/>
              <a:gd name="connsiteX205" fmla="*/ 1423113 w 7467600"/>
              <a:gd name="connsiteY205" fmla="*/ 3874565 h 6858000"/>
              <a:gd name="connsiteX206" fmla="*/ 3316479 w 7467600"/>
              <a:gd name="connsiteY206" fmla="*/ 3872136 h 6858000"/>
              <a:gd name="connsiteX207" fmla="*/ 3546806 w 7467600"/>
              <a:gd name="connsiteY207" fmla="*/ 4356139 h 6858000"/>
              <a:gd name="connsiteX208" fmla="*/ 3364433 w 7467600"/>
              <a:gd name="connsiteY208" fmla="*/ 3953121 h 6858000"/>
              <a:gd name="connsiteX209" fmla="*/ 3316479 w 7467600"/>
              <a:gd name="connsiteY209" fmla="*/ 3872136 h 6858000"/>
              <a:gd name="connsiteX210" fmla="*/ 3291335 w 7467600"/>
              <a:gd name="connsiteY210" fmla="*/ 3767420 h 6858000"/>
              <a:gd name="connsiteX211" fmla="*/ 3390805 w 7467600"/>
              <a:gd name="connsiteY211" fmla="*/ 3937163 h 6858000"/>
              <a:gd name="connsiteX212" fmla="*/ 3579062 w 7467600"/>
              <a:gd name="connsiteY212" fmla="*/ 4359040 h 6858000"/>
              <a:gd name="connsiteX213" fmla="*/ 3467355 w 7467600"/>
              <a:gd name="connsiteY213" fmla="*/ 3988130 h 6858000"/>
              <a:gd name="connsiteX214" fmla="*/ 3310753 w 7467600"/>
              <a:gd name="connsiteY214" fmla="*/ 3787140 h 6858000"/>
              <a:gd name="connsiteX215" fmla="*/ 3291335 w 7467600"/>
              <a:gd name="connsiteY215" fmla="*/ 3767420 h 6858000"/>
              <a:gd name="connsiteX216" fmla="*/ 1635889 w 7467600"/>
              <a:gd name="connsiteY216" fmla="*/ 3709494 h 6858000"/>
              <a:gd name="connsiteX217" fmla="*/ 1634800 w 7467600"/>
              <a:gd name="connsiteY217" fmla="*/ 3731111 h 6858000"/>
              <a:gd name="connsiteX218" fmla="*/ 1635889 w 7467600"/>
              <a:gd name="connsiteY218" fmla="*/ 3709494 h 6858000"/>
              <a:gd name="connsiteX219" fmla="*/ 1510397 w 7467600"/>
              <a:gd name="connsiteY219" fmla="*/ 3684705 h 6858000"/>
              <a:gd name="connsiteX220" fmla="*/ 1146550 w 7467600"/>
              <a:gd name="connsiteY220" fmla="*/ 3802012 h 6858000"/>
              <a:gd name="connsiteX221" fmla="*/ 698834 w 7467600"/>
              <a:gd name="connsiteY221" fmla="*/ 3952272 h 6858000"/>
              <a:gd name="connsiteX222" fmla="*/ 34256 w 7467600"/>
              <a:gd name="connsiteY222" fmla="*/ 4347603 h 6858000"/>
              <a:gd name="connsiteX223" fmla="*/ 527241 w 7467600"/>
              <a:gd name="connsiteY223" fmla="*/ 4065078 h 6858000"/>
              <a:gd name="connsiteX224" fmla="*/ 1510397 w 7467600"/>
              <a:gd name="connsiteY224" fmla="*/ 3684705 h 6858000"/>
              <a:gd name="connsiteX225" fmla="*/ 1313114 w 7467600"/>
              <a:gd name="connsiteY225" fmla="*/ 3655216 h 6858000"/>
              <a:gd name="connsiteX226" fmla="*/ 1109304 w 7467600"/>
              <a:gd name="connsiteY226" fmla="*/ 3669030 h 6858000"/>
              <a:gd name="connsiteX227" fmla="*/ 8129 w 7467600"/>
              <a:gd name="connsiteY227" fmla="*/ 4330519 h 6858000"/>
              <a:gd name="connsiteX228" fmla="*/ 687572 w 7467600"/>
              <a:gd name="connsiteY228" fmla="*/ 3925629 h 6858000"/>
              <a:gd name="connsiteX229" fmla="*/ 1138365 w 7467600"/>
              <a:gd name="connsiteY229" fmla="*/ 3774515 h 6858000"/>
              <a:gd name="connsiteX230" fmla="*/ 1505579 w 7467600"/>
              <a:gd name="connsiteY230" fmla="*/ 3655526 h 6858000"/>
              <a:gd name="connsiteX231" fmla="*/ 1313114 w 7467600"/>
              <a:gd name="connsiteY231" fmla="*/ 3655216 h 6858000"/>
              <a:gd name="connsiteX232" fmla="*/ 3655073 w 7467600"/>
              <a:gd name="connsiteY232" fmla="*/ 3650884 h 6858000"/>
              <a:gd name="connsiteX233" fmla="*/ 3989938 w 7467600"/>
              <a:gd name="connsiteY233" fmla="*/ 3991685 h 6858000"/>
              <a:gd name="connsiteX234" fmla="*/ 4393907 w 7467600"/>
              <a:gd name="connsiteY234" fmla="*/ 4261258 h 6858000"/>
              <a:gd name="connsiteX235" fmla="*/ 4648051 w 7467600"/>
              <a:gd name="connsiteY235" fmla="*/ 4374051 h 6858000"/>
              <a:gd name="connsiteX236" fmla="*/ 4383389 w 7467600"/>
              <a:gd name="connsiteY236" fmla="*/ 4184369 h 6858000"/>
              <a:gd name="connsiteX237" fmla="*/ 4165508 w 7467600"/>
              <a:gd name="connsiteY237" fmla="*/ 4035196 h 6858000"/>
              <a:gd name="connsiteX238" fmla="*/ 4068162 w 7467600"/>
              <a:gd name="connsiteY238" fmla="*/ 3953394 h 6858000"/>
              <a:gd name="connsiteX239" fmla="*/ 3981416 w 7467600"/>
              <a:gd name="connsiteY239" fmla="*/ 3880482 h 6858000"/>
              <a:gd name="connsiteX240" fmla="*/ 3800147 w 7467600"/>
              <a:gd name="connsiteY240" fmla="*/ 3749872 h 6858000"/>
              <a:gd name="connsiteX241" fmla="*/ 3655073 w 7467600"/>
              <a:gd name="connsiteY241" fmla="*/ 3650884 h 6858000"/>
              <a:gd name="connsiteX242" fmla="*/ 3670252 w 7467600"/>
              <a:gd name="connsiteY242" fmla="*/ 3622798 h 6858000"/>
              <a:gd name="connsiteX243" fmla="*/ 3817258 w 7467600"/>
              <a:gd name="connsiteY243" fmla="*/ 3723577 h 6858000"/>
              <a:gd name="connsiteX244" fmla="*/ 4000461 w 7467600"/>
              <a:gd name="connsiteY244" fmla="*/ 3855966 h 6858000"/>
              <a:gd name="connsiteX245" fmla="*/ 4088180 w 7467600"/>
              <a:gd name="connsiteY245" fmla="*/ 3929774 h 6858000"/>
              <a:gd name="connsiteX246" fmla="*/ 4184555 w 7467600"/>
              <a:gd name="connsiteY246" fmla="*/ 4010683 h 6858000"/>
              <a:gd name="connsiteX247" fmla="*/ 4399563 w 7467600"/>
              <a:gd name="connsiteY247" fmla="*/ 4158106 h 6858000"/>
              <a:gd name="connsiteX248" fmla="*/ 4684469 w 7467600"/>
              <a:gd name="connsiteY248" fmla="*/ 4364680 h 6858000"/>
              <a:gd name="connsiteX249" fmla="*/ 4690271 w 7467600"/>
              <a:gd name="connsiteY249" fmla="*/ 4370034 h 6858000"/>
              <a:gd name="connsiteX250" fmla="*/ 4136093 w 7467600"/>
              <a:gd name="connsiteY250" fmla="*/ 3858466 h 6858000"/>
              <a:gd name="connsiteX251" fmla="*/ 3670252 w 7467600"/>
              <a:gd name="connsiteY251" fmla="*/ 3622798 h 6858000"/>
              <a:gd name="connsiteX252" fmla="*/ 4440129 w 7467600"/>
              <a:gd name="connsiteY252" fmla="*/ 3448571 h 6858000"/>
              <a:gd name="connsiteX253" fmla="*/ 4856525 w 7467600"/>
              <a:gd name="connsiteY253" fmla="*/ 3915351 h 6858000"/>
              <a:gd name="connsiteX254" fmla="*/ 5059055 w 7467600"/>
              <a:gd name="connsiteY254" fmla="*/ 4108918 h 6858000"/>
              <a:gd name="connsiteX255" fmla="*/ 5290070 w 7467600"/>
              <a:gd name="connsiteY255" fmla="*/ 4263619 h 6858000"/>
              <a:gd name="connsiteX256" fmla="*/ 4834991 w 7467600"/>
              <a:gd name="connsiteY256" fmla="*/ 3830985 h 6858000"/>
              <a:gd name="connsiteX257" fmla="*/ 4440129 w 7467600"/>
              <a:gd name="connsiteY257" fmla="*/ 3448571 h 6858000"/>
              <a:gd name="connsiteX258" fmla="*/ 4441737 w 7467600"/>
              <a:gd name="connsiteY258" fmla="*/ 3399734 h 6858000"/>
              <a:gd name="connsiteX259" fmla="*/ 4431236 w 7467600"/>
              <a:gd name="connsiteY259" fmla="*/ 3400954 h 6858000"/>
              <a:gd name="connsiteX260" fmla="*/ 4557150 w 7467600"/>
              <a:gd name="connsiteY260" fmla="*/ 3510023 h 6858000"/>
              <a:gd name="connsiteX261" fmla="*/ 4856936 w 7467600"/>
              <a:gd name="connsiteY261" fmla="*/ 3809146 h 6858000"/>
              <a:gd name="connsiteX262" fmla="*/ 5111996 w 7467600"/>
              <a:gd name="connsiteY262" fmla="*/ 4065759 h 6858000"/>
              <a:gd name="connsiteX263" fmla="*/ 5388878 w 7467600"/>
              <a:gd name="connsiteY263" fmla="*/ 4300185 h 6858000"/>
              <a:gd name="connsiteX264" fmla="*/ 5425556 w 7467600"/>
              <a:gd name="connsiteY264" fmla="*/ 4308967 h 6858000"/>
              <a:gd name="connsiteX265" fmla="*/ 4943646 w 7467600"/>
              <a:gd name="connsiteY265" fmla="*/ 3822916 h 6858000"/>
              <a:gd name="connsiteX266" fmla="*/ 4594837 w 7467600"/>
              <a:gd name="connsiteY266" fmla="*/ 3532274 h 6858000"/>
              <a:gd name="connsiteX267" fmla="*/ 4441737 w 7467600"/>
              <a:gd name="connsiteY267" fmla="*/ 3399734 h 6858000"/>
              <a:gd name="connsiteX268" fmla="*/ 5425834 w 7467600"/>
              <a:gd name="connsiteY268" fmla="*/ 3162785 h 6858000"/>
              <a:gd name="connsiteX269" fmla="*/ 5401644 w 7467600"/>
              <a:gd name="connsiteY269" fmla="*/ 3617847 h 6858000"/>
              <a:gd name="connsiteX270" fmla="*/ 5467256 w 7467600"/>
              <a:gd name="connsiteY270" fmla="*/ 4175494 h 6858000"/>
              <a:gd name="connsiteX271" fmla="*/ 5448069 w 7467600"/>
              <a:gd name="connsiteY271" fmla="*/ 3567554 h 6858000"/>
              <a:gd name="connsiteX272" fmla="*/ 5425834 w 7467600"/>
              <a:gd name="connsiteY272" fmla="*/ 3162785 h 6858000"/>
              <a:gd name="connsiteX273" fmla="*/ 1318687 w 7467600"/>
              <a:gd name="connsiteY273" fmla="*/ 3113840 h 6858000"/>
              <a:gd name="connsiteX274" fmla="*/ 1066793 w 7467600"/>
              <a:gd name="connsiteY274" fmla="*/ 3212171 h 6858000"/>
              <a:gd name="connsiteX275" fmla="*/ 993319 w 7467600"/>
              <a:gd name="connsiteY275" fmla="*/ 3247648 h 6858000"/>
              <a:gd name="connsiteX276" fmla="*/ 853081 w 7467600"/>
              <a:gd name="connsiteY276" fmla="*/ 3312410 h 6858000"/>
              <a:gd name="connsiteX277" fmla="*/ 805957 w 7467600"/>
              <a:gd name="connsiteY277" fmla="*/ 3330443 h 6858000"/>
              <a:gd name="connsiteX278" fmla="*/ 1318687 w 7467600"/>
              <a:gd name="connsiteY278" fmla="*/ 3113840 h 6858000"/>
              <a:gd name="connsiteX279" fmla="*/ 5453702 w 7467600"/>
              <a:gd name="connsiteY279" fmla="*/ 3090882 h 6858000"/>
              <a:gd name="connsiteX280" fmla="*/ 5480135 w 7467600"/>
              <a:gd name="connsiteY280" fmla="*/ 3565802 h 6858000"/>
              <a:gd name="connsiteX281" fmla="*/ 5499023 w 7467600"/>
              <a:gd name="connsiteY281" fmla="*/ 4166310 h 6858000"/>
              <a:gd name="connsiteX282" fmla="*/ 5547022 w 7467600"/>
              <a:gd name="connsiteY282" fmla="*/ 3607838 h 6858000"/>
              <a:gd name="connsiteX283" fmla="*/ 5515964 w 7467600"/>
              <a:gd name="connsiteY283" fmla="*/ 3378541 h 6858000"/>
              <a:gd name="connsiteX284" fmla="*/ 5453702 w 7467600"/>
              <a:gd name="connsiteY284" fmla="*/ 3090882 h 6858000"/>
              <a:gd name="connsiteX285" fmla="*/ 1238695 w 7467600"/>
              <a:gd name="connsiteY285" fmla="*/ 3076820 h 6858000"/>
              <a:gd name="connsiteX286" fmla="*/ 716371 w 7467600"/>
              <a:gd name="connsiteY286" fmla="*/ 3293249 h 6858000"/>
              <a:gd name="connsiteX287" fmla="*/ 579522 w 7467600"/>
              <a:gd name="connsiteY287" fmla="*/ 3371759 h 6858000"/>
              <a:gd name="connsiteX288" fmla="*/ 600288 w 7467600"/>
              <a:gd name="connsiteY288" fmla="*/ 3365555 h 6858000"/>
              <a:gd name="connsiteX289" fmla="*/ 840692 w 7467600"/>
              <a:gd name="connsiteY289" fmla="*/ 3284921 h 6858000"/>
              <a:gd name="connsiteX290" fmla="*/ 979248 w 7467600"/>
              <a:gd name="connsiteY290" fmla="*/ 3221003 h 6858000"/>
              <a:gd name="connsiteX291" fmla="*/ 1053282 w 7467600"/>
              <a:gd name="connsiteY291" fmla="*/ 3185247 h 6858000"/>
              <a:gd name="connsiteX292" fmla="*/ 1320603 w 7467600"/>
              <a:gd name="connsiteY292" fmla="*/ 3081281 h 6858000"/>
              <a:gd name="connsiteX293" fmla="*/ 1238695 w 7467600"/>
              <a:gd name="connsiteY293" fmla="*/ 3076820 h 6858000"/>
              <a:gd name="connsiteX294" fmla="*/ 5425627 w 7467600"/>
              <a:gd name="connsiteY294" fmla="*/ 2954192 h 6858000"/>
              <a:gd name="connsiteX295" fmla="*/ 5470770 w 7467600"/>
              <a:gd name="connsiteY295" fmla="*/ 3005435 h 6858000"/>
              <a:gd name="connsiteX296" fmla="*/ 5519779 w 7467600"/>
              <a:gd name="connsiteY296" fmla="*/ 4359223 h 6858000"/>
              <a:gd name="connsiteX297" fmla="*/ 5520293 w 7467600"/>
              <a:gd name="connsiteY297" fmla="*/ 4360602 h 6858000"/>
              <a:gd name="connsiteX298" fmla="*/ 5767221 w 7467600"/>
              <a:gd name="connsiteY298" fmla="*/ 4665564 h 6858000"/>
              <a:gd name="connsiteX299" fmla="*/ 6937169 w 7467600"/>
              <a:gd name="connsiteY299" fmla="*/ 4815941 h 6858000"/>
              <a:gd name="connsiteX300" fmla="*/ 6953922 w 7467600"/>
              <a:gd name="connsiteY300" fmla="*/ 4890068 h 6858000"/>
              <a:gd name="connsiteX301" fmla="*/ 6071359 w 7467600"/>
              <a:gd name="connsiteY301" fmla="*/ 4770770 h 6858000"/>
              <a:gd name="connsiteX302" fmla="*/ 6038839 w 7467600"/>
              <a:gd name="connsiteY302" fmla="*/ 4764474 h 6858000"/>
              <a:gd name="connsiteX303" fmla="*/ 6038706 w 7467600"/>
              <a:gd name="connsiteY303" fmla="*/ 4763847 h 6858000"/>
              <a:gd name="connsiteX304" fmla="*/ 6037784 w 7467600"/>
              <a:gd name="connsiteY304" fmla="*/ 4764270 h 6858000"/>
              <a:gd name="connsiteX305" fmla="*/ 6038839 w 7467600"/>
              <a:gd name="connsiteY305" fmla="*/ 4764474 h 6858000"/>
              <a:gd name="connsiteX306" fmla="*/ 6040338 w 7467600"/>
              <a:gd name="connsiteY306" fmla="*/ 4771418 h 6858000"/>
              <a:gd name="connsiteX307" fmla="*/ 6024488 w 7467600"/>
              <a:gd name="connsiteY307" fmla="*/ 4809903 h 6858000"/>
              <a:gd name="connsiteX308" fmla="*/ 5599771 w 7467600"/>
              <a:gd name="connsiteY308" fmla="*/ 5509652 h 6858000"/>
              <a:gd name="connsiteX309" fmla="*/ 5548843 w 7467600"/>
              <a:gd name="connsiteY309" fmla="*/ 5563845 h 6858000"/>
              <a:gd name="connsiteX310" fmla="*/ 5940952 w 7467600"/>
              <a:gd name="connsiteY310" fmla="*/ 6250028 h 6858000"/>
              <a:gd name="connsiteX311" fmla="*/ 6043441 w 7467600"/>
              <a:gd name="connsiteY311" fmla="*/ 6665847 h 6858000"/>
              <a:gd name="connsiteX312" fmla="*/ 6093432 w 7467600"/>
              <a:gd name="connsiteY312" fmla="*/ 6858000 h 6858000"/>
              <a:gd name="connsiteX313" fmla="*/ 6034344 w 7467600"/>
              <a:gd name="connsiteY313" fmla="*/ 6858000 h 6858000"/>
              <a:gd name="connsiteX314" fmla="*/ 6026679 w 7467600"/>
              <a:gd name="connsiteY314" fmla="*/ 6836959 h 6858000"/>
              <a:gd name="connsiteX315" fmla="*/ 5800441 w 7467600"/>
              <a:gd name="connsiteY315" fmla="*/ 6335286 h 6858000"/>
              <a:gd name="connsiteX316" fmla="*/ 5526562 w 7467600"/>
              <a:gd name="connsiteY316" fmla="*/ 5705388 h 6858000"/>
              <a:gd name="connsiteX317" fmla="*/ 5519640 w 7467600"/>
              <a:gd name="connsiteY317" fmla="*/ 5683774 h 6858000"/>
              <a:gd name="connsiteX318" fmla="*/ 5844559 w 7467600"/>
              <a:gd name="connsiteY318" fmla="*/ 6553349 h 6858000"/>
              <a:gd name="connsiteX319" fmla="*/ 5975994 w 7467600"/>
              <a:gd name="connsiteY319" fmla="*/ 6858000 h 6858000"/>
              <a:gd name="connsiteX320" fmla="*/ 5898547 w 7467600"/>
              <a:gd name="connsiteY320" fmla="*/ 6858000 h 6858000"/>
              <a:gd name="connsiteX321" fmla="*/ 5682041 w 7467600"/>
              <a:gd name="connsiteY321" fmla="*/ 6355860 h 6858000"/>
              <a:gd name="connsiteX322" fmla="*/ 5461758 w 7467600"/>
              <a:gd name="connsiteY322" fmla="*/ 5820220 h 6858000"/>
              <a:gd name="connsiteX323" fmla="*/ 5237282 w 7467600"/>
              <a:gd name="connsiteY323" fmla="*/ 6579086 h 6858000"/>
              <a:gd name="connsiteX324" fmla="*/ 5115009 w 7467600"/>
              <a:gd name="connsiteY324" fmla="*/ 6858000 h 6858000"/>
              <a:gd name="connsiteX325" fmla="*/ 5028074 w 7467600"/>
              <a:gd name="connsiteY325" fmla="*/ 6858000 h 6858000"/>
              <a:gd name="connsiteX326" fmla="*/ 5079508 w 7467600"/>
              <a:gd name="connsiteY326" fmla="*/ 6749074 h 6858000"/>
              <a:gd name="connsiteX327" fmla="*/ 5371846 w 7467600"/>
              <a:gd name="connsiteY327" fmla="*/ 5924413 h 6858000"/>
              <a:gd name="connsiteX328" fmla="*/ 5270512 w 7467600"/>
              <a:gd name="connsiteY328" fmla="*/ 6138975 h 6858000"/>
              <a:gd name="connsiteX329" fmla="*/ 5062409 w 7467600"/>
              <a:gd name="connsiteY329" fmla="*/ 6653544 h 6858000"/>
              <a:gd name="connsiteX330" fmla="*/ 5036628 w 7467600"/>
              <a:gd name="connsiteY330" fmla="*/ 6754247 h 6858000"/>
              <a:gd name="connsiteX331" fmla="*/ 5009112 w 7467600"/>
              <a:gd name="connsiteY331" fmla="*/ 6858000 h 6858000"/>
              <a:gd name="connsiteX332" fmla="*/ 4976679 w 7467600"/>
              <a:gd name="connsiteY332" fmla="*/ 6858000 h 6858000"/>
              <a:gd name="connsiteX333" fmla="*/ 5006537 w 7467600"/>
              <a:gd name="connsiteY333" fmla="*/ 6747068 h 6858000"/>
              <a:gd name="connsiteX334" fmla="*/ 5032723 w 7467600"/>
              <a:gd name="connsiteY334" fmla="*/ 6644957 h 6858000"/>
              <a:gd name="connsiteX335" fmla="*/ 5242949 w 7467600"/>
              <a:gd name="connsiteY335" fmla="*/ 6125175 h 6858000"/>
              <a:gd name="connsiteX336" fmla="*/ 5286321 w 7467600"/>
              <a:gd name="connsiteY336" fmla="*/ 6033555 h 6858000"/>
              <a:gd name="connsiteX337" fmla="*/ 5008210 w 7467600"/>
              <a:gd name="connsiteY337" fmla="*/ 6649194 h 6858000"/>
              <a:gd name="connsiteX338" fmla="*/ 4986321 w 7467600"/>
              <a:gd name="connsiteY338" fmla="*/ 6765687 h 6858000"/>
              <a:gd name="connsiteX339" fmla="*/ 4973474 w 7467600"/>
              <a:gd name="connsiteY339" fmla="*/ 6858000 h 6858000"/>
              <a:gd name="connsiteX340" fmla="*/ 4907178 w 7467600"/>
              <a:gd name="connsiteY340" fmla="*/ 6858000 h 6858000"/>
              <a:gd name="connsiteX341" fmla="*/ 4910810 w 7467600"/>
              <a:gd name="connsiteY341" fmla="*/ 6829660 h 6858000"/>
              <a:gd name="connsiteX342" fmla="*/ 4987461 w 7467600"/>
              <a:gd name="connsiteY342" fmla="*/ 6432994 h 6858000"/>
              <a:gd name="connsiteX343" fmla="*/ 5179262 w 7467600"/>
              <a:gd name="connsiteY343" fmla="*/ 6035044 h 6858000"/>
              <a:gd name="connsiteX344" fmla="*/ 4689678 w 7467600"/>
              <a:gd name="connsiteY344" fmla="*/ 6440241 h 6858000"/>
              <a:gd name="connsiteX345" fmla="*/ 4477543 w 7467600"/>
              <a:gd name="connsiteY345" fmla="*/ 6674836 h 6858000"/>
              <a:gd name="connsiteX346" fmla="*/ 4329957 w 7467600"/>
              <a:gd name="connsiteY346" fmla="*/ 6858000 h 6858000"/>
              <a:gd name="connsiteX347" fmla="*/ 4218595 w 7467600"/>
              <a:gd name="connsiteY347" fmla="*/ 6858000 h 6858000"/>
              <a:gd name="connsiteX348" fmla="*/ 4368888 w 7467600"/>
              <a:gd name="connsiteY348" fmla="*/ 6668412 h 6858000"/>
              <a:gd name="connsiteX349" fmla="*/ 4563091 w 7467600"/>
              <a:gd name="connsiteY349" fmla="*/ 6442508 h 6858000"/>
              <a:gd name="connsiteX350" fmla="*/ 5387324 w 7467600"/>
              <a:gd name="connsiteY350" fmla="*/ 5705830 h 6858000"/>
              <a:gd name="connsiteX351" fmla="*/ 5073620 w 7467600"/>
              <a:gd name="connsiteY351" fmla="*/ 5955437 h 6858000"/>
              <a:gd name="connsiteX352" fmla="*/ 4689789 w 7467600"/>
              <a:gd name="connsiteY352" fmla="*/ 6268382 h 6858000"/>
              <a:gd name="connsiteX353" fmla="*/ 4418722 w 7467600"/>
              <a:gd name="connsiteY353" fmla="*/ 6570886 h 6858000"/>
              <a:gd name="connsiteX354" fmla="*/ 4214944 w 7467600"/>
              <a:gd name="connsiteY354" fmla="*/ 6858000 h 6858000"/>
              <a:gd name="connsiteX355" fmla="*/ 4177898 w 7467600"/>
              <a:gd name="connsiteY355" fmla="*/ 6858000 h 6858000"/>
              <a:gd name="connsiteX356" fmla="*/ 4391597 w 7467600"/>
              <a:gd name="connsiteY356" fmla="*/ 6556370 h 6858000"/>
              <a:gd name="connsiteX357" fmla="*/ 4668889 w 7467600"/>
              <a:gd name="connsiteY357" fmla="*/ 6246399 h 6858000"/>
              <a:gd name="connsiteX358" fmla="*/ 5055427 w 7467600"/>
              <a:gd name="connsiteY358" fmla="*/ 5931476 h 6858000"/>
              <a:gd name="connsiteX359" fmla="*/ 5371814 w 7467600"/>
              <a:gd name="connsiteY359" fmla="*/ 5678975 h 6858000"/>
              <a:gd name="connsiteX360" fmla="*/ 4987918 w 7467600"/>
              <a:gd name="connsiteY360" fmla="*/ 5838701 h 6858000"/>
              <a:gd name="connsiteX361" fmla="*/ 4317146 w 7467600"/>
              <a:gd name="connsiteY361" fmla="*/ 6587716 h 6858000"/>
              <a:gd name="connsiteX362" fmla="*/ 4171627 w 7467600"/>
              <a:gd name="connsiteY362" fmla="*/ 6858000 h 6858000"/>
              <a:gd name="connsiteX363" fmla="*/ 4081585 w 7467600"/>
              <a:gd name="connsiteY363" fmla="*/ 6858000 h 6858000"/>
              <a:gd name="connsiteX364" fmla="*/ 4238603 w 7467600"/>
              <a:gd name="connsiteY364" fmla="*/ 6559341 h 6858000"/>
              <a:gd name="connsiteX365" fmla="*/ 4778333 w 7467600"/>
              <a:gd name="connsiteY365" fmla="*/ 5873626 h 6858000"/>
              <a:gd name="connsiteX366" fmla="*/ 5414185 w 7467600"/>
              <a:gd name="connsiteY366" fmla="*/ 5573882 h 6858000"/>
              <a:gd name="connsiteX367" fmla="*/ 5959648 w 7467600"/>
              <a:gd name="connsiteY367" fmla="*/ 4760797 h 6858000"/>
              <a:gd name="connsiteX368" fmla="*/ 5355019 w 7467600"/>
              <a:gd name="connsiteY368" fmla="*/ 4734672 h 6858000"/>
              <a:gd name="connsiteX369" fmla="*/ 5083565 w 7467600"/>
              <a:gd name="connsiteY369" fmla="*/ 5179121 h 6858000"/>
              <a:gd name="connsiteX370" fmla="*/ 4713577 w 7467600"/>
              <a:gd name="connsiteY370" fmla="*/ 5616803 h 6858000"/>
              <a:gd name="connsiteX371" fmla="*/ 3989559 w 7467600"/>
              <a:gd name="connsiteY371" fmla="*/ 6145945 h 6858000"/>
              <a:gd name="connsiteX372" fmla="*/ 3939824 w 7467600"/>
              <a:gd name="connsiteY372" fmla="*/ 6066900 h 6858000"/>
              <a:gd name="connsiteX373" fmla="*/ 4584537 w 7467600"/>
              <a:gd name="connsiteY373" fmla="*/ 5324826 h 6858000"/>
              <a:gd name="connsiteX374" fmla="*/ 5037105 w 7467600"/>
              <a:gd name="connsiteY374" fmla="*/ 5088765 h 6858000"/>
              <a:gd name="connsiteX375" fmla="*/ 5039930 w 7467600"/>
              <a:gd name="connsiteY375" fmla="*/ 5089585 h 6858000"/>
              <a:gd name="connsiteX376" fmla="*/ 5263764 w 7467600"/>
              <a:gd name="connsiteY376" fmla="*/ 4735525 h 6858000"/>
              <a:gd name="connsiteX377" fmla="*/ 4086300 w 7467600"/>
              <a:gd name="connsiteY377" fmla="*/ 4884599 h 6858000"/>
              <a:gd name="connsiteX378" fmla="*/ 4085485 w 7467600"/>
              <a:gd name="connsiteY378" fmla="*/ 4899070 h 6858000"/>
              <a:gd name="connsiteX379" fmla="*/ 3871915 w 7467600"/>
              <a:gd name="connsiteY379" fmla="*/ 5253645 h 6858000"/>
              <a:gd name="connsiteX380" fmla="*/ 3799374 w 7467600"/>
              <a:gd name="connsiteY380" fmla="*/ 5466127 h 6858000"/>
              <a:gd name="connsiteX381" fmla="*/ 3498850 w 7467600"/>
              <a:gd name="connsiteY381" fmla="*/ 6661888 h 6858000"/>
              <a:gd name="connsiteX382" fmla="*/ 3399216 w 7467600"/>
              <a:gd name="connsiteY382" fmla="*/ 6858000 h 6858000"/>
              <a:gd name="connsiteX383" fmla="*/ 3303688 w 7467600"/>
              <a:gd name="connsiteY383" fmla="*/ 6858000 h 6858000"/>
              <a:gd name="connsiteX384" fmla="*/ 3391774 w 7467600"/>
              <a:gd name="connsiteY384" fmla="*/ 6697181 h 6858000"/>
              <a:gd name="connsiteX385" fmla="*/ 3735540 w 7467600"/>
              <a:gd name="connsiteY385" fmla="*/ 5546923 h 6858000"/>
              <a:gd name="connsiteX386" fmla="*/ 3729438 w 7467600"/>
              <a:gd name="connsiteY386" fmla="*/ 5569058 h 6858000"/>
              <a:gd name="connsiteX387" fmla="*/ 3707782 w 7467600"/>
              <a:gd name="connsiteY387" fmla="*/ 5644908 h 6858000"/>
              <a:gd name="connsiteX388" fmla="*/ 3583827 w 7467600"/>
              <a:gd name="connsiteY388" fmla="*/ 6039215 h 6858000"/>
              <a:gd name="connsiteX389" fmla="*/ 3547861 w 7467600"/>
              <a:gd name="connsiteY389" fmla="*/ 6129609 h 6858000"/>
              <a:gd name="connsiteX390" fmla="*/ 3490905 w 7467600"/>
              <a:gd name="connsiteY390" fmla="*/ 6277660 h 6858000"/>
              <a:gd name="connsiteX391" fmla="*/ 3455859 w 7467600"/>
              <a:gd name="connsiteY391" fmla="*/ 6391301 h 6858000"/>
              <a:gd name="connsiteX392" fmla="*/ 3429112 w 7467600"/>
              <a:gd name="connsiteY392" fmla="*/ 6479469 h 6858000"/>
              <a:gd name="connsiteX393" fmla="*/ 3304862 w 7467600"/>
              <a:gd name="connsiteY393" fmla="*/ 6796476 h 6858000"/>
              <a:gd name="connsiteX394" fmla="*/ 3276071 w 7467600"/>
              <a:gd name="connsiteY394" fmla="*/ 6858000 h 6858000"/>
              <a:gd name="connsiteX395" fmla="*/ 3240805 w 7467600"/>
              <a:gd name="connsiteY395" fmla="*/ 6858000 h 6858000"/>
              <a:gd name="connsiteX396" fmla="*/ 3275917 w 7467600"/>
              <a:gd name="connsiteY396" fmla="*/ 6783192 h 6858000"/>
              <a:gd name="connsiteX397" fmla="*/ 3399358 w 7467600"/>
              <a:gd name="connsiteY397" fmla="*/ 6469011 h 6858000"/>
              <a:gd name="connsiteX398" fmla="*/ 3425650 w 7467600"/>
              <a:gd name="connsiteY398" fmla="*/ 6381333 h 6858000"/>
              <a:gd name="connsiteX399" fmla="*/ 3460661 w 7467600"/>
              <a:gd name="connsiteY399" fmla="*/ 6266763 h 6858000"/>
              <a:gd name="connsiteX400" fmla="*/ 3518021 w 7467600"/>
              <a:gd name="connsiteY400" fmla="*/ 6117298 h 6858000"/>
              <a:gd name="connsiteX401" fmla="*/ 3554035 w 7467600"/>
              <a:gd name="connsiteY401" fmla="*/ 6027832 h 6858000"/>
              <a:gd name="connsiteX402" fmla="*/ 3677174 w 7467600"/>
              <a:gd name="connsiteY402" fmla="*/ 5636351 h 6858000"/>
              <a:gd name="connsiteX403" fmla="*/ 3698819 w 7467600"/>
              <a:gd name="connsiteY403" fmla="*/ 5560503 h 6858000"/>
              <a:gd name="connsiteX404" fmla="*/ 3702094 w 7467600"/>
              <a:gd name="connsiteY404" fmla="*/ 5549194 h 6858000"/>
              <a:gd name="connsiteX405" fmla="*/ 3398355 w 7467600"/>
              <a:gd name="connsiteY405" fmla="*/ 6094603 h 6858000"/>
              <a:gd name="connsiteX406" fmla="*/ 3193941 w 7467600"/>
              <a:gd name="connsiteY406" fmla="*/ 6798775 h 6858000"/>
              <a:gd name="connsiteX407" fmla="*/ 3184140 w 7467600"/>
              <a:gd name="connsiteY407" fmla="*/ 6858000 h 6858000"/>
              <a:gd name="connsiteX408" fmla="*/ 3099978 w 7467600"/>
              <a:gd name="connsiteY408" fmla="*/ 6858000 h 6858000"/>
              <a:gd name="connsiteX409" fmla="*/ 3101556 w 7467600"/>
              <a:gd name="connsiteY409" fmla="*/ 6843337 h 6858000"/>
              <a:gd name="connsiteX410" fmla="*/ 3370162 w 7467600"/>
              <a:gd name="connsiteY410" fmla="*/ 5785550 h 6858000"/>
              <a:gd name="connsiteX411" fmla="*/ 3746477 w 7467600"/>
              <a:gd name="connsiteY411" fmla="*/ 5377889 h 6858000"/>
              <a:gd name="connsiteX412" fmla="*/ 3863399 w 7467600"/>
              <a:gd name="connsiteY412" fmla="*/ 5087257 h 6858000"/>
              <a:gd name="connsiteX413" fmla="*/ 3968712 w 7467600"/>
              <a:gd name="connsiteY413" fmla="*/ 4913989 h 6858000"/>
              <a:gd name="connsiteX414" fmla="*/ 2792390 w 7467600"/>
              <a:gd name="connsiteY414" fmla="*/ 5382974 h 6858000"/>
              <a:gd name="connsiteX415" fmla="*/ 2714982 w 7467600"/>
              <a:gd name="connsiteY415" fmla="*/ 5427051 h 6858000"/>
              <a:gd name="connsiteX416" fmla="*/ 2813361 w 7467600"/>
              <a:gd name="connsiteY416" fmla="*/ 6023912 h 6858000"/>
              <a:gd name="connsiteX417" fmla="*/ 2688430 w 7467600"/>
              <a:gd name="connsiteY417" fmla="*/ 6801564 h 6858000"/>
              <a:gd name="connsiteX418" fmla="*/ 2629626 w 7467600"/>
              <a:gd name="connsiteY418" fmla="*/ 6763394 h 6858000"/>
              <a:gd name="connsiteX419" fmla="*/ 2565328 w 7467600"/>
              <a:gd name="connsiteY419" fmla="*/ 5516399 h 6858000"/>
              <a:gd name="connsiteX420" fmla="*/ 1922999 w 7467600"/>
              <a:gd name="connsiteY420" fmla="*/ 5980343 h 6858000"/>
              <a:gd name="connsiteX421" fmla="*/ 1950261 w 7467600"/>
              <a:gd name="connsiteY421" fmla="*/ 6405858 h 6858000"/>
              <a:gd name="connsiteX422" fmla="*/ 2365554 w 7467600"/>
              <a:gd name="connsiteY422" fmla="*/ 6759107 h 6858000"/>
              <a:gd name="connsiteX423" fmla="*/ 2424142 w 7467600"/>
              <a:gd name="connsiteY423" fmla="*/ 6858000 h 6858000"/>
              <a:gd name="connsiteX424" fmla="*/ 2395994 w 7467600"/>
              <a:gd name="connsiteY424" fmla="*/ 6858000 h 6858000"/>
              <a:gd name="connsiteX425" fmla="*/ 2392863 w 7467600"/>
              <a:gd name="connsiteY425" fmla="*/ 6852964 h 6858000"/>
              <a:gd name="connsiteX426" fmla="*/ 2017589 w 7467600"/>
              <a:gd name="connsiteY426" fmla="*/ 6493982 h 6858000"/>
              <a:gd name="connsiteX427" fmla="*/ 2147336 w 7467600"/>
              <a:gd name="connsiteY427" fmla="*/ 6594052 h 6858000"/>
              <a:gd name="connsiteX428" fmla="*/ 2207047 w 7467600"/>
              <a:gd name="connsiteY428" fmla="*/ 6654540 h 6858000"/>
              <a:gd name="connsiteX429" fmla="*/ 2299106 w 7467600"/>
              <a:gd name="connsiteY429" fmla="*/ 6778931 h 6858000"/>
              <a:gd name="connsiteX430" fmla="*/ 2314430 w 7467600"/>
              <a:gd name="connsiteY430" fmla="*/ 6801144 h 6858000"/>
              <a:gd name="connsiteX431" fmla="*/ 2352406 w 7467600"/>
              <a:gd name="connsiteY431" fmla="*/ 6858000 h 6858000"/>
              <a:gd name="connsiteX432" fmla="*/ 2314492 w 7467600"/>
              <a:gd name="connsiteY432" fmla="*/ 6858000 h 6858000"/>
              <a:gd name="connsiteX433" fmla="*/ 2288095 w 7467600"/>
              <a:gd name="connsiteY433" fmla="*/ 6818030 h 6858000"/>
              <a:gd name="connsiteX434" fmla="*/ 2272768 w 7467600"/>
              <a:gd name="connsiteY434" fmla="*/ 6795822 h 6858000"/>
              <a:gd name="connsiteX435" fmla="*/ 2182715 w 7467600"/>
              <a:gd name="connsiteY435" fmla="*/ 6675071 h 6858000"/>
              <a:gd name="connsiteX436" fmla="*/ 2032061 w 7467600"/>
              <a:gd name="connsiteY436" fmla="*/ 6541380 h 6858000"/>
              <a:gd name="connsiteX437" fmla="*/ 2257220 w 7467600"/>
              <a:gd name="connsiteY437" fmla="*/ 6826257 h 6858000"/>
              <a:gd name="connsiteX438" fmla="*/ 2281324 w 7467600"/>
              <a:gd name="connsiteY438" fmla="*/ 6858000 h 6858000"/>
              <a:gd name="connsiteX439" fmla="*/ 2242860 w 7467600"/>
              <a:gd name="connsiteY439" fmla="*/ 6858000 h 6858000"/>
              <a:gd name="connsiteX440" fmla="*/ 2232818 w 7467600"/>
              <a:gd name="connsiteY440" fmla="*/ 6844926 h 6858000"/>
              <a:gd name="connsiteX441" fmla="*/ 1990172 w 7467600"/>
              <a:gd name="connsiteY441" fmla="*/ 6542121 h 6858000"/>
              <a:gd name="connsiteX442" fmla="*/ 2124090 w 7467600"/>
              <a:gd name="connsiteY442" fmla="*/ 6761017 h 6858000"/>
              <a:gd name="connsiteX443" fmla="*/ 2200380 w 7467600"/>
              <a:gd name="connsiteY443" fmla="*/ 6858000 h 6858000"/>
              <a:gd name="connsiteX444" fmla="*/ 2147507 w 7467600"/>
              <a:gd name="connsiteY444" fmla="*/ 6858000 h 6858000"/>
              <a:gd name="connsiteX445" fmla="*/ 2070668 w 7467600"/>
              <a:gd name="connsiteY445" fmla="*/ 6761520 h 6858000"/>
              <a:gd name="connsiteX446" fmla="*/ 1975142 w 7467600"/>
              <a:gd name="connsiteY446" fmla="*/ 6585570 h 6858000"/>
              <a:gd name="connsiteX447" fmla="*/ 2050035 w 7467600"/>
              <a:gd name="connsiteY447" fmla="*/ 6813345 h 6858000"/>
              <a:gd name="connsiteX448" fmla="*/ 2063025 w 7467600"/>
              <a:gd name="connsiteY448" fmla="*/ 6858000 h 6858000"/>
              <a:gd name="connsiteX449" fmla="*/ 2021675 w 7467600"/>
              <a:gd name="connsiteY449" fmla="*/ 6858000 h 6858000"/>
              <a:gd name="connsiteX450" fmla="*/ 2019308 w 7467600"/>
              <a:gd name="connsiteY450" fmla="*/ 6847118 h 6858000"/>
              <a:gd name="connsiteX451" fmla="*/ 1938835 w 7467600"/>
              <a:gd name="connsiteY451" fmla="*/ 6551160 h 6858000"/>
              <a:gd name="connsiteX452" fmla="*/ 1953230 w 7467600"/>
              <a:gd name="connsiteY452" fmla="*/ 6759699 h 6858000"/>
              <a:gd name="connsiteX453" fmla="*/ 1956763 w 7467600"/>
              <a:gd name="connsiteY453" fmla="*/ 6778191 h 6858000"/>
              <a:gd name="connsiteX454" fmla="*/ 1967925 w 7467600"/>
              <a:gd name="connsiteY454" fmla="*/ 6858000 h 6858000"/>
              <a:gd name="connsiteX455" fmla="*/ 1936622 w 7467600"/>
              <a:gd name="connsiteY455" fmla="*/ 6858000 h 6858000"/>
              <a:gd name="connsiteX456" fmla="*/ 1926261 w 7467600"/>
              <a:gd name="connsiteY456" fmla="*/ 6784064 h 6858000"/>
              <a:gd name="connsiteX457" fmla="*/ 1922724 w 7467600"/>
              <a:gd name="connsiteY457" fmla="*/ 6765577 h 6858000"/>
              <a:gd name="connsiteX458" fmla="*/ 1904650 w 7467600"/>
              <a:gd name="connsiteY458" fmla="*/ 6639616 h 6858000"/>
              <a:gd name="connsiteX459" fmla="*/ 1885273 w 7467600"/>
              <a:gd name="connsiteY459" fmla="*/ 6858000 h 6858000"/>
              <a:gd name="connsiteX460" fmla="*/ 1854363 w 7467600"/>
              <a:gd name="connsiteY460" fmla="*/ 6858000 h 6858000"/>
              <a:gd name="connsiteX461" fmla="*/ 1880391 w 7467600"/>
              <a:gd name="connsiteY461" fmla="*/ 6603796 h 6858000"/>
              <a:gd name="connsiteX462" fmla="*/ 1818273 w 7467600"/>
              <a:gd name="connsiteY462" fmla="*/ 6715729 h 6858000"/>
              <a:gd name="connsiteX463" fmla="*/ 1794691 w 7467600"/>
              <a:gd name="connsiteY463" fmla="*/ 6843239 h 6858000"/>
              <a:gd name="connsiteX464" fmla="*/ 1794914 w 7467600"/>
              <a:gd name="connsiteY464" fmla="*/ 6858000 h 6858000"/>
              <a:gd name="connsiteX465" fmla="*/ 1746128 w 7467600"/>
              <a:gd name="connsiteY465" fmla="*/ 6858000 h 6858000"/>
              <a:gd name="connsiteX466" fmla="*/ 1753934 w 7467600"/>
              <a:gd name="connsiteY466" fmla="*/ 6724796 h 6858000"/>
              <a:gd name="connsiteX467" fmla="*/ 1792053 w 7467600"/>
              <a:gd name="connsiteY467" fmla="*/ 6572396 h 6858000"/>
              <a:gd name="connsiteX468" fmla="*/ 1862248 w 7467600"/>
              <a:gd name="connsiteY468" fmla="*/ 6266397 h 6858000"/>
              <a:gd name="connsiteX469" fmla="*/ 1862250 w 7467600"/>
              <a:gd name="connsiteY469" fmla="*/ 6033531 h 6858000"/>
              <a:gd name="connsiteX470" fmla="*/ 1211999 w 7467600"/>
              <a:gd name="connsiteY470" fmla="*/ 6683610 h 6858000"/>
              <a:gd name="connsiteX471" fmla="*/ 1213266 w 7467600"/>
              <a:gd name="connsiteY471" fmla="*/ 6691947 h 6858000"/>
              <a:gd name="connsiteX472" fmla="*/ 1203370 w 7467600"/>
              <a:gd name="connsiteY472" fmla="*/ 6850676 h 6858000"/>
              <a:gd name="connsiteX473" fmla="*/ 1203671 w 7467600"/>
              <a:gd name="connsiteY473" fmla="*/ 6858000 h 6858000"/>
              <a:gd name="connsiteX474" fmla="*/ 1143180 w 7467600"/>
              <a:gd name="connsiteY474" fmla="*/ 6858000 h 6858000"/>
              <a:gd name="connsiteX475" fmla="*/ 1142176 w 7467600"/>
              <a:gd name="connsiteY475" fmla="*/ 6766045 h 6858000"/>
              <a:gd name="connsiteX476" fmla="*/ 1067484 w 7467600"/>
              <a:gd name="connsiteY476" fmla="*/ 6858000 h 6858000"/>
              <a:gd name="connsiteX477" fmla="*/ 953928 w 7467600"/>
              <a:gd name="connsiteY477" fmla="*/ 6858000 h 6858000"/>
              <a:gd name="connsiteX478" fmla="*/ 959715 w 7467600"/>
              <a:gd name="connsiteY478" fmla="*/ 6850185 h 6858000"/>
              <a:gd name="connsiteX479" fmla="*/ 1483788 w 7467600"/>
              <a:gd name="connsiteY479" fmla="*/ 6259174 h 6858000"/>
              <a:gd name="connsiteX480" fmla="*/ 1100671 w 7467600"/>
              <a:gd name="connsiteY480" fmla="*/ 6252137 h 6858000"/>
              <a:gd name="connsiteX481" fmla="*/ 1090144 w 7467600"/>
              <a:gd name="connsiteY481" fmla="*/ 6256748 h 6858000"/>
              <a:gd name="connsiteX482" fmla="*/ 1095872 w 7467600"/>
              <a:gd name="connsiteY482" fmla="*/ 6271892 h 6858000"/>
              <a:gd name="connsiteX483" fmla="*/ 262785 w 7467600"/>
              <a:gd name="connsiteY483" fmla="*/ 6845450 h 6858000"/>
              <a:gd name="connsiteX484" fmla="*/ 209968 w 7467600"/>
              <a:gd name="connsiteY484" fmla="*/ 6770713 h 6858000"/>
              <a:gd name="connsiteX485" fmla="*/ 873460 w 7467600"/>
              <a:gd name="connsiteY485" fmla="*/ 6253768 h 6858000"/>
              <a:gd name="connsiteX486" fmla="*/ 192686 w 7467600"/>
              <a:gd name="connsiteY486" fmla="*/ 5849257 h 6858000"/>
              <a:gd name="connsiteX487" fmla="*/ 4696 w 7467600"/>
              <a:gd name="connsiteY487" fmla="*/ 5697668 h 6858000"/>
              <a:gd name="connsiteX488" fmla="*/ 0 w 7467600"/>
              <a:gd name="connsiteY488" fmla="*/ 5689984 h 6858000"/>
              <a:gd name="connsiteX489" fmla="*/ 0 w 7467600"/>
              <a:gd name="connsiteY489" fmla="*/ 5513472 h 6858000"/>
              <a:gd name="connsiteX490" fmla="*/ 174101 w 7467600"/>
              <a:gd name="connsiteY490" fmla="*/ 5620277 h 6858000"/>
              <a:gd name="connsiteX491" fmla="*/ 891800 w 7467600"/>
              <a:gd name="connsiteY491" fmla="*/ 6036935 h 6858000"/>
              <a:gd name="connsiteX492" fmla="*/ 1072219 w 7467600"/>
              <a:gd name="connsiteY492" fmla="*/ 6169443 h 6858000"/>
              <a:gd name="connsiteX493" fmla="*/ 1074117 w 7467600"/>
              <a:gd name="connsiteY493" fmla="*/ 6170301 h 6858000"/>
              <a:gd name="connsiteX494" fmla="*/ 1083114 w 7467600"/>
              <a:gd name="connsiteY494" fmla="*/ 6174131 h 6858000"/>
              <a:gd name="connsiteX495" fmla="*/ 1543010 w 7467600"/>
              <a:gd name="connsiteY495" fmla="*/ 6191140 h 6858000"/>
              <a:gd name="connsiteX496" fmla="*/ 1551080 w 7467600"/>
              <a:gd name="connsiteY496" fmla="*/ 6195006 h 6858000"/>
              <a:gd name="connsiteX497" fmla="*/ 2345443 w 7467600"/>
              <a:gd name="connsiteY497" fmla="*/ 5549882 h 6858000"/>
              <a:gd name="connsiteX498" fmla="*/ 1721499 w 7467600"/>
              <a:gd name="connsiteY498" fmla="*/ 5599969 h 6858000"/>
              <a:gd name="connsiteX499" fmla="*/ 767716 w 7467600"/>
              <a:gd name="connsiteY499" fmla="*/ 5472768 h 6858000"/>
              <a:gd name="connsiteX500" fmla="*/ 722147 w 7467600"/>
              <a:gd name="connsiteY500" fmla="*/ 5393091 h 6858000"/>
              <a:gd name="connsiteX501" fmla="*/ 1485552 w 7467600"/>
              <a:gd name="connsiteY501" fmla="*/ 5313202 h 6858000"/>
              <a:gd name="connsiteX502" fmla="*/ 2143004 w 7467600"/>
              <a:gd name="connsiteY502" fmla="*/ 5402420 h 6858000"/>
              <a:gd name="connsiteX503" fmla="*/ 1933391 w 7467600"/>
              <a:gd name="connsiteY503" fmla="*/ 5156971 h 6858000"/>
              <a:gd name="connsiteX504" fmla="*/ 1827118 w 7467600"/>
              <a:gd name="connsiteY504" fmla="*/ 4968410 h 6858000"/>
              <a:gd name="connsiteX505" fmla="*/ 1837349 w 7467600"/>
              <a:gd name="connsiteY505" fmla="*/ 4956357 h 6858000"/>
              <a:gd name="connsiteX506" fmla="*/ 2162835 w 7467600"/>
              <a:gd name="connsiteY506" fmla="*/ 5187853 h 6858000"/>
              <a:gd name="connsiteX507" fmla="*/ 2257167 w 7467600"/>
              <a:gd name="connsiteY507" fmla="*/ 5462123 h 6858000"/>
              <a:gd name="connsiteX508" fmla="*/ 2261598 w 7467600"/>
              <a:gd name="connsiteY508" fmla="*/ 5467998 h 6858000"/>
              <a:gd name="connsiteX509" fmla="*/ 2437177 w 7467600"/>
              <a:gd name="connsiteY509" fmla="*/ 5479608 h 6858000"/>
              <a:gd name="connsiteX510" fmla="*/ 2445247 w 7467600"/>
              <a:gd name="connsiteY510" fmla="*/ 5483476 h 6858000"/>
              <a:gd name="connsiteX511" fmla="*/ 2743626 w 7467600"/>
              <a:gd name="connsiteY511" fmla="*/ 5304819 h 6858000"/>
              <a:gd name="connsiteX512" fmla="*/ 3048102 w 7467600"/>
              <a:gd name="connsiteY512" fmla="*/ 5150595 h 6858000"/>
              <a:gd name="connsiteX513" fmla="*/ 1799414 w 7467600"/>
              <a:gd name="connsiteY513" fmla="*/ 4694732 h 6858000"/>
              <a:gd name="connsiteX514" fmla="*/ 1771735 w 7467600"/>
              <a:gd name="connsiteY514" fmla="*/ 4619929 h 6858000"/>
              <a:gd name="connsiteX515" fmla="*/ 3104273 w 7467600"/>
              <a:gd name="connsiteY515" fmla="*/ 5076159 h 6858000"/>
              <a:gd name="connsiteX516" fmla="*/ 3113245 w 7467600"/>
              <a:gd name="connsiteY516" fmla="*/ 5090705 h 6858000"/>
              <a:gd name="connsiteX517" fmla="*/ 3126294 w 7467600"/>
              <a:gd name="connsiteY517" fmla="*/ 5114400 h 6858000"/>
              <a:gd name="connsiteX518" fmla="*/ 3937433 w 7467600"/>
              <a:gd name="connsiteY518" fmla="*/ 4830473 h 6858000"/>
              <a:gd name="connsiteX519" fmla="*/ 3590475 w 7467600"/>
              <a:gd name="connsiteY519" fmla="*/ 4597974 h 6858000"/>
              <a:gd name="connsiteX520" fmla="*/ 3100264 w 7467600"/>
              <a:gd name="connsiteY520" fmla="*/ 4579845 h 6858000"/>
              <a:gd name="connsiteX521" fmla="*/ 2183576 w 7467600"/>
              <a:gd name="connsiteY521" fmla="*/ 4227150 h 6858000"/>
              <a:gd name="connsiteX522" fmla="*/ 2151029 w 7467600"/>
              <a:gd name="connsiteY522" fmla="*/ 4146947 h 6858000"/>
              <a:gd name="connsiteX523" fmla="*/ 3563434 w 7467600"/>
              <a:gd name="connsiteY523" fmla="*/ 4469115 h 6858000"/>
              <a:gd name="connsiteX524" fmla="*/ 3177952 w 7467600"/>
              <a:gd name="connsiteY524" fmla="*/ 3657386 h 6858000"/>
              <a:gd name="connsiteX525" fmla="*/ 3189263 w 7467600"/>
              <a:gd name="connsiteY525" fmla="*/ 3625726 h 6858000"/>
              <a:gd name="connsiteX526" fmla="*/ 3560912 w 7467600"/>
              <a:gd name="connsiteY526" fmla="*/ 4079863 h 6858000"/>
              <a:gd name="connsiteX527" fmla="*/ 3626636 w 7467600"/>
              <a:gd name="connsiteY527" fmla="*/ 4512230 h 6858000"/>
              <a:gd name="connsiteX528" fmla="*/ 3653088 w 7467600"/>
              <a:gd name="connsiteY528" fmla="*/ 4521417 h 6858000"/>
              <a:gd name="connsiteX529" fmla="*/ 3988128 w 7467600"/>
              <a:gd name="connsiteY529" fmla="*/ 4817267 h 6858000"/>
              <a:gd name="connsiteX530" fmla="*/ 4830582 w 7467600"/>
              <a:gd name="connsiteY530" fmla="*/ 4676000 h 6858000"/>
              <a:gd name="connsiteX531" fmla="*/ 4830100 w 7467600"/>
              <a:gd name="connsiteY531" fmla="*/ 4675554 h 6858000"/>
              <a:gd name="connsiteX532" fmla="*/ 4036318 w 7467600"/>
              <a:gd name="connsiteY532" fmla="*/ 4147013 h 6858000"/>
              <a:gd name="connsiteX533" fmla="*/ 3432098 w 7467600"/>
              <a:gd name="connsiteY533" fmla="*/ 3537312 h 6858000"/>
              <a:gd name="connsiteX534" fmla="*/ 3446761 w 7467600"/>
              <a:gd name="connsiteY534" fmla="*/ 3461278 h 6858000"/>
              <a:gd name="connsiteX535" fmla="*/ 4419733 w 7467600"/>
              <a:gd name="connsiteY535" fmla="*/ 3963555 h 6858000"/>
              <a:gd name="connsiteX536" fmla="*/ 4781371 w 7467600"/>
              <a:gd name="connsiteY536" fmla="*/ 4458604 h 6858000"/>
              <a:gd name="connsiteX537" fmla="*/ 4780440 w 7467600"/>
              <a:gd name="connsiteY537" fmla="*/ 4470290 h 6858000"/>
              <a:gd name="connsiteX538" fmla="*/ 4898954 w 7467600"/>
              <a:gd name="connsiteY538" fmla="*/ 4662092 h 6858000"/>
              <a:gd name="connsiteX539" fmla="*/ 4900699 w 7467600"/>
              <a:gd name="connsiteY539" fmla="*/ 4670867 h 6858000"/>
              <a:gd name="connsiteX540" fmla="*/ 5714511 w 7467600"/>
              <a:gd name="connsiteY540" fmla="*/ 4663483 h 6858000"/>
              <a:gd name="connsiteX541" fmla="*/ 5464793 w 7467600"/>
              <a:gd name="connsiteY541" fmla="*/ 4393556 h 6858000"/>
              <a:gd name="connsiteX542" fmla="*/ 5461897 w 7467600"/>
              <a:gd name="connsiteY542" fmla="*/ 4390879 h 6858000"/>
              <a:gd name="connsiteX543" fmla="*/ 4294126 w 7467600"/>
              <a:gd name="connsiteY543" fmla="*/ 3303048 h 6858000"/>
              <a:gd name="connsiteX544" fmla="*/ 4305321 w 7467600"/>
              <a:gd name="connsiteY544" fmla="*/ 3256953 h 6858000"/>
              <a:gd name="connsiteX545" fmla="*/ 4949299 w 7467600"/>
              <a:gd name="connsiteY545" fmla="*/ 3766336 h 6858000"/>
              <a:gd name="connsiteX546" fmla="*/ 5291452 w 7467600"/>
              <a:gd name="connsiteY546" fmla="*/ 4076801 h 6858000"/>
              <a:gd name="connsiteX547" fmla="*/ 5434998 w 7467600"/>
              <a:gd name="connsiteY547" fmla="*/ 4254100 h 6858000"/>
              <a:gd name="connsiteX548" fmla="*/ 5351015 w 7467600"/>
              <a:gd name="connsiteY548" fmla="*/ 3760989 h 6858000"/>
              <a:gd name="connsiteX549" fmla="*/ 5413780 w 7467600"/>
              <a:gd name="connsiteY549" fmla="*/ 2966265 h 6858000"/>
              <a:gd name="connsiteX550" fmla="*/ 5425627 w 7467600"/>
              <a:gd name="connsiteY550" fmla="*/ 2954192 h 6858000"/>
              <a:gd name="connsiteX551" fmla="*/ 6604735 w 7467600"/>
              <a:gd name="connsiteY551" fmla="*/ 2041381 h 6858000"/>
              <a:gd name="connsiteX552" fmla="*/ 7204487 w 7467600"/>
              <a:gd name="connsiteY552" fmla="*/ 2742112 h 6858000"/>
              <a:gd name="connsiteX553" fmla="*/ 7131592 w 7467600"/>
              <a:gd name="connsiteY553" fmla="*/ 2672096 h 6858000"/>
              <a:gd name="connsiteX554" fmla="*/ 6996344 w 7467600"/>
              <a:gd name="connsiteY554" fmla="*/ 2518310 h 6858000"/>
              <a:gd name="connsiteX555" fmla="*/ 6735495 w 7467600"/>
              <a:gd name="connsiteY555" fmla="*/ 2196890 h 6858000"/>
              <a:gd name="connsiteX556" fmla="*/ 6721901 w 7467600"/>
              <a:gd name="connsiteY556" fmla="*/ 2179274 h 6858000"/>
              <a:gd name="connsiteX557" fmla="*/ 6604735 w 7467600"/>
              <a:gd name="connsiteY557" fmla="*/ 2041381 h 6858000"/>
              <a:gd name="connsiteX558" fmla="*/ 6591670 w 7467600"/>
              <a:gd name="connsiteY558" fmla="*/ 1988277 h 6858000"/>
              <a:gd name="connsiteX559" fmla="*/ 6747349 w 7467600"/>
              <a:gd name="connsiteY559" fmla="*/ 2160069 h 6858000"/>
              <a:gd name="connsiteX560" fmla="*/ 6760943 w 7467600"/>
              <a:gd name="connsiteY560" fmla="*/ 2177686 h 6858000"/>
              <a:gd name="connsiteX561" fmla="*/ 7021065 w 7467600"/>
              <a:gd name="connsiteY561" fmla="*/ 2498102 h 6858000"/>
              <a:gd name="connsiteX562" fmla="*/ 7155223 w 7467600"/>
              <a:gd name="connsiteY562" fmla="*/ 2650386 h 6858000"/>
              <a:gd name="connsiteX563" fmla="*/ 7203167 w 7467600"/>
              <a:gd name="connsiteY563" fmla="*/ 2697288 h 6858000"/>
              <a:gd name="connsiteX564" fmla="*/ 6937703 w 7467600"/>
              <a:gd name="connsiteY564" fmla="*/ 2321981 h 6858000"/>
              <a:gd name="connsiteX565" fmla="*/ 6591670 w 7467600"/>
              <a:gd name="connsiteY565" fmla="*/ 1988277 h 6858000"/>
              <a:gd name="connsiteX566" fmla="*/ 5798671 w 7467600"/>
              <a:gd name="connsiteY566" fmla="*/ 1981601 h 6858000"/>
              <a:gd name="connsiteX567" fmla="*/ 5754709 w 7467600"/>
              <a:gd name="connsiteY567" fmla="*/ 2071454 h 6858000"/>
              <a:gd name="connsiteX568" fmla="*/ 5763044 w 7467600"/>
              <a:gd name="connsiteY568" fmla="*/ 2842206 h 6858000"/>
              <a:gd name="connsiteX569" fmla="*/ 5764974 w 7467600"/>
              <a:gd name="connsiteY569" fmla="*/ 2799609 h 6858000"/>
              <a:gd name="connsiteX570" fmla="*/ 5767665 w 7467600"/>
              <a:gd name="connsiteY570" fmla="*/ 2666409 h 6858000"/>
              <a:gd name="connsiteX571" fmla="*/ 5763055 w 7467600"/>
              <a:gd name="connsiteY571" fmla="*/ 2579705 h 6858000"/>
              <a:gd name="connsiteX572" fmla="*/ 5758079 w 7467600"/>
              <a:gd name="connsiteY572" fmla="*/ 2492508 h 6858000"/>
              <a:gd name="connsiteX573" fmla="*/ 5779325 w 7467600"/>
              <a:gd name="connsiteY573" fmla="*/ 2197069 h 6858000"/>
              <a:gd name="connsiteX574" fmla="*/ 5798671 w 7467600"/>
              <a:gd name="connsiteY574" fmla="*/ 1981601 h 6858000"/>
              <a:gd name="connsiteX575" fmla="*/ 5829202 w 7467600"/>
              <a:gd name="connsiteY575" fmla="*/ 1971679 h 6858000"/>
              <a:gd name="connsiteX576" fmla="*/ 5809558 w 7467600"/>
              <a:gd name="connsiteY576" fmla="*/ 2198043 h 6858000"/>
              <a:gd name="connsiteX577" fmla="*/ 5788653 w 7467600"/>
              <a:gd name="connsiteY577" fmla="*/ 2489430 h 6858000"/>
              <a:gd name="connsiteX578" fmla="*/ 5793439 w 7467600"/>
              <a:gd name="connsiteY578" fmla="*/ 2575235 h 6858000"/>
              <a:gd name="connsiteX579" fmla="*/ 5796837 w 7467600"/>
              <a:gd name="connsiteY579" fmla="*/ 2637633 h 6858000"/>
              <a:gd name="connsiteX580" fmla="*/ 5818614 w 7467600"/>
              <a:gd name="connsiteY580" fmla="*/ 2473055 h 6858000"/>
              <a:gd name="connsiteX581" fmla="*/ 5829202 w 7467600"/>
              <a:gd name="connsiteY581" fmla="*/ 1971679 h 6858000"/>
              <a:gd name="connsiteX582" fmla="*/ 5911389 w 7467600"/>
              <a:gd name="connsiteY582" fmla="*/ 1898371 h 6858000"/>
              <a:gd name="connsiteX583" fmla="*/ 6237627 w 7467600"/>
              <a:gd name="connsiteY583" fmla="*/ 2231921 h 6858000"/>
              <a:gd name="connsiteX584" fmla="*/ 5911389 w 7467600"/>
              <a:gd name="connsiteY584" fmla="*/ 1898371 h 6858000"/>
              <a:gd name="connsiteX585" fmla="*/ 6944437 w 7467600"/>
              <a:gd name="connsiteY585" fmla="*/ 1575402 h 6858000"/>
              <a:gd name="connsiteX586" fmla="*/ 6304730 w 7467600"/>
              <a:gd name="connsiteY586" fmla="*/ 1766654 h 6858000"/>
              <a:gd name="connsiteX587" fmla="*/ 6944437 w 7467600"/>
              <a:gd name="connsiteY587" fmla="*/ 1575402 h 6858000"/>
              <a:gd name="connsiteX588" fmla="*/ 7019523 w 7467600"/>
              <a:gd name="connsiteY588" fmla="*/ 1519450 h 6858000"/>
              <a:gd name="connsiteX589" fmla="*/ 6298091 w 7467600"/>
              <a:gd name="connsiteY589" fmla="*/ 1737122 h 6858000"/>
              <a:gd name="connsiteX590" fmla="*/ 7019523 w 7467600"/>
              <a:gd name="connsiteY590" fmla="*/ 1519450 h 6858000"/>
              <a:gd name="connsiteX591" fmla="*/ 2399523 w 7467600"/>
              <a:gd name="connsiteY591" fmla="*/ 1428234 h 6858000"/>
              <a:gd name="connsiteX592" fmla="*/ 2224982 w 7467600"/>
              <a:gd name="connsiteY592" fmla="*/ 1826201 h 6858000"/>
              <a:gd name="connsiteX593" fmla="*/ 2096099 w 7467600"/>
              <a:gd name="connsiteY593" fmla="*/ 2345900 h 6858000"/>
              <a:gd name="connsiteX594" fmla="*/ 2283317 w 7467600"/>
              <a:gd name="connsiteY594" fmla="*/ 1796925 h 6858000"/>
              <a:gd name="connsiteX595" fmla="*/ 2399523 w 7467600"/>
              <a:gd name="connsiteY595" fmla="*/ 1428234 h 6858000"/>
              <a:gd name="connsiteX596" fmla="*/ 2448558 w 7467600"/>
              <a:gd name="connsiteY596" fmla="*/ 1373435 h 6858000"/>
              <a:gd name="connsiteX597" fmla="*/ 2312521 w 7467600"/>
              <a:gd name="connsiteY597" fmla="*/ 1806140 h 6858000"/>
              <a:gd name="connsiteX598" fmla="*/ 2127533 w 7467600"/>
              <a:gd name="connsiteY598" fmla="*/ 2348380 h 6858000"/>
              <a:gd name="connsiteX599" fmla="*/ 2358080 w 7467600"/>
              <a:gd name="connsiteY599" fmla="*/ 1866134 h 6858000"/>
              <a:gd name="connsiteX600" fmla="*/ 2407436 w 7467600"/>
              <a:gd name="connsiteY600" fmla="*/ 1651070 h 6858000"/>
              <a:gd name="connsiteX601" fmla="*/ 2448558 w 7467600"/>
              <a:gd name="connsiteY601" fmla="*/ 1373435 h 6858000"/>
              <a:gd name="connsiteX602" fmla="*/ 278707 w 7467600"/>
              <a:gd name="connsiteY602" fmla="*/ 1352270 h 6858000"/>
              <a:gd name="connsiteX603" fmla="*/ 321570 w 7467600"/>
              <a:gd name="connsiteY603" fmla="*/ 1861610 h 6858000"/>
              <a:gd name="connsiteX604" fmla="*/ 294281 w 7467600"/>
              <a:gd name="connsiteY604" fmla="*/ 1440658 h 6858000"/>
              <a:gd name="connsiteX605" fmla="*/ 278707 w 7467600"/>
              <a:gd name="connsiteY605" fmla="*/ 1352270 h 6858000"/>
              <a:gd name="connsiteX606" fmla="*/ 1423821 w 7467600"/>
              <a:gd name="connsiteY606" fmla="*/ 1351958 h 6858000"/>
              <a:gd name="connsiteX607" fmla="*/ 1638521 w 7467600"/>
              <a:gd name="connsiteY607" fmla="*/ 1908470 h 6858000"/>
              <a:gd name="connsiteX608" fmla="*/ 1754199 w 7467600"/>
              <a:gd name="connsiteY608" fmla="*/ 2149284 h 6858000"/>
              <a:gd name="connsiteX609" fmla="*/ 1908359 w 7467600"/>
              <a:gd name="connsiteY609" fmla="*/ 2364988 h 6858000"/>
              <a:gd name="connsiteX610" fmla="*/ 1647661 w 7467600"/>
              <a:gd name="connsiteY610" fmla="*/ 1825945 h 6858000"/>
              <a:gd name="connsiteX611" fmla="*/ 1423821 w 7467600"/>
              <a:gd name="connsiteY611" fmla="*/ 1351958 h 6858000"/>
              <a:gd name="connsiteX612" fmla="*/ 1431890 w 7467600"/>
              <a:gd name="connsiteY612" fmla="*/ 1306475 h 6858000"/>
              <a:gd name="connsiteX613" fmla="*/ 1507597 w 7467600"/>
              <a:gd name="connsiteY613" fmla="*/ 1446132 h 6858000"/>
              <a:gd name="connsiteX614" fmla="*/ 1674586 w 7467600"/>
              <a:gd name="connsiteY614" fmla="*/ 1813832 h 6858000"/>
              <a:gd name="connsiteX615" fmla="*/ 1815950 w 7467600"/>
              <a:gd name="connsiteY615" fmla="*/ 2128564 h 6858000"/>
              <a:gd name="connsiteX616" fmla="*/ 1984242 w 7467600"/>
              <a:gd name="connsiteY616" fmla="*/ 2430829 h 6858000"/>
              <a:gd name="connsiteX617" fmla="*/ 2014023 w 7467600"/>
              <a:gd name="connsiteY617" fmla="*/ 2450995 h 6858000"/>
              <a:gd name="connsiteX618" fmla="*/ 1747337 w 7467600"/>
              <a:gd name="connsiteY618" fmla="*/ 1855264 h 6858000"/>
              <a:gd name="connsiteX619" fmla="*/ 1533749 w 7467600"/>
              <a:gd name="connsiteY619" fmla="*/ 1478656 h 6858000"/>
              <a:gd name="connsiteX620" fmla="*/ 1431890 w 7467600"/>
              <a:gd name="connsiteY620" fmla="*/ 1306475 h 6858000"/>
              <a:gd name="connsiteX621" fmla="*/ 5052692 w 7467600"/>
              <a:gd name="connsiteY621" fmla="*/ 1292994 h 6858000"/>
              <a:gd name="connsiteX622" fmla="*/ 5200661 w 7467600"/>
              <a:gd name="connsiteY622" fmla="*/ 1635186 h 6858000"/>
              <a:gd name="connsiteX623" fmla="*/ 5297138 w 7467600"/>
              <a:gd name="connsiteY623" fmla="*/ 1906351 h 6858000"/>
              <a:gd name="connsiteX624" fmla="*/ 5052692 w 7467600"/>
              <a:gd name="connsiteY624" fmla="*/ 1292994 h 6858000"/>
              <a:gd name="connsiteX625" fmla="*/ 5009948 w 7467600"/>
              <a:gd name="connsiteY625" fmla="*/ 1273619 h 6858000"/>
              <a:gd name="connsiteX626" fmla="*/ 5121777 w 7467600"/>
              <a:gd name="connsiteY626" fmla="*/ 1654213 h 6858000"/>
              <a:gd name="connsiteX627" fmla="*/ 5293545 w 7467600"/>
              <a:gd name="connsiteY627" fmla="*/ 2072247 h 6858000"/>
              <a:gd name="connsiteX628" fmla="*/ 5294042 w 7467600"/>
              <a:gd name="connsiteY628" fmla="*/ 2065019 h 6858000"/>
              <a:gd name="connsiteX629" fmla="*/ 5171936 w 7467600"/>
              <a:gd name="connsiteY629" fmla="*/ 1647613 h 6858000"/>
              <a:gd name="connsiteX630" fmla="*/ 5009948 w 7467600"/>
              <a:gd name="connsiteY630" fmla="*/ 1273619 h 6858000"/>
              <a:gd name="connsiteX631" fmla="*/ 655236 w 7467600"/>
              <a:gd name="connsiteY631" fmla="*/ 1268632 h 6858000"/>
              <a:gd name="connsiteX632" fmla="*/ 839521 w 7467600"/>
              <a:gd name="connsiteY632" fmla="*/ 1685315 h 6858000"/>
              <a:gd name="connsiteX633" fmla="*/ 1109416 w 7467600"/>
              <a:gd name="connsiteY633" fmla="*/ 2061663 h 6858000"/>
              <a:gd name="connsiteX634" fmla="*/ 1298300 w 7467600"/>
              <a:gd name="connsiteY634" fmla="*/ 2247742 h 6858000"/>
              <a:gd name="connsiteX635" fmla="*/ 1125871 w 7467600"/>
              <a:gd name="connsiteY635" fmla="*/ 1989513 h 6858000"/>
              <a:gd name="connsiteX636" fmla="*/ 981574 w 7467600"/>
              <a:gd name="connsiteY636" fmla="*/ 1783157 h 6858000"/>
              <a:gd name="connsiteX637" fmla="*/ 922198 w 7467600"/>
              <a:gd name="connsiteY637" fmla="*/ 1677437 h 6858000"/>
              <a:gd name="connsiteX638" fmla="*/ 869293 w 7467600"/>
              <a:gd name="connsiteY638" fmla="*/ 1583214 h 6858000"/>
              <a:gd name="connsiteX639" fmla="*/ 751431 w 7467600"/>
              <a:gd name="connsiteY639" fmla="*/ 1405731 h 6858000"/>
              <a:gd name="connsiteX640" fmla="*/ 655236 w 7467600"/>
              <a:gd name="connsiteY640" fmla="*/ 1268632 h 6858000"/>
              <a:gd name="connsiteX641" fmla="*/ 6516292 w 7467600"/>
              <a:gd name="connsiteY641" fmla="*/ 1263064 h 6858000"/>
              <a:gd name="connsiteX642" fmla="*/ 5736320 w 7467600"/>
              <a:gd name="connsiteY642" fmla="*/ 1501803 h 6858000"/>
              <a:gd name="connsiteX643" fmla="*/ 6516292 w 7467600"/>
              <a:gd name="connsiteY643" fmla="*/ 1263064 h 6858000"/>
              <a:gd name="connsiteX644" fmla="*/ 291466 w 7467600"/>
              <a:gd name="connsiteY644" fmla="*/ 1250369 h 6858000"/>
              <a:gd name="connsiteX645" fmla="*/ 323180 w 7467600"/>
              <a:gd name="connsiteY645" fmla="*/ 1435283 h 6858000"/>
              <a:gd name="connsiteX646" fmla="*/ 349381 w 7467600"/>
              <a:gd name="connsiteY646" fmla="*/ 1875041 h 6858000"/>
              <a:gd name="connsiteX647" fmla="*/ 374363 w 7467600"/>
              <a:gd name="connsiteY647" fmla="*/ 1506494 h 6858000"/>
              <a:gd name="connsiteX648" fmla="*/ 302168 w 7467600"/>
              <a:gd name="connsiteY648" fmla="*/ 1274495 h 6858000"/>
              <a:gd name="connsiteX649" fmla="*/ 291466 w 7467600"/>
              <a:gd name="connsiteY649" fmla="*/ 1250369 h 6858000"/>
              <a:gd name="connsiteX650" fmla="*/ 678222 w 7467600"/>
              <a:gd name="connsiteY650" fmla="*/ 1248670 h 6858000"/>
              <a:gd name="connsiteX651" fmla="*/ 775536 w 7467600"/>
              <a:gd name="connsiteY651" fmla="*/ 1388015 h 6858000"/>
              <a:gd name="connsiteX652" fmla="*/ 894529 w 7467600"/>
              <a:gd name="connsiteY652" fmla="*/ 1567739 h 6858000"/>
              <a:gd name="connsiteX653" fmla="*/ 948000 w 7467600"/>
              <a:gd name="connsiteY653" fmla="*/ 1663088 h 6858000"/>
              <a:gd name="connsiteX654" fmla="*/ 1006812 w 7467600"/>
              <a:gd name="connsiteY654" fmla="*/ 1767683 h 6858000"/>
              <a:gd name="connsiteX655" fmla="*/ 1149133 w 7467600"/>
              <a:gd name="connsiteY655" fmla="*/ 1971513 h 6858000"/>
              <a:gd name="connsiteX656" fmla="*/ 1333952 w 7467600"/>
              <a:gd name="connsiteY656" fmla="*/ 2251620 h 6858000"/>
              <a:gd name="connsiteX657" fmla="*/ 1337329 w 7467600"/>
              <a:gd name="connsiteY657" fmla="*/ 2258350 h 6858000"/>
              <a:gd name="connsiteX658" fmla="*/ 1014726 w 7467600"/>
              <a:gd name="connsiteY658" fmla="*/ 1615556 h 6858000"/>
              <a:gd name="connsiteX659" fmla="*/ 678222 w 7467600"/>
              <a:gd name="connsiteY659" fmla="*/ 1248670 h 6858000"/>
              <a:gd name="connsiteX660" fmla="*/ 6691602 w 7467600"/>
              <a:gd name="connsiteY660" fmla="*/ 1140573 h 6858000"/>
              <a:gd name="connsiteX661" fmla="*/ 6571100 w 7467600"/>
              <a:gd name="connsiteY661" fmla="*/ 1183662 h 6858000"/>
              <a:gd name="connsiteX662" fmla="*/ 6241687 w 7467600"/>
              <a:gd name="connsiteY662" fmla="*/ 1257600 h 6858000"/>
              <a:gd name="connsiteX663" fmla="*/ 5693009 w 7467600"/>
              <a:gd name="connsiteY663" fmla="*/ 1478256 h 6858000"/>
              <a:gd name="connsiteX664" fmla="*/ 6548420 w 7467600"/>
              <a:gd name="connsiteY664" fmla="*/ 1214599 h 6858000"/>
              <a:gd name="connsiteX665" fmla="*/ 6605473 w 7467600"/>
              <a:gd name="connsiteY665" fmla="*/ 1184686 h 6858000"/>
              <a:gd name="connsiteX666" fmla="*/ 6691602 w 7467600"/>
              <a:gd name="connsiteY666" fmla="*/ 1140573 h 6858000"/>
              <a:gd name="connsiteX667" fmla="*/ 4002475 w 7467600"/>
              <a:gd name="connsiteY667" fmla="*/ 1037802 h 6858000"/>
              <a:gd name="connsiteX668" fmla="*/ 4000324 w 7467600"/>
              <a:gd name="connsiteY668" fmla="*/ 1039362 h 6858000"/>
              <a:gd name="connsiteX669" fmla="*/ 4002862 w 7467600"/>
              <a:gd name="connsiteY669" fmla="*/ 1042866 h 6858000"/>
              <a:gd name="connsiteX670" fmla="*/ 4002475 w 7467600"/>
              <a:gd name="connsiteY670" fmla="*/ 1037802 h 6858000"/>
              <a:gd name="connsiteX671" fmla="*/ 506322 w 7467600"/>
              <a:gd name="connsiteY671" fmla="*/ 1020997 h 6858000"/>
              <a:gd name="connsiteX672" fmla="*/ 533068 w 7467600"/>
              <a:gd name="connsiteY672" fmla="*/ 1029409 h 6858000"/>
              <a:gd name="connsiteX673" fmla="*/ 1232525 w 7467600"/>
              <a:gd name="connsiteY673" fmla="*/ 1804675 h 6858000"/>
              <a:gd name="connsiteX674" fmla="*/ 1388858 w 7467600"/>
              <a:gd name="connsiteY674" fmla="*/ 2368011 h 6858000"/>
              <a:gd name="connsiteX675" fmla="*/ 1384098 w 7467600"/>
              <a:gd name="connsiteY675" fmla="*/ 2378125 h 6858000"/>
              <a:gd name="connsiteX676" fmla="*/ 1425393 w 7467600"/>
              <a:gd name="connsiteY676" fmla="*/ 2589124 h 6858000"/>
              <a:gd name="connsiteX677" fmla="*/ 1424001 w 7467600"/>
              <a:gd name="connsiteY677" fmla="*/ 2597541 h 6858000"/>
              <a:gd name="connsiteX678" fmla="*/ 2152729 w 7467600"/>
              <a:gd name="connsiteY678" fmla="*/ 2864487 h 6858000"/>
              <a:gd name="connsiteX679" fmla="*/ 2020609 w 7467600"/>
              <a:gd name="connsiteY679" fmla="*/ 2539671 h 6858000"/>
              <a:gd name="connsiteX680" fmla="*/ 2018920 w 7467600"/>
              <a:gd name="connsiteY680" fmla="*/ 2536309 h 6858000"/>
              <a:gd name="connsiteX681" fmla="*/ 1342441 w 7467600"/>
              <a:gd name="connsiteY681" fmla="*/ 1173017 h 6858000"/>
              <a:gd name="connsiteX682" fmla="*/ 1367925 w 7467600"/>
              <a:gd name="connsiteY682" fmla="*/ 1135648 h 6858000"/>
              <a:gd name="connsiteX683" fmla="*/ 1771401 w 7467600"/>
              <a:gd name="connsiteY683" fmla="*/ 1806673 h 6858000"/>
              <a:gd name="connsiteX684" fmla="*/ 1972385 w 7467600"/>
              <a:gd name="connsiteY684" fmla="*/ 2198735 h 6858000"/>
              <a:gd name="connsiteX685" fmla="*/ 2040892 w 7467600"/>
              <a:gd name="connsiteY685" fmla="*/ 2405205 h 6858000"/>
              <a:gd name="connsiteX686" fmla="*/ 2131689 w 7467600"/>
              <a:gd name="connsiteY686" fmla="*/ 1936926 h 6858000"/>
              <a:gd name="connsiteX687" fmla="*/ 2454820 w 7467600"/>
              <a:gd name="connsiteY687" fmla="*/ 1248808 h 6858000"/>
              <a:gd name="connsiteX688" fmla="*/ 2492512 w 7467600"/>
              <a:gd name="connsiteY688" fmla="*/ 1302920 h 6858000"/>
              <a:gd name="connsiteX689" fmla="*/ 2081216 w 7467600"/>
              <a:gd name="connsiteY689" fmla="*/ 2527513 h 6858000"/>
              <a:gd name="connsiteX690" fmla="*/ 2081211 w 7467600"/>
              <a:gd name="connsiteY690" fmla="*/ 2528916 h 6858000"/>
              <a:gd name="connsiteX691" fmla="*/ 2199067 w 7467600"/>
              <a:gd name="connsiteY691" fmla="*/ 2884061 h 6858000"/>
              <a:gd name="connsiteX692" fmla="*/ 3192586 w 7467600"/>
              <a:gd name="connsiteY692" fmla="*/ 3411496 h 6858000"/>
              <a:gd name="connsiteX693" fmla="*/ 3182620 w 7467600"/>
              <a:gd name="connsiteY693" fmla="*/ 3483279 h 6858000"/>
              <a:gd name="connsiteX694" fmla="*/ 2435119 w 7467600"/>
              <a:gd name="connsiteY694" fmla="*/ 3080173 h 6858000"/>
              <a:gd name="connsiteX695" fmla="*/ 2410152 w 7467600"/>
              <a:gd name="connsiteY695" fmla="*/ 3063751 h 6858000"/>
              <a:gd name="connsiteX696" fmla="*/ 2408099 w 7467600"/>
              <a:gd name="connsiteY696" fmla="*/ 3064403 h 6858000"/>
              <a:gd name="connsiteX697" fmla="*/ 2407218 w 7467600"/>
              <a:gd name="connsiteY697" fmla="*/ 3070324 h 6858000"/>
              <a:gd name="connsiteX698" fmla="*/ 2380138 w 7467600"/>
              <a:gd name="connsiteY698" fmla="*/ 3099341 h 6858000"/>
              <a:gd name="connsiteX699" fmla="*/ 1765923 w 7467600"/>
              <a:gd name="connsiteY699" fmla="*/ 3581043 h 6858000"/>
              <a:gd name="connsiteX700" fmla="*/ 1702258 w 7467600"/>
              <a:gd name="connsiteY700" fmla="*/ 3612286 h 6858000"/>
              <a:gd name="connsiteX701" fmla="*/ 1538370 w 7467600"/>
              <a:gd name="connsiteY701" fmla="*/ 3811804 h 6858000"/>
              <a:gd name="connsiteX702" fmla="*/ 542867 w 7467600"/>
              <a:gd name="connsiteY702" fmla="*/ 4944092 h 6858000"/>
              <a:gd name="connsiteX703" fmla="*/ 515800 w 7467600"/>
              <a:gd name="connsiteY703" fmla="*/ 4862180 h 6858000"/>
              <a:gd name="connsiteX704" fmla="*/ 909145 w 7467600"/>
              <a:gd name="connsiteY704" fmla="*/ 4199225 h 6858000"/>
              <a:gd name="connsiteX705" fmla="*/ 1214067 w 7467600"/>
              <a:gd name="connsiteY705" fmla="*/ 3908561 h 6858000"/>
              <a:gd name="connsiteX706" fmla="*/ 640967 w 7467600"/>
              <a:gd name="connsiteY706" fmla="*/ 4105601 h 6858000"/>
              <a:gd name="connsiteX707" fmla="*/ 112563 w 7467600"/>
              <a:gd name="connsiteY707" fmla="*/ 4396952 h 6858000"/>
              <a:gd name="connsiteX708" fmla="*/ 0 w 7467600"/>
              <a:gd name="connsiteY708" fmla="*/ 4466006 h 6858000"/>
              <a:gd name="connsiteX709" fmla="*/ 0 w 7467600"/>
              <a:gd name="connsiteY709" fmla="*/ 4233763 h 6858000"/>
              <a:gd name="connsiteX710" fmla="*/ 36881 w 7467600"/>
              <a:gd name="connsiteY710" fmla="*/ 4200118 h 6858000"/>
              <a:gd name="connsiteX711" fmla="*/ 910534 w 7467600"/>
              <a:gd name="connsiteY711" fmla="*/ 3629753 h 6858000"/>
              <a:gd name="connsiteX712" fmla="*/ 1578717 w 7467600"/>
              <a:gd name="connsiteY712" fmla="*/ 3575982 h 6858000"/>
              <a:gd name="connsiteX713" fmla="*/ 2338780 w 7467600"/>
              <a:gd name="connsiteY713" fmla="*/ 3033725 h 6858000"/>
              <a:gd name="connsiteX714" fmla="*/ 1807991 w 7467600"/>
              <a:gd name="connsiteY714" fmla="*/ 2807184 h 6858000"/>
              <a:gd name="connsiteX715" fmla="*/ 1416358 w 7467600"/>
              <a:gd name="connsiteY715" fmla="*/ 3112571 h 6858000"/>
              <a:gd name="connsiteX716" fmla="*/ 939066 w 7467600"/>
              <a:gd name="connsiteY716" fmla="*/ 3378798 h 6858000"/>
              <a:gd name="connsiteX717" fmla="*/ 115099 w 7467600"/>
              <a:gd name="connsiteY717" fmla="*/ 3607650 h 6858000"/>
              <a:gd name="connsiteX718" fmla="*/ 97284 w 7467600"/>
              <a:gd name="connsiteY718" fmla="*/ 3520393 h 6858000"/>
              <a:gd name="connsiteX719" fmla="*/ 922050 w 7467600"/>
              <a:gd name="connsiteY719" fmla="*/ 3074867 h 6858000"/>
              <a:gd name="connsiteX720" fmla="*/ 1405265 w 7467600"/>
              <a:gd name="connsiteY720" fmla="*/ 3016319 h 6858000"/>
              <a:gd name="connsiteX721" fmla="*/ 1407512 w 7467600"/>
              <a:gd name="connsiteY721" fmla="*/ 3018001 h 6858000"/>
              <a:gd name="connsiteX722" fmla="*/ 1726266 w 7467600"/>
              <a:gd name="connsiteY722" fmla="*/ 2777274 h 6858000"/>
              <a:gd name="connsiteX723" fmla="*/ 625390 w 7467600"/>
              <a:gd name="connsiteY723" fmla="*/ 2514541 h 6858000"/>
              <a:gd name="connsiteX724" fmla="*/ 619799 w 7467600"/>
              <a:gd name="connsiteY724" fmla="*/ 2527180 h 6858000"/>
              <a:gd name="connsiteX725" fmla="*/ 310030 w 7467600"/>
              <a:gd name="connsiteY725" fmla="*/ 2771818 h 6858000"/>
              <a:gd name="connsiteX726" fmla="*/ 173877 w 7467600"/>
              <a:gd name="connsiteY726" fmla="*/ 2937056 h 6858000"/>
              <a:gd name="connsiteX727" fmla="*/ 77889 w 7467600"/>
              <a:gd name="connsiteY727" fmla="*/ 3138440 h 6858000"/>
              <a:gd name="connsiteX728" fmla="*/ 0 w 7467600"/>
              <a:gd name="connsiteY728" fmla="*/ 3271395 h 6858000"/>
              <a:gd name="connsiteX729" fmla="*/ 0 w 7467600"/>
              <a:gd name="connsiteY729" fmla="*/ 3153002 h 6858000"/>
              <a:gd name="connsiteX730" fmla="*/ 2386 w 7467600"/>
              <a:gd name="connsiteY730" fmla="*/ 3149203 h 6858000"/>
              <a:gd name="connsiteX731" fmla="*/ 89753 w 7467600"/>
              <a:gd name="connsiteY731" fmla="*/ 2987702 h 6858000"/>
              <a:gd name="connsiteX732" fmla="*/ 76869 w 7467600"/>
              <a:gd name="connsiteY732" fmla="*/ 3005404 h 6858000"/>
              <a:gd name="connsiteX733" fmla="*/ 32049 w 7467600"/>
              <a:gd name="connsiteY733" fmla="*/ 3065814 h 6858000"/>
              <a:gd name="connsiteX734" fmla="*/ 0 w 7467600"/>
              <a:gd name="connsiteY734" fmla="*/ 3108744 h 6858000"/>
              <a:gd name="connsiteX735" fmla="*/ 0 w 7467600"/>
              <a:gd name="connsiteY735" fmla="*/ 3058059 h 6858000"/>
              <a:gd name="connsiteX736" fmla="*/ 7610 w 7467600"/>
              <a:gd name="connsiteY736" fmla="*/ 3047889 h 6858000"/>
              <a:gd name="connsiteX737" fmla="*/ 52419 w 7467600"/>
              <a:gd name="connsiteY737" fmla="*/ 2987479 h 6858000"/>
              <a:gd name="connsiteX738" fmla="*/ 59142 w 7467600"/>
              <a:gd name="connsiteY738" fmla="*/ 2978488 h 6858000"/>
              <a:gd name="connsiteX739" fmla="*/ 0 w 7467600"/>
              <a:gd name="connsiteY739" fmla="*/ 3015334 h 6858000"/>
              <a:gd name="connsiteX740" fmla="*/ 0 w 7467600"/>
              <a:gd name="connsiteY740" fmla="*/ 2914286 h 6858000"/>
              <a:gd name="connsiteX741" fmla="*/ 36383 w 7467600"/>
              <a:gd name="connsiteY741" fmla="*/ 2901128 h 6858000"/>
              <a:gd name="connsiteX742" fmla="*/ 156329 w 7467600"/>
              <a:gd name="connsiteY742" fmla="*/ 2840533 h 6858000"/>
              <a:gd name="connsiteX743" fmla="*/ 358355 w 7467600"/>
              <a:gd name="connsiteY743" fmla="*/ 2620471 h 6858000"/>
              <a:gd name="connsiteX744" fmla="*/ 510577 w 7467600"/>
              <a:gd name="connsiteY744" fmla="*/ 2501244 h 6858000"/>
              <a:gd name="connsiteX745" fmla="*/ 211967 w 7467600"/>
              <a:gd name="connsiteY745" fmla="*/ 2479171 h 6858000"/>
              <a:gd name="connsiteX746" fmla="*/ 0 w 7467600"/>
              <a:gd name="connsiteY746" fmla="*/ 2476398 h 6858000"/>
              <a:gd name="connsiteX747" fmla="*/ 0 w 7467600"/>
              <a:gd name="connsiteY747" fmla="*/ 2389189 h 6858000"/>
              <a:gd name="connsiteX748" fmla="*/ 103062 w 7467600"/>
              <a:gd name="connsiteY748" fmla="*/ 2389518 h 6858000"/>
              <a:gd name="connsiteX749" fmla="*/ 510734 w 7467600"/>
              <a:gd name="connsiteY749" fmla="*/ 2416201 h 6858000"/>
              <a:gd name="connsiteX750" fmla="*/ 279257 w 7467600"/>
              <a:gd name="connsiteY750" fmla="*/ 2092102 h 6858000"/>
              <a:gd name="connsiteX751" fmla="*/ 65265 w 7467600"/>
              <a:gd name="connsiteY751" fmla="*/ 2006049 h 6858000"/>
              <a:gd name="connsiteX752" fmla="*/ 0 w 7467600"/>
              <a:gd name="connsiteY752" fmla="*/ 1982532 h 6858000"/>
              <a:gd name="connsiteX753" fmla="*/ 0 w 7467600"/>
              <a:gd name="connsiteY753" fmla="*/ 1912789 h 6858000"/>
              <a:gd name="connsiteX754" fmla="*/ 97460 w 7467600"/>
              <a:gd name="connsiteY754" fmla="*/ 1953725 h 6858000"/>
              <a:gd name="connsiteX755" fmla="*/ 221272 w 7467600"/>
              <a:gd name="connsiteY755" fmla="*/ 1980766 h 6858000"/>
              <a:gd name="connsiteX756" fmla="*/ 116765 w 7467600"/>
              <a:gd name="connsiteY756" fmla="*/ 1911033 h 6858000"/>
              <a:gd name="connsiteX757" fmla="*/ 16405 w 7467600"/>
              <a:gd name="connsiteY757" fmla="*/ 1803412 h 6858000"/>
              <a:gd name="connsiteX758" fmla="*/ 0 w 7467600"/>
              <a:gd name="connsiteY758" fmla="*/ 1784777 h 6858000"/>
              <a:gd name="connsiteX759" fmla="*/ 0 w 7467600"/>
              <a:gd name="connsiteY759" fmla="*/ 1740082 h 6858000"/>
              <a:gd name="connsiteX760" fmla="*/ 39394 w 7467600"/>
              <a:gd name="connsiteY760" fmla="*/ 1784856 h 6858000"/>
              <a:gd name="connsiteX761" fmla="*/ 135813 w 7467600"/>
              <a:gd name="connsiteY761" fmla="*/ 1888838 h 6858000"/>
              <a:gd name="connsiteX762" fmla="*/ 242575 w 7467600"/>
              <a:gd name="connsiteY762" fmla="*/ 1958841 h 6858000"/>
              <a:gd name="connsiteX763" fmla="*/ 82197 w 7467600"/>
              <a:gd name="connsiteY763" fmla="*/ 1754826 h 6858000"/>
              <a:gd name="connsiteX764" fmla="*/ 0 w 7467600"/>
              <a:gd name="connsiteY764" fmla="*/ 1679650 h 6858000"/>
              <a:gd name="connsiteX765" fmla="*/ 0 w 7467600"/>
              <a:gd name="connsiteY765" fmla="*/ 1602463 h 6858000"/>
              <a:gd name="connsiteX766" fmla="*/ 84689 w 7467600"/>
              <a:gd name="connsiteY766" fmla="*/ 1677442 h 6858000"/>
              <a:gd name="connsiteX767" fmla="*/ 298437 w 7467600"/>
              <a:gd name="connsiteY767" fmla="*/ 1968019 h 6858000"/>
              <a:gd name="connsiteX768" fmla="*/ 227269 w 7467600"/>
              <a:gd name="connsiteY768" fmla="*/ 1114064 h 6858000"/>
              <a:gd name="connsiteX769" fmla="*/ 248003 w 7467600"/>
              <a:gd name="connsiteY769" fmla="*/ 1089613 h 6858000"/>
              <a:gd name="connsiteX770" fmla="*/ 427020 w 7467600"/>
              <a:gd name="connsiteY770" fmla="*/ 1619803 h 6858000"/>
              <a:gd name="connsiteX771" fmla="*/ 340345 w 7467600"/>
              <a:gd name="connsiteY771" fmla="*/ 2027739 h 6858000"/>
              <a:gd name="connsiteX772" fmla="*/ 360865 w 7467600"/>
              <a:gd name="connsiteY772" fmla="*/ 2044827 h 6858000"/>
              <a:gd name="connsiteX773" fmla="*/ 560414 w 7467600"/>
              <a:gd name="connsiteY773" fmla="*/ 2421457 h 6858000"/>
              <a:gd name="connsiteX774" fmla="*/ 1359703 w 7467600"/>
              <a:gd name="connsiteY774" fmla="*/ 2578554 h 6858000"/>
              <a:gd name="connsiteX775" fmla="*/ 1359422 w 7467600"/>
              <a:gd name="connsiteY775" fmla="*/ 2577994 h 6858000"/>
              <a:gd name="connsiteX776" fmla="*/ 828701 w 7467600"/>
              <a:gd name="connsiteY776" fmla="*/ 1839520 h 6858000"/>
              <a:gd name="connsiteX777" fmla="*/ 494427 w 7467600"/>
              <a:gd name="connsiteY777" fmla="*/ 1092333 h 6858000"/>
              <a:gd name="connsiteX778" fmla="*/ 506322 w 7467600"/>
              <a:gd name="connsiteY778" fmla="*/ 1020997 h 6858000"/>
              <a:gd name="connsiteX779" fmla="*/ 4570198 w 7467600"/>
              <a:gd name="connsiteY779" fmla="*/ 978081 h 6858000"/>
              <a:gd name="connsiteX780" fmla="*/ 4523691 w 7467600"/>
              <a:gd name="connsiteY780" fmla="*/ 1127776 h 6858000"/>
              <a:gd name="connsiteX781" fmla="*/ 4509875 w 7467600"/>
              <a:gd name="connsiteY781" fmla="*/ 1167552 h 6858000"/>
              <a:gd name="connsiteX782" fmla="*/ 4478168 w 7467600"/>
              <a:gd name="connsiteY782" fmla="*/ 1260735 h 6858000"/>
              <a:gd name="connsiteX783" fmla="*/ 4409309 w 7467600"/>
              <a:gd name="connsiteY783" fmla="*/ 1666996 h 6858000"/>
              <a:gd name="connsiteX784" fmla="*/ 4370031 w 7467600"/>
              <a:gd name="connsiteY784" fmla="*/ 1955666 h 6858000"/>
              <a:gd name="connsiteX785" fmla="*/ 4570198 w 7467600"/>
              <a:gd name="connsiteY785" fmla="*/ 978081 h 6858000"/>
              <a:gd name="connsiteX786" fmla="*/ 4557898 w 7467600"/>
              <a:gd name="connsiteY786" fmla="*/ 900011 h 6858000"/>
              <a:gd name="connsiteX787" fmla="*/ 4344840 w 7467600"/>
              <a:gd name="connsiteY787" fmla="*/ 1922038 h 6858000"/>
              <a:gd name="connsiteX788" fmla="*/ 4378710 w 7467600"/>
              <a:gd name="connsiteY788" fmla="*/ 1665516 h 6858000"/>
              <a:gd name="connsiteX789" fmla="*/ 4448798 w 7467600"/>
              <a:gd name="connsiteY789" fmla="*/ 1253024 h 6858000"/>
              <a:gd name="connsiteX790" fmla="*/ 4480315 w 7467600"/>
              <a:gd name="connsiteY790" fmla="*/ 1158454 h 6858000"/>
              <a:gd name="connsiteX791" fmla="*/ 4494133 w 7467600"/>
              <a:gd name="connsiteY791" fmla="*/ 1118676 h 6858000"/>
              <a:gd name="connsiteX792" fmla="*/ 4557898 w 7467600"/>
              <a:gd name="connsiteY792" fmla="*/ 900011 h 6858000"/>
              <a:gd name="connsiteX793" fmla="*/ 5870151 w 7467600"/>
              <a:gd name="connsiteY793" fmla="*/ 898890 h 6858000"/>
              <a:gd name="connsiteX794" fmla="*/ 5861335 w 7467600"/>
              <a:gd name="connsiteY794" fmla="*/ 899177 h 6858000"/>
              <a:gd name="connsiteX795" fmla="*/ 5843702 w 7467600"/>
              <a:gd name="connsiteY795" fmla="*/ 899748 h 6858000"/>
              <a:gd name="connsiteX796" fmla="*/ 5651107 w 7467600"/>
              <a:gd name="connsiteY796" fmla="*/ 920306 h 6858000"/>
              <a:gd name="connsiteX797" fmla="*/ 5459407 w 7467600"/>
              <a:gd name="connsiteY797" fmla="*/ 940975 h 6858000"/>
              <a:gd name="connsiteX798" fmla="*/ 5374846 w 7467600"/>
              <a:gd name="connsiteY798" fmla="*/ 941988 h 6858000"/>
              <a:gd name="connsiteX799" fmla="*/ 5256105 w 7467600"/>
              <a:gd name="connsiteY799" fmla="*/ 945632 h 6858000"/>
              <a:gd name="connsiteX800" fmla="*/ 5107071 w 7467600"/>
              <a:gd name="connsiteY800" fmla="*/ 969720 h 6858000"/>
              <a:gd name="connsiteX801" fmla="*/ 4998681 w 7467600"/>
              <a:gd name="connsiteY801" fmla="*/ 988771 h 6858000"/>
              <a:gd name="connsiteX802" fmla="*/ 5870151 w 7467600"/>
              <a:gd name="connsiteY802" fmla="*/ 898890 h 6858000"/>
              <a:gd name="connsiteX803" fmla="*/ 5504425 w 7467600"/>
              <a:gd name="connsiteY803" fmla="*/ 848067 h 6858000"/>
              <a:gd name="connsiteX804" fmla="*/ 4968849 w 7467600"/>
              <a:gd name="connsiteY804" fmla="*/ 962318 h 6858000"/>
              <a:gd name="connsiteX805" fmla="*/ 5104039 w 7467600"/>
              <a:gd name="connsiteY805" fmla="*/ 940634 h 6858000"/>
              <a:gd name="connsiteX806" fmla="*/ 5256311 w 7467600"/>
              <a:gd name="connsiteY806" fmla="*/ 916490 h 6858000"/>
              <a:gd name="connsiteX807" fmla="*/ 5377381 w 7467600"/>
              <a:gd name="connsiteY807" fmla="*/ 912671 h 6858000"/>
              <a:gd name="connsiteX808" fmla="*/ 5460148 w 7467600"/>
              <a:gd name="connsiteY808" fmla="*/ 911442 h 6858000"/>
              <a:gd name="connsiteX809" fmla="*/ 5648971 w 7467600"/>
              <a:gd name="connsiteY809" fmla="*/ 891331 h 6858000"/>
              <a:gd name="connsiteX810" fmla="*/ 5844807 w 7467600"/>
              <a:gd name="connsiteY810" fmla="*/ 870718 h 6858000"/>
              <a:gd name="connsiteX811" fmla="*/ 5862975 w 7467600"/>
              <a:gd name="connsiteY811" fmla="*/ 869756 h 6858000"/>
              <a:gd name="connsiteX812" fmla="*/ 5920887 w 7467600"/>
              <a:gd name="connsiteY812" fmla="*/ 865929 h 6858000"/>
              <a:gd name="connsiteX813" fmla="*/ 5504425 w 7467600"/>
              <a:gd name="connsiteY813" fmla="*/ 848067 h 6858000"/>
              <a:gd name="connsiteX814" fmla="*/ 3607114 w 7467600"/>
              <a:gd name="connsiteY814" fmla="*/ 467441 h 6858000"/>
              <a:gd name="connsiteX815" fmla="*/ 3296242 w 7467600"/>
              <a:gd name="connsiteY815" fmla="*/ 807991 h 6858000"/>
              <a:gd name="connsiteX816" fmla="*/ 3174674 w 7467600"/>
              <a:gd name="connsiteY816" fmla="*/ 919759 h 6858000"/>
              <a:gd name="connsiteX817" fmla="*/ 3042978 w 7467600"/>
              <a:gd name="connsiteY817" fmla="*/ 1054894 h 6858000"/>
              <a:gd name="connsiteX818" fmla="*/ 2968914 w 7467600"/>
              <a:gd name="connsiteY818" fmla="*/ 1133756 h 6858000"/>
              <a:gd name="connsiteX819" fmla="*/ 3103823 w 7467600"/>
              <a:gd name="connsiteY819" fmla="*/ 1026814 h 6858000"/>
              <a:gd name="connsiteX820" fmla="*/ 3607114 w 7467600"/>
              <a:gd name="connsiteY820" fmla="*/ 467441 h 6858000"/>
              <a:gd name="connsiteX821" fmla="*/ 3744487 w 7467600"/>
              <a:gd name="connsiteY821" fmla="*/ 383136 h 6858000"/>
              <a:gd name="connsiteX822" fmla="*/ 3970213 w 7467600"/>
              <a:gd name="connsiteY822" fmla="*/ 995559 h 6858000"/>
              <a:gd name="connsiteX823" fmla="*/ 3744487 w 7467600"/>
              <a:gd name="connsiteY823" fmla="*/ 383136 h 6858000"/>
              <a:gd name="connsiteX824" fmla="*/ 3624562 w 7467600"/>
              <a:gd name="connsiteY824" fmla="*/ 367041 h 6858000"/>
              <a:gd name="connsiteX825" fmla="*/ 3489712 w 7467600"/>
              <a:gd name="connsiteY825" fmla="*/ 485386 h 6858000"/>
              <a:gd name="connsiteX826" fmla="*/ 3182994 w 7467600"/>
              <a:gd name="connsiteY826" fmla="*/ 828265 h 6858000"/>
              <a:gd name="connsiteX827" fmla="*/ 2892114 w 7467600"/>
              <a:gd name="connsiteY827" fmla="*/ 1172635 h 6858000"/>
              <a:gd name="connsiteX828" fmla="*/ 3021459 w 7467600"/>
              <a:gd name="connsiteY828" fmla="*/ 1035385 h 6858000"/>
              <a:gd name="connsiteX829" fmla="*/ 3153873 w 7467600"/>
              <a:gd name="connsiteY829" fmla="*/ 898971 h 6858000"/>
              <a:gd name="connsiteX830" fmla="*/ 3276511 w 7467600"/>
              <a:gd name="connsiteY830" fmla="*/ 786423 h 6858000"/>
              <a:gd name="connsiteX831" fmla="*/ 3584154 w 7467600"/>
              <a:gd name="connsiteY831" fmla="*/ 448218 h 6858000"/>
              <a:gd name="connsiteX832" fmla="*/ 3624562 w 7467600"/>
              <a:gd name="connsiteY832" fmla="*/ 367041 h 6858000"/>
              <a:gd name="connsiteX833" fmla="*/ 3766672 w 7467600"/>
              <a:gd name="connsiteY833" fmla="*/ 359429 h 6858000"/>
              <a:gd name="connsiteX834" fmla="*/ 3996338 w 7467600"/>
              <a:gd name="connsiteY834" fmla="*/ 968237 h 6858000"/>
              <a:gd name="connsiteX835" fmla="*/ 3766672 w 7467600"/>
              <a:gd name="connsiteY835" fmla="*/ 359429 h 6858000"/>
              <a:gd name="connsiteX836" fmla="*/ 5805386 w 7467600"/>
              <a:gd name="connsiteY836" fmla="*/ 239240 h 6858000"/>
              <a:gd name="connsiteX837" fmla="*/ 5736947 w 7467600"/>
              <a:gd name="connsiteY837" fmla="*/ 261367 h 6858000"/>
              <a:gd name="connsiteX838" fmla="*/ 5427012 w 7467600"/>
              <a:gd name="connsiteY838" fmla="*/ 311272 h 6858000"/>
              <a:gd name="connsiteX839" fmla="*/ 5147818 w 7467600"/>
              <a:gd name="connsiteY839" fmla="*/ 322112 h 6858000"/>
              <a:gd name="connsiteX840" fmla="*/ 5060854 w 7467600"/>
              <a:gd name="connsiteY840" fmla="*/ 311882 h 6858000"/>
              <a:gd name="connsiteX841" fmla="*/ 4945989 w 7467600"/>
              <a:gd name="connsiteY841" fmla="*/ 300516 h 6858000"/>
              <a:gd name="connsiteX842" fmla="*/ 5410479 w 7467600"/>
              <a:gd name="connsiteY842" fmla="*/ 348434 h 6858000"/>
              <a:gd name="connsiteX843" fmla="*/ 5805386 w 7467600"/>
              <a:gd name="connsiteY843" fmla="*/ 239240 h 6858000"/>
              <a:gd name="connsiteX844" fmla="*/ 7451412 w 7467600"/>
              <a:gd name="connsiteY844" fmla="*/ 799572 h 6858000"/>
              <a:gd name="connsiteX845" fmla="*/ 7467600 w 7467600"/>
              <a:gd name="connsiteY845" fmla="*/ 789215 h 6858000"/>
              <a:gd name="connsiteX846" fmla="*/ 7451412 w 7467600"/>
              <a:gd name="connsiteY846" fmla="*/ 799572 h 6858000"/>
              <a:gd name="connsiteX847" fmla="*/ 5905192 w 7467600"/>
              <a:gd name="connsiteY847" fmla="*/ 163079 h 6858000"/>
              <a:gd name="connsiteX848" fmla="*/ 5865655 w 7467600"/>
              <a:gd name="connsiteY848" fmla="*/ 171901 h 6858000"/>
              <a:gd name="connsiteX849" fmla="*/ 5259740 w 7467600"/>
              <a:gd name="connsiteY849" fmla="*/ 257013 h 6858000"/>
              <a:gd name="connsiteX850" fmla="*/ 5208466 w 7467600"/>
              <a:gd name="connsiteY850" fmla="*/ 257550 h 6858000"/>
              <a:gd name="connsiteX851" fmla="*/ 4980204 w 7467600"/>
              <a:gd name="connsiteY851" fmla="*/ 271903 h 6858000"/>
              <a:gd name="connsiteX852" fmla="*/ 5068068 w 7467600"/>
              <a:gd name="connsiteY852" fmla="*/ 282244 h 6858000"/>
              <a:gd name="connsiteX853" fmla="*/ 5153231 w 7467600"/>
              <a:gd name="connsiteY853" fmla="*/ 292240 h 6858000"/>
              <a:gd name="connsiteX854" fmla="*/ 5426491 w 7467600"/>
              <a:gd name="connsiteY854" fmla="*/ 281128 h 6858000"/>
              <a:gd name="connsiteX855" fmla="*/ 5731212 w 7467600"/>
              <a:gd name="connsiteY855" fmla="*/ 231951 h 6858000"/>
              <a:gd name="connsiteX856" fmla="*/ 5905192 w 7467600"/>
              <a:gd name="connsiteY856" fmla="*/ 163079 h 6858000"/>
              <a:gd name="connsiteX857" fmla="*/ 5944437 w 7467600"/>
              <a:gd name="connsiteY857" fmla="*/ 113829 h 6858000"/>
              <a:gd name="connsiteX858" fmla="*/ 5825032 w 7467600"/>
              <a:gd name="connsiteY858" fmla="*/ 146405 h 6858000"/>
              <a:gd name="connsiteX859" fmla="*/ 4955599 w 7467600"/>
              <a:gd name="connsiteY859" fmla="*/ 247008 h 6858000"/>
              <a:gd name="connsiteX860" fmla="*/ 5210104 w 7467600"/>
              <a:gd name="connsiteY860" fmla="*/ 228123 h 6858000"/>
              <a:gd name="connsiteX861" fmla="*/ 5261015 w 7467600"/>
              <a:gd name="connsiteY861" fmla="*/ 227087 h 6858000"/>
              <a:gd name="connsiteX862" fmla="*/ 5861181 w 7467600"/>
              <a:gd name="connsiteY862" fmla="*/ 143093 h 6858000"/>
              <a:gd name="connsiteX863" fmla="*/ 5961252 w 7467600"/>
              <a:gd name="connsiteY863" fmla="*/ 114820 h 6858000"/>
              <a:gd name="connsiteX864" fmla="*/ 5944437 w 7467600"/>
              <a:gd name="connsiteY864" fmla="*/ 113829 h 6858000"/>
              <a:gd name="connsiteX865" fmla="*/ 3882765 w 7467600"/>
              <a:gd name="connsiteY865" fmla="*/ 0 h 6858000"/>
              <a:gd name="connsiteX866" fmla="*/ 3995099 w 7467600"/>
              <a:gd name="connsiteY866" fmla="*/ 0 h 6858000"/>
              <a:gd name="connsiteX867" fmla="*/ 4163818 w 7467600"/>
              <a:gd name="connsiteY867" fmla="*/ 234104 h 6858000"/>
              <a:gd name="connsiteX868" fmla="*/ 4172099 w 7467600"/>
              <a:gd name="connsiteY868" fmla="*/ 234207 h 6858000"/>
              <a:gd name="connsiteX869" fmla="*/ 4784282 w 7467600"/>
              <a:gd name="connsiteY869" fmla="*/ 276561 h 6858000"/>
              <a:gd name="connsiteX870" fmla="*/ 4801687 w 7467600"/>
              <a:gd name="connsiteY870" fmla="*/ 267764 h 6858000"/>
              <a:gd name="connsiteX871" fmla="*/ 6082788 w 7467600"/>
              <a:gd name="connsiteY871" fmla="*/ 64119 h 6858000"/>
              <a:gd name="connsiteX872" fmla="*/ 6099442 w 7467600"/>
              <a:gd name="connsiteY872" fmla="*/ 82568 h 6858000"/>
              <a:gd name="connsiteX873" fmla="*/ 4804137 w 7467600"/>
              <a:gd name="connsiteY873" fmla="*/ 320931 h 6858000"/>
              <a:gd name="connsiteX874" fmla="*/ 4227047 w 7467600"/>
              <a:gd name="connsiteY874" fmla="*/ 313415 h 6858000"/>
              <a:gd name="connsiteX875" fmla="*/ 4346041 w 7467600"/>
              <a:gd name="connsiteY875" fmla="*/ 456086 h 6858000"/>
              <a:gd name="connsiteX876" fmla="*/ 4870967 w 7467600"/>
              <a:gd name="connsiteY876" fmla="*/ 963061 h 6858000"/>
              <a:gd name="connsiteX877" fmla="*/ 4889647 w 7467600"/>
              <a:gd name="connsiteY877" fmla="*/ 957147 h 6858000"/>
              <a:gd name="connsiteX878" fmla="*/ 5422504 w 7467600"/>
              <a:gd name="connsiteY878" fmla="*/ 805191 h 6858000"/>
              <a:gd name="connsiteX879" fmla="*/ 6087656 w 7467600"/>
              <a:gd name="connsiteY879" fmla="*/ 826703 h 6858000"/>
              <a:gd name="connsiteX880" fmla="*/ 6058717 w 7467600"/>
              <a:gd name="connsiteY880" fmla="*/ 865992 h 6858000"/>
              <a:gd name="connsiteX881" fmla="*/ 4974153 w 7467600"/>
              <a:gd name="connsiteY881" fmla="*/ 1045456 h 6858000"/>
              <a:gd name="connsiteX882" fmla="*/ 5627835 w 7467600"/>
              <a:gd name="connsiteY882" fmla="*/ 1472077 h 6858000"/>
              <a:gd name="connsiteX883" fmla="*/ 5629817 w 7467600"/>
              <a:gd name="connsiteY883" fmla="*/ 1471412 h 6858000"/>
              <a:gd name="connsiteX884" fmla="*/ 5634124 w 7467600"/>
              <a:gd name="connsiteY884" fmla="*/ 1470572 h 6858000"/>
              <a:gd name="connsiteX885" fmla="*/ 5755832 w 7467600"/>
              <a:gd name="connsiteY885" fmla="*/ 1383886 h 6858000"/>
              <a:gd name="connsiteX886" fmla="*/ 6014186 w 7467600"/>
              <a:gd name="connsiteY886" fmla="*/ 1279799 h 6858000"/>
              <a:gd name="connsiteX887" fmla="*/ 6901619 w 7467600"/>
              <a:gd name="connsiteY887" fmla="*/ 1047874 h 6858000"/>
              <a:gd name="connsiteX888" fmla="*/ 6931566 w 7467600"/>
              <a:gd name="connsiteY888" fmla="*/ 1062034 h 6858000"/>
              <a:gd name="connsiteX889" fmla="*/ 5790982 w 7467600"/>
              <a:gd name="connsiteY889" fmla="*/ 1561380 h 6858000"/>
              <a:gd name="connsiteX890" fmla="*/ 6188971 w 7467600"/>
              <a:gd name="connsiteY890" fmla="*/ 1755168 h 6858000"/>
              <a:gd name="connsiteX891" fmla="*/ 6202446 w 7467600"/>
              <a:gd name="connsiteY891" fmla="*/ 1752268 h 6858000"/>
              <a:gd name="connsiteX892" fmla="*/ 7179560 w 7467600"/>
              <a:gd name="connsiteY892" fmla="*/ 1467551 h 6858000"/>
              <a:gd name="connsiteX893" fmla="*/ 7158730 w 7467600"/>
              <a:gd name="connsiteY893" fmla="*/ 1507835 h 6858000"/>
              <a:gd name="connsiteX894" fmla="*/ 6326959 w 7467600"/>
              <a:gd name="connsiteY894" fmla="*/ 1817686 h 6858000"/>
              <a:gd name="connsiteX895" fmla="*/ 6537433 w 7467600"/>
              <a:gd name="connsiteY895" fmla="*/ 1907790 h 6858000"/>
              <a:gd name="connsiteX896" fmla="*/ 6550221 w 7467600"/>
              <a:gd name="connsiteY896" fmla="*/ 1910729 h 6858000"/>
              <a:gd name="connsiteX897" fmla="*/ 6964438 w 7467600"/>
              <a:gd name="connsiteY897" fmla="*/ 2209505 h 6858000"/>
              <a:gd name="connsiteX898" fmla="*/ 7367862 w 7467600"/>
              <a:gd name="connsiteY898" fmla="*/ 2806833 h 6858000"/>
              <a:gd name="connsiteX899" fmla="*/ 7364329 w 7467600"/>
              <a:gd name="connsiteY899" fmla="*/ 2826907 h 6858000"/>
              <a:gd name="connsiteX900" fmla="*/ 7290545 w 7467600"/>
              <a:gd name="connsiteY900" fmla="*/ 2850663 h 6858000"/>
              <a:gd name="connsiteX901" fmla="*/ 6472036 w 7467600"/>
              <a:gd name="connsiteY901" fmla="*/ 1959003 h 6858000"/>
              <a:gd name="connsiteX902" fmla="*/ 5792897 w 7467600"/>
              <a:gd name="connsiteY902" fmla="*/ 1647747 h 6858000"/>
              <a:gd name="connsiteX903" fmla="*/ 5842751 w 7467600"/>
              <a:gd name="connsiteY903" fmla="*/ 1816112 h 6858000"/>
              <a:gd name="connsiteX904" fmla="*/ 5847424 w 7467600"/>
              <a:gd name="connsiteY904" fmla="*/ 1815776 h 6858000"/>
              <a:gd name="connsiteX905" fmla="*/ 6399821 w 7467600"/>
              <a:gd name="connsiteY905" fmla="*/ 2344799 h 6858000"/>
              <a:gd name="connsiteX906" fmla="*/ 6323232 w 7467600"/>
              <a:gd name="connsiteY906" fmla="*/ 2389634 h 6858000"/>
              <a:gd name="connsiteX907" fmla="*/ 5942958 w 7467600"/>
              <a:gd name="connsiteY907" fmla="*/ 2077708 h 6858000"/>
              <a:gd name="connsiteX908" fmla="*/ 5921559 w 7467600"/>
              <a:gd name="connsiteY908" fmla="*/ 2378596 h 6858000"/>
              <a:gd name="connsiteX909" fmla="*/ 5817651 w 7467600"/>
              <a:gd name="connsiteY909" fmla="*/ 3023919 h 6858000"/>
              <a:gd name="connsiteX910" fmla="*/ 5729634 w 7467600"/>
              <a:gd name="connsiteY910" fmla="*/ 3051849 h 6858000"/>
              <a:gd name="connsiteX911" fmla="*/ 5611018 w 7467600"/>
              <a:gd name="connsiteY911" fmla="*/ 2316769 h 6858000"/>
              <a:gd name="connsiteX912" fmla="*/ 5687608 w 7467600"/>
              <a:gd name="connsiteY912" fmla="*/ 2039972 h 6858000"/>
              <a:gd name="connsiteX913" fmla="*/ 5657554 w 7467600"/>
              <a:gd name="connsiteY913" fmla="*/ 1576445 h 6858000"/>
              <a:gd name="connsiteX914" fmla="*/ 5150475 w 7467600"/>
              <a:gd name="connsiteY914" fmla="*/ 1274012 h 6858000"/>
              <a:gd name="connsiteX915" fmla="*/ 5349142 w 7467600"/>
              <a:gd name="connsiteY915" fmla="*/ 2204405 h 6858000"/>
              <a:gd name="connsiteX916" fmla="*/ 5262214 w 7467600"/>
              <a:gd name="connsiteY916" fmla="*/ 2233836 h 6858000"/>
              <a:gd name="connsiteX917" fmla="*/ 4981539 w 7467600"/>
              <a:gd name="connsiteY917" fmla="*/ 1542201 h 6858000"/>
              <a:gd name="connsiteX918" fmla="*/ 4958461 w 7467600"/>
              <a:gd name="connsiteY918" fmla="*/ 1136957 h 6858000"/>
              <a:gd name="connsiteX919" fmla="*/ 4655015 w 7467600"/>
              <a:gd name="connsiteY919" fmla="*/ 891426 h 6858000"/>
              <a:gd name="connsiteX920" fmla="*/ 4348002 w 7467600"/>
              <a:gd name="connsiteY920" fmla="*/ 2205895 h 6858000"/>
              <a:gd name="connsiteX921" fmla="*/ 4262250 w 7467600"/>
              <a:gd name="connsiteY921" fmla="*/ 2219972 h 6858000"/>
              <a:gd name="connsiteX922" fmla="*/ 4550611 w 7467600"/>
              <a:gd name="connsiteY922" fmla="*/ 817540 h 6858000"/>
              <a:gd name="connsiteX923" fmla="*/ 4564418 w 7467600"/>
              <a:gd name="connsiteY923" fmla="*/ 808293 h 6858000"/>
              <a:gd name="connsiteX924" fmla="*/ 4266388 w 7467600"/>
              <a:gd name="connsiteY924" fmla="*/ 500083 h 6858000"/>
              <a:gd name="connsiteX925" fmla="*/ 4032842 w 7467600"/>
              <a:gd name="connsiteY925" fmla="*/ 211809 h 6858000"/>
              <a:gd name="connsiteX926" fmla="*/ 3882765 w 7467600"/>
              <a:gd name="connsiteY926" fmla="*/ 0 h 6858000"/>
              <a:gd name="connsiteX927" fmla="*/ 3721337 w 7467600"/>
              <a:gd name="connsiteY927" fmla="*/ 0 h 6858000"/>
              <a:gd name="connsiteX928" fmla="*/ 3797544 w 7467600"/>
              <a:gd name="connsiteY928" fmla="*/ 0 h 6858000"/>
              <a:gd name="connsiteX929" fmla="*/ 3775734 w 7467600"/>
              <a:gd name="connsiteY929" fmla="*/ 95131 h 6858000"/>
              <a:gd name="connsiteX930" fmla="*/ 3724807 w 7467600"/>
              <a:gd name="connsiteY930" fmla="*/ 272257 h 6858000"/>
              <a:gd name="connsiteX931" fmla="*/ 3726844 w 7467600"/>
              <a:gd name="connsiteY931" fmla="*/ 282988 h 6858000"/>
              <a:gd name="connsiteX932" fmla="*/ 3742664 w 7467600"/>
              <a:gd name="connsiteY932" fmla="*/ 279918 h 6858000"/>
              <a:gd name="connsiteX933" fmla="*/ 4103910 w 7467600"/>
              <a:gd name="connsiteY933" fmla="*/ 1161917 h 6858000"/>
              <a:gd name="connsiteX934" fmla="*/ 4020269 w 7467600"/>
              <a:gd name="connsiteY934" fmla="*/ 1200406 h 6858000"/>
              <a:gd name="connsiteX935" fmla="*/ 3674882 w 7467600"/>
              <a:gd name="connsiteY935" fmla="*/ 488524 h 6858000"/>
              <a:gd name="connsiteX936" fmla="*/ 3132682 w 7467600"/>
              <a:gd name="connsiteY936" fmla="*/ 1072284 h 6858000"/>
              <a:gd name="connsiteX937" fmla="*/ 2716346 w 7467600"/>
              <a:gd name="connsiteY937" fmla="*/ 1276376 h 6858000"/>
              <a:gd name="connsiteX938" fmla="*/ 2716772 w 7467600"/>
              <a:gd name="connsiteY938" fmla="*/ 1255462 h 6858000"/>
              <a:gd name="connsiteX939" fmla="*/ 3471096 w 7467600"/>
              <a:gd name="connsiteY939" fmla="*/ 437072 h 6858000"/>
              <a:gd name="connsiteX940" fmla="*/ 3639057 w 7467600"/>
              <a:gd name="connsiteY940" fmla="*/ 286334 h 6858000"/>
              <a:gd name="connsiteX941" fmla="*/ 3640309 w 7467600"/>
              <a:gd name="connsiteY941" fmla="*/ 284664 h 6858000"/>
              <a:gd name="connsiteX942" fmla="*/ 3646022 w 7467600"/>
              <a:gd name="connsiteY942" fmla="*/ 276711 h 6858000"/>
              <a:gd name="connsiteX943" fmla="*/ 3707943 w 7467600"/>
              <a:gd name="connsiteY943" fmla="*/ 65958 h 6858000"/>
              <a:gd name="connsiteX944" fmla="*/ 3721337 w 7467600"/>
              <a:gd name="connsiteY944" fmla="*/ 0 h 6858000"/>
              <a:gd name="connsiteX945" fmla="*/ 2867960 w 7467600"/>
              <a:gd name="connsiteY945" fmla="*/ 0 h 6858000"/>
              <a:gd name="connsiteX946" fmla="*/ 2926351 w 7467600"/>
              <a:gd name="connsiteY946" fmla="*/ 0 h 6858000"/>
              <a:gd name="connsiteX947" fmla="*/ 2902823 w 7467600"/>
              <a:gd name="connsiteY947" fmla="*/ 262929 h 6858000"/>
              <a:gd name="connsiteX948" fmla="*/ 2940663 w 7467600"/>
              <a:gd name="connsiteY948" fmla="*/ 140884 h 6858000"/>
              <a:gd name="connsiteX949" fmla="*/ 2947039 w 7467600"/>
              <a:gd name="connsiteY949" fmla="*/ 122524 h 6858000"/>
              <a:gd name="connsiteX950" fmla="*/ 2984316 w 7467600"/>
              <a:gd name="connsiteY950" fmla="*/ 0 h 6858000"/>
              <a:gd name="connsiteX951" fmla="*/ 3016114 w 7467600"/>
              <a:gd name="connsiteY951" fmla="*/ 0 h 6858000"/>
              <a:gd name="connsiteX952" fmla="*/ 2979949 w 7467600"/>
              <a:gd name="connsiteY952" fmla="*/ 119274 h 6858000"/>
              <a:gd name="connsiteX953" fmla="*/ 3023879 w 7467600"/>
              <a:gd name="connsiteY953" fmla="*/ 0 h 6858000"/>
              <a:gd name="connsiteX954" fmla="*/ 3105400 w 7467600"/>
              <a:gd name="connsiteY954" fmla="*/ 0 h 6858000"/>
              <a:gd name="connsiteX955" fmla="*/ 3094669 w 7467600"/>
              <a:gd name="connsiteY955" fmla="*/ 30308 h 6858000"/>
              <a:gd name="connsiteX956" fmla="*/ 2901945 w 7467600"/>
              <a:gd name="connsiteY956" fmla="*/ 466538 h 6858000"/>
              <a:gd name="connsiteX957" fmla="*/ 2815209 w 7467600"/>
              <a:gd name="connsiteY957" fmla="*/ 497361 h 6858000"/>
              <a:gd name="connsiteX958" fmla="*/ 2844845 w 7467600"/>
              <a:gd name="connsiteY958" fmla="*/ 127638 h 6858000"/>
              <a:gd name="connsiteX959" fmla="*/ 2867960 w 7467600"/>
              <a:gd name="connsiteY959" fmla="*/ 0 h 6858000"/>
              <a:gd name="connsiteX960" fmla="*/ 1057230 w 7467600"/>
              <a:gd name="connsiteY960" fmla="*/ 0 h 6858000"/>
              <a:gd name="connsiteX961" fmla="*/ 1111003 w 7467600"/>
              <a:gd name="connsiteY961" fmla="*/ 0 h 6858000"/>
              <a:gd name="connsiteX962" fmla="*/ 1125553 w 7467600"/>
              <a:gd name="connsiteY962" fmla="*/ 52588 h 6858000"/>
              <a:gd name="connsiteX963" fmla="*/ 1304276 w 7467600"/>
              <a:gd name="connsiteY963" fmla="*/ 476275 h 6858000"/>
              <a:gd name="connsiteX964" fmla="*/ 1492066 w 7467600"/>
              <a:gd name="connsiteY964" fmla="*/ 886333 h 6858000"/>
              <a:gd name="connsiteX965" fmla="*/ 1423698 w 7467600"/>
              <a:gd name="connsiteY965" fmla="*/ 710817 h 6858000"/>
              <a:gd name="connsiteX966" fmla="*/ 1357609 w 7467600"/>
              <a:gd name="connsiteY966" fmla="*/ 532892 h 6858000"/>
              <a:gd name="connsiteX967" fmla="*/ 1309550 w 7467600"/>
              <a:gd name="connsiteY967" fmla="*/ 374031 h 6858000"/>
              <a:gd name="connsiteX968" fmla="*/ 1193673 w 7467600"/>
              <a:gd name="connsiteY968" fmla="*/ 49533 h 6858000"/>
              <a:gd name="connsiteX969" fmla="*/ 1164391 w 7467600"/>
              <a:gd name="connsiteY969" fmla="*/ 0 h 6858000"/>
              <a:gd name="connsiteX970" fmla="*/ 1200666 w 7467600"/>
              <a:gd name="connsiteY970" fmla="*/ 0 h 6858000"/>
              <a:gd name="connsiteX971" fmla="*/ 1223408 w 7467600"/>
              <a:gd name="connsiteY971" fmla="*/ 38996 h 6858000"/>
              <a:gd name="connsiteX972" fmla="*/ 1339635 w 7467600"/>
              <a:gd name="connsiteY972" fmla="*/ 365517 h 6858000"/>
              <a:gd name="connsiteX973" fmla="*/ 1387469 w 7467600"/>
              <a:gd name="connsiteY973" fmla="*/ 523079 h 6858000"/>
              <a:gd name="connsiteX974" fmla="*/ 1452685 w 7467600"/>
              <a:gd name="connsiteY974" fmla="*/ 699806 h 6858000"/>
              <a:gd name="connsiteX975" fmla="*/ 1492092 w 7467600"/>
              <a:gd name="connsiteY975" fmla="*/ 800424 h 6858000"/>
              <a:gd name="connsiteX976" fmla="*/ 1455302 w 7467600"/>
              <a:gd name="connsiteY976" fmla="*/ 632913 h 6858000"/>
              <a:gd name="connsiteX977" fmla="*/ 1222336 w 7467600"/>
              <a:gd name="connsiteY977" fmla="*/ 9480 h 6858000"/>
              <a:gd name="connsiteX978" fmla="*/ 1214634 w 7467600"/>
              <a:gd name="connsiteY978" fmla="*/ 0 h 6858000"/>
              <a:gd name="connsiteX979" fmla="*/ 1289827 w 7467600"/>
              <a:gd name="connsiteY979" fmla="*/ 0 h 6858000"/>
              <a:gd name="connsiteX980" fmla="*/ 1321076 w 7467600"/>
              <a:gd name="connsiteY980" fmla="*/ 59722 h 6858000"/>
              <a:gd name="connsiteX981" fmla="*/ 1512579 w 7467600"/>
              <a:gd name="connsiteY981" fmla="*/ 626441 h 6858000"/>
              <a:gd name="connsiteX982" fmla="*/ 1506076 w 7467600"/>
              <a:gd name="connsiteY982" fmla="*/ 1089289 h 6858000"/>
              <a:gd name="connsiteX983" fmla="*/ 1486346 w 7467600"/>
              <a:gd name="connsiteY983" fmla="*/ 1079919 h 6858000"/>
              <a:gd name="connsiteX984" fmla="*/ 1070511 w 7467600"/>
              <a:gd name="connsiteY984" fmla="*/ 48609 h 6858000"/>
              <a:gd name="connsiteX985" fmla="*/ 1057230 w 7467600"/>
              <a:gd name="connsiteY985" fmla="*/ 0 h 6858000"/>
              <a:gd name="connsiteX986" fmla="*/ 43151 w 7467600"/>
              <a:gd name="connsiteY986" fmla="*/ 0 h 6858000"/>
              <a:gd name="connsiteX987" fmla="*/ 95283 w 7467600"/>
              <a:gd name="connsiteY987" fmla="*/ 0 h 6858000"/>
              <a:gd name="connsiteX988" fmla="*/ 300708 w 7467600"/>
              <a:gd name="connsiteY988" fmla="*/ 154571 h 6858000"/>
              <a:gd name="connsiteX989" fmla="*/ 530414 w 7467600"/>
              <a:gd name="connsiteY989" fmla="*/ 354673 h 6858000"/>
              <a:gd name="connsiteX990" fmla="*/ 333785 w 7467600"/>
              <a:gd name="connsiteY990" fmla="*/ 161564 h 6858000"/>
              <a:gd name="connsiteX991" fmla="*/ 147005 w 7467600"/>
              <a:gd name="connsiteY991" fmla="*/ 0 h 6858000"/>
              <a:gd name="connsiteX992" fmla="*/ 272509 w 7467600"/>
              <a:gd name="connsiteY992" fmla="*/ 0 h 6858000"/>
              <a:gd name="connsiteX993" fmla="*/ 326276 w 7467600"/>
              <a:gd name="connsiteY993" fmla="*/ 45847 h 6858000"/>
              <a:gd name="connsiteX994" fmla="*/ 823759 w 7467600"/>
              <a:gd name="connsiteY994" fmla="*/ 574145 h 6858000"/>
              <a:gd name="connsiteX995" fmla="*/ 811254 w 7467600"/>
              <a:gd name="connsiteY995" fmla="*/ 665546 h 6858000"/>
              <a:gd name="connsiteX996" fmla="*/ 154042 w 7467600"/>
              <a:gd name="connsiteY996" fmla="*/ 261522 h 6858000"/>
              <a:gd name="connsiteX997" fmla="*/ 13550 w 7467600"/>
              <a:gd name="connsiteY997" fmla="*/ 158423 h 6858000"/>
              <a:gd name="connsiteX998" fmla="*/ 0 w 7467600"/>
              <a:gd name="connsiteY998" fmla="*/ 146618 h 6858000"/>
              <a:gd name="connsiteX999" fmla="*/ 0 w 7467600"/>
              <a:gd name="connsiteY999" fmla="*/ 59161 h 6858000"/>
              <a:gd name="connsiteX1000" fmla="*/ 45427 w 7467600"/>
              <a:gd name="connsiteY1000" fmla="*/ 101078 h 6858000"/>
              <a:gd name="connsiteX1001" fmla="*/ 630103 w 7467600"/>
              <a:gd name="connsiteY1001" fmla="*/ 485885 h 6858000"/>
              <a:gd name="connsiteX1002" fmla="*/ 532040 w 7467600"/>
              <a:gd name="connsiteY1002" fmla="*/ 399359 h 6858000"/>
              <a:gd name="connsiteX1003" fmla="*/ 517618 w 7467600"/>
              <a:gd name="connsiteY1003" fmla="*/ 385726 h 6858000"/>
              <a:gd name="connsiteX1004" fmla="*/ 285074 w 7467600"/>
              <a:gd name="connsiteY1004" fmla="*/ 182755 h 6858000"/>
              <a:gd name="connsiteX1005" fmla="*/ 43151 w 7467600"/>
              <a:gd name="connsiteY1005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133363 w 7467600"/>
              <a:gd name="connsiteY127" fmla="*/ 5050246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41225 h 6858000"/>
              <a:gd name="connsiteX138" fmla="*/ 7467600 w 7467600"/>
              <a:gd name="connsiteY138" fmla="*/ 5277736 h 6858000"/>
              <a:gd name="connsiteX139" fmla="*/ 7327465 w 7467600"/>
              <a:gd name="connsiteY139" fmla="*/ 5174181 h 6858000"/>
              <a:gd name="connsiteX140" fmla="*/ 7244057 w 7467600"/>
              <a:gd name="connsiteY140" fmla="*/ 5124233 h 6858000"/>
              <a:gd name="connsiteX141" fmla="*/ 7353035 w 7467600"/>
              <a:gd name="connsiteY141" fmla="*/ 5197318 h 6858000"/>
              <a:gd name="connsiteX142" fmla="*/ 7467600 w 7467600"/>
              <a:gd name="connsiteY142" fmla="*/ 5297634 h 6858000"/>
              <a:gd name="connsiteX143" fmla="*/ 7467600 w 7467600"/>
              <a:gd name="connsiteY143" fmla="*/ 5361850 h 6858000"/>
              <a:gd name="connsiteX144" fmla="*/ 7368569 w 7467600"/>
              <a:gd name="connsiteY144" fmla="*/ 5270182 h 6858000"/>
              <a:gd name="connsiteX145" fmla="*/ 7131946 w 7467600"/>
              <a:gd name="connsiteY145" fmla="*/ 5075653 h 6858000"/>
              <a:gd name="connsiteX146" fmla="*/ 7133363 w 7467600"/>
              <a:gd name="connsiteY146" fmla="*/ 5050246 h 6858000"/>
              <a:gd name="connsiteX147" fmla="*/ 1903353 w 7467600"/>
              <a:gd name="connsiteY147" fmla="*/ 5044827 h 6858000"/>
              <a:gd name="connsiteX148" fmla="*/ 1936931 w 7467600"/>
              <a:gd name="connsiteY148" fmla="*/ 5093954 h 6858000"/>
              <a:gd name="connsiteX149" fmla="*/ 2195868 w 7467600"/>
              <a:gd name="connsiteY149" fmla="*/ 5396574 h 6858000"/>
              <a:gd name="connsiteX150" fmla="*/ 2088852 w 7467600"/>
              <a:gd name="connsiteY150" fmla="*/ 5166123 h 6858000"/>
              <a:gd name="connsiteX151" fmla="*/ 1958241 w 7467600"/>
              <a:gd name="connsiteY151" fmla="*/ 5067955 h 6858000"/>
              <a:gd name="connsiteX152" fmla="*/ 1903353 w 7467600"/>
              <a:gd name="connsiteY152" fmla="*/ 5044827 h 6858000"/>
              <a:gd name="connsiteX153" fmla="*/ 1979378 w 7467600"/>
              <a:gd name="connsiteY153" fmla="*/ 4769504 h 6858000"/>
              <a:gd name="connsiteX154" fmla="*/ 2882120 w 7467600"/>
              <a:gd name="connsiteY154" fmla="*/ 5064547 h 6858000"/>
              <a:gd name="connsiteX155" fmla="*/ 2793103 w 7467600"/>
              <a:gd name="connsiteY155" fmla="*/ 5039699 h 6858000"/>
              <a:gd name="connsiteX156" fmla="*/ 2770041 w 7467600"/>
              <a:gd name="connsiteY156" fmla="*/ 5033634 h 6858000"/>
              <a:gd name="connsiteX157" fmla="*/ 1979378 w 7467600"/>
              <a:gd name="connsiteY157" fmla="*/ 4769504 h 6858000"/>
              <a:gd name="connsiteX158" fmla="*/ 1927410 w 7467600"/>
              <a:gd name="connsiteY158" fmla="*/ 4716164 h 6858000"/>
              <a:gd name="connsiteX159" fmla="*/ 1959587 w 7467600"/>
              <a:gd name="connsiteY159" fmla="*/ 4728849 h 6858000"/>
              <a:gd name="connsiteX160" fmla="*/ 2777707 w 7467600"/>
              <a:gd name="connsiteY160" fmla="*/ 5003991 h 6858000"/>
              <a:gd name="connsiteX161" fmla="*/ 2800768 w 7467600"/>
              <a:gd name="connsiteY161" fmla="*/ 5010056 h 6858000"/>
              <a:gd name="connsiteX162" fmla="*/ 2879408 w 7467600"/>
              <a:gd name="connsiteY162" fmla="*/ 5031590 h 6858000"/>
              <a:gd name="connsiteX163" fmla="*/ 2862295 w 7467600"/>
              <a:gd name="connsiteY163" fmla="*/ 5022958 h 6858000"/>
              <a:gd name="connsiteX164" fmla="*/ 2813343 w 7467600"/>
              <a:gd name="connsiteY164" fmla="*/ 4998369 h 6858000"/>
              <a:gd name="connsiteX165" fmla="*/ 2646245 w 7467600"/>
              <a:gd name="connsiteY165" fmla="*/ 4930999 h 6858000"/>
              <a:gd name="connsiteX166" fmla="*/ 1999243 w 7467600"/>
              <a:gd name="connsiteY166" fmla="*/ 4730524 h 6858000"/>
              <a:gd name="connsiteX167" fmla="*/ 1979527 w 7467600"/>
              <a:gd name="connsiteY167" fmla="*/ 4726651 h 6858000"/>
              <a:gd name="connsiteX168" fmla="*/ 1927410 w 7467600"/>
              <a:gd name="connsiteY168" fmla="*/ 4716164 h 6858000"/>
              <a:gd name="connsiteX169" fmla="*/ 1997014 w 7467600"/>
              <a:gd name="connsiteY169" fmla="*/ 4698007 h 6858000"/>
              <a:gd name="connsiteX170" fmla="*/ 2005458 w 7467600"/>
              <a:gd name="connsiteY170" fmla="*/ 4699540 h 6858000"/>
              <a:gd name="connsiteX171" fmla="*/ 2657186 w 7467600"/>
              <a:gd name="connsiteY171" fmla="*/ 4901687 h 6858000"/>
              <a:gd name="connsiteX172" fmla="*/ 2826662 w 7467600"/>
              <a:gd name="connsiteY172" fmla="*/ 4970362 h 6858000"/>
              <a:gd name="connsiteX173" fmla="*/ 2876100 w 7467600"/>
              <a:gd name="connsiteY173" fmla="*/ 4995397 h 6858000"/>
              <a:gd name="connsiteX174" fmla="*/ 3042600 w 7467600"/>
              <a:gd name="connsiteY174" fmla="*/ 5059532 h 6858000"/>
              <a:gd name="connsiteX175" fmla="*/ 1997014 w 7467600"/>
              <a:gd name="connsiteY175" fmla="*/ 4698007 h 6858000"/>
              <a:gd name="connsiteX176" fmla="*/ 2305292 w 7467600"/>
              <a:gd name="connsiteY176" fmla="*/ 4219492 h 6858000"/>
              <a:gd name="connsiteX177" fmla="*/ 3360922 w 7467600"/>
              <a:gd name="connsiteY177" fmla="*/ 4529373 h 6858000"/>
              <a:gd name="connsiteX178" fmla="*/ 3492420 w 7467600"/>
              <a:gd name="connsiteY178" fmla="*/ 4510145 h 6858000"/>
              <a:gd name="connsiteX179" fmla="*/ 3364086 w 7467600"/>
              <a:gd name="connsiteY179" fmla="*/ 4480340 h 6858000"/>
              <a:gd name="connsiteX180" fmla="*/ 3225818 w 7467600"/>
              <a:gd name="connsiteY180" fmla="*/ 4411822 h 6858000"/>
              <a:gd name="connsiteX181" fmla="*/ 3129696 w 7467600"/>
              <a:gd name="connsiteY181" fmla="*/ 4360704 h 6858000"/>
              <a:gd name="connsiteX182" fmla="*/ 2814545 w 7467600"/>
              <a:gd name="connsiteY182" fmla="*/ 4282955 h 6858000"/>
              <a:gd name="connsiteX183" fmla="*/ 2305292 w 7467600"/>
              <a:gd name="connsiteY183" fmla="*/ 4219492 h 6858000"/>
              <a:gd name="connsiteX184" fmla="*/ 2626982 w 7467600"/>
              <a:gd name="connsiteY184" fmla="*/ 4206450 h 6858000"/>
              <a:gd name="connsiteX185" fmla="*/ 2490617 w 7467600"/>
              <a:gd name="connsiteY185" fmla="*/ 4206951 h 6858000"/>
              <a:gd name="connsiteX186" fmla="*/ 2819869 w 7467600"/>
              <a:gd name="connsiteY186" fmla="*/ 4252936 h 6858000"/>
              <a:gd name="connsiteX187" fmla="*/ 3143018 w 7467600"/>
              <a:gd name="connsiteY187" fmla="*/ 4332698 h 6858000"/>
              <a:gd name="connsiteX188" fmla="*/ 3241520 w 7467600"/>
              <a:gd name="connsiteY188" fmla="*/ 4385112 h 6858000"/>
              <a:gd name="connsiteX189" fmla="*/ 3374575 w 7467600"/>
              <a:gd name="connsiteY189" fmla="*/ 4451517 h 6858000"/>
              <a:gd name="connsiteX190" fmla="*/ 3505221 w 7467600"/>
              <a:gd name="connsiteY190" fmla="*/ 4480757 h 6858000"/>
              <a:gd name="connsiteX191" fmla="*/ 2626982 w 7467600"/>
              <a:gd name="connsiteY191" fmla="*/ 4206450 h 6858000"/>
              <a:gd name="connsiteX192" fmla="*/ 1310106 w 7467600"/>
              <a:gd name="connsiteY192" fmla="*/ 3943217 h 6858000"/>
              <a:gd name="connsiteX193" fmla="*/ 854994 w 7467600"/>
              <a:gd name="connsiteY193" fmla="*/ 4399136 h 6858000"/>
              <a:gd name="connsiteX194" fmla="*/ 742462 w 7467600"/>
              <a:gd name="connsiteY194" fmla="*/ 4594648 h 6858000"/>
              <a:gd name="connsiteX195" fmla="*/ 820602 w 7467600"/>
              <a:gd name="connsiteY195" fmla="*/ 4485915 h 6858000"/>
              <a:gd name="connsiteX196" fmla="*/ 878295 w 7467600"/>
              <a:gd name="connsiteY196" fmla="*/ 4403594 h 6858000"/>
              <a:gd name="connsiteX197" fmla="*/ 1240607 w 7467600"/>
              <a:gd name="connsiteY197" fmla="*/ 4010401 h 6858000"/>
              <a:gd name="connsiteX198" fmla="*/ 1310106 w 7467600"/>
              <a:gd name="connsiteY198" fmla="*/ 3943217 h 6858000"/>
              <a:gd name="connsiteX199" fmla="*/ 1423113 w 7467600"/>
              <a:gd name="connsiteY199" fmla="*/ 3874565 h 6858000"/>
              <a:gd name="connsiteX200" fmla="*/ 1260565 w 7467600"/>
              <a:gd name="connsiteY200" fmla="*/ 4031982 h 6858000"/>
              <a:gd name="connsiteX201" fmla="*/ 901900 w 7467600"/>
              <a:gd name="connsiteY201" fmla="*/ 4421236 h 6858000"/>
              <a:gd name="connsiteX202" fmla="*/ 845044 w 7467600"/>
              <a:gd name="connsiteY202" fmla="*/ 4502436 h 6858000"/>
              <a:gd name="connsiteX203" fmla="*/ 685926 w 7467600"/>
              <a:gd name="connsiteY203" fmla="*/ 4703069 h 6858000"/>
              <a:gd name="connsiteX204" fmla="*/ 684248 w 7467600"/>
              <a:gd name="connsiteY204" fmla="*/ 4706721 h 6858000"/>
              <a:gd name="connsiteX205" fmla="*/ 1423113 w 7467600"/>
              <a:gd name="connsiteY205" fmla="*/ 3874565 h 6858000"/>
              <a:gd name="connsiteX206" fmla="*/ 3316479 w 7467600"/>
              <a:gd name="connsiteY206" fmla="*/ 3872136 h 6858000"/>
              <a:gd name="connsiteX207" fmla="*/ 3546806 w 7467600"/>
              <a:gd name="connsiteY207" fmla="*/ 4356139 h 6858000"/>
              <a:gd name="connsiteX208" fmla="*/ 3364433 w 7467600"/>
              <a:gd name="connsiteY208" fmla="*/ 3953121 h 6858000"/>
              <a:gd name="connsiteX209" fmla="*/ 3316479 w 7467600"/>
              <a:gd name="connsiteY209" fmla="*/ 3872136 h 6858000"/>
              <a:gd name="connsiteX210" fmla="*/ 3291335 w 7467600"/>
              <a:gd name="connsiteY210" fmla="*/ 3767420 h 6858000"/>
              <a:gd name="connsiteX211" fmla="*/ 3390805 w 7467600"/>
              <a:gd name="connsiteY211" fmla="*/ 3937163 h 6858000"/>
              <a:gd name="connsiteX212" fmla="*/ 3579062 w 7467600"/>
              <a:gd name="connsiteY212" fmla="*/ 4359040 h 6858000"/>
              <a:gd name="connsiteX213" fmla="*/ 3467355 w 7467600"/>
              <a:gd name="connsiteY213" fmla="*/ 3988130 h 6858000"/>
              <a:gd name="connsiteX214" fmla="*/ 3310753 w 7467600"/>
              <a:gd name="connsiteY214" fmla="*/ 3787140 h 6858000"/>
              <a:gd name="connsiteX215" fmla="*/ 3291335 w 7467600"/>
              <a:gd name="connsiteY215" fmla="*/ 3767420 h 6858000"/>
              <a:gd name="connsiteX216" fmla="*/ 1635889 w 7467600"/>
              <a:gd name="connsiteY216" fmla="*/ 3709494 h 6858000"/>
              <a:gd name="connsiteX217" fmla="*/ 1634800 w 7467600"/>
              <a:gd name="connsiteY217" fmla="*/ 3731111 h 6858000"/>
              <a:gd name="connsiteX218" fmla="*/ 1635889 w 7467600"/>
              <a:gd name="connsiteY218" fmla="*/ 3709494 h 6858000"/>
              <a:gd name="connsiteX219" fmla="*/ 1510397 w 7467600"/>
              <a:gd name="connsiteY219" fmla="*/ 3684705 h 6858000"/>
              <a:gd name="connsiteX220" fmla="*/ 1146550 w 7467600"/>
              <a:gd name="connsiteY220" fmla="*/ 3802012 h 6858000"/>
              <a:gd name="connsiteX221" fmla="*/ 698834 w 7467600"/>
              <a:gd name="connsiteY221" fmla="*/ 3952272 h 6858000"/>
              <a:gd name="connsiteX222" fmla="*/ 34256 w 7467600"/>
              <a:gd name="connsiteY222" fmla="*/ 4347603 h 6858000"/>
              <a:gd name="connsiteX223" fmla="*/ 527241 w 7467600"/>
              <a:gd name="connsiteY223" fmla="*/ 4065078 h 6858000"/>
              <a:gd name="connsiteX224" fmla="*/ 1510397 w 7467600"/>
              <a:gd name="connsiteY224" fmla="*/ 3684705 h 6858000"/>
              <a:gd name="connsiteX225" fmla="*/ 1313114 w 7467600"/>
              <a:gd name="connsiteY225" fmla="*/ 3655216 h 6858000"/>
              <a:gd name="connsiteX226" fmla="*/ 1109304 w 7467600"/>
              <a:gd name="connsiteY226" fmla="*/ 3669030 h 6858000"/>
              <a:gd name="connsiteX227" fmla="*/ 8129 w 7467600"/>
              <a:gd name="connsiteY227" fmla="*/ 4330519 h 6858000"/>
              <a:gd name="connsiteX228" fmla="*/ 687572 w 7467600"/>
              <a:gd name="connsiteY228" fmla="*/ 3925629 h 6858000"/>
              <a:gd name="connsiteX229" fmla="*/ 1138365 w 7467600"/>
              <a:gd name="connsiteY229" fmla="*/ 3774515 h 6858000"/>
              <a:gd name="connsiteX230" fmla="*/ 1505579 w 7467600"/>
              <a:gd name="connsiteY230" fmla="*/ 3655526 h 6858000"/>
              <a:gd name="connsiteX231" fmla="*/ 1313114 w 7467600"/>
              <a:gd name="connsiteY231" fmla="*/ 3655216 h 6858000"/>
              <a:gd name="connsiteX232" fmla="*/ 3655073 w 7467600"/>
              <a:gd name="connsiteY232" fmla="*/ 3650884 h 6858000"/>
              <a:gd name="connsiteX233" fmla="*/ 3989938 w 7467600"/>
              <a:gd name="connsiteY233" fmla="*/ 3991685 h 6858000"/>
              <a:gd name="connsiteX234" fmla="*/ 4393907 w 7467600"/>
              <a:gd name="connsiteY234" fmla="*/ 4261258 h 6858000"/>
              <a:gd name="connsiteX235" fmla="*/ 4648051 w 7467600"/>
              <a:gd name="connsiteY235" fmla="*/ 4374051 h 6858000"/>
              <a:gd name="connsiteX236" fmla="*/ 4383389 w 7467600"/>
              <a:gd name="connsiteY236" fmla="*/ 4184369 h 6858000"/>
              <a:gd name="connsiteX237" fmla="*/ 4165508 w 7467600"/>
              <a:gd name="connsiteY237" fmla="*/ 4035196 h 6858000"/>
              <a:gd name="connsiteX238" fmla="*/ 4068162 w 7467600"/>
              <a:gd name="connsiteY238" fmla="*/ 3953394 h 6858000"/>
              <a:gd name="connsiteX239" fmla="*/ 3981416 w 7467600"/>
              <a:gd name="connsiteY239" fmla="*/ 3880482 h 6858000"/>
              <a:gd name="connsiteX240" fmla="*/ 3800147 w 7467600"/>
              <a:gd name="connsiteY240" fmla="*/ 3749872 h 6858000"/>
              <a:gd name="connsiteX241" fmla="*/ 3655073 w 7467600"/>
              <a:gd name="connsiteY241" fmla="*/ 3650884 h 6858000"/>
              <a:gd name="connsiteX242" fmla="*/ 3670252 w 7467600"/>
              <a:gd name="connsiteY242" fmla="*/ 3622798 h 6858000"/>
              <a:gd name="connsiteX243" fmla="*/ 3817258 w 7467600"/>
              <a:gd name="connsiteY243" fmla="*/ 3723577 h 6858000"/>
              <a:gd name="connsiteX244" fmla="*/ 4000461 w 7467600"/>
              <a:gd name="connsiteY244" fmla="*/ 3855966 h 6858000"/>
              <a:gd name="connsiteX245" fmla="*/ 4088180 w 7467600"/>
              <a:gd name="connsiteY245" fmla="*/ 3929774 h 6858000"/>
              <a:gd name="connsiteX246" fmla="*/ 4184555 w 7467600"/>
              <a:gd name="connsiteY246" fmla="*/ 4010683 h 6858000"/>
              <a:gd name="connsiteX247" fmla="*/ 4399563 w 7467600"/>
              <a:gd name="connsiteY247" fmla="*/ 4158106 h 6858000"/>
              <a:gd name="connsiteX248" fmla="*/ 4684469 w 7467600"/>
              <a:gd name="connsiteY248" fmla="*/ 4364680 h 6858000"/>
              <a:gd name="connsiteX249" fmla="*/ 4690271 w 7467600"/>
              <a:gd name="connsiteY249" fmla="*/ 4370034 h 6858000"/>
              <a:gd name="connsiteX250" fmla="*/ 4136093 w 7467600"/>
              <a:gd name="connsiteY250" fmla="*/ 3858466 h 6858000"/>
              <a:gd name="connsiteX251" fmla="*/ 3670252 w 7467600"/>
              <a:gd name="connsiteY251" fmla="*/ 3622798 h 6858000"/>
              <a:gd name="connsiteX252" fmla="*/ 4440129 w 7467600"/>
              <a:gd name="connsiteY252" fmla="*/ 3448571 h 6858000"/>
              <a:gd name="connsiteX253" fmla="*/ 4856525 w 7467600"/>
              <a:gd name="connsiteY253" fmla="*/ 3915351 h 6858000"/>
              <a:gd name="connsiteX254" fmla="*/ 5059055 w 7467600"/>
              <a:gd name="connsiteY254" fmla="*/ 4108918 h 6858000"/>
              <a:gd name="connsiteX255" fmla="*/ 5290070 w 7467600"/>
              <a:gd name="connsiteY255" fmla="*/ 4263619 h 6858000"/>
              <a:gd name="connsiteX256" fmla="*/ 4834991 w 7467600"/>
              <a:gd name="connsiteY256" fmla="*/ 3830985 h 6858000"/>
              <a:gd name="connsiteX257" fmla="*/ 4440129 w 7467600"/>
              <a:gd name="connsiteY257" fmla="*/ 3448571 h 6858000"/>
              <a:gd name="connsiteX258" fmla="*/ 4441737 w 7467600"/>
              <a:gd name="connsiteY258" fmla="*/ 3399734 h 6858000"/>
              <a:gd name="connsiteX259" fmla="*/ 4431236 w 7467600"/>
              <a:gd name="connsiteY259" fmla="*/ 3400954 h 6858000"/>
              <a:gd name="connsiteX260" fmla="*/ 4557150 w 7467600"/>
              <a:gd name="connsiteY260" fmla="*/ 3510023 h 6858000"/>
              <a:gd name="connsiteX261" fmla="*/ 4856936 w 7467600"/>
              <a:gd name="connsiteY261" fmla="*/ 3809146 h 6858000"/>
              <a:gd name="connsiteX262" fmla="*/ 5111996 w 7467600"/>
              <a:gd name="connsiteY262" fmla="*/ 4065759 h 6858000"/>
              <a:gd name="connsiteX263" fmla="*/ 5388878 w 7467600"/>
              <a:gd name="connsiteY263" fmla="*/ 4300185 h 6858000"/>
              <a:gd name="connsiteX264" fmla="*/ 5425556 w 7467600"/>
              <a:gd name="connsiteY264" fmla="*/ 4308967 h 6858000"/>
              <a:gd name="connsiteX265" fmla="*/ 4943646 w 7467600"/>
              <a:gd name="connsiteY265" fmla="*/ 3822916 h 6858000"/>
              <a:gd name="connsiteX266" fmla="*/ 4594837 w 7467600"/>
              <a:gd name="connsiteY266" fmla="*/ 3532274 h 6858000"/>
              <a:gd name="connsiteX267" fmla="*/ 4441737 w 7467600"/>
              <a:gd name="connsiteY267" fmla="*/ 3399734 h 6858000"/>
              <a:gd name="connsiteX268" fmla="*/ 5425834 w 7467600"/>
              <a:gd name="connsiteY268" fmla="*/ 3162785 h 6858000"/>
              <a:gd name="connsiteX269" fmla="*/ 5401644 w 7467600"/>
              <a:gd name="connsiteY269" fmla="*/ 3617847 h 6858000"/>
              <a:gd name="connsiteX270" fmla="*/ 5467256 w 7467600"/>
              <a:gd name="connsiteY270" fmla="*/ 4175494 h 6858000"/>
              <a:gd name="connsiteX271" fmla="*/ 5448069 w 7467600"/>
              <a:gd name="connsiteY271" fmla="*/ 3567554 h 6858000"/>
              <a:gd name="connsiteX272" fmla="*/ 5425834 w 7467600"/>
              <a:gd name="connsiteY272" fmla="*/ 3162785 h 6858000"/>
              <a:gd name="connsiteX273" fmla="*/ 1318687 w 7467600"/>
              <a:gd name="connsiteY273" fmla="*/ 3113840 h 6858000"/>
              <a:gd name="connsiteX274" fmla="*/ 1066793 w 7467600"/>
              <a:gd name="connsiteY274" fmla="*/ 3212171 h 6858000"/>
              <a:gd name="connsiteX275" fmla="*/ 993319 w 7467600"/>
              <a:gd name="connsiteY275" fmla="*/ 3247648 h 6858000"/>
              <a:gd name="connsiteX276" fmla="*/ 853081 w 7467600"/>
              <a:gd name="connsiteY276" fmla="*/ 3312410 h 6858000"/>
              <a:gd name="connsiteX277" fmla="*/ 805957 w 7467600"/>
              <a:gd name="connsiteY277" fmla="*/ 3330443 h 6858000"/>
              <a:gd name="connsiteX278" fmla="*/ 1318687 w 7467600"/>
              <a:gd name="connsiteY278" fmla="*/ 3113840 h 6858000"/>
              <a:gd name="connsiteX279" fmla="*/ 5453702 w 7467600"/>
              <a:gd name="connsiteY279" fmla="*/ 3090882 h 6858000"/>
              <a:gd name="connsiteX280" fmla="*/ 5480135 w 7467600"/>
              <a:gd name="connsiteY280" fmla="*/ 3565802 h 6858000"/>
              <a:gd name="connsiteX281" fmla="*/ 5499023 w 7467600"/>
              <a:gd name="connsiteY281" fmla="*/ 4166310 h 6858000"/>
              <a:gd name="connsiteX282" fmla="*/ 5547022 w 7467600"/>
              <a:gd name="connsiteY282" fmla="*/ 3607838 h 6858000"/>
              <a:gd name="connsiteX283" fmla="*/ 5515964 w 7467600"/>
              <a:gd name="connsiteY283" fmla="*/ 3378541 h 6858000"/>
              <a:gd name="connsiteX284" fmla="*/ 5453702 w 7467600"/>
              <a:gd name="connsiteY284" fmla="*/ 3090882 h 6858000"/>
              <a:gd name="connsiteX285" fmla="*/ 1238695 w 7467600"/>
              <a:gd name="connsiteY285" fmla="*/ 3076820 h 6858000"/>
              <a:gd name="connsiteX286" fmla="*/ 716371 w 7467600"/>
              <a:gd name="connsiteY286" fmla="*/ 3293249 h 6858000"/>
              <a:gd name="connsiteX287" fmla="*/ 579522 w 7467600"/>
              <a:gd name="connsiteY287" fmla="*/ 3371759 h 6858000"/>
              <a:gd name="connsiteX288" fmla="*/ 600288 w 7467600"/>
              <a:gd name="connsiteY288" fmla="*/ 3365555 h 6858000"/>
              <a:gd name="connsiteX289" fmla="*/ 840692 w 7467600"/>
              <a:gd name="connsiteY289" fmla="*/ 3284921 h 6858000"/>
              <a:gd name="connsiteX290" fmla="*/ 979248 w 7467600"/>
              <a:gd name="connsiteY290" fmla="*/ 3221003 h 6858000"/>
              <a:gd name="connsiteX291" fmla="*/ 1053282 w 7467600"/>
              <a:gd name="connsiteY291" fmla="*/ 3185247 h 6858000"/>
              <a:gd name="connsiteX292" fmla="*/ 1320603 w 7467600"/>
              <a:gd name="connsiteY292" fmla="*/ 3081281 h 6858000"/>
              <a:gd name="connsiteX293" fmla="*/ 1238695 w 7467600"/>
              <a:gd name="connsiteY293" fmla="*/ 3076820 h 6858000"/>
              <a:gd name="connsiteX294" fmla="*/ 5425627 w 7467600"/>
              <a:gd name="connsiteY294" fmla="*/ 2954192 h 6858000"/>
              <a:gd name="connsiteX295" fmla="*/ 5470770 w 7467600"/>
              <a:gd name="connsiteY295" fmla="*/ 3005435 h 6858000"/>
              <a:gd name="connsiteX296" fmla="*/ 5519779 w 7467600"/>
              <a:gd name="connsiteY296" fmla="*/ 4359223 h 6858000"/>
              <a:gd name="connsiteX297" fmla="*/ 5520293 w 7467600"/>
              <a:gd name="connsiteY297" fmla="*/ 4360602 h 6858000"/>
              <a:gd name="connsiteX298" fmla="*/ 5767221 w 7467600"/>
              <a:gd name="connsiteY298" fmla="*/ 4665564 h 6858000"/>
              <a:gd name="connsiteX299" fmla="*/ 6937169 w 7467600"/>
              <a:gd name="connsiteY299" fmla="*/ 4815941 h 6858000"/>
              <a:gd name="connsiteX300" fmla="*/ 6953922 w 7467600"/>
              <a:gd name="connsiteY300" fmla="*/ 4890068 h 6858000"/>
              <a:gd name="connsiteX301" fmla="*/ 6071359 w 7467600"/>
              <a:gd name="connsiteY301" fmla="*/ 4770770 h 6858000"/>
              <a:gd name="connsiteX302" fmla="*/ 6038839 w 7467600"/>
              <a:gd name="connsiteY302" fmla="*/ 4764474 h 6858000"/>
              <a:gd name="connsiteX303" fmla="*/ 6038706 w 7467600"/>
              <a:gd name="connsiteY303" fmla="*/ 4763847 h 6858000"/>
              <a:gd name="connsiteX304" fmla="*/ 6037784 w 7467600"/>
              <a:gd name="connsiteY304" fmla="*/ 4764270 h 6858000"/>
              <a:gd name="connsiteX305" fmla="*/ 6038839 w 7467600"/>
              <a:gd name="connsiteY305" fmla="*/ 4764474 h 6858000"/>
              <a:gd name="connsiteX306" fmla="*/ 6040338 w 7467600"/>
              <a:gd name="connsiteY306" fmla="*/ 4771418 h 6858000"/>
              <a:gd name="connsiteX307" fmla="*/ 6024488 w 7467600"/>
              <a:gd name="connsiteY307" fmla="*/ 4809903 h 6858000"/>
              <a:gd name="connsiteX308" fmla="*/ 5599771 w 7467600"/>
              <a:gd name="connsiteY308" fmla="*/ 5509652 h 6858000"/>
              <a:gd name="connsiteX309" fmla="*/ 5548843 w 7467600"/>
              <a:gd name="connsiteY309" fmla="*/ 5563845 h 6858000"/>
              <a:gd name="connsiteX310" fmla="*/ 5940952 w 7467600"/>
              <a:gd name="connsiteY310" fmla="*/ 6250028 h 6858000"/>
              <a:gd name="connsiteX311" fmla="*/ 6043441 w 7467600"/>
              <a:gd name="connsiteY311" fmla="*/ 6665847 h 6858000"/>
              <a:gd name="connsiteX312" fmla="*/ 6093432 w 7467600"/>
              <a:gd name="connsiteY312" fmla="*/ 6858000 h 6858000"/>
              <a:gd name="connsiteX313" fmla="*/ 6034344 w 7467600"/>
              <a:gd name="connsiteY313" fmla="*/ 6858000 h 6858000"/>
              <a:gd name="connsiteX314" fmla="*/ 6026679 w 7467600"/>
              <a:gd name="connsiteY314" fmla="*/ 6836959 h 6858000"/>
              <a:gd name="connsiteX315" fmla="*/ 5800441 w 7467600"/>
              <a:gd name="connsiteY315" fmla="*/ 6335286 h 6858000"/>
              <a:gd name="connsiteX316" fmla="*/ 5526562 w 7467600"/>
              <a:gd name="connsiteY316" fmla="*/ 5705388 h 6858000"/>
              <a:gd name="connsiteX317" fmla="*/ 5519640 w 7467600"/>
              <a:gd name="connsiteY317" fmla="*/ 5683774 h 6858000"/>
              <a:gd name="connsiteX318" fmla="*/ 5844559 w 7467600"/>
              <a:gd name="connsiteY318" fmla="*/ 6553349 h 6858000"/>
              <a:gd name="connsiteX319" fmla="*/ 5975994 w 7467600"/>
              <a:gd name="connsiteY319" fmla="*/ 6858000 h 6858000"/>
              <a:gd name="connsiteX320" fmla="*/ 5898547 w 7467600"/>
              <a:gd name="connsiteY320" fmla="*/ 6858000 h 6858000"/>
              <a:gd name="connsiteX321" fmla="*/ 5682041 w 7467600"/>
              <a:gd name="connsiteY321" fmla="*/ 6355860 h 6858000"/>
              <a:gd name="connsiteX322" fmla="*/ 5461758 w 7467600"/>
              <a:gd name="connsiteY322" fmla="*/ 5820220 h 6858000"/>
              <a:gd name="connsiteX323" fmla="*/ 5237282 w 7467600"/>
              <a:gd name="connsiteY323" fmla="*/ 6579086 h 6858000"/>
              <a:gd name="connsiteX324" fmla="*/ 5115009 w 7467600"/>
              <a:gd name="connsiteY324" fmla="*/ 6858000 h 6858000"/>
              <a:gd name="connsiteX325" fmla="*/ 5028074 w 7467600"/>
              <a:gd name="connsiteY325" fmla="*/ 6858000 h 6858000"/>
              <a:gd name="connsiteX326" fmla="*/ 5079508 w 7467600"/>
              <a:gd name="connsiteY326" fmla="*/ 6749074 h 6858000"/>
              <a:gd name="connsiteX327" fmla="*/ 5371846 w 7467600"/>
              <a:gd name="connsiteY327" fmla="*/ 5924413 h 6858000"/>
              <a:gd name="connsiteX328" fmla="*/ 5270512 w 7467600"/>
              <a:gd name="connsiteY328" fmla="*/ 6138975 h 6858000"/>
              <a:gd name="connsiteX329" fmla="*/ 5062409 w 7467600"/>
              <a:gd name="connsiteY329" fmla="*/ 6653544 h 6858000"/>
              <a:gd name="connsiteX330" fmla="*/ 5036628 w 7467600"/>
              <a:gd name="connsiteY330" fmla="*/ 6754247 h 6858000"/>
              <a:gd name="connsiteX331" fmla="*/ 5009112 w 7467600"/>
              <a:gd name="connsiteY331" fmla="*/ 6858000 h 6858000"/>
              <a:gd name="connsiteX332" fmla="*/ 4976679 w 7467600"/>
              <a:gd name="connsiteY332" fmla="*/ 6858000 h 6858000"/>
              <a:gd name="connsiteX333" fmla="*/ 5006537 w 7467600"/>
              <a:gd name="connsiteY333" fmla="*/ 6747068 h 6858000"/>
              <a:gd name="connsiteX334" fmla="*/ 5032723 w 7467600"/>
              <a:gd name="connsiteY334" fmla="*/ 6644957 h 6858000"/>
              <a:gd name="connsiteX335" fmla="*/ 5242949 w 7467600"/>
              <a:gd name="connsiteY335" fmla="*/ 6125175 h 6858000"/>
              <a:gd name="connsiteX336" fmla="*/ 5286321 w 7467600"/>
              <a:gd name="connsiteY336" fmla="*/ 6033555 h 6858000"/>
              <a:gd name="connsiteX337" fmla="*/ 5008210 w 7467600"/>
              <a:gd name="connsiteY337" fmla="*/ 6649194 h 6858000"/>
              <a:gd name="connsiteX338" fmla="*/ 4986321 w 7467600"/>
              <a:gd name="connsiteY338" fmla="*/ 6765687 h 6858000"/>
              <a:gd name="connsiteX339" fmla="*/ 4973474 w 7467600"/>
              <a:gd name="connsiteY339" fmla="*/ 6858000 h 6858000"/>
              <a:gd name="connsiteX340" fmla="*/ 4907178 w 7467600"/>
              <a:gd name="connsiteY340" fmla="*/ 6858000 h 6858000"/>
              <a:gd name="connsiteX341" fmla="*/ 4910810 w 7467600"/>
              <a:gd name="connsiteY341" fmla="*/ 6829660 h 6858000"/>
              <a:gd name="connsiteX342" fmla="*/ 4987461 w 7467600"/>
              <a:gd name="connsiteY342" fmla="*/ 6432994 h 6858000"/>
              <a:gd name="connsiteX343" fmla="*/ 5179262 w 7467600"/>
              <a:gd name="connsiteY343" fmla="*/ 6035044 h 6858000"/>
              <a:gd name="connsiteX344" fmla="*/ 4689678 w 7467600"/>
              <a:gd name="connsiteY344" fmla="*/ 6440241 h 6858000"/>
              <a:gd name="connsiteX345" fmla="*/ 4477543 w 7467600"/>
              <a:gd name="connsiteY345" fmla="*/ 6674836 h 6858000"/>
              <a:gd name="connsiteX346" fmla="*/ 4329957 w 7467600"/>
              <a:gd name="connsiteY346" fmla="*/ 6858000 h 6858000"/>
              <a:gd name="connsiteX347" fmla="*/ 4218595 w 7467600"/>
              <a:gd name="connsiteY347" fmla="*/ 6858000 h 6858000"/>
              <a:gd name="connsiteX348" fmla="*/ 4368888 w 7467600"/>
              <a:gd name="connsiteY348" fmla="*/ 6668412 h 6858000"/>
              <a:gd name="connsiteX349" fmla="*/ 4563091 w 7467600"/>
              <a:gd name="connsiteY349" fmla="*/ 6442508 h 6858000"/>
              <a:gd name="connsiteX350" fmla="*/ 5387324 w 7467600"/>
              <a:gd name="connsiteY350" fmla="*/ 5705830 h 6858000"/>
              <a:gd name="connsiteX351" fmla="*/ 5073620 w 7467600"/>
              <a:gd name="connsiteY351" fmla="*/ 5955437 h 6858000"/>
              <a:gd name="connsiteX352" fmla="*/ 4689789 w 7467600"/>
              <a:gd name="connsiteY352" fmla="*/ 6268382 h 6858000"/>
              <a:gd name="connsiteX353" fmla="*/ 4418722 w 7467600"/>
              <a:gd name="connsiteY353" fmla="*/ 6570886 h 6858000"/>
              <a:gd name="connsiteX354" fmla="*/ 4214944 w 7467600"/>
              <a:gd name="connsiteY354" fmla="*/ 6858000 h 6858000"/>
              <a:gd name="connsiteX355" fmla="*/ 4177898 w 7467600"/>
              <a:gd name="connsiteY355" fmla="*/ 6858000 h 6858000"/>
              <a:gd name="connsiteX356" fmla="*/ 4391597 w 7467600"/>
              <a:gd name="connsiteY356" fmla="*/ 6556370 h 6858000"/>
              <a:gd name="connsiteX357" fmla="*/ 4668889 w 7467600"/>
              <a:gd name="connsiteY357" fmla="*/ 6246399 h 6858000"/>
              <a:gd name="connsiteX358" fmla="*/ 5055427 w 7467600"/>
              <a:gd name="connsiteY358" fmla="*/ 5931476 h 6858000"/>
              <a:gd name="connsiteX359" fmla="*/ 5371814 w 7467600"/>
              <a:gd name="connsiteY359" fmla="*/ 5678975 h 6858000"/>
              <a:gd name="connsiteX360" fmla="*/ 4987918 w 7467600"/>
              <a:gd name="connsiteY360" fmla="*/ 5838701 h 6858000"/>
              <a:gd name="connsiteX361" fmla="*/ 4317146 w 7467600"/>
              <a:gd name="connsiteY361" fmla="*/ 6587716 h 6858000"/>
              <a:gd name="connsiteX362" fmla="*/ 4171627 w 7467600"/>
              <a:gd name="connsiteY362" fmla="*/ 6858000 h 6858000"/>
              <a:gd name="connsiteX363" fmla="*/ 4081585 w 7467600"/>
              <a:gd name="connsiteY363" fmla="*/ 6858000 h 6858000"/>
              <a:gd name="connsiteX364" fmla="*/ 4238603 w 7467600"/>
              <a:gd name="connsiteY364" fmla="*/ 6559341 h 6858000"/>
              <a:gd name="connsiteX365" fmla="*/ 4778333 w 7467600"/>
              <a:gd name="connsiteY365" fmla="*/ 5873626 h 6858000"/>
              <a:gd name="connsiteX366" fmla="*/ 5414185 w 7467600"/>
              <a:gd name="connsiteY366" fmla="*/ 5573882 h 6858000"/>
              <a:gd name="connsiteX367" fmla="*/ 5959648 w 7467600"/>
              <a:gd name="connsiteY367" fmla="*/ 4760797 h 6858000"/>
              <a:gd name="connsiteX368" fmla="*/ 5355019 w 7467600"/>
              <a:gd name="connsiteY368" fmla="*/ 4734672 h 6858000"/>
              <a:gd name="connsiteX369" fmla="*/ 5083565 w 7467600"/>
              <a:gd name="connsiteY369" fmla="*/ 5179121 h 6858000"/>
              <a:gd name="connsiteX370" fmla="*/ 4713577 w 7467600"/>
              <a:gd name="connsiteY370" fmla="*/ 5616803 h 6858000"/>
              <a:gd name="connsiteX371" fmla="*/ 3989559 w 7467600"/>
              <a:gd name="connsiteY371" fmla="*/ 6145945 h 6858000"/>
              <a:gd name="connsiteX372" fmla="*/ 3939824 w 7467600"/>
              <a:gd name="connsiteY372" fmla="*/ 6066900 h 6858000"/>
              <a:gd name="connsiteX373" fmla="*/ 4584537 w 7467600"/>
              <a:gd name="connsiteY373" fmla="*/ 5324826 h 6858000"/>
              <a:gd name="connsiteX374" fmla="*/ 5037105 w 7467600"/>
              <a:gd name="connsiteY374" fmla="*/ 5088765 h 6858000"/>
              <a:gd name="connsiteX375" fmla="*/ 5039930 w 7467600"/>
              <a:gd name="connsiteY375" fmla="*/ 5089585 h 6858000"/>
              <a:gd name="connsiteX376" fmla="*/ 5263764 w 7467600"/>
              <a:gd name="connsiteY376" fmla="*/ 4735525 h 6858000"/>
              <a:gd name="connsiteX377" fmla="*/ 4086300 w 7467600"/>
              <a:gd name="connsiteY377" fmla="*/ 4884599 h 6858000"/>
              <a:gd name="connsiteX378" fmla="*/ 4085485 w 7467600"/>
              <a:gd name="connsiteY378" fmla="*/ 4899070 h 6858000"/>
              <a:gd name="connsiteX379" fmla="*/ 3871915 w 7467600"/>
              <a:gd name="connsiteY379" fmla="*/ 5253645 h 6858000"/>
              <a:gd name="connsiteX380" fmla="*/ 3799374 w 7467600"/>
              <a:gd name="connsiteY380" fmla="*/ 5466127 h 6858000"/>
              <a:gd name="connsiteX381" fmla="*/ 3498850 w 7467600"/>
              <a:gd name="connsiteY381" fmla="*/ 6661888 h 6858000"/>
              <a:gd name="connsiteX382" fmla="*/ 3399216 w 7467600"/>
              <a:gd name="connsiteY382" fmla="*/ 6858000 h 6858000"/>
              <a:gd name="connsiteX383" fmla="*/ 3303688 w 7467600"/>
              <a:gd name="connsiteY383" fmla="*/ 6858000 h 6858000"/>
              <a:gd name="connsiteX384" fmla="*/ 3391774 w 7467600"/>
              <a:gd name="connsiteY384" fmla="*/ 6697181 h 6858000"/>
              <a:gd name="connsiteX385" fmla="*/ 3735540 w 7467600"/>
              <a:gd name="connsiteY385" fmla="*/ 5546923 h 6858000"/>
              <a:gd name="connsiteX386" fmla="*/ 3729438 w 7467600"/>
              <a:gd name="connsiteY386" fmla="*/ 5569058 h 6858000"/>
              <a:gd name="connsiteX387" fmla="*/ 3707782 w 7467600"/>
              <a:gd name="connsiteY387" fmla="*/ 5644908 h 6858000"/>
              <a:gd name="connsiteX388" fmla="*/ 3583827 w 7467600"/>
              <a:gd name="connsiteY388" fmla="*/ 6039215 h 6858000"/>
              <a:gd name="connsiteX389" fmla="*/ 3547861 w 7467600"/>
              <a:gd name="connsiteY389" fmla="*/ 6129609 h 6858000"/>
              <a:gd name="connsiteX390" fmla="*/ 3490905 w 7467600"/>
              <a:gd name="connsiteY390" fmla="*/ 6277660 h 6858000"/>
              <a:gd name="connsiteX391" fmla="*/ 3455859 w 7467600"/>
              <a:gd name="connsiteY391" fmla="*/ 6391301 h 6858000"/>
              <a:gd name="connsiteX392" fmla="*/ 3429112 w 7467600"/>
              <a:gd name="connsiteY392" fmla="*/ 6479469 h 6858000"/>
              <a:gd name="connsiteX393" fmla="*/ 3304862 w 7467600"/>
              <a:gd name="connsiteY393" fmla="*/ 6796476 h 6858000"/>
              <a:gd name="connsiteX394" fmla="*/ 3276071 w 7467600"/>
              <a:gd name="connsiteY394" fmla="*/ 6858000 h 6858000"/>
              <a:gd name="connsiteX395" fmla="*/ 3240805 w 7467600"/>
              <a:gd name="connsiteY395" fmla="*/ 6858000 h 6858000"/>
              <a:gd name="connsiteX396" fmla="*/ 3275917 w 7467600"/>
              <a:gd name="connsiteY396" fmla="*/ 6783192 h 6858000"/>
              <a:gd name="connsiteX397" fmla="*/ 3399358 w 7467600"/>
              <a:gd name="connsiteY397" fmla="*/ 6469011 h 6858000"/>
              <a:gd name="connsiteX398" fmla="*/ 3425650 w 7467600"/>
              <a:gd name="connsiteY398" fmla="*/ 6381333 h 6858000"/>
              <a:gd name="connsiteX399" fmla="*/ 3460661 w 7467600"/>
              <a:gd name="connsiteY399" fmla="*/ 6266763 h 6858000"/>
              <a:gd name="connsiteX400" fmla="*/ 3518021 w 7467600"/>
              <a:gd name="connsiteY400" fmla="*/ 6117298 h 6858000"/>
              <a:gd name="connsiteX401" fmla="*/ 3554035 w 7467600"/>
              <a:gd name="connsiteY401" fmla="*/ 6027832 h 6858000"/>
              <a:gd name="connsiteX402" fmla="*/ 3677174 w 7467600"/>
              <a:gd name="connsiteY402" fmla="*/ 5636351 h 6858000"/>
              <a:gd name="connsiteX403" fmla="*/ 3698819 w 7467600"/>
              <a:gd name="connsiteY403" fmla="*/ 5560503 h 6858000"/>
              <a:gd name="connsiteX404" fmla="*/ 3702094 w 7467600"/>
              <a:gd name="connsiteY404" fmla="*/ 5549194 h 6858000"/>
              <a:gd name="connsiteX405" fmla="*/ 3398355 w 7467600"/>
              <a:gd name="connsiteY405" fmla="*/ 6094603 h 6858000"/>
              <a:gd name="connsiteX406" fmla="*/ 3193941 w 7467600"/>
              <a:gd name="connsiteY406" fmla="*/ 6798775 h 6858000"/>
              <a:gd name="connsiteX407" fmla="*/ 3184140 w 7467600"/>
              <a:gd name="connsiteY407" fmla="*/ 6858000 h 6858000"/>
              <a:gd name="connsiteX408" fmla="*/ 3099978 w 7467600"/>
              <a:gd name="connsiteY408" fmla="*/ 6858000 h 6858000"/>
              <a:gd name="connsiteX409" fmla="*/ 3101556 w 7467600"/>
              <a:gd name="connsiteY409" fmla="*/ 6843337 h 6858000"/>
              <a:gd name="connsiteX410" fmla="*/ 3370162 w 7467600"/>
              <a:gd name="connsiteY410" fmla="*/ 5785550 h 6858000"/>
              <a:gd name="connsiteX411" fmla="*/ 3746477 w 7467600"/>
              <a:gd name="connsiteY411" fmla="*/ 5377889 h 6858000"/>
              <a:gd name="connsiteX412" fmla="*/ 3863399 w 7467600"/>
              <a:gd name="connsiteY412" fmla="*/ 5087257 h 6858000"/>
              <a:gd name="connsiteX413" fmla="*/ 3968712 w 7467600"/>
              <a:gd name="connsiteY413" fmla="*/ 4913989 h 6858000"/>
              <a:gd name="connsiteX414" fmla="*/ 2792390 w 7467600"/>
              <a:gd name="connsiteY414" fmla="*/ 5382974 h 6858000"/>
              <a:gd name="connsiteX415" fmla="*/ 2714982 w 7467600"/>
              <a:gd name="connsiteY415" fmla="*/ 5427051 h 6858000"/>
              <a:gd name="connsiteX416" fmla="*/ 2813361 w 7467600"/>
              <a:gd name="connsiteY416" fmla="*/ 6023912 h 6858000"/>
              <a:gd name="connsiteX417" fmla="*/ 2688430 w 7467600"/>
              <a:gd name="connsiteY417" fmla="*/ 6801564 h 6858000"/>
              <a:gd name="connsiteX418" fmla="*/ 2629626 w 7467600"/>
              <a:gd name="connsiteY418" fmla="*/ 6763394 h 6858000"/>
              <a:gd name="connsiteX419" fmla="*/ 2565328 w 7467600"/>
              <a:gd name="connsiteY419" fmla="*/ 5516399 h 6858000"/>
              <a:gd name="connsiteX420" fmla="*/ 1922999 w 7467600"/>
              <a:gd name="connsiteY420" fmla="*/ 5980343 h 6858000"/>
              <a:gd name="connsiteX421" fmla="*/ 1950261 w 7467600"/>
              <a:gd name="connsiteY421" fmla="*/ 6405858 h 6858000"/>
              <a:gd name="connsiteX422" fmla="*/ 2365554 w 7467600"/>
              <a:gd name="connsiteY422" fmla="*/ 6759107 h 6858000"/>
              <a:gd name="connsiteX423" fmla="*/ 2424142 w 7467600"/>
              <a:gd name="connsiteY423" fmla="*/ 6858000 h 6858000"/>
              <a:gd name="connsiteX424" fmla="*/ 2395994 w 7467600"/>
              <a:gd name="connsiteY424" fmla="*/ 6858000 h 6858000"/>
              <a:gd name="connsiteX425" fmla="*/ 2392863 w 7467600"/>
              <a:gd name="connsiteY425" fmla="*/ 6852964 h 6858000"/>
              <a:gd name="connsiteX426" fmla="*/ 2017589 w 7467600"/>
              <a:gd name="connsiteY426" fmla="*/ 6493982 h 6858000"/>
              <a:gd name="connsiteX427" fmla="*/ 2147336 w 7467600"/>
              <a:gd name="connsiteY427" fmla="*/ 6594052 h 6858000"/>
              <a:gd name="connsiteX428" fmla="*/ 2207047 w 7467600"/>
              <a:gd name="connsiteY428" fmla="*/ 6654540 h 6858000"/>
              <a:gd name="connsiteX429" fmla="*/ 2299106 w 7467600"/>
              <a:gd name="connsiteY429" fmla="*/ 6778931 h 6858000"/>
              <a:gd name="connsiteX430" fmla="*/ 2314430 w 7467600"/>
              <a:gd name="connsiteY430" fmla="*/ 6801144 h 6858000"/>
              <a:gd name="connsiteX431" fmla="*/ 2352406 w 7467600"/>
              <a:gd name="connsiteY431" fmla="*/ 6858000 h 6858000"/>
              <a:gd name="connsiteX432" fmla="*/ 2314492 w 7467600"/>
              <a:gd name="connsiteY432" fmla="*/ 6858000 h 6858000"/>
              <a:gd name="connsiteX433" fmla="*/ 2288095 w 7467600"/>
              <a:gd name="connsiteY433" fmla="*/ 6818030 h 6858000"/>
              <a:gd name="connsiteX434" fmla="*/ 2272768 w 7467600"/>
              <a:gd name="connsiteY434" fmla="*/ 6795822 h 6858000"/>
              <a:gd name="connsiteX435" fmla="*/ 2182715 w 7467600"/>
              <a:gd name="connsiteY435" fmla="*/ 6675071 h 6858000"/>
              <a:gd name="connsiteX436" fmla="*/ 2032061 w 7467600"/>
              <a:gd name="connsiteY436" fmla="*/ 6541380 h 6858000"/>
              <a:gd name="connsiteX437" fmla="*/ 2257220 w 7467600"/>
              <a:gd name="connsiteY437" fmla="*/ 6826257 h 6858000"/>
              <a:gd name="connsiteX438" fmla="*/ 2281324 w 7467600"/>
              <a:gd name="connsiteY438" fmla="*/ 6858000 h 6858000"/>
              <a:gd name="connsiteX439" fmla="*/ 2242860 w 7467600"/>
              <a:gd name="connsiteY439" fmla="*/ 6858000 h 6858000"/>
              <a:gd name="connsiteX440" fmla="*/ 2232818 w 7467600"/>
              <a:gd name="connsiteY440" fmla="*/ 6844926 h 6858000"/>
              <a:gd name="connsiteX441" fmla="*/ 1990172 w 7467600"/>
              <a:gd name="connsiteY441" fmla="*/ 6542121 h 6858000"/>
              <a:gd name="connsiteX442" fmla="*/ 2124090 w 7467600"/>
              <a:gd name="connsiteY442" fmla="*/ 6761017 h 6858000"/>
              <a:gd name="connsiteX443" fmla="*/ 2200380 w 7467600"/>
              <a:gd name="connsiteY443" fmla="*/ 6858000 h 6858000"/>
              <a:gd name="connsiteX444" fmla="*/ 2147507 w 7467600"/>
              <a:gd name="connsiteY444" fmla="*/ 6858000 h 6858000"/>
              <a:gd name="connsiteX445" fmla="*/ 2070668 w 7467600"/>
              <a:gd name="connsiteY445" fmla="*/ 6761520 h 6858000"/>
              <a:gd name="connsiteX446" fmla="*/ 1975142 w 7467600"/>
              <a:gd name="connsiteY446" fmla="*/ 6585570 h 6858000"/>
              <a:gd name="connsiteX447" fmla="*/ 2050035 w 7467600"/>
              <a:gd name="connsiteY447" fmla="*/ 6813345 h 6858000"/>
              <a:gd name="connsiteX448" fmla="*/ 2063025 w 7467600"/>
              <a:gd name="connsiteY448" fmla="*/ 6858000 h 6858000"/>
              <a:gd name="connsiteX449" fmla="*/ 2021675 w 7467600"/>
              <a:gd name="connsiteY449" fmla="*/ 6858000 h 6858000"/>
              <a:gd name="connsiteX450" fmla="*/ 2019308 w 7467600"/>
              <a:gd name="connsiteY450" fmla="*/ 6847118 h 6858000"/>
              <a:gd name="connsiteX451" fmla="*/ 1938835 w 7467600"/>
              <a:gd name="connsiteY451" fmla="*/ 6551160 h 6858000"/>
              <a:gd name="connsiteX452" fmla="*/ 1953230 w 7467600"/>
              <a:gd name="connsiteY452" fmla="*/ 6759699 h 6858000"/>
              <a:gd name="connsiteX453" fmla="*/ 1956763 w 7467600"/>
              <a:gd name="connsiteY453" fmla="*/ 6778191 h 6858000"/>
              <a:gd name="connsiteX454" fmla="*/ 1967925 w 7467600"/>
              <a:gd name="connsiteY454" fmla="*/ 6858000 h 6858000"/>
              <a:gd name="connsiteX455" fmla="*/ 1936622 w 7467600"/>
              <a:gd name="connsiteY455" fmla="*/ 6858000 h 6858000"/>
              <a:gd name="connsiteX456" fmla="*/ 1926261 w 7467600"/>
              <a:gd name="connsiteY456" fmla="*/ 6784064 h 6858000"/>
              <a:gd name="connsiteX457" fmla="*/ 1922724 w 7467600"/>
              <a:gd name="connsiteY457" fmla="*/ 6765577 h 6858000"/>
              <a:gd name="connsiteX458" fmla="*/ 1904650 w 7467600"/>
              <a:gd name="connsiteY458" fmla="*/ 6639616 h 6858000"/>
              <a:gd name="connsiteX459" fmla="*/ 1885273 w 7467600"/>
              <a:gd name="connsiteY459" fmla="*/ 6858000 h 6858000"/>
              <a:gd name="connsiteX460" fmla="*/ 1854363 w 7467600"/>
              <a:gd name="connsiteY460" fmla="*/ 6858000 h 6858000"/>
              <a:gd name="connsiteX461" fmla="*/ 1880391 w 7467600"/>
              <a:gd name="connsiteY461" fmla="*/ 6603796 h 6858000"/>
              <a:gd name="connsiteX462" fmla="*/ 1818273 w 7467600"/>
              <a:gd name="connsiteY462" fmla="*/ 6715729 h 6858000"/>
              <a:gd name="connsiteX463" fmla="*/ 1794691 w 7467600"/>
              <a:gd name="connsiteY463" fmla="*/ 6843239 h 6858000"/>
              <a:gd name="connsiteX464" fmla="*/ 1794914 w 7467600"/>
              <a:gd name="connsiteY464" fmla="*/ 6858000 h 6858000"/>
              <a:gd name="connsiteX465" fmla="*/ 1746128 w 7467600"/>
              <a:gd name="connsiteY465" fmla="*/ 6858000 h 6858000"/>
              <a:gd name="connsiteX466" fmla="*/ 1753934 w 7467600"/>
              <a:gd name="connsiteY466" fmla="*/ 6724796 h 6858000"/>
              <a:gd name="connsiteX467" fmla="*/ 1792053 w 7467600"/>
              <a:gd name="connsiteY467" fmla="*/ 6572396 h 6858000"/>
              <a:gd name="connsiteX468" fmla="*/ 1862248 w 7467600"/>
              <a:gd name="connsiteY468" fmla="*/ 6266397 h 6858000"/>
              <a:gd name="connsiteX469" fmla="*/ 1862250 w 7467600"/>
              <a:gd name="connsiteY469" fmla="*/ 6033531 h 6858000"/>
              <a:gd name="connsiteX470" fmla="*/ 1211999 w 7467600"/>
              <a:gd name="connsiteY470" fmla="*/ 6683610 h 6858000"/>
              <a:gd name="connsiteX471" fmla="*/ 1213266 w 7467600"/>
              <a:gd name="connsiteY471" fmla="*/ 6691947 h 6858000"/>
              <a:gd name="connsiteX472" fmla="*/ 1203370 w 7467600"/>
              <a:gd name="connsiteY472" fmla="*/ 6850676 h 6858000"/>
              <a:gd name="connsiteX473" fmla="*/ 1203671 w 7467600"/>
              <a:gd name="connsiteY473" fmla="*/ 6858000 h 6858000"/>
              <a:gd name="connsiteX474" fmla="*/ 1143180 w 7467600"/>
              <a:gd name="connsiteY474" fmla="*/ 6858000 h 6858000"/>
              <a:gd name="connsiteX475" fmla="*/ 1142176 w 7467600"/>
              <a:gd name="connsiteY475" fmla="*/ 6766045 h 6858000"/>
              <a:gd name="connsiteX476" fmla="*/ 1067484 w 7467600"/>
              <a:gd name="connsiteY476" fmla="*/ 6858000 h 6858000"/>
              <a:gd name="connsiteX477" fmla="*/ 953928 w 7467600"/>
              <a:gd name="connsiteY477" fmla="*/ 6858000 h 6858000"/>
              <a:gd name="connsiteX478" fmla="*/ 959715 w 7467600"/>
              <a:gd name="connsiteY478" fmla="*/ 6850185 h 6858000"/>
              <a:gd name="connsiteX479" fmla="*/ 1483788 w 7467600"/>
              <a:gd name="connsiteY479" fmla="*/ 6259174 h 6858000"/>
              <a:gd name="connsiteX480" fmla="*/ 1100671 w 7467600"/>
              <a:gd name="connsiteY480" fmla="*/ 6252137 h 6858000"/>
              <a:gd name="connsiteX481" fmla="*/ 1090144 w 7467600"/>
              <a:gd name="connsiteY481" fmla="*/ 6256748 h 6858000"/>
              <a:gd name="connsiteX482" fmla="*/ 1095872 w 7467600"/>
              <a:gd name="connsiteY482" fmla="*/ 6271892 h 6858000"/>
              <a:gd name="connsiteX483" fmla="*/ 262785 w 7467600"/>
              <a:gd name="connsiteY483" fmla="*/ 6845450 h 6858000"/>
              <a:gd name="connsiteX484" fmla="*/ 209968 w 7467600"/>
              <a:gd name="connsiteY484" fmla="*/ 6770713 h 6858000"/>
              <a:gd name="connsiteX485" fmla="*/ 873460 w 7467600"/>
              <a:gd name="connsiteY485" fmla="*/ 6253768 h 6858000"/>
              <a:gd name="connsiteX486" fmla="*/ 192686 w 7467600"/>
              <a:gd name="connsiteY486" fmla="*/ 5849257 h 6858000"/>
              <a:gd name="connsiteX487" fmla="*/ 4696 w 7467600"/>
              <a:gd name="connsiteY487" fmla="*/ 5697668 h 6858000"/>
              <a:gd name="connsiteX488" fmla="*/ 0 w 7467600"/>
              <a:gd name="connsiteY488" fmla="*/ 5689984 h 6858000"/>
              <a:gd name="connsiteX489" fmla="*/ 0 w 7467600"/>
              <a:gd name="connsiteY489" fmla="*/ 5513472 h 6858000"/>
              <a:gd name="connsiteX490" fmla="*/ 174101 w 7467600"/>
              <a:gd name="connsiteY490" fmla="*/ 5620277 h 6858000"/>
              <a:gd name="connsiteX491" fmla="*/ 891800 w 7467600"/>
              <a:gd name="connsiteY491" fmla="*/ 6036935 h 6858000"/>
              <a:gd name="connsiteX492" fmla="*/ 1072219 w 7467600"/>
              <a:gd name="connsiteY492" fmla="*/ 6169443 h 6858000"/>
              <a:gd name="connsiteX493" fmla="*/ 1074117 w 7467600"/>
              <a:gd name="connsiteY493" fmla="*/ 6170301 h 6858000"/>
              <a:gd name="connsiteX494" fmla="*/ 1083114 w 7467600"/>
              <a:gd name="connsiteY494" fmla="*/ 6174131 h 6858000"/>
              <a:gd name="connsiteX495" fmla="*/ 1543010 w 7467600"/>
              <a:gd name="connsiteY495" fmla="*/ 6191140 h 6858000"/>
              <a:gd name="connsiteX496" fmla="*/ 1551080 w 7467600"/>
              <a:gd name="connsiteY496" fmla="*/ 6195006 h 6858000"/>
              <a:gd name="connsiteX497" fmla="*/ 2345443 w 7467600"/>
              <a:gd name="connsiteY497" fmla="*/ 5549882 h 6858000"/>
              <a:gd name="connsiteX498" fmla="*/ 1721499 w 7467600"/>
              <a:gd name="connsiteY498" fmla="*/ 5599969 h 6858000"/>
              <a:gd name="connsiteX499" fmla="*/ 767716 w 7467600"/>
              <a:gd name="connsiteY499" fmla="*/ 5472768 h 6858000"/>
              <a:gd name="connsiteX500" fmla="*/ 722147 w 7467600"/>
              <a:gd name="connsiteY500" fmla="*/ 5393091 h 6858000"/>
              <a:gd name="connsiteX501" fmla="*/ 1485552 w 7467600"/>
              <a:gd name="connsiteY501" fmla="*/ 5313202 h 6858000"/>
              <a:gd name="connsiteX502" fmla="*/ 2143004 w 7467600"/>
              <a:gd name="connsiteY502" fmla="*/ 5402420 h 6858000"/>
              <a:gd name="connsiteX503" fmla="*/ 1933391 w 7467600"/>
              <a:gd name="connsiteY503" fmla="*/ 5156971 h 6858000"/>
              <a:gd name="connsiteX504" fmla="*/ 1827118 w 7467600"/>
              <a:gd name="connsiteY504" fmla="*/ 4968410 h 6858000"/>
              <a:gd name="connsiteX505" fmla="*/ 1837349 w 7467600"/>
              <a:gd name="connsiteY505" fmla="*/ 4956357 h 6858000"/>
              <a:gd name="connsiteX506" fmla="*/ 2162835 w 7467600"/>
              <a:gd name="connsiteY506" fmla="*/ 5187853 h 6858000"/>
              <a:gd name="connsiteX507" fmla="*/ 2257167 w 7467600"/>
              <a:gd name="connsiteY507" fmla="*/ 5462123 h 6858000"/>
              <a:gd name="connsiteX508" fmla="*/ 2261598 w 7467600"/>
              <a:gd name="connsiteY508" fmla="*/ 5467998 h 6858000"/>
              <a:gd name="connsiteX509" fmla="*/ 2437177 w 7467600"/>
              <a:gd name="connsiteY509" fmla="*/ 5479608 h 6858000"/>
              <a:gd name="connsiteX510" fmla="*/ 2445247 w 7467600"/>
              <a:gd name="connsiteY510" fmla="*/ 5483476 h 6858000"/>
              <a:gd name="connsiteX511" fmla="*/ 2743626 w 7467600"/>
              <a:gd name="connsiteY511" fmla="*/ 5304819 h 6858000"/>
              <a:gd name="connsiteX512" fmla="*/ 3048102 w 7467600"/>
              <a:gd name="connsiteY512" fmla="*/ 5150595 h 6858000"/>
              <a:gd name="connsiteX513" fmla="*/ 1799414 w 7467600"/>
              <a:gd name="connsiteY513" fmla="*/ 4694732 h 6858000"/>
              <a:gd name="connsiteX514" fmla="*/ 1771735 w 7467600"/>
              <a:gd name="connsiteY514" fmla="*/ 4619929 h 6858000"/>
              <a:gd name="connsiteX515" fmla="*/ 3104273 w 7467600"/>
              <a:gd name="connsiteY515" fmla="*/ 5076159 h 6858000"/>
              <a:gd name="connsiteX516" fmla="*/ 3113245 w 7467600"/>
              <a:gd name="connsiteY516" fmla="*/ 5090705 h 6858000"/>
              <a:gd name="connsiteX517" fmla="*/ 3126294 w 7467600"/>
              <a:gd name="connsiteY517" fmla="*/ 5114400 h 6858000"/>
              <a:gd name="connsiteX518" fmla="*/ 3937433 w 7467600"/>
              <a:gd name="connsiteY518" fmla="*/ 4830473 h 6858000"/>
              <a:gd name="connsiteX519" fmla="*/ 3590475 w 7467600"/>
              <a:gd name="connsiteY519" fmla="*/ 4597974 h 6858000"/>
              <a:gd name="connsiteX520" fmla="*/ 3100264 w 7467600"/>
              <a:gd name="connsiteY520" fmla="*/ 4579845 h 6858000"/>
              <a:gd name="connsiteX521" fmla="*/ 2183576 w 7467600"/>
              <a:gd name="connsiteY521" fmla="*/ 4227150 h 6858000"/>
              <a:gd name="connsiteX522" fmla="*/ 2151029 w 7467600"/>
              <a:gd name="connsiteY522" fmla="*/ 4146947 h 6858000"/>
              <a:gd name="connsiteX523" fmla="*/ 3563434 w 7467600"/>
              <a:gd name="connsiteY523" fmla="*/ 4469115 h 6858000"/>
              <a:gd name="connsiteX524" fmla="*/ 3177952 w 7467600"/>
              <a:gd name="connsiteY524" fmla="*/ 3657386 h 6858000"/>
              <a:gd name="connsiteX525" fmla="*/ 3189263 w 7467600"/>
              <a:gd name="connsiteY525" fmla="*/ 3625726 h 6858000"/>
              <a:gd name="connsiteX526" fmla="*/ 3560912 w 7467600"/>
              <a:gd name="connsiteY526" fmla="*/ 4079863 h 6858000"/>
              <a:gd name="connsiteX527" fmla="*/ 3626636 w 7467600"/>
              <a:gd name="connsiteY527" fmla="*/ 4512230 h 6858000"/>
              <a:gd name="connsiteX528" fmla="*/ 3653088 w 7467600"/>
              <a:gd name="connsiteY528" fmla="*/ 4521417 h 6858000"/>
              <a:gd name="connsiteX529" fmla="*/ 3988128 w 7467600"/>
              <a:gd name="connsiteY529" fmla="*/ 4817267 h 6858000"/>
              <a:gd name="connsiteX530" fmla="*/ 4830582 w 7467600"/>
              <a:gd name="connsiteY530" fmla="*/ 4676000 h 6858000"/>
              <a:gd name="connsiteX531" fmla="*/ 4830100 w 7467600"/>
              <a:gd name="connsiteY531" fmla="*/ 4675554 h 6858000"/>
              <a:gd name="connsiteX532" fmla="*/ 4036318 w 7467600"/>
              <a:gd name="connsiteY532" fmla="*/ 4147013 h 6858000"/>
              <a:gd name="connsiteX533" fmla="*/ 3432098 w 7467600"/>
              <a:gd name="connsiteY533" fmla="*/ 3537312 h 6858000"/>
              <a:gd name="connsiteX534" fmla="*/ 3446761 w 7467600"/>
              <a:gd name="connsiteY534" fmla="*/ 3461278 h 6858000"/>
              <a:gd name="connsiteX535" fmla="*/ 4419733 w 7467600"/>
              <a:gd name="connsiteY535" fmla="*/ 3963555 h 6858000"/>
              <a:gd name="connsiteX536" fmla="*/ 4781371 w 7467600"/>
              <a:gd name="connsiteY536" fmla="*/ 4458604 h 6858000"/>
              <a:gd name="connsiteX537" fmla="*/ 4780440 w 7467600"/>
              <a:gd name="connsiteY537" fmla="*/ 4470290 h 6858000"/>
              <a:gd name="connsiteX538" fmla="*/ 4898954 w 7467600"/>
              <a:gd name="connsiteY538" fmla="*/ 4662092 h 6858000"/>
              <a:gd name="connsiteX539" fmla="*/ 4900699 w 7467600"/>
              <a:gd name="connsiteY539" fmla="*/ 4670867 h 6858000"/>
              <a:gd name="connsiteX540" fmla="*/ 5714511 w 7467600"/>
              <a:gd name="connsiteY540" fmla="*/ 4663483 h 6858000"/>
              <a:gd name="connsiteX541" fmla="*/ 5464793 w 7467600"/>
              <a:gd name="connsiteY541" fmla="*/ 4393556 h 6858000"/>
              <a:gd name="connsiteX542" fmla="*/ 5461897 w 7467600"/>
              <a:gd name="connsiteY542" fmla="*/ 4390879 h 6858000"/>
              <a:gd name="connsiteX543" fmla="*/ 4294126 w 7467600"/>
              <a:gd name="connsiteY543" fmla="*/ 3303048 h 6858000"/>
              <a:gd name="connsiteX544" fmla="*/ 4305321 w 7467600"/>
              <a:gd name="connsiteY544" fmla="*/ 3256953 h 6858000"/>
              <a:gd name="connsiteX545" fmla="*/ 4949299 w 7467600"/>
              <a:gd name="connsiteY545" fmla="*/ 3766336 h 6858000"/>
              <a:gd name="connsiteX546" fmla="*/ 5291452 w 7467600"/>
              <a:gd name="connsiteY546" fmla="*/ 4076801 h 6858000"/>
              <a:gd name="connsiteX547" fmla="*/ 5434998 w 7467600"/>
              <a:gd name="connsiteY547" fmla="*/ 4254100 h 6858000"/>
              <a:gd name="connsiteX548" fmla="*/ 5351015 w 7467600"/>
              <a:gd name="connsiteY548" fmla="*/ 3760989 h 6858000"/>
              <a:gd name="connsiteX549" fmla="*/ 5413780 w 7467600"/>
              <a:gd name="connsiteY549" fmla="*/ 2966265 h 6858000"/>
              <a:gd name="connsiteX550" fmla="*/ 5425627 w 7467600"/>
              <a:gd name="connsiteY550" fmla="*/ 2954192 h 6858000"/>
              <a:gd name="connsiteX551" fmla="*/ 6604735 w 7467600"/>
              <a:gd name="connsiteY551" fmla="*/ 2041381 h 6858000"/>
              <a:gd name="connsiteX552" fmla="*/ 7204487 w 7467600"/>
              <a:gd name="connsiteY552" fmla="*/ 2742112 h 6858000"/>
              <a:gd name="connsiteX553" fmla="*/ 7131592 w 7467600"/>
              <a:gd name="connsiteY553" fmla="*/ 2672096 h 6858000"/>
              <a:gd name="connsiteX554" fmla="*/ 6996344 w 7467600"/>
              <a:gd name="connsiteY554" fmla="*/ 2518310 h 6858000"/>
              <a:gd name="connsiteX555" fmla="*/ 6735495 w 7467600"/>
              <a:gd name="connsiteY555" fmla="*/ 2196890 h 6858000"/>
              <a:gd name="connsiteX556" fmla="*/ 6721901 w 7467600"/>
              <a:gd name="connsiteY556" fmla="*/ 2179274 h 6858000"/>
              <a:gd name="connsiteX557" fmla="*/ 6604735 w 7467600"/>
              <a:gd name="connsiteY557" fmla="*/ 2041381 h 6858000"/>
              <a:gd name="connsiteX558" fmla="*/ 6591670 w 7467600"/>
              <a:gd name="connsiteY558" fmla="*/ 1988277 h 6858000"/>
              <a:gd name="connsiteX559" fmla="*/ 6747349 w 7467600"/>
              <a:gd name="connsiteY559" fmla="*/ 2160069 h 6858000"/>
              <a:gd name="connsiteX560" fmla="*/ 6760943 w 7467600"/>
              <a:gd name="connsiteY560" fmla="*/ 2177686 h 6858000"/>
              <a:gd name="connsiteX561" fmla="*/ 7021065 w 7467600"/>
              <a:gd name="connsiteY561" fmla="*/ 2498102 h 6858000"/>
              <a:gd name="connsiteX562" fmla="*/ 7155223 w 7467600"/>
              <a:gd name="connsiteY562" fmla="*/ 2650386 h 6858000"/>
              <a:gd name="connsiteX563" fmla="*/ 7203167 w 7467600"/>
              <a:gd name="connsiteY563" fmla="*/ 2697288 h 6858000"/>
              <a:gd name="connsiteX564" fmla="*/ 6937703 w 7467600"/>
              <a:gd name="connsiteY564" fmla="*/ 2321981 h 6858000"/>
              <a:gd name="connsiteX565" fmla="*/ 6591670 w 7467600"/>
              <a:gd name="connsiteY565" fmla="*/ 1988277 h 6858000"/>
              <a:gd name="connsiteX566" fmla="*/ 5798671 w 7467600"/>
              <a:gd name="connsiteY566" fmla="*/ 1981601 h 6858000"/>
              <a:gd name="connsiteX567" fmla="*/ 5754709 w 7467600"/>
              <a:gd name="connsiteY567" fmla="*/ 2071454 h 6858000"/>
              <a:gd name="connsiteX568" fmla="*/ 5763044 w 7467600"/>
              <a:gd name="connsiteY568" fmla="*/ 2842206 h 6858000"/>
              <a:gd name="connsiteX569" fmla="*/ 5764974 w 7467600"/>
              <a:gd name="connsiteY569" fmla="*/ 2799609 h 6858000"/>
              <a:gd name="connsiteX570" fmla="*/ 5767665 w 7467600"/>
              <a:gd name="connsiteY570" fmla="*/ 2666409 h 6858000"/>
              <a:gd name="connsiteX571" fmla="*/ 5763055 w 7467600"/>
              <a:gd name="connsiteY571" fmla="*/ 2579705 h 6858000"/>
              <a:gd name="connsiteX572" fmla="*/ 5758079 w 7467600"/>
              <a:gd name="connsiteY572" fmla="*/ 2492508 h 6858000"/>
              <a:gd name="connsiteX573" fmla="*/ 5779325 w 7467600"/>
              <a:gd name="connsiteY573" fmla="*/ 2197069 h 6858000"/>
              <a:gd name="connsiteX574" fmla="*/ 5798671 w 7467600"/>
              <a:gd name="connsiteY574" fmla="*/ 1981601 h 6858000"/>
              <a:gd name="connsiteX575" fmla="*/ 5829202 w 7467600"/>
              <a:gd name="connsiteY575" fmla="*/ 1971679 h 6858000"/>
              <a:gd name="connsiteX576" fmla="*/ 5809558 w 7467600"/>
              <a:gd name="connsiteY576" fmla="*/ 2198043 h 6858000"/>
              <a:gd name="connsiteX577" fmla="*/ 5788653 w 7467600"/>
              <a:gd name="connsiteY577" fmla="*/ 2489430 h 6858000"/>
              <a:gd name="connsiteX578" fmla="*/ 5793439 w 7467600"/>
              <a:gd name="connsiteY578" fmla="*/ 2575235 h 6858000"/>
              <a:gd name="connsiteX579" fmla="*/ 5796837 w 7467600"/>
              <a:gd name="connsiteY579" fmla="*/ 2637633 h 6858000"/>
              <a:gd name="connsiteX580" fmla="*/ 5818614 w 7467600"/>
              <a:gd name="connsiteY580" fmla="*/ 2473055 h 6858000"/>
              <a:gd name="connsiteX581" fmla="*/ 5829202 w 7467600"/>
              <a:gd name="connsiteY581" fmla="*/ 1971679 h 6858000"/>
              <a:gd name="connsiteX582" fmla="*/ 5911389 w 7467600"/>
              <a:gd name="connsiteY582" fmla="*/ 1898371 h 6858000"/>
              <a:gd name="connsiteX583" fmla="*/ 6237627 w 7467600"/>
              <a:gd name="connsiteY583" fmla="*/ 2231921 h 6858000"/>
              <a:gd name="connsiteX584" fmla="*/ 5911389 w 7467600"/>
              <a:gd name="connsiteY584" fmla="*/ 1898371 h 6858000"/>
              <a:gd name="connsiteX585" fmla="*/ 6944437 w 7467600"/>
              <a:gd name="connsiteY585" fmla="*/ 1575402 h 6858000"/>
              <a:gd name="connsiteX586" fmla="*/ 6304730 w 7467600"/>
              <a:gd name="connsiteY586" fmla="*/ 1766654 h 6858000"/>
              <a:gd name="connsiteX587" fmla="*/ 6944437 w 7467600"/>
              <a:gd name="connsiteY587" fmla="*/ 1575402 h 6858000"/>
              <a:gd name="connsiteX588" fmla="*/ 7019523 w 7467600"/>
              <a:gd name="connsiteY588" fmla="*/ 1519450 h 6858000"/>
              <a:gd name="connsiteX589" fmla="*/ 6298091 w 7467600"/>
              <a:gd name="connsiteY589" fmla="*/ 1737122 h 6858000"/>
              <a:gd name="connsiteX590" fmla="*/ 7019523 w 7467600"/>
              <a:gd name="connsiteY590" fmla="*/ 1519450 h 6858000"/>
              <a:gd name="connsiteX591" fmla="*/ 2399523 w 7467600"/>
              <a:gd name="connsiteY591" fmla="*/ 1428234 h 6858000"/>
              <a:gd name="connsiteX592" fmla="*/ 2224982 w 7467600"/>
              <a:gd name="connsiteY592" fmla="*/ 1826201 h 6858000"/>
              <a:gd name="connsiteX593" fmla="*/ 2096099 w 7467600"/>
              <a:gd name="connsiteY593" fmla="*/ 2345900 h 6858000"/>
              <a:gd name="connsiteX594" fmla="*/ 2283317 w 7467600"/>
              <a:gd name="connsiteY594" fmla="*/ 1796925 h 6858000"/>
              <a:gd name="connsiteX595" fmla="*/ 2399523 w 7467600"/>
              <a:gd name="connsiteY595" fmla="*/ 1428234 h 6858000"/>
              <a:gd name="connsiteX596" fmla="*/ 2448558 w 7467600"/>
              <a:gd name="connsiteY596" fmla="*/ 1373435 h 6858000"/>
              <a:gd name="connsiteX597" fmla="*/ 2312521 w 7467600"/>
              <a:gd name="connsiteY597" fmla="*/ 1806140 h 6858000"/>
              <a:gd name="connsiteX598" fmla="*/ 2127533 w 7467600"/>
              <a:gd name="connsiteY598" fmla="*/ 2348380 h 6858000"/>
              <a:gd name="connsiteX599" fmla="*/ 2358080 w 7467600"/>
              <a:gd name="connsiteY599" fmla="*/ 1866134 h 6858000"/>
              <a:gd name="connsiteX600" fmla="*/ 2407436 w 7467600"/>
              <a:gd name="connsiteY600" fmla="*/ 1651070 h 6858000"/>
              <a:gd name="connsiteX601" fmla="*/ 2448558 w 7467600"/>
              <a:gd name="connsiteY601" fmla="*/ 1373435 h 6858000"/>
              <a:gd name="connsiteX602" fmla="*/ 278707 w 7467600"/>
              <a:gd name="connsiteY602" fmla="*/ 1352270 h 6858000"/>
              <a:gd name="connsiteX603" fmla="*/ 321570 w 7467600"/>
              <a:gd name="connsiteY603" fmla="*/ 1861610 h 6858000"/>
              <a:gd name="connsiteX604" fmla="*/ 294281 w 7467600"/>
              <a:gd name="connsiteY604" fmla="*/ 1440658 h 6858000"/>
              <a:gd name="connsiteX605" fmla="*/ 278707 w 7467600"/>
              <a:gd name="connsiteY605" fmla="*/ 1352270 h 6858000"/>
              <a:gd name="connsiteX606" fmla="*/ 1423821 w 7467600"/>
              <a:gd name="connsiteY606" fmla="*/ 1351958 h 6858000"/>
              <a:gd name="connsiteX607" fmla="*/ 1638521 w 7467600"/>
              <a:gd name="connsiteY607" fmla="*/ 1908470 h 6858000"/>
              <a:gd name="connsiteX608" fmla="*/ 1754199 w 7467600"/>
              <a:gd name="connsiteY608" fmla="*/ 2149284 h 6858000"/>
              <a:gd name="connsiteX609" fmla="*/ 1908359 w 7467600"/>
              <a:gd name="connsiteY609" fmla="*/ 2364988 h 6858000"/>
              <a:gd name="connsiteX610" fmla="*/ 1647661 w 7467600"/>
              <a:gd name="connsiteY610" fmla="*/ 1825945 h 6858000"/>
              <a:gd name="connsiteX611" fmla="*/ 1423821 w 7467600"/>
              <a:gd name="connsiteY611" fmla="*/ 1351958 h 6858000"/>
              <a:gd name="connsiteX612" fmla="*/ 1431890 w 7467600"/>
              <a:gd name="connsiteY612" fmla="*/ 1306475 h 6858000"/>
              <a:gd name="connsiteX613" fmla="*/ 1507597 w 7467600"/>
              <a:gd name="connsiteY613" fmla="*/ 1446132 h 6858000"/>
              <a:gd name="connsiteX614" fmla="*/ 1674586 w 7467600"/>
              <a:gd name="connsiteY614" fmla="*/ 1813832 h 6858000"/>
              <a:gd name="connsiteX615" fmla="*/ 1815950 w 7467600"/>
              <a:gd name="connsiteY615" fmla="*/ 2128564 h 6858000"/>
              <a:gd name="connsiteX616" fmla="*/ 1984242 w 7467600"/>
              <a:gd name="connsiteY616" fmla="*/ 2430829 h 6858000"/>
              <a:gd name="connsiteX617" fmla="*/ 2014023 w 7467600"/>
              <a:gd name="connsiteY617" fmla="*/ 2450995 h 6858000"/>
              <a:gd name="connsiteX618" fmla="*/ 1747337 w 7467600"/>
              <a:gd name="connsiteY618" fmla="*/ 1855264 h 6858000"/>
              <a:gd name="connsiteX619" fmla="*/ 1533749 w 7467600"/>
              <a:gd name="connsiteY619" fmla="*/ 1478656 h 6858000"/>
              <a:gd name="connsiteX620" fmla="*/ 1431890 w 7467600"/>
              <a:gd name="connsiteY620" fmla="*/ 1306475 h 6858000"/>
              <a:gd name="connsiteX621" fmla="*/ 5052692 w 7467600"/>
              <a:gd name="connsiteY621" fmla="*/ 1292994 h 6858000"/>
              <a:gd name="connsiteX622" fmla="*/ 5200661 w 7467600"/>
              <a:gd name="connsiteY622" fmla="*/ 1635186 h 6858000"/>
              <a:gd name="connsiteX623" fmla="*/ 5297138 w 7467600"/>
              <a:gd name="connsiteY623" fmla="*/ 1906351 h 6858000"/>
              <a:gd name="connsiteX624" fmla="*/ 5052692 w 7467600"/>
              <a:gd name="connsiteY624" fmla="*/ 1292994 h 6858000"/>
              <a:gd name="connsiteX625" fmla="*/ 5009948 w 7467600"/>
              <a:gd name="connsiteY625" fmla="*/ 1273619 h 6858000"/>
              <a:gd name="connsiteX626" fmla="*/ 5121777 w 7467600"/>
              <a:gd name="connsiteY626" fmla="*/ 1654213 h 6858000"/>
              <a:gd name="connsiteX627" fmla="*/ 5293545 w 7467600"/>
              <a:gd name="connsiteY627" fmla="*/ 2072247 h 6858000"/>
              <a:gd name="connsiteX628" fmla="*/ 5294042 w 7467600"/>
              <a:gd name="connsiteY628" fmla="*/ 2065019 h 6858000"/>
              <a:gd name="connsiteX629" fmla="*/ 5171936 w 7467600"/>
              <a:gd name="connsiteY629" fmla="*/ 1647613 h 6858000"/>
              <a:gd name="connsiteX630" fmla="*/ 5009948 w 7467600"/>
              <a:gd name="connsiteY630" fmla="*/ 1273619 h 6858000"/>
              <a:gd name="connsiteX631" fmla="*/ 655236 w 7467600"/>
              <a:gd name="connsiteY631" fmla="*/ 1268632 h 6858000"/>
              <a:gd name="connsiteX632" fmla="*/ 839521 w 7467600"/>
              <a:gd name="connsiteY632" fmla="*/ 1685315 h 6858000"/>
              <a:gd name="connsiteX633" fmla="*/ 1109416 w 7467600"/>
              <a:gd name="connsiteY633" fmla="*/ 2061663 h 6858000"/>
              <a:gd name="connsiteX634" fmla="*/ 1298300 w 7467600"/>
              <a:gd name="connsiteY634" fmla="*/ 2247742 h 6858000"/>
              <a:gd name="connsiteX635" fmla="*/ 1125871 w 7467600"/>
              <a:gd name="connsiteY635" fmla="*/ 1989513 h 6858000"/>
              <a:gd name="connsiteX636" fmla="*/ 981574 w 7467600"/>
              <a:gd name="connsiteY636" fmla="*/ 1783157 h 6858000"/>
              <a:gd name="connsiteX637" fmla="*/ 922198 w 7467600"/>
              <a:gd name="connsiteY637" fmla="*/ 1677437 h 6858000"/>
              <a:gd name="connsiteX638" fmla="*/ 869293 w 7467600"/>
              <a:gd name="connsiteY638" fmla="*/ 1583214 h 6858000"/>
              <a:gd name="connsiteX639" fmla="*/ 751431 w 7467600"/>
              <a:gd name="connsiteY639" fmla="*/ 1405731 h 6858000"/>
              <a:gd name="connsiteX640" fmla="*/ 655236 w 7467600"/>
              <a:gd name="connsiteY640" fmla="*/ 1268632 h 6858000"/>
              <a:gd name="connsiteX641" fmla="*/ 6516292 w 7467600"/>
              <a:gd name="connsiteY641" fmla="*/ 1263064 h 6858000"/>
              <a:gd name="connsiteX642" fmla="*/ 5736320 w 7467600"/>
              <a:gd name="connsiteY642" fmla="*/ 1501803 h 6858000"/>
              <a:gd name="connsiteX643" fmla="*/ 6516292 w 7467600"/>
              <a:gd name="connsiteY643" fmla="*/ 1263064 h 6858000"/>
              <a:gd name="connsiteX644" fmla="*/ 291466 w 7467600"/>
              <a:gd name="connsiteY644" fmla="*/ 1250369 h 6858000"/>
              <a:gd name="connsiteX645" fmla="*/ 323180 w 7467600"/>
              <a:gd name="connsiteY645" fmla="*/ 1435283 h 6858000"/>
              <a:gd name="connsiteX646" fmla="*/ 349381 w 7467600"/>
              <a:gd name="connsiteY646" fmla="*/ 1875041 h 6858000"/>
              <a:gd name="connsiteX647" fmla="*/ 374363 w 7467600"/>
              <a:gd name="connsiteY647" fmla="*/ 1506494 h 6858000"/>
              <a:gd name="connsiteX648" fmla="*/ 302168 w 7467600"/>
              <a:gd name="connsiteY648" fmla="*/ 1274495 h 6858000"/>
              <a:gd name="connsiteX649" fmla="*/ 291466 w 7467600"/>
              <a:gd name="connsiteY649" fmla="*/ 1250369 h 6858000"/>
              <a:gd name="connsiteX650" fmla="*/ 678222 w 7467600"/>
              <a:gd name="connsiteY650" fmla="*/ 1248670 h 6858000"/>
              <a:gd name="connsiteX651" fmla="*/ 775536 w 7467600"/>
              <a:gd name="connsiteY651" fmla="*/ 1388015 h 6858000"/>
              <a:gd name="connsiteX652" fmla="*/ 894529 w 7467600"/>
              <a:gd name="connsiteY652" fmla="*/ 1567739 h 6858000"/>
              <a:gd name="connsiteX653" fmla="*/ 948000 w 7467600"/>
              <a:gd name="connsiteY653" fmla="*/ 1663088 h 6858000"/>
              <a:gd name="connsiteX654" fmla="*/ 1006812 w 7467600"/>
              <a:gd name="connsiteY654" fmla="*/ 1767683 h 6858000"/>
              <a:gd name="connsiteX655" fmla="*/ 1149133 w 7467600"/>
              <a:gd name="connsiteY655" fmla="*/ 1971513 h 6858000"/>
              <a:gd name="connsiteX656" fmla="*/ 1333952 w 7467600"/>
              <a:gd name="connsiteY656" fmla="*/ 2251620 h 6858000"/>
              <a:gd name="connsiteX657" fmla="*/ 1337329 w 7467600"/>
              <a:gd name="connsiteY657" fmla="*/ 2258350 h 6858000"/>
              <a:gd name="connsiteX658" fmla="*/ 1014726 w 7467600"/>
              <a:gd name="connsiteY658" fmla="*/ 1615556 h 6858000"/>
              <a:gd name="connsiteX659" fmla="*/ 678222 w 7467600"/>
              <a:gd name="connsiteY659" fmla="*/ 1248670 h 6858000"/>
              <a:gd name="connsiteX660" fmla="*/ 6691602 w 7467600"/>
              <a:gd name="connsiteY660" fmla="*/ 1140573 h 6858000"/>
              <a:gd name="connsiteX661" fmla="*/ 6571100 w 7467600"/>
              <a:gd name="connsiteY661" fmla="*/ 1183662 h 6858000"/>
              <a:gd name="connsiteX662" fmla="*/ 6241687 w 7467600"/>
              <a:gd name="connsiteY662" fmla="*/ 1257600 h 6858000"/>
              <a:gd name="connsiteX663" fmla="*/ 5693009 w 7467600"/>
              <a:gd name="connsiteY663" fmla="*/ 1478256 h 6858000"/>
              <a:gd name="connsiteX664" fmla="*/ 6548420 w 7467600"/>
              <a:gd name="connsiteY664" fmla="*/ 1214599 h 6858000"/>
              <a:gd name="connsiteX665" fmla="*/ 6605473 w 7467600"/>
              <a:gd name="connsiteY665" fmla="*/ 1184686 h 6858000"/>
              <a:gd name="connsiteX666" fmla="*/ 6691602 w 7467600"/>
              <a:gd name="connsiteY666" fmla="*/ 1140573 h 6858000"/>
              <a:gd name="connsiteX667" fmla="*/ 4002475 w 7467600"/>
              <a:gd name="connsiteY667" fmla="*/ 1037802 h 6858000"/>
              <a:gd name="connsiteX668" fmla="*/ 4000324 w 7467600"/>
              <a:gd name="connsiteY668" fmla="*/ 1039362 h 6858000"/>
              <a:gd name="connsiteX669" fmla="*/ 4002862 w 7467600"/>
              <a:gd name="connsiteY669" fmla="*/ 1042866 h 6858000"/>
              <a:gd name="connsiteX670" fmla="*/ 4002475 w 7467600"/>
              <a:gd name="connsiteY670" fmla="*/ 1037802 h 6858000"/>
              <a:gd name="connsiteX671" fmla="*/ 506322 w 7467600"/>
              <a:gd name="connsiteY671" fmla="*/ 1020997 h 6858000"/>
              <a:gd name="connsiteX672" fmla="*/ 533068 w 7467600"/>
              <a:gd name="connsiteY672" fmla="*/ 1029409 h 6858000"/>
              <a:gd name="connsiteX673" fmla="*/ 1232525 w 7467600"/>
              <a:gd name="connsiteY673" fmla="*/ 1804675 h 6858000"/>
              <a:gd name="connsiteX674" fmla="*/ 1388858 w 7467600"/>
              <a:gd name="connsiteY674" fmla="*/ 2368011 h 6858000"/>
              <a:gd name="connsiteX675" fmla="*/ 1384098 w 7467600"/>
              <a:gd name="connsiteY675" fmla="*/ 2378125 h 6858000"/>
              <a:gd name="connsiteX676" fmla="*/ 1425393 w 7467600"/>
              <a:gd name="connsiteY676" fmla="*/ 2589124 h 6858000"/>
              <a:gd name="connsiteX677" fmla="*/ 1424001 w 7467600"/>
              <a:gd name="connsiteY677" fmla="*/ 2597541 h 6858000"/>
              <a:gd name="connsiteX678" fmla="*/ 2152729 w 7467600"/>
              <a:gd name="connsiteY678" fmla="*/ 2864487 h 6858000"/>
              <a:gd name="connsiteX679" fmla="*/ 2020609 w 7467600"/>
              <a:gd name="connsiteY679" fmla="*/ 2539671 h 6858000"/>
              <a:gd name="connsiteX680" fmla="*/ 2018920 w 7467600"/>
              <a:gd name="connsiteY680" fmla="*/ 2536309 h 6858000"/>
              <a:gd name="connsiteX681" fmla="*/ 1342441 w 7467600"/>
              <a:gd name="connsiteY681" fmla="*/ 1173017 h 6858000"/>
              <a:gd name="connsiteX682" fmla="*/ 1367925 w 7467600"/>
              <a:gd name="connsiteY682" fmla="*/ 1135648 h 6858000"/>
              <a:gd name="connsiteX683" fmla="*/ 1771401 w 7467600"/>
              <a:gd name="connsiteY683" fmla="*/ 1806673 h 6858000"/>
              <a:gd name="connsiteX684" fmla="*/ 1972385 w 7467600"/>
              <a:gd name="connsiteY684" fmla="*/ 2198735 h 6858000"/>
              <a:gd name="connsiteX685" fmla="*/ 2040892 w 7467600"/>
              <a:gd name="connsiteY685" fmla="*/ 2405205 h 6858000"/>
              <a:gd name="connsiteX686" fmla="*/ 2131689 w 7467600"/>
              <a:gd name="connsiteY686" fmla="*/ 1936926 h 6858000"/>
              <a:gd name="connsiteX687" fmla="*/ 2454820 w 7467600"/>
              <a:gd name="connsiteY687" fmla="*/ 1248808 h 6858000"/>
              <a:gd name="connsiteX688" fmla="*/ 2492512 w 7467600"/>
              <a:gd name="connsiteY688" fmla="*/ 1302920 h 6858000"/>
              <a:gd name="connsiteX689" fmla="*/ 2081216 w 7467600"/>
              <a:gd name="connsiteY689" fmla="*/ 2527513 h 6858000"/>
              <a:gd name="connsiteX690" fmla="*/ 2081211 w 7467600"/>
              <a:gd name="connsiteY690" fmla="*/ 2528916 h 6858000"/>
              <a:gd name="connsiteX691" fmla="*/ 2199067 w 7467600"/>
              <a:gd name="connsiteY691" fmla="*/ 2884061 h 6858000"/>
              <a:gd name="connsiteX692" fmla="*/ 3192586 w 7467600"/>
              <a:gd name="connsiteY692" fmla="*/ 3411496 h 6858000"/>
              <a:gd name="connsiteX693" fmla="*/ 3182620 w 7467600"/>
              <a:gd name="connsiteY693" fmla="*/ 3483279 h 6858000"/>
              <a:gd name="connsiteX694" fmla="*/ 2435119 w 7467600"/>
              <a:gd name="connsiteY694" fmla="*/ 3080173 h 6858000"/>
              <a:gd name="connsiteX695" fmla="*/ 2410152 w 7467600"/>
              <a:gd name="connsiteY695" fmla="*/ 3063751 h 6858000"/>
              <a:gd name="connsiteX696" fmla="*/ 2408099 w 7467600"/>
              <a:gd name="connsiteY696" fmla="*/ 3064403 h 6858000"/>
              <a:gd name="connsiteX697" fmla="*/ 2407218 w 7467600"/>
              <a:gd name="connsiteY697" fmla="*/ 3070324 h 6858000"/>
              <a:gd name="connsiteX698" fmla="*/ 2380138 w 7467600"/>
              <a:gd name="connsiteY698" fmla="*/ 3099341 h 6858000"/>
              <a:gd name="connsiteX699" fmla="*/ 1765923 w 7467600"/>
              <a:gd name="connsiteY699" fmla="*/ 3581043 h 6858000"/>
              <a:gd name="connsiteX700" fmla="*/ 1702258 w 7467600"/>
              <a:gd name="connsiteY700" fmla="*/ 3612286 h 6858000"/>
              <a:gd name="connsiteX701" fmla="*/ 1538370 w 7467600"/>
              <a:gd name="connsiteY701" fmla="*/ 3811804 h 6858000"/>
              <a:gd name="connsiteX702" fmla="*/ 542867 w 7467600"/>
              <a:gd name="connsiteY702" fmla="*/ 4944092 h 6858000"/>
              <a:gd name="connsiteX703" fmla="*/ 515800 w 7467600"/>
              <a:gd name="connsiteY703" fmla="*/ 4862180 h 6858000"/>
              <a:gd name="connsiteX704" fmla="*/ 909145 w 7467600"/>
              <a:gd name="connsiteY704" fmla="*/ 4199225 h 6858000"/>
              <a:gd name="connsiteX705" fmla="*/ 1214067 w 7467600"/>
              <a:gd name="connsiteY705" fmla="*/ 3908561 h 6858000"/>
              <a:gd name="connsiteX706" fmla="*/ 640967 w 7467600"/>
              <a:gd name="connsiteY706" fmla="*/ 4105601 h 6858000"/>
              <a:gd name="connsiteX707" fmla="*/ 112563 w 7467600"/>
              <a:gd name="connsiteY707" fmla="*/ 4396952 h 6858000"/>
              <a:gd name="connsiteX708" fmla="*/ 0 w 7467600"/>
              <a:gd name="connsiteY708" fmla="*/ 4466006 h 6858000"/>
              <a:gd name="connsiteX709" fmla="*/ 0 w 7467600"/>
              <a:gd name="connsiteY709" fmla="*/ 4233763 h 6858000"/>
              <a:gd name="connsiteX710" fmla="*/ 36881 w 7467600"/>
              <a:gd name="connsiteY710" fmla="*/ 4200118 h 6858000"/>
              <a:gd name="connsiteX711" fmla="*/ 910534 w 7467600"/>
              <a:gd name="connsiteY711" fmla="*/ 3629753 h 6858000"/>
              <a:gd name="connsiteX712" fmla="*/ 1578717 w 7467600"/>
              <a:gd name="connsiteY712" fmla="*/ 3575982 h 6858000"/>
              <a:gd name="connsiteX713" fmla="*/ 2338780 w 7467600"/>
              <a:gd name="connsiteY713" fmla="*/ 3033725 h 6858000"/>
              <a:gd name="connsiteX714" fmla="*/ 1807991 w 7467600"/>
              <a:gd name="connsiteY714" fmla="*/ 2807184 h 6858000"/>
              <a:gd name="connsiteX715" fmla="*/ 1416358 w 7467600"/>
              <a:gd name="connsiteY715" fmla="*/ 3112571 h 6858000"/>
              <a:gd name="connsiteX716" fmla="*/ 939066 w 7467600"/>
              <a:gd name="connsiteY716" fmla="*/ 3378798 h 6858000"/>
              <a:gd name="connsiteX717" fmla="*/ 115099 w 7467600"/>
              <a:gd name="connsiteY717" fmla="*/ 3607650 h 6858000"/>
              <a:gd name="connsiteX718" fmla="*/ 97284 w 7467600"/>
              <a:gd name="connsiteY718" fmla="*/ 3520393 h 6858000"/>
              <a:gd name="connsiteX719" fmla="*/ 922050 w 7467600"/>
              <a:gd name="connsiteY719" fmla="*/ 3074867 h 6858000"/>
              <a:gd name="connsiteX720" fmla="*/ 1405265 w 7467600"/>
              <a:gd name="connsiteY720" fmla="*/ 3016319 h 6858000"/>
              <a:gd name="connsiteX721" fmla="*/ 1407512 w 7467600"/>
              <a:gd name="connsiteY721" fmla="*/ 3018001 h 6858000"/>
              <a:gd name="connsiteX722" fmla="*/ 1726266 w 7467600"/>
              <a:gd name="connsiteY722" fmla="*/ 2777274 h 6858000"/>
              <a:gd name="connsiteX723" fmla="*/ 625390 w 7467600"/>
              <a:gd name="connsiteY723" fmla="*/ 2514541 h 6858000"/>
              <a:gd name="connsiteX724" fmla="*/ 619799 w 7467600"/>
              <a:gd name="connsiteY724" fmla="*/ 2527180 h 6858000"/>
              <a:gd name="connsiteX725" fmla="*/ 310030 w 7467600"/>
              <a:gd name="connsiteY725" fmla="*/ 2771818 h 6858000"/>
              <a:gd name="connsiteX726" fmla="*/ 173877 w 7467600"/>
              <a:gd name="connsiteY726" fmla="*/ 2937056 h 6858000"/>
              <a:gd name="connsiteX727" fmla="*/ 77889 w 7467600"/>
              <a:gd name="connsiteY727" fmla="*/ 3138440 h 6858000"/>
              <a:gd name="connsiteX728" fmla="*/ 0 w 7467600"/>
              <a:gd name="connsiteY728" fmla="*/ 3271395 h 6858000"/>
              <a:gd name="connsiteX729" fmla="*/ 0 w 7467600"/>
              <a:gd name="connsiteY729" fmla="*/ 3153002 h 6858000"/>
              <a:gd name="connsiteX730" fmla="*/ 2386 w 7467600"/>
              <a:gd name="connsiteY730" fmla="*/ 3149203 h 6858000"/>
              <a:gd name="connsiteX731" fmla="*/ 89753 w 7467600"/>
              <a:gd name="connsiteY731" fmla="*/ 2987702 h 6858000"/>
              <a:gd name="connsiteX732" fmla="*/ 76869 w 7467600"/>
              <a:gd name="connsiteY732" fmla="*/ 3005404 h 6858000"/>
              <a:gd name="connsiteX733" fmla="*/ 32049 w 7467600"/>
              <a:gd name="connsiteY733" fmla="*/ 3065814 h 6858000"/>
              <a:gd name="connsiteX734" fmla="*/ 0 w 7467600"/>
              <a:gd name="connsiteY734" fmla="*/ 3108744 h 6858000"/>
              <a:gd name="connsiteX735" fmla="*/ 0 w 7467600"/>
              <a:gd name="connsiteY735" fmla="*/ 3058059 h 6858000"/>
              <a:gd name="connsiteX736" fmla="*/ 7610 w 7467600"/>
              <a:gd name="connsiteY736" fmla="*/ 3047889 h 6858000"/>
              <a:gd name="connsiteX737" fmla="*/ 52419 w 7467600"/>
              <a:gd name="connsiteY737" fmla="*/ 2987479 h 6858000"/>
              <a:gd name="connsiteX738" fmla="*/ 59142 w 7467600"/>
              <a:gd name="connsiteY738" fmla="*/ 2978488 h 6858000"/>
              <a:gd name="connsiteX739" fmla="*/ 0 w 7467600"/>
              <a:gd name="connsiteY739" fmla="*/ 3015334 h 6858000"/>
              <a:gd name="connsiteX740" fmla="*/ 0 w 7467600"/>
              <a:gd name="connsiteY740" fmla="*/ 2914286 h 6858000"/>
              <a:gd name="connsiteX741" fmla="*/ 36383 w 7467600"/>
              <a:gd name="connsiteY741" fmla="*/ 2901128 h 6858000"/>
              <a:gd name="connsiteX742" fmla="*/ 156329 w 7467600"/>
              <a:gd name="connsiteY742" fmla="*/ 2840533 h 6858000"/>
              <a:gd name="connsiteX743" fmla="*/ 358355 w 7467600"/>
              <a:gd name="connsiteY743" fmla="*/ 2620471 h 6858000"/>
              <a:gd name="connsiteX744" fmla="*/ 510577 w 7467600"/>
              <a:gd name="connsiteY744" fmla="*/ 2501244 h 6858000"/>
              <a:gd name="connsiteX745" fmla="*/ 211967 w 7467600"/>
              <a:gd name="connsiteY745" fmla="*/ 2479171 h 6858000"/>
              <a:gd name="connsiteX746" fmla="*/ 0 w 7467600"/>
              <a:gd name="connsiteY746" fmla="*/ 2476398 h 6858000"/>
              <a:gd name="connsiteX747" fmla="*/ 0 w 7467600"/>
              <a:gd name="connsiteY747" fmla="*/ 2389189 h 6858000"/>
              <a:gd name="connsiteX748" fmla="*/ 103062 w 7467600"/>
              <a:gd name="connsiteY748" fmla="*/ 2389518 h 6858000"/>
              <a:gd name="connsiteX749" fmla="*/ 510734 w 7467600"/>
              <a:gd name="connsiteY749" fmla="*/ 2416201 h 6858000"/>
              <a:gd name="connsiteX750" fmla="*/ 279257 w 7467600"/>
              <a:gd name="connsiteY750" fmla="*/ 2092102 h 6858000"/>
              <a:gd name="connsiteX751" fmla="*/ 65265 w 7467600"/>
              <a:gd name="connsiteY751" fmla="*/ 2006049 h 6858000"/>
              <a:gd name="connsiteX752" fmla="*/ 0 w 7467600"/>
              <a:gd name="connsiteY752" fmla="*/ 1982532 h 6858000"/>
              <a:gd name="connsiteX753" fmla="*/ 0 w 7467600"/>
              <a:gd name="connsiteY753" fmla="*/ 1912789 h 6858000"/>
              <a:gd name="connsiteX754" fmla="*/ 97460 w 7467600"/>
              <a:gd name="connsiteY754" fmla="*/ 1953725 h 6858000"/>
              <a:gd name="connsiteX755" fmla="*/ 221272 w 7467600"/>
              <a:gd name="connsiteY755" fmla="*/ 1980766 h 6858000"/>
              <a:gd name="connsiteX756" fmla="*/ 116765 w 7467600"/>
              <a:gd name="connsiteY756" fmla="*/ 1911033 h 6858000"/>
              <a:gd name="connsiteX757" fmla="*/ 16405 w 7467600"/>
              <a:gd name="connsiteY757" fmla="*/ 1803412 h 6858000"/>
              <a:gd name="connsiteX758" fmla="*/ 0 w 7467600"/>
              <a:gd name="connsiteY758" fmla="*/ 1784777 h 6858000"/>
              <a:gd name="connsiteX759" fmla="*/ 0 w 7467600"/>
              <a:gd name="connsiteY759" fmla="*/ 1740082 h 6858000"/>
              <a:gd name="connsiteX760" fmla="*/ 39394 w 7467600"/>
              <a:gd name="connsiteY760" fmla="*/ 1784856 h 6858000"/>
              <a:gd name="connsiteX761" fmla="*/ 135813 w 7467600"/>
              <a:gd name="connsiteY761" fmla="*/ 1888838 h 6858000"/>
              <a:gd name="connsiteX762" fmla="*/ 242575 w 7467600"/>
              <a:gd name="connsiteY762" fmla="*/ 1958841 h 6858000"/>
              <a:gd name="connsiteX763" fmla="*/ 82197 w 7467600"/>
              <a:gd name="connsiteY763" fmla="*/ 1754826 h 6858000"/>
              <a:gd name="connsiteX764" fmla="*/ 0 w 7467600"/>
              <a:gd name="connsiteY764" fmla="*/ 1679650 h 6858000"/>
              <a:gd name="connsiteX765" fmla="*/ 0 w 7467600"/>
              <a:gd name="connsiteY765" fmla="*/ 1602463 h 6858000"/>
              <a:gd name="connsiteX766" fmla="*/ 84689 w 7467600"/>
              <a:gd name="connsiteY766" fmla="*/ 1677442 h 6858000"/>
              <a:gd name="connsiteX767" fmla="*/ 298437 w 7467600"/>
              <a:gd name="connsiteY767" fmla="*/ 1968019 h 6858000"/>
              <a:gd name="connsiteX768" fmla="*/ 227269 w 7467600"/>
              <a:gd name="connsiteY768" fmla="*/ 1114064 h 6858000"/>
              <a:gd name="connsiteX769" fmla="*/ 248003 w 7467600"/>
              <a:gd name="connsiteY769" fmla="*/ 1089613 h 6858000"/>
              <a:gd name="connsiteX770" fmla="*/ 427020 w 7467600"/>
              <a:gd name="connsiteY770" fmla="*/ 1619803 h 6858000"/>
              <a:gd name="connsiteX771" fmla="*/ 340345 w 7467600"/>
              <a:gd name="connsiteY771" fmla="*/ 2027739 h 6858000"/>
              <a:gd name="connsiteX772" fmla="*/ 360865 w 7467600"/>
              <a:gd name="connsiteY772" fmla="*/ 2044827 h 6858000"/>
              <a:gd name="connsiteX773" fmla="*/ 560414 w 7467600"/>
              <a:gd name="connsiteY773" fmla="*/ 2421457 h 6858000"/>
              <a:gd name="connsiteX774" fmla="*/ 1359703 w 7467600"/>
              <a:gd name="connsiteY774" fmla="*/ 2578554 h 6858000"/>
              <a:gd name="connsiteX775" fmla="*/ 1359422 w 7467600"/>
              <a:gd name="connsiteY775" fmla="*/ 2577994 h 6858000"/>
              <a:gd name="connsiteX776" fmla="*/ 828701 w 7467600"/>
              <a:gd name="connsiteY776" fmla="*/ 1839520 h 6858000"/>
              <a:gd name="connsiteX777" fmla="*/ 494427 w 7467600"/>
              <a:gd name="connsiteY777" fmla="*/ 1092333 h 6858000"/>
              <a:gd name="connsiteX778" fmla="*/ 506322 w 7467600"/>
              <a:gd name="connsiteY778" fmla="*/ 1020997 h 6858000"/>
              <a:gd name="connsiteX779" fmla="*/ 4570198 w 7467600"/>
              <a:gd name="connsiteY779" fmla="*/ 978081 h 6858000"/>
              <a:gd name="connsiteX780" fmla="*/ 4523691 w 7467600"/>
              <a:gd name="connsiteY780" fmla="*/ 1127776 h 6858000"/>
              <a:gd name="connsiteX781" fmla="*/ 4509875 w 7467600"/>
              <a:gd name="connsiteY781" fmla="*/ 1167552 h 6858000"/>
              <a:gd name="connsiteX782" fmla="*/ 4478168 w 7467600"/>
              <a:gd name="connsiteY782" fmla="*/ 1260735 h 6858000"/>
              <a:gd name="connsiteX783" fmla="*/ 4409309 w 7467600"/>
              <a:gd name="connsiteY783" fmla="*/ 1666996 h 6858000"/>
              <a:gd name="connsiteX784" fmla="*/ 4370031 w 7467600"/>
              <a:gd name="connsiteY784" fmla="*/ 1955666 h 6858000"/>
              <a:gd name="connsiteX785" fmla="*/ 4570198 w 7467600"/>
              <a:gd name="connsiteY785" fmla="*/ 978081 h 6858000"/>
              <a:gd name="connsiteX786" fmla="*/ 4557898 w 7467600"/>
              <a:gd name="connsiteY786" fmla="*/ 900011 h 6858000"/>
              <a:gd name="connsiteX787" fmla="*/ 4344840 w 7467600"/>
              <a:gd name="connsiteY787" fmla="*/ 1922038 h 6858000"/>
              <a:gd name="connsiteX788" fmla="*/ 4378710 w 7467600"/>
              <a:gd name="connsiteY788" fmla="*/ 1665516 h 6858000"/>
              <a:gd name="connsiteX789" fmla="*/ 4448798 w 7467600"/>
              <a:gd name="connsiteY789" fmla="*/ 1253024 h 6858000"/>
              <a:gd name="connsiteX790" fmla="*/ 4480315 w 7467600"/>
              <a:gd name="connsiteY790" fmla="*/ 1158454 h 6858000"/>
              <a:gd name="connsiteX791" fmla="*/ 4494133 w 7467600"/>
              <a:gd name="connsiteY791" fmla="*/ 1118676 h 6858000"/>
              <a:gd name="connsiteX792" fmla="*/ 4557898 w 7467600"/>
              <a:gd name="connsiteY792" fmla="*/ 900011 h 6858000"/>
              <a:gd name="connsiteX793" fmla="*/ 5870151 w 7467600"/>
              <a:gd name="connsiteY793" fmla="*/ 898890 h 6858000"/>
              <a:gd name="connsiteX794" fmla="*/ 5861335 w 7467600"/>
              <a:gd name="connsiteY794" fmla="*/ 899177 h 6858000"/>
              <a:gd name="connsiteX795" fmla="*/ 5843702 w 7467600"/>
              <a:gd name="connsiteY795" fmla="*/ 899748 h 6858000"/>
              <a:gd name="connsiteX796" fmla="*/ 5651107 w 7467600"/>
              <a:gd name="connsiteY796" fmla="*/ 920306 h 6858000"/>
              <a:gd name="connsiteX797" fmla="*/ 5459407 w 7467600"/>
              <a:gd name="connsiteY797" fmla="*/ 940975 h 6858000"/>
              <a:gd name="connsiteX798" fmla="*/ 5374846 w 7467600"/>
              <a:gd name="connsiteY798" fmla="*/ 941988 h 6858000"/>
              <a:gd name="connsiteX799" fmla="*/ 5256105 w 7467600"/>
              <a:gd name="connsiteY799" fmla="*/ 945632 h 6858000"/>
              <a:gd name="connsiteX800" fmla="*/ 5107071 w 7467600"/>
              <a:gd name="connsiteY800" fmla="*/ 969720 h 6858000"/>
              <a:gd name="connsiteX801" fmla="*/ 4998681 w 7467600"/>
              <a:gd name="connsiteY801" fmla="*/ 988771 h 6858000"/>
              <a:gd name="connsiteX802" fmla="*/ 5870151 w 7467600"/>
              <a:gd name="connsiteY802" fmla="*/ 898890 h 6858000"/>
              <a:gd name="connsiteX803" fmla="*/ 5504425 w 7467600"/>
              <a:gd name="connsiteY803" fmla="*/ 848067 h 6858000"/>
              <a:gd name="connsiteX804" fmla="*/ 4968849 w 7467600"/>
              <a:gd name="connsiteY804" fmla="*/ 962318 h 6858000"/>
              <a:gd name="connsiteX805" fmla="*/ 5104039 w 7467600"/>
              <a:gd name="connsiteY805" fmla="*/ 940634 h 6858000"/>
              <a:gd name="connsiteX806" fmla="*/ 5256311 w 7467600"/>
              <a:gd name="connsiteY806" fmla="*/ 916490 h 6858000"/>
              <a:gd name="connsiteX807" fmla="*/ 5377381 w 7467600"/>
              <a:gd name="connsiteY807" fmla="*/ 912671 h 6858000"/>
              <a:gd name="connsiteX808" fmla="*/ 5460148 w 7467600"/>
              <a:gd name="connsiteY808" fmla="*/ 911442 h 6858000"/>
              <a:gd name="connsiteX809" fmla="*/ 5648971 w 7467600"/>
              <a:gd name="connsiteY809" fmla="*/ 891331 h 6858000"/>
              <a:gd name="connsiteX810" fmla="*/ 5844807 w 7467600"/>
              <a:gd name="connsiteY810" fmla="*/ 870718 h 6858000"/>
              <a:gd name="connsiteX811" fmla="*/ 5862975 w 7467600"/>
              <a:gd name="connsiteY811" fmla="*/ 869756 h 6858000"/>
              <a:gd name="connsiteX812" fmla="*/ 5920887 w 7467600"/>
              <a:gd name="connsiteY812" fmla="*/ 865929 h 6858000"/>
              <a:gd name="connsiteX813" fmla="*/ 5504425 w 7467600"/>
              <a:gd name="connsiteY813" fmla="*/ 848067 h 6858000"/>
              <a:gd name="connsiteX814" fmla="*/ 3607114 w 7467600"/>
              <a:gd name="connsiteY814" fmla="*/ 467441 h 6858000"/>
              <a:gd name="connsiteX815" fmla="*/ 3296242 w 7467600"/>
              <a:gd name="connsiteY815" fmla="*/ 807991 h 6858000"/>
              <a:gd name="connsiteX816" fmla="*/ 3174674 w 7467600"/>
              <a:gd name="connsiteY816" fmla="*/ 919759 h 6858000"/>
              <a:gd name="connsiteX817" fmla="*/ 3042978 w 7467600"/>
              <a:gd name="connsiteY817" fmla="*/ 1054894 h 6858000"/>
              <a:gd name="connsiteX818" fmla="*/ 2968914 w 7467600"/>
              <a:gd name="connsiteY818" fmla="*/ 1133756 h 6858000"/>
              <a:gd name="connsiteX819" fmla="*/ 3103823 w 7467600"/>
              <a:gd name="connsiteY819" fmla="*/ 1026814 h 6858000"/>
              <a:gd name="connsiteX820" fmla="*/ 3607114 w 7467600"/>
              <a:gd name="connsiteY820" fmla="*/ 467441 h 6858000"/>
              <a:gd name="connsiteX821" fmla="*/ 3744487 w 7467600"/>
              <a:gd name="connsiteY821" fmla="*/ 383136 h 6858000"/>
              <a:gd name="connsiteX822" fmla="*/ 3970213 w 7467600"/>
              <a:gd name="connsiteY822" fmla="*/ 995559 h 6858000"/>
              <a:gd name="connsiteX823" fmla="*/ 3744487 w 7467600"/>
              <a:gd name="connsiteY823" fmla="*/ 383136 h 6858000"/>
              <a:gd name="connsiteX824" fmla="*/ 3624562 w 7467600"/>
              <a:gd name="connsiteY824" fmla="*/ 367041 h 6858000"/>
              <a:gd name="connsiteX825" fmla="*/ 3489712 w 7467600"/>
              <a:gd name="connsiteY825" fmla="*/ 485386 h 6858000"/>
              <a:gd name="connsiteX826" fmla="*/ 3182994 w 7467600"/>
              <a:gd name="connsiteY826" fmla="*/ 828265 h 6858000"/>
              <a:gd name="connsiteX827" fmla="*/ 2892114 w 7467600"/>
              <a:gd name="connsiteY827" fmla="*/ 1172635 h 6858000"/>
              <a:gd name="connsiteX828" fmla="*/ 3021459 w 7467600"/>
              <a:gd name="connsiteY828" fmla="*/ 1035385 h 6858000"/>
              <a:gd name="connsiteX829" fmla="*/ 3153873 w 7467600"/>
              <a:gd name="connsiteY829" fmla="*/ 898971 h 6858000"/>
              <a:gd name="connsiteX830" fmla="*/ 3276511 w 7467600"/>
              <a:gd name="connsiteY830" fmla="*/ 786423 h 6858000"/>
              <a:gd name="connsiteX831" fmla="*/ 3584154 w 7467600"/>
              <a:gd name="connsiteY831" fmla="*/ 448218 h 6858000"/>
              <a:gd name="connsiteX832" fmla="*/ 3624562 w 7467600"/>
              <a:gd name="connsiteY832" fmla="*/ 367041 h 6858000"/>
              <a:gd name="connsiteX833" fmla="*/ 3766672 w 7467600"/>
              <a:gd name="connsiteY833" fmla="*/ 359429 h 6858000"/>
              <a:gd name="connsiteX834" fmla="*/ 3996338 w 7467600"/>
              <a:gd name="connsiteY834" fmla="*/ 968237 h 6858000"/>
              <a:gd name="connsiteX835" fmla="*/ 3766672 w 7467600"/>
              <a:gd name="connsiteY835" fmla="*/ 359429 h 6858000"/>
              <a:gd name="connsiteX836" fmla="*/ 5805386 w 7467600"/>
              <a:gd name="connsiteY836" fmla="*/ 239240 h 6858000"/>
              <a:gd name="connsiteX837" fmla="*/ 5736947 w 7467600"/>
              <a:gd name="connsiteY837" fmla="*/ 261367 h 6858000"/>
              <a:gd name="connsiteX838" fmla="*/ 5427012 w 7467600"/>
              <a:gd name="connsiteY838" fmla="*/ 311272 h 6858000"/>
              <a:gd name="connsiteX839" fmla="*/ 5147818 w 7467600"/>
              <a:gd name="connsiteY839" fmla="*/ 322112 h 6858000"/>
              <a:gd name="connsiteX840" fmla="*/ 5060854 w 7467600"/>
              <a:gd name="connsiteY840" fmla="*/ 311882 h 6858000"/>
              <a:gd name="connsiteX841" fmla="*/ 4945989 w 7467600"/>
              <a:gd name="connsiteY841" fmla="*/ 300516 h 6858000"/>
              <a:gd name="connsiteX842" fmla="*/ 5410479 w 7467600"/>
              <a:gd name="connsiteY842" fmla="*/ 348434 h 6858000"/>
              <a:gd name="connsiteX843" fmla="*/ 5805386 w 7467600"/>
              <a:gd name="connsiteY843" fmla="*/ 239240 h 6858000"/>
              <a:gd name="connsiteX844" fmla="*/ 5905192 w 7467600"/>
              <a:gd name="connsiteY844" fmla="*/ 163079 h 6858000"/>
              <a:gd name="connsiteX845" fmla="*/ 5865655 w 7467600"/>
              <a:gd name="connsiteY845" fmla="*/ 171901 h 6858000"/>
              <a:gd name="connsiteX846" fmla="*/ 5259740 w 7467600"/>
              <a:gd name="connsiteY846" fmla="*/ 257013 h 6858000"/>
              <a:gd name="connsiteX847" fmla="*/ 5208466 w 7467600"/>
              <a:gd name="connsiteY847" fmla="*/ 257550 h 6858000"/>
              <a:gd name="connsiteX848" fmla="*/ 4980204 w 7467600"/>
              <a:gd name="connsiteY848" fmla="*/ 271903 h 6858000"/>
              <a:gd name="connsiteX849" fmla="*/ 5068068 w 7467600"/>
              <a:gd name="connsiteY849" fmla="*/ 282244 h 6858000"/>
              <a:gd name="connsiteX850" fmla="*/ 5153231 w 7467600"/>
              <a:gd name="connsiteY850" fmla="*/ 292240 h 6858000"/>
              <a:gd name="connsiteX851" fmla="*/ 5426491 w 7467600"/>
              <a:gd name="connsiteY851" fmla="*/ 281128 h 6858000"/>
              <a:gd name="connsiteX852" fmla="*/ 5731212 w 7467600"/>
              <a:gd name="connsiteY852" fmla="*/ 231951 h 6858000"/>
              <a:gd name="connsiteX853" fmla="*/ 5905192 w 7467600"/>
              <a:gd name="connsiteY853" fmla="*/ 163079 h 6858000"/>
              <a:gd name="connsiteX854" fmla="*/ 5944437 w 7467600"/>
              <a:gd name="connsiteY854" fmla="*/ 113829 h 6858000"/>
              <a:gd name="connsiteX855" fmla="*/ 5825032 w 7467600"/>
              <a:gd name="connsiteY855" fmla="*/ 146405 h 6858000"/>
              <a:gd name="connsiteX856" fmla="*/ 4955599 w 7467600"/>
              <a:gd name="connsiteY856" fmla="*/ 247008 h 6858000"/>
              <a:gd name="connsiteX857" fmla="*/ 5210104 w 7467600"/>
              <a:gd name="connsiteY857" fmla="*/ 228123 h 6858000"/>
              <a:gd name="connsiteX858" fmla="*/ 5261015 w 7467600"/>
              <a:gd name="connsiteY858" fmla="*/ 227087 h 6858000"/>
              <a:gd name="connsiteX859" fmla="*/ 5861181 w 7467600"/>
              <a:gd name="connsiteY859" fmla="*/ 143093 h 6858000"/>
              <a:gd name="connsiteX860" fmla="*/ 5961252 w 7467600"/>
              <a:gd name="connsiteY860" fmla="*/ 114820 h 6858000"/>
              <a:gd name="connsiteX861" fmla="*/ 5944437 w 7467600"/>
              <a:gd name="connsiteY861" fmla="*/ 113829 h 6858000"/>
              <a:gd name="connsiteX862" fmla="*/ 3882765 w 7467600"/>
              <a:gd name="connsiteY862" fmla="*/ 0 h 6858000"/>
              <a:gd name="connsiteX863" fmla="*/ 3995099 w 7467600"/>
              <a:gd name="connsiteY863" fmla="*/ 0 h 6858000"/>
              <a:gd name="connsiteX864" fmla="*/ 4163818 w 7467600"/>
              <a:gd name="connsiteY864" fmla="*/ 234104 h 6858000"/>
              <a:gd name="connsiteX865" fmla="*/ 4172099 w 7467600"/>
              <a:gd name="connsiteY865" fmla="*/ 234207 h 6858000"/>
              <a:gd name="connsiteX866" fmla="*/ 4784282 w 7467600"/>
              <a:gd name="connsiteY866" fmla="*/ 276561 h 6858000"/>
              <a:gd name="connsiteX867" fmla="*/ 4801687 w 7467600"/>
              <a:gd name="connsiteY867" fmla="*/ 267764 h 6858000"/>
              <a:gd name="connsiteX868" fmla="*/ 6082788 w 7467600"/>
              <a:gd name="connsiteY868" fmla="*/ 64119 h 6858000"/>
              <a:gd name="connsiteX869" fmla="*/ 6099442 w 7467600"/>
              <a:gd name="connsiteY869" fmla="*/ 82568 h 6858000"/>
              <a:gd name="connsiteX870" fmla="*/ 4804137 w 7467600"/>
              <a:gd name="connsiteY870" fmla="*/ 320931 h 6858000"/>
              <a:gd name="connsiteX871" fmla="*/ 4227047 w 7467600"/>
              <a:gd name="connsiteY871" fmla="*/ 313415 h 6858000"/>
              <a:gd name="connsiteX872" fmla="*/ 4346041 w 7467600"/>
              <a:gd name="connsiteY872" fmla="*/ 456086 h 6858000"/>
              <a:gd name="connsiteX873" fmla="*/ 4870967 w 7467600"/>
              <a:gd name="connsiteY873" fmla="*/ 963061 h 6858000"/>
              <a:gd name="connsiteX874" fmla="*/ 4889647 w 7467600"/>
              <a:gd name="connsiteY874" fmla="*/ 957147 h 6858000"/>
              <a:gd name="connsiteX875" fmla="*/ 5422504 w 7467600"/>
              <a:gd name="connsiteY875" fmla="*/ 805191 h 6858000"/>
              <a:gd name="connsiteX876" fmla="*/ 6087656 w 7467600"/>
              <a:gd name="connsiteY876" fmla="*/ 826703 h 6858000"/>
              <a:gd name="connsiteX877" fmla="*/ 6058717 w 7467600"/>
              <a:gd name="connsiteY877" fmla="*/ 865992 h 6858000"/>
              <a:gd name="connsiteX878" fmla="*/ 4974153 w 7467600"/>
              <a:gd name="connsiteY878" fmla="*/ 1045456 h 6858000"/>
              <a:gd name="connsiteX879" fmla="*/ 5627835 w 7467600"/>
              <a:gd name="connsiteY879" fmla="*/ 1472077 h 6858000"/>
              <a:gd name="connsiteX880" fmla="*/ 5629817 w 7467600"/>
              <a:gd name="connsiteY880" fmla="*/ 1471412 h 6858000"/>
              <a:gd name="connsiteX881" fmla="*/ 5634124 w 7467600"/>
              <a:gd name="connsiteY881" fmla="*/ 1470572 h 6858000"/>
              <a:gd name="connsiteX882" fmla="*/ 5755832 w 7467600"/>
              <a:gd name="connsiteY882" fmla="*/ 1383886 h 6858000"/>
              <a:gd name="connsiteX883" fmla="*/ 6014186 w 7467600"/>
              <a:gd name="connsiteY883" fmla="*/ 1279799 h 6858000"/>
              <a:gd name="connsiteX884" fmla="*/ 6901619 w 7467600"/>
              <a:gd name="connsiteY884" fmla="*/ 1047874 h 6858000"/>
              <a:gd name="connsiteX885" fmla="*/ 6931566 w 7467600"/>
              <a:gd name="connsiteY885" fmla="*/ 1062034 h 6858000"/>
              <a:gd name="connsiteX886" fmla="*/ 5790982 w 7467600"/>
              <a:gd name="connsiteY886" fmla="*/ 1561380 h 6858000"/>
              <a:gd name="connsiteX887" fmla="*/ 6188971 w 7467600"/>
              <a:gd name="connsiteY887" fmla="*/ 1755168 h 6858000"/>
              <a:gd name="connsiteX888" fmla="*/ 6202446 w 7467600"/>
              <a:gd name="connsiteY888" fmla="*/ 1752268 h 6858000"/>
              <a:gd name="connsiteX889" fmla="*/ 7179560 w 7467600"/>
              <a:gd name="connsiteY889" fmla="*/ 1467551 h 6858000"/>
              <a:gd name="connsiteX890" fmla="*/ 7158730 w 7467600"/>
              <a:gd name="connsiteY890" fmla="*/ 1507835 h 6858000"/>
              <a:gd name="connsiteX891" fmla="*/ 6326959 w 7467600"/>
              <a:gd name="connsiteY891" fmla="*/ 1817686 h 6858000"/>
              <a:gd name="connsiteX892" fmla="*/ 6537433 w 7467600"/>
              <a:gd name="connsiteY892" fmla="*/ 1907790 h 6858000"/>
              <a:gd name="connsiteX893" fmla="*/ 6550221 w 7467600"/>
              <a:gd name="connsiteY893" fmla="*/ 1910729 h 6858000"/>
              <a:gd name="connsiteX894" fmla="*/ 6964438 w 7467600"/>
              <a:gd name="connsiteY894" fmla="*/ 2209505 h 6858000"/>
              <a:gd name="connsiteX895" fmla="*/ 7367862 w 7467600"/>
              <a:gd name="connsiteY895" fmla="*/ 2806833 h 6858000"/>
              <a:gd name="connsiteX896" fmla="*/ 7364329 w 7467600"/>
              <a:gd name="connsiteY896" fmla="*/ 2826907 h 6858000"/>
              <a:gd name="connsiteX897" fmla="*/ 7290545 w 7467600"/>
              <a:gd name="connsiteY897" fmla="*/ 2850663 h 6858000"/>
              <a:gd name="connsiteX898" fmla="*/ 6472036 w 7467600"/>
              <a:gd name="connsiteY898" fmla="*/ 1959003 h 6858000"/>
              <a:gd name="connsiteX899" fmla="*/ 5792897 w 7467600"/>
              <a:gd name="connsiteY899" fmla="*/ 1647747 h 6858000"/>
              <a:gd name="connsiteX900" fmla="*/ 5842751 w 7467600"/>
              <a:gd name="connsiteY900" fmla="*/ 1816112 h 6858000"/>
              <a:gd name="connsiteX901" fmla="*/ 5847424 w 7467600"/>
              <a:gd name="connsiteY901" fmla="*/ 1815776 h 6858000"/>
              <a:gd name="connsiteX902" fmla="*/ 6399821 w 7467600"/>
              <a:gd name="connsiteY902" fmla="*/ 2344799 h 6858000"/>
              <a:gd name="connsiteX903" fmla="*/ 6323232 w 7467600"/>
              <a:gd name="connsiteY903" fmla="*/ 2389634 h 6858000"/>
              <a:gd name="connsiteX904" fmla="*/ 5942958 w 7467600"/>
              <a:gd name="connsiteY904" fmla="*/ 2077708 h 6858000"/>
              <a:gd name="connsiteX905" fmla="*/ 5921559 w 7467600"/>
              <a:gd name="connsiteY905" fmla="*/ 2378596 h 6858000"/>
              <a:gd name="connsiteX906" fmla="*/ 5817651 w 7467600"/>
              <a:gd name="connsiteY906" fmla="*/ 3023919 h 6858000"/>
              <a:gd name="connsiteX907" fmla="*/ 5729634 w 7467600"/>
              <a:gd name="connsiteY907" fmla="*/ 3051849 h 6858000"/>
              <a:gd name="connsiteX908" fmla="*/ 5611018 w 7467600"/>
              <a:gd name="connsiteY908" fmla="*/ 2316769 h 6858000"/>
              <a:gd name="connsiteX909" fmla="*/ 5687608 w 7467600"/>
              <a:gd name="connsiteY909" fmla="*/ 2039972 h 6858000"/>
              <a:gd name="connsiteX910" fmla="*/ 5657554 w 7467600"/>
              <a:gd name="connsiteY910" fmla="*/ 1576445 h 6858000"/>
              <a:gd name="connsiteX911" fmla="*/ 5150475 w 7467600"/>
              <a:gd name="connsiteY911" fmla="*/ 1274012 h 6858000"/>
              <a:gd name="connsiteX912" fmla="*/ 5349142 w 7467600"/>
              <a:gd name="connsiteY912" fmla="*/ 2204405 h 6858000"/>
              <a:gd name="connsiteX913" fmla="*/ 5262214 w 7467600"/>
              <a:gd name="connsiteY913" fmla="*/ 2233836 h 6858000"/>
              <a:gd name="connsiteX914" fmla="*/ 4981539 w 7467600"/>
              <a:gd name="connsiteY914" fmla="*/ 1542201 h 6858000"/>
              <a:gd name="connsiteX915" fmla="*/ 4958461 w 7467600"/>
              <a:gd name="connsiteY915" fmla="*/ 1136957 h 6858000"/>
              <a:gd name="connsiteX916" fmla="*/ 4655015 w 7467600"/>
              <a:gd name="connsiteY916" fmla="*/ 891426 h 6858000"/>
              <a:gd name="connsiteX917" fmla="*/ 4348002 w 7467600"/>
              <a:gd name="connsiteY917" fmla="*/ 2205895 h 6858000"/>
              <a:gd name="connsiteX918" fmla="*/ 4262250 w 7467600"/>
              <a:gd name="connsiteY918" fmla="*/ 2219972 h 6858000"/>
              <a:gd name="connsiteX919" fmla="*/ 4550611 w 7467600"/>
              <a:gd name="connsiteY919" fmla="*/ 817540 h 6858000"/>
              <a:gd name="connsiteX920" fmla="*/ 4564418 w 7467600"/>
              <a:gd name="connsiteY920" fmla="*/ 808293 h 6858000"/>
              <a:gd name="connsiteX921" fmla="*/ 4266388 w 7467600"/>
              <a:gd name="connsiteY921" fmla="*/ 500083 h 6858000"/>
              <a:gd name="connsiteX922" fmla="*/ 4032842 w 7467600"/>
              <a:gd name="connsiteY922" fmla="*/ 211809 h 6858000"/>
              <a:gd name="connsiteX923" fmla="*/ 3882765 w 7467600"/>
              <a:gd name="connsiteY923" fmla="*/ 0 h 6858000"/>
              <a:gd name="connsiteX924" fmla="*/ 3721337 w 7467600"/>
              <a:gd name="connsiteY924" fmla="*/ 0 h 6858000"/>
              <a:gd name="connsiteX925" fmla="*/ 3797544 w 7467600"/>
              <a:gd name="connsiteY925" fmla="*/ 0 h 6858000"/>
              <a:gd name="connsiteX926" fmla="*/ 3775734 w 7467600"/>
              <a:gd name="connsiteY926" fmla="*/ 95131 h 6858000"/>
              <a:gd name="connsiteX927" fmla="*/ 3724807 w 7467600"/>
              <a:gd name="connsiteY927" fmla="*/ 272257 h 6858000"/>
              <a:gd name="connsiteX928" fmla="*/ 3726844 w 7467600"/>
              <a:gd name="connsiteY928" fmla="*/ 282988 h 6858000"/>
              <a:gd name="connsiteX929" fmla="*/ 3742664 w 7467600"/>
              <a:gd name="connsiteY929" fmla="*/ 279918 h 6858000"/>
              <a:gd name="connsiteX930" fmla="*/ 4103910 w 7467600"/>
              <a:gd name="connsiteY930" fmla="*/ 1161917 h 6858000"/>
              <a:gd name="connsiteX931" fmla="*/ 4020269 w 7467600"/>
              <a:gd name="connsiteY931" fmla="*/ 1200406 h 6858000"/>
              <a:gd name="connsiteX932" fmla="*/ 3674882 w 7467600"/>
              <a:gd name="connsiteY932" fmla="*/ 488524 h 6858000"/>
              <a:gd name="connsiteX933" fmla="*/ 3132682 w 7467600"/>
              <a:gd name="connsiteY933" fmla="*/ 1072284 h 6858000"/>
              <a:gd name="connsiteX934" fmla="*/ 2716346 w 7467600"/>
              <a:gd name="connsiteY934" fmla="*/ 1276376 h 6858000"/>
              <a:gd name="connsiteX935" fmla="*/ 2716772 w 7467600"/>
              <a:gd name="connsiteY935" fmla="*/ 1255462 h 6858000"/>
              <a:gd name="connsiteX936" fmla="*/ 3471096 w 7467600"/>
              <a:gd name="connsiteY936" fmla="*/ 437072 h 6858000"/>
              <a:gd name="connsiteX937" fmla="*/ 3639057 w 7467600"/>
              <a:gd name="connsiteY937" fmla="*/ 286334 h 6858000"/>
              <a:gd name="connsiteX938" fmla="*/ 3640309 w 7467600"/>
              <a:gd name="connsiteY938" fmla="*/ 284664 h 6858000"/>
              <a:gd name="connsiteX939" fmla="*/ 3646022 w 7467600"/>
              <a:gd name="connsiteY939" fmla="*/ 276711 h 6858000"/>
              <a:gd name="connsiteX940" fmla="*/ 3707943 w 7467600"/>
              <a:gd name="connsiteY940" fmla="*/ 65958 h 6858000"/>
              <a:gd name="connsiteX941" fmla="*/ 3721337 w 7467600"/>
              <a:gd name="connsiteY941" fmla="*/ 0 h 6858000"/>
              <a:gd name="connsiteX942" fmla="*/ 2867960 w 7467600"/>
              <a:gd name="connsiteY942" fmla="*/ 0 h 6858000"/>
              <a:gd name="connsiteX943" fmla="*/ 2926351 w 7467600"/>
              <a:gd name="connsiteY943" fmla="*/ 0 h 6858000"/>
              <a:gd name="connsiteX944" fmla="*/ 2902823 w 7467600"/>
              <a:gd name="connsiteY944" fmla="*/ 262929 h 6858000"/>
              <a:gd name="connsiteX945" fmla="*/ 2940663 w 7467600"/>
              <a:gd name="connsiteY945" fmla="*/ 140884 h 6858000"/>
              <a:gd name="connsiteX946" fmla="*/ 2947039 w 7467600"/>
              <a:gd name="connsiteY946" fmla="*/ 122524 h 6858000"/>
              <a:gd name="connsiteX947" fmla="*/ 2984316 w 7467600"/>
              <a:gd name="connsiteY947" fmla="*/ 0 h 6858000"/>
              <a:gd name="connsiteX948" fmla="*/ 3016114 w 7467600"/>
              <a:gd name="connsiteY948" fmla="*/ 0 h 6858000"/>
              <a:gd name="connsiteX949" fmla="*/ 2979949 w 7467600"/>
              <a:gd name="connsiteY949" fmla="*/ 119274 h 6858000"/>
              <a:gd name="connsiteX950" fmla="*/ 3023879 w 7467600"/>
              <a:gd name="connsiteY950" fmla="*/ 0 h 6858000"/>
              <a:gd name="connsiteX951" fmla="*/ 3105400 w 7467600"/>
              <a:gd name="connsiteY951" fmla="*/ 0 h 6858000"/>
              <a:gd name="connsiteX952" fmla="*/ 3094669 w 7467600"/>
              <a:gd name="connsiteY952" fmla="*/ 30308 h 6858000"/>
              <a:gd name="connsiteX953" fmla="*/ 2901945 w 7467600"/>
              <a:gd name="connsiteY953" fmla="*/ 466538 h 6858000"/>
              <a:gd name="connsiteX954" fmla="*/ 2815209 w 7467600"/>
              <a:gd name="connsiteY954" fmla="*/ 497361 h 6858000"/>
              <a:gd name="connsiteX955" fmla="*/ 2844845 w 7467600"/>
              <a:gd name="connsiteY955" fmla="*/ 127638 h 6858000"/>
              <a:gd name="connsiteX956" fmla="*/ 2867960 w 7467600"/>
              <a:gd name="connsiteY956" fmla="*/ 0 h 6858000"/>
              <a:gd name="connsiteX957" fmla="*/ 1057230 w 7467600"/>
              <a:gd name="connsiteY957" fmla="*/ 0 h 6858000"/>
              <a:gd name="connsiteX958" fmla="*/ 1111003 w 7467600"/>
              <a:gd name="connsiteY958" fmla="*/ 0 h 6858000"/>
              <a:gd name="connsiteX959" fmla="*/ 1125553 w 7467600"/>
              <a:gd name="connsiteY959" fmla="*/ 52588 h 6858000"/>
              <a:gd name="connsiteX960" fmla="*/ 1304276 w 7467600"/>
              <a:gd name="connsiteY960" fmla="*/ 476275 h 6858000"/>
              <a:gd name="connsiteX961" fmla="*/ 1492066 w 7467600"/>
              <a:gd name="connsiteY961" fmla="*/ 886333 h 6858000"/>
              <a:gd name="connsiteX962" fmla="*/ 1423698 w 7467600"/>
              <a:gd name="connsiteY962" fmla="*/ 710817 h 6858000"/>
              <a:gd name="connsiteX963" fmla="*/ 1357609 w 7467600"/>
              <a:gd name="connsiteY963" fmla="*/ 532892 h 6858000"/>
              <a:gd name="connsiteX964" fmla="*/ 1309550 w 7467600"/>
              <a:gd name="connsiteY964" fmla="*/ 374031 h 6858000"/>
              <a:gd name="connsiteX965" fmla="*/ 1193673 w 7467600"/>
              <a:gd name="connsiteY965" fmla="*/ 49533 h 6858000"/>
              <a:gd name="connsiteX966" fmla="*/ 1164391 w 7467600"/>
              <a:gd name="connsiteY966" fmla="*/ 0 h 6858000"/>
              <a:gd name="connsiteX967" fmla="*/ 1200666 w 7467600"/>
              <a:gd name="connsiteY967" fmla="*/ 0 h 6858000"/>
              <a:gd name="connsiteX968" fmla="*/ 1223408 w 7467600"/>
              <a:gd name="connsiteY968" fmla="*/ 38996 h 6858000"/>
              <a:gd name="connsiteX969" fmla="*/ 1339635 w 7467600"/>
              <a:gd name="connsiteY969" fmla="*/ 365517 h 6858000"/>
              <a:gd name="connsiteX970" fmla="*/ 1387469 w 7467600"/>
              <a:gd name="connsiteY970" fmla="*/ 523079 h 6858000"/>
              <a:gd name="connsiteX971" fmla="*/ 1452685 w 7467600"/>
              <a:gd name="connsiteY971" fmla="*/ 699806 h 6858000"/>
              <a:gd name="connsiteX972" fmla="*/ 1492092 w 7467600"/>
              <a:gd name="connsiteY972" fmla="*/ 800424 h 6858000"/>
              <a:gd name="connsiteX973" fmla="*/ 1455302 w 7467600"/>
              <a:gd name="connsiteY973" fmla="*/ 632913 h 6858000"/>
              <a:gd name="connsiteX974" fmla="*/ 1222336 w 7467600"/>
              <a:gd name="connsiteY974" fmla="*/ 9480 h 6858000"/>
              <a:gd name="connsiteX975" fmla="*/ 1214634 w 7467600"/>
              <a:gd name="connsiteY975" fmla="*/ 0 h 6858000"/>
              <a:gd name="connsiteX976" fmla="*/ 1289827 w 7467600"/>
              <a:gd name="connsiteY976" fmla="*/ 0 h 6858000"/>
              <a:gd name="connsiteX977" fmla="*/ 1321076 w 7467600"/>
              <a:gd name="connsiteY977" fmla="*/ 59722 h 6858000"/>
              <a:gd name="connsiteX978" fmla="*/ 1512579 w 7467600"/>
              <a:gd name="connsiteY978" fmla="*/ 626441 h 6858000"/>
              <a:gd name="connsiteX979" fmla="*/ 1506076 w 7467600"/>
              <a:gd name="connsiteY979" fmla="*/ 1089289 h 6858000"/>
              <a:gd name="connsiteX980" fmla="*/ 1486346 w 7467600"/>
              <a:gd name="connsiteY980" fmla="*/ 1079919 h 6858000"/>
              <a:gd name="connsiteX981" fmla="*/ 1070511 w 7467600"/>
              <a:gd name="connsiteY981" fmla="*/ 48609 h 6858000"/>
              <a:gd name="connsiteX982" fmla="*/ 1057230 w 7467600"/>
              <a:gd name="connsiteY982" fmla="*/ 0 h 6858000"/>
              <a:gd name="connsiteX983" fmla="*/ 43151 w 7467600"/>
              <a:gd name="connsiteY983" fmla="*/ 0 h 6858000"/>
              <a:gd name="connsiteX984" fmla="*/ 95283 w 7467600"/>
              <a:gd name="connsiteY984" fmla="*/ 0 h 6858000"/>
              <a:gd name="connsiteX985" fmla="*/ 300708 w 7467600"/>
              <a:gd name="connsiteY985" fmla="*/ 154571 h 6858000"/>
              <a:gd name="connsiteX986" fmla="*/ 530414 w 7467600"/>
              <a:gd name="connsiteY986" fmla="*/ 354673 h 6858000"/>
              <a:gd name="connsiteX987" fmla="*/ 333785 w 7467600"/>
              <a:gd name="connsiteY987" fmla="*/ 161564 h 6858000"/>
              <a:gd name="connsiteX988" fmla="*/ 147005 w 7467600"/>
              <a:gd name="connsiteY988" fmla="*/ 0 h 6858000"/>
              <a:gd name="connsiteX989" fmla="*/ 272509 w 7467600"/>
              <a:gd name="connsiteY989" fmla="*/ 0 h 6858000"/>
              <a:gd name="connsiteX990" fmla="*/ 326276 w 7467600"/>
              <a:gd name="connsiteY990" fmla="*/ 45847 h 6858000"/>
              <a:gd name="connsiteX991" fmla="*/ 823759 w 7467600"/>
              <a:gd name="connsiteY991" fmla="*/ 574145 h 6858000"/>
              <a:gd name="connsiteX992" fmla="*/ 811254 w 7467600"/>
              <a:gd name="connsiteY992" fmla="*/ 665546 h 6858000"/>
              <a:gd name="connsiteX993" fmla="*/ 154042 w 7467600"/>
              <a:gd name="connsiteY993" fmla="*/ 261522 h 6858000"/>
              <a:gd name="connsiteX994" fmla="*/ 13550 w 7467600"/>
              <a:gd name="connsiteY994" fmla="*/ 158423 h 6858000"/>
              <a:gd name="connsiteX995" fmla="*/ 0 w 7467600"/>
              <a:gd name="connsiteY995" fmla="*/ 146618 h 6858000"/>
              <a:gd name="connsiteX996" fmla="*/ 0 w 7467600"/>
              <a:gd name="connsiteY996" fmla="*/ 59161 h 6858000"/>
              <a:gd name="connsiteX997" fmla="*/ 45427 w 7467600"/>
              <a:gd name="connsiteY997" fmla="*/ 101078 h 6858000"/>
              <a:gd name="connsiteX998" fmla="*/ 630103 w 7467600"/>
              <a:gd name="connsiteY998" fmla="*/ 485885 h 6858000"/>
              <a:gd name="connsiteX999" fmla="*/ 532040 w 7467600"/>
              <a:gd name="connsiteY999" fmla="*/ 399359 h 6858000"/>
              <a:gd name="connsiteX1000" fmla="*/ 517618 w 7467600"/>
              <a:gd name="connsiteY1000" fmla="*/ 385726 h 6858000"/>
              <a:gd name="connsiteX1001" fmla="*/ 285074 w 7467600"/>
              <a:gd name="connsiteY1001" fmla="*/ 182755 h 6858000"/>
              <a:gd name="connsiteX1002" fmla="*/ 43151 w 7467600"/>
              <a:gd name="connsiteY1002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131946 w 7467600"/>
              <a:gd name="connsiteY127" fmla="*/ 5075653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41225 h 6858000"/>
              <a:gd name="connsiteX138" fmla="*/ 7467600 w 7467600"/>
              <a:gd name="connsiteY138" fmla="*/ 5277736 h 6858000"/>
              <a:gd name="connsiteX139" fmla="*/ 7327465 w 7467600"/>
              <a:gd name="connsiteY139" fmla="*/ 5174181 h 6858000"/>
              <a:gd name="connsiteX140" fmla="*/ 7244057 w 7467600"/>
              <a:gd name="connsiteY140" fmla="*/ 5124233 h 6858000"/>
              <a:gd name="connsiteX141" fmla="*/ 7353035 w 7467600"/>
              <a:gd name="connsiteY141" fmla="*/ 5197318 h 6858000"/>
              <a:gd name="connsiteX142" fmla="*/ 7467600 w 7467600"/>
              <a:gd name="connsiteY142" fmla="*/ 5297634 h 6858000"/>
              <a:gd name="connsiteX143" fmla="*/ 7467600 w 7467600"/>
              <a:gd name="connsiteY143" fmla="*/ 5361850 h 6858000"/>
              <a:gd name="connsiteX144" fmla="*/ 7368569 w 7467600"/>
              <a:gd name="connsiteY144" fmla="*/ 5270182 h 6858000"/>
              <a:gd name="connsiteX145" fmla="*/ 7131946 w 7467600"/>
              <a:gd name="connsiteY145" fmla="*/ 5075653 h 6858000"/>
              <a:gd name="connsiteX146" fmla="*/ 1903353 w 7467600"/>
              <a:gd name="connsiteY146" fmla="*/ 5044827 h 6858000"/>
              <a:gd name="connsiteX147" fmla="*/ 1936931 w 7467600"/>
              <a:gd name="connsiteY147" fmla="*/ 5093954 h 6858000"/>
              <a:gd name="connsiteX148" fmla="*/ 2195868 w 7467600"/>
              <a:gd name="connsiteY148" fmla="*/ 5396574 h 6858000"/>
              <a:gd name="connsiteX149" fmla="*/ 2088852 w 7467600"/>
              <a:gd name="connsiteY149" fmla="*/ 5166123 h 6858000"/>
              <a:gd name="connsiteX150" fmla="*/ 1958241 w 7467600"/>
              <a:gd name="connsiteY150" fmla="*/ 5067955 h 6858000"/>
              <a:gd name="connsiteX151" fmla="*/ 1903353 w 7467600"/>
              <a:gd name="connsiteY151" fmla="*/ 5044827 h 6858000"/>
              <a:gd name="connsiteX152" fmla="*/ 1979378 w 7467600"/>
              <a:gd name="connsiteY152" fmla="*/ 4769504 h 6858000"/>
              <a:gd name="connsiteX153" fmla="*/ 2882120 w 7467600"/>
              <a:gd name="connsiteY153" fmla="*/ 5064547 h 6858000"/>
              <a:gd name="connsiteX154" fmla="*/ 2793103 w 7467600"/>
              <a:gd name="connsiteY154" fmla="*/ 5039699 h 6858000"/>
              <a:gd name="connsiteX155" fmla="*/ 2770041 w 7467600"/>
              <a:gd name="connsiteY155" fmla="*/ 5033634 h 6858000"/>
              <a:gd name="connsiteX156" fmla="*/ 1979378 w 7467600"/>
              <a:gd name="connsiteY156" fmla="*/ 4769504 h 6858000"/>
              <a:gd name="connsiteX157" fmla="*/ 1927410 w 7467600"/>
              <a:gd name="connsiteY157" fmla="*/ 4716164 h 6858000"/>
              <a:gd name="connsiteX158" fmla="*/ 1959587 w 7467600"/>
              <a:gd name="connsiteY158" fmla="*/ 4728849 h 6858000"/>
              <a:gd name="connsiteX159" fmla="*/ 2777707 w 7467600"/>
              <a:gd name="connsiteY159" fmla="*/ 5003991 h 6858000"/>
              <a:gd name="connsiteX160" fmla="*/ 2800768 w 7467600"/>
              <a:gd name="connsiteY160" fmla="*/ 5010056 h 6858000"/>
              <a:gd name="connsiteX161" fmla="*/ 2879408 w 7467600"/>
              <a:gd name="connsiteY161" fmla="*/ 5031590 h 6858000"/>
              <a:gd name="connsiteX162" fmla="*/ 2862295 w 7467600"/>
              <a:gd name="connsiteY162" fmla="*/ 5022958 h 6858000"/>
              <a:gd name="connsiteX163" fmla="*/ 2813343 w 7467600"/>
              <a:gd name="connsiteY163" fmla="*/ 4998369 h 6858000"/>
              <a:gd name="connsiteX164" fmla="*/ 2646245 w 7467600"/>
              <a:gd name="connsiteY164" fmla="*/ 4930999 h 6858000"/>
              <a:gd name="connsiteX165" fmla="*/ 1999243 w 7467600"/>
              <a:gd name="connsiteY165" fmla="*/ 4730524 h 6858000"/>
              <a:gd name="connsiteX166" fmla="*/ 1979527 w 7467600"/>
              <a:gd name="connsiteY166" fmla="*/ 4726651 h 6858000"/>
              <a:gd name="connsiteX167" fmla="*/ 1927410 w 7467600"/>
              <a:gd name="connsiteY167" fmla="*/ 4716164 h 6858000"/>
              <a:gd name="connsiteX168" fmla="*/ 1997014 w 7467600"/>
              <a:gd name="connsiteY168" fmla="*/ 4698007 h 6858000"/>
              <a:gd name="connsiteX169" fmla="*/ 2005458 w 7467600"/>
              <a:gd name="connsiteY169" fmla="*/ 4699540 h 6858000"/>
              <a:gd name="connsiteX170" fmla="*/ 2657186 w 7467600"/>
              <a:gd name="connsiteY170" fmla="*/ 4901687 h 6858000"/>
              <a:gd name="connsiteX171" fmla="*/ 2826662 w 7467600"/>
              <a:gd name="connsiteY171" fmla="*/ 4970362 h 6858000"/>
              <a:gd name="connsiteX172" fmla="*/ 2876100 w 7467600"/>
              <a:gd name="connsiteY172" fmla="*/ 4995397 h 6858000"/>
              <a:gd name="connsiteX173" fmla="*/ 3042600 w 7467600"/>
              <a:gd name="connsiteY173" fmla="*/ 5059532 h 6858000"/>
              <a:gd name="connsiteX174" fmla="*/ 1997014 w 7467600"/>
              <a:gd name="connsiteY174" fmla="*/ 4698007 h 6858000"/>
              <a:gd name="connsiteX175" fmla="*/ 2305292 w 7467600"/>
              <a:gd name="connsiteY175" fmla="*/ 4219492 h 6858000"/>
              <a:gd name="connsiteX176" fmla="*/ 3360922 w 7467600"/>
              <a:gd name="connsiteY176" fmla="*/ 4529373 h 6858000"/>
              <a:gd name="connsiteX177" fmla="*/ 3492420 w 7467600"/>
              <a:gd name="connsiteY177" fmla="*/ 4510145 h 6858000"/>
              <a:gd name="connsiteX178" fmla="*/ 3364086 w 7467600"/>
              <a:gd name="connsiteY178" fmla="*/ 4480340 h 6858000"/>
              <a:gd name="connsiteX179" fmla="*/ 3225818 w 7467600"/>
              <a:gd name="connsiteY179" fmla="*/ 4411822 h 6858000"/>
              <a:gd name="connsiteX180" fmla="*/ 3129696 w 7467600"/>
              <a:gd name="connsiteY180" fmla="*/ 4360704 h 6858000"/>
              <a:gd name="connsiteX181" fmla="*/ 2814545 w 7467600"/>
              <a:gd name="connsiteY181" fmla="*/ 4282955 h 6858000"/>
              <a:gd name="connsiteX182" fmla="*/ 2305292 w 7467600"/>
              <a:gd name="connsiteY182" fmla="*/ 4219492 h 6858000"/>
              <a:gd name="connsiteX183" fmla="*/ 2626982 w 7467600"/>
              <a:gd name="connsiteY183" fmla="*/ 4206450 h 6858000"/>
              <a:gd name="connsiteX184" fmla="*/ 2490617 w 7467600"/>
              <a:gd name="connsiteY184" fmla="*/ 4206951 h 6858000"/>
              <a:gd name="connsiteX185" fmla="*/ 2819869 w 7467600"/>
              <a:gd name="connsiteY185" fmla="*/ 4252936 h 6858000"/>
              <a:gd name="connsiteX186" fmla="*/ 3143018 w 7467600"/>
              <a:gd name="connsiteY186" fmla="*/ 4332698 h 6858000"/>
              <a:gd name="connsiteX187" fmla="*/ 3241520 w 7467600"/>
              <a:gd name="connsiteY187" fmla="*/ 4385112 h 6858000"/>
              <a:gd name="connsiteX188" fmla="*/ 3374575 w 7467600"/>
              <a:gd name="connsiteY188" fmla="*/ 4451517 h 6858000"/>
              <a:gd name="connsiteX189" fmla="*/ 3505221 w 7467600"/>
              <a:gd name="connsiteY189" fmla="*/ 4480757 h 6858000"/>
              <a:gd name="connsiteX190" fmla="*/ 2626982 w 7467600"/>
              <a:gd name="connsiteY190" fmla="*/ 4206450 h 6858000"/>
              <a:gd name="connsiteX191" fmla="*/ 1310106 w 7467600"/>
              <a:gd name="connsiteY191" fmla="*/ 3943217 h 6858000"/>
              <a:gd name="connsiteX192" fmla="*/ 854994 w 7467600"/>
              <a:gd name="connsiteY192" fmla="*/ 4399136 h 6858000"/>
              <a:gd name="connsiteX193" fmla="*/ 742462 w 7467600"/>
              <a:gd name="connsiteY193" fmla="*/ 4594648 h 6858000"/>
              <a:gd name="connsiteX194" fmla="*/ 820602 w 7467600"/>
              <a:gd name="connsiteY194" fmla="*/ 4485915 h 6858000"/>
              <a:gd name="connsiteX195" fmla="*/ 878295 w 7467600"/>
              <a:gd name="connsiteY195" fmla="*/ 4403594 h 6858000"/>
              <a:gd name="connsiteX196" fmla="*/ 1240607 w 7467600"/>
              <a:gd name="connsiteY196" fmla="*/ 4010401 h 6858000"/>
              <a:gd name="connsiteX197" fmla="*/ 1310106 w 7467600"/>
              <a:gd name="connsiteY197" fmla="*/ 3943217 h 6858000"/>
              <a:gd name="connsiteX198" fmla="*/ 1423113 w 7467600"/>
              <a:gd name="connsiteY198" fmla="*/ 3874565 h 6858000"/>
              <a:gd name="connsiteX199" fmla="*/ 1260565 w 7467600"/>
              <a:gd name="connsiteY199" fmla="*/ 4031982 h 6858000"/>
              <a:gd name="connsiteX200" fmla="*/ 901900 w 7467600"/>
              <a:gd name="connsiteY200" fmla="*/ 4421236 h 6858000"/>
              <a:gd name="connsiteX201" fmla="*/ 845044 w 7467600"/>
              <a:gd name="connsiteY201" fmla="*/ 4502436 h 6858000"/>
              <a:gd name="connsiteX202" fmla="*/ 685926 w 7467600"/>
              <a:gd name="connsiteY202" fmla="*/ 4703069 h 6858000"/>
              <a:gd name="connsiteX203" fmla="*/ 684248 w 7467600"/>
              <a:gd name="connsiteY203" fmla="*/ 4706721 h 6858000"/>
              <a:gd name="connsiteX204" fmla="*/ 1423113 w 7467600"/>
              <a:gd name="connsiteY204" fmla="*/ 3874565 h 6858000"/>
              <a:gd name="connsiteX205" fmla="*/ 3316479 w 7467600"/>
              <a:gd name="connsiteY205" fmla="*/ 3872136 h 6858000"/>
              <a:gd name="connsiteX206" fmla="*/ 3546806 w 7467600"/>
              <a:gd name="connsiteY206" fmla="*/ 4356139 h 6858000"/>
              <a:gd name="connsiteX207" fmla="*/ 3364433 w 7467600"/>
              <a:gd name="connsiteY207" fmla="*/ 3953121 h 6858000"/>
              <a:gd name="connsiteX208" fmla="*/ 3316479 w 7467600"/>
              <a:gd name="connsiteY208" fmla="*/ 3872136 h 6858000"/>
              <a:gd name="connsiteX209" fmla="*/ 3291335 w 7467600"/>
              <a:gd name="connsiteY209" fmla="*/ 3767420 h 6858000"/>
              <a:gd name="connsiteX210" fmla="*/ 3390805 w 7467600"/>
              <a:gd name="connsiteY210" fmla="*/ 3937163 h 6858000"/>
              <a:gd name="connsiteX211" fmla="*/ 3579062 w 7467600"/>
              <a:gd name="connsiteY211" fmla="*/ 4359040 h 6858000"/>
              <a:gd name="connsiteX212" fmla="*/ 3467355 w 7467600"/>
              <a:gd name="connsiteY212" fmla="*/ 3988130 h 6858000"/>
              <a:gd name="connsiteX213" fmla="*/ 3310753 w 7467600"/>
              <a:gd name="connsiteY213" fmla="*/ 3787140 h 6858000"/>
              <a:gd name="connsiteX214" fmla="*/ 3291335 w 7467600"/>
              <a:gd name="connsiteY214" fmla="*/ 3767420 h 6858000"/>
              <a:gd name="connsiteX215" fmla="*/ 1635889 w 7467600"/>
              <a:gd name="connsiteY215" fmla="*/ 3709494 h 6858000"/>
              <a:gd name="connsiteX216" fmla="*/ 1634800 w 7467600"/>
              <a:gd name="connsiteY216" fmla="*/ 3731111 h 6858000"/>
              <a:gd name="connsiteX217" fmla="*/ 1635889 w 7467600"/>
              <a:gd name="connsiteY217" fmla="*/ 3709494 h 6858000"/>
              <a:gd name="connsiteX218" fmla="*/ 1510397 w 7467600"/>
              <a:gd name="connsiteY218" fmla="*/ 3684705 h 6858000"/>
              <a:gd name="connsiteX219" fmla="*/ 1146550 w 7467600"/>
              <a:gd name="connsiteY219" fmla="*/ 3802012 h 6858000"/>
              <a:gd name="connsiteX220" fmla="*/ 698834 w 7467600"/>
              <a:gd name="connsiteY220" fmla="*/ 3952272 h 6858000"/>
              <a:gd name="connsiteX221" fmla="*/ 34256 w 7467600"/>
              <a:gd name="connsiteY221" fmla="*/ 4347603 h 6858000"/>
              <a:gd name="connsiteX222" fmla="*/ 527241 w 7467600"/>
              <a:gd name="connsiteY222" fmla="*/ 4065078 h 6858000"/>
              <a:gd name="connsiteX223" fmla="*/ 1510397 w 7467600"/>
              <a:gd name="connsiteY223" fmla="*/ 3684705 h 6858000"/>
              <a:gd name="connsiteX224" fmla="*/ 1313114 w 7467600"/>
              <a:gd name="connsiteY224" fmla="*/ 3655216 h 6858000"/>
              <a:gd name="connsiteX225" fmla="*/ 1109304 w 7467600"/>
              <a:gd name="connsiteY225" fmla="*/ 3669030 h 6858000"/>
              <a:gd name="connsiteX226" fmla="*/ 8129 w 7467600"/>
              <a:gd name="connsiteY226" fmla="*/ 4330519 h 6858000"/>
              <a:gd name="connsiteX227" fmla="*/ 687572 w 7467600"/>
              <a:gd name="connsiteY227" fmla="*/ 3925629 h 6858000"/>
              <a:gd name="connsiteX228" fmla="*/ 1138365 w 7467600"/>
              <a:gd name="connsiteY228" fmla="*/ 3774515 h 6858000"/>
              <a:gd name="connsiteX229" fmla="*/ 1505579 w 7467600"/>
              <a:gd name="connsiteY229" fmla="*/ 3655526 h 6858000"/>
              <a:gd name="connsiteX230" fmla="*/ 1313114 w 7467600"/>
              <a:gd name="connsiteY230" fmla="*/ 3655216 h 6858000"/>
              <a:gd name="connsiteX231" fmla="*/ 3655073 w 7467600"/>
              <a:gd name="connsiteY231" fmla="*/ 3650884 h 6858000"/>
              <a:gd name="connsiteX232" fmla="*/ 3989938 w 7467600"/>
              <a:gd name="connsiteY232" fmla="*/ 3991685 h 6858000"/>
              <a:gd name="connsiteX233" fmla="*/ 4393907 w 7467600"/>
              <a:gd name="connsiteY233" fmla="*/ 4261258 h 6858000"/>
              <a:gd name="connsiteX234" fmla="*/ 4648051 w 7467600"/>
              <a:gd name="connsiteY234" fmla="*/ 4374051 h 6858000"/>
              <a:gd name="connsiteX235" fmla="*/ 4383389 w 7467600"/>
              <a:gd name="connsiteY235" fmla="*/ 4184369 h 6858000"/>
              <a:gd name="connsiteX236" fmla="*/ 4165508 w 7467600"/>
              <a:gd name="connsiteY236" fmla="*/ 4035196 h 6858000"/>
              <a:gd name="connsiteX237" fmla="*/ 4068162 w 7467600"/>
              <a:gd name="connsiteY237" fmla="*/ 3953394 h 6858000"/>
              <a:gd name="connsiteX238" fmla="*/ 3981416 w 7467600"/>
              <a:gd name="connsiteY238" fmla="*/ 3880482 h 6858000"/>
              <a:gd name="connsiteX239" fmla="*/ 3800147 w 7467600"/>
              <a:gd name="connsiteY239" fmla="*/ 3749872 h 6858000"/>
              <a:gd name="connsiteX240" fmla="*/ 3655073 w 7467600"/>
              <a:gd name="connsiteY240" fmla="*/ 3650884 h 6858000"/>
              <a:gd name="connsiteX241" fmla="*/ 3670252 w 7467600"/>
              <a:gd name="connsiteY241" fmla="*/ 3622798 h 6858000"/>
              <a:gd name="connsiteX242" fmla="*/ 3817258 w 7467600"/>
              <a:gd name="connsiteY242" fmla="*/ 3723577 h 6858000"/>
              <a:gd name="connsiteX243" fmla="*/ 4000461 w 7467600"/>
              <a:gd name="connsiteY243" fmla="*/ 3855966 h 6858000"/>
              <a:gd name="connsiteX244" fmla="*/ 4088180 w 7467600"/>
              <a:gd name="connsiteY244" fmla="*/ 3929774 h 6858000"/>
              <a:gd name="connsiteX245" fmla="*/ 4184555 w 7467600"/>
              <a:gd name="connsiteY245" fmla="*/ 4010683 h 6858000"/>
              <a:gd name="connsiteX246" fmla="*/ 4399563 w 7467600"/>
              <a:gd name="connsiteY246" fmla="*/ 4158106 h 6858000"/>
              <a:gd name="connsiteX247" fmla="*/ 4684469 w 7467600"/>
              <a:gd name="connsiteY247" fmla="*/ 4364680 h 6858000"/>
              <a:gd name="connsiteX248" fmla="*/ 4690271 w 7467600"/>
              <a:gd name="connsiteY248" fmla="*/ 4370034 h 6858000"/>
              <a:gd name="connsiteX249" fmla="*/ 4136093 w 7467600"/>
              <a:gd name="connsiteY249" fmla="*/ 3858466 h 6858000"/>
              <a:gd name="connsiteX250" fmla="*/ 3670252 w 7467600"/>
              <a:gd name="connsiteY250" fmla="*/ 3622798 h 6858000"/>
              <a:gd name="connsiteX251" fmla="*/ 4440129 w 7467600"/>
              <a:gd name="connsiteY251" fmla="*/ 3448571 h 6858000"/>
              <a:gd name="connsiteX252" fmla="*/ 4856525 w 7467600"/>
              <a:gd name="connsiteY252" fmla="*/ 3915351 h 6858000"/>
              <a:gd name="connsiteX253" fmla="*/ 5059055 w 7467600"/>
              <a:gd name="connsiteY253" fmla="*/ 4108918 h 6858000"/>
              <a:gd name="connsiteX254" fmla="*/ 5290070 w 7467600"/>
              <a:gd name="connsiteY254" fmla="*/ 4263619 h 6858000"/>
              <a:gd name="connsiteX255" fmla="*/ 4834991 w 7467600"/>
              <a:gd name="connsiteY255" fmla="*/ 3830985 h 6858000"/>
              <a:gd name="connsiteX256" fmla="*/ 4440129 w 7467600"/>
              <a:gd name="connsiteY256" fmla="*/ 3448571 h 6858000"/>
              <a:gd name="connsiteX257" fmla="*/ 4441737 w 7467600"/>
              <a:gd name="connsiteY257" fmla="*/ 3399734 h 6858000"/>
              <a:gd name="connsiteX258" fmla="*/ 4431236 w 7467600"/>
              <a:gd name="connsiteY258" fmla="*/ 3400954 h 6858000"/>
              <a:gd name="connsiteX259" fmla="*/ 4557150 w 7467600"/>
              <a:gd name="connsiteY259" fmla="*/ 3510023 h 6858000"/>
              <a:gd name="connsiteX260" fmla="*/ 4856936 w 7467600"/>
              <a:gd name="connsiteY260" fmla="*/ 3809146 h 6858000"/>
              <a:gd name="connsiteX261" fmla="*/ 5111996 w 7467600"/>
              <a:gd name="connsiteY261" fmla="*/ 4065759 h 6858000"/>
              <a:gd name="connsiteX262" fmla="*/ 5388878 w 7467600"/>
              <a:gd name="connsiteY262" fmla="*/ 4300185 h 6858000"/>
              <a:gd name="connsiteX263" fmla="*/ 5425556 w 7467600"/>
              <a:gd name="connsiteY263" fmla="*/ 4308967 h 6858000"/>
              <a:gd name="connsiteX264" fmla="*/ 4943646 w 7467600"/>
              <a:gd name="connsiteY264" fmla="*/ 3822916 h 6858000"/>
              <a:gd name="connsiteX265" fmla="*/ 4594837 w 7467600"/>
              <a:gd name="connsiteY265" fmla="*/ 3532274 h 6858000"/>
              <a:gd name="connsiteX266" fmla="*/ 4441737 w 7467600"/>
              <a:gd name="connsiteY266" fmla="*/ 3399734 h 6858000"/>
              <a:gd name="connsiteX267" fmla="*/ 5425834 w 7467600"/>
              <a:gd name="connsiteY267" fmla="*/ 3162785 h 6858000"/>
              <a:gd name="connsiteX268" fmla="*/ 5401644 w 7467600"/>
              <a:gd name="connsiteY268" fmla="*/ 3617847 h 6858000"/>
              <a:gd name="connsiteX269" fmla="*/ 5467256 w 7467600"/>
              <a:gd name="connsiteY269" fmla="*/ 4175494 h 6858000"/>
              <a:gd name="connsiteX270" fmla="*/ 5448069 w 7467600"/>
              <a:gd name="connsiteY270" fmla="*/ 3567554 h 6858000"/>
              <a:gd name="connsiteX271" fmla="*/ 5425834 w 7467600"/>
              <a:gd name="connsiteY271" fmla="*/ 3162785 h 6858000"/>
              <a:gd name="connsiteX272" fmla="*/ 1318687 w 7467600"/>
              <a:gd name="connsiteY272" fmla="*/ 3113840 h 6858000"/>
              <a:gd name="connsiteX273" fmla="*/ 1066793 w 7467600"/>
              <a:gd name="connsiteY273" fmla="*/ 3212171 h 6858000"/>
              <a:gd name="connsiteX274" fmla="*/ 993319 w 7467600"/>
              <a:gd name="connsiteY274" fmla="*/ 3247648 h 6858000"/>
              <a:gd name="connsiteX275" fmla="*/ 853081 w 7467600"/>
              <a:gd name="connsiteY275" fmla="*/ 3312410 h 6858000"/>
              <a:gd name="connsiteX276" fmla="*/ 805957 w 7467600"/>
              <a:gd name="connsiteY276" fmla="*/ 3330443 h 6858000"/>
              <a:gd name="connsiteX277" fmla="*/ 1318687 w 7467600"/>
              <a:gd name="connsiteY277" fmla="*/ 3113840 h 6858000"/>
              <a:gd name="connsiteX278" fmla="*/ 5453702 w 7467600"/>
              <a:gd name="connsiteY278" fmla="*/ 3090882 h 6858000"/>
              <a:gd name="connsiteX279" fmla="*/ 5480135 w 7467600"/>
              <a:gd name="connsiteY279" fmla="*/ 3565802 h 6858000"/>
              <a:gd name="connsiteX280" fmla="*/ 5499023 w 7467600"/>
              <a:gd name="connsiteY280" fmla="*/ 4166310 h 6858000"/>
              <a:gd name="connsiteX281" fmla="*/ 5547022 w 7467600"/>
              <a:gd name="connsiteY281" fmla="*/ 3607838 h 6858000"/>
              <a:gd name="connsiteX282" fmla="*/ 5515964 w 7467600"/>
              <a:gd name="connsiteY282" fmla="*/ 3378541 h 6858000"/>
              <a:gd name="connsiteX283" fmla="*/ 5453702 w 7467600"/>
              <a:gd name="connsiteY283" fmla="*/ 3090882 h 6858000"/>
              <a:gd name="connsiteX284" fmla="*/ 1238695 w 7467600"/>
              <a:gd name="connsiteY284" fmla="*/ 3076820 h 6858000"/>
              <a:gd name="connsiteX285" fmla="*/ 716371 w 7467600"/>
              <a:gd name="connsiteY285" fmla="*/ 3293249 h 6858000"/>
              <a:gd name="connsiteX286" fmla="*/ 579522 w 7467600"/>
              <a:gd name="connsiteY286" fmla="*/ 3371759 h 6858000"/>
              <a:gd name="connsiteX287" fmla="*/ 600288 w 7467600"/>
              <a:gd name="connsiteY287" fmla="*/ 3365555 h 6858000"/>
              <a:gd name="connsiteX288" fmla="*/ 840692 w 7467600"/>
              <a:gd name="connsiteY288" fmla="*/ 3284921 h 6858000"/>
              <a:gd name="connsiteX289" fmla="*/ 979248 w 7467600"/>
              <a:gd name="connsiteY289" fmla="*/ 3221003 h 6858000"/>
              <a:gd name="connsiteX290" fmla="*/ 1053282 w 7467600"/>
              <a:gd name="connsiteY290" fmla="*/ 3185247 h 6858000"/>
              <a:gd name="connsiteX291" fmla="*/ 1320603 w 7467600"/>
              <a:gd name="connsiteY291" fmla="*/ 3081281 h 6858000"/>
              <a:gd name="connsiteX292" fmla="*/ 1238695 w 7467600"/>
              <a:gd name="connsiteY292" fmla="*/ 3076820 h 6858000"/>
              <a:gd name="connsiteX293" fmla="*/ 5425627 w 7467600"/>
              <a:gd name="connsiteY293" fmla="*/ 2954192 h 6858000"/>
              <a:gd name="connsiteX294" fmla="*/ 5470770 w 7467600"/>
              <a:gd name="connsiteY294" fmla="*/ 3005435 h 6858000"/>
              <a:gd name="connsiteX295" fmla="*/ 5519779 w 7467600"/>
              <a:gd name="connsiteY295" fmla="*/ 4359223 h 6858000"/>
              <a:gd name="connsiteX296" fmla="*/ 5520293 w 7467600"/>
              <a:gd name="connsiteY296" fmla="*/ 4360602 h 6858000"/>
              <a:gd name="connsiteX297" fmla="*/ 5767221 w 7467600"/>
              <a:gd name="connsiteY297" fmla="*/ 4665564 h 6858000"/>
              <a:gd name="connsiteX298" fmla="*/ 6937169 w 7467600"/>
              <a:gd name="connsiteY298" fmla="*/ 4815941 h 6858000"/>
              <a:gd name="connsiteX299" fmla="*/ 6953922 w 7467600"/>
              <a:gd name="connsiteY299" fmla="*/ 4890068 h 6858000"/>
              <a:gd name="connsiteX300" fmla="*/ 6071359 w 7467600"/>
              <a:gd name="connsiteY300" fmla="*/ 4770770 h 6858000"/>
              <a:gd name="connsiteX301" fmla="*/ 6038839 w 7467600"/>
              <a:gd name="connsiteY301" fmla="*/ 4764474 h 6858000"/>
              <a:gd name="connsiteX302" fmla="*/ 6038706 w 7467600"/>
              <a:gd name="connsiteY302" fmla="*/ 4763847 h 6858000"/>
              <a:gd name="connsiteX303" fmla="*/ 6037784 w 7467600"/>
              <a:gd name="connsiteY303" fmla="*/ 4764270 h 6858000"/>
              <a:gd name="connsiteX304" fmla="*/ 6038839 w 7467600"/>
              <a:gd name="connsiteY304" fmla="*/ 4764474 h 6858000"/>
              <a:gd name="connsiteX305" fmla="*/ 6040338 w 7467600"/>
              <a:gd name="connsiteY305" fmla="*/ 4771418 h 6858000"/>
              <a:gd name="connsiteX306" fmla="*/ 6024488 w 7467600"/>
              <a:gd name="connsiteY306" fmla="*/ 4809903 h 6858000"/>
              <a:gd name="connsiteX307" fmla="*/ 5599771 w 7467600"/>
              <a:gd name="connsiteY307" fmla="*/ 5509652 h 6858000"/>
              <a:gd name="connsiteX308" fmla="*/ 5548843 w 7467600"/>
              <a:gd name="connsiteY308" fmla="*/ 5563845 h 6858000"/>
              <a:gd name="connsiteX309" fmla="*/ 5940952 w 7467600"/>
              <a:gd name="connsiteY309" fmla="*/ 6250028 h 6858000"/>
              <a:gd name="connsiteX310" fmla="*/ 6043441 w 7467600"/>
              <a:gd name="connsiteY310" fmla="*/ 6665847 h 6858000"/>
              <a:gd name="connsiteX311" fmla="*/ 6093432 w 7467600"/>
              <a:gd name="connsiteY311" fmla="*/ 6858000 h 6858000"/>
              <a:gd name="connsiteX312" fmla="*/ 6034344 w 7467600"/>
              <a:gd name="connsiteY312" fmla="*/ 6858000 h 6858000"/>
              <a:gd name="connsiteX313" fmla="*/ 6026679 w 7467600"/>
              <a:gd name="connsiteY313" fmla="*/ 6836959 h 6858000"/>
              <a:gd name="connsiteX314" fmla="*/ 5800441 w 7467600"/>
              <a:gd name="connsiteY314" fmla="*/ 6335286 h 6858000"/>
              <a:gd name="connsiteX315" fmla="*/ 5526562 w 7467600"/>
              <a:gd name="connsiteY315" fmla="*/ 5705388 h 6858000"/>
              <a:gd name="connsiteX316" fmla="*/ 5519640 w 7467600"/>
              <a:gd name="connsiteY316" fmla="*/ 5683774 h 6858000"/>
              <a:gd name="connsiteX317" fmla="*/ 5844559 w 7467600"/>
              <a:gd name="connsiteY317" fmla="*/ 6553349 h 6858000"/>
              <a:gd name="connsiteX318" fmla="*/ 5975994 w 7467600"/>
              <a:gd name="connsiteY318" fmla="*/ 6858000 h 6858000"/>
              <a:gd name="connsiteX319" fmla="*/ 5898547 w 7467600"/>
              <a:gd name="connsiteY319" fmla="*/ 6858000 h 6858000"/>
              <a:gd name="connsiteX320" fmla="*/ 5682041 w 7467600"/>
              <a:gd name="connsiteY320" fmla="*/ 6355860 h 6858000"/>
              <a:gd name="connsiteX321" fmla="*/ 5461758 w 7467600"/>
              <a:gd name="connsiteY321" fmla="*/ 5820220 h 6858000"/>
              <a:gd name="connsiteX322" fmla="*/ 5237282 w 7467600"/>
              <a:gd name="connsiteY322" fmla="*/ 6579086 h 6858000"/>
              <a:gd name="connsiteX323" fmla="*/ 5115009 w 7467600"/>
              <a:gd name="connsiteY323" fmla="*/ 6858000 h 6858000"/>
              <a:gd name="connsiteX324" fmla="*/ 5028074 w 7467600"/>
              <a:gd name="connsiteY324" fmla="*/ 6858000 h 6858000"/>
              <a:gd name="connsiteX325" fmla="*/ 5079508 w 7467600"/>
              <a:gd name="connsiteY325" fmla="*/ 6749074 h 6858000"/>
              <a:gd name="connsiteX326" fmla="*/ 5371846 w 7467600"/>
              <a:gd name="connsiteY326" fmla="*/ 5924413 h 6858000"/>
              <a:gd name="connsiteX327" fmla="*/ 5270512 w 7467600"/>
              <a:gd name="connsiteY327" fmla="*/ 6138975 h 6858000"/>
              <a:gd name="connsiteX328" fmla="*/ 5062409 w 7467600"/>
              <a:gd name="connsiteY328" fmla="*/ 6653544 h 6858000"/>
              <a:gd name="connsiteX329" fmla="*/ 5036628 w 7467600"/>
              <a:gd name="connsiteY329" fmla="*/ 6754247 h 6858000"/>
              <a:gd name="connsiteX330" fmla="*/ 5009112 w 7467600"/>
              <a:gd name="connsiteY330" fmla="*/ 6858000 h 6858000"/>
              <a:gd name="connsiteX331" fmla="*/ 4976679 w 7467600"/>
              <a:gd name="connsiteY331" fmla="*/ 6858000 h 6858000"/>
              <a:gd name="connsiteX332" fmla="*/ 5006537 w 7467600"/>
              <a:gd name="connsiteY332" fmla="*/ 6747068 h 6858000"/>
              <a:gd name="connsiteX333" fmla="*/ 5032723 w 7467600"/>
              <a:gd name="connsiteY333" fmla="*/ 6644957 h 6858000"/>
              <a:gd name="connsiteX334" fmla="*/ 5242949 w 7467600"/>
              <a:gd name="connsiteY334" fmla="*/ 6125175 h 6858000"/>
              <a:gd name="connsiteX335" fmla="*/ 5286321 w 7467600"/>
              <a:gd name="connsiteY335" fmla="*/ 6033555 h 6858000"/>
              <a:gd name="connsiteX336" fmla="*/ 5008210 w 7467600"/>
              <a:gd name="connsiteY336" fmla="*/ 6649194 h 6858000"/>
              <a:gd name="connsiteX337" fmla="*/ 4986321 w 7467600"/>
              <a:gd name="connsiteY337" fmla="*/ 6765687 h 6858000"/>
              <a:gd name="connsiteX338" fmla="*/ 4973474 w 7467600"/>
              <a:gd name="connsiteY338" fmla="*/ 6858000 h 6858000"/>
              <a:gd name="connsiteX339" fmla="*/ 4907178 w 7467600"/>
              <a:gd name="connsiteY339" fmla="*/ 6858000 h 6858000"/>
              <a:gd name="connsiteX340" fmla="*/ 4910810 w 7467600"/>
              <a:gd name="connsiteY340" fmla="*/ 6829660 h 6858000"/>
              <a:gd name="connsiteX341" fmla="*/ 4987461 w 7467600"/>
              <a:gd name="connsiteY341" fmla="*/ 6432994 h 6858000"/>
              <a:gd name="connsiteX342" fmla="*/ 5179262 w 7467600"/>
              <a:gd name="connsiteY342" fmla="*/ 6035044 h 6858000"/>
              <a:gd name="connsiteX343" fmla="*/ 4689678 w 7467600"/>
              <a:gd name="connsiteY343" fmla="*/ 6440241 h 6858000"/>
              <a:gd name="connsiteX344" fmla="*/ 4477543 w 7467600"/>
              <a:gd name="connsiteY344" fmla="*/ 6674836 h 6858000"/>
              <a:gd name="connsiteX345" fmla="*/ 4329957 w 7467600"/>
              <a:gd name="connsiteY345" fmla="*/ 6858000 h 6858000"/>
              <a:gd name="connsiteX346" fmla="*/ 4218595 w 7467600"/>
              <a:gd name="connsiteY346" fmla="*/ 6858000 h 6858000"/>
              <a:gd name="connsiteX347" fmla="*/ 4368888 w 7467600"/>
              <a:gd name="connsiteY347" fmla="*/ 6668412 h 6858000"/>
              <a:gd name="connsiteX348" fmla="*/ 4563091 w 7467600"/>
              <a:gd name="connsiteY348" fmla="*/ 6442508 h 6858000"/>
              <a:gd name="connsiteX349" fmla="*/ 5387324 w 7467600"/>
              <a:gd name="connsiteY349" fmla="*/ 5705830 h 6858000"/>
              <a:gd name="connsiteX350" fmla="*/ 5073620 w 7467600"/>
              <a:gd name="connsiteY350" fmla="*/ 5955437 h 6858000"/>
              <a:gd name="connsiteX351" fmla="*/ 4689789 w 7467600"/>
              <a:gd name="connsiteY351" fmla="*/ 6268382 h 6858000"/>
              <a:gd name="connsiteX352" fmla="*/ 4418722 w 7467600"/>
              <a:gd name="connsiteY352" fmla="*/ 6570886 h 6858000"/>
              <a:gd name="connsiteX353" fmla="*/ 4214944 w 7467600"/>
              <a:gd name="connsiteY353" fmla="*/ 6858000 h 6858000"/>
              <a:gd name="connsiteX354" fmla="*/ 4177898 w 7467600"/>
              <a:gd name="connsiteY354" fmla="*/ 6858000 h 6858000"/>
              <a:gd name="connsiteX355" fmla="*/ 4391597 w 7467600"/>
              <a:gd name="connsiteY355" fmla="*/ 6556370 h 6858000"/>
              <a:gd name="connsiteX356" fmla="*/ 4668889 w 7467600"/>
              <a:gd name="connsiteY356" fmla="*/ 6246399 h 6858000"/>
              <a:gd name="connsiteX357" fmla="*/ 5055427 w 7467600"/>
              <a:gd name="connsiteY357" fmla="*/ 5931476 h 6858000"/>
              <a:gd name="connsiteX358" fmla="*/ 5371814 w 7467600"/>
              <a:gd name="connsiteY358" fmla="*/ 5678975 h 6858000"/>
              <a:gd name="connsiteX359" fmla="*/ 4987918 w 7467600"/>
              <a:gd name="connsiteY359" fmla="*/ 5838701 h 6858000"/>
              <a:gd name="connsiteX360" fmla="*/ 4317146 w 7467600"/>
              <a:gd name="connsiteY360" fmla="*/ 6587716 h 6858000"/>
              <a:gd name="connsiteX361" fmla="*/ 4171627 w 7467600"/>
              <a:gd name="connsiteY361" fmla="*/ 6858000 h 6858000"/>
              <a:gd name="connsiteX362" fmla="*/ 4081585 w 7467600"/>
              <a:gd name="connsiteY362" fmla="*/ 6858000 h 6858000"/>
              <a:gd name="connsiteX363" fmla="*/ 4238603 w 7467600"/>
              <a:gd name="connsiteY363" fmla="*/ 6559341 h 6858000"/>
              <a:gd name="connsiteX364" fmla="*/ 4778333 w 7467600"/>
              <a:gd name="connsiteY364" fmla="*/ 5873626 h 6858000"/>
              <a:gd name="connsiteX365" fmla="*/ 5414185 w 7467600"/>
              <a:gd name="connsiteY365" fmla="*/ 5573882 h 6858000"/>
              <a:gd name="connsiteX366" fmla="*/ 5959648 w 7467600"/>
              <a:gd name="connsiteY366" fmla="*/ 4760797 h 6858000"/>
              <a:gd name="connsiteX367" fmla="*/ 5355019 w 7467600"/>
              <a:gd name="connsiteY367" fmla="*/ 4734672 h 6858000"/>
              <a:gd name="connsiteX368" fmla="*/ 5083565 w 7467600"/>
              <a:gd name="connsiteY368" fmla="*/ 5179121 h 6858000"/>
              <a:gd name="connsiteX369" fmla="*/ 4713577 w 7467600"/>
              <a:gd name="connsiteY369" fmla="*/ 5616803 h 6858000"/>
              <a:gd name="connsiteX370" fmla="*/ 3989559 w 7467600"/>
              <a:gd name="connsiteY370" fmla="*/ 6145945 h 6858000"/>
              <a:gd name="connsiteX371" fmla="*/ 3939824 w 7467600"/>
              <a:gd name="connsiteY371" fmla="*/ 6066900 h 6858000"/>
              <a:gd name="connsiteX372" fmla="*/ 4584537 w 7467600"/>
              <a:gd name="connsiteY372" fmla="*/ 5324826 h 6858000"/>
              <a:gd name="connsiteX373" fmla="*/ 5037105 w 7467600"/>
              <a:gd name="connsiteY373" fmla="*/ 5088765 h 6858000"/>
              <a:gd name="connsiteX374" fmla="*/ 5039930 w 7467600"/>
              <a:gd name="connsiteY374" fmla="*/ 5089585 h 6858000"/>
              <a:gd name="connsiteX375" fmla="*/ 5263764 w 7467600"/>
              <a:gd name="connsiteY375" fmla="*/ 4735525 h 6858000"/>
              <a:gd name="connsiteX376" fmla="*/ 4086300 w 7467600"/>
              <a:gd name="connsiteY376" fmla="*/ 4884599 h 6858000"/>
              <a:gd name="connsiteX377" fmla="*/ 4085485 w 7467600"/>
              <a:gd name="connsiteY377" fmla="*/ 4899070 h 6858000"/>
              <a:gd name="connsiteX378" fmla="*/ 3871915 w 7467600"/>
              <a:gd name="connsiteY378" fmla="*/ 5253645 h 6858000"/>
              <a:gd name="connsiteX379" fmla="*/ 3799374 w 7467600"/>
              <a:gd name="connsiteY379" fmla="*/ 5466127 h 6858000"/>
              <a:gd name="connsiteX380" fmla="*/ 3498850 w 7467600"/>
              <a:gd name="connsiteY380" fmla="*/ 6661888 h 6858000"/>
              <a:gd name="connsiteX381" fmla="*/ 3399216 w 7467600"/>
              <a:gd name="connsiteY381" fmla="*/ 6858000 h 6858000"/>
              <a:gd name="connsiteX382" fmla="*/ 3303688 w 7467600"/>
              <a:gd name="connsiteY382" fmla="*/ 6858000 h 6858000"/>
              <a:gd name="connsiteX383" fmla="*/ 3391774 w 7467600"/>
              <a:gd name="connsiteY383" fmla="*/ 6697181 h 6858000"/>
              <a:gd name="connsiteX384" fmla="*/ 3735540 w 7467600"/>
              <a:gd name="connsiteY384" fmla="*/ 5546923 h 6858000"/>
              <a:gd name="connsiteX385" fmla="*/ 3729438 w 7467600"/>
              <a:gd name="connsiteY385" fmla="*/ 5569058 h 6858000"/>
              <a:gd name="connsiteX386" fmla="*/ 3707782 w 7467600"/>
              <a:gd name="connsiteY386" fmla="*/ 5644908 h 6858000"/>
              <a:gd name="connsiteX387" fmla="*/ 3583827 w 7467600"/>
              <a:gd name="connsiteY387" fmla="*/ 6039215 h 6858000"/>
              <a:gd name="connsiteX388" fmla="*/ 3547861 w 7467600"/>
              <a:gd name="connsiteY388" fmla="*/ 6129609 h 6858000"/>
              <a:gd name="connsiteX389" fmla="*/ 3490905 w 7467600"/>
              <a:gd name="connsiteY389" fmla="*/ 6277660 h 6858000"/>
              <a:gd name="connsiteX390" fmla="*/ 3455859 w 7467600"/>
              <a:gd name="connsiteY390" fmla="*/ 6391301 h 6858000"/>
              <a:gd name="connsiteX391" fmla="*/ 3429112 w 7467600"/>
              <a:gd name="connsiteY391" fmla="*/ 6479469 h 6858000"/>
              <a:gd name="connsiteX392" fmla="*/ 3304862 w 7467600"/>
              <a:gd name="connsiteY392" fmla="*/ 6796476 h 6858000"/>
              <a:gd name="connsiteX393" fmla="*/ 3276071 w 7467600"/>
              <a:gd name="connsiteY393" fmla="*/ 6858000 h 6858000"/>
              <a:gd name="connsiteX394" fmla="*/ 3240805 w 7467600"/>
              <a:gd name="connsiteY394" fmla="*/ 6858000 h 6858000"/>
              <a:gd name="connsiteX395" fmla="*/ 3275917 w 7467600"/>
              <a:gd name="connsiteY395" fmla="*/ 6783192 h 6858000"/>
              <a:gd name="connsiteX396" fmla="*/ 3399358 w 7467600"/>
              <a:gd name="connsiteY396" fmla="*/ 6469011 h 6858000"/>
              <a:gd name="connsiteX397" fmla="*/ 3425650 w 7467600"/>
              <a:gd name="connsiteY397" fmla="*/ 6381333 h 6858000"/>
              <a:gd name="connsiteX398" fmla="*/ 3460661 w 7467600"/>
              <a:gd name="connsiteY398" fmla="*/ 6266763 h 6858000"/>
              <a:gd name="connsiteX399" fmla="*/ 3518021 w 7467600"/>
              <a:gd name="connsiteY399" fmla="*/ 6117298 h 6858000"/>
              <a:gd name="connsiteX400" fmla="*/ 3554035 w 7467600"/>
              <a:gd name="connsiteY400" fmla="*/ 6027832 h 6858000"/>
              <a:gd name="connsiteX401" fmla="*/ 3677174 w 7467600"/>
              <a:gd name="connsiteY401" fmla="*/ 5636351 h 6858000"/>
              <a:gd name="connsiteX402" fmla="*/ 3698819 w 7467600"/>
              <a:gd name="connsiteY402" fmla="*/ 5560503 h 6858000"/>
              <a:gd name="connsiteX403" fmla="*/ 3702094 w 7467600"/>
              <a:gd name="connsiteY403" fmla="*/ 5549194 h 6858000"/>
              <a:gd name="connsiteX404" fmla="*/ 3398355 w 7467600"/>
              <a:gd name="connsiteY404" fmla="*/ 6094603 h 6858000"/>
              <a:gd name="connsiteX405" fmla="*/ 3193941 w 7467600"/>
              <a:gd name="connsiteY405" fmla="*/ 6798775 h 6858000"/>
              <a:gd name="connsiteX406" fmla="*/ 3184140 w 7467600"/>
              <a:gd name="connsiteY406" fmla="*/ 6858000 h 6858000"/>
              <a:gd name="connsiteX407" fmla="*/ 3099978 w 7467600"/>
              <a:gd name="connsiteY407" fmla="*/ 6858000 h 6858000"/>
              <a:gd name="connsiteX408" fmla="*/ 3101556 w 7467600"/>
              <a:gd name="connsiteY408" fmla="*/ 6843337 h 6858000"/>
              <a:gd name="connsiteX409" fmla="*/ 3370162 w 7467600"/>
              <a:gd name="connsiteY409" fmla="*/ 5785550 h 6858000"/>
              <a:gd name="connsiteX410" fmla="*/ 3746477 w 7467600"/>
              <a:gd name="connsiteY410" fmla="*/ 5377889 h 6858000"/>
              <a:gd name="connsiteX411" fmla="*/ 3863399 w 7467600"/>
              <a:gd name="connsiteY411" fmla="*/ 5087257 h 6858000"/>
              <a:gd name="connsiteX412" fmla="*/ 3968712 w 7467600"/>
              <a:gd name="connsiteY412" fmla="*/ 4913989 h 6858000"/>
              <a:gd name="connsiteX413" fmla="*/ 2792390 w 7467600"/>
              <a:gd name="connsiteY413" fmla="*/ 5382974 h 6858000"/>
              <a:gd name="connsiteX414" fmla="*/ 2714982 w 7467600"/>
              <a:gd name="connsiteY414" fmla="*/ 5427051 h 6858000"/>
              <a:gd name="connsiteX415" fmla="*/ 2813361 w 7467600"/>
              <a:gd name="connsiteY415" fmla="*/ 6023912 h 6858000"/>
              <a:gd name="connsiteX416" fmla="*/ 2688430 w 7467600"/>
              <a:gd name="connsiteY416" fmla="*/ 6801564 h 6858000"/>
              <a:gd name="connsiteX417" fmla="*/ 2629626 w 7467600"/>
              <a:gd name="connsiteY417" fmla="*/ 6763394 h 6858000"/>
              <a:gd name="connsiteX418" fmla="*/ 2565328 w 7467600"/>
              <a:gd name="connsiteY418" fmla="*/ 5516399 h 6858000"/>
              <a:gd name="connsiteX419" fmla="*/ 1922999 w 7467600"/>
              <a:gd name="connsiteY419" fmla="*/ 5980343 h 6858000"/>
              <a:gd name="connsiteX420" fmla="*/ 1950261 w 7467600"/>
              <a:gd name="connsiteY420" fmla="*/ 6405858 h 6858000"/>
              <a:gd name="connsiteX421" fmla="*/ 2365554 w 7467600"/>
              <a:gd name="connsiteY421" fmla="*/ 6759107 h 6858000"/>
              <a:gd name="connsiteX422" fmla="*/ 2424142 w 7467600"/>
              <a:gd name="connsiteY422" fmla="*/ 6858000 h 6858000"/>
              <a:gd name="connsiteX423" fmla="*/ 2395994 w 7467600"/>
              <a:gd name="connsiteY423" fmla="*/ 6858000 h 6858000"/>
              <a:gd name="connsiteX424" fmla="*/ 2392863 w 7467600"/>
              <a:gd name="connsiteY424" fmla="*/ 6852964 h 6858000"/>
              <a:gd name="connsiteX425" fmla="*/ 2017589 w 7467600"/>
              <a:gd name="connsiteY425" fmla="*/ 6493982 h 6858000"/>
              <a:gd name="connsiteX426" fmla="*/ 2147336 w 7467600"/>
              <a:gd name="connsiteY426" fmla="*/ 6594052 h 6858000"/>
              <a:gd name="connsiteX427" fmla="*/ 2207047 w 7467600"/>
              <a:gd name="connsiteY427" fmla="*/ 6654540 h 6858000"/>
              <a:gd name="connsiteX428" fmla="*/ 2299106 w 7467600"/>
              <a:gd name="connsiteY428" fmla="*/ 6778931 h 6858000"/>
              <a:gd name="connsiteX429" fmla="*/ 2314430 w 7467600"/>
              <a:gd name="connsiteY429" fmla="*/ 6801144 h 6858000"/>
              <a:gd name="connsiteX430" fmla="*/ 2352406 w 7467600"/>
              <a:gd name="connsiteY430" fmla="*/ 6858000 h 6858000"/>
              <a:gd name="connsiteX431" fmla="*/ 2314492 w 7467600"/>
              <a:gd name="connsiteY431" fmla="*/ 6858000 h 6858000"/>
              <a:gd name="connsiteX432" fmla="*/ 2288095 w 7467600"/>
              <a:gd name="connsiteY432" fmla="*/ 6818030 h 6858000"/>
              <a:gd name="connsiteX433" fmla="*/ 2272768 w 7467600"/>
              <a:gd name="connsiteY433" fmla="*/ 6795822 h 6858000"/>
              <a:gd name="connsiteX434" fmla="*/ 2182715 w 7467600"/>
              <a:gd name="connsiteY434" fmla="*/ 6675071 h 6858000"/>
              <a:gd name="connsiteX435" fmla="*/ 2032061 w 7467600"/>
              <a:gd name="connsiteY435" fmla="*/ 6541380 h 6858000"/>
              <a:gd name="connsiteX436" fmla="*/ 2257220 w 7467600"/>
              <a:gd name="connsiteY436" fmla="*/ 6826257 h 6858000"/>
              <a:gd name="connsiteX437" fmla="*/ 2281324 w 7467600"/>
              <a:gd name="connsiteY437" fmla="*/ 6858000 h 6858000"/>
              <a:gd name="connsiteX438" fmla="*/ 2242860 w 7467600"/>
              <a:gd name="connsiteY438" fmla="*/ 6858000 h 6858000"/>
              <a:gd name="connsiteX439" fmla="*/ 2232818 w 7467600"/>
              <a:gd name="connsiteY439" fmla="*/ 6844926 h 6858000"/>
              <a:gd name="connsiteX440" fmla="*/ 1990172 w 7467600"/>
              <a:gd name="connsiteY440" fmla="*/ 6542121 h 6858000"/>
              <a:gd name="connsiteX441" fmla="*/ 2124090 w 7467600"/>
              <a:gd name="connsiteY441" fmla="*/ 6761017 h 6858000"/>
              <a:gd name="connsiteX442" fmla="*/ 2200380 w 7467600"/>
              <a:gd name="connsiteY442" fmla="*/ 6858000 h 6858000"/>
              <a:gd name="connsiteX443" fmla="*/ 2147507 w 7467600"/>
              <a:gd name="connsiteY443" fmla="*/ 6858000 h 6858000"/>
              <a:gd name="connsiteX444" fmla="*/ 2070668 w 7467600"/>
              <a:gd name="connsiteY444" fmla="*/ 6761520 h 6858000"/>
              <a:gd name="connsiteX445" fmla="*/ 1975142 w 7467600"/>
              <a:gd name="connsiteY445" fmla="*/ 6585570 h 6858000"/>
              <a:gd name="connsiteX446" fmla="*/ 2050035 w 7467600"/>
              <a:gd name="connsiteY446" fmla="*/ 6813345 h 6858000"/>
              <a:gd name="connsiteX447" fmla="*/ 2063025 w 7467600"/>
              <a:gd name="connsiteY447" fmla="*/ 6858000 h 6858000"/>
              <a:gd name="connsiteX448" fmla="*/ 2021675 w 7467600"/>
              <a:gd name="connsiteY448" fmla="*/ 6858000 h 6858000"/>
              <a:gd name="connsiteX449" fmla="*/ 2019308 w 7467600"/>
              <a:gd name="connsiteY449" fmla="*/ 6847118 h 6858000"/>
              <a:gd name="connsiteX450" fmla="*/ 1938835 w 7467600"/>
              <a:gd name="connsiteY450" fmla="*/ 6551160 h 6858000"/>
              <a:gd name="connsiteX451" fmla="*/ 1953230 w 7467600"/>
              <a:gd name="connsiteY451" fmla="*/ 6759699 h 6858000"/>
              <a:gd name="connsiteX452" fmla="*/ 1956763 w 7467600"/>
              <a:gd name="connsiteY452" fmla="*/ 6778191 h 6858000"/>
              <a:gd name="connsiteX453" fmla="*/ 1967925 w 7467600"/>
              <a:gd name="connsiteY453" fmla="*/ 6858000 h 6858000"/>
              <a:gd name="connsiteX454" fmla="*/ 1936622 w 7467600"/>
              <a:gd name="connsiteY454" fmla="*/ 6858000 h 6858000"/>
              <a:gd name="connsiteX455" fmla="*/ 1926261 w 7467600"/>
              <a:gd name="connsiteY455" fmla="*/ 6784064 h 6858000"/>
              <a:gd name="connsiteX456" fmla="*/ 1922724 w 7467600"/>
              <a:gd name="connsiteY456" fmla="*/ 6765577 h 6858000"/>
              <a:gd name="connsiteX457" fmla="*/ 1904650 w 7467600"/>
              <a:gd name="connsiteY457" fmla="*/ 6639616 h 6858000"/>
              <a:gd name="connsiteX458" fmla="*/ 1885273 w 7467600"/>
              <a:gd name="connsiteY458" fmla="*/ 6858000 h 6858000"/>
              <a:gd name="connsiteX459" fmla="*/ 1854363 w 7467600"/>
              <a:gd name="connsiteY459" fmla="*/ 6858000 h 6858000"/>
              <a:gd name="connsiteX460" fmla="*/ 1880391 w 7467600"/>
              <a:gd name="connsiteY460" fmla="*/ 6603796 h 6858000"/>
              <a:gd name="connsiteX461" fmla="*/ 1818273 w 7467600"/>
              <a:gd name="connsiteY461" fmla="*/ 6715729 h 6858000"/>
              <a:gd name="connsiteX462" fmla="*/ 1794691 w 7467600"/>
              <a:gd name="connsiteY462" fmla="*/ 6843239 h 6858000"/>
              <a:gd name="connsiteX463" fmla="*/ 1794914 w 7467600"/>
              <a:gd name="connsiteY463" fmla="*/ 6858000 h 6858000"/>
              <a:gd name="connsiteX464" fmla="*/ 1746128 w 7467600"/>
              <a:gd name="connsiteY464" fmla="*/ 6858000 h 6858000"/>
              <a:gd name="connsiteX465" fmla="*/ 1753934 w 7467600"/>
              <a:gd name="connsiteY465" fmla="*/ 6724796 h 6858000"/>
              <a:gd name="connsiteX466" fmla="*/ 1792053 w 7467600"/>
              <a:gd name="connsiteY466" fmla="*/ 6572396 h 6858000"/>
              <a:gd name="connsiteX467" fmla="*/ 1862248 w 7467600"/>
              <a:gd name="connsiteY467" fmla="*/ 6266397 h 6858000"/>
              <a:gd name="connsiteX468" fmla="*/ 1862250 w 7467600"/>
              <a:gd name="connsiteY468" fmla="*/ 6033531 h 6858000"/>
              <a:gd name="connsiteX469" fmla="*/ 1211999 w 7467600"/>
              <a:gd name="connsiteY469" fmla="*/ 6683610 h 6858000"/>
              <a:gd name="connsiteX470" fmla="*/ 1213266 w 7467600"/>
              <a:gd name="connsiteY470" fmla="*/ 6691947 h 6858000"/>
              <a:gd name="connsiteX471" fmla="*/ 1203370 w 7467600"/>
              <a:gd name="connsiteY471" fmla="*/ 6850676 h 6858000"/>
              <a:gd name="connsiteX472" fmla="*/ 1203671 w 7467600"/>
              <a:gd name="connsiteY472" fmla="*/ 6858000 h 6858000"/>
              <a:gd name="connsiteX473" fmla="*/ 1143180 w 7467600"/>
              <a:gd name="connsiteY473" fmla="*/ 6858000 h 6858000"/>
              <a:gd name="connsiteX474" fmla="*/ 1142176 w 7467600"/>
              <a:gd name="connsiteY474" fmla="*/ 6766045 h 6858000"/>
              <a:gd name="connsiteX475" fmla="*/ 1067484 w 7467600"/>
              <a:gd name="connsiteY475" fmla="*/ 6858000 h 6858000"/>
              <a:gd name="connsiteX476" fmla="*/ 953928 w 7467600"/>
              <a:gd name="connsiteY476" fmla="*/ 6858000 h 6858000"/>
              <a:gd name="connsiteX477" fmla="*/ 959715 w 7467600"/>
              <a:gd name="connsiteY477" fmla="*/ 6850185 h 6858000"/>
              <a:gd name="connsiteX478" fmla="*/ 1483788 w 7467600"/>
              <a:gd name="connsiteY478" fmla="*/ 6259174 h 6858000"/>
              <a:gd name="connsiteX479" fmla="*/ 1100671 w 7467600"/>
              <a:gd name="connsiteY479" fmla="*/ 6252137 h 6858000"/>
              <a:gd name="connsiteX480" fmla="*/ 1090144 w 7467600"/>
              <a:gd name="connsiteY480" fmla="*/ 6256748 h 6858000"/>
              <a:gd name="connsiteX481" fmla="*/ 1095872 w 7467600"/>
              <a:gd name="connsiteY481" fmla="*/ 6271892 h 6858000"/>
              <a:gd name="connsiteX482" fmla="*/ 262785 w 7467600"/>
              <a:gd name="connsiteY482" fmla="*/ 6845450 h 6858000"/>
              <a:gd name="connsiteX483" fmla="*/ 209968 w 7467600"/>
              <a:gd name="connsiteY483" fmla="*/ 6770713 h 6858000"/>
              <a:gd name="connsiteX484" fmla="*/ 873460 w 7467600"/>
              <a:gd name="connsiteY484" fmla="*/ 6253768 h 6858000"/>
              <a:gd name="connsiteX485" fmla="*/ 192686 w 7467600"/>
              <a:gd name="connsiteY485" fmla="*/ 5849257 h 6858000"/>
              <a:gd name="connsiteX486" fmla="*/ 4696 w 7467600"/>
              <a:gd name="connsiteY486" fmla="*/ 5697668 h 6858000"/>
              <a:gd name="connsiteX487" fmla="*/ 0 w 7467600"/>
              <a:gd name="connsiteY487" fmla="*/ 5689984 h 6858000"/>
              <a:gd name="connsiteX488" fmla="*/ 0 w 7467600"/>
              <a:gd name="connsiteY488" fmla="*/ 5513472 h 6858000"/>
              <a:gd name="connsiteX489" fmla="*/ 174101 w 7467600"/>
              <a:gd name="connsiteY489" fmla="*/ 5620277 h 6858000"/>
              <a:gd name="connsiteX490" fmla="*/ 891800 w 7467600"/>
              <a:gd name="connsiteY490" fmla="*/ 6036935 h 6858000"/>
              <a:gd name="connsiteX491" fmla="*/ 1072219 w 7467600"/>
              <a:gd name="connsiteY491" fmla="*/ 6169443 h 6858000"/>
              <a:gd name="connsiteX492" fmla="*/ 1074117 w 7467600"/>
              <a:gd name="connsiteY492" fmla="*/ 6170301 h 6858000"/>
              <a:gd name="connsiteX493" fmla="*/ 1083114 w 7467600"/>
              <a:gd name="connsiteY493" fmla="*/ 6174131 h 6858000"/>
              <a:gd name="connsiteX494" fmla="*/ 1543010 w 7467600"/>
              <a:gd name="connsiteY494" fmla="*/ 6191140 h 6858000"/>
              <a:gd name="connsiteX495" fmla="*/ 1551080 w 7467600"/>
              <a:gd name="connsiteY495" fmla="*/ 6195006 h 6858000"/>
              <a:gd name="connsiteX496" fmla="*/ 2345443 w 7467600"/>
              <a:gd name="connsiteY496" fmla="*/ 5549882 h 6858000"/>
              <a:gd name="connsiteX497" fmla="*/ 1721499 w 7467600"/>
              <a:gd name="connsiteY497" fmla="*/ 5599969 h 6858000"/>
              <a:gd name="connsiteX498" fmla="*/ 767716 w 7467600"/>
              <a:gd name="connsiteY498" fmla="*/ 5472768 h 6858000"/>
              <a:gd name="connsiteX499" fmla="*/ 722147 w 7467600"/>
              <a:gd name="connsiteY499" fmla="*/ 5393091 h 6858000"/>
              <a:gd name="connsiteX500" fmla="*/ 1485552 w 7467600"/>
              <a:gd name="connsiteY500" fmla="*/ 5313202 h 6858000"/>
              <a:gd name="connsiteX501" fmla="*/ 2143004 w 7467600"/>
              <a:gd name="connsiteY501" fmla="*/ 5402420 h 6858000"/>
              <a:gd name="connsiteX502" fmla="*/ 1933391 w 7467600"/>
              <a:gd name="connsiteY502" fmla="*/ 5156971 h 6858000"/>
              <a:gd name="connsiteX503" fmla="*/ 1827118 w 7467600"/>
              <a:gd name="connsiteY503" fmla="*/ 4968410 h 6858000"/>
              <a:gd name="connsiteX504" fmla="*/ 1837349 w 7467600"/>
              <a:gd name="connsiteY504" fmla="*/ 4956357 h 6858000"/>
              <a:gd name="connsiteX505" fmla="*/ 2162835 w 7467600"/>
              <a:gd name="connsiteY505" fmla="*/ 5187853 h 6858000"/>
              <a:gd name="connsiteX506" fmla="*/ 2257167 w 7467600"/>
              <a:gd name="connsiteY506" fmla="*/ 5462123 h 6858000"/>
              <a:gd name="connsiteX507" fmla="*/ 2261598 w 7467600"/>
              <a:gd name="connsiteY507" fmla="*/ 5467998 h 6858000"/>
              <a:gd name="connsiteX508" fmla="*/ 2437177 w 7467600"/>
              <a:gd name="connsiteY508" fmla="*/ 5479608 h 6858000"/>
              <a:gd name="connsiteX509" fmla="*/ 2445247 w 7467600"/>
              <a:gd name="connsiteY509" fmla="*/ 5483476 h 6858000"/>
              <a:gd name="connsiteX510" fmla="*/ 2743626 w 7467600"/>
              <a:gd name="connsiteY510" fmla="*/ 5304819 h 6858000"/>
              <a:gd name="connsiteX511" fmla="*/ 3048102 w 7467600"/>
              <a:gd name="connsiteY511" fmla="*/ 5150595 h 6858000"/>
              <a:gd name="connsiteX512" fmla="*/ 1799414 w 7467600"/>
              <a:gd name="connsiteY512" fmla="*/ 4694732 h 6858000"/>
              <a:gd name="connsiteX513" fmla="*/ 1771735 w 7467600"/>
              <a:gd name="connsiteY513" fmla="*/ 4619929 h 6858000"/>
              <a:gd name="connsiteX514" fmla="*/ 3104273 w 7467600"/>
              <a:gd name="connsiteY514" fmla="*/ 5076159 h 6858000"/>
              <a:gd name="connsiteX515" fmla="*/ 3113245 w 7467600"/>
              <a:gd name="connsiteY515" fmla="*/ 5090705 h 6858000"/>
              <a:gd name="connsiteX516" fmla="*/ 3126294 w 7467600"/>
              <a:gd name="connsiteY516" fmla="*/ 5114400 h 6858000"/>
              <a:gd name="connsiteX517" fmla="*/ 3937433 w 7467600"/>
              <a:gd name="connsiteY517" fmla="*/ 4830473 h 6858000"/>
              <a:gd name="connsiteX518" fmla="*/ 3590475 w 7467600"/>
              <a:gd name="connsiteY518" fmla="*/ 4597974 h 6858000"/>
              <a:gd name="connsiteX519" fmla="*/ 3100264 w 7467600"/>
              <a:gd name="connsiteY519" fmla="*/ 4579845 h 6858000"/>
              <a:gd name="connsiteX520" fmla="*/ 2183576 w 7467600"/>
              <a:gd name="connsiteY520" fmla="*/ 4227150 h 6858000"/>
              <a:gd name="connsiteX521" fmla="*/ 2151029 w 7467600"/>
              <a:gd name="connsiteY521" fmla="*/ 4146947 h 6858000"/>
              <a:gd name="connsiteX522" fmla="*/ 3563434 w 7467600"/>
              <a:gd name="connsiteY522" fmla="*/ 4469115 h 6858000"/>
              <a:gd name="connsiteX523" fmla="*/ 3177952 w 7467600"/>
              <a:gd name="connsiteY523" fmla="*/ 3657386 h 6858000"/>
              <a:gd name="connsiteX524" fmla="*/ 3189263 w 7467600"/>
              <a:gd name="connsiteY524" fmla="*/ 3625726 h 6858000"/>
              <a:gd name="connsiteX525" fmla="*/ 3560912 w 7467600"/>
              <a:gd name="connsiteY525" fmla="*/ 4079863 h 6858000"/>
              <a:gd name="connsiteX526" fmla="*/ 3626636 w 7467600"/>
              <a:gd name="connsiteY526" fmla="*/ 4512230 h 6858000"/>
              <a:gd name="connsiteX527" fmla="*/ 3653088 w 7467600"/>
              <a:gd name="connsiteY527" fmla="*/ 4521417 h 6858000"/>
              <a:gd name="connsiteX528" fmla="*/ 3988128 w 7467600"/>
              <a:gd name="connsiteY528" fmla="*/ 4817267 h 6858000"/>
              <a:gd name="connsiteX529" fmla="*/ 4830582 w 7467600"/>
              <a:gd name="connsiteY529" fmla="*/ 4676000 h 6858000"/>
              <a:gd name="connsiteX530" fmla="*/ 4830100 w 7467600"/>
              <a:gd name="connsiteY530" fmla="*/ 4675554 h 6858000"/>
              <a:gd name="connsiteX531" fmla="*/ 4036318 w 7467600"/>
              <a:gd name="connsiteY531" fmla="*/ 4147013 h 6858000"/>
              <a:gd name="connsiteX532" fmla="*/ 3432098 w 7467600"/>
              <a:gd name="connsiteY532" fmla="*/ 3537312 h 6858000"/>
              <a:gd name="connsiteX533" fmla="*/ 3446761 w 7467600"/>
              <a:gd name="connsiteY533" fmla="*/ 3461278 h 6858000"/>
              <a:gd name="connsiteX534" fmla="*/ 4419733 w 7467600"/>
              <a:gd name="connsiteY534" fmla="*/ 3963555 h 6858000"/>
              <a:gd name="connsiteX535" fmla="*/ 4781371 w 7467600"/>
              <a:gd name="connsiteY535" fmla="*/ 4458604 h 6858000"/>
              <a:gd name="connsiteX536" fmla="*/ 4780440 w 7467600"/>
              <a:gd name="connsiteY536" fmla="*/ 4470290 h 6858000"/>
              <a:gd name="connsiteX537" fmla="*/ 4898954 w 7467600"/>
              <a:gd name="connsiteY537" fmla="*/ 4662092 h 6858000"/>
              <a:gd name="connsiteX538" fmla="*/ 4900699 w 7467600"/>
              <a:gd name="connsiteY538" fmla="*/ 4670867 h 6858000"/>
              <a:gd name="connsiteX539" fmla="*/ 5714511 w 7467600"/>
              <a:gd name="connsiteY539" fmla="*/ 4663483 h 6858000"/>
              <a:gd name="connsiteX540" fmla="*/ 5464793 w 7467600"/>
              <a:gd name="connsiteY540" fmla="*/ 4393556 h 6858000"/>
              <a:gd name="connsiteX541" fmla="*/ 5461897 w 7467600"/>
              <a:gd name="connsiteY541" fmla="*/ 4390879 h 6858000"/>
              <a:gd name="connsiteX542" fmla="*/ 4294126 w 7467600"/>
              <a:gd name="connsiteY542" fmla="*/ 3303048 h 6858000"/>
              <a:gd name="connsiteX543" fmla="*/ 4305321 w 7467600"/>
              <a:gd name="connsiteY543" fmla="*/ 3256953 h 6858000"/>
              <a:gd name="connsiteX544" fmla="*/ 4949299 w 7467600"/>
              <a:gd name="connsiteY544" fmla="*/ 3766336 h 6858000"/>
              <a:gd name="connsiteX545" fmla="*/ 5291452 w 7467600"/>
              <a:gd name="connsiteY545" fmla="*/ 4076801 h 6858000"/>
              <a:gd name="connsiteX546" fmla="*/ 5434998 w 7467600"/>
              <a:gd name="connsiteY546" fmla="*/ 4254100 h 6858000"/>
              <a:gd name="connsiteX547" fmla="*/ 5351015 w 7467600"/>
              <a:gd name="connsiteY547" fmla="*/ 3760989 h 6858000"/>
              <a:gd name="connsiteX548" fmla="*/ 5413780 w 7467600"/>
              <a:gd name="connsiteY548" fmla="*/ 2966265 h 6858000"/>
              <a:gd name="connsiteX549" fmla="*/ 5425627 w 7467600"/>
              <a:gd name="connsiteY549" fmla="*/ 2954192 h 6858000"/>
              <a:gd name="connsiteX550" fmla="*/ 6604735 w 7467600"/>
              <a:gd name="connsiteY550" fmla="*/ 2041381 h 6858000"/>
              <a:gd name="connsiteX551" fmla="*/ 7204487 w 7467600"/>
              <a:gd name="connsiteY551" fmla="*/ 2742112 h 6858000"/>
              <a:gd name="connsiteX552" fmla="*/ 7131592 w 7467600"/>
              <a:gd name="connsiteY552" fmla="*/ 2672096 h 6858000"/>
              <a:gd name="connsiteX553" fmla="*/ 6996344 w 7467600"/>
              <a:gd name="connsiteY553" fmla="*/ 2518310 h 6858000"/>
              <a:gd name="connsiteX554" fmla="*/ 6735495 w 7467600"/>
              <a:gd name="connsiteY554" fmla="*/ 2196890 h 6858000"/>
              <a:gd name="connsiteX555" fmla="*/ 6721901 w 7467600"/>
              <a:gd name="connsiteY555" fmla="*/ 2179274 h 6858000"/>
              <a:gd name="connsiteX556" fmla="*/ 6604735 w 7467600"/>
              <a:gd name="connsiteY556" fmla="*/ 2041381 h 6858000"/>
              <a:gd name="connsiteX557" fmla="*/ 6591670 w 7467600"/>
              <a:gd name="connsiteY557" fmla="*/ 1988277 h 6858000"/>
              <a:gd name="connsiteX558" fmla="*/ 6747349 w 7467600"/>
              <a:gd name="connsiteY558" fmla="*/ 2160069 h 6858000"/>
              <a:gd name="connsiteX559" fmla="*/ 6760943 w 7467600"/>
              <a:gd name="connsiteY559" fmla="*/ 2177686 h 6858000"/>
              <a:gd name="connsiteX560" fmla="*/ 7021065 w 7467600"/>
              <a:gd name="connsiteY560" fmla="*/ 2498102 h 6858000"/>
              <a:gd name="connsiteX561" fmla="*/ 7155223 w 7467600"/>
              <a:gd name="connsiteY561" fmla="*/ 2650386 h 6858000"/>
              <a:gd name="connsiteX562" fmla="*/ 7203167 w 7467600"/>
              <a:gd name="connsiteY562" fmla="*/ 2697288 h 6858000"/>
              <a:gd name="connsiteX563" fmla="*/ 6937703 w 7467600"/>
              <a:gd name="connsiteY563" fmla="*/ 2321981 h 6858000"/>
              <a:gd name="connsiteX564" fmla="*/ 6591670 w 7467600"/>
              <a:gd name="connsiteY564" fmla="*/ 1988277 h 6858000"/>
              <a:gd name="connsiteX565" fmla="*/ 5798671 w 7467600"/>
              <a:gd name="connsiteY565" fmla="*/ 1981601 h 6858000"/>
              <a:gd name="connsiteX566" fmla="*/ 5754709 w 7467600"/>
              <a:gd name="connsiteY566" fmla="*/ 2071454 h 6858000"/>
              <a:gd name="connsiteX567" fmla="*/ 5763044 w 7467600"/>
              <a:gd name="connsiteY567" fmla="*/ 2842206 h 6858000"/>
              <a:gd name="connsiteX568" fmla="*/ 5764974 w 7467600"/>
              <a:gd name="connsiteY568" fmla="*/ 2799609 h 6858000"/>
              <a:gd name="connsiteX569" fmla="*/ 5767665 w 7467600"/>
              <a:gd name="connsiteY569" fmla="*/ 2666409 h 6858000"/>
              <a:gd name="connsiteX570" fmla="*/ 5763055 w 7467600"/>
              <a:gd name="connsiteY570" fmla="*/ 2579705 h 6858000"/>
              <a:gd name="connsiteX571" fmla="*/ 5758079 w 7467600"/>
              <a:gd name="connsiteY571" fmla="*/ 2492508 h 6858000"/>
              <a:gd name="connsiteX572" fmla="*/ 5779325 w 7467600"/>
              <a:gd name="connsiteY572" fmla="*/ 2197069 h 6858000"/>
              <a:gd name="connsiteX573" fmla="*/ 5798671 w 7467600"/>
              <a:gd name="connsiteY573" fmla="*/ 1981601 h 6858000"/>
              <a:gd name="connsiteX574" fmla="*/ 5829202 w 7467600"/>
              <a:gd name="connsiteY574" fmla="*/ 1971679 h 6858000"/>
              <a:gd name="connsiteX575" fmla="*/ 5809558 w 7467600"/>
              <a:gd name="connsiteY575" fmla="*/ 2198043 h 6858000"/>
              <a:gd name="connsiteX576" fmla="*/ 5788653 w 7467600"/>
              <a:gd name="connsiteY576" fmla="*/ 2489430 h 6858000"/>
              <a:gd name="connsiteX577" fmla="*/ 5793439 w 7467600"/>
              <a:gd name="connsiteY577" fmla="*/ 2575235 h 6858000"/>
              <a:gd name="connsiteX578" fmla="*/ 5796837 w 7467600"/>
              <a:gd name="connsiteY578" fmla="*/ 2637633 h 6858000"/>
              <a:gd name="connsiteX579" fmla="*/ 5818614 w 7467600"/>
              <a:gd name="connsiteY579" fmla="*/ 2473055 h 6858000"/>
              <a:gd name="connsiteX580" fmla="*/ 5829202 w 7467600"/>
              <a:gd name="connsiteY580" fmla="*/ 1971679 h 6858000"/>
              <a:gd name="connsiteX581" fmla="*/ 5911389 w 7467600"/>
              <a:gd name="connsiteY581" fmla="*/ 1898371 h 6858000"/>
              <a:gd name="connsiteX582" fmla="*/ 6237627 w 7467600"/>
              <a:gd name="connsiteY582" fmla="*/ 2231921 h 6858000"/>
              <a:gd name="connsiteX583" fmla="*/ 5911389 w 7467600"/>
              <a:gd name="connsiteY583" fmla="*/ 1898371 h 6858000"/>
              <a:gd name="connsiteX584" fmla="*/ 6944437 w 7467600"/>
              <a:gd name="connsiteY584" fmla="*/ 1575402 h 6858000"/>
              <a:gd name="connsiteX585" fmla="*/ 6304730 w 7467600"/>
              <a:gd name="connsiteY585" fmla="*/ 1766654 h 6858000"/>
              <a:gd name="connsiteX586" fmla="*/ 6944437 w 7467600"/>
              <a:gd name="connsiteY586" fmla="*/ 1575402 h 6858000"/>
              <a:gd name="connsiteX587" fmla="*/ 7019523 w 7467600"/>
              <a:gd name="connsiteY587" fmla="*/ 1519450 h 6858000"/>
              <a:gd name="connsiteX588" fmla="*/ 6298091 w 7467600"/>
              <a:gd name="connsiteY588" fmla="*/ 1737122 h 6858000"/>
              <a:gd name="connsiteX589" fmla="*/ 7019523 w 7467600"/>
              <a:gd name="connsiteY589" fmla="*/ 1519450 h 6858000"/>
              <a:gd name="connsiteX590" fmla="*/ 2399523 w 7467600"/>
              <a:gd name="connsiteY590" fmla="*/ 1428234 h 6858000"/>
              <a:gd name="connsiteX591" fmla="*/ 2224982 w 7467600"/>
              <a:gd name="connsiteY591" fmla="*/ 1826201 h 6858000"/>
              <a:gd name="connsiteX592" fmla="*/ 2096099 w 7467600"/>
              <a:gd name="connsiteY592" fmla="*/ 2345900 h 6858000"/>
              <a:gd name="connsiteX593" fmla="*/ 2283317 w 7467600"/>
              <a:gd name="connsiteY593" fmla="*/ 1796925 h 6858000"/>
              <a:gd name="connsiteX594" fmla="*/ 2399523 w 7467600"/>
              <a:gd name="connsiteY594" fmla="*/ 1428234 h 6858000"/>
              <a:gd name="connsiteX595" fmla="*/ 2448558 w 7467600"/>
              <a:gd name="connsiteY595" fmla="*/ 1373435 h 6858000"/>
              <a:gd name="connsiteX596" fmla="*/ 2312521 w 7467600"/>
              <a:gd name="connsiteY596" fmla="*/ 1806140 h 6858000"/>
              <a:gd name="connsiteX597" fmla="*/ 2127533 w 7467600"/>
              <a:gd name="connsiteY597" fmla="*/ 2348380 h 6858000"/>
              <a:gd name="connsiteX598" fmla="*/ 2358080 w 7467600"/>
              <a:gd name="connsiteY598" fmla="*/ 1866134 h 6858000"/>
              <a:gd name="connsiteX599" fmla="*/ 2407436 w 7467600"/>
              <a:gd name="connsiteY599" fmla="*/ 1651070 h 6858000"/>
              <a:gd name="connsiteX600" fmla="*/ 2448558 w 7467600"/>
              <a:gd name="connsiteY600" fmla="*/ 1373435 h 6858000"/>
              <a:gd name="connsiteX601" fmla="*/ 278707 w 7467600"/>
              <a:gd name="connsiteY601" fmla="*/ 1352270 h 6858000"/>
              <a:gd name="connsiteX602" fmla="*/ 321570 w 7467600"/>
              <a:gd name="connsiteY602" fmla="*/ 1861610 h 6858000"/>
              <a:gd name="connsiteX603" fmla="*/ 294281 w 7467600"/>
              <a:gd name="connsiteY603" fmla="*/ 1440658 h 6858000"/>
              <a:gd name="connsiteX604" fmla="*/ 278707 w 7467600"/>
              <a:gd name="connsiteY604" fmla="*/ 1352270 h 6858000"/>
              <a:gd name="connsiteX605" fmla="*/ 1423821 w 7467600"/>
              <a:gd name="connsiteY605" fmla="*/ 1351958 h 6858000"/>
              <a:gd name="connsiteX606" fmla="*/ 1638521 w 7467600"/>
              <a:gd name="connsiteY606" fmla="*/ 1908470 h 6858000"/>
              <a:gd name="connsiteX607" fmla="*/ 1754199 w 7467600"/>
              <a:gd name="connsiteY607" fmla="*/ 2149284 h 6858000"/>
              <a:gd name="connsiteX608" fmla="*/ 1908359 w 7467600"/>
              <a:gd name="connsiteY608" fmla="*/ 2364988 h 6858000"/>
              <a:gd name="connsiteX609" fmla="*/ 1647661 w 7467600"/>
              <a:gd name="connsiteY609" fmla="*/ 1825945 h 6858000"/>
              <a:gd name="connsiteX610" fmla="*/ 1423821 w 7467600"/>
              <a:gd name="connsiteY610" fmla="*/ 1351958 h 6858000"/>
              <a:gd name="connsiteX611" fmla="*/ 1431890 w 7467600"/>
              <a:gd name="connsiteY611" fmla="*/ 1306475 h 6858000"/>
              <a:gd name="connsiteX612" fmla="*/ 1507597 w 7467600"/>
              <a:gd name="connsiteY612" fmla="*/ 1446132 h 6858000"/>
              <a:gd name="connsiteX613" fmla="*/ 1674586 w 7467600"/>
              <a:gd name="connsiteY613" fmla="*/ 1813832 h 6858000"/>
              <a:gd name="connsiteX614" fmla="*/ 1815950 w 7467600"/>
              <a:gd name="connsiteY614" fmla="*/ 2128564 h 6858000"/>
              <a:gd name="connsiteX615" fmla="*/ 1984242 w 7467600"/>
              <a:gd name="connsiteY615" fmla="*/ 2430829 h 6858000"/>
              <a:gd name="connsiteX616" fmla="*/ 2014023 w 7467600"/>
              <a:gd name="connsiteY616" fmla="*/ 2450995 h 6858000"/>
              <a:gd name="connsiteX617" fmla="*/ 1747337 w 7467600"/>
              <a:gd name="connsiteY617" fmla="*/ 1855264 h 6858000"/>
              <a:gd name="connsiteX618" fmla="*/ 1533749 w 7467600"/>
              <a:gd name="connsiteY618" fmla="*/ 1478656 h 6858000"/>
              <a:gd name="connsiteX619" fmla="*/ 1431890 w 7467600"/>
              <a:gd name="connsiteY619" fmla="*/ 1306475 h 6858000"/>
              <a:gd name="connsiteX620" fmla="*/ 5052692 w 7467600"/>
              <a:gd name="connsiteY620" fmla="*/ 1292994 h 6858000"/>
              <a:gd name="connsiteX621" fmla="*/ 5200661 w 7467600"/>
              <a:gd name="connsiteY621" fmla="*/ 1635186 h 6858000"/>
              <a:gd name="connsiteX622" fmla="*/ 5297138 w 7467600"/>
              <a:gd name="connsiteY622" fmla="*/ 1906351 h 6858000"/>
              <a:gd name="connsiteX623" fmla="*/ 5052692 w 7467600"/>
              <a:gd name="connsiteY623" fmla="*/ 1292994 h 6858000"/>
              <a:gd name="connsiteX624" fmla="*/ 5009948 w 7467600"/>
              <a:gd name="connsiteY624" fmla="*/ 1273619 h 6858000"/>
              <a:gd name="connsiteX625" fmla="*/ 5121777 w 7467600"/>
              <a:gd name="connsiteY625" fmla="*/ 1654213 h 6858000"/>
              <a:gd name="connsiteX626" fmla="*/ 5293545 w 7467600"/>
              <a:gd name="connsiteY626" fmla="*/ 2072247 h 6858000"/>
              <a:gd name="connsiteX627" fmla="*/ 5294042 w 7467600"/>
              <a:gd name="connsiteY627" fmla="*/ 2065019 h 6858000"/>
              <a:gd name="connsiteX628" fmla="*/ 5171936 w 7467600"/>
              <a:gd name="connsiteY628" fmla="*/ 1647613 h 6858000"/>
              <a:gd name="connsiteX629" fmla="*/ 5009948 w 7467600"/>
              <a:gd name="connsiteY629" fmla="*/ 1273619 h 6858000"/>
              <a:gd name="connsiteX630" fmla="*/ 655236 w 7467600"/>
              <a:gd name="connsiteY630" fmla="*/ 1268632 h 6858000"/>
              <a:gd name="connsiteX631" fmla="*/ 839521 w 7467600"/>
              <a:gd name="connsiteY631" fmla="*/ 1685315 h 6858000"/>
              <a:gd name="connsiteX632" fmla="*/ 1109416 w 7467600"/>
              <a:gd name="connsiteY632" fmla="*/ 2061663 h 6858000"/>
              <a:gd name="connsiteX633" fmla="*/ 1298300 w 7467600"/>
              <a:gd name="connsiteY633" fmla="*/ 2247742 h 6858000"/>
              <a:gd name="connsiteX634" fmla="*/ 1125871 w 7467600"/>
              <a:gd name="connsiteY634" fmla="*/ 1989513 h 6858000"/>
              <a:gd name="connsiteX635" fmla="*/ 981574 w 7467600"/>
              <a:gd name="connsiteY635" fmla="*/ 1783157 h 6858000"/>
              <a:gd name="connsiteX636" fmla="*/ 922198 w 7467600"/>
              <a:gd name="connsiteY636" fmla="*/ 1677437 h 6858000"/>
              <a:gd name="connsiteX637" fmla="*/ 869293 w 7467600"/>
              <a:gd name="connsiteY637" fmla="*/ 1583214 h 6858000"/>
              <a:gd name="connsiteX638" fmla="*/ 751431 w 7467600"/>
              <a:gd name="connsiteY638" fmla="*/ 1405731 h 6858000"/>
              <a:gd name="connsiteX639" fmla="*/ 655236 w 7467600"/>
              <a:gd name="connsiteY639" fmla="*/ 1268632 h 6858000"/>
              <a:gd name="connsiteX640" fmla="*/ 6516292 w 7467600"/>
              <a:gd name="connsiteY640" fmla="*/ 1263064 h 6858000"/>
              <a:gd name="connsiteX641" fmla="*/ 5736320 w 7467600"/>
              <a:gd name="connsiteY641" fmla="*/ 1501803 h 6858000"/>
              <a:gd name="connsiteX642" fmla="*/ 6516292 w 7467600"/>
              <a:gd name="connsiteY642" fmla="*/ 1263064 h 6858000"/>
              <a:gd name="connsiteX643" fmla="*/ 291466 w 7467600"/>
              <a:gd name="connsiteY643" fmla="*/ 1250369 h 6858000"/>
              <a:gd name="connsiteX644" fmla="*/ 323180 w 7467600"/>
              <a:gd name="connsiteY644" fmla="*/ 1435283 h 6858000"/>
              <a:gd name="connsiteX645" fmla="*/ 349381 w 7467600"/>
              <a:gd name="connsiteY645" fmla="*/ 1875041 h 6858000"/>
              <a:gd name="connsiteX646" fmla="*/ 374363 w 7467600"/>
              <a:gd name="connsiteY646" fmla="*/ 1506494 h 6858000"/>
              <a:gd name="connsiteX647" fmla="*/ 302168 w 7467600"/>
              <a:gd name="connsiteY647" fmla="*/ 1274495 h 6858000"/>
              <a:gd name="connsiteX648" fmla="*/ 291466 w 7467600"/>
              <a:gd name="connsiteY648" fmla="*/ 1250369 h 6858000"/>
              <a:gd name="connsiteX649" fmla="*/ 678222 w 7467600"/>
              <a:gd name="connsiteY649" fmla="*/ 1248670 h 6858000"/>
              <a:gd name="connsiteX650" fmla="*/ 775536 w 7467600"/>
              <a:gd name="connsiteY650" fmla="*/ 1388015 h 6858000"/>
              <a:gd name="connsiteX651" fmla="*/ 894529 w 7467600"/>
              <a:gd name="connsiteY651" fmla="*/ 1567739 h 6858000"/>
              <a:gd name="connsiteX652" fmla="*/ 948000 w 7467600"/>
              <a:gd name="connsiteY652" fmla="*/ 1663088 h 6858000"/>
              <a:gd name="connsiteX653" fmla="*/ 1006812 w 7467600"/>
              <a:gd name="connsiteY653" fmla="*/ 1767683 h 6858000"/>
              <a:gd name="connsiteX654" fmla="*/ 1149133 w 7467600"/>
              <a:gd name="connsiteY654" fmla="*/ 1971513 h 6858000"/>
              <a:gd name="connsiteX655" fmla="*/ 1333952 w 7467600"/>
              <a:gd name="connsiteY655" fmla="*/ 2251620 h 6858000"/>
              <a:gd name="connsiteX656" fmla="*/ 1337329 w 7467600"/>
              <a:gd name="connsiteY656" fmla="*/ 2258350 h 6858000"/>
              <a:gd name="connsiteX657" fmla="*/ 1014726 w 7467600"/>
              <a:gd name="connsiteY657" fmla="*/ 1615556 h 6858000"/>
              <a:gd name="connsiteX658" fmla="*/ 678222 w 7467600"/>
              <a:gd name="connsiteY658" fmla="*/ 1248670 h 6858000"/>
              <a:gd name="connsiteX659" fmla="*/ 6691602 w 7467600"/>
              <a:gd name="connsiteY659" fmla="*/ 1140573 h 6858000"/>
              <a:gd name="connsiteX660" fmla="*/ 6571100 w 7467600"/>
              <a:gd name="connsiteY660" fmla="*/ 1183662 h 6858000"/>
              <a:gd name="connsiteX661" fmla="*/ 6241687 w 7467600"/>
              <a:gd name="connsiteY661" fmla="*/ 1257600 h 6858000"/>
              <a:gd name="connsiteX662" fmla="*/ 5693009 w 7467600"/>
              <a:gd name="connsiteY662" fmla="*/ 1478256 h 6858000"/>
              <a:gd name="connsiteX663" fmla="*/ 6548420 w 7467600"/>
              <a:gd name="connsiteY663" fmla="*/ 1214599 h 6858000"/>
              <a:gd name="connsiteX664" fmla="*/ 6605473 w 7467600"/>
              <a:gd name="connsiteY664" fmla="*/ 1184686 h 6858000"/>
              <a:gd name="connsiteX665" fmla="*/ 6691602 w 7467600"/>
              <a:gd name="connsiteY665" fmla="*/ 1140573 h 6858000"/>
              <a:gd name="connsiteX666" fmla="*/ 4002475 w 7467600"/>
              <a:gd name="connsiteY666" fmla="*/ 1037802 h 6858000"/>
              <a:gd name="connsiteX667" fmla="*/ 4000324 w 7467600"/>
              <a:gd name="connsiteY667" fmla="*/ 1039362 h 6858000"/>
              <a:gd name="connsiteX668" fmla="*/ 4002862 w 7467600"/>
              <a:gd name="connsiteY668" fmla="*/ 1042866 h 6858000"/>
              <a:gd name="connsiteX669" fmla="*/ 4002475 w 7467600"/>
              <a:gd name="connsiteY669" fmla="*/ 1037802 h 6858000"/>
              <a:gd name="connsiteX670" fmla="*/ 506322 w 7467600"/>
              <a:gd name="connsiteY670" fmla="*/ 1020997 h 6858000"/>
              <a:gd name="connsiteX671" fmla="*/ 533068 w 7467600"/>
              <a:gd name="connsiteY671" fmla="*/ 1029409 h 6858000"/>
              <a:gd name="connsiteX672" fmla="*/ 1232525 w 7467600"/>
              <a:gd name="connsiteY672" fmla="*/ 1804675 h 6858000"/>
              <a:gd name="connsiteX673" fmla="*/ 1388858 w 7467600"/>
              <a:gd name="connsiteY673" fmla="*/ 2368011 h 6858000"/>
              <a:gd name="connsiteX674" fmla="*/ 1384098 w 7467600"/>
              <a:gd name="connsiteY674" fmla="*/ 2378125 h 6858000"/>
              <a:gd name="connsiteX675" fmla="*/ 1425393 w 7467600"/>
              <a:gd name="connsiteY675" fmla="*/ 2589124 h 6858000"/>
              <a:gd name="connsiteX676" fmla="*/ 1424001 w 7467600"/>
              <a:gd name="connsiteY676" fmla="*/ 2597541 h 6858000"/>
              <a:gd name="connsiteX677" fmla="*/ 2152729 w 7467600"/>
              <a:gd name="connsiteY677" fmla="*/ 2864487 h 6858000"/>
              <a:gd name="connsiteX678" fmla="*/ 2020609 w 7467600"/>
              <a:gd name="connsiteY678" fmla="*/ 2539671 h 6858000"/>
              <a:gd name="connsiteX679" fmla="*/ 2018920 w 7467600"/>
              <a:gd name="connsiteY679" fmla="*/ 2536309 h 6858000"/>
              <a:gd name="connsiteX680" fmla="*/ 1342441 w 7467600"/>
              <a:gd name="connsiteY680" fmla="*/ 1173017 h 6858000"/>
              <a:gd name="connsiteX681" fmla="*/ 1367925 w 7467600"/>
              <a:gd name="connsiteY681" fmla="*/ 1135648 h 6858000"/>
              <a:gd name="connsiteX682" fmla="*/ 1771401 w 7467600"/>
              <a:gd name="connsiteY682" fmla="*/ 1806673 h 6858000"/>
              <a:gd name="connsiteX683" fmla="*/ 1972385 w 7467600"/>
              <a:gd name="connsiteY683" fmla="*/ 2198735 h 6858000"/>
              <a:gd name="connsiteX684" fmla="*/ 2040892 w 7467600"/>
              <a:gd name="connsiteY684" fmla="*/ 2405205 h 6858000"/>
              <a:gd name="connsiteX685" fmla="*/ 2131689 w 7467600"/>
              <a:gd name="connsiteY685" fmla="*/ 1936926 h 6858000"/>
              <a:gd name="connsiteX686" fmla="*/ 2454820 w 7467600"/>
              <a:gd name="connsiteY686" fmla="*/ 1248808 h 6858000"/>
              <a:gd name="connsiteX687" fmla="*/ 2492512 w 7467600"/>
              <a:gd name="connsiteY687" fmla="*/ 1302920 h 6858000"/>
              <a:gd name="connsiteX688" fmla="*/ 2081216 w 7467600"/>
              <a:gd name="connsiteY688" fmla="*/ 2527513 h 6858000"/>
              <a:gd name="connsiteX689" fmla="*/ 2081211 w 7467600"/>
              <a:gd name="connsiteY689" fmla="*/ 2528916 h 6858000"/>
              <a:gd name="connsiteX690" fmla="*/ 2199067 w 7467600"/>
              <a:gd name="connsiteY690" fmla="*/ 2884061 h 6858000"/>
              <a:gd name="connsiteX691" fmla="*/ 3192586 w 7467600"/>
              <a:gd name="connsiteY691" fmla="*/ 3411496 h 6858000"/>
              <a:gd name="connsiteX692" fmla="*/ 3182620 w 7467600"/>
              <a:gd name="connsiteY692" fmla="*/ 3483279 h 6858000"/>
              <a:gd name="connsiteX693" fmla="*/ 2435119 w 7467600"/>
              <a:gd name="connsiteY693" fmla="*/ 3080173 h 6858000"/>
              <a:gd name="connsiteX694" fmla="*/ 2410152 w 7467600"/>
              <a:gd name="connsiteY694" fmla="*/ 3063751 h 6858000"/>
              <a:gd name="connsiteX695" fmla="*/ 2408099 w 7467600"/>
              <a:gd name="connsiteY695" fmla="*/ 3064403 h 6858000"/>
              <a:gd name="connsiteX696" fmla="*/ 2407218 w 7467600"/>
              <a:gd name="connsiteY696" fmla="*/ 3070324 h 6858000"/>
              <a:gd name="connsiteX697" fmla="*/ 2380138 w 7467600"/>
              <a:gd name="connsiteY697" fmla="*/ 3099341 h 6858000"/>
              <a:gd name="connsiteX698" fmla="*/ 1765923 w 7467600"/>
              <a:gd name="connsiteY698" fmla="*/ 3581043 h 6858000"/>
              <a:gd name="connsiteX699" fmla="*/ 1702258 w 7467600"/>
              <a:gd name="connsiteY699" fmla="*/ 3612286 h 6858000"/>
              <a:gd name="connsiteX700" fmla="*/ 1538370 w 7467600"/>
              <a:gd name="connsiteY700" fmla="*/ 3811804 h 6858000"/>
              <a:gd name="connsiteX701" fmla="*/ 542867 w 7467600"/>
              <a:gd name="connsiteY701" fmla="*/ 4944092 h 6858000"/>
              <a:gd name="connsiteX702" fmla="*/ 515800 w 7467600"/>
              <a:gd name="connsiteY702" fmla="*/ 4862180 h 6858000"/>
              <a:gd name="connsiteX703" fmla="*/ 909145 w 7467600"/>
              <a:gd name="connsiteY703" fmla="*/ 4199225 h 6858000"/>
              <a:gd name="connsiteX704" fmla="*/ 1214067 w 7467600"/>
              <a:gd name="connsiteY704" fmla="*/ 3908561 h 6858000"/>
              <a:gd name="connsiteX705" fmla="*/ 640967 w 7467600"/>
              <a:gd name="connsiteY705" fmla="*/ 4105601 h 6858000"/>
              <a:gd name="connsiteX706" fmla="*/ 112563 w 7467600"/>
              <a:gd name="connsiteY706" fmla="*/ 4396952 h 6858000"/>
              <a:gd name="connsiteX707" fmla="*/ 0 w 7467600"/>
              <a:gd name="connsiteY707" fmla="*/ 4466006 h 6858000"/>
              <a:gd name="connsiteX708" fmla="*/ 0 w 7467600"/>
              <a:gd name="connsiteY708" fmla="*/ 4233763 h 6858000"/>
              <a:gd name="connsiteX709" fmla="*/ 36881 w 7467600"/>
              <a:gd name="connsiteY709" fmla="*/ 4200118 h 6858000"/>
              <a:gd name="connsiteX710" fmla="*/ 910534 w 7467600"/>
              <a:gd name="connsiteY710" fmla="*/ 3629753 h 6858000"/>
              <a:gd name="connsiteX711" fmla="*/ 1578717 w 7467600"/>
              <a:gd name="connsiteY711" fmla="*/ 3575982 h 6858000"/>
              <a:gd name="connsiteX712" fmla="*/ 2338780 w 7467600"/>
              <a:gd name="connsiteY712" fmla="*/ 3033725 h 6858000"/>
              <a:gd name="connsiteX713" fmla="*/ 1807991 w 7467600"/>
              <a:gd name="connsiteY713" fmla="*/ 2807184 h 6858000"/>
              <a:gd name="connsiteX714" fmla="*/ 1416358 w 7467600"/>
              <a:gd name="connsiteY714" fmla="*/ 3112571 h 6858000"/>
              <a:gd name="connsiteX715" fmla="*/ 939066 w 7467600"/>
              <a:gd name="connsiteY715" fmla="*/ 3378798 h 6858000"/>
              <a:gd name="connsiteX716" fmla="*/ 115099 w 7467600"/>
              <a:gd name="connsiteY716" fmla="*/ 3607650 h 6858000"/>
              <a:gd name="connsiteX717" fmla="*/ 97284 w 7467600"/>
              <a:gd name="connsiteY717" fmla="*/ 3520393 h 6858000"/>
              <a:gd name="connsiteX718" fmla="*/ 922050 w 7467600"/>
              <a:gd name="connsiteY718" fmla="*/ 3074867 h 6858000"/>
              <a:gd name="connsiteX719" fmla="*/ 1405265 w 7467600"/>
              <a:gd name="connsiteY719" fmla="*/ 3016319 h 6858000"/>
              <a:gd name="connsiteX720" fmla="*/ 1407512 w 7467600"/>
              <a:gd name="connsiteY720" fmla="*/ 3018001 h 6858000"/>
              <a:gd name="connsiteX721" fmla="*/ 1726266 w 7467600"/>
              <a:gd name="connsiteY721" fmla="*/ 2777274 h 6858000"/>
              <a:gd name="connsiteX722" fmla="*/ 625390 w 7467600"/>
              <a:gd name="connsiteY722" fmla="*/ 2514541 h 6858000"/>
              <a:gd name="connsiteX723" fmla="*/ 619799 w 7467600"/>
              <a:gd name="connsiteY723" fmla="*/ 2527180 h 6858000"/>
              <a:gd name="connsiteX724" fmla="*/ 310030 w 7467600"/>
              <a:gd name="connsiteY724" fmla="*/ 2771818 h 6858000"/>
              <a:gd name="connsiteX725" fmla="*/ 173877 w 7467600"/>
              <a:gd name="connsiteY725" fmla="*/ 2937056 h 6858000"/>
              <a:gd name="connsiteX726" fmla="*/ 77889 w 7467600"/>
              <a:gd name="connsiteY726" fmla="*/ 3138440 h 6858000"/>
              <a:gd name="connsiteX727" fmla="*/ 0 w 7467600"/>
              <a:gd name="connsiteY727" fmla="*/ 3271395 h 6858000"/>
              <a:gd name="connsiteX728" fmla="*/ 0 w 7467600"/>
              <a:gd name="connsiteY728" fmla="*/ 3153002 h 6858000"/>
              <a:gd name="connsiteX729" fmla="*/ 2386 w 7467600"/>
              <a:gd name="connsiteY729" fmla="*/ 3149203 h 6858000"/>
              <a:gd name="connsiteX730" fmla="*/ 89753 w 7467600"/>
              <a:gd name="connsiteY730" fmla="*/ 2987702 h 6858000"/>
              <a:gd name="connsiteX731" fmla="*/ 76869 w 7467600"/>
              <a:gd name="connsiteY731" fmla="*/ 3005404 h 6858000"/>
              <a:gd name="connsiteX732" fmla="*/ 32049 w 7467600"/>
              <a:gd name="connsiteY732" fmla="*/ 3065814 h 6858000"/>
              <a:gd name="connsiteX733" fmla="*/ 0 w 7467600"/>
              <a:gd name="connsiteY733" fmla="*/ 3108744 h 6858000"/>
              <a:gd name="connsiteX734" fmla="*/ 0 w 7467600"/>
              <a:gd name="connsiteY734" fmla="*/ 3058059 h 6858000"/>
              <a:gd name="connsiteX735" fmla="*/ 7610 w 7467600"/>
              <a:gd name="connsiteY735" fmla="*/ 3047889 h 6858000"/>
              <a:gd name="connsiteX736" fmla="*/ 52419 w 7467600"/>
              <a:gd name="connsiteY736" fmla="*/ 2987479 h 6858000"/>
              <a:gd name="connsiteX737" fmla="*/ 59142 w 7467600"/>
              <a:gd name="connsiteY737" fmla="*/ 2978488 h 6858000"/>
              <a:gd name="connsiteX738" fmla="*/ 0 w 7467600"/>
              <a:gd name="connsiteY738" fmla="*/ 3015334 h 6858000"/>
              <a:gd name="connsiteX739" fmla="*/ 0 w 7467600"/>
              <a:gd name="connsiteY739" fmla="*/ 2914286 h 6858000"/>
              <a:gd name="connsiteX740" fmla="*/ 36383 w 7467600"/>
              <a:gd name="connsiteY740" fmla="*/ 2901128 h 6858000"/>
              <a:gd name="connsiteX741" fmla="*/ 156329 w 7467600"/>
              <a:gd name="connsiteY741" fmla="*/ 2840533 h 6858000"/>
              <a:gd name="connsiteX742" fmla="*/ 358355 w 7467600"/>
              <a:gd name="connsiteY742" fmla="*/ 2620471 h 6858000"/>
              <a:gd name="connsiteX743" fmla="*/ 510577 w 7467600"/>
              <a:gd name="connsiteY743" fmla="*/ 2501244 h 6858000"/>
              <a:gd name="connsiteX744" fmla="*/ 211967 w 7467600"/>
              <a:gd name="connsiteY744" fmla="*/ 2479171 h 6858000"/>
              <a:gd name="connsiteX745" fmla="*/ 0 w 7467600"/>
              <a:gd name="connsiteY745" fmla="*/ 2476398 h 6858000"/>
              <a:gd name="connsiteX746" fmla="*/ 0 w 7467600"/>
              <a:gd name="connsiteY746" fmla="*/ 2389189 h 6858000"/>
              <a:gd name="connsiteX747" fmla="*/ 103062 w 7467600"/>
              <a:gd name="connsiteY747" fmla="*/ 2389518 h 6858000"/>
              <a:gd name="connsiteX748" fmla="*/ 510734 w 7467600"/>
              <a:gd name="connsiteY748" fmla="*/ 2416201 h 6858000"/>
              <a:gd name="connsiteX749" fmla="*/ 279257 w 7467600"/>
              <a:gd name="connsiteY749" fmla="*/ 2092102 h 6858000"/>
              <a:gd name="connsiteX750" fmla="*/ 65265 w 7467600"/>
              <a:gd name="connsiteY750" fmla="*/ 2006049 h 6858000"/>
              <a:gd name="connsiteX751" fmla="*/ 0 w 7467600"/>
              <a:gd name="connsiteY751" fmla="*/ 1982532 h 6858000"/>
              <a:gd name="connsiteX752" fmla="*/ 0 w 7467600"/>
              <a:gd name="connsiteY752" fmla="*/ 1912789 h 6858000"/>
              <a:gd name="connsiteX753" fmla="*/ 97460 w 7467600"/>
              <a:gd name="connsiteY753" fmla="*/ 1953725 h 6858000"/>
              <a:gd name="connsiteX754" fmla="*/ 221272 w 7467600"/>
              <a:gd name="connsiteY754" fmla="*/ 1980766 h 6858000"/>
              <a:gd name="connsiteX755" fmla="*/ 116765 w 7467600"/>
              <a:gd name="connsiteY755" fmla="*/ 1911033 h 6858000"/>
              <a:gd name="connsiteX756" fmla="*/ 16405 w 7467600"/>
              <a:gd name="connsiteY756" fmla="*/ 1803412 h 6858000"/>
              <a:gd name="connsiteX757" fmla="*/ 0 w 7467600"/>
              <a:gd name="connsiteY757" fmla="*/ 1784777 h 6858000"/>
              <a:gd name="connsiteX758" fmla="*/ 0 w 7467600"/>
              <a:gd name="connsiteY758" fmla="*/ 1740082 h 6858000"/>
              <a:gd name="connsiteX759" fmla="*/ 39394 w 7467600"/>
              <a:gd name="connsiteY759" fmla="*/ 1784856 h 6858000"/>
              <a:gd name="connsiteX760" fmla="*/ 135813 w 7467600"/>
              <a:gd name="connsiteY760" fmla="*/ 1888838 h 6858000"/>
              <a:gd name="connsiteX761" fmla="*/ 242575 w 7467600"/>
              <a:gd name="connsiteY761" fmla="*/ 1958841 h 6858000"/>
              <a:gd name="connsiteX762" fmla="*/ 82197 w 7467600"/>
              <a:gd name="connsiteY762" fmla="*/ 1754826 h 6858000"/>
              <a:gd name="connsiteX763" fmla="*/ 0 w 7467600"/>
              <a:gd name="connsiteY763" fmla="*/ 1679650 h 6858000"/>
              <a:gd name="connsiteX764" fmla="*/ 0 w 7467600"/>
              <a:gd name="connsiteY764" fmla="*/ 1602463 h 6858000"/>
              <a:gd name="connsiteX765" fmla="*/ 84689 w 7467600"/>
              <a:gd name="connsiteY765" fmla="*/ 1677442 h 6858000"/>
              <a:gd name="connsiteX766" fmla="*/ 298437 w 7467600"/>
              <a:gd name="connsiteY766" fmla="*/ 1968019 h 6858000"/>
              <a:gd name="connsiteX767" fmla="*/ 227269 w 7467600"/>
              <a:gd name="connsiteY767" fmla="*/ 1114064 h 6858000"/>
              <a:gd name="connsiteX768" fmla="*/ 248003 w 7467600"/>
              <a:gd name="connsiteY768" fmla="*/ 1089613 h 6858000"/>
              <a:gd name="connsiteX769" fmla="*/ 427020 w 7467600"/>
              <a:gd name="connsiteY769" fmla="*/ 1619803 h 6858000"/>
              <a:gd name="connsiteX770" fmla="*/ 340345 w 7467600"/>
              <a:gd name="connsiteY770" fmla="*/ 2027739 h 6858000"/>
              <a:gd name="connsiteX771" fmla="*/ 360865 w 7467600"/>
              <a:gd name="connsiteY771" fmla="*/ 2044827 h 6858000"/>
              <a:gd name="connsiteX772" fmla="*/ 560414 w 7467600"/>
              <a:gd name="connsiteY772" fmla="*/ 2421457 h 6858000"/>
              <a:gd name="connsiteX773" fmla="*/ 1359703 w 7467600"/>
              <a:gd name="connsiteY773" fmla="*/ 2578554 h 6858000"/>
              <a:gd name="connsiteX774" fmla="*/ 1359422 w 7467600"/>
              <a:gd name="connsiteY774" fmla="*/ 2577994 h 6858000"/>
              <a:gd name="connsiteX775" fmla="*/ 828701 w 7467600"/>
              <a:gd name="connsiteY775" fmla="*/ 1839520 h 6858000"/>
              <a:gd name="connsiteX776" fmla="*/ 494427 w 7467600"/>
              <a:gd name="connsiteY776" fmla="*/ 1092333 h 6858000"/>
              <a:gd name="connsiteX777" fmla="*/ 506322 w 7467600"/>
              <a:gd name="connsiteY777" fmla="*/ 1020997 h 6858000"/>
              <a:gd name="connsiteX778" fmla="*/ 4570198 w 7467600"/>
              <a:gd name="connsiteY778" fmla="*/ 978081 h 6858000"/>
              <a:gd name="connsiteX779" fmla="*/ 4523691 w 7467600"/>
              <a:gd name="connsiteY779" fmla="*/ 1127776 h 6858000"/>
              <a:gd name="connsiteX780" fmla="*/ 4509875 w 7467600"/>
              <a:gd name="connsiteY780" fmla="*/ 1167552 h 6858000"/>
              <a:gd name="connsiteX781" fmla="*/ 4478168 w 7467600"/>
              <a:gd name="connsiteY781" fmla="*/ 1260735 h 6858000"/>
              <a:gd name="connsiteX782" fmla="*/ 4409309 w 7467600"/>
              <a:gd name="connsiteY782" fmla="*/ 1666996 h 6858000"/>
              <a:gd name="connsiteX783" fmla="*/ 4370031 w 7467600"/>
              <a:gd name="connsiteY783" fmla="*/ 1955666 h 6858000"/>
              <a:gd name="connsiteX784" fmla="*/ 4570198 w 7467600"/>
              <a:gd name="connsiteY784" fmla="*/ 978081 h 6858000"/>
              <a:gd name="connsiteX785" fmla="*/ 4557898 w 7467600"/>
              <a:gd name="connsiteY785" fmla="*/ 900011 h 6858000"/>
              <a:gd name="connsiteX786" fmla="*/ 4344840 w 7467600"/>
              <a:gd name="connsiteY786" fmla="*/ 1922038 h 6858000"/>
              <a:gd name="connsiteX787" fmla="*/ 4378710 w 7467600"/>
              <a:gd name="connsiteY787" fmla="*/ 1665516 h 6858000"/>
              <a:gd name="connsiteX788" fmla="*/ 4448798 w 7467600"/>
              <a:gd name="connsiteY788" fmla="*/ 1253024 h 6858000"/>
              <a:gd name="connsiteX789" fmla="*/ 4480315 w 7467600"/>
              <a:gd name="connsiteY789" fmla="*/ 1158454 h 6858000"/>
              <a:gd name="connsiteX790" fmla="*/ 4494133 w 7467600"/>
              <a:gd name="connsiteY790" fmla="*/ 1118676 h 6858000"/>
              <a:gd name="connsiteX791" fmla="*/ 4557898 w 7467600"/>
              <a:gd name="connsiteY791" fmla="*/ 900011 h 6858000"/>
              <a:gd name="connsiteX792" fmla="*/ 5870151 w 7467600"/>
              <a:gd name="connsiteY792" fmla="*/ 898890 h 6858000"/>
              <a:gd name="connsiteX793" fmla="*/ 5861335 w 7467600"/>
              <a:gd name="connsiteY793" fmla="*/ 899177 h 6858000"/>
              <a:gd name="connsiteX794" fmla="*/ 5843702 w 7467600"/>
              <a:gd name="connsiteY794" fmla="*/ 899748 h 6858000"/>
              <a:gd name="connsiteX795" fmla="*/ 5651107 w 7467600"/>
              <a:gd name="connsiteY795" fmla="*/ 920306 h 6858000"/>
              <a:gd name="connsiteX796" fmla="*/ 5459407 w 7467600"/>
              <a:gd name="connsiteY796" fmla="*/ 940975 h 6858000"/>
              <a:gd name="connsiteX797" fmla="*/ 5374846 w 7467600"/>
              <a:gd name="connsiteY797" fmla="*/ 941988 h 6858000"/>
              <a:gd name="connsiteX798" fmla="*/ 5256105 w 7467600"/>
              <a:gd name="connsiteY798" fmla="*/ 945632 h 6858000"/>
              <a:gd name="connsiteX799" fmla="*/ 5107071 w 7467600"/>
              <a:gd name="connsiteY799" fmla="*/ 969720 h 6858000"/>
              <a:gd name="connsiteX800" fmla="*/ 4998681 w 7467600"/>
              <a:gd name="connsiteY800" fmla="*/ 988771 h 6858000"/>
              <a:gd name="connsiteX801" fmla="*/ 5870151 w 7467600"/>
              <a:gd name="connsiteY801" fmla="*/ 898890 h 6858000"/>
              <a:gd name="connsiteX802" fmla="*/ 5504425 w 7467600"/>
              <a:gd name="connsiteY802" fmla="*/ 848067 h 6858000"/>
              <a:gd name="connsiteX803" fmla="*/ 4968849 w 7467600"/>
              <a:gd name="connsiteY803" fmla="*/ 962318 h 6858000"/>
              <a:gd name="connsiteX804" fmla="*/ 5104039 w 7467600"/>
              <a:gd name="connsiteY804" fmla="*/ 940634 h 6858000"/>
              <a:gd name="connsiteX805" fmla="*/ 5256311 w 7467600"/>
              <a:gd name="connsiteY805" fmla="*/ 916490 h 6858000"/>
              <a:gd name="connsiteX806" fmla="*/ 5377381 w 7467600"/>
              <a:gd name="connsiteY806" fmla="*/ 912671 h 6858000"/>
              <a:gd name="connsiteX807" fmla="*/ 5460148 w 7467600"/>
              <a:gd name="connsiteY807" fmla="*/ 911442 h 6858000"/>
              <a:gd name="connsiteX808" fmla="*/ 5648971 w 7467600"/>
              <a:gd name="connsiteY808" fmla="*/ 891331 h 6858000"/>
              <a:gd name="connsiteX809" fmla="*/ 5844807 w 7467600"/>
              <a:gd name="connsiteY809" fmla="*/ 870718 h 6858000"/>
              <a:gd name="connsiteX810" fmla="*/ 5862975 w 7467600"/>
              <a:gd name="connsiteY810" fmla="*/ 869756 h 6858000"/>
              <a:gd name="connsiteX811" fmla="*/ 5920887 w 7467600"/>
              <a:gd name="connsiteY811" fmla="*/ 865929 h 6858000"/>
              <a:gd name="connsiteX812" fmla="*/ 5504425 w 7467600"/>
              <a:gd name="connsiteY812" fmla="*/ 848067 h 6858000"/>
              <a:gd name="connsiteX813" fmla="*/ 3607114 w 7467600"/>
              <a:gd name="connsiteY813" fmla="*/ 467441 h 6858000"/>
              <a:gd name="connsiteX814" fmla="*/ 3296242 w 7467600"/>
              <a:gd name="connsiteY814" fmla="*/ 807991 h 6858000"/>
              <a:gd name="connsiteX815" fmla="*/ 3174674 w 7467600"/>
              <a:gd name="connsiteY815" fmla="*/ 919759 h 6858000"/>
              <a:gd name="connsiteX816" fmla="*/ 3042978 w 7467600"/>
              <a:gd name="connsiteY816" fmla="*/ 1054894 h 6858000"/>
              <a:gd name="connsiteX817" fmla="*/ 2968914 w 7467600"/>
              <a:gd name="connsiteY817" fmla="*/ 1133756 h 6858000"/>
              <a:gd name="connsiteX818" fmla="*/ 3103823 w 7467600"/>
              <a:gd name="connsiteY818" fmla="*/ 1026814 h 6858000"/>
              <a:gd name="connsiteX819" fmla="*/ 3607114 w 7467600"/>
              <a:gd name="connsiteY819" fmla="*/ 467441 h 6858000"/>
              <a:gd name="connsiteX820" fmla="*/ 3744487 w 7467600"/>
              <a:gd name="connsiteY820" fmla="*/ 383136 h 6858000"/>
              <a:gd name="connsiteX821" fmla="*/ 3970213 w 7467600"/>
              <a:gd name="connsiteY821" fmla="*/ 995559 h 6858000"/>
              <a:gd name="connsiteX822" fmla="*/ 3744487 w 7467600"/>
              <a:gd name="connsiteY822" fmla="*/ 383136 h 6858000"/>
              <a:gd name="connsiteX823" fmla="*/ 3624562 w 7467600"/>
              <a:gd name="connsiteY823" fmla="*/ 367041 h 6858000"/>
              <a:gd name="connsiteX824" fmla="*/ 3489712 w 7467600"/>
              <a:gd name="connsiteY824" fmla="*/ 485386 h 6858000"/>
              <a:gd name="connsiteX825" fmla="*/ 3182994 w 7467600"/>
              <a:gd name="connsiteY825" fmla="*/ 828265 h 6858000"/>
              <a:gd name="connsiteX826" fmla="*/ 2892114 w 7467600"/>
              <a:gd name="connsiteY826" fmla="*/ 1172635 h 6858000"/>
              <a:gd name="connsiteX827" fmla="*/ 3021459 w 7467600"/>
              <a:gd name="connsiteY827" fmla="*/ 1035385 h 6858000"/>
              <a:gd name="connsiteX828" fmla="*/ 3153873 w 7467600"/>
              <a:gd name="connsiteY828" fmla="*/ 898971 h 6858000"/>
              <a:gd name="connsiteX829" fmla="*/ 3276511 w 7467600"/>
              <a:gd name="connsiteY829" fmla="*/ 786423 h 6858000"/>
              <a:gd name="connsiteX830" fmla="*/ 3584154 w 7467600"/>
              <a:gd name="connsiteY830" fmla="*/ 448218 h 6858000"/>
              <a:gd name="connsiteX831" fmla="*/ 3624562 w 7467600"/>
              <a:gd name="connsiteY831" fmla="*/ 367041 h 6858000"/>
              <a:gd name="connsiteX832" fmla="*/ 3766672 w 7467600"/>
              <a:gd name="connsiteY832" fmla="*/ 359429 h 6858000"/>
              <a:gd name="connsiteX833" fmla="*/ 3996338 w 7467600"/>
              <a:gd name="connsiteY833" fmla="*/ 968237 h 6858000"/>
              <a:gd name="connsiteX834" fmla="*/ 3766672 w 7467600"/>
              <a:gd name="connsiteY834" fmla="*/ 359429 h 6858000"/>
              <a:gd name="connsiteX835" fmla="*/ 5805386 w 7467600"/>
              <a:gd name="connsiteY835" fmla="*/ 239240 h 6858000"/>
              <a:gd name="connsiteX836" fmla="*/ 5736947 w 7467600"/>
              <a:gd name="connsiteY836" fmla="*/ 261367 h 6858000"/>
              <a:gd name="connsiteX837" fmla="*/ 5427012 w 7467600"/>
              <a:gd name="connsiteY837" fmla="*/ 311272 h 6858000"/>
              <a:gd name="connsiteX838" fmla="*/ 5147818 w 7467600"/>
              <a:gd name="connsiteY838" fmla="*/ 322112 h 6858000"/>
              <a:gd name="connsiteX839" fmla="*/ 5060854 w 7467600"/>
              <a:gd name="connsiteY839" fmla="*/ 311882 h 6858000"/>
              <a:gd name="connsiteX840" fmla="*/ 4945989 w 7467600"/>
              <a:gd name="connsiteY840" fmla="*/ 300516 h 6858000"/>
              <a:gd name="connsiteX841" fmla="*/ 5410479 w 7467600"/>
              <a:gd name="connsiteY841" fmla="*/ 348434 h 6858000"/>
              <a:gd name="connsiteX842" fmla="*/ 5805386 w 7467600"/>
              <a:gd name="connsiteY842" fmla="*/ 239240 h 6858000"/>
              <a:gd name="connsiteX843" fmla="*/ 5905192 w 7467600"/>
              <a:gd name="connsiteY843" fmla="*/ 163079 h 6858000"/>
              <a:gd name="connsiteX844" fmla="*/ 5865655 w 7467600"/>
              <a:gd name="connsiteY844" fmla="*/ 171901 h 6858000"/>
              <a:gd name="connsiteX845" fmla="*/ 5259740 w 7467600"/>
              <a:gd name="connsiteY845" fmla="*/ 257013 h 6858000"/>
              <a:gd name="connsiteX846" fmla="*/ 5208466 w 7467600"/>
              <a:gd name="connsiteY846" fmla="*/ 257550 h 6858000"/>
              <a:gd name="connsiteX847" fmla="*/ 4980204 w 7467600"/>
              <a:gd name="connsiteY847" fmla="*/ 271903 h 6858000"/>
              <a:gd name="connsiteX848" fmla="*/ 5068068 w 7467600"/>
              <a:gd name="connsiteY848" fmla="*/ 282244 h 6858000"/>
              <a:gd name="connsiteX849" fmla="*/ 5153231 w 7467600"/>
              <a:gd name="connsiteY849" fmla="*/ 292240 h 6858000"/>
              <a:gd name="connsiteX850" fmla="*/ 5426491 w 7467600"/>
              <a:gd name="connsiteY850" fmla="*/ 281128 h 6858000"/>
              <a:gd name="connsiteX851" fmla="*/ 5731212 w 7467600"/>
              <a:gd name="connsiteY851" fmla="*/ 231951 h 6858000"/>
              <a:gd name="connsiteX852" fmla="*/ 5905192 w 7467600"/>
              <a:gd name="connsiteY852" fmla="*/ 163079 h 6858000"/>
              <a:gd name="connsiteX853" fmla="*/ 5944437 w 7467600"/>
              <a:gd name="connsiteY853" fmla="*/ 113829 h 6858000"/>
              <a:gd name="connsiteX854" fmla="*/ 5825032 w 7467600"/>
              <a:gd name="connsiteY854" fmla="*/ 146405 h 6858000"/>
              <a:gd name="connsiteX855" fmla="*/ 4955599 w 7467600"/>
              <a:gd name="connsiteY855" fmla="*/ 247008 h 6858000"/>
              <a:gd name="connsiteX856" fmla="*/ 5210104 w 7467600"/>
              <a:gd name="connsiteY856" fmla="*/ 228123 h 6858000"/>
              <a:gd name="connsiteX857" fmla="*/ 5261015 w 7467600"/>
              <a:gd name="connsiteY857" fmla="*/ 227087 h 6858000"/>
              <a:gd name="connsiteX858" fmla="*/ 5861181 w 7467600"/>
              <a:gd name="connsiteY858" fmla="*/ 143093 h 6858000"/>
              <a:gd name="connsiteX859" fmla="*/ 5961252 w 7467600"/>
              <a:gd name="connsiteY859" fmla="*/ 114820 h 6858000"/>
              <a:gd name="connsiteX860" fmla="*/ 5944437 w 7467600"/>
              <a:gd name="connsiteY860" fmla="*/ 113829 h 6858000"/>
              <a:gd name="connsiteX861" fmla="*/ 3882765 w 7467600"/>
              <a:gd name="connsiteY861" fmla="*/ 0 h 6858000"/>
              <a:gd name="connsiteX862" fmla="*/ 3995099 w 7467600"/>
              <a:gd name="connsiteY862" fmla="*/ 0 h 6858000"/>
              <a:gd name="connsiteX863" fmla="*/ 4163818 w 7467600"/>
              <a:gd name="connsiteY863" fmla="*/ 234104 h 6858000"/>
              <a:gd name="connsiteX864" fmla="*/ 4172099 w 7467600"/>
              <a:gd name="connsiteY864" fmla="*/ 234207 h 6858000"/>
              <a:gd name="connsiteX865" fmla="*/ 4784282 w 7467600"/>
              <a:gd name="connsiteY865" fmla="*/ 276561 h 6858000"/>
              <a:gd name="connsiteX866" fmla="*/ 4801687 w 7467600"/>
              <a:gd name="connsiteY866" fmla="*/ 267764 h 6858000"/>
              <a:gd name="connsiteX867" fmla="*/ 6082788 w 7467600"/>
              <a:gd name="connsiteY867" fmla="*/ 64119 h 6858000"/>
              <a:gd name="connsiteX868" fmla="*/ 6099442 w 7467600"/>
              <a:gd name="connsiteY868" fmla="*/ 82568 h 6858000"/>
              <a:gd name="connsiteX869" fmla="*/ 4804137 w 7467600"/>
              <a:gd name="connsiteY869" fmla="*/ 320931 h 6858000"/>
              <a:gd name="connsiteX870" fmla="*/ 4227047 w 7467600"/>
              <a:gd name="connsiteY870" fmla="*/ 313415 h 6858000"/>
              <a:gd name="connsiteX871" fmla="*/ 4346041 w 7467600"/>
              <a:gd name="connsiteY871" fmla="*/ 456086 h 6858000"/>
              <a:gd name="connsiteX872" fmla="*/ 4870967 w 7467600"/>
              <a:gd name="connsiteY872" fmla="*/ 963061 h 6858000"/>
              <a:gd name="connsiteX873" fmla="*/ 4889647 w 7467600"/>
              <a:gd name="connsiteY873" fmla="*/ 957147 h 6858000"/>
              <a:gd name="connsiteX874" fmla="*/ 5422504 w 7467600"/>
              <a:gd name="connsiteY874" fmla="*/ 805191 h 6858000"/>
              <a:gd name="connsiteX875" fmla="*/ 6087656 w 7467600"/>
              <a:gd name="connsiteY875" fmla="*/ 826703 h 6858000"/>
              <a:gd name="connsiteX876" fmla="*/ 6058717 w 7467600"/>
              <a:gd name="connsiteY876" fmla="*/ 865992 h 6858000"/>
              <a:gd name="connsiteX877" fmla="*/ 4974153 w 7467600"/>
              <a:gd name="connsiteY877" fmla="*/ 1045456 h 6858000"/>
              <a:gd name="connsiteX878" fmla="*/ 5627835 w 7467600"/>
              <a:gd name="connsiteY878" fmla="*/ 1472077 h 6858000"/>
              <a:gd name="connsiteX879" fmla="*/ 5629817 w 7467600"/>
              <a:gd name="connsiteY879" fmla="*/ 1471412 h 6858000"/>
              <a:gd name="connsiteX880" fmla="*/ 5634124 w 7467600"/>
              <a:gd name="connsiteY880" fmla="*/ 1470572 h 6858000"/>
              <a:gd name="connsiteX881" fmla="*/ 5755832 w 7467600"/>
              <a:gd name="connsiteY881" fmla="*/ 1383886 h 6858000"/>
              <a:gd name="connsiteX882" fmla="*/ 6014186 w 7467600"/>
              <a:gd name="connsiteY882" fmla="*/ 1279799 h 6858000"/>
              <a:gd name="connsiteX883" fmla="*/ 6901619 w 7467600"/>
              <a:gd name="connsiteY883" fmla="*/ 1047874 h 6858000"/>
              <a:gd name="connsiteX884" fmla="*/ 6931566 w 7467600"/>
              <a:gd name="connsiteY884" fmla="*/ 1062034 h 6858000"/>
              <a:gd name="connsiteX885" fmla="*/ 5790982 w 7467600"/>
              <a:gd name="connsiteY885" fmla="*/ 1561380 h 6858000"/>
              <a:gd name="connsiteX886" fmla="*/ 6188971 w 7467600"/>
              <a:gd name="connsiteY886" fmla="*/ 1755168 h 6858000"/>
              <a:gd name="connsiteX887" fmla="*/ 6202446 w 7467600"/>
              <a:gd name="connsiteY887" fmla="*/ 1752268 h 6858000"/>
              <a:gd name="connsiteX888" fmla="*/ 7179560 w 7467600"/>
              <a:gd name="connsiteY888" fmla="*/ 1467551 h 6858000"/>
              <a:gd name="connsiteX889" fmla="*/ 7158730 w 7467600"/>
              <a:gd name="connsiteY889" fmla="*/ 1507835 h 6858000"/>
              <a:gd name="connsiteX890" fmla="*/ 6326959 w 7467600"/>
              <a:gd name="connsiteY890" fmla="*/ 1817686 h 6858000"/>
              <a:gd name="connsiteX891" fmla="*/ 6537433 w 7467600"/>
              <a:gd name="connsiteY891" fmla="*/ 1907790 h 6858000"/>
              <a:gd name="connsiteX892" fmla="*/ 6550221 w 7467600"/>
              <a:gd name="connsiteY892" fmla="*/ 1910729 h 6858000"/>
              <a:gd name="connsiteX893" fmla="*/ 6964438 w 7467600"/>
              <a:gd name="connsiteY893" fmla="*/ 2209505 h 6858000"/>
              <a:gd name="connsiteX894" fmla="*/ 7367862 w 7467600"/>
              <a:gd name="connsiteY894" fmla="*/ 2806833 h 6858000"/>
              <a:gd name="connsiteX895" fmla="*/ 7364329 w 7467600"/>
              <a:gd name="connsiteY895" fmla="*/ 2826907 h 6858000"/>
              <a:gd name="connsiteX896" fmla="*/ 7290545 w 7467600"/>
              <a:gd name="connsiteY896" fmla="*/ 2850663 h 6858000"/>
              <a:gd name="connsiteX897" fmla="*/ 6472036 w 7467600"/>
              <a:gd name="connsiteY897" fmla="*/ 1959003 h 6858000"/>
              <a:gd name="connsiteX898" fmla="*/ 5792897 w 7467600"/>
              <a:gd name="connsiteY898" fmla="*/ 1647747 h 6858000"/>
              <a:gd name="connsiteX899" fmla="*/ 5842751 w 7467600"/>
              <a:gd name="connsiteY899" fmla="*/ 1816112 h 6858000"/>
              <a:gd name="connsiteX900" fmla="*/ 5847424 w 7467600"/>
              <a:gd name="connsiteY900" fmla="*/ 1815776 h 6858000"/>
              <a:gd name="connsiteX901" fmla="*/ 6399821 w 7467600"/>
              <a:gd name="connsiteY901" fmla="*/ 2344799 h 6858000"/>
              <a:gd name="connsiteX902" fmla="*/ 6323232 w 7467600"/>
              <a:gd name="connsiteY902" fmla="*/ 2389634 h 6858000"/>
              <a:gd name="connsiteX903" fmla="*/ 5942958 w 7467600"/>
              <a:gd name="connsiteY903" fmla="*/ 2077708 h 6858000"/>
              <a:gd name="connsiteX904" fmla="*/ 5921559 w 7467600"/>
              <a:gd name="connsiteY904" fmla="*/ 2378596 h 6858000"/>
              <a:gd name="connsiteX905" fmla="*/ 5817651 w 7467600"/>
              <a:gd name="connsiteY905" fmla="*/ 3023919 h 6858000"/>
              <a:gd name="connsiteX906" fmla="*/ 5729634 w 7467600"/>
              <a:gd name="connsiteY906" fmla="*/ 3051849 h 6858000"/>
              <a:gd name="connsiteX907" fmla="*/ 5611018 w 7467600"/>
              <a:gd name="connsiteY907" fmla="*/ 2316769 h 6858000"/>
              <a:gd name="connsiteX908" fmla="*/ 5687608 w 7467600"/>
              <a:gd name="connsiteY908" fmla="*/ 2039972 h 6858000"/>
              <a:gd name="connsiteX909" fmla="*/ 5657554 w 7467600"/>
              <a:gd name="connsiteY909" fmla="*/ 1576445 h 6858000"/>
              <a:gd name="connsiteX910" fmla="*/ 5150475 w 7467600"/>
              <a:gd name="connsiteY910" fmla="*/ 1274012 h 6858000"/>
              <a:gd name="connsiteX911" fmla="*/ 5349142 w 7467600"/>
              <a:gd name="connsiteY911" fmla="*/ 2204405 h 6858000"/>
              <a:gd name="connsiteX912" fmla="*/ 5262214 w 7467600"/>
              <a:gd name="connsiteY912" fmla="*/ 2233836 h 6858000"/>
              <a:gd name="connsiteX913" fmla="*/ 4981539 w 7467600"/>
              <a:gd name="connsiteY913" fmla="*/ 1542201 h 6858000"/>
              <a:gd name="connsiteX914" fmla="*/ 4958461 w 7467600"/>
              <a:gd name="connsiteY914" fmla="*/ 1136957 h 6858000"/>
              <a:gd name="connsiteX915" fmla="*/ 4655015 w 7467600"/>
              <a:gd name="connsiteY915" fmla="*/ 891426 h 6858000"/>
              <a:gd name="connsiteX916" fmla="*/ 4348002 w 7467600"/>
              <a:gd name="connsiteY916" fmla="*/ 2205895 h 6858000"/>
              <a:gd name="connsiteX917" fmla="*/ 4262250 w 7467600"/>
              <a:gd name="connsiteY917" fmla="*/ 2219972 h 6858000"/>
              <a:gd name="connsiteX918" fmla="*/ 4550611 w 7467600"/>
              <a:gd name="connsiteY918" fmla="*/ 817540 h 6858000"/>
              <a:gd name="connsiteX919" fmla="*/ 4564418 w 7467600"/>
              <a:gd name="connsiteY919" fmla="*/ 808293 h 6858000"/>
              <a:gd name="connsiteX920" fmla="*/ 4266388 w 7467600"/>
              <a:gd name="connsiteY920" fmla="*/ 500083 h 6858000"/>
              <a:gd name="connsiteX921" fmla="*/ 4032842 w 7467600"/>
              <a:gd name="connsiteY921" fmla="*/ 211809 h 6858000"/>
              <a:gd name="connsiteX922" fmla="*/ 3882765 w 7467600"/>
              <a:gd name="connsiteY922" fmla="*/ 0 h 6858000"/>
              <a:gd name="connsiteX923" fmla="*/ 3721337 w 7467600"/>
              <a:gd name="connsiteY923" fmla="*/ 0 h 6858000"/>
              <a:gd name="connsiteX924" fmla="*/ 3797544 w 7467600"/>
              <a:gd name="connsiteY924" fmla="*/ 0 h 6858000"/>
              <a:gd name="connsiteX925" fmla="*/ 3775734 w 7467600"/>
              <a:gd name="connsiteY925" fmla="*/ 95131 h 6858000"/>
              <a:gd name="connsiteX926" fmla="*/ 3724807 w 7467600"/>
              <a:gd name="connsiteY926" fmla="*/ 272257 h 6858000"/>
              <a:gd name="connsiteX927" fmla="*/ 3726844 w 7467600"/>
              <a:gd name="connsiteY927" fmla="*/ 282988 h 6858000"/>
              <a:gd name="connsiteX928" fmla="*/ 3742664 w 7467600"/>
              <a:gd name="connsiteY928" fmla="*/ 279918 h 6858000"/>
              <a:gd name="connsiteX929" fmla="*/ 4103910 w 7467600"/>
              <a:gd name="connsiteY929" fmla="*/ 1161917 h 6858000"/>
              <a:gd name="connsiteX930" fmla="*/ 4020269 w 7467600"/>
              <a:gd name="connsiteY930" fmla="*/ 1200406 h 6858000"/>
              <a:gd name="connsiteX931" fmla="*/ 3674882 w 7467600"/>
              <a:gd name="connsiteY931" fmla="*/ 488524 h 6858000"/>
              <a:gd name="connsiteX932" fmla="*/ 3132682 w 7467600"/>
              <a:gd name="connsiteY932" fmla="*/ 1072284 h 6858000"/>
              <a:gd name="connsiteX933" fmla="*/ 2716346 w 7467600"/>
              <a:gd name="connsiteY933" fmla="*/ 1276376 h 6858000"/>
              <a:gd name="connsiteX934" fmla="*/ 2716772 w 7467600"/>
              <a:gd name="connsiteY934" fmla="*/ 1255462 h 6858000"/>
              <a:gd name="connsiteX935" fmla="*/ 3471096 w 7467600"/>
              <a:gd name="connsiteY935" fmla="*/ 437072 h 6858000"/>
              <a:gd name="connsiteX936" fmla="*/ 3639057 w 7467600"/>
              <a:gd name="connsiteY936" fmla="*/ 286334 h 6858000"/>
              <a:gd name="connsiteX937" fmla="*/ 3640309 w 7467600"/>
              <a:gd name="connsiteY937" fmla="*/ 284664 h 6858000"/>
              <a:gd name="connsiteX938" fmla="*/ 3646022 w 7467600"/>
              <a:gd name="connsiteY938" fmla="*/ 276711 h 6858000"/>
              <a:gd name="connsiteX939" fmla="*/ 3707943 w 7467600"/>
              <a:gd name="connsiteY939" fmla="*/ 65958 h 6858000"/>
              <a:gd name="connsiteX940" fmla="*/ 3721337 w 7467600"/>
              <a:gd name="connsiteY940" fmla="*/ 0 h 6858000"/>
              <a:gd name="connsiteX941" fmla="*/ 2867960 w 7467600"/>
              <a:gd name="connsiteY941" fmla="*/ 0 h 6858000"/>
              <a:gd name="connsiteX942" fmla="*/ 2926351 w 7467600"/>
              <a:gd name="connsiteY942" fmla="*/ 0 h 6858000"/>
              <a:gd name="connsiteX943" fmla="*/ 2902823 w 7467600"/>
              <a:gd name="connsiteY943" fmla="*/ 262929 h 6858000"/>
              <a:gd name="connsiteX944" fmla="*/ 2940663 w 7467600"/>
              <a:gd name="connsiteY944" fmla="*/ 140884 h 6858000"/>
              <a:gd name="connsiteX945" fmla="*/ 2947039 w 7467600"/>
              <a:gd name="connsiteY945" fmla="*/ 122524 h 6858000"/>
              <a:gd name="connsiteX946" fmla="*/ 2984316 w 7467600"/>
              <a:gd name="connsiteY946" fmla="*/ 0 h 6858000"/>
              <a:gd name="connsiteX947" fmla="*/ 3016114 w 7467600"/>
              <a:gd name="connsiteY947" fmla="*/ 0 h 6858000"/>
              <a:gd name="connsiteX948" fmla="*/ 2979949 w 7467600"/>
              <a:gd name="connsiteY948" fmla="*/ 119274 h 6858000"/>
              <a:gd name="connsiteX949" fmla="*/ 3023879 w 7467600"/>
              <a:gd name="connsiteY949" fmla="*/ 0 h 6858000"/>
              <a:gd name="connsiteX950" fmla="*/ 3105400 w 7467600"/>
              <a:gd name="connsiteY950" fmla="*/ 0 h 6858000"/>
              <a:gd name="connsiteX951" fmla="*/ 3094669 w 7467600"/>
              <a:gd name="connsiteY951" fmla="*/ 30308 h 6858000"/>
              <a:gd name="connsiteX952" fmla="*/ 2901945 w 7467600"/>
              <a:gd name="connsiteY952" fmla="*/ 466538 h 6858000"/>
              <a:gd name="connsiteX953" fmla="*/ 2815209 w 7467600"/>
              <a:gd name="connsiteY953" fmla="*/ 497361 h 6858000"/>
              <a:gd name="connsiteX954" fmla="*/ 2844845 w 7467600"/>
              <a:gd name="connsiteY954" fmla="*/ 127638 h 6858000"/>
              <a:gd name="connsiteX955" fmla="*/ 2867960 w 7467600"/>
              <a:gd name="connsiteY955" fmla="*/ 0 h 6858000"/>
              <a:gd name="connsiteX956" fmla="*/ 1057230 w 7467600"/>
              <a:gd name="connsiteY956" fmla="*/ 0 h 6858000"/>
              <a:gd name="connsiteX957" fmla="*/ 1111003 w 7467600"/>
              <a:gd name="connsiteY957" fmla="*/ 0 h 6858000"/>
              <a:gd name="connsiteX958" fmla="*/ 1125553 w 7467600"/>
              <a:gd name="connsiteY958" fmla="*/ 52588 h 6858000"/>
              <a:gd name="connsiteX959" fmla="*/ 1304276 w 7467600"/>
              <a:gd name="connsiteY959" fmla="*/ 476275 h 6858000"/>
              <a:gd name="connsiteX960" fmla="*/ 1492066 w 7467600"/>
              <a:gd name="connsiteY960" fmla="*/ 886333 h 6858000"/>
              <a:gd name="connsiteX961" fmla="*/ 1423698 w 7467600"/>
              <a:gd name="connsiteY961" fmla="*/ 710817 h 6858000"/>
              <a:gd name="connsiteX962" fmla="*/ 1357609 w 7467600"/>
              <a:gd name="connsiteY962" fmla="*/ 532892 h 6858000"/>
              <a:gd name="connsiteX963" fmla="*/ 1309550 w 7467600"/>
              <a:gd name="connsiteY963" fmla="*/ 374031 h 6858000"/>
              <a:gd name="connsiteX964" fmla="*/ 1193673 w 7467600"/>
              <a:gd name="connsiteY964" fmla="*/ 49533 h 6858000"/>
              <a:gd name="connsiteX965" fmla="*/ 1164391 w 7467600"/>
              <a:gd name="connsiteY965" fmla="*/ 0 h 6858000"/>
              <a:gd name="connsiteX966" fmla="*/ 1200666 w 7467600"/>
              <a:gd name="connsiteY966" fmla="*/ 0 h 6858000"/>
              <a:gd name="connsiteX967" fmla="*/ 1223408 w 7467600"/>
              <a:gd name="connsiteY967" fmla="*/ 38996 h 6858000"/>
              <a:gd name="connsiteX968" fmla="*/ 1339635 w 7467600"/>
              <a:gd name="connsiteY968" fmla="*/ 365517 h 6858000"/>
              <a:gd name="connsiteX969" fmla="*/ 1387469 w 7467600"/>
              <a:gd name="connsiteY969" fmla="*/ 523079 h 6858000"/>
              <a:gd name="connsiteX970" fmla="*/ 1452685 w 7467600"/>
              <a:gd name="connsiteY970" fmla="*/ 699806 h 6858000"/>
              <a:gd name="connsiteX971" fmla="*/ 1492092 w 7467600"/>
              <a:gd name="connsiteY971" fmla="*/ 800424 h 6858000"/>
              <a:gd name="connsiteX972" fmla="*/ 1455302 w 7467600"/>
              <a:gd name="connsiteY972" fmla="*/ 632913 h 6858000"/>
              <a:gd name="connsiteX973" fmla="*/ 1222336 w 7467600"/>
              <a:gd name="connsiteY973" fmla="*/ 9480 h 6858000"/>
              <a:gd name="connsiteX974" fmla="*/ 1214634 w 7467600"/>
              <a:gd name="connsiteY974" fmla="*/ 0 h 6858000"/>
              <a:gd name="connsiteX975" fmla="*/ 1289827 w 7467600"/>
              <a:gd name="connsiteY975" fmla="*/ 0 h 6858000"/>
              <a:gd name="connsiteX976" fmla="*/ 1321076 w 7467600"/>
              <a:gd name="connsiteY976" fmla="*/ 59722 h 6858000"/>
              <a:gd name="connsiteX977" fmla="*/ 1512579 w 7467600"/>
              <a:gd name="connsiteY977" fmla="*/ 626441 h 6858000"/>
              <a:gd name="connsiteX978" fmla="*/ 1506076 w 7467600"/>
              <a:gd name="connsiteY978" fmla="*/ 1089289 h 6858000"/>
              <a:gd name="connsiteX979" fmla="*/ 1486346 w 7467600"/>
              <a:gd name="connsiteY979" fmla="*/ 1079919 h 6858000"/>
              <a:gd name="connsiteX980" fmla="*/ 1070511 w 7467600"/>
              <a:gd name="connsiteY980" fmla="*/ 48609 h 6858000"/>
              <a:gd name="connsiteX981" fmla="*/ 1057230 w 7467600"/>
              <a:gd name="connsiteY981" fmla="*/ 0 h 6858000"/>
              <a:gd name="connsiteX982" fmla="*/ 43151 w 7467600"/>
              <a:gd name="connsiteY982" fmla="*/ 0 h 6858000"/>
              <a:gd name="connsiteX983" fmla="*/ 95283 w 7467600"/>
              <a:gd name="connsiteY983" fmla="*/ 0 h 6858000"/>
              <a:gd name="connsiteX984" fmla="*/ 300708 w 7467600"/>
              <a:gd name="connsiteY984" fmla="*/ 154571 h 6858000"/>
              <a:gd name="connsiteX985" fmla="*/ 530414 w 7467600"/>
              <a:gd name="connsiteY985" fmla="*/ 354673 h 6858000"/>
              <a:gd name="connsiteX986" fmla="*/ 333785 w 7467600"/>
              <a:gd name="connsiteY986" fmla="*/ 161564 h 6858000"/>
              <a:gd name="connsiteX987" fmla="*/ 147005 w 7467600"/>
              <a:gd name="connsiteY987" fmla="*/ 0 h 6858000"/>
              <a:gd name="connsiteX988" fmla="*/ 272509 w 7467600"/>
              <a:gd name="connsiteY988" fmla="*/ 0 h 6858000"/>
              <a:gd name="connsiteX989" fmla="*/ 326276 w 7467600"/>
              <a:gd name="connsiteY989" fmla="*/ 45847 h 6858000"/>
              <a:gd name="connsiteX990" fmla="*/ 823759 w 7467600"/>
              <a:gd name="connsiteY990" fmla="*/ 574145 h 6858000"/>
              <a:gd name="connsiteX991" fmla="*/ 811254 w 7467600"/>
              <a:gd name="connsiteY991" fmla="*/ 665546 h 6858000"/>
              <a:gd name="connsiteX992" fmla="*/ 154042 w 7467600"/>
              <a:gd name="connsiteY992" fmla="*/ 261522 h 6858000"/>
              <a:gd name="connsiteX993" fmla="*/ 13550 w 7467600"/>
              <a:gd name="connsiteY993" fmla="*/ 158423 h 6858000"/>
              <a:gd name="connsiteX994" fmla="*/ 0 w 7467600"/>
              <a:gd name="connsiteY994" fmla="*/ 146618 h 6858000"/>
              <a:gd name="connsiteX995" fmla="*/ 0 w 7467600"/>
              <a:gd name="connsiteY995" fmla="*/ 59161 h 6858000"/>
              <a:gd name="connsiteX996" fmla="*/ 45427 w 7467600"/>
              <a:gd name="connsiteY996" fmla="*/ 101078 h 6858000"/>
              <a:gd name="connsiteX997" fmla="*/ 630103 w 7467600"/>
              <a:gd name="connsiteY997" fmla="*/ 485885 h 6858000"/>
              <a:gd name="connsiteX998" fmla="*/ 532040 w 7467600"/>
              <a:gd name="connsiteY998" fmla="*/ 399359 h 6858000"/>
              <a:gd name="connsiteX999" fmla="*/ 517618 w 7467600"/>
              <a:gd name="connsiteY999" fmla="*/ 385726 h 6858000"/>
              <a:gd name="connsiteX1000" fmla="*/ 285074 w 7467600"/>
              <a:gd name="connsiteY1000" fmla="*/ 182755 h 6858000"/>
              <a:gd name="connsiteX1001" fmla="*/ 43151 w 7467600"/>
              <a:gd name="connsiteY1001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368569 w 7467600"/>
              <a:gd name="connsiteY127" fmla="*/ 5270182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41225 h 6858000"/>
              <a:gd name="connsiteX138" fmla="*/ 7467600 w 7467600"/>
              <a:gd name="connsiteY138" fmla="*/ 5277736 h 6858000"/>
              <a:gd name="connsiteX139" fmla="*/ 7327465 w 7467600"/>
              <a:gd name="connsiteY139" fmla="*/ 5174181 h 6858000"/>
              <a:gd name="connsiteX140" fmla="*/ 7244057 w 7467600"/>
              <a:gd name="connsiteY140" fmla="*/ 5124233 h 6858000"/>
              <a:gd name="connsiteX141" fmla="*/ 7353035 w 7467600"/>
              <a:gd name="connsiteY141" fmla="*/ 5197318 h 6858000"/>
              <a:gd name="connsiteX142" fmla="*/ 7467600 w 7467600"/>
              <a:gd name="connsiteY142" fmla="*/ 5297634 h 6858000"/>
              <a:gd name="connsiteX143" fmla="*/ 7467600 w 7467600"/>
              <a:gd name="connsiteY143" fmla="*/ 5361850 h 6858000"/>
              <a:gd name="connsiteX144" fmla="*/ 7368569 w 7467600"/>
              <a:gd name="connsiteY144" fmla="*/ 5270182 h 6858000"/>
              <a:gd name="connsiteX145" fmla="*/ 1903353 w 7467600"/>
              <a:gd name="connsiteY145" fmla="*/ 5044827 h 6858000"/>
              <a:gd name="connsiteX146" fmla="*/ 1936931 w 7467600"/>
              <a:gd name="connsiteY146" fmla="*/ 5093954 h 6858000"/>
              <a:gd name="connsiteX147" fmla="*/ 2195868 w 7467600"/>
              <a:gd name="connsiteY147" fmla="*/ 5396574 h 6858000"/>
              <a:gd name="connsiteX148" fmla="*/ 2088852 w 7467600"/>
              <a:gd name="connsiteY148" fmla="*/ 5166123 h 6858000"/>
              <a:gd name="connsiteX149" fmla="*/ 1958241 w 7467600"/>
              <a:gd name="connsiteY149" fmla="*/ 5067955 h 6858000"/>
              <a:gd name="connsiteX150" fmla="*/ 1903353 w 7467600"/>
              <a:gd name="connsiteY150" fmla="*/ 5044827 h 6858000"/>
              <a:gd name="connsiteX151" fmla="*/ 1979378 w 7467600"/>
              <a:gd name="connsiteY151" fmla="*/ 4769504 h 6858000"/>
              <a:gd name="connsiteX152" fmla="*/ 2882120 w 7467600"/>
              <a:gd name="connsiteY152" fmla="*/ 5064547 h 6858000"/>
              <a:gd name="connsiteX153" fmla="*/ 2793103 w 7467600"/>
              <a:gd name="connsiteY153" fmla="*/ 5039699 h 6858000"/>
              <a:gd name="connsiteX154" fmla="*/ 2770041 w 7467600"/>
              <a:gd name="connsiteY154" fmla="*/ 5033634 h 6858000"/>
              <a:gd name="connsiteX155" fmla="*/ 1979378 w 7467600"/>
              <a:gd name="connsiteY155" fmla="*/ 4769504 h 6858000"/>
              <a:gd name="connsiteX156" fmla="*/ 1927410 w 7467600"/>
              <a:gd name="connsiteY156" fmla="*/ 4716164 h 6858000"/>
              <a:gd name="connsiteX157" fmla="*/ 1959587 w 7467600"/>
              <a:gd name="connsiteY157" fmla="*/ 4728849 h 6858000"/>
              <a:gd name="connsiteX158" fmla="*/ 2777707 w 7467600"/>
              <a:gd name="connsiteY158" fmla="*/ 5003991 h 6858000"/>
              <a:gd name="connsiteX159" fmla="*/ 2800768 w 7467600"/>
              <a:gd name="connsiteY159" fmla="*/ 5010056 h 6858000"/>
              <a:gd name="connsiteX160" fmla="*/ 2879408 w 7467600"/>
              <a:gd name="connsiteY160" fmla="*/ 5031590 h 6858000"/>
              <a:gd name="connsiteX161" fmla="*/ 2862295 w 7467600"/>
              <a:gd name="connsiteY161" fmla="*/ 5022958 h 6858000"/>
              <a:gd name="connsiteX162" fmla="*/ 2813343 w 7467600"/>
              <a:gd name="connsiteY162" fmla="*/ 4998369 h 6858000"/>
              <a:gd name="connsiteX163" fmla="*/ 2646245 w 7467600"/>
              <a:gd name="connsiteY163" fmla="*/ 4930999 h 6858000"/>
              <a:gd name="connsiteX164" fmla="*/ 1999243 w 7467600"/>
              <a:gd name="connsiteY164" fmla="*/ 4730524 h 6858000"/>
              <a:gd name="connsiteX165" fmla="*/ 1979527 w 7467600"/>
              <a:gd name="connsiteY165" fmla="*/ 4726651 h 6858000"/>
              <a:gd name="connsiteX166" fmla="*/ 1927410 w 7467600"/>
              <a:gd name="connsiteY166" fmla="*/ 4716164 h 6858000"/>
              <a:gd name="connsiteX167" fmla="*/ 1997014 w 7467600"/>
              <a:gd name="connsiteY167" fmla="*/ 4698007 h 6858000"/>
              <a:gd name="connsiteX168" fmla="*/ 2005458 w 7467600"/>
              <a:gd name="connsiteY168" fmla="*/ 4699540 h 6858000"/>
              <a:gd name="connsiteX169" fmla="*/ 2657186 w 7467600"/>
              <a:gd name="connsiteY169" fmla="*/ 4901687 h 6858000"/>
              <a:gd name="connsiteX170" fmla="*/ 2826662 w 7467600"/>
              <a:gd name="connsiteY170" fmla="*/ 4970362 h 6858000"/>
              <a:gd name="connsiteX171" fmla="*/ 2876100 w 7467600"/>
              <a:gd name="connsiteY171" fmla="*/ 4995397 h 6858000"/>
              <a:gd name="connsiteX172" fmla="*/ 3042600 w 7467600"/>
              <a:gd name="connsiteY172" fmla="*/ 5059532 h 6858000"/>
              <a:gd name="connsiteX173" fmla="*/ 1997014 w 7467600"/>
              <a:gd name="connsiteY173" fmla="*/ 4698007 h 6858000"/>
              <a:gd name="connsiteX174" fmla="*/ 2305292 w 7467600"/>
              <a:gd name="connsiteY174" fmla="*/ 4219492 h 6858000"/>
              <a:gd name="connsiteX175" fmla="*/ 3360922 w 7467600"/>
              <a:gd name="connsiteY175" fmla="*/ 4529373 h 6858000"/>
              <a:gd name="connsiteX176" fmla="*/ 3492420 w 7467600"/>
              <a:gd name="connsiteY176" fmla="*/ 4510145 h 6858000"/>
              <a:gd name="connsiteX177" fmla="*/ 3364086 w 7467600"/>
              <a:gd name="connsiteY177" fmla="*/ 4480340 h 6858000"/>
              <a:gd name="connsiteX178" fmla="*/ 3225818 w 7467600"/>
              <a:gd name="connsiteY178" fmla="*/ 4411822 h 6858000"/>
              <a:gd name="connsiteX179" fmla="*/ 3129696 w 7467600"/>
              <a:gd name="connsiteY179" fmla="*/ 4360704 h 6858000"/>
              <a:gd name="connsiteX180" fmla="*/ 2814545 w 7467600"/>
              <a:gd name="connsiteY180" fmla="*/ 4282955 h 6858000"/>
              <a:gd name="connsiteX181" fmla="*/ 2305292 w 7467600"/>
              <a:gd name="connsiteY181" fmla="*/ 4219492 h 6858000"/>
              <a:gd name="connsiteX182" fmla="*/ 2626982 w 7467600"/>
              <a:gd name="connsiteY182" fmla="*/ 4206450 h 6858000"/>
              <a:gd name="connsiteX183" fmla="*/ 2490617 w 7467600"/>
              <a:gd name="connsiteY183" fmla="*/ 4206951 h 6858000"/>
              <a:gd name="connsiteX184" fmla="*/ 2819869 w 7467600"/>
              <a:gd name="connsiteY184" fmla="*/ 4252936 h 6858000"/>
              <a:gd name="connsiteX185" fmla="*/ 3143018 w 7467600"/>
              <a:gd name="connsiteY185" fmla="*/ 4332698 h 6858000"/>
              <a:gd name="connsiteX186" fmla="*/ 3241520 w 7467600"/>
              <a:gd name="connsiteY186" fmla="*/ 4385112 h 6858000"/>
              <a:gd name="connsiteX187" fmla="*/ 3374575 w 7467600"/>
              <a:gd name="connsiteY187" fmla="*/ 4451517 h 6858000"/>
              <a:gd name="connsiteX188" fmla="*/ 3505221 w 7467600"/>
              <a:gd name="connsiteY188" fmla="*/ 4480757 h 6858000"/>
              <a:gd name="connsiteX189" fmla="*/ 2626982 w 7467600"/>
              <a:gd name="connsiteY189" fmla="*/ 4206450 h 6858000"/>
              <a:gd name="connsiteX190" fmla="*/ 1310106 w 7467600"/>
              <a:gd name="connsiteY190" fmla="*/ 3943217 h 6858000"/>
              <a:gd name="connsiteX191" fmla="*/ 854994 w 7467600"/>
              <a:gd name="connsiteY191" fmla="*/ 4399136 h 6858000"/>
              <a:gd name="connsiteX192" fmla="*/ 742462 w 7467600"/>
              <a:gd name="connsiteY192" fmla="*/ 4594648 h 6858000"/>
              <a:gd name="connsiteX193" fmla="*/ 820602 w 7467600"/>
              <a:gd name="connsiteY193" fmla="*/ 4485915 h 6858000"/>
              <a:gd name="connsiteX194" fmla="*/ 878295 w 7467600"/>
              <a:gd name="connsiteY194" fmla="*/ 4403594 h 6858000"/>
              <a:gd name="connsiteX195" fmla="*/ 1240607 w 7467600"/>
              <a:gd name="connsiteY195" fmla="*/ 4010401 h 6858000"/>
              <a:gd name="connsiteX196" fmla="*/ 1310106 w 7467600"/>
              <a:gd name="connsiteY196" fmla="*/ 3943217 h 6858000"/>
              <a:gd name="connsiteX197" fmla="*/ 1423113 w 7467600"/>
              <a:gd name="connsiteY197" fmla="*/ 3874565 h 6858000"/>
              <a:gd name="connsiteX198" fmla="*/ 1260565 w 7467600"/>
              <a:gd name="connsiteY198" fmla="*/ 4031982 h 6858000"/>
              <a:gd name="connsiteX199" fmla="*/ 901900 w 7467600"/>
              <a:gd name="connsiteY199" fmla="*/ 4421236 h 6858000"/>
              <a:gd name="connsiteX200" fmla="*/ 845044 w 7467600"/>
              <a:gd name="connsiteY200" fmla="*/ 4502436 h 6858000"/>
              <a:gd name="connsiteX201" fmla="*/ 685926 w 7467600"/>
              <a:gd name="connsiteY201" fmla="*/ 4703069 h 6858000"/>
              <a:gd name="connsiteX202" fmla="*/ 684248 w 7467600"/>
              <a:gd name="connsiteY202" fmla="*/ 4706721 h 6858000"/>
              <a:gd name="connsiteX203" fmla="*/ 1423113 w 7467600"/>
              <a:gd name="connsiteY203" fmla="*/ 3874565 h 6858000"/>
              <a:gd name="connsiteX204" fmla="*/ 3316479 w 7467600"/>
              <a:gd name="connsiteY204" fmla="*/ 3872136 h 6858000"/>
              <a:gd name="connsiteX205" fmla="*/ 3546806 w 7467600"/>
              <a:gd name="connsiteY205" fmla="*/ 4356139 h 6858000"/>
              <a:gd name="connsiteX206" fmla="*/ 3364433 w 7467600"/>
              <a:gd name="connsiteY206" fmla="*/ 3953121 h 6858000"/>
              <a:gd name="connsiteX207" fmla="*/ 3316479 w 7467600"/>
              <a:gd name="connsiteY207" fmla="*/ 3872136 h 6858000"/>
              <a:gd name="connsiteX208" fmla="*/ 3291335 w 7467600"/>
              <a:gd name="connsiteY208" fmla="*/ 3767420 h 6858000"/>
              <a:gd name="connsiteX209" fmla="*/ 3390805 w 7467600"/>
              <a:gd name="connsiteY209" fmla="*/ 3937163 h 6858000"/>
              <a:gd name="connsiteX210" fmla="*/ 3579062 w 7467600"/>
              <a:gd name="connsiteY210" fmla="*/ 4359040 h 6858000"/>
              <a:gd name="connsiteX211" fmla="*/ 3467355 w 7467600"/>
              <a:gd name="connsiteY211" fmla="*/ 3988130 h 6858000"/>
              <a:gd name="connsiteX212" fmla="*/ 3310753 w 7467600"/>
              <a:gd name="connsiteY212" fmla="*/ 3787140 h 6858000"/>
              <a:gd name="connsiteX213" fmla="*/ 3291335 w 7467600"/>
              <a:gd name="connsiteY213" fmla="*/ 3767420 h 6858000"/>
              <a:gd name="connsiteX214" fmla="*/ 1635889 w 7467600"/>
              <a:gd name="connsiteY214" fmla="*/ 3709494 h 6858000"/>
              <a:gd name="connsiteX215" fmla="*/ 1634800 w 7467600"/>
              <a:gd name="connsiteY215" fmla="*/ 3731111 h 6858000"/>
              <a:gd name="connsiteX216" fmla="*/ 1635889 w 7467600"/>
              <a:gd name="connsiteY216" fmla="*/ 3709494 h 6858000"/>
              <a:gd name="connsiteX217" fmla="*/ 1510397 w 7467600"/>
              <a:gd name="connsiteY217" fmla="*/ 3684705 h 6858000"/>
              <a:gd name="connsiteX218" fmla="*/ 1146550 w 7467600"/>
              <a:gd name="connsiteY218" fmla="*/ 3802012 h 6858000"/>
              <a:gd name="connsiteX219" fmla="*/ 698834 w 7467600"/>
              <a:gd name="connsiteY219" fmla="*/ 3952272 h 6858000"/>
              <a:gd name="connsiteX220" fmla="*/ 34256 w 7467600"/>
              <a:gd name="connsiteY220" fmla="*/ 4347603 h 6858000"/>
              <a:gd name="connsiteX221" fmla="*/ 527241 w 7467600"/>
              <a:gd name="connsiteY221" fmla="*/ 4065078 h 6858000"/>
              <a:gd name="connsiteX222" fmla="*/ 1510397 w 7467600"/>
              <a:gd name="connsiteY222" fmla="*/ 3684705 h 6858000"/>
              <a:gd name="connsiteX223" fmla="*/ 1313114 w 7467600"/>
              <a:gd name="connsiteY223" fmla="*/ 3655216 h 6858000"/>
              <a:gd name="connsiteX224" fmla="*/ 1109304 w 7467600"/>
              <a:gd name="connsiteY224" fmla="*/ 3669030 h 6858000"/>
              <a:gd name="connsiteX225" fmla="*/ 8129 w 7467600"/>
              <a:gd name="connsiteY225" fmla="*/ 4330519 h 6858000"/>
              <a:gd name="connsiteX226" fmla="*/ 687572 w 7467600"/>
              <a:gd name="connsiteY226" fmla="*/ 3925629 h 6858000"/>
              <a:gd name="connsiteX227" fmla="*/ 1138365 w 7467600"/>
              <a:gd name="connsiteY227" fmla="*/ 3774515 h 6858000"/>
              <a:gd name="connsiteX228" fmla="*/ 1505579 w 7467600"/>
              <a:gd name="connsiteY228" fmla="*/ 3655526 h 6858000"/>
              <a:gd name="connsiteX229" fmla="*/ 1313114 w 7467600"/>
              <a:gd name="connsiteY229" fmla="*/ 3655216 h 6858000"/>
              <a:gd name="connsiteX230" fmla="*/ 3655073 w 7467600"/>
              <a:gd name="connsiteY230" fmla="*/ 3650884 h 6858000"/>
              <a:gd name="connsiteX231" fmla="*/ 3989938 w 7467600"/>
              <a:gd name="connsiteY231" fmla="*/ 3991685 h 6858000"/>
              <a:gd name="connsiteX232" fmla="*/ 4393907 w 7467600"/>
              <a:gd name="connsiteY232" fmla="*/ 4261258 h 6858000"/>
              <a:gd name="connsiteX233" fmla="*/ 4648051 w 7467600"/>
              <a:gd name="connsiteY233" fmla="*/ 4374051 h 6858000"/>
              <a:gd name="connsiteX234" fmla="*/ 4383389 w 7467600"/>
              <a:gd name="connsiteY234" fmla="*/ 4184369 h 6858000"/>
              <a:gd name="connsiteX235" fmla="*/ 4165508 w 7467600"/>
              <a:gd name="connsiteY235" fmla="*/ 4035196 h 6858000"/>
              <a:gd name="connsiteX236" fmla="*/ 4068162 w 7467600"/>
              <a:gd name="connsiteY236" fmla="*/ 3953394 h 6858000"/>
              <a:gd name="connsiteX237" fmla="*/ 3981416 w 7467600"/>
              <a:gd name="connsiteY237" fmla="*/ 3880482 h 6858000"/>
              <a:gd name="connsiteX238" fmla="*/ 3800147 w 7467600"/>
              <a:gd name="connsiteY238" fmla="*/ 3749872 h 6858000"/>
              <a:gd name="connsiteX239" fmla="*/ 3655073 w 7467600"/>
              <a:gd name="connsiteY239" fmla="*/ 3650884 h 6858000"/>
              <a:gd name="connsiteX240" fmla="*/ 3670252 w 7467600"/>
              <a:gd name="connsiteY240" fmla="*/ 3622798 h 6858000"/>
              <a:gd name="connsiteX241" fmla="*/ 3817258 w 7467600"/>
              <a:gd name="connsiteY241" fmla="*/ 3723577 h 6858000"/>
              <a:gd name="connsiteX242" fmla="*/ 4000461 w 7467600"/>
              <a:gd name="connsiteY242" fmla="*/ 3855966 h 6858000"/>
              <a:gd name="connsiteX243" fmla="*/ 4088180 w 7467600"/>
              <a:gd name="connsiteY243" fmla="*/ 3929774 h 6858000"/>
              <a:gd name="connsiteX244" fmla="*/ 4184555 w 7467600"/>
              <a:gd name="connsiteY244" fmla="*/ 4010683 h 6858000"/>
              <a:gd name="connsiteX245" fmla="*/ 4399563 w 7467600"/>
              <a:gd name="connsiteY245" fmla="*/ 4158106 h 6858000"/>
              <a:gd name="connsiteX246" fmla="*/ 4684469 w 7467600"/>
              <a:gd name="connsiteY246" fmla="*/ 4364680 h 6858000"/>
              <a:gd name="connsiteX247" fmla="*/ 4690271 w 7467600"/>
              <a:gd name="connsiteY247" fmla="*/ 4370034 h 6858000"/>
              <a:gd name="connsiteX248" fmla="*/ 4136093 w 7467600"/>
              <a:gd name="connsiteY248" fmla="*/ 3858466 h 6858000"/>
              <a:gd name="connsiteX249" fmla="*/ 3670252 w 7467600"/>
              <a:gd name="connsiteY249" fmla="*/ 3622798 h 6858000"/>
              <a:gd name="connsiteX250" fmla="*/ 4440129 w 7467600"/>
              <a:gd name="connsiteY250" fmla="*/ 3448571 h 6858000"/>
              <a:gd name="connsiteX251" fmla="*/ 4856525 w 7467600"/>
              <a:gd name="connsiteY251" fmla="*/ 3915351 h 6858000"/>
              <a:gd name="connsiteX252" fmla="*/ 5059055 w 7467600"/>
              <a:gd name="connsiteY252" fmla="*/ 4108918 h 6858000"/>
              <a:gd name="connsiteX253" fmla="*/ 5290070 w 7467600"/>
              <a:gd name="connsiteY253" fmla="*/ 4263619 h 6858000"/>
              <a:gd name="connsiteX254" fmla="*/ 4834991 w 7467600"/>
              <a:gd name="connsiteY254" fmla="*/ 3830985 h 6858000"/>
              <a:gd name="connsiteX255" fmla="*/ 4440129 w 7467600"/>
              <a:gd name="connsiteY255" fmla="*/ 3448571 h 6858000"/>
              <a:gd name="connsiteX256" fmla="*/ 4441737 w 7467600"/>
              <a:gd name="connsiteY256" fmla="*/ 3399734 h 6858000"/>
              <a:gd name="connsiteX257" fmla="*/ 4431236 w 7467600"/>
              <a:gd name="connsiteY257" fmla="*/ 3400954 h 6858000"/>
              <a:gd name="connsiteX258" fmla="*/ 4557150 w 7467600"/>
              <a:gd name="connsiteY258" fmla="*/ 3510023 h 6858000"/>
              <a:gd name="connsiteX259" fmla="*/ 4856936 w 7467600"/>
              <a:gd name="connsiteY259" fmla="*/ 3809146 h 6858000"/>
              <a:gd name="connsiteX260" fmla="*/ 5111996 w 7467600"/>
              <a:gd name="connsiteY260" fmla="*/ 4065759 h 6858000"/>
              <a:gd name="connsiteX261" fmla="*/ 5388878 w 7467600"/>
              <a:gd name="connsiteY261" fmla="*/ 4300185 h 6858000"/>
              <a:gd name="connsiteX262" fmla="*/ 5425556 w 7467600"/>
              <a:gd name="connsiteY262" fmla="*/ 4308967 h 6858000"/>
              <a:gd name="connsiteX263" fmla="*/ 4943646 w 7467600"/>
              <a:gd name="connsiteY263" fmla="*/ 3822916 h 6858000"/>
              <a:gd name="connsiteX264" fmla="*/ 4594837 w 7467600"/>
              <a:gd name="connsiteY264" fmla="*/ 3532274 h 6858000"/>
              <a:gd name="connsiteX265" fmla="*/ 4441737 w 7467600"/>
              <a:gd name="connsiteY265" fmla="*/ 3399734 h 6858000"/>
              <a:gd name="connsiteX266" fmla="*/ 5425834 w 7467600"/>
              <a:gd name="connsiteY266" fmla="*/ 3162785 h 6858000"/>
              <a:gd name="connsiteX267" fmla="*/ 5401644 w 7467600"/>
              <a:gd name="connsiteY267" fmla="*/ 3617847 h 6858000"/>
              <a:gd name="connsiteX268" fmla="*/ 5467256 w 7467600"/>
              <a:gd name="connsiteY268" fmla="*/ 4175494 h 6858000"/>
              <a:gd name="connsiteX269" fmla="*/ 5448069 w 7467600"/>
              <a:gd name="connsiteY269" fmla="*/ 3567554 h 6858000"/>
              <a:gd name="connsiteX270" fmla="*/ 5425834 w 7467600"/>
              <a:gd name="connsiteY270" fmla="*/ 3162785 h 6858000"/>
              <a:gd name="connsiteX271" fmla="*/ 1318687 w 7467600"/>
              <a:gd name="connsiteY271" fmla="*/ 3113840 h 6858000"/>
              <a:gd name="connsiteX272" fmla="*/ 1066793 w 7467600"/>
              <a:gd name="connsiteY272" fmla="*/ 3212171 h 6858000"/>
              <a:gd name="connsiteX273" fmla="*/ 993319 w 7467600"/>
              <a:gd name="connsiteY273" fmla="*/ 3247648 h 6858000"/>
              <a:gd name="connsiteX274" fmla="*/ 853081 w 7467600"/>
              <a:gd name="connsiteY274" fmla="*/ 3312410 h 6858000"/>
              <a:gd name="connsiteX275" fmla="*/ 805957 w 7467600"/>
              <a:gd name="connsiteY275" fmla="*/ 3330443 h 6858000"/>
              <a:gd name="connsiteX276" fmla="*/ 1318687 w 7467600"/>
              <a:gd name="connsiteY276" fmla="*/ 3113840 h 6858000"/>
              <a:gd name="connsiteX277" fmla="*/ 5453702 w 7467600"/>
              <a:gd name="connsiteY277" fmla="*/ 3090882 h 6858000"/>
              <a:gd name="connsiteX278" fmla="*/ 5480135 w 7467600"/>
              <a:gd name="connsiteY278" fmla="*/ 3565802 h 6858000"/>
              <a:gd name="connsiteX279" fmla="*/ 5499023 w 7467600"/>
              <a:gd name="connsiteY279" fmla="*/ 4166310 h 6858000"/>
              <a:gd name="connsiteX280" fmla="*/ 5547022 w 7467600"/>
              <a:gd name="connsiteY280" fmla="*/ 3607838 h 6858000"/>
              <a:gd name="connsiteX281" fmla="*/ 5515964 w 7467600"/>
              <a:gd name="connsiteY281" fmla="*/ 3378541 h 6858000"/>
              <a:gd name="connsiteX282" fmla="*/ 5453702 w 7467600"/>
              <a:gd name="connsiteY282" fmla="*/ 3090882 h 6858000"/>
              <a:gd name="connsiteX283" fmla="*/ 1238695 w 7467600"/>
              <a:gd name="connsiteY283" fmla="*/ 3076820 h 6858000"/>
              <a:gd name="connsiteX284" fmla="*/ 716371 w 7467600"/>
              <a:gd name="connsiteY284" fmla="*/ 3293249 h 6858000"/>
              <a:gd name="connsiteX285" fmla="*/ 579522 w 7467600"/>
              <a:gd name="connsiteY285" fmla="*/ 3371759 h 6858000"/>
              <a:gd name="connsiteX286" fmla="*/ 600288 w 7467600"/>
              <a:gd name="connsiteY286" fmla="*/ 3365555 h 6858000"/>
              <a:gd name="connsiteX287" fmla="*/ 840692 w 7467600"/>
              <a:gd name="connsiteY287" fmla="*/ 3284921 h 6858000"/>
              <a:gd name="connsiteX288" fmla="*/ 979248 w 7467600"/>
              <a:gd name="connsiteY288" fmla="*/ 3221003 h 6858000"/>
              <a:gd name="connsiteX289" fmla="*/ 1053282 w 7467600"/>
              <a:gd name="connsiteY289" fmla="*/ 3185247 h 6858000"/>
              <a:gd name="connsiteX290" fmla="*/ 1320603 w 7467600"/>
              <a:gd name="connsiteY290" fmla="*/ 3081281 h 6858000"/>
              <a:gd name="connsiteX291" fmla="*/ 1238695 w 7467600"/>
              <a:gd name="connsiteY291" fmla="*/ 3076820 h 6858000"/>
              <a:gd name="connsiteX292" fmla="*/ 5425627 w 7467600"/>
              <a:gd name="connsiteY292" fmla="*/ 2954192 h 6858000"/>
              <a:gd name="connsiteX293" fmla="*/ 5470770 w 7467600"/>
              <a:gd name="connsiteY293" fmla="*/ 3005435 h 6858000"/>
              <a:gd name="connsiteX294" fmla="*/ 5519779 w 7467600"/>
              <a:gd name="connsiteY294" fmla="*/ 4359223 h 6858000"/>
              <a:gd name="connsiteX295" fmla="*/ 5520293 w 7467600"/>
              <a:gd name="connsiteY295" fmla="*/ 4360602 h 6858000"/>
              <a:gd name="connsiteX296" fmla="*/ 5767221 w 7467600"/>
              <a:gd name="connsiteY296" fmla="*/ 4665564 h 6858000"/>
              <a:gd name="connsiteX297" fmla="*/ 6937169 w 7467600"/>
              <a:gd name="connsiteY297" fmla="*/ 4815941 h 6858000"/>
              <a:gd name="connsiteX298" fmla="*/ 6953922 w 7467600"/>
              <a:gd name="connsiteY298" fmla="*/ 4890068 h 6858000"/>
              <a:gd name="connsiteX299" fmla="*/ 6071359 w 7467600"/>
              <a:gd name="connsiteY299" fmla="*/ 4770770 h 6858000"/>
              <a:gd name="connsiteX300" fmla="*/ 6038839 w 7467600"/>
              <a:gd name="connsiteY300" fmla="*/ 4764474 h 6858000"/>
              <a:gd name="connsiteX301" fmla="*/ 6038706 w 7467600"/>
              <a:gd name="connsiteY301" fmla="*/ 4763847 h 6858000"/>
              <a:gd name="connsiteX302" fmla="*/ 6037784 w 7467600"/>
              <a:gd name="connsiteY302" fmla="*/ 4764270 h 6858000"/>
              <a:gd name="connsiteX303" fmla="*/ 6038839 w 7467600"/>
              <a:gd name="connsiteY303" fmla="*/ 4764474 h 6858000"/>
              <a:gd name="connsiteX304" fmla="*/ 6040338 w 7467600"/>
              <a:gd name="connsiteY304" fmla="*/ 4771418 h 6858000"/>
              <a:gd name="connsiteX305" fmla="*/ 6024488 w 7467600"/>
              <a:gd name="connsiteY305" fmla="*/ 4809903 h 6858000"/>
              <a:gd name="connsiteX306" fmla="*/ 5599771 w 7467600"/>
              <a:gd name="connsiteY306" fmla="*/ 5509652 h 6858000"/>
              <a:gd name="connsiteX307" fmla="*/ 5548843 w 7467600"/>
              <a:gd name="connsiteY307" fmla="*/ 5563845 h 6858000"/>
              <a:gd name="connsiteX308" fmla="*/ 5940952 w 7467600"/>
              <a:gd name="connsiteY308" fmla="*/ 6250028 h 6858000"/>
              <a:gd name="connsiteX309" fmla="*/ 6043441 w 7467600"/>
              <a:gd name="connsiteY309" fmla="*/ 6665847 h 6858000"/>
              <a:gd name="connsiteX310" fmla="*/ 6093432 w 7467600"/>
              <a:gd name="connsiteY310" fmla="*/ 6858000 h 6858000"/>
              <a:gd name="connsiteX311" fmla="*/ 6034344 w 7467600"/>
              <a:gd name="connsiteY311" fmla="*/ 6858000 h 6858000"/>
              <a:gd name="connsiteX312" fmla="*/ 6026679 w 7467600"/>
              <a:gd name="connsiteY312" fmla="*/ 6836959 h 6858000"/>
              <a:gd name="connsiteX313" fmla="*/ 5800441 w 7467600"/>
              <a:gd name="connsiteY313" fmla="*/ 6335286 h 6858000"/>
              <a:gd name="connsiteX314" fmla="*/ 5526562 w 7467600"/>
              <a:gd name="connsiteY314" fmla="*/ 5705388 h 6858000"/>
              <a:gd name="connsiteX315" fmla="*/ 5519640 w 7467600"/>
              <a:gd name="connsiteY315" fmla="*/ 5683774 h 6858000"/>
              <a:gd name="connsiteX316" fmla="*/ 5844559 w 7467600"/>
              <a:gd name="connsiteY316" fmla="*/ 6553349 h 6858000"/>
              <a:gd name="connsiteX317" fmla="*/ 5975994 w 7467600"/>
              <a:gd name="connsiteY317" fmla="*/ 6858000 h 6858000"/>
              <a:gd name="connsiteX318" fmla="*/ 5898547 w 7467600"/>
              <a:gd name="connsiteY318" fmla="*/ 6858000 h 6858000"/>
              <a:gd name="connsiteX319" fmla="*/ 5682041 w 7467600"/>
              <a:gd name="connsiteY319" fmla="*/ 6355860 h 6858000"/>
              <a:gd name="connsiteX320" fmla="*/ 5461758 w 7467600"/>
              <a:gd name="connsiteY320" fmla="*/ 5820220 h 6858000"/>
              <a:gd name="connsiteX321" fmla="*/ 5237282 w 7467600"/>
              <a:gd name="connsiteY321" fmla="*/ 6579086 h 6858000"/>
              <a:gd name="connsiteX322" fmla="*/ 5115009 w 7467600"/>
              <a:gd name="connsiteY322" fmla="*/ 6858000 h 6858000"/>
              <a:gd name="connsiteX323" fmla="*/ 5028074 w 7467600"/>
              <a:gd name="connsiteY323" fmla="*/ 6858000 h 6858000"/>
              <a:gd name="connsiteX324" fmla="*/ 5079508 w 7467600"/>
              <a:gd name="connsiteY324" fmla="*/ 6749074 h 6858000"/>
              <a:gd name="connsiteX325" fmla="*/ 5371846 w 7467600"/>
              <a:gd name="connsiteY325" fmla="*/ 5924413 h 6858000"/>
              <a:gd name="connsiteX326" fmla="*/ 5270512 w 7467600"/>
              <a:gd name="connsiteY326" fmla="*/ 6138975 h 6858000"/>
              <a:gd name="connsiteX327" fmla="*/ 5062409 w 7467600"/>
              <a:gd name="connsiteY327" fmla="*/ 6653544 h 6858000"/>
              <a:gd name="connsiteX328" fmla="*/ 5036628 w 7467600"/>
              <a:gd name="connsiteY328" fmla="*/ 6754247 h 6858000"/>
              <a:gd name="connsiteX329" fmla="*/ 5009112 w 7467600"/>
              <a:gd name="connsiteY329" fmla="*/ 6858000 h 6858000"/>
              <a:gd name="connsiteX330" fmla="*/ 4976679 w 7467600"/>
              <a:gd name="connsiteY330" fmla="*/ 6858000 h 6858000"/>
              <a:gd name="connsiteX331" fmla="*/ 5006537 w 7467600"/>
              <a:gd name="connsiteY331" fmla="*/ 6747068 h 6858000"/>
              <a:gd name="connsiteX332" fmla="*/ 5032723 w 7467600"/>
              <a:gd name="connsiteY332" fmla="*/ 6644957 h 6858000"/>
              <a:gd name="connsiteX333" fmla="*/ 5242949 w 7467600"/>
              <a:gd name="connsiteY333" fmla="*/ 6125175 h 6858000"/>
              <a:gd name="connsiteX334" fmla="*/ 5286321 w 7467600"/>
              <a:gd name="connsiteY334" fmla="*/ 6033555 h 6858000"/>
              <a:gd name="connsiteX335" fmla="*/ 5008210 w 7467600"/>
              <a:gd name="connsiteY335" fmla="*/ 6649194 h 6858000"/>
              <a:gd name="connsiteX336" fmla="*/ 4986321 w 7467600"/>
              <a:gd name="connsiteY336" fmla="*/ 6765687 h 6858000"/>
              <a:gd name="connsiteX337" fmla="*/ 4973474 w 7467600"/>
              <a:gd name="connsiteY337" fmla="*/ 6858000 h 6858000"/>
              <a:gd name="connsiteX338" fmla="*/ 4907178 w 7467600"/>
              <a:gd name="connsiteY338" fmla="*/ 6858000 h 6858000"/>
              <a:gd name="connsiteX339" fmla="*/ 4910810 w 7467600"/>
              <a:gd name="connsiteY339" fmla="*/ 6829660 h 6858000"/>
              <a:gd name="connsiteX340" fmla="*/ 4987461 w 7467600"/>
              <a:gd name="connsiteY340" fmla="*/ 6432994 h 6858000"/>
              <a:gd name="connsiteX341" fmla="*/ 5179262 w 7467600"/>
              <a:gd name="connsiteY341" fmla="*/ 6035044 h 6858000"/>
              <a:gd name="connsiteX342" fmla="*/ 4689678 w 7467600"/>
              <a:gd name="connsiteY342" fmla="*/ 6440241 h 6858000"/>
              <a:gd name="connsiteX343" fmla="*/ 4477543 w 7467600"/>
              <a:gd name="connsiteY343" fmla="*/ 6674836 h 6858000"/>
              <a:gd name="connsiteX344" fmla="*/ 4329957 w 7467600"/>
              <a:gd name="connsiteY344" fmla="*/ 6858000 h 6858000"/>
              <a:gd name="connsiteX345" fmla="*/ 4218595 w 7467600"/>
              <a:gd name="connsiteY345" fmla="*/ 6858000 h 6858000"/>
              <a:gd name="connsiteX346" fmla="*/ 4368888 w 7467600"/>
              <a:gd name="connsiteY346" fmla="*/ 6668412 h 6858000"/>
              <a:gd name="connsiteX347" fmla="*/ 4563091 w 7467600"/>
              <a:gd name="connsiteY347" fmla="*/ 6442508 h 6858000"/>
              <a:gd name="connsiteX348" fmla="*/ 5387324 w 7467600"/>
              <a:gd name="connsiteY348" fmla="*/ 5705830 h 6858000"/>
              <a:gd name="connsiteX349" fmla="*/ 5073620 w 7467600"/>
              <a:gd name="connsiteY349" fmla="*/ 5955437 h 6858000"/>
              <a:gd name="connsiteX350" fmla="*/ 4689789 w 7467600"/>
              <a:gd name="connsiteY350" fmla="*/ 6268382 h 6858000"/>
              <a:gd name="connsiteX351" fmla="*/ 4418722 w 7467600"/>
              <a:gd name="connsiteY351" fmla="*/ 6570886 h 6858000"/>
              <a:gd name="connsiteX352" fmla="*/ 4214944 w 7467600"/>
              <a:gd name="connsiteY352" fmla="*/ 6858000 h 6858000"/>
              <a:gd name="connsiteX353" fmla="*/ 4177898 w 7467600"/>
              <a:gd name="connsiteY353" fmla="*/ 6858000 h 6858000"/>
              <a:gd name="connsiteX354" fmla="*/ 4391597 w 7467600"/>
              <a:gd name="connsiteY354" fmla="*/ 6556370 h 6858000"/>
              <a:gd name="connsiteX355" fmla="*/ 4668889 w 7467600"/>
              <a:gd name="connsiteY355" fmla="*/ 6246399 h 6858000"/>
              <a:gd name="connsiteX356" fmla="*/ 5055427 w 7467600"/>
              <a:gd name="connsiteY356" fmla="*/ 5931476 h 6858000"/>
              <a:gd name="connsiteX357" fmla="*/ 5371814 w 7467600"/>
              <a:gd name="connsiteY357" fmla="*/ 5678975 h 6858000"/>
              <a:gd name="connsiteX358" fmla="*/ 4987918 w 7467600"/>
              <a:gd name="connsiteY358" fmla="*/ 5838701 h 6858000"/>
              <a:gd name="connsiteX359" fmla="*/ 4317146 w 7467600"/>
              <a:gd name="connsiteY359" fmla="*/ 6587716 h 6858000"/>
              <a:gd name="connsiteX360" fmla="*/ 4171627 w 7467600"/>
              <a:gd name="connsiteY360" fmla="*/ 6858000 h 6858000"/>
              <a:gd name="connsiteX361" fmla="*/ 4081585 w 7467600"/>
              <a:gd name="connsiteY361" fmla="*/ 6858000 h 6858000"/>
              <a:gd name="connsiteX362" fmla="*/ 4238603 w 7467600"/>
              <a:gd name="connsiteY362" fmla="*/ 6559341 h 6858000"/>
              <a:gd name="connsiteX363" fmla="*/ 4778333 w 7467600"/>
              <a:gd name="connsiteY363" fmla="*/ 5873626 h 6858000"/>
              <a:gd name="connsiteX364" fmla="*/ 5414185 w 7467600"/>
              <a:gd name="connsiteY364" fmla="*/ 5573882 h 6858000"/>
              <a:gd name="connsiteX365" fmla="*/ 5959648 w 7467600"/>
              <a:gd name="connsiteY365" fmla="*/ 4760797 h 6858000"/>
              <a:gd name="connsiteX366" fmla="*/ 5355019 w 7467600"/>
              <a:gd name="connsiteY366" fmla="*/ 4734672 h 6858000"/>
              <a:gd name="connsiteX367" fmla="*/ 5083565 w 7467600"/>
              <a:gd name="connsiteY367" fmla="*/ 5179121 h 6858000"/>
              <a:gd name="connsiteX368" fmla="*/ 4713577 w 7467600"/>
              <a:gd name="connsiteY368" fmla="*/ 5616803 h 6858000"/>
              <a:gd name="connsiteX369" fmla="*/ 3989559 w 7467600"/>
              <a:gd name="connsiteY369" fmla="*/ 6145945 h 6858000"/>
              <a:gd name="connsiteX370" fmla="*/ 3939824 w 7467600"/>
              <a:gd name="connsiteY370" fmla="*/ 6066900 h 6858000"/>
              <a:gd name="connsiteX371" fmla="*/ 4584537 w 7467600"/>
              <a:gd name="connsiteY371" fmla="*/ 5324826 h 6858000"/>
              <a:gd name="connsiteX372" fmla="*/ 5037105 w 7467600"/>
              <a:gd name="connsiteY372" fmla="*/ 5088765 h 6858000"/>
              <a:gd name="connsiteX373" fmla="*/ 5039930 w 7467600"/>
              <a:gd name="connsiteY373" fmla="*/ 5089585 h 6858000"/>
              <a:gd name="connsiteX374" fmla="*/ 5263764 w 7467600"/>
              <a:gd name="connsiteY374" fmla="*/ 4735525 h 6858000"/>
              <a:gd name="connsiteX375" fmla="*/ 4086300 w 7467600"/>
              <a:gd name="connsiteY375" fmla="*/ 4884599 h 6858000"/>
              <a:gd name="connsiteX376" fmla="*/ 4085485 w 7467600"/>
              <a:gd name="connsiteY376" fmla="*/ 4899070 h 6858000"/>
              <a:gd name="connsiteX377" fmla="*/ 3871915 w 7467600"/>
              <a:gd name="connsiteY377" fmla="*/ 5253645 h 6858000"/>
              <a:gd name="connsiteX378" fmla="*/ 3799374 w 7467600"/>
              <a:gd name="connsiteY378" fmla="*/ 5466127 h 6858000"/>
              <a:gd name="connsiteX379" fmla="*/ 3498850 w 7467600"/>
              <a:gd name="connsiteY379" fmla="*/ 6661888 h 6858000"/>
              <a:gd name="connsiteX380" fmla="*/ 3399216 w 7467600"/>
              <a:gd name="connsiteY380" fmla="*/ 6858000 h 6858000"/>
              <a:gd name="connsiteX381" fmla="*/ 3303688 w 7467600"/>
              <a:gd name="connsiteY381" fmla="*/ 6858000 h 6858000"/>
              <a:gd name="connsiteX382" fmla="*/ 3391774 w 7467600"/>
              <a:gd name="connsiteY382" fmla="*/ 6697181 h 6858000"/>
              <a:gd name="connsiteX383" fmla="*/ 3735540 w 7467600"/>
              <a:gd name="connsiteY383" fmla="*/ 5546923 h 6858000"/>
              <a:gd name="connsiteX384" fmla="*/ 3729438 w 7467600"/>
              <a:gd name="connsiteY384" fmla="*/ 5569058 h 6858000"/>
              <a:gd name="connsiteX385" fmla="*/ 3707782 w 7467600"/>
              <a:gd name="connsiteY385" fmla="*/ 5644908 h 6858000"/>
              <a:gd name="connsiteX386" fmla="*/ 3583827 w 7467600"/>
              <a:gd name="connsiteY386" fmla="*/ 6039215 h 6858000"/>
              <a:gd name="connsiteX387" fmla="*/ 3547861 w 7467600"/>
              <a:gd name="connsiteY387" fmla="*/ 6129609 h 6858000"/>
              <a:gd name="connsiteX388" fmla="*/ 3490905 w 7467600"/>
              <a:gd name="connsiteY388" fmla="*/ 6277660 h 6858000"/>
              <a:gd name="connsiteX389" fmla="*/ 3455859 w 7467600"/>
              <a:gd name="connsiteY389" fmla="*/ 6391301 h 6858000"/>
              <a:gd name="connsiteX390" fmla="*/ 3429112 w 7467600"/>
              <a:gd name="connsiteY390" fmla="*/ 6479469 h 6858000"/>
              <a:gd name="connsiteX391" fmla="*/ 3304862 w 7467600"/>
              <a:gd name="connsiteY391" fmla="*/ 6796476 h 6858000"/>
              <a:gd name="connsiteX392" fmla="*/ 3276071 w 7467600"/>
              <a:gd name="connsiteY392" fmla="*/ 6858000 h 6858000"/>
              <a:gd name="connsiteX393" fmla="*/ 3240805 w 7467600"/>
              <a:gd name="connsiteY393" fmla="*/ 6858000 h 6858000"/>
              <a:gd name="connsiteX394" fmla="*/ 3275917 w 7467600"/>
              <a:gd name="connsiteY394" fmla="*/ 6783192 h 6858000"/>
              <a:gd name="connsiteX395" fmla="*/ 3399358 w 7467600"/>
              <a:gd name="connsiteY395" fmla="*/ 6469011 h 6858000"/>
              <a:gd name="connsiteX396" fmla="*/ 3425650 w 7467600"/>
              <a:gd name="connsiteY396" fmla="*/ 6381333 h 6858000"/>
              <a:gd name="connsiteX397" fmla="*/ 3460661 w 7467600"/>
              <a:gd name="connsiteY397" fmla="*/ 6266763 h 6858000"/>
              <a:gd name="connsiteX398" fmla="*/ 3518021 w 7467600"/>
              <a:gd name="connsiteY398" fmla="*/ 6117298 h 6858000"/>
              <a:gd name="connsiteX399" fmla="*/ 3554035 w 7467600"/>
              <a:gd name="connsiteY399" fmla="*/ 6027832 h 6858000"/>
              <a:gd name="connsiteX400" fmla="*/ 3677174 w 7467600"/>
              <a:gd name="connsiteY400" fmla="*/ 5636351 h 6858000"/>
              <a:gd name="connsiteX401" fmla="*/ 3698819 w 7467600"/>
              <a:gd name="connsiteY401" fmla="*/ 5560503 h 6858000"/>
              <a:gd name="connsiteX402" fmla="*/ 3702094 w 7467600"/>
              <a:gd name="connsiteY402" fmla="*/ 5549194 h 6858000"/>
              <a:gd name="connsiteX403" fmla="*/ 3398355 w 7467600"/>
              <a:gd name="connsiteY403" fmla="*/ 6094603 h 6858000"/>
              <a:gd name="connsiteX404" fmla="*/ 3193941 w 7467600"/>
              <a:gd name="connsiteY404" fmla="*/ 6798775 h 6858000"/>
              <a:gd name="connsiteX405" fmla="*/ 3184140 w 7467600"/>
              <a:gd name="connsiteY405" fmla="*/ 6858000 h 6858000"/>
              <a:gd name="connsiteX406" fmla="*/ 3099978 w 7467600"/>
              <a:gd name="connsiteY406" fmla="*/ 6858000 h 6858000"/>
              <a:gd name="connsiteX407" fmla="*/ 3101556 w 7467600"/>
              <a:gd name="connsiteY407" fmla="*/ 6843337 h 6858000"/>
              <a:gd name="connsiteX408" fmla="*/ 3370162 w 7467600"/>
              <a:gd name="connsiteY408" fmla="*/ 5785550 h 6858000"/>
              <a:gd name="connsiteX409" fmla="*/ 3746477 w 7467600"/>
              <a:gd name="connsiteY409" fmla="*/ 5377889 h 6858000"/>
              <a:gd name="connsiteX410" fmla="*/ 3863399 w 7467600"/>
              <a:gd name="connsiteY410" fmla="*/ 5087257 h 6858000"/>
              <a:gd name="connsiteX411" fmla="*/ 3968712 w 7467600"/>
              <a:gd name="connsiteY411" fmla="*/ 4913989 h 6858000"/>
              <a:gd name="connsiteX412" fmla="*/ 2792390 w 7467600"/>
              <a:gd name="connsiteY412" fmla="*/ 5382974 h 6858000"/>
              <a:gd name="connsiteX413" fmla="*/ 2714982 w 7467600"/>
              <a:gd name="connsiteY413" fmla="*/ 5427051 h 6858000"/>
              <a:gd name="connsiteX414" fmla="*/ 2813361 w 7467600"/>
              <a:gd name="connsiteY414" fmla="*/ 6023912 h 6858000"/>
              <a:gd name="connsiteX415" fmla="*/ 2688430 w 7467600"/>
              <a:gd name="connsiteY415" fmla="*/ 6801564 h 6858000"/>
              <a:gd name="connsiteX416" fmla="*/ 2629626 w 7467600"/>
              <a:gd name="connsiteY416" fmla="*/ 6763394 h 6858000"/>
              <a:gd name="connsiteX417" fmla="*/ 2565328 w 7467600"/>
              <a:gd name="connsiteY417" fmla="*/ 5516399 h 6858000"/>
              <a:gd name="connsiteX418" fmla="*/ 1922999 w 7467600"/>
              <a:gd name="connsiteY418" fmla="*/ 5980343 h 6858000"/>
              <a:gd name="connsiteX419" fmla="*/ 1950261 w 7467600"/>
              <a:gd name="connsiteY419" fmla="*/ 6405858 h 6858000"/>
              <a:gd name="connsiteX420" fmla="*/ 2365554 w 7467600"/>
              <a:gd name="connsiteY420" fmla="*/ 6759107 h 6858000"/>
              <a:gd name="connsiteX421" fmla="*/ 2424142 w 7467600"/>
              <a:gd name="connsiteY421" fmla="*/ 6858000 h 6858000"/>
              <a:gd name="connsiteX422" fmla="*/ 2395994 w 7467600"/>
              <a:gd name="connsiteY422" fmla="*/ 6858000 h 6858000"/>
              <a:gd name="connsiteX423" fmla="*/ 2392863 w 7467600"/>
              <a:gd name="connsiteY423" fmla="*/ 6852964 h 6858000"/>
              <a:gd name="connsiteX424" fmla="*/ 2017589 w 7467600"/>
              <a:gd name="connsiteY424" fmla="*/ 6493982 h 6858000"/>
              <a:gd name="connsiteX425" fmla="*/ 2147336 w 7467600"/>
              <a:gd name="connsiteY425" fmla="*/ 6594052 h 6858000"/>
              <a:gd name="connsiteX426" fmla="*/ 2207047 w 7467600"/>
              <a:gd name="connsiteY426" fmla="*/ 6654540 h 6858000"/>
              <a:gd name="connsiteX427" fmla="*/ 2299106 w 7467600"/>
              <a:gd name="connsiteY427" fmla="*/ 6778931 h 6858000"/>
              <a:gd name="connsiteX428" fmla="*/ 2314430 w 7467600"/>
              <a:gd name="connsiteY428" fmla="*/ 6801144 h 6858000"/>
              <a:gd name="connsiteX429" fmla="*/ 2352406 w 7467600"/>
              <a:gd name="connsiteY429" fmla="*/ 6858000 h 6858000"/>
              <a:gd name="connsiteX430" fmla="*/ 2314492 w 7467600"/>
              <a:gd name="connsiteY430" fmla="*/ 6858000 h 6858000"/>
              <a:gd name="connsiteX431" fmla="*/ 2288095 w 7467600"/>
              <a:gd name="connsiteY431" fmla="*/ 6818030 h 6858000"/>
              <a:gd name="connsiteX432" fmla="*/ 2272768 w 7467600"/>
              <a:gd name="connsiteY432" fmla="*/ 6795822 h 6858000"/>
              <a:gd name="connsiteX433" fmla="*/ 2182715 w 7467600"/>
              <a:gd name="connsiteY433" fmla="*/ 6675071 h 6858000"/>
              <a:gd name="connsiteX434" fmla="*/ 2032061 w 7467600"/>
              <a:gd name="connsiteY434" fmla="*/ 6541380 h 6858000"/>
              <a:gd name="connsiteX435" fmla="*/ 2257220 w 7467600"/>
              <a:gd name="connsiteY435" fmla="*/ 6826257 h 6858000"/>
              <a:gd name="connsiteX436" fmla="*/ 2281324 w 7467600"/>
              <a:gd name="connsiteY436" fmla="*/ 6858000 h 6858000"/>
              <a:gd name="connsiteX437" fmla="*/ 2242860 w 7467600"/>
              <a:gd name="connsiteY437" fmla="*/ 6858000 h 6858000"/>
              <a:gd name="connsiteX438" fmla="*/ 2232818 w 7467600"/>
              <a:gd name="connsiteY438" fmla="*/ 6844926 h 6858000"/>
              <a:gd name="connsiteX439" fmla="*/ 1990172 w 7467600"/>
              <a:gd name="connsiteY439" fmla="*/ 6542121 h 6858000"/>
              <a:gd name="connsiteX440" fmla="*/ 2124090 w 7467600"/>
              <a:gd name="connsiteY440" fmla="*/ 6761017 h 6858000"/>
              <a:gd name="connsiteX441" fmla="*/ 2200380 w 7467600"/>
              <a:gd name="connsiteY441" fmla="*/ 6858000 h 6858000"/>
              <a:gd name="connsiteX442" fmla="*/ 2147507 w 7467600"/>
              <a:gd name="connsiteY442" fmla="*/ 6858000 h 6858000"/>
              <a:gd name="connsiteX443" fmla="*/ 2070668 w 7467600"/>
              <a:gd name="connsiteY443" fmla="*/ 6761520 h 6858000"/>
              <a:gd name="connsiteX444" fmla="*/ 1975142 w 7467600"/>
              <a:gd name="connsiteY444" fmla="*/ 6585570 h 6858000"/>
              <a:gd name="connsiteX445" fmla="*/ 2050035 w 7467600"/>
              <a:gd name="connsiteY445" fmla="*/ 6813345 h 6858000"/>
              <a:gd name="connsiteX446" fmla="*/ 2063025 w 7467600"/>
              <a:gd name="connsiteY446" fmla="*/ 6858000 h 6858000"/>
              <a:gd name="connsiteX447" fmla="*/ 2021675 w 7467600"/>
              <a:gd name="connsiteY447" fmla="*/ 6858000 h 6858000"/>
              <a:gd name="connsiteX448" fmla="*/ 2019308 w 7467600"/>
              <a:gd name="connsiteY448" fmla="*/ 6847118 h 6858000"/>
              <a:gd name="connsiteX449" fmla="*/ 1938835 w 7467600"/>
              <a:gd name="connsiteY449" fmla="*/ 6551160 h 6858000"/>
              <a:gd name="connsiteX450" fmla="*/ 1953230 w 7467600"/>
              <a:gd name="connsiteY450" fmla="*/ 6759699 h 6858000"/>
              <a:gd name="connsiteX451" fmla="*/ 1956763 w 7467600"/>
              <a:gd name="connsiteY451" fmla="*/ 6778191 h 6858000"/>
              <a:gd name="connsiteX452" fmla="*/ 1967925 w 7467600"/>
              <a:gd name="connsiteY452" fmla="*/ 6858000 h 6858000"/>
              <a:gd name="connsiteX453" fmla="*/ 1936622 w 7467600"/>
              <a:gd name="connsiteY453" fmla="*/ 6858000 h 6858000"/>
              <a:gd name="connsiteX454" fmla="*/ 1926261 w 7467600"/>
              <a:gd name="connsiteY454" fmla="*/ 6784064 h 6858000"/>
              <a:gd name="connsiteX455" fmla="*/ 1922724 w 7467600"/>
              <a:gd name="connsiteY455" fmla="*/ 6765577 h 6858000"/>
              <a:gd name="connsiteX456" fmla="*/ 1904650 w 7467600"/>
              <a:gd name="connsiteY456" fmla="*/ 6639616 h 6858000"/>
              <a:gd name="connsiteX457" fmla="*/ 1885273 w 7467600"/>
              <a:gd name="connsiteY457" fmla="*/ 6858000 h 6858000"/>
              <a:gd name="connsiteX458" fmla="*/ 1854363 w 7467600"/>
              <a:gd name="connsiteY458" fmla="*/ 6858000 h 6858000"/>
              <a:gd name="connsiteX459" fmla="*/ 1880391 w 7467600"/>
              <a:gd name="connsiteY459" fmla="*/ 6603796 h 6858000"/>
              <a:gd name="connsiteX460" fmla="*/ 1818273 w 7467600"/>
              <a:gd name="connsiteY460" fmla="*/ 6715729 h 6858000"/>
              <a:gd name="connsiteX461" fmla="*/ 1794691 w 7467600"/>
              <a:gd name="connsiteY461" fmla="*/ 6843239 h 6858000"/>
              <a:gd name="connsiteX462" fmla="*/ 1794914 w 7467600"/>
              <a:gd name="connsiteY462" fmla="*/ 6858000 h 6858000"/>
              <a:gd name="connsiteX463" fmla="*/ 1746128 w 7467600"/>
              <a:gd name="connsiteY463" fmla="*/ 6858000 h 6858000"/>
              <a:gd name="connsiteX464" fmla="*/ 1753934 w 7467600"/>
              <a:gd name="connsiteY464" fmla="*/ 6724796 h 6858000"/>
              <a:gd name="connsiteX465" fmla="*/ 1792053 w 7467600"/>
              <a:gd name="connsiteY465" fmla="*/ 6572396 h 6858000"/>
              <a:gd name="connsiteX466" fmla="*/ 1862248 w 7467600"/>
              <a:gd name="connsiteY466" fmla="*/ 6266397 h 6858000"/>
              <a:gd name="connsiteX467" fmla="*/ 1862250 w 7467600"/>
              <a:gd name="connsiteY467" fmla="*/ 6033531 h 6858000"/>
              <a:gd name="connsiteX468" fmla="*/ 1211999 w 7467600"/>
              <a:gd name="connsiteY468" fmla="*/ 6683610 h 6858000"/>
              <a:gd name="connsiteX469" fmla="*/ 1213266 w 7467600"/>
              <a:gd name="connsiteY469" fmla="*/ 6691947 h 6858000"/>
              <a:gd name="connsiteX470" fmla="*/ 1203370 w 7467600"/>
              <a:gd name="connsiteY470" fmla="*/ 6850676 h 6858000"/>
              <a:gd name="connsiteX471" fmla="*/ 1203671 w 7467600"/>
              <a:gd name="connsiteY471" fmla="*/ 6858000 h 6858000"/>
              <a:gd name="connsiteX472" fmla="*/ 1143180 w 7467600"/>
              <a:gd name="connsiteY472" fmla="*/ 6858000 h 6858000"/>
              <a:gd name="connsiteX473" fmla="*/ 1142176 w 7467600"/>
              <a:gd name="connsiteY473" fmla="*/ 6766045 h 6858000"/>
              <a:gd name="connsiteX474" fmla="*/ 1067484 w 7467600"/>
              <a:gd name="connsiteY474" fmla="*/ 6858000 h 6858000"/>
              <a:gd name="connsiteX475" fmla="*/ 953928 w 7467600"/>
              <a:gd name="connsiteY475" fmla="*/ 6858000 h 6858000"/>
              <a:gd name="connsiteX476" fmla="*/ 959715 w 7467600"/>
              <a:gd name="connsiteY476" fmla="*/ 6850185 h 6858000"/>
              <a:gd name="connsiteX477" fmla="*/ 1483788 w 7467600"/>
              <a:gd name="connsiteY477" fmla="*/ 6259174 h 6858000"/>
              <a:gd name="connsiteX478" fmla="*/ 1100671 w 7467600"/>
              <a:gd name="connsiteY478" fmla="*/ 6252137 h 6858000"/>
              <a:gd name="connsiteX479" fmla="*/ 1090144 w 7467600"/>
              <a:gd name="connsiteY479" fmla="*/ 6256748 h 6858000"/>
              <a:gd name="connsiteX480" fmla="*/ 1095872 w 7467600"/>
              <a:gd name="connsiteY480" fmla="*/ 6271892 h 6858000"/>
              <a:gd name="connsiteX481" fmla="*/ 262785 w 7467600"/>
              <a:gd name="connsiteY481" fmla="*/ 6845450 h 6858000"/>
              <a:gd name="connsiteX482" fmla="*/ 209968 w 7467600"/>
              <a:gd name="connsiteY482" fmla="*/ 6770713 h 6858000"/>
              <a:gd name="connsiteX483" fmla="*/ 873460 w 7467600"/>
              <a:gd name="connsiteY483" fmla="*/ 6253768 h 6858000"/>
              <a:gd name="connsiteX484" fmla="*/ 192686 w 7467600"/>
              <a:gd name="connsiteY484" fmla="*/ 5849257 h 6858000"/>
              <a:gd name="connsiteX485" fmla="*/ 4696 w 7467600"/>
              <a:gd name="connsiteY485" fmla="*/ 5697668 h 6858000"/>
              <a:gd name="connsiteX486" fmla="*/ 0 w 7467600"/>
              <a:gd name="connsiteY486" fmla="*/ 5689984 h 6858000"/>
              <a:gd name="connsiteX487" fmla="*/ 0 w 7467600"/>
              <a:gd name="connsiteY487" fmla="*/ 5513472 h 6858000"/>
              <a:gd name="connsiteX488" fmla="*/ 174101 w 7467600"/>
              <a:gd name="connsiteY488" fmla="*/ 5620277 h 6858000"/>
              <a:gd name="connsiteX489" fmla="*/ 891800 w 7467600"/>
              <a:gd name="connsiteY489" fmla="*/ 6036935 h 6858000"/>
              <a:gd name="connsiteX490" fmla="*/ 1072219 w 7467600"/>
              <a:gd name="connsiteY490" fmla="*/ 6169443 h 6858000"/>
              <a:gd name="connsiteX491" fmla="*/ 1074117 w 7467600"/>
              <a:gd name="connsiteY491" fmla="*/ 6170301 h 6858000"/>
              <a:gd name="connsiteX492" fmla="*/ 1083114 w 7467600"/>
              <a:gd name="connsiteY492" fmla="*/ 6174131 h 6858000"/>
              <a:gd name="connsiteX493" fmla="*/ 1543010 w 7467600"/>
              <a:gd name="connsiteY493" fmla="*/ 6191140 h 6858000"/>
              <a:gd name="connsiteX494" fmla="*/ 1551080 w 7467600"/>
              <a:gd name="connsiteY494" fmla="*/ 6195006 h 6858000"/>
              <a:gd name="connsiteX495" fmla="*/ 2345443 w 7467600"/>
              <a:gd name="connsiteY495" fmla="*/ 5549882 h 6858000"/>
              <a:gd name="connsiteX496" fmla="*/ 1721499 w 7467600"/>
              <a:gd name="connsiteY496" fmla="*/ 5599969 h 6858000"/>
              <a:gd name="connsiteX497" fmla="*/ 767716 w 7467600"/>
              <a:gd name="connsiteY497" fmla="*/ 5472768 h 6858000"/>
              <a:gd name="connsiteX498" fmla="*/ 722147 w 7467600"/>
              <a:gd name="connsiteY498" fmla="*/ 5393091 h 6858000"/>
              <a:gd name="connsiteX499" fmla="*/ 1485552 w 7467600"/>
              <a:gd name="connsiteY499" fmla="*/ 5313202 h 6858000"/>
              <a:gd name="connsiteX500" fmla="*/ 2143004 w 7467600"/>
              <a:gd name="connsiteY500" fmla="*/ 5402420 h 6858000"/>
              <a:gd name="connsiteX501" fmla="*/ 1933391 w 7467600"/>
              <a:gd name="connsiteY501" fmla="*/ 5156971 h 6858000"/>
              <a:gd name="connsiteX502" fmla="*/ 1827118 w 7467600"/>
              <a:gd name="connsiteY502" fmla="*/ 4968410 h 6858000"/>
              <a:gd name="connsiteX503" fmla="*/ 1837349 w 7467600"/>
              <a:gd name="connsiteY503" fmla="*/ 4956357 h 6858000"/>
              <a:gd name="connsiteX504" fmla="*/ 2162835 w 7467600"/>
              <a:gd name="connsiteY504" fmla="*/ 5187853 h 6858000"/>
              <a:gd name="connsiteX505" fmla="*/ 2257167 w 7467600"/>
              <a:gd name="connsiteY505" fmla="*/ 5462123 h 6858000"/>
              <a:gd name="connsiteX506" fmla="*/ 2261598 w 7467600"/>
              <a:gd name="connsiteY506" fmla="*/ 5467998 h 6858000"/>
              <a:gd name="connsiteX507" fmla="*/ 2437177 w 7467600"/>
              <a:gd name="connsiteY507" fmla="*/ 5479608 h 6858000"/>
              <a:gd name="connsiteX508" fmla="*/ 2445247 w 7467600"/>
              <a:gd name="connsiteY508" fmla="*/ 5483476 h 6858000"/>
              <a:gd name="connsiteX509" fmla="*/ 2743626 w 7467600"/>
              <a:gd name="connsiteY509" fmla="*/ 5304819 h 6858000"/>
              <a:gd name="connsiteX510" fmla="*/ 3048102 w 7467600"/>
              <a:gd name="connsiteY510" fmla="*/ 5150595 h 6858000"/>
              <a:gd name="connsiteX511" fmla="*/ 1799414 w 7467600"/>
              <a:gd name="connsiteY511" fmla="*/ 4694732 h 6858000"/>
              <a:gd name="connsiteX512" fmla="*/ 1771735 w 7467600"/>
              <a:gd name="connsiteY512" fmla="*/ 4619929 h 6858000"/>
              <a:gd name="connsiteX513" fmla="*/ 3104273 w 7467600"/>
              <a:gd name="connsiteY513" fmla="*/ 5076159 h 6858000"/>
              <a:gd name="connsiteX514" fmla="*/ 3113245 w 7467600"/>
              <a:gd name="connsiteY514" fmla="*/ 5090705 h 6858000"/>
              <a:gd name="connsiteX515" fmla="*/ 3126294 w 7467600"/>
              <a:gd name="connsiteY515" fmla="*/ 5114400 h 6858000"/>
              <a:gd name="connsiteX516" fmla="*/ 3937433 w 7467600"/>
              <a:gd name="connsiteY516" fmla="*/ 4830473 h 6858000"/>
              <a:gd name="connsiteX517" fmla="*/ 3590475 w 7467600"/>
              <a:gd name="connsiteY517" fmla="*/ 4597974 h 6858000"/>
              <a:gd name="connsiteX518" fmla="*/ 3100264 w 7467600"/>
              <a:gd name="connsiteY518" fmla="*/ 4579845 h 6858000"/>
              <a:gd name="connsiteX519" fmla="*/ 2183576 w 7467600"/>
              <a:gd name="connsiteY519" fmla="*/ 4227150 h 6858000"/>
              <a:gd name="connsiteX520" fmla="*/ 2151029 w 7467600"/>
              <a:gd name="connsiteY520" fmla="*/ 4146947 h 6858000"/>
              <a:gd name="connsiteX521" fmla="*/ 3563434 w 7467600"/>
              <a:gd name="connsiteY521" fmla="*/ 4469115 h 6858000"/>
              <a:gd name="connsiteX522" fmla="*/ 3177952 w 7467600"/>
              <a:gd name="connsiteY522" fmla="*/ 3657386 h 6858000"/>
              <a:gd name="connsiteX523" fmla="*/ 3189263 w 7467600"/>
              <a:gd name="connsiteY523" fmla="*/ 3625726 h 6858000"/>
              <a:gd name="connsiteX524" fmla="*/ 3560912 w 7467600"/>
              <a:gd name="connsiteY524" fmla="*/ 4079863 h 6858000"/>
              <a:gd name="connsiteX525" fmla="*/ 3626636 w 7467600"/>
              <a:gd name="connsiteY525" fmla="*/ 4512230 h 6858000"/>
              <a:gd name="connsiteX526" fmla="*/ 3653088 w 7467600"/>
              <a:gd name="connsiteY526" fmla="*/ 4521417 h 6858000"/>
              <a:gd name="connsiteX527" fmla="*/ 3988128 w 7467600"/>
              <a:gd name="connsiteY527" fmla="*/ 4817267 h 6858000"/>
              <a:gd name="connsiteX528" fmla="*/ 4830582 w 7467600"/>
              <a:gd name="connsiteY528" fmla="*/ 4676000 h 6858000"/>
              <a:gd name="connsiteX529" fmla="*/ 4830100 w 7467600"/>
              <a:gd name="connsiteY529" fmla="*/ 4675554 h 6858000"/>
              <a:gd name="connsiteX530" fmla="*/ 4036318 w 7467600"/>
              <a:gd name="connsiteY530" fmla="*/ 4147013 h 6858000"/>
              <a:gd name="connsiteX531" fmla="*/ 3432098 w 7467600"/>
              <a:gd name="connsiteY531" fmla="*/ 3537312 h 6858000"/>
              <a:gd name="connsiteX532" fmla="*/ 3446761 w 7467600"/>
              <a:gd name="connsiteY532" fmla="*/ 3461278 h 6858000"/>
              <a:gd name="connsiteX533" fmla="*/ 4419733 w 7467600"/>
              <a:gd name="connsiteY533" fmla="*/ 3963555 h 6858000"/>
              <a:gd name="connsiteX534" fmla="*/ 4781371 w 7467600"/>
              <a:gd name="connsiteY534" fmla="*/ 4458604 h 6858000"/>
              <a:gd name="connsiteX535" fmla="*/ 4780440 w 7467600"/>
              <a:gd name="connsiteY535" fmla="*/ 4470290 h 6858000"/>
              <a:gd name="connsiteX536" fmla="*/ 4898954 w 7467600"/>
              <a:gd name="connsiteY536" fmla="*/ 4662092 h 6858000"/>
              <a:gd name="connsiteX537" fmla="*/ 4900699 w 7467600"/>
              <a:gd name="connsiteY537" fmla="*/ 4670867 h 6858000"/>
              <a:gd name="connsiteX538" fmla="*/ 5714511 w 7467600"/>
              <a:gd name="connsiteY538" fmla="*/ 4663483 h 6858000"/>
              <a:gd name="connsiteX539" fmla="*/ 5464793 w 7467600"/>
              <a:gd name="connsiteY539" fmla="*/ 4393556 h 6858000"/>
              <a:gd name="connsiteX540" fmla="*/ 5461897 w 7467600"/>
              <a:gd name="connsiteY540" fmla="*/ 4390879 h 6858000"/>
              <a:gd name="connsiteX541" fmla="*/ 4294126 w 7467600"/>
              <a:gd name="connsiteY541" fmla="*/ 3303048 h 6858000"/>
              <a:gd name="connsiteX542" fmla="*/ 4305321 w 7467600"/>
              <a:gd name="connsiteY542" fmla="*/ 3256953 h 6858000"/>
              <a:gd name="connsiteX543" fmla="*/ 4949299 w 7467600"/>
              <a:gd name="connsiteY543" fmla="*/ 3766336 h 6858000"/>
              <a:gd name="connsiteX544" fmla="*/ 5291452 w 7467600"/>
              <a:gd name="connsiteY544" fmla="*/ 4076801 h 6858000"/>
              <a:gd name="connsiteX545" fmla="*/ 5434998 w 7467600"/>
              <a:gd name="connsiteY545" fmla="*/ 4254100 h 6858000"/>
              <a:gd name="connsiteX546" fmla="*/ 5351015 w 7467600"/>
              <a:gd name="connsiteY546" fmla="*/ 3760989 h 6858000"/>
              <a:gd name="connsiteX547" fmla="*/ 5413780 w 7467600"/>
              <a:gd name="connsiteY547" fmla="*/ 2966265 h 6858000"/>
              <a:gd name="connsiteX548" fmla="*/ 5425627 w 7467600"/>
              <a:gd name="connsiteY548" fmla="*/ 2954192 h 6858000"/>
              <a:gd name="connsiteX549" fmla="*/ 6604735 w 7467600"/>
              <a:gd name="connsiteY549" fmla="*/ 2041381 h 6858000"/>
              <a:gd name="connsiteX550" fmla="*/ 7204487 w 7467600"/>
              <a:gd name="connsiteY550" fmla="*/ 2742112 h 6858000"/>
              <a:gd name="connsiteX551" fmla="*/ 7131592 w 7467600"/>
              <a:gd name="connsiteY551" fmla="*/ 2672096 h 6858000"/>
              <a:gd name="connsiteX552" fmla="*/ 6996344 w 7467600"/>
              <a:gd name="connsiteY552" fmla="*/ 2518310 h 6858000"/>
              <a:gd name="connsiteX553" fmla="*/ 6735495 w 7467600"/>
              <a:gd name="connsiteY553" fmla="*/ 2196890 h 6858000"/>
              <a:gd name="connsiteX554" fmla="*/ 6721901 w 7467600"/>
              <a:gd name="connsiteY554" fmla="*/ 2179274 h 6858000"/>
              <a:gd name="connsiteX555" fmla="*/ 6604735 w 7467600"/>
              <a:gd name="connsiteY555" fmla="*/ 2041381 h 6858000"/>
              <a:gd name="connsiteX556" fmla="*/ 6591670 w 7467600"/>
              <a:gd name="connsiteY556" fmla="*/ 1988277 h 6858000"/>
              <a:gd name="connsiteX557" fmla="*/ 6747349 w 7467600"/>
              <a:gd name="connsiteY557" fmla="*/ 2160069 h 6858000"/>
              <a:gd name="connsiteX558" fmla="*/ 6760943 w 7467600"/>
              <a:gd name="connsiteY558" fmla="*/ 2177686 h 6858000"/>
              <a:gd name="connsiteX559" fmla="*/ 7021065 w 7467600"/>
              <a:gd name="connsiteY559" fmla="*/ 2498102 h 6858000"/>
              <a:gd name="connsiteX560" fmla="*/ 7155223 w 7467600"/>
              <a:gd name="connsiteY560" fmla="*/ 2650386 h 6858000"/>
              <a:gd name="connsiteX561" fmla="*/ 7203167 w 7467600"/>
              <a:gd name="connsiteY561" fmla="*/ 2697288 h 6858000"/>
              <a:gd name="connsiteX562" fmla="*/ 6937703 w 7467600"/>
              <a:gd name="connsiteY562" fmla="*/ 2321981 h 6858000"/>
              <a:gd name="connsiteX563" fmla="*/ 6591670 w 7467600"/>
              <a:gd name="connsiteY563" fmla="*/ 1988277 h 6858000"/>
              <a:gd name="connsiteX564" fmla="*/ 5798671 w 7467600"/>
              <a:gd name="connsiteY564" fmla="*/ 1981601 h 6858000"/>
              <a:gd name="connsiteX565" fmla="*/ 5754709 w 7467600"/>
              <a:gd name="connsiteY565" fmla="*/ 2071454 h 6858000"/>
              <a:gd name="connsiteX566" fmla="*/ 5763044 w 7467600"/>
              <a:gd name="connsiteY566" fmla="*/ 2842206 h 6858000"/>
              <a:gd name="connsiteX567" fmla="*/ 5764974 w 7467600"/>
              <a:gd name="connsiteY567" fmla="*/ 2799609 h 6858000"/>
              <a:gd name="connsiteX568" fmla="*/ 5767665 w 7467600"/>
              <a:gd name="connsiteY568" fmla="*/ 2666409 h 6858000"/>
              <a:gd name="connsiteX569" fmla="*/ 5763055 w 7467600"/>
              <a:gd name="connsiteY569" fmla="*/ 2579705 h 6858000"/>
              <a:gd name="connsiteX570" fmla="*/ 5758079 w 7467600"/>
              <a:gd name="connsiteY570" fmla="*/ 2492508 h 6858000"/>
              <a:gd name="connsiteX571" fmla="*/ 5779325 w 7467600"/>
              <a:gd name="connsiteY571" fmla="*/ 2197069 h 6858000"/>
              <a:gd name="connsiteX572" fmla="*/ 5798671 w 7467600"/>
              <a:gd name="connsiteY572" fmla="*/ 1981601 h 6858000"/>
              <a:gd name="connsiteX573" fmla="*/ 5829202 w 7467600"/>
              <a:gd name="connsiteY573" fmla="*/ 1971679 h 6858000"/>
              <a:gd name="connsiteX574" fmla="*/ 5809558 w 7467600"/>
              <a:gd name="connsiteY574" fmla="*/ 2198043 h 6858000"/>
              <a:gd name="connsiteX575" fmla="*/ 5788653 w 7467600"/>
              <a:gd name="connsiteY575" fmla="*/ 2489430 h 6858000"/>
              <a:gd name="connsiteX576" fmla="*/ 5793439 w 7467600"/>
              <a:gd name="connsiteY576" fmla="*/ 2575235 h 6858000"/>
              <a:gd name="connsiteX577" fmla="*/ 5796837 w 7467600"/>
              <a:gd name="connsiteY577" fmla="*/ 2637633 h 6858000"/>
              <a:gd name="connsiteX578" fmla="*/ 5818614 w 7467600"/>
              <a:gd name="connsiteY578" fmla="*/ 2473055 h 6858000"/>
              <a:gd name="connsiteX579" fmla="*/ 5829202 w 7467600"/>
              <a:gd name="connsiteY579" fmla="*/ 1971679 h 6858000"/>
              <a:gd name="connsiteX580" fmla="*/ 5911389 w 7467600"/>
              <a:gd name="connsiteY580" fmla="*/ 1898371 h 6858000"/>
              <a:gd name="connsiteX581" fmla="*/ 6237627 w 7467600"/>
              <a:gd name="connsiteY581" fmla="*/ 2231921 h 6858000"/>
              <a:gd name="connsiteX582" fmla="*/ 5911389 w 7467600"/>
              <a:gd name="connsiteY582" fmla="*/ 1898371 h 6858000"/>
              <a:gd name="connsiteX583" fmla="*/ 6944437 w 7467600"/>
              <a:gd name="connsiteY583" fmla="*/ 1575402 h 6858000"/>
              <a:gd name="connsiteX584" fmla="*/ 6304730 w 7467600"/>
              <a:gd name="connsiteY584" fmla="*/ 1766654 h 6858000"/>
              <a:gd name="connsiteX585" fmla="*/ 6944437 w 7467600"/>
              <a:gd name="connsiteY585" fmla="*/ 1575402 h 6858000"/>
              <a:gd name="connsiteX586" fmla="*/ 7019523 w 7467600"/>
              <a:gd name="connsiteY586" fmla="*/ 1519450 h 6858000"/>
              <a:gd name="connsiteX587" fmla="*/ 6298091 w 7467600"/>
              <a:gd name="connsiteY587" fmla="*/ 1737122 h 6858000"/>
              <a:gd name="connsiteX588" fmla="*/ 7019523 w 7467600"/>
              <a:gd name="connsiteY588" fmla="*/ 1519450 h 6858000"/>
              <a:gd name="connsiteX589" fmla="*/ 2399523 w 7467600"/>
              <a:gd name="connsiteY589" fmla="*/ 1428234 h 6858000"/>
              <a:gd name="connsiteX590" fmla="*/ 2224982 w 7467600"/>
              <a:gd name="connsiteY590" fmla="*/ 1826201 h 6858000"/>
              <a:gd name="connsiteX591" fmla="*/ 2096099 w 7467600"/>
              <a:gd name="connsiteY591" fmla="*/ 2345900 h 6858000"/>
              <a:gd name="connsiteX592" fmla="*/ 2283317 w 7467600"/>
              <a:gd name="connsiteY592" fmla="*/ 1796925 h 6858000"/>
              <a:gd name="connsiteX593" fmla="*/ 2399523 w 7467600"/>
              <a:gd name="connsiteY593" fmla="*/ 1428234 h 6858000"/>
              <a:gd name="connsiteX594" fmla="*/ 2448558 w 7467600"/>
              <a:gd name="connsiteY594" fmla="*/ 1373435 h 6858000"/>
              <a:gd name="connsiteX595" fmla="*/ 2312521 w 7467600"/>
              <a:gd name="connsiteY595" fmla="*/ 1806140 h 6858000"/>
              <a:gd name="connsiteX596" fmla="*/ 2127533 w 7467600"/>
              <a:gd name="connsiteY596" fmla="*/ 2348380 h 6858000"/>
              <a:gd name="connsiteX597" fmla="*/ 2358080 w 7467600"/>
              <a:gd name="connsiteY597" fmla="*/ 1866134 h 6858000"/>
              <a:gd name="connsiteX598" fmla="*/ 2407436 w 7467600"/>
              <a:gd name="connsiteY598" fmla="*/ 1651070 h 6858000"/>
              <a:gd name="connsiteX599" fmla="*/ 2448558 w 7467600"/>
              <a:gd name="connsiteY599" fmla="*/ 1373435 h 6858000"/>
              <a:gd name="connsiteX600" fmla="*/ 278707 w 7467600"/>
              <a:gd name="connsiteY600" fmla="*/ 1352270 h 6858000"/>
              <a:gd name="connsiteX601" fmla="*/ 321570 w 7467600"/>
              <a:gd name="connsiteY601" fmla="*/ 1861610 h 6858000"/>
              <a:gd name="connsiteX602" fmla="*/ 294281 w 7467600"/>
              <a:gd name="connsiteY602" fmla="*/ 1440658 h 6858000"/>
              <a:gd name="connsiteX603" fmla="*/ 278707 w 7467600"/>
              <a:gd name="connsiteY603" fmla="*/ 1352270 h 6858000"/>
              <a:gd name="connsiteX604" fmla="*/ 1423821 w 7467600"/>
              <a:gd name="connsiteY604" fmla="*/ 1351958 h 6858000"/>
              <a:gd name="connsiteX605" fmla="*/ 1638521 w 7467600"/>
              <a:gd name="connsiteY605" fmla="*/ 1908470 h 6858000"/>
              <a:gd name="connsiteX606" fmla="*/ 1754199 w 7467600"/>
              <a:gd name="connsiteY606" fmla="*/ 2149284 h 6858000"/>
              <a:gd name="connsiteX607" fmla="*/ 1908359 w 7467600"/>
              <a:gd name="connsiteY607" fmla="*/ 2364988 h 6858000"/>
              <a:gd name="connsiteX608" fmla="*/ 1647661 w 7467600"/>
              <a:gd name="connsiteY608" fmla="*/ 1825945 h 6858000"/>
              <a:gd name="connsiteX609" fmla="*/ 1423821 w 7467600"/>
              <a:gd name="connsiteY609" fmla="*/ 1351958 h 6858000"/>
              <a:gd name="connsiteX610" fmla="*/ 1431890 w 7467600"/>
              <a:gd name="connsiteY610" fmla="*/ 1306475 h 6858000"/>
              <a:gd name="connsiteX611" fmla="*/ 1507597 w 7467600"/>
              <a:gd name="connsiteY611" fmla="*/ 1446132 h 6858000"/>
              <a:gd name="connsiteX612" fmla="*/ 1674586 w 7467600"/>
              <a:gd name="connsiteY612" fmla="*/ 1813832 h 6858000"/>
              <a:gd name="connsiteX613" fmla="*/ 1815950 w 7467600"/>
              <a:gd name="connsiteY613" fmla="*/ 2128564 h 6858000"/>
              <a:gd name="connsiteX614" fmla="*/ 1984242 w 7467600"/>
              <a:gd name="connsiteY614" fmla="*/ 2430829 h 6858000"/>
              <a:gd name="connsiteX615" fmla="*/ 2014023 w 7467600"/>
              <a:gd name="connsiteY615" fmla="*/ 2450995 h 6858000"/>
              <a:gd name="connsiteX616" fmla="*/ 1747337 w 7467600"/>
              <a:gd name="connsiteY616" fmla="*/ 1855264 h 6858000"/>
              <a:gd name="connsiteX617" fmla="*/ 1533749 w 7467600"/>
              <a:gd name="connsiteY617" fmla="*/ 1478656 h 6858000"/>
              <a:gd name="connsiteX618" fmla="*/ 1431890 w 7467600"/>
              <a:gd name="connsiteY618" fmla="*/ 1306475 h 6858000"/>
              <a:gd name="connsiteX619" fmla="*/ 5052692 w 7467600"/>
              <a:gd name="connsiteY619" fmla="*/ 1292994 h 6858000"/>
              <a:gd name="connsiteX620" fmla="*/ 5200661 w 7467600"/>
              <a:gd name="connsiteY620" fmla="*/ 1635186 h 6858000"/>
              <a:gd name="connsiteX621" fmla="*/ 5297138 w 7467600"/>
              <a:gd name="connsiteY621" fmla="*/ 1906351 h 6858000"/>
              <a:gd name="connsiteX622" fmla="*/ 5052692 w 7467600"/>
              <a:gd name="connsiteY622" fmla="*/ 1292994 h 6858000"/>
              <a:gd name="connsiteX623" fmla="*/ 5009948 w 7467600"/>
              <a:gd name="connsiteY623" fmla="*/ 1273619 h 6858000"/>
              <a:gd name="connsiteX624" fmla="*/ 5121777 w 7467600"/>
              <a:gd name="connsiteY624" fmla="*/ 1654213 h 6858000"/>
              <a:gd name="connsiteX625" fmla="*/ 5293545 w 7467600"/>
              <a:gd name="connsiteY625" fmla="*/ 2072247 h 6858000"/>
              <a:gd name="connsiteX626" fmla="*/ 5294042 w 7467600"/>
              <a:gd name="connsiteY626" fmla="*/ 2065019 h 6858000"/>
              <a:gd name="connsiteX627" fmla="*/ 5171936 w 7467600"/>
              <a:gd name="connsiteY627" fmla="*/ 1647613 h 6858000"/>
              <a:gd name="connsiteX628" fmla="*/ 5009948 w 7467600"/>
              <a:gd name="connsiteY628" fmla="*/ 1273619 h 6858000"/>
              <a:gd name="connsiteX629" fmla="*/ 655236 w 7467600"/>
              <a:gd name="connsiteY629" fmla="*/ 1268632 h 6858000"/>
              <a:gd name="connsiteX630" fmla="*/ 839521 w 7467600"/>
              <a:gd name="connsiteY630" fmla="*/ 1685315 h 6858000"/>
              <a:gd name="connsiteX631" fmla="*/ 1109416 w 7467600"/>
              <a:gd name="connsiteY631" fmla="*/ 2061663 h 6858000"/>
              <a:gd name="connsiteX632" fmla="*/ 1298300 w 7467600"/>
              <a:gd name="connsiteY632" fmla="*/ 2247742 h 6858000"/>
              <a:gd name="connsiteX633" fmla="*/ 1125871 w 7467600"/>
              <a:gd name="connsiteY633" fmla="*/ 1989513 h 6858000"/>
              <a:gd name="connsiteX634" fmla="*/ 981574 w 7467600"/>
              <a:gd name="connsiteY634" fmla="*/ 1783157 h 6858000"/>
              <a:gd name="connsiteX635" fmla="*/ 922198 w 7467600"/>
              <a:gd name="connsiteY635" fmla="*/ 1677437 h 6858000"/>
              <a:gd name="connsiteX636" fmla="*/ 869293 w 7467600"/>
              <a:gd name="connsiteY636" fmla="*/ 1583214 h 6858000"/>
              <a:gd name="connsiteX637" fmla="*/ 751431 w 7467600"/>
              <a:gd name="connsiteY637" fmla="*/ 1405731 h 6858000"/>
              <a:gd name="connsiteX638" fmla="*/ 655236 w 7467600"/>
              <a:gd name="connsiteY638" fmla="*/ 1268632 h 6858000"/>
              <a:gd name="connsiteX639" fmla="*/ 6516292 w 7467600"/>
              <a:gd name="connsiteY639" fmla="*/ 1263064 h 6858000"/>
              <a:gd name="connsiteX640" fmla="*/ 5736320 w 7467600"/>
              <a:gd name="connsiteY640" fmla="*/ 1501803 h 6858000"/>
              <a:gd name="connsiteX641" fmla="*/ 6516292 w 7467600"/>
              <a:gd name="connsiteY641" fmla="*/ 1263064 h 6858000"/>
              <a:gd name="connsiteX642" fmla="*/ 291466 w 7467600"/>
              <a:gd name="connsiteY642" fmla="*/ 1250369 h 6858000"/>
              <a:gd name="connsiteX643" fmla="*/ 323180 w 7467600"/>
              <a:gd name="connsiteY643" fmla="*/ 1435283 h 6858000"/>
              <a:gd name="connsiteX644" fmla="*/ 349381 w 7467600"/>
              <a:gd name="connsiteY644" fmla="*/ 1875041 h 6858000"/>
              <a:gd name="connsiteX645" fmla="*/ 374363 w 7467600"/>
              <a:gd name="connsiteY645" fmla="*/ 1506494 h 6858000"/>
              <a:gd name="connsiteX646" fmla="*/ 302168 w 7467600"/>
              <a:gd name="connsiteY646" fmla="*/ 1274495 h 6858000"/>
              <a:gd name="connsiteX647" fmla="*/ 291466 w 7467600"/>
              <a:gd name="connsiteY647" fmla="*/ 1250369 h 6858000"/>
              <a:gd name="connsiteX648" fmla="*/ 678222 w 7467600"/>
              <a:gd name="connsiteY648" fmla="*/ 1248670 h 6858000"/>
              <a:gd name="connsiteX649" fmla="*/ 775536 w 7467600"/>
              <a:gd name="connsiteY649" fmla="*/ 1388015 h 6858000"/>
              <a:gd name="connsiteX650" fmla="*/ 894529 w 7467600"/>
              <a:gd name="connsiteY650" fmla="*/ 1567739 h 6858000"/>
              <a:gd name="connsiteX651" fmla="*/ 948000 w 7467600"/>
              <a:gd name="connsiteY651" fmla="*/ 1663088 h 6858000"/>
              <a:gd name="connsiteX652" fmla="*/ 1006812 w 7467600"/>
              <a:gd name="connsiteY652" fmla="*/ 1767683 h 6858000"/>
              <a:gd name="connsiteX653" fmla="*/ 1149133 w 7467600"/>
              <a:gd name="connsiteY653" fmla="*/ 1971513 h 6858000"/>
              <a:gd name="connsiteX654" fmla="*/ 1333952 w 7467600"/>
              <a:gd name="connsiteY654" fmla="*/ 2251620 h 6858000"/>
              <a:gd name="connsiteX655" fmla="*/ 1337329 w 7467600"/>
              <a:gd name="connsiteY655" fmla="*/ 2258350 h 6858000"/>
              <a:gd name="connsiteX656" fmla="*/ 1014726 w 7467600"/>
              <a:gd name="connsiteY656" fmla="*/ 1615556 h 6858000"/>
              <a:gd name="connsiteX657" fmla="*/ 678222 w 7467600"/>
              <a:gd name="connsiteY657" fmla="*/ 1248670 h 6858000"/>
              <a:gd name="connsiteX658" fmla="*/ 6691602 w 7467600"/>
              <a:gd name="connsiteY658" fmla="*/ 1140573 h 6858000"/>
              <a:gd name="connsiteX659" fmla="*/ 6571100 w 7467600"/>
              <a:gd name="connsiteY659" fmla="*/ 1183662 h 6858000"/>
              <a:gd name="connsiteX660" fmla="*/ 6241687 w 7467600"/>
              <a:gd name="connsiteY660" fmla="*/ 1257600 h 6858000"/>
              <a:gd name="connsiteX661" fmla="*/ 5693009 w 7467600"/>
              <a:gd name="connsiteY661" fmla="*/ 1478256 h 6858000"/>
              <a:gd name="connsiteX662" fmla="*/ 6548420 w 7467600"/>
              <a:gd name="connsiteY662" fmla="*/ 1214599 h 6858000"/>
              <a:gd name="connsiteX663" fmla="*/ 6605473 w 7467600"/>
              <a:gd name="connsiteY663" fmla="*/ 1184686 h 6858000"/>
              <a:gd name="connsiteX664" fmla="*/ 6691602 w 7467600"/>
              <a:gd name="connsiteY664" fmla="*/ 1140573 h 6858000"/>
              <a:gd name="connsiteX665" fmla="*/ 4002475 w 7467600"/>
              <a:gd name="connsiteY665" fmla="*/ 1037802 h 6858000"/>
              <a:gd name="connsiteX666" fmla="*/ 4000324 w 7467600"/>
              <a:gd name="connsiteY666" fmla="*/ 1039362 h 6858000"/>
              <a:gd name="connsiteX667" fmla="*/ 4002862 w 7467600"/>
              <a:gd name="connsiteY667" fmla="*/ 1042866 h 6858000"/>
              <a:gd name="connsiteX668" fmla="*/ 4002475 w 7467600"/>
              <a:gd name="connsiteY668" fmla="*/ 1037802 h 6858000"/>
              <a:gd name="connsiteX669" fmla="*/ 506322 w 7467600"/>
              <a:gd name="connsiteY669" fmla="*/ 1020997 h 6858000"/>
              <a:gd name="connsiteX670" fmla="*/ 533068 w 7467600"/>
              <a:gd name="connsiteY670" fmla="*/ 1029409 h 6858000"/>
              <a:gd name="connsiteX671" fmla="*/ 1232525 w 7467600"/>
              <a:gd name="connsiteY671" fmla="*/ 1804675 h 6858000"/>
              <a:gd name="connsiteX672" fmla="*/ 1388858 w 7467600"/>
              <a:gd name="connsiteY672" fmla="*/ 2368011 h 6858000"/>
              <a:gd name="connsiteX673" fmla="*/ 1384098 w 7467600"/>
              <a:gd name="connsiteY673" fmla="*/ 2378125 h 6858000"/>
              <a:gd name="connsiteX674" fmla="*/ 1425393 w 7467600"/>
              <a:gd name="connsiteY674" fmla="*/ 2589124 h 6858000"/>
              <a:gd name="connsiteX675" fmla="*/ 1424001 w 7467600"/>
              <a:gd name="connsiteY675" fmla="*/ 2597541 h 6858000"/>
              <a:gd name="connsiteX676" fmla="*/ 2152729 w 7467600"/>
              <a:gd name="connsiteY676" fmla="*/ 2864487 h 6858000"/>
              <a:gd name="connsiteX677" fmla="*/ 2020609 w 7467600"/>
              <a:gd name="connsiteY677" fmla="*/ 2539671 h 6858000"/>
              <a:gd name="connsiteX678" fmla="*/ 2018920 w 7467600"/>
              <a:gd name="connsiteY678" fmla="*/ 2536309 h 6858000"/>
              <a:gd name="connsiteX679" fmla="*/ 1342441 w 7467600"/>
              <a:gd name="connsiteY679" fmla="*/ 1173017 h 6858000"/>
              <a:gd name="connsiteX680" fmla="*/ 1367925 w 7467600"/>
              <a:gd name="connsiteY680" fmla="*/ 1135648 h 6858000"/>
              <a:gd name="connsiteX681" fmla="*/ 1771401 w 7467600"/>
              <a:gd name="connsiteY681" fmla="*/ 1806673 h 6858000"/>
              <a:gd name="connsiteX682" fmla="*/ 1972385 w 7467600"/>
              <a:gd name="connsiteY682" fmla="*/ 2198735 h 6858000"/>
              <a:gd name="connsiteX683" fmla="*/ 2040892 w 7467600"/>
              <a:gd name="connsiteY683" fmla="*/ 2405205 h 6858000"/>
              <a:gd name="connsiteX684" fmla="*/ 2131689 w 7467600"/>
              <a:gd name="connsiteY684" fmla="*/ 1936926 h 6858000"/>
              <a:gd name="connsiteX685" fmla="*/ 2454820 w 7467600"/>
              <a:gd name="connsiteY685" fmla="*/ 1248808 h 6858000"/>
              <a:gd name="connsiteX686" fmla="*/ 2492512 w 7467600"/>
              <a:gd name="connsiteY686" fmla="*/ 1302920 h 6858000"/>
              <a:gd name="connsiteX687" fmla="*/ 2081216 w 7467600"/>
              <a:gd name="connsiteY687" fmla="*/ 2527513 h 6858000"/>
              <a:gd name="connsiteX688" fmla="*/ 2081211 w 7467600"/>
              <a:gd name="connsiteY688" fmla="*/ 2528916 h 6858000"/>
              <a:gd name="connsiteX689" fmla="*/ 2199067 w 7467600"/>
              <a:gd name="connsiteY689" fmla="*/ 2884061 h 6858000"/>
              <a:gd name="connsiteX690" fmla="*/ 3192586 w 7467600"/>
              <a:gd name="connsiteY690" fmla="*/ 3411496 h 6858000"/>
              <a:gd name="connsiteX691" fmla="*/ 3182620 w 7467600"/>
              <a:gd name="connsiteY691" fmla="*/ 3483279 h 6858000"/>
              <a:gd name="connsiteX692" fmla="*/ 2435119 w 7467600"/>
              <a:gd name="connsiteY692" fmla="*/ 3080173 h 6858000"/>
              <a:gd name="connsiteX693" fmla="*/ 2410152 w 7467600"/>
              <a:gd name="connsiteY693" fmla="*/ 3063751 h 6858000"/>
              <a:gd name="connsiteX694" fmla="*/ 2408099 w 7467600"/>
              <a:gd name="connsiteY694" fmla="*/ 3064403 h 6858000"/>
              <a:gd name="connsiteX695" fmla="*/ 2407218 w 7467600"/>
              <a:gd name="connsiteY695" fmla="*/ 3070324 h 6858000"/>
              <a:gd name="connsiteX696" fmla="*/ 2380138 w 7467600"/>
              <a:gd name="connsiteY696" fmla="*/ 3099341 h 6858000"/>
              <a:gd name="connsiteX697" fmla="*/ 1765923 w 7467600"/>
              <a:gd name="connsiteY697" fmla="*/ 3581043 h 6858000"/>
              <a:gd name="connsiteX698" fmla="*/ 1702258 w 7467600"/>
              <a:gd name="connsiteY698" fmla="*/ 3612286 h 6858000"/>
              <a:gd name="connsiteX699" fmla="*/ 1538370 w 7467600"/>
              <a:gd name="connsiteY699" fmla="*/ 3811804 h 6858000"/>
              <a:gd name="connsiteX700" fmla="*/ 542867 w 7467600"/>
              <a:gd name="connsiteY700" fmla="*/ 4944092 h 6858000"/>
              <a:gd name="connsiteX701" fmla="*/ 515800 w 7467600"/>
              <a:gd name="connsiteY701" fmla="*/ 4862180 h 6858000"/>
              <a:gd name="connsiteX702" fmla="*/ 909145 w 7467600"/>
              <a:gd name="connsiteY702" fmla="*/ 4199225 h 6858000"/>
              <a:gd name="connsiteX703" fmla="*/ 1214067 w 7467600"/>
              <a:gd name="connsiteY703" fmla="*/ 3908561 h 6858000"/>
              <a:gd name="connsiteX704" fmla="*/ 640967 w 7467600"/>
              <a:gd name="connsiteY704" fmla="*/ 4105601 h 6858000"/>
              <a:gd name="connsiteX705" fmla="*/ 112563 w 7467600"/>
              <a:gd name="connsiteY705" fmla="*/ 4396952 h 6858000"/>
              <a:gd name="connsiteX706" fmla="*/ 0 w 7467600"/>
              <a:gd name="connsiteY706" fmla="*/ 4466006 h 6858000"/>
              <a:gd name="connsiteX707" fmla="*/ 0 w 7467600"/>
              <a:gd name="connsiteY707" fmla="*/ 4233763 h 6858000"/>
              <a:gd name="connsiteX708" fmla="*/ 36881 w 7467600"/>
              <a:gd name="connsiteY708" fmla="*/ 4200118 h 6858000"/>
              <a:gd name="connsiteX709" fmla="*/ 910534 w 7467600"/>
              <a:gd name="connsiteY709" fmla="*/ 3629753 h 6858000"/>
              <a:gd name="connsiteX710" fmla="*/ 1578717 w 7467600"/>
              <a:gd name="connsiteY710" fmla="*/ 3575982 h 6858000"/>
              <a:gd name="connsiteX711" fmla="*/ 2338780 w 7467600"/>
              <a:gd name="connsiteY711" fmla="*/ 3033725 h 6858000"/>
              <a:gd name="connsiteX712" fmla="*/ 1807991 w 7467600"/>
              <a:gd name="connsiteY712" fmla="*/ 2807184 h 6858000"/>
              <a:gd name="connsiteX713" fmla="*/ 1416358 w 7467600"/>
              <a:gd name="connsiteY713" fmla="*/ 3112571 h 6858000"/>
              <a:gd name="connsiteX714" fmla="*/ 939066 w 7467600"/>
              <a:gd name="connsiteY714" fmla="*/ 3378798 h 6858000"/>
              <a:gd name="connsiteX715" fmla="*/ 115099 w 7467600"/>
              <a:gd name="connsiteY715" fmla="*/ 3607650 h 6858000"/>
              <a:gd name="connsiteX716" fmla="*/ 97284 w 7467600"/>
              <a:gd name="connsiteY716" fmla="*/ 3520393 h 6858000"/>
              <a:gd name="connsiteX717" fmla="*/ 922050 w 7467600"/>
              <a:gd name="connsiteY717" fmla="*/ 3074867 h 6858000"/>
              <a:gd name="connsiteX718" fmla="*/ 1405265 w 7467600"/>
              <a:gd name="connsiteY718" fmla="*/ 3016319 h 6858000"/>
              <a:gd name="connsiteX719" fmla="*/ 1407512 w 7467600"/>
              <a:gd name="connsiteY719" fmla="*/ 3018001 h 6858000"/>
              <a:gd name="connsiteX720" fmla="*/ 1726266 w 7467600"/>
              <a:gd name="connsiteY720" fmla="*/ 2777274 h 6858000"/>
              <a:gd name="connsiteX721" fmla="*/ 625390 w 7467600"/>
              <a:gd name="connsiteY721" fmla="*/ 2514541 h 6858000"/>
              <a:gd name="connsiteX722" fmla="*/ 619799 w 7467600"/>
              <a:gd name="connsiteY722" fmla="*/ 2527180 h 6858000"/>
              <a:gd name="connsiteX723" fmla="*/ 310030 w 7467600"/>
              <a:gd name="connsiteY723" fmla="*/ 2771818 h 6858000"/>
              <a:gd name="connsiteX724" fmla="*/ 173877 w 7467600"/>
              <a:gd name="connsiteY724" fmla="*/ 2937056 h 6858000"/>
              <a:gd name="connsiteX725" fmla="*/ 77889 w 7467600"/>
              <a:gd name="connsiteY725" fmla="*/ 3138440 h 6858000"/>
              <a:gd name="connsiteX726" fmla="*/ 0 w 7467600"/>
              <a:gd name="connsiteY726" fmla="*/ 3271395 h 6858000"/>
              <a:gd name="connsiteX727" fmla="*/ 0 w 7467600"/>
              <a:gd name="connsiteY727" fmla="*/ 3153002 h 6858000"/>
              <a:gd name="connsiteX728" fmla="*/ 2386 w 7467600"/>
              <a:gd name="connsiteY728" fmla="*/ 3149203 h 6858000"/>
              <a:gd name="connsiteX729" fmla="*/ 89753 w 7467600"/>
              <a:gd name="connsiteY729" fmla="*/ 2987702 h 6858000"/>
              <a:gd name="connsiteX730" fmla="*/ 76869 w 7467600"/>
              <a:gd name="connsiteY730" fmla="*/ 3005404 h 6858000"/>
              <a:gd name="connsiteX731" fmla="*/ 32049 w 7467600"/>
              <a:gd name="connsiteY731" fmla="*/ 3065814 h 6858000"/>
              <a:gd name="connsiteX732" fmla="*/ 0 w 7467600"/>
              <a:gd name="connsiteY732" fmla="*/ 3108744 h 6858000"/>
              <a:gd name="connsiteX733" fmla="*/ 0 w 7467600"/>
              <a:gd name="connsiteY733" fmla="*/ 3058059 h 6858000"/>
              <a:gd name="connsiteX734" fmla="*/ 7610 w 7467600"/>
              <a:gd name="connsiteY734" fmla="*/ 3047889 h 6858000"/>
              <a:gd name="connsiteX735" fmla="*/ 52419 w 7467600"/>
              <a:gd name="connsiteY735" fmla="*/ 2987479 h 6858000"/>
              <a:gd name="connsiteX736" fmla="*/ 59142 w 7467600"/>
              <a:gd name="connsiteY736" fmla="*/ 2978488 h 6858000"/>
              <a:gd name="connsiteX737" fmla="*/ 0 w 7467600"/>
              <a:gd name="connsiteY737" fmla="*/ 3015334 h 6858000"/>
              <a:gd name="connsiteX738" fmla="*/ 0 w 7467600"/>
              <a:gd name="connsiteY738" fmla="*/ 2914286 h 6858000"/>
              <a:gd name="connsiteX739" fmla="*/ 36383 w 7467600"/>
              <a:gd name="connsiteY739" fmla="*/ 2901128 h 6858000"/>
              <a:gd name="connsiteX740" fmla="*/ 156329 w 7467600"/>
              <a:gd name="connsiteY740" fmla="*/ 2840533 h 6858000"/>
              <a:gd name="connsiteX741" fmla="*/ 358355 w 7467600"/>
              <a:gd name="connsiteY741" fmla="*/ 2620471 h 6858000"/>
              <a:gd name="connsiteX742" fmla="*/ 510577 w 7467600"/>
              <a:gd name="connsiteY742" fmla="*/ 2501244 h 6858000"/>
              <a:gd name="connsiteX743" fmla="*/ 211967 w 7467600"/>
              <a:gd name="connsiteY743" fmla="*/ 2479171 h 6858000"/>
              <a:gd name="connsiteX744" fmla="*/ 0 w 7467600"/>
              <a:gd name="connsiteY744" fmla="*/ 2476398 h 6858000"/>
              <a:gd name="connsiteX745" fmla="*/ 0 w 7467600"/>
              <a:gd name="connsiteY745" fmla="*/ 2389189 h 6858000"/>
              <a:gd name="connsiteX746" fmla="*/ 103062 w 7467600"/>
              <a:gd name="connsiteY746" fmla="*/ 2389518 h 6858000"/>
              <a:gd name="connsiteX747" fmla="*/ 510734 w 7467600"/>
              <a:gd name="connsiteY747" fmla="*/ 2416201 h 6858000"/>
              <a:gd name="connsiteX748" fmla="*/ 279257 w 7467600"/>
              <a:gd name="connsiteY748" fmla="*/ 2092102 h 6858000"/>
              <a:gd name="connsiteX749" fmla="*/ 65265 w 7467600"/>
              <a:gd name="connsiteY749" fmla="*/ 2006049 h 6858000"/>
              <a:gd name="connsiteX750" fmla="*/ 0 w 7467600"/>
              <a:gd name="connsiteY750" fmla="*/ 1982532 h 6858000"/>
              <a:gd name="connsiteX751" fmla="*/ 0 w 7467600"/>
              <a:gd name="connsiteY751" fmla="*/ 1912789 h 6858000"/>
              <a:gd name="connsiteX752" fmla="*/ 97460 w 7467600"/>
              <a:gd name="connsiteY752" fmla="*/ 1953725 h 6858000"/>
              <a:gd name="connsiteX753" fmla="*/ 221272 w 7467600"/>
              <a:gd name="connsiteY753" fmla="*/ 1980766 h 6858000"/>
              <a:gd name="connsiteX754" fmla="*/ 116765 w 7467600"/>
              <a:gd name="connsiteY754" fmla="*/ 1911033 h 6858000"/>
              <a:gd name="connsiteX755" fmla="*/ 16405 w 7467600"/>
              <a:gd name="connsiteY755" fmla="*/ 1803412 h 6858000"/>
              <a:gd name="connsiteX756" fmla="*/ 0 w 7467600"/>
              <a:gd name="connsiteY756" fmla="*/ 1784777 h 6858000"/>
              <a:gd name="connsiteX757" fmla="*/ 0 w 7467600"/>
              <a:gd name="connsiteY757" fmla="*/ 1740082 h 6858000"/>
              <a:gd name="connsiteX758" fmla="*/ 39394 w 7467600"/>
              <a:gd name="connsiteY758" fmla="*/ 1784856 h 6858000"/>
              <a:gd name="connsiteX759" fmla="*/ 135813 w 7467600"/>
              <a:gd name="connsiteY759" fmla="*/ 1888838 h 6858000"/>
              <a:gd name="connsiteX760" fmla="*/ 242575 w 7467600"/>
              <a:gd name="connsiteY760" fmla="*/ 1958841 h 6858000"/>
              <a:gd name="connsiteX761" fmla="*/ 82197 w 7467600"/>
              <a:gd name="connsiteY761" fmla="*/ 1754826 h 6858000"/>
              <a:gd name="connsiteX762" fmla="*/ 0 w 7467600"/>
              <a:gd name="connsiteY762" fmla="*/ 1679650 h 6858000"/>
              <a:gd name="connsiteX763" fmla="*/ 0 w 7467600"/>
              <a:gd name="connsiteY763" fmla="*/ 1602463 h 6858000"/>
              <a:gd name="connsiteX764" fmla="*/ 84689 w 7467600"/>
              <a:gd name="connsiteY764" fmla="*/ 1677442 h 6858000"/>
              <a:gd name="connsiteX765" fmla="*/ 298437 w 7467600"/>
              <a:gd name="connsiteY765" fmla="*/ 1968019 h 6858000"/>
              <a:gd name="connsiteX766" fmla="*/ 227269 w 7467600"/>
              <a:gd name="connsiteY766" fmla="*/ 1114064 h 6858000"/>
              <a:gd name="connsiteX767" fmla="*/ 248003 w 7467600"/>
              <a:gd name="connsiteY767" fmla="*/ 1089613 h 6858000"/>
              <a:gd name="connsiteX768" fmla="*/ 427020 w 7467600"/>
              <a:gd name="connsiteY768" fmla="*/ 1619803 h 6858000"/>
              <a:gd name="connsiteX769" fmla="*/ 340345 w 7467600"/>
              <a:gd name="connsiteY769" fmla="*/ 2027739 h 6858000"/>
              <a:gd name="connsiteX770" fmla="*/ 360865 w 7467600"/>
              <a:gd name="connsiteY770" fmla="*/ 2044827 h 6858000"/>
              <a:gd name="connsiteX771" fmla="*/ 560414 w 7467600"/>
              <a:gd name="connsiteY771" fmla="*/ 2421457 h 6858000"/>
              <a:gd name="connsiteX772" fmla="*/ 1359703 w 7467600"/>
              <a:gd name="connsiteY772" fmla="*/ 2578554 h 6858000"/>
              <a:gd name="connsiteX773" fmla="*/ 1359422 w 7467600"/>
              <a:gd name="connsiteY773" fmla="*/ 2577994 h 6858000"/>
              <a:gd name="connsiteX774" fmla="*/ 828701 w 7467600"/>
              <a:gd name="connsiteY774" fmla="*/ 1839520 h 6858000"/>
              <a:gd name="connsiteX775" fmla="*/ 494427 w 7467600"/>
              <a:gd name="connsiteY775" fmla="*/ 1092333 h 6858000"/>
              <a:gd name="connsiteX776" fmla="*/ 506322 w 7467600"/>
              <a:gd name="connsiteY776" fmla="*/ 1020997 h 6858000"/>
              <a:gd name="connsiteX777" fmla="*/ 4570198 w 7467600"/>
              <a:gd name="connsiteY777" fmla="*/ 978081 h 6858000"/>
              <a:gd name="connsiteX778" fmla="*/ 4523691 w 7467600"/>
              <a:gd name="connsiteY778" fmla="*/ 1127776 h 6858000"/>
              <a:gd name="connsiteX779" fmla="*/ 4509875 w 7467600"/>
              <a:gd name="connsiteY779" fmla="*/ 1167552 h 6858000"/>
              <a:gd name="connsiteX780" fmla="*/ 4478168 w 7467600"/>
              <a:gd name="connsiteY780" fmla="*/ 1260735 h 6858000"/>
              <a:gd name="connsiteX781" fmla="*/ 4409309 w 7467600"/>
              <a:gd name="connsiteY781" fmla="*/ 1666996 h 6858000"/>
              <a:gd name="connsiteX782" fmla="*/ 4370031 w 7467600"/>
              <a:gd name="connsiteY782" fmla="*/ 1955666 h 6858000"/>
              <a:gd name="connsiteX783" fmla="*/ 4570198 w 7467600"/>
              <a:gd name="connsiteY783" fmla="*/ 978081 h 6858000"/>
              <a:gd name="connsiteX784" fmla="*/ 4557898 w 7467600"/>
              <a:gd name="connsiteY784" fmla="*/ 900011 h 6858000"/>
              <a:gd name="connsiteX785" fmla="*/ 4344840 w 7467600"/>
              <a:gd name="connsiteY785" fmla="*/ 1922038 h 6858000"/>
              <a:gd name="connsiteX786" fmla="*/ 4378710 w 7467600"/>
              <a:gd name="connsiteY786" fmla="*/ 1665516 h 6858000"/>
              <a:gd name="connsiteX787" fmla="*/ 4448798 w 7467600"/>
              <a:gd name="connsiteY787" fmla="*/ 1253024 h 6858000"/>
              <a:gd name="connsiteX788" fmla="*/ 4480315 w 7467600"/>
              <a:gd name="connsiteY788" fmla="*/ 1158454 h 6858000"/>
              <a:gd name="connsiteX789" fmla="*/ 4494133 w 7467600"/>
              <a:gd name="connsiteY789" fmla="*/ 1118676 h 6858000"/>
              <a:gd name="connsiteX790" fmla="*/ 4557898 w 7467600"/>
              <a:gd name="connsiteY790" fmla="*/ 900011 h 6858000"/>
              <a:gd name="connsiteX791" fmla="*/ 5870151 w 7467600"/>
              <a:gd name="connsiteY791" fmla="*/ 898890 h 6858000"/>
              <a:gd name="connsiteX792" fmla="*/ 5861335 w 7467600"/>
              <a:gd name="connsiteY792" fmla="*/ 899177 h 6858000"/>
              <a:gd name="connsiteX793" fmla="*/ 5843702 w 7467600"/>
              <a:gd name="connsiteY793" fmla="*/ 899748 h 6858000"/>
              <a:gd name="connsiteX794" fmla="*/ 5651107 w 7467600"/>
              <a:gd name="connsiteY794" fmla="*/ 920306 h 6858000"/>
              <a:gd name="connsiteX795" fmla="*/ 5459407 w 7467600"/>
              <a:gd name="connsiteY795" fmla="*/ 940975 h 6858000"/>
              <a:gd name="connsiteX796" fmla="*/ 5374846 w 7467600"/>
              <a:gd name="connsiteY796" fmla="*/ 941988 h 6858000"/>
              <a:gd name="connsiteX797" fmla="*/ 5256105 w 7467600"/>
              <a:gd name="connsiteY797" fmla="*/ 945632 h 6858000"/>
              <a:gd name="connsiteX798" fmla="*/ 5107071 w 7467600"/>
              <a:gd name="connsiteY798" fmla="*/ 969720 h 6858000"/>
              <a:gd name="connsiteX799" fmla="*/ 4998681 w 7467600"/>
              <a:gd name="connsiteY799" fmla="*/ 988771 h 6858000"/>
              <a:gd name="connsiteX800" fmla="*/ 5870151 w 7467600"/>
              <a:gd name="connsiteY800" fmla="*/ 898890 h 6858000"/>
              <a:gd name="connsiteX801" fmla="*/ 5504425 w 7467600"/>
              <a:gd name="connsiteY801" fmla="*/ 848067 h 6858000"/>
              <a:gd name="connsiteX802" fmla="*/ 4968849 w 7467600"/>
              <a:gd name="connsiteY802" fmla="*/ 962318 h 6858000"/>
              <a:gd name="connsiteX803" fmla="*/ 5104039 w 7467600"/>
              <a:gd name="connsiteY803" fmla="*/ 940634 h 6858000"/>
              <a:gd name="connsiteX804" fmla="*/ 5256311 w 7467600"/>
              <a:gd name="connsiteY804" fmla="*/ 916490 h 6858000"/>
              <a:gd name="connsiteX805" fmla="*/ 5377381 w 7467600"/>
              <a:gd name="connsiteY805" fmla="*/ 912671 h 6858000"/>
              <a:gd name="connsiteX806" fmla="*/ 5460148 w 7467600"/>
              <a:gd name="connsiteY806" fmla="*/ 911442 h 6858000"/>
              <a:gd name="connsiteX807" fmla="*/ 5648971 w 7467600"/>
              <a:gd name="connsiteY807" fmla="*/ 891331 h 6858000"/>
              <a:gd name="connsiteX808" fmla="*/ 5844807 w 7467600"/>
              <a:gd name="connsiteY808" fmla="*/ 870718 h 6858000"/>
              <a:gd name="connsiteX809" fmla="*/ 5862975 w 7467600"/>
              <a:gd name="connsiteY809" fmla="*/ 869756 h 6858000"/>
              <a:gd name="connsiteX810" fmla="*/ 5920887 w 7467600"/>
              <a:gd name="connsiteY810" fmla="*/ 865929 h 6858000"/>
              <a:gd name="connsiteX811" fmla="*/ 5504425 w 7467600"/>
              <a:gd name="connsiteY811" fmla="*/ 848067 h 6858000"/>
              <a:gd name="connsiteX812" fmla="*/ 3607114 w 7467600"/>
              <a:gd name="connsiteY812" fmla="*/ 467441 h 6858000"/>
              <a:gd name="connsiteX813" fmla="*/ 3296242 w 7467600"/>
              <a:gd name="connsiteY813" fmla="*/ 807991 h 6858000"/>
              <a:gd name="connsiteX814" fmla="*/ 3174674 w 7467600"/>
              <a:gd name="connsiteY814" fmla="*/ 919759 h 6858000"/>
              <a:gd name="connsiteX815" fmla="*/ 3042978 w 7467600"/>
              <a:gd name="connsiteY815" fmla="*/ 1054894 h 6858000"/>
              <a:gd name="connsiteX816" fmla="*/ 2968914 w 7467600"/>
              <a:gd name="connsiteY816" fmla="*/ 1133756 h 6858000"/>
              <a:gd name="connsiteX817" fmla="*/ 3103823 w 7467600"/>
              <a:gd name="connsiteY817" fmla="*/ 1026814 h 6858000"/>
              <a:gd name="connsiteX818" fmla="*/ 3607114 w 7467600"/>
              <a:gd name="connsiteY818" fmla="*/ 467441 h 6858000"/>
              <a:gd name="connsiteX819" fmla="*/ 3744487 w 7467600"/>
              <a:gd name="connsiteY819" fmla="*/ 383136 h 6858000"/>
              <a:gd name="connsiteX820" fmla="*/ 3970213 w 7467600"/>
              <a:gd name="connsiteY820" fmla="*/ 995559 h 6858000"/>
              <a:gd name="connsiteX821" fmla="*/ 3744487 w 7467600"/>
              <a:gd name="connsiteY821" fmla="*/ 383136 h 6858000"/>
              <a:gd name="connsiteX822" fmla="*/ 3624562 w 7467600"/>
              <a:gd name="connsiteY822" fmla="*/ 367041 h 6858000"/>
              <a:gd name="connsiteX823" fmla="*/ 3489712 w 7467600"/>
              <a:gd name="connsiteY823" fmla="*/ 485386 h 6858000"/>
              <a:gd name="connsiteX824" fmla="*/ 3182994 w 7467600"/>
              <a:gd name="connsiteY824" fmla="*/ 828265 h 6858000"/>
              <a:gd name="connsiteX825" fmla="*/ 2892114 w 7467600"/>
              <a:gd name="connsiteY825" fmla="*/ 1172635 h 6858000"/>
              <a:gd name="connsiteX826" fmla="*/ 3021459 w 7467600"/>
              <a:gd name="connsiteY826" fmla="*/ 1035385 h 6858000"/>
              <a:gd name="connsiteX827" fmla="*/ 3153873 w 7467600"/>
              <a:gd name="connsiteY827" fmla="*/ 898971 h 6858000"/>
              <a:gd name="connsiteX828" fmla="*/ 3276511 w 7467600"/>
              <a:gd name="connsiteY828" fmla="*/ 786423 h 6858000"/>
              <a:gd name="connsiteX829" fmla="*/ 3584154 w 7467600"/>
              <a:gd name="connsiteY829" fmla="*/ 448218 h 6858000"/>
              <a:gd name="connsiteX830" fmla="*/ 3624562 w 7467600"/>
              <a:gd name="connsiteY830" fmla="*/ 367041 h 6858000"/>
              <a:gd name="connsiteX831" fmla="*/ 3766672 w 7467600"/>
              <a:gd name="connsiteY831" fmla="*/ 359429 h 6858000"/>
              <a:gd name="connsiteX832" fmla="*/ 3996338 w 7467600"/>
              <a:gd name="connsiteY832" fmla="*/ 968237 h 6858000"/>
              <a:gd name="connsiteX833" fmla="*/ 3766672 w 7467600"/>
              <a:gd name="connsiteY833" fmla="*/ 359429 h 6858000"/>
              <a:gd name="connsiteX834" fmla="*/ 5805386 w 7467600"/>
              <a:gd name="connsiteY834" fmla="*/ 239240 h 6858000"/>
              <a:gd name="connsiteX835" fmla="*/ 5736947 w 7467600"/>
              <a:gd name="connsiteY835" fmla="*/ 261367 h 6858000"/>
              <a:gd name="connsiteX836" fmla="*/ 5427012 w 7467600"/>
              <a:gd name="connsiteY836" fmla="*/ 311272 h 6858000"/>
              <a:gd name="connsiteX837" fmla="*/ 5147818 w 7467600"/>
              <a:gd name="connsiteY837" fmla="*/ 322112 h 6858000"/>
              <a:gd name="connsiteX838" fmla="*/ 5060854 w 7467600"/>
              <a:gd name="connsiteY838" fmla="*/ 311882 h 6858000"/>
              <a:gd name="connsiteX839" fmla="*/ 4945989 w 7467600"/>
              <a:gd name="connsiteY839" fmla="*/ 300516 h 6858000"/>
              <a:gd name="connsiteX840" fmla="*/ 5410479 w 7467600"/>
              <a:gd name="connsiteY840" fmla="*/ 348434 h 6858000"/>
              <a:gd name="connsiteX841" fmla="*/ 5805386 w 7467600"/>
              <a:gd name="connsiteY841" fmla="*/ 239240 h 6858000"/>
              <a:gd name="connsiteX842" fmla="*/ 5905192 w 7467600"/>
              <a:gd name="connsiteY842" fmla="*/ 163079 h 6858000"/>
              <a:gd name="connsiteX843" fmla="*/ 5865655 w 7467600"/>
              <a:gd name="connsiteY843" fmla="*/ 171901 h 6858000"/>
              <a:gd name="connsiteX844" fmla="*/ 5259740 w 7467600"/>
              <a:gd name="connsiteY844" fmla="*/ 257013 h 6858000"/>
              <a:gd name="connsiteX845" fmla="*/ 5208466 w 7467600"/>
              <a:gd name="connsiteY845" fmla="*/ 257550 h 6858000"/>
              <a:gd name="connsiteX846" fmla="*/ 4980204 w 7467600"/>
              <a:gd name="connsiteY846" fmla="*/ 271903 h 6858000"/>
              <a:gd name="connsiteX847" fmla="*/ 5068068 w 7467600"/>
              <a:gd name="connsiteY847" fmla="*/ 282244 h 6858000"/>
              <a:gd name="connsiteX848" fmla="*/ 5153231 w 7467600"/>
              <a:gd name="connsiteY848" fmla="*/ 292240 h 6858000"/>
              <a:gd name="connsiteX849" fmla="*/ 5426491 w 7467600"/>
              <a:gd name="connsiteY849" fmla="*/ 281128 h 6858000"/>
              <a:gd name="connsiteX850" fmla="*/ 5731212 w 7467600"/>
              <a:gd name="connsiteY850" fmla="*/ 231951 h 6858000"/>
              <a:gd name="connsiteX851" fmla="*/ 5905192 w 7467600"/>
              <a:gd name="connsiteY851" fmla="*/ 163079 h 6858000"/>
              <a:gd name="connsiteX852" fmla="*/ 5944437 w 7467600"/>
              <a:gd name="connsiteY852" fmla="*/ 113829 h 6858000"/>
              <a:gd name="connsiteX853" fmla="*/ 5825032 w 7467600"/>
              <a:gd name="connsiteY853" fmla="*/ 146405 h 6858000"/>
              <a:gd name="connsiteX854" fmla="*/ 4955599 w 7467600"/>
              <a:gd name="connsiteY854" fmla="*/ 247008 h 6858000"/>
              <a:gd name="connsiteX855" fmla="*/ 5210104 w 7467600"/>
              <a:gd name="connsiteY855" fmla="*/ 228123 h 6858000"/>
              <a:gd name="connsiteX856" fmla="*/ 5261015 w 7467600"/>
              <a:gd name="connsiteY856" fmla="*/ 227087 h 6858000"/>
              <a:gd name="connsiteX857" fmla="*/ 5861181 w 7467600"/>
              <a:gd name="connsiteY857" fmla="*/ 143093 h 6858000"/>
              <a:gd name="connsiteX858" fmla="*/ 5961252 w 7467600"/>
              <a:gd name="connsiteY858" fmla="*/ 114820 h 6858000"/>
              <a:gd name="connsiteX859" fmla="*/ 5944437 w 7467600"/>
              <a:gd name="connsiteY859" fmla="*/ 113829 h 6858000"/>
              <a:gd name="connsiteX860" fmla="*/ 3882765 w 7467600"/>
              <a:gd name="connsiteY860" fmla="*/ 0 h 6858000"/>
              <a:gd name="connsiteX861" fmla="*/ 3995099 w 7467600"/>
              <a:gd name="connsiteY861" fmla="*/ 0 h 6858000"/>
              <a:gd name="connsiteX862" fmla="*/ 4163818 w 7467600"/>
              <a:gd name="connsiteY862" fmla="*/ 234104 h 6858000"/>
              <a:gd name="connsiteX863" fmla="*/ 4172099 w 7467600"/>
              <a:gd name="connsiteY863" fmla="*/ 234207 h 6858000"/>
              <a:gd name="connsiteX864" fmla="*/ 4784282 w 7467600"/>
              <a:gd name="connsiteY864" fmla="*/ 276561 h 6858000"/>
              <a:gd name="connsiteX865" fmla="*/ 4801687 w 7467600"/>
              <a:gd name="connsiteY865" fmla="*/ 267764 h 6858000"/>
              <a:gd name="connsiteX866" fmla="*/ 6082788 w 7467600"/>
              <a:gd name="connsiteY866" fmla="*/ 64119 h 6858000"/>
              <a:gd name="connsiteX867" fmla="*/ 6099442 w 7467600"/>
              <a:gd name="connsiteY867" fmla="*/ 82568 h 6858000"/>
              <a:gd name="connsiteX868" fmla="*/ 4804137 w 7467600"/>
              <a:gd name="connsiteY868" fmla="*/ 320931 h 6858000"/>
              <a:gd name="connsiteX869" fmla="*/ 4227047 w 7467600"/>
              <a:gd name="connsiteY869" fmla="*/ 313415 h 6858000"/>
              <a:gd name="connsiteX870" fmla="*/ 4346041 w 7467600"/>
              <a:gd name="connsiteY870" fmla="*/ 456086 h 6858000"/>
              <a:gd name="connsiteX871" fmla="*/ 4870967 w 7467600"/>
              <a:gd name="connsiteY871" fmla="*/ 963061 h 6858000"/>
              <a:gd name="connsiteX872" fmla="*/ 4889647 w 7467600"/>
              <a:gd name="connsiteY872" fmla="*/ 957147 h 6858000"/>
              <a:gd name="connsiteX873" fmla="*/ 5422504 w 7467600"/>
              <a:gd name="connsiteY873" fmla="*/ 805191 h 6858000"/>
              <a:gd name="connsiteX874" fmla="*/ 6087656 w 7467600"/>
              <a:gd name="connsiteY874" fmla="*/ 826703 h 6858000"/>
              <a:gd name="connsiteX875" fmla="*/ 6058717 w 7467600"/>
              <a:gd name="connsiteY875" fmla="*/ 865992 h 6858000"/>
              <a:gd name="connsiteX876" fmla="*/ 4974153 w 7467600"/>
              <a:gd name="connsiteY876" fmla="*/ 1045456 h 6858000"/>
              <a:gd name="connsiteX877" fmla="*/ 5627835 w 7467600"/>
              <a:gd name="connsiteY877" fmla="*/ 1472077 h 6858000"/>
              <a:gd name="connsiteX878" fmla="*/ 5629817 w 7467600"/>
              <a:gd name="connsiteY878" fmla="*/ 1471412 h 6858000"/>
              <a:gd name="connsiteX879" fmla="*/ 5634124 w 7467600"/>
              <a:gd name="connsiteY879" fmla="*/ 1470572 h 6858000"/>
              <a:gd name="connsiteX880" fmla="*/ 5755832 w 7467600"/>
              <a:gd name="connsiteY880" fmla="*/ 1383886 h 6858000"/>
              <a:gd name="connsiteX881" fmla="*/ 6014186 w 7467600"/>
              <a:gd name="connsiteY881" fmla="*/ 1279799 h 6858000"/>
              <a:gd name="connsiteX882" fmla="*/ 6901619 w 7467600"/>
              <a:gd name="connsiteY882" fmla="*/ 1047874 h 6858000"/>
              <a:gd name="connsiteX883" fmla="*/ 6931566 w 7467600"/>
              <a:gd name="connsiteY883" fmla="*/ 1062034 h 6858000"/>
              <a:gd name="connsiteX884" fmla="*/ 5790982 w 7467600"/>
              <a:gd name="connsiteY884" fmla="*/ 1561380 h 6858000"/>
              <a:gd name="connsiteX885" fmla="*/ 6188971 w 7467600"/>
              <a:gd name="connsiteY885" fmla="*/ 1755168 h 6858000"/>
              <a:gd name="connsiteX886" fmla="*/ 6202446 w 7467600"/>
              <a:gd name="connsiteY886" fmla="*/ 1752268 h 6858000"/>
              <a:gd name="connsiteX887" fmla="*/ 7179560 w 7467600"/>
              <a:gd name="connsiteY887" fmla="*/ 1467551 h 6858000"/>
              <a:gd name="connsiteX888" fmla="*/ 7158730 w 7467600"/>
              <a:gd name="connsiteY888" fmla="*/ 1507835 h 6858000"/>
              <a:gd name="connsiteX889" fmla="*/ 6326959 w 7467600"/>
              <a:gd name="connsiteY889" fmla="*/ 1817686 h 6858000"/>
              <a:gd name="connsiteX890" fmla="*/ 6537433 w 7467600"/>
              <a:gd name="connsiteY890" fmla="*/ 1907790 h 6858000"/>
              <a:gd name="connsiteX891" fmla="*/ 6550221 w 7467600"/>
              <a:gd name="connsiteY891" fmla="*/ 1910729 h 6858000"/>
              <a:gd name="connsiteX892" fmla="*/ 6964438 w 7467600"/>
              <a:gd name="connsiteY892" fmla="*/ 2209505 h 6858000"/>
              <a:gd name="connsiteX893" fmla="*/ 7367862 w 7467600"/>
              <a:gd name="connsiteY893" fmla="*/ 2806833 h 6858000"/>
              <a:gd name="connsiteX894" fmla="*/ 7364329 w 7467600"/>
              <a:gd name="connsiteY894" fmla="*/ 2826907 h 6858000"/>
              <a:gd name="connsiteX895" fmla="*/ 7290545 w 7467600"/>
              <a:gd name="connsiteY895" fmla="*/ 2850663 h 6858000"/>
              <a:gd name="connsiteX896" fmla="*/ 6472036 w 7467600"/>
              <a:gd name="connsiteY896" fmla="*/ 1959003 h 6858000"/>
              <a:gd name="connsiteX897" fmla="*/ 5792897 w 7467600"/>
              <a:gd name="connsiteY897" fmla="*/ 1647747 h 6858000"/>
              <a:gd name="connsiteX898" fmla="*/ 5842751 w 7467600"/>
              <a:gd name="connsiteY898" fmla="*/ 1816112 h 6858000"/>
              <a:gd name="connsiteX899" fmla="*/ 5847424 w 7467600"/>
              <a:gd name="connsiteY899" fmla="*/ 1815776 h 6858000"/>
              <a:gd name="connsiteX900" fmla="*/ 6399821 w 7467600"/>
              <a:gd name="connsiteY900" fmla="*/ 2344799 h 6858000"/>
              <a:gd name="connsiteX901" fmla="*/ 6323232 w 7467600"/>
              <a:gd name="connsiteY901" fmla="*/ 2389634 h 6858000"/>
              <a:gd name="connsiteX902" fmla="*/ 5942958 w 7467600"/>
              <a:gd name="connsiteY902" fmla="*/ 2077708 h 6858000"/>
              <a:gd name="connsiteX903" fmla="*/ 5921559 w 7467600"/>
              <a:gd name="connsiteY903" fmla="*/ 2378596 h 6858000"/>
              <a:gd name="connsiteX904" fmla="*/ 5817651 w 7467600"/>
              <a:gd name="connsiteY904" fmla="*/ 3023919 h 6858000"/>
              <a:gd name="connsiteX905" fmla="*/ 5729634 w 7467600"/>
              <a:gd name="connsiteY905" fmla="*/ 3051849 h 6858000"/>
              <a:gd name="connsiteX906" fmla="*/ 5611018 w 7467600"/>
              <a:gd name="connsiteY906" fmla="*/ 2316769 h 6858000"/>
              <a:gd name="connsiteX907" fmla="*/ 5687608 w 7467600"/>
              <a:gd name="connsiteY907" fmla="*/ 2039972 h 6858000"/>
              <a:gd name="connsiteX908" fmla="*/ 5657554 w 7467600"/>
              <a:gd name="connsiteY908" fmla="*/ 1576445 h 6858000"/>
              <a:gd name="connsiteX909" fmla="*/ 5150475 w 7467600"/>
              <a:gd name="connsiteY909" fmla="*/ 1274012 h 6858000"/>
              <a:gd name="connsiteX910" fmla="*/ 5349142 w 7467600"/>
              <a:gd name="connsiteY910" fmla="*/ 2204405 h 6858000"/>
              <a:gd name="connsiteX911" fmla="*/ 5262214 w 7467600"/>
              <a:gd name="connsiteY911" fmla="*/ 2233836 h 6858000"/>
              <a:gd name="connsiteX912" fmla="*/ 4981539 w 7467600"/>
              <a:gd name="connsiteY912" fmla="*/ 1542201 h 6858000"/>
              <a:gd name="connsiteX913" fmla="*/ 4958461 w 7467600"/>
              <a:gd name="connsiteY913" fmla="*/ 1136957 h 6858000"/>
              <a:gd name="connsiteX914" fmla="*/ 4655015 w 7467600"/>
              <a:gd name="connsiteY914" fmla="*/ 891426 h 6858000"/>
              <a:gd name="connsiteX915" fmla="*/ 4348002 w 7467600"/>
              <a:gd name="connsiteY915" fmla="*/ 2205895 h 6858000"/>
              <a:gd name="connsiteX916" fmla="*/ 4262250 w 7467600"/>
              <a:gd name="connsiteY916" fmla="*/ 2219972 h 6858000"/>
              <a:gd name="connsiteX917" fmla="*/ 4550611 w 7467600"/>
              <a:gd name="connsiteY917" fmla="*/ 817540 h 6858000"/>
              <a:gd name="connsiteX918" fmla="*/ 4564418 w 7467600"/>
              <a:gd name="connsiteY918" fmla="*/ 808293 h 6858000"/>
              <a:gd name="connsiteX919" fmla="*/ 4266388 w 7467600"/>
              <a:gd name="connsiteY919" fmla="*/ 500083 h 6858000"/>
              <a:gd name="connsiteX920" fmla="*/ 4032842 w 7467600"/>
              <a:gd name="connsiteY920" fmla="*/ 211809 h 6858000"/>
              <a:gd name="connsiteX921" fmla="*/ 3882765 w 7467600"/>
              <a:gd name="connsiteY921" fmla="*/ 0 h 6858000"/>
              <a:gd name="connsiteX922" fmla="*/ 3721337 w 7467600"/>
              <a:gd name="connsiteY922" fmla="*/ 0 h 6858000"/>
              <a:gd name="connsiteX923" fmla="*/ 3797544 w 7467600"/>
              <a:gd name="connsiteY923" fmla="*/ 0 h 6858000"/>
              <a:gd name="connsiteX924" fmla="*/ 3775734 w 7467600"/>
              <a:gd name="connsiteY924" fmla="*/ 95131 h 6858000"/>
              <a:gd name="connsiteX925" fmla="*/ 3724807 w 7467600"/>
              <a:gd name="connsiteY925" fmla="*/ 272257 h 6858000"/>
              <a:gd name="connsiteX926" fmla="*/ 3726844 w 7467600"/>
              <a:gd name="connsiteY926" fmla="*/ 282988 h 6858000"/>
              <a:gd name="connsiteX927" fmla="*/ 3742664 w 7467600"/>
              <a:gd name="connsiteY927" fmla="*/ 279918 h 6858000"/>
              <a:gd name="connsiteX928" fmla="*/ 4103910 w 7467600"/>
              <a:gd name="connsiteY928" fmla="*/ 1161917 h 6858000"/>
              <a:gd name="connsiteX929" fmla="*/ 4020269 w 7467600"/>
              <a:gd name="connsiteY929" fmla="*/ 1200406 h 6858000"/>
              <a:gd name="connsiteX930" fmla="*/ 3674882 w 7467600"/>
              <a:gd name="connsiteY930" fmla="*/ 488524 h 6858000"/>
              <a:gd name="connsiteX931" fmla="*/ 3132682 w 7467600"/>
              <a:gd name="connsiteY931" fmla="*/ 1072284 h 6858000"/>
              <a:gd name="connsiteX932" fmla="*/ 2716346 w 7467600"/>
              <a:gd name="connsiteY932" fmla="*/ 1276376 h 6858000"/>
              <a:gd name="connsiteX933" fmla="*/ 2716772 w 7467600"/>
              <a:gd name="connsiteY933" fmla="*/ 1255462 h 6858000"/>
              <a:gd name="connsiteX934" fmla="*/ 3471096 w 7467600"/>
              <a:gd name="connsiteY934" fmla="*/ 437072 h 6858000"/>
              <a:gd name="connsiteX935" fmla="*/ 3639057 w 7467600"/>
              <a:gd name="connsiteY935" fmla="*/ 286334 h 6858000"/>
              <a:gd name="connsiteX936" fmla="*/ 3640309 w 7467600"/>
              <a:gd name="connsiteY936" fmla="*/ 284664 h 6858000"/>
              <a:gd name="connsiteX937" fmla="*/ 3646022 w 7467600"/>
              <a:gd name="connsiteY937" fmla="*/ 276711 h 6858000"/>
              <a:gd name="connsiteX938" fmla="*/ 3707943 w 7467600"/>
              <a:gd name="connsiteY938" fmla="*/ 65958 h 6858000"/>
              <a:gd name="connsiteX939" fmla="*/ 3721337 w 7467600"/>
              <a:gd name="connsiteY939" fmla="*/ 0 h 6858000"/>
              <a:gd name="connsiteX940" fmla="*/ 2867960 w 7467600"/>
              <a:gd name="connsiteY940" fmla="*/ 0 h 6858000"/>
              <a:gd name="connsiteX941" fmla="*/ 2926351 w 7467600"/>
              <a:gd name="connsiteY941" fmla="*/ 0 h 6858000"/>
              <a:gd name="connsiteX942" fmla="*/ 2902823 w 7467600"/>
              <a:gd name="connsiteY942" fmla="*/ 262929 h 6858000"/>
              <a:gd name="connsiteX943" fmla="*/ 2940663 w 7467600"/>
              <a:gd name="connsiteY943" fmla="*/ 140884 h 6858000"/>
              <a:gd name="connsiteX944" fmla="*/ 2947039 w 7467600"/>
              <a:gd name="connsiteY944" fmla="*/ 122524 h 6858000"/>
              <a:gd name="connsiteX945" fmla="*/ 2984316 w 7467600"/>
              <a:gd name="connsiteY945" fmla="*/ 0 h 6858000"/>
              <a:gd name="connsiteX946" fmla="*/ 3016114 w 7467600"/>
              <a:gd name="connsiteY946" fmla="*/ 0 h 6858000"/>
              <a:gd name="connsiteX947" fmla="*/ 2979949 w 7467600"/>
              <a:gd name="connsiteY947" fmla="*/ 119274 h 6858000"/>
              <a:gd name="connsiteX948" fmla="*/ 3023879 w 7467600"/>
              <a:gd name="connsiteY948" fmla="*/ 0 h 6858000"/>
              <a:gd name="connsiteX949" fmla="*/ 3105400 w 7467600"/>
              <a:gd name="connsiteY949" fmla="*/ 0 h 6858000"/>
              <a:gd name="connsiteX950" fmla="*/ 3094669 w 7467600"/>
              <a:gd name="connsiteY950" fmla="*/ 30308 h 6858000"/>
              <a:gd name="connsiteX951" fmla="*/ 2901945 w 7467600"/>
              <a:gd name="connsiteY951" fmla="*/ 466538 h 6858000"/>
              <a:gd name="connsiteX952" fmla="*/ 2815209 w 7467600"/>
              <a:gd name="connsiteY952" fmla="*/ 497361 h 6858000"/>
              <a:gd name="connsiteX953" fmla="*/ 2844845 w 7467600"/>
              <a:gd name="connsiteY953" fmla="*/ 127638 h 6858000"/>
              <a:gd name="connsiteX954" fmla="*/ 2867960 w 7467600"/>
              <a:gd name="connsiteY954" fmla="*/ 0 h 6858000"/>
              <a:gd name="connsiteX955" fmla="*/ 1057230 w 7467600"/>
              <a:gd name="connsiteY955" fmla="*/ 0 h 6858000"/>
              <a:gd name="connsiteX956" fmla="*/ 1111003 w 7467600"/>
              <a:gd name="connsiteY956" fmla="*/ 0 h 6858000"/>
              <a:gd name="connsiteX957" fmla="*/ 1125553 w 7467600"/>
              <a:gd name="connsiteY957" fmla="*/ 52588 h 6858000"/>
              <a:gd name="connsiteX958" fmla="*/ 1304276 w 7467600"/>
              <a:gd name="connsiteY958" fmla="*/ 476275 h 6858000"/>
              <a:gd name="connsiteX959" fmla="*/ 1492066 w 7467600"/>
              <a:gd name="connsiteY959" fmla="*/ 886333 h 6858000"/>
              <a:gd name="connsiteX960" fmla="*/ 1423698 w 7467600"/>
              <a:gd name="connsiteY960" fmla="*/ 710817 h 6858000"/>
              <a:gd name="connsiteX961" fmla="*/ 1357609 w 7467600"/>
              <a:gd name="connsiteY961" fmla="*/ 532892 h 6858000"/>
              <a:gd name="connsiteX962" fmla="*/ 1309550 w 7467600"/>
              <a:gd name="connsiteY962" fmla="*/ 374031 h 6858000"/>
              <a:gd name="connsiteX963" fmla="*/ 1193673 w 7467600"/>
              <a:gd name="connsiteY963" fmla="*/ 49533 h 6858000"/>
              <a:gd name="connsiteX964" fmla="*/ 1164391 w 7467600"/>
              <a:gd name="connsiteY964" fmla="*/ 0 h 6858000"/>
              <a:gd name="connsiteX965" fmla="*/ 1200666 w 7467600"/>
              <a:gd name="connsiteY965" fmla="*/ 0 h 6858000"/>
              <a:gd name="connsiteX966" fmla="*/ 1223408 w 7467600"/>
              <a:gd name="connsiteY966" fmla="*/ 38996 h 6858000"/>
              <a:gd name="connsiteX967" fmla="*/ 1339635 w 7467600"/>
              <a:gd name="connsiteY967" fmla="*/ 365517 h 6858000"/>
              <a:gd name="connsiteX968" fmla="*/ 1387469 w 7467600"/>
              <a:gd name="connsiteY968" fmla="*/ 523079 h 6858000"/>
              <a:gd name="connsiteX969" fmla="*/ 1452685 w 7467600"/>
              <a:gd name="connsiteY969" fmla="*/ 699806 h 6858000"/>
              <a:gd name="connsiteX970" fmla="*/ 1492092 w 7467600"/>
              <a:gd name="connsiteY970" fmla="*/ 800424 h 6858000"/>
              <a:gd name="connsiteX971" fmla="*/ 1455302 w 7467600"/>
              <a:gd name="connsiteY971" fmla="*/ 632913 h 6858000"/>
              <a:gd name="connsiteX972" fmla="*/ 1222336 w 7467600"/>
              <a:gd name="connsiteY972" fmla="*/ 9480 h 6858000"/>
              <a:gd name="connsiteX973" fmla="*/ 1214634 w 7467600"/>
              <a:gd name="connsiteY973" fmla="*/ 0 h 6858000"/>
              <a:gd name="connsiteX974" fmla="*/ 1289827 w 7467600"/>
              <a:gd name="connsiteY974" fmla="*/ 0 h 6858000"/>
              <a:gd name="connsiteX975" fmla="*/ 1321076 w 7467600"/>
              <a:gd name="connsiteY975" fmla="*/ 59722 h 6858000"/>
              <a:gd name="connsiteX976" fmla="*/ 1512579 w 7467600"/>
              <a:gd name="connsiteY976" fmla="*/ 626441 h 6858000"/>
              <a:gd name="connsiteX977" fmla="*/ 1506076 w 7467600"/>
              <a:gd name="connsiteY977" fmla="*/ 1089289 h 6858000"/>
              <a:gd name="connsiteX978" fmla="*/ 1486346 w 7467600"/>
              <a:gd name="connsiteY978" fmla="*/ 1079919 h 6858000"/>
              <a:gd name="connsiteX979" fmla="*/ 1070511 w 7467600"/>
              <a:gd name="connsiteY979" fmla="*/ 48609 h 6858000"/>
              <a:gd name="connsiteX980" fmla="*/ 1057230 w 7467600"/>
              <a:gd name="connsiteY980" fmla="*/ 0 h 6858000"/>
              <a:gd name="connsiteX981" fmla="*/ 43151 w 7467600"/>
              <a:gd name="connsiteY981" fmla="*/ 0 h 6858000"/>
              <a:gd name="connsiteX982" fmla="*/ 95283 w 7467600"/>
              <a:gd name="connsiteY982" fmla="*/ 0 h 6858000"/>
              <a:gd name="connsiteX983" fmla="*/ 300708 w 7467600"/>
              <a:gd name="connsiteY983" fmla="*/ 154571 h 6858000"/>
              <a:gd name="connsiteX984" fmla="*/ 530414 w 7467600"/>
              <a:gd name="connsiteY984" fmla="*/ 354673 h 6858000"/>
              <a:gd name="connsiteX985" fmla="*/ 333785 w 7467600"/>
              <a:gd name="connsiteY985" fmla="*/ 161564 h 6858000"/>
              <a:gd name="connsiteX986" fmla="*/ 147005 w 7467600"/>
              <a:gd name="connsiteY986" fmla="*/ 0 h 6858000"/>
              <a:gd name="connsiteX987" fmla="*/ 272509 w 7467600"/>
              <a:gd name="connsiteY987" fmla="*/ 0 h 6858000"/>
              <a:gd name="connsiteX988" fmla="*/ 326276 w 7467600"/>
              <a:gd name="connsiteY988" fmla="*/ 45847 h 6858000"/>
              <a:gd name="connsiteX989" fmla="*/ 823759 w 7467600"/>
              <a:gd name="connsiteY989" fmla="*/ 574145 h 6858000"/>
              <a:gd name="connsiteX990" fmla="*/ 811254 w 7467600"/>
              <a:gd name="connsiteY990" fmla="*/ 665546 h 6858000"/>
              <a:gd name="connsiteX991" fmla="*/ 154042 w 7467600"/>
              <a:gd name="connsiteY991" fmla="*/ 261522 h 6858000"/>
              <a:gd name="connsiteX992" fmla="*/ 13550 w 7467600"/>
              <a:gd name="connsiteY992" fmla="*/ 158423 h 6858000"/>
              <a:gd name="connsiteX993" fmla="*/ 0 w 7467600"/>
              <a:gd name="connsiteY993" fmla="*/ 146618 h 6858000"/>
              <a:gd name="connsiteX994" fmla="*/ 0 w 7467600"/>
              <a:gd name="connsiteY994" fmla="*/ 59161 h 6858000"/>
              <a:gd name="connsiteX995" fmla="*/ 45427 w 7467600"/>
              <a:gd name="connsiteY995" fmla="*/ 101078 h 6858000"/>
              <a:gd name="connsiteX996" fmla="*/ 630103 w 7467600"/>
              <a:gd name="connsiteY996" fmla="*/ 485885 h 6858000"/>
              <a:gd name="connsiteX997" fmla="*/ 532040 w 7467600"/>
              <a:gd name="connsiteY997" fmla="*/ 399359 h 6858000"/>
              <a:gd name="connsiteX998" fmla="*/ 517618 w 7467600"/>
              <a:gd name="connsiteY998" fmla="*/ 385726 h 6858000"/>
              <a:gd name="connsiteX999" fmla="*/ 285074 w 7467600"/>
              <a:gd name="connsiteY999" fmla="*/ 182755 h 6858000"/>
              <a:gd name="connsiteX1000" fmla="*/ 43151 w 7467600"/>
              <a:gd name="connsiteY1000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368569 w 7467600"/>
              <a:gd name="connsiteY127" fmla="*/ 5270182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41225 h 6858000"/>
              <a:gd name="connsiteX138" fmla="*/ 7467600 w 7467600"/>
              <a:gd name="connsiteY138" fmla="*/ 5277736 h 6858000"/>
              <a:gd name="connsiteX139" fmla="*/ 7327465 w 7467600"/>
              <a:gd name="connsiteY139" fmla="*/ 5174181 h 6858000"/>
              <a:gd name="connsiteX140" fmla="*/ 7353035 w 7467600"/>
              <a:gd name="connsiteY140" fmla="*/ 5197318 h 6858000"/>
              <a:gd name="connsiteX141" fmla="*/ 7467600 w 7467600"/>
              <a:gd name="connsiteY141" fmla="*/ 5297634 h 6858000"/>
              <a:gd name="connsiteX142" fmla="*/ 7467600 w 7467600"/>
              <a:gd name="connsiteY142" fmla="*/ 5361850 h 6858000"/>
              <a:gd name="connsiteX143" fmla="*/ 7368569 w 7467600"/>
              <a:gd name="connsiteY143" fmla="*/ 5270182 h 6858000"/>
              <a:gd name="connsiteX144" fmla="*/ 1903353 w 7467600"/>
              <a:gd name="connsiteY144" fmla="*/ 5044827 h 6858000"/>
              <a:gd name="connsiteX145" fmla="*/ 1936931 w 7467600"/>
              <a:gd name="connsiteY145" fmla="*/ 5093954 h 6858000"/>
              <a:gd name="connsiteX146" fmla="*/ 2195868 w 7467600"/>
              <a:gd name="connsiteY146" fmla="*/ 5396574 h 6858000"/>
              <a:gd name="connsiteX147" fmla="*/ 2088852 w 7467600"/>
              <a:gd name="connsiteY147" fmla="*/ 5166123 h 6858000"/>
              <a:gd name="connsiteX148" fmla="*/ 1958241 w 7467600"/>
              <a:gd name="connsiteY148" fmla="*/ 5067955 h 6858000"/>
              <a:gd name="connsiteX149" fmla="*/ 1903353 w 7467600"/>
              <a:gd name="connsiteY149" fmla="*/ 5044827 h 6858000"/>
              <a:gd name="connsiteX150" fmla="*/ 1979378 w 7467600"/>
              <a:gd name="connsiteY150" fmla="*/ 4769504 h 6858000"/>
              <a:gd name="connsiteX151" fmla="*/ 2882120 w 7467600"/>
              <a:gd name="connsiteY151" fmla="*/ 5064547 h 6858000"/>
              <a:gd name="connsiteX152" fmla="*/ 2793103 w 7467600"/>
              <a:gd name="connsiteY152" fmla="*/ 5039699 h 6858000"/>
              <a:gd name="connsiteX153" fmla="*/ 2770041 w 7467600"/>
              <a:gd name="connsiteY153" fmla="*/ 5033634 h 6858000"/>
              <a:gd name="connsiteX154" fmla="*/ 1979378 w 7467600"/>
              <a:gd name="connsiteY154" fmla="*/ 4769504 h 6858000"/>
              <a:gd name="connsiteX155" fmla="*/ 1927410 w 7467600"/>
              <a:gd name="connsiteY155" fmla="*/ 4716164 h 6858000"/>
              <a:gd name="connsiteX156" fmla="*/ 1959587 w 7467600"/>
              <a:gd name="connsiteY156" fmla="*/ 4728849 h 6858000"/>
              <a:gd name="connsiteX157" fmla="*/ 2777707 w 7467600"/>
              <a:gd name="connsiteY157" fmla="*/ 5003991 h 6858000"/>
              <a:gd name="connsiteX158" fmla="*/ 2800768 w 7467600"/>
              <a:gd name="connsiteY158" fmla="*/ 5010056 h 6858000"/>
              <a:gd name="connsiteX159" fmla="*/ 2879408 w 7467600"/>
              <a:gd name="connsiteY159" fmla="*/ 5031590 h 6858000"/>
              <a:gd name="connsiteX160" fmla="*/ 2862295 w 7467600"/>
              <a:gd name="connsiteY160" fmla="*/ 5022958 h 6858000"/>
              <a:gd name="connsiteX161" fmla="*/ 2813343 w 7467600"/>
              <a:gd name="connsiteY161" fmla="*/ 4998369 h 6858000"/>
              <a:gd name="connsiteX162" fmla="*/ 2646245 w 7467600"/>
              <a:gd name="connsiteY162" fmla="*/ 4930999 h 6858000"/>
              <a:gd name="connsiteX163" fmla="*/ 1999243 w 7467600"/>
              <a:gd name="connsiteY163" fmla="*/ 4730524 h 6858000"/>
              <a:gd name="connsiteX164" fmla="*/ 1979527 w 7467600"/>
              <a:gd name="connsiteY164" fmla="*/ 4726651 h 6858000"/>
              <a:gd name="connsiteX165" fmla="*/ 1927410 w 7467600"/>
              <a:gd name="connsiteY165" fmla="*/ 4716164 h 6858000"/>
              <a:gd name="connsiteX166" fmla="*/ 1997014 w 7467600"/>
              <a:gd name="connsiteY166" fmla="*/ 4698007 h 6858000"/>
              <a:gd name="connsiteX167" fmla="*/ 2005458 w 7467600"/>
              <a:gd name="connsiteY167" fmla="*/ 4699540 h 6858000"/>
              <a:gd name="connsiteX168" fmla="*/ 2657186 w 7467600"/>
              <a:gd name="connsiteY168" fmla="*/ 4901687 h 6858000"/>
              <a:gd name="connsiteX169" fmla="*/ 2826662 w 7467600"/>
              <a:gd name="connsiteY169" fmla="*/ 4970362 h 6858000"/>
              <a:gd name="connsiteX170" fmla="*/ 2876100 w 7467600"/>
              <a:gd name="connsiteY170" fmla="*/ 4995397 h 6858000"/>
              <a:gd name="connsiteX171" fmla="*/ 3042600 w 7467600"/>
              <a:gd name="connsiteY171" fmla="*/ 5059532 h 6858000"/>
              <a:gd name="connsiteX172" fmla="*/ 1997014 w 7467600"/>
              <a:gd name="connsiteY172" fmla="*/ 4698007 h 6858000"/>
              <a:gd name="connsiteX173" fmla="*/ 2305292 w 7467600"/>
              <a:gd name="connsiteY173" fmla="*/ 4219492 h 6858000"/>
              <a:gd name="connsiteX174" fmla="*/ 3360922 w 7467600"/>
              <a:gd name="connsiteY174" fmla="*/ 4529373 h 6858000"/>
              <a:gd name="connsiteX175" fmla="*/ 3492420 w 7467600"/>
              <a:gd name="connsiteY175" fmla="*/ 4510145 h 6858000"/>
              <a:gd name="connsiteX176" fmla="*/ 3364086 w 7467600"/>
              <a:gd name="connsiteY176" fmla="*/ 4480340 h 6858000"/>
              <a:gd name="connsiteX177" fmla="*/ 3225818 w 7467600"/>
              <a:gd name="connsiteY177" fmla="*/ 4411822 h 6858000"/>
              <a:gd name="connsiteX178" fmla="*/ 3129696 w 7467600"/>
              <a:gd name="connsiteY178" fmla="*/ 4360704 h 6858000"/>
              <a:gd name="connsiteX179" fmla="*/ 2814545 w 7467600"/>
              <a:gd name="connsiteY179" fmla="*/ 4282955 h 6858000"/>
              <a:gd name="connsiteX180" fmla="*/ 2305292 w 7467600"/>
              <a:gd name="connsiteY180" fmla="*/ 4219492 h 6858000"/>
              <a:gd name="connsiteX181" fmla="*/ 2626982 w 7467600"/>
              <a:gd name="connsiteY181" fmla="*/ 4206450 h 6858000"/>
              <a:gd name="connsiteX182" fmla="*/ 2490617 w 7467600"/>
              <a:gd name="connsiteY182" fmla="*/ 4206951 h 6858000"/>
              <a:gd name="connsiteX183" fmla="*/ 2819869 w 7467600"/>
              <a:gd name="connsiteY183" fmla="*/ 4252936 h 6858000"/>
              <a:gd name="connsiteX184" fmla="*/ 3143018 w 7467600"/>
              <a:gd name="connsiteY184" fmla="*/ 4332698 h 6858000"/>
              <a:gd name="connsiteX185" fmla="*/ 3241520 w 7467600"/>
              <a:gd name="connsiteY185" fmla="*/ 4385112 h 6858000"/>
              <a:gd name="connsiteX186" fmla="*/ 3374575 w 7467600"/>
              <a:gd name="connsiteY186" fmla="*/ 4451517 h 6858000"/>
              <a:gd name="connsiteX187" fmla="*/ 3505221 w 7467600"/>
              <a:gd name="connsiteY187" fmla="*/ 4480757 h 6858000"/>
              <a:gd name="connsiteX188" fmla="*/ 2626982 w 7467600"/>
              <a:gd name="connsiteY188" fmla="*/ 4206450 h 6858000"/>
              <a:gd name="connsiteX189" fmla="*/ 1310106 w 7467600"/>
              <a:gd name="connsiteY189" fmla="*/ 3943217 h 6858000"/>
              <a:gd name="connsiteX190" fmla="*/ 854994 w 7467600"/>
              <a:gd name="connsiteY190" fmla="*/ 4399136 h 6858000"/>
              <a:gd name="connsiteX191" fmla="*/ 742462 w 7467600"/>
              <a:gd name="connsiteY191" fmla="*/ 4594648 h 6858000"/>
              <a:gd name="connsiteX192" fmla="*/ 820602 w 7467600"/>
              <a:gd name="connsiteY192" fmla="*/ 4485915 h 6858000"/>
              <a:gd name="connsiteX193" fmla="*/ 878295 w 7467600"/>
              <a:gd name="connsiteY193" fmla="*/ 4403594 h 6858000"/>
              <a:gd name="connsiteX194" fmla="*/ 1240607 w 7467600"/>
              <a:gd name="connsiteY194" fmla="*/ 4010401 h 6858000"/>
              <a:gd name="connsiteX195" fmla="*/ 1310106 w 7467600"/>
              <a:gd name="connsiteY195" fmla="*/ 3943217 h 6858000"/>
              <a:gd name="connsiteX196" fmla="*/ 1423113 w 7467600"/>
              <a:gd name="connsiteY196" fmla="*/ 3874565 h 6858000"/>
              <a:gd name="connsiteX197" fmla="*/ 1260565 w 7467600"/>
              <a:gd name="connsiteY197" fmla="*/ 4031982 h 6858000"/>
              <a:gd name="connsiteX198" fmla="*/ 901900 w 7467600"/>
              <a:gd name="connsiteY198" fmla="*/ 4421236 h 6858000"/>
              <a:gd name="connsiteX199" fmla="*/ 845044 w 7467600"/>
              <a:gd name="connsiteY199" fmla="*/ 4502436 h 6858000"/>
              <a:gd name="connsiteX200" fmla="*/ 685926 w 7467600"/>
              <a:gd name="connsiteY200" fmla="*/ 4703069 h 6858000"/>
              <a:gd name="connsiteX201" fmla="*/ 684248 w 7467600"/>
              <a:gd name="connsiteY201" fmla="*/ 4706721 h 6858000"/>
              <a:gd name="connsiteX202" fmla="*/ 1423113 w 7467600"/>
              <a:gd name="connsiteY202" fmla="*/ 3874565 h 6858000"/>
              <a:gd name="connsiteX203" fmla="*/ 3316479 w 7467600"/>
              <a:gd name="connsiteY203" fmla="*/ 3872136 h 6858000"/>
              <a:gd name="connsiteX204" fmla="*/ 3546806 w 7467600"/>
              <a:gd name="connsiteY204" fmla="*/ 4356139 h 6858000"/>
              <a:gd name="connsiteX205" fmla="*/ 3364433 w 7467600"/>
              <a:gd name="connsiteY205" fmla="*/ 3953121 h 6858000"/>
              <a:gd name="connsiteX206" fmla="*/ 3316479 w 7467600"/>
              <a:gd name="connsiteY206" fmla="*/ 3872136 h 6858000"/>
              <a:gd name="connsiteX207" fmla="*/ 3291335 w 7467600"/>
              <a:gd name="connsiteY207" fmla="*/ 3767420 h 6858000"/>
              <a:gd name="connsiteX208" fmla="*/ 3390805 w 7467600"/>
              <a:gd name="connsiteY208" fmla="*/ 3937163 h 6858000"/>
              <a:gd name="connsiteX209" fmla="*/ 3579062 w 7467600"/>
              <a:gd name="connsiteY209" fmla="*/ 4359040 h 6858000"/>
              <a:gd name="connsiteX210" fmla="*/ 3467355 w 7467600"/>
              <a:gd name="connsiteY210" fmla="*/ 3988130 h 6858000"/>
              <a:gd name="connsiteX211" fmla="*/ 3310753 w 7467600"/>
              <a:gd name="connsiteY211" fmla="*/ 3787140 h 6858000"/>
              <a:gd name="connsiteX212" fmla="*/ 3291335 w 7467600"/>
              <a:gd name="connsiteY212" fmla="*/ 3767420 h 6858000"/>
              <a:gd name="connsiteX213" fmla="*/ 1635889 w 7467600"/>
              <a:gd name="connsiteY213" fmla="*/ 3709494 h 6858000"/>
              <a:gd name="connsiteX214" fmla="*/ 1634800 w 7467600"/>
              <a:gd name="connsiteY214" fmla="*/ 3731111 h 6858000"/>
              <a:gd name="connsiteX215" fmla="*/ 1635889 w 7467600"/>
              <a:gd name="connsiteY215" fmla="*/ 3709494 h 6858000"/>
              <a:gd name="connsiteX216" fmla="*/ 1510397 w 7467600"/>
              <a:gd name="connsiteY216" fmla="*/ 3684705 h 6858000"/>
              <a:gd name="connsiteX217" fmla="*/ 1146550 w 7467600"/>
              <a:gd name="connsiteY217" fmla="*/ 3802012 h 6858000"/>
              <a:gd name="connsiteX218" fmla="*/ 698834 w 7467600"/>
              <a:gd name="connsiteY218" fmla="*/ 3952272 h 6858000"/>
              <a:gd name="connsiteX219" fmla="*/ 34256 w 7467600"/>
              <a:gd name="connsiteY219" fmla="*/ 4347603 h 6858000"/>
              <a:gd name="connsiteX220" fmla="*/ 527241 w 7467600"/>
              <a:gd name="connsiteY220" fmla="*/ 4065078 h 6858000"/>
              <a:gd name="connsiteX221" fmla="*/ 1510397 w 7467600"/>
              <a:gd name="connsiteY221" fmla="*/ 3684705 h 6858000"/>
              <a:gd name="connsiteX222" fmla="*/ 1313114 w 7467600"/>
              <a:gd name="connsiteY222" fmla="*/ 3655216 h 6858000"/>
              <a:gd name="connsiteX223" fmla="*/ 1109304 w 7467600"/>
              <a:gd name="connsiteY223" fmla="*/ 3669030 h 6858000"/>
              <a:gd name="connsiteX224" fmla="*/ 8129 w 7467600"/>
              <a:gd name="connsiteY224" fmla="*/ 4330519 h 6858000"/>
              <a:gd name="connsiteX225" fmla="*/ 687572 w 7467600"/>
              <a:gd name="connsiteY225" fmla="*/ 3925629 h 6858000"/>
              <a:gd name="connsiteX226" fmla="*/ 1138365 w 7467600"/>
              <a:gd name="connsiteY226" fmla="*/ 3774515 h 6858000"/>
              <a:gd name="connsiteX227" fmla="*/ 1505579 w 7467600"/>
              <a:gd name="connsiteY227" fmla="*/ 3655526 h 6858000"/>
              <a:gd name="connsiteX228" fmla="*/ 1313114 w 7467600"/>
              <a:gd name="connsiteY228" fmla="*/ 3655216 h 6858000"/>
              <a:gd name="connsiteX229" fmla="*/ 3655073 w 7467600"/>
              <a:gd name="connsiteY229" fmla="*/ 3650884 h 6858000"/>
              <a:gd name="connsiteX230" fmla="*/ 3989938 w 7467600"/>
              <a:gd name="connsiteY230" fmla="*/ 3991685 h 6858000"/>
              <a:gd name="connsiteX231" fmla="*/ 4393907 w 7467600"/>
              <a:gd name="connsiteY231" fmla="*/ 4261258 h 6858000"/>
              <a:gd name="connsiteX232" fmla="*/ 4648051 w 7467600"/>
              <a:gd name="connsiteY232" fmla="*/ 4374051 h 6858000"/>
              <a:gd name="connsiteX233" fmla="*/ 4383389 w 7467600"/>
              <a:gd name="connsiteY233" fmla="*/ 4184369 h 6858000"/>
              <a:gd name="connsiteX234" fmla="*/ 4165508 w 7467600"/>
              <a:gd name="connsiteY234" fmla="*/ 4035196 h 6858000"/>
              <a:gd name="connsiteX235" fmla="*/ 4068162 w 7467600"/>
              <a:gd name="connsiteY235" fmla="*/ 3953394 h 6858000"/>
              <a:gd name="connsiteX236" fmla="*/ 3981416 w 7467600"/>
              <a:gd name="connsiteY236" fmla="*/ 3880482 h 6858000"/>
              <a:gd name="connsiteX237" fmla="*/ 3800147 w 7467600"/>
              <a:gd name="connsiteY237" fmla="*/ 3749872 h 6858000"/>
              <a:gd name="connsiteX238" fmla="*/ 3655073 w 7467600"/>
              <a:gd name="connsiteY238" fmla="*/ 3650884 h 6858000"/>
              <a:gd name="connsiteX239" fmla="*/ 3670252 w 7467600"/>
              <a:gd name="connsiteY239" fmla="*/ 3622798 h 6858000"/>
              <a:gd name="connsiteX240" fmla="*/ 3817258 w 7467600"/>
              <a:gd name="connsiteY240" fmla="*/ 3723577 h 6858000"/>
              <a:gd name="connsiteX241" fmla="*/ 4000461 w 7467600"/>
              <a:gd name="connsiteY241" fmla="*/ 3855966 h 6858000"/>
              <a:gd name="connsiteX242" fmla="*/ 4088180 w 7467600"/>
              <a:gd name="connsiteY242" fmla="*/ 3929774 h 6858000"/>
              <a:gd name="connsiteX243" fmla="*/ 4184555 w 7467600"/>
              <a:gd name="connsiteY243" fmla="*/ 4010683 h 6858000"/>
              <a:gd name="connsiteX244" fmla="*/ 4399563 w 7467600"/>
              <a:gd name="connsiteY244" fmla="*/ 4158106 h 6858000"/>
              <a:gd name="connsiteX245" fmla="*/ 4684469 w 7467600"/>
              <a:gd name="connsiteY245" fmla="*/ 4364680 h 6858000"/>
              <a:gd name="connsiteX246" fmla="*/ 4690271 w 7467600"/>
              <a:gd name="connsiteY246" fmla="*/ 4370034 h 6858000"/>
              <a:gd name="connsiteX247" fmla="*/ 4136093 w 7467600"/>
              <a:gd name="connsiteY247" fmla="*/ 3858466 h 6858000"/>
              <a:gd name="connsiteX248" fmla="*/ 3670252 w 7467600"/>
              <a:gd name="connsiteY248" fmla="*/ 3622798 h 6858000"/>
              <a:gd name="connsiteX249" fmla="*/ 4440129 w 7467600"/>
              <a:gd name="connsiteY249" fmla="*/ 3448571 h 6858000"/>
              <a:gd name="connsiteX250" fmla="*/ 4856525 w 7467600"/>
              <a:gd name="connsiteY250" fmla="*/ 3915351 h 6858000"/>
              <a:gd name="connsiteX251" fmla="*/ 5059055 w 7467600"/>
              <a:gd name="connsiteY251" fmla="*/ 4108918 h 6858000"/>
              <a:gd name="connsiteX252" fmla="*/ 5290070 w 7467600"/>
              <a:gd name="connsiteY252" fmla="*/ 4263619 h 6858000"/>
              <a:gd name="connsiteX253" fmla="*/ 4834991 w 7467600"/>
              <a:gd name="connsiteY253" fmla="*/ 3830985 h 6858000"/>
              <a:gd name="connsiteX254" fmla="*/ 4440129 w 7467600"/>
              <a:gd name="connsiteY254" fmla="*/ 3448571 h 6858000"/>
              <a:gd name="connsiteX255" fmla="*/ 4441737 w 7467600"/>
              <a:gd name="connsiteY255" fmla="*/ 3399734 h 6858000"/>
              <a:gd name="connsiteX256" fmla="*/ 4431236 w 7467600"/>
              <a:gd name="connsiteY256" fmla="*/ 3400954 h 6858000"/>
              <a:gd name="connsiteX257" fmla="*/ 4557150 w 7467600"/>
              <a:gd name="connsiteY257" fmla="*/ 3510023 h 6858000"/>
              <a:gd name="connsiteX258" fmla="*/ 4856936 w 7467600"/>
              <a:gd name="connsiteY258" fmla="*/ 3809146 h 6858000"/>
              <a:gd name="connsiteX259" fmla="*/ 5111996 w 7467600"/>
              <a:gd name="connsiteY259" fmla="*/ 4065759 h 6858000"/>
              <a:gd name="connsiteX260" fmla="*/ 5388878 w 7467600"/>
              <a:gd name="connsiteY260" fmla="*/ 4300185 h 6858000"/>
              <a:gd name="connsiteX261" fmla="*/ 5425556 w 7467600"/>
              <a:gd name="connsiteY261" fmla="*/ 4308967 h 6858000"/>
              <a:gd name="connsiteX262" fmla="*/ 4943646 w 7467600"/>
              <a:gd name="connsiteY262" fmla="*/ 3822916 h 6858000"/>
              <a:gd name="connsiteX263" fmla="*/ 4594837 w 7467600"/>
              <a:gd name="connsiteY263" fmla="*/ 3532274 h 6858000"/>
              <a:gd name="connsiteX264" fmla="*/ 4441737 w 7467600"/>
              <a:gd name="connsiteY264" fmla="*/ 3399734 h 6858000"/>
              <a:gd name="connsiteX265" fmla="*/ 5425834 w 7467600"/>
              <a:gd name="connsiteY265" fmla="*/ 3162785 h 6858000"/>
              <a:gd name="connsiteX266" fmla="*/ 5401644 w 7467600"/>
              <a:gd name="connsiteY266" fmla="*/ 3617847 h 6858000"/>
              <a:gd name="connsiteX267" fmla="*/ 5467256 w 7467600"/>
              <a:gd name="connsiteY267" fmla="*/ 4175494 h 6858000"/>
              <a:gd name="connsiteX268" fmla="*/ 5448069 w 7467600"/>
              <a:gd name="connsiteY268" fmla="*/ 3567554 h 6858000"/>
              <a:gd name="connsiteX269" fmla="*/ 5425834 w 7467600"/>
              <a:gd name="connsiteY269" fmla="*/ 3162785 h 6858000"/>
              <a:gd name="connsiteX270" fmla="*/ 1318687 w 7467600"/>
              <a:gd name="connsiteY270" fmla="*/ 3113840 h 6858000"/>
              <a:gd name="connsiteX271" fmla="*/ 1066793 w 7467600"/>
              <a:gd name="connsiteY271" fmla="*/ 3212171 h 6858000"/>
              <a:gd name="connsiteX272" fmla="*/ 993319 w 7467600"/>
              <a:gd name="connsiteY272" fmla="*/ 3247648 h 6858000"/>
              <a:gd name="connsiteX273" fmla="*/ 853081 w 7467600"/>
              <a:gd name="connsiteY273" fmla="*/ 3312410 h 6858000"/>
              <a:gd name="connsiteX274" fmla="*/ 805957 w 7467600"/>
              <a:gd name="connsiteY274" fmla="*/ 3330443 h 6858000"/>
              <a:gd name="connsiteX275" fmla="*/ 1318687 w 7467600"/>
              <a:gd name="connsiteY275" fmla="*/ 3113840 h 6858000"/>
              <a:gd name="connsiteX276" fmla="*/ 5453702 w 7467600"/>
              <a:gd name="connsiteY276" fmla="*/ 3090882 h 6858000"/>
              <a:gd name="connsiteX277" fmla="*/ 5480135 w 7467600"/>
              <a:gd name="connsiteY277" fmla="*/ 3565802 h 6858000"/>
              <a:gd name="connsiteX278" fmla="*/ 5499023 w 7467600"/>
              <a:gd name="connsiteY278" fmla="*/ 4166310 h 6858000"/>
              <a:gd name="connsiteX279" fmla="*/ 5547022 w 7467600"/>
              <a:gd name="connsiteY279" fmla="*/ 3607838 h 6858000"/>
              <a:gd name="connsiteX280" fmla="*/ 5515964 w 7467600"/>
              <a:gd name="connsiteY280" fmla="*/ 3378541 h 6858000"/>
              <a:gd name="connsiteX281" fmla="*/ 5453702 w 7467600"/>
              <a:gd name="connsiteY281" fmla="*/ 3090882 h 6858000"/>
              <a:gd name="connsiteX282" fmla="*/ 1238695 w 7467600"/>
              <a:gd name="connsiteY282" fmla="*/ 3076820 h 6858000"/>
              <a:gd name="connsiteX283" fmla="*/ 716371 w 7467600"/>
              <a:gd name="connsiteY283" fmla="*/ 3293249 h 6858000"/>
              <a:gd name="connsiteX284" fmla="*/ 579522 w 7467600"/>
              <a:gd name="connsiteY284" fmla="*/ 3371759 h 6858000"/>
              <a:gd name="connsiteX285" fmla="*/ 600288 w 7467600"/>
              <a:gd name="connsiteY285" fmla="*/ 3365555 h 6858000"/>
              <a:gd name="connsiteX286" fmla="*/ 840692 w 7467600"/>
              <a:gd name="connsiteY286" fmla="*/ 3284921 h 6858000"/>
              <a:gd name="connsiteX287" fmla="*/ 979248 w 7467600"/>
              <a:gd name="connsiteY287" fmla="*/ 3221003 h 6858000"/>
              <a:gd name="connsiteX288" fmla="*/ 1053282 w 7467600"/>
              <a:gd name="connsiteY288" fmla="*/ 3185247 h 6858000"/>
              <a:gd name="connsiteX289" fmla="*/ 1320603 w 7467600"/>
              <a:gd name="connsiteY289" fmla="*/ 3081281 h 6858000"/>
              <a:gd name="connsiteX290" fmla="*/ 1238695 w 7467600"/>
              <a:gd name="connsiteY290" fmla="*/ 3076820 h 6858000"/>
              <a:gd name="connsiteX291" fmla="*/ 5425627 w 7467600"/>
              <a:gd name="connsiteY291" fmla="*/ 2954192 h 6858000"/>
              <a:gd name="connsiteX292" fmla="*/ 5470770 w 7467600"/>
              <a:gd name="connsiteY292" fmla="*/ 3005435 h 6858000"/>
              <a:gd name="connsiteX293" fmla="*/ 5519779 w 7467600"/>
              <a:gd name="connsiteY293" fmla="*/ 4359223 h 6858000"/>
              <a:gd name="connsiteX294" fmla="*/ 5520293 w 7467600"/>
              <a:gd name="connsiteY294" fmla="*/ 4360602 h 6858000"/>
              <a:gd name="connsiteX295" fmla="*/ 5767221 w 7467600"/>
              <a:gd name="connsiteY295" fmla="*/ 4665564 h 6858000"/>
              <a:gd name="connsiteX296" fmla="*/ 6937169 w 7467600"/>
              <a:gd name="connsiteY296" fmla="*/ 4815941 h 6858000"/>
              <a:gd name="connsiteX297" fmla="*/ 6953922 w 7467600"/>
              <a:gd name="connsiteY297" fmla="*/ 4890068 h 6858000"/>
              <a:gd name="connsiteX298" fmla="*/ 6071359 w 7467600"/>
              <a:gd name="connsiteY298" fmla="*/ 4770770 h 6858000"/>
              <a:gd name="connsiteX299" fmla="*/ 6038839 w 7467600"/>
              <a:gd name="connsiteY299" fmla="*/ 4764474 h 6858000"/>
              <a:gd name="connsiteX300" fmla="*/ 6038706 w 7467600"/>
              <a:gd name="connsiteY300" fmla="*/ 4763847 h 6858000"/>
              <a:gd name="connsiteX301" fmla="*/ 6037784 w 7467600"/>
              <a:gd name="connsiteY301" fmla="*/ 4764270 h 6858000"/>
              <a:gd name="connsiteX302" fmla="*/ 6038839 w 7467600"/>
              <a:gd name="connsiteY302" fmla="*/ 4764474 h 6858000"/>
              <a:gd name="connsiteX303" fmla="*/ 6040338 w 7467600"/>
              <a:gd name="connsiteY303" fmla="*/ 4771418 h 6858000"/>
              <a:gd name="connsiteX304" fmla="*/ 6024488 w 7467600"/>
              <a:gd name="connsiteY304" fmla="*/ 4809903 h 6858000"/>
              <a:gd name="connsiteX305" fmla="*/ 5599771 w 7467600"/>
              <a:gd name="connsiteY305" fmla="*/ 5509652 h 6858000"/>
              <a:gd name="connsiteX306" fmla="*/ 5548843 w 7467600"/>
              <a:gd name="connsiteY306" fmla="*/ 5563845 h 6858000"/>
              <a:gd name="connsiteX307" fmla="*/ 5940952 w 7467600"/>
              <a:gd name="connsiteY307" fmla="*/ 6250028 h 6858000"/>
              <a:gd name="connsiteX308" fmla="*/ 6043441 w 7467600"/>
              <a:gd name="connsiteY308" fmla="*/ 6665847 h 6858000"/>
              <a:gd name="connsiteX309" fmla="*/ 6093432 w 7467600"/>
              <a:gd name="connsiteY309" fmla="*/ 6858000 h 6858000"/>
              <a:gd name="connsiteX310" fmla="*/ 6034344 w 7467600"/>
              <a:gd name="connsiteY310" fmla="*/ 6858000 h 6858000"/>
              <a:gd name="connsiteX311" fmla="*/ 6026679 w 7467600"/>
              <a:gd name="connsiteY311" fmla="*/ 6836959 h 6858000"/>
              <a:gd name="connsiteX312" fmla="*/ 5800441 w 7467600"/>
              <a:gd name="connsiteY312" fmla="*/ 6335286 h 6858000"/>
              <a:gd name="connsiteX313" fmla="*/ 5526562 w 7467600"/>
              <a:gd name="connsiteY313" fmla="*/ 5705388 h 6858000"/>
              <a:gd name="connsiteX314" fmla="*/ 5519640 w 7467600"/>
              <a:gd name="connsiteY314" fmla="*/ 5683774 h 6858000"/>
              <a:gd name="connsiteX315" fmla="*/ 5844559 w 7467600"/>
              <a:gd name="connsiteY315" fmla="*/ 6553349 h 6858000"/>
              <a:gd name="connsiteX316" fmla="*/ 5975994 w 7467600"/>
              <a:gd name="connsiteY316" fmla="*/ 6858000 h 6858000"/>
              <a:gd name="connsiteX317" fmla="*/ 5898547 w 7467600"/>
              <a:gd name="connsiteY317" fmla="*/ 6858000 h 6858000"/>
              <a:gd name="connsiteX318" fmla="*/ 5682041 w 7467600"/>
              <a:gd name="connsiteY318" fmla="*/ 6355860 h 6858000"/>
              <a:gd name="connsiteX319" fmla="*/ 5461758 w 7467600"/>
              <a:gd name="connsiteY319" fmla="*/ 5820220 h 6858000"/>
              <a:gd name="connsiteX320" fmla="*/ 5237282 w 7467600"/>
              <a:gd name="connsiteY320" fmla="*/ 6579086 h 6858000"/>
              <a:gd name="connsiteX321" fmla="*/ 5115009 w 7467600"/>
              <a:gd name="connsiteY321" fmla="*/ 6858000 h 6858000"/>
              <a:gd name="connsiteX322" fmla="*/ 5028074 w 7467600"/>
              <a:gd name="connsiteY322" fmla="*/ 6858000 h 6858000"/>
              <a:gd name="connsiteX323" fmla="*/ 5079508 w 7467600"/>
              <a:gd name="connsiteY323" fmla="*/ 6749074 h 6858000"/>
              <a:gd name="connsiteX324" fmla="*/ 5371846 w 7467600"/>
              <a:gd name="connsiteY324" fmla="*/ 5924413 h 6858000"/>
              <a:gd name="connsiteX325" fmla="*/ 5270512 w 7467600"/>
              <a:gd name="connsiteY325" fmla="*/ 6138975 h 6858000"/>
              <a:gd name="connsiteX326" fmla="*/ 5062409 w 7467600"/>
              <a:gd name="connsiteY326" fmla="*/ 6653544 h 6858000"/>
              <a:gd name="connsiteX327" fmla="*/ 5036628 w 7467600"/>
              <a:gd name="connsiteY327" fmla="*/ 6754247 h 6858000"/>
              <a:gd name="connsiteX328" fmla="*/ 5009112 w 7467600"/>
              <a:gd name="connsiteY328" fmla="*/ 6858000 h 6858000"/>
              <a:gd name="connsiteX329" fmla="*/ 4976679 w 7467600"/>
              <a:gd name="connsiteY329" fmla="*/ 6858000 h 6858000"/>
              <a:gd name="connsiteX330" fmla="*/ 5006537 w 7467600"/>
              <a:gd name="connsiteY330" fmla="*/ 6747068 h 6858000"/>
              <a:gd name="connsiteX331" fmla="*/ 5032723 w 7467600"/>
              <a:gd name="connsiteY331" fmla="*/ 6644957 h 6858000"/>
              <a:gd name="connsiteX332" fmla="*/ 5242949 w 7467600"/>
              <a:gd name="connsiteY332" fmla="*/ 6125175 h 6858000"/>
              <a:gd name="connsiteX333" fmla="*/ 5286321 w 7467600"/>
              <a:gd name="connsiteY333" fmla="*/ 6033555 h 6858000"/>
              <a:gd name="connsiteX334" fmla="*/ 5008210 w 7467600"/>
              <a:gd name="connsiteY334" fmla="*/ 6649194 h 6858000"/>
              <a:gd name="connsiteX335" fmla="*/ 4986321 w 7467600"/>
              <a:gd name="connsiteY335" fmla="*/ 6765687 h 6858000"/>
              <a:gd name="connsiteX336" fmla="*/ 4973474 w 7467600"/>
              <a:gd name="connsiteY336" fmla="*/ 6858000 h 6858000"/>
              <a:gd name="connsiteX337" fmla="*/ 4907178 w 7467600"/>
              <a:gd name="connsiteY337" fmla="*/ 6858000 h 6858000"/>
              <a:gd name="connsiteX338" fmla="*/ 4910810 w 7467600"/>
              <a:gd name="connsiteY338" fmla="*/ 6829660 h 6858000"/>
              <a:gd name="connsiteX339" fmla="*/ 4987461 w 7467600"/>
              <a:gd name="connsiteY339" fmla="*/ 6432994 h 6858000"/>
              <a:gd name="connsiteX340" fmla="*/ 5179262 w 7467600"/>
              <a:gd name="connsiteY340" fmla="*/ 6035044 h 6858000"/>
              <a:gd name="connsiteX341" fmla="*/ 4689678 w 7467600"/>
              <a:gd name="connsiteY341" fmla="*/ 6440241 h 6858000"/>
              <a:gd name="connsiteX342" fmla="*/ 4477543 w 7467600"/>
              <a:gd name="connsiteY342" fmla="*/ 6674836 h 6858000"/>
              <a:gd name="connsiteX343" fmla="*/ 4329957 w 7467600"/>
              <a:gd name="connsiteY343" fmla="*/ 6858000 h 6858000"/>
              <a:gd name="connsiteX344" fmla="*/ 4218595 w 7467600"/>
              <a:gd name="connsiteY344" fmla="*/ 6858000 h 6858000"/>
              <a:gd name="connsiteX345" fmla="*/ 4368888 w 7467600"/>
              <a:gd name="connsiteY345" fmla="*/ 6668412 h 6858000"/>
              <a:gd name="connsiteX346" fmla="*/ 4563091 w 7467600"/>
              <a:gd name="connsiteY346" fmla="*/ 6442508 h 6858000"/>
              <a:gd name="connsiteX347" fmla="*/ 5387324 w 7467600"/>
              <a:gd name="connsiteY347" fmla="*/ 5705830 h 6858000"/>
              <a:gd name="connsiteX348" fmla="*/ 5073620 w 7467600"/>
              <a:gd name="connsiteY348" fmla="*/ 5955437 h 6858000"/>
              <a:gd name="connsiteX349" fmla="*/ 4689789 w 7467600"/>
              <a:gd name="connsiteY349" fmla="*/ 6268382 h 6858000"/>
              <a:gd name="connsiteX350" fmla="*/ 4418722 w 7467600"/>
              <a:gd name="connsiteY350" fmla="*/ 6570886 h 6858000"/>
              <a:gd name="connsiteX351" fmla="*/ 4214944 w 7467600"/>
              <a:gd name="connsiteY351" fmla="*/ 6858000 h 6858000"/>
              <a:gd name="connsiteX352" fmla="*/ 4177898 w 7467600"/>
              <a:gd name="connsiteY352" fmla="*/ 6858000 h 6858000"/>
              <a:gd name="connsiteX353" fmla="*/ 4391597 w 7467600"/>
              <a:gd name="connsiteY353" fmla="*/ 6556370 h 6858000"/>
              <a:gd name="connsiteX354" fmla="*/ 4668889 w 7467600"/>
              <a:gd name="connsiteY354" fmla="*/ 6246399 h 6858000"/>
              <a:gd name="connsiteX355" fmla="*/ 5055427 w 7467600"/>
              <a:gd name="connsiteY355" fmla="*/ 5931476 h 6858000"/>
              <a:gd name="connsiteX356" fmla="*/ 5371814 w 7467600"/>
              <a:gd name="connsiteY356" fmla="*/ 5678975 h 6858000"/>
              <a:gd name="connsiteX357" fmla="*/ 4987918 w 7467600"/>
              <a:gd name="connsiteY357" fmla="*/ 5838701 h 6858000"/>
              <a:gd name="connsiteX358" fmla="*/ 4317146 w 7467600"/>
              <a:gd name="connsiteY358" fmla="*/ 6587716 h 6858000"/>
              <a:gd name="connsiteX359" fmla="*/ 4171627 w 7467600"/>
              <a:gd name="connsiteY359" fmla="*/ 6858000 h 6858000"/>
              <a:gd name="connsiteX360" fmla="*/ 4081585 w 7467600"/>
              <a:gd name="connsiteY360" fmla="*/ 6858000 h 6858000"/>
              <a:gd name="connsiteX361" fmla="*/ 4238603 w 7467600"/>
              <a:gd name="connsiteY361" fmla="*/ 6559341 h 6858000"/>
              <a:gd name="connsiteX362" fmla="*/ 4778333 w 7467600"/>
              <a:gd name="connsiteY362" fmla="*/ 5873626 h 6858000"/>
              <a:gd name="connsiteX363" fmla="*/ 5414185 w 7467600"/>
              <a:gd name="connsiteY363" fmla="*/ 5573882 h 6858000"/>
              <a:gd name="connsiteX364" fmla="*/ 5959648 w 7467600"/>
              <a:gd name="connsiteY364" fmla="*/ 4760797 h 6858000"/>
              <a:gd name="connsiteX365" fmla="*/ 5355019 w 7467600"/>
              <a:gd name="connsiteY365" fmla="*/ 4734672 h 6858000"/>
              <a:gd name="connsiteX366" fmla="*/ 5083565 w 7467600"/>
              <a:gd name="connsiteY366" fmla="*/ 5179121 h 6858000"/>
              <a:gd name="connsiteX367" fmla="*/ 4713577 w 7467600"/>
              <a:gd name="connsiteY367" fmla="*/ 5616803 h 6858000"/>
              <a:gd name="connsiteX368" fmla="*/ 3989559 w 7467600"/>
              <a:gd name="connsiteY368" fmla="*/ 6145945 h 6858000"/>
              <a:gd name="connsiteX369" fmla="*/ 3939824 w 7467600"/>
              <a:gd name="connsiteY369" fmla="*/ 6066900 h 6858000"/>
              <a:gd name="connsiteX370" fmla="*/ 4584537 w 7467600"/>
              <a:gd name="connsiteY370" fmla="*/ 5324826 h 6858000"/>
              <a:gd name="connsiteX371" fmla="*/ 5037105 w 7467600"/>
              <a:gd name="connsiteY371" fmla="*/ 5088765 h 6858000"/>
              <a:gd name="connsiteX372" fmla="*/ 5039930 w 7467600"/>
              <a:gd name="connsiteY372" fmla="*/ 5089585 h 6858000"/>
              <a:gd name="connsiteX373" fmla="*/ 5263764 w 7467600"/>
              <a:gd name="connsiteY373" fmla="*/ 4735525 h 6858000"/>
              <a:gd name="connsiteX374" fmla="*/ 4086300 w 7467600"/>
              <a:gd name="connsiteY374" fmla="*/ 4884599 h 6858000"/>
              <a:gd name="connsiteX375" fmla="*/ 4085485 w 7467600"/>
              <a:gd name="connsiteY375" fmla="*/ 4899070 h 6858000"/>
              <a:gd name="connsiteX376" fmla="*/ 3871915 w 7467600"/>
              <a:gd name="connsiteY376" fmla="*/ 5253645 h 6858000"/>
              <a:gd name="connsiteX377" fmla="*/ 3799374 w 7467600"/>
              <a:gd name="connsiteY377" fmla="*/ 5466127 h 6858000"/>
              <a:gd name="connsiteX378" fmla="*/ 3498850 w 7467600"/>
              <a:gd name="connsiteY378" fmla="*/ 6661888 h 6858000"/>
              <a:gd name="connsiteX379" fmla="*/ 3399216 w 7467600"/>
              <a:gd name="connsiteY379" fmla="*/ 6858000 h 6858000"/>
              <a:gd name="connsiteX380" fmla="*/ 3303688 w 7467600"/>
              <a:gd name="connsiteY380" fmla="*/ 6858000 h 6858000"/>
              <a:gd name="connsiteX381" fmla="*/ 3391774 w 7467600"/>
              <a:gd name="connsiteY381" fmla="*/ 6697181 h 6858000"/>
              <a:gd name="connsiteX382" fmla="*/ 3735540 w 7467600"/>
              <a:gd name="connsiteY382" fmla="*/ 5546923 h 6858000"/>
              <a:gd name="connsiteX383" fmla="*/ 3729438 w 7467600"/>
              <a:gd name="connsiteY383" fmla="*/ 5569058 h 6858000"/>
              <a:gd name="connsiteX384" fmla="*/ 3707782 w 7467600"/>
              <a:gd name="connsiteY384" fmla="*/ 5644908 h 6858000"/>
              <a:gd name="connsiteX385" fmla="*/ 3583827 w 7467600"/>
              <a:gd name="connsiteY385" fmla="*/ 6039215 h 6858000"/>
              <a:gd name="connsiteX386" fmla="*/ 3547861 w 7467600"/>
              <a:gd name="connsiteY386" fmla="*/ 6129609 h 6858000"/>
              <a:gd name="connsiteX387" fmla="*/ 3490905 w 7467600"/>
              <a:gd name="connsiteY387" fmla="*/ 6277660 h 6858000"/>
              <a:gd name="connsiteX388" fmla="*/ 3455859 w 7467600"/>
              <a:gd name="connsiteY388" fmla="*/ 6391301 h 6858000"/>
              <a:gd name="connsiteX389" fmla="*/ 3429112 w 7467600"/>
              <a:gd name="connsiteY389" fmla="*/ 6479469 h 6858000"/>
              <a:gd name="connsiteX390" fmla="*/ 3304862 w 7467600"/>
              <a:gd name="connsiteY390" fmla="*/ 6796476 h 6858000"/>
              <a:gd name="connsiteX391" fmla="*/ 3276071 w 7467600"/>
              <a:gd name="connsiteY391" fmla="*/ 6858000 h 6858000"/>
              <a:gd name="connsiteX392" fmla="*/ 3240805 w 7467600"/>
              <a:gd name="connsiteY392" fmla="*/ 6858000 h 6858000"/>
              <a:gd name="connsiteX393" fmla="*/ 3275917 w 7467600"/>
              <a:gd name="connsiteY393" fmla="*/ 6783192 h 6858000"/>
              <a:gd name="connsiteX394" fmla="*/ 3399358 w 7467600"/>
              <a:gd name="connsiteY394" fmla="*/ 6469011 h 6858000"/>
              <a:gd name="connsiteX395" fmla="*/ 3425650 w 7467600"/>
              <a:gd name="connsiteY395" fmla="*/ 6381333 h 6858000"/>
              <a:gd name="connsiteX396" fmla="*/ 3460661 w 7467600"/>
              <a:gd name="connsiteY396" fmla="*/ 6266763 h 6858000"/>
              <a:gd name="connsiteX397" fmla="*/ 3518021 w 7467600"/>
              <a:gd name="connsiteY397" fmla="*/ 6117298 h 6858000"/>
              <a:gd name="connsiteX398" fmla="*/ 3554035 w 7467600"/>
              <a:gd name="connsiteY398" fmla="*/ 6027832 h 6858000"/>
              <a:gd name="connsiteX399" fmla="*/ 3677174 w 7467600"/>
              <a:gd name="connsiteY399" fmla="*/ 5636351 h 6858000"/>
              <a:gd name="connsiteX400" fmla="*/ 3698819 w 7467600"/>
              <a:gd name="connsiteY400" fmla="*/ 5560503 h 6858000"/>
              <a:gd name="connsiteX401" fmla="*/ 3702094 w 7467600"/>
              <a:gd name="connsiteY401" fmla="*/ 5549194 h 6858000"/>
              <a:gd name="connsiteX402" fmla="*/ 3398355 w 7467600"/>
              <a:gd name="connsiteY402" fmla="*/ 6094603 h 6858000"/>
              <a:gd name="connsiteX403" fmla="*/ 3193941 w 7467600"/>
              <a:gd name="connsiteY403" fmla="*/ 6798775 h 6858000"/>
              <a:gd name="connsiteX404" fmla="*/ 3184140 w 7467600"/>
              <a:gd name="connsiteY404" fmla="*/ 6858000 h 6858000"/>
              <a:gd name="connsiteX405" fmla="*/ 3099978 w 7467600"/>
              <a:gd name="connsiteY405" fmla="*/ 6858000 h 6858000"/>
              <a:gd name="connsiteX406" fmla="*/ 3101556 w 7467600"/>
              <a:gd name="connsiteY406" fmla="*/ 6843337 h 6858000"/>
              <a:gd name="connsiteX407" fmla="*/ 3370162 w 7467600"/>
              <a:gd name="connsiteY407" fmla="*/ 5785550 h 6858000"/>
              <a:gd name="connsiteX408" fmla="*/ 3746477 w 7467600"/>
              <a:gd name="connsiteY408" fmla="*/ 5377889 h 6858000"/>
              <a:gd name="connsiteX409" fmla="*/ 3863399 w 7467600"/>
              <a:gd name="connsiteY409" fmla="*/ 5087257 h 6858000"/>
              <a:gd name="connsiteX410" fmla="*/ 3968712 w 7467600"/>
              <a:gd name="connsiteY410" fmla="*/ 4913989 h 6858000"/>
              <a:gd name="connsiteX411" fmla="*/ 2792390 w 7467600"/>
              <a:gd name="connsiteY411" fmla="*/ 5382974 h 6858000"/>
              <a:gd name="connsiteX412" fmla="*/ 2714982 w 7467600"/>
              <a:gd name="connsiteY412" fmla="*/ 5427051 h 6858000"/>
              <a:gd name="connsiteX413" fmla="*/ 2813361 w 7467600"/>
              <a:gd name="connsiteY413" fmla="*/ 6023912 h 6858000"/>
              <a:gd name="connsiteX414" fmla="*/ 2688430 w 7467600"/>
              <a:gd name="connsiteY414" fmla="*/ 6801564 h 6858000"/>
              <a:gd name="connsiteX415" fmla="*/ 2629626 w 7467600"/>
              <a:gd name="connsiteY415" fmla="*/ 6763394 h 6858000"/>
              <a:gd name="connsiteX416" fmla="*/ 2565328 w 7467600"/>
              <a:gd name="connsiteY416" fmla="*/ 5516399 h 6858000"/>
              <a:gd name="connsiteX417" fmla="*/ 1922999 w 7467600"/>
              <a:gd name="connsiteY417" fmla="*/ 5980343 h 6858000"/>
              <a:gd name="connsiteX418" fmla="*/ 1950261 w 7467600"/>
              <a:gd name="connsiteY418" fmla="*/ 6405858 h 6858000"/>
              <a:gd name="connsiteX419" fmla="*/ 2365554 w 7467600"/>
              <a:gd name="connsiteY419" fmla="*/ 6759107 h 6858000"/>
              <a:gd name="connsiteX420" fmla="*/ 2424142 w 7467600"/>
              <a:gd name="connsiteY420" fmla="*/ 6858000 h 6858000"/>
              <a:gd name="connsiteX421" fmla="*/ 2395994 w 7467600"/>
              <a:gd name="connsiteY421" fmla="*/ 6858000 h 6858000"/>
              <a:gd name="connsiteX422" fmla="*/ 2392863 w 7467600"/>
              <a:gd name="connsiteY422" fmla="*/ 6852964 h 6858000"/>
              <a:gd name="connsiteX423" fmla="*/ 2017589 w 7467600"/>
              <a:gd name="connsiteY423" fmla="*/ 6493982 h 6858000"/>
              <a:gd name="connsiteX424" fmla="*/ 2147336 w 7467600"/>
              <a:gd name="connsiteY424" fmla="*/ 6594052 h 6858000"/>
              <a:gd name="connsiteX425" fmla="*/ 2207047 w 7467600"/>
              <a:gd name="connsiteY425" fmla="*/ 6654540 h 6858000"/>
              <a:gd name="connsiteX426" fmla="*/ 2299106 w 7467600"/>
              <a:gd name="connsiteY426" fmla="*/ 6778931 h 6858000"/>
              <a:gd name="connsiteX427" fmla="*/ 2314430 w 7467600"/>
              <a:gd name="connsiteY427" fmla="*/ 6801144 h 6858000"/>
              <a:gd name="connsiteX428" fmla="*/ 2352406 w 7467600"/>
              <a:gd name="connsiteY428" fmla="*/ 6858000 h 6858000"/>
              <a:gd name="connsiteX429" fmla="*/ 2314492 w 7467600"/>
              <a:gd name="connsiteY429" fmla="*/ 6858000 h 6858000"/>
              <a:gd name="connsiteX430" fmla="*/ 2288095 w 7467600"/>
              <a:gd name="connsiteY430" fmla="*/ 6818030 h 6858000"/>
              <a:gd name="connsiteX431" fmla="*/ 2272768 w 7467600"/>
              <a:gd name="connsiteY431" fmla="*/ 6795822 h 6858000"/>
              <a:gd name="connsiteX432" fmla="*/ 2182715 w 7467600"/>
              <a:gd name="connsiteY432" fmla="*/ 6675071 h 6858000"/>
              <a:gd name="connsiteX433" fmla="*/ 2032061 w 7467600"/>
              <a:gd name="connsiteY433" fmla="*/ 6541380 h 6858000"/>
              <a:gd name="connsiteX434" fmla="*/ 2257220 w 7467600"/>
              <a:gd name="connsiteY434" fmla="*/ 6826257 h 6858000"/>
              <a:gd name="connsiteX435" fmla="*/ 2281324 w 7467600"/>
              <a:gd name="connsiteY435" fmla="*/ 6858000 h 6858000"/>
              <a:gd name="connsiteX436" fmla="*/ 2242860 w 7467600"/>
              <a:gd name="connsiteY436" fmla="*/ 6858000 h 6858000"/>
              <a:gd name="connsiteX437" fmla="*/ 2232818 w 7467600"/>
              <a:gd name="connsiteY437" fmla="*/ 6844926 h 6858000"/>
              <a:gd name="connsiteX438" fmla="*/ 1990172 w 7467600"/>
              <a:gd name="connsiteY438" fmla="*/ 6542121 h 6858000"/>
              <a:gd name="connsiteX439" fmla="*/ 2124090 w 7467600"/>
              <a:gd name="connsiteY439" fmla="*/ 6761017 h 6858000"/>
              <a:gd name="connsiteX440" fmla="*/ 2200380 w 7467600"/>
              <a:gd name="connsiteY440" fmla="*/ 6858000 h 6858000"/>
              <a:gd name="connsiteX441" fmla="*/ 2147507 w 7467600"/>
              <a:gd name="connsiteY441" fmla="*/ 6858000 h 6858000"/>
              <a:gd name="connsiteX442" fmla="*/ 2070668 w 7467600"/>
              <a:gd name="connsiteY442" fmla="*/ 6761520 h 6858000"/>
              <a:gd name="connsiteX443" fmla="*/ 1975142 w 7467600"/>
              <a:gd name="connsiteY443" fmla="*/ 6585570 h 6858000"/>
              <a:gd name="connsiteX444" fmla="*/ 2050035 w 7467600"/>
              <a:gd name="connsiteY444" fmla="*/ 6813345 h 6858000"/>
              <a:gd name="connsiteX445" fmla="*/ 2063025 w 7467600"/>
              <a:gd name="connsiteY445" fmla="*/ 6858000 h 6858000"/>
              <a:gd name="connsiteX446" fmla="*/ 2021675 w 7467600"/>
              <a:gd name="connsiteY446" fmla="*/ 6858000 h 6858000"/>
              <a:gd name="connsiteX447" fmla="*/ 2019308 w 7467600"/>
              <a:gd name="connsiteY447" fmla="*/ 6847118 h 6858000"/>
              <a:gd name="connsiteX448" fmla="*/ 1938835 w 7467600"/>
              <a:gd name="connsiteY448" fmla="*/ 6551160 h 6858000"/>
              <a:gd name="connsiteX449" fmla="*/ 1953230 w 7467600"/>
              <a:gd name="connsiteY449" fmla="*/ 6759699 h 6858000"/>
              <a:gd name="connsiteX450" fmla="*/ 1956763 w 7467600"/>
              <a:gd name="connsiteY450" fmla="*/ 6778191 h 6858000"/>
              <a:gd name="connsiteX451" fmla="*/ 1967925 w 7467600"/>
              <a:gd name="connsiteY451" fmla="*/ 6858000 h 6858000"/>
              <a:gd name="connsiteX452" fmla="*/ 1936622 w 7467600"/>
              <a:gd name="connsiteY452" fmla="*/ 6858000 h 6858000"/>
              <a:gd name="connsiteX453" fmla="*/ 1926261 w 7467600"/>
              <a:gd name="connsiteY453" fmla="*/ 6784064 h 6858000"/>
              <a:gd name="connsiteX454" fmla="*/ 1922724 w 7467600"/>
              <a:gd name="connsiteY454" fmla="*/ 6765577 h 6858000"/>
              <a:gd name="connsiteX455" fmla="*/ 1904650 w 7467600"/>
              <a:gd name="connsiteY455" fmla="*/ 6639616 h 6858000"/>
              <a:gd name="connsiteX456" fmla="*/ 1885273 w 7467600"/>
              <a:gd name="connsiteY456" fmla="*/ 6858000 h 6858000"/>
              <a:gd name="connsiteX457" fmla="*/ 1854363 w 7467600"/>
              <a:gd name="connsiteY457" fmla="*/ 6858000 h 6858000"/>
              <a:gd name="connsiteX458" fmla="*/ 1880391 w 7467600"/>
              <a:gd name="connsiteY458" fmla="*/ 6603796 h 6858000"/>
              <a:gd name="connsiteX459" fmla="*/ 1818273 w 7467600"/>
              <a:gd name="connsiteY459" fmla="*/ 6715729 h 6858000"/>
              <a:gd name="connsiteX460" fmla="*/ 1794691 w 7467600"/>
              <a:gd name="connsiteY460" fmla="*/ 6843239 h 6858000"/>
              <a:gd name="connsiteX461" fmla="*/ 1794914 w 7467600"/>
              <a:gd name="connsiteY461" fmla="*/ 6858000 h 6858000"/>
              <a:gd name="connsiteX462" fmla="*/ 1746128 w 7467600"/>
              <a:gd name="connsiteY462" fmla="*/ 6858000 h 6858000"/>
              <a:gd name="connsiteX463" fmla="*/ 1753934 w 7467600"/>
              <a:gd name="connsiteY463" fmla="*/ 6724796 h 6858000"/>
              <a:gd name="connsiteX464" fmla="*/ 1792053 w 7467600"/>
              <a:gd name="connsiteY464" fmla="*/ 6572396 h 6858000"/>
              <a:gd name="connsiteX465" fmla="*/ 1862248 w 7467600"/>
              <a:gd name="connsiteY465" fmla="*/ 6266397 h 6858000"/>
              <a:gd name="connsiteX466" fmla="*/ 1862250 w 7467600"/>
              <a:gd name="connsiteY466" fmla="*/ 6033531 h 6858000"/>
              <a:gd name="connsiteX467" fmla="*/ 1211999 w 7467600"/>
              <a:gd name="connsiteY467" fmla="*/ 6683610 h 6858000"/>
              <a:gd name="connsiteX468" fmla="*/ 1213266 w 7467600"/>
              <a:gd name="connsiteY468" fmla="*/ 6691947 h 6858000"/>
              <a:gd name="connsiteX469" fmla="*/ 1203370 w 7467600"/>
              <a:gd name="connsiteY469" fmla="*/ 6850676 h 6858000"/>
              <a:gd name="connsiteX470" fmla="*/ 1203671 w 7467600"/>
              <a:gd name="connsiteY470" fmla="*/ 6858000 h 6858000"/>
              <a:gd name="connsiteX471" fmla="*/ 1143180 w 7467600"/>
              <a:gd name="connsiteY471" fmla="*/ 6858000 h 6858000"/>
              <a:gd name="connsiteX472" fmla="*/ 1142176 w 7467600"/>
              <a:gd name="connsiteY472" fmla="*/ 6766045 h 6858000"/>
              <a:gd name="connsiteX473" fmla="*/ 1067484 w 7467600"/>
              <a:gd name="connsiteY473" fmla="*/ 6858000 h 6858000"/>
              <a:gd name="connsiteX474" fmla="*/ 953928 w 7467600"/>
              <a:gd name="connsiteY474" fmla="*/ 6858000 h 6858000"/>
              <a:gd name="connsiteX475" fmla="*/ 959715 w 7467600"/>
              <a:gd name="connsiteY475" fmla="*/ 6850185 h 6858000"/>
              <a:gd name="connsiteX476" fmla="*/ 1483788 w 7467600"/>
              <a:gd name="connsiteY476" fmla="*/ 6259174 h 6858000"/>
              <a:gd name="connsiteX477" fmla="*/ 1100671 w 7467600"/>
              <a:gd name="connsiteY477" fmla="*/ 6252137 h 6858000"/>
              <a:gd name="connsiteX478" fmla="*/ 1090144 w 7467600"/>
              <a:gd name="connsiteY478" fmla="*/ 6256748 h 6858000"/>
              <a:gd name="connsiteX479" fmla="*/ 1095872 w 7467600"/>
              <a:gd name="connsiteY479" fmla="*/ 6271892 h 6858000"/>
              <a:gd name="connsiteX480" fmla="*/ 262785 w 7467600"/>
              <a:gd name="connsiteY480" fmla="*/ 6845450 h 6858000"/>
              <a:gd name="connsiteX481" fmla="*/ 209968 w 7467600"/>
              <a:gd name="connsiteY481" fmla="*/ 6770713 h 6858000"/>
              <a:gd name="connsiteX482" fmla="*/ 873460 w 7467600"/>
              <a:gd name="connsiteY482" fmla="*/ 6253768 h 6858000"/>
              <a:gd name="connsiteX483" fmla="*/ 192686 w 7467600"/>
              <a:gd name="connsiteY483" fmla="*/ 5849257 h 6858000"/>
              <a:gd name="connsiteX484" fmla="*/ 4696 w 7467600"/>
              <a:gd name="connsiteY484" fmla="*/ 5697668 h 6858000"/>
              <a:gd name="connsiteX485" fmla="*/ 0 w 7467600"/>
              <a:gd name="connsiteY485" fmla="*/ 5689984 h 6858000"/>
              <a:gd name="connsiteX486" fmla="*/ 0 w 7467600"/>
              <a:gd name="connsiteY486" fmla="*/ 5513472 h 6858000"/>
              <a:gd name="connsiteX487" fmla="*/ 174101 w 7467600"/>
              <a:gd name="connsiteY487" fmla="*/ 5620277 h 6858000"/>
              <a:gd name="connsiteX488" fmla="*/ 891800 w 7467600"/>
              <a:gd name="connsiteY488" fmla="*/ 6036935 h 6858000"/>
              <a:gd name="connsiteX489" fmla="*/ 1072219 w 7467600"/>
              <a:gd name="connsiteY489" fmla="*/ 6169443 h 6858000"/>
              <a:gd name="connsiteX490" fmla="*/ 1074117 w 7467600"/>
              <a:gd name="connsiteY490" fmla="*/ 6170301 h 6858000"/>
              <a:gd name="connsiteX491" fmla="*/ 1083114 w 7467600"/>
              <a:gd name="connsiteY491" fmla="*/ 6174131 h 6858000"/>
              <a:gd name="connsiteX492" fmla="*/ 1543010 w 7467600"/>
              <a:gd name="connsiteY492" fmla="*/ 6191140 h 6858000"/>
              <a:gd name="connsiteX493" fmla="*/ 1551080 w 7467600"/>
              <a:gd name="connsiteY493" fmla="*/ 6195006 h 6858000"/>
              <a:gd name="connsiteX494" fmla="*/ 2345443 w 7467600"/>
              <a:gd name="connsiteY494" fmla="*/ 5549882 h 6858000"/>
              <a:gd name="connsiteX495" fmla="*/ 1721499 w 7467600"/>
              <a:gd name="connsiteY495" fmla="*/ 5599969 h 6858000"/>
              <a:gd name="connsiteX496" fmla="*/ 767716 w 7467600"/>
              <a:gd name="connsiteY496" fmla="*/ 5472768 h 6858000"/>
              <a:gd name="connsiteX497" fmla="*/ 722147 w 7467600"/>
              <a:gd name="connsiteY497" fmla="*/ 5393091 h 6858000"/>
              <a:gd name="connsiteX498" fmla="*/ 1485552 w 7467600"/>
              <a:gd name="connsiteY498" fmla="*/ 5313202 h 6858000"/>
              <a:gd name="connsiteX499" fmla="*/ 2143004 w 7467600"/>
              <a:gd name="connsiteY499" fmla="*/ 5402420 h 6858000"/>
              <a:gd name="connsiteX500" fmla="*/ 1933391 w 7467600"/>
              <a:gd name="connsiteY500" fmla="*/ 5156971 h 6858000"/>
              <a:gd name="connsiteX501" fmla="*/ 1827118 w 7467600"/>
              <a:gd name="connsiteY501" fmla="*/ 4968410 h 6858000"/>
              <a:gd name="connsiteX502" fmla="*/ 1837349 w 7467600"/>
              <a:gd name="connsiteY502" fmla="*/ 4956357 h 6858000"/>
              <a:gd name="connsiteX503" fmla="*/ 2162835 w 7467600"/>
              <a:gd name="connsiteY503" fmla="*/ 5187853 h 6858000"/>
              <a:gd name="connsiteX504" fmla="*/ 2257167 w 7467600"/>
              <a:gd name="connsiteY504" fmla="*/ 5462123 h 6858000"/>
              <a:gd name="connsiteX505" fmla="*/ 2261598 w 7467600"/>
              <a:gd name="connsiteY505" fmla="*/ 5467998 h 6858000"/>
              <a:gd name="connsiteX506" fmla="*/ 2437177 w 7467600"/>
              <a:gd name="connsiteY506" fmla="*/ 5479608 h 6858000"/>
              <a:gd name="connsiteX507" fmla="*/ 2445247 w 7467600"/>
              <a:gd name="connsiteY507" fmla="*/ 5483476 h 6858000"/>
              <a:gd name="connsiteX508" fmla="*/ 2743626 w 7467600"/>
              <a:gd name="connsiteY508" fmla="*/ 5304819 h 6858000"/>
              <a:gd name="connsiteX509" fmla="*/ 3048102 w 7467600"/>
              <a:gd name="connsiteY509" fmla="*/ 5150595 h 6858000"/>
              <a:gd name="connsiteX510" fmla="*/ 1799414 w 7467600"/>
              <a:gd name="connsiteY510" fmla="*/ 4694732 h 6858000"/>
              <a:gd name="connsiteX511" fmla="*/ 1771735 w 7467600"/>
              <a:gd name="connsiteY511" fmla="*/ 4619929 h 6858000"/>
              <a:gd name="connsiteX512" fmla="*/ 3104273 w 7467600"/>
              <a:gd name="connsiteY512" fmla="*/ 5076159 h 6858000"/>
              <a:gd name="connsiteX513" fmla="*/ 3113245 w 7467600"/>
              <a:gd name="connsiteY513" fmla="*/ 5090705 h 6858000"/>
              <a:gd name="connsiteX514" fmla="*/ 3126294 w 7467600"/>
              <a:gd name="connsiteY514" fmla="*/ 5114400 h 6858000"/>
              <a:gd name="connsiteX515" fmla="*/ 3937433 w 7467600"/>
              <a:gd name="connsiteY515" fmla="*/ 4830473 h 6858000"/>
              <a:gd name="connsiteX516" fmla="*/ 3590475 w 7467600"/>
              <a:gd name="connsiteY516" fmla="*/ 4597974 h 6858000"/>
              <a:gd name="connsiteX517" fmla="*/ 3100264 w 7467600"/>
              <a:gd name="connsiteY517" fmla="*/ 4579845 h 6858000"/>
              <a:gd name="connsiteX518" fmla="*/ 2183576 w 7467600"/>
              <a:gd name="connsiteY518" fmla="*/ 4227150 h 6858000"/>
              <a:gd name="connsiteX519" fmla="*/ 2151029 w 7467600"/>
              <a:gd name="connsiteY519" fmla="*/ 4146947 h 6858000"/>
              <a:gd name="connsiteX520" fmla="*/ 3563434 w 7467600"/>
              <a:gd name="connsiteY520" fmla="*/ 4469115 h 6858000"/>
              <a:gd name="connsiteX521" fmla="*/ 3177952 w 7467600"/>
              <a:gd name="connsiteY521" fmla="*/ 3657386 h 6858000"/>
              <a:gd name="connsiteX522" fmla="*/ 3189263 w 7467600"/>
              <a:gd name="connsiteY522" fmla="*/ 3625726 h 6858000"/>
              <a:gd name="connsiteX523" fmla="*/ 3560912 w 7467600"/>
              <a:gd name="connsiteY523" fmla="*/ 4079863 h 6858000"/>
              <a:gd name="connsiteX524" fmla="*/ 3626636 w 7467600"/>
              <a:gd name="connsiteY524" fmla="*/ 4512230 h 6858000"/>
              <a:gd name="connsiteX525" fmla="*/ 3653088 w 7467600"/>
              <a:gd name="connsiteY525" fmla="*/ 4521417 h 6858000"/>
              <a:gd name="connsiteX526" fmla="*/ 3988128 w 7467600"/>
              <a:gd name="connsiteY526" fmla="*/ 4817267 h 6858000"/>
              <a:gd name="connsiteX527" fmla="*/ 4830582 w 7467600"/>
              <a:gd name="connsiteY527" fmla="*/ 4676000 h 6858000"/>
              <a:gd name="connsiteX528" fmla="*/ 4830100 w 7467600"/>
              <a:gd name="connsiteY528" fmla="*/ 4675554 h 6858000"/>
              <a:gd name="connsiteX529" fmla="*/ 4036318 w 7467600"/>
              <a:gd name="connsiteY529" fmla="*/ 4147013 h 6858000"/>
              <a:gd name="connsiteX530" fmla="*/ 3432098 w 7467600"/>
              <a:gd name="connsiteY530" fmla="*/ 3537312 h 6858000"/>
              <a:gd name="connsiteX531" fmla="*/ 3446761 w 7467600"/>
              <a:gd name="connsiteY531" fmla="*/ 3461278 h 6858000"/>
              <a:gd name="connsiteX532" fmla="*/ 4419733 w 7467600"/>
              <a:gd name="connsiteY532" fmla="*/ 3963555 h 6858000"/>
              <a:gd name="connsiteX533" fmla="*/ 4781371 w 7467600"/>
              <a:gd name="connsiteY533" fmla="*/ 4458604 h 6858000"/>
              <a:gd name="connsiteX534" fmla="*/ 4780440 w 7467600"/>
              <a:gd name="connsiteY534" fmla="*/ 4470290 h 6858000"/>
              <a:gd name="connsiteX535" fmla="*/ 4898954 w 7467600"/>
              <a:gd name="connsiteY535" fmla="*/ 4662092 h 6858000"/>
              <a:gd name="connsiteX536" fmla="*/ 4900699 w 7467600"/>
              <a:gd name="connsiteY536" fmla="*/ 4670867 h 6858000"/>
              <a:gd name="connsiteX537" fmla="*/ 5714511 w 7467600"/>
              <a:gd name="connsiteY537" fmla="*/ 4663483 h 6858000"/>
              <a:gd name="connsiteX538" fmla="*/ 5464793 w 7467600"/>
              <a:gd name="connsiteY538" fmla="*/ 4393556 h 6858000"/>
              <a:gd name="connsiteX539" fmla="*/ 5461897 w 7467600"/>
              <a:gd name="connsiteY539" fmla="*/ 4390879 h 6858000"/>
              <a:gd name="connsiteX540" fmla="*/ 4294126 w 7467600"/>
              <a:gd name="connsiteY540" fmla="*/ 3303048 h 6858000"/>
              <a:gd name="connsiteX541" fmla="*/ 4305321 w 7467600"/>
              <a:gd name="connsiteY541" fmla="*/ 3256953 h 6858000"/>
              <a:gd name="connsiteX542" fmla="*/ 4949299 w 7467600"/>
              <a:gd name="connsiteY542" fmla="*/ 3766336 h 6858000"/>
              <a:gd name="connsiteX543" fmla="*/ 5291452 w 7467600"/>
              <a:gd name="connsiteY543" fmla="*/ 4076801 h 6858000"/>
              <a:gd name="connsiteX544" fmla="*/ 5434998 w 7467600"/>
              <a:gd name="connsiteY544" fmla="*/ 4254100 h 6858000"/>
              <a:gd name="connsiteX545" fmla="*/ 5351015 w 7467600"/>
              <a:gd name="connsiteY545" fmla="*/ 3760989 h 6858000"/>
              <a:gd name="connsiteX546" fmla="*/ 5413780 w 7467600"/>
              <a:gd name="connsiteY546" fmla="*/ 2966265 h 6858000"/>
              <a:gd name="connsiteX547" fmla="*/ 5425627 w 7467600"/>
              <a:gd name="connsiteY547" fmla="*/ 2954192 h 6858000"/>
              <a:gd name="connsiteX548" fmla="*/ 6604735 w 7467600"/>
              <a:gd name="connsiteY548" fmla="*/ 2041381 h 6858000"/>
              <a:gd name="connsiteX549" fmla="*/ 7204487 w 7467600"/>
              <a:gd name="connsiteY549" fmla="*/ 2742112 h 6858000"/>
              <a:gd name="connsiteX550" fmla="*/ 7131592 w 7467600"/>
              <a:gd name="connsiteY550" fmla="*/ 2672096 h 6858000"/>
              <a:gd name="connsiteX551" fmla="*/ 6996344 w 7467600"/>
              <a:gd name="connsiteY551" fmla="*/ 2518310 h 6858000"/>
              <a:gd name="connsiteX552" fmla="*/ 6735495 w 7467600"/>
              <a:gd name="connsiteY552" fmla="*/ 2196890 h 6858000"/>
              <a:gd name="connsiteX553" fmla="*/ 6721901 w 7467600"/>
              <a:gd name="connsiteY553" fmla="*/ 2179274 h 6858000"/>
              <a:gd name="connsiteX554" fmla="*/ 6604735 w 7467600"/>
              <a:gd name="connsiteY554" fmla="*/ 2041381 h 6858000"/>
              <a:gd name="connsiteX555" fmla="*/ 6591670 w 7467600"/>
              <a:gd name="connsiteY555" fmla="*/ 1988277 h 6858000"/>
              <a:gd name="connsiteX556" fmla="*/ 6747349 w 7467600"/>
              <a:gd name="connsiteY556" fmla="*/ 2160069 h 6858000"/>
              <a:gd name="connsiteX557" fmla="*/ 6760943 w 7467600"/>
              <a:gd name="connsiteY557" fmla="*/ 2177686 h 6858000"/>
              <a:gd name="connsiteX558" fmla="*/ 7021065 w 7467600"/>
              <a:gd name="connsiteY558" fmla="*/ 2498102 h 6858000"/>
              <a:gd name="connsiteX559" fmla="*/ 7155223 w 7467600"/>
              <a:gd name="connsiteY559" fmla="*/ 2650386 h 6858000"/>
              <a:gd name="connsiteX560" fmla="*/ 7203167 w 7467600"/>
              <a:gd name="connsiteY560" fmla="*/ 2697288 h 6858000"/>
              <a:gd name="connsiteX561" fmla="*/ 6937703 w 7467600"/>
              <a:gd name="connsiteY561" fmla="*/ 2321981 h 6858000"/>
              <a:gd name="connsiteX562" fmla="*/ 6591670 w 7467600"/>
              <a:gd name="connsiteY562" fmla="*/ 1988277 h 6858000"/>
              <a:gd name="connsiteX563" fmla="*/ 5798671 w 7467600"/>
              <a:gd name="connsiteY563" fmla="*/ 1981601 h 6858000"/>
              <a:gd name="connsiteX564" fmla="*/ 5754709 w 7467600"/>
              <a:gd name="connsiteY564" fmla="*/ 2071454 h 6858000"/>
              <a:gd name="connsiteX565" fmla="*/ 5763044 w 7467600"/>
              <a:gd name="connsiteY565" fmla="*/ 2842206 h 6858000"/>
              <a:gd name="connsiteX566" fmla="*/ 5764974 w 7467600"/>
              <a:gd name="connsiteY566" fmla="*/ 2799609 h 6858000"/>
              <a:gd name="connsiteX567" fmla="*/ 5767665 w 7467600"/>
              <a:gd name="connsiteY567" fmla="*/ 2666409 h 6858000"/>
              <a:gd name="connsiteX568" fmla="*/ 5763055 w 7467600"/>
              <a:gd name="connsiteY568" fmla="*/ 2579705 h 6858000"/>
              <a:gd name="connsiteX569" fmla="*/ 5758079 w 7467600"/>
              <a:gd name="connsiteY569" fmla="*/ 2492508 h 6858000"/>
              <a:gd name="connsiteX570" fmla="*/ 5779325 w 7467600"/>
              <a:gd name="connsiteY570" fmla="*/ 2197069 h 6858000"/>
              <a:gd name="connsiteX571" fmla="*/ 5798671 w 7467600"/>
              <a:gd name="connsiteY571" fmla="*/ 1981601 h 6858000"/>
              <a:gd name="connsiteX572" fmla="*/ 5829202 w 7467600"/>
              <a:gd name="connsiteY572" fmla="*/ 1971679 h 6858000"/>
              <a:gd name="connsiteX573" fmla="*/ 5809558 w 7467600"/>
              <a:gd name="connsiteY573" fmla="*/ 2198043 h 6858000"/>
              <a:gd name="connsiteX574" fmla="*/ 5788653 w 7467600"/>
              <a:gd name="connsiteY574" fmla="*/ 2489430 h 6858000"/>
              <a:gd name="connsiteX575" fmla="*/ 5793439 w 7467600"/>
              <a:gd name="connsiteY575" fmla="*/ 2575235 h 6858000"/>
              <a:gd name="connsiteX576" fmla="*/ 5796837 w 7467600"/>
              <a:gd name="connsiteY576" fmla="*/ 2637633 h 6858000"/>
              <a:gd name="connsiteX577" fmla="*/ 5818614 w 7467600"/>
              <a:gd name="connsiteY577" fmla="*/ 2473055 h 6858000"/>
              <a:gd name="connsiteX578" fmla="*/ 5829202 w 7467600"/>
              <a:gd name="connsiteY578" fmla="*/ 1971679 h 6858000"/>
              <a:gd name="connsiteX579" fmla="*/ 5911389 w 7467600"/>
              <a:gd name="connsiteY579" fmla="*/ 1898371 h 6858000"/>
              <a:gd name="connsiteX580" fmla="*/ 6237627 w 7467600"/>
              <a:gd name="connsiteY580" fmla="*/ 2231921 h 6858000"/>
              <a:gd name="connsiteX581" fmla="*/ 5911389 w 7467600"/>
              <a:gd name="connsiteY581" fmla="*/ 1898371 h 6858000"/>
              <a:gd name="connsiteX582" fmla="*/ 6944437 w 7467600"/>
              <a:gd name="connsiteY582" fmla="*/ 1575402 h 6858000"/>
              <a:gd name="connsiteX583" fmla="*/ 6304730 w 7467600"/>
              <a:gd name="connsiteY583" fmla="*/ 1766654 h 6858000"/>
              <a:gd name="connsiteX584" fmla="*/ 6944437 w 7467600"/>
              <a:gd name="connsiteY584" fmla="*/ 1575402 h 6858000"/>
              <a:gd name="connsiteX585" fmla="*/ 7019523 w 7467600"/>
              <a:gd name="connsiteY585" fmla="*/ 1519450 h 6858000"/>
              <a:gd name="connsiteX586" fmla="*/ 6298091 w 7467600"/>
              <a:gd name="connsiteY586" fmla="*/ 1737122 h 6858000"/>
              <a:gd name="connsiteX587" fmla="*/ 7019523 w 7467600"/>
              <a:gd name="connsiteY587" fmla="*/ 1519450 h 6858000"/>
              <a:gd name="connsiteX588" fmla="*/ 2399523 w 7467600"/>
              <a:gd name="connsiteY588" fmla="*/ 1428234 h 6858000"/>
              <a:gd name="connsiteX589" fmla="*/ 2224982 w 7467600"/>
              <a:gd name="connsiteY589" fmla="*/ 1826201 h 6858000"/>
              <a:gd name="connsiteX590" fmla="*/ 2096099 w 7467600"/>
              <a:gd name="connsiteY590" fmla="*/ 2345900 h 6858000"/>
              <a:gd name="connsiteX591" fmla="*/ 2283317 w 7467600"/>
              <a:gd name="connsiteY591" fmla="*/ 1796925 h 6858000"/>
              <a:gd name="connsiteX592" fmla="*/ 2399523 w 7467600"/>
              <a:gd name="connsiteY592" fmla="*/ 1428234 h 6858000"/>
              <a:gd name="connsiteX593" fmla="*/ 2448558 w 7467600"/>
              <a:gd name="connsiteY593" fmla="*/ 1373435 h 6858000"/>
              <a:gd name="connsiteX594" fmla="*/ 2312521 w 7467600"/>
              <a:gd name="connsiteY594" fmla="*/ 1806140 h 6858000"/>
              <a:gd name="connsiteX595" fmla="*/ 2127533 w 7467600"/>
              <a:gd name="connsiteY595" fmla="*/ 2348380 h 6858000"/>
              <a:gd name="connsiteX596" fmla="*/ 2358080 w 7467600"/>
              <a:gd name="connsiteY596" fmla="*/ 1866134 h 6858000"/>
              <a:gd name="connsiteX597" fmla="*/ 2407436 w 7467600"/>
              <a:gd name="connsiteY597" fmla="*/ 1651070 h 6858000"/>
              <a:gd name="connsiteX598" fmla="*/ 2448558 w 7467600"/>
              <a:gd name="connsiteY598" fmla="*/ 1373435 h 6858000"/>
              <a:gd name="connsiteX599" fmla="*/ 278707 w 7467600"/>
              <a:gd name="connsiteY599" fmla="*/ 1352270 h 6858000"/>
              <a:gd name="connsiteX600" fmla="*/ 321570 w 7467600"/>
              <a:gd name="connsiteY600" fmla="*/ 1861610 h 6858000"/>
              <a:gd name="connsiteX601" fmla="*/ 294281 w 7467600"/>
              <a:gd name="connsiteY601" fmla="*/ 1440658 h 6858000"/>
              <a:gd name="connsiteX602" fmla="*/ 278707 w 7467600"/>
              <a:gd name="connsiteY602" fmla="*/ 1352270 h 6858000"/>
              <a:gd name="connsiteX603" fmla="*/ 1423821 w 7467600"/>
              <a:gd name="connsiteY603" fmla="*/ 1351958 h 6858000"/>
              <a:gd name="connsiteX604" fmla="*/ 1638521 w 7467600"/>
              <a:gd name="connsiteY604" fmla="*/ 1908470 h 6858000"/>
              <a:gd name="connsiteX605" fmla="*/ 1754199 w 7467600"/>
              <a:gd name="connsiteY605" fmla="*/ 2149284 h 6858000"/>
              <a:gd name="connsiteX606" fmla="*/ 1908359 w 7467600"/>
              <a:gd name="connsiteY606" fmla="*/ 2364988 h 6858000"/>
              <a:gd name="connsiteX607" fmla="*/ 1647661 w 7467600"/>
              <a:gd name="connsiteY607" fmla="*/ 1825945 h 6858000"/>
              <a:gd name="connsiteX608" fmla="*/ 1423821 w 7467600"/>
              <a:gd name="connsiteY608" fmla="*/ 1351958 h 6858000"/>
              <a:gd name="connsiteX609" fmla="*/ 1431890 w 7467600"/>
              <a:gd name="connsiteY609" fmla="*/ 1306475 h 6858000"/>
              <a:gd name="connsiteX610" fmla="*/ 1507597 w 7467600"/>
              <a:gd name="connsiteY610" fmla="*/ 1446132 h 6858000"/>
              <a:gd name="connsiteX611" fmla="*/ 1674586 w 7467600"/>
              <a:gd name="connsiteY611" fmla="*/ 1813832 h 6858000"/>
              <a:gd name="connsiteX612" fmla="*/ 1815950 w 7467600"/>
              <a:gd name="connsiteY612" fmla="*/ 2128564 h 6858000"/>
              <a:gd name="connsiteX613" fmla="*/ 1984242 w 7467600"/>
              <a:gd name="connsiteY613" fmla="*/ 2430829 h 6858000"/>
              <a:gd name="connsiteX614" fmla="*/ 2014023 w 7467600"/>
              <a:gd name="connsiteY614" fmla="*/ 2450995 h 6858000"/>
              <a:gd name="connsiteX615" fmla="*/ 1747337 w 7467600"/>
              <a:gd name="connsiteY615" fmla="*/ 1855264 h 6858000"/>
              <a:gd name="connsiteX616" fmla="*/ 1533749 w 7467600"/>
              <a:gd name="connsiteY616" fmla="*/ 1478656 h 6858000"/>
              <a:gd name="connsiteX617" fmla="*/ 1431890 w 7467600"/>
              <a:gd name="connsiteY617" fmla="*/ 1306475 h 6858000"/>
              <a:gd name="connsiteX618" fmla="*/ 5052692 w 7467600"/>
              <a:gd name="connsiteY618" fmla="*/ 1292994 h 6858000"/>
              <a:gd name="connsiteX619" fmla="*/ 5200661 w 7467600"/>
              <a:gd name="connsiteY619" fmla="*/ 1635186 h 6858000"/>
              <a:gd name="connsiteX620" fmla="*/ 5297138 w 7467600"/>
              <a:gd name="connsiteY620" fmla="*/ 1906351 h 6858000"/>
              <a:gd name="connsiteX621" fmla="*/ 5052692 w 7467600"/>
              <a:gd name="connsiteY621" fmla="*/ 1292994 h 6858000"/>
              <a:gd name="connsiteX622" fmla="*/ 5009948 w 7467600"/>
              <a:gd name="connsiteY622" fmla="*/ 1273619 h 6858000"/>
              <a:gd name="connsiteX623" fmla="*/ 5121777 w 7467600"/>
              <a:gd name="connsiteY623" fmla="*/ 1654213 h 6858000"/>
              <a:gd name="connsiteX624" fmla="*/ 5293545 w 7467600"/>
              <a:gd name="connsiteY624" fmla="*/ 2072247 h 6858000"/>
              <a:gd name="connsiteX625" fmla="*/ 5294042 w 7467600"/>
              <a:gd name="connsiteY625" fmla="*/ 2065019 h 6858000"/>
              <a:gd name="connsiteX626" fmla="*/ 5171936 w 7467600"/>
              <a:gd name="connsiteY626" fmla="*/ 1647613 h 6858000"/>
              <a:gd name="connsiteX627" fmla="*/ 5009948 w 7467600"/>
              <a:gd name="connsiteY627" fmla="*/ 1273619 h 6858000"/>
              <a:gd name="connsiteX628" fmla="*/ 655236 w 7467600"/>
              <a:gd name="connsiteY628" fmla="*/ 1268632 h 6858000"/>
              <a:gd name="connsiteX629" fmla="*/ 839521 w 7467600"/>
              <a:gd name="connsiteY629" fmla="*/ 1685315 h 6858000"/>
              <a:gd name="connsiteX630" fmla="*/ 1109416 w 7467600"/>
              <a:gd name="connsiteY630" fmla="*/ 2061663 h 6858000"/>
              <a:gd name="connsiteX631" fmla="*/ 1298300 w 7467600"/>
              <a:gd name="connsiteY631" fmla="*/ 2247742 h 6858000"/>
              <a:gd name="connsiteX632" fmla="*/ 1125871 w 7467600"/>
              <a:gd name="connsiteY632" fmla="*/ 1989513 h 6858000"/>
              <a:gd name="connsiteX633" fmla="*/ 981574 w 7467600"/>
              <a:gd name="connsiteY633" fmla="*/ 1783157 h 6858000"/>
              <a:gd name="connsiteX634" fmla="*/ 922198 w 7467600"/>
              <a:gd name="connsiteY634" fmla="*/ 1677437 h 6858000"/>
              <a:gd name="connsiteX635" fmla="*/ 869293 w 7467600"/>
              <a:gd name="connsiteY635" fmla="*/ 1583214 h 6858000"/>
              <a:gd name="connsiteX636" fmla="*/ 751431 w 7467600"/>
              <a:gd name="connsiteY636" fmla="*/ 1405731 h 6858000"/>
              <a:gd name="connsiteX637" fmla="*/ 655236 w 7467600"/>
              <a:gd name="connsiteY637" fmla="*/ 1268632 h 6858000"/>
              <a:gd name="connsiteX638" fmla="*/ 6516292 w 7467600"/>
              <a:gd name="connsiteY638" fmla="*/ 1263064 h 6858000"/>
              <a:gd name="connsiteX639" fmla="*/ 5736320 w 7467600"/>
              <a:gd name="connsiteY639" fmla="*/ 1501803 h 6858000"/>
              <a:gd name="connsiteX640" fmla="*/ 6516292 w 7467600"/>
              <a:gd name="connsiteY640" fmla="*/ 1263064 h 6858000"/>
              <a:gd name="connsiteX641" fmla="*/ 291466 w 7467600"/>
              <a:gd name="connsiteY641" fmla="*/ 1250369 h 6858000"/>
              <a:gd name="connsiteX642" fmla="*/ 323180 w 7467600"/>
              <a:gd name="connsiteY642" fmla="*/ 1435283 h 6858000"/>
              <a:gd name="connsiteX643" fmla="*/ 349381 w 7467600"/>
              <a:gd name="connsiteY643" fmla="*/ 1875041 h 6858000"/>
              <a:gd name="connsiteX644" fmla="*/ 374363 w 7467600"/>
              <a:gd name="connsiteY644" fmla="*/ 1506494 h 6858000"/>
              <a:gd name="connsiteX645" fmla="*/ 302168 w 7467600"/>
              <a:gd name="connsiteY645" fmla="*/ 1274495 h 6858000"/>
              <a:gd name="connsiteX646" fmla="*/ 291466 w 7467600"/>
              <a:gd name="connsiteY646" fmla="*/ 1250369 h 6858000"/>
              <a:gd name="connsiteX647" fmla="*/ 678222 w 7467600"/>
              <a:gd name="connsiteY647" fmla="*/ 1248670 h 6858000"/>
              <a:gd name="connsiteX648" fmla="*/ 775536 w 7467600"/>
              <a:gd name="connsiteY648" fmla="*/ 1388015 h 6858000"/>
              <a:gd name="connsiteX649" fmla="*/ 894529 w 7467600"/>
              <a:gd name="connsiteY649" fmla="*/ 1567739 h 6858000"/>
              <a:gd name="connsiteX650" fmla="*/ 948000 w 7467600"/>
              <a:gd name="connsiteY650" fmla="*/ 1663088 h 6858000"/>
              <a:gd name="connsiteX651" fmla="*/ 1006812 w 7467600"/>
              <a:gd name="connsiteY651" fmla="*/ 1767683 h 6858000"/>
              <a:gd name="connsiteX652" fmla="*/ 1149133 w 7467600"/>
              <a:gd name="connsiteY652" fmla="*/ 1971513 h 6858000"/>
              <a:gd name="connsiteX653" fmla="*/ 1333952 w 7467600"/>
              <a:gd name="connsiteY653" fmla="*/ 2251620 h 6858000"/>
              <a:gd name="connsiteX654" fmla="*/ 1337329 w 7467600"/>
              <a:gd name="connsiteY654" fmla="*/ 2258350 h 6858000"/>
              <a:gd name="connsiteX655" fmla="*/ 1014726 w 7467600"/>
              <a:gd name="connsiteY655" fmla="*/ 1615556 h 6858000"/>
              <a:gd name="connsiteX656" fmla="*/ 678222 w 7467600"/>
              <a:gd name="connsiteY656" fmla="*/ 1248670 h 6858000"/>
              <a:gd name="connsiteX657" fmla="*/ 6691602 w 7467600"/>
              <a:gd name="connsiteY657" fmla="*/ 1140573 h 6858000"/>
              <a:gd name="connsiteX658" fmla="*/ 6571100 w 7467600"/>
              <a:gd name="connsiteY658" fmla="*/ 1183662 h 6858000"/>
              <a:gd name="connsiteX659" fmla="*/ 6241687 w 7467600"/>
              <a:gd name="connsiteY659" fmla="*/ 1257600 h 6858000"/>
              <a:gd name="connsiteX660" fmla="*/ 5693009 w 7467600"/>
              <a:gd name="connsiteY660" fmla="*/ 1478256 h 6858000"/>
              <a:gd name="connsiteX661" fmla="*/ 6548420 w 7467600"/>
              <a:gd name="connsiteY661" fmla="*/ 1214599 h 6858000"/>
              <a:gd name="connsiteX662" fmla="*/ 6605473 w 7467600"/>
              <a:gd name="connsiteY662" fmla="*/ 1184686 h 6858000"/>
              <a:gd name="connsiteX663" fmla="*/ 6691602 w 7467600"/>
              <a:gd name="connsiteY663" fmla="*/ 1140573 h 6858000"/>
              <a:gd name="connsiteX664" fmla="*/ 4002475 w 7467600"/>
              <a:gd name="connsiteY664" fmla="*/ 1037802 h 6858000"/>
              <a:gd name="connsiteX665" fmla="*/ 4000324 w 7467600"/>
              <a:gd name="connsiteY665" fmla="*/ 1039362 h 6858000"/>
              <a:gd name="connsiteX666" fmla="*/ 4002862 w 7467600"/>
              <a:gd name="connsiteY666" fmla="*/ 1042866 h 6858000"/>
              <a:gd name="connsiteX667" fmla="*/ 4002475 w 7467600"/>
              <a:gd name="connsiteY667" fmla="*/ 1037802 h 6858000"/>
              <a:gd name="connsiteX668" fmla="*/ 506322 w 7467600"/>
              <a:gd name="connsiteY668" fmla="*/ 1020997 h 6858000"/>
              <a:gd name="connsiteX669" fmla="*/ 533068 w 7467600"/>
              <a:gd name="connsiteY669" fmla="*/ 1029409 h 6858000"/>
              <a:gd name="connsiteX670" fmla="*/ 1232525 w 7467600"/>
              <a:gd name="connsiteY670" fmla="*/ 1804675 h 6858000"/>
              <a:gd name="connsiteX671" fmla="*/ 1388858 w 7467600"/>
              <a:gd name="connsiteY671" fmla="*/ 2368011 h 6858000"/>
              <a:gd name="connsiteX672" fmla="*/ 1384098 w 7467600"/>
              <a:gd name="connsiteY672" fmla="*/ 2378125 h 6858000"/>
              <a:gd name="connsiteX673" fmla="*/ 1425393 w 7467600"/>
              <a:gd name="connsiteY673" fmla="*/ 2589124 h 6858000"/>
              <a:gd name="connsiteX674" fmla="*/ 1424001 w 7467600"/>
              <a:gd name="connsiteY674" fmla="*/ 2597541 h 6858000"/>
              <a:gd name="connsiteX675" fmla="*/ 2152729 w 7467600"/>
              <a:gd name="connsiteY675" fmla="*/ 2864487 h 6858000"/>
              <a:gd name="connsiteX676" fmla="*/ 2020609 w 7467600"/>
              <a:gd name="connsiteY676" fmla="*/ 2539671 h 6858000"/>
              <a:gd name="connsiteX677" fmla="*/ 2018920 w 7467600"/>
              <a:gd name="connsiteY677" fmla="*/ 2536309 h 6858000"/>
              <a:gd name="connsiteX678" fmla="*/ 1342441 w 7467600"/>
              <a:gd name="connsiteY678" fmla="*/ 1173017 h 6858000"/>
              <a:gd name="connsiteX679" fmla="*/ 1367925 w 7467600"/>
              <a:gd name="connsiteY679" fmla="*/ 1135648 h 6858000"/>
              <a:gd name="connsiteX680" fmla="*/ 1771401 w 7467600"/>
              <a:gd name="connsiteY680" fmla="*/ 1806673 h 6858000"/>
              <a:gd name="connsiteX681" fmla="*/ 1972385 w 7467600"/>
              <a:gd name="connsiteY681" fmla="*/ 2198735 h 6858000"/>
              <a:gd name="connsiteX682" fmla="*/ 2040892 w 7467600"/>
              <a:gd name="connsiteY682" fmla="*/ 2405205 h 6858000"/>
              <a:gd name="connsiteX683" fmla="*/ 2131689 w 7467600"/>
              <a:gd name="connsiteY683" fmla="*/ 1936926 h 6858000"/>
              <a:gd name="connsiteX684" fmla="*/ 2454820 w 7467600"/>
              <a:gd name="connsiteY684" fmla="*/ 1248808 h 6858000"/>
              <a:gd name="connsiteX685" fmla="*/ 2492512 w 7467600"/>
              <a:gd name="connsiteY685" fmla="*/ 1302920 h 6858000"/>
              <a:gd name="connsiteX686" fmla="*/ 2081216 w 7467600"/>
              <a:gd name="connsiteY686" fmla="*/ 2527513 h 6858000"/>
              <a:gd name="connsiteX687" fmla="*/ 2081211 w 7467600"/>
              <a:gd name="connsiteY687" fmla="*/ 2528916 h 6858000"/>
              <a:gd name="connsiteX688" fmla="*/ 2199067 w 7467600"/>
              <a:gd name="connsiteY688" fmla="*/ 2884061 h 6858000"/>
              <a:gd name="connsiteX689" fmla="*/ 3192586 w 7467600"/>
              <a:gd name="connsiteY689" fmla="*/ 3411496 h 6858000"/>
              <a:gd name="connsiteX690" fmla="*/ 3182620 w 7467600"/>
              <a:gd name="connsiteY690" fmla="*/ 3483279 h 6858000"/>
              <a:gd name="connsiteX691" fmla="*/ 2435119 w 7467600"/>
              <a:gd name="connsiteY691" fmla="*/ 3080173 h 6858000"/>
              <a:gd name="connsiteX692" fmla="*/ 2410152 w 7467600"/>
              <a:gd name="connsiteY692" fmla="*/ 3063751 h 6858000"/>
              <a:gd name="connsiteX693" fmla="*/ 2408099 w 7467600"/>
              <a:gd name="connsiteY693" fmla="*/ 3064403 h 6858000"/>
              <a:gd name="connsiteX694" fmla="*/ 2407218 w 7467600"/>
              <a:gd name="connsiteY694" fmla="*/ 3070324 h 6858000"/>
              <a:gd name="connsiteX695" fmla="*/ 2380138 w 7467600"/>
              <a:gd name="connsiteY695" fmla="*/ 3099341 h 6858000"/>
              <a:gd name="connsiteX696" fmla="*/ 1765923 w 7467600"/>
              <a:gd name="connsiteY696" fmla="*/ 3581043 h 6858000"/>
              <a:gd name="connsiteX697" fmla="*/ 1702258 w 7467600"/>
              <a:gd name="connsiteY697" fmla="*/ 3612286 h 6858000"/>
              <a:gd name="connsiteX698" fmla="*/ 1538370 w 7467600"/>
              <a:gd name="connsiteY698" fmla="*/ 3811804 h 6858000"/>
              <a:gd name="connsiteX699" fmla="*/ 542867 w 7467600"/>
              <a:gd name="connsiteY699" fmla="*/ 4944092 h 6858000"/>
              <a:gd name="connsiteX700" fmla="*/ 515800 w 7467600"/>
              <a:gd name="connsiteY700" fmla="*/ 4862180 h 6858000"/>
              <a:gd name="connsiteX701" fmla="*/ 909145 w 7467600"/>
              <a:gd name="connsiteY701" fmla="*/ 4199225 h 6858000"/>
              <a:gd name="connsiteX702" fmla="*/ 1214067 w 7467600"/>
              <a:gd name="connsiteY702" fmla="*/ 3908561 h 6858000"/>
              <a:gd name="connsiteX703" fmla="*/ 640967 w 7467600"/>
              <a:gd name="connsiteY703" fmla="*/ 4105601 h 6858000"/>
              <a:gd name="connsiteX704" fmla="*/ 112563 w 7467600"/>
              <a:gd name="connsiteY704" fmla="*/ 4396952 h 6858000"/>
              <a:gd name="connsiteX705" fmla="*/ 0 w 7467600"/>
              <a:gd name="connsiteY705" fmla="*/ 4466006 h 6858000"/>
              <a:gd name="connsiteX706" fmla="*/ 0 w 7467600"/>
              <a:gd name="connsiteY706" fmla="*/ 4233763 h 6858000"/>
              <a:gd name="connsiteX707" fmla="*/ 36881 w 7467600"/>
              <a:gd name="connsiteY707" fmla="*/ 4200118 h 6858000"/>
              <a:gd name="connsiteX708" fmla="*/ 910534 w 7467600"/>
              <a:gd name="connsiteY708" fmla="*/ 3629753 h 6858000"/>
              <a:gd name="connsiteX709" fmla="*/ 1578717 w 7467600"/>
              <a:gd name="connsiteY709" fmla="*/ 3575982 h 6858000"/>
              <a:gd name="connsiteX710" fmla="*/ 2338780 w 7467600"/>
              <a:gd name="connsiteY710" fmla="*/ 3033725 h 6858000"/>
              <a:gd name="connsiteX711" fmla="*/ 1807991 w 7467600"/>
              <a:gd name="connsiteY711" fmla="*/ 2807184 h 6858000"/>
              <a:gd name="connsiteX712" fmla="*/ 1416358 w 7467600"/>
              <a:gd name="connsiteY712" fmla="*/ 3112571 h 6858000"/>
              <a:gd name="connsiteX713" fmla="*/ 939066 w 7467600"/>
              <a:gd name="connsiteY713" fmla="*/ 3378798 h 6858000"/>
              <a:gd name="connsiteX714" fmla="*/ 115099 w 7467600"/>
              <a:gd name="connsiteY714" fmla="*/ 3607650 h 6858000"/>
              <a:gd name="connsiteX715" fmla="*/ 97284 w 7467600"/>
              <a:gd name="connsiteY715" fmla="*/ 3520393 h 6858000"/>
              <a:gd name="connsiteX716" fmla="*/ 922050 w 7467600"/>
              <a:gd name="connsiteY716" fmla="*/ 3074867 h 6858000"/>
              <a:gd name="connsiteX717" fmla="*/ 1405265 w 7467600"/>
              <a:gd name="connsiteY717" fmla="*/ 3016319 h 6858000"/>
              <a:gd name="connsiteX718" fmla="*/ 1407512 w 7467600"/>
              <a:gd name="connsiteY718" fmla="*/ 3018001 h 6858000"/>
              <a:gd name="connsiteX719" fmla="*/ 1726266 w 7467600"/>
              <a:gd name="connsiteY719" fmla="*/ 2777274 h 6858000"/>
              <a:gd name="connsiteX720" fmla="*/ 625390 w 7467600"/>
              <a:gd name="connsiteY720" fmla="*/ 2514541 h 6858000"/>
              <a:gd name="connsiteX721" fmla="*/ 619799 w 7467600"/>
              <a:gd name="connsiteY721" fmla="*/ 2527180 h 6858000"/>
              <a:gd name="connsiteX722" fmla="*/ 310030 w 7467600"/>
              <a:gd name="connsiteY722" fmla="*/ 2771818 h 6858000"/>
              <a:gd name="connsiteX723" fmla="*/ 173877 w 7467600"/>
              <a:gd name="connsiteY723" fmla="*/ 2937056 h 6858000"/>
              <a:gd name="connsiteX724" fmla="*/ 77889 w 7467600"/>
              <a:gd name="connsiteY724" fmla="*/ 3138440 h 6858000"/>
              <a:gd name="connsiteX725" fmla="*/ 0 w 7467600"/>
              <a:gd name="connsiteY725" fmla="*/ 3271395 h 6858000"/>
              <a:gd name="connsiteX726" fmla="*/ 0 w 7467600"/>
              <a:gd name="connsiteY726" fmla="*/ 3153002 h 6858000"/>
              <a:gd name="connsiteX727" fmla="*/ 2386 w 7467600"/>
              <a:gd name="connsiteY727" fmla="*/ 3149203 h 6858000"/>
              <a:gd name="connsiteX728" fmla="*/ 89753 w 7467600"/>
              <a:gd name="connsiteY728" fmla="*/ 2987702 h 6858000"/>
              <a:gd name="connsiteX729" fmla="*/ 76869 w 7467600"/>
              <a:gd name="connsiteY729" fmla="*/ 3005404 h 6858000"/>
              <a:gd name="connsiteX730" fmla="*/ 32049 w 7467600"/>
              <a:gd name="connsiteY730" fmla="*/ 3065814 h 6858000"/>
              <a:gd name="connsiteX731" fmla="*/ 0 w 7467600"/>
              <a:gd name="connsiteY731" fmla="*/ 3108744 h 6858000"/>
              <a:gd name="connsiteX732" fmla="*/ 0 w 7467600"/>
              <a:gd name="connsiteY732" fmla="*/ 3058059 h 6858000"/>
              <a:gd name="connsiteX733" fmla="*/ 7610 w 7467600"/>
              <a:gd name="connsiteY733" fmla="*/ 3047889 h 6858000"/>
              <a:gd name="connsiteX734" fmla="*/ 52419 w 7467600"/>
              <a:gd name="connsiteY734" fmla="*/ 2987479 h 6858000"/>
              <a:gd name="connsiteX735" fmla="*/ 59142 w 7467600"/>
              <a:gd name="connsiteY735" fmla="*/ 2978488 h 6858000"/>
              <a:gd name="connsiteX736" fmla="*/ 0 w 7467600"/>
              <a:gd name="connsiteY736" fmla="*/ 3015334 h 6858000"/>
              <a:gd name="connsiteX737" fmla="*/ 0 w 7467600"/>
              <a:gd name="connsiteY737" fmla="*/ 2914286 h 6858000"/>
              <a:gd name="connsiteX738" fmla="*/ 36383 w 7467600"/>
              <a:gd name="connsiteY738" fmla="*/ 2901128 h 6858000"/>
              <a:gd name="connsiteX739" fmla="*/ 156329 w 7467600"/>
              <a:gd name="connsiteY739" fmla="*/ 2840533 h 6858000"/>
              <a:gd name="connsiteX740" fmla="*/ 358355 w 7467600"/>
              <a:gd name="connsiteY740" fmla="*/ 2620471 h 6858000"/>
              <a:gd name="connsiteX741" fmla="*/ 510577 w 7467600"/>
              <a:gd name="connsiteY741" fmla="*/ 2501244 h 6858000"/>
              <a:gd name="connsiteX742" fmla="*/ 211967 w 7467600"/>
              <a:gd name="connsiteY742" fmla="*/ 2479171 h 6858000"/>
              <a:gd name="connsiteX743" fmla="*/ 0 w 7467600"/>
              <a:gd name="connsiteY743" fmla="*/ 2476398 h 6858000"/>
              <a:gd name="connsiteX744" fmla="*/ 0 w 7467600"/>
              <a:gd name="connsiteY744" fmla="*/ 2389189 h 6858000"/>
              <a:gd name="connsiteX745" fmla="*/ 103062 w 7467600"/>
              <a:gd name="connsiteY745" fmla="*/ 2389518 h 6858000"/>
              <a:gd name="connsiteX746" fmla="*/ 510734 w 7467600"/>
              <a:gd name="connsiteY746" fmla="*/ 2416201 h 6858000"/>
              <a:gd name="connsiteX747" fmla="*/ 279257 w 7467600"/>
              <a:gd name="connsiteY747" fmla="*/ 2092102 h 6858000"/>
              <a:gd name="connsiteX748" fmla="*/ 65265 w 7467600"/>
              <a:gd name="connsiteY748" fmla="*/ 2006049 h 6858000"/>
              <a:gd name="connsiteX749" fmla="*/ 0 w 7467600"/>
              <a:gd name="connsiteY749" fmla="*/ 1982532 h 6858000"/>
              <a:gd name="connsiteX750" fmla="*/ 0 w 7467600"/>
              <a:gd name="connsiteY750" fmla="*/ 1912789 h 6858000"/>
              <a:gd name="connsiteX751" fmla="*/ 97460 w 7467600"/>
              <a:gd name="connsiteY751" fmla="*/ 1953725 h 6858000"/>
              <a:gd name="connsiteX752" fmla="*/ 221272 w 7467600"/>
              <a:gd name="connsiteY752" fmla="*/ 1980766 h 6858000"/>
              <a:gd name="connsiteX753" fmla="*/ 116765 w 7467600"/>
              <a:gd name="connsiteY753" fmla="*/ 1911033 h 6858000"/>
              <a:gd name="connsiteX754" fmla="*/ 16405 w 7467600"/>
              <a:gd name="connsiteY754" fmla="*/ 1803412 h 6858000"/>
              <a:gd name="connsiteX755" fmla="*/ 0 w 7467600"/>
              <a:gd name="connsiteY755" fmla="*/ 1784777 h 6858000"/>
              <a:gd name="connsiteX756" fmla="*/ 0 w 7467600"/>
              <a:gd name="connsiteY756" fmla="*/ 1740082 h 6858000"/>
              <a:gd name="connsiteX757" fmla="*/ 39394 w 7467600"/>
              <a:gd name="connsiteY757" fmla="*/ 1784856 h 6858000"/>
              <a:gd name="connsiteX758" fmla="*/ 135813 w 7467600"/>
              <a:gd name="connsiteY758" fmla="*/ 1888838 h 6858000"/>
              <a:gd name="connsiteX759" fmla="*/ 242575 w 7467600"/>
              <a:gd name="connsiteY759" fmla="*/ 1958841 h 6858000"/>
              <a:gd name="connsiteX760" fmla="*/ 82197 w 7467600"/>
              <a:gd name="connsiteY760" fmla="*/ 1754826 h 6858000"/>
              <a:gd name="connsiteX761" fmla="*/ 0 w 7467600"/>
              <a:gd name="connsiteY761" fmla="*/ 1679650 h 6858000"/>
              <a:gd name="connsiteX762" fmla="*/ 0 w 7467600"/>
              <a:gd name="connsiteY762" fmla="*/ 1602463 h 6858000"/>
              <a:gd name="connsiteX763" fmla="*/ 84689 w 7467600"/>
              <a:gd name="connsiteY763" fmla="*/ 1677442 h 6858000"/>
              <a:gd name="connsiteX764" fmla="*/ 298437 w 7467600"/>
              <a:gd name="connsiteY764" fmla="*/ 1968019 h 6858000"/>
              <a:gd name="connsiteX765" fmla="*/ 227269 w 7467600"/>
              <a:gd name="connsiteY765" fmla="*/ 1114064 h 6858000"/>
              <a:gd name="connsiteX766" fmla="*/ 248003 w 7467600"/>
              <a:gd name="connsiteY766" fmla="*/ 1089613 h 6858000"/>
              <a:gd name="connsiteX767" fmla="*/ 427020 w 7467600"/>
              <a:gd name="connsiteY767" fmla="*/ 1619803 h 6858000"/>
              <a:gd name="connsiteX768" fmla="*/ 340345 w 7467600"/>
              <a:gd name="connsiteY768" fmla="*/ 2027739 h 6858000"/>
              <a:gd name="connsiteX769" fmla="*/ 360865 w 7467600"/>
              <a:gd name="connsiteY769" fmla="*/ 2044827 h 6858000"/>
              <a:gd name="connsiteX770" fmla="*/ 560414 w 7467600"/>
              <a:gd name="connsiteY770" fmla="*/ 2421457 h 6858000"/>
              <a:gd name="connsiteX771" fmla="*/ 1359703 w 7467600"/>
              <a:gd name="connsiteY771" fmla="*/ 2578554 h 6858000"/>
              <a:gd name="connsiteX772" fmla="*/ 1359422 w 7467600"/>
              <a:gd name="connsiteY772" fmla="*/ 2577994 h 6858000"/>
              <a:gd name="connsiteX773" fmla="*/ 828701 w 7467600"/>
              <a:gd name="connsiteY773" fmla="*/ 1839520 h 6858000"/>
              <a:gd name="connsiteX774" fmla="*/ 494427 w 7467600"/>
              <a:gd name="connsiteY774" fmla="*/ 1092333 h 6858000"/>
              <a:gd name="connsiteX775" fmla="*/ 506322 w 7467600"/>
              <a:gd name="connsiteY775" fmla="*/ 1020997 h 6858000"/>
              <a:gd name="connsiteX776" fmla="*/ 4570198 w 7467600"/>
              <a:gd name="connsiteY776" fmla="*/ 978081 h 6858000"/>
              <a:gd name="connsiteX777" fmla="*/ 4523691 w 7467600"/>
              <a:gd name="connsiteY777" fmla="*/ 1127776 h 6858000"/>
              <a:gd name="connsiteX778" fmla="*/ 4509875 w 7467600"/>
              <a:gd name="connsiteY778" fmla="*/ 1167552 h 6858000"/>
              <a:gd name="connsiteX779" fmla="*/ 4478168 w 7467600"/>
              <a:gd name="connsiteY779" fmla="*/ 1260735 h 6858000"/>
              <a:gd name="connsiteX780" fmla="*/ 4409309 w 7467600"/>
              <a:gd name="connsiteY780" fmla="*/ 1666996 h 6858000"/>
              <a:gd name="connsiteX781" fmla="*/ 4370031 w 7467600"/>
              <a:gd name="connsiteY781" fmla="*/ 1955666 h 6858000"/>
              <a:gd name="connsiteX782" fmla="*/ 4570198 w 7467600"/>
              <a:gd name="connsiteY782" fmla="*/ 978081 h 6858000"/>
              <a:gd name="connsiteX783" fmla="*/ 4557898 w 7467600"/>
              <a:gd name="connsiteY783" fmla="*/ 900011 h 6858000"/>
              <a:gd name="connsiteX784" fmla="*/ 4344840 w 7467600"/>
              <a:gd name="connsiteY784" fmla="*/ 1922038 h 6858000"/>
              <a:gd name="connsiteX785" fmla="*/ 4378710 w 7467600"/>
              <a:gd name="connsiteY785" fmla="*/ 1665516 h 6858000"/>
              <a:gd name="connsiteX786" fmla="*/ 4448798 w 7467600"/>
              <a:gd name="connsiteY786" fmla="*/ 1253024 h 6858000"/>
              <a:gd name="connsiteX787" fmla="*/ 4480315 w 7467600"/>
              <a:gd name="connsiteY787" fmla="*/ 1158454 h 6858000"/>
              <a:gd name="connsiteX788" fmla="*/ 4494133 w 7467600"/>
              <a:gd name="connsiteY788" fmla="*/ 1118676 h 6858000"/>
              <a:gd name="connsiteX789" fmla="*/ 4557898 w 7467600"/>
              <a:gd name="connsiteY789" fmla="*/ 900011 h 6858000"/>
              <a:gd name="connsiteX790" fmla="*/ 5870151 w 7467600"/>
              <a:gd name="connsiteY790" fmla="*/ 898890 h 6858000"/>
              <a:gd name="connsiteX791" fmla="*/ 5861335 w 7467600"/>
              <a:gd name="connsiteY791" fmla="*/ 899177 h 6858000"/>
              <a:gd name="connsiteX792" fmla="*/ 5843702 w 7467600"/>
              <a:gd name="connsiteY792" fmla="*/ 899748 h 6858000"/>
              <a:gd name="connsiteX793" fmla="*/ 5651107 w 7467600"/>
              <a:gd name="connsiteY793" fmla="*/ 920306 h 6858000"/>
              <a:gd name="connsiteX794" fmla="*/ 5459407 w 7467600"/>
              <a:gd name="connsiteY794" fmla="*/ 940975 h 6858000"/>
              <a:gd name="connsiteX795" fmla="*/ 5374846 w 7467600"/>
              <a:gd name="connsiteY795" fmla="*/ 941988 h 6858000"/>
              <a:gd name="connsiteX796" fmla="*/ 5256105 w 7467600"/>
              <a:gd name="connsiteY796" fmla="*/ 945632 h 6858000"/>
              <a:gd name="connsiteX797" fmla="*/ 5107071 w 7467600"/>
              <a:gd name="connsiteY797" fmla="*/ 969720 h 6858000"/>
              <a:gd name="connsiteX798" fmla="*/ 4998681 w 7467600"/>
              <a:gd name="connsiteY798" fmla="*/ 988771 h 6858000"/>
              <a:gd name="connsiteX799" fmla="*/ 5870151 w 7467600"/>
              <a:gd name="connsiteY799" fmla="*/ 898890 h 6858000"/>
              <a:gd name="connsiteX800" fmla="*/ 5504425 w 7467600"/>
              <a:gd name="connsiteY800" fmla="*/ 848067 h 6858000"/>
              <a:gd name="connsiteX801" fmla="*/ 4968849 w 7467600"/>
              <a:gd name="connsiteY801" fmla="*/ 962318 h 6858000"/>
              <a:gd name="connsiteX802" fmla="*/ 5104039 w 7467600"/>
              <a:gd name="connsiteY802" fmla="*/ 940634 h 6858000"/>
              <a:gd name="connsiteX803" fmla="*/ 5256311 w 7467600"/>
              <a:gd name="connsiteY803" fmla="*/ 916490 h 6858000"/>
              <a:gd name="connsiteX804" fmla="*/ 5377381 w 7467600"/>
              <a:gd name="connsiteY804" fmla="*/ 912671 h 6858000"/>
              <a:gd name="connsiteX805" fmla="*/ 5460148 w 7467600"/>
              <a:gd name="connsiteY805" fmla="*/ 911442 h 6858000"/>
              <a:gd name="connsiteX806" fmla="*/ 5648971 w 7467600"/>
              <a:gd name="connsiteY806" fmla="*/ 891331 h 6858000"/>
              <a:gd name="connsiteX807" fmla="*/ 5844807 w 7467600"/>
              <a:gd name="connsiteY807" fmla="*/ 870718 h 6858000"/>
              <a:gd name="connsiteX808" fmla="*/ 5862975 w 7467600"/>
              <a:gd name="connsiteY808" fmla="*/ 869756 h 6858000"/>
              <a:gd name="connsiteX809" fmla="*/ 5920887 w 7467600"/>
              <a:gd name="connsiteY809" fmla="*/ 865929 h 6858000"/>
              <a:gd name="connsiteX810" fmla="*/ 5504425 w 7467600"/>
              <a:gd name="connsiteY810" fmla="*/ 848067 h 6858000"/>
              <a:gd name="connsiteX811" fmla="*/ 3607114 w 7467600"/>
              <a:gd name="connsiteY811" fmla="*/ 467441 h 6858000"/>
              <a:gd name="connsiteX812" fmla="*/ 3296242 w 7467600"/>
              <a:gd name="connsiteY812" fmla="*/ 807991 h 6858000"/>
              <a:gd name="connsiteX813" fmla="*/ 3174674 w 7467600"/>
              <a:gd name="connsiteY813" fmla="*/ 919759 h 6858000"/>
              <a:gd name="connsiteX814" fmla="*/ 3042978 w 7467600"/>
              <a:gd name="connsiteY814" fmla="*/ 1054894 h 6858000"/>
              <a:gd name="connsiteX815" fmla="*/ 2968914 w 7467600"/>
              <a:gd name="connsiteY815" fmla="*/ 1133756 h 6858000"/>
              <a:gd name="connsiteX816" fmla="*/ 3103823 w 7467600"/>
              <a:gd name="connsiteY816" fmla="*/ 1026814 h 6858000"/>
              <a:gd name="connsiteX817" fmla="*/ 3607114 w 7467600"/>
              <a:gd name="connsiteY817" fmla="*/ 467441 h 6858000"/>
              <a:gd name="connsiteX818" fmla="*/ 3744487 w 7467600"/>
              <a:gd name="connsiteY818" fmla="*/ 383136 h 6858000"/>
              <a:gd name="connsiteX819" fmla="*/ 3970213 w 7467600"/>
              <a:gd name="connsiteY819" fmla="*/ 995559 h 6858000"/>
              <a:gd name="connsiteX820" fmla="*/ 3744487 w 7467600"/>
              <a:gd name="connsiteY820" fmla="*/ 383136 h 6858000"/>
              <a:gd name="connsiteX821" fmla="*/ 3624562 w 7467600"/>
              <a:gd name="connsiteY821" fmla="*/ 367041 h 6858000"/>
              <a:gd name="connsiteX822" fmla="*/ 3489712 w 7467600"/>
              <a:gd name="connsiteY822" fmla="*/ 485386 h 6858000"/>
              <a:gd name="connsiteX823" fmla="*/ 3182994 w 7467600"/>
              <a:gd name="connsiteY823" fmla="*/ 828265 h 6858000"/>
              <a:gd name="connsiteX824" fmla="*/ 2892114 w 7467600"/>
              <a:gd name="connsiteY824" fmla="*/ 1172635 h 6858000"/>
              <a:gd name="connsiteX825" fmla="*/ 3021459 w 7467600"/>
              <a:gd name="connsiteY825" fmla="*/ 1035385 h 6858000"/>
              <a:gd name="connsiteX826" fmla="*/ 3153873 w 7467600"/>
              <a:gd name="connsiteY826" fmla="*/ 898971 h 6858000"/>
              <a:gd name="connsiteX827" fmla="*/ 3276511 w 7467600"/>
              <a:gd name="connsiteY827" fmla="*/ 786423 h 6858000"/>
              <a:gd name="connsiteX828" fmla="*/ 3584154 w 7467600"/>
              <a:gd name="connsiteY828" fmla="*/ 448218 h 6858000"/>
              <a:gd name="connsiteX829" fmla="*/ 3624562 w 7467600"/>
              <a:gd name="connsiteY829" fmla="*/ 367041 h 6858000"/>
              <a:gd name="connsiteX830" fmla="*/ 3766672 w 7467600"/>
              <a:gd name="connsiteY830" fmla="*/ 359429 h 6858000"/>
              <a:gd name="connsiteX831" fmla="*/ 3996338 w 7467600"/>
              <a:gd name="connsiteY831" fmla="*/ 968237 h 6858000"/>
              <a:gd name="connsiteX832" fmla="*/ 3766672 w 7467600"/>
              <a:gd name="connsiteY832" fmla="*/ 359429 h 6858000"/>
              <a:gd name="connsiteX833" fmla="*/ 5805386 w 7467600"/>
              <a:gd name="connsiteY833" fmla="*/ 239240 h 6858000"/>
              <a:gd name="connsiteX834" fmla="*/ 5736947 w 7467600"/>
              <a:gd name="connsiteY834" fmla="*/ 261367 h 6858000"/>
              <a:gd name="connsiteX835" fmla="*/ 5427012 w 7467600"/>
              <a:gd name="connsiteY835" fmla="*/ 311272 h 6858000"/>
              <a:gd name="connsiteX836" fmla="*/ 5147818 w 7467600"/>
              <a:gd name="connsiteY836" fmla="*/ 322112 h 6858000"/>
              <a:gd name="connsiteX837" fmla="*/ 5060854 w 7467600"/>
              <a:gd name="connsiteY837" fmla="*/ 311882 h 6858000"/>
              <a:gd name="connsiteX838" fmla="*/ 4945989 w 7467600"/>
              <a:gd name="connsiteY838" fmla="*/ 300516 h 6858000"/>
              <a:gd name="connsiteX839" fmla="*/ 5410479 w 7467600"/>
              <a:gd name="connsiteY839" fmla="*/ 348434 h 6858000"/>
              <a:gd name="connsiteX840" fmla="*/ 5805386 w 7467600"/>
              <a:gd name="connsiteY840" fmla="*/ 239240 h 6858000"/>
              <a:gd name="connsiteX841" fmla="*/ 5905192 w 7467600"/>
              <a:gd name="connsiteY841" fmla="*/ 163079 h 6858000"/>
              <a:gd name="connsiteX842" fmla="*/ 5865655 w 7467600"/>
              <a:gd name="connsiteY842" fmla="*/ 171901 h 6858000"/>
              <a:gd name="connsiteX843" fmla="*/ 5259740 w 7467600"/>
              <a:gd name="connsiteY843" fmla="*/ 257013 h 6858000"/>
              <a:gd name="connsiteX844" fmla="*/ 5208466 w 7467600"/>
              <a:gd name="connsiteY844" fmla="*/ 257550 h 6858000"/>
              <a:gd name="connsiteX845" fmla="*/ 4980204 w 7467600"/>
              <a:gd name="connsiteY845" fmla="*/ 271903 h 6858000"/>
              <a:gd name="connsiteX846" fmla="*/ 5068068 w 7467600"/>
              <a:gd name="connsiteY846" fmla="*/ 282244 h 6858000"/>
              <a:gd name="connsiteX847" fmla="*/ 5153231 w 7467600"/>
              <a:gd name="connsiteY847" fmla="*/ 292240 h 6858000"/>
              <a:gd name="connsiteX848" fmla="*/ 5426491 w 7467600"/>
              <a:gd name="connsiteY848" fmla="*/ 281128 h 6858000"/>
              <a:gd name="connsiteX849" fmla="*/ 5731212 w 7467600"/>
              <a:gd name="connsiteY849" fmla="*/ 231951 h 6858000"/>
              <a:gd name="connsiteX850" fmla="*/ 5905192 w 7467600"/>
              <a:gd name="connsiteY850" fmla="*/ 163079 h 6858000"/>
              <a:gd name="connsiteX851" fmla="*/ 5944437 w 7467600"/>
              <a:gd name="connsiteY851" fmla="*/ 113829 h 6858000"/>
              <a:gd name="connsiteX852" fmla="*/ 5825032 w 7467600"/>
              <a:gd name="connsiteY852" fmla="*/ 146405 h 6858000"/>
              <a:gd name="connsiteX853" fmla="*/ 4955599 w 7467600"/>
              <a:gd name="connsiteY853" fmla="*/ 247008 h 6858000"/>
              <a:gd name="connsiteX854" fmla="*/ 5210104 w 7467600"/>
              <a:gd name="connsiteY854" fmla="*/ 228123 h 6858000"/>
              <a:gd name="connsiteX855" fmla="*/ 5261015 w 7467600"/>
              <a:gd name="connsiteY855" fmla="*/ 227087 h 6858000"/>
              <a:gd name="connsiteX856" fmla="*/ 5861181 w 7467600"/>
              <a:gd name="connsiteY856" fmla="*/ 143093 h 6858000"/>
              <a:gd name="connsiteX857" fmla="*/ 5961252 w 7467600"/>
              <a:gd name="connsiteY857" fmla="*/ 114820 h 6858000"/>
              <a:gd name="connsiteX858" fmla="*/ 5944437 w 7467600"/>
              <a:gd name="connsiteY858" fmla="*/ 113829 h 6858000"/>
              <a:gd name="connsiteX859" fmla="*/ 3882765 w 7467600"/>
              <a:gd name="connsiteY859" fmla="*/ 0 h 6858000"/>
              <a:gd name="connsiteX860" fmla="*/ 3995099 w 7467600"/>
              <a:gd name="connsiteY860" fmla="*/ 0 h 6858000"/>
              <a:gd name="connsiteX861" fmla="*/ 4163818 w 7467600"/>
              <a:gd name="connsiteY861" fmla="*/ 234104 h 6858000"/>
              <a:gd name="connsiteX862" fmla="*/ 4172099 w 7467600"/>
              <a:gd name="connsiteY862" fmla="*/ 234207 h 6858000"/>
              <a:gd name="connsiteX863" fmla="*/ 4784282 w 7467600"/>
              <a:gd name="connsiteY863" fmla="*/ 276561 h 6858000"/>
              <a:gd name="connsiteX864" fmla="*/ 4801687 w 7467600"/>
              <a:gd name="connsiteY864" fmla="*/ 267764 h 6858000"/>
              <a:gd name="connsiteX865" fmla="*/ 6082788 w 7467600"/>
              <a:gd name="connsiteY865" fmla="*/ 64119 h 6858000"/>
              <a:gd name="connsiteX866" fmla="*/ 6099442 w 7467600"/>
              <a:gd name="connsiteY866" fmla="*/ 82568 h 6858000"/>
              <a:gd name="connsiteX867" fmla="*/ 4804137 w 7467600"/>
              <a:gd name="connsiteY867" fmla="*/ 320931 h 6858000"/>
              <a:gd name="connsiteX868" fmla="*/ 4227047 w 7467600"/>
              <a:gd name="connsiteY868" fmla="*/ 313415 h 6858000"/>
              <a:gd name="connsiteX869" fmla="*/ 4346041 w 7467600"/>
              <a:gd name="connsiteY869" fmla="*/ 456086 h 6858000"/>
              <a:gd name="connsiteX870" fmla="*/ 4870967 w 7467600"/>
              <a:gd name="connsiteY870" fmla="*/ 963061 h 6858000"/>
              <a:gd name="connsiteX871" fmla="*/ 4889647 w 7467600"/>
              <a:gd name="connsiteY871" fmla="*/ 957147 h 6858000"/>
              <a:gd name="connsiteX872" fmla="*/ 5422504 w 7467600"/>
              <a:gd name="connsiteY872" fmla="*/ 805191 h 6858000"/>
              <a:gd name="connsiteX873" fmla="*/ 6087656 w 7467600"/>
              <a:gd name="connsiteY873" fmla="*/ 826703 h 6858000"/>
              <a:gd name="connsiteX874" fmla="*/ 6058717 w 7467600"/>
              <a:gd name="connsiteY874" fmla="*/ 865992 h 6858000"/>
              <a:gd name="connsiteX875" fmla="*/ 4974153 w 7467600"/>
              <a:gd name="connsiteY875" fmla="*/ 1045456 h 6858000"/>
              <a:gd name="connsiteX876" fmla="*/ 5627835 w 7467600"/>
              <a:gd name="connsiteY876" fmla="*/ 1472077 h 6858000"/>
              <a:gd name="connsiteX877" fmla="*/ 5629817 w 7467600"/>
              <a:gd name="connsiteY877" fmla="*/ 1471412 h 6858000"/>
              <a:gd name="connsiteX878" fmla="*/ 5634124 w 7467600"/>
              <a:gd name="connsiteY878" fmla="*/ 1470572 h 6858000"/>
              <a:gd name="connsiteX879" fmla="*/ 5755832 w 7467600"/>
              <a:gd name="connsiteY879" fmla="*/ 1383886 h 6858000"/>
              <a:gd name="connsiteX880" fmla="*/ 6014186 w 7467600"/>
              <a:gd name="connsiteY880" fmla="*/ 1279799 h 6858000"/>
              <a:gd name="connsiteX881" fmla="*/ 6901619 w 7467600"/>
              <a:gd name="connsiteY881" fmla="*/ 1047874 h 6858000"/>
              <a:gd name="connsiteX882" fmla="*/ 6931566 w 7467600"/>
              <a:gd name="connsiteY882" fmla="*/ 1062034 h 6858000"/>
              <a:gd name="connsiteX883" fmla="*/ 5790982 w 7467600"/>
              <a:gd name="connsiteY883" fmla="*/ 1561380 h 6858000"/>
              <a:gd name="connsiteX884" fmla="*/ 6188971 w 7467600"/>
              <a:gd name="connsiteY884" fmla="*/ 1755168 h 6858000"/>
              <a:gd name="connsiteX885" fmla="*/ 6202446 w 7467600"/>
              <a:gd name="connsiteY885" fmla="*/ 1752268 h 6858000"/>
              <a:gd name="connsiteX886" fmla="*/ 7179560 w 7467600"/>
              <a:gd name="connsiteY886" fmla="*/ 1467551 h 6858000"/>
              <a:gd name="connsiteX887" fmla="*/ 7158730 w 7467600"/>
              <a:gd name="connsiteY887" fmla="*/ 1507835 h 6858000"/>
              <a:gd name="connsiteX888" fmla="*/ 6326959 w 7467600"/>
              <a:gd name="connsiteY888" fmla="*/ 1817686 h 6858000"/>
              <a:gd name="connsiteX889" fmla="*/ 6537433 w 7467600"/>
              <a:gd name="connsiteY889" fmla="*/ 1907790 h 6858000"/>
              <a:gd name="connsiteX890" fmla="*/ 6550221 w 7467600"/>
              <a:gd name="connsiteY890" fmla="*/ 1910729 h 6858000"/>
              <a:gd name="connsiteX891" fmla="*/ 6964438 w 7467600"/>
              <a:gd name="connsiteY891" fmla="*/ 2209505 h 6858000"/>
              <a:gd name="connsiteX892" fmla="*/ 7367862 w 7467600"/>
              <a:gd name="connsiteY892" fmla="*/ 2806833 h 6858000"/>
              <a:gd name="connsiteX893" fmla="*/ 7364329 w 7467600"/>
              <a:gd name="connsiteY893" fmla="*/ 2826907 h 6858000"/>
              <a:gd name="connsiteX894" fmla="*/ 7290545 w 7467600"/>
              <a:gd name="connsiteY894" fmla="*/ 2850663 h 6858000"/>
              <a:gd name="connsiteX895" fmla="*/ 6472036 w 7467600"/>
              <a:gd name="connsiteY895" fmla="*/ 1959003 h 6858000"/>
              <a:gd name="connsiteX896" fmla="*/ 5792897 w 7467600"/>
              <a:gd name="connsiteY896" fmla="*/ 1647747 h 6858000"/>
              <a:gd name="connsiteX897" fmla="*/ 5842751 w 7467600"/>
              <a:gd name="connsiteY897" fmla="*/ 1816112 h 6858000"/>
              <a:gd name="connsiteX898" fmla="*/ 5847424 w 7467600"/>
              <a:gd name="connsiteY898" fmla="*/ 1815776 h 6858000"/>
              <a:gd name="connsiteX899" fmla="*/ 6399821 w 7467600"/>
              <a:gd name="connsiteY899" fmla="*/ 2344799 h 6858000"/>
              <a:gd name="connsiteX900" fmla="*/ 6323232 w 7467600"/>
              <a:gd name="connsiteY900" fmla="*/ 2389634 h 6858000"/>
              <a:gd name="connsiteX901" fmla="*/ 5942958 w 7467600"/>
              <a:gd name="connsiteY901" fmla="*/ 2077708 h 6858000"/>
              <a:gd name="connsiteX902" fmla="*/ 5921559 w 7467600"/>
              <a:gd name="connsiteY902" fmla="*/ 2378596 h 6858000"/>
              <a:gd name="connsiteX903" fmla="*/ 5817651 w 7467600"/>
              <a:gd name="connsiteY903" fmla="*/ 3023919 h 6858000"/>
              <a:gd name="connsiteX904" fmla="*/ 5729634 w 7467600"/>
              <a:gd name="connsiteY904" fmla="*/ 3051849 h 6858000"/>
              <a:gd name="connsiteX905" fmla="*/ 5611018 w 7467600"/>
              <a:gd name="connsiteY905" fmla="*/ 2316769 h 6858000"/>
              <a:gd name="connsiteX906" fmla="*/ 5687608 w 7467600"/>
              <a:gd name="connsiteY906" fmla="*/ 2039972 h 6858000"/>
              <a:gd name="connsiteX907" fmla="*/ 5657554 w 7467600"/>
              <a:gd name="connsiteY907" fmla="*/ 1576445 h 6858000"/>
              <a:gd name="connsiteX908" fmla="*/ 5150475 w 7467600"/>
              <a:gd name="connsiteY908" fmla="*/ 1274012 h 6858000"/>
              <a:gd name="connsiteX909" fmla="*/ 5349142 w 7467600"/>
              <a:gd name="connsiteY909" fmla="*/ 2204405 h 6858000"/>
              <a:gd name="connsiteX910" fmla="*/ 5262214 w 7467600"/>
              <a:gd name="connsiteY910" fmla="*/ 2233836 h 6858000"/>
              <a:gd name="connsiteX911" fmla="*/ 4981539 w 7467600"/>
              <a:gd name="connsiteY911" fmla="*/ 1542201 h 6858000"/>
              <a:gd name="connsiteX912" fmla="*/ 4958461 w 7467600"/>
              <a:gd name="connsiteY912" fmla="*/ 1136957 h 6858000"/>
              <a:gd name="connsiteX913" fmla="*/ 4655015 w 7467600"/>
              <a:gd name="connsiteY913" fmla="*/ 891426 h 6858000"/>
              <a:gd name="connsiteX914" fmla="*/ 4348002 w 7467600"/>
              <a:gd name="connsiteY914" fmla="*/ 2205895 h 6858000"/>
              <a:gd name="connsiteX915" fmla="*/ 4262250 w 7467600"/>
              <a:gd name="connsiteY915" fmla="*/ 2219972 h 6858000"/>
              <a:gd name="connsiteX916" fmla="*/ 4550611 w 7467600"/>
              <a:gd name="connsiteY916" fmla="*/ 817540 h 6858000"/>
              <a:gd name="connsiteX917" fmla="*/ 4564418 w 7467600"/>
              <a:gd name="connsiteY917" fmla="*/ 808293 h 6858000"/>
              <a:gd name="connsiteX918" fmla="*/ 4266388 w 7467600"/>
              <a:gd name="connsiteY918" fmla="*/ 500083 h 6858000"/>
              <a:gd name="connsiteX919" fmla="*/ 4032842 w 7467600"/>
              <a:gd name="connsiteY919" fmla="*/ 211809 h 6858000"/>
              <a:gd name="connsiteX920" fmla="*/ 3882765 w 7467600"/>
              <a:gd name="connsiteY920" fmla="*/ 0 h 6858000"/>
              <a:gd name="connsiteX921" fmla="*/ 3721337 w 7467600"/>
              <a:gd name="connsiteY921" fmla="*/ 0 h 6858000"/>
              <a:gd name="connsiteX922" fmla="*/ 3797544 w 7467600"/>
              <a:gd name="connsiteY922" fmla="*/ 0 h 6858000"/>
              <a:gd name="connsiteX923" fmla="*/ 3775734 w 7467600"/>
              <a:gd name="connsiteY923" fmla="*/ 95131 h 6858000"/>
              <a:gd name="connsiteX924" fmla="*/ 3724807 w 7467600"/>
              <a:gd name="connsiteY924" fmla="*/ 272257 h 6858000"/>
              <a:gd name="connsiteX925" fmla="*/ 3726844 w 7467600"/>
              <a:gd name="connsiteY925" fmla="*/ 282988 h 6858000"/>
              <a:gd name="connsiteX926" fmla="*/ 3742664 w 7467600"/>
              <a:gd name="connsiteY926" fmla="*/ 279918 h 6858000"/>
              <a:gd name="connsiteX927" fmla="*/ 4103910 w 7467600"/>
              <a:gd name="connsiteY927" fmla="*/ 1161917 h 6858000"/>
              <a:gd name="connsiteX928" fmla="*/ 4020269 w 7467600"/>
              <a:gd name="connsiteY928" fmla="*/ 1200406 h 6858000"/>
              <a:gd name="connsiteX929" fmla="*/ 3674882 w 7467600"/>
              <a:gd name="connsiteY929" fmla="*/ 488524 h 6858000"/>
              <a:gd name="connsiteX930" fmla="*/ 3132682 w 7467600"/>
              <a:gd name="connsiteY930" fmla="*/ 1072284 h 6858000"/>
              <a:gd name="connsiteX931" fmla="*/ 2716346 w 7467600"/>
              <a:gd name="connsiteY931" fmla="*/ 1276376 h 6858000"/>
              <a:gd name="connsiteX932" fmla="*/ 2716772 w 7467600"/>
              <a:gd name="connsiteY932" fmla="*/ 1255462 h 6858000"/>
              <a:gd name="connsiteX933" fmla="*/ 3471096 w 7467600"/>
              <a:gd name="connsiteY933" fmla="*/ 437072 h 6858000"/>
              <a:gd name="connsiteX934" fmla="*/ 3639057 w 7467600"/>
              <a:gd name="connsiteY934" fmla="*/ 286334 h 6858000"/>
              <a:gd name="connsiteX935" fmla="*/ 3640309 w 7467600"/>
              <a:gd name="connsiteY935" fmla="*/ 284664 h 6858000"/>
              <a:gd name="connsiteX936" fmla="*/ 3646022 w 7467600"/>
              <a:gd name="connsiteY936" fmla="*/ 276711 h 6858000"/>
              <a:gd name="connsiteX937" fmla="*/ 3707943 w 7467600"/>
              <a:gd name="connsiteY937" fmla="*/ 65958 h 6858000"/>
              <a:gd name="connsiteX938" fmla="*/ 3721337 w 7467600"/>
              <a:gd name="connsiteY938" fmla="*/ 0 h 6858000"/>
              <a:gd name="connsiteX939" fmla="*/ 2867960 w 7467600"/>
              <a:gd name="connsiteY939" fmla="*/ 0 h 6858000"/>
              <a:gd name="connsiteX940" fmla="*/ 2926351 w 7467600"/>
              <a:gd name="connsiteY940" fmla="*/ 0 h 6858000"/>
              <a:gd name="connsiteX941" fmla="*/ 2902823 w 7467600"/>
              <a:gd name="connsiteY941" fmla="*/ 262929 h 6858000"/>
              <a:gd name="connsiteX942" fmla="*/ 2940663 w 7467600"/>
              <a:gd name="connsiteY942" fmla="*/ 140884 h 6858000"/>
              <a:gd name="connsiteX943" fmla="*/ 2947039 w 7467600"/>
              <a:gd name="connsiteY943" fmla="*/ 122524 h 6858000"/>
              <a:gd name="connsiteX944" fmla="*/ 2984316 w 7467600"/>
              <a:gd name="connsiteY944" fmla="*/ 0 h 6858000"/>
              <a:gd name="connsiteX945" fmla="*/ 3016114 w 7467600"/>
              <a:gd name="connsiteY945" fmla="*/ 0 h 6858000"/>
              <a:gd name="connsiteX946" fmla="*/ 2979949 w 7467600"/>
              <a:gd name="connsiteY946" fmla="*/ 119274 h 6858000"/>
              <a:gd name="connsiteX947" fmla="*/ 3023879 w 7467600"/>
              <a:gd name="connsiteY947" fmla="*/ 0 h 6858000"/>
              <a:gd name="connsiteX948" fmla="*/ 3105400 w 7467600"/>
              <a:gd name="connsiteY948" fmla="*/ 0 h 6858000"/>
              <a:gd name="connsiteX949" fmla="*/ 3094669 w 7467600"/>
              <a:gd name="connsiteY949" fmla="*/ 30308 h 6858000"/>
              <a:gd name="connsiteX950" fmla="*/ 2901945 w 7467600"/>
              <a:gd name="connsiteY950" fmla="*/ 466538 h 6858000"/>
              <a:gd name="connsiteX951" fmla="*/ 2815209 w 7467600"/>
              <a:gd name="connsiteY951" fmla="*/ 497361 h 6858000"/>
              <a:gd name="connsiteX952" fmla="*/ 2844845 w 7467600"/>
              <a:gd name="connsiteY952" fmla="*/ 127638 h 6858000"/>
              <a:gd name="connsiteX953" fmla="*/ 2867960 w 7467600"/>
              <a:gd name="connsiteY953" fmla="*/ 0 h 6858000"/>
              <a:gd name="connsiteX954" fmla="*/ 1057230 w 7467600"/>
              <a:gd name="connsiteY954" fmla="*/ 0 h 6858000"/>
              <a:gd name="connsiteX955" fmla="*/ 1111003 w 7467600"/>
              <a:gd name="connsiteY955" fmla="*/ 0 h 6858000"/>
              <a:gd name="connsiteX956" fmla="*/ 1125553 w 7467600"/>
              <a:gd name="connsiteY956" fmla="*/ 52588 h 6858000"/>
              <a:gd name="connsiteX957" fmla="*/ 1304276 w 7467600"/>
              <a:gd name="connsiteY957" fmla="*/ 476275 h 6858000"/>
              <a:gd name="connsiteX958" fmla="*/ 1492066 w 7467600"/>
              <a:gd name="connsiteY958" fmla="*/ 886333 h 6858000"/>
              <a:gd name="connsiteX959" fmla="*/ 1423698 w 7467600"/>
              <a:gd name="connsiteY959" fmla="*/ 710817 h 6858000"/>
              <a:gd name="connsiteX960" fmla="*/ 1357609 w 7467600"/>
              <a:gd name="connsiteY960" fmla="*/ 532892 h 6858000"/>
              <a:gd name="connsiteX961" fmla="*/ 1309550 w 7467600"/>
              <a:gd name="connsiteY961" fmla="*/ 374031 h 6858000"/>
              <a:gd name="connsiteX962" fmla="*/ 1193673 w 7467600"/>
              <a:gd name="connsiteY962" fmla="*/ 49533 h 6858000"/>
              <a:gd name="connsiteX963" fmla="*/ 1164391 w 7467600"/>
              <a:gd name="connsiteY963" fmla="*/ 0 h 6858000"/>
              <a:gd name="connsiteX964" fmla="*/ 1200666 w 7467600"/>
              <a:gd name="connsiteY964" fmla="*/ 0 h 6858000"/>
              <a:gd name="connsiteX965" fmla="*/ 1223408 w 7467600"/>
              <a:gd name="connsiteY965" fmla="*/ 38996 h 6858000"/>
              <a:gd name="connsiteX966" fmla="*/ 1339635 w 7467600"/>
              <a:gd name="connsiteY966" fmla="*/ 365517 h 6858000"/>
              <a:gd name="connsiteX967" fmla="*/ 1387469 w 7467600"/>
              <a:gd name="connsiteY967" fmla="*/ 523079 h 6858000"/>
              <a:gd name="connsiteX968" fmla="*/ 1452685 w 7467600"/>
              <a:gd name="connsiteY968" fmla="*/ 699806 h 6858000"/>
              <a:gd name="connsiteX969" fmla="*/ 1492092 w 7467600"/>
              <a:gd name="connsiteY969" fmla="*/ 800424 h 6858000"/>
              <a:gd name="connsiteX970" fmla="*/ 1455302 w 7467600"/>
              <a:gd name="connsiteY970" fmla="*/ 632913 h 6858000"/>
              <a:gd name="connsiteX971" fmla="*/ 1222336 w 7467600"/>
              <a:gd name="connsiteY971" fmla="*/ 9480 h 6858000"/>
              <a:gd name="connsiteX972" fmla="*/ 1214634 w 7467600"/>
              <a:gd name="connsiteY972" fmla="*/ 0 h 6858000"/>
              <a:gd name="connsiteX973" fmla="*/ 1289827 w 7467600"/>
              <a:gd name="connsiteY973" fmla="*/ 0 h 6858000"/>
              <a:gd name="connsiteX974" fmla="*/ 1321076 w 7467600"/>
              <a:gd name="connsiteY974" fmla="*/ 59722 h 6858000"/>
              <a:gd name="connsiteX975" fmla="*/ 1512579 w 7467600"/>
              <a:gd name="connsiteY975" fmla="*/ 626441 h 6858000"/>
              <a:gd name="connsiteX976" fmla="*/ 1506076 w 7467600"/>
              <a:gd name="connsiteY976" fmla="*/ 1089289 h 6858000"/>
              <a:gd name="connsiteX977" fmla="*/ 1486346 w 7467600"/>
              <a:gd name="connsiteY977" fmla="*/ 1079919 h 6858000"/>
              <a:gd name="connsiteX978" fmla="*/ 1070511 w 7467600"/>
              <a:gd name="connsiteY978" fmla="*/ 48609 h 6858000"/>
              <a:gd name="connsiteX979" fmla="*/ 1057230 w 7467600"/>
              <a:gd name="connsiteY979" fmla="*/ 0 h 6858000"/>
              <a:gd name="connsiteX980" fmla="*/ 43151 w 7467600"/>
              <a:gd name="connsiteY980" fmla="*/ 0 h 6858000"/>
              <a:gd name="connsiteX981" fmla="*/ 95283 w 7467600"/>
              <a:gd name="connsiteY981" fmla="*/ 0 h 6858000"/>
              <a:gd name="connsiteX982" fmla="*/ 300708 w 7467600"/>
              <a:gd name="connsiteY982" fmla="*/ 154571 h 6858000"/>
              <a:gd name="connsiteX983" fmla="*/ 530414 w 7467600"/>
              <a:gd name="connsiteY983" fmla="*/ 354673 h 6858000"/>
              <a:gd name="connsiteX984" fmla="*/ 333785 w 7467600"/>
              <a:gd name="connsiteY984" fmla="*/ 161564 h 6858000"/>
              <a:gd name="connsiteX985" fmla="*/ 147005 w 7467600"/>
              <a:gd name="connsiteY985" fmla="*/ 0 h 6858000"/>
              <a:gd name="connsiteX986" fmla="*/ 272509 w 7467600"/>
              <a:gd name="connsiteY986" fmla="*/ 0 h 6858000"/>
              <a:gd name="connsiteX987" fmla="*/ 326276 w 7467600"/>
              <a:gd name="connsiteY987" fmla="*/ 45847 h 6858000"/>
              <a:gd name="connsiteX988" fmla="*/ 823759 w 7467600"/>
              <a:gd name="connsiteY988" fmla="*/ 574145 h 6858000"/>
              <a:gd name="connsiteX989" fmla="*/ 811254 w 7467600"/>
              <a:gd name="connsiteY989" fmla="*/ 665546 h 6858000"/>
              <a:gd name="connsiteX990" fmla="*/ 154042 w 7467600"/>
              <a:gd name="connsiteY990" fmla="*/ 261522 h 6858000"/>
              <a:gd name="connsiteX991" fmla="*/ 13550 w 7467600"/>
              <a:gd name="connsiteY991" fmla="*/ 158423 h 6858000"/>
              <a:gd name="connsiteX992" fmla="*/ 0 w 7467600"/>
              <a:gd name="connsiteY992" fmla="*/ 146618 h 6858000"/>
              <a:gd name="connsiteX993" fmla="*/ 0 w 7467600"/>
              <a:gd name="connsiteY993" fmla="*/ 59161 h 6858000"/>
              <a:gd name="connsiteX994" fmla="*/ 45427 w 7467600"/>
              <a:gd name="connsiteY994" fmla="*/ 101078 h 6858000"/>
              <a:gd name="connsiteX995" fmla="*/ 630103 w 7467600"/>
              <a:gd name="connsiteY995" fmla="*/ 485885 h 6858000"/>
              <a:gd name="connsiteX996" fmla="*/ 532040 w 7467600"/>
              <a:gd name="connsiteY996" fmla="*/ 399359 h 6858000"/>
              <a:gd name="connsiteX997" fmla="*/ 517618 w 7467600"/>
              <a:gd name="connsiteY997" fmla="*/ 385726 h 6858000"/>
              <a:gd name="connsiteX998" fmla="*/ 285074 w 7467600"/>
              <a:gd name="connsiteY998" fmla="*/ 182755 h 6858000"/>
              <a:gd name="connsiteX999" fmla="*/ 43151 w 7467600"/>
              <a:gd name="connsiteY999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467600 w 7467600"/>
              <a:gd name="connsiteY127" fmla="*/ 5361850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41225 h 6858000"/>
              <a:gd name="connsiteX138" fmla="*/ 7467600 w 7467600"/>
              <a:gd name="connsiteY138" fmla="*/ 5277736 h 6858000"/>
              <a:gd name="connsiteX139" fmla="*/ 7327465 w 7467600"/>
              <a:gd name="connsiteY139" fmla="*/ 5174181 h 6858000"/>
              <a:gd name="connsiteX140" fmla="*/ 7353035 w 7467600"/>
              <a:gd name="connsiteY140" fmla="*/ 5197318 h 6858000"/>
              <a:gd name="connsiteX141" fmla="*/ 7467600 w 7467600"/>
              <a:gd name="connsiteY141" fmla="*/ 5297634 h 6858000"/>
              <a:gd name="connsiteX142" fmla="*/ 7467600 w 7467600"/>
              <a:gd name="connsiteY142" fmla="*/ 5361850 h 6858000"/>
              <a:gd name="connsiteX143" fmla="*/ 1903353 w 7467600"/>
              <a:gd name="connsiteY143" fmla="*/ 5044827 h 6858000"/>
              <a:gd name="connsiteX144" fmla="*/ 1936931 w 7467600"/>
              <a:gd name="connsiteY144" fmla="*/ 5093954 h 6858000"/>
              <a:gd name="connsiteX145" fmla="*/ 2195868 w 7467600"/>
              <a:gd name="connsiteY145" fmla="*/ 5396574 h 6858000"/>
              <a:gd name="connsiteX146" fmla="*/ 2088852 w 7467600"/>
              <a:gd name="connsiteY146" fmla="*/ 5166123 h 6858000"/>
              <a:gd name="connsiteX147" fmla="*/ 1958241 w 7467600"/>
              <a:gd name="connsiteY147" fmla="*/ 5067955 h 6858000"/>
              <a:gd name="connsiteX148" fmla="*/ 1903353 w 7467600"/>
              <a:gd name="connsiteY148" fmla="*/ 5044827 h 6858000"/>
              <a:gd name="connsiteX149" fmla="*/ 1979378 w 7467600"/>
              <a:gd name="connsiteY149" fmla="*/ 4769504 h 6858000"/>
              <a:gd name="connsiteX150" fmla="*/ 2882120 w 7467600"/>
              <a:gd name="connsiteY150" fmla="*/ 5064547 h 6858000"/>
              <a:gd name="connsiteX151" fmla="*/ 2793103 w 7467600"/>
              <a:gd name="connsiteY151" fmla="*/ 5039699 h 6858000"/>
              <a:gd name="connsiteX152" fmla="*/ 2770041 w 7467600"/>
              <a:gd name="connsiteY152" fmla="*/ 5033634 h 6858000"/>
              <a:gd name="connsiteX153" fmla="*/ 1979378 w 7467600"/>
              <a:gd name="connsiteY153" fmla="*/ 4769504 h 6858000"/>
              <a:gd name="connsiteX154" fmla="*/ 1927410 w 7467600"/>
              <a:gd name="connsiteY154" fmla="*/ 4716164 h 6858000"/>
              <a:gd name="connsiteX155" fmla="*/ 1959587 w 7467600"/>
              <a:gd name="connsiteY155" fmla="*/ 4728849 h 6858000"/>
              <a:gd name="connsiteX156" fmla="*/ 2777707 w 7467600"/>
              <a:gd name="connsiteY156" fmla="*/ 5003991 h 6858000"/>
              <a:gd name="connsiteX157" fmla="*/ 2800768 w 7467600"/>
              <a:gd name="connsiteY157" fmla="*/ 5010056 h 6858000"/>
              <a:gd name="connsiteX158" fmla="*/ 2879408 w 7467600"/>
              <a:gd name="connsiteY158" fmla="*/ 5031590 h 6858000"/>
              <a:gd name="connsiteX159" fmla="*/ 2862295 w 7467600"/>
              <a:gd name="connsiteY159" fmla="*/ 5022958 h 6858000"/>
              <a:gd name="connsiteX160" fmla="*/ 2813343 w 7467600"/>
              <a:gd name="connsiteY160" fmla="*/ 4998369 h 6858000"/>
              <a:gd name="connsiteX161" fmla="*/ 2646245 w 7467600"/>
              <a:gd name="connsiteY161" fmla="*/ 4930999 h 6858000"/>
              <a:gd name="connsiteX162" fmla="*/ 1999243 w 7467600"/>
              <a:gd name="connsiteY162" fmla="*/ 4730524 h 6858000"/>
              <a:gd name="connsiteX163" fmla="*/ 1979527 w 7467600"/>
              <a:gd name="connsiteY163" fmla="*/ 4726651 h 6858000"/>
              <a:gd name="connsiteX164" fmla="*/ 1927410 w 7467600"/>
              <a:gd name="connsiteY164" fmla="*/ 4716164 h 6858000"/>
              <a:gd name="connsiteX165" fmla="*/ 1997014 w 7467600"/>
              <a:gd name="connsiteY165" fmla="*/ 4698007 h 6858000"/>
              <a:gd name="connsiteX166" fmla="*/ 2005458 w 7467600"/>
              <a:gd name="connsiteY166" fmla="*/ 4699540 h 6858000"/>
              <a:gd name="connsiteX167" fmla="*/ 2657186 w 7467600"/>
              <a:gd name="connsiteY167" fmla="*/ 4901687 h 6858000"/>
              <a:gd name="connsiteX168" fmla="*/ 2826662 w 7467600"/>
              <a:gd name="connsiteY168" fmla="*/ 4970362 h 6858000"/>
              <a:gd name="connsiteX169" fmla="*/ 2876100 w 7467600"/>
              <a:gd name="connsiteY169" fmla="*/ 4995397 h 6858000"/>
              <a:gd name="connsiteX170" fmla="*/ 3042600 w 7467600"/>
              <a:gd name="connsiteY170" fmla="*/ 5059532 h 6858000"/>
              <a:gd name="connsiteX171" fmla="*/ 1997014 w 7467600"/>
              <a:gd name="connsiteY171" fmla="*/ 4698007 h 6858000"/>
              <a:gd name="connsiteX172" fmla="*/ 2305292 w 7467600"/>
              <a:gd name="connsiteY172" fmla="*/ 4219492 h 6858000"/>
              <a:gd name="connsiteX173" fmla="*/ 3360922 w 7467600"/>
              <a:gd name="connsiteY173" fmla="*/ 4529373 h 6858000"/>
              <a:gd name="connsiteX174" fmla="*/ 3492420 w 7467600"/>
              <a:gd name="connsiteY174" fmla="*/ 4510145 h 6858000"/>
              <a:gd name="connsiteX175" fmla="*/ 3364086 w 7467600"/>
              <a:gd name="connsiteY175" fmla="*/ 4480340 h 6858000"/>
              <a:gd name="connsiteX176" fmla="*/ 3225818 w 7467600"/>
              <a:gd name="connsiteY176" fmla="*/ 4411822 h 6858000"/>
              <a:gd name="connsiteX177" fmla="*/ 3129696 w 7467600"/>
              <a:gd name="connsiteY177" fmla="*/ 4360704 h 6858000"/>
              <a:gd name="connsiteX178" fmla="*/ 2814545 w 7467600"/>
              <a:gd name="connsiteY178" fmla="*/ 4282955 h 6858000"/>
              <a:gd name="connsiteX179" fmla="*/ 2305292 w 7467600"/>
              <a:gd name="connsiteY179" fmla="*/ 4219492 h 6858000"/>
              <a:gd name="connsiteX180" fmla="*/ 2626982 w 7467600"/>
              <a:gd name="connsiteY180" fmla="*/ 4206450 h 6858000"/>
              <a:gd name="connsiteX181" fmla="*/ 2490617 w 7467600"/>
              <a:gd name="connsiteY181" fmla="*/ 4206951 h 6858000"/>
              <a:gd name="connsiteX182" fmla="*/ 2819869 w 7467600"/>
              <a:gd name="connsiteY182" fmla="*/ 4252936 h 6858000"/>
              <a:gd name="connsiteX183" fmla="*/ 3143018 w 7467600"/>
              <a:gd name="connsiteY183" fmla="*/ 4332698 h 6858000"/>
              <a:gd name="connsiteX184" fmla="*/ 3241520 w 7467600"/>
              <a:gd name="connsiteY184" fmla="*/ 4385112 h 6858000"/>
              <a:gd name="connsiteX185" fmla="*/ 3374575 w 7467600"/>
              <a:gd name="connsiteY185" fmla="*/ 4451517 h 6858000"/>
              <a:gd name="connsiteX186" fmla="*/ 3505221 w 7467600"/>
              <a:gd name="connsiteY186" fmla="*/ 4480757 h 6858000"/>
              <a:gd name="connsiteX187" fmla="*/ 2626982 w 7467600"/>
              <a:gd name="connsiteY187" fmla="*/ 4206450 h 6858000"/>
              <a:gd name="connsiteX188" fmla="*/ 1310106 w 7467600"/>
              <a:gd name="connsiteY188" fmla="*/ 3943217 h 6858000"/>
              <a:gd name="connsiteX189" fmla="*/ 854994 w 7467600"/>
              <a:gd name="connsiteY189" fmla="*/ 4399136 h 6858000"/>
              <a:gd name="connsiteX190" fmla="*/ 742462 w 7467600"/>
              <a:gd name="connsiteY190" fmla="*/ 4594648 h 6858000"/>
              <a:gd name="connsiteX191" fmla="*/ 820602 w 7467600"/>
              <a:gd name="connsiteY191" fmla="*/ 4485915 h 6858000"/>
              <a:gd name="connsiteX192" fmla="*/ 878295 w 7467600"/>
              <a:gd name="connsiteY192" fmla="*/ 4403594 h 6858000"/>
              <a:gd name="connsiteX193" fmla="*/ 1240607 w 7467600"/>
              <a:gd name="connsiteY193" fmla="*/ 4010401 h 6858000"/>
              <a:gd name="connsiteX194" fmla="*/ 1310106 w 7467600"/>
              <a:gd name="connsiteY194" fmla="*/ 3943217 h 6858000"/>
              <a:gd name="connsiteX195" fmla="*/ 1423113 w 7467600"/>
              <a:gd name="connsiteY195" fmla="*/ 3874565 h 6858000"/>
              <a:gd name="connsiteX196" fmla="*/ 1260565 w 7467600"/>
              <a:gd name="connsiteY196" fmla="*/ 4031982 h 6858000"/>
              <a:gd name="connsiteX197" fmla="*/ 901900 w 7467600"/>
              <a:gd name="connsiteY197" fmla="*/ 4421236 h 6858000"/>
              <a:gd name="connsiteX198" fmla="*/ 845044 w 7467600"/>
              <a:gd name="connsiteY198" fmla="*/ 4502436 h 6858000"/>
              <a:gd name="connsiteX199" fmla="*/ 685926 w 7467600"/>
              <a:gd name="connsiteY199" fmla="*/ 4703069 h 6858000"/>
              <a:gd name="connsiteX200" fmla="*/ 684248 w 7467600"/>
              <a:gd name="connsiteY200" fmla="*/ 4706721 h 6858000"/>
              <a:gd name="connsiteX201" fmla="*/ 1423113 w 7467600"/>
              <a:gd name="connsiteY201" fmla="*/ 3874565 h 6858000"/>
              <a:gd name="connsiteX202" fmla="*/ 3316479 w 7467600"/>
              <a:gd name="connsiteY202" fmla="*/ 3872136 h 6858000"/>
              <a:gd name="connsiteX203" fmla="*/ 3546806 w 7467600"/>
              <a:gd name="connsiteY203" fmla="*/ 4356139 h 6858000"/>
              <a:gd name="connsiteX204" fmla="*/ 3364433 w 7467600"/>
              <a:gd name="connsiteY204" fmla="*/ 3953121 h 6858000"/>
              <a:gd name="connsiteX205" fmla="*/ 3316479 w 7467600"/>
              <a:gd name="connsiteY205" fmla="*/ 3872136 h 6858000"/>
              <a:gd name="connsiteX206" fmla="*/ 3291335 w 7467600"/>
              <a:gd name="connsiteY206" fmla="*/ 3767420 h 6858000"/>
              <a:gd name="connsiteX207" fmla="*/ 3390805 w 7467600"/>
              <a:gd name="connsiteY207" fmla="*/ 3937163 h 6858000"/>
              <a:gd name="connsiteX208" fmla="*/ 3579062 w 7467600"/>
              <a:gd name="connsiteY208" fmla="*/ 4359040 h 6858000"/>
              <a:gd name="connsiteX209" fmla="*/ 3467355 w 7467600"/>
              <a:gd name="connsiteY209" fmla="*/ 3988130 h 6858000"/>
              <a:gd name="connsiteX210" fmla="*/ 3310753 w 7467600"/>
              <a:gd name="connsiteY210" fmla="*/ 3787140 h 6858000"/>
              <a:gd name="connsiteX211" fmla="*/ 3291335 w 7467600"/>
              <a:gd name="connsiteY211" fmla="*/ 3767420 h 6858000"/>
              <a:gd name="connsiteX212" fmla="*/ 1635889 w 7467600"/>
              <a:gd name="connsiteY212" fmla="*/ 3709494 h 6858000"/>
              <a:gd name="connsiteX213" fmla="*/ 1634800 w 7467600"/>
              <a:gd name="connsiteY213" fmla="*/ 3731111 h 6858000"/>
              <a:gd name="connsiteX214" fmla="*/ 1635889 w 7467600"/>
              <a:gd name="connsiteY214" fmla="*/ 3709494 h 6858000"/>
              <a:gd name="connsiteX215" fmla="*/ 1510397 w 7467600"/>
              <a:gd name="connsiteY215" fmla="*/ 3684705 h 6858000"/>
              <a:gd name="connsiteX216" fmla="*/ 1146550 w 7467600"/>
              <a:gd name="connsiteY216" fmla="*/ 3802012 h 6858000"/>
              <a:gd name="connsiteX217" fmla="*/ 698834 w 7467600"/>
              <a:gd name="connsiteY217" fmla="*/ 3952272 h 6858000"/>
              <a:gd name="connsiteX218" fmla="*/ 34256 w 7467600"/>
              <a:gd name="connsiteY218" fmla="*/ 4347603 h 6858000"/>
              <a:gd name="connsiteX219" fmla="*/ 527241 w 7467600"/>
              <a:gd name="connsiteY219" fmla="*/ 4065078 h 6858000"/>
              <a:gd name="connsiteX220" fmla="*/ 1510397 w 7467600"/>
              <a:gd name="connsiteY220" fmla="*/ 3684705 h 6858000"/>
              <a:gd name="connsiteX221" fmla="*/ 1313114 w 7467600"/>
              <a:gd name="connsiteY221" fmla="*/ 3655216 h 6858000"/>
              <a:gd name="connsiteX222" fmla="*/ 1109304 w 7467600"/>
              <a:gd name="connsiteY222" fmla="*/ 3669030 h 6858000"/>
              <a:gd name="connsiteX223" fmla="*/ 8129 w 7467600"/>
              <a:gd name="connsiteY223" fmla="*/ 4330519 h 6858000"/>
              <a:gd name="connsiteX224" fmla="*/ 687572 w 7467600"/>
              <a:gd name="connsiteY224" fmla="*/ 3925629 h 6858000"/>
              <a:gd name="connsiteX225" fmla="*/ 1138365 w 7467600"/>
              <a:gd name="connsiteY225" fmla="*/ 3774515 h 6858000"/>
              <a:gd name="connsiteX226" fmla="*/ 1505579 w 7467600"/>
              <a:gd name="connsiteY226" fmla="*/ 3655526 h 6858000"/>
              <a:gd name="connsiteX227" fmla="*/ 1313114 w 7467600"/>
              <a:gd name="connsiteY227" fmla="*/ 3655216 h 6858000"/>
              <a:gd name="connsiteX228" fmla="*/ 3655073 w 7467600"/>
              <a:gd name="connsiteY228" fmla="*/ 3650884 h 6858000"/>
              <a:gd name="connsiteX229" fmla="*/ 3989938 w 7467600"/>
              <a:gd name="connsiteY229" fmla="*/ 3991685 h 6858000"/>
              <a:gd name="connsiteX230" fmla="*/ 4393907 w 7467600"/>
              <a:gd name="connsiteY230" fmla="*/ 4261258 h 6858000"/>
              <a:gd name="connsiteX231" fmla="*/ 4648051 w 7467600"/>
              <a:gd name="connsiteY231" fmla="*/ 4374051 h 6858000"/>
              <a:gd name="connsiteX232" fmla="*/ 4383389 w 7467600"/>
              <a:gd name="connsiteY232" fmla="*/ 4184369 h 6858000"/>
              <a:gd name="connsiteX233" fmla="*/ 4165508 w 7467600"/>
              <a:gd name="connsiteY233" fmla="*/ 4035196 h 6858000"/>
              <a:gd name="connsiteX234" fmla="*/ 4068162 w 7467600"/>
              <a:gd name="connsiteY234" fmla="*/ 3953394 h 6858000"/>
              <a:gd name="connsiteX235" fmla="*/ 3981416 w 7467600"/>
              <a:gd name="connsiteY235" fmla="*/ 3880482 h 6858000"/>
              <a:gd name="connsiteX236" fmla="*/ 3800147 w 7467600"/>
              <a:gd name="connsiteY236" fmla="*/ 3749872 h 6858000"/>
              <a:gd name="connsiteX237" fmla="*/ 3655073 w 7467600"/>
              <a:gd name="connsiteY237" fmla="*/ 3650884 h 6858000"/>
              <a:gd name="connsiteX238" fmla="*/ 3670252 w 7467600"/>
              <a:gd name="connsiteY238" fmla="*/ 3622798 h 6858000"/>
              <a:gd name="connsiteX239" fmla="*/ 3817258 w 7467600"/>
              <a:gd name="connsiteY239" fmla="*/ 3723577 h 6858000"/>
              <a:gd name="connsiteX240" fmla="*/ 4000461 w 7467600"/>
              <a:gd name="connsiteY240" fmla="*/ 3855966 h 6858000"/>
              <a:gd name="connsiteX241" fmla="*/ 4088180 w 7467600"/>
              <a:gd name="connsiteY241" fmla="*/ 3929774 h 6858000"/>
              <a:gd name="connsiteX242" fmla="*/ 4184555 w 7467600"/>
              <a:gd name="connsiteY242" fmla="*/ 4010683 h 6858000"/>
              <a:gd name="connsiteX243" fmla="*/ 4399563 w 7467600"/>
              <a:gd name="connsiteY243" fmla="*/ 4158106 h 6858000"/>
              <a:gd name="connsiteX244" fmla="*/ 4684469 w 7467600"/>
              <a:gd name="connsiteY244" fmla="*/ 4364680 h 6858000"/>
              <a:gd name="connsiteX245" fmla="*/ 4690271 w 7467600"/>
              <a:gd name="connsiteY245" fmla="*/ 4370034 h 6858000"/>
              <a:gd name="connsiteX246" fmla="*/ 4136093 w 7467600"/>
              <a:gd name="connsiteY246" fmla="*/ 3858466 h 6858000"/>
              <a:gd name="connsiteX247" fmla="*/ 3670252 w 7467600"/>
              <a:gd name="connsiteY247" fmla="*/ 3622798 h 6858000"/>
              <a:gd name="connsiteX248" fmla="*/ 4440129 w 7467600"/>
              <a:gd name="connsiteY248" fmla="*/ 3448571 h 6858000"/>
              <a:gd name="connsiteX249" fmla="*/ 4856525 w 7467600"/>
              <a:gd name="connsiteY249" fmla="*/ 3915351 h 6858000"/>
              <a:gd name="connsiteX250" fmla="*/ 5059055 w 7467600"/>
              <a:gd name="connsiteY250" fmla="*/ 4108918 h 6858000"/>
              <a:gd name="connsiteX251" fmla="*/ 5290070 w 7467600"/>
              <a:gd name="connsiteY251" fmla="*/ 4263619 h 6858000"/>
              <a:gd name="connsiteX252" fmla="*/ 4834991 w 7467600"/>
              <a:gd name="connsiteY252" fmla="*/ 3830985 h 6858000"/>
              <a:gd name="connsiteX253" fmla="*/ 4440129 w 7467600"/>
              <a:gd name="connsiteY253" fmla="*/ 3448571 h 6858000"/>
              <a:gd name="connsiteX254" fmla="*/ 4441737 w 7467600"/>
              <a:gd name="connsiteY254" fmla="*/ 3399734 h 6858000"/>
              <a:gd name="connsiteX255" fmla="*/ 4431236 w 7467600"/>
              <a:gd name="connsiteY255" fmla="*/ 3400954 h 6858000"/>
              <a:gd name="connsiteX256" fmla="*/ 4557150 w 7467600"/>
              <a:gd name="connsiteY256" fmla="*/ 3510023 h 6858000"/>
              <a:gd name="connsiteX257" fmla="*/ 4856936 w 7467600"/>
              <a:gd name="connsiteY257" fmla="*/ 3809146 h 6858000"/>
              <a:gd name="connsiteX258" fmla="*/ 5111996 w 7467600"/>
              <a:gd name="connsiteY258" fmla="*/ 4065759 h 6858000"/>
              <a:gd name="connsiteX259" fmla="*/ 5388878 w 7467600"/>
              <a:gd name="connsiteY259" fmla="*/ 4300185 h 6858000"/>
              <a:gd name="connsiteX260" fmla="*/ 5425556 w 7467600"/>
              <a:gd name="connsiteY260" fmla="*/ 4308967 h 6858000"/>
              <a:gd name="connsiteX261" fmla="*/ 4943646 w 7467600"/>
              <a:gd name="connsiteY261" fmla="*/ 3822916 h 6858000"/>
              <a:gd name="connsiteX262" fmla="*/ 4594837 w 7467600"/>
              <a:gd name="connsiteY262" fmla="*/ 3532274 h 6858000"/>
              <a:gd name="connsiteX263" fmla="*/ 4441737 w 7467600"/>
              <a:gd name="connsiteY263" fmla="*/ 3399734 h 6858000"/>
              <a:gd name="connsiteX264" fmla="*/ 5425834 w 7467600"/>
              <a:gd name="connsiteY264" fmla="*/ 3162785 h 6858000"/>
              <a:gd name="connsiteX265" fmla="*/ 5401644 w 7467600"/>
              <a:gd name="connsiteY265" fmla="*/ 3617847 h 6858000"/>
              <a:gd name="connsiteX266" fmla="*/ 5467256 w 7467600"/>
              <a:gd name="connsiteY266" fmla="*/ 4175494 h 6858000"/>
              <a:gd name="connsiteX267" fmla="*/ 5448069 w 7467600"/>
              <a:gd name="connsiteY267" fmla="*/ 3567554 h 6858000"/>
              <a:gd name="connsiteX268" fmla="*/ 5425834 w 7467600"/>
              <a:gd name="connsiteY268" fmla="*/ 3162785 h 6858000"/>
              <a:gd name="connsiteX269" fmla="*/ 1318687 w 7467600"/>
              <a:gd name="connsiteY269" fmla="*/ 3113840 h 6858000"/>
              <a:gd name="connsiteX270" fmla="*/ 1066793 w 7467600"/>
              <a:gd name="connsiteY270" fmla="*/ 3212171 h 6858000"/>
              <a:gd name="connsiteX271" fmla="*/ 993319 w 7467600"/>
              <a:gd name="connsiteY271" fmla="*/ 3247648 h 6858000"/>
              <a:gd name="connsiteX272" fmla="*/ 853081 w 7467600"/>
              <a:gd name="connsiteY272" fmla="*/ 3312410 h 6858000"/>
              <a:gd name="connsiteX273" fmla="*/ 805957 w 7467600"/>
              <a:gd name="connsiteY273" fmla="*/ 3330443 h 6858000"/>
              <a:gd name="connsiteX274" fmla="*/ 1318687 w 7467600"/>
              <a:gd name="connsiteY274" fmla="*/ 3113840 h 6858000"/>
              <a:gd name="connsiteX275" fmla="*/ 5453702 w 7467600"/>
              <a:gd name="connsiteY275" fmla="*/ 3090882 h 6858000"/>
              <a:gd name="connsiteX276" fmla="*/ 5480135 w 7467600"/>
              <a:gd name="connsiteY276" fmla="*/ 3565802 h 6858000"/>
              <a:gd name="connsiteX277" fmla="*/ 5499023 w 7467600"/>
              <a:gd name="connsiteY277" fmla="*/ 4166310 h 6858000"/>
              <a:gd name="connsiteX278" fmla="*/ 5547022 w 7467600"/>
              <a:gd name="connsiteY278" fmla="*/ 3607838 h 6858000"/>
              <a:gd name="connsiteX279" fmla="*/ 5515964 w 7467600"/>
              <a:gd name="connsiteY279" fmla="*/ 3378541 h 6858000"/>
              <a:gd name="connsiteX280" fmla="*/ 5453702 w 7467600"/>
              <a:gd name="connsiteY280" fmla="*/ 3090882 h 6858000"/>
              <a:gd name="connsiteX281" fmla="*/ 1238695 w 7467600"/>
              <a:gd name="connsiteY281" fmla="*/ 3076820 h 6858000"/>
              <a:gd name="connsiteX282" fmla="*/ 716371 w 7467600"/>
              <a:gd name="connsiteY282" fmla="*/ 3293249 h 6858000"/>
              <a:gd name="connsiteX283" fmla="*/ 579522 w 7467600"/>
              <a:gd name="connsiteY283" fmla="*/ 3371759 h 6858000"/>
              <a:gd name="connsiteX284" fmla="*/ 600288 w 7467600"/>
              <a:gd name="connsiteY284" fmla="*/ 3365555 h 6858000"/>
              <a:gd name="connsiteX285" fmla="*/ 840692 w 7467600"/>
              <a:gd name="connsiteY285" fmla="*/ 3284921 h 6858000"/>
              <a:gd name="connsiteX286" fmla="*/ 979248 w 7467600"/>
              <a:gd name="connsiteY286" fmla="*/ 3221003 h 6858000"/>
              <a:gd name="connsiteX287" fmla="*/ 1053282 w 7467600"/>
              <a:gd name="connsiteY287" fmla="*/ 3185247 h 6858000"/>
              <a:gd name="connsiteX288" fmla="*/ 1320603 w 7467600"/>
              <a:gd name="connsiteY288" fmla="*/ 3081281 h 6858000"/>
              <a:gd name="connsiteX289" fmla="*/ 1238695 w 7467600"/>
              <a:gd name="connsiteY289" fmla="*/ 3076820 h 6858000"/>
              <a:gd name="connsiteX290" fmla="*/ 5425627 w 7467600"/>
              <a:gd name="connsiteY290" fmla="*/ 2954192 h 6858000"/>
              <a:gd name="connsiteX291" fmla="*/ 5470770 w 7467600"/>
              <a:gd name="connsiteY291" fmla="*/ 3005435 h 6858000"/>
              <a:gd name="connsiteX292" fmla="*/ 5519779 w 7467600"/>
              <a:gd name="connsiteY292" fmla="*/ 4359223 h 6858000"/>
              <a:gd name="connsiteX293" fmla="*/ 5520293 w 7467600"/>
              <a:gd name="connsiteY293" fmla="*/ 4360602 h 6858000"/>
              <a:gd name="connsiteX294" fmla="*/ 5767221 w 7467600"/>
              <a:gd name="connsiteY294" fmla="*/ 4665564 h 6858000"/>
              <a:gd name="connsiteX295" fmla="*/ 6937169 w 7467600"/>
              <a:gd name="connsiteY295" fmla="*/ 4815941 h 6858000"/>
              <a:gd name="connsiteX296" fmla="*/ 6953922 w 7467600"/>
              <a:gd name="connsiteY296" fmla="*/ 4890068 h 6858000"/>
              <a:gd name="connsiteX297" fmla="*/ 6071359 w 7467600"/>
              <a:gd name="connsiteY297" fmla="*/ 4770770 h 6858000"/>
              <a:gd name="connsiteX298" fmla="*/ 6038839 w 7467600"/>
              <a:gd name="connsiteY298" fmla="*/ 4764474 h 6858000"/>
              <a:gd name="connsiteX299" fmla="*/ 6038706 w 7467600"/>
              <a:gd name="connsiteY299" fmla="*/ 4763847 h 6858000"/>
              <a:gd name="connsiteX300" fmla="*/ 6037784 w 7467600"/>
              <a:gd name="connsiteY300" fmla="*/ 4764270 h 6858000"/>
              <a:gd name="connsiteX301" fmla="*/ 6038839 w 7467600"/>
              <a:gd name="connsiteY301" fmla="*/ 4764474 h 6858000"/>
              <a:gd name="connsiteX302" fmla="*/ 6040338 w 7467600"/>
              <a:gd name="connsiteY302" fmla="*/ 4771418 h 6858000"/>
              <a:gd name="connsiteX303" fmla="*/ 6024488 w 7467600"/>
              <a:gd name="connsiteY303" fmla="*/ 4809903 h 6858000"/>
              <a:gd name="connsiteX304" fmla="*/ 5599771 w 7467600"/>
              <a:gd name="connsiteY304" fmla="*/ 5509652 h 6858000"/>
              <a:gd name="connsiteX305" fmla="*/ 5548843 w 7467600"/>
              <a:gd name="connsiteY305" fmla="*/ 5563845 h 6858000"/>
              <a:gd name="connsiteX306" fmla="*/ 5940952 w 7467600"/>
              <a:gd name="connsiteY306" fmla="*/ 6250028 h 6858000"/>
              <a:gd name="connsiteX307" fmla="*/ 6043441 w 7467600"/>
              <a:gd name="connsiteY307" fmla="*/ 6665847 h 6858000"/>
              <a:gd name="connsiteX308" fmla="*/ 6093432 w 7467600"/>
              <a:gd name="connsiteY308" fmla="*/ 6858000 h 6858000"/>
              <a:gd name="connsiteX309" fmla="*/ 6034344 w 7467600"/>
              <a:gd name="connsiteY309" fmla="*/ 6858000 h 6858000"/>
              <a:gd name="connsiteX310" fmla="*/ 6026679 w 7467600"/>
              <a:gd name="connsiteY310" fmla="*/ 6836959 h 6858000"/>
              <a:gd name="connsiteX311" fmla="*/ 5800441 w 7467600"/>
              <a:gd name="connsiteY311" fmla="*/ 6335286 h 6858000"/>
              <a:gd name="connsiteX312" fmla="*/ 5526562 w 7467600"/>
              <a:gd name="connsiteY312" fmla="*/ 5705388 h 6858000"/>
              <a:gd name="connsiteX313" fmla="*/ 5519640 w 7467600"/>
              <a:gd name="connsiteY313" fmla="*/ 5683774 h 6858000"/>
              <a:gd name="connsiteX314" fmla="*/ 5844559 w 7467600"/>
              <a:gd name="connsiteY314" fmla="*/ 6553349 h 6858000"/>
              <a:gd name="connsiteX315" fmla="*/ 5975994 w 7467600"/>
              <a:gd name="connsiteY315" fmla="*/ 6858000 h 6858000"/>
              <a:gd name="connsiteX316" fmla="*/ 5898547 w 7467600"/>
              <a:gd name="connsiteY316" fmla="*/ 6858000 h 6858000"/>
              <a:gd name="connsiteX317" fmla="*/ 5682041 w 7467600"/>
              <a:gd name="connsiteY317" fmla="*/ 6355860 h 6858000"/>
              <a:gd name="connsiteX318" fmla="*/ 5461758 w 7467600"/>
              <a:gd name="connsiteY318" fmla="*/ 5820220 h 6858000"/>
              <a:gd name="connsiteX319" fmla="*/ 5237282 w 7467600"/>
              <a:gd name="connsiteY319" fmla="*/ 6579086 h 6858000"/>
              <a:gd name="connsiteX320" fmla="*/ 5115009 w 7467600"/>
              <a:gd name="connsiteY320" fmla="*/ 6858000 h 6858000"/>
              <a:gd name="connsiteX321" fmla="*/ 5028074 w 7467600"/>
              <a:gd name="connsiteY321" fmla="*/ 6858000 h 6858000"/>
              <a:gd name="connsiteX322" fmla="*/ 5079508 w 7467600"/>
              <a:gd name="connsiteY322" fmla="*/ 6749074 h 6858000"/>
              <a:gd name="connsiteX323" fmla="*/ 5371846 w 7467600"/>
              <a:gd name="connsiteY323" fmla="*/ 5924413 h 6858000"/>
              <a:gd name="connsiteX324" fmla="*/ 5270512 w 7467600"/>
              <a:gd name="connsiteY324" fmla="*/ 6138975 h 6858000"/>
              <a:gd name="connsiteX325" fmla="*/ 5062409 w 7467600"/>
              <a:gd name="connsiteY325" fmla="*/ 6653544 h 6858000"/>
              <a:gd name="connsiteX326" fmla="*/ 5036628 w 7467600"/>
              <a:gd name="connsiteY326" fmla="*/ 6754247 h 6858000"/>
              <a:gd name="connsiteX327" fmla="*/ 5009112 w 7467600"/>
              <a:gd name="connsiteY327" fmla="*/ 6858000 h 6858000"/>
              <a:gd name="connsiteX328" fmla="*/ 4976679 w 7467600"/>
              <a:gd name="connsiteY328" fmla="*/ 6858000 h 6858000"/>
              <a:gd name="connsiteX329" fmla="*/ 5006537 w 7467600"/>
              <a:gd name="connsiteY329" fmla="*/ 6747068 h 6858000"/>
              <a:gd name="connsiteX330" fmla="*/ 5032723 w 7467600"/>
              <a:gd name="connsiteY330" fmla="*/ 6644957 h 6858000"/>
              <a:gd name="connsiteX331" fmla="*/ 5242949 w 7467600"/>
              <a:gd name="connsiteY331" fmla="*/ 6125175 h 6858000"/>
              <a:gd name="connsiteX332" fmla="*/ 5286321 w 7467600"/>
              <a:gd name="connsiteY332" fmla="*/ 6033555 h 6858000"/>
              <a:gd name="connsiteX333" fmla="*/ 5008210 w 7467600"/>
              <a:gd name="connsiteY333" fmla="*/ 6649194 h 6858000"/>
              <a:gd name="connsiteX334" fmla="*/ 4986321 w 7467600"/>
              <a:gd name="connsiteY334" fmla="*/ 6765687 h 6858000"/>
              <a:gd name="connsiteX335" fmla="*/ 4973474 w 7467600"/>
              <a:gd name="connsiteY335" fmla="*/ 6858000 h 6858000"/>
              <a:gd name="connsiteX336" fmla="*/ 4907178 w 7467600"/>
              <a:gd name="connsiteY336" fmla="*/ 6858000 h 6858000"/>
              <a:gd name="connsiteX337" fmla="*/ 4910810 w 7467600"/>
              <a:gd name="connsiteY337" fmla="*/ 6829660 h 6858000"/>
              <a:gd name="connsiteX338" fmla="*/ 4987461 w 7467600"/>
              <a:gd name="connsiteY338" fmla="*/ 6432994 h 6858000"/>
              <a:gd name="connsiteX339" fmla="*/ 5179262 w 7467600"/>
              <a:gd name="connsiteY339" fmla="*/ 6035044 h 6858000"/>
              <a:gd name="connsiteX340" fmla="*/ 4689678 w 7467600"/>
              <a:gd name="connsiteY340" fmla="*/ 6440241 h 6858000"/>
              <a:gd name="connsiteX341" fmla="*/ 4477543 w 7467600"/>
              <a:gd name="connsiteY341" fmla="*/ 6674836 h 6858000"/>
              <a:gd name="connsiteX342" fmla="*/ 4329957 w 7467600"/>
              <a:gd name="connsiteY342" fmla="*/ 6858000 h 6858000"/>
              <a:gd name="connsiteX343" fmla="*/ 4218595 w 7467600"/>
              <a:gd name="connsiteY343" fmla="*/ 6858000 h 6858000"/>
              <a:gd name="connsiteX344" fmla="*/ 4368888 w 7467600"/>
              <a:gd name="connsiteY344" fmla="*/ 6668412 h 6858000"/>
              <a:gd name="connsiteX345" fmla="*/ 4563091 w 7467600"/>
              <a:gd name="connsiteY345" fmla="*/ 6442508 h 6858000"/>
              <a:gd name="connsiteX346" fmla="*/ 5387324 w 7467600"/>
              <a:gd name="connsiteY346" fmla="*/ 5705830 h 6858000"/>
              <a:gd name="connsiteX347" fmla="*/ 5073620 w 7467600"/>
              <a:gd name="connsiteY347" fmla="*/ 5955437 h 6858000"/>
              <a:gd name="connsiteX348" fmla="*/ 4689789 w 7467600"/>
              <a:gd name="connsiteY348" fmla="*/ 6268382 h 6858000"/>
              <a:gd name="connsiteX349" fmla="*/ 4418722 w 7467600"/>
              <a:gd name="connsiteY349" fmla="*/ 6570886 h 6858000"/>
              <a:gd name="connsiteX350" fmla="*/ 4214944 w 7467600"/>
              <a:gd name="connsiteY350" fmla="*/ 6858000 h 6858000"/>
              <a:gd name="connsiteX351" fmla="*/ 4177898 w 7467600"/>
              <a:gd name="connsiteY351" fmla="*/ 6858000 h 6858000"/>
              <a:gd name="connsiteX352" fmla="*/ 4391597 w 7467600"/>
              <a:gd name="connsiteY352" fmla="*/ 6556370 h 6858000"/>
              <a:gd name="connsiteX353" fmla="*/ 4668889 w 7467600"/>
              <a:gd name="connsiteY353" fmla="*/ 6246399 h 6858000"/>
              <a:gd name="connsiteX354" fmla="*/ 5055427 w 7467600"/>
              <a:gd name="connsiteY354" fmla="*/ 5931476 h 6858000"/>
              <a:gd name="connsiteX355" fmla="*/ 5371814 w 7467600"/>
              <a:gd name="connsiteY355" fmla="*/ 5678975 h 6858000"/>
              <a:gd name="connsiteX356" fmla="*/ 4987918 w 7467600"/>
              <a:gd name="connsiteY356" fmla="*/ 5838701 h 6858000"/>
              <a:gd name="connsiteX357" fmla="*/ 4317146 w 7467600"/>
              <a:gd name="connsiteY357" fmla="*/ 6587716 h 6858000"/>
              <a:gd name="connsiteX358" fmla="*/ 4171627 w 7467600"/>
              <a:gd name="connsiteY358" fmla="*/ 6858000 h 6858000"/>
              <a:gd name="connsiteX359" fmla="*/ 4081585 w 7467600"/>
              <a:gd name="connsiteY359" fmla="*/ 6858000 h 6858000"/>
              <a:gd name="connsiteX360" fmla="*/ 4238603 w 7467600"/>
              <a:gd name="connsiteY360" fmla="*/ 6559341 h 6858000"/>
              <a:gd name="connsiteX361" fmla="*/ 4778333 w 7467600"/>
              <a:gd name="connsiteY361" fmla="*/ 5873626 h 6858000"/>
              <a:gd name="connsiteX362" fmla="*/ 5414185 w 7467600"/>
              <a:gd name="connsiteY362" fmla="*/ 5573882 h 6858000"/>
              <a:gd name="connsiteX363" fmla="*/ 5959648 w 7467600"/>
              <a:gd name="connsiteY363" fmla="*/ 4760797 h 6858000"/>
              <a:gd name="connsiteX364" fmla="*/ 5355019 w 7467600"/>
              <a:gd name="connsiteY364" fmla="*/ 4734672 h 6858000"/>
              <a:gd name="connsiteX365" fmla="*/ 5083565 w 7467600"/>
              <a:gd name="connsiteY365" fmla="*/ 5179121 h 6858000"/>
              <a:gd name="connsiteX366" fmla="*/ 4713577 w 7467600"/>
              <a:gd name="connsiteY366" fmla="*/ 5616803 h 6858000"/>
              <a:gd name="connsiteX367" fmla="*/ 3989559 w 7467600"/>
              <a:gd name="connsiteY367" fmla="*/ 6145945 h 6858000"/>
              <a:gd name="connsiteX368" fmla="*/ 3939824 w 7467600"/>
              <a:gd name="connsiteY368" fmla="*/ 6066900 h 6858000"/>
              <a:gd name="connsiteX369" fmla="*/ 4584537 w 7467600"/>
              <a:gd name="connsiteY369" fmla="*/ 5324826 h 6858000"/>
              <a:gd name="connsiteX370" fmla="*/ 5037105 w 7467600"/>
              <a:gd name="connsiteY370" fmla="*/ 5088765 h 6858000"/>
              <a:gd name="connsiteX371" fmla="*/ 5039930 w 7467600"/>
              <a:gd name="connsiteY371" fmla="*/ 5089585 h 6858000"/>
              <a:gd name="connsiteX372" fmla="*/ 5263764 w 7467600"/>
              <a:gd name="connsiteY372" fmla="*/ 4735525 h 6858000"/>
              <a:gd name="connsiteX373" fmla="*/ 4086300 w 7467600"/>
              <a:gd name="connsiteY373" fmla="*/ 4884599 h 6858000"/>
              <a:gd name="connsiteX374" fmla="*/ 4085485 w 7467600"/>
              <a:gd name="connsiteY374" fmla="*/ 4899070 h 6858000"/>
              <a:gd name="connsiteX375" fmla="*/ 3871915 w 7467600"/>
              <a:gd name="connsiteY375" fmla="*/ 5253645 h 6858000"/>
              <a:gd name="connsiteX376" fmla="*/ 3799374 w 7467600"/>
              <a:gd name="connsiteY376" fmla="*/ 5466127 h 6858000"/>
              <a:gd name="connsiteX377" fmla="*/ 3498850 w 7467600"/>
              <a:gd name="connsiteY377" fmla="*/ 6661888 h 6858000"/>
              <a:gd name="connsiteX378" fmla="*/ 3399216 w 7467600"/>
              <a:gd name="connsiteY378" fmla="*/ 6858000 h 6858000"/>
              <a:gd name="connsiteX379" fmla="*/ 3303688 w 7467600"/>
              <a:gd name="connsiteY379" fmla="*/ 6858000 h 6858000"/>
              <a:gd name="connsiteX380" fmla="*/ 3391774 w 7467600"/>
              <a:gd name="connsiteY380" fmla="*/ 6697181 h 6858000"/>
              <a:gd name="connsiteX381" fmla="*/ 3735540 w 7467600"/>
              <a:gd name="connsiteY381" fmla="*/ 5546923 h 6858000"/>
              <a:gd name="connsiteX382" fmla="*/ 3729438 w 7467600"/>
              <a:gd name="connsiteY382" fmla="*/ 5569058 h 6858000"/>
              <a:gd name="connsiteX383" fmla="*/ 3707782 w 7467600"/>
              <a:gd name="connsiteY383" fmla="*/ 5644908 h 6858000"/>
              <a:gd name="connsiteX384" fmla="*/ 3583827 w 7467600"/>
              <a:gd name="connsiteY384" fmla="*/ 6039215 h 6858000"/>
              <a:gd name="connsiteX385" fmla="*/ 3547861 w 7467600"/>
              <a:gd name="connsiteY385" fmla="*/ 6129609 h 6858000"/>
              <a:gd name="connsiteX386" fmla="*/ 3490905 w 7467600"/>
              <a:gd name="connsiteY386" fmla="*/ 6277660 h 6858000"/>
              <a:gd name="connsiteX387" fmla="*/ 3455859 w 7467600"/>
              <a:gd name="connsiteY387" fmla="*/ 6391301 h 6858000"/>
              <a:gd name="connsiteX388" fmla="*/ 3429112 w 7467600"/>
              <a:gd name="connsiteY388" fmla="*/ 6479469 h 6858000"/>
              <a:gd name="connsiteX389" fmla="*/ 3304862 w 7467600"/>
              <a:gd name="connsiteY389" fmla="*/ 6796476 h 6858000"/>
              <a:gd name="connsiteX390" fmla="*/ 3276071 w 7467600"/>
              <a:gd name="connsiteY390" fmla="*/ 6858000 h 6858000"/>
              <a:gd name="connsiteX391" fmla="*/ 3240805 w 7467600"/>
              <a:gd name="connsiteY391" fmla="*/ 6858000 h 6858000"/>
              <a:gd name="connsiteX392" fmla="*/ 3275917 w 7467600"/>
              <a:gd name="connsiteY392" fmla="*/ 6783192 h 6858000"/>
              <a:gd name="connsiteX393" fmla="*/ 3399358 w 7467600"/>
              <a:gd name="connsiteY393" fmla="*/ 6469011 h 6858000"/>
              <a:gd name="connsiteX394" fmla="*/ 3425650 w 7467600"/>
              <a:gd name="connsiteY394" fmla="*/ 6381333 h 6858000"/>
              <a:gd name="connsiteX395" fmla="*/ 3460661 w 7467600"/>
              <a:gd name="connsiteY395" fmla="*/ 6266763 h 6858000"/>
              <a:gd name="connsiteX396" fmla="*/ 3518021 w 7467600"/>
              <a:gd name="connsiteY396" fmla="*/ 6117298 h 6858000"/>
              <a:gd name="connsiteX397" fmla="*/ 3554035 w 7467600"/>
              <a:gd name="connsiteY397" fmla="*/ 6027832 h 6858000"/>
              <a:gd name="connsiteX398" fmla="*/ 3677174 w 7467600"/>
              <a:gd name="connsiteY398" fmla="*/ 5636351 h 6858000"/>
              <a:gd name="connsiteX399" fmla="*/ 3698819 w 7467600"/>
              <a:gd name="connsiteY399" fmla="*/ 5560503 h 6858000"/>
              <a:gd name="connsiteX400" fmla="*/ 3702094 w 7467600"/>
              <a:gd name="connsiteY400" fmla="*/ 5549194 h 6858000"/>
              <a:gd name="connsiteX401" fmla="*/ 3398355 w 7467600"/>
              <a:gd name="connsiteY401" fmla="*/ 6094603 h 6858000"/>
              <a:gd name="connsiteX402" fmla="*/ 3193941 w 7467600"/>
              <a:gd name="connsiteY402" fmla="*/ 6798775 h 6858000"/>
              <a:gd name="connsiteX403" fmla="*/ 3184140 w 7467600"/>
              <a:gd name="connsiteY403" fmla="*/ 6858000 h 6858000"/>
              <a:gd name="connsiteX404" fmla="*/ 3099978 w 7467600"/>
              <a:gd name="connsiteY404" fmla="*/ 6858000 h 6858000"/>
              <a:gd name="connsiteX405" fmla="*/ 3101556 w 7467600"/>
              <a:gd name="connsiteY405" fmla="*/ 6843337 h 6858000"/>
              <a:gd name="connsiteX406" fmla="*/ 3370162 w 7467600"/>
              <a:gd name="connsiteY406" fmla="*/ 5785550 h 6858000"/>
              <a:gd name="connsiteX407" fmla="*/ 3746477 w 7467600"/>
              <a:gd name="connsiteY407" fmla="*/ 5377889 h 6858000"/>
              <a:gd name="connsiteX408" fmla="*/ 3863399 w 7467600"/>
              <a:gd name="connsiteY408" fmla="*/ 5087257 h 6858000"/>
              <a:gd name="connsiteX409" fmla="*/ 3968712 w 7467600"/>
              <a:gd name="connsiteY409" fmla="*/ 4913989 h 6858000"/>
              <a:gd name="connsiteX410" fmla="*/ 2792390 w 7467600"/>
              <a:gd name="connsiteY410" fmla="*/ 5382974 h 6858000"/>
              <a:gd name="connsiteX411" fmla="*/ 2714982 w 7467600"/>
              <a:gd name="connsiteY411" fmla="*/ 5427051 h 6858000"/>
              <a:gd name="connsiteX412" fmla="*/ 2813361 w 7467600"/>
              <a:gd name="connsiteY412" fmla="*/ 6023912 h 6858000"/>
              <a:gd name="connsiteX413" fmla="*/ 2688430 w 7467600"/>
              <a:gd name="connsiteY413" fmla="*/ 6801564 h 6858000"/>
              <a:gd name="connsiteX414" fmla="*/ 2629626 w 7467600"/>
              <a:gd name="connsiteY414" fmla="*/ 6763394 h 6858000"/>
              <a:gd name="connsiteX415" fmla="*/ 2565328 w 7467600"/>
              <a:gd name="connsiteY415" fmla="*/ 5516399 h 6858000"/>
              <a:gd name="connsiteX416" fmla="*/ 1922999 w 7467600"/>
              <a:gd name="connsiteY416" fmla="*/ 5980343 h 6858000"/>
              <a:gd name="connsiteX417" fmla="*/ 1950261 w 7467600"/>
              <a:gd name="connsiteY417" fmla="*/ 6405858 h 6858000"/>
              <a:gd name="connsiteX418" fmla="*/ 2365554 w 7467600"/>
              <a:gd name="connsiteY418" fmla="*/ 6759107 h 6858000"/>
              <a:gd name="connsiteX419" fmla="*/ 2424142 w 7467600"/>
              <a:gd name="connsiteY419" fmla="*/ 6858000 h 6858000"/>
              <a:gd name="connsiteX420" fmla="*/ 2395994 w 7467600"/>
              <a:gd name="connsiteY420" fmla="*/ 6858000 h 6858000"/>
              <a:gd name="connsiteX421" fmla="*/ 2392863 w 7467600"/>
              <a:gd name="connsiteY421" fmla="*/ 6852964 h 6858000"/>
              <a:gd name="connsiteX422" fmla="*/ 2017589 w 7467600"/>
              <a:gd name="connsiteY422" fmla="*/ 6493982 h 6858000"/>
              <a:gd name="connsiteX423" fmla="*/ 2147336 w 7467600"/>
              <a:gd name="connsiteY423" fmla="*/ 6594052 h 6858000"/>
              <a:gd name="connsiteX424" fmla="*/ 2207047 w 7467600"/>
              <a:gd name="connsiteY424" fmla="*/ 6654540 h 6858000"/>
              <a:gd name="connsiteX425" fmla="*/ 2299106 w 7467600"/>
              <a:gd name="connsiteY425" fmla="*/ 6778931 h 6858000"/>
              <a:gd name="connsiteX426" fmla="*/ 2314430 w 7467600"/>
              <a:gd name="connsiteY426" fmla="*/ 6801144 h 6858000"/>
              <a:gd name="connsiteX427" fmla="*/ 2352406 w 7467600"/>
              <a:gd name="connsiteY427" fmla="*/ 6858000 h 6858000"/>
              <a:gd name="connsiteX428" fmla="*/ 2314492 w 7467600"/>
              <a:gd name="connsiteY428" fmla="*/ 6858000 h 6858000"/>
              <a:gd name="connsiteX429" fmla="*/ 2288095 w 7467600"/>
              <a:gd name="connsiteY429" fmla="*/ 6818030 h 6858000"/>
              <a:gd name="connsiteX430" fmla="*/ 2272768 w 7467600"/>
              <a:gd name="connsiteY430" fmla="*/ 6795822 h 6858000"/>
              <a:gd name="connsiteX431" fmla="*/ 2182715 w 7467600"/>
              <a:gd name="connsiteY431" fmla="*/ 6675071 h 6858000"/>
              <a:gd name="connsiteX432" fmla="*/ 2032061 w 7467600"/>
              <a:gd name="connsiteY432" fmla="*/ 6541380 h 6858000"/>
              <a:gd name="connsiteX433" fmla="*/ 2257220 w 7467600"/>
              <a:gd name="connsiteY433" fmla="*/ 6826257 h 6858000"/>
              <a:gd name="connsiteX434" fmla="*/ 2281324 w 7467600"/>
              <a:gd name="connsiteY434" fmla="*/ 6858000 h 6858000"/>
              <a:gd name="connsiteX435" fmla="*/ 2242860 w 7467600"/>
              <a:gd name="connsiteY435" fmla="*/ 6858000 h 6858000"/>
              <a:gd name="connsiteX436" fmla="*/ 2232818 w 7467600"/>
              <a:gd name="connsiteY436" fmla="*/ 6844926 h 6858000"/>
              <a:gd name="connsiteX437" fmla="*/ 1990172 w 7467600"/>
              <a:gd name="connsiteY437" fmla="*/ 6542121 h 6858000"/>
              <a:gd name="connsiteX438" fmla="*/ 2124090 w 7467600"/>
              <a:gd name="connsiteY438" fmla="*/ 6761017 h 6858000"/>
              <a:gd name="connsiteX439" fmla="*/ 2200380 w 7467600"/>
              <a:gd name="connsiteY439" fmla="*/ 6858000 h 6858000"/>
              <a:gd name="connsiteX440" fmla="*/ 2147507 w 7467600"/>
              <a:gd name="connsiteY440" fmla="*/ 6858000 h 6858000"/>
              <a:gd name="connsiteX441" fmla="*/ 2070668 w 7467600"/>
              <a:gd name="connsiteY441" fmla="*/ 6761520 h 6858000"/>
              <a:gd name="connsiteX442" fmla="*/ 1975142 w 7467600"/>
              <a:gd name="connsiteY442" fmla="*/ 6585570 h 6858000"/>
              <a:gd name="connsiteX443" fmla="*/ 2050035 w 7467600"/>
              <a:gd name="connsiteY443" fmla="*/ 6813345 h 6858000"/>
              <a:gd name="connsiteX444" fmla="*/ 2063025 w 7467600"/>
              <a:gd name="connsiteY444" fmla="*/ 6858000 h 6858000"/>
              <a:gd name="connsiteX445" fmla="*/ 2021675 w 7467600"/>
              <a:gd name="connsiteY445" fmla="*/ 6858000 h 6858000"/>
              <a:gd name="connsiteX446" fmla="*/ 2019308 w 7467600"/>
              <a:gd name="connsiteY446" fmla="*/ 6847118 h 6858000"/>
              <a:gd name="connsiteX447" fmla="*/ 1938835 w 7467600"/>
              <a:gd name="connsiteY447" fmla="*/ 6551160 h 6858000"/>
              <a:gd name="connsiteX448" fmla="*/ 1953230 w 7467600"/>
              <a:gd name="connsiteY448" fmla="*/ 6759699 h 6858000"/>
              <a:gd name="connsiteX449" fmla="*/ 1956763 w 7467600"/>
              <a:gd name="connsiteY449" fmla="*/ 6778191 h 6858000"/>
              <a:gd name="connsiteX450" fmla="*/ 1967925 w 7467600"/>
              <a:gd name="connsiteY450" fmla="*/ 6858000 h 6858000"/>
              <a:gd name="connsiteX451" fmla="*/ 1936622 w 7467600"/>
              <a:gd name="connsiteY451" fmla="*/ 6858000 h 6858000"/>
              <a:gd name="connsiteX452" fmla="*/ 1926261 w 7467600"/>
              <a:gd name="connsiteY452" fmla="*/ 6784064 h 6858000"/>
              <a:gd name="connsiteX453" fmla="*/ 1922724 w 7467600"/>
              <a:gd name="connsiteY453" fmla="*/ 6765577 h 6858000"/>
              <a:gd name="connsiteX454" fmla="*/ 1904650 w 7467600"/>
              <a:gd name="connsiteY454" fmla="*/ 6639616 h 6858000"/>
              <a:gd name="connsiteX455" fmla="*/ 1885273 w 7467600"/>
              <a:gd name="connsiteY455" fmla="*/ 6858000 h 6858000"/>
              <a:gd name="connsiteX456" fmla="*/ 1854363 w 7467600"/>
              <a:gd name="connsiteY456" fmla="*/ 6858000 h 6858000"/>
              <a:gd name="connsiteX457" fmla="*/ 1880391 w 7467600"/>
              <a:gd name="connsiteY457" fmla="*/ 6603796 h 6858000"/>
              <a:gd name="connsiteX458" fmla="*/ 1818273 w 7467600"/>
              <a:gd name="connsiteY458" fmla="*/ 6715729 h 6858000"/>
              <a:gd name="connsiteX459" fmla="*/ 1794691 w 7467600"/>
              <a:gd name="connsiteY459" fmla="*/ 6843239 h 6858000"/>
              <a:gd name="connsiteX460" fmla="*/ 1794914 w 7467600"/>
              <a:gd name="connsiteY460" fmla="*/ 6858000 h 6858000"/>
              <a:gd name="connsiteX461" fmla="*/ 1746128 w 7467600"/>
              <a:gd name="connsiteY461" fmla="*/ 6858000 h 6858000"/>
              <a:gd name="connsiteX462" fmla="*/ 1753934 w 7467600"/>
              <a:gd name="connsiteY462" fmla="*/ 6724796 h 6858000"/>
              <a:gd name="connsiteX463" fmla="*/ 1792053 w 7467600"/>
              <a:gd name="connsiteY463" fmla="*/ 6572396 h 6858000"/>
              <a:gd name="connsiteX464" fmla="*/ 1862248 w 7467600"/>
              <a:gd name="connsiteY464" fmla="*/ 6266397 h 6858000"/>
              <a:gd name="connsiteX465" fmla="*/ 1862250 w 7467600"/>
              <a:gd name="connsiteY465" fmla="*/ 6033531 h 6858000"/>
              <a:gd name="connsiteX466" fmla="*/ 1211999 w 7467600"/>
              <a:gd name="connsiteY466" fmla="*/ 6683610 h 6858000"/>
              <a:gd name="connsiteX467" fmla="*/ 1213266 w 7467600"/>
              <a:gd name="connsiteY467" fmla="*/ 6691947 h 6858000"/>
              <a:gd name="connsiteX468" fmla="*/ 1203370 w 7467600"/>
              <a:gd name="connsiteY468" fmla="*/ 6850676 h 6858000"/>
              <a:gd name="connsiteX469" fmla="*/ 1203671 w 7467600"/>
              <a:gd name="connsiteY469" fmla="*/ 6858000 h 6858000"/>
              <a:gd name="connsiteX470" fmla="*/ 1143180 w 7467600"/>
              <a:gd name="connsiteY470" fmla="*/ 6858000 h 6858000"/>
              <a:gd name="connsiteX471" fmla="*/ 1142176 w 7467600"/>
              <a:gd name="connsiteY471" fmla="*/ 6766045 h 6858000"/>
              <a:gd name="connsiteX472" fmla="*/ 1067484 w 7467600"/>
              <a:gd name="connsiteY472" fmla="*/ 6858000 h 6858000"/>
              <a:gd name="connsiteX473" fmla="*/ 953928 w 7467600"/>
              <a:gd name="connsiteY473" fmla="*/ 6858000 h 6858000"/>
              <a:gd name="connsiteX474" fmla="*/ 959715 w 7467600"/>
              <a:gd name="connsiteY474" fmla="*/ 6850185 h 6858000"/>
              <a:gd name="connsiteX475" fmla="*/ 1483788 w 7467600"/>
              <a:gd name="connsiteY475" fmla="*/ 6259174 h 6858000"/>
              <a:gd name="connsiteX476" fmla="*/ 1100671 w 7467600"/>
              <a:gd name="connsiteY476" fmla="*/ 6252137 h 6858000"/>
              <a:gd name="connsiteX477" fmla="*/ 1090144 w 7467600"/>
              <a:gd name="connsiteY477" fmla="*/ 6256748 h 6858000"/>
              <a:gd name="connsiteX478" fmla="*/ 1095872 w 7467600"/>
              <a:gd name="connsiteY478" fmla="*/ 6271892 h 6858000"/>
              <a:gd name="connsiteX479" fmla="*/ 262785 w 7467600"/>
              <a:gd name="connsiteY479" fmla="*/ 6845450 h 6858000"/>
              <a:gd name="connsiteX480" fmla="*/ 209968 w 7467600"/>
              <a:gd name="connsiteY480" fmla="*/ 6770713 h 6858000"/>
              <a:gd name="connsiteX481" fmla="*/ 873460 w 7467600"/>
              <a:gd name="connsiteY481" fmla="*/ 6253768 h 6858000"/>
              <a:gd name="connsiteX482" fmla="*/ 192686 w 7467600"/>
              <a:gd name="connsiteY482" fmla="*/ 5849257 h 6858000"/>
              <a:gd name="connsiteX483" fmla="*/ 4696 w 7467600"/>
              <a:gd name="connsiteY483" fmla="*/ 5697668 h 6858000"/>
              <a:gd name="connsiteX484" fmla="*/ 0 w 7467600"/>
              <a:gd name="connsiteY484" fmla="*/ 5689984 h 6858000"/>
              <a:gd name="connsiteX485" fmla="*/ 0 w 7467600"/>
              <a:gd name="connsiteY485" fmla="*/ 5513472 h 6858000"/>
              <a:gd name="connsiteX486" fmla="*/ 174101 w 7467600"/>
              <a:gd name="connsiteY486" fmla="*/ 5620277 h 6858000"/>
              <a:gd name="connsiteX487" fmla="*/ 891800 w 7467600"/>
              <a:gd name="connsiteY487" fmla="*/ 6036935 h 6858000"/>
              <a:gd name="connsiteX488" fmla="*/ 1072219 w 7467600"/>
              <a:gd name="connsiteY488" fmla="*/ 6169443 h 6858000"/>
              <a:gd name="connsiteX489" fmla="*/ 1074117 w 7467600"/>
              <a:gd name="connsiteY489" fmla="*/ 6170301 h 6858000"/>
              <a:gd name="connsiteX490" fmla="*/ 1083114 w 7467600"/>
              <a:gd name="connsiteY490" fmla="*/ 6174131 h 6858000"/>
              <a:gd name="connsiteX491" fmla="*/ 1543010 w 7467600"/>
              <a:gd name="connsiteY491" fmla="*/ 6191140 h 6858000"/>
              <a:gd name="connsiteX492" fmla="*/ 1551080 w 7467600"/>
              <a:gd name="connsiteY492" fmla="*/ 6195006 h 6858000"/>
              <a:gd name="connsiteX493" fmla="*/ 2345443 w 7467600"/>
              <a:gd name="connsiteY493" fmla="*/ 5549882 h 6858000"/>
              <a:gd name="connsiteX494" fmla="*/ 1721499 w 7467600"/>
              <a:gd name="connsiteY494" fmla="*/ 5599969 h 6858000"/>
              <a:gd name="connsiteX495" fmla="*/ 767716 w 7467600"/>
              <a:gd name="connsiteY495" fmla="*/ 5472768 h 6858000"/>
              <a:gd name="connsiteX496" fmla="*/ 722147 w 7467600"/>
              <a:gd name="connsiteY496" fmla="*/ 5393091 h 6858000"/>
              <a:gd name="connsiteX497" fmla="*/ 1485552 w 7467600"/>
              <a:gd name="connsiteY497" fmla="*/ 5313202 h 6858000"/>
              <a:gd name="connsiteX498" fmla="*/ 2143004 w 7467600"/>
              <a:gd name="connsiteY498" fmla="*/ 5402420 h 6858000"/>
              <a:gd name="connsiteX499" fmla="*/ 1933391 w 7467600"/>
              <a:gd name="connsiteY499" fmla="*/ 5156971 h 6858000"/>
              <a:gd name="connsiteX500" fmla="*/ 1827118 w 7467600"/>
              <a:gd name="connsiteY500" fmla="*/ 4968410 h 6858000"/>
              <a:gd name="connsiteX501" fmla="*/ 1837349 w 7467600"/>
              <a:gd name="connsiteY501" fmla="*/ 4956357 h 6858000"/>
              <a:gd name="connsiteX502" fmla="*/ 2162835 w 7467600"/>
              <a:gd name="connsiteY502" fmla="*/ 5187853 h 6858000"/>
              <a:gd name="connsiteX503" fmla="*/ 2257167 w 7467600"/>
              <a:gd name="connsiteY503" fmla="*/ 5462123 h 6858000"/>
              <a:gd name="connsiteX504" fmla="*/ 2261598 w 7467600"/>
              <a:gd name="connsiteY504" fmla="*/ 5467998 h 6858000"/>
              <a:gd name="connsiteX505" fmla="*/ 2437177 w 7467600"/>
              <a:gd name="connsiteY505" fmla="*/ 5479608 h 6858000"/>
              <a:gd name="connsiteX506" fmla="*/ 2445247 w 7467600"/>
              <a:gd name="connsiteY506" fmla="*/ 5483476 h 6858000"/>
              <a:gd name="connsiteX507" fmla="*/ 2743626 w 7467600"/>
              <a:gd name="connsiteY507" fmla="*/ 5304819 h 6858000"/>
              <a:gd name="connsiteX508" fmla="*/ 3048102 w 7467600"/>
              <a:gd name="connsiteY508" fmla="*/ 5150595 h 6858000"/>
              <a:gd name="connsiteX509" fmla="*/ 1799414 w 7467600"/>
              <a:gd name="connsiteY509" fmla="*/ 4694732 h 6858000"/>
              <a:gd name="connsiteX510" fmla="*/ 1771735 w 7467600"/>
              <a:gd name="connsiteY510" fmla="*/ 4619929 h 6858000"/>
              <a:gd name="connsiteX511" fmla="*/ 3104273 w 7467600"/>
              <a:gd name="connsiteY511" fmla="*/ 5076159 h 6858000"/>
              <a:gd name="connsiteX512" fmla="*/ 3113245 w 7467600"/>
              <a:gd name="connsiteY512" fmla="*/ 5090705 h 6858000"/>
              <a:gd name="connsiteX513" fmla="*/ 3126294 w 7467600"/>
              <a:gd name="connsiteY513" fmla="*/ 5114400 h 6858000"/>
              <a:gd name="connsiteX514" fmla="*/ 3937433 w 7467600"/>
              <a:gd name="connsiteY514" fmla="*/ 4830473 h 6858000"/>
              <a:gd name="connsiteX515" fmla="*/ 3590475 w 7467600"/>
              <a:gd name="connsiteY515" fmla="*/ 4597974 h 6858000"/>
              <a:gd name="connsiteX516" fmla="*/ 3100264 w 7467600"/>
              <a:gd name="connsiteY516" fmla="*/ 4579845 h 6858000"/>
              <a:gd name="connsiteX517" fmla="*/ 2183576 w 7467600"/>
              <a:gd name="connsiteY517" fmla="*/ 4227150 h 6858000"/>
              <a:gd name="connsiteX518" fmla="*/ 2151029 w 7467600"/>
              <a:gd name="connsiteY518" fmla="*/ 4146947 h 6858000"/>
              <a:gd name="connsiteX519" fmla="*/ 3563434 w 7467600"/>
              <a:gd name="connsiteY519" fmla="*/ 4469115 h 6858000"/>
              <a:gd name="connsiteX520" fmla="*/ 3177952 w 7467600"/>
              <a:gd name="connsiteY520" fmla="*/ 3657386 h 6858000"/>
              <a:gd name="connsiteX521" fmla="*/ 3189263 w 7467600"/>
              <a:gd name="connsiteY521" fmla="*/ 3625726 h 6858000"/>
              <a:gd name="connsiteX522" fmla="*/ 3560912 w 7467600"/>
              <a:gd name="connsiteY522" fmla="*/ 4079863 h 6858000"/>
              <a:gd name="connsiteX523" fmla="*/ 3626636 w 7467600"/>
              <a:gd name="connsiteY523" fmla="*/ 4512230 h 6858000"/>
              <a:gd name="connsiteX524" fmla="*/ 3653088 w 7467600"/>
              <a:gd name="connsiteY524" fmla="*/ 4521417 h 6858000"/>
              <a:gd name="connsiteX525" fmla="*/ 3988128 w 7467600"/>
              <a:gd name="connsiteY525" fmla="*/ 4817267 h 6858000"/>
              <a:gd name="connsiteX526" fmla="*/ 4830582 w 7467600"/>
              <a:gd name="connsiteY526" fmla="*/ 4676000 h 6858000"/>
              <a:gd name="connsiteX527" fmla="*/ 4830100 w 7467600"/>
              <a:gd name="connsiteY527" fmla="*/ 4675554 h 6858000"/>
              <a:gd name="connsiteX528" fmla="*/ 4036318 w 7467600"/>
              <a:gd name="connsiteY528" fmla="*/ 4147013 h 6858000"/>
              <a:gd name="connsiteX529" fmla="*/ 3432098 w 7467600"/>
              <a:gd name="connsiteY529" fmla="*/ 3537312 h 6858000"/>
              <a:gd name="connsiteX530" fmla="*/ 3446761 w 7467600"/>
              <a:gd name="connsiteY530" fmla="*/ 3461278 h 6858000"/>
              <a:gd name="connsiteX531" fmla="*/ 4419733 w 7467600"/>
              <a:gd name="connsiteY531" fmla="*/ 3963555 h 6858000"/>
              <a:gd name="connsiteX532" fmla="*/ 4781371 w 7467600"/>
              <a:gd name="connsiteY532" fmla="*/ 4458604 h 6858000"/>
              <a:gd name="connsiteX533" fmla="*/ 4780440 w 7467600"/>
              <a:gd name="connsiteY533" fmla="*/ 4470290 h 6858000"/>
              <a:gd name="connsiteX534" fmla="*/ 4898954 w 7467600"/>
              <a:gd name="connsiteY534" fmla="*/ 4662092 h 6858000"/>
              <a:gd name="connsiteX535" fmla="*/ 4900699 w 7467600"/>
              <a:gd name="connsiteY535" fmla="*/ 4670867 h 6858000"/>
              <a:gd name="connsiteX536" fmla="*/ 5714511 w 7467600"/>
              <a:gd name="connsiteY536" fmla="*/ 4663483 h 6858000"/>
              <a:gd name="connsiteX537" fmla="*/ 5464793 w 7467600"/>
              <a:gd name="connsiteY537" fmla="*/ 4393556 h 6858000"/>
              <a:gd name="connsiteX538" fmla="*/ 5461897 w 7467600"/>
              <a:gd name="connsiteY538" fmla="*/ 4390879 h 6858000"/>
              <a:gd name="connsiteX539" fmla="*/ 4294126 w 7467600"/>
              <a:gd name="connsiteY539" fmla="*/ 3303048 h 6858000"/>
              <a:gd name="connsiteX540" fmla="*/ 4305321 w 7467600"/>
              <a:gd name="connsiteY540" fmla="*/ 3256953 h 6858000"/>
              <a:gd name="connsiteX541" fmla="*/ 4949299 w 7467600"/>
              <a:gd name="connsiteY541" fmla="*/ 3766336 h 6858000"/>
              <a:gd name="connsiteX542" fmla="*/ 5291452 w 7467600"/>
              <a:gd name="connsiteY542" fmla="*/ 4076801 h 6858000"/>
              <a:gd name="connsiteX543" fmla="*/ 5434998 w 7467600"/>
              <a:gd name="connsiteY543" fmla="*/ 4254100 h 6858000"/>
              <a:gd name="connsiteX544" fmla="*/ 5351015 w 7467600"/>
              <a:gd name="connsiteY544" fmla="*/ 3760989 h 6858000"/>
              <a:gd name="connsiteX545" fmla="*/ 5413780 w 7467600"/>
              <a:gd name="connsiteY545" fmla="*/ 2966265 h 6858000"/>
              <a:gd name="connsiteX546" fmla="*/ 5425627 w 7467600"/>
              <a:gd name="connsiteY546" fmla="*/ 2954192 h 6858000"/>
              <a:gd name="connsiteX547" fmla="*/ 6604735 w 7467600"/>
              <a:gd name="connsiteY547" fmla="*/ 2041381 h 6858000"/>
              <a:gd name="connsiteX548" fmla="*/ 7204487 w 7467600"/>
              <a:gd name="connsiteY548" fmla="*/ 2742112 h 6858000"/>
              <a:gd name="connsiteX549" fmla="*/ 7131592 w 7467600"/>
              <a:gd name="connsiteY549" fmla="*/ 2672096 h 6858000"/>
              <a:gd name="connsiteX550" fmla="*/ 6996344 w 7467600"/>
              <a:gd name="connsiteY550" fmla="*/ 2518310 h 6858000"/>
              <a:gd name="connsiteX551" fmla="*/ 6735495 w 7467600"/>
              <a:gd name="connsiteY551" fmla="*/ 2196890 h 6858000"/>
              <a:gd name="connsiteX552" fmla="*/ 6721901 w 7467600"/>
              <a:gd name="connsiteY552" fmla="*/ 2179274 h 6858000"/>
              <a:gd name="connsiteX553" fmla="*/ 6604735 w 7467600"/>
              <a:gd name="connsiteY553" fmla="*/ 2041381 h 6858000"/>
              <a:gd name="connsiteX554" fmla="*/ 6591670 w 7467600"/>
              <a:gd name="connsiteY554" fmla="*/ 1988277 h 6858000"/>
              <a:gd name="connsiteX555" fmla="*/ 6747349 w 7467600"/>
              <a:gd name="connsiteY555" fmla="*/ 2160069 h 6858000"/>
              <a:gd name="connsiteX556" fmla="*/ 6760943 w 7467600"/>
              <a:gd name="connsiteY556" fmla="*/ 2177686 h 6858000"/>
              <a:gd name="connsiteX557" fmla="*/ 7021065 w 7467600"/>
              <a:gd name="connsiteY557" fmla="*/ 2498102 h 6858000"/>
              <a:gd name="connsiteX558" fmla="*/ 7155223 w 7467600"/>
              <a:gd name="connsiteY558" fmla="*/ 2650386 h 6858000"/>
              <a:gd name="connsiteX559" fmla="*/ 7203167 w 7467600"/>
              <a:gd name="connsiteY559" fmla="*/ 2697288 h 6858000"/>
              <a:gd name="connsiteX560" fmla="*/ 6937703 w 7467600"/>
              <a:gd name="connsiteY560" fmla="*/ 2321981 h 6858000"/>
              <a:gd name="connsiteX561" fmla="*/ 6591670 w 7467600"/>
              <a:gd name="connsiteY561" fmla="*/ 1988277 h 6858000"/>
              <a:gd name="connsiteX562" fmla="*/ 5798671 w 7467600"/>
              <a:gd name="connsiteY562" fmla="*/ 1981601 h 6858000"/>
              <a:gd name="connsiteX563" fmla="*/ 5754709 w 7467600"/>
              <a:gd name="connsiteY563" fmla="*/ 2071454 h 6858000"/>
              <a:gd name="connsiteX564" fmla="*/ 5763044 w 7467600"/>
              <a:gd name="connsiteY564" fmla="*/ 2842206 h 6858000"/>
              <a:gd name="connsiteX565" fmla="*/ 5764974 w 7467600"/>
              <a:gd name="connsiteY565" fmla="*/ 2799609 h 6858000"/>
              <a:gd name="connsiteX566" fmla="*/ 5767665 w 7467600"/>
              <a:gd name="connsiteY566" fmla="*/ 2666409 h 6858000"/>
              <a:gd name="connsiteX567" fmla="*/ 5763055 w 7467600"/>
              <a:gd name="connsiteY567" fmla="*/ 2579705 h 6858000"/>
              <a:gd name="connsiteX568" fmla="*/ 5758079 w 7467600"/>
              <a:gd name="connsiteY568" fmla="*/ 2492508 h 6858000"/>
              <a:gd name="connsiteX569" fmla="*/ 5779325 w 7467600"/>
              <a:gd name="connsiteY569" fmla="*/ 2197069 h 6858000"/>
              <a:gd name="connsiteX570" fmla="*/ 5798671 w 7467600"/>
              <a:gd name="connsiteY570" fmla="*/ 1981601 h 6858000"/>
              <a:gd name="connsiteX571" fmla="*/ 5829202 w 7467600"/>
              <a:gd name="connsiteY571" fmla="*/ 1971679 h 6858000"/>
              <a:gd name="connsiteX572" fmla="*/ 5809558 w 7467600"/>
              <a:gd name="connsiteY572" fmla="*/ 2198043 h 6858000"/>
              <a:gd name="connsiteX573" fmla="*/ 5788653 w 7467600"/>
              <a:gd name="connsiteY573" fmla="*/ 2489430 h 6858000"/>
              <a:gd name="connsiteX574" fmla="*/ 5793439 w 7467600"/>
              <a:gd name="connsiteY574" fmla="*/ 2575235 h 6858000"/>
              <a:gd name="connsiteX575" fmla="*/ 5796837 w 7467600"/>
              <a:gd name="connsiteY575" fmla="*/ 2637633 h 6858000"/>
              <a:gd name="connsiteX576" fmla="*/ 5818614 w 7467600"/>
              <a:gd name="connsiteY576" fmla="*/ 2473055 h 6858000"/>
              <a:gd name="connsiteX577" fmla="*/ 5829202 w 7467600"/>
              <a:gd name="connsiteY577" fmla="*/ 1971679 h 6858000"/>
              <a:gd name="connsiteX578" fmla="*/ 5911389 w 7467600"/>
              <a:gd name="connsiteY578" fmla="*/ 1898371 h 6858000"/>
              <a:gd name="connsiteX579" fmla="*/ 6237627 w 7467600"/>
              <a:gd name="connsiteY579" fmla="*/ 2231921 h 6858000"/>
              <a:gd name="connsiteX580" fmla="*/ 5911389 w 7467600"/>
              <a:gd name="connsiteY580" fmla="*/ 1898371 h 6858000"/>
              <a:gd name="connsiteX581" fmla="*/ 6944437 w 7467600"/>
              <a:gd name="connsiteY581" fmla="*/ 1575402 h 6858000"/>
              <a:gd name="connsiteX582" fmla="*/ 6304730 w 7467600"/>
              <a:gd name="connsiteY582" fmla="*/ 1766654 h 6858000"/>
              <a:gd name="connsiteX583" fmla="*/ 6944437 w 7467600"/>
              <a:gd name="connsiteY583" fmla="*/ 1575402 h 6858000"/>
              <a:gd name="connsiteX584" fmla="*/ 7019523 w 7467600"/>
              <a:gd name="connsiteY584" fmla="*/ 1519450 h 6858000"/>
              <a:gd name="connsiteX585" fmla="*/ 6298091 w 7467600"/>
              <a:gd name="connsiteY585" fmla="*/ 1737122 h 6858000"/>
              <a:gd name="connsiteX586" fmla="*/ 7019523 w 7467600"/>
              <a:gd name="connsiteY586" fmla="*/ 1519450 h 6858000"/>
              <a:gd name="connsiteX587" fmla="*/ 2399523 w 7467600"/>
              <a:gd name="connsiteY587" fmla="*/ 1428234 h 6858000"/>
              <a:gd name="connsiteX588" fmla="*/ 2224982 w 7467600"/>
              <a:gd name="connsiteY588" fmla="*/ 1826201 h 6858000"/>
              <a:gd name="connsiteX589" fmla="*/ 2096099 w 7467600"/>
              <a:gd name="connsiteY589" fmla="*/ 2345900 h 6858000"/>
              <a:gd name="connsiteX590" fmla="*/ 2283317 w 7467600"/>
              <a:gd name="connsiteY590" fmla="*/ 1796925 h 6858000"/>
              <a:gd name="connsiteX591" fmla="*/ 2399523 w 7467600"/>
              <a:gd name="connsiteY591" fmla="*/ 1428234 h 6858000"/>
              <a:gd name="connsiteX592" fmla="*/ 2448558 w 7467600"/>
              <a:gd name="connsiteY592" fmla="*/ 1373435 h 6858000"/>
              <a:gd name="connsiteX593" fmla="*/ 2312521 w 7467600"/>
              <a:gd name="connsiteY593" fmla="*/ 1806140 h 6858000"/>
              <a:gd name="connsiteX594" fmla="*/ 2127533 w 7467600"/>
              <a:gd name="connsiteY594" fmla="*/ 2348380 h 6858000"/>
              <a:gd name="connsiteX595" fmla="*/ 2358080 w 7467600"/>
              <a:gd name="connsiteY595" fmla="*/ 1866134 h 6858000"/>
              <a:gd name="connsiteX596" fmla="*/ 2407436 w 7467600"/>
              <a:gd name="connsiteY596" fmla="*/ 1651070 h 6858000"/>
              <a:gd name="connsiteX597" fmla="*/ 2448558 w 7467600"/>
              <a:gd name="connsiteY597" fmla="*/ 1373435 h 6858000"/>
              <a:gd name="connsiteX598" fmla="*/ 278707 w 7467600"/>
              <a:gd name="connsiteY598" fmla="*/ 1352270 h 6858000"/>
              <a:gd name="connsiteX599" fmla="*/ 321570 w 7467600"/>
              <a:gd name="connsiteY599" fmla="*/ 1861610 h 6858000"/>
              <a:gd name="connsiteX600" fmla="*/ 294281 w 7467600"/>
              <a:gd name="connsiteY600" fmla="*/ 1440658 h 6858000"/>
              <a:gd name="connsiteX601" fmla="*/ 278707 w 7467600"/>
              <a:gd name="connsiteY601" fmla="*/ 1352270 h 6858000"/>
              <a:gd name="connsiteX602" fmla="*/ 1423821 w 7467600"/>
              <a:gd name="connsiteY602" fmla="*/ 1351958 h 6858000"/>
              <a:gd name="connsiteX603" fmla="*/ 1638521 w 7467600"/>
              <a:gd name="connsiteY603" fmla="*/ 1908470 h 6858000"/>
              <a:gd name="connsiteX604" fmla="*/ 1754199 w 7467600"/>
              <a:gd name="connsiteY604" fmla="*/ 2149284 h 6858000"/>
              <a:gd name="connsiteX605" fmla="*/ 1908359 w 7467600"/>
              <a:gd name="connsiteY605" fmla="*/ 2364988 h 6858000"/>
              <a:gd name="connsiteX606" fmla="*/ 1647661 w 7467600"/>
              <a:gd name="connsiteY606" fmla="*/ 1825945 h 6858000"/>
              <a:gd name="connsiteX607" fmla="*/ 1423821 w 7467600"/>
              <a:gd name="connsiteY607" fmla="*/ 1351958 h 6858000"/>
              <a:gd name="connsiteX608" fmla="*/ 1431890 w 7467600"/>
              <a:gd name="connsiteY608" fmla="*/ 1306475 h 6858000"/>
              <a:gd name="connsiteX609" fmla="*/ 1507597 w 7467600"/>
              <a:gd name="connsiteY609" fmla="*/ 1446132 h 6858000"/>
              <a:gd name="connsiteX610" fmla="*/ 1674586 w 7467600"/>
              <a:gd name="connsiteY610" fmla="*/ 1813832 h 6858000"/>
              <a:gd name="connsiteX611" fmla="*/ 1815950 w 7467600"/>
              <a:gd name="connsiteY611" fmla="*/ 2128564 h 6858000"/>
              <a:gd name="connsiteX612" fmla="*/ 1984242 w 7467600"/>
              <a:gd name="connsiteY612" fmla="*/ 2430829 h 6858000"/>
              <a:gd name="connsiteX613" fmla="*/ 2014023 w 7467600"/>
              <a:gd name="connsiteY613" fmla="*/ 2450995 h 6858000"/>
              <a:gd name="connsiteX614" fmla="*/ 1747337 w 7467600"/>
              <a:gd name="connsiteY614" fmla="*/ 1855264 h 6858000"/>
              <a:gd name="connsiteX615" fmla="*/ 1533749 w 7467600"/>
              <a:gd name="connsiteY615" fmla="*/ 1478656 h 6858000"/>
              <a:gd name="connsiteX616" fmla="*/ 1431890 w 7467600"/>
              <a:gd name="connsiteY616" fmla="*/ 1306475 h 6858000"/>
              <a:gd name="connsiteX617" fmla="*/ 5052692 w 7467600"/>
              <a:gd name="connsiteY617" fmla="*/ 1292994 h 6858000"/>
              <a:gd name="connsiteX618" fmla="*/ 5200661 w 7467600"/>
              <a:gd name="connsiteY618" fmla="*/ 1635186 h 6858000"/>
              <a:gd name="connsiteX619" fmla="*/ 5297138 w 7467600"/>
              <a:gd name="connsiteY619" fmla="*/ 1906351 h 6858000"/>
              <a:gd name="connsiteX620" fmla="*/ 5052692 w 7467600"/>
              <a:gd name="connsiteY620" fmla="*/ 1292994 h 6858000"/>
              <a:gd name="connsiteX621" fmla="*/ 5009948 w 7467600"/>
              <a:gd name="connsiteY621" fmla="*/ 1273619 h 6858000"/>
              <a:gd name="connsiteX622" fmla="*/ 5121777 w 7467600"/>
              <a:gd name="connsiteY622" fmla="*/ 1654213 h 6858000"/>
              <a:gd name="connsiteX623" fmla="*/ 5293545 w 7467600"/>
              <a:gd name="connsiteY623" fmla="*/ 2072247 h 6858000"/>
              <a:gd name="connsiteX624" fmla="*/ 5294042 w 7467600"/>
              <a:gd name="connsiteY624" fmla="*/ 2065019 h 6858000"/>
              <a:gd name="connsiteX625" fmla="*/ 5171936 w 7467600"/>
              <a:gd name="connsiteY625" fmla="*/ 1647613 h 6858000"/>
              <a:gd name="connsiteX626" fmla="*/ 5009948 w 7467600"/>
              <a:gd name="connsiteY626" fmla="*/ 1273619 h 6858000"/>
              <a:gd name="connsiteX627" fmla="*/ 655236 w 7467600"/>
              <a:gd name="connsiteY627" fmla="*/ 1268632 h 6858000"/>
              <a:gd name="connsiteX628" fmla="*/ 839521 w 7467600"/>
              <a:gd name="connsiteY628" fmla="*/ 1685315 h 6858000"/>
              <a:gd name="connsiteX629" fmla="*/ 1109416 w 7467600"/>
              <a:gd name="connsiteY629" fmla="*/ 2061663 h 6858000"/>
              <a:gd name="connsiteX630" fmla="*/ 1298300 w 7467600"/>
              <a:gd name="connsiteY630" fmla="*/ 2247742 h 6858000"/>
              <a:gd name="connsiteX631" fmla="*/ 1125871 w 7467600"/>
              <a:gd name="connsiteY631" fmla="*/ 1989513 h 6858000"/>
              <a:gd name="connsiteX632" fmla="*/ 981574 w 7467600"/>
              <a:gd name="connsiteY632" fmla="*/ 1783157 h 6858000"/>
              <a:gd name="connsiteX633" fmla="*/ 922198 w 7467600"/>
              <a:gd name="connsiteY633" fmla="*/ 1677437 h 6858000"/>
              <a:gd name="connsiteX634" fmla="*/ 869293 w 7467600"/>
              <a:gd name="connsiteY634" fmla="*/ 1583214 h 6858000"/>
              <a:gd name="connsiteX635" fmla="*/ 751431 w 7467600"/>
              <a:gd name="connsiteY635" fmla="*/ 1405731 h 6858000"/>
              <a:gd name="connsiteX636" fmla="*/ 655236 w 7467600"/>
              <a:gd name="connsiteY636" fmla="*/ 1268632 h 6858000"/>
              <a:gd name="connsiteX637" fmla="*/ 6516292 w 7467600"/>
              <a:gd name="connsiteY637" fmla="*/ 1263064 h 6858000"/>
              <a:gd name="connsiteX638" fmla="*/ 5736320 w 7467600"/>
              <a:gd name="connsiteY638" fmla="*/ 1501803 h 6858000"/>
              <a:gd name="connsiteX639" fmla="*/ 6516292 w 7467600"/>
              <a:gd name="connsiteY639" fmla="*/ 1263064 h 6858000"/>
              <a:gd name="connsiteX640" fmla="*/ 291466 w 7467600"/>
              <a:gd name="connsiteY640" fmla="*/ 1250369 h 6858000"/>
              <a:gd name="connsiteX641" fmla="*/ 323180 w 7467600"/>
              <a:gd name="connsiteY641" fmla="*/ 1435283 h 6858000"/>
              <a:gd name="connsiteX642" fmla="*/ 349381 w 7467600"/>
              <a:gd name="connsiteY642" fmla="*/ 1875041 h 6858000"/>
              <a:gd name="connsiteX643" fmla="*/ 374363 w 7467600"/>
              <a:gd name="connsiteY643" fmla="*/ 1506494 h 6858000"/>
              <a:gd name="connsiteX644" fmla="*/ 302168 w 7467600"/>
              <a:gd name="connsiteY644" fmla="*/ 1274495 h 6858000"/>
              <a:gd name="connsiteX645" fmla="*/ 291466 w 7467600"/>
              <a:gd name="connsiteY645" fmla="*/ 1250369 h 6858000"/>
              <a:gd name="connsiteX646" fmla="*/ 678222 w 7467600"/>
              <a:gd name="connsiteY646" fmla="*/ 1248670 h 6858000"/>
              <a:gd name="connsiteX647" fmla="*/ 775536 w 7467600"/>
              <a:gd name="connsiteY647" fmla="*/ 1388015 h 6858000"/>
              <a:gd name="connsiteX648" fmla="*/ 894529 w 7467600"/>
              <a:gd name="connsiteY648" fmla="*/ 1567739 h 6858000"/>
              <a:gd name="connsiteX649" fmla="*/ 948000 w 7467600"/>
              <a:gd name="connsiteY649" fmla="*/ 1663088 h 6858000"/>
              <a:gd name="connsiteX650" fmla="*/ 1006812 w 7467600"/>
              <a:gd name="connsiteY650" fmla="*/ 1767683 h 6858000"/>
              <a:gd name="connsiteX651" fmla="*/ 1149133 w 7467600"/>
              <a:gd name="connsiteY651" fmla="*/ 1971513 h 6858000"/>
              <a:gd name="connsiteX652" fmla="*/ 1333952 w 7467600"/>
              <a:gd name="connsiteY652" fmla="*/ 2251620 h 6858000"/>
              <a:gd name="connsiteX653" fmla="*/ 1337329 w 7467600"/>
              <a:gd name="connsiteY653" fmla="*/ 2258350 h 6858000"/>
              <a:gd name="connsiteX654" fmla="*/ 1014726 w 7467600"/>
              <a:gd name="connsiteY654" fmla="*/ 1615556 h 6858000"/>
              <a:gd name="connsiteX655" fmla="*/ 678222 w 7467600"/>
              <a:gd name="connsiteY655" fmla="*/ 1248670 h 6858000"/>
              <a:gd name="connsiteX656" fmla="*/ 6691602 w 7467600"/>
              <a:gd name="connsiteY656" fmla="*/ 1140573 h 6858000"/>
              <a:gd name="connsiteX657" fmla="*/ 6571100 w 7467600"/>
              <a:gd name="connsiteY657" fmla="*/ 1183662 h 6858000"/>
              <a:gd name="connsiteX658" fmla="*/ 6241687 w 7467600"/>
              <a:gd name="connsiteY658" fmla="*/ 1257600 h 6858000"/>
              <a:gd name="connsiteX659" fmla="*/ 5693009 w 7467600"/>
              <a:gd name="connsiteY659" fmla="*/ 1478256 h 6858000"/>
              <a:gd name="connsiteX660" fmla="*/ 6548420 w 7467600"/>
              <a:gd name="connsiteY660" fmla="*/ 1214599 h 6858000"/>
              <a:gd name="connsiteX661" fmla="*/ 6605473 w 7467600"/>
              <a:gd name="connsiteY661" fmla="*/ 1184686 h 6858000"/>
              <a:gd name="connsiteX662" fmla="*/ 6691602 w 7467600"/>
              <a:gd name="connsiteY662" fmla="*/ 1140573 h 6858000"/>
              <a:gd name="connsiteX663" fmla="*/ 4002475 w 7467600"/>
              <a:gd name="connsiteY663" fmla="*/ 1037802 h 6858000"/>
              <a:gd name="connsiteX664" fmla="*/ 4000324 w 7467600"/>
              <a:gd name="connsiteY664" fmla="*/ 1039362 h 6858000"/>
              <a:gd name="connsiteX665" fmla="*/ 4002862 w 7467600"/>
              <a:gd name="connsiteY665" fmla="*/ 1042866 h 6858000"/>
              <a:gd name="connsiteX666" fmla="*/ 4002475 w 7467600"/>
              <a:gd name="connsiteY666" fmla="*/ 1037802 h 6858000"/>
              <a:gd name="connsiteX667" fmla="*/ 506322 w 7467600"/>
              <a:gd name="connsiteY667" fmla="*/ 1020997 h 6858000"/>
              <a:gd name="connsiteX668" fmla="*/ 533068 w 7467600"/>
              <a:gd name="connsiteY668" fmla="*/ 1029409 h 6858000"/>
              <a:gd name="connsiteX669" fmla="*/ 1232525 w 7467600"/>
              <a:gd name="connsiteY669" fmla="*/ 1804675 h 6858000"/>
              <a:gd name="connsiteX670" fmla="*/ 1388858 w 7467600"/>
              <a:gd name="connsiteY670" fmla="*/ 2368011 h 6858000"/>
              <a:gd name="connsiteX671" fmla="*/ 1384098 w 7467600"/>
              <a:gd name="connsiteY671" fmla="*/ 2378125 h 6858000"/>
              <a:gd name="connsiteX672" fmla="*/ 1425393 w 7467600"/>
              <a:gd name="connsiteY672" fmla="*/ 2589124 h 6858000"/>
              <a:gd name="connsiteX673" fmla="*/ 1424001 w 7467600"/>
              <a:gd name="connsiteY673" fmla="*/ 2597541 h 6858000"/>
              <a:gd name="connsiteX674" fmla="*/ 2152729 w 7467600"/>
              <a:gd name="connsiteY674" fmla="*/ 2864487 h 6858000"/>
              <a:gd name="connsiteX675" fmla="*/ 2020609 w 7467600"/>
              <a:gd name="connsiteY675" fmla="*/ 2539671 h 6858000"/>
              <a:gd name="connsiteX676" fmla="*/ 2018920 w 7467600"/>
              <a:gd name="connsiteY676" fmla="*/ 2536309 h 6858000"/>
              <a:gd name="connsiteX677" fmla="*/ 1342441 w 7467600"/>
              <a:gd name="connsiteY677" fmla="*/ 1173017 h 6858000"/>
              <a:gd name="connsiteX678" fmla="*/ 1367925 w 7467600"/>
              <a:gd name="connsiteY678" fmla="*/ 1135648 h 6858000"/>
              <a:gd name="connsiteX679" fmla="*/ 1771401 w 7467600"/>
              <a:gd name="connsiteY679" fmla="*/ 1806673 h 6858000"/>
              <a:gd name="connsiteX680" fmla="*/ 1972385 w 7467600"/>
              <a:gd name="connsiteY680" fmla="*/ 2198735 h 6858000"/>
              <a:gd name="connsiteX681" fmla="*/ 2040892 w 7467600"/>
              <a:gd name="connsiteY681" fmla="*/ 2405205 h 6858000"/>
              <a:gd name="connsiteX682" fmla="*/ 2131689 w 7467600"/>
              <a:gd name="connsiteY682" fmla="*/ 1936926 h 6858000"/>
              <a:gd name="connsiteX683" fmla="*/ 2454820 w 7467600"/>
              <a:gd name="connsiteY683" fmla="*/ 1248808 h 6858000"/>
              <a:gd name="connsiteX684" fmla="*/ 2492512 w 7467600"/>
              <a:gd name="connsiteY684" fmla="*/ 1302920 h 6858000"/>
              <a:gd name="connsiteX685" fmla="*/ 2081216 w 7467600"/>
              <a:gd name="connsiteY685" fmla="*/ 2527513 h 6858000"/>
              <a:gd name="connsiteX686" fmla="*/ 2081211 w 7467600"/>
              <a:gd name="connsiteY686" fmla="*/ 2528916 h 6858000"/>
              <a:gd name="connsiteX687" fmla="*/ 2199067 w 7467600"/>
              <a:gd name="connsiteY687" fmla="*/ 2884061 h 6858000"/>
              <a:gd name="connsiteX688" fmla="*/ 3192586 w 7467600"/>
              <a:gd name="connsiteY688" fmla="*/ 3411496 h 6858000"/>
              <a:gd name="connsiteX689" fmla="*/ 3182620 w 7467600"/>
              <a:gd name="connsiteY689" fmla="*/ 3483279 h 6858000"/>
              <a:gd name="connsiteX690" fmla="*/ 2435119 w 7467600"/>
              <a:gd name="connsiteY690" fmla="*/ 3080173 h 6858000"/>
              <a:gd name="connsiteX691" fmla="*/ 2410152 w 7467600"/>
              <a:gd name="connsiteY691" fmla="*/ 3063751 h 6858000"/>
              <a:gd name="connsiteX692" fmla="*/ 2408099 w 7467600"/>
              <a:gd name="connsiteY692" fmla="*/ 3064403 h 6858000"/>
              <a:gd name="connsiteX693" fmla="*/ 2407218 w 7467600"/>
              <a:gd name="connsiteY693" fmla="*/ 3070324 h 6858000"/>
              <a:gd name="connsiteX694" fmla="*/ 2380138 w 7467600"/>
              <a:gd name="connsiteY694" fmla="*/ 3099341 h 6858000"/>
              <a:gd name="connsiteX695" fmla="*/ 1765923 w 7467600"/>
              <a:gd name="connsiteY695" fmla="*/ 3581043 h 6858000"/>
              <a:gd name="connsiteX696" fmla="*/ 1702258 w 7467600"/>
              <a:gd name="connsiteY696" fmla="*/ 3612286 h 6858000"/>
              <a:gd name="connsiteX697" fmla="*/ 1538370 w 7467600"/>
              <a:gd name="connsiteY697" fmla="*/ 3811804 h 6858000"/>
              <a:gd name="connsiteX698" fmla="*/ 542867 w 7467600"/>
              <a:gd name="connsiteY698" fmla="*/ 4944092 h 6858000"/>
              <a:gd name="connsiteX699" fmla="*/ 515800 w 7467600"/>
              <a:gd name="connsiteY699" fmla="*/ 4862180 h 6858000"/>
              <a:gd name="connsiteX700" fmla="*/ 909145 w 7467600"/>
              <a:gd name="connsiteY700" fmla="*/ 4199225 h 6858000"/>
              <a:gd name="connsiteX701" fmla="*/ 1214067 w 7467600"/>
              <a:gd name="connsiteY701" fmla="*/ 3908561 h 6858000"/>
              <a:gd name="connsiteX702" fmla="*/ 640967 w 7467600"/>
              <a:gd name="connsiteY702" fmla="*/ 4105601 h 6858000"/>
              <a:gd name="connsiteX703" fmla="*/ 112563 w 7467600"/>
              <a:gd name="connsiteY703" fmla="*/ 4396952 h 6858000"/>
              <a:gd name="connsiteX704" fmla="*/ 0 w 7467600"/>
              <a:gd name="connsiteY704" fmla="*/ 4466006 h 6858000"/>
              <a:gd name="connsiteX705" fmla="*/ 0 w 7467600"/>
              <a:gd name="connsiteY705" fmla="*/ 4233763 h 6858000"/>
              <a:gd name="connsiteX706" fmla="*/ 36881 w 7467600"/>
              <a:gd name="connsiteY706" fmla="*/ 4200118 h 6858000"/>
              <a:gd name="connsiteX707" fmla="*/ 910534 w 7467600"/>
              <a:gd name="connsiteY707" fmla="*/ 3629753 h 6858000"/>
              <a:gd name="connsiteX708" fmla="*/ 1578717 w 7467600"/>
              <a:gd name="connsiteY708" fmla="*/ 3575982 h 6858000"/>
              <a:gd name="connsiteX709" fmla="*/ 2338780 w 7467600"/>
              <a:gd name="connsiteY709" fmla="*/ 3033725 h 6858000"/>
              <a:gd name="connsiteX710" fmla="*/ 1807991 w 7467600"/>
              <a:gd name="connsiteY710" fmla="*/ 2807184 h 6858000"/>
              <a:gd name="connsiteX711" fmla="*/ 1416358 w 7467600"/>
              <a:gd name="connsiteY711" fmla="*/ 3112571 h 6858000"/>
              <a:gd name="connsiteX712" fmla="*/ 939066 w 7467600"/>
              <a:gd name="connsiteY712" fmla="*/ 3378798 h 6858000"/>
              <a:gd name="connsiteX713" fmla="*/ 115099 w 7467600"/>
              <a:gd name="connsiteY713" fmla="*/ 3607650 h 6858000"/>
              <a:gd name="connsiteX714" fmla="*/ 97284 w 7467600"/>
              <a:gd name="connsiteY714" fmla="*/ 3520393 h 6858000"/>
              <a:gd name="connsiteX715" fmla="*/ 922050 w 7467600"/>
              <a:gd name="connsiteY715" fmla="*/ 3074867 h 6858000"/>
              <a:gd name="connsiteX716" fmla="*/ 1405265 w 7467600"/>
              <a:gd name="connsiteY716" fmla="*/ 3016319 h 6858000"/>
              <a:gd name="connsiteX717" fmla="*/ 1407512 w 7467600"/>
              <a:gd name="connsiteY717" fmla="*/ 3018001 h 6858000"/>
              <a:gd name="connsiteX718" fmla="*/ 1726266 w 7467600"/>
              <a:gd name="connsiteY718" fmla="*/ 2777274 h 6858000"/>
              <a:gd name="connsiteX719" fmla="*/ 625390 w 7467600"/>
              <a:gd name="connsiteY719" fmla="*/ 2514541 h 6858000"/>
              <a:gd name="connsiteX720" fmla="*/ 619799 w 7467600"/>
              <a:gd name="connsiteY720" fmla="*/ 2527180 h 6858000"/>
              <a:gd name="connsiteX721" fmla="*/ 310030 w 7467600"/>
              <a:gd name="connsiteY721" fmla="*/ 2771818 h 6858000"/>
              <a:gd name="connsiteX722" fmla="*/ 173877 w 7467600"/>
              <a:gd name="connsiteY722" fmla="*/ 2937056 h 6858000"/>
              <a:gd name="connsiteX723" fmla="*/ 77889 w 7467600"/>
              <a:gd name="connsiteY723" fmla="*/ 3138440 h 6858000"/>
              <a:gd name="connsiteX724" fmla="*/ 0 w 7467600"/>
              <a:gd name="connsiteY724" fmla="*/ 3271395 h 6858000"/>
              <a:gd name="connsiteX725" fmla="*/ 0 w 7467600"/>
              <a:gd name="connsiteY725" fmla="*/ 3153002 h 6858000"/>
              <a:gd name="connsiteX726" fmla="*/ 2386 w 7467600"/>
              <a:gd name="connsiteY726" fmla="*/ 3149203 h 6858000"/>
              <a:gd name="connsiteX727" fmla="*/ 89753 w 7467600"/>
              <a:gd name="connsiteY727" fmla="*/ 2987702 h 6858000"/>
              <a:gd name="connsiteX728" fmla="*/ 76869 w 7467600"/>
              <a:gd name="connsiteY728" fmla="*/ 3005404 h 6858000"/>
              <a:gd name="connsiteX729" fmla="*/ 32049 w 7467600"/>
              <a:gd name="connsiteY729" fmla="*/ 3065814 h 6858000"/>
              <a:gd name="connsiteX730" fmla="*/ 0 w 7467600"/>
              <a:gd name="connsiteY730" fmla="*/ 3108744 h 6858000"/>
              <a:gd name="connsiteX731" fmla="*/ 0 w 7467600"/>
              <a:gd name="connsiteY731" fmla="*/ 3058059 h 6858000"/>
              <a:gd name="connsiteX732" fmla="*/ 7610 w 7467600"/>
              <a:gd name="connsiteY732" fmla="*/ 3047889 h 6858000"/>
              <a:gd name="connsiteX733" fmla="*/ 52419 w 7467600"/>
              <a:gd name="connsiteY733" fmla="*/ 2987479 h 6858000"/>
              <a:gd name="connsiteX734" fmla="*/ 59142 w 7467600"/>
              <a:gd name="connsiteY734" fmla="*/ 2978488 h 6858000"/>
              <a:gd name="connsiteX735" fmla="*/ 0 w 7467600"/>
              <a:gd name="connsiteY735" fmla="*/ 3015334 h 6858000"/>
              <a:gd name="connsiteX736" fmla="*/ 0 w 7467600"/>
              <a:gd name="connsiteY736" fmla="*/ 2914286 h 6858000"/>
              <a:gd name="connsiteX737" fmla="*/ 36383 w 7467600"/>
              <a:gd name="connsiteY737" fmla="*/ 2901128 h 6858000"/>
              <a:gd name="connsiteX738" fmla="*/ 156329 w 7467600"/>
              <a:gd name="connsiteY738" fmla="*/ 2840533 h 6858000"/>
              <a:gd name="connsiteX739" fmla="*/ 358355 w 7467600"/>
              <a:gd name="connsiteY739" fmla="*/ 2620471 h 6858000"/>
              <a:gd name="connsiteX740" fmla="*/ 510577 w 7467600"/>
              <a:gd name="connsiteY740" fmla="*/ 2501244 h 6858000"/>
              <a:gd name="connsiteX741" fmla="*/ 211967 w 7467600"/>
              <a:gd name="connsiteY741" fmla="*/ 2479171 h 6858000"/>
              <a:gd name="connsiteX742" fmla="*/ 0 w 7467600"/>
              <a:gd name="connsiteY742" fmla="*/ 2476398 h 6858000"/>
              <a:gd name="connsiteX743" fmla="*/ 0 w 7467600"/>
              <a:gd name="connsiteY743" fmla="*/ 2389189 h 6858000"/>
              <a:gd name="connsiteX744" fmla="*/ 103062 w 7467600"/>
              <a:gd name="connsiteY744" fmla="*/ 2389518 h 6858000"/>
              <a:gd name="connsiteX745" fmla="*/ 510734 w 7467600"/>
              <a:gd name="connsiteY745" fmla="*/ 2416201 h 6858000"/>
              <a:gd name="connsiteX746" fmla="*/ 279257 w 7467600"/>
              <a:gd name="connsiteY746" fmla="*/ 2092102 h 6858000"/>
              <a:gd name="connsiteX747" fmla="*/ 65265 w 7467600"/>
              <a:gd name="connsiteY747" fmla="*/ 2006049 h 6858000"/>
              <a:gd name="connsiteX748" fmla="*/ 0 w 7467600"/>
              <a:gd name="connsiteY748" fmla="*/ 1982532 h 6858000"/>
              <a:gd name="connsiteX749" fmla="*/ 0 w 7467600"/>
              <a:gd name="connsiteY749" fmla="*/ 1912789 h 6858000"/>
              <a:gd name="connsiteX750" fmla="*/ 97460 w 7467600"/>
              <a:gd name="connsiteY750" fmla="*/ 1953725 h 6858000"/>
              <a:gd name="connsiteX751" fmla="*/ 221272 w 7467600"/>
              <a:gd name="connsiteY751" fmla="*/ 1980766 h 6858000"/>
              <a:gd name="connsiteX752" fmla="*/ 116765 w 7467600"/>
              <a:gd name="connsiteY752" fmla="*/ 1911033 h 6858000"/>
              <a:gd name="connsiteX753" fmla="*/ 16405 w 7467600"/>
              <a:gd name="connsiteY753" fmla="*/ 1803412 h 6858000"/>
              <a:gd name="connsiteX754" fmla="*/ 0 w 7467600"/>
              <a:gd name="connsiteY754" fmla="*/ 1784777 h 6858000"/>
              <a:gd name="connsiteX755" fmla="*/ 0 w 7467600"/>
              <a:gd name="connsiteY755" fmla="*/ 1740082 h 6858000"/>
              <a:gd name="connsiteX756" fmla="*/ 39394 w 7467600"/>
              <a:gd name="connsiteY756" fmla="*/ 1784856 h 6858000"/>
              <a:gd name="connsiteX757" fmla="*/ 135813 w 7467600"/>
              <a:gd name="connsiteY757" fmla="*/ 1888838 h 6858000"/>
              <a:gd name="connsiteX758" fmla="*/ 242575 w 7467600"/>
              <a:gd name="connsiteY758" fmla="*/ 1958841 h 6858000"/>
              <a:gd name="connsiteX759" fmla="*/ 82197 w 7467600"/>
              <a:gd name="connsiteY759" fmla="*/ 1754826 h 6858000"/>
              <a:gd name="connsiteX760" fmla="*/ 0 w 7467600"/>
              <a:gd name="connsiteY760" fmla="*/ 1679650 h 6858000"/>
              <a:gd name="connsiteX761" fmla="*/ 0 w 7467600"/>
              <a:gd name="connsiteY761" fmla="*/ 1602463 h 6858000"/>
              <a:gd name="connsiteX762" fmla="*/ 84689 w 7467600"/>
              <a:gd name="connsiteY762" fmla="*/ 1677442 h 6858000"/>
              <a:gd name="connsiteX763" fmla="*/ 298437 w 7467600"/>
              <a:gd name="connsiteY763" fmla="*/ 1968019 h 6858000"/>
              <a:gd name="connsiteX764" fmla="*/ 227269 w 7467600"/>
              <a:gd name="connsiteY764" fmla="*/ 1114064 h 6858000"/>
              <a:gd name="connsiteX765" fmla="*/ 248003 w 7467600"/>
              <a:gd name="connsiteY765" fmla="*/ 1089613 h 6858000"/>
              <a:gd name="connsiteX766" fmla="*/ 427020 w 7467600"/>
              <a:gd name="connsiteY766" fmla="*/ 1619803 h 6858000"/>
              <a:gd name="connsiteX767" fmla="*/ 340345 w 7467600"/>
              <a:gd name="connsiteY767" fmla="*/ 2027739 h 6858000"/>
              <a:gd name="connsiteX768" fmla="*/ 360865 w 7467600"/>
              <a:gd name="connsiteY768" fmla="*/ 2044827 h 6858000"/>
              <a:gd name="connsiteX769" fmla="*/ 560414 w 7467600"/>
              <a:gd name="connsiteY769" fmla="*/ 2421457 h 6858000"/>
              <a:gd name="connsiteX770" fmla="*/ 1359703 w 7467600"/>
              <a:gd name="connsiteY770" fmla="*/ 2578554 h 6858000"/>
              <a:gd name="connsiteX771" fmla="*/ 1359422 w 7467600"/>
              <a:gd name="connsiteY771" fmla="*/ 2577994 h 6858000"/>
              <a:gd name="connsiteX772" fmla="*/ 828701 w 7467600"/>
              <a:gd name="connsiteY772" fmla="*/ 1839520 h 6858000"/>
              <a:gd name="connsiteX773" fmla="*/ 494427 w 7467600"/>
              <a:gd name="connsiteY773" fmla="*/ 1092333 h 6858000"/>
              <a:gd name="connsiteX774" fmla="*/ 506322 w 7467600"/>
              <a:gd name="connsiteY774" fmla="*/ 1020997 h 6858000"/>
              <a:gd name="connsiteX775" fmla="*/ 4570198 w 7467600"/>
              <a:gd name="connsiteY775" fmla="*/ 978081 h 6858000"/>
              <a:gd name="connsiteX776" fmla="*/ 4523691 w 7467600"/>
              <a:gd name="connsiteY776" fmla="*/ 1127776 h 6858000"/>
              <a:gd name="connsiteX777" fmla="*/ 4509875 w 7467600"/>
              <a:gd name="connsiteY777" fmla="*/ 1167552 h 6858000"/>
              <a:gd name="connsiteX778" fmla="*/ 4478168 w 7467600"/>
              <a:gd name="connsiteY778" fmla="*/ 1260735 h 6858000"/>
              <a:gd name="connsiteX779" fmla="*/ 4409309 w 7467600"/>
              <a:gd name="connsiteY779" fmla="*/ 1666996 h 6858000"/>
              <a:gd name="connsiteX780" fmla="*/ 4370031 w 7467600"/>
              <a:gd name="connsiteY780" fmla="*/ 1955666 h 6858000"/>
              <a:gd name="connsiteX781" fmla="*/ 4570198 w 7467600"/>
              <a:gd name="connsiteY781" fmla="*/ 978081 h 6858000"/>
              <a:gd name="connsiteX782" fmla="*/ 4557898 w 7467600"/>
              <a:gd name="connsiteY782" fmla="*/ 900011 h 6858000"/>
              <a:gd name="connsiteX783" fmla="*/ 4344840 w 7467600"/>
              <a:gd name="connsiteY783" fmla="*/ 1922038 h 6858000"/>
              <a:gd name="connsiteX784" fmla="*/ 4378710 w 7467600"/>
              <a:gd name="connsiteY784" fmla="*/ 1665516 h 6858000"/>
              <a:gd name="connsiteX785" fmla="*/ 4448798 w 7467600"/>
              <a:gd name="connsiteY785" fmla="*/ 1253024 h 6858000"/>
              <a:gd name="connsiteX786" fmla="*/ 4480315 w 7467600"/>
              <a:gd name="connsiteY786" fmla="*/ 1158454 h 6858000"/>
              <a:gd name="connsiteX787" fmla="*/ 4494133 w 7467600"/>
              <a:gd name="connsiteY787" fmla="*/ 1118676 h 6858000"/>
              <a:gd name="connsiteX788" fmla="*/ 4557898 w 7467600"/>
              <a:gd name="connsiteY788" fmla="*/ 900011 h 6858000"/>
              <a:gd name="connsiteX789" fmla="*/ 5870151 w 7467600"/>
              <a:gd name="connsiteY789" fmla="*/ 898890 h 6858000"/>
              <a:gd name="connsiteX790" fmla="*/ 5861335 w 7467600"/>
              <a:gd name="connsiteY790" fmla="*/ 899177 h 6858000"/>
              <a:gd name="connsiteX791" fmla="*/ 5843702 w 7467600"/>
              <a:gd name="connsiteY791" fmla="*/ 899748 h 6858000"/>
              <a:gd name="connsiteX792" fmla="*/ 5651107 w 7467600"/>
              <a:gd name="connsiteY792" fmla="*/ 920306 h 6858000"/>
              <a:gd name="connsiteX793" fmla="*/ 5459407 w 7467600"/>
              <a:gd name="connsiteY793" fmla="*/ 940975 h 6858000"/>
              <a:gd name="connsiteX794" fmla="*/ 5374846 w 7467600"/>
              <a:gd name="connsiteY794" fmla="*/ 941988 h 6858000"/>
              <a:gd name="connsiteX795" fmla="*/ 5256105 w 7467600"/>
              <a:gd name="connsiteY795" fmla="*/ 945632 h 6858000"/>
              <a:gd name="connsiteX796" fmla="*/ 5107071 w 7467600"/>
              <a:gd name="connsiteY796" fmla="*/ 969720 h 6858000"/>
              <a:gd name="connsiteX797" fmla="*/ 4998681 w 7467600"/>
              <a:gd name="connsiteY797" fmla="*/ 988771 h 6858000"/>
              <a:gd name="connsiteX798" fmla="*/ 5870151 w 7467600"/>
              <a:gd name="connsiteY798" fmla="*/ 898890 h 6858000"/>
              <a:gd name="connsiteX799" fmla="*/ 5504425 w 7467600"/>
              <a:gd name="connsiteY799" fmla="*/ 848067 h 6858000"/>
              <a:gd name="connsiteX800" fmla="*/ 4968849 w 7467600"/>
              <a:gd name="connsiteY800" fmla="*/ 962318 h 6858000"/>
              <a:gd name="connsiteX801" fmla="*/ 5104039 w 7467600"/>
              <a:gd name="connsiteY801" fmla="*/ 940634 h 6858000"/>
              <a:gd name="connsiteX802" fmla="*/ 5256311 w 7467600"/>
              <a:gd name="connsiteY802" fmla="*/ 916490 h 6858000"/>
              <a:gd name="connsiteX803" fmla="*/ 5377381 w 7467600"/>
              <a:gd name="connsiteY803" fmla="*/ 912671 h 6858000"/>
              <a:gd name="connsiteX804" fmla="*/ 5460148 w 7467600"/>
              <a:gd name="connsiteY804" fmla="*/ 911442 h 6858000"/>
              <a:gd name="connsiteX805" fmla="*/ 5648971 w 7467600"/>
              <a:gd name="connsiteY805" fmla="*/ 891331 h 6858000"/>
              <a:gd name="connsiteX806" fmla="*/ 5844807 w 7467600"/>
              <a:gd name="connsiteY806" fmla="*/ 870718 h 6858000"/>
              <a:gd name="connsiteX807" fmla="*/ 5862975 w 7467600"/>
              <a:gd name="connsiteY807" fmla="*/ 869756 h 6858000"/>
              <a:gd name="connsiteX808" fmla="*/ 5920887 w 7467600"/>
              <a:gd name="connsiteY808" fmla="*/ 865929 h 6858000"/>
              <a:gd name="connsiteX809" fmla="*/ 5504425 w 7467600"/>
              <a:gd name="connsiteY809" fmla="*/ 848067 h 6858000"/>
              <a:gd name="connsiteX810" fmla="*/ 3607114 w 7467600"/>
              <a:gd name="connsiteY810" fmla="*/ 467441 h 6858000"/>
              <a:gd name="connsiteX811" fmla="*/ 3296242 w 7467600"/>
              <a:gd name="connsiteY811" fmla="*/ 807991 h 6858000"/>
              <a:gd name="connsiteX812" fmla="*/ 3174674 w 7467600"/>
              <a:gd name="connsiteY812" fmla="*/ 919759 h 6858000"/>
              <a:gd name="connsiteX813" fmla="*/ 3042978 w 7467600"/>
              <a:gd name="connsiteY813" fmla="*/ 1054894 h 6858000"/>
              <a:gd name="connsiteX814" fmla="*/ 2968914 w 7467600"/>
              <a:gd name="connsiteY814" fmla="*/ 1133756 h 6858000"/>
              <a:gd name="connsiteX815" fmla="*/ 3103823 w 7467600"/>
              <a:gd name="connsiteY815" fmla="*/ 1026814 h 6858000"/>
              <a:gd name="connsiteX816" fmla="*/ 3607114 w 7467600"/>
              <a:gd name="connsiteY816" fmla="*/ 467441 h 6858000"/>
              <a:gd name="connsiteX817" fmla="*/ 3744487 w 7467600"/>
              <a:gd name="connsiteY817" fmla="*/ 383136 h 6858000"/>
              <a:gd name="connsiteX818" fmla="*/ 3970213 w 7467600"/>
              <a:gd name="connsiteY818" fmla="*/ 995559 h 6858000"/>
              <a:gd name="connsiteX819" fmla="*/ 3744487 w 7467600"/>
              <a:gd name="connsiteY819" fmla="*/ 383136 h 6858000"/>
              <a:gd name="connsiteX820" fmla="*/ 3624562 w 7467600"/>
              <a:gd name="connsiteY820" fmla="*/ 367041 h 6858000"/>
              <a:gd name="connsiteX821" fmla="*/ 3489712 w 7467600"/>
              <a:gd name="connsiteY821" fmla="*/ 485386 h 6858000"/>
              <a:gd name="connsiteX822" fmla="*/ 3182994 w 7467600"/>
              <a:gd name="connsiteY822" fmla="*/ 828265 h 6858000"/>
              <a:gd name="connsiteX823" fmla="*/ 2892114 w 7467600"/>
              <a:gd name="connsiteY823" fmla="*/ 1172635 h 6858000"/>
              <a:gd name="connsiteX824" fmla="*/ 3021459 w 7467600"/>
              <a:gd name="connsiteY824" fmla="*/ 1035385 h 6858000"/>
              <a:gd name="connsiteX825" fmla="*/ 3153873 w 7467600"/>
              <a:gd name="connsiteY825" fmla="*/ 898971 h 6858000"/>
              <a:gd name="connsiteX826" fmla="*/ 3276511 w 7467600"/>
              <a:gd name="connsiteY826" fmla="*/ 786423 h 6858000"/>
              <a:gd name="connsiteX827" fmla="*/ 3584154 w 7467600"/>
              <a:gd name="connsiteY827" fmla="*/ 448218 h 6858000"/>
              <a:gd name="connsiteX828" fmla="*/ 3624562 w 7467600"/>
              <a:gd name="connsiteY828" fmla="*/ 367041 h 6858000"/>
              <a:gd name="connsiteX829" fmla="*/ 3766672 w 7467600"/>
              <a:gd name="connsiteY829" fmla="*/ 359429 h 6858000"/>
              <a:gd name="connsiteX830" fmla="*/ 3996338 w 7467600"/>
              <a:gd name="connsiteY830" fmla="*/ 968237 h 6858000"/>
              <a:gd name="connsiteX831" fmla="*/ 3766672 w 7467600"/>
              <a:gd name="connsiteY831" fmla="*/ 359429 h 6858000"/>
              <a:gd name="connsiteX832" fmla="*/ 5805386 w 7467600"/>
              <a:gd name="connsiteY832" fmla="*/ 239240 h 6858000"/>
              <a:gd name="connsiteX833" fmla="*/ 5736947 w 7467600"/>
              <a:gd name="connsiteY833" fmla="*/ 261367 h 6858000"/>
              <a:gd name="connsiteX834" fmla="*/ 5427012 w 7467600"/>
              <a:gd name="connsiteY834" fmla="*/ 311272 h 6858000"/>
              <a:gd name="connsiteX835" fmla="*/ 5147818 w 7467600"/>
              <a:gd name="connsiteY835" fmla="*/ 322112 h 6858000"/>
              <a:gd name="connsiteX836" fmla="*/ 5060854 w 7467600"/>
              <a:gd name="connsiteY836" fmla="*/ 311882 h 6858000"/>
              <a:gd name="connsiteX837" fmla="*/ 4945989 w 7467600"/>
              <a:gd name="connsiteY837" fmla="*/ 300516 h 6858000"/>
              <a:gd name="connsiteX838" fmla="*/ 5410479 w 7467600"/>
              <a:gd name="connsiteY838" fmla="*/ 348434 h 6858000"/>
              <a:gd name="connsiteX839" fmla="*/ 5805386 w 7467600"/>
              <a:gd name="connsiteY839" fmla="*/ 239240 h 6858000"/>
              <a:gd name="connsiteX840" fmla="*/ 5905192 w 7467600"/>
              <a:gd name="connsiteY840" fmla="*/ 163079 h 6858000"/>
              <a:gd name="connsiteX841" fmla="*/ 5865655 w 7467600"/>
              <a:gd name="connsiteY841" fmla="*/ 171901 h 6858000"/>
              <a:gd name="connsiteX842" fmla="*/ 5259740 w 7467600"/>
              <a:gd name="connsiteY842" fmla="*/ 257013 h 6858000"/>
              <a:gd name="connsiteX843" fmla="*/ 5208466 w 7467600"/>
              <a:gd name="connsiteY843" fmla="*/ 257550 h 6858000"/>
              <a:gd name="connsiteX844" fmla="*/ 4980204 w 7467600"/>
              <a:gd name="connsiteY844" fmla="*/ 271903 h 6858000"/>
              <a:gd name="connsiteX845" fmla="*/ 5068068 w 7467600"/>
              <a:gd name="connsiteY845" fmla="*/ 282244 h 6858000"/>
              <a:gd name="connsiteX846" fmla="*/ 5153231 w 7467600"/>
              <a:gd name="connsiteY846" fmla="*/ 292240 h 6858000"/>
              <a:gd name="connsiteX847" fmla="*/ 5426491 w 7467600"/>
              <a:gd name="connsiteY847" fmla="*/ 281128 h 6858000"/>
              <a:gd name="connsiteX848" fmla="*/ 5731212 w 7467600"/>
              <a:gd name="connsiteY848" fmla="*/ 231951 h 6858000"/>
              <a:gd name="connsiteX849" fmla="*/ 5905192 w 7467600"/>
              <a:gd name="connsiteY849" fmla="*/ 163079 h 6858000"/>
              <a:gd name="connsiteX850" fmla="*/ 5944437 w 7467600"/>
              <a:gd name="connsiteY850" fmla="*/ 113829 h 6858000"/>
              <a:gd name="connsiteX851" fmla="*/ 5825032 w 7467600"/>
              <a:gd name="connsiteY851" fmla="*/ 146405 h 6858000"/>
              <a:gd name="connsiteX852" fmla="*/ 4955599 w 7467600"/>
              <a:gd name="connsiteY852" fmla="*/ 247008 h 6858000"/>
              <a:gd name="connsiteX853" fmla="*/ 5210104 w 7467600"/>
              <a:gd name="connsiteY853" fmla="*/ 228123 h 6858000"/>
              <a:gd name="connsiteX854" fmla="*/ 5261015 w 7467600"/>
              <a:gd name="connsiteY854" fmla="*/ 227087 h 6858000"/>
              <a:gd name="connsiteX855" fmla="*/ 5861181 w 7467600"/>
              <a:gd name="connsiteY855" fmla="*/ 143093 h 6858000"/>
              <a:gd name="connsiteX856" fmla="*/ 5961252 w 7467600"/>
              <a:gd name="connsiteY856" fmla="*/ 114820 h 6858000"/>
              <a:gd name="connsiteX857" fmla="*/ 5944437 w 7467600"/>
              <a:gd name="connsiteY857" fmla="*/ 113829 h 6858000"/>
              <a:gd name="connsiteX858" fmla="*/ 3882765 w 7467600"/>
              <a:gd name="connsiteY858" fmla="*/ 0 h 6858000"/>
              <a:gd name="connsiteX859" fmla="*/ 3995099 w 7467600"/>
              <a:gd name="connsiteY859" fmla="*/ 0 h 6858000"/>
              <a:gd name="connsiteX860" fmla="*/ 4163818 w 7467600"/>
              <a:gd name="connsiteY860" fmla="*/ 234104 h 6858000"/>
              <a:gd name="connsiteX861" fmla="*/ 4172099 w 7467600"/>
              <a:gd name="connsiteY861" fmla="*/ 234207 h 6858000"/>
              <a:gd name="connsiteX862" fmla="*/ 4784282 w 7467600"/>
              <a:gd name="connsiteY862" fmla="*/ 276561 h 6858000"/>
              <a:gd name="connsiteX863" fmla="*/ 4801687 w 7467600"/>
              <a:gd name="connsiteY863" fmla="*/ 267764 h 6858000"/>
              <a:gd name="connsiteX864" fmla="*/ 6082788 w 7467600"/>
              <a:gd name="connsiteY864" fmla="*/ 64119 h 6858000"/>
              <a:gd name="connsiteX865" fmla="*/ 6099442 w 7467600"/>
              <a:gd name="connsiteY865" fmla="*/ 82568 h 6858000"/>
              <a:gd name="connsiteX866" fmla="*/ 4804137 w 7467600"/>
              <a:gd name="connsiteY866" fmla="*/ 320931 h 6858000"/>
              <a:gd name="connsiteX867" fmla="*/ 4227047 w 7467600"/>
              <a:gd name="connsiteY867" fmla="*/ 313415 h 6858000"/>
              <a:gd name="connsiteX868" fmla="*/ 4346041 w 7467600"/>
              <a:gd name="connsiteY868" fmla="*/ 456086 h 6858000"/>
              <a:gd name="connsiteX869" fmla="*/ 4870967 w 7467600"/>
              <a:gd name="connsiteY869" fmla="*/ 963061 h 6858000"/>
              <a:gd name="connsiteX870" fmla="*/ 4889647 w 7467600"/>
              <a:gd name="connsiteY870" fmla="*/ 957147 h 6858000"/>
              <a:gd name="connsiteX871" fmla="*/ 5422504 w 7467600"/>
              <a:gd name="connsiteY871" fmla="*/ 805191 h 6858000"/>
              <a:gd name="connsiteX872" fmla="*/ 6087656 w 7467600"/>
              <a:gd name="connsiteY872" fmla="*/ 826703 h 6858000"/>
              <a:gd name="connsiteX873" fmla="*/ 6058717 w 7467600"/>
              <a:gd name="connsiteY873" fmla="*/ 865992 h 6858000"/>
              <a:gd name="connsiteX874" fmla="*/ 4974153 w 7467600"/>
              <a:gd name="connsiteY874" fmla="*/ 1045456 h 6858000"/>
              <a:gd name="connsiteX875" fmla="*/ 5627835 w 7467600"/>
              <a:gd name="connsiteY875" fmla="*/ 1472077 h 6858000"/>
              <a:gd name="connsiteX876" fmla="*/ 5629817 w 7467600"/>
              <a:gd name="connsiteY876" fmla="*/ 1471412 h 6858000"/>
              <a:gd name="connsiteX877" fmla="*/ 5634124 w 7467600"/>
              <a:gd name="connsiteY877" fmla="*/ 1470572 h 6858000"/>
              <a:gd name="connsiteX878" fmla="*/ 5755832 w 7467600"/>
              <a:gd name="connsiteY878" fmla="*/ 1383886 h 6858000"/>
              <a:gd name="connsiteX879" fmla="*/ 6014186 w 7467600"/>
              <a:gd name="connsiteY879" fmla="*/ 1279799 h 6858000"/>
              <a:gd name="connsiteX880" fmla="*/ 6901619 w 7467600"/>
              <a:gd name="connsiteY880" fmla="*/ 1047874 h 6858000"/>
              <a:gd name="connsiteX881" fmla="*/ 6931566 w 7467600"/>
              <a:gd name="connsiteY881" fmla="*/ 1062034 h 6858000"/>
              <a:gd name="connsiteX882" fmla="*/ 5790982 w 7467600"/>
              <a:gd name="connsiteY882" fmla="*/ 1561380 h 6858000"/>
              <a:gd name="connsiteX883" fmla="*/ 6188971 w 7467600"/>
              <a:gd name="connsiteY883" fmla="*/ 1755168 h 6858000"/>
              <a:gd name="connsiteX884" fmla="*/ 6202446 w 7467600"/>
              <a:gd name="connsiteY884" fmla="*/ 1752268 h 6858000"/>
              <a:gd name="connsiteX885" fmla="*/ 7179560 w 7467600"/>
              <a:gd name="connsiteY885" fmla="*/ 1467551 h 6858000"/>
              <a:gd name="connsiteX886" fmla="*/ 7158730 w 7467600"/>
              <a:gd name="connsiteY886" fmla="*/ 1507835 h 6858000"/>
              <a:gd name="connsiteX887" fmla="*/ 6326959 w 7467600"/>
              <a:gd name="connsiteY887" fmla="*/ 1817686 h 6858000"/>
              <a:gd name="connsiteX888" fmla="*/ 6537433 w 7467600"/>
              <a:gd name="connsiteY888" fmla="*/ 1907790 h 6858000"/>
              <a:gd name="connsiteX889" fmla="*/ 6550221 w 7467600"/>
              <a:gd name="connsiteY889" fmla="*/ 1910729 h 6858000"/>
              <a:gd name="connsiteX890" fmla="*/ 6964438 w 7467600"/>
              <a:gd name="connsiteY890" fmla="*/ 2209505 h 6858000"/>
              <a:gd name="connsiteX891" fmla="*/ 7367862 w 7467600"/>
              <a:gd name="connsiteY891" fmla="*/ 2806833 h 6858000"/>
              <a:gd name="connsiteX892" fmla="*/ 7364329 w 7467600"/>
              <a:gd name="connsiteY892" fmla="*/ 2826907 h 6858000"/>
              <a:gd name="connsiteX893" fmla="*/ 7290545 w 7467600"/>
              <a:gd name="connsiteY893" fmla="*/ 2850663 h 6858000"/>
              <a:gd name="connsiteX894" fmla="*/ 6472036 w 7467600"/>
              <a:gd name="connsiteY894" fmla="*/ 1959003 h 6858000"/>
              <a:gd name="connsiteX895" fmla="*/ 5792897 w 7467600"/>
              <a:gd name="connsiteY895" fmla="*/ 1647747 h 6858000"/>
              <a:gd name="connsiteX896" fmla="*/ 5842751 w 7467600"/>
              <a:gd name="connsiteY896" fmla="*/ 1816112 h 6858000"/>
              <a:gd name="connsiteX897" fmla="*/ 5847424 w 7467600"/>
              <a:gd name="connsiteY897" fmla="*/ 1815776 h 6858000"/>
              <a:gd name="connsiteX898" fmla="*/ 6399821 w 7467600"/>
              <a:gd name="connsiteY898" fmla="*/ 2344799 h 6858000"/>
              <a:gd name="connsiteX899" fmla="*/ 6323232 w 7467600"/>
              <a:gd name="connsiteY899" fmla="*/ 2389634 h 6858000"/>
              <a:gd name="connsiteX900" fmla="*/ 5942958 w 7467600"/>
              <a:gd name="connsiteY900" fmla="*/ 2077708 h 6858000"/>
              <a:gd name="connsiteX901" fmla="*/ 5921559 w 7467600"/>
              <a:gd name="connsiteY901" fmla="*/ 2378596 h 6858000"/>
              <a:gd name="connsiteX902" fmla="*/ 5817651 w 7467600"/>
              <a:gd name="connsiteY902" fmla="*/ 3023919 h 6858000"/>
              <a:gd name="connsiteX903" fmla="*/ 5729634 w 7467600"/>
              <a:gd name="connsiteY903" fmla="*/ 3051849 h 6858000"/>
              <a:gd name="connsiteX904" fmla="*/ 5611018 w 7467600"/>
              <a:gd name="connsiteY904" fmla="*/ 2316769 h 6858000"/>
              <a:gd name="connsiteX905" fmla="*/ 5687608 w 7467600"/>
              <a:gd name="connsiteY905" fmla="*/ 2039972 h 6858000"/>
              <a:gd name="connsiteX906" fmla="*/ 5657554 w 7467600"/>
              <a:gd name="connsiteY906" fmla="*/ 1576445 h 6858000"/>
              <a:gd name="connsiteX907" fmla="*/ 5150475 w 7467600"/>
              <a:gd name="connsiteY907" fmla="*/ 1274012 h 6858000"/>
              <a:gd name="connsiteX908" fmla="*/ 5349142 w 7467600"/>
              <a:gd name="connsiteY908" fmla="*/ 2204405 h 6858000"/>
              <a:gd name="connsiteX909" fmla="*/ 5262214 w 7467600"/>
              <a:gd name="connsiteY909" fmla="*/ 2233836 h 6858000"/>
              <a:gd name="connsiteX910" fmla="*/ 4981539 w 7467600"/>
              <a:gd name="connsiteY910" fmla="*/ 1542201 h 6858000"/>
              <a:gd name="connsiteX911" fmla="*/ 4958461 w 7467600"/>
              <a:gd name="connsiteY911" fmla="*/ 1136957 h 6858000"/>
              <a:gd name="connsiteX912" fmla="*/ 4655015 w 7467600"/>
              <a:gd name="connsiteY912" fmla="*/ 891426 h 6858000"/>
              <a:gd name="connsiteX913" fmla="*/ 4348002 w 7467600"/>
              <a:gd name="connsiteY913" fmla="*/ 2205895 h 6858000"/>
              <a:gd name="connsiteX914" fmla="*/ 4262250 w 7467600"/>
              <a:gd name="connsiteY914" fmla="*/ 2219972 h 6858000"/>
              <a:gd name="connsiteX915" fmla="*/ 4550611 w 7467600"/>
              <a:gd name="connsiteY915" fmla="*/ 817540 h 6858000"/>
              <a:gd name="connsiteX916" fmla="*/ 4564418 w 7467600"/>
              <a:gd name="connsiteY916" fmla="*/ 808293 h 6858000"/>
              <a:gd name="connsiteX917" fmla="*/ 4266388 w 7467600"/>
              <a:gd name="connsiteY917" fmla="*/ 500083 h 6858000"/>
              <a:gd name="connsiteX918" fmla="*/ 4032842 w 7467600"/>
              <a:gd name="connsiteY918" fmla="*/ 211809 h 6858000"/>
              <a:gd name="connsiteX919" fmla="*/ 3882765 w 7467600"/>
              <a:gd name="connsiteY919" fmla="*/ 0 h 6858000"/>
              <a:gd name="connsiteX920" fmla="*/ 3721337 w 7467600"/>
              <a:gd name="connsiteY920" fmla="*/ 0 h 6858000"/>
              <a:gd name="connsiteX921" fmla="*/ 3797544 w 7467600"/>
              <a:gd name="connsiteY921" fmla="*/ 0 h 6858000"/>
              <a:gd name="connsiteX922" fmla="*/ 3775734 w 7467600"/>
              <a:gd name="connsiteY922" fmla="*/ 95131 h 6858000"/>
              <a:gd name="connsiteX923" fmla="*/ 3724807 w 7467600"/>
              <a:gd name="connsiteY923" fmla="*/ 272257 h 6858000"/>
              <a:gd name="connsiteX924" fmla="*/ 3726844 w 7467600"/>
              <a:gd name="connsiteY924" fmla="*/ 282988 h 6858000"/>
              <a:gd name="connsiteX925" fmla="*/ 3742664 w 7467600"/>
              <a:gd name="connsiteY925" fmla="*/ 279918 h 6858000"/>
              <a:gd name="connsiteX926" fmla="*/ 4103910 w 7467600"/>
              <a:gd name="connsiteY926" fmla="*/ 1161917 h 6858000"/>
              <a:gd name="connsiteX927" fmla="*/ 4020269 w 7467600"/>
              <a:gd name="connsiteY927" fmla="*/ 1200406 h 6858000"/>
              <a:gd name="connsiteX928" fmla="*/ 3674882 w 7467600"/>
              <a:gd name="connsiteY928" fmla="*/ 488524 h 6858000"/>
              <a:gd name="connsiteX929" fmla="*/ 3132682 w 7467600"/>
              <a:gd name="connsiteY929" fmla="*/ 1072284 h 6858000"/>
              <a:gd name="connsiteX930" fmla="*/ 2716346 w 7467600"/>
              <a:gd name="connsiteY930" fmla="*/ 1276376 h 6858000"/>
              <a:gd name="connsiteX931" fmla="*/ 2716772 w 7467600"/>
              <a:gd name="connsiteY931" fmla="*/ 1255462 h 6858000"/>
              <a:gd name="connsiteX932" fmla="*/ 3471096 w 7467600"/>
              <a:gd name="connsiteY932" fmla="*/ 437072 h 6858000"/>
              <a:gd name="connsiteX933" fmla="*/ 3639057 w 7467600"/>
              <a:gd name="connsiteY933" fmla="*/ 286334 h 6858000"/>
              <a:gd name="connsiteX934" fmla="*/ 3640309 w 7467600"/>
              <a:gd name="connsiteY934" fmla="*/ 284664 h 6858000"/>
              <a:gd name="connsiteX935" fmla="*/ 3646022 w 7467600"/>
              <a:gd name="connsiteY935" fmla="*/ 276711 h 6858000"/>
              <a:gd name="connsiteX936" fmla="*/ 3707943 w 7467600"/>
              <a:gd name="connsiteY936" fmla="*/ 65958 h 6858000"/>
              <a:gd name="connsiteX937" fmla="*/ 3721337 w 7467600"/>
              <a:gd name="connsiteY937" fmla="*/ 0 h 6858000"/>
              <a:gd name="connsiteX938" fmla="*/ 2867960 w 7467600"/>
              <a:gd name="connsiteY938" fmla="*/ 0 h 6858000"/>
              <a:gd name="connsiteX939" fmla="*/ 2926351 w 7467600"/>
              <a:gd name="connsiteY939" fmla="*/ 0 h 6858000"/>
              <a:gd name="connsiteX940" fmla="*/ 2902823 w 7467600"/>
              <a:gd name="connsiteY940" fmla="*/ 262929 h 6858000"/>
              <a:gd name="connsiteX941" fmla="*/ 2940663 w 7467600"/>
              <a:gd name="connsiteY941" fmla="*/ 140884 h 6858000"/>
              <a:gd name="connsiteX942" fmla="*/ 2947039 w 7467600"/>
              <a:gd name="connsiteY942" fmla="*/ 122524 h 6858000"/>
              <a:gd name="connsiteX943" fmla="*/ 2984316 w 7467600"/>
              <a:gd name="connsiteY943" fmla="*/ 0 h 6858000"/>
              <a:gd name="connsiteX944" fmla="*/ 3016114 w 7467600"/>
              <a:gd name="connsiteY944" fmla="*/ 0 h 6858000"/>
              <a:gd name="connsiteX945" fmla="*/ 2979949 w 7467600"/>
              <a:gd name="connsiteY945" fmla="*/ 119274 h 6858000"/>
              <a:gd name="connsiteX946" fmla="*/ 3023879 w 7467600"/>
              <a:gd name="connsiteY946" fmla="*/ 0 h 6858000"/>
              <a:gd name="connsiteX947" fmla="*/ 3105400 w 7467600"/>
              <a:gd name="connsiteY947" fmla="*/ 0 h 6858000"/>
              <a:gd name="connsiteX948" fmla="*/ 3094669 w 7467600"/>
              <a:gd name="connsiteY948" fmla="*/ 30308 h 6858000"/>
              <a:gd name="connsiteX949" fmla="*/ 2901945 w 7467600"/>
              <a:gd name="connsiteY949" fmla="*/ 466538 h 6858000"/>
              <a:gd name="connsiteX950" fmla="*/ 2815209 w 7467600"/>
              <a:gd name="connsiteY950" fmla="*/ 497361 h 6858000"/>
              <a:gd name="connsiteX951" fmla="*/ 2844845 w 7467600"/>
              <a:gd name="connsiteY951" fmla="*/ 127638 h 6858000"/>
              <a:gd name="connsiteX952" fmla="*/ 2867960 w 7467600"/>
              <a:gd name="connsiteY952" fmla="*/ 0 h 6858000"/>
              <a:gd name="connsiteX953" fmla="*/ 1057230 w 7467600"/>
              <a:gd name="connsiteY953" fmla="*/ 0 h 6858000"/>
              <a:gd name="connsiteX954" fmla="*/ 1111003 w 7467600"/>
              <a:gd name="connsiteY954" fmla="*/ 0 h 6858000"/>
              <a:gd name="connsiteX955" fmla="*/ 1125553 w 7467600"/>
              <a:gd name="connsiteY955" fmla="*/ 52588 h 6858000"/>
              <a:gd name="connsiteX956" fmla="*/ 1304276 w 7467600"/>
              <a:gd name="connsiteY956" fmla="*/ 476275 h 6858000"/>
              <a:gd name="connsiteX957" fmla="*/ 1492066 w 7467600"/>
              <a:gd name="connsiteY957" fmla="*/ 886333 h 6858000"/>
              <a:gd name="connsiteX958" fmla="*/ 1423698 w 7467600"/>
              <a:gd name="connsiteY958" fmla="*/ 710817 h 6858000"/>
              <a:gd name="connsiteX959" fmla="*/ 1357609 w 7467600"/>
              <a:gd name="connsiteY959" fmla="*/ 532892 h 6858000"/>
              <a:gd name="connsiteX960" fmla="*/ 1309550 w 7467600"/>
              <a:gd name="connsiteY960" fmla="*/ 374031 h 6858000"/>
              <a:gd name="connsiteX961" fmla="*/ 1193673 w 7467600"/>
              <a:gd name="connsiteY961" fmla="*/ 49533 h 6858000"/>
              <a:gd name="connsiteX962" fmla="*/ 1164391 w 7467600"/>
              <a:gd name="connsiteY962" fmla="*/ 0 h 6858000"/>
              <a:gd name="connsiteX963" fmla="*/ 1200666 w 7467600"/>
              <a:gd name="connsiteY963" fmla="*/ 0 h 6858000"/>
              <a:gd name="connsiteX964" fmla="*/ 1223408 w 7467600"/>
              <a:gd name="connsiteY964" fmla="*/ 38996 h 6858000"/>
              <a:gd name="connsiteX965" fmla="*/ 1339635 w 7467600"/>
              <a:gd name="connsiteY965" fmla="*/ 365517 h 6858000"/>
              <a:gd name="connsiteX966" fmla="*/ 1387469 w 7467600"/>
              <a:gd name="connsiteY966" fmla="*/ 523079 h 6858000"/>
              <a:gd name="connsiteX967" fmla="*/ 1452685 w 7467600"/>
              <a:gd name="connsiteY967" fmla="*/ 699806 h 6858000"/>
              <a:gd name="connsiteX968" fmla="*/ 1492092 w 7467600"/>
              <a:gd name="connsiteY968" fmla="*/ 800424 h 6858000"/>
              <a:gd name="connsiteX969" fmla="*/ 1455302 w 7467600"/>
              <a:gd name="connsiteY969" fmla="*/ 632913 h 6858000"/>
              <a:gd name="connsiteX970" fmla="*/ 1222336 w 7467600"/>
              <a:gd name="connsiteY970" fmla="*/ 9480 h 6858000"/>
              <a:gd name="connsiteX971" fmla="*/ 1214634 w 7467600"/>
              <a:gd name="connsiteY971" fmla="*/ 0 h 6858000"/>
              <a:gd name="connsiteX972" fmla="*/ 1289827 w 7467600"/>
              <a:gd name="connsiteY972" fmla="*/ 0 h 6858000"/>
              <a:gd name="connsiteX973" fmla="*/ 1321076 w 7467600"/>
              <a:gd name="connsiteY973" fmla="*/ 59722 h 6858000"/>
              <a:gd name="connsiteX974" fmla="*/ 1512579 w 7467600"/>
              <a:gd name="connsiteY974" fmla="*/ 626441 h 6858000"/>
              <a:gd name="connsiteX975" fmla="*/ 1506076 w 7467600"/>
              <a:gd name="connsiteY975" fmla="*/ 1089289 h 6858000"/>
              <a:gd name="connsiteX976" fmla="*/ 1486346 w 7467600"/>
              <a:gd name="connsiteY976" fmla="*/ 1079919 h 6858000"/>
              <a:gd name="connsiteX977" fmla="*/ 1070511 w 7467600"/>
              <a:gd name="connsiteY977" fmla="*/ 48609 h 6858000"/>
              <a:gd name="connsiteX978" fmla="*/ 1057230 w 7467600"/>
              <a:gd name="connsiteY978" fmla="*/ 0 h 6858000"/>
              <a:gd name="connsiteX979" fmla="*/ 43151 w 7467600"/>
              <a:gd name="connsiteY979" fmla="*/ 0 h 6858000"/>
              <a:gd name="connsiteX980" fmla="*/ 95283 w 7467600"/>
              <a:gd name="connsiteY980" fmla="*/ 0 h 6858000"/>
              <a:gd name="connsiteX981" fmla="*/ 300708 w 7467600"/>
              <a:gd name="connsiteY981" fmla="*/ 154571 h 6858000"/>
              <a:gd name="connsiteX982" fmla="*/ 530414 w 7467600"/>
              <a:gd name="connsiteY982" fmla="*/ 354673 h 6858000"/>
              <a:gd name="connsiteX983" fmla="*/ 333785 w 7467600"/>
              <a:gd name="connsiteY983" fmla="*/ 161564 h 6858000"/>
              <a:gd name="connsiteX984" fmla="*/ 147005 w 7467600"/>
              <a:gd name="connsiteY984" fmla="*/ 0 h 6858000"/>
              <a:gd name="connsiteX985" fmla="*/ 272509 w 7467600"/>
              <a:gd name="connsiteY985" fmla="*/ 0 h 6858000"/>
              <a:gd name="connsiteX986" fmla="*/ 326276 w 7467600"/>
              <a:gd name="connsiteY986" fmla="*/ 45847 h 6858000"/>
              <a:gd name="connsiteX987" fmla="*/ 823759 w 7467600"/>
              <a:gd name="connsiteY987" fmla="*/ 574145 h 6858000"/>
              <a:gd name="connsiteX988" fmla="*/ 811254 w 7467600"/>
              <a:gd name="connsiteY988" fmla="*/ 665546 h 6858000"/>
              <a:gd name="connsiteX989" fmla="*/ 154042 w 7467600"/>
              <a:gd name="connsiteY989" fmla="*/ 261522 h 6858000"/>
              <a:gd name="connsiteX990" fmla="*/ 13550 w 7467600"/>
              <a:gd name="connsiteY990" fmla="*/ 158423 h 6858000"/>
              <a:gd name="connsiteX991" fmla="*/ 0 w 7467600"/>
              <a:gd name="connsiteY991" fmla="*/ 146618 h 6858000"/>
              <a:gd name="connsiteX992" fmla="*/ 0 w 7467600"/>
              <a:gd name="connsiteY992" fmla="*/ 59161 h 6858000"/>
              <a:gd name="connsiteX993" fmla="*/ 45427 w 7467600"/>
              <a:gd name="connsiteY993" fmla="*/ 101078 h 6858000"/>
              <a:gd name="connsiteX994" fmla="*/ 630103 w 7467600"/>
              <a:gd name="connsiteY994" fmla="*/ 485885 h 6858000"/>
              <a:gd name="connsiteX995" fmla="*/ 532040 w 7467600"/>
              <a:gd name="connsiteY995" fmla="*/ 399359 h 6858000"/>
              <a:gd name="connsiteX996" fmla="*/ 517618 w 7467600"/>
              <a:gd name="connsiteY996" fmla="*/ 385726 h 6858000"/>
              <a:gd name="connsiteX997" fmla="*/ 285074 w 7467600"/>
              <a:gd name="connsiteY997" fmla="*/ 182755 h 6858000"/>
              <a:gd name="connsiteX998" fmla="*/ 43151 w 7467600"/>
              <a:gd name="connsiteY998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467600 w 7467600"/>
              <a:gd name="connsiteY127" fmla="*/ 5297634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41225 h 6858000"/>
              <a:gd name="connsiteX138" fmla="*/ 7467600 w 7467600"/>
              <a:gd name="connsiteY138" fmla="*/ 5277736 h 6858000"/>
              <a:gd name="connsiteX139" fmla="*/ 7327465 w 7467600"/>
              <a:gd name="connsiteY139" fmla="*/ 5174181 h 6858000"/>
              <a:gd name="connsiteX140" fmla="*/ 7353035 w 7467600"/>
              <a:gd name="connsiteY140" fmla="*/ 5197318 h 6858000"/>
              <a:gd name="connsiteX141" fmla="*/ 7467600 w 7467600"/>
              <a:gd name="connsiteY141" fmla="*/ 5297634 h 6858000"/>
              <a:gd name="connsiteX142" fmla="*/ 1903353 w 7467600"/>
              <a:gd name="connsiteY142" fmla="*/ 5044827 h 6858000"/>
              <a:gd name="connsiteX143" fmla="*/ 1936931 w 7467600"/>
              <a:gd name="connsiteY143" fmla="*/ 5093954 h 6858000"/>
              <a:gd name="connsiteX144" fmla="*/ 2195868 w 7467600"/>
              <a:gd name="connsiteY144" fmla="*/ 5396574 h 6858000"/>
              <a:gd name="connsiteX145" fmla="*/ 2088852 w 7467600"/>
              <a:gd name="connsiteY145" fmla="*/ 5166123 h 6858000"/>
              <a:gd name="connsiteX146" fmla="*/ 1958241 w 7467600"/>
              <a:gd name="connsiteY146" fmla="*/ 5067955 h 6858000"/>
              <a:gd name="connsiteX147" fmla="*/ 1903353 w 7467600"/>
              <a:gd name="connsiteY147" fmla="*/ 5044827 h 6858000"/>
              <a:gd name="connsiteX148" fmla="*/ 1979378 w 7467600"/>
              <a:gd name="connsiteY148" fmla="*/ 4769504 h 6858000"/>
              <a:gd name="connsiteX149" fmla="*/ 2882120 w 7467600"/>
              <a:gd name="connsiteY149" fmla="*/ 5064547 h 6858000"/>
              <a:gd name="connsiteX150" fmla="*/ 2793103 w 7467600"/>
              <a:gd name="connsiteY150" fmla="*/ 5039699 h 6858000"/>
              <a:gd name="connsiteX151" fmla="*/ 2770041 w 7467600"/>
              <a:gd name="connsiteY151" fmla="*/ 5033634 h 6858000"/>
              <a:gd name="connsiteX152" fmla="*/ 1979378 w 7467600"/>
              <a:gd name="connsiteY152" fmla="*/ 4769504 h 6858000"/>
              <a:gd name="connsiteX153" fmla="*/ 1927410 w 7467600"/>
              <a:gd name="connsiteY153" fmla="*/ 4716164 h 6858000"/>
              <a:gd name="connsiteX154" fmla="*/ 1959587 w 7467600"/>
              <a:gd name="connsiteY154" fmla="*/ 4728849 h 6858000"/>
              <a:gd name="connsiteX155" fmla="*/ 2777707 w 7467600"/>
              <a:gd name="connsiteY155" fmla="*/ 5003991 h 6858000"/>
              <a:gd name="connsiteX156" fmla="*/ 2800768 w 7467600"/>
              <a:gd name="connsiteY156" fmla="*/ 5010056 h 6858000"/>
              <a:gd name="connsiteX157" fmla="*/ 2879408 w 7467600"/>
              <a:gd name="connsiteY157" fmla="*/ 5031590 h 6858000"/>
              <a:gd name="connsiteX158" fmla="*/ 2862295 w 7467600"/>
              <a:gd name="connsiteY158" fmla="*/ 5022958 h 6858000"/>
              <a:gd name="connsiteX159" fmla="*/ 2813343 w 7467600"/>
              <a:gd name="connsiteY159" fmla="*/ 4998369 h 6858000"/>
              <a:gd name="connsiteX160" fmla="*/ 2646245 w 7467600"/>
              <a:gd name="connsiteY160" fmla="*/ 4930999 h 6858000"/>
              <a:gd name="connsiteX161" fmla="*/ 1999243 w 7467600"/>
              <a:gd name="connsiteY161" fmla="*/ 4730524 h 6858000"/>
              <a:gd name="connsiteX162" fmla="*/ 1979527 w 7467600"/>
              <a:gd name="connsiteY162" fmla="*/ 4726651 h 6858000"/>
              <a:gd name="connsiteX163" fmla="*/ 1927410 w 7467600"/>
              <a:gd name="connsiteY163" fmla="*/ 4716164 h 6858000"/>
              <a:gd name="connsiteX164" fmla="*/ 1997014 w 7467600"/>
              <a:gd name="connsiteY164" fmla="*/ 4698007 h 6858000"/>
              <a:gd name="connsiteX165" fmla="*/ 2005458 w 7467600"/>
              <a:gd name="connsiteY165" fmla="*/ 4699540 h 6858000"/>
              <a:gd name="connsiteX166" fmla="*/ 2657186 w 7467600"/>
              <a:gd name="connsiteY166" fmla="*/ 4901687 h 6858000"/>
              <a:gd name="connsiteX167" fmla="*/ 2826662 w 7467600"/>
              <a:gd name="connsiteY167" fmla="*/ 4970362 h 6858000"/>
              <a:gd name="connsiteX168" fmla="*/ 2876100 w 7467600"/>
              <a:gd name="connsiteY168" fmla="*/ 4995397 h 6858000"/>
              <a:gd name="connsiteX169" fmla="*/ 3042600 w 7467600"/>
              <a:gd name="connsiteY169" fmla="*/ 5059532 h 6858000"/>
              <a:gd name="connsiteX170" fmla="*/ 1997014 w 7467600"/>
              <a:gd name="connsiteY170" fmla="*/ 4698007 h 6858000"/>
              <a:gd name="connsiteX171" fmla="*/ 2305292 w 7467600"/>
              <a:gd name="connsiteY171" fmla="*/ 4219492 h 6858000"/>
              <a:gd name="connsiteX172" fmla="*/ 3360922 w 7467600"/>
              <a:gd name="connsiteY172" fmla="*/ 4529373 h 6858000"/>
              <a:gd name="connsiteX173" fmla="*/ 3492420 w 7467600"/>
              <a:gd name="connsiteY173" fmla="*/ 4510145 h 6858000"/>
              <a:gd name="connsiteX174" fmla="*/ 3364086 w 7467600"/>
              <a:gd name="connsiteY174" fmla="*/ 4480340 h 6858000"/>
              <a:gd name="connsiteX175" fmla="*/ 3225818 w 7467600"/>
              <a:gd name="connsiteY175" fmla="*/ 4411822 h 6858000"/>
              <a:gd name="connsiteX176" fmla="*/ 3129696 w 7467600"/>
              <a:gd name="connsiteY176" fmla="*/ 4360704 h 6858000"/>
              <a:gd name="connsiteX177" fmla="*/ 2814545 w 7467600"/>
              <a:gd name="connsiteY177" fmla="*/ 4282955 h 6858000"/>
              <a:gd name="connsiteX178" fmla="*/ 2305292 w 7467600"/>
              <a:gd name="connsiteY178" fmla="*/ 4219492 h 6858000"/>
              <a:gd name="connsiteX179" fmla="*/ 2626982 w 7467600"/>
              <a:gd name="connsiteY179" fmla="*/ 4206450 h 6858000"/>
              <a:gd name="connsiteX180" fmla="*/ 2490617 w 7467600"/>
              <a:gd name="connsiteY180" fmla="*/ 4206951 h 6858000"/>
              <a:gd name="connsiteX181" fmla="*/ 2819869 w 7467600"/>
              <a:gd name="connsiteY181" fmla="*/ 4252936 h 6858000"/>
              <a:gd name="connsiteX182" fmla="*/ 3143018 w 7467600"/>
              <a:gd name="connsiteY182" fmla="*/ 4332698 h 6858000"/>
              <a:gd name="connsiteX183" fmla="*/ 3241520 w 7467600"/>
              <a:gd name="connsiteY183" fmla="*/ 4385112 h 6858000"/>
              <a:gd name="connsiteX184" fmla="*/ 3374575 w 7467600"/>
              <a:gd name="connsiteY184" fmla="*/ 4451517 h 6858000"/>
              <a:gd name="connsiteX185" fmla="*/ 3505221 w 7467600"/>
              <a:gd name="connsiteY185" fmla="*/ 4480757 h 6858000"/>
              <a:gd name="connsiteX186" fmla="*/ 2626982 w 7467600"/>
              <a:gd name="connsiteY186" fmla="*/ 4206450 h 6858000"/>
              <a:gd name="connsiteX187" fmla="*/ 1310106 w 7467600"/>
              <a:gd name="connsiteY187" fmla="*/ 3943217 h 6858000"/>
              <a:gd name="connsiteX188" fmla="*/ 854994 w 7467600"/>
              <a:gd name="connsiteY188" fmla="*/ 4399136 h 6858000"/>
              <a:gd name="connsiteX189" fmla="*/ 742462 w 7467600"/>
              <a:gd name="connsiteY189" fmla="*/ 4594648 h 6858000"/>
              <a:gd name="connsiteX190" fmla="*/ 820602 w 7467600"/>
              <a:gd name="connsiteY190" fmla="*/ 4485915 h 6858000"/>
              <a:gd name="connsiteX191" fmla="*/ 878295 w 7467600"/>
              <a:gd name="connsiteY191" fmla="*/ 4403594 h 6858000"/>
              <a:gd name="connsiteX192" fmla="*/ 1240607 w 7467600"/>
              <a:gd name="connsiteY192" fmla="*/ 4010401 h 6858000"/>
              <a:gd name="connsiteX193" fmla="*/ 1310106 w 7467600"/>
              <a:gd name="connsiteY193" fmla="*/ 3943217 h 6858000"/>
              <a:gd name="connsiteX194" fmla="*/ 1423113 w 7467600"/>
              <a:gd name="connsiteY194" fmla="*/ 3874565 h 6858000"/>
              <a:gd name="connsiteX195" fmla="*/ 1260565 w 7467600"/>
              <a:gd name="connsiteY195" fmla="*/ 4031982 h 6858000"/>
              <a:gd name="connsiteX196" fmla="*/ 901900 w 7467600"/>
              <a:gd name="connsiteY196" fmla="*/ 4421236 h 6858000"/>
              <a:gd name="connsiteX197" fmla="*/ 845044 w 7467600"/>
              <a:gd name="connsiteY197" fmla="*/ 4502436 h 6858000"/>
              <a:gd name="connsiteX198" fmla="*/ 685926 w 7467600"/>
              <a:gd name="connsiteY198" fmla="*/ 4703069 h 6858000"/>
              <a:gd name="connsiteX199" fmla="*/ 684248 w 7467600"/>
              <a:gd name="connsiteY199" fmla="*/ 4706721 h 6858000"/>
              <a:gd name="connsiteX200" fmla="*/ 1423113 w 7467600"/>
              <a:gd name="connsiteY200" fmla="*/ 3874565 h 6858000"/>
              <a:gd name="connsiteX201" fmla="*/ 3316479 w 7467600"/>
              <a:gd name="connsiteY201" fmla="*/ 3872136 h 6858000"/>
              <a:gd name="connsiteX202" fmla="*/ 3546806 w 7467600"/>
              <a:gd name="connsiteY202" fmla="*/ 4356139 h 6858000"/>
              <a:gd name="connsiteX203" fmla="*/ 3364433 w 7467600"/>
              <a:gd name="connsiteY203" fmla="*/ 3953121 h 6858000"/>
              <a:gd name="connsiteX204" fmla="*/ 3316479 w 7467600"/>
              <a:gd name="connsiteY204" fmla="*/ 3872136 h 6858000"/>
              <a:gd name="connsiteX205" fmla="*/ 3291335 w 7467600"/>
              <a:gd name="connsiteY205" fmla="*/ 3767420 h 6858000"/>
              <a:gd name="connsiteX206" fmla="*/ 3390805 w 7467600"/>
              <a:gd name="connsiteY206" fmla="*/ 3937163 h 6858000"/>
              <a:gd name="connsiteX207" fmla="*/ 3579062 w 7467600"/>
              <a:gd name="connsiteY207" fmla="*/ 4359040 h 6858000"/>
              <a:gd name="connsiteX208" fmla="*/ 3467355 w 7467600"/>
              <a:gd name="connsiteY208" fmla="*/ 3988130 h 6858000"/>
              <a:gd name="connsiteX209" fmla="*/ 3310753 w 7467600"/>
              <a:gd name="connsiteY209" fmla="*/ 3787140 h 6858000"/>
              <a:gd name="connsiteX210" fmla="*/ 3291335 w 7467600"/>
              <a:gd name="connsiteY210" fmla="*/ 3767420 h 6858000"/>
              <a:gd name="connsiteX211" fmla="*/ 1635889 w 7467600"/>
              <a:gd name="connsiteY211" fmla="*/ 3709494 h 6858000"/>
              <a:gd name="connsiteX212" fmla="*/ 1634800 w 7467600"/>
              <a:gd name="connsiteY212" fmla="*/ 3731111 h 6858000"/>
              <a:gd name="connsiteX213" fmla="*/ 1635889 w 7467600"/>
              <a:gd name="connsiteY213" fmla="*/ 3709494 h 6858000"/>
              <a:gd name="connsiteX214" fmla="*/ 1510397 w 7467600"/>
              <a:gd name="connsiteY214" fmla="*/ 3684705 h 6858000"/>
              <a:gd name="connsiteX215" fmla="*/ 1146550 w 7467600"/>
              <a:gd name="connsiteY215" fmla="*/ 3802012 h 6858000"/>
              <a:gd name="connsiteX216" fmla="*/ 698834 w 7467600"/>
              <a:gd name="connsiteY216" fmla="*/ 3952272 h 6858000"/>
              <a:gd name="connsiteX217" fmla="*/ 34256 w 7467600"/>
              <a:gd name="connsiteY217" fmla="*/ 4347603 h 6858000"/>
              <a:gd name="connsiteX218" fmla="*/ 527241 w 7467600"/>
              <a:gd name="connsiteY218" fmla="*/ 4065078 h 6858000"/>
              <a:gd name="connsiteX219" fmla="*/ 1510397 w 7467600"/>
              <a:gd name="connsiteY219" fmla="*/ 3684705 h 6858000"/>
              <a:gd name="connsiteX220" fmla="*/ 1313114 w 7467600"/>
              <a:gd name="connsiteY220" fmla="*/ 3655216 h 6858000"/>
              <a:gd name="connsiteX221" fmla="*/ 1109304 w 7467600"/>
              <a:gd name="connsiteY221" fmla="*/ 3669030 h 6858000"/>
              <a:gd name="connsiteX222" fmla="*/ 8129 w 7467600"/>
              <a:gd name="connsiteY222" fmla="*/ 4330519 h 6858000"/>
              <a:gd name="connsiteX223" fmla="*/ 687572 w 7467600"/>
              <a:gd name="connsiteY223" fmla="*/ 3925629 h 6858000"/>
              <a:gd name="connsiteX224" fmla="*/ 1138365 w 7467600"/>
              <a:gd name="connsiteY224" fmla="*/ 3774515 h 6858000"/>
              <a:gd name="connsiteX225" fmla="*/ 1505579 w 7467600"/>
              <a:gd name="connsiteY225" fmla="*/ 3655526 h 6858000"/>
              <a:gd name="connsiteX226" fmla="*/ 1313114 w 7467600"/>
              <a:gd name="connsiteY226" fmla="*/ 3655216 h 6858000"/>
              <a:gd name="connsiteX227" fmla="*/ 3655073 w 7467600"/>
              <a:gd name="connsiteY227" fmla="*/ 3650884 h 6858000"/>
              <a:gd name="connsiteX228" fmla="*/ 3989938 w 7467600"/>
              <a:gd name="connsiteY228" fmla="*/ 3991685 h 6858000"/>
              <a:gd name="connsiteX229" fmla="*/ 4393907 w 7467600"/>
              <a:gd name="connsiteY229" fmla="*/ 4261258 h 6858000"/>
              <a:gd name="connsiteX230" fmla="*/ 4648051 w 7467600"/>
              <a:gd name="connsiteY230" fmla="*/ 4374051 h 6858000"/>
              <a:gd name="connsiteX231" fmla="*/ 4383389 w 7467600"/>
              <a:gd name="connsiteY231" fmla="*/ 4184369 h 6858000"/>
              <a:gd name="connsiteX232" fmla="*/ 4165508 w 7467600"/>
              <a:gd name="connsiteY232" fmla="*/ 4035196 h 6858000"/>
              <a:gd name="connsiteX233" fmla="*/ 4068162 w 7467600"/>
              <a:gd name="connsiteY233" fmla="*/ 3953394 h 6858000"/>
              <a:gd name="connsiteX234" fmla="*/ 3981416 w 7467600"/>
              <a:gd name="connsiteY234" fmla="*/ 3880482 h 6858000"/>
              <a:gd name="connsiteX235" fmla="*/ 3800147 w 7467600"/>
              <a:gd name="connsiteY235" fmla="*/ 3749872 h 6858000"/>
              <a:gd name="connsiteX236" fmla="*/ 3655073 w 7467600"/>
              <a:gd name="connsiteY236" fmla="*/ 3650884 h 6858000"/>
              <a:gd name="connsiteX237" fmla="*/ 3670252 w 7467600"/>
              <a:gd name="connsiteY237" fmla="*/ 3622798 h 6858000"/>
              <a:gd name="connsiteX238" fmla="*/ 3817258 w 7467600"/>
              <a:gd name="connsiteY238" fmla="*/ 3723577 h 6858000"/>
              <a:gd name="connsiteX239" fmla="*/ 4000461 w 7467600"/>
              <a:gd name="connsiteY239" fmla="*/ 3855966 h 6858000"/>
              <a:gd name="connsiteX240" fmla="*/ 4088180 w 7467600"/>
              <a:gd name="connsiteY240" fmla="*/ 3929774 h 6858000"/>
              <a:gd name="connsiteX241" fmla="*/ 4184555 w 7467600"/>
              <a:gd name="connsiteY241" fmla="*/ 4010683 h 6858000"/>
              <a:gd name="connsiteX242" fmla="*/ 4399563 w 7467600"/>
              <a:gd name="connsiteY242" fmla="*/ 4158106 h 6858000"/>
              <a:gd name="connsiteX243" fmla="*/ 4684469 w 7467600"/>
              <a:gd name="connsiteY243" fmla="*/ 4364680 h 6858000"/>
              <a:gd name="connsiteX244" fmla="*/ 4690271 w 7467600"/>
              <a:gd name="connsiteY244" fmla="*/ 4370034 h 6858000"/>
              <a:gd name="connsiteX245" fmla="*/ 4136093 w 7467600"/>
              <a:gd name="connsiteY245" fmla="*/ 3858466 h 6858000"/>
              <a:gd name="connsiteX246" fmla="*/ 3670252 w 7467600"/>
              <a:gd name="connsiteY246" fmla="*/ 3622798 h 6858000"/>
              <a:gd name="connsiteX247" fmla="*/ 4440129 w 7467600"/>
              <a:gd name="connsiteY247" fmla="*/ 3448571 h 6858000"/>
              <a:gd name="connsiteX248" fmla="*/ 4856525 w 7467600"/>
              <a:gd name="connsiteY248" fmla="*/ 3915351 h 6858000"/>
              <a:gd name="connsiteX249" fmla="*/ 5059055 w 7467600"/>
              <a:gd name="connsiteY249" fmla="*/ 4108918 h 6858000"/>
              <a:gd name="connsiteX250" fmla="*/ 5290070 w 7467600"/>
              <a:gd name="connsiteY250" fmla="*/ 4263619 h 6858000"/>
              <a:gd name="connsiteX251" fmla="*/ 4834991 w 7467600"/>
              <a:gd name="connsiteY251" fmla="*/ 3830985 h 6858000"/>
              <a:gd name="connsiteX252" fmla="*/ 4440129 w 7467600"/>
              <a:gd name="connsiteY252" fmla="*/ 3448571 h 6858000"/>
              <a:gd name="connsiteX253" fmla="*/ 4441737 w 7467600"/>
              <a:gd name="connsiteY253" fmla="*/ 3399734 h 6858000"/>
              <a:gd name="connsiteX254" fmla="*/ 4431236 w 7467600"/>
              <a:gd name="connsiteY254" fmla="*/ 3400954 h 6858000"/>
              <a:gd name="connsiteX255" fmla="*/ 4557150 w 7467600"/>
              <a:gd name="connsiteY255" fmla="*/ 3510023 h 6858000"/>
              <a:gd name="connsiteX256" fmla="*/ 4856936 w 7467600"/>
              <a:gd name="connsiteY256" fmla="*/ 3809146 h 6858000"/>
              <a:gd name="connsiteX257" fmla="*/ 5111996 w 7467600"/>
              <a:gd name="connsiteY257" fmla="*/ 4065759 h 6858000"/>
              <a:gd name="connsiteX258" fmla="*/ 5388878 w 7467600"/>
              <a:gd name="connsiteY258" fmla="*/ 4300185 h 6858000"/>
              <a:gd name="connsiteX259" fmla="*/ 5425556 w 7467600"/>
              <a:gd name="connsiteY259" fmla="*/ 4308967 h 6858000"/>
              <a:gd name="connsiteX260" fmla="*/ 4943646 w 7467600"/>
              <a:gd name="connsiteY260" fmla="*/ 3822916 h 6858000"/>
              <a:gd name="connsiteX261" fmla="*/ 4594837 w 7467600"/>
              <a:gd name="connsiteY261" fmla="*/ 3532274 h 6858000"/>
              <a:gd name="connsiteX262" fmla="*/ 4441737 w 7467600"/>
              <a:gd name="connsiteY262" fmla="*/ 3399734 h 6858000"/>
              <a:gd name="connsiteX263" fmla="*/ 5425834 w 7467600"/>
              <a:gd name="connsiteY263" fmla="*/ 3162785 h 6858000"/>
              <a:gd name="connsiteX264" fmla="*/ 5401644 w 7467600"/>
              <a:gd name="connsiteY264" fmla="*/ 3617847 h 6858000"/>
              <a:gd name="connsiteX265" fmla="*/ 5467256 w 7467600"/>
              <a:gd name="connsiteY265" fmla="*/ 4175494 h 6858000"/>
              <a:gd name="connsiteX266" fmla="*/ 5448069 w 7467600"/>
              <a:gd name="connsiteY266" fmla="*/ 3567554 h 6858000"/>
              <a:gd name="connsiteX267" fmla="*/ 5425834 w 7467600"/>
              <a:gd name="connsiteY267" fmla="*/ 3162785 h 6858000"/>
              <a:gd name="connsiteX268" fmla="*/ 1318687 w 7467600"/>
              <a:gd name="connsiteY268" fmla="*/ 3113840 h 6858000"/>
              <a:gd name="connsiteX269" fmla="*/ 1066793 w 7467600"/>
              <a:gd name="connsiteY269" fmla="*/ 3212171 h 6858000"/>
              <a:gd name="connsiteX270" fmla="*/ 993319 w 7467600"/>
              <a:gd name="connsiteY270" fmla="*/ 3247648 h 6858000"/>
              <a:gd name="connsiteX271" fmla="*/ 853081 w 7467600"/>
              <a:gd name="connsiteY271" fmla="*/ 3312410 h 6858000"/>
              <a:gd name="connsiteX272" fmla="*/ 805957 w 7467600"/>
              <a:gd name="connsiteY272" fmla="*/ 3330443 h 6858000"/>
              <a:gd name="connsiteX273" fmla="*/ 1318687 w 7467600"/>
              <a:gd name="connsiteY273" fmla="*/ 3113840 h 6858000"/>
              <a:gd name="connsiteX274" fmla="*/ 5453702 w 7467600"/>
              <a:gd name="connsiteY274" fmla="*/ 3090882 h 6858000"/>
              <a:gd name="connsiteX275" fmla="*/ 5480135 w 7467600"/>
              <a:gd name="connsiteY275" fmla="*/ 3565802 h 6858000"/>
              <a:gd name="connsiteX276" fmla="*/ 5499023 w 7467600"/>
              <a:gd name="connsiteY276" fmla="*/ 4166310 h 6858000"/>
              <a:gd name="connsiteX277" fmla="*/ 5547022 w 7467600"/>
              <a:gd name="connsiteY277" fmla="*/ 3607838 h 6858000"/>
              <a:gd name="connsiteX278" fmla="*/ 5515964 w 7467600"/>
              <a:gd name="connsiteY278" fmla="*/ 3378541 h 6858000"/>
              <a:gd name="connsiteX279" fmla="*/ 5453702 w 7467600"/>
              <a:gd name="connsiteY279" fmla="*/ 3090882 h 6858000"/>
              <a:gd name="connsiteX280" fmla="*/ 1238695 w 7467600"/>
              <a:gd name="connsiteY280" fmla="*/ 3076820 h 6858000"/>
              <a:gd name="connsiteX281" fmla="*/ 716371 w 7467600"/>
              <a:gd name="connsiteY281" fmla="*/ 3293249 h 6858000"/>
              <a:gd name="connsiteX282" fmla="*/ 579522 w 7467600"/>
              <a:gd name="connsiteY282" fmla="*/ 3371759 h 6858000"/>
              <a:gd name="connsiteX283" fmla="*/ 600288 w 7467600"/>
              <a:gd name="connsiteY283" fmla="*/ 3365555 h 6858000"/>
              <a:gd name="connsiteX284" fmla="*/ 840692 w 7467600"/>
              <a:gd name="connsiteY284" fmla="*/ 3284921 h 6858000"/>
              <a:gd name="connsiteX285" fmla="*/ 979248 w 7467600"/>
              <a:gd name="connsiteY285" fmla="*/ 3221003 h 6858000"/>
              <a:gd name="connsiteX286" fmla="*/ 1053282 w 7467600"/>
              <a:gd name="connsiteY286" fmla="*/ 3185247 h 6858000"/>
              <a:gd name="connsiteX287" fmla="*/ 1320603 w 7467600"/>
              <a:gd name="connsiteY287" fmla="*/ 3081281 h 6858000"/>
              <a:gd name="connsiteX288" fmla="*/ 1238695 w 7467600"/>
              <a:gd name="connsiteY288" fmla="*/ 3076820 h 6858000"/>
              <a:gd name="connsiteX289" fmla="*/ 5425627 w 7467600"/>
              <a:gd name="connsiteY289" fmla="*/ 2954192 h 6858000"/>
              <a:gd name="connsiteX290" fmla="*/ 5470770 w 7467600"/>
              <a:gd name="connsiteY290" fmla="*/ 3005435 h 6858000"/>
              <a:gd name="connsiteX291" fmla="*/ 5519779 w 7467600"/>
              <a:gd name="connsiteY291" fmla="*/ 4359223 h 6858000"/>
              <a:gd name="connsiteX292" fmla="*/ 5520293 w 7467600"/>
              <a:gd name="connsiteY292" fmla="*/ 4360602 h 6858000"/>
              <a:gd name="connsiteX293" fmla="*/ 5767221 w 7467600"/>
              <a:gd name="connsiteY293" fmla="*/ 4665564 h 6858000"/>
              <a:gd name="connsiteX294" fmla="*/ 6937169 w 7467600"/>
              <a:gd name="connsiteY294" fmla="*/ 4815941 h 6858000"/>
              <a:gd name="connsiteX295" fmla="*/ 6953922 w 7467600"/>
              <a:gd name="connsiteY295" fmla="*/ 4890068 h 6858000"/>
              <a:gd name="connsiteX296" fmla="*/ 6071359 w 7467600"/>
              <a:gd name="connsiteY296" fmla="*/ 4770770 h 6858000"/>
              <a:gd name="connsiteX297" fmla="*/ 6038839 w 7467600"/>
              <a:gd name="connsiteY297" fmla="*/ 4764474 h 6858000"/>
              <a:gd name="connsiteX298" fmla="*/ 6038706 w 7467600"/>
              <a:gd name="connsiteY298" fmla="*/ 4763847 h 6858000"/>
              <a:gd name="connsiteX299" fmla="*/ 6037784 w 7467600"/>
              <a:gd name="connsiteY299" fmla="*/ 4764270 h 6858000"/>
              <a:gd name="connsiteX300" fmla="*/ 6038839 w 7467600"/>
              <a:gd name="connsiteY300" fmla="*/ 4764474 h 6858000"/>
              <a:gd name="connsiteX301" fmla="*/ 6040338 w 7467600"/>
              <a:gd name="connsiteY301" fmla="*/ 4771418 h 6858000"/>
              <a:gd name="connsiteX302" fmla="*/ 6024488 w 7467600"/>
              <a:gd name="connsiteY302" fmla="*/ 4809903 h 6858000"/>
              <a:gd name="connsiteX303" fmla="*/ 5599771 w 7467600"/>
              <a:gd name="connsiteY303" fmla="*/ 5509652 h 6858000"/>
              <a:gd name="connsiteX304" fmla="*/ 5548843 w 7467600"/>
              <a:gd name="connsiteY304" fmla="*/ 5563845 h 6858000"/>
              <a:gd name="connsiteX305" fmla="*/ 5940952 w 7467600"/>
              <a:gd name="connsiteY305" fmla="*/ 6250028 h 6858000"/>
              <a:gd name="connsiteX306" fmla="*/ 6043441 w 7467600"/>
              <a:gd name="connsiteY306" fmla="*/ 6665847 h 6858000"/>
              <a:gd name="connsiteX307" fmla="*/ 6093432 w 7467600"/>
              <a:gd name="connsiteY307" fmla="*/ 6858000 h 6858000"/>
              <a:gd name="connsiteX308" fmla="*/ 6034344 w 7467600"/>
              <a:gd name="connsiteY308" fmla="*/ 6858000 h 6858000"/>
              <a:gd name="connsiteX309" fmla="*/ 6026679 w 7467600"/>
              <a:gd name="connsiteY309" fmla="*/ 6836959 h 6858000"/>
              <a:gd name="connsiteX310" fmla="*/ 5800441 w 7467600"/>
              <a:gd name="connsiteY310" fmla="*/ 6335286 h 6858000"/>
              <a:gd name="connsiteX311" fmla="*/ 5526562 w 7467600"/>
              <a:gd name="connsiteY311" fmla="*/ 5705388 h 6858000"/>
              <a:gd name="connsiteX312" fmla="*/ 5519640 w 7467600"/>
              <a:gd name="connsiteY312" fmla="*/ 5683774 h 6858000"/>
              <a:gd name="connsiteX313" fmla="*/ 5844559 w 7467600"/>
              <a:gd name="connsiteY313" fmla="*/ 6553349 h 6858000"/>
              <a:gd name="connsiteX314" fmla="*/ 5975994 w 7467600"/>
              <a:gd name="connsiteY314" fmla="*/ 6858000 h 6858000"/>
              <a:gd name="connsiteX315" fmla="*/ 5898547 w 7467600"/>
              <a:gd name="connsiteY315" fmla="*/ 6858000 h 6858000"/>
              <a:gd name="connsiteX316" fmla="*/ 5682041 w 7467600"/>
              <a:gd name="connsiteY316" fmla="*/ 6355860 h 6858000"/>
              <a:gd name="connsiteX317" fmla="*/ 5461758 w 7467600"/>
              <a:gd name="connsiteY317" fmla="*/ 5820220 h 6858000"/>
              <a:gd name="connsiteX318" fmla="*/ 5237282 w 7467600"/>
              <a:gd name="connsiteY318" fmla="*/ 6579086 h 6858000"/>
              <a:gd name="connsiteX319" fmla="*/ 5115009 w 7467600"/>
              <a:gd name="connsiteY319" fmla="*/ 6858000 h 6858000"/>
              <a:gd name="connsiteX320" fmla="*/ 5028074 w 7467600"/>
              <a:gd name="connsiteY320" fmla="*/ 6858000 h 6858000"/>
              <a:gd name="connsiteX321" fmla="*/ 5079508 w 7467600"/>
              <a:gd name="connsiteY321" fmla="*/ 6749074 h 6858000"/>
              <a:gd name="connsiteX322" fmla="*/ 5371846 w 7467600"/>
              <a:gd name="connsiteY322" fmla="*/ 5924413 h 6858000"/>
              <a:gd name="connsiteX323" fmla="*/ 5270512 w 7467600"/>
              <a:gd name="connsiteY323" fmla="*/ 6138975 h 6858000"/>
              <a:gd name="connsiteX324" fmla="*/ 5062409 w 7467600"/>
              <a:gd name="connsiteY324" fmla="*/ 6653544 h 6858000"/>
              <a:gd name="connsiteX325" fmla="*/ 5036628 w 7467600"/>
              <a:gd name="connsiteY325" fmla="*/ 6754247 h 6858000"/>
              <a:gd name="connsiteX326" fmla="*/ 5009112 w 7467600"/>
              <a:gd name="connsiteY326" fmla="*/ 6858000 h 6858000"/>
              <a:gd name="connsiteX327" fmla="*/ 4976679 w 7467600"/>
              <a:gd name="connsiteY327" fmla="*/ 6858000 h 6858000"/>
              <a:gd name="connsiteX328" fmla="*/ 5006537 w 7467600"/>
              <a:gd name="connsiteY328" fmla="*/ 6747068 h 6858000"/>
              <a:gd name="connsiteX329" fmla="*/ 5032723 w 7467600"/>
              <a:gd name="connsiteY329" fmla="*/ 6644957 h 6858000"/>
              <a:gd name="connsiteX330" fmla="*/ 5242949 w 7467600"/>
              <a:gd name="connsiteY330" fmla="*/ 6125175 h 6858000"/>
              <a:gd name="connsiteX331" fmla="*/ 5286321 w 7467600"/>
              <a:gd name="connsiteY331" fmla="*/ 6033555 h 6858000"/>
              <a:gd name="connsiteX332" fmla="*/ 5008210 w 7467600"/>
              <a:gd name="connsiteY332" fmla="*/ 6649194 h 6858000"/>
              <a:gd name="connsiteX333" fmla="*/ 4986321 w 7467600"/>
              <a:gd name="connsiteY333" fmla="*/ 6765687 h 6858000"/>
              <a:gd name="connsiteX334" fmla="*/ 4973474 w 7467600"/>
              <a:gd name="connsiteY334" fmla="*/ 6858000 h 6858000"/>
              <a:gd name="connsiteX335" fmla="*/ 4907178 w 7467600"/>
              <a:gd name="connsiteY335" fmla="*/ 6858000 h 6858000"/>
              <a:gd name="connsiteX336" fmla="*/ 4910810 w 7467600"/>
              <a:gd name="connsiteY336" fmla="*/ 6829660 h 6858000"/>
              <a:gd name="connsiteX337" fmla="*/ 4987461 w 7467600"/>
              <a:gd name="connsiteY337" fmla="*/ 6432994 h 6858000"/>
              <a:gd name="connsiteX338" fmla="*/ 5179262 w 7467600"/>
              <a:gd name="connsiteY338" fmla="*/ 6035044 h 6858000"/>
              <a:gd name="connsiteX339" fmla="*/ 4689678 w 7467600"/>
              <a:gd name="connsiteY339" fmla="*/ 6440241 h 6858000"/>
              <a:gd name="connsiteX340" fmla="*/ 4477543 w 7467600"/>
              <a:gd name="connsiteY340" fmla="*/ 6674836 h 6858000"/>
              <a:gd name="connsiteX341" fmla="*/ 4329957 w 7467600"/>
              <a:gd name="connsiteY341" fmla="*/ 6858000 h 6858000"/>
              <a:gd name="connsiteX342" fmla="*/ 4218595 w 7467600"/>
              <a:gd name="connsiteY342" fmla="*/ 6858000 h 6858000"/>
              <a:gd name="connsiteX343" fmla="*/ 4368888 w 7467600"/>
              <a:gd name="connsiteY343" fmla="*/ 6668412 h 6858000"/>
              <a:gd name="connsiteX344" fmla="*/ 4563091 w 7467600"/>
              <a:gd name="connsiteY344" fmla="*/ 6442508 h 6858000"/>
              <a:gd name="connsiteX345" fmla="*/ 5387324 w 7467600"/>
              <a:gd name="connsiteY345" fmla="*/ 5705830 h 6858000"/>
              <a:gd name="connsiteX346" fmla="*/ 5073620 w 7467600"/>
              <a:gd name="connsiteY346" fmla="*/ 5955437 h 6858000"/>
              <a:gd name="connsiteX347" fmla="*/ 4689789 w 7467600"/>
              <a:gd name="connsiteY347" fmla="*/ 6268382 h 6858000"/>
              <a:gd name="connsiteX348" fmla="*/ 4418722 w 7467600"/>
              <a:gd name="connsiteY348" fmla="*/ 6570886 h 6858000"/>
              <a:gd name="connsiteX349" fmla="*/ 4214944 w 7467600"/>
              <a:gd name="connsiteY349" fmla="*/ 6858000 h 6858000"/>
              <a:gd name="connsiteX350" fmla="*/ 4177898 w 7467600"/>
              <a:gd name="connsiteY350" fmla="*/ 6858000 h 6858000"/>
              <a:gd name="connsiteX351" fmla="*/ 4391597 w 7467600"/>
              <a:gd name="connsiteY351" fmla="*/ 6556370 h 6858000"/>
              <a:gd name="connsiteX352" fmla="*/ 4668889 w 7467600"/>
              <a:gd name="connsiteY352" fmla="*/ 6246399 h 6858000"/>
              <a:gd name="connsiteX353" fmla="*/ 5055427 w 7467600"/>
              <a:gd name="connsiteY353" fmla="*/ 5931476 h 6858000"/>
              <a:gd name="connsiteX354" fmla="*/ 5371814 w 7467600"/>
              <a:gd name="connsiteY354" fmla="*/ 5678975 h 6858000"/>
              <a:gd name="connsiteX355" fmla="*/ 4987918 w 7467600"/>
              <a:gd name="connsiteY355" fmla="*/ 5838701 h 6858000"/>
              <a:gd name="connsiteX356" fmla="*/ 4317146 w 7467600"/>
              <a:gd name="connsiteY356" fmla="*/ 6587716 h 6858000"/>
              <a:gd name="connsiteX357" fmla="*/ 4171627 w 7467600"/>
              <a:gd name="connsiteY357" fmla="*/ 6858000 h 6858000"/>
              <a:gd name="connsiteX358" fmla="*/ 4081585 w 7467600"/>
              <a:gd name="connsiteY358" fmla="*/ 6858000 h 6858000"/>
              <a:gd name="connsiteX359" fmla="*/ 4238603 w 7467600"/>
              <a:gd name="connsiteY359" fmla="*/ 6559341 h 6858000"/>
              <a:gd name="connsiteX360" fmla="*/ 4778333 w 7467600"/>
              <a:gd name="connsiteY360" fmla="*/ 5873626 h 6858000"/>
              <a:gd name="connsiteX361" fmla="*/ 5414185 w 7467600"/>
              <a:gd name="connsiteY361" fmla="*/ 5573882 h 6858000"/>
              <a:gd name="connsiteX362" fmla="*/ 5959648 w 7467600"/>
              <a:gd name="connsiteY362" fmla="*/ 4760797 h 6858000"/>
              <a:gd name="connsiteX363" fmla="*/ 5355019 w 7467600"/>
              <a:gd name="connsiteY363" fmla="*/ 4734672 h 6858000"/>
              <a:gd name="connsiteX364" fmla="*/ 5083565 w 7467600"/>
              <a:gd name="connsiteY364" fmla="*/ 5179121 h 6858000"/>
              <a:gd name="connsiteX365" fmla="*/ 4713577 w 7467600"/>
              <a:gd name="connsiteY365" fmla="*/ 5616803 h 6858000"/>
              <a:gd name="connsiteX366" fmla="*/ 3989559 w 7467600"/>
              <a:gd name="connsiteY366" fmla="*/ 6145945 h 6858000"/>
              <a:gd name="connsiteX367" fmla="*/ 3939824 w 7467600"/>
              <a:gd name="connsiteY367" fmla="*/ 6066900 h 6858000"/>
              <a:gd name="connsiteX368" fmla="*/ 4584537 w 7467600"/>
              <a:gd name="connsiteY368" fmla="*/ 5324826 h 6858000"/>
              <a:gd name="connsiteX369" fmla="*/ 5037105 w 7467600"/>
              <a:gd name="connsiteY369" fmla="*/ 5088765 h 6858000"/>
              <a:gd name="connsiteX370" fmla="*/ 5039930 w 7467600"/>
              <a:gd name="connsiteY370" fmla="*/ 5089585 h 6858000"/>
              <a:gd name="connsiteX371" fmla="*/ 5263764 w 7467600"/>
              <a:gd name="connsiteY371" fmla="*/ 4735525 h 6858000"/>
              <a:gd name="connsiteX372" fmla="*/ 4086300 w 7467600"/>
              <a:gd name="connsiteY372" fmla="*/ 4884599 h 6858000"/>
              <a:gd name="connsiteX373" fmla="*/ 4085485 w 7467600"/>
              <a:gd name="connsiteY373" fmla="*/ 4899070 h 6858000"/>
              <a:gd name="connsiteX374" fmla="*/ 3871915 w 7467600"/>
              <a:gd name="connsiteY374" fmla="*/ 5253645 h 6858000"/>
              <a:gd name="connsiteX375" fmla="*/ 3799374 w 7467600"/>
              <a:gd name="connsiteY375" fmla="*/ 5466127 h 6858000"/>
              <a:gd name="connsiteX376" fmla="*/ 3498850 w 7467600"/>
              <a:gd name="connsiteY376" fmla="*/ 6661888 h 6858000"/>
              <a:gd name="connsiteX377" fmla="*/ 3399216 w 7467600"/>
              <a:gd name="connsiteY377" fmla="*/ 6858000 h 6858000"/>
              <a:gd name="connsiteX378" fmla="*/ 3303688 w 7467600"/>
              <a:gd name="connsiteY378" fmla="*/ 6858000 h 6858000"/>
              <a:gd name="connsiteX379" fmla="*/ 3391774 w 7467600"/>
              <a:gd name="connsiteY379" fmla="*/ 6697181 h 6858000"/>
              <a:gd name="connsiteX380" fmla="*/ 3735540 w 7467600"/>
              <a:gd name="connsiteY380" fmla="*/ 5546923 h 6858000"/>
              <a:gd name="connsiteX381" fmla="*/ 3729438 w 7467600"/>
              <a:gd name="connsiteY381" fmla="*/ 5569058 h 6858000"/>
              <a:gd name="connsiteX382" fmla="*/ 3707782 w 7467600"/>
              <a:gd name="connsiteY382" fmla="*/ 5644908 h 6858000"/>
              <a:gd name="connsiteX383" fmla="*/ 3583827 w 7467600"/>
              <a:gd name="connsiteY383" fmla="*/ 6039215 h 6858000"/>
              <a:gd name="connsiteX384" fmla="*/ 3547861 w 7467600"/>
              <a:gd name="connsiteY384" fmla="*/ 6129609 h 6858000"/>
              <a:gd name="connsiteX385" fmla="*/ 3490905 w 7467600"/>
              <a:gd name="connsiteY385" fmla="*/ 6277660 h 6858000"/>
              <a:gd name="connsiteX386" fmla="*/ 3455859 w 7467600"/>
              <a:gd name="connsiteY386" fmla="*/ 6391301 h 6858000"/>
              <a:gd name="connsiteX387" fmla="*/ 3429112 w 7467600"/>
              <a:gd name="connsiteY387" fmla="*/ 6479469 h 6858000"/>
              <a:gd name="connsiteX388" fmla="*/ 3304862 w 7467600"/>
              <a:gd name="connsiteY388" fmla="*/ 6796476 h 6858000"/>
              <a:gd name="connsiteX389" fmla="*/ 3276071 w 7467600"/>
              <a:gd name="connsiteY389" fmla="*/ 6858000 h 6858000"/>
              <a:gd name="connsiteX390" fmla="*/ 3240805 w 7467600"/>
              <a:gd name="connsiteY390" fmla="*/ 6858000 h 6858000"/>
              <a:gd name="connsiteX391" fmla="*/ 3275917 w 7467600"/>
              <a:gd name="connsiteY391" fmla="*/ 6783192 h 6858000"/>
              <a:gd name="connsiteX392" fmla="*/ 3399358 w 7467600"/>
              <a:gd name="connsiteY392" fmla="*/ 6469011 h 6858000"/>
              <a:gd name="connsiteX393" fmla="*/ 3425650 w 7467600"/>
              <a:gd name="connsiteY393" fmla="*/ 6381333 h 6858000"/>
              <a:gd name="connsiteX394" fmla="*/ 3460661 w 7467600"/>
              <a:gd name="connsiteY394" fmla="*/ 6266763 h 6858000"/>
              <a:gd name="connsiteX395" fmla="*/ 3518021 w 7467600"/>
              <a:gd name="connsiteY395" fmla="*/ 6117298 h 6858000"/>
              <a:gd name="connsiteX396" fmla="*/ 3554035 w 7467600"/>
              <a:gd name="connsiteY396" fmla="*/ 6027832 h 6858000"/>
              <a:gd name="connsiteX397" fmla="*/ 3677174 w 7467600"/>
              <a:gd name="connsiteY397" fmla="*/ 5636351 h 6858000"/>
              <a:gd name="connsiteX398" fmla="*/ 3698819 w 7467600"/>
              <a:gd name="connsiteY398" fmla="*/ 5560503 h 6858000"/>
              <a:gd name="connsiteX399" fmla="*/ 3702094 w 7467600"/>
              <a:gd name="connsiteY399" fmla="*/ 5549194 h 6858000"/>
              <a:gd name="connsiteX400" fmla="*/ 3398355 w 7467600"/>
              <a:gd name="connsiteY400" fmla="*/ 6094603 h 6858000"/>
              <a:gd name="connsiteX401" fmla="*/ 3193941 w 7467600"/>
              <a:gd name="connsiteY401" fmla="*/ 6798775 h 6858000"/>
              <a:gd name="connsiteX402" fmla="*/ 3184140 w 7467600"/>
              <a:gd name="connsiteY402" fmla="*/ 6858000 h 6858000"/>
              <a:gd name="connsiteX403" fmla="*/ 3099978 w 7467600"/>
              <a:gd name="connsiteY403" fmla="*/ 6858000 h 6858000"/>
              <a:gd name="connsiteX404" fmla="*/ 3101556 w 7467600"/>
              <a:gd name="connsiteY404" fmla="*/ 6843337 h 6858000"/>
              <a:gd name="connsiteX405" fmla="*/ 3370162 w 7467600"/>
              <a:gd name="connsiteY405" fmla="*/ 5785550 h 6858000"/>
              <a:gd name="connsiteX406" fmla="*/ 3746477 w 7467600"/>
              <a:gd name="connsiteY406" fmla="*/ 5377889 h 6858000"/>
              <a:gd name="connsiteX407" fmla="*/ 3863399 w 7467600"/>
              <a:gd name="connsiteY407" fmla="*/ 5087257 h 6858000"/>
              <a:gd name="connsiteX408" fmla="*/ 3968712 w 7467600"/>
              <a:gd name="connsiteY408" fmla="*/ 4913989 h 6858000"/>
              <a:gd name="connsiteX409" fmla="*/ 2792390 w 7467600"/>
              <a:gd name="connsiteY409" fmla="*/ 5382974 h 6858000"/>
              <a:gd name="connsiteX410" fmla="*/ 2714982 w 7467600"/>
              <a:gd name="connsiteY410" fmla="*/ 5427051 h 6858000"/>
              <a:gd name="connsiteX411" fmla="*/ 2813361 w 7467600"/>
              <a:gd name="connsiteY411" fmla="*/ 6023912 h 6858000"/>
              <a:gd name="connsiteX412" fmla="*/ 2688430 w 7467600"/>
              <a:gd name="connsiteY412" fmla="*/ 6801564 h 6858000"/>
              <a:gd name="connsiteX413" fmla="*/ 2629626 w 7467600"/>
              <a:gd name="connsiteY413" fmla="*/ 6763394 h 6858000"/>
              <a:gd name="connsiteX414" fmla="*/ 2565328 w 7467600"/>
              <a:gd name="connsiteY414" fmla="*/ 5516399 h 6858000"/>
              <a:gd name="connsiteX415" fmla="*/ 1922999 w 7467600"/>
              <a:gd name="connsiteY415" fmla="*/ 5980343 h 6858000"/>
              <a:gd name="connsiteX416" fmla="*/ 1950261 w 7467600"/>
              <a:gd name="connsiteY416" fmla="*/ 6405858 h 6858000"/>
              <a:gd name="connsiteX417" fmla="*/ 2365554 w 7467600"/>
              <a:gd name="connsiteY417" fmla="*/ 6759107 h 6858000"/>
              <a:gd name="connsiteX418" fmla="*/ 2424142 w 7467600"/>
              <a:gd name="connsiteY418" fmla="*/ 6858000 h 6858000"/>
              <a:gd name="connsiteX419" fmla="*/ 2395994 w 7467600"/>
              <a:gd name="connsiteY419" fmla="*/ 6858000 h 6858000"/>
              <a:gd name="connsiteX420" fmla="*/ 2392863 w 7467600"/>
              <a:gd name="connsiteY420" fmla="*/ 6852964 h 6858000"/>
              <a:gd name="connsiteX421" fmla="*/ 2017589 w 7467600"/>
              <a:gd name="connsiteY421" fmla="*/ 6493982 h 6858000"/>
              <a:gd name="connsiteX422" fmla="*/ 2147336 w 7467600"/>
              <a:gd name="connsiteY422" fmla="*/ 6594052 h 6858000"/>
              <a:gd name="connsiteX423" fmla="*/ 2207047 w 7467600"/>
              <a:gd name="connsiteY423" fmla="*/ 6654540 h 6858000"/>
              <a:gd name="connsiteX424" fmla="*/ 2299106 w 7467600"/>
              <a:gd name="connsiteY424" fmla="*/ 6778931 h 6858000"/>
              <a:gd name="connsiteX425" fmla="*/ 2314430 w 7467600"/>
              <a:gd name="connsiteY425" fmla="*/ 6801144 h 6858000"/>
              <a:gd name="connsiteX426" fmla="*/ 2352406 w 7467600"/>
              <a:gd name="connsiteY426" fmla="*/ 6858000 h 6858000"/>
              <a:gd name="connsiteX427" fmla="*/ 2314492 w 7467600"/>
              <a:gd name="connsiteY427" fmla="*/ 6858000 h 6858000"/>
              <a:gd name="connsiteX428" fmla="*/ 2288095 w 7467600"/>
              <a:gd name="connsiteY428" fmla="*/ 6818030 h 6858000"/>
              <a:gd name="connsiteX429" fmla="*/ 2272768 w 7467600"/>
              <a:gd name="connsiteY429" fmla="*/ 6795822 h 6858000"/>
              <a:gd name="connsiteX430" fmla="*/ 2182715 w 7467600"/>
              <a:gd name="connsiteY430" fmla="*/ 6675071 h 6858000"/>
              <a:gd name="connsiteX431" fmla="*/ 2032061 w 7467600"/>
              <a:gd name="connsiteY431" fmla="*/ 6541380 h 6858000"/>
              <a:gd name="connsiteX432" fmla="*/ 2257220 w 7467600"/>
              <a:gd name="connsiteY432" fmla="*/ 6826257 h 6858000"/>
              <a:gd name="connsiteX433" fmla="*/ 2281324 w 7467600"/>
              <a:gd name="connsiteY433" fmla="*/ 6858000 h 6858000"/>
              <a:gd name="connsiteX434" fmla="*/ 2242860 w 7467600"/>
              <a:gd name="connsiteY434" fmla="*/ 6858000 h 6858000"/>
              <a:gd name="connsiteX435" fmla="*/ 2232818 w 7467600"/>
              <a:gd name="connsiteY435" fmla="*/ 6844926 h 6858000"/>
              <a:gd name="connsiteX436" fmla="*/ 1990172 w 7467600"/>
              <a:gd name="connsiteY436" fmla="*/ 6542121 h 6858000"/>
              <a:gd name="connsiteX437" fmla="*/ 2124090 w 7467600"/>
              <a:gd name="connsiteY437" fmla="*/ 6761017 h 6858000"/>
              <a:gd name="connsiteX438" fmla="*/ 2200380 w 7467600"/>
              <a:gd name="connsiteY438" fmla="*/ 6858000 h 6858000"/>
              <a:gd name="connsiteX439" fmla="*/ 2147507 w 7467600"/>
              <a:gd name="connsiteY439" fmla="*/ 6858000 h 6858000"/>
              <a:gd name="connsiteX440" fmla="*/ 2070668 w 7467600"/>
              <a:gd name="connsiteY440" fmla="*/ 6761520 h 6858000"/>
              <a:gd name="connsiteX441" fmla="*/ 1975142 w 7467600"/>
              <a:gd name="connsiteY441" fmla="*/ 6585570 h 6858000"/>
              <a:gd name="connsiteX442" fmla="*/ 2050035 w 7467600"/>
              <a:gd name="connsiteY442" fmla="*/ 6813345 h 6858000"/>
              <a:gd name="connsiteX443" fmla="*/ 2063025 w 7467600"/>
              <a:gd name="connsiteY443" fmla="*/ 6858000 h 6858000"/>
              <a:gd name="connsiteX444" fmla="*/ 2021675 w 7467600"/>
              <a:gd name="connsiteY444" fmla="*/ 6858000 h 6858000"/>
              <a:gd name="connsiteX445" fmla="*/ 2019308 w 7467600"/>
              <a:gd name="connsiteY445" fmla="*/ 6847118 h 6858000"/>
              <a:gd name="connsiteX446" fmla="*/ 1938835 w 7467600"/>
              <a:gd name="connsiteY446" fmla="*/ 6551160 h 6858000"/>
              <a:gd name="connsiteX447" fmla="*/ 1953230 w 7467600"/>
              <a:gd name="connsiteY447" fmla="*/ 6759699 h 6858000"/>
              <a:gd name="connsiteX448" fmla="*/ 1956763 w 7467600"/>
              <a:gd name="connsiteY448" fmla="*/ 6778191 h 6858000"/>
              <a:gd name="connsiteX449" fmla="*/ 1967925 w 7467600"/>
              <a:gd name="connsiteY449" fmla="*/ 6858000 h 6858000"/>
              <a:gd name="connsiteX450" fmla="*/ 1936622 w 7467600"/>
              <a:gd name="connsiteY450" fmla="*/ 6858000 h 6858000"/>
              <a:gd name="connsiteX451" fmla="*/ 1926261 w 7467600"/>
              <a:gd name="connsiteY451" fmla="*/ 6784064 h 6858000"/>
              <a:gd name="connsiteX452" fmla="*/ 1922724 w 7467600"/>
              <a:gd name="connsiteY452" fmla="*/ 6765577 h 6858000"/>
              <a:gd name="connsiteX453" fmla="*/ 1904650 w 7467600"/>
              <a:gd name="connsiteY453" fmla="*/ 6639616 h 6858000"/>
              <a:gd name="connsiteX454" fmla="*/ 1885273 w 7467600"/>
              <a:gd name="connsiteY454" fmla="*/ 6858000 h 6858000"/>
              <a:gd name="connsiteX455" fmla="*/ 1854363 w 7467600"/>
              <a:gd name="connsiteY455" fmla="*/ 6858000 h 6858000"/>
              <a:gd name="connsiteX456" fmla="*/ 1880391 w 7467600"/>
              <a:gd name="connsiteY456" fmla="*/ 6603796 h 6858000"/>
              <a:gd name="connsiteX457" fmla="*/ 1818273 w 7467600"/>
              <a:gd name="connsiteY457" fmla="*/ 6715729 h 6858000"/>
              <a:gd name="connsiteX458" fmla="*/ 1794691 w 7467600"/>
              <a:gd name="connsiteY458" fmla="*/ 6843239 h 6858000"/>
              <a:gd name="connsiteX459" fmla="*/ 1794914 w 7467600"/>
              <a:gd name="connsiteY459" fmla="*/ 6858000 h 6858000"/>
              <a:gd name="connsiteX460" fmla="*/ 1746128 w 7467600"/>
              <a:gd name="connsiteY460" fmla="*/ 6858000 h 6858000"/>
              <a:gd name="connsiteX461" fmla="*/ 1753934 w 7467600"/>
              <a:gd name="connsiteY461" fmla="*/ 6724796 h 6858000"/>
              <a:gd name="connsiteX462" fmla="*/ 1792053 w 7467600"/>
              <a:gd name="connsiteY462" fmla="*/ 6572396 h 6858000"/>
              <a:gd name="connsiteX463" fmla="*/ 1862248 w 7467600"/>
              <a:gd name="connsiteY463" fmla="*/ 6266397 h 6858000"/>
              <a:gd name="connsiteX464" fmla="*/ 1862250 w 7467600"/>
              <a:gd name="connsiteY464" fmla="*/ 6033531 h 6858000"/>
              <a:gd name="connsiteX465" fmla="*/ 1211999 w 7467600"/>
              <a:gd name="connsiteY465" fmla="*/ 6683610 h 6858000"/>
              <a:gd name="connsiteX466" fmla="*/ 1213266 w 7467600"/>
              <a:gd name="connsiteY466" fmla="*/ 6691947 h 6858000"/>
              <a:gd name="connsiteX467" fmla="*/ 1203370 w 7467600"/>
              <a:gd name="connsiteY467" fmla="*/ 6850676 h 6858000"/>
              <a:gd name="connsiteX468" fmla="*/ 1203671 w 7467600"/>
              <a:gd name="connsiteY468" fmla="*/ 6858000 h 6858000"/>
              <a:gd name="connsiteX469" fmla="*/ 1143180 w 7467600"/>
              <a:gd name="connsiteY469" fmla="*/ 6858000 h 6858000"/>
              <a:gd name="connsiteX470" fmla="*/ 1142176 w 7467600"/>
              <a:gd name="connsiteY470" fmla="*/ 6766045 h 6858000"/>
              <a:gd name="connsiteX471" fmla="*/ 1067484 w 7467600"/>
              <a:gd name="connsiteY471" fmla="*/ 6858000 h 6858000"/>
              <a:gd name="connsiteX472" fmla="*/ 953928 w 7467600"/>
              <a:gd name="connsiteY472" fmla="*/ 6858000 h 6858000"/>
              <a:gd name="connsiteX473" fmla="*/ 959715 w 7467600"/>
              <a:gd name="connsiteY473" fmla="*/ 6850185 h 6858000"/>
              <a:gd name="connsiteX474" fmla="*/ 1483788 w 7467600"/>
              <a:gd name="connsiteY474" fmla="*/ 6259174 h 6858000"/>
              <a:gd name="connsiteX475" fmla="*/ 1100671 w 7467600"/>
              <a:gd name="connsiteY475" fmla="*/ 6252137 h 6858000"/>
              <a:gd name="connsiteX476" fmla="*/ 1090144 w 7467600"/>
              <a:gd name="connsiteY476" fmla="*/ 6256748 h 6858000"/>
              <a:gd name="connsiteX477" fmla="*/ 1095872 w 7467600"/>
              <a:gd name="connsiteY477" fmla="*/ 6271892 h 6858000"/>
              <a:gd name="connsiteX478" fmla="*/ 262785 w 7467600"/>
              <a:gd name="connsiteY478" fmla="*/ 6845450 h 6858000"/>
              <a:gd name="connsiteX479" fmla="*/ 209968 w 7467600"/>
              <a:gd name="connsiteY479" fmla="*/ 6770713 h 6858000"/>
              <a:gd name="connsiteX480" fmla="*/ 873460 w 7467600"/>
              <a:gd name="connsiteY480" fmla="*/ 6253768 h 6858000"/>
              <a:gd name="connsiteX481" fmla="*/ 192686 w 7467600"/>
              <a:gd name="connsiteY481" fmla="*/ 5849257 h 6858000"/>
              <a:gd name="connsiteX482" fmla="*/ 4696 w 7467600"/>
              <a:gd name="connsiteY482" fmla="*/ 5697668 h 6858000"/>
              <a:gd name="connsiteX483" fmla="*/ 0 w 7467600"/>
              <a:gd name="connsiteY483" fmla="*/ 5689984 h 6858000"/>
              <a:gd name="connsiteX484" fmla="*/ 0 w 7467600"/>
              <a:gd name="connsiteY484" fmla="*/ 5513472 h 6858000"/>
              <a:gd name="connsiteX485" fmla="*/ 174101 w 7467600"/>
              <a:gd name="connsiteY485" fmla="*/ 5620277 h 6858000"/>
              <a:gd name="connsiteX486" fmla="*/ 891800 w 7467600"/>
              <a:gd name="connsiteY486" fmla="*/ 6036935 h 6858000"/>
              <a:gd name="connsiteX487" fmla="*/ 1072219 w 7467600"/>
              <a:gd name="connsiteY487" fmla="*/ 6169443 h 6858000"/>
              <a:gd name="connsiteX488" fmla="*/ 1074117 w 7467600"/>
              <a:gd name="connsiteY488" fmla="*/ 6170301 h 6858000"/>
              <a:gd name="connsiteX489" fmla="*/ 1083114 w 7467600"/>
              <a:gd name="connsiteY489" fmla="*/ 6174131 h 6858000"/>
              <a:gd name="connsiteX490" fmla="*/ 1543010 w 7467600"/>
              <a:gd name="connsiteY490" fmla="*/ 6191140 h 6858000"/>
              <a:gd name="connsiteX491" fmla="*/ 1551080 w 7467600"/>
              <a:gd name="connsiteY491" fmla="*/ 6195006 h 6858000"/>
              <a:gd name="connsiteX492" fmla="*/ 2345443 w 7467600"/>
              <a:gd name="connsiteY492" fmla="*/ 5549882 h 6858000"/>
              <a:gd name="connsiteX493" fmla="*/ 1721499 w 7467600"/>
              <a:gd name="connsiteY493" fmla="*/ 5599969 h 6858000"/>
              <a:gd name="connsiteX494" fmla="*/ 767716 w 7467600"/>
              <a:gd name="connsiteY494" fmla="*/ 5472768 h 6858000"/>
              <a:gd name="connsiteX495" fmla="*/ 722147 w 7467600"/>
              <a:gd name="connsiteY495" fmla="*/ 5393091 h 6858000"/>
              <a:gd name="connsiteX496" fmla="*/ 1485552 w 7467600"/>
              <a:gd name="connsiteY496" fmla="*/ 5313202 h 6858000"/>
              <a:gd name="connsiteX497" fmla="*/ 2143004 w 7467600"/>
              <a:gd name="connsiteY497" fmla="*/ 5402420 h 6858000"/>
              <a:gd name="connsiteX498" fmla="*/ 1933391 w 7467600"/>
              <a:gd name="connsiteY498" fmla="*/ 5156971 h 6858000"/>
              <a:gd name="connsiteX499" fmla="*/ 1827118 w 7467600"/>
              <a:gd name="connsiteY499" fmla="*/ 4968410 h 6858000"/>
              <a:gd name="connsiteX500" fmla="*/ 1837349 w 7467600"/>
              <a:gd name="connsiteY500" fmla="*/ 4956357 h 6858000"/>
              <a:gd name="connsiteX501" fmla="*/ 2162835 w 7467600"/>
              <a:gd name="connsiteY501" fmla="*/ 5187853 h 6858000"/>
              <a:gd name="connsiteX502" fmla="*/ 2257167 w 7467600"/>
              <a:gd name="connsiteY502" fmla="*/ 5462123 h 6858000"/>
              <a:gd name="connsiteX503" fmla="*/ 2261598 w 7467600"/>
              <a:gd name="connsiteY503" fmla="*/ 5467998 h 6858000"/>
              <a:gd name="connsiteX504" fmla="*/ 2437177 w 7467600"/>
              <a:gd name="connsiteY504" fmla="*/ 5479608 h 6858000"/>
              <a:gd name="connsiteX505" fmla="*/ 2445247 w 7467600"/>
              <a:gd name="connsiteY505" fmla="*/ 5483476 h 6858000"/>
              <a:gd name="connsiteX506" fmla="*/ 2743626 w 7467600"/>
              <a:gd name="connsiteY506" fmla="*/ 5304819 h 6858000"/>
              <a:gd name="connsiteX507" fmla="*/ 3048102 w 7467600"/>
              <a:gd name="connsiteY507" fmla="*/ 5150595 h 6858000"/>
              <a:gd name="connsiteX508" fmla="*/ 1799414 w 7467600"/>
              <a:gd name="connsiteY508" fmla="*/ 4694732 h 6858000"/>
              <a:gd name="connsiteX509" fmla="*/ 1771735 w 7467600"/>
              <a:gd name="connsiteY509" fmla="*/ 4619929 h 6858000"/>
              <a:gd name="connsiteX510" fmla="*/ 3104273 w 7467600"/>
              <a:gd name="connsiteY510" fmla="*/ 5076159 h 6858000"/>
              <a:gd name="connsiteX511" fmla="*/ 3113245 w 7467600"/>
              <a:gd name="connsiteY511" fmla="*/ 5090705 h 6858000"/>
              <a:gd name="connsiteX512" fmla="*/ 3126294 w 7467600"/>
              <a:gd name="connsiteY512" fmla="*/ 5114400 h 6858000"/>
              <a:gd name="connsiteX513" fmla="*/ 3937433 w 7467600"/>
              <a:gd name="connsiteY513" fmla="*/ 4830473 h 6858000"/>
              <a:gd name="connsiteX514" fmla="*/ 3590475 w 7467600"/>
              <a:gd name="connsiteY514" fmla="*/ 4597974 h 6858000"/>
              <a:gd name="connsiteX515" fmla="*/ 3100264 w 7467600"/>
              <a:gd name="connsiteY515" fmla="*/ 4579845 h 6858000"/>
              <a:gd name="connsiteX516" fmla="*/ 2183576 w 7467600"/>
              <a:gd name="connsiteY516" fmla="*/ 4227150 h 6858000"/>
              <a:gd name="connsiteX517" fmla="*/ 2151029 w 7467600"/>
              <a:gd name="connsiteY517" fmla="*/ 4146947 h 6858000"/>
              <a:gd name="connsiteX518" fmla="*/ 3563434 w 7467600"/>
              <a:gd name="connsiteY518" fmla="*/ 4469115 h 6858000"/>
              <a:gd name="connsiteX519" fmla="*/ 3177952 w 7467600"/>
              <a:gd name="connsiteY519" fmla="*/ 3657386 h 6858000"/>
              <a:gd name="connsiteX520" fmla="*/ 3189263 w 7467600"/>
              <a:gd name="connsiteY520" fmla="*/ 3625726 h 6858000"/>
              <a:gd name="connsiteX521" fmla="*/ 3560912 w 7467600"/>
              <a:gd name="connsiteY521" fmla="*/ 4079863 h 6858000"/>
              <a:gd name="connsiteX522" fmla="*/ 3626636 w 7467600"/>
              <a:gd name="connsiteY522" fmla="*/ 4512230 h 6858000"/>
              <a:gd name="connsiteX523" fmla="*/ 3653088 w 7467600"/>
              <a:gd name="connsiteY523" fmla="*/ 4521417 h 6858000"/>
              <a:gd name="connsiteX524" fmla="*/ 3988128 w 7467600"/>
              <a:gd name="connsiteY524" fmla="*/ 4817267 h 6858000"/>
              <a:gd name="connsiteX525" fmla="*/ 4830582 w 7467600"/>
              <a:gd name="connsiteY525" fmla="*/ 4676000 h 6858000"/>
              <a:gd name="connsiteX526" fmla="*/ 4830100 w 7467600"/>
              <a:gd name="connsiteY526" fmla="*/ 4675554 h 6858000"/>
              <a:gd name="connsiteX527" fmla="*/ 4036318 w 7467600"/>
              <a:gd name="connsiteY527" fmla="*/ 4147013 h 6858000"/>
              <a:gd name="connsiteX528" fmla="*/ 3432098 w 7467600"/>
              <a:gd name="connsiteY528" fmla="*/ 3537312 h 6858000"/>
              <a:gd name="connsiteX529" fmla="*/ 3446761 w 7467600"/>
              <a:gd name="connsiteY529" fmla="*/ 3461278 h 6858000"/>
              <a:gd name="connsiteX530" fmla="*/ 4419733 w 7467600"/>
              <a:gd name="connsiteY530" fmla="*/ 3963555 h 6858000"/>
              <a:gd name="connsiteX531" fmla="*/ 4781371 w 7467600"/>
              <a:gd name="connsiteY531" fmla="*/ 4458604 h 6858000"/>
              <a:gd name="connsiteX532" fmla="*/ 4780440 w 7467600"/>
              <a:gd name="connsiteY532" fmla="*/ 4470290 h 6858000"/>
              <a:gd name="connsiteX533" fmla="*/ 4898954 w 7467600"/>
              <a:gd name="connsiteY533" fmla="*/ 4662092 h 6858000"/>
              <a:gd name="connsiteX534" fmla="*/ 4900699 w 7467600"/>
              <a:gd name="connsiteY534" fmla="*/ 4670867 h 6858000"/>
              <a:gd name="connsiteX535" fmla="*/ 5714511 w 7467600"/>
              <a:gd name="connsiteY535" fmla="*/ 4663483 h 6858000"/>
              <a:gd name="connsiteX536" fmla="*/ 5464793 w 7467600"/>
              <a:gd name="connsiteY536" fmla="*/ 4393556 h 6858000"/>
              <a:gd name="connsiteX537" fmla="*/ 5461897 w 7467600"/>
              <a:gd name="connsiteY537" fmla="*/ 4390879 h 6858000"/>
              <a:gd name="connsiteX538" fmla="*/ 4294126 w 7467600"/>
              <a:gd name="connsiteY538" fmla="*/ 3303048 h 6858000"/>
              <a:gd name="connsiteX539" fmla="*/ 4305321 w 7467600"/>
              <a:gd name="connsiteY539" fmla="*/ 3256953 h 6858000"/>
              <a:gd name="connsiteX540" fmla="*/ 4949299 w 7467600"/>
              <a:gd name="connsiteY540" fmla="*/ 3766336 h 6858000"/>
              <a:gd name="connsiteX541" fmla="*/ 5291452 w 7467600"/>
              <a:gd name="connsiteY541" fmla="*/ 4076801 h 6858000"/>
              <a:gd name="connsiteX542" fmla="*/ 5434998 w 7467600"/>
              <a:gd name="connsiteY542" fmla="*/ 4254100 h 6858000"/>
              <a:gd name="connsiteX543" fmla="*/ 5351015 w 7467600"/>
              <a:gd name="connsiteY543" fmla="*/ 3760989 h 6858000"/>
              <a:gd name="connsiteX544" fmla="*/ 5413780 w 7467600"/>
              <a:gd name="connsiteY544" fmla="*/ 2966265 h 6858000"/>
              <a:gd name="connsiteX545" fmla="*/ 5425627 w 7467600"/>
              <a:gd name="connsiteY545" fmla="*/ 2954192 h 6858000"/>
              <a:gd name="connsiteX546" fmla="*/ 6604735 w 7467600"/>
              <a:gd name="connsiteY546" fmla="*/ 2041381 h 6858000"/>
              <a:gd name="connsiteX547" fmla="*/ 7204487 w 7467600"/>
              <a:gd name="connsiteY547" fmla="*/ 2742112 h 6858000"/>
              <a:gd name="connsiteX548" fmla="*/ 7131592 w 7467600"/>
              <a:gd name="connsiteY548" fmla="*/ 2672096 h 6858000"/>
              <a:gd name="connsiteX549" fmla="*/ 6996344 w 7467600"/>
              <a:gd name="connsiteY549" fmla="*/ 2518310 h 6858000"/>
              <a:gd name="connsiteX550" fmla="*/ 6735495 w 7467600"/>
              <a:gd name="connsiteY550" fmla="*/ 2196890 h 6858000"/>
              <a:gd name="connsiteX551" fmla="*/ 6721901 w 7467600"/>
              <a:gd name="connsiteY551" fmla="*/ 2179274 h 6858000"/>
              <a:gd name="connsiteX552" fmla="*/ 6604735 w 7467600"/>
              <a:gd name="connsiteY552" fmla="*/ 2041381 h 6858000"/>
              <a:gd name="connsiteX553" fmla="*/ 6591670 w 7467600"/>
              <a:gd name="connsiteY553" fmla="*/ 1988277 h 6858000"/>
              <a:gd name="connsiteX554" fmla="*/ 6747349 w 7467600"/>
              <a:gd name="connsiteY554" fmla="*/ 2160069 h 6858000"/>
              <a:gd name="connsiteX555" fmla="*/ 6760943 w 7467600"/>
              <a:gd name="connsiteY555" fmla="*/ 2177686 h 6858000"/>
              <a:gd name="connsiteX556" fmla="*/ 7021065 w 7467600"/>
              <a:gd name="connsiteY556" fmla="*/ 2498102 h 6858000"/>
              <a:gd name="connsiteX557" fmla="*/ 7155223 w 7467600"/>
              <a:gd name="connsiteY557" fmla="*/ 2650386 h 6858000"/>
              <a:gd name="connsiteX558" fmla="*/ 7203167 w 7467600"/>
              <a:gd name="connsiteY558" fmla="*/ 2697288 h 6858000"/>
              <a:gd name="connsiteX559" fmla="*/ 6937703 w 7467600"/>
              <a:gd name="connsiteY559" fmla="*/ 2321981 h 6858000"/>
              <a:gd name="connsiteX560" fmla="*/ 6591670 w 7467600"/>
              <a:gd name="connsiteY560" fmla="*/ 1988277 h 6858000"/>
              <a:gd name="connsiteX561" fmla="*/ 5798671 w 7467600"/>
              <a:gd name="connsiteY561" fmla="*/ 1981601 h 6858000"/>
              <a:gd name="connsiteX562" fmla="*/ 5754709 w 7467600"/>
              <a:gd name="connsiteY562" fmla="*/ 2071454 h 6858000"/>
              <a:gd name="connsiteX563" fmla="*/ 5763044 w 7467600"/>
              <a:gd name="connsiteY563" fmla="*/ 2842206 h 6858000"/>
              <a:gd name="connsiteX564" fmla="*/ 5764974 w 7467600"/>
              <a:gd name="connsiteY564" fmla="*/ 2799609 h 6858000"/>
              <a:gd name="connsiteX565" fmla="*/ 5767665 w 7467600"/>
              <a:gd name="connsiteY565" fmla="*/ 2666409 h 6858000"/>
              <a:gd name="connsiteX566" fmla="*/ 5763055 w 7467600"/>
              <a:gd name="connsiteY566" fmla="*/ 2579705 h 6858000"/>
              <a:gd name="connsiteX567" fmla="*/ 5758079 w 7467600"/>
              <a:gd name="connsiteY567" fmla="*/ 2492508 h 6858000"/>
              <a:gd name="connsiteX568" fmla="*/ 5779325 w 7467600"/>
              <a:gd name="connsiteY568" fmla="*/ 2197069 h 6858000"/>
              <a:gd name="connsiteX569" fmla="*/ 5798671 w 7467600"/>
              <a:gd name="connsiteY569" fmla="*/ 1981601 h 6858000"/>
              <a:gd name="connsiteX570" fmla="*/ 5829202 w 7467600"/>
              <a:gd name="connsiteY570" fmla="*/ 1971679 h 6858000"/>
              <a:gd name="connsiteX571" fmla="*/ 5809558 w 7467600"/>
              <a:gd name="connsiteY571" fmla="*/ 2198043 h 6858000"/>
              <a:gd name="connsiteX572" fmla="*/ 5788653 w 7467600"/>
              <a:gd name="connsiteY572" fmla="*/ 2489430 h 6858000"/>
              <a:gd name="connsiteX573" fmla="*/ 5793439 w 7467600"/>
              <a:gd name="connsiteY573" fmla="*/ 2575235 h 6858000"/>
              <a:gd name="connsiteX574" fmla="*/ 5796837 w 7467600"/>
              <a:gd name="connsiteY574" fmla="*/ 2637633 h 6858000"/>
              <a:gd name="connsiteX575" fmla="*/ 5818614 w 7467600"/>
              <a:gd name="connsiteY575" fmla="*/ 2473055 h 6858000"/>
              <a:gd name="connsiteX576" fmla="*/ 5829202 w 7467600"/>
              <a:gd name="connsiteY576" fmla="*/ 1971679 h 6858000"/>
              <a:gd name="connsiteX577" fmla="*/ 5911389 w 7467600"/>
              <a:gd name="connsiteY577" fmla="*/ 1898371 h 6858000"/>
              <a:gd name="connsiteX578" fmla="*/ 6237627 w 7467600"/>
              <a:gd name="connsiteY578" fmla="*/ 2231921 h 6858000"/>
              <a:gd name="connsiteX579" fmla="*/ 5911389 w 7467600"/>
              <a:gd name="connsiteY579" fmla="*/ 1898371 h 6858000"/>
              <a:gd name="connsiteX580" fmla="*/ 6944437 w 7467600"/>
              <a:gd name="connsiteY580" fmla="*/ 1575402 h 6858000"/>
              <a:gd name="connsiteX581" fmla="*/ 6304730 w 7467600"/>
              <a:gd name="connsiteY581" fmla="*/ 1766654 h 6858000"/>
              <a:gd name="connsiteX582" fmla="*/ 6944437 w 7467600"/>
              <a:gd name="connsiteY582" fmla="*/ 1575402 h 6858000"/>
              <a:gd name="connsiteX583" fmla="*/ 7019523 w 7467600"/>
              <a:gd name="connsiteY583" fmla="*/ 1519450 h 6858000"/>
              <a:gd name="connsiteX584" fmla="*/ 6298091 w 7467600"/>
              <a:gd name="connsiteY584" fmla="*/ 1737122 h 6858000"/>
              <a:gd name="connsiteX585" fmla="*/ 7019523 w 7467600"/>
              <a:gd name="connsiteY585" fmla="*/ 1519450 h 6858000"/>
              <a:gd name="connsiteX586" fmla="*/ 2399523 w 7467600"/>
              <a:gd name="connsiteY586" fmla="*/ 1428234 h 6858000"/>
              <a:gd name="connsiteX587" fmla="*/ 2224982 w 7467600"/>
              <a:gd name="connsiteY587" fmla="*/ 1826201 h 6858000"/>
              <a:gd name="connsiteX588" fmla="*/ 2096099 w 7467600"/>
              <a:gd name="connsiteY588" fmla="*/ 2345900 h 6858000"/>
              <a:gd name="connsiteX589" fmla="*/ 2283317 w 7467600"/>
              <a:gd name="connsiteY589" fmla="*/ 1796925 h 6858000"/>
              <a:gd name="connsiteX590" fmla="*/ 2399523 w 7467600"/>
              <a:gd name="connsiteY590" fmla="*/ 1428234 h 6858000"/>
              <a:gd name="connsiteX591" fmla="*/ 2448558 w 7467600"/>
              <a:gd name="connsiteY591" fmla="*/ 1373435 h 6858000"/>
              <a:gd name="connsiteX592" fmla="*/ 2312521 w 7467600"/>
              <a:gd name="connsiteY592" fmla="*/ 1806140 h 6858000"/>
              <a:gd name="connsiteX593" fmla="*/ 2127533 w 7467600"/>
              <a:gd name="connsiteY593" fmla="*/ 2348380 h 6858000"/>
              <a:gd name="connsiteX594" fmla="*/ 2358080 w 7467600"/>
              <a:gd name="connsiteY594" fmla="*/ 1866134 h 6858000"/>
              <a:gd name="connsiteX595" fmla="*/ 2407436 w 7467600"/>
              <a:gd name="connsiteY595" fmla="*/ 1651070 h 6858000"/>
              <a:gd name="connsiteX596" fmla="*/ 2448558 w 7467600"/>
              <a:gd name="connsiteY596" fmla="*/ 1373435 h 6858000"/>
              <a:gd name="connsiteX597" fmla="*/ 278707 w 7467600"/>
              <a:gd name="connsiteY597" fmla="*/ 1352270 h 6858000"/>
              <a:gd name="connsiteX598" fmla="*/ 321570 w 7467600"/>
              <a:gd name="connsiteY598" fmla="*/ 1861610 h 6858000"/>
              <a:gd name="connsiteX599" fmla="*/ 294281 w 7467600"/>
              <a:gd name="connsiteY599" fmla="*/ 1440658 h 6858000"/>
              <a:gd name="connsiteX600" fmla="*/ 278707 w 7467600"/>
              <a:gd name="connsiteY600" fmla="*/ 1352270 h 6858000"/>
              <a:gd name="connsiteX601" fmla="*/ 1423821 w 7467600"/>
              <a:gd name="connsiteY601" fmla="*/ 1351958 h 6858000"/>
              <a:gd name="connsiteX602" fmla="*/ 1638521 w 7467600"/>
              <a:gd name="connsiteY602" fmla="*/ 1908470 h 6858000"/>
              <a:gd name="connsiteX603" fmla="*/ 1754199 w 7467600"/>
              <a:gd name="connsiteY603" fmla="*/ 2149284 h 6858000"/>
              <a:gd name="connsiteX604" fmla="*/ 1908359 w 7467600"/>
              <a:gd name="connsiteY604" fmla="*/ 2364988 h 6858000"/>
              <a:gd name="connsiteX605" fmla="*/ 1647661 w 7467600"/>
              <a:gd name="connsiteY605" fmla="*/ 1825945 h 6858000"/>
              <a:gd name="connsiteX606" fmla="*/ 1423821 w 7467600"/>
              <a:gd name="connsiteY606" fmla="*/ 1351958 h 6858000"/>
              <a:gd name="connsiteX607" fmla="*/ 1431890 w 7467600"/>
              <a:gd name="connsiteY607" fmla="*/ 1306475 h 6858000"/>
              <a:gd name="connsiteX608" fmla="*/ 1507597 w 7467600"/>
              <a:gd name="connsiteY608" fmla="*/ 1446132 h 6858000"/>
              <a:gd name="connsiteX609" fmla="*/ 1674586 w 7467600"/>
              <a:gd name="connsiteY609" fmla="*/ 1813832 h 6858000"/>
              <a:gd name="connsiteX610" fmla="*/ 1815950 w 7467600"/>
              <a:gd name="connsiteY610" fmla="*/ 2128564 h 6858000"/>
              <a:gd name="connsiteX611" fmla="*/ 1984242 w 7467600"/>
              <a:gd name="connsiteY611" fmla="*/ 2430829 h 6858000"/>
              <a:gd name="connsiteX612" fmla="*/ 2014023 w 7467600"/>
              <a:gd name="connsiteY612" fmla="*/ 2450995 h 6858000"/>
              <a:gd name="connsiteX613" fmla="*/ 1747337 w 7467600"/>
              <a:gd name="connsiteY613" fmla="*/ 1855264 h 6858000"/>
              <a:gd name="connsiteX614" fmla="*/ 1533749 w 7467600"/>
              <a:gd name="connsiteY614" fmla="*/ 1478656 h 6858000"/>
              <a:gd name="connsiteX615" fmla="*/ 1431890 w 7467600"/>
              <a:gd name="connsiteY615" fmla="*/ 1306475 h 6858000"/>
              <a:gd name="connsiteX616" fmla="*/ 5052692 w 7467600"/>
              <a:gd name="connsiteY616" fmla="*/ 1292994 h 6858000"/>
              <a:gd name="connsiteX617" fmla="*/ 5200661 w 7467600"/>
              <a:gd name="connsiteY617" fmla="*/ 1635186 h 6858000"/>
              <a:gd name="connsiteX618" fmla="*/ 5297138 w 7467600"/>
              <a:gd name="connsiteY618" fmla="*/ 1906351 h 6858000"/>
              <a:gd name="connsiteX619" fmla="*/ 5052692 w 7467600"/>
              <a:gd name="connsiteY619" fmla="*/ 1292994 h 6858000"/>
              <a:gd name="connsiteX620" fmla="*/ 5009948 w 7467600"/>
              <a:gd name="connsiteY620" fmla="*/ 1273619 h 6858000"/>
              <a:gd name="connsiteX621" fmla="*/ 5121777 w 7467600"/>
              <a:gd name="connsiteY621" fmla="*/ 1654213 h 6858000"/>
              <a:gd name="connsiteX622" fmla="*/ 5293545 w 7467600"/>
              <a:gd name="connsiteY622" fmla="*/ 2072247 h 6858000"/>
              <a:gd name="connsiteX623" fmla="*/ 5294042 w 7467600"/>
              <a:gd name="connsiteY623" fmla="*/ 2065019 h 6858000"/>
              <a:gd name="connsiteX624" fmla="*/ 5171936 w 7467600"/>
              <a:gd name="connsiteY624" fmla="*/ 1647613 h 6858000"/>
              <a:gd name="connsiteX625" fmla="*/ 5009948 w 7467600"/>
              <a:gd name="connsiteY625" fmla="*/ 1273619 h 6858000"/>
              <a:gd name="connsiteX626" fmla="*/ 655236 w 7467600"/>
              <a:gd name="connsiteY626" fmla="*/ 1268632 h 6858000"/>
              <a:gd name="connsiteX627" fmla="*/ 839521 w 7467600"/>
              <a:gd name="connsiteY627" fmla="*/ 1685315 h 6858000"/>
              <a:gd name="connsiteX628" fmla="*/ 1109416 w 7467600"/>
              <a:gd name="connsiteY628" fmla="*/ 2061663 h 6858000"/>
              <a:gd name="connsiteX629" fmla="*/ 1298300 w 7467600"/>
              <a:gd name="connsiteY629" fmla="*/ 2247742 h 6858000"/>
              <a:gd name="connsiteX630" fmla="*/ 1125871 w 7467600"/>
              <a:gd name="connsiteY630" fmla="*/ 1989513 h 6858000"/>
              <a:gd name="connsiteX631" fmla="*/ 981574 w 7467600"/>
              <a:gd name="connsiteY631" fmla="*/ 1783157 h 6858000"/>
              <a:gd name="connsiteX632" fmla="*/ 922198 w 7467600"/>
              <a:gd name="connsiteY632" fmla="*/ 1677437 h 6858000"/>
              <a:gd name="connsiteX633" fmla="*/ 869293 w 7467600"/>
              <a:gd name="connsiteY633" fmla="*/ 1583214 h 6858000"/>
              <a:gd name="connsiteX634" fmla="*/ 751431 w 7467600"/>
              <a:gd name="connsiteY634" fmla="*/ 1405731 h 6858000"/>
              <a:gd name="connsiteX635" fmla="*/ 655236 w 7467600"/>
              <a:gd name="connsiteY635" fmla="*/ 1268632 h 6858000"/>
              <a:gd name="connsiteX636" fmla="*/ 6516292 w 7467600"/>
              <a:gd name="connsiteY636" fmla="*/ 1263064 h 6858000"/>
              <a:gd name="connsiteX637" fmla="*/ 5736320 w 7467600"/>
              <a:gd name="connsiteY637" fmla="*/ 1501803 h 6858000"/>
              <a:gd name="connsiteX638" fmla="*/ 6516292 w 7467600"/>
              <a:gd name="connsiteY638" fmla="*/ 1263064 h 6858000"/>
              <a:gd name="connsiteX639" fmla="*/ 291466 w 7467600"/>
              <a:gd name="connsiteY639" fmla="*/ 1250369 h 6858000"/>
              <a:gd name="connsiteX640" fmla="*/ 323180 w 7467600"/>
              <a:gd name="connsiteY640" fmla="*/ 1435283 h 6858000"/>
              <a:gd name="connsiteX641" fmla="*/ 349381 w 7467600"/>
              <a:gd name="connsiteY641" fmla="*/ 1875041 h 6858000"/>
              <a:gd name="connsiteX642" fmla="*/ 374363 w 7467600"/>
              <a:gd name="connsiteY642" fmla="*/ 1506494 h 6858000"/>
              <a:gd name="connsiteX643" fmla="*/ 302168 w 7467600"/>
              <a:gd name="connsiteY643" fmla="*/ 1274495 h 6858000"/>
              <a:gd name="connsiteX644" fmla="*/ 291466 w 7467600"/>
              <a:gd name="connsiteY644" fmla="*/ 1250369 h 6858000"/>
              <a:gd name="connsiteX645" fmla="*/ 678222 w 7467600"/>
              <a:gd name="connsiteY645" fmla="*/ 1248670 h 6858000"/>
              <a:gd name="connsiteX646" fmla="*/ 775536 w 7467600"/>
              <a:gd name="connsiteY646" fmla="*/ 1388015 h 6858000"/>
              <a:gd name="connsiteX647" fmla="*/ 894529 w 7467600"/>
              <a:gd name="connsiteY647" fmla="*/ 1567739 h 6858000"/>
              <a:gd name="connsiteX648" fmla="*/ 948000 w 7467600"/>
              <a:gd name="connsiteY648" fmla="*/ 1663088 h 6858000"/>
              <a:gd name="connsiteX649" fmla="*/ 1006812 w 7467600"/>
              <a:gd name="connsiteY649" fmla="*/ 1767683 h 6858000"/>
              <a:gd name="connsiteX650" fmla="*/ 1149133 w 7467600"/>
              <a:gd name="connsiteY650" fmla="*/ 1971513 h 6858000"/>
              <a:gd name="connsiteX651" fmla="*/ 1333952 w 7467600"/>
              <a:gd name="connsiteY651" fmla="*/ 2251620 h 6858000"/>
              <a:gd name="connsiteX652" fmla="*/ 1337329 w 7467600"/>
              <a:gd name="connsiteY652" fmla="*/ 2258350 h 6858000"/>
              <a:gd name="connsiteX653" fmla="*/ 1014726 w 7467600"/>
              <a:gd name="connsiteY653" fmla="*/ 1615556 h 6858000"/>
              <a:gd name="connsiteX654" fmla="*/ 678222 w 7467600"/>
              <a:gd name="connsiteY654" fmla="*/ 1248670 h 6858000"/>
              <a:gd name="connsiteX655" fmla="*/ 6691602 w 7467600"/>
              <a:gd name="connsiteY655" fmla="*/ 1140573 h 6858000"/>
              <a:gd name="connsiteX656" fmla="*/ 6571100 w 7467600"/>
              <a:gd name="connsiteY656" fmla="*/ 1183662 h 6858000"/>
              <a:gd name="connsiteX657" fmla="*/ 6241687 w 7467600"/>
              <a:gd name="connsiteY657" fmla="*/ 1257600 h 6858000"/>
              <a:gd name="connsiteX658" fmla="*/ 5693009 w 7467600"/>
              <a:gd name="connsiteY658" fmla="*/ 1478256 h 6858000"/>
              <a:gd name="connsiteX659" fmla="*/ 6548420 w 7467600"/>
              <a:gd name="connsiteY659" fmla="*/ 1214599 h 6858000"/>
              <a:gd name="connsiteX660" fmla="*/ 6605473 w 7467600"/>
              <a:gd name="connsiteY660" fmla="*/ 1184686 h 6858000"/>
              <a:gd name="connsiteX661" fmla="*/ 6691602 w 7467600"/>
              <a:gd name="connsiteY661" fmla="*/ 1140573 h 6858000"/>
              <a:gd name="connsiteX662" fmla="*/ 4002475 w 7467600"/>
              <a:gd name="connsiteY662" fmla="*/ 1037802 h 6858000"/>
              <a:gd name="connsiteX663" fmla="*/ 4000324 w 7467600"/>
              <a:gd name="connsiteY663" fmla="*/ 1039362 h 6858000"/>
              <a:gd name="connsiteX664" fmla="*/ 4002862 w 7467600"/>
              <a:gd name="connsiteY664" fmla="*/ 1042866 h 6858000"/>
              <a:gd name="connsiteX665" fmla="*/ 4002475 w 7467600"/>
              <a:gd name="connsiteY665" fmla="*/ 1037802 h 6858000"/>
              <a:gd name="connsiteX666" fmla="*/ 506322 w 7467600"/>
              <a:gd name="connsiteY666" fmla="*/ 1020997 h 6858000"/>
              <a:gd name="connsiteX667" fmla="*/ 533068 w 7467600"/>
              <a:gd name="connsiteY667" fmla="*/ 1029409 h 6858000"/>
              <a:gd name="connsiteX668" fmla="*/ 1232525 w 7467600"/>
              <a:gd name="connsiteY668" fmla="*/ 1804675 h 6858000"/>
              <a:gd name="connsiteX669" fmla="*/ 1388858 w 7467600"/>
              <a:gd name="connsiteY669" fmla="*/ 2368011 h 6858000"/>
              <a:gd name="connsiteX670" fmla="*/ 1384098 w 7467600"/>
              <a:gd name="connsiteY670" fmla="*/ 2378125 h 6858000"/>
              <a:gd name="connsiteX671" fmla="*/ 1425393 w 7467600"/>
              <a:gd name="connsiteY671" fmla="*/ 2589124 h 6858000"/>
              <a:gd name="connsiteX672" fmla="*/ 1424001 w 7467600"/>
              <a:gd name="connsiteY672" fmla="*/ 2597541 h 6858000"/>
              <a:gd name="connsiteX673" fmla="*/ 2152729 w 7467600"/>
              <a:gd name="connsiteY673" fmla="*/ 2864487 h 6858000"/>
              <a:gd name="connsiteX674" fmla="*/ 2020609 w 7467600"/>
              <a:gd name="connsiteY674" fmla="*/ 2539671 h 6858000"/>
              <a:gd name="connsiteX675" fmla="*/ 2018920 w 7467600"/>
              <a:gd name="connsiteY675" fmla="*/ 2536309 h 6858000"/>
              <a:gd name="connsiteX676" fmla="*/ 1342441 w 7467600"/>
              <a:gd name="connsiteY676" fmla="*/ 1173017 h 6858000"/>
              <a:gd name="connsiteX677" fmla="*/ 1367925 w 7467600"/>
              <a:gd name="connsiteY677" fmla="*/ 1135648 h 6858000"/>
              <a:gd name="connsiteX678" fmla="*/ 1771401 w 7467600"/>
              <a:gd name="connsiteY678" fmla="*/ 1806673 h 6858000"/>
              <a:gd name="connsiteX679" fmla="*/ 1972385 w 7467600"/>
              <a:gd name="connsiteY679" fmla="*/ 2198735 h 6858000"/>
              <a:gd name="connsiteX680" fmla="*/ 2040892 w 7467600"/>
              <a:gd name="connsiteY680" fmla="*/ 2405205 h 6858000"/>
              <a:gd name="connsiteX681" fmla="*/ 2131689 w 7467600"/>
              <a:gd name="connsiteY681" fmla="*/ 1936926 h 6858000"/>
              <a:gd name="connsiteX682" fmla="*/ 2454820 w 7467600"/>
              <a:gd name="connsiteY682" fmla="*/ 1248808 h 6858000"/>
              <a:gd name="connsiteX683" fmla="*/ 2492512 w 7467600"/>
              <a:gd name="connsiteY683" fmla="*/ 1302920 h 6858000"/>
              <a:gd name="connsiteX684" fmla="*/ 2081216 w 7467600"/>
              <a:gd name="connsiteY684" fmla="*/ 2527513 h 6858000"/>
              <a:gd name="connsiteX685" fmla="*/ 2081211 w 7467600"/>
              <a:gd name="connsiteY685" fmla="*/ 2528916 h 6858000"/>
              <a:gd name="connsiteX686" fmla="*/ 2199067 w 7467600"/>
              <a:gd name="connsiteY686" fmla="*/ 2884061 h 6858000"/>
              <a:gd name="connsiteX687" fmla="*/ 3192586 w 7467600"/>
              <a:gd name="connsiteY687" fmla="*/ 3411496 h 6858000"/>
              <a:gd name="connsiteX688" fmla="*/ 3182620 w 7467600"/>
              <a:gd name="connsiteY688" fmla="*/ 3483279 h 6858000"/>
              <a:gd name="connsiteX689" fmla="*/ 2435119 w 7467600"/>
              <a:gd name="connsiteY689" fmla="*/ 3080173 h 6858000"/>
              <a:gd name="connsiteX690" fmla="*/ 2410152 w 7467600"/>
              <a:gd name="connsiteY690" fmla="*/ 3063751 h 6858000"/>
              <a:gd name="connsiteX691" fmla="*/ 2408099 w 7467600"/>
              <a:gd name="connsiteY691" fmla="*/ 3064403 h 6858000"/>
              <a:gd name="connsiteX692" fmla="*/ 2407218 w 7467600"/>
              <a:gd name="connsiteY692" fmla="*/ 3070324 h 6858000"/>
              <a:gd name="connsiteX693" fmla="*/ 2380138 w 7467600"/>
              <a:gd name="connsiteY693" fmla="*/ 3099341 h 6858000"/>
              <a:gd name="connsiteX694" fmla="*/ 1765923 w 7467600"/>
              <a:gd name="connsiteY694" fmla="*/ 3581043 h 6858000"/>
              <a:gd name="connsiteX695" fmla="*/ 1702258 w 7467600"/>
              <a:gd name="connsiteY695" fmla="*/ 3612286 h 6858000"/>
              <a:gd name="connsiteX696" fmla="*/ 1538370 w 7467600"/>
              <a:gd name="connsiteY696" fmla="*/ 3811804 h 6858000"/>
              <a:gd name="connsiteX697" fmla="*/ 542867 w 7467600"/>
              <a:gd name="connsiteY697" fmla="*/ 4944092 h 6858000"/>
              <a:gd name="connsiteX698" fmla="*/ 515800 w 7467600"/>
              <a:gd name="connsiteY698" fmla="*/ 4862180 h 6858000"/>
              <a:gd name="connsiteX699" fmla="*/ 909145 w 7467600"/>
              <a:gd name="connsiteY699" fmla="*/ 4199225 h 6858000"/>
              <a:gd name="connsiteX700" fmla="*/ 1214067 w 7467600"/>
              <a:gd name="connsiteY700" fmla="*/ 3908561 h 6858000"/>
              <a:gd name="connsiteX701" fmla="*/ 640967 w 7467600"/>
              <a:gd name="connsiteY701" fmla="*/ 4105601 h 6858000"/>
              <a:gd name="connsiteX702" fmla="*/ 112563 w 7467600"/>
              <a:gd name="connsiteY702" fmla="*/ 4396952 h 6858000"/>
              <a:gd name="connsiteX703" fmla="*/ 0 w 7467600"/>
              <a:gd name="connsiteY703" fmla="*/ 4466006 h 6858000"/>
              <a:gd name="connsiteX704" fmla="*/ 0 w 7467600"/>
              <a:gd name="connsiteY704" fmla="*/ 4233763 h 6858000"/>
              <a:gd name="connsiteX705" fmla="*/ 36881 w 7467600"/>
              <a:gd name="connsiteY705" fmla="*/ 4200118 h 6858000"/>
              <a:gd name="connsiteX706" fmla="*/ 910534 w 7467600"/>
              <a:gd name="connsiteY706" fmla="*/ 3629753 h 6858000"/>
              <a:gd name="connsiteX707" fmla="*/ 1578717 w 7467600"/>
              <a:gd name="connsiteY707" fmla="*/ 3575982 h 6858000"/>
              <a:gd name="connsiteX708" fmla="*/ 2338780 w 7467600"/>
              <a:gd name="connsiteY708" fmla="*/ 3033725 h 6858000"/>
              <a:gd name="connsiteX709" fmla="*/ 1807991 w 7467600"/>
              <a:gd name="connsiteY709" fmla="*/ 2807184 h 6858000"/>
              <a:gd name="connsiteX710" fmla="*/ 1416358 w 7467600"/>
              <a:gd name="connsiteY710" fmla="*/ 3112571 h 6858000"/>
              <a:gd name="connsiteX711" fmla="*/ 939066 w 7467600"/>
              <a:gd name="connsiteY711" fmla="*/ 3378798 h 6858000"/>
              <a:gd name="connsiteX712" fmla="*/ 115099 w 7467600"/>
              <a:gd name="connsiteY712" fmla="*/ 3607650 h 6858000"/>
              <a:gd name="connsiteX713" fmla="*/ 97284 w 7467600"/>
              <a:gd name="connsiteY713" fmla="*/ 3520393 h 6858000"/>
              <a:gd name="connsiteX714" fmla="*/ 922050 w 7467600"/>
              <a:gd name="connsiteY714" fmla="*/ 3074867 h 6858000"/>
              <a:gd name="connsiteX715" fmla="*/ 1405265 w 7467600"/>
              <a:gd name="connsiteY715" fmla="*/ 3016319 h 6858000"/>
              <a:gd name="connsiteX716" fmla="*/ 1407512 w 7467600"/>
              <a:gd name="connsiteY716" fmla="*/ 3018001 h 6858000"/>
              <a:gd name="connsiteX717" fmla="*/ 1726266 w 7467600"/>
              <a:gd name="connsiteY717" fmla="*/ 2777274 h 6858000"/>
              <a:gd name="connsiteX718" fmla="*/ 625390 w 7467600"/>
              <a:gd name="connsiteY718" fmla="*/ 2514541 h 6858000"/>
              <a:gd name="connsiteX719" fmla="*/ 619799 w 7467600"/>
              <a:gd name="connsiteY719" fmla="*/ 2527180 h 6858000"/>
              <a:gd name="connsiteX720" fmla="*/ 310030 w 7467600"/>
              <a:gd name="connsiteY720" fmla="*/ 2771818 h 6858000"/>
              <a:gd name="connsiteX721" fmla="*/ 173877 w 7467600"/>
              <a:gd name="connsiteY721" fmla="*/ 2937056 h 6858000"/>
              <a:gd name="connsiteX722" fmla="*/ 77889 w 7467600"/>
              <a:gd name="connsiteY722" fmla="*/ 3138440 h 6858000"/>
              <a:gd name="connsiteX723" fmla="*/ 0 w 7467600"/>
              <a:gd name="connsiteY723" fmla="*/ 3271395 h 6858000"/>
              <a:gd name="connsiteX724" fmla="*/ 0 w 7467600"/>
              <a:gd name="connsiteY724" fmla="*/ 3153002 h 6858000"/>
              <a:gd name="connsiteX725" fmla="*/ 2386 w 7467600"/>
              <a:gd name="connsiteY725" fmla="*/ 3149203 h 6858000"/>
              <a:gd name="connsiteX726" fmla="*/ 89753 w 7467600"/>
              <a:gd name="connsiteY726" fmla="*/ 2987702 h 6858000"/>
              <a:gd name="connsiteX727" fmla="*/ 76869 w 7467600"/>
              <a:gd name="connsiteY727" fmla="*/ 3005404 h 6858000"/>
              <a:gd name="connsiteX728" fmla="*/ 32049 w 7467600"/>
              <a:gd name="connsiteY728" fmla="*/ 3065814 h 6858000"/>
              <a:gd name="connsiteX729" fmla="*/ 0 w 7467600"/>
              <a:gd name="connsiteY729" fmla="*/ 3108744 h 6858000"/>
              <a:gd name="connsiteX730" fmla="*/ 0 w 7467600"/>
              <a:gd name="connsiteY730" fmla="*/ 3058059 h 6858000"/>
              <a:gd name="connsiteX731" fmla="*/ 7610 w 7467600"/>
              <a:gd name="connsiteY731" fmla="*/ 3047889 h 6858000"/>
              <a:gd name="connsiteX732" fmla="*/ 52419 w 7467600"/>
              <a:gd name="connsiteY732" fmla="*/ 2987479 h 6858000"/>
              <a:gd name="connsiteX733" fmla="*/ 59142 w 7467600"/>
              <a:gd name="connsiteY733" fmla="*/ 2978488 h 6858000"/>
              <a:gd name="connsiteX734" fmla="*/ 0 w 7467600"/>
              <a:gd name="connsiteY734" fmla="*/ 3015334 h 6858000"/>
              <a:gd name="connsiteX735" fmla="*/ 0 w 7467600"/>
              <a:gd name="connsiteY735" fmla="*/ 2914286 h 6858000"/>
              <a:gd name="connsiteX736" fmla="*/ 36383 w 7467600"/>
              <a:gd name="connsiteY736" fmla="*/ 2901128 h 6858000"/>
              <a:gd name="connsiteX737" fmla="*/ 156329 w 7467600"/>
              <a:gd name="connsiteY737" fmla="*/ 2840533 h 6858000"/>
              <a:gd name="connsiteX738" fmla="*/ 358355 w 7467600"/>
              <a:gd name="connsiteY738" fmla="*/ 2620471 h 6858000"/>
              <a:gd name="connsiteX739" fmla="*/ 510577 w 7467600"/>
              <a:gd name="connsiteY739" fmla="*/ 2501244 h 6858000"/>
              <a:gd name="connsiteX740" fmla="*/ 211967 w 7467600"/>
              <a:gd name="connsiteY740" fmla="*/ 2479171 h 6858000"/>
              <a:gd name="connsiteX741" fmla="*/ 0 w 7467600"/>
              <a:gd name="connsiteY741" fmla="*/ 2476398 h 6858000"/>
              <a:gd name="connsiteX742" fmla="*/ 0 w 7467600"/>
              <a:gd name="connsiteY742" fmla="*/ 2389189 h 6858000"/>
              <a:gd name="connsiteX743" fmla="*/ 103062 w 7467600"/>
              <a:gd name="connsiteY743" fmla="*/ 2389518 h 6858000"/>
              <a:gd name="connsiteX744" fmla="*/ 510734 w 7467600"/>
              <a:gd name="connsiteY744" fmla="*/ 2416201 h 6858000"/>
              <a:gd name="connsiteX745" fmla="*/ 279257 w 7467600"/>
              <a:gd name="connsiteY745" fmla="*/ 2092102 h 6858000"/>
              <a:gd name="connsiteX746" fmla="*/ 65265 w 7467600"/>
              <a:gd name="connsiteY746" fmla="*/ 2006049 h 6858000"/>
              <a:gd name="connsiteX747" fmla="*/ 0 w 7467600"/>
              <a:gd name="connsiteY747" fmla="*/ 1982532 h 6858000"/>
              <a:gd name="connsiteX748" fmla="*/ 0 w 7467600"/>
              <a:gd name="connsiteY748" fmla="*/ 1912789 h 6858000"/>
              <a:gd name="connsiteX749" fmla="*/ 97460 w 7467600"/>
              <a:gd name="connsiteY749" fmla="*/ 1953725 h 6858000"/>
              <a:gd name="connsiteX750" fmla="*/ 221272 w 7467600"/>
              <a:gd name="connsiteY750" fmla="*/ 1980766 h 6858000"/>
              <a:gd name="connsiteX751" fmla="*/ 116765 w 7467600"/>
              <a:gd name="connsiteY751" fmla="*/ 1911033 h 6858000"/>
              <a:gd name="connsiteX752" fmla="*/ 16405 w 7467600"/>
              <a:gd name="connsiteY752" fmla="*/ 1803412 h 6858000"/>
              <a:gd name="connsiteX753" fmla="*/ 0 w 7467600"/>
              <a:gd name="connsiteY753" fmla="*/ 1784777 h 6858000"/>
              <a:gd name="connsiteX754" fmla="*/ 0 w 7467600"/>
              <a:gd name="connsiteY754" fmla="*/ 1740082 h 6858000"/>
              <a:gd name="connsiteX755" fmla="*/ 39394 w 7467600"/>
              <a:gd name="connsiteY755" fmla="*/ 1784856 h 6858000"/>
              <a:gd name="connsiteX756" fmla="*/ 135813 w 7467600"/>
              <a:gd name="connsiteY756" fmla="*/ 1888838 h 6858000"/>
              <a:gd name="connsiteX757" fmla="*/ 242575 w 7467600"/>
              <a:gd name="connsiteY757" fmla="*/ 1958841 h 6858000"/>
              <a:gd name="connsiteX758" fmla="*/ 82197 w 7467600"/>
              <a:gd name="connsiteY758" fmla="*/ 1754826 h 6858000"/>
              <a:gd name="connsiteX759" fmla="*/ 0 w 7467600"/>
              <a:gd name="connsiteY759" fmla="*/ 1679650 h 6858000"/>
              <a:gd name="connsiteX760" fmla="*/ 0 w 7467600"/>
              <a:gd name="connsiteY760" fmla="*/ 1602463 h 6858000"/>
              <a:gd name="connsiteX761" fmla="*/ 84689 w 7467600"/>
              <a:gd name="connsiteY761" fmla="*/ 1677442 h 6858000"/>
              <a:gd name="connsiteX762" fmla="*/ 298437 w 7467600"/>
              <a:gd name="connsiteY762" fmla="*/ 1968019 h 6858000"/>
              <a:gd name="connsiteX763" fmla="*/ 227269 w 7467600"/>
              <a:gd name="connsiteY763" fmla="*/ 1114064 h 6858000"/>
              <a:gd name="connsiteX764" fmla="*/ 248003 w 7467600"/>
              <a:gd name="connsiteY764" fmla="*/ 1089613 h 6858000"/>
              <a:gd name="connsiteX765" fmla="*/ 427020 w 7467600"/>
              <a:gd name="connsiteY765" fmla="*/ 1619803 h 6858000"/>
              <a:gd name="connsiteX766" fmla="*/ 340345 w 7467600"/>
              <a:gd name="connsiteY766" fmla="*/ 2027739 h 6858000"/>
              <a:gd name="connsiteX767" fmla="*/ 360865 w 7467600"/>
              <a:gd name="connsiteY767" fmla="*/ 2044827 h 6858000"/>
              <a:gd name="connsiteX768" fmla="*/ 560414 w 7467600"/>
              <a:gd name="connsiteY768" fmla="*/ 2421457 h 6858000"/>
              <a:gd name="connsiteX769" fmla="*/ 1359703 w 7467600"/>
              <a:gd name="connsiteY769" fmla="*/ 2578554 h 6858000"/>
              <a:gd name="connsiteX770" fmla="*/ 1359422 w 7467600"/>
              <a:gd name="connsiteY770" fmla="*/ 2577994 h 6858000"/>
              <a:gd name="connsiteX771" fmla="*/ 828701 w 7467600"/>
              <a:gd name="connsiteY771" fmla="*/ 1839520 h 6858000"/>
              <a:gd name="connsiteX772" fmla="*/ 494427 w 7467600"/>
              <a:gd name="connsiteY772" fmla="*/ 1092333 h 6858000"/>
              <a:gd name="connsiteX773" fmla="*/ 506322 w 7467600"/>
              <a:gd name="connsiteY773" fmla="*/ 1020997 h 6858000"/>
              <a:gd name="connsiteX774" fmla="*/ 4570198 w 7467600"/>
              <a:gd name="connsiteY774" fmla="*/ 978081 h 6858000"/>
              <a:gd name="connsiteX775" fmla="*/ 4523691 w 7467600"/>
              <a:gd name="connsiteY775" fmla="*/ 1127776 h 6858000"/>
              <a:gd name="connsiteX776" fmla="*/ 4509875 w 7467600"/>
              <a:gd name="connsiteY776" fmla="*/ 1167552 h 6858000"/>
              <a:gd name="connsiteX777" fmla="*/ 4478168 w 7467600"/>
              <a:gd name="connsiteY777" fmla="*/ 1260735 h 6858000"/>
              <a:gd name="connsiteX778" fmla="*/ 4409309 w 7467600"/>
              <a:gd name="connsiteY778" fmla="*/ 1666996 h 6858000"/>
              <a:gd name="connsiteX779" fmla="*/ 4370031 w 7467600"/>
              <a:gd name="connsiteY779" fmla="*/ 1955666 h 6858000"/>
              <a:gd name="connsiteX780" fmla="*/ 4570198 w 7467600"/>
              <a:gd name="connsiteY780" fmla="*/ 978081 h 6858000"/>
              <a:gd name="connsiteX781" fmla="*/ 4557898 w 7467600"/>
              <a:gd name="connsiteY781" fmla="*/ 900011 h 6858000"/>
              <a:gd name="connsiteX782" fmla="*/ 4344840 w 7467600"/>
              <a:gd name="connsiteY782" fmla="*/ 1922038 h 6858000"/>
              <a:gd name="connsiteX783" fmla="*/ 4378710 w 7467600"/>
              <a:gd name="connsiteY783" fmla="*/ 1665516 h 6858000"/>
              <a:gd name="connsiteX784" fmla="*/ 4448798 w 7467600"/>
              <a:gd name="connsiteY784" fmla="*/ 1253024 h 6858000"/>
              <a:gd name="connsiteX785" fmla="*/ 4480315 w 7467600"/>
              <a:gd name="connsiteY785" fmla="*/ 1158454 h 6858000"/>
              <a:gd name="connsiteX786" fmla="*/ 4494133 w 7467600"/>
              <a:gd name="connsiteY786" fmla="*/ 1118676 h 6858000"/>
              <a:gd name="connsiteX787" fmla="*/ 4557898 w 7467600"/>
              <a:gd name="connsiteY787" fmla="*/ 900011 h 6858000"/>
              <a:gd name="connsiteX788" fmla="*/ 5870151 w 7467600"/>
              <a:gd name="connsiteY788" fmla="*/ 898890 h 6858000"/>
              <a:gd name="connsiteX789" fmla="*/ 5861335 w 7467600"/>
              <a:gd name="connsiteY789" fmla="*/ 899177 h 6858000"/>
              <a:gd name="connsiteX790" fmla="*/ 5843702 w 7467600"/>
              <a:gd name="connsiteY790" fmla="*/ 899748 h 6858000"/>
              <a:gd name="connsiteX791" fmla="*/ 5651107 w 7467600"/>
              <a:gd name="connsiteY791" fmla="*/ 920306 h 6858000"/>
              <a:gd name="connsiteX792" fmla="*/ 5459407 w 7467600"/>
              <a:gd name="connsiteY792" fmla="*/ 940975 h 6858000"/>
              <a:gd name="connsiteX793" fmla="*/ 5374846 w 7467600"/>
              <a:gd name="connsiteY793" fmla="*/ 941988 h 6858000"/>
              <a:gd name="connsiteX794" fmla="*/ 5256105 w 7467600"/>
              <a:gd name="connsiteY794" fmla="*/ 945632 h 6858000"/>
              <a:gd name="connsiteX795" fmla="*/ 5107071 w 7467600"/>
              <a:gd name="connsiteY795" fmla="*/ 969720 h 6858000"/>
              <a:gd name="connsiteX796" fmla="*/ 4998681 w 7467600"/>
              <a:gd name="connsiteY796" fmla="*/ 988771 h 6858000"/>
              <a:gd name="connsiteX797" fmla="*/ 5870151 w 7467600"/>
              <a:gd name="connsiteY797" fmla="*/ 898890 h 6858000"/>
              <a:gd name="connsiteX798" fmla="*/ 5504425 w 7467600"/>
              <a:gd name="connsiteY798" fmla="*/ 848067 h 6858000"/>
              <a:gd name="connsiteX799" fmla="*/ 4968849 w 7467600"/>
              <a:gd name="connsiteY799" fmla="*/ 962318 h 6858000"/>
              <a:gd name="connsiteX800" fmla="*/ 5104039 w 7467600"/>
              <a:gd name="connsiteY800" fmla="*/ 940634 h 6858000"/>
              <a:gd name="connsiteX801" fmla="*/ 5256311 w 7467600"/>
              <a:gd name="connsiteY801" fmla="*/ 916490 h 6858000"/>
              <a:gd name="connsiteX802" fmla="*/ 5377381 w 7467600"/>
              <a:gd name="connsiteY802" fmla="*/ 912671 h 6858000"/>
              <a:gd name="connsiteX803" fmla="*/ 5460148 w 7467600"/>
              <a:gd name="connsiteY803" fmla="*/ 911442 h 6858000"/>
              <a:gd name="connsiteX804" fmla="*/ 5648971 w 7467600"/>
              <a:gd name="connsiteY804" fmla="*/ 891331 h 6858000"/>
              <a:gd name="connsiteX805" fmla="*/ 5844807 w 7467600"/>
              <a:gd name="connsiteY805" fmla="*/ 870718 h 6858000"/>
              <a:gd name="connsiteX806" fmla="*/ 5862975 w 7467600"/>
              <a:gd name="connsiteY806" fmla="*/ 869756 h 6858000"/>
              <a:gd name="connsiteX807" fmla="*/ 5920887 w 7467600"/>
              <a:gd name="connsiteY807" fmla="*/ 865929 h 6858000"/>
              <a:gd name="connsiteX808" fmla="*/ 5504425 w 7467600"/>
              <a:gd name="connsiteY808" fmla="*/ 848067 h 6858000"/>
              <a:gd name="connsiteX809" fmla="*/ 3607114 w 7467600"/>
              <a:gd name="connsiteY809" fmla="*/ 467441 h 6858000"/>
              <a:gd name="connsiteX810" fmla="*/ 3296242 w 7467600"/>
              <a:gd name="connsiteY810" fmla="*/ 807991 h 6858000"/>
              <a:gd name="connsiteX811" fmla="*/ 3174674 w 7467600"/>
              <a:gd name="connsiteY811" fmla="*/ 919759 h 6858000"/>
              <a:gd name="connsiteX812" fmla="*/ 3042978 w 7467600"/>
              <a:gd name="connsiteY812" fmla="*/ 1054894 h 6858000"/>
              <a:gd name="connsiteX813" fmla="*/ 2968914 w 7467600"/>
              <a:gd name="connsiteY813" fmla="*/ 1133756 h 6858000"/>
              <a:gd name="connsiteX814" fmla="*/ 3103823 w 7467600"/>
              <a:gd name="connsiteY814" fmla="*/ 1026814 h 6858000"/>
              <a:gd name="connsiteX815" fmla="*/ 3607114 w 7467600"/>
              <a:gd name="connsiteY815" fmla="*/ 467441 h 6858000"/>
              <a:gd name="connsiteX816" fmla="*/ 3744487 w 7467600"/>
              <a:gd name="connsiteY816" fmla="*/ 383136 h 6858000"/>
              <a:gd name="connsiteX817" fmla="*/ 3970213 w 7467600"/>
              <a:gd name="connsiteY817" fmla="*/ 995559 h 6858000"/>
              <a:gd name="connsiteX818" fmla="*/ 3744487 w 7467600"/>
              <a:gd name="connsiteY818" fmla="*/ 383136 h 6858000"/>
              <a:gd name="connsiteX819" fmla="*/ 3624562 w 7467600"/>
              <a:gd name="connsiteY819" fmla="*/ 367041 h 6858000"/>
              <a:gd name="connsiteX820" fmla="*/ 3489712 w 7467600"/>
              <a:gd name="connsiteY820" fmla="*/ 485386 h 6858000"/>
              <a:gd name="connsiteX821" fmla="*/ 3182994 w 7467600"/>
              <a:gd name="connsiteY821" fmla="*/ 828265 h 6858000"/>
              <a:gd name="connsiteX822" fmla="*/ 2892114 w 7467600"/>
              <a:gd name="connsiteY822" fmla="*/ 1172635 h 6858000"/>
              <a:gd name="connsiteX823" fmla="*/ 3021459 w 7467600"/>
              <a:gd name="connsiteY823" fmla="*/ 1035385 h 6858000"/>
              <a:gd name="connsiteX824" fmla="*/ 3153873 w 7467600"/>
              <a:gd name="connsiteY824" fmla="*/ 898971 h 6858000"/>
              <a:gd name="connsiteX825" fmla="*/ 3276511 w 7467600"/>
              <a:gd name="connsiteY825" fmla="*/ 786423 h 6858000"/>
              <a:gd name="connsiteX826" fmla="*/ 3584154 w 7467600"/>
              <a:gd name="connsiteY826" fmla="*/ 448218 h 6858000"/>
              <a:gd name="connsiteX827" fmla="*/ 3624562 w 7467600"/>
              <a:gd name="connsiteY827" fmla="*/ 367041 h 6858000"/>
              <a:gd name="connsiteX828" fmla="*/ 3766672 w 7467600"/>
              <a:gd name="connsiteY828" fmla="*/ 359429 h 6858000"/>
              <a:gd name="connsiteX829" fmla="*/ 3996338 w 7467600"/>
              <a:gd name="connsiteY829" fmla="*/ 968237 h 6858000"/>
              <a:gd name="connsiteX830" fmla="*/ 3766672 w 7467600"/>
              <a:gd name="connsiteY830" fmla="*/ 359429 h 6858000"/>
              <a:gd name="connsiteX831" fmla="*/ 5805386 w 7467600"/>
              <a:gd name="connsiteY831" fmla="*/ 239240 h 6858000"/>
              <a:gd name="connsiteX832" fmla="*/ 5736947 w 7467600"/>
              <a:gd name="connsiteY832" fmla="*/ 261367 h 6858000"/>
              <a:gd name="connsiteX833" fmla="*/ 5427012 w 7467600"/>
              <a:gd name="connsiteY833" fmla="*/ 311272 h 6858000"/>
              <a:gd name="connsiteX834" fmla="*/ 5147818 w 7467600"/>
              <a:gd name="connsiteY834" fmla="*/ 322112 h 6858000"/>
              <a:gd name="connsiteX835" fmla="*/ 5060854 w 7467600"/>
              <a:gd name="connsiteY835" fmla="*/ 311882 h 6858000"/>
              <a:gd name="connsiteX836" fmla="*/ 4945989 w 7467600"/>
              <a:gd name="connsiteY836" fmla="*/ 300516 h 6858000"/>
              <a:gd name="connsiteX837" fmla="*/ 5410479 w 7467600"/>
              <a:gd name="connsiteY837" fmla="*/ 348434 h 6858000"/>
              <a:gd name="connsiteX838" fmla="*/ 5805386 w 7467600"/>
              <a:gd name="connsiteY838" fmla="*/ 239240 h 6858000"/>
              <a:gd name="connsiteX839" fmla="*/ 5905192 w 7467600"/>
              <a:gd name="connsiteY839" fmla="*/ 163079 h 6858000"/>
              <a:gd name="connsiteX840" fmla="*/ 5865655 w 7467600"/>
              <a:gd name="connsiteY840" fmla="*/ 171901 h 6858000"/>
              <a:gd name="connsiteX841" fmla="*/ 5259740 w 7467600"/>
              <a:gd name="connsiteY841" fmla="*/ 257013 h 6858000"/>
              <a:gd name="connsiteX842" fmla="*/ 5208466 w 7467600"/>
              <a:gd name="connsiteY842" fmla="*/ 257550 h 6858000"/>
              <a:gd name="connsiteX843" fmla="*/ 4980204 w 7467600"/>
              <a:gd name="connsiteY843" fmla="*/ 271903 h 6858000"/>
              <a:gd name="connsiteX844" fmla="*/ 5068068 w 7467600"/>
              <a:gd name="connsiteY844" fmla="*/ 282244 h 6858000"/>
              <a:gd name="connsiteX845" fmla="*/ 5153231 w 7467600"/>
              <a:gd name="connsiteY845" fmla="*/ 292240 h 6858000"/>
              <a:gd name="connsiteX846" fmla="*/ 5426491 w 7467600"/>
              <a:gd name="connsiteY846" fmla="*/ 281128 h 6858000"/>
              <a:gd name="connsiteX847" fmla="*/ 5731212 w 7467600"/>
              <a:gd name="connsiteY847" fmla="*/ 231951 h 6858000"/>
              <a:gd name="connsiteX848" fmla="*/ 5905192 w 7467600"/>
              <a:gd name="connsiteY848" fmla="*/ 163079 h 6858000"/>
              <a:gd name="connsiteX849" fmla="*/ 5944437 w 7467600"/>
              <a:gd name="connsiteY849" fmla="*/ 113829 h 6858000"/>
              <a:gd name="connsiteX850" fmla="*/ 5825032 w 7467600"/>
              <a:gd name="connsiteY850" fmla="*/ 146405 h 6858000"/>
              <a:gd name="connsiteX851" fmla="*/ 4955599 w 7467600"/>
              <a:gd name="connsiteY851" fmla="*/ 247008 h 6858000"/>
              <a:gd name="connsiteX852" fmla="*/ 5210104 w 7467600"/>
              <a:gd name="connsiteY852" fmla="*/ 228123 h 6858000"/>
              <a:gd name="connsiteX853" fmla="*/ 5261015 w 7467600"/>
              <a:gd name="connsiteY853" fmla="*/ 227087 h 6858000"/>
              <a:gd name="connsiteX854" fmla="*/ 5861181 w 7467600"/>
              <a:gd name="connsiteY854" fmla="*/ 143093 h 6858000"/>
              <a:gd name="connsiteX855" fmla="*/ 5961252 w 7467600"/>
              <a:gd name="connsiteY855" fmla="*/ 114820 h 6858000"/>
              <a:gd name="connsiteX856" fmla="*/ 5944437 w 7467600"/>
              <a:gd name="connsiteY856" fmla="*/ 113829 h 6858000"/>
              <a:gd name="connsiteX857" fmla="*/ 3882765 w 7467600"/>
              <a:gd name="connsiteY857" fmla="*/ 0 h 6858000"/>
              <a:gd name="connsiteX858" fmla="*/ 3995099 w 7467600"/>
              <a:gd name="connsiteY858" fmla="*/ 0 h 6858000"/>
              <a:gd name="connsiteX859" fmla="*/ 4163818 w 7467600"/>
              <a:gd name="connsiteY859" fmla="*/ 234104 h 6858000"/>
              <a:gd name="connsiteX860" fmla="*/ 4172099 w 7467600"/>
              <a:gd name="connsiteY860" fmla="*/ 234207 h 6858000"/>
              <a:gd name="connsiteX861" fmla="*/ 4784282 w 7467600"/>
              <a:gd name="connsiteY861" fmla="*/ 276561 h 6858000"/>
              <a:gd name="connsiteX862" fmla="*/ 4801687 w 7467600"/>
              <a:gd name="connsiteY862" fmla="*/ 267764 h 6858000"/>
              <a:gd name="connsiteX863" fmla="*/ 6082788 w 7467600"/>
              <a:gd name="connsiteY863" fmla="*/ 64119 h 6858000"/>
              <a:gd name="connsiteX864" fmla="*/ 6099442 w 7467600"/>
              <a:gd name="connsiteY864" fmla="*/ 82568 h 6858000"/>
              <a:gd name="connsiteX865" fmla="*/ 4804137 w 7467600"/>
              <a:gd name="connsiteY865" fmla="*/ 320931 h 6858000"/>
              <a:gd name="connsiteX866" fmla="*/ 4227047 w 7467600"/>
              <a:gd name="connsiteY866" fmla="*/ 313415 h 6858000"/>
              <a:gd name="connsiteX867" fmla="*/ 4346041 w 7467600"/>
              <a:gd name="connsiteY867" fmla="*/ 456086 h 6858000"/>
              <a:gd name="connsiteX868" fmla="*/ 4870967 w 7467600"/>
              <a:gd name="connsiteY868" fmla="*/ 963061 h 6858000"/>
              <a:gd name="connsiteX869" fmla="*/ 4889647 w 7467600"/>
              <a:gd name="connsiteY869" fmla="*/ 957147 h 6858000"/>
              <a:gd name="connsiteX870" fmla="*/ 5422504 w 7467600"/>
              <a:gd name="connsiteY870" fmla="*/ 805191 h 6858000"/>
              <a:gd name="connsiteX871" fmla="*/ 6087656 w 7467600"/>
              <a:gd name="connsiteY871" fmla="*/ 826703 h 6858000"/>
              <a:gd name="connsiteX872" fmla="*/ 6058717 w 7467600"/>
              <a:gd name="connsiteY872" fmla="*/ 865992 h 6858000"/>
              <a:gd name="connsiteX873" fmla="*/ 4974153 w 7467600"/>
              <a:gd name="connsiteY873" fmla="*/ 1045456 h 6858000"/>
              <a:gd name="connsiteX874" fmla="*/ 5627835 w 7467600"/>
              <a:gd name="connsiteY874" fmla="*/ 1472077 h 6858000"/>
              <a:gd name="connsiteX875" fmla="*/ 5629817 w 7467600"/>
              <a:gd name="connsiteY875" fmla="*/ 1471412 h 6858000"/>
              <a:gd name="connsiteX876" fmla="*/ 5634124 w 7467600"/>
              <a:gd name="connsiteY876" fmla="*/ 1470572 h 6858000"/>
              <a:gd name="connsiteX877" fmla="*/ 5755832 w 7467600"/>
              <a:gd name="connsiteY877" fmla="*/ 1383886 h 6858000"/>
              <a:gd name="connsiteX878" fmla="*/ 6014186 w 7467600"/>
              <a:gd name="connsiteY878" fmla="*/ 1279799 h 6858000"/>
              <a:gd name="connsiteX879" fmla="*/ 6901619 w 7467600"/>
              <a:gd name="connsiteY879" fmla="*/ 1047874 h 6858000"/>
              <a:gd name="connsiteX880" fmla="*/ 6931566 w 7467600"/>
              <a:gd name="connsiteY880" fmla="*/ 1062034 h 6858000"/>
              <a:gd name="connsiteX881" fmla="*/ 5790982 w 7467600"/>
              <a:gd name="connsiteY881" fmla="*/ 1561380 h 6858000"/>
              <a:gd name="connsiteX882" fmla="*/ 6188971 w 7467600"/>
              <a:gd name="connsiteY882" fmla="*/ 1755168 h 6858000"/>
              <a:gd name="connsiteX883" fmla="*/ 6202446 w 7467600"/>
              <a:gd name="connsiteY883" fmla="*/ 1752268 h 6858000"/>
              <a:gd name="connsiteX884" fmla="*/ 7179560 w 7467600"/>
              <a:gd name="connsiteY884" fmla="*/ 1467551 h 6858000"/>
              <a:gd name="connsiteX885" fmla="*/ 7158730 w 7467600"/>
              <a:gd name="connsiteY885" fmla="*/ 1507835 h 6858000"/>
              <a:gd name="connsiteX886" fmla="*/ 6326959 w 7467600"/>
              <a:gd name="connsiteY886" fmla="*/ 1817686 h 6858000"/>
              <a:gd name="connsiteX887" fmla="*/ 6537433 w 7467600"/>
              <a:gd name="connsiteY887" fmla="*/ 1907790 h 6858000"/>
              <a:gd name="connsiteX888" fmla="*/ 6550221 w 7467600"/>
              <a:gd name="connsiteY888" fmla="*/ 1910729 h 6858000"/>
              <a:gd name="connsiteX889" fmla="*/ 6964438 w 7467600"/>
              <a:gd name="connsiteY889" fmla="*/ 2209505 h 6858000"/>
              <a:gd name="connsiteX890" fmla="*/ 7367862 w 7467600"/>
              <a:gd name="connsiteY890" fmla="*/ 2806833 h 6858000"/>
              <a:gd name="connsiteX891" fmla="*/ 7364329 w 7467600"/>
              <a:gd name="connsiteY891" fmla="*/ 2826907 h 6858000"/>
              <a:gd name="connsiteX892" fmla="*/ 7290545 w 7467600"/>
              <a:gd name="connsiteY892" fmla="*/ 2850663 h 6858000"/>
              <a:gd name="connsiteX893" fmla="*/ 6472036 w 7467600"/>
              <a:gd name="connsiteY893" fmla="*/ 1959003 h 6858000"/>
              <a:gd name="connsiteX894" fmla="*/ 5792897 w 7467600"/>
              <a:gd name="connsiteY894" fmla="*/ 1647747 h 6858000"/>
              <a:gd name="connsiteX895" fmla="*/ 5842751 w 7467600"/>
              <a:gd name="connsiteY895" fmla="*/ 1816112 h 6858000"/>
              <a:gd name="connsiteX896" fmla="*/ 5847424 w 7467600"/>
              <a:gd name="connsiteY896" fmla="*/ 1815776 h 6858000"/>
              <a:gd name="connsiteX897" fmla="*/ 6399821 w 7467600"/>
              <a:gd name="connsiteY897" fmla="*/ 2344799 h 6858000"/>
              <a:gd name="connsiteX898" fmla="*/ 6323232 w 7467600"/>
              <a:gd name="connsiteY898" fmla="*/ 2389634 h 6858000"/>
              <a:gd name="connsiteX899" fmla="*/ 5942958 w 7467600"/>
              <a:gd name="connsiteY899" fmla="*/ 2077708 h 6858000"/>
              <a:gd name="connsiteX900" fmla="*/ 5921559 w 7467600"/>
              <a:gd name="connsiteY900" fmla="*/ 2378596 h 6858000"/>
              <a:gd name="connsiteX901" fmla="*/ 5817651 w 7467600"/>
              <a:gd name="connsiteY901" fmla="*/ 3023919 h 6858000"/>
              <a:gd name="connsiteX902" fmla="*/ 5729634 w 7467600"/>
              <a:gd name="connsiteY902" fmla="*/ 3051849 h 6858000"/>
              <a:gd name="connsiteX903" fmla="*/ 5611018 w 7467600"/>
              <a:gd name="connsiteY903" fmla="*/ 2316769 h 6858000"/>
              <a:gd name="connsiteX904" fmla="*/ 5687608 w 7467600"/>
              <a:gd name="connsiteY904" fmla="*/ 2039972 h 6858000"/>
              <a:gd name="connsiteX905" fmla="*/ 5657554 w 7467600"/>
              <a:gd name="connsiteY905" fmla="*/ 1576445 h 6858000"/>
              <a:gd name="connsiteX906" fmla="*/ 5150475 w 7467600"/>
              <a:gd name="connsiteY906" fmla="*/ 1274012 h 6858000"/>
              <a:gd name="connsiteX907" fmla="*/ 5349142 w 7467600"/>
              <a:gd name="connsiteY907" fmla="*/ 2204405 h 6858000"/>
              <a:gd name="connsiteX908" fmla="*/ 5262214 w 7467600"/>
              <a:gd name="connsiteY908" fmla="*/ 2233836 h 6858000"/>
              <a:gd name="connsiteX909" fmla="*/ 4981539 w 7467600"/>
              <a:gd name="connsiteY909" fmla="*/ 1542201 h 6858000"/>
              <a:gd name="connsiteX910" fmla="*/ 4958461 w 7467600"/>
              <a:gd name="connsiteY910" fmla="*/ 1136957 h 6858000"/>
              <a:gd name="connsiteX911" fmla="*/ 4655015 w 7467600"/>
              <a:gd name="connsiteY911" fmla="*/ 891426 h 6858000"/>
              <a:gd name="connsiteX912" fmla="*/ 4348002 w 7467600"/>
              <a:gd name="connsiteY912" fmla="*/ 2205895 h 6858000"/>
              <a:gd name="connsiteX913" fmla="*/ 4262250 w 7467600"/>
              <a:gd name="connsiteY913" fmla="*/ 2219972 h 6858000"/>
              <a:gd name="connsiteX914" fmla="*/ 4550611 w 7467600"/>
              <a:gd name="connsiteY914" fmla="*/ 817540 h 6858000"/>
              <a:gd name="connsiteX915" fmla="*/ 4564418 w 7467600"/>
              <a:gd name="connsiteY915" fmla="*/ 808293 h 6858000"/>
              <a:gd name="connsiteX916" fmla="*/ 4266388 w 7467600"/>
              <a:gd name="connsiteY916" fmla="*/ 500083 h 6858000"/>
              <a:gd name="connsiteX917" fmla="*/ 4032842 w 7467600"/>
              <a:gd name="connsiteY917" fmla="*/ 211809 h 6858000"/>
              <a:gd name="connsiteX918" fmla="*/ 3882765 w 7467600"/>
              <a:gd name="connsiteY918" fmla="*/ 0 h 6858000"/>
              <a:gd name="connsiteX919" fmla="*/ 3721337 w 7467600"/>
              <a:gd name="connsiteY919" fmla="*/ 0 h 6858000"/>
              <a:gd name="connsiteX920" fmla="*/ 3797544 w 7467600"/>
              <a:gd name="connsiteY920" fmla="*/ 0 h 6858000"/>
              <a:gd name="connsiteX921" fmla="*/ 3775734 w 7467600"/>
              <a:gd name="connsiteY921" fmla="*/ 95131 h 6858000"/>
              <a:gd name="connsiteX922" fmla="*/ 3724807 w 7467600"/>
              <a:gd name="connsiteY922" fmla="*/ 272257 h 6858000"/>
              <a:gd name="connsiteX923" fmla="*/ 3726844 w 7467600"/>
              <a:gd name="connsiteY923" fmla="*/ 282988 h 6858000"/>
              <a:gd name="connsiteX924" fmla="*/ 3742664 w 7467600"/>
              <a:gd name="connsiteY924" fmla="*/ 279918 h 6858000"/>
              <a:gd name="connsiteX925" fmla="*/ 4103910 w 7467600"/>
              <a:gd name="connsiteY925" fmla="*/ 1161917 h 6858000"/>
              <a:gd name="connsiteX926" fmla="*/ 4020269 w 7467600"/>
              <a:gd name="connsiteY926" fmla="*/ 1200406 h 6858000"/>
              <a:gd name="connsiteX927" fmla="*/ 3674882 w 7467600"/>
              <a:gd name="connsiteY927" fmla="*/ 488524 h 6858000"/>
              <a:gd name="connsiteX928" fmla="*/ 3132682 w 7467600"/>
              <a:gd name="connsiteY928" fmla="*/ 1072284 h 6858000"/>
              <a:gd name="connsiteX929" fmla="*/ 2716346 w 7467600"/>
              <a:gd name="connsiteY929" fmla="*/ 1276376 h 6858000"/>
              <a:gd name="connsiteX930" fmla="*/ 2716772 w 7467600"/>
              <a:gd name="connsiteY930" fmla="*/ 1255462 h 6858000"/>
              <a:gd name="connsiteX931" fmla="*/ 3471096 w 7467600"/>
              <a:gd name="connsiteY931" fmla="*/ 437072 h 6858000"/>
              <a:gd name="connsiteX932" fmla="*/ 3639057 w 7467600"/>
              <a:gd name="connsiteY932" fmla="*/ 286334 h 6858000"/>
              <a:gd name="connsiteX933" fmla="*/ 3640309 w 7467600"/>
              <a:gd name="connsiteY933" fmla="*/ 284664 h 6858000"/>
              <a:gd name="connsiteX934" fmla="*/ 3646022 w 7467600"/>
              <a:gd name="connsiteY934" fmla="*/ 276711 h 6858000"/>
              <a:gd name="connsiteX935" fmla="*/ 3707943 w 7467600"/>
              <a:gd name="connsiteY935" fmla="*/ 65958 h 6858000"/>
              <a:gd name="connsiteX936" fmla="*/ 3721337 w 7467600"/>
              <a:gd name="connsiteY936" fmla="*/ 0 h 6858000"/>
              <a:gd name="connsiteX937" fmla="*/ 2867960 w 7467600"/>
              <a:gd name="connsiteY937" fmla="*/ 0 h 6858000"/>
              <a:gd name="connsiteX938" fmla="*/ 2926351 w 7467600"/>
              <a:gd name="connsiteY938" fmla="*/ 0 h 6858000"/>
              <a:gd name="connsiteX939" fmla="*/ 2902823 w 7467600"/>
              <a:gd name="connsiteY939" fmla="*/ 262929 h 6858000"/>
              <a:gd name="connsiteX940" fmla="*/ 2940663 w 7467600"/>
              <a:gd name="connsiteY940" fmla="*/ 140884 h 6858000"/>
              <a:gd name="connsiteX941" fmla="*/ 2947039 w 7467600"/>
              <a:gd name="connsiteY941" fmla="*/ 122524 h 6858000"/>
              <a:gd name="connsiteX942" fmla="*/ 2984316 w 7467600"/>
              <a:gd name="connsiteY942" fmla="*/ 0 h 6858000"/>
              <a:gd name="connsiteX943" fmla="*/ 3016114 w 7467600"/>
              <a:gd name="connsiteY943" fmla="*/ 0 h 6858000"/>
              <a:gd name="connsiteX944" fmla="*/ 2979949 w 7467600"/>
              <a:gd name="connsiteY944" fmla="*/ 119274 h 6858000"/>
              <a:gd name="connsiteX945" fmla="*/ 3023879 w 7467600"/>
              <a:gd name="connsiteY945" fmla="*/ 0 h 6858000"/>
              <a:gd name="connsiteX946" fmla="*/ 3105400 w 7467600"/>
              <a:gd name="connsiteY946" fmla="*/ 0 h 6858000"/>
              <a:gd name="connsiteX947" fmla="*/ 3094669 w 7467600"/>
              <a:gd name="connsiteY947" fmla="*/ 30308 h 6858000"/>
              <a:gd name="connsiteX948" fmla="*/ 2901945 w 7467600"/>
              <a:gd name="connsiteY948" fmla="*/ 466538 h 6858000"/>
              <a:gd name="connsiteX949" fmla="*/ 2815209 w 7467600"/>
              <a:gd name="connsiteY949" fmla="*/ 497361 h 6858000"/>
              <a:gd name="connsiteX950" fmla="*/ 2844845 w 7467600"/>
              <a:gd name="connsiteY950" fmla="*/ 127638 h 6858000"/>
              <a:gd name="connsiteX951" fmla="*/ 2867960 w 7467600"/>
              <a:gd name="connsiteY951" fmla="*/ 0 h 6858000"/>
              <a:gd name="connsiteX952" fmla="*/ 1057230 w 7467600"/>
              <a:gd name="connsiteY952" fmla="*/ 0 h 6858000"/>
              <a:gd name="connsiteX953" fmla="*/ 1111003 w 7467600"/>
              <a:gd name="connsiteY953" fmla="*/ 0 h 6858000"/>
              <a:gd name="connsiteX954" fmla="*/ 1125553 w 7467600"/>
              <a:gd name="connsiteY954" fmla="*/ 52588 h 6858000"/>
              <a:gd name="connsiteX955" fmla="*/ 1304276 w 7467600"/>
              <a:gd name="connsiteY955" fmla="*/ 476275 h 6858000"/>
              <a:gd name="connsiteX956" fmla="*/ 1492066 w 7467600"/>
              <a:gd name="connsiteY956" fmla="*/ 886333 h 6858000"/>
              <a:gd name="connsiteX957" fmla="*/ 1423698 w 7467600"/>
              <a:gd name="connsiteY957" fmla="*/ 710817 h 6858000"/>
              <a:gd name="connsiteX958" fmla="*/ 1357609 w 7467600"/>
              <a:gd name="connsiteY958" fmla="*/ 532892 h 6858000"/>
              <a:gd name="connsiteX959" fmla="*/ 1309550 w 7467600"/>
              <a:gd name="connsiteY959" fmla="*/ 374031 h 6858000"/>
              <a:gd name="connsiteX960" fmla="*/ 1193673 w 7467600"/>
              <a:gd name="connsiteY960" fmla="*/ 49533 h 6858000"/>
              <a:gd name="connsiteX961" fmla="*/ 1164391 w 7467600"/>
              <a:gd name="connsiteY961" fmla="*/ 0 h 6858000"/>
              <a:gd name="connsiteX962" fmla="*/ 1200666 w 7467600"/>
              <a:gd name="connsiteY962" fmla="*/ 0 h 6858000"/>
              <a:gd name="connsiteX963" fmla="*/ 1223408 w 7467600"/>
              <a:gd name="connsiteY963" fmla="*/ 38996 h 6858000"/>
              <a:gd name="connsiteX964" fmla="*/ 1339635 w 7467600"/>
              <a:gd name="connsiteY964" fmla="*/ 365517 h 6858000"/>
              <a:gd name="connsiteX965" fmla="*/ 1387469 w 7467600"/>
              <a:gd name="connsiteY965" fmla="*/ 523079 h 6858000"/>
              <a:gd name="connsiteX966" fmla="*/ 1452685 w 7467600"/>
              <a:gd name="connsiteY966" fmla="*/ 699806 h 6858000"/>
              <a:gd name="connsiteX967" fmla="*/ 1492092 w 7467600"/>
              <a:gd name="connsiteY967" fmla="*/ 800424 h 6858000"/>
              <a:gd name="connsiteX968" fmla="*/ 1455302 w 7467600"/>
              <a:gd name="connsiteY968" fmla="*/ 632913 h 6858000"/>
              <a:gd name="connsiteX969" fmla="*/ 1222336 w 7467600"/>
              <a:gd name="connsiteY969" fmla="*/ 9480 h 6858000"/>
              <a:gd name="connsiteX970" fmla="*/ 1214634 w 7467600"/>
              <a:gd name="connsiteY970" fmla="*/ 0 h 6858000"/>
              <a:gd name="connsiteX971" fmla="*/ 1289827 w 7467600"/>
              <a:gd name="connsiteY971" fmla="*/ 0 h 6858000"/>
              <a:gd name="connsiteX972" fmla="*/ 1321076 w 7467600"/>
              <a:gd name="connsiteY972" fmla="*/ 59722 h 6858000"/>
              <a:gd name="connsiteX973" fmla="*/ 1512579 w 7467600"/>
              <a:gd name="connsiteY973" fmla="*/ 626441 h 6858000"/>
              <a:gd name="connsiteX974" fmla="*/ 1506076 w 7467600"/>
              <a:gd name="connsiteY974" fmla="*/ 1089289 h 6858000"/>
              <a:gd name="connsiteX975" fmla="*/ 1486346 w 7467600"/>
              <a:gd name="connsiteY975" fmla="*/ 1079919 h 6858000"/>
              <a:gd name="connsiteX976" fmla="*/ 1070511 w 7467600"/>
              <a:gd name="connsiteY976" fmla="*/ 48609 h 6858000"/>
              <a:gd name="connsiteX977" fmla="*/ 1057230 w 7467600"/>
              <a:gd name="connsiteY977" fmla="*/ 0 h 6858000"/>
              <a:gd name="connsiteX978" fmla="*/ 43151 w 7467600"/>
              <a:gd name="connsiteY978" fmla="*/ 0 h 6858000"/>
              <a:gd name="connsiteX979" fmla="*/ 95283 w 7467600"/>
              <a:gd name="connsiteY979" fmla="*/ 0 h 6858000"/>
              <a:gd name="connsiteX980" fmla="*/ 300708 w 7467600"/>
              <a:gd name="connsiteY980" fmla="*/ 154571 h 6858000"/>
              <a:gd name="connsiteX981" fmla="*/ 530414 w 7467600"/>
              <a:gd name="connsiteY981" fmla="*/ 354673 h 6858000"/>
              <a:gd name="connsiteX982" fmla="*/ 333785 w 7467600"/>
              <a:gd name="connsiteY982" fmla="*/ 161564 h 6858000"/>
              <a:gd name="connsiteX983" fmla="*/ 147005 w 7467600"/>
              <a:gd name="connsiteY983" fmla="*/ 0 h 6858000"/>
              <a:gd name="connsiteX984" fmla="*/ 272509 w 7467600"/>
              <a:gd name="connsiteY984" fmla="*/ 0 h 6858000"/>
              <a:gd name="connsiteX985" fmla="*/ 326276 w 7467600"/>
              <a:gd name="connsiteY985" fmla="*/ 45847 h 6858000"/>
              <a:gd name="connsiteX986" fmla="*/ 823759 w 7467600"/>
              <a:gd name="connsiteY986" fmla="*/ 574145 h 6858000"/>
              <a:gd name="connsiteX987" fmla="*/ 811254 w 7467600"/>
              <a:gd name="connsiteY987" fmla="*/ 665546 h 6858000"/>
              <a:gd name="connsiteX988" fmla="*/ 154042 w 7467600"/>
              <a:gd name="connsiteY988" fmla="*/ 261522 h 6858000"/>
              <a:gd name="connsiteX989" fmla="*/ 13550 w 7467600"/>
              <a:gd name="connsiteY989" fmla="*/ 158423 h 6858000"/>
              <a:gd name="connsiteX990" fmla="*/ 0 w 7467600"/>
              <a:gd name="connsiteY990" fmla="*/ 146618 h 6858000"/>
              <a:gd name="connsiteX991" fmla="*/ 0 w 7467600"/>
              <a:gd name="connsiteY991" fmla="*/ 59161 h 6858000"/>
              <a:gd name="connsiteX992" fmla="*/ 45427 w 7467600"/>
              <a:gd name="connsiteY992" fmla="*/ 101078 h 6858000"/>
              <a:gd name="connsiteX993" fmla="*/ 630103 w 7467600"/>
              <a:gd name="connsiteY993" fmla="*/ 485885 h 6858000"/>
              <a:gd name="connsiteX994" fmla="*/ 532040 w 7467600"/>
              <a:gd name="connsiteY994" fmla="*/ 399359 h 6858000"/>
              <a:gd name="connsiteX995" fmla="*/ 517618 w 7467600"/>
              <a:gd name="connsiteY995" fmla="*/ 385726 h 6858000"/>
              <a:gd name="connsiteX996" fmla="*/ 285074 w 7467600"/>
              <a:gd name="connsiteY996" fmla="*/ 182755 h 6858000"/>
              <a:gd name="connsiteX997" fmla="*/ 43151 w 7467600"/>
              <a:gd name="connsiteY997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353035 w 7467600"/>
              <a:gd name="connsiteY127" fmla="*/ 5197318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41225 h 6858000"/>
              <a:gd name="connsiteX138" fmla="*/ 7467600 w 7467600"/>
              <a:gd name="connsiteY138" fmla="*/ 5277736 h 6858000"/>
              <a:gd name="connsiteX139" fmla="*/ 7327465 w 7467600"/>
              <a:gd name="connsiteY139" fmla="*/ 5174181 h 6858000"/>
              <a:gd name="connsiteX140" fmla="*/ 7353035 w 7467600"/>
              <a:gd name="connsiteY140" fmla="*/ 5197318 h 6858000"/>
              <a:gd name="connsiteX141" fmla="*/ 1903353 w 7467600"/>
              <a:gd name="connsiteY141" fmla="*/ 5044827 h 6858000"/>
              <a:gd name="connsiteX142" fmla="*/ 1936931 w 7467600"/>
              <a:gd name="connsiteY142" fmla="*/ 5093954 h 6858000"/>
              <a:gd name="connsiteX143" fmla="*/ 2195868 w 7467600"/>
              <a:gd name="connsiteY143" fmla="*/ 5396574 h 6858000"/>
              <a:gd name="connsiteX144" fmla="*/ 2088852 w 7467600"/>
              <a:gd name="connsiteY144" fmla="*/ 5166123 h 6858000"/>
              <a:gd name="connsiteX145" fmla="*/ 1958241 w 7467600"/>
              <a:gd name="connsiteY145" fmla="*/ 5067955 h 6858000"/>
              <a:gd name="connsiteX146" fmla="*/ 1903353 w 7467600"/>
              <a:gd name="connsiteY146" fmla="*/ 5044827 h 6858000"/>
              <a:gd name="connsiteX147" fmla="*/ 1979378 w 7467600"/>
              <a:gd name="connsiteY147" fmla="*/ 4769504 h 6858000"/>
              <a:gd name="connsiteX148" fmla="*/ 2882120 w 7467600"/>
              <a:gd name="connsiteY148" fmla="*/ 5064547 h 6858000"/>
              <a:gd name="connsiteX149" fmla="*/ 2793103 w 7467600"/>
              <a:gd name="connsiteY149" fmla="*/ 5039699 h 6858000"/>
              <a:gd name="connsiteX150" fmla="*/ 2770041 w 7467600"/>
              <a:gd name="connsiteY150" fmla="*/ 5033634 h 6858000"/>
              <a:gd name="connsiteX151" fmla="*/ 1979378 w 7467600"/>
              <a:gd name="connsiteY151" fmla="*/ 4769504 h 6858000"/>
              <a:gd name="connsiteX152" fmla="*/ 1927410 w 7467600"/>
              <a:gd name="connsiteY152" fmla="*/ 4716164 h 6858000"/>
              <a:gd name="connsiteX153" fmla="*/ 1959587 w 7467600"/>
              <a:gd name="connsiteY153" fmla="*/ 4728849 h 6858000"/>
              <a:gd name="connsiteX154" fmla="*/ 2777707 w 7467600"/>
              <a:gd name="connsiteY154" fmla="*/ 5003991 h 6858000"/>
              <a:gd name="connsiteX155" fmla="*/ 2800768 w 7467600"/>
              <a:gd name="connsiteY155" fmla="*/ 5010056 h 6858000"/>
              <a:gd name="connsiteX156" fmla="*/ 2879408 w 7467600"/>
              <a:gd name="connsiteY156" fmla="*/ 5031590 h 6858000"/>
              <a:gd name="connsiteX157" fmla="*/ 2862295 w 7467600"/>
              <a:gd name="connsiteY157" fmla="*/ 5022958 h 6858000"/>
              <a:gd name="connsiteX158" fmla="*/ 2813343 w 7467600"/>
              <a:gd name="connsiteY158" fmla="*/ 4998369 h 6858000"/>
              <a:gd name="connsiteX159" fmla="*/ 2646245 w 7467600"/>
              <a:gd name="connsiteY159" fmla="*/ 4930999 h 6858000"/>
              <a:gd name="connsiteX160" fmla="*/ 1999243 w 7467600"/>
              <a:gd name="connsiteY160" fmla="*/ 4730524 h 6858000"/>
              <a:gd name="connsiteX161" fmla="*/ 1979527 w 7467600"/>
              <a:gd name="connsiteY161" fmla="*/ 4726651 h 6858000"/>
              <a:gd name="connsiteX162" fmla="*/ 1927410 w 7467600"/>
              <a:gd name="connsiteY162" fmla="*/ 4716164 h 6858000"/>
              <a:gd name="connsiteX163" fmla="*/ 1997014 w 7467600"/>
              <a:gd name="connsiteY163" fmla="*/ 4698007 h 6858000"/>
              <a:gd name="connsiteX164" fmla="*/ 2005458 w 7467600"/>
              <a:gd name="connsiteY164" fmla="*/ 4699540 h 6858000"/>
              <a:gd name="connsiteX165" fmla="*/ 2657186 w 7467600"/>
              <a:gd name="connsiteY165" fmla="*/ 4901687 h 6858000"/>
              <a:gd name="connsiteX166" fmla="*/ 2826662 w 7467600"/>
              <a:gd name="connsiteY166" fmla="*/ 4970362 h 6858000"/>
              <a:gd name="connsiteX167" fmla="*/ 2876100 w 7467600"/>
              <a:gd name="connsiteY167" fmla="*/ 4995397 h 6858000"/>
              <a:gd name="connsiteX168" fmla="*/ 3042600 w 7467600"/>
              <a:gd name="connsiteY168" fmla="*/ 5059532 h 6858000"/>
              <a:gd name="connsiteX169" fmla="*/ 1997014 w 7467600"/>
              <a:gd name="connsiteY169" fmla="*/ 4698007 h 6858000"/>
              <a:gd name="connsiteX170" fmla="*/ 2305292 w 7467600"/>
              <a:gd name="connsiteY170" fmla="*/ 4219492 h 6858000"/>
              <a:gd name="connsiteX171" fmla="*/ 3360922 w 7467600"/>
              <a:gd name="connsiteY171" fmla="*/ 4529373 h 6858000"/>
              <a:gd name="connsiteX172" fmla="*/ 3492420 w 7467600"/>
              <a:gd name="connsiteY172" fmla="*/ 4510145 h 6858000"/>
              <a:gd name="connsiteX173" fmla="*/ 3364086 w 7467600"/>
              <a:gd name="connsiteY173" fmla="*/ 4480340 h 6858000"/>
              <a:gd name="connsiteX174" fmla="*/ 3225818 w 7467600"/>
              <a:gd name="connsiteY174" fmla="*/ 4411822 h 6858000"/>
              <a:gd name="connsiteX175" fmla="*/ 3129696 w 7467600"/>
              <a:gd name="connsiteY175" fmla="*/ 4360704 h 6858000"/>
              <a:gd name="connsiteX176" fmla="*/ 2814545 w 7467600"/>
              <a:gd name="connsiteY176" fmla="*/ 4282955 h 6858000"/>
              <a:gd name="connsiteX177" fmla="*/ 2305292 w 7467600"/>
              <a:gd name="connsiteY177" fmla="*/ 4219492 h 6858000"/>
              <a:gd name="connsiteX178" fmla="*/ 2626982 w 7467600"/>
              <a:gd name="connsiteY178" fmla="*/ 4206450 h 6858000"/>
              <a:gd name="connsiteX179" fmla="*/ 2490617 w 7467600"/>
              <a:gd name="connsiteY179" fmla="*/ 4206951 h 6858000"/>
              <a:gd name="connsiteX180" fmla="*/ 2819869 w 7467600"/>
              <a:gd name="connsiteY180" fmla="*/ 4252936 h 6858000"/>
              <a:gd name="connsiteX181" fmla="*/ 3143018 w 7467600"/>
              <a:gd name="connsiteY181" fmla="*/ 4332698 h 6858000"/>
              <a:gd name="connsiteX182" fmla="*/ 3241520 w 7467600"/>
              <a:gd name="connsiteY182" fmla="*/ 4385112 h 6858000"/>
              <a:gd name="connsiteX183" fmla="*/ 3374575 w 7467600"/>
              <a:gd name="connsiteY183" fmla="*/ 4451517 h 6858000"/>
              <a:gd name="connsiteX184" fmla="*/ 3505221 w 7467600"/>
              <a:gd name="connsiteY184" fmla="*/ 4480757 h 6858000"/>
              <a:gd name="connsiteX185" fmla="*/ 2626982 w 7467600"/>
              <a:gd name="connsiteY185" fmla="*/ 4206450 h 6858000"/>
              <a:gd name="connsiteX186" fmla="*/ 1310106 w 7467600"/>
              <a:gd name="connsiteY186" fmla="*/ 3943217 h 6858000"/>
              <a:gd name="connsiteX187" fmla="*/ 854994 w 7467600"/>
              <a:gd name="connsiteY187" fmla="*/ 4399136 h 6858000"/>
              <a:gd name="connsiteX188" fmla="*/ 742462 w 7467600"/>
              <a:gd name="connsiteY188" fmla="*/ 4594648 h 6858000"/>
              <a:gd name="connsiteX189" fmla="*/ 820602 w 7467600"/>
              <a:gd name="connsiteY189" fmla="*/ 4485915 h 6858000"/>
              <a:gd name="connsiteX190" fmla="*/ 878295 w 7467600"/>
              <a:gd name="connsiteY190" fmla="*/ 4403594 h 6858000"/>
              <a:gd name="connsiteX191" fmla="*/ 1240607 w 7467600"/>
              <a:gd name="connsiteY191" fmla="*/ 4010401 h 6858000"/>
              <a:gd name="connsiteX192" fmla="*/ 1310106 w 7467600"/>
              <a:gd name="connsiteY192" fmla="*/ 3943217 h 6858000"/>
              <a:gd name="connsiteX193" fmla="*/ 1423113 w 7467600"/>
              <a:gd name="connsiteY193" fmla="*/ 3874565 h 6858000"/>
              <a:gd name="connsiteX194" fmla="*/ 1260565 w 7467600"/>
              <a:gd name="connsiteY194" fmla="*/ 4031982 h 6858000"/>
              <a:gd name="connsiteX195" fmla="*/ 901900 w 7467600"/>
              <a:gd name="connsiteY195" fmla="*/ 4421236 h 6858000"/>
              <a:gd name="connsiteX196" fmla="*/ 845044 w 7467600"/>
              <a:gd name="connsiteY196" fmla="*/ 4502436 h 6858000"/>
              <a:gd name="connsiteX197" fmla="*/ 685926 w 7467600"/>
              <a:gd name="connsiteY197" fmla="*/ 4703069 h 6858000"/>
              <a:gd name="connsiteX198" fmla="*/ 684248 w 7467600"/>
              <a:gd name="connsiteY198" fmla="*/ 4706721 h 6858000"/>
              <a:gd name="connsiteX199" fmla="*/ 1423113 w 7467600"/>
              <a:gd name="connsiteY199" fmla="*/ 3874565 h 6858000"/>
              <a:gd name="connsiteX200" fmla="*/ 3316479 w 7467600"/>
              <a:gd name="connsiteY200" fmla="*/ 3872136 h 6858000"/>
              <a:gd name="connsiteX201" fmla="*/ 3546806 w 7467600"/>
              <a:gd name="connsiteY201" fmla="*/ 4356139 h 6858000"/>
              <a:gd name="connsiteX202" fmla="*/ 3364433 w 7467600"/>
              <a:gd name="connsiteY202" fmla="*/ 3953121 h 6858000"/>
              <a:gd name="connsiteX203" fmla="*/ 3316479 w 7467600"/>
              <a:gd name="connsiteY203" fmla="*/ 3872136 h 6858000"/>
              <a:gd name="connsiteX204" fmla="*/ 3291335 w 7467600"/>
              <a:gd name="connsiteY204" fmla="*/ 3767420 h 6858000"/>
              <a:gd name="connsiteX205" fmla="*/ 3390805 w 7467600"/>
              <a:gd name="connsiteY205" fmla="*/ 3937163 h 6858000"/>
              <a:gd name="connsiteX206" fmla="*/ 3579062 w 7467600"/>
              <a:gd name="connsiteY206" fmla="*/ 4359040 h 6858000"/>
              <a:gd name="connsiteX207" fmla="*/ 3467355 w 7467600"/>
              <a:gd name="connsiteY207" fmla="*/ 3988130 h 6858000"/>
              <a:gd name="connsiteX208" fmla="*/ 3310753 w 7467600"/>
              <a:gd name="connsiteY208" fmla="*/ 3787140 h 6858000"/>
              <a:gd name="connsiteX209" fmla="*/ 3291335 w 7467600"/>
              <a:gd name="connsiteY209" fmla="*/ 3767420 h 6858000"/>
              <a:gd name="connsiteX210" fmla="*/ 1635889 w 7467600"/>
              <a:gd name="connsiteY210" fmla="*/ 3709494 h 6858000"/>
              <a:gd name="connsiteX211" fmla="*/ 1634800 w 7467600"/>
              <a:gd name="connsiteY211" fmla="*/ 3731111 h 6858000"/>
              <a:gd name="connsiteX212" fmla="*/ 1635889 w 7467600"/>
              <a:gd name="connsiteY212" fmla="*/ 3709494 h 6858000"/>
              <a:gd name="connsiteX213" fmla="*/ 1510397 w 7467600"/>
              <a:gd name="connsiteY213" fmla="*/ 3684705 h 6858000"/>
              <a:gd name="connsiteX214" fmla="*/ 1146550 w 7467600"/>
              <a:gd name="connsiteY214" fmla="*/ 3802012 h 6858000"/>
              <a:gd name="connsiteX215" fmla="*/ 698834 w 7467600"/>
              <a:gd name="connsiteY215" fmla="*/ 3952272 h 6858000"/>
              <a:gd name="connsiteX216" fmla="*/ 34256 w 7467600"/>
              <a:gd name="connsiteY216" fmla="*/ 4347603 h 6858000"/>
              <a:gd name="connsiteX217" fmla="*/ 527241 w 7467600"/>
              <a:gd name="connsiteY217" fmla="*/ 4065078 h 6858000"/>
              <a:gd name="connsiteX218" fmla="*/ 1510397 w 7467600"/>
              <a:gd name="connsiteY218" fmla="*/ 3684705 h 6858000"/>
              <a:gd name="connsiteX219" fmla="*/ 1313114 w 7467600"/>
              <a:gd name="connsiteY219" fmla="*/ 3655216 h 6858000"/>
              <a:gd name="connsiteX220" fmla="*/ 1109304 w 7467600"/>
              <a:gd name="connsiteY220" fmla="*/ 3669030 h 6858000"/>
              <a:gd name="connsiteX221" fmla="*/ 8129 w 7467600"/>
              <a:gd name="connsiteY221" fmla="*/ 4330519 h 6858000"/>
              <a:gd name="connsiteX222" fmla="*/ 687572 w 7467600"/>
              <a:gd name="connsiteY222" fmla="*/ 3925629 h 6858000"/>
              <a:gd name="connsiteX223" fmla="*/ 1138365 w 7467600"/>
              <a:gd name="connsiteY223" fmla="*/ 3774515 h 6858000"/>
              <a:gd name="connsiteX224" fmla="*/ 1505579 w 7467600"/>
              <a:gd name="connsiteY224" fmla="*/ 3655526 h 6858000"/>
              <a:gd name="connsiteX225" fmla="*/ 1313114 w 7467600"/>
              <a:gd name="connsiteY225" fmla="*/ 3655216 h 6858000"/>
              <a:gd name="connsiteX226" fmla="*/ 3655073 w 7467600"/>
              <a:gd name="connsiteY226" fmla="*/ 3650884 h 6858000"/>
              <a:gd name="connsiteX227" fmla="*/ 3989938 w 7467600"/>
              <a:gd name="connsiteY227" fmla="*/ 3991685 h 6858000"/>
              <a:gd name="connsiteX228" fmla="*/ 4393907 w 7467600"/>
              <a:gd name="connsiteY228" fmla="*/ 4261258 h 6858000"/>
              <a:gd name="connsiteX229" fmla="*/ 4648051 w 7467600"/>
              <a:gd name="connsiteY229" fmla="*/ 4374051 h 6858000"/>
              <a:gd name="connsiteX230" fmla="*/ 4383389 w 7467600"/>
              <a:gd name="connsiteY230" fmla="*/ 4184369 h 6858000"/>
              <a:gd name="connsiteX231" fmla="*/ 4165508 w 7467600"/>
              <a:gd name="connsiteY231" fmla="*/ 4035196 h 6858000"/>
              <a:gd name="connsiteX232" fmla="*/ 4068162 w 7467600"/>
              <a:gd name="connsiteY232" fmla="*/ 3953394 h 6858000"/>
              <a:gd name="connsiteX233" fmla="*/ 3981416 w 7467600"/>
              <a:gd name="connsiteY233" fmla="*/ 3880482 h 6858000"/>
              <a:gd name="connsiteX234" fmla="*/ 3800147 w 7467600"/>
              <a:gd name="connsiteY234" fmla="*/ 3749872 h 6858000"/>
              <a:gd name="connsiteX235" fmla="*/ 3655073 w 7467600"/>
              <a:gd name="connsiteY235" fmla="*/ 3650884 h 6858000"/>
              <a:gd name="connsiteX236" fmla="*/ 3670252 w 7467600"/>
              <a:gd name="connsiteY236" fmla="*/ 3622798 h 6858000"/>
              <a:gd name="connsiteX237" fmla="*/ 3817258 w 7467600"/>
              <a:gd name="connsiteY237" fmla="*/ 3723577 h 6858000"/>
              <a:gd name="connsiteX238" fmla="*/ 4000461 w 7467600"/>
              <a:gd name="connsiteY238" fmla="*/ 3855966 h 6858000"/>
              <a:gd name="connsiteX239" fmla="*/ 4088180 w 7467600"/>
              <a:gd name="connsiteY239" fmla="*/ 3929774 h 6858000"/>
              <a:gd name="connsiteX240" fmla="*/ 4184555 w 7467600"/>
              <a:gd name="connsiteY240" fmla="*/ 4010683 h 6858000"/>
              <a:gd name="connsiteX241" fmla="*/ 4399563 w 7467600"/>
              <a:gd name="connsiteY241" fmla="*/ 4158106 h 6858000"/>
              <a:gd name="connsiteX242" fmla="*/ 4684469 w 7467600"/>
              <a:gd name="connsiteY242" fmla="*/ 4364680 h 6858000"/>
              <a:gd name="connsiteX243" fmla="*/ 4690271 w 7467600"/>
              <a:gd name="connsiteY243" fmla="*/ 4370034 h 6858000"/>
              <a:gd name="connsiteX244" fmla="*/ 4136093 w 7467600"/>
              <a:gd name="connsiteY244" fmla="*/ 3858466 h 6858000"/>
              <a:gd name="connsiteX245" fmla="*/ 3670252 w 7467600"/>
              <a:gd name="connsiteY245" fmla="*/ 3622798 h 6858000"/>
              <a:gd name="connsiteX246" fmla="*/ 4440129 w 7467600"/>
              <a:gd name="connsiteY246" fmla="*/ 3448571 h 6858000"/>
              <a:gd name="connsiteX247" fmla="*/ 4856525 w 7467600"/>
              <a:gd name="connsiteY247" fmla="*/ 3915351 h 6858000"/>
              <a:gd name="connsiteX248" fmla="*/ 5059055 w 7467600"/>
              <a:gd name="connsiteY248" fmla="*/ 4108918 h 6858000"/>
              <a:gd name="connsiteX249" fmla="*/ 5290070 w 7467600"/>
              <a:gd name="connsiteY249" fmla="*/ 4263619 h 6858000"/>
              <a:gd name="connsiteX250" fmla="*/ 4834991 w 7467600"/>
              <a:gd name="connsiteY250" fmla="*/ 3830985 h 6858000"/>
              <a:gd name="connsiteX251" fmla="*/ 4440129 w 7467600"/>
              <a:gd name="connsiteY251" fmla="*/ 3448571 h 6858000"/>
              <a:gd name="connsiteX252" fmla="*/ 4441737 w 7467600"/>
              <a:gd name="connsiteY252" fmla="*/ 3399734 h 6858000"/>
              <a:gd name="connsiteX253" fmla="*/ 4431236 w 7467600"/>
              <a:gd name="connsiteY253" fmla="*/ 3400954 h 6858000"/>
              <a:gd name="connsiteX254" fmla="*/ 4557150 w 7467600"/>
              <a:gd name="connsiteY254" fmla="*/ 3510023 h 6858000"/>
              <a:gd name="connsiteX255" fmla="*/ 4856936 w 7467600"/>
              <a:gd name="connsiteY255" fmla="*/ 3809146 h 6858000"/>
              <a:gd name="connsiteX256" fmla="*/ 5111996 w 7467600"/>
              <a:gd name="connsiteY256" fmla="*/ 4065759 h 6858000"/>
              <a:gd name="connsiteX257" fmla="*/ 5388878 w 7467600"/>
              <a:gd name="connsiteY257" fmla="*/ 4300185 h 6858000"/>
              <a:gd name="connsiteX258" fmla="*/ 5425556 w 7467600"/>
              <a:gd name="connsiteY258" fmla="*/ 4308967 h 6858000"/>
              <a:gd name="connsiteX259" fmla="*/ 4943646 w 7467600"/>
              <a:gd name="connsiteY259" fmla="*/ 3822916 h 6858000"/>
              <a:gd name="connsiteX260" fmla="*/ 4594837 w 7467600"/>
              <a:gd name="connsiteY260" fmla="*/ 3532274 h 6858000"/>
              <a:gd name="connsiteX261" fmla="*/ 4441737 w 7467600"/>
              <a:gd name="connsiteY261" fmla="*/ 3399734 h 6858000"/>
              <a:gd name="connsiteX262" fmla="*/ 5425834 w 7467600"/>
              <a:gd name="connsiteY262" fmla="*/ 3162785 h 6858000"/>
              <a:gd name="connsiteX263" fmla="*/ 5401644 w 7467600"/>
              <a:gd name="connsiteY263" fmla="*/ 3617847 h 6858000"/>
              <a:gd name="connsiteX264" fmla="*/ 5467256 w 7467600"/>
              <a:gd name="connsiteY264" fmla="*/ 4175494 h 6858000"/>
              <a:gd name="connsiteX265" fmla="*/ 5448069 w 7467600"/>
              <a:gd name="connsiteY265" fmla="*/ 3567554 h 6858000"/>
              <a:gd name="connsiteX266" fmla="*/ 5425834 w 7467600"/>
              <a:gd name="connsiteY266" fmla="*/ 3162785 h 6858000"/>
              <a:gd name="connsiteX267" fmla="*/ 1318687 w 7467600"/>
              <a:gd name="connsiteY267" fmla="*/ 3113840 h 6858000"/>
              <a:gd name="connsiteX268" fmla="*/ 1066793 w 7467600"/>
              <a:gd name="connsiteY268" fmla="*/ 3212171 h 6858000"/>
              <a:gd name="connsiteX269" fmla="*/ 993319 w 7467600"/>
              <a:gd name="connsiteY269" fmla="*/ 3247648 h 6858000"/>
              <a:gd name="connsiteX270" fmla="*/ 853081 w 7467600"/>
              <a:gd name="connsiteY270" fmla="*/ 3312410 h 6858000"/>
              <a:gd name="connsiteX271" fmla="*/ 805957 w 7467600"/>
              <a:gd name="connsiteY271" fmla="*/ 3330443 h 6858000"/>
              <a:gd name="connsiteX272" fmla="*/ 1318687 w 7467600"/>
              <a:gd name="connsiteY272" fmla="*/ 3113840 h 6858000"/>
              <a:gd name="connsiteX273" fmla="*/ 5453702 w 7467600"/>
              <a:gd name="connsiteY273" fmla="*/ 3090882 h 6858000"/>
              <a:gd name="connsiteX274" fmla="*/ 5480135 w 7467600"/>
              <a:gd name="connsiteY274" fmla="*/ 3565802 h 6858000"/>
              <a:gd name="connsiteX275" fmla="*/ 5499023 w 7467600"/>
              <a:gd name="connsiteY275" fmla="*/ 4166310 h 6858000"/>
              <a:gd name="connsiteX276" fmla="*/ 5547022 w 7467600"/>
              <a:gd name="connsiteY276" fmla="*/ 3607838 h 6858000"/>
              <a:gd name="connsiteX277" fmla="*/ 5515964 w 7467600"/>
              <a:gd name="connsiteY277" fmla="*/ 3378541 h 6858000"/>
              <a:gd name="connsiteX278" fmla="*/ 5453702 w 7467600"/>
              <a:gd name="connsiteY278" fmla="*/ 3090882 h 6858000"/>
              <a:gd name="connsiteX279" fmla="*/ 1238695 w 7467600"/>
              <a:gd name="connsiteY279" fmla="*/ 3076820 h 6858000"/>
              <a:gd name="connsiteX280" fmla="*/ 716371 w 7467600"/>
              <a:gd name="connsiteY280" fmla="*/ 3293249 h 6858000"/>
              <a:gd name="connsiteX281" fmla="*/ 579522 w 7467600"/>
              <a:gd name="connsiteY281" fmla="*/ 3371759 h 6858000"/>
              <a:gd name="connsiteX282" fmla="*/ 600288 w 7467600"/>
              <a:gd name="connsiteY282" fmla="*/ 3365555 h 6858000"/>
              <a:gd name="connsiteX283" fmla="*/ 840692 w 7467600"/>
              <a:gd name="connsiteY283" fmla="*/ 3284921 h 6858000"/>
              <a:gd name="connsiteX284" fmla="*/ 979248 w 7467600"/>
              <a:gd name="connsiteY284" fmla="*/ 3221003 h 6858000"/>
              <a:gd name="connsiteX285" fmla="*/ 1053282 w 7467600"/>
              <a:gd name="connsiteY285" fmla="*/ 3185247 h 6858000"/>
              <a:gd name="connsiteX286" fmla="*/ 1320603 w 7467600"/>
              <a:gd name="connsiteY286" fmla="*/ 3081281 h 6858000"/>
              <a:gd name="connsiteX287" fmla="*/ 1238695 w 7467600"/>
              <a:gd name="connsiteY287" fmla="*/ 3076820 h 6858000"/>
              <a:gd name="connsiteX288" fmla="*/ 5425627 w 7467600"/>
              <a:gd name="connsiteY288" fmla="*/ 2954192 h 6858000"/>
              <a:gd name="connsiteX289" fmla="*/ 5470770 w 7467600"/>
              <a:gd name="connsiteY289" fmla="*/ 3005435 h 6858000"/>
              <a:gd name="connsiteX290" fmla="*/ 5519779 w 7467600"/>
              <a:gd name="connsiteY290" fmla="*/ 4359223 h 6858000"/>
              <a:gd name="connsiteX291" fmla="*/ 5520293 w 7467600"/>
              <a:gd name="connsiteY291" fmla="*/ 4360602 h 6858000"/>
              <a:gd name="connsiteX292" fmla="*/ 5767221 w 7467600"/>
              <a:gd name="connsiteY292" fmla="*/ 4665564 h 6858000"/>
              <a:gd name="connsiteX293" fmla="*/ 6937169 w 7467600"/>
              <a:gd name="connsiteY293" fmla="*/ 4815941 h 6858000"/>
              <a:gd name="connsiteX294" fmla="*/ 6953922 w 7467600"/>
              <a:gd name="connsiteY294" fmla="*/ 4890068 h 6858000"/>
              <a:gd name="connsiteX295" fmla="*/ 6071359 w 7467600"/>
              <a:gd name="connsiteY295" fmla="*/ 4770770 h 6858000"/>
              <a:gd name="connsiteX296" fmla="*/ 6038839 w 7467600"/>
              <a:gd name="connsiteY296" fmla="*/ 4764474 h 6858000"/>
              <a:gd name="connsiteX297" fmla="*/ 6038706 w 7467600"/>
              <a:gd name="connsiteY297" fmla="*/ 4763847 h 6858000"/>
              <a:gd name="connsiteX298" fmla="*/ 6037784 w 7467600"/>
              <a:gd name="connsiteY298" fmla="*/ 4764270 h 6858000"/>
              <a:gd name="connsiteX299" fmla="*/ 6038839 w 7467600"/>
              <a:gd name="connsiteY299" fmla="*/ 4764474 h 6858000"/>
              <a:gd name="connsiteX300" fmla="*/ 6040338 w 7467600"/>
              <a:gd name="connsiteY300" fmla="*/ 4771418 h 6858000"/>
              <a:gd name="connsiteX301" fmla="*/ 6024488 w 7467600"/>
              <a:gd name="connsiteY301" fmla="*/ 4809903 h 6858000"/>
              <a:gd name="connsiteX302" fmla="*/ 5599771 w 7467600"/>
              <a:gd name="connsiteY302" fmla="*/ 5509652 h 6858000"/>
              <a:gd name="connsiteX303" fmla="*/ 5548843 w 7467600"/>
              <a:gd name="connsiteY303" fmla="*/ 5563845 h 6858000"/>
              <a:gd name="connsiteX304" fmla="*/ 5940952 w 7467600"/>
              <a:gd name="connsiteY304" fmla="*/ 6250028 h 6858000"/>
              <a:gd name="connsiteX305" fmla="*/ 6043441 w 7467600"/>
              <a:gd name="connsiteY305" fmla="*/ 6665847 h 6858000"/>
              <a:gd name="connsiteX306" fmla="*/ 6093432 w 7467600"/>
              <a:gd name="connsiteY306" fmla="*/ 6858000 h 6858000"/>
              <a:gd name="connsiteX307" fmla="*/ 6034344 w 7467600"/>
              <a:gd name="connsiteY307" fmla="*/ 6858000 h 6858000"/>
              <a:gd name="connsiteX308" fmla="*/ 6026679 w 7467600"/>
              <a:gd name="connsiteY308" fmla="*/ 6836959 h 6858000"/>
              <a:gd name="connsiteX309" fmla="*/ 5800441 w 7467600"/>
              <a:gd name="connsiteY309" fmla="*/ 6335286 h 6858000"/>
              <a:gd name="connsiteX310" fmla="*/ 5526562 w 7467600"/>
              <a:gd name="connsiteY310" fmla="*/ 5705388 h 6858000"/>
              <a:gd name="connsiteX311" fmla="*/ 5519640 w 7467600"/>
              <a:gd name="connsiteY311" fmla="*/ 5683774 h 6858000"/>
              <a:gd name="connsiteX312" fmla="*/ 5844559 w 7467600"/>
              <a:gd name="connsiteY312" fmla="*/ 6553349 h 6858000"/>
              <a:gd name="connsiteX313" fmla="*/ 5975994 w 7467600"/>
              <a:gd name="connsiteY313" fmla="*/ 6858000 h 6858000"/>
              <a:gd name="connsiteX314" fmla="*/ 5898547 w 7467600"/>
              <a:gd name="connsiteY314" fmla="*/ 6858000 h 6858000"/>
              <a:gd name="connsiteX315" fmla="*/ 5682041 w 7467600"/>
              <a:gd name="connsiteY315" fmla="*/ 6355860 h 6858000"/>
              <a:gd name="connsiteX316" fmla="*/ 5461758 w 7467600"/>
              <a:gd name="connsiteY316" fmla="*/ 5820220 h 6858000"/>
              <a:gd name="connsiteX317" fmla="*/ 5237282 w 7467600"/>
              <a:gd name="connsiteY317" fmla="*/ 6579086 h 6858000"/>
              <a:gd name="connsiteX318" fmla="*/ 5115009 w 7467600"/>
              <a:gd name="connsiteY318" fmla="*/ 6858000 h 6858000"/>
              <a:gd name="connsiteX319" fmla="*/ 5028074 w 7467600"/>
              <a:gd name="connsiteY319" fmla="*/ 6858000 h 6858000"/>
              <a:gd name="connsiteX320" fmla="*/ 5079508 w 7467600"/>
              <a:gd name="connsiteY320" fmla="*/ 6749074 h 6858000"/>
              <a:gd name="connsiteX321" fmla="*/ 5371846 w 7467600"/>
              <a:gd name="connsiteY321" fmla="*/ 5924413 h 6858000"/>
              <a:gd name="connsiteX322" fmla="*/ 5270512 w 7467600"/>
              <a:gd name="connsiteY322" fmla="*/ 6138975 h 6858000"/>
              <a:gd name="connsiteX323" fmla="*/ 5062409 w 7467600"/>
              <a:gd name="connsiteY323" fmla="*/ 6653544 h 6858000"/>
              <a:gd name="connsiteX324" fmla="*/ 5036628 w 7467600"/>
              <a:gd name="connsiteY324" fmla="*/ 6754247 h 6858000"/>
              <a:gd name="connsiteX325" fmla="*/ 5009112 w 7467600"/>
              <a:gd name="connsiteY325" fmla="*/ 6858000 h 6858000"/>
              <a:gd name="connsiteX326" fmla="*/ 4976679 w 7467600"/>
              <a:gd name="connsiteY326" fmla="*/ 6858000 h 6858000"/>
              <a:gd name="connsiteX327" fmla="*/ 5006537 w 7467600"/>
              <a:gd name="connsiteY327" fmla="*/ 6747068 h 6858000"/>
              <a:gd name="connsiteX328" fmla="*/ 5032723 w 7467600"/>
              <a:gd name="connsiteY328" fmla="*/ 6644957 h 6858000"/>
              <a:gd name="connsiteX329" fmla="*/ 5242949 w 7467600"/>
              <a:gd name="connsiteY329" fmla="*/ 6125175 h 6858000"/>
              <a:gd name="connsiteX330" fmla="*/ 5286321 w 7467600"/>
              <a:gd name="connsiteY330" fmla="*/ 6033555 h 6858000"/>
              <a:gd name="connsiteX331" fmla="*/ 5008210 w 7467600"/>
              <a:gd name="connsiteY331" fmla="*/ 6649194 h 6858000"/>
              <a:gd name="connsiteX332" fmla="*/ 4986321 w 7467600"/>
              <a:gd name="connsiteY332" fmla="*/ 6765687 h 6858000"/>
              <a:gd name="connsiteX333" fmla="*/ 4973474 w 7467600"/>
              <a:gd name="connsiteY333" fmla="*/ 6858000 h 6858000"/>
              <a:gd name="connsiteX334" fmla="*/ 4907178 w 7467600"/>
              <a:gd name="connsiteY334" fmla="*/ 6858000 h 6858000"/>
              <a:gd name="connsiteX335" fmla="*/ 4910810 w 7467600"/>
              <a:gd name="connsiteY335" fmla="*/ 6829660 h 6858000"/>
              <a:gd name="connsiteX336" fmla="*/ 4987461 w 7467600"/>
              <a:gd name="connsiteY336" fmla="*/ 6432994 h 6858000"/>
              <a:gd name="connsiteX337" fmla="*/ 5179262 w 7467600"/>
              <a:gd name="connsiteY337" fmla="*/ 6035044 h 6858000"/>
              <a:gd name="connsiteX338" fmla="*/ 4689678 w 7467600"/>
              <a:gd name="connsiteY338" fmla="*/ 6440241 h 6858000"/>
              <a:gd name="connsiteX339" fmla="*/ 4477543 w 7467600"/>
              <a:gd name="connsiteY339" fmla="*/ 6674836 h 6858000"/>
              <a:gd name="connsiteX340" fmla="*/ 4329957 w 7467600"/>
              <a:gd name="connsiteY340" fmla="*/ 6858000 h 6858000"/>
              <a:gd name="connsiteX341" fmla="*/ 4218595 w 7467600"/>
              <a:gd name="connsiteY341" fmla="*/ 6858000 h 6858000"/>
              <a:gd name="connsiteX342" fmla="*/ 4368888 w 7467600"/>
              <a:gd name="connsiteY342" fmla="*/ 6668412 h 6858000"/>
              <a:gd name="connsiteX343" fmla="*/ 4563091 w 7467600"/>
              <a:gd name="connsiteY343" fmla="*/ 6442508 h 6858000"/>
              <a:gd name="connsiteX344" fmla="*/ 5387324 w 7467600"/>
              <a:gd name="connsiteY344" fmla="*/ 5705830 h 6858000"/>
              <a:gd name="connsiteX345" fmla="*/ 5073620 w 7467600"/>
              <a:gd name="connsiteY345" fmla="*/ 5955437 h 6858000"/>
              <a:gd name="connsiteX346" fmla="*/ 4689789 w 7467600"/>
              <a:gd name="connsiteY346" fmla="*/ 6268382 h 6858000"/>
              <a:gd name="connsiteX347" fmla="*/ 4418722 w 7467600"/>
              <a:gd name="connsiteY347" fmla="*/ 6570886 h 6858000"/>
              <a:gd name="connsiteX348" fmla="*/ 4214944 w 7467600"/>
              <a:gd name="connsiteY348" fmla="*/ 6858000 h 6858000"/>
              <a:gd name="connsiteX349" fmla="*/ 4177898 w 7467600"/>
              <a:gd name="connsiteY349" fmla="*/ 6858000 h 6858000"/>
              <a:gd name="connsiteX350" fmla="*/ 4391597 w 7467600"/>
              <a:gd name="connsiteY350" fmla="*/ 6556370 h 6858000"/>
              <a:gd name="connsiteX351" fmla="*/ 4668889 w 7467600"/>
              <a:gd name="connsiteY351" fmla="*/ 6246399 h 6858000"/>
              <a:gd name="connsiteX352" fmla="*/ 5055427 w 7467600"/>
              <a:gd name="connsiteY352" fmla="*/ 5931476 h 6858000"/>
              <a:gd name="connsiteX353" fmla="*/ 5371814 w 7467600"/>
              <a:gd name="connsiteY353" fmla="*/ 5678975 h 6858000"/>
              <a:gd name="connsiteX354" fmla="*/ 4987918 w 7467600"/>
              <a:gd name="connsiteY354" fmla="*/ 5838701 h 6858000"/>
              <a:gd name="connsiteX355" fmla="*/ 4317146 w 7467600"/>
              <a:gd name="connsiteY355" fmla="*/ 6587716 h 6858000"/>
              <a:gd name="connsiteX356" fmla="*/ 4171627 w 7467600"/>
              <a:gd name="connsiteY356" fmla="*/ 6858000 h 6858000"/>
              <a:gd name="connsiteX357" fmla="*/ 4081585 w 7467600"/>
              <a:gd name="connsiteY357" fmla="*/ 6858000 h 6858000"/>
              <a:gd name="connsiteX358" fmla="*/ 4238603 w 7467600"/>
              <a:gd name="connsiteY358" fmla="*/ 6559341 h 6858000"/>
              <a:gd name="connsiteX359" fmla="*/ 4778333 w 7467600"/>
              <a:gd name="connsiteY359" fmla="*/ 5873626 h 6858000"/>
              <a:gd name="connsiteX360" fmla="*/ 5414185 w 7467600"/>
              <a:gd name="connsiteY360" fmla="*/ 5573882 h 6858000"/>
              <a:gd name="connsiteX361" fmla="*/ 5959648 w 7467600"/>
              <a:gd name="connsiteY361" fmla="*/ 4760797 h 6858000"/>
              <a:gd name="connsiteX362" fmla="*/ 5355019 w 7467600"/>
              <a:gd name="connsiteY362" fmla="*/ 4734672 h 6858000"/>
              <a:gd name="connsiteX363" fmla="*/ 5083565 w 7467600"/>
              <a:gd name="connsiteY363" fmla="*/ 5179121 h 6858000"/>
              <a:gd name="connsiteX364" fmla="*/ 4713577 w 7467600"/>
              <a:gd name="connsiteY364" fmla="*/ 5616803 h 6858000"/>
              <a:gd name="connsiteX365" fmla="*/ 3989559 w 7467600"/>
              <a:gd name="connsiteY365" fmla="*/ 6145945 h 6858000"/>
              <a:gd name="connsiteX366" fmla="*/ 3939824 w 7467600"/>
              <a:gd name="connsiteY366" fmla="*/ 6066900 h 6858000"/>
              <a:gd name="connsiteX367" fmla="*/ 4584537 w 7467600"/>
              <a:gd name="connsiteY367" fmla="*/ 5324826 h 6858000"/>
              <a:gd name="connsiteX368" fmla="*/ 5037105 w 7467600"/>
              <a:gd name="connsiteY368" fmla="*/ 5088765 h 6858000"/>
              <a:gd name="connsiteX369" fmla="*/ 5039930 w 7467600"/>
              <a:gd name="connsiteY369" fmla="*/ 5089585 h 6858000"/>
              <a:gd name="connsiteX370" fmla="*/ 5263764 w 7467600"/>
              <a:gd name="connsiteY370" fmla="*/ 4735525 h 6858000"/>
              <a:gd name="connsiteX371" fmla="*/ 4086300 w 7467600"/>
              <a:gd name="connsiteY371" fmla="*/ 4884599 h 6858000"/>
              <a:gd name="connsiteX372" fmla="*/ 4085485 w 7467600"/>
              <a:gd name="connsiteY372" fmla="*/ 4899070 h 6858000"/>
              <a:gd name="connsiteX373" fmla="*/ 3871915 w 7467600"/>
              <a:gd name="connsiteY373" fmla="*/ 5253645 h 6858000"/>
              <a:gd name="connsiteX374" fmla="*/ 3799374 w 7467600"/>
              <a:gd name="connsiteY374" fmla="*/ 5466127 h 6858000"/>
              <a:gd name="connsiteX375" fmla="*/ 3498850 w 7467600"/>
              <a:gd name="connsiteY375" fmla="*/ 6661888 h 6858000"/>
              <a:gd name="connsiteX376" fmla="*/ 3399216 w 7467600"/>
              <a:gd name="connsiteY376" fmla="*/ 6858000 h 6858000"/>
              <a:gd name="connsiteX377" fmla="*/ 3303688 w 7467600"/>
              <a:gd name="connsiteY377" fmla="*/ 6858000 h 6858000"/>
              <a:gd name="connsiteX378" fmla="*/ 3391774 w 7467600"/>
              <a:gd name="connsiteY378" fmla="*/ 6697181 h 6858000"/>
              <a:gd name="connsiteX379" fmla="*/ 3735540 w 7467600"/>
              <a:gd name="connsiteY379" fmla="*/ 5546923 h 6858000"/>
              <a:gd name="connsiteX380" fmla="*/ 3729438 w 7467600"/>
              <a:gd name="connsiteY380" fmla="*/ 5569058 h 6858000"/>
              <a:gd name="connsiteX381" fmla="*/ 3707782 w 7467600"/>
              <a:gd name="connsiteY381" fmla="*/ 5644908 h 6858000"/>
              <a:gd name="connsiteX382" fmla="*/ 3583827 w 7467600"/>
              <a:gd name="connsiteY382" fmla="*/ 6039215 h 6858000"/>
              <a:gd name="connsiteX383" fmla="*/ 3547861 w 7467600"/>
              <a:gd name="connsiteY383" fmla="*/ 6129609 h 6858000"/>
              <a:gd name="connsiteX384" fmla="*/ 3490905 w 7467600"/>
              <a:gd name="connsiteY384" fmla="*/ 6277660 h 6858000"/>
              <a:gd name="connsiteX385" fmla="*/ 3455859 w 7467600"/>
              <a:gd name="connsiteY385" fmla="*/ 6391301 h 6858000"/>
              <a:gd name="connsiteX386" fmla="*/ 3429112 w 7467600"/>
              <a:gd name="connsiteY386" fmla="*/ 6479469 h 6858000"/>
              <a:gd name="connsiteX387" fmla="*/ 3304862 w 7467600"/>
              <a:gd name="connsiteY387" fmla="*/ 6796476 h 6858000"/>
              <a:gd name="connsiteX388" fmla="*/ 3276071 w 7467600"/>
              <a:gd name="connsiteY388" fmla="*/ 6858000 h 6858000"/>
              <a:gd name="connsiteX389" fmla="*/ 3240805 w 7467600"/>
              <a:gd name="connsiteY389" fmla="*/ 6858000 h 6858000"/>
              <a:gd name="connsiteX390" fmla="*/ 3275917 w 7467600"/>
              <a:gd name="connsiteY390" fmla="*/ 6783192 h 6858000"/>
              <a:gd name="connsiteX391" fmla="*/ 3399358 w 7467600"/>
              <a:gd name="connsiteY391" fmla="*/ 6469011 h 6858000"/>
              <a:gd name="connsiteX392" fmla="*/ 3425650 w 7467600"/>
              <a:gd name="connsiteY392" fmla="*/ 6381333 h 6858000"/>
              <a:gd name="connsiteX393" fmla="*/ 3460661 w 7467600"/>
              <a:gd name="connsiteY393" fmla="*/ 6266763 h 6858000"/>
              <a:gd name="connsiteX394" fmla="*/ 3518021 w 7467600"/>
              <a:gd name="connsiteY394" fmla="*/ 6117298 h 6858000"/>
              <a:gd name="connsiteX395" fmla="*/ 3554035 w 7467600"/>
              <a:gd name="connsiteY395" fmla="*/ 6027832 h 6858000"/>
              <a:gd name="connsiteX396" fmla="*/ 3677174 w 7467600"/>
              <a:gd name="connsiteY396" fmla="*/ 5636351 h 6858000"/>
              <a:gd name="connsiteX397" fmla="*/ 3698819 w 7467600"/>
              <a:gd name="connsiteY397" fmla="*/ 5560503 h 6858000"/>
              <a:gd name="connsiteX398" fmla="*/ 3702094 w 7467600"/>
              <a:gd name="connsiteY398" fmla="*/ 5549194 h 6858000"/>
              <a:gd name="connsiteX399" fmla="*/ 3398355 w 7467600"/>
              <a:gd name="connsiteY399" fmla="*/ 6094603 h 6858000"/>
              <a:gd name="connsiteX400" fmla="*/ 3193941 w 7467600"/>
              <a:gd name="connsiteY400" fmla="*/ 6798775 h 6858000"/>
              <a:gd name="connsiteX401" fmla="*/ 3184140 w 7467600"/>
              <a:gd name="connsiteY401" fmla="*/ 6858000 h 6858000"/>
              <a:gd name="connsiteX402" fmla="*/ 3099978 w 7467600"/>
              <a:gd name="connsiteY402" fmla="*/ 6858000 h 6858000"/>
              <a:gd name="connsiteX403" fmla="*/ 3101556 w 7467600"/>
              <a:gd name="connsiteY403" fmla="*/ 6843337 h 6858000"/>
              <a:gd name="connsiteX404" fmla="*/ 3370162 w 7467600"/>
              <a:gd name="connsiteY404" fmla="*/ 5785550 h 6858000"/>
              <a:gd name="connsiteX405" fmla="*/ 3746477 w 7467600"/>
              <a:gd name="connsiteY405" fmla="*/ 5377889 h 6858000"/>
              <a:gd name="connsiteX406" fmla="*/ 3863399 w 7467600"/>
              <a:gd name="connsiteY406" fmla="*/ 5087257 h 6858000"/>
              <a:gd name="connsiteX407" fmla="*/ 3968712 w 7467600"/>
              <a:gd name="connsiteY407" fmla="*/ 4913989 h 6858000"/>
              <a:gd name="connsiteX408" fmla="*/ 2792390 w 7467600"/>
              <a:gd name="connsiteY408" fmla="*/ 5382974 h 6858000"/>
              <a:gd name="connsiteX409" fmla="*/ 2714982 w 7467600"/>
              <a:gd name="connsiteY409" fmla="*/ 5427051 h 6858000"/>
              <a:gd name="connsiteX410" fmla="*/ 2813361 w 7467600"/>
              <a:gd name="connsiteY410" fmla="*/ 6023912 h 6858000"/>
              <a:gd name="connsiteX411" fmla="*/ 2688430 w 7467600"/>
              <a:gd name="connsiteY411" fmla="*/ 6801564 h 6858000"/>
              <a:gd name="connsiteX412" fmla="*/ 2629626 w 7467600"/>
              <a:gd name="connsiteY412" fmla="*/ 6763394 h 6858000"/>
              <a:gd name="connsiteX413" fmla="*/ 2565328 w 7467600"/>
              <a:gd name="connsiteY413" fmla="*/ 5516399 h 6858000"/>
              <a:gd name="connsiteX414" fmla="*/ 1922999 w 7467600"/>
              <a:gd name="connsiteY414" fmla="*/ 5980343 h 6858000"/>
              <a:gd name="connsiteX415" fmla="*/ 1950261 w 7467600"/>
              <a:gd name="connsiteY415" fmla="*/ 6405858 h 6858000"/>
              <a:gd name="connsiteX416" fmla="*/ 2365554 w 7467600"/>
              <a:gd name="connsiteY416" fmla="*/ 6759107 h 6858000"/>
              <a:gd name="connsiteX417" fmla="*/ 2424142 w 7467600"/>
              <a:gd name="connsiteY417" fmla="*/ 6858000 h 6858000"/>
              <a:gd name="connsiteX418" fmla="*/ 2395994 w 7467600"/>
              <a:gd name="connsiteY418" fmla="*/ 6858000 h 6858000"/>
              <a:gd name="connsiteX419" fmla="*/ 2392863 w 7467600"/>
              <a:gd name="connsiteY419" fmla="*/ 6852964 h 6858000"/>
              <a:gd name="connsiteX420" fmla="*/ 2017589 w 7467600"/>
              <a:gd name="connsiteY420" fmla="*/ 6493982 h 6858000"/>
              <a:gd name="connsiteX421" fmla="*/ 2147336 w 7467600"/>
              <a:gd name="connsiteY421" fmla="*/ 6594052 h 6858000"/>
              <a:gd name="connsiteX422" fmla="*/ 2207047 w 7467600"/>
              <a:gd name="connsiteY422" fmla="*/ 6654540 h 6858000"/>
              <a:gd name="connsiteX423" fmla="*/ 2299106 w 7467600"/>
              <a:gd name="connsiteY423" fmla="*/ 6778931 h 6858000"/>
              <a:gd name="connsiteX424" fmla="*/ 2314430 w 7467600"/>
              <a:gd name="connsiteY424" fmla="*/ 6801144 h 6858000"/>
              <a:gd name="connsiteX425" fmla="*/ 2352406 w 7467600"/>
              <a:gd name="connsiteY425" fmla="*/ 6858000 h 6858000"/>
              <a:gd name="connsiteX426" fmla="*/ 2314492 w 7467600"/>
              <a:gd name="connsiteY426" fmla="*/ 6858000 h 6858000"/>
              <a:gd name="connsiteX427" fmla="*/ 2288095 w 7467600"/>
              <a:gd name="connsiteY427" fmla="*/ 6818030 h 6858000"/>
              <a:gd name="connsiteX428" fmla="*/ 2272768 w 7467600"/>
              <a:gd name="connsiteY428" fmla="*/ 6795822 h 6858000"/>
              <a:gd name="connsiteX429" fmla="*/ 2182715 w 7467600"/>
              <a:gd name="connsiteY429" fmla="*/ 6675071 h 6858000"/>
              <a:gd name="connsiteX430" fmla="*/ 2032061 w 7467600"/>
              <a:gd name="connsiteY430" fmla="*/ 6541380 h 6858000"/>
              <a:gd name="connsiteX431" fmla="*/ 2257220 w 7467600"/>
              <a:gd name="connsiteY431" fmla="*/ 6826257 h 6858000"/>
              <a:gd name="connsiteX432" fmla="*/ 2281324 w 7467600"/>
              <a:gd name="connsiteY432" fmla="*/ 6858000 h 6858000"/>
              <a:gd name="connsiteX433" fmla="*/ 2242860 w 7467600"/>
              <a:gd name="connsiteY433" fmla="*/ 6858000 h 6858000"/>
              <a:gd name="connsiteX434" fmla="*/ 2232818 w 7467600"/>
              <a:gd name="connsiteY434" fmla="*/ 6844926 h 6858000"/>
              <a:gd name="connsiteX435" fmla="*/ 1990172 w 7467600"/>
              <a:gd name="connsiteY435" fmla="*/ 6542121 h 6858000"/>
              <a:gd name="connsiteX436" fmla="*/ 2124090 w 7467600"/>
              <a:gd name="connsiteY436" fmla="*/ 6761017 h 6858000"/>
              <a:gd name="connsiteX437" fmla="*/ 2200380 w 7467600"/>
              <a:gd name="connsiteY437" fmla="*/ 6858000 h 6858000"/>
              <a:gd name="connsiteX438" fmla="*/ 2147507 w 7467600"/>
              <a:gd name="connsiteY438" fmla="*/ 6858000 h 6858000"/>
              <a:gd name="connsiteX439" fmla="*/ 2070668 w 7467600"/>
              <a:gd name="connsiteY439" fmla="*/ 6761520 h 6858000"/>
              <a:gd name="connsiteX440" fmla="*/ 1975142 w 7467600"/>
              <a:gd name="connsiteY440" fmla="*/ 6585570 h 6858000"/>
              <a:gd name="connsiteX441" fmla="*/ 2050035 w 7467600"/>
              <a:gd name="connsiteY441" fmla="*/ 6813345 h 6858000"/>
              <a:gd name="connsiteX442" fmla="*/ 2063025 w 7467600"/>
              <a:gd name="connsiteY442" fmla="*/ 6858000 h 6858000"/>
              <a:gd name="connsiteX443" fmla="*/ 2021675 w 7467600"/>
              <a:gd name="connsiteY443" fmla="*/ 6858000 h 6858000"/>
              <a:gd name="connsiteX444" fmla="*/ 2019308 w 7467600"/>
              <a:gd name="connsiteY444" fmla="*/ 6847118 h 6858000"/>
              <a:gd name="connsiteX445" fmla="*/ 1938835 w 7467600"/>
              <a:gd name="connsiteY445" fmla="*/ 6551160 h 6858000"/>
              <a:gd name="connsiteX446" fmla="*/ 1953230 w 7467600"/>
              <a:gd name="connsiteY446" fmla="*/ 6759699 h 6858000"/>
              <a:gd name="connsiteX447" fmla="*/ 1956763 w 7467600"/>
              <a:gd name="connsiteY447" fmla="*/ 6778191 h 6858000"/>
              <a:gd name="connsiteX448" fmla="*/ 1967925 w 7467600"/>
              <a:gd name="connsiteY448" fmla="*/ 6858000 h 6858000"/>
              <a:gd name="connsiteX449" fmla="*/ 1936622 w 7467600"/>
              <a:gd name="connsiteY449" fmla="*/ 6858000 h 6858000"/>
              <a:gd name="connsiteX450" fmla="*/ 1926261 w 7467600"/>
              <a:gd name="connsiteY450" fmla="*/ 6784064 h 6858000"/>
              <a:gd name="connsiteX451" fmla="*/ 1922724 w 7467600"/>
              <a:gd name="connsiteY451" fmla="*/ 6765577 h 6858000"/>
              <a:gd name="connsiteX452" fmla="*/ 1904650 w 7467600"/>
              <a:gd name="connsiteY452" fmla="*/ 6639616 h 6858000"/>
              <a:gd name="connsiteX453" fmla="*/ 1885273 w 7467600"/>
              <a:gd name="connsiteY453" fmla="*/ 6858000 h 6858000"/>
              <a:gd name="connsiteX454" fmla="*/ 1854363 w 7467600"/>
              <a:gd name="connsiteY454" fmla="*/ 6858000 h 6858000"/>
              <a:gd name="connsiteX455" fmla="*/ 1880391 w 7467600"/>
              <a:gd name="connsiteY455" fmla="*/ 6603796 h 6858000"/>
              <a:gd name="connsiteX456" fmla="*/ 1818273 w 7467600"/>
              <a:gd name="connsiteY456" fmla="*/ 6715729 h 6858000"/>
              <a:gd name="connsiteX457" fmla="*/ 1794691 w 7467600"/>
              <a:gd name="connsiteY457" fmla="*/ 6843239 h 6858000"/>
              <a:gd name="connsiteX458" fmla="*/ 1794914 w 7467600"/>
              <a:gd name="connsiteY458" fmla="*/ 6858000 h 6858000"/>
              <a:gd name="connsiteX459" fmla="*/ 1746128 w 7467600"/>
              <a:gd name="connsiteY459" fmla="*/ 6858000 h 6858000"/>
              <a:gd name="connsiteX460" fmla="*/ 1753934 w 7467600"/>
              <a:gd name="connsiteY460" fmla="*/ 6724796 h 6858000"/>
              <a:gd name="connsiteX461" fmla="*/ 1792053 w 7467600"/>
              <a:gd name="connsiteY461" fmla="*/ 6572396 h 6858000"/>
              <a:gd name="connsiteX462" fmla="*/ 1862248 w 7467600"/>
              <a:gd name="connsiteY462" fmla="*/ 6266397 h 6858000"/>
              <a:gd name="connsiteX463" fmla="*/ 1862250 w 7467600"/>
              <a:gd name="connsiteY463" fmla="*/ 6033531 h 6858000"/>
              <a:gd name="connsiteX464" fmla="*/ 1211999 w 7467600"/>
              <a:gd name="connsiteY464" fmla="*/ 6683610 h 6858000"/>
              <a:gd name="connsiteX465" fmla="*/ 1213266 w 7467600"/>
              <a:gd name="connsiteY465" fmla="*/ 6691947 h 6858000"/>
              <a:gd name="connsiteX466" fmla="*/ 1203370 w 7467600"/>
              <a:gd name="connsiteY466" fmla="*/ 6850676 h 6858000"/>
              <a:gd name="connsiteX467" fmla="*/ 1203671 w 7467600"/>
              <a:gd name="connsiteY467" fmla="*/ 6858000 h 6858000"/>
              <a:gd name="connsiteX468" fmla="*/ 1143180 w 7467600"/>
              <a:gd name="connsiteY468" fmla="*/ 6858000 h 6858000"/>
              <a:gd name="connsiteX469" fmla="*/ 1142176 w 7467600"/>
              <a:gd name="connsiteY469" fmla="*/ 6766045 h 6858000"/>
              <a:gd name="connsiteX470" fmla="*/ 1067484 w 7467600"/>
              <a:gd name="connsiteY470" fmla="*/ 6858000 h 6858000"/>
              <a:gd name="connsiteX471" fmla="*/ 953928 w 7467600"/>
              <a:gd name="connsiteY471" fmla="*/ 6858000 h 6858000"/>
              <a:gd name="connsiteX472" fmla="*/ 959715 w 7467600"/>
              <a:gd name="connsiteY472" fmla="*/ 6850185 h 6858000"/>
              <a:gd name="connsiteX473" fmla="*/ 1483788 w 7467600"/>
              <a:gd name="connsiteY473" fmla="*/ 6259174 h 6858000"/>
              <a:gd name="connsiteX474" fmla="*/ 1100671 w 7467600"/>
              <a:gd name="connsiteY474" fmla="*/ 6252137 h 6858000"/>
              <a:gd name="connsiteX475" fmla="*/ 1090144 w 7467600"/>
              <a:gd name="connsiteY475" fmla="*/ 6256748 h 6858000"/>
              <a:gd name="connsiteX476" fmla="*/ 1095872 w 7467600"/>
              <a:gd name="connsiteY476" fmla="*/ 6271892 h 6858000"/>
              <a:gd name="connsiteX477" fmla="*/ 262785 w 7467600"/>
              <a:gd name="connsiteY477" fmla="*/ 6845450 h 6858000"/>
              <a:gd name="connsiteX478" fmla="*/ 209968 w 7467600"/>
              <a:gd name="connsiteY478" fmla="*/ 6770713 h 6858000"/>
              <a:gd name="connsiteX479" fmla="*/ 873460 w 7467600"/>
              <a:gd name="connsiteY479" fmla="*/ 6253768 h 6858000"/>
              <a:gd name="connsiteX480" fmla="*/ 192686 w 7467600"/>
              <a:gd name="connsiteY480" fmla="*/ 5849257 h 6858000"/>
              <a:gd name="connsiteX481" fmla="*/ 4696 w 7467600"/>
              <a:gd name="connsiteY481" fmla="*/ 5697668 h 6858000"/>
              <a:gd name="connsiteX482" fmla="*/ 0 w 7467600"/>
              <a:gd name="connsiteY482" fmla="*/ 5689984 h 6858000"/>
              <a:gd name="connsiteX483" fmla="*/ 0 w 7467600"/>
              <a:gd name="connsiteY483" fmla="*/ 5513472 h 6858000"/>
              <a:gd name="connsiteX484" fmla="*/ 174101 w 7467600"/>
              <a:gd name="connsiteY484" fmla="*/ 5620277 h 6858000"/>
              <a:gd name="connsiteX485" fmla="*/ 891800 w 7467600"/>
              <a:gd name="connsiteY485" fmla="*/ 6036935 h 6858000"/>
              <a:gd name="connsiteX486" fmla="*/ 1072219 w 7467600"/>
              <a:gd name="connsiteY486" fmla="*/ 6169443 h 6858000"/>
              <a:gd name="connsiteX487" fmla="*/ 1074117 w 7467600"/>
              <a:gd name="connsiteY487" fmla="*/ 6170301 h 6858000"/>
              <a:gd name="connsiteX488" fmla="*/ 1083114 w 7467600"/>
              <a:gd name="connsiteY488" fmla="*/ 6174131 h 6858000"/>
              <a:gd name="connsiteX489" fmla="*/ 1543010 w 7467600"/>
              <a:gd name="connsiteY489" fmla="*/ 6191140 h 6858000"/>
              <a:gd name="connsiteX490" fmla="*/ 1551080 w 7467600"/>
              <a:gd name="connsiteY490" fmla="*/ 6195006 h 6858000"/>
              <a:gd name="connsiteX491" fmla="*/ 2345443 w 7467600"/>
              <a:gd name="connsiteY491" fmla="*/ 5549882 h 6858000"/>
              <a:gd name="connsiteX492" fmla="*/ 1721499 w 7467600"/>
              <a:gd name="connsiteY492" fmla="*/ 5599969 h 6858000"/>
              <a:gd name="connsiteX493" fmla="*/ 767716 w 7467600"/>
              <a:gd name="connsiteY493" fmla="*/ 5472768 h 6858000"/>
              <a:gd name="connsiteX494" fmla="*/ 722147 w 7467600"/>
              <a:gd name="connsiteY494" fmla="*/ 5393091 h 6858000"/>
              <a:gd name="connsiteX495" fmla="*/ 1485552 w 7467600"/>
              <a:gd name="connsiteY495" fmla="*/ 5313202 h 6858000"/>
              <a:gd name="connsiteX496" fmla="*/ 2143004 w 7467600"/>
              <a:gd name="connsiteY496" fmla="*/ 5402420 h 6858000"/>
              <a:gd name="connsiteX497" fmla="*/ 1933391 w 7467600"/>
              <a:gd name="connsiteY497" fmla="*/ 5156971 h 6858000"/>
              <a:gd name="connsiteX498" fmla="*/ 1827118 w 7467600"/>
              <a:gd name="connsiteY498" fmla="*/ 4968410 h 6858000"/>
              <a:gd name="connsiteX499" fmla="*/ 1837349 w 7467600"/>
              <a:gd name="connsiteY499" fmla="*/ 4956357 h 6858000"/>
              <a:gd name="connsiteX500" fmla="*/ 2162835 w 7467600"/>
              <a:gd name="connsiteY500" fmla="*/ 5187853 h 6858000"/>
              <a:gd name="connsiteX501" fmla="*/ 2257167 w 7467600"/>
              <a:gd name="connsiteY501" fmla="*/ 5462123 h 6858000"/>
              <a:gd name="connsiteX502" fmla="*/ 2261598 w 7467600"/>
              <a:gd name="connsiteY502" fmla="*/ 5467998 h 6858000"/>
              <a:gd name="connsiteX503" fmla="*/ 2437177 w 7467600"/>
              <a:gd name="connsiteY503" fmla="*/ 5479608 h 6858000"/>
              <a:gd name="connsiteX504" fmla="*/ 2445247 w 7467600"/>
              <a:gd name="connsiteY504" fmla="*/ 5483476 h 6858000"/>
              <a:gd name="connsiteX505" fmla="*/ 2743626 w 7467600"/>
              <a:gd name="connsiteY505" fmla="*/ 5304819 h 6858000"/>
              <a:gd name="connsiteX506" fmla="*/ 3048102 w 7467600"/>
              <a:gd name="connsiteY506" fmla="*/ 5150595 h 6858000"/>
              <a:gd name="connsiteX507" fmla="*/ 1799414 w 7467600"/>
              <a:gd name="connsiteY507" fmla="*/ 4694732 h 6858000"/>
              <a:gd name="connsiteX508" fmla="*/ 1771735 w 7467600"/>
              <a:gd name="connsiteY508" fmla="*/ 4619929 h 6858000"/>
              <a:gd name="connsiteX509" fmla="*/ 3104273 w 7467600"/>
              <a:gd name="connsiteY509" fmla="*/ 5076159 h 6858000"/>
              <a:gd name="connsiteX510" fmla="*/ 3113245 w 7467600"/>
              <a:gd name="connsiteY510" fmla="*/ 5090705 h 6858000"/>
              <a:gd name="connsiteX511" fmla="*/ 3126294 w 7467600"/>
              <a:gd name="connsiteY511" fmla="*/ 5114400 h 6858000"/>
              <a:gd name="connsiteX512" fmla="*/ 3937433 w 7467600"/>
              <a:gd name="connsiteY512" fmla="*/ 4830473 h 6858000"/>
              <a:gd name="connsiteX513" fmla="*/ 3590475 w 7467600"/>
              <a:gd name="connsiteY513" fmla="*/ 4597974 h 6858000"/>
              <a:gd name="connsiteX514" fmla="*/ 3100264 w 7467600"/>
              <a:gd name="connsiteY514" fmla="*/ 4579845 h 6858000"/>
              <a:gd name="connsiteX515" fmla="*/ 2183576 w 7467600"/>
              <a:gd name="connsiteY515" fmla="*/ 4227150 h 6858000"/>
              <a:gd name="connsiteX516" fmla="*/ 2151029 w 7467600"/>
              <a:gd name="connsiteY516" fmla="*/ 4146947 h 6858000"/>
              <a:gd name="connsiteX517" fmla="*/ 3563434 w 7467600"/>
              <a:gd name="connsiteY517" fmla="*/ 4469115 h 6858000"/>
              <a:gd name="connsiteX518" fmla="*/ 3177952 w 7467600"/>
              <a:gd name="connsiteY518" fmla="*/ 3657386 h 6858000"/>
              <a:gd name="connsiteX519" fmla="*/ 3189263 w 7467600"/>
              <a:gd name="connsiteY519" fmla="*/ 3625726 h 6858000"/>
              <a:gd name="connsiteX520" fmla="*/ 3560912 w 7467600"/>
              <a:gd name="connsiteY520" fmla="*/ 4079863 h 6858000"/>
              <a:gd name="connsiteX521" fmla="*/ 3626636 w 7467600"/>
              <a:gd name="connsiteY521" fmla="*/ 4512230 h 6858000"/>
              <a:gd name="connsiteX522" fmla="*/ 3653088 w 7467600"/>
              <a:gd name="connsiteY522" fmla="*/ 4521417 h 6858000"/>
              <a:gd name="connsiteX523" fmla="*/ 3988128 w 7467600"/>
              <a:gd name="connsiteY523" fmla="*/ 4817267 h 6858000"/>
              <a:gd name="connsiteX524" fmla="*/ 4830582 w 7467600"/>
              <a:gd name="connsiteY524" fmla="*/ 4676000 h 6858000"/>
              <a:gd name="connsiteX525" fmla="*/ 4830100 w 7467600"/>
              <a:gd name="connsiteY525" fmla="*/ 4675554 h 6858000"/>
              <a:gd name="connsiteX526" fmla="*/ 4036318 w 7467600"/>
              <a:gd name="connsiteY526" fmla="*/ 4147013 h 6858000"/>
              <a:gd name="connsiteX527" fmla="*/ 3432098 w 7467600"/>
              <a:gd name="connsiteY527" fmla="*/ 3537312 h 6858000"/>
              <a:gd name="connsiteX528" fmla="*/ 3446761 w 7467600"/>
              <a:gd name="connsiteY528" fmla="*/ 3461278 h 6858000"/>
              <a:gd name="connsiteX529" fmla="*/ 4419733 w 7467600"/>
              <a:gd name="connsiteY529" fmla="*/ 3963555 h 6858000"/>
              <a:gd name="connsiteX530" fmla="*/ 4781371 w 7467600"/>
              <a:gd name="connsiteY530" fmla="*/ 4458604 h 6858000"/>
              <a:gd name="connsiteX531" fmla="*/ 4780440 w 7467600"/>
              <a:gd name="connsiteY531" fmla="*/ 4470290 h 6858000"/>
              <a:gd name="connsiteX532" fmla="*/ 4898954 w 7467600"/>
              <a:gd name="connsiteY532" fmla="*/ 4662092 h 6858000"/>
              <a:gd name="connsiteX533" fmla="*/ 4900699 w 7467600"/>
              <a:gd name="connsiteY533" fmla="*/ 4670867 h 6858000"/>
              <a:gd name="connsiteX534" fmla="*/ 5714511 w 7467600"/>
              <a:gd name="connsiteY534" fmla="*/ 4663483 h 6858000"/>
              <a:gd name="connsiteX535" fmla="*/ 5464793 w 7467600"/>
              <a:gd name="connsiteY535" fmla="*/ 4393556 h 6858000"/>
              <a:gd name="connsiteX536" fmla="*/ 5461897 w 7467600"/>
              <a:gd name="connsiteY536" fmla="*/ 4390879 h 6858000"/>
              <a:gd name="connsiteX537" fmla="*/ 4294126 w 7467600"/>
              <a:gd name="connsiteY537" fmla="*/ 3303048 h 6858000"/>
              <a:gd name="connsiteX538" fmla="*/ 4305321 w 7467600"/>
              <a:gd name="connsiteY538" fmla="*/ 3256953 h 6858000"/>
              <a:gd name="connsiteX539" fmla="*/ 4949299 w 7467600"/>
              <a:gd name="connsiteY539" fmla="*/ 3766336 h 6858000"/>
              <a:gd name="connsiteX540" fmla="*/ 5291452 w 7467600"/>
              <a:gd name="connsiteY540" fmla="*/ 4076801 h 6858000"/>
              <a:gd name="connsiteX541" fmla="*/ 5434998 w 7467600"/>
              <a:gd name="connsiteY541" fmla="*/ 4254100 h 6858000"/>
              <a:gd name="connsiteX542" fmla="*/ 5351015 w 7467600"/>
              <a:gd name="connsiteY542" fmla="*/ 3760989 h 6858000"/>
              <a:gd name="connsiteX543" fmla="*/ 5413780 w 7467600"/>
              <a:gd name="connsiteY543" fmla="*/ 2966265 h 6858000"/>
              <a:gd name="connsiteX544" fmla="*/ 5425627 w 7467600"/>
              <a:gd name="connsiteY544" fmla="*/ 2954192 h 6858000"/>
              <a:gd name="connsiteX545" fmla="*/ 6604735 w 7467600"/>
              <a:gd name="connsiteY545" fmla="*/ 2041381 h 6858000"/>
              <a:gd name="connsiteX546" fmla="*/ 7204487 w 7467600"/>
              <a:gd name="connsiteY546" fmla="*/ 2742112 h 6858000"/>
              <a:gd name="connsiteX547" fmla="*/ 7131592 w 7467600"/>
              <a:gd name="connsiteY547" fmla="*/ 2672096 h 6858000"/>
              <a:gd name="connsiteX548" fmla="*/ 6996344 w 7467600"/>
              <a:gd name="connsiteY548" fmla="*/ 2518310 h 6858000"/>
              <a:gd name="connsiteX549" fmla="*/ 6735495 w 7467600"/>
              <a:gd name="connsiteY549" fmla="*/ 2196890 h 6858000"/>
              <a:gd name="connsiteX550" fmla="*/ 6721901 w 7467600"/>
              <a:gd name="connsiteY550" fmla="*/ 2179274 h 6858000"/>
              <a:gd name="connsiteX551" fmla="*/ 6604735 w 7467600"/>
              <a:gd name="connsiteY551" fmla="*/ 2041381 h 6858000"/>
              <a:gd name="connsiteX552" fmla="*/ 6591670 w 7467600"/>
              <a:gd name="connsiteY552" fmla="*/ 1988277 h 6858000"/>
              <a:gd name="connsiteX553" fmla="*/ 6747349 w 7467600"/>
              <a:gd name="connsiteY553" fmla="*/ 2160069 h 6858000"/>
              <a:gd name="connsiteX554" fmla="*/ 6760943 w 7467600"/>
              <a:gd name="connsiteY554" fmla="*/ 2177686 h 6858000"/>
              <a:gd name="connsiteX555" fmla="*/ 7021065 w 7467600"/>
              <a:gd name="connsiteY555" fmla="*/ 2498102 h 6858000"/>
              <a:gd name="connsiteX556" fmla="*/ 7155223 w 7467600"/>
              <a:gd name="connsiteY556" fmla="*/ 2650386 h 6858000"/>
              <a:gd name="connsiteX557" fmla="*/ 7203167 w 7467600"/>
              <a:gd name="connsiteY557" fmla="*/ 2697288 h 6858000"/>
              <a:gd name="connsiteX558" fmla="*/ 6937703 w 7467600"/>
              <a:gd name="connsiteY558" fmla="*/ 2321981 h 6858000"/>
              <a:gd name="connsiteX559" fmla="*/ 6591670 w 7467600"/>
              <a:gd name="connsiteY559" fmla="*/ 1988277 h 6858000"/>
              <a:gd name="connsiteX560" fmla="*/ 5798671 w 7467600"/>
              <a:gd name="connsiteY560" fmla="*/ 1981601 h 6858000"/>
              <a:gd name="connsiteX561" fmla="*/ 5754709 w 7467600"/>
              <a:gd name="connsiteY561" fmla="*/ 2071454 h 6858000"/>
              <a:gd name="connsiteX562" fmla="*/ 5763044 w 7467600"/>
              <a:gd name="connsiteY562" fmla="*/ 2842206 h 6858000"/>
              <a:gd name="connsiteX563" fmla="*/ 5764974 w 7467600"/>
              <a:gd name="connsiteY563" fmla="*/ 2799609 h 6858000"/>
              <a:gd name="connsiteX564" fmla="*/ 5767665 w 7467600"/>
              <a:gd name="connsiteY564" fmla="*/ 2666409 h 6858000"/>
              <a:gd name="connsiteX565" fmla="*/ 5763055 w 7467600"/>
              <a:gd name="connsiteY565" fmla="*/ 2579705 h 6858000"/>
              <a:gd name="connsiteX566" fmla="*/ 5758079 w 7467600"/>
              <a:gd name="connsiteY566" fmla="*/ 2492508 h 6858000"/>
              <a:gd name="connsiteX567" fmla="*/ 5779325 w 7467600"/>
              <a:gd name="connsiteY567" fmla="*/ 2197069 h 6858000"/>
              <a:gd name="connsiteX568" fmla="*/ 5798671 w 7467600"/>
              <a:gd name="connsiteY568" fmla="*/ 1981601 h 6858000"/>
              <a:gd name="connsiteX569" fmla="*/ 5829202 w 7467600"/>
              <a:gd name="connsiteY569" fmla="*/ 1971679 h 6858000"/>
              <a:gd name="connsiteX570" fmla="*/ 5809558 w 7467600"/>
              <a:gd name="connsiteY570" fmla="*/ 2198043 h 6858000"/>
              <a:gd name="connsiteX571" fmla="*/ 5788653 w 7467600"/>
              <a:gd name="connsiteY571" fmla="*/ 2489430 h 6858000"/>
              <a:gd name="connsiteX572" fmla="*/ 5793439 w 7467600"/>
              <a:gd name="connsiteY572" fmla="*/ 2575235 h 6858000"/>
              <a:gd name="connsiteX573" fmla="*/ 5796837 w 7467600"/>
              <a:gd name="connsiteY573" fmla="*/ 2637633 h 6858000"/>
              <a:gd name="connsiteX574" fmla="*/ 5818614 w 7467600"/>
              <a:gd name="connsiteY574" fmla="*/ 2473055 h 6858000"/>
              <a:gd name="connsiteX575" fmla="*/ 5829202 w 7467600"/>
              <a:gd name="connsiteY575" fmla="*/ 1971679 h 6858000"/>
              <a:gd name="connsiteX576" fmla="*/ 5911389 w 7467600"/>
              <a:gd name="connsiteY576" fmla="*/ 1898371 h 6858000"/>
              <a:gd name="connsiteX577" fmla="*/ 6237627 w 7467600"/>
              <a:gd name="connsiteY577" fmla="*/ 2231921 h 6858000"/>
              <a:gd name="connsiteX578" fmla="*/ 5911389 w 7467600"/>
              <a:gd name="connsiteY578" fmla="*/ 1898371 h 6858000"/>
              <a:gd name="connsiteX579" fmla="*/ 6944437 w 7467600"/>
              <a:gd name="connsiteY579" fmla="*/ 1575402 h 6858000"/>
              <a:gd name="connsiteX580" fmla="*/ 6304730 w 7467600"/>
              <a:gd name="connsiteY580" fmla="*/ 1766654 h 6858000"/>
              <a:gd name="connsiteX581" fmla="*/ 6944437 w 7467600"/>
              <a:gd name="connsiteY581" fmla="*/ 1575402 h 6858000"/>
              <a:gd name="connsiteX582" fmla="*/ 7019523 w 7467600"/>
              <a:gd name="connsiteY582" fmla="*/ 1519450 h 6858000"/>
              <a:gd name="connsiteX583" fmla="*/ 6298091 w 7467600"/>
              <a:gd name="connsiteY583" fmla="*/ 1737122 h 6858000"/>
              <a:gd name="connsiteX584" fmla="*/ 7019523 w 7467600"/>
              <a:gd name="connsiteY584" fmla="*/ 1519450 h 6858000"/>
              <a:gd name="connsiteX585" fmla="*/ 2399523 w 7467600"/>
              <a:gd name="connsiteY585" fmla="*/ 1428234 h 6858000"/>
              <a:gd name="connsiteX586" fmla="*/ 2224982 w 7467600"/>
              <a:gd name="connsiteY586" fmla="*/ 1826201 h 6858000"/>
              <a:gd name="connsiteX587" fmla="*/ 2096099 w 7467600"/>
              <a:gd name="connsiteY587" fmla="*/ 2345900 h 6858000"/>
              <a:gd name="connsiteX588" fmla="*/ 2283317 w 7467600"/>
              <a:gd name="connsiteY588" fmla="*/ 1796925 h 6858000"/>
              <a:gd name="connsiteX589" fmla="*/ 2399523 w 7467600"/>
              <a:gd name="connsiteY589" fmla="*/ 1428234 h 6858000"/>
              <a:gd name="connsiteX590" fmla="*/ 2448558 w 7467600"/>
              <a:gd name="connsiteY590" fmla="*/ 1373435 h 6858000"/>
              <a:gd name="connsiteX591" fmla="*/ 2312521 w 7467600"/>
              <a:gd name="connsiteY591" fmla="*/ 1806140 h 6858000"/>
              <a:gd name="connsiteX592" fmla="*/ 2127533 w 7467600"/>
              <a:gd name="connsiteY592" fmla="*/ 2348380 h 6858000"/>
              <a:gd name="connsiteX593" fmla="*/ 2358080 w 7467600"/>
              <a:gd name="connsiteY593" fmla="*/ 1866134 h 6858000"/>
              <a:gd name="connsiteX594" fmla="*/ 2407436 w 7467600"/>
              <a:gd name="connsiteY594" fmla="*/ 1651070 h 6858000"/>
              <a:gd name="connsiteX595" fmla="*/ 2448558 w 7467600"/>
              <a:gd name="connsiteY595" fmla="*/ 1373435 h 6858000"/>
              <a:gd name="connsiteX596" fmla="*/ 278707 w 7467600"/>
              <a:gd name="connsiteY596" fmla="*/ 1352270 h 6858000"/>
              <a:gd name="connsiteX597" fmla="*/ 321570 w 7467600"/>
              <a:gd name="connsiteY597" fmla="*/ 1861610 h 6858000"/>
              <a:gd name="connsiteX598" fmla="*/ 294281 w 7467600"/>
              <a:gd name="connsiteY598" fmla="*/ 1440658 h 6858000"/>
              <a:gd name="connsiteX599" fmla="*/ 278707 w 7467600"/>
              <a:gd name="connsiteY599" fmla="*/ 1352270 h 6858000"/>
              <a:gd name="connsiteX600" fmla="*/ 1423821 w 7467600"/>
              <a:gd name="connsiteY600" fmla="*/ 1351958 h 6858000"/>
              <a:gd name="connsiteX601" fmla="*/ 1638521 w 7467600"/>
              <a:gd name="connsiteY601" fmla="*/ 1908470 h 6858000"/>
              <a:gd name="connsiteX602" fmla="*/ 1754199 w 7467600"/>
              <a:gd name="connsiteY602" fmla="*/ 2149284 h 6858000"/>
              <a:gd name="connsiteX603" fmla="*/ 1908359 w 7467600"/>
              <a:gd name="connsiteY603" fmla="*/ 2364988 h 6858000"/>
              <a:gd name="connsiteX604" fmla="*/ 1647661 w 7467600"/>
              <a:gd name="connsiteY604" fmla="*/ 1825945 h 6858000"/>
              <a:gd name="connsiteX605" fmla="*/ 1423821 w 7467600"/>
              <a:gd name="connsiteY605" fmla="*/ 1351958 h 6858000"/>
              <a:gd name="connsiteX606" fmla="*/ 1431890 w 7467600"/>
              <a:gd name="connsiteY606" fmla="*/ 1306475 h 6858000"/>
              <a:gd name="connsiteX607" fmla="*/ 1507597 w 7467600"/>
              <a:gd name="connsiteY607" fmla="*/ 1446132 h 6858000"/>
              <a:gd name="connsiteX608" fmla="*/ 1674586 w 7467600"/>
              <a:gd name="connsiteY608" fmla="*/ 1813832 h 6858000"/>
              <a:gd name="connsiteX609" fmla="*/ 1815950 w 7467600"/>
              <a:gd name="connsiteY609" fmla="*/ 2128564 h 6858000"/>
              <a:gd name="connsiteX610" fmla="*/ 1984242 w 7467600"/>
              <a:gd name="connsiteY610" fmla="*/ 2430829 h 6858000"/>
              <a:gd name="connsiteX611" fmla="*/ 2014023 w 7467600"/>
              <a:gd name="connsiteY611" fmla="*/ 2450995 h 6858000"/>
              <a:gd name="connsiteX612" fmla="*/ 1747337 w 7467600"/>
              <a:gd name="connsiteY612" fmla="*/ 1855264 h 6858000"/>
              <a:gd name="connsiteX613" fmla="*/ 1533749 w 7467600"/>
              <a:gd name="connsiteY613" fmla="*/ 1478656 h 6858000"/>
              <a:gd name="connsiteX614" fmla="*/ 1431890 w 7467600"/>
              <a:gd name="connsiteY614" fmla="*/ 1306475 h 6858000"/>
              <a:gd name="connsiteX615" fmla="*/ 5052692 w 7467600"/>
              <a:gd name="connsiteY615" fmla="*/ 1292994 h 6858000"/>
              <a:gd name="connsiteX616" fmla="*/ 5200661 w 7467600"/>
              <a:gd name="connsiteY616" fmla="*/ 1635186 h 6858000"/>
              <a:gd name="connsiteX617" fmla="*/ 5297138 w 7467600"/>
              <a:gd name="connsiteY617" fmla="*/ 1906351 h 6858000"/>
              <a:gd name="connsiteX618" fmla="*/ 5052692 w 7467600"/>
              <a:gd name="connsiteY618" fmla="*/ 1292994 h 6858000"/>
              <a:gd name="connsiteX619" fmla="*/ 5009948 w 7467600"/>
              <a:gd name="connsiteY619" fmla="*/ 1273619 h 6858000"/>
              <a:gd name="connsiteX620" fmla="*/ 5121777 w 7467600"/>
              <a:gd name="connsiteY620" fmla="*/ 1654213 h 6858000"/>
              <a:gd name="connsiteX621" fmla="*/ 5293545 w 7467600"/>
              <a:gd name="connsiteY621" fmla="*/ 2072247 h 6858000"/>
              <a:gd name="connsiteX622" fmla="*/ 5294042 w 7467600"/>
              <a:gd name="connsiteY622" fmla="*/ 2065019 h 6858000"/>
              <a:gd name="connsiteX623" fmla="*/ 5171936 w 7467600"/>
              <a:gd name="connsiteY623" fmla="*/ 1647613 h 6858000"/>
              <a:gd name="connsiteX624" fmla="*/ 5009948 w 7467600"/>
              <a:gd name="connsiteY624" fmla="*/ 1273619 h 6858000"/>
              <a:gd name="connsiteX625" fmla="*/ 655236 w 7467600"/>
              <a:gd name="connsiteY625" fmla="*/ 1268632 h 6858000"/>
              <a:gd name="connsiteX626" fmla="*/ 839521 w 7467600"/>
              <a:gd name="connsiteY626" fmla="*/ 1685315 h 6858000"/>
              <a:gd name="connsiteX627" fmla="*/ 1109416 w 7467600"/>
              <a:gd name="connsiteY627" fmla="*/ 2061663 h 6858000"/>
              <a:gd name="connsiteX628" fmla="*/ 1298300 w 7467600"/>
              <a:gd name="connsiteY628" fmla="*/ 2247742 h 6858000"/>
              <a:gd name="connsiteX629" fmla="*/ 1125871 w 7467600"/>
              <a:gd name="connsiteY629" fmla="*/ 1989513 h 6858000"/>
              <a:gd name="connsiteX630" fmla="*/ 981574 w 7467600"/>
              <a:gd name="connsiteY630" fmla="*/ 1783157 h 6858000"/>
              <a:gd name="connsiteX631" fmla="*/ 922198 w 7467600"/>
              <a:gd name="connsiteY631" fmla="*/ 1677437 h 6858000"/>
              <a:gd name="connsiteX632" fmla="*/ 869293 w 7467600"/>
              <a:gd name="connsiteY632" fmla="*/ 1583214 h 6858000"/>
              <a:gd name="connsiteX633" fmla="*/ 751431 w 7467600"/>
              <a:gd name="connsiteY633" fmla="*/ 1405731 h 6858000"/>
              <a:gd name="connsiteX634" fmla="*/ 655236 w 7467600"/>
              <a:gd name="connsiteY634" fmla="*/ 1268632 h 6858000"/>
              <a:gd name="connsiteX635" fmla="*/ 6516292 w 7467600"/>
              <a:gd name="connsiteY635" fmla="*/ 1263064 h 6858000"/>
              <a:gd name="connsiteX636" fmla="*/ 5736320 w 7467600"/>
              <a:gd name="connsiteY636" fmla="*/ 1501803 h 6858000"/>
              <a:gd name="connsiteX637" fmla="*/ 6516292 w 7467600"/>
              <a:gd name="connsiteY637" fmla="*/ 1263064 h 6858000"/>
              <a:gd name="connsiteX638" fmla="*/ 291466 w 7467600"/>
              <a:gd name="connsiteY638" fmla="*/ 1250369 h 6858000"/>
              <a:gd name="connsiteX639" fmla="*/ 323180 w 7467600"/>
              <a:gd name="connsiteY639" fmla="*/ 1435283 h 6858000"/>
              <a:gd name="connsiteX640" fmla="*/ 349381 w 7467600"/>
              <a:gd name="connsiteY640" fmla="*/ 1875041 h 6858000"/>
              <a:gd name="connsiteX641" fmla="*/ 374363 w 7467600"/>
              <a:gd name="connsiteY641" fmla="*/ 1506494 h 6858000"/>
              <a:gd name="connsiteX642" fmla="*/ 302168 w 7467600"/>
              <a:gd name="connsiteY642" fmla="*/ 1274495 h 6858000"/>
              <a:gd name="connsiteX643" fmla="*/ 291466 w 7467600"/>
              <a:gd name="connsiteY643" fmla="*/ 1250369 h 6858000"/>
              <a:gd name="connsiteX644" fmla="*/ 678222 w 7467600"/>
              <a:gd name="connsiteY644" fmla="*/ 1248670 h 6858000"/>
              <a:gd name="connsiteX645" fmla="*/ 775536 w 7467600"/>
              <a:gd name="connsiteY645" fmla="*/ 1388015 h 6858000"/>
              <a:gd name="connsiteX646" fmla="*/ 894529 w 7467600"/>
              <a:gd name="connsiteY646" fmla="*/ 1567739 h 6858000"/>
              <a:gd name="connsiteX647" fmla="*/ 948000 w 7467600"/>
              <a:gd name="connsiteY647" fmla="*/ 1663088 h 6858000"/>
              <a:gd name="connsiteX648" fmla="*/ 1006812 w 7467600"/>
              <a:gd name="connsiteY648" fmla="*/ 1767683 h 6858000"/>
              <a:gd name="connsiteX649" fmla="*/ 1149133 w 7467600"/>
              <a:gd name="connsiteY649" fmla="*/ 1971513 h 6858000"/>
              <a:gd name="connsiteX650" fmla="*/ 1333952 w 7467600"/>
              <a:gd name="connsiteY650" fmla="*/ 2251620 h 6858000"/>
              <a:gd name="connsiteX651" fmla="*/ 1337329 w 7467600"/>
              <a:gd name="connsiteY651" fmla="*/ 2258350 h 6858000"/>
              <a:gd name="connsiteX652" fmla="*/ 1014726 w 7467600"/>
              <a:gd name="connsiteY652" fmla="*/ 1615556 h 6858000"/>
              <a:gd name="connsiteX653" fmla="*/ 678222 w 7467600"/>
              <a:gd name="connsiteY653" fmla="*/ 1248670 h 6858000"/>
              <a:gd name="connsiteX654" fmla="*/ 6691602 w 7467600"/>
              <a:gd name="connsiteY654" fmla="*/ 1140573 h 6858000"/>
              <a:gd name="connsiteX655" fmla="*/ 6571100 w 7467600"/>
              <a:gd name="connsiteY655" fmla="*/ 1183662 h 6858000"/>
              <a:gd name="connsiteX656" fmla="*/ 6241687 w 7467600"/>
              <a:gd name="connsiteY656" fmla="*/ 1257600 h 6858000"/>
              <a:gd name="connsiteX657" fmla="*/ 5693009 w 7467600"/>
              <a:gd name="connsiteY657" fmla="*/ 1478256 h 6858000"/>
              <a:gd name="connsiteX658" fmla="*/ 6548420 w 7467600"/>
              <a:gd name="connsiteY658" fmla="*/ 1214599 h 6858000"/>
              <a:gd name="connsiteX659" fmla="*/ 6605473 w 7467600"/>
              <a:gd name="connsiteY659" fmla="*/ 1184686 h 6858000"/>
              <a:gd name="connsiteX660" fmla="*/ 6691602 w 7467600"/>
              <a:gd name="connsiteY660" fmla="*/ 1140573 h 6858000"/>
              <a:gd name="connsiteX661" fmla="*/ 4002475 w 7467600"/>
              <a:gd name="connsiteY661" fmla="*/ 1037802 h 6858000"/>
              <a:gd name="connsiteX662" fmla="*/ 4000324 w 7467600"/>
              <a:gd name="connsiteY662" fmla="*/ 1039362 h 6858000"/>
              <a:gd name="connsiteX663" fmla="*/ 4002862 w 7467600"/>
              <a:gd name="connsiteY663" fmla="*/ 1042866 h 6858000"/>
              <a:gd name="connsiteX664" fmla="*/ 4002475 w 7467600"/>
              <a:gd name="connsiteY664" fmla="*/ 1037802 h 6858000"/>
              <a:gd name="connsiteX665" fmla="*/ 506322 w 7467600"/>
              <a:gd name="connsiteY665" fmla="*/ 1020997 h 6858000"/>
              <a:gd name="connsiteX666" fmla="*/ 533068 w 7467600"/>
              <a:gd name="connsiteY666" fmla="*/ 1029409 h 6858000"/>
              <a:gd name="connsiteX667" fmla="*/ 1232525 w 7467600"/>
              <a:gd name="connsiteY667" fmla="*/ 1804675 h 6858000"/>
              <a:gd name="connsiteX668" fmla="*/ 1388858 w 7467600"/>
              <a:gd name="connsiteY668" fmla="*/ 2368011 h 6858000"/>
              <a:gd name="connsiteX669" fmla="*/ 1384098 w 7467600"/>
              <a:gd name="connsiteY669" fmla="*/ 2378125 h 6858000"/>
              <a:gd name="connsiteX670" fmla="*/ 1425393 w 7467600"/>
              <a:gd name="connsiteY670" fmla="*/ 2589124 h 6858000"/>
              <a:gd name="connsiteX671" fmla="*/ 1424001 w 7467600"/>
              <a:gd name="connsiteY671" fmla="*/ 2597541 h 6858000"/>
              <a:gd name="connsiteX672" fmla="*/ 2152729 w 7467600"/>
              <a:gd name="connsiteY672" fmla="*/ 2864487 h 6858000"/>
              <a:gd name="connsiteX673" fmla="*/ 2020609 w 7467600"/>
              <a:gd name="connsiteY673" fmla="*/ 2539671 h 6858000"/>
              <a:gd name="connsiteX674" fmla="*/ 2018920 w 7467600"/>
              <a:gd name="connsiteY674" fmla="*/ 2536309 h 6858000"/>
              <a:gd name="connsiteX675" fmla="*/ 1342441 w 7467600"/>
              <a:gd name="connsiteY675" fmla="*/ 1173017 h 6858000"/>
              <a:gd name="connsiteX676" fmla="*/ 1367925 w 7467600"/>
              <a:gd name="connsiteY676" fmla="*/ 1135648 h 6858000"/>
              <a:gd name="connsiteX677" fmla="*/ 1771401 w 7467600"/>
              <a:gd name="connsiteY677" fmla="*/ 1806673 h 6858000"/>
              <a:gd name="connsiteX678" fmla="*/ 1972385 w 7467600"/>
              <a:gd name="connsiteY678" fmla="*/ 2198735 h 6858000"/>
              <a:gd name="connsiteX679" fmla="*/ 2040892 w 7467600"/>
              <a:gd name="connsiteY679" fmla="*/ 2405205 h 6858000"/>
              <a:gd name="connsiteX680" fmla="*/ 2131689 w 7467600"/>
              <a:gd name="connsiteY680" fmla="*/ 1936926 h 6858000"/>
              <a:gd name="connsiteX681" fmla="*/ 2454820 w 7467600"/>
              <a:gd name="connsiteY681" fmla="*/ 1248808 h 6858000"/>
              <a:gd name="connsiteX682" fmla="*/ 2492512 w 7467600"/>
              <a:gd name="connsiteY682" fmla="*/ 1302920 h 6858000"/>
              <a:gd name="connsiteX683" fmla="*/ 2081216 w 7467600"/>
              <a:gd name="connsiteY683" fmla="*/ 2527513 h 6858000"/>
              <a:gd name="connsiteX684" fmla="*/ 2081211 w 7467600"/>
              <a:gd name="connsiteY684" fmla="*/ 2528916 h 6858000"/>
              <a:gd name="connsiteX685" fmla="*/ 2199067 w 7467600"/>
              <a:gd name="connsiteY685" fmla="*/ 2884061 h 6858000"/>
              <a:gd name="connsiteX686" fmla="*/ 3192586 w 7467600"/>
              <a:gd name="connsiteY686" fmla="*/ 3411496 h 6858000"/>
              <a:gd name="connsiteX687" fmla="*/ 3182620 w 7467600"/>
              <a:gd name="connsiteY687" fmla="*/ 3483279 h 6858000"/>
              <a:gd name="connsiteX688" fmla="*/ 2435119 w 7467600"/>
              <a:gd name="connsiteY688" fmla="*/ 3080173 h 6858000"/>
              <a:gd name="connsiteX689" fmla="*/ 2410152 w 7467600"/>
              <a:gd name="connsiteY689" fmla="*/ 3063751 h 6858000"/>
              <a:gd name="connsiteX690" fmla="*/ 2408099 w 7467600"/>
              <a:gd name="connsiteY690" fmla="*/ 3064403 h 6858000"/>
              <a:gd name="connsiteX691" fmla="*/ 2407218 w 7467600"/>
              <a:gd name="connsiteY691" fmla="*/ 3070324 h 6858000"/>
              <a:gd name="connsiteX692" fmla="*/ 2380138 w 7467600"/>
              <a:gd name="connsiteY692" fmla="*/ 3099341 h 6858000"/>
              <a:gd name="connsiteX693" fmla="*/ 1765923 w 7467600"/>
              <a:gd name="connsiteY693" fmla="*/ 3581043 h 6858000"/>
              <a:gd name="connsiteX694" fmla="*/ 1702258 w 7467600"/>
              <a:gd name="connsiteY694" fmla="*/ 3612286 h 6858000"/>
              <a:gd name="connsiteX695" fmla="*/ 1538370 w 7467600"/>
              <a:gd name="connsiteY695" fmla="*/ 3811804 h 6858000"/>
              <a:gd name="connsiteX696" fmla="*/ 542867 w 7467600"/>
              <a:gd name="connsiteY696" fmla="*/ 4944092 h 6858000"/>
              <a:gd name="connsiteX697" fmla="*/ 515800 w 7467600"/>
              <a:gd name="connsiteY697" fmla="*/ 4862180 h 6858000"/>
              <a:gd name="connsiteX698" fmla="*/ 909145 w 7467600"/>
              <a:gd name="connsiteY698" fmla="*/ 4199225 h 6858000"/>
              <a:gd name="connsiteX699" fmla="*/ 1214067 w 7467600"/>
              <a:gd name="connsiteY699" fmla="*/ 3908561 h 6858000"/>
              <a:gd name="connsiteX700" fmla="*/ 640967 w 7467600"/>
              <a:gd name="connsiteY700" fmla="*/ 4105601 h 6858000"/>
              <a:gd name="connsiteX701" fmla="*/ 112563 w 7467600"/>
              <a:gd name="connsiteY701" fmla="*/ 4396952 h 6858000"/>
              <a:gd name="connsiteX702" fmla="*/ 0 w 7467600"/>
              <a:gd name="connsiteY702" fmla="*/ 4466006 h 6858000"/>
              <a:gd name="connsiteX703" fmla="*/ 0 w 7467600"/>
              <a:gd name="connsiteY703" fmla="*/ 4233763 h 6858000"/>
              <a:gd name="connsiteX704" fmla="*/ 36881 w 7467600"/>
              <a:gd name="connsiteY704" fmla="*/ 4200118 h 6858000"/>
              <a:gd name="connsiteX705" fmla="*/ 910534 w 7467600"/>
              <a:gd name="connsiteY705" fmla="*/ 3629753 h 6858000"/>
              <a:gd name="connsiteX706" fmla="*/ 1578717 w 7467600"/>
              <a:gd name="connsiteY706" fmla="*/ 3575982 h 6858000"/>
              <a:gd name="connsiteX707" fmla="*/ 2338780 w 7467600"/>
              <a:gd name="connsiteY707" fmla="*/ 3033725 h 6858000"/>
              <a:gd name="connsiteX708" fmla="*/ 1807991 w 7467600"/>
              <a:gd name="connsiteY708" fmla="*/ 2807184 h 6858000"/>
              <a:gd name="connsiteX709" fmla="*/ 1416358 w 7467600"/>
              <a:gd name="connsiteY709" fmla="*/ 3112571 h 6858000"/>
              <a:gd name="connsiteX710" fmla="*/ 939066 w 7467600"/>
              <a:gd name="connsiteY710" fmla="*/ 3378798 h 6858000"/>
              <a:gd name="connsiteX711" fmla="*/ 115099 w 7467600"/>
              <a:gd name="connsiteY711" fmla="*/ 3607650 h 6858000"/>
              <a:gd name="connsiteX712" fmla="*/ 97284 w 7467600"/>
              <a:gd name="connsiteY712" fmla="*/ 3520393 h 6858000"/>
              <a:gd name="connsiteX713" fmla="*/ 922050 w 7467600"/>
              <a:gd name="connsiteY713" fmla="*/ 3074867 h 6858000"/>
              <a:gd name="connsiteX714" fmla="*/ 1405265 w 7467600"/>
              <a:gd name="connsiteY714" fmla="*/ 3016319 h 6858000"/>
              <a:gd name="connsiteX715" fmla="*/ 1407512 w 7467600"/>
              <a:gd name="connsiteY715" fmla="*/ 3018001 h 6858000"/>
              <a:gd name="connsiteX716" fmla="*/ 1726266 w 7467600"/>
              <a:gd name="connsiteY716" fmla="*/ 2777274 h 6858000"/>
              <a:gd name="connsiteX717" fmla="*/ 625390 w 7467600"/>
              <a:gd name="connsiteY717" fmla="*/ 2514541 h 6858000"/>
              <a:gd name="connsiteX718" fmla="*/ 619799 w 7467600"/>
              <a:gd name="connsiteY718" fmla="*/ 2527180 h 6858000"/>
              <a:gd name="connsiteX719" fmla="*/ 310030 w 7467600"/>
              <a:gd name="connsiteY719" fmla="*/ 2771818 h 6858000"/>
              <a:gd name="connsiteX720" fmla="*/ 173877 w 7467600"/>
              <a:gd name="connsiteY720" fmla="*/ 2937056 h 6858000"/>
              <a:gd name="connsiteX721" fmla="*/ 77889 w 7467600"/>
              <a:gd name="connsiteY721" fmla="*/ 3138440 h 6858000"/>
              <a:gd name="connsiteX722" fmla="*/ 0 w 7467600"/>
              <a:gd name="connsiteY722" fmla="*/ 3271395 h 6858000"/>
              <a:gd name="connsiteX723" fmla="*/ 0 w 7467600"/>
              <a:gd name="connsiteY723" fmla="*/ 3153002 h 6858000"/>
              <a:gd name="connsiteX724" fmla="*/ 2386 w 7467600"/>
              <a:gd name="connsiteY724" fmla="*/ 3149203 h 6858000"/>
              <a:gd name="connsiteX725" fmla="*/ 89753 w 7467600"/>
              <a:gd name="connsiteY725" fmla="*/ 2987702 h 6858000"/>
              <a:gd name="connsiteX726" fmla="*/ 76869 w 7467600"/>
              <a:gd name="connsiteY726" fmla="*/ 3005404 h 6858000"/>
              <a:gd name="connsiteX727" fmla="*/ 32049 w 7467600"/>
              <a:gd name="connsiteY727" fmla="*/ 3065814 h 6858000"/>
              <a:gd name="connsiteX728" fmla="*/ 0 w 7467600"/>
              <a:gd name="connsiteY728" fmla="*/ 3108744 h 6858000"/>
              <a:gd name="connsiteX729" fmla="*/ 0 w 7467600"/>
              <a:gd name="connsiteY729" fmla="*/ 3058059 h 6858000"/>
              <a:gd name="connsiteX730" fmla="*/ 7610 w 7467600"/>
              <a:gd name="connsiteY730" fmla="*/ 3047889 h 6858000"/>
              <a:gd name="connsiteX731" fmla="*/ 52419 w 7467600"/>
              <a:gd name="connsiteY731" fmla="*/ 2987479 h 6858000"/>
              <a:gd name="connsiteX732" fmla="*/ 59142 w 7467600"/>
              <a:gd name="connsiteY732" fmla="*/ 2978488 h 6858000"/>
              <a:gd name="connsiteX733" fmla="*/ 0 w 7467600"/>
              <a:gd name="connsiteY733" fmla="*/ 3015334 h 6858000"/>
              <a:gd name="connsiteX734" fmla="*/ 0 w 7467600"/>
              <a:gd name="connsiteY734" fmla="*/ 2914286 h 6858000"/>
              <a:gd name="connsiteX735" fmla="*/ 36383 w 7467600"/>
              <a:gd name="connsiteY735" fmla="*/ 2901128 h 6858000"/>
              <a:gd name="connsiteX736" fmla="*/ 156329 w 7467600"/>
              <a:gd name="connsiteY736" fmla="*/ 2840533 h 6858000"/>
              <a:gd name="connsiteX737" fmla="*/ 358355 w 7467600"/>
              <a:gd name="connsiteY737" fmla="*/ 2620471 h 6858000"/>
              <a:gd name="connsiteX738" fmla="*/ 510577 w 7467600"/>
              <a:gd name="connsiteY738" fmla="*/ 2501244 h 6858000"/>
              <a:gd name="connsiteX739" fmla="*/ 211967 w 7467600"/>
              <a:gd name="connsiteY739" fmla="*/ 2479171 h 6858000"/>
              <a:gd name="connsiteX740" fmla="*/ 0 w 7467600"/>
              <a:gd name="connsiteY740" fmla="*/ 2476398 h 6858000"/>
              <a:gd name="connsiteX741" fmla="*/ 0 w 7467600"/>
              <a:gd name="connsiteY741" fmla="*/ 2389189 h 6858000"/>
              <a:gd name="connsiteX742" fmla="*/ 103062 w 7467600"/>
              <a:gd name="connsiteY742" fmla="*/ 2389518 h 6858000"/>
              <a:gd name="connsiteX743" fmla="*/ 510734 w 7467600"/>
              <a:gd name="connsiteY743" fmla="*/ 2416201 h 6858000"/>
              <a:gd name="connsiteX744" fmla="*/ 279257 w 7467600"/>
              <a:gd name="connsiteY744" fmla="*/ 2092102 h 6858000"/>
              <a:gd name="connsiteX745" fmla="*/ 65265 w 7467600"/>
              <a:gd name="connsiteY745" fmla="*/ 2006049 h 6858000"/>
              <a:gd name="connsiteX746" fmla="*/ 0 w 7467600"/>
              <a:gd name="connsiteY746" fmla="*/ 1982532 h 6858000"/>
              <a:gd name="connsiteX747" fmla="*/ 0 w 7467600"/>
              <a:gd name="connsiteY747" fmla="*/ 1912789 h 6858000"/>
              <a:gd name="connsiteX748" fmla="*/ 97460 w 7467600"/>
              <a:gd name="connsiteY748" fmla="*/ 1953725 h 6858000"/>
              <a:gd name="connsiteX749" fmla="*/ 221272 w 7467600"/>
              <a:gd name="connsiteY749" fmla="*/ 1980766 h 6858000"/>
              <a:gd name="connsiteX750" fmla="*/ 116765 w 7467600"/>
              <a:gd name="connsiteY750" fmla="*/ 1911033 h 6858000"/>
              <a:gd name="connsiteX751" fmla="*/ 16405 w 7467600"/>
              <a:gd name="connsiteY751" fmla="*/ 1803412 h 6858000"/>
              <a:gd name="connsiteX752" fmla="*/ 0 w 7467600"/>
              <a:gd name="connsiteY752" fmla="*/ 1784777 h 6858000"/>
              <a:gd name="connsiteX753" fmla="*/ 0 w 7467600"/>
              <a:gd name="connsiteY753" fmla="*/ 1740082 h 6858000"/>
              <a:gd name="connsiteX754" fmla="*/ 39394 w 7467600"/>
              <a:gd name="connsiteY754" fmla="*/ 1784856 h 6858000"/>
              <a:gd name="connsiteX755" fmla="*/ 135813 w 7467600"/>
              <a:gd name="connsiteY755" fmla="*/ 1888838 h 6858000"/>
              <a:gd name="connsiteX756" fmla="*/ 242575 w 7467600"/>
              <a:gd name="connsiteY756" fmla="*/ 1958841 h 6858000"/>
              <a:gd name="connsiteX757" fmla="*/ 82197 w 7467600"/>
              <a:gd name="connsiteY757" fmla="*/ 1754826 h 6858000"/>
              <a:gd name="connsiteX758" fmla="*/ 0 w 7467600"/>
              <a:gd name="connsiteY758" fmla="*/ 1679650 h 6858000"/>
              <a:gd name="connsiteX759" fmla="*/ 0 w 7467600"/>
              <a:gd name="connsiteY759" fmla="*/ 1602463 h 6858000"/>
              <a:gd name="connsiteX760" fmla="*/ 84689 w 7467600"/>
              <a:gd name="connsiteY760" fmla="*/ 1677442 h 6858000"/>
              <a:gd name="connsiteX761" fmla="*/ 298437 w 7467600"/>
              <a:gd name="connsiteY761" fmla="*/ 1968019 h 6858000"/>
              <a:gd name="connsiteX762" fmla="*/ 227269 w 7467600"/>
              <a:gd name="connsiteY762" fmla="*/ 1114064 h 6858000"/>
              <a:gd name="connsiteX763" fmla="*/ 248003 w 7467600"/>
              <a:gd name="connsiteY763" fmla="*/ 1089613 h 6858000"/>
              <a:gd name="connsiteX764" fmla="*/ 427020 w 7467600"/>
              <a:gd name="connsiteY764" fmla="*/ 1619803 h 6858000"/>
              <a:gd name="connsiteX765" fmla="*/ 340345 w 7467600"/>
              <a:gd name="connsiteY765" fmla="*/ 2027739 h 6858000"/>
              <a:gd name="connsiteX766" fmla="*/ 360865 w 7467600"/>
              <a:gd name="connsiteY766" fmla="*/ 2044827 h 6858000"/>
              <a:gd name="connsiteX767" fmla="*/ 560414 w 7467600"/>
              <a:gd name="connsiteY767" fmla="*/ 2421457 h 6858000"/>
              <a:gd name="connsiteX768" fmla="*/ 1359703 w 7467600"/>
              <a:gd name="connsiteY768" fmla="*/ 2578554 h 6858000"/>
              <a:gd name="connsiteX769" fmla="*/ 1359422 w 7467600"/>
              <a:gd name="connsiteY769" fmla="*/ 2577994 h 6858000"/>
              <a:gd name="connsiteX770" fmla="*/ 828701 w 7467600"/>
              <a:gd name="connsiteY770" fmla="*/ 1839520 h 6858000"/>
              <a:gd name="connsiteX771" fmla="*/ 494427 w 7467600"/>
              <a:gd name="connsiteY771" fmla="*/ 1092333 h 6858000"/>
              <a:gd name="connsiteX772" fmla="*/ 506322 w 7467600"/>
              <a:gd name="connsiteY772" fmla="*/ 1020997 h 6858000"/>
              <a:gd name="connsiteX773" fmla="*/ 4570198 w 7467600"/>
              <a:gd name="connsiteY773" fmla="*/ 978081 h 6858000"/>
              <a:gd name="connsiteX774" fmla="*/ 4523691 w 7467600"/>
              <a:gd name="connsiteY774" fmla="*/ 1127776 h 6858000"/>
              <a:gd name="connsiteX775" fmla="*/ 4509875 w 7467600"/>
              <a:gd name="connsiteY775" fmla="*/ 1167552 h 6858000"/>
              <a:gd name="connsiteX776" fmla="*/ 4478168 w 7467600"/>
              <a:gd name="connsiteY776" fmla="*/ 1260735 h 6858000"/>
              <a:gd name="connsiteX777" fmla="*/ 4409309 w 7467600"/>
              <a:gd name="connsiteY777" fmla="*/ 1666996 h 6858000"/>
              <a:gd name="connsiteX778" fmla="*/ 4370031 w 7467600"/>
              <a:gd name="connsiteY778" fmla="*/ 1955666 h 6858000"/>
              <a:gd name="connsiteX779" fmla="*/ 4570198 w 7467600"/>
              <a:gd name="connsiteY779" fmla="*/ 978081 h 6858000"/>
              <a:gd name="connsiteX780" fmla="*/ 4557898 w 7467600"/>
              <a:gd name="connsiteY780" fmla="*/ 900011 h 6858000"/>
              <a:gd name="connsiteX781" fmla="*/ 4344840 w 7467600"/>
              <a:gd name="connsiteY781" fmla="*/ 1922038 h 6858000"/>
              <a:gd name="connsiteX782" fmla="*/ 4378710 w 7467600"/>
              <a:gd name="connsiteY782" fmla="*/ 1665516 h 6858000"/>
              <a:gd name="connsiteX783" fmla="*/ 4448798 w 7467600"/>
              <a:gd name="connsiteY783" fmla="*/ 1253024 h 6858000"/>
              <a:gd name="connsiteX784" fmla="*/ 4480315 w 7467600"/>
              <a:gd name="connsiteY784" fmla="*/ 1158454 h 6858000"/>
              <a:gd name="connsiteX785" fmla="*/ 4494133 w 7467600"/>
              <a:gd name="connsiteY785" fmla="*/ 1118676 h 6858000"/>
              <a:gd name="connsiteX786" fmla="*/ 4557898 w 7467600"/>
              <a:gd name="connsiteY786" fmla="*/ 900011 h 6858000"/>
              <a:gd name="connsiteX787" fmla="*/ 5870151 w 7467600"/>
              <a:gd name="connsiteY787" fmla="*/ 898890 h 6858000"/>
              <a:gd name="connsiteX788" fmla="*/ 5861335 w 7467600"/>
              <a:gd name="connsiteY788" fmla="*/ 899177 h 6858000"/>
              <a:gd name="connsiteX789" fmla="*/ 5843702 w 7467600"/>
              <a:gd name="connsiteY789" fmla="*/ 899748 h 6858000"/>
              <a:gd name="connsiteX790" fmla="*/ 5651107 w 7467600"/>
              <a:gd name="connsiteY790" fmla="*/ 920306 h 6858000"/>
              <a:gd name="connsiteX791" fmla="*/ 5459407 w 7467600"/>
              <a:gd name="connsiteY791" fmla="*/ 940975 h 6858000"/>
              <a:gd name="connsiteX792" fmla="*/ 5374846 w 7467600"/>
              <a:gd name="connsiteY792" fmla="*/ 941988 h 6858000"/>
              <a:gd name="connsiteX793" fmla="*/ 5256105 w 7467600"/>
              <a:gd name="connsiteY793" fmla="*/ 945632 h 6858000"/>
              <a:gd name="connsiteX794" fmla="*/ 5107071 w 7467600"/>
              <a:gd name="connsiteY794" fmla="*/ 969720 h 6858000"/>
              <a:gd name="connsiteX795" fmla="*/ 4998681 w 7467600"/>
              <a:gd name="connsiteY795" fmla="*/ 988771 h 6858000"/>
              <a:gd name="connsiteX796" fmla="*/ 5870151 w 7467600"/>
              <a:gd name="connsiteY796" fmla="*/ 898890 h 6858000"/>
              <a:gd name="connsiteX797" fmla="*/ 5504425 w 7467600"/>
              <a:gd name="connsiteY797" fmla="*/ 848067 h 6858000"/>
              <a:gd name="connsiteX798" fmla="*/ 4968849 w 7467600"/>
              <a:gd name="connsiteY798" fmla="*/ 962318 h 6858000"/>
              <a:gd name="connsiteX799" fmla="*/ 5104039 w 7467600"/>
              <a:gd name="connsiteY799" fmla="*/ 940634 h 6858000"/>
              <a:gd name="connsiteX800" fmla="*/ 5256311 w 7467600"/>
              <a:gd name="connsiteY800" fmla="*/ 916490 h 6858000"/>
              <a:gd name="connsiteX801" fmla="*/ 5377381 w 7467600"/>
              <a:gd name="connsiteY801" fmla="*/ 912671 h 6858000"/>
              <a:gd name="connsiteX802" fmla="*/ 5460148 w 7467600"/>
              <a:gd name="connsiteY802" fmla="*/ 911442 h 6858000"/>
              <a:gd name="connsiteX803" fmla="*/ 5648971 w 7467600"/>
              <a:gd name="connsiteY803" fmla="*/ 891331 h 6858000"/>
              <a:gd name="connsiteX804" fmla="*/ 5844807 w 7467600"/>
              <a:gd name="connsiteY804" fmla="*/ 870718 h 6858000"/>
              <a:gd name="connsiteX805" fmla="*/ 5862975 w 7467600"/>
              <a:gd name="connsiteY805" fmla="*/ 869756 h 6858000"/>
              <a:gd name="connsiteX806" fmla="*/ 5920887 w 7467600"/>
              <a:gd name="connsiteY806" fmla="*/ 865929 h 6858000"/>
              <a:gd name="connsiteX807" fmla="*/ 5504425 w 7467600"/>
              <a:gd name="connsiteY807" fmla="*/ 848067 h 6858000"/>
              <a:gd name="connsiteX808" fmla="*/ 3607114 w 7467600"/>
              <a:gd name="connsiteY808" fmla="*/ 467441 h 6858000"/>
              <a:gd name="connsiteX809" fmla="*/ 3296242 w 7467600"/>
              <a:gd name="connsiteY809" fmla="*/ 807991 h 6858000"/>
              <a:gd name="connsiteX810" fmla="*/ 3174674 w 7467600"/>
              <a:gd name="connsiteY810" fmla="*/ 919759 h 6858000"/>
              <a:gd name="connsiteX811" fmla="*/ 3042978 w 7467600"/>
              <a:gd name="connsiteY811" fmla="*/ 1054894 h 6858000"/>
              <a:gd name="connsiteX812" fmla="*/ 2968914 w 7467600"/>
              <a:gd name="connsiteY812" fmla="*/ 1133756 h 6858000"/>
              <a:gd name="connsiteX813" fmla="*/ 3103823 w 7467600"/>
              <a:gd name="connsiteY813" fmla="*/ 1026814 h 6858000"/>
              <a:gd name="connsiteX814" fmla="*/ 3607114 w 7467600"/>
              <a:gd name="connsiteY814" fmla="*/ 467441 h 6858000"/>
              <a:gd name="connsiteX815" fmla="*/ 3744487 w 7467600"/>
              <a:gd name="connsiteY815" fmla="*/ 383136 h 6858000"/>
              <a:gd name="connsiteX816" fmla="*/ 3970213 w 7467600"/>
              <a:gd name="connsiteY816" fmla="*/ 995559 h 6858000"/>
              <a:gd name="connsiteX817" fmla="*/ 3744487 w 7467600"/>
              <a:gd name="connsiteY817" fmla="*/ 383136 h 6858000"/>
              <a:gd name="connsiteX818" fmla="*/ 3624562 w 7467600"/>
              <a:gd name="connsiteY818" fmla="*/ 367041 h 6858000"/>
              <a:gd name="connsiteX819" fmla="*/ 3489712 w 7467600"/>
              <a:gd name="connsiteY819" fmla="*/ 485386 h 6858000"/>
              <a:gd name="connsiteX820" fmla="*/ 3182994 w 7467600"/>
              <a:gd name="connsiteY820" fmla="*/ 828265 h 6858000"/>
              <a:gd name="connsiteX821" fmla="*/ 2892114 w 7467600"/>
              <a:gd name="connsiteY821" fmla="*/ 1172635 h 6858000"/>
              <a:gd name="connsiteX822" fmla="*/ 3021459 w 7467600"/>
              <a:gd name="connsiteY822" fmla="*/ 1035385 h 6858000"/>
              <a:gd name="connsiteX823" fmla="*/ 3153873 w 7467600"/>
              <a:gd name="connsiteY823" fmla="*/ 898971 h 6858000"/>
              <a:gd name="connsiteX824" fmla="*/ 3276511 w 7467600"/>
              <a:gd name="connsiteY824" fmla="*/ 786423 h 6858000"/>
              <a:gd name="connsiteX825" fmla="*/ 3584154 w 7467600"/>
              <a:gd name="connsiteY825" fmla="*/ 448218 h 6858000"/>
              <a:gd name="connsiteX826" fmla="*/ 3624562 w 7467600"/>
              <a:gd name="connsiteY826" fmla="*/ 367041 h 6858000"/>
              <a:gd name="connsiteX827" fmla="*/ 3766672 w 7467600"/>
              <a:gd name="connsiteY827" fmla="*/ 359429 h 6858000"/>
              <a:gd name="connsiteX828" fmla="*/ 3996338 w 7467600"/>
              <a:gd name="connsiteY828" fmla="*/ 968237 h 6858000"/>
              <a:gd name="connsiteX829" fmla="*/ 3766672 w 7467600"/>
              <a:gd name="connsiteY829" fmla="*/ 359429 h 6858000"/>
              <a:gd name="connsiteX830" fmla="*/ 5805386 w 7467600"/>
              <a:gd name="connsiteY830" fmla="*/ 239240 h 6858000"/>
              <a:gd name="connsiteX831" fmla="*/ 5736947 w 7467600"/>
              <a:gd name="connsiteY831" fmla="*/ 261367 h 6858000"/>
              <a:gd name="connsiteX832" fmla="*/ 5427012 w 7467600"/>
              <a:gd name="connsiteY832" fmla="*/ 311272 h 6858000"/>
              <a:gd name="connsiteX833" fmla="*/ 5147818 w 7467600"/>
              <a:gd name="connsiteY833" fmla="*/ 322112 h 6858000"/>
              <a:gd name="connsiteX834" fmla="*/ 5060854 w 7467600"/>
              <a:gd name="connsiteY834" fmla="*/ 311882 h 6858000"/>
              <a:gd name="connsiteX835" fmla="*/ 4945989 w 7467600"/>
              <a:gd name="connsiteY835" fmla="*/ 300516 h 6858000"/>
              <a:gd name="connsiteX836" fmla="*/ 5410479 w 7467600"/>
              <a:gd name="connsiteY836" fmla="*/ 348434 h 6858000"/>
              <a:gd name="connsiteX837" fmla="*/ 5805386 w 7467600"/>
              <a:gd name="connsiteY837" fmla="*/ 239240 h 6858000"/>
              <a:gd name="connsiteX838" fmla="*/ 5905192 w 7467600"/>
              <a:gd name="connsiteY838" fmla="*/ 163079 h 6858000"/>
              <a:gd name="connsiteX839" fmla="*/ 5865655 w 7467600"/>
              <a:gd name="connsiteY839" fmla="*/ 171901 h 6858000"/>
              <a:gd name="connsiteX840" fmla="*/ 5259740 w 7467600"/>
              <a:gd name="connsiteY840" fmla="*/ 257013 h 6858000"/>
              <a:gd name="connsiteX841" fmla="*/ 5208466 w 7467600"/>
              <a:gd name="connsiteY841" fmla="*/ 257550 h 6858000"/>
              <a:gd name="connsiteX842" fmla="*/ 4980204 w 7467600"/>
              <a:gd name="connsiteY842" fmla="*/ 271903 h 6858000"/>
              <a:gd name="connsiteX843" fmla="*/ 5068068 w 7467600"/>
              <a:gd name="connsiteY843" fmla="*/ 282244 h 6858000"/>
              <a:gd name="connsiteX844" fmla="*/ 5153231 w 7467600"/>
              <a:gd name="connsiteY844" fmla="*/ 292240 h 6858000"/>
              <a:gd name="connsiteX845" fmla="*/ 5426491 w 7467600"/>
              <a:gd name="connsiteY845" fmla="*/ 281128 h 6858000"/>
              <a:gd name="connsiteX846" fmla="*/ 5731212 w 7467600"/>
              <a:gd name="connsiteY846" fmla="*/ 231951 h 6858000"/>
              <a:gd name="connsiteX847" fmla="*/ 5905192 w 7467600"/>
              <a:gd name="connsiteY847" fmla="*/ 163079 h 6858000"/>
              <a:gd name="connsiteX848" fmla="*/ 5944437 w 7467600"/>
              <a:gd name="connsiteY848" fmla="*/ 113829 h 6858000"/>
              <a:gd name="connsiteX849" fmla="*/ 5825032 w 7467600"/>
              <a:gd name="connsiteY849" fmla="*/ 146405 h 6858000"/>
              <a:gd name="connsiteX850" fmla="*/ 4955599 w 7467600"/>
              <a:gd name="connsiteY850" fmla="*/ 247008 h 6858000"/>
              <a:gd name="connsiteX851" fmla="*/ 5210104 w 7467600"/>
              <a:gd name="connsiteY851" fmla="*/ 228123 h 6858000"/>
              <a:gd name="connsiteX852" fmla="*/ 5261015 w 7467600"/>
              <a:gd name="connsiteY852" fmla="*/ 227087 h 6858000"/>
              <a:gd name="connsiteX853" fmla="*/ 5861181 w 7467600"/>
              <a:gd name="connsiteY853" fmla="*/ 143093 h 6858000"/>
              <a:gd name="connsiteX854" fmla="*/ 5961252 w 7467600"/>
              <a:gd name="connsiteY854" fmla="*/ 114820 h 6858000"/>
              <a:gd name="connsiteX855" fmla="*/ 5944437 w 7467600"/>
              <a:gd name="connsiteY855" fmla="*/ 113829 h 6858000"/>
              <a:gd name="connsiteX856" fmla="*/ 3882765 w 7467600"/>
              <a:gd name="connsiteY856" fmla="*/ 0 h 6858000"/>
              <a:gd name="connsiteX857" fmla="*/ 3995099 w 7467600"/>
              <a:gd name="connsiteY857" fmla="*/ 0 h 6858000"/>
              <a:gd name="connsiteX858" fmla="*/ 4163818 w 7467600"/>
              <a:gd name="connsiteY858" fmla="*/ 234104 h 6858000"/>
              <a:gd name="connsiteX859" fmla="*/ 4172099 w 7467600"/>
              <a:gd name="connsiteY859" fmla="*/ 234207 h 6858000"/>
              <a:gd name="connsiteX860" fmla="*/ 4784282 w 7467600"/>
              <a:gd name="connsiteY860" fmla="*/ 276561 h 6858000"/>
              <a:gd name="connsiteX861" fmla="*/ 4801687 w 7467600"/>
              <a:gd name="connsiteY861" fmla="*/ 267764 h 6858000"/>
              <a:gd name="connsiteX862" fmla="*/ 6082788 w 7467600"/>
              <a:gd name="connsiteY862" fmla="*/ 64119 h 6858000"/>
              <a:gd name="connsiteX863" fmla="*/ 6099442 w 7467600"/>
              <a:gd name="connsiteY863" fmla="*/ 82568 h 6858000"/>
              <a:gd name="connsiteX864" fmla="*/ 4804137 w 7467600"/>
              <a:gd name="connsiteY864" fmla="*/ 320931 h 6858000"/>
              <a:gd name="connsiteX865" fmla="*/ 4227047 w 7467600"/>
              <a:gd name="connsiteY865" fmla="*/ 313415 h 6858000"/>
              <a:gd name="connsiteX866" fmla="*/ 4346041 w 7467600"/>
              <a:gd name="connsiteY866" fmla="*/ 456086 h 6858000"/>
              <a:gd name="connsiteX867" fmla="*/ 4870967 w 7467600"/>
              <a:gd name="connsiteY867" fmla="*/ 963061 h 6858000"/>
              <a:gd name="connsiteX868" fmla="*/ 4889647 w 7467600"/>
              <a:gd name="connsiteY868" fmla="*/ 957147 h 6858000"/>
              <a:gd name="connsiteX869" fmla="*/ 5422504 w 7467600"/>
              <a:gd name="connsiteY869" fmla="*/ 805191 h 6858000"/>
              <a:gd name="connsiteX870" fmla="*/ 6087656 w 7467600"/>
              <a:gd name="connsiteY870" fmla="*/ 826703 h 6858000"/>
              <a:gd name="connsiteX871" fmla="*/ 6058717 w 7467600"/>
              <a:gd name="connsiteY871" fmla="*/ 865992 h 6858000"/>
              <a:gd name="connsiteX872" fmla="*/ 4974153 w 7467600"/>
              <a:gd name="connsiteY872" fmla="*/ 1045456 h 6858000"/>
              <a:gd name="connsiteX873" fmla="*/ 5627835 w 7467600"/>
              <a:gd name="connsiteY873" fmla="*/ 1472077 h 6858000"/>
              <a:gd name="connsiteX874" fmla="*/ 5629817 w 7467600"/>
              <a:gd name="connsiteY874" fmla="*/ 1471412 h 6858000"/>
              <a:gd name="connsiteX875" fmla="*/ 5634124 w 7467600"/>
              <a:gd name="connsiteY875" fmla="*/ 1470572 h 6858000"/>
              <a:gd name="connsiteX876" fmla="*/ 5755832 w 7467600"/>
              <a:gd name="connsiteY876" fmla="*/ 1383886 h 6858000"/>
              <a:gd name="connsiteX877" fmla="*/ 6014186 w 7467600"/>
              <a:gd name="connsiteY877" fmla="*/ 1279799 h 6858000"/>
              <a:gd name="connsiteX878" fmla="*/ 6901619 w 7467600"/>
              <a:gd name="connsiteY878" fmla="*/ 1047874 h 6858000"/>
              <a:gd name="connsiteX879" fmla="*/ 6931566 w 7467600"/>
              <a:gd name="connsiteY879" fmla="*/ 1062034 h 6858000"/>
              <a:gd name="connsiteX880" fmla="*/ 5790982 w 7467600"/>
              <a:gd name="connsiteY880" fmla="*/ 1561380 h 6858000"/>
              <a:gd name="connsiteX881" fmla="*/ 6188971 w 7467600"/>
              <a:gd name="connsiteY881" fmla="*/ 1755168 h 6858000"/>
              <a:gd name="connsiteX882" fmla="*/ 6202446 w 7467600"/>
              <a:gd name="connsiteY882" fmla="*/ 1752268 h 6858000"/>
              <a:gd name="connsiteX883" fmla="*/ 7179560 w 7467600"/>
              <a:gd name="connsiteY883" fmla="*/ 1467551 h 6858000"/>
              <a:gd name="connsiteX884" fmla="*/ 7158730 w 7467600"/>
              <a:gd name="connsiteY884" fmla="*/ 1507835 h 6858000"/>
              <a:gd name="connsiteX885" fmla="*/ 6326959 w 7467600"/>
              <a:gd name="connsiteY885" fmla="*/ 1817686 h 6858000"/>
              <a:gd name="connsiteX886" fmla="*/ 6537433 w 7467600"/>
              <a:gd name="connsiteY886" fmla="*/ 1907790 h 6858000"/>
              <a:gd name="connsiteX887" fmla="*/ 6550221 w 7467600"/>
              <a:gd name="connsiteY887" fmla="*/ 1910729 h 6858000"/>
              <a:gd name="connsiteX888" fmla="*/ 6964438 w 7467600"/>
              <a:gd name="connsiteY888" fmla="*/ 2209505 h 6858000"/>
              <a:gd name="connsiteX889" fmla="*/ 7367862 w 7467600"/>
              <a:gd name="connsiteY889" fmla="*/ 2806833 h 6858000"/>
              <a:gd name="connsiteX890" fmla="*/ 7364329 w 7467600"/>
              <a:gd name="connsiteY890" fmla="*/ 2826907 h 6858000"/>
              <a:gd name="connsiteX891" fmla="*/ 7290545 w 7467600"/>
              <a:gd name="connsiteY891" fmla="*/ 2850663 h 6858000"/>
              <a:gd name="connsiteX892" fmla="*/ 6472036 w 7467600"/>
              <a:gd name="connsiteY892" fmla="*/ 1959003 h 6858000"/>
              <a:gd name="connsiteX893" fmla="*/ 5792897 w 7467600"/>
              <a:gd name="connsiteY893" fmla="*/ 1647747 h 6858000"/>
              <a:gd name="connsiteX894" fmla="*/ 5842751 w 7467600"/>
              <a:gd name="connsiteY894" fmla="*/ 1816112 h 6858000"/>
              <a:gd name="connsiteX895" fmla="*/ 5847424 w 7467600"/>
              <a:gd name="connsiteY895" fmla="*/ 1815776 h 6858000"/>
              <a:gd name="connsiteX896" fmla="*/ 6399821 w 7467600"/>
              <a:gd name="connsiteY896" fmla="*/ 2344799 h 6858000"/>
              <a:gd name="connsiteX897" fmla="*/ 6323232 w 7467600"/>
              <a:gd name="connsiteY897" fmla="*/ 2389634 h 6858000"/>
              <a:gd name="connsiteX898" fmla="*/ 5942958 w 7467600"/>
              <a:gd name="connsiteY898" fmla="*/ 2077708 h 6858000"/>
              <a:gd name="connsiteX899" fmla="*/ 5921559 w 7467600"/>
              <a:gd name="connsiteY899" fmla="*/ 2378596 h 6858000"/>
              <a:gd name="connsiteX900" fmla="*/ 5817651 w 7467600"/>
              <a:gd name="connsiteY900" fmla="*/ 3023919 h 6858000"/>
              <a:gd name="connsiteX901" fmla="*/ 5729634 w 7467600"/>
              <a:gd name="connsiteY901" fmla="*/ 3051849 h 6858000"/>
              <a:gd name="connsiteX902" fmla="*/ 5611018 w 7467600"/>
              <a:gd name="connsiteY902" fmla="*/ 2316769 h 6858000"/>
              <a:gd name="connsiteX903" fmla="*/ 5687608 w 7467600"/>
              <a:gd name="connsiteY903" fmla="*/ 2039972 h 6858000"/>
              <a:gd name="connsiteX904" fmla="*/ 5657554 w 7467600"/>
              <a:gd name="connsiteY904" fmla="*/ 1576445 h 6858000"/>
              <a:gd name="connsiteX905" fmla="*/ 5150475 w 7467600"/>
              <a:gd name="connsiteY905" fmla="*/ 1274012 h 6858000"/>
              <a:gd name="connsiteX906" fmla="*/ 5349142 w 7467600"/>
              <a:gd name="connsiteY906" fmla="*/ 2204405 h 6858000"/>
              <a:gd name="connsiteX907" fmla="*/ 5262214 w 7467600"/>
              <a:gd name="connsiteY907" fmla="*/ 2233836 h 6858000"/>
              <a:gd name="connsiteX908" fmla="*/ 4981539 w 7467600"/>
              <a:gd name="connsiteY908" fmla="*/ 1542201 h 6858000"/>
              <a:gd name="connsiteX909" fmla="*/ 4958461 w 7467600"/>
              <a:gd name="connsiteY909" fmla="*/ 1136957 h 6858000"/>
              <a:gd name="connsiteX910" fmla="*/ 4655015 w 7467600"/>
              <a:gd name="connsiteY910" fmla="*/ 891426 h 6858000"/>
              <a:gd name="connsiteX911" fmla="*/ 4348002 w 7467600"/>
              <a:gd name="connsiteY911" fmla="*/ 2205895 h 6858000"/>
              <a:gd name="connsiteX912" fmla="*/ 4262250 w 7467600"/>
              <a:gd name="connsiteY912" fmla="*/ 2219972 h 6858000"/>
              <a:gd name="connsiteX913" fmla="*/ 4550611 w 7467600"/>
              <a:gd name="connsiteY913" fmla="*/ 817540 h 6858000"/>
              <a:gd name="connsiteX914" fmla="*/ 4564418 w 7467600"/>
              <a:gd name="connsiteY914" fmla="*/ 808293 h 6858000"/>
              <a:gd name="connsiteX915" fmla="*/ 4266388 w 7467600"/>
              <a:gd name="connsiteY915" fmla="*/ 500083 h 6858000"/>
              <a:gd name="connsiteX916" fmla="*/ 4032842 w 7467600"/>
              <a:gd name="connsiteY916" fmla="*/ 211809 h 6858000"/>
              <a:gd name="connsiteX917" fmla="*/ 3882765 w 7467600"/>
              <a:gd name="connsiteY917" fmla="*/ 0 h 6858000"/>
              <a:gd name="connsiteX918" fmla="*/ 3721337 w 7467600"/>
              <a:gd name="connsiteY918" fmla="*/ 0 h 6858000"/>
              <a:gd name="connsiteX919" fmla="*/ 3797544 w 7467600"/>
              <a:gd name="connsiteY919" fmla="*/ 0 h 6858000"/>
              <a:gd name="connsiteX920" fmla="*/ 3775734 w 7467600"/>
              <a:gd name="connsiteY920" fmla="*/ 95131 h 6858000"/>
              <a:gd name="connsiteX921" fmla="*/ 3724807 w 7467600"/>
              <a:gd name="connsiteY921" fmla="*/ 272257 h 6858000"/>
              <a:gd name="connsiteX922" fmla="*/ 3726844 w 7467600"/>
              <a:gd name="connsiteY922" fmla="*/ 282988 h 6858000"/>
              <a:gd name="connsiteX923" fmla="*/ 3742664 w 7467600"/>
              <a:gd name="connsiteY923" fmla="*/ 279918 h 6858000"/>
              <a:gd name="connsiteX924" fmla="*/ 4103910 w 7467600"/>
              <a:gd name="connsiteY924" fmla="*/ 1161917 h 6858000"/>
              <a:gd name="connsiteX925" fmla="*/ 4020269 w 7467600"/>
              <a:gd name="connsiteY925" fmla="*/ 1200406 h 6858000"/>
              <a:gd name="connsiteX926" fmla="*/ 3674882 w 7467600"/>
              <a:gd name="connsiteY926" fmla="*/ 488524 h 6858000"/>
              <a:gd name="connsiteX927" fmla="*/ 3132682 w 7467600"/>
              <a:gd name="connsiteY927" fmla="*/ 1072284 h 6858000"/>
              <a:gd name="connsiteX928" fmla="*/ 2716346 w 7467600"/>
              <a:gd name="connsiteY928" fmla="*/ 1276376 h 6858000"/>
              <a:gd name="connsiteX929" fmla="*/ 2716772 w 7467600"/>
              <a:gd name="connsiteY929" fmla="*/ 1255462 h 6858000"/>
              <a:gd name="connsiteX930" fmla="*/ 3471096 w 7467600"/>
              <a:gd name="connsiteY930" fmla="*/ 437072 h 6858000"/>
              <a:gd name="connsiteX931" fmla="*/ 3639057 w 7467600"/>
              <a:gd name="connsiteY931" fmla="*/ 286334 h 6858000"/>
              <a:gd name="connsiteX932" fmla="*/ 3640309 w 7467600"/>
              <a:gd name="connsiteY932" fmla="*/ 284664 h 6858000"/>
              <a:gd name="connsiteX933" fmla="*/ 3646022 w 7467600"/>
              <a:gd name="connsiteY933" fmla="*/ 276711 h 6858000"/>
              <a:gd name="connsiteX934" fmla="*/ 3707943 w 7467600"/>
              <a:gd name="connsiteY934" fmla="*/ 65958 h 6858000"/>
              <a:gd name="connsiteX935" fmla="*/ 3721337 w 7467600"/>
              <a:gd name="connsiteY935" fmla="*/ 0 h 6858000"/>
              <a:gd name="connsiteX936" fmla="*/ 2867960 w 7467600"/>
              <a:gd name="connsiteY936" fmla="*/ 0 h 6858000"/>
              <a:gd name="connsiteX937" fmla="*/ 2926351 w 7467600"/>
              <a:gd name="connsiteY937" fmla="*/ 0 h 6858000"/>
              <a:gd name="connsiteX938" fmla="*/ 2902823 w 7467600"/>
              <a:gd name="connsiteY938" fmla="*/ 262929 h 6858000"/>
              <a:gd name="connsiteX939" fmla="*/ 2940663 w 7467600"/>
              <a:gd name="connsiteY939" fmla="*/ 140884 h 6858000"/>
              <a:gd name="connsiteX940" fmla="*/ 2947039 w 7467600"/>
              <a:gd name="connsiteY940" fmla="*/ 122524 h 6858000"/>
              <a:gd name="connsiteX941" fmla="*/ 2984316 w 7467600"/>
              <a:gd name="connsiteY941" fmla="*/ 0 h 6858000"/>
              <a:gd name="connsiteX942" fmla="*/ 3016114 w 7467600"/>
              <a:gd name="connsiteY942" fmla="*/ 0 h 6858000"/>
              <a:gd name="connsiteX943" fmla="*/ 2979949 w 7467600"/>
              <a:gd name="connsiteY943" fmla="*/ 119274 h 6858000"/>
              <a:gd name="connsiteX944" fmla="*/ 3023879 w 7467600"/>
              <a:gd name="connsiteY944" fmla="*/ 0 h 6858000"/>
              <a:gd name="connsiteX945" fmla="*/ 3105400 w 7467600"/>
              <a:gd name="connsiteY945" fmla="*/ 0 h 6858000"/>
              <a:gd name="connsiteX946" fmla="*/ 3094669 w 7467600"/>
              <a:gd name="connsiteY946" fmla="*/ 30308 h 6858000"/>
              <a:gd name="connsiteX947" fmla="*/ 2901945 w 7467600"/>
              <a:gd name="connsiteY947" fmla="*/ 466538 h 6858000"/>
              <a:gd name="connsiteX948" fmla="*/ 2815209 w 7467600"/>
              <a:gd name="connsiteY948" fmla="*/ 497361 h 6858000"/>
              <a:gd name="connsiteX949" fmla="*/ 2844845 w 7467600"/>
              <a:gd name="connsiteY949" fmla="*/ 127638 h 6858000"/>
              <a:gd name="connsiteX950" fmla="*/ 2867960 w 7467600"/>
              <a:gd name="connsiteY950" fmla="*/ 0 h 6858000"/>
              <a:gd name="connsiteX951" fmla="*/ 1057230 w 7467600"/>
              <a:gd name="connsiteY951" fmla="*/ 0 h 6858000"/>
              <a:gd name="connsiteX952" fmla="*/ 1111003 w 7467600"/>
              <a:gd name="connsiteY952" fmla="*/ 0 h 6858000"/>
              <a:gd name="connsiteX953" fmla="*/ 1125553 w 7467600"/>
              <a:gd name="connsiteY953" fmla="*/ 52588 h 6858000"/>
              <a:gd name="connsiteX954" fmla="*/ 1304276 w 7467600"/>
              <a:gd name="connsiteY954" fmla="*/ 476275 h 6858000"/>
              <a:gd name="connsiteX955" fmla="*/ 1492066 w 7467600"/>
              <a:gd name="connsiteY955" fmla="*/ 886333 h 6858000"/>
              <a:gd name="connsiteX956" fmla="*/ 1423698 w 7467600"/>
              <a:gd name="connsiteY956" fmla="*/ 710817 h 6858000"/>
              <a:gd name="connsiteX957" fmla="*/ 1357609 w 7467600"/>
              <a:gd name="connsiteY957" fmla="*/ 532892 h 6858000"/>
              <a:gd name="connsiteX958" fmla="*/ 1309550 w 7467600"/>
              <a:gd name="connsiteY958" fmla="*/ 374031 h 6858000"/>
              <a:gd name="connsiteX959" fmla="*/ 1193673 w 7467600"/>
              <a:gd name="connsiteY959" fmla="*/ 49533 h 6858000"/>
              <a:gd name="connsiteX960" fmla="*/ 1164391 w 7467600"/>
              <a:gd name="connsiteY960" fmla="*/ 0 h 6858000"/>
              <a:gd name="connsiteX961" fmla="*/ 1200666 w 7467600"/>
              <a:gd name="connsiteY961" fmla="*/ 0 h 6858000"/>
              <a:gd name="connsiteX962" fmla="*/ 1223408 w 7467600"/>
              <a:gd name="connsiteY962" fmla="*/ 38996 h 6858000"/>
              <a:gd name="connsiteX963" fmla="*/ 1339635 w 7467600"/>
              <a:gd name="connsiteY963" fmla="*/ 365517 h 6858000"/>
              <a:gd name="connsiteX964" fmla="*/ 1387469 w 7467600"/>
              <a:gd name="connsiteY964" fmla="*/ 523079 h 6858000"/>
              <a:gd name="connsiteX965" fmla="*/ 1452685 w 7467600"/>
              <a:gd name="connsiteY965" fmla="*/ 699806 h 6858000"/>
              <a:gd name="connsiteX966" fmla="*/ 1492092 w 7467600"/>
              <a:gd name="connsiteY966" fmla="*/ 800424 h 6858000"/>
              <a:gd name="connsiteX967" fmla="*/ 1455302 w 7467600"/>
              <a:gd name="connsiteY967" fmla="*/ 632913 h 6858000"/>
              <a:gd name="connsiteX968" fmla="*/ 1222336 w 7467600"/>
              <a:gd name="connsiteY968" fmla="*/ 9480 h 6858000"/>
              <a:gd name="connsiteX969" fmla="*/ 1214634 w 7467600"/>
              <a:gd name="connsiteY969" fmla="*/ 0 h 6858000"/>
              <a:gd name="connsiteX970" fmla="*/ 1289827 w 7467600"/>
              <a:gd name="connsiteY970" fmla="*/ 0 h 6858000"/>
              <a:gd name="connsiteX971" fmla="*/ 1321076 w 7467600"/>
              <a:gd name="connsiteY971" fmla="*/ 59722 h 6858000"/>
              <a:gd name="connsiteX972" fmla="*/ 1512579 w 7467600"/>
              <a:gd name="connsiteY972" fmla="*/ 626441 h 6858000"/>
              <a:gd name="connsiteX973" fmla="*/ 1506076 w 7467600"/>
              <a:gd name="connsiteY973" fmla="*/ 1089289 h 6858000"/>
              <a:gd name="connsiteX974" fmla="*/ 1486346 w 7467600"/>
              <a:gd name="connsiteY974" fmla="*/ 1079919 h 6858000"/>
              <a:gd name="connsiteX975" fmla="*/ 1070511 w 7467600"/>
              <a:gd name="connsiteY975" fmla="*/ 48609 h 6858000"/>
              <a:gd name="connsiteX976" fmla="*/ 1057230 w 7467600"/>
              <a:gd name="connsiteY976" fmla="*/ 0 h 6858000"/>
              <a:gd name="connsiteX977" fmla="*/ 43151 w 7467600"/>
              <a:gd name="connsiteY977" fmla="*/ 0 h 6858000"/>
              <a:gd name="connsiteX978" fmla="*/ 95283 w 7467600"/>
              <a:gd name="connsiteY978" fmla="*/ 0 h 6858000"/>
              <a:gd name="connsiteX979" fmla="*/ 300708 w 7467600"/>
              <a:gd name="connsiteY979" fmla="*/ 154571 h 6858000"/>
              <a:gd name="connsiteX980" fmla="*/ 530414 w 7467600"/>
              <a:gd name="connsiteY980" fmla="*/ 354673 h 6858000"/>
              <a:gd name="connsiteX981" fmla="*/ 333785 w 7467600"/>
              <a:gd name="connsiteY981" fmla="*/ 161564 h 6858000"/>
              <a:gd name="connsiteX982" fmla="*/ 147005 w 7467600"/>
              <a:gd name="connsiteY982" fmla="*/ 0 h 6858000"/>
              <a:gd name="connsiteX983" fmla="*/ 272509 w 7467600"/>
              <a:gd name="connsiteY983" fmla="*/ 0 h 6858000"/>
              <a:gd name="connsiteX984" fmla="*/ 326276 w 7467600"/>
              <a:gd name="connsiteY984" fmla="*/ 45847 h 6858000"/>
              <a:gd name="connsiteX985" fmla="*/ 823759 w 7467600"/>
              <a:gd name="connsiteY985" fmla="*/ 574145 h 6858000"/>
              <a:gd name="connsiteX986" fmla="*/ 811254 w 7467600"/>
              <a:gd name="connsiteY986" fmla="*/ 665546 h 6858000"/>
              <a:gd name="connsiteX987" fmla="*/ 154042 w 7467600"/>
              <a:gd name="connsiteY987" fmla="*/ 261522 h 6858000"/>
              <a:gd name="connsiteX988" fmla="*/ 13550 w 7467600"/>
              <a:gd name="connsiteY988" fmla="*/ 158423 h 6858000"/>
              <a:gd name="connsiteX989" fmla="*/ 0 w 7467600"/>
              <a:gd name="connsiteY989" fmla="*/ 146618 h 6858000"/>
              <a:gd name="connsiteX990" fmla="*/ 0 w 7467600"/>
              <a:gd name="connsiteY990" fmla="*/ 59161 h 6858000"/>
              <a:gd name="connsiteX991" fmla="*/ 45427 w 7467600"/>
              <a:gd name="connsiteY991" fmla="*/ 101078 h 6858000"/>
              <a:gd name="connsiteX992" fmla="*/ 630103 w 7467600"/>
              <a:gd name="connsiteY992" fmla="*/ 485885 h 6858000"/>
              <a:gd name="connsiteX993" fmla="*/ 532040 w 7467600"/>
              <a:gd name="connsiteY993" fmla="*/ 399359 h 6858000"/>
              <a:gd name="connsiteX994" fmla="*/ 517618 w 7467600"/>
              <a:gd name="connsiteY994" fmla="*/ 385726 h 6858000"/>
              <a:gd name="connsiteX995" fmla="*/ 285074 w 7467600"/>
              <a:gd name="connsiteY995" fmla="*/ 182755 h 6858000"/>
              <a:gd name="connsiteX996" fmla="*/ 43151 w 7467600"/>
              <a:gd name="connsiteY996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327465 w 7467600"/>
              <a:gd name="connsiteY127" fmla="*/ 5174181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41225 h 6858000"/>
              <a:gd name="connsiteX138" fmla="*/ 7467600 w 7467600"/>
              <a:gd name="connsiteY138" fmla="*/ 5277736 h 6858000"/>
              <a:gd name="connsiteX139" fmla="*/ 7327465 w 7467600"/>
              <a:gd name="connsiteY139" fmla="*/ 5174181 h 6858000"/>
              <a:gd name="connsiteX140" fmla="*/ 1903353 w 7467600"/>
              <a:gd name="connsiteY140" fmla="*/ 5044827 h 6858000"/>
              <a:gd name="connsiteX141" fmla="*/ 1936931 w 7467600"/>
              <a:gd name="connsiteY141" fmla="*/ 5093954 h 6858000"/>
              <a:gd name="connsiteX142" fmla="*/ 2195868 w 7467600"/>
              <a:gd name="connsiteY142" fmla="*/ 5396574 h 6858000"/>
              <a:gd name="connsiteX143" fmla="*/ 2088852 w 7467600"/>
              <a:gd name="connsiteY143" fmla="*/ 5166123 h 6858000"/>
              <a:gd name="connsiteX144" fmla="*/ 1958241 w 7467600"/>
              <a:gd name="connsiteY144" fmla="*/ 5067955 h 6858000"/>
              <a:gd name="connsiteX145" fmla="*/ 1903353 w 7467600"/>
              <a:gd name="connsiteY145" fmla="*/ 5044827 h 6858000"/>
              <a:gd name="connsiteX146" fmla="*/ 1979378 w 7467600"/>
              <a:gd name="connsiteY146" fmla="*/ 4769504 h 6858000"/>
              <a:gd name="connsiteX147" fmla="*/ 2882120 w 7467600"/>
              <a:gd name="connsiteY147" fmla="*/ 5064547 h 6858000"/>
              <a:gd name="connsiteX148" fmla="*/ 2793103 w 7467600"/>
              <a:gd name="connsiteY148" fmla="*/ 5039699 h 6858000"/>
              <a:gd name="connsiteX149" fmla="*/ 2770041 w 7467600"/>
              <a:gd name="connsiteY149" fmla="*/ 5033634 h 6858000"/>
              <a:gd name="connsiteX150" fmla="*/ 1979378 w 7467600"/>
              <a:gd name="connsiteY150" fmla="*/ 4769504 h 6858000"/>
              <a:gd name="connsiteX151" fmla="*/ 1927410 w 7467600"/>
              <a:gd name="connsiteY151" fmla="*/ 4716164 h 6858000"/>
              <a:gd name="connsiteX152" fmla="*/ 1959587 w 7467600"/>
              <a:gd name="connsiteY152" fmla="*/ 4728849 h 6858000"/>
              <a:gd name="connsiteX153" fmla="*/ 2777707 w 7467600"/>
              <a:gd name="connsiteY153" fmla="*/ 5003991 h 6858000"/>
              <a:gd name="connsiteX154" fmla="*/ 2800768 w 7467600"/>
              <a:gd name="connsiteY154" fmla="*/ 5010056 h 6858000"/>
              <a:gd name="connsiteX155" fmla="*/ 2879408 w 7467600"/>
              <a:gd name="connsiteY155" fmla="*/ 5031590 h 6858000"/>
              <a:gd name="connsiteX156" fmla="*/ 2862295 w 7467600"/>
              <a:gd name="connsiteY156" fmla="*/ 5022958 h 6858000"/>
              <a:gd name="connsiteX157" fmla="*/ 2813343 w 7467600"/>
              <a:gd name="connsiteY157" fmla="*/ 4998369 h 6858000"/>
              <a:gd name="connsiteX158" fmla="*/ 2646245 w 7467600"/>
              <a:gd name="connsiteY158" fmla="*/ 4930999 h 6858000"/>
              <a:gd name="connsiteX159" fmla="*/ 1999243 w 7467600"/>
              <a:gd name="connsiteY159" fmla="*/ 4730524 h 6858000"/>
              <a:gd name="connsiteX160" fmla="*/ 1979527 w 7467600"/>
              <a:gd name="connsiteY160" fmla="*/ 4726651 h 6858000"/>
              <a:gd name="connsiteX161" fmla="*/ 1927410 w 7467600"/>
              <a:gd name="connsiteY161" fmla="*/ 4716164 h 6858000"/>
              <a:gd name="connsiteX162" fmla="*/ 1997014 w 7467600"/>
              <a:gd name="connsiteY162" fmla="*/ 4698007 h 6858000"/>
              <a:gd name="connsiteX163" fmla="*/ 2005458 w 7467600"/>
              <a:gd name="connsiteY163" fmla="*/ 4699540 h 6858000"/>
              <a:gd name="connsiteX164" fmla="*/ 2657186 w 7467600"/>
              <a:gd name="connsiteY164" fmla="*/ 4901687 h 6858000"/>
              <a:gd name="connsiteX165" fmla="*/ 2826662 w 7467600"/>
              <a:gd name="connsiteY165" fmla="*/ 4970362 h 6858000"/>
              <a:gd name="connsiteX166" fmla="*/ 2876100 w 7467600"/>
              <a:gd name="connsiteY166" fmla="*/ 4995397 h 6858000"/>
              <a:gd name="connsiteX167" fmla="*/ 3042600 w 7467600"/>
              <a:gd name="connsiteY167" fmla="*/ 5059532 h 6858000"/>
              <a:gd name="connsiteX168" fmla="*/ 1997014 w 7467600"/>
              <a:gd name="connsiteY168" fmla="*/ 4698007 h 6858000"/>
              <a:gd name="connsiteX169" fmla="*/ 2305292 w 7467600"/>
              <a:gd name="connsiteY169" fmla="*/ 4219492 h 6858000"/>
              <a:gd name="connsiteX170" fmla="*/ 3360922 w 7467600"/>
              <a:gd name="connsiteY170" fmla="*/ 4529373 h 6858000"/>
              <a:gd name="connsiteX171" fmla="*/ 3492420 w 7467600"/>
              <a:gd name="connsiteY171" fmla="*/ 4510145 h 6858000"/>
              <a:gd name="connsiteX172" fmla="*/ 3364086 w 7467600"/>
              <a:gd name="connsiteY172" fmla="*/ 4480340 h 6858000"/>
              <a:gd name="connsiteX173" fmla="*/ 3225818 w 7467600"/>
              <a:gd name="connsiteY173" fmla="*/ 4411822 h 6858000"/>
              <a:gd name="connsiteX174" fmla="*/ 3129696 w 7467600"/>
              <a:gd name="connsiteY174" fmla="*/ 4360704 h 6858000"/>
              <a:gd name="connsiteX175" fmla="*/ 2814545 w 7467600"/>
              <a:gd name="connsiteY175" fmla="*/ 4282955 h 6858000"/>
              <a:gd name="connsiteX176" fmla="*/ 2305292 w 7467600"/>
              <a:gd name="connsiteY176" fmla="*/ 4219492 h 6858000"/>
              <a:gd name="connsiteX177" fmla="*/ 2626982 w 7467600"/>
              <a:gd name="connsiteY177" fmla="*/ 4206450 h 6858000"/>
              <a:gd name="connsiteX178" fmla="*/ 2490617 w 7467600"/>
              <a:gd name="connsiteY178" fmla="*/ 4206951 h 6858000"/>
              <a:gd name="connsiteX179" fmla="*/ 2819869 w 7467600"/>
              <a:gd name="connsiteY179" fmla="*/ 4252936 h 6858000"/>
              <a:gd name="connsiteX180" fmla="*/ 3143018 w 7467600"/>
              <a:gd name="connsiteY180" fmla="*/ 4332698 h 6858000"/>
              <a:gd name="connsiteX181" fmla="*/ 3241520 w 7467600"/>
              <a:gd name="connsiteY181" fmla="*/ 4385112 h 6858000"/>
              <a:gd name="connsiteX182" fmla="*/ 3374575 w 7467600"/>
              <a:gd name="connsiteY182" fmla="*/ 4451517 h 6858000"/>
              <a:gd name="connsiteX183" fmla="*/ 3505221 w 7467600"/>
              <a:gd name="connsiteY183" fmla="*/ 4480757 h 6858000"/>
              <a:gd name="connsiteX184" fmla="*/ 2626982 w 7467600"/>
              <a:gd name="connsiteY184" fmla="*/ 4206450 h 6858000"/>
              <a:gd name="connsiteX185" fmla="*/ 1310106 w 7467600"/>
              <a:gd name="connsiteY185" fmla="*/ 3943217 h 6858000"/>
              <a:gd name="connsiteX186" fmla="*/ 854994 w 7467600"/>
              <a:gd name="connsiteY186" fmla="*/ 4399136 h 6858000"/>
              <a:gd name="connsiteX187" fmla="*/ 742462 w 7467600"/>
              <a:gd name="connsiteY187" fmla="*/ 4594648 h 6858000"/>
              <a:gd name="connsiteX188" fmla="*/ 820602 w 7467600"/>
              <a:gd name="connsiteY188" fmla="*/ 4485915 h 6858000"/>
              <a:gd name="connsiteX189" fmla="*/ 878295 w 7467600"/>
              <a:gd name="connsiteY189" fmla="*/ 4403594 h 6858000"/>
              <a:gd name="connsiteX190" fmla="*/ 1240607 w 7467600"/>
              <a:gd name="connsiteY190" fmla="*/ 4010401 h 6858000"/>
              <a:gd name="connsiteX191" fmla="*/ 1310106 w 7467600"/>
              <a:gd name="connsiteY191" fmla="*/ 3943217 h 6858000"/>
              <a:gd name="connsiteX192" fmla="*/ 1423113 w 7467600"/>
              <a:gd name="connsiteY192" fmla="*/ 3874565 h 6858000"/>
              <a:gd name="connsiteX193" fmla="*/ 1260565 w 7467600"/>
              <a:gd name="connsiteY193" fmla="*/ 4031982 h 6858000"/>
              <a:gd name="connsiteX194" fmla="*/ 901900 w 7467600"/>
              <a:gd name="connsiteY194" fmla="*/ 4421236 h 6858000"/>
              <a:gd name="connsiteX195" fmla="*/ 845044 w 7467600"/>
              <a:gd name="connsiteY195" fmla="*/ 4502436 h 6858000"/>
              <a:gd name="connsiteX196" fmla="*/ 685926 w 7467600"/>
              <a:gd name="connsiteY196" fmla="*/ 4703069 h 6858000"/>
              <a:gd name="connsiteX197" fmla="*/ 684248 w 7467600"/>
              <a:gd name="connsiteY197" fmla="*/ 4706721 h 6858000"/>
              <a:gd name="connsiteX198" fmla="*/ 1423113 w 7467600"/>
              <a:gd name="connsiteY198" fmla="*/ 3874565 h 6858000"/>
              <a:gd name="connsiteX199" fmla="*/ 3316479 w 7467600"/>
              <a:gd name="connsiteY199" fmla="*/ 3872136 h 6858000"/>
              <a:gd name="connsiteX200" fmla="*/ 3546806 w 7467600"/>
              <a:gd name="connsiteY200" fmla="*/ 4356139 h 6858000"/>
              <a:gd name="connsiteX201" fmla="*/ 3364433 w 7467600"/>
              <a:gd name="connsiteY201" fmla="*/ 3953121 h 6858000"/>
              <a:gd name="connsiteX202" fmla="*/ 3316479 w 7467600"/>
              <a:gd name="connsiteY202" fmla="*/ 3872136 h 6858000"/>
              <a:gd name="connsiteX203" fmla="*/ 3291335 w 7467600"/>
              <a:gd name="connsiteY203" fmla="*/ 3767420 h 6858000"/>
              <a:gd name="connsiteX204" fmla="*/ 3390805 w 7467600"/>
              <a:gd name="connsiteY204" fmla="*/ 3937163 h 6858000"/>
              <a:gd name="connsiteX205" fmla="*/ 3579062 w 7467600"/>
              <a:gd name="connsiteY205" fmla="*/ 4359040 h 6858000"/>
              <a:gd name="connsiteX206" fmla="*/ 3467355 w 7467600"/>
              <a:gd name="connsiteY206" fmla="*/ 3988130 h 6858000"/>
              <a:gd name="connsiteX207" fmla="*/ 3310753 w 7467600"/>
              <a:gd name="connsiteY207" fmla="*/ 3787140 h 6858000"/>
              <a:gd name="connsiteX208" fmla="*/ 3291335 w 7467600"/>
              <a:gd name="connsiteY208" fmla="*/ 3767420 h 6858000"/>
              <a:gd name="connsiteX209" fmla="*/ 1635889 w 7467600"/>
              <a:gd name="connsiteY209" fmla="*/ 3709494 h 6858000"/>
              <a:gd name="connsiteX210" fmla="*/ 1634800 w 7467600"/>
              <a:gd name="connsiteY210" fmla="*/ 3731111 h 6858000"/>
              <a:gd name="connsiteX211" fmla="*/ 1635889 w 7467600"/>
              <a:gd name="connsiteY211" fmla="*/ 3709494 h 6858000"/>
              <a:gd name="connsiteX212" fmla="*/ 1510397 w 7467600"/>
              <a:gd name="connsiteY212" fmla="*/ 3684705 h 6858000"/>
              <a:gd name="connsiteX213" fmla="*/ 1146550 w 7467600"/>
              <a:gd name="connsiteY213" fmla="*/ 3802012 h 6858000"/>
              <a:gd name="connsiteX214" fmla="*/ 698834 w 7467600"/>
              <a:gd name="connsiteY214" fmla="*/ 3952272 h 6858000"/>
              <a:gd name="connsiteX215" fmla="*/ 34256 w 7467600"/>
              <a:gd name="connsiteY215" fmla="*/ 4347603 h 6858000"/>
              <a:gd name="connsiteX216" fmla="*/ 527241 w 7467600"/>
              <a:gd name="connsiteY216" fmla="*/ 4065078 h 6858000"/>
              <a:gd name="connsiteX217" fmla="*/ 1510397 w 7467600"/>
              <a:gd name="connsiteY217" fmla="*/ 3684705 h 6858000"/>
              <a:gd name="connsiteX218" fmla="*/ 1313114 w 7467600"/>
              <a:gd name="connsiteY218" fmla="*/ 3655216 h 6858000"/>
              <a:gd name="connsiteX219" fmla="*/ 1109304 w 7467600"/>
              <a:gd name="connsiteY219" fmla="*/ 3669030 h 6858000"/>
              <a:gd name="connsiteX220" fmla="*/ 8129 w 7467600"/>
              <a:gd name="connsiteY220" fmla="*/ 4330519 h 6858000"/>
              <a:gd name="connsiteX221" fmla="*/ 687572 w 7467600"/>
              <a:gd name="connsiteY221" fmla="*/ 3925629 h 6858000"/>
              <a:gd name="connsiteX222" fmla="*/ 1138365 w 7467600"/>
              <a:gd name="connsiteY222" fmla="*/ 3774515 h 6858000"/>
              <a:gd name="connsiteX223" fmla="*/ 1505579 w 7467600"/>
              <a:gd name="connsiteY223" fmla="*/ 3655526 h 6858000"/>
              <a:gd name="connsiteX224" fmla="*/ 1313114 w 7467600"/>
              <a:gd name="connsiteY224" fmla="*/ 3655216 h 6858000"/>
              <a:gd name="connsiteX225" fmla="*/ 3655073 w 7467600"/>
              <a:gd name="connsiteY225" fmla="*/ 3650884 h 6858000"/>
              <a:gd name="connsiteX226" fmla="*/ 3989938 w 7467600"/>
              <a:gd name="connsiteY226" fmla="*/ 3991685 h 6858000"/>
              <a:gd name="connsiteX227" fmla="*/ 4393907 w 7467600"/>
              <a:gd name="connsiteY227" fmla="*/ 4261258 h 6858000"/>
              <a:gd name="connsiteX228" fmla="*/ 4648051 w 7467600"/>
              <a:gd name="connsiteY228" fmla="*/ 4374051 h 6858000"/>
              <a:gd name="connsiteX229" fmla="*/ 4383389 w 7467600"/>
              <a:gd name="connsiteY229" fmla="*/ 4184369 h 6858000"/>
              <a:gd name="connsiteX230" fmla="*/ 4165508 w 7467600"/>
              <a:gd name="connsiteY230" fmla="*/ 4035196 h 6858000"/>
              <a:gd name="connsiteX231" fmla="*/ 4068162 w 7467600"/>
              <a:gd name="connsiteY231" fmla="*/ 3953394 h 6858000"/>
              <a:gd name="connsiteX232" fmla="*/ 3981416 w 7467600"/>
              <a:gd name="connsiteY232" fmla="*/ 3880482 h 6858000"/>
              <a:gd name="connsiteX233" fmla="*/ 3800147 w 7467600"/>
              <a:gd name="connsiteY233" fmla="*/ 3749872 h 6858000"/>
              <a:gd name="connsiteX234" fmla="*/ 3655073 w 7467600"/>
              <a:gd name="connsiteY234" fmla="*/ 3650884 h 6858000"/>
              <a:gd name="connsiteX235" fmla="*/ 3670252 w 7467600"/>
              <a:gd name="connsiteY235" fmla="*/ 3622798 h 6858000"/>
              <a:gd name="connsiteX236" fmla="*/ 3817258 w 7467600"/>
              <a:gd name="connsiteY236" fmla="*/ 3723577 h 6858000"/>
              <a:gd name="connsiteX237" fmla="*/ 4000461 w 7467600"/>
              <a:gd name="connsiteY237" fmla="*/ 3855966 h 6858000"/>
              <a:gd name="connsiteX238" fmla="*/ 4088180 w 7467600"/>
              <a:gd name="connsiteY238" fmla="*/ 3929774 h 6858000"/>
              <a:gd name="connsiteX239" fmla="*/ 4184555 w 7467600"/>
              <a:gd name="connsiteY239" fmla="*/ 4010683 h 6858000"/>
              <a:gd name="connsiteX240" fmla="*/ 4399563 w 7467600"/>
              <a:gd name="connsiteY240" fmla="*/ 4158106 h 6858000"/>
              <a:gd name="connsiteX241" fmla="*/ 4684469 w 7467600"/>
              <a:gd name="connsiteY241" fmla="*/ 4364680 h 6858000"/>
              <a:gd name="connsiteX242" fmla="*/ 4690271 w 7467600"/>
              <a:gd name="connsiteY242" fmla="*/ 4370034 h 6858000"/>
              <a:gd name="connsiteX243" fmla="*/ 4136093 w 7467600"/>
              <a:gd name="connsiteY243" fmla="*/ 3858466 h 6858000"/>
              <a:gd name="connsiteX244" fmla="*/ 3670252 w 7467600"/>
              <a:gd name="connsiteY244" fmla="*/ 3622798 h 6858000"/>
              <a:gd name="connsiteX245" fmla="*/ 4440129 w 7467600"/>
              <a:gd name="connsiteY245" fmla="*/ 3448571 h 6858000"/>
              <a:gd name="connsiteX246" fmla="*/ 4856525 w 7467600"/>
              <a:gd name="connsiteY246" fmla="*/ 3915351 h 6858000"/>
              <a:gd name="connsiteX247" fmla="*/ 5059055 w 7467600"/>
              <a:gd name="connsiteY247" fmla="*/ 4108918 h 6858000"/>
              <a:gd name="connsiteX248" fmla="*/ 5290070 w 7467600"/>
              <a:gd name="connsiteY248" fmla="*/ 4263619 h 6858000"/>
              <a:gd name="connsiteX249" fmla="*/ 4834991 w 7467600"/>
              <a:gd name="connsiteY249" fmla="*/ 3830985 h 6858000"/>
              <a:gd name="connsiteX250" fmla="*/ 4440129 w 7467600"/>
              <a:gd name="connsiteY250" fmla="*/ 3448571 h 6858000"/>
              <a:gd name="connsiteX251" fmla="*/ 4441737 w 7467600"/>
              <a:gd name="connsiteY251" fmla="*/ 3399734 h 6858000"/>
              <a:gd name="connsiteX252" fmla="*/ 4431236 w 7467600"/>
              <a:gd name="connsiteY252" fmla="*/ 3400954 h 6858000"/>
              <a:gd name="connsiteX253" fmla="*/ 4557150 w 7467600"/>
              <a:gd name="connsiteY253" fmla="*/ 3510023 h 6858000"/>
              <a:gd name="connsiteX254" fmla="*/ 4856936 w 7467600"/>
              <a:gd name="connsiteY254" fmla="*/ 3809146 h 6858000"/>
              <a:gd name="connsiteX255" fmla="*/ 5111996 w 7467600"/>
              <a:gd name="connsiteY255" fmla="*/ 4065759 h 6858000"/>
              <a:gd name="connsiteX256" fmla="*/ 5388878 w 7467600"/>
              <a:gd name="connsiteY256" fmla="*/ 4300185 h 6858000"/>
              <a:gd name="connsiteX257" fmla="*/ 5425556 w 7467600"/>
              <a:gd name="connsiteY257" fmla="*/ 4308967 h 6858000"/>
              <a:gd name="connsiteX258" fmla="*/ 4943646 w 7467600"/>
              <a:gd name="connsiteY258" fmla="*/ 3822916 h 6858000"/>
              <a:gd name="connsiteX259" fmla="*/ 4594837 w 7467600"/>
              <a:gd name="connsiteY259" fmla="*/ 3532274 h 6858000"/>
              <a:gd name="connsiteX260" fmla="*/ 4441737 w 7467600"/>
              <a:gd name="connsiteY260" fmla="*/ 3399734 h 6858000"/>
              <a:gd name="connsiteX261" fmla="*/ 5425834 w 7467600"/>
              <a:gd name="connsiteY261" fmla="*/ 3162785 h 6858000"/>
              <a:gd name="connsiteX262" fmla="*/ 5401644 w 7467600"/>
              <a:gd name="connsiteY262" fmla="*/ 3617847 h 6858000"/>
              <a:gd name="connsiteX263" fmla="*/ 5467256 w 7467600"/>
              <a:gd name="connsiteY263" fmla="*/ 4175494 h 6858000"/>
              <a:gd name="connsiteX264" fmla="*/ 5448069 w 7467600"/>
              <a:gd name="connsiteY264" fmla="*/ 3567554 h 6858000"/>
              <a:gd name="connsiteX265" fmla="*/ 5425834 w 7467600"/>
              <a:gd name="connsiteY265" fmla="*/ 3162785 h 6858000"/>
              <a:gd name="connsiteX266" fmla="*/ 1318687 w 7467600"/>
              <a:gd name="connsiteY266" fmla="*/ 3113840 h 6858000"/>
              <a:gd name="connsiteX267" fmla="*/ 1066793 w 7467600"/>
              <a:gd name="connsiteY267" fmla="*/ 3212171 h 6858000"/>
              <a:gd name="connsiteX268" fmla="*/ 993319 w 7467600"/>
              <a:gd name="connsiteY268" fmla="*/ 3247648 h 6858000"/>
              <a:gd name="connsiteX269" fmla="*/ 853081 w 7467600"/>
              <a:gd name="connsiteY269" fmla="*/ 3312410 h 6858000"/>
              <a:gd name="connsiteX270" fmla="*/ 805957 w 7467600"/>
              <a:gd name="connsiteY270" fmla="*/ 3330443 h 6858000"/>
              <a:gd name="connsiteX271" fmla="*/ 1318687 w 7467600"/>
              <a:gd name="connsiteY271" fmla="*/ 3113840 h 6858000"/>
              <a:gd name="connsiteX272" fmla="*/ 5453702 w 7467600"/>
              <a:gd name="connsiteY272" fmla="*/ 3090882 h 6858000"/>
              <a:gd name="connsiteX273" fmla="*/ 5480135 w 7467600"/>
              <a:gd name="connsiteY273" fmla="*/ 3565802 h 6858000"/>
              <a:gd name="connsiteX274" fmla="*/ 5499023 w 7467600"/>
              <a:gd name="connsiteY274" fmla="*/ 4166310 h 6858000"/>
              <a:gd name="connsiteX275" fmla="*/ 5547022 w 7467600"/>
              <a:gd name="connsiteY275" fmla="*/ 3607838 h 6858000"/>
              <a:gd name="connsiteX276" fmla="*/ 5515964 w 7467600"/>
              <a:gd name="connsiteY276" fmla="*/ 3378541 h 6858000"/>
              <a:gd name="connsiteX277" fmla="*/ 5453702 w 7467600"/>
              <a:gd name="connsiteY277" fmla="*/ 3090882 h 6858000"/>
              <a:gd name="connsiteX278" fmla="*/ 1238695 w 7467600"/>
              <a:gd name="connsiteY278" fmla="*/ 3076820 h 6858000"/>
              <a:gd name="connsiteX279" fmla="*/ 716371 w 7467600"/>
              <a:gd name="connsiteY279" fmla="*/ 3293249 h 6858000"/>
              <a:gd name="connsiteX280" fmla="*/ 579522 w 7467600"/>
              <a:gd name="connsiteY280" fmla="*/ 3371759 h 6858000"/>
              <a:gd name="connsiteX281" fmla="*/ 600288 w 7467600"/>
              <a:gd name="connsiteY281" fmla="*/ 3365555 h 6858000"/>
              <a:gd name="connsiteX282" fmla="*/ 840692 w 7467600"/>
              <a:gd name="connsiteY282" fmla="*/ 3284921 h 6858000"/>
              <a:gd name="connsiteX283" fmla="*/ 979248 w 7467600"/>
              <a:gd name="connsiteY283" fmla="*/ 3221003 h 6858000"/>
              <a:gd name="connsiteX284" fmla="*/ 1053282 w 7467600"/>
              <a:gd name="connsiteY284" fmla="*/ 3185247 h 6858000"/>
              <a:gd name="connsiteX285" fmla="*/ 1320603 w 7467600"/>
              <a:gd name="connsiteY285" fmla="*/ 3081281 h 6858000"/>
              <a:gd name="connsiteX286" fmla="*/ 1238695 w 7467600"/>
              <a:gd name="connsiteY286" fmla="*/ 3076820 h 6858000"/>
              <a:gd name="connsiteX287" fmla="*/ 5425627 w 7467600"/>
              <a:gd name="connsiteY287" fmla="*/ 2954192 h 6858000"/>
              <a:gd name="connsiteX288" fmla="*/ 5470770 w 7467600"/>
              <a:gd name="connsiteY288" fmla="*/ 3005435 h 6858000"/>
              <a:gd name="connsiteX289" fmla="*/ 5519779 w 7467600"/>
              <a:gd name="connsiteY289" fmla="*/ 4359223 h 6858000"/>
              <a:gd name="connsiteX290" fmla="*/ 5520293 w 7467600"/>
              <a:gd name="connsiteY290" fmla="*/ 4360602 h 6858000"/>
              <a:gd name="connsiteX291" fmla="*/ 5767221 w 7467600"/>
              <a:gd name="connsiteY291" fmla="*/ 4665564 h 6858000"/>
              <a:gd name="connsiteX292" fmla="*/ 6937169 w 7467600"/>
              <a:gd name="connsiteY292" fmla="*/ 4815941 h 6858000"/>
              <a:gd name="connsiteX293" fmla="*/ 6953922 w 7467600"/>
              <a:gd name="connsiteY293" fmla="*/ 4890068 h 6858000"/>
              <a:gd name="connsiteX294" fmla="*/ 6071359 w 7467600"/>
              <a:gd name="connsiteY294" fmla="*/ 4770770 h 6858000"/>
              <a:gd name="connsiteX295" fmla="*/ 6038839 w 7467600"/>
              <a:gd name="connsiteY295" fmla="*/ 4764474 h 6858000"/>
              <a:gd name="connsiteX296" fmla="*/ 6038706 w 7467600"/>
              <a:gd name="connsiteY296" fmla="*/ 4763847 h 6858000"/>
              <a:gd name="connsiteX297" fmla="*/ 6037784 w 7467600"/>
              <a:gd name="connsiteY297" fmla="*/ 4764270 h 6858000"/>
              <a:gd name="connsiteX298" fmla="*/ 6038839 w 7467600"/>
              <a:gd name="connsiteY298" fmla="*/ 4764474 h 6858000"/>
              <a:gd name="connsiteX299" fmla="*/ 6040338 w 7467600"/>
              <a:gd name="connsiteY299" fmla="*/ 4771418 h 6858000"/>
              <a:gd name="connsiteX300" fmla="*/ 6024488 w 7467600"/>
              <a:gd name="connsiteY300" fmla="*/ 4809903 h 6858000"/>
              <a:gd name="connsiteX301" fmla="*/ 5599771 w 7467600"/>
              <a:gd name="connsiteY301" fmla="*/ 5509652 h 6858000"/>
              <a:gd name="connsiteX302" fmla="*/ 5548843 w 7467600"/>
              <a:gd name="connsiteY302" fmla="*/ 5563845 h 6858000"/>
              <a:gd name="connsiteX303" fmla="*/ 5940952 w 7467600"/>
              <a:gd name="connsiteY303" fmla="*/ 6250028 h 6858000"/>
              <a:gd name="connsiteX304" fmla="*/ 6043441 w 7467600"/>
              <a:gd name="connsiteY304" fmla="*/ 6665847 h 6858000"/>
              <a:gd name="connsiteX305" fmla="*/ 6093432 w 7467600"/>
              <a:gd name="connsiteY305" fmla="*/ 6858000 h 6858000"/>
              <a:gd name="connsiteX306" fmla="*/ 6034344 w 7467600"/>
              <a:gd name="connsiteY306" fmla="*/ 6858000 h 6858000"/>
              <a:gd name="connsiteX307" fmla="*/ 6026679 w 7467600"/>
              <a:gd name="connsiteY307" fmla="*/ 6836959 h 6858000"/>
              <a:gd name="connsiteX308" fmla="*/ 5800441 w 7467600"/>
              <a:gd name="connsiteY308" fmla="*/ 6335286 h 6858000"/>
              <a:gd name="connsiteX309" fmla="*/ 5526562 w 7467600"/>
              <a:gd name="connsiteY309" fmla="*/ 5705388 h 6858000"/>
              <a:gd name="connsiteX310" fmla="*/ 5519640 w 7467600"/>
              <a:gd name="connsiteY310" fmla="*/ 5683774 h 6858000"/>
              <a:gd name="connsiteX311" fmla="*/ 5844559 w 7467600"/>
              <a:gd name="connsiteY311" fmla="*/ 6553349 h 6858000"/>
              <a:gd name="connsiteX312" fmla="*/ 5975994 w 7467600"/>
              <a:gd name="connsiteY312" fmla="*/ 6858000 h 6858000"/>
              <a:gd name="connsiteX313" fmla="*/ 5898547 w 7467600"/>
              <a:gd name="connsiteY313" fmla="*/ 6858000 h 6858000"/>
              <a:gd name="connsiteX314" fmla="*/ 5682041 w 7467600"/>
              <a:gd name="connsiteY314" fmla="*/ 6355860 h 6858000"/>
              <a:gd name="connsiteX315" fmla="*/ 5461758 w 7467600"/>
              <a:gd name="connsiteY315" fmla="*/ 5820220 h 6858000"/>
              <a:gd name="connsiteX316" fmla="*/ 5237282 w 7467600"/>
              <a:gd name="connsiteY316" fmla="*/ 6579086 h 6858000"/>
              <a:gd name="connsiteX317" fmla="*/ 5115009 w 7467600"/>
              <a:gd name="connsiteY317" fmla="*/ 6858000 h 6858000"/>
              <a:gd name="connsiteX318" fmla="*/ 5028074 w 7467600"/>
              <a:gd name="connsiteY318" fmla="*/ 6858000 h 6858000"/>
              <a:gd name="connsiteX319" fmla="*/ 5079508 w 7467600"/>
              <a:gd name="connsiteY319" fmla="*/ 6749074 h 6858000"/>
              <a:gd name="connsiteX320" fmla="*/ 5371846 w 7467600"/>
              <a:gd name="connsiteY320" fmla="*/ 5924413 h 6858000"/>
              <a:gd name="connsiteX321" fmla="*/ 5270512 w 7467600"/>
              <a:gd name="connsiteY321" fmla="*/ 6138975 h 6858000"/>
              <a:gd name="connsiteX322" fmla="*/ 5062409 w 7467600"/>
              <a:gd name="connsiteY322" fmla="*/ 6653544 h 6858000"/>
              <a:gd name="connsiteX323" fmla="*/ 5036628 w 7467600"/>
              <a:gd name="connsiteY323" fmla="*/ 6754247 h 6858000"/>
              <a:gd name="connsiteX324" fmla="*/ 5009112 w 7467600"/>
              <a:gd name="connsiteY324" fmla="*/ 6858000 h 6858000"/>
              <a:gd name="connsiteX325" fmla="*/ 4976679 w 7467600"/>
              <a:gd name="connsiteY325" fmla="*/ 6858000 h 6858000"/>
              <a:gd name="connsiteX326" fmla="*/ 5006537 w 7467600"/>
              <a:gd name="connsiteY326" fmla="*/ 6747068 h 6858000"/>
              <a:gd name="connsiteX327" fmla="*/ 5032723 w 7467600"/>
              <a:gd name="connsiteY327" fmla="*/ 6644957 h 6858000"/>
              <a:gd name="connsiteX328" fmla="*/ 5242949 w 7467600"/>
              <a:gd name="connsiteY328" fmla="*/ 6125175 h 6858000"/>
              <a:gd name="connsiteX329" fmla="*/ 5286321 w 7467600"/>
              <a:gd name="connsiteY329" fmla="*/ 6033555 h 6858000"/>
              <a:gd name="connsiteX330" fmla="*/ 5008210 w 7467600"/>
              <a:gd name="connsiteY330" fmla="*/ 6649194 h 6858000"/>
              <a:gd name="connsiteX331" fmla="*/ 4986321 w 7467600"/>
              <a:gd name="connsiteY331" fmla="*/ 6765687 h 6858000"/>
              <a:gd name="connsiteX332" fmla="*/ 4973474 w 7467600"/>
              <a:gd name="connsiteY332" fmla="*/ 6858000 h 6858000"/>
              <a:gd name="connsiteX333" fmla="*/ 4907178 w 7467600"/>
              <a:gd name="connsiteY333" fmla="*/ 6858000 h 6858000"/>
              <a:gd name="connsiteX334" fmla="*/ 4910810 w 7467600"/>
              <a:gd name="connsiteY334" fmla="*/ 6829660 h 6858000"/>
              <a:gd name="connsiteX335" fmla="*/ 4987461 w 7467600"/>
              <a:gd name="connsiteY335" fmla="*/ 6432994 h 6858000"/>
              <a:gd name="connsiteX336" fmla="*/ 5179262 w 7467600"/>
              <a:gd name="connsiteY336" fmla="*/ 6035044 h 6858000"/>
              <a:gd name="connsiteX337" fmla="*/ 4689678 w 7467600"/>
              <a:gd name="connsiteY337" fmla="*/ 6440241 h 6858000"/>
              <a:gd name="connsiteX338" fmla="*/ 4477543 w 7467600"/>
              <a:gd name="connsiteY338" fmla="*/ 6674836 h 6858000"/>
              <a:gd name="connsiteX339" fmla="*/ 4329957 w 7467600"/>
              <a:gd name="connsiteY339" fmla="*/ 6858000 h 6858000"/>
              <a:gd name="connsiteX340" fmla="*/ 4218595 w 7467600"/>
              <a:gd name="connsiteY340" fmla="*/ 6858000 h 6858000"/>
              <a:gd name="connsiteX341" fmla="*/ 4368888 w 7467600"/>
              <a:gd name="connsiteY341" fmla="*/ 6668412 h 6858000"/>
              <a:gd name="connsiteX342" fmla="*/ 4563091 w 7467600"/>
              <a:gd name="connsiteY342" fmla="*/ 6442508 h 6858000"/>
              <a:gd name="connsiteX343" fmla="*/ 5387324 w 7467600"/>
              <a:gd name="connsiteY343" fmla="*/ 5705830 h 6858000"/>
              <a:gd name="connsiteX344" fmla="*/ 5073620 w 7467600"/>
              <a:gd name="connsiteY344" fmla="*/ 5955437 h 6858000"/>
              <a:gd name="connsiteX345" fmla="*/ 4689789 w 7467600"/>
              <a:gd name="connsiteY345" fmla="*/ 6268382 h 6858000"/>
              <a:gd name="connsiteX346" fmla="*/ 4418722 w 7467600"/>
              <a:gd name="connsiteY346" fmla="*/ 6570886 h 6858000"/>
              <a:gd name="connsiteX347" fmla="*/ 4214944 w 7467600"/>
              <a:gd name="connsiteY347" fmla="*/ 6858000 h 6858000"/>
              <a:gd name="connsiteX348" fmla="*/ 4177898 w 7467600"/>
              <a:gd name="connsiteY348" fmla="*/ 6858000 h 6858000"/>
              <a:gd name="connsiteX349" fmla="*/ 4391597 w 7467600"/>
              <a:gd name="connsiteY349" fmla="*/ 6556370 h 6858000"/>
              <a:gd name="connsiteX350" fmla="*/ 4668889 w 7467600"/>
              <a:gd name="connsiteY350" fmla="*/ 6246399 h 6858000"/>
              <a:gd name="connsiteX351" fmla="*/ 5055427 w 7467600"/>
              <a:gd name="connsiteY351" fmla="*/ 5931476 h 6858000"/>
              <a:gd name="connsiteX352" fmla="*/ 5371814 w 7467600"/>
              <a:gd name="connsiteY352" fmla="*/ 5678975 h 6858000"/>
              <a:gd name="connsiteX353" fmla="*/ 4987918 w 7467600"/>
              <a:gd name="connsiteY353" fmla="*/ 5838701 h 6858000"/>
              <a:gd name="connsiteX354" fmla="*/ 4317146 w 7467600"/>
              <a:gd name="connsiteY354" fmla="*/ 6587716 h 6858000"/>
              <a:gd name="connsiteX355" fmla="*/ 4171627 w 7467600"/>
              <a:gd name="connsiteY355" fmla="*/ 6858000 h 6858000"/>
              <a:gd name="connsiteX356" fmla="*/ 4081585 w 7467600"/>
              <a:gd name="connsiteY356" fmla="*/ 6858000 h 6858000"/>
              <a:gd name="connsiteX357" fmla="*/ 4238603 w 7467600"/>
              <a:gd name="connsiteY357" fmla="*/ 6559341 h 6858000"/>
              <a:gd name="connsiteX358" fmla="*/ 4778333 w 7467600"/>
              <a:gd name="connsiteY358" fmla="*/ 5873626 h 6858000"/>
              <a:gd name="connsiteX359" fmla="*/ 5414185 w 7467600"/>
              <a:gd name="connsiteY359" fmla="*/ 5573882 h 6858000"/>
              <a:gd name="connsiteX360" fmla="*/ 5959648 w 7467600"/>
              <a:gd name="connsiteY360" fmla="*/ 4760797 h 6858000"/>
              <a:gd name="connsiteX361" fmla="*/ 5355019 w 7467600"/>
              <a:gd name="connsiteY361" fmla="*/ 4734672 h 6858000"/>
              <a:gd name="connsiteX362" fmla="*/ 5083565 w 7467600"/>
              <a:gd name="connsiteY362" fmla="*/ 5179121 h 6858000"/>
              <a:gd name="connsiteX363" fmla="*/ 4713577 w 7467600"/>
              <a:gd name="connsiteY363" fmla="*/ 5616803 h 6858000"/>
              <a:gd name="connsiteX364" fmla="*/ 3989559 w 7467600"/>
              <a:gd name="connsiteY364" fmla="*/ 6145945 h 6858000"/>
              <a:gd name="connsiteX365" fmla="*/ 3939824 w 7467600"/>
              <a:gd name="connsiteY365" fmla="*/ 6066900 h 6858000"/>
              <a:gd name="connsiteX366" fmla="*/ 4584537 w 7467600"/>
              <a:gd name="connsiteY366" fmla="*/ 5324826 h 6858000"/>
              <a:gd name="connsiteX367" fmla="*/ 5037105 w 7467600"/>
              <a:gd name="connsiteY367" fmla="*/ 5088765 h 6858000"/>
              <a:gd name="connsiteX368" fmla="*/ 5039930 w 7467600"/>
              <a:gd name="connsiteY368" fmla="*/ 5089585 h 6858000"/>
              <a:gd name="connsiteX369" fmla="*/ 5263764 w 7467600"/>
              <a:gd name="connsiteY369" fmla="*/ 4735525 h 6858000"/>
              <a:gd name="connsiteX370" fmla="*/ 4086300 w 7467600"/>
              <a:gd name="connsiteY370" fmla="*/ 4884599 h 6858000"/>
              <a:gd name="connsiteX371" fmla="*/ 4085485 w 7467600"/>
              <a:gd name="connsiteY371" fmla="*/ 4899070 h 6858000"/>
              <a:gd name="connsiteX372" fmla="*/ 3871915 w 7467600"/>
              <a:gd name="connsiteY372" fmla="*/ 5253645 h 6858000"/>
              <a:gd name="connsiteX373" fmla="*/ 3799374 w 7467600"/>
              <a:gd name="connsiteY373" fmla="*/ 5466127 h 6858000"/>
              <a:gd name="connsiteX374" fmla="*/ 3498850 w 7467600"/>
              <a:gd name="connsiteY374" fmla="*/ 6661888 h 6858000"/>
              <a:gd name="connsiteX375" fmla="*/ 3399216 w 7467600"/>
              <a:gd name="connsiteY375" fmla="*/ 6858000 h 6858000"/>
              <a:gd name="connsiteX376" fmla="*/ 3303688 w 7467600"/>
              <a:gd name="connsiteY376" fmla="*/ 6858000 h 6858000"/>
              <a:gd name="connsiteX377" fmla="*/ 3391774 w 7467600"/>
              <a:gd name="connsiteY377" fmla="*/ 6697181 h 6858000"/>
              <a:gd name="connsiteX378" fmla="*/ 3735540 w 7467600"/>
              <a:gd name="connsiteY378" fmla="*/ 5546923 h 6858000"/>
              <a:gd name="connsiteX379" fmla="*/ 3729438 w 7467600"/>
              <a:gd name="connsiteY379" fmla="*/ 5569058 h 6858000"/>
              <a:gd name="connsiteX380" fmla="*/ 3707782 w 7467600"/>
              <a:gd name="connsiteY380" fmla="*/ 5644908 h 6858000"/>
              <a:gd name="connsiteX381" fmla="*/ 3583827 w 7467600"/>
              <a:gd name="connsiteY381" fmla="*/ 6039215 h 6858000"/>
              <a:gd name="connsiteX382" fmla="*/ 3547861 w 7467600"/>
              <a:gd name="connsiteY382" fmla="*/ 6129609 h 6858000"/>
              <a:gd name="connsiteX383" fmla="*/ 3490905 w 7467600"/>
              <a:gd name="connsiteY383" fmla="*/ 6277660 h 6858000"/>
              <a:gd name="connsiteX384" fmla="*/ 3455859 w 7467600"/>
              <a:gd name="connsiteY384" fmla="*/ 6391301 h 6858000"/>
              <a:gd name="connsiteX385" fmla="*/ 3429112 w 7467600"/>
              <a:gd name="connsiteY385" fmla="*/ 6479469 h 6858000"/>
              <a:gd name="connsiteX386" fmla="*/ 3304862 w 7467600"/>
              <a:gd name="connsiteY386" fmla="*/ 6796476 h 6858000"/>
              <a:gd name="connsiteX387" fmla="*/ 3276071 w 7467600"/>
              <a:gd name="connsiteY387" fmla="*/ 6858000 h 6858000"/>
              <a:gd name="connsiteX388" fmla="*/ 3240805 w 7467600"/>
              <a:gd name="connsiteY388" fmla="*/ 6858000 h 6858000"/>
              <a:gd name="connsiteX389" fmla="*/ 3275917 w 7467600"/>
              <a:gd name="connsiteY389" fmla="*/ 6783192 h 6858000"/>
              <a:gd name="connsiteX390" fmla="*/ 3399358 w 7467600"/>
              <a:gd name="connsiteY390" fmla="*/ 6469011 h 6858000"/>
              <a:gd name="connsiteX391" fmla="*/ 3425650 w 7467600"/>
              <a:gd name="connsiteY391" fmla="*/ 6381333 h 6858000"/>
              <a:gd name="connsiteX392" fmla="*/ 3460661 w 7467600"/>
              <a:gd name="connsiteY392" fmla="*/ 6266763 h 6858000"/>
              <a:gd name="connsiteX393" fmla="*/ 3518021 w 7467600"/>
              <a:gd name="connsiteY393" fmla="*/ 6117298 h 6858000"/>
              <a:gd name="connsiteX394" fmla="*/ 3554035 w 7467600"/>
              <a:gd name="connsiteY394" fmla="*/ 6027832 h 6858000"/>
              <a:gd name="connsiteX395" fmla="*/ 3677174 w 7467600"/>
              <a:gd name="connsiteY395" fmla="*/ 5636351 h 6858000"/>
              <a:gd name="connsiteX396" fmla="*/ 3698819 w 7467600"/>
              <a:gd name="connsiteY396" fmla="*/ 5560503 h 6858000"/>
              <a:gd name="connsiteX397" fmla="*/ 3702094 w 7467600"/>
              <a:gd name="connsiteY397" fmla="*/ 5549194 h 6858000"/>
              <a:gd name="connsiteX398" fmla="*/ 3398355 w 7467600"/>
              <a:gd name="connsiteY398" fmla="*/ 6094603 h 6858000"/>
              <a:gd name="connsiteX399" fmla="*/ 3193941 w 7467600"/>
              <a:gd name="connsiteY399" fmla="*/ 6798775 h 6858000"/>
              <a:gd name="connsiteX400" fmla="*/ 3184140 w 7467600"/>
              <a:gd name="connsiteY400" fmla="*/ 6858000 h 6858000"/>
              <a:gd name="connsiteX401" fmla="*/ 3099978 w 7467600"/>
              <a:gd name="connsiteY401" fmla="*/ 6858000 h 6858000"/>
              <a:gd name="connsiteX402" fmla="*/ 3101556 w 7467600"/>
              <a:gd name="connsiteY402" fmla="*/ 6843337 h 6858000"/>
              <a:gd name="connsiteX403" fmla="*/ 3370162 w 7467600"/>
              <a:gd name="connsiteY403" fmla="*/ 5785550 h 6858000"/>
              <a:gd name="connsiteX404" fmla="*/ 3746477 w 7467600"/>
              <a:gd name="connsiteY404" fmla="*/ 5377889 h 6858000"/>
              <a:gd name="connsiteX405" fmla="*/ 3863399 w 7467600"/>
              <a:gd name="connsiteY405" fmla="*/ 5087257 h 6858000"/>
              <a:gd name="connsiteX406" fmla="*/ 3968712 w 7467600"/>
              <a:gd name="connsiteY406" fmla="*/ 4913989 h 6858000"/>
              <a:gd name="connsiteX407" fmla="*/ 2792390 w 7467600"/>
              <a:gd name="connsiteY407" fmla="*/ 5382974 h 6858000"/>
              <a:gd name="connsiteX408" fmla="*/ 2714982 w 7467600"/>
              <a:gd name="connsiteY408" fmla="*/ 5427051 h 6858000"/>
              <a:gd name="connsiteX409" fmla="*/ 2813361 w 7467600"/>
              <a:gd name="connsiteY409" fmla="*/ 6023912 h 6858000"/>
              <a:gd name="connsiteX410" fmla="*/ 2688430 w 7467600"/>
              <a:gd name="connsiteY410" fmla="*/ 6801564 h 6858000"/>
              <a:gd name="connsiteX411" fmla="*/ 2629626 w 7467600"/>
              <a:gd name="connsiteY411" fmla="*/ 6763394 h 6858000"/>
              <a:gd name="connsiteX412" fmla="*/ 2565328 w 7467600"/>
              <a:gd name="connsiteY412" fmla="*/ 5516399 h 6858000"/>
              <a:gd name="connsiteX413" fmla="*/ 1922999 w 7467600"/>
              <a:gd name="connsiteY413" fmla="*/ 5980343 h 6858000"/>
              <a:gd name="connsiteX414" fmla="*/ 1950261 w 7467600"/>
              <a:gd name="connsiteY414" fmla="*/ 6405858 h 6858000"/>
              <a:gd name="connsiteX415" fmla="*/ 2365554 w 7467600"/>
              <a:gd name="connsiteY415" fmla="*/ 6759107 h 6858000"/>
              <a:gd name="connsiteX416" fmla="*/ 2424142 w 7467600"/>
              <a:gd name="connsiteY416" fmla="*/ 6858000 h 6858000"/>
              <a:gd name="connsiteX417" fmla="*/ 2395994 w 7467600"/>
              <a:gd name="connsiteY417" fmla="*/ 6858000 h 6858000"/>
              <a:gd name="connsiteX418" fmla="*/ 2392863 w 7467600"/>
              <a:gd name="connsiteY418" fmla="*/ 6852964 h 6858000"/>
              <a:gd name="connsiteX419" fmla="*/ 2017589 w 7467600"/>
              <a:gd name="connsiteY419" fmla="*/ 6493982 h 6858000"/>
              <a:gd name="connsiteX420" fmla="*/ 2147336 w 7467600"/>
              <a:gd name="connsiteY420" fmla="*/ 6594052 h 6858000"/>
              <a:gd name="connsiteX421" fmla="*/ 2207047 w 7467600"/>
              <a:gd name="connsiteY421" fmla="*/ 6654540 h 6858000"/>
              <a:gd name="connsiteX422" fmla="*/ 2299106 w 7467600"/>
              <a:gd name="connsiteY422" fmla="*/ 6778931 h 6858000"/>
              <a:gd name="connsiteX423" fmla="*/ 2314430 w 7467600"/>
              <a:gd name="connsiteY423" fmla="*/ 6801144 h 6858000"/>
              <a:gd name="connsiteX424" fmla="*/ 2352406 w 7467600"/>
              <a:gd name="connsiteY424" fmla="*/ 6858000 h 6858000"/>
              <a:gd name="connsiteX425" fmla="*/ 2314492 w 7467600"/>
              <a:gd name="connsiteY425" fmla="*/ 6858000 h 6858000"/>
              <a:gd name="connsiteX426" fmla="*/ 2288095 w 7467600"/>
              <a:gd name="connsiteY426" fmla="*/ 6818030 h 6858000"/>
              <a:gd name="connsiteX427" fmla="*/ 2272768 w 7467600"/>
              <a:gd name="connsiteY427" fmla="*/ 6795822 h 6858000"/>
              <a:gd name="connsiteX428" fmla="*/ 2182715 w 7467600"/>
              <a:gd name="connsiteY428" fmla="*/ 6675071 h 6858000"/>
              <a:gd name="connsiteX429" fmla="*/ 2032061 w 7467600"/>
              <a:gd name="connsiteY429" fmla="*/ 6541380 h 6858000"/>
              <a:gd name="connsiteX430" fmla="*/ 2257220 w 7467600"/>
              <a:gd name="connsiteY430" fmla="*/ 6826257 h 6858000"/>
              <a:gd name="connsiteX431" fmla="*/ 2281324 w 7467600"/>
              <a:gd name="connsiteY431" fmla="*/ 6858000 h 6858000"/>
              <a:gd name="connsiteX432" fmla="*/ 2242860 w 7467600"/>
              <a:gd name="connsiteY432" fmla="*/ 6858000 h 6858000"/>
              <a:gd name="connsiteX433" fmla="*/ 2232818 w 7467600"/>
              <a:gd name="connsiteY433" fmla="*/ 6844926 h 6858000"/>
              <a:gd name="connsiteX434" fmla="*/ 1990172 w 7467600"/>
              <a:gd name="connsiteY434" fmla="*/ 6542121 h 6858000"/>
              <a:gd name="connsiteX435" fmla="*/ 2124090 w 7467600"/>
              <a:gd name="connsiteY435" fmla="*/ 6761017 h 6858000"/>
              <a:gd name="connsiteX436" fmla="*/ 2200380 w 7467600"/>
              <a:gd name="connsiteY436" fmla="*/ 6858000 h 6858000"/>
              <a:gd name="connsiteX437" fmla="*/ 2147507 w 7467600"/>
              <a:gd name="connsiteY437" fmla="*/ 6858000 h 6858000"/>
              <a:gd name="connsiteX438" fmla="*/ 2070668 w 7467600"/>
              <a:gd name="connsiteY438" fmla="*/ 6761520 h 6858000"/>
              <a:gd name="connsiteX439" fmla="*/ 1975142 w 7467600"/>
              <a:gd name="connsiteY439" fmla="*/ 6585570 h 6858000"/>
              <a:gd name="connsiteX440" fmla="*/ 2050035 w 7467600"/>
              <a:gd name="connsiteY440" fmla="*/ 6813345 h 6858000"/>
              <a:gd name="connsiteX441" fmla="*/ 2063025 w 7467600"/>
              <a:gd name="connsiteY441" fmla="*/ 6858000 h 6858000"/>
              <a:gd name="connsiteX442" fmla="*/ 2021675 w 7467600"/>
              <a:gd name="connsiteY442" fmla="*/ 6858000 h 6858000"/>
              <a:gd name="connsiteX443" fmla="*/ 2019308 w 7467600"/>
              <a:gd name="connsiteY443" fmla="*/ 6847118 h 6858000"/>
              <a:gd name="connsiteX444" fmla="*/ 1938835 w 7467600"/>
              <a:gd name="connsiteY444" fmla="*/ 6551160 h 6858000"/>
              <a:gd name="connsiteX445" fmla="*/ 1953230 w 7467600"/>
              <a:gd name="connsiteY445" fmla="*/ 6759699 h 6858000"/>
              <a:gd name="connsiteX446" fmla="*/ 1956763 w 7467600"/>
              <a:gd name="connsiteY446" fmla="*/ 6778191 h 6858000"/>
              <a:gd name="connsiteX447" fmla="*/ 1967925 w 7467600"/>
              <a:gd name="connsiteY447" fmla="*/ 6858000 h 6858000"/>
              <a:gd name="connsiteX448" fmla="*/ 1936622 w 7467600"/>
              <a:gd name="connsiteY448" fmla="*/ 6858000 h 6858000"/>
              <a:gd name="connsiteX449" fmla="*/ 1926261 w 7467600"/>
              <a:gd name="connsiteY449" fmla="*/ 6784064 h 6858000"/>
              <a:gd name="connsiteX450" fmla="*/ 1922724 w 7467600"/>
              <a:gd name="connsiteY450" fmla="*/ 6765577 h 6858000"/>
              <a:gd name="connsiteX451" fmla="*/ 1904650 w 7467600"/>
              <a:gd name="connsiteY451" fmla="*/ 6639616 h 6858000"/>
              <a:gd name="connsiteX452" fmla="*/ 1885273 w 7467600"/>
              <a:gd name="connsiteY452" fmla="*/ 6858000 h 6858000"/>
              <a:gd name="connsiteX453" fmla="*/ 1854363 w 7467600"/>
              <a:gd name="connsiteY453" fmla="*/ 6858000 h 6858000"/>
              <a:gd name="connsiteX454" fmla="*/ 1880391 w 7467600"/>
              <a:gd name="connsiteY454" fmla="*/ 6603796 h 6858000"/>
              <a:gd name="connsiteX455" fmla="*/ 1818273 w 7467600"/>
              <a:gd name="connsiteY455" fmla="*/ 6715729 h 6858000"/>
              <a:gd name="connsiteX456" fmla="*/ 1794691 w 7467600"/>
              <a:gd name="connsiteY456" fmla="*/ 6843239 h 6858000"/>
              <a:gd name="connsiteX457" fmla="*/ 1794914 w 7467600"/>
              <a:gd name="connsiteY457" fmla="*/ 6858000 h 6858000"/>
              <a:gd name="connsiteX458" fmla="*/ 1746128 w 7467600"/>
              <a:gd name="connsiteY458" fmla="*/ 6858000 h 6858000"/>
              <a:gd name="connsiteX459" fmla="*/ 1753934 w 7467600"/>
              <a:gd name="connsiteY459" fmla="*/ 6724796 h 6858000"/>
              <a:gd name="connsiteX460" fmla="*/ 1792053 w 7467600"/>
              <a:gd name="connsiteY460" fmla="*/ 6572396 h 6858000"/>
              <a:gd name="connsiteX461" fmla="*/ 1862248 w 7467600"/>
              <a:gd name="connsiteY461" fmla="*/ 6266397 h 6858000"/>
              <a:gd name="connsiteX462" fmla="*/ 1862250 w 7467600"/>
              <a:gd name="connsiteY462" fmla="*/ 6033531 h 6858000"/>
              <a:gd name="connsiteX463" fmla="*/ 1211999 w 7467600"/>
              <a:gd name="connsiteY463" fmla="*/ 6683610 h 6858000"/>
              <a:gd name="connsiteX464" fmla="*/ 1213266 w 7467600"/>
              <a:gd name="connsiteY464" fmla="*/ 6691947 h 6858000"/>
              <a:gd name="connsiteX465" fmla="*/ 1203370 w 7467600"/>
              <a:gd name="connsiteY465" fmla="*/ 6850676 h 6858000"/>
              <a:gd name="connsiteX466" fmla="*/ 1203671 w 7467600"/>
              <a:gd name="connsiteY466" fmla="*/ 6858000 h 6858000"/>
              <a:gd name="connsiteX467" fmla="*/ 1143180 w 7467600"/>
              <a:gd name="connsiteY467" fmla="*/ 6858000 h 6858000"/>
              <a:gd name="connsiteX468" fmla="*/ 1142176 w 7467600"/>
              <a:gd name="connsiteY468" fmla="*/ 6766045 h 6858000"/>
              <a:gd name="connsiteX469" fmla="*/ 1067484 w 7467600"/>
              <a:gd name="connsiteY469" fmla="*/ 6858000 h 6858000"/>
              <a:gd name="connsiteX470" fmla="*/ 953928 w 7467600"/>
              <a:gd name="connsiteY470" fmla="*/ 6858000 h 6858000"/>
              <a:gd name="connsiteX471" fmla="*/ 959715 w 7467600"/>
              <a:gd name="connsiteY471" fmla="*/ 6850185 h 6858000"/>
              <a:gd name="connsiteX472" fmla="*/ 1483788 w 7467600"/>
              <a:gd name="connsiteY472" fmla="*/ 6259174 h 6858000"/>
              <a:gd name="connsiteX473" fmla="*/ 1100671 w 7467600"/>
              <a:gd name="connsiteY473" fmla="*/ 6252137 h 6858000"/>
              <a:gd name="connsiteX474" fmla="*/ 1090144 w 7467600"/>
              <a:gd name="connsiteY474" fmla="*/ 6256748 h 6858000"/>
              <a:gd name="connsiteX475" fmla="*/ 1095872 w 7467600"/>
              <a:gd name="connsiteY475" fmla="*/ 6271892 h 6858000"/>
              <a:gd name="connsiteX476" fmla="*/ 262785 w 7467600"/>
              <a:gd name="connsiteY476" fmla="*/ 6845450 h 6858000"/>
              <a:gd name="connsiteX477" fmla="*/ 209968 w 7467600"/>
              <a:gd name="connsiteY477" fmla="*/ 6770713 h 6858000"/>
              <a:gd name="connsiteX478" fmla="*/ 873460 w 7467600"/>
              <a:gd name="connsiteY478" fmla="*/ 6253768 h 6858000"/>
              <a:gd name="connsiteX479" fmla="*/ 192686 w 7467600"/>
              <a:gd name="connsiteY479" fmla="*/ 5849257 h 6858000"/>
              <a:gd name="connsiteX480" fmla="*/ 4696 w 7467600"/>
              <a:gd name="connsiteY480" fmla="*/ 5697668 h 6858000"/>
              <a:gd name="connsiteX481" fmla="*/ 0 w 7467600"/>
              <a:gd name="connsiteY481" fmla="*/ 5689984 h 6858000"/>
              <a:gd name="connsiteX482" fmla="*/ 0 w 7467600"/>
              <a:gd name="connsiteY482" fmla="*/ 5513472 h 6858000"/>
              <a:gd name="connsiteX483" fmla="*/ 174101 w 7467600"/>
              <a:gd name="connsiteY483" fmla="*/ 5620277 h 6858000"/>
              <a:gd name="connsiteX484" fmla="*/ 891800 w 7467600"/>
              <a:gd name="connsiteY484" fmla="*/ 6036935 h 6858000"/>
              <a:gd name="connsiteX485" fmla="*/ 1072219 w 7467600"/>
              <a:gd name="connsiteY485" fmla="*/ 6169443 h 6858000"/>
              <a:gd name="connsiteX486" fmla="*/ 1074117 w 7467600"/>
              <a:gd name="connsiteY486" fmla="*/ 6170301 h 6858000"/>
              <a:gd name="connsiteX487" fmla="*/ 1083114 w 7467600"/>
              <a:gd name="connsiteY487" fmla="*/ 6174131 h 6858000"/>
              <a:gd name="connsiteX488" fmla="*/ 1543010 w 7467600"/>
              <a:gd name="connsiteY488" fmla="*/ 6191140 h 6858000"/>
              <a:gd name="connsiteX489" fmla="*/ 1551080 w 7467600"/>
              <a:gd name="connsiteY489" fmla="*/ 6195006 h 6858000"/>
              <a:gd name="connsiteX490" fmla="*/ 2345443 w 7467600"/>
              <a:gd name="connsiteY490" fmla="*/ 5549882 h 6858000"/>
              <a:gd name="connsiteX491" fmla="*/ 1721499 w 7467600"/>
              <a:gd name="connsiteY491" fmla="*/ 5599969 h 6858000"/>
              <a:gd name="connsiteX492" fmla="*/ 767716 w 7467600"/>
              <a:gd name="connsiteY492" fmla="*/ 5472768 h 6858000"/>
              <a:gd name="connsiteX493" fmla="*/ 722147 w 7467600"/>
              <a:gd name="connsiteY493" fmla="*/ 5393091 h 6858000"/>
              <a:gd name="connsiteX494" fmla="*/ 1485552 w 7467600"/>
              <a:gd name="connsiteY494" fmla="*/ 5313202 h 6858000"/>
              <a:gd name="connsiteX495" fmla="*/ 2143004 w 7467600"/>
              <a:gd name="connsiteY495" fmla="*/ 5402420 h 6858000"/>
              <a:gd name="connsiteX496" fmla="*/ 1933391 w 7467600"/>
              <a:gd name="connsiteY496" fmla="*/ 5156971 h 6858000"/>
              <a:gd name="connsiteX497" fmla="*/ 1827118 w 7467600"/>
              <a:gd name="connsiteY497" fmla="*/ 4968410 h 6858000"/>
              <a:gd name="connsiteX498" fmla="*/ 1837349 w 7467600"/>
              <a:gd name="connsiteY498" fmla="*/ 4956357 h 6858000"/>
              <a:gd name="connsiteX499" fmla="*/ 2162835 w 7467600"/>
              <a:gd name="connsiteY499" fmla="*/ 5187853 h 6858000"/>
              <a:gd name="connsiteX500" fmla="*/ 2257167 w 7467600"/>
              <a:gd name="connsiteY500" fmla="*/ 5462123 h 6858000"/>
              <a:gd name="connsiteX501" fmla="*/ 2261598 w 7467600"/>
              <a:gd name="connsiteY501" fmla="*/ 5467998 h 6858000"/>
              <a:gd name="connsiteX502" fmla="*/ 2437177 w 7467600"/>
              <a:gd name="connsiteY502" fmla="*/ 5479608 h 6858000"/>
              <a:gd name="connsiteX503" fmla="*/ 2445247 w 7467600"/>
              <a:gd name="connsiteY503" fmla="*/ 5483476 h 6858000"/>
              <a:gd name="connsiteX504" fmla="*/ 2743626 w 7467600"/>
              <a:gd name="connsiteY504" fmla="*/ 5304819 h 6858000"/>
              <a:gd name="connsiteX505" fmla="*/ 3048102 w 7467600"/>
              <a:gd name="connsiteY505" fmla="*/ 5150595 h 6858000"/>
              <a:gd name="connsiteX506" fmla="*/ 1799414 w 7467600"/>
              <a:gd name="connsiteY506" fmla="*/ 4694732 h 6858000"/>
              <a:gd name="connsiteX507" fmla="*/ 1771735 w 7467600"/>
              <a:gd name="connsiteY507" fmla="*/ 4619929 h 6858000"/>
              <a:gd name="connsiteX508" fmla="*/ 3104273 w 7467600"/>
              <a:gd name="connsiteY508" fmla="*/ 5076159 h 6858000"/>
              <a:gd name="connsiteX509" fmla="*/ 3113245 w 7467600"/>
              <a:gd name="connsiteY509" fmla="*/ 5090705 h 6858000"/>
              <a:gd name="connsiteX510" fmla="*/ 3126294 w 7467600"/>
              <a:gd name="connsiteY510" fmla="*/ 5114400 h 6858000"/>
              <a:gd name="connsiteX511" fmla="*/ 3937433 w 7467600"/>
              <a:gd name="connsiteY511" fmla="*/ 4830473 h 6858000"/>
              <a:gd name="connsiteX512" fmla="*/ 3590475 w 7467600"/>
              <a:gd name="connsiteY512" fmla="*/ 4597974 h 6858000"/>
              <a:gd name="connsiteX513" fmla="*/ 3100264 w 7467600"/>
              <a:gd name="connsiteY513" fmla="*/ 4579845 h 6858000"/>
              <a:gd name="connsiteX514" fmla="*/ 2183576 w 7467600"/>
              <a:gd name="connsiteY514" fmla="*/ 4227150 h 6858000"/>
              <a:gd name="connsiteX515" fmla="*/ 2151029 w 7467600"/>
              <a:gd name="connsiteY515" fmla="*/ 4146947 h 6858000"/>
              <a:gd name="connsiteX516" fmla="*/ 3563434 w 7467600"/>
              <a:gd name="connsiteY516" fmla="*/ 4469115 h 6858000"/>
              <a:gd name="connsiteX517" fmla="*/ 3177952 w 7467600"/>
              <a:gd name="connsiteY517" fmla="*/ 3657386 h 6858000"/>
              <a:gd name="connsiteX518" fmla="*/ 3189263 w 7467600"/>
              <a:gd name="connsiteY518" fmla="*/ 3625726 h 6858000"/>
              <a:gd name="connsiteX519" fmla="*/ 3560912 w 7467600"/>
              <a:gd name="connsiteY519" fmla="*/ 4079863 h 6858000"/>
              <a:gd name="connsiteX520" fmla="*/ 3626636 w 7467600"/>
              <a:gd name="connsiteY520" fmla="*/ 4512230 h 6858000"/>
              <a:gd name="connsiteX521" fmla="*/ 3653088 w 7467600"/>
              <a:gd name="connsiteY521" fmla="*/ 4521417 h 6858000"/>
              <a:gd name="connsiteX522" fmla="*/ 3988128 w 7467600"/>
              <a:gd name="connsiteY522" fmla="*/ 4817267 h 6858000"/>
              <a:gd name="connsiteX523" fmla="*/ 4830582 w 7467600"/>
              <a:gd name="connsiteY523" fmla="*/ 4676000 h 6858000"/>
              <a:gd name="connsiteX524" fmla="*/ 4830100 w 7467600"/>
              <a:gd name="connsiteY524" fmla="*/ 4675554 h 6858000"/>
              <a:gd name="connsiteX525" fmla="*/ 4036318 w 7467600"/>
              <a:gd name="connsiteY525" fmla="*/ 4147013 h 6858000"/>
              <a:gd name="connsiteX526" fmla="*/ 3432098 w 7467600"/>
              <a:gd name="connsiteY526" fmla="*/ 3537312 h 6858000"/>
              <a:gd name="connsiteX527" fmla="*/ 3446761 w 7467600"/>
              <a:gd name="connsiteY527" fmla="*/ 3461278 h 6858000"/>
              <a:gd name="connsiteX528" fmla="*/ 4419733 w 7467600"/>
              <a:gd name="connsiteY528" fmla="*/ 3963555 h 6858000"/>
              <a:gd name="connsiteX529" fmla="*/ 4781371 w 7467600"/>
              <a:gd name="connsiteY529" fmla="*/ 4458604 h 6858000"/>
              <a:gd name="connsiteX530" fmla="*/ 4780440 w 7467600"/>
              <a:gd name="connsiteY530" fmla="*/ 4470290 h 6858000"/>
              <a:gd name="connsiteX531" fmla="*/ 4898954 w 7467600"/>
              <a:gd name="connsiteY531" fmla="*/ 4662092 h 6858000"/>
              <a:gd name="connsiteX532" fmla="*/ 4900699 w 7467600"/>
              <a:gd name="connsiteY532" fmla="*/ 4670867 h 6858000"/>
              <a:gd name="connsiteX533" fmla="*/ 5714511 w 7467600"/>
              <a:gd name="connsiteY533" fmla="*/ 4663483 h 6858000"/>
              <a:gd name="connsiteX534" fmla="*/ 5464793 w 7467600"/>
              <a:gd name="connsiteY534" fmla="*/ 4393556 h 6858000"/>
              <a:gd name="connsiteX535" fmla="*/ 5461897 w 7467600"/>
              <a:gd name="connsiteY535" fmla="*/ 4390879 h 6858000"/>
              <a:gd name="connsiteX536" fmla="*/ 4294126 w 7467600"/>
              <a:gd name="connsiteY536" fmla="*/ 3303048 h 6858000"/>
              <a:gd name="connsiteX537" fmla="*/ 4305321 w 7467600"/>
              <a:gd name="connsiteY537" fmla="*/ 3256953 h 6858000"/>
              <a:gd name="connsiteX538" fmla="*/ 4949299 w 7467600"/>
              <a:gd name="connsiteY538" fmla="*/ 3766336 h 6858000"/>
              <a:gd name="connsiteX539" fmla="*/ 5291452 w 7467600"/>
              <a:gd name="connsiteY539" fmla="*/ 4076801 h 6858000"/>
              <a:gd name="connsiteX540" fmla="*/ 5434998 w 7467600"/>
              <a:gd name="connsiteY540" fmla="*/ 4254100 h 6858000"/>
              <a:gd name="connsiteX541" fmla="*/ 5351015 w 7467600"/>
              <a:gd name="connsiteY541" fmla="*/ 3760989 h 6858000"/>
              <a:gd name="connsiteX542" fmla="*/ 5413780 w 7467600"/>
              <a:gd name="connsiteY542" fmla="*/ 2966265 h 6858000"/>
              <a:gd name="connsiteX543" fmla="*/ 5425627 w 7467600"/>
              <a:gd name="connsiteY543" fmla="*/ 2954192 h 6858000"/>
              <a:gd name="connsiteX544" fmla="*/ 6604735 w 7467600"/>
              <a:gd name="connsiteY544" fmla="*/ 2041381 h 6858000"/>
              <a:gd name="connsiteX545" fmla="*/ 7204487 w 7467600"/>
              <a:gd name="connsiteY545" fmla="*/ 2742112 h 6858000"/>
              <a:gd name="connsiteX546" fmla="*/ 7131592 w 7467600"/>
              <a:gd name="connsiteY546" fmla="*/ 2672096 h 6858000"/>
              <a:gd name="connsiteX547" fmla="*/ 6996344 w 7467600"/>
              <a:gd name="connsiteY547" fmla="*/ 2518310 h 6858000"/>
              <a:gd name="connsiteX548" fmla="*/ 6735495 w 7467600"/>
              <a:gd name="connsiteY548" fmla="*/ 2196890 h 6858000"/>
              <a:gd name="connsiteX549" fmla="*/ 6721901 w 7467600"/>
              <a:gd name="connsiteY549" fmla="*/ 2179274 h 6858000"/>
              <a:gd name="connsiteX550" fmla="*/ 6604735 w 7467600"/>
              <a:gd name="connsiteY550" fmla="*/ 2041381 h 6858000"/>
              <a:gd name="connsiteX551" fmla="*/ 6591670 w 7467600"/>
              <a:gd name="connsiteY551" fmla="*/ 1988277 h 6858000"/>
              <a:gd name="connsiteX552" fmla="*/ 6747349 w 7467600"/>
              <a:gd name="connsiteY552" fmla="*/ 2160069 h 6858000"/>
              <a:gd name="connsiteX553" fmla="*/ 6760943 w 7467600"/>
              <a:gd name="connsiteY553" fmla="*/ 2177686 h 6858000"/>
              <a:gd name="connsiteX554" fmla="*/ 7021065 w 7467600"/>
              <a:gd name="connsiteY554" fmla="*/ 2498102 h 6858000"/>
              <a:gd name="connsiteX555" fmla="*/ 7155223 w 7467600"/>
              <a:gd name="connsiteY555" fmla="*/ 2650386 h 6858000"/>
              <a:gd name="connsiteX556" fmla="*/ 7203167 w 7467600"/>
              <a:gd name="connsiteY556" fmla="*/ 2697288 h 6858000"/>
              <a:gd name="connsiteX557" fmla="*/ 6937703 w 7467600"/>
              <a:gd name="connsiteY557" fmla="*/ 2321981 h 6858000"/>
              <a:gd name="connsiteX558" fmla="*/ 6591670 w 7467600"/>
              <a:gd name="connsiteY558" fmla="*/ 1988277 h 6858000"/>
              <a:gd name="connsiteX559" fmla="*/ 5798671 w 7467600"/>
              <a:gd name="connsiteY559" fmla="*/ 1981601 h 6858000"/>
              <a:gd name="connsiteX560" fmla="*/ 5754709 w 7467600"/>
              <a:gd name="connsiteY560" fmla="*/ 2071454 h 6858000"/>
              <a:gd name="connsiteX561" fmla="*/ 5763044 w 7467600"/>
              <a:gd name="connsiteY561" fmla="*/ 2842206 h 6858000"/>
              <a:gd name="connsiteX562" fmla="*/ 5764974 w 7467600"/>
              <a:gd name="connsiteY562" fmla="*/ 2799609 h 6858000"/>
              <a:gd name="connsiteX563" fmla="*/ 5767665 w 7467600"/>
              <a:gd name="connsiteY563" fmla="*/ 2666409 h 6858000"/>
              <a:gd name="connsiteX564" fmla="*/ 5763055 w 7467600"/>
              <a:gd name="connsiteY564" fmla="*/ 2579705 h 6858000"/>
              <a:gd name="connsiteX565" fmla="*/ 5758079 w 7467600"/>
              <a:gd name="connsiteY565" fmla="*/ 2492508 h 6858000"/>
              <a:gd name="connsiteX566" fmla="*/ 5779325 w 7467600"/>
              <a:gd name="connsiteY566" fmla="*/ 2197069 h 6858000"/>
              <a:gd name="connsiteX567" fmla="*/ 5798671 w 7467600"/>
              <a:gd name="connsiteY567" fmla="*/ 1981601 h 6858000"/>
              <a:gd name="connsiteX568" fmla="*/ 5829202 w 7467600"/>
              <a:gd name="connsiteY568" fmla="*/ 1971679 h 6858000"/>
              <a:gd name="connsiteX569" fmla="*/ 5809558 w 7467600"/>
              <a:gd name="connsiteY569" fmla="*/ 2198043 h 6858000"/>
              <a:gd name="connsiteX570" fmla="*/ 5788653 w 7467600"/>
              <a:gd name="connsiteY570" fmla="*/ 2489430 h 6858000"/>
              <a:gd name="connsiteX571" fmla="*/ 5793439 w 7467600"/>
              <a:gd name="connsiteY571" fmla="*/ 2575235 h 6858000"/>
              <a:gd name="connsiteX572" fmla="*/ 5796837 w 7467600"/>
              <a:gd name="connsiteY572" fmla="*/ 2637633 h 6858000"/>
              <a:gd name="connsiteX573" fmla="*/ 5818614 w 7467600"/>
              <a:gd name="connsiteY573" fmla="*/ 2473055 h 6858000"/>
              <a:gd name="connsiteX574" fmla="*/ 5829202 w 7467600"/>
              <a:gd name="connsiteY574" fmla="*/ 1971679 h 6858000"/>
              <a:gd name="connsiteX575" fmla="*/ 5911389 w 7467600"/>
              <a:gd name="connsiteY575" fmla="*/ 1898371 h 6858000"/>
              <a:gd name="connsiteX576" fmla="*/ 6237627 w 7467600"/>
              <a:gd name="connsiteY576" fmla="*/ 2231921 h 6858000"/>
              <a:gd name="connsiteX577" fmla="*/ 5911389 w 7467600"/>
              <a:gd name="connsiteY577" fmla="*/ 1898371 h 6858000"/>
              <a:gd name="connsiteX578" fmla="*/ 6944437 w 7467600"/>
              <a:gd name="connsiteY578" fmla="*/ 1575402 h 6858000"/>
              <a:gd name="connsiteX579" fmla="*/ 6304730 w 7467600"/>
              <a:gd name="connsiteY579" fmla="*/ 1766654 h 6858000"/>
              <a:gd name="connsiteX580" fmla="*/ 6944437 w 7467600"/>
              <a:gd name="connsiteY580" fmla="*/ 1575402 h 6858000"/>
              <a:gd name="connsiteX581" fmla="*/ 7019523 w 7467600"/>
              <a:gd name="connsiteY581" fmla="*/ 1519450 h 6858000"/>
              <a:gd name="connsiteX582" fmla="*/ 6298091 w 7467600"/>
              <a:gd name="connsiteY582" fmla="*/ 1737122 h 6858000"/>
              <a:gd name="connsiteX583" fmla="*/ 7019523 w 7467600"/>
              <a:gd name="connsiteY583" fmla="*/ 1519450 h 6858000"/>
              <a:gd name="connsiteX584" fmla="*/ 2399523 w 7467600"/>
              <a:gd name="connsiteY584" fmla="*/ 1428234 h 6858000"/>
              <a:gd name="connsiteX585" fmla="*/ 2224982 w 7467600"/>
              <a:gd name="connsiteY585" fmla="*/ 1826201 h 6858000"/>
              <a:gd name="connsiteX586" fmla="*/ 2096099 w 7467600"/>
              <a:gd name="connsiteY586" fmla="*/ 2345900 h 6858000"/>
              <a:gd name="connsiteX587" fmla="*/ 2283317 w 7467600"/>
              <a:gd name="connsiteY587" fmla="*/ 1796925 h 6858000"/>
              <a:gd name="connsiteX588" fmla="*/ 2399523 w 7467600"/>
              <a:gd name="connsiteY588" fmla="*/ 1428234 h 6858000"/>
              <a:gd name="connsiteX589" fmla="*/ 2448558 w 7467600"/>
              <a:gd name="connsiteY589" fmla="*/ 1373435 h 6858000"/>
              <a:gd name="connsiteX590" fmla="*/ 2312521 w 7467600"/>
              <a:gd name="connsiteY590" fmla="*/ 1806140 h 6858000"/>
              <a:gd name="connsiteX591" fmla="*/ 2127533 w 7467600"/>
              <a:gd name="connsiteY591" fmla="*/ 2348380 h 6858000"/>
              <a:gd name="connsiteX592" fmla="*/ 2358080 w 7467600"/>
              <a:gd name="connsiteY592" fmla="*/ 1866134 h 6858000"/>
              <a:gd name="connsiteX593" fmla="*/ 2407436 w 7467600"/>
              <a:gd name="connsiteY593" fmla="*/ 1651070 h 6858000"/>
              <a:gd name="connsiteX594" fmla="*/ 2448558 w 7467600"/>
              <a:gd name="connsiteY594" fmla="*/ 1373435 h 6858000"/>
              <a:gd name="connsiteX595" fmla="*/ 278707 w 7467600"/>
              <a:gd name="connsiteY595" fmla="*/ 1352270 h 6858000"/>
              <a:gd name="connsiteX596" fmla="*/ 321570 w 7467600"/>
              <a:gd name="connsiteY596" fmla="*/ 1861610 h 6858000"/>
              <a:gd name="connsiteX597" fmla="*/ 294281 w 7467600"/>
              <a:gd name="connsiteY597" fmla="*/ 1440658 h 6858000"/>
              <a:gd name="connsiteX598" fmla="*/ 278707 w 7467600"/>
              <a:gd name="connsiteY598" fmla="*/ 1352270 h 6858000"/>
              <a:gd name="connsiteX599" fmla="*/ 1423821 w 7467600"/>
              <a:gd name="connsiteY599" fmla="*/ 1351958 h 6858000"/>
              <a:gd name="connsiteX600" fmla="*/ 1638521 w 7467600"/>
              <a:gd name="connsiteY600" fmla="*/ 1908470 h 6858000"/>
              <a:gd name="connsiteX601" fmla="*/ 1754199 w 7467600"/>
              <a:gd name="connsiteY601" fmla="*/ 2149284 h 6858000"/>
              <a:gd name="connsiteX602" fmla="*/ 1908359 w 7467600"/>
              <a:gd name="connsiteY602" fmla="*/ 2364988 h 6858000"/>
              <a:gd name="connsiteX603" fmla="*/ 1647661 w 7467600"/>
              <a:gd name="connsiteY603" fmla="*/ 1825945 h 6858000"/>
              <a:gd name="connsiteX604" fmla="*/ 1423821 w 7467600"/>
              <a:gd name="connsiteY604" fmla="*/ 1351958 h 6858000"/>
              <a:gd name="connsiteX605" fmla="*/ 1431890 w 7467600"/>
              <a:gd name="connsiteY605" fmla="*/ 1306475 h 6858000"/>
              <a:gd name="connsiteX606" fmla="*/ 1507597 w 7467600"/>
              <a:gd name="connsiteY606" fmla="*/ 1446132 h 6858000"/>
              <a:gd name="connsiteX607" fmla="*/ 1674586 w 7467600"/>
              <a:gd name="connsiteY607" fmla="*/ 1813832 h 6858000"/>
              <a:gd name="connsiteX608" fmla="*/ 1815950 w 7467600"/>
              <a:gd name="connsiteY608" fmla="*/ 2128564 h 6858000"/>
              <a:gd name="connsiteX609" fmla="*/ 1984242 w 7467600"/>
              <a:gd name="connsiteY609" fmla="*/ 2430829 h 6858000"/>
              <a:gd name="connsiteX610" fmla="*/ 2014023 w 7467600"/>
              <a:gd name="connsiteY610" fmla="*/ 2450995 h 6858000"/>
              <a:gd name="connsiteX611" fmla="*/ 1747337 w 7467600"/>
              <a:gd name="connsiteY611" fmla="*/ 1855264 h 6858000"/>
              <a:gd name="connsiteX612" fmla="*/ 1533749 w 7467600"/>
              <a:gd name="connsiteY612" fmla="*/ 1478656 h 6858000"/>
              <a:gd name="connsiteX613" fmla="*/ 1431890 w 7467600"/>
              <a:gd name="connsiteY613" fmla="*/ 1306475 h 6858000"/>
              <a:gd name="connsiteX614" fmla="*/ 5052692 w 7467600"/>
              <a:gd name="connsiteY614" fmla="*/ 1292994 h 6858000"/>
              <a:gd name="connsiteX615" fmla="*/ 5200661 w 7467600"/>
              <a:gd name="connsiteY615" fmla="*/ 1635186 h 6858000"/>
              <a:gd name="connsiteX616" fmla="*/ 5297138 w 7467600"/>
              <a:gd name="connsiteY616" fmla="*/ 1906351 h 6858000"/>
              <a:gd name="connsiteX617" fmla="*/ 5052692 w 7467600"/>
              <a:gd name="connsiteY617" fmla="*/ 1292994 h 6858000"/>
              <a:gd name="connsiteX618" fmla="*/ 5009948 w 7467600"/>
              <a:gd name="connsiteY618" fmla="*/ 1273619 h 6858000"/>
              <a:gd name="connsiteX619" fmla="*/ 5121777 w 7467600"/>
              <a:gd name="connsiteY619" fmla="*/ 1654213 h 6858000"/>
              <a:gd name="connsiteX620" fmla="*/ 5293545 w 7467600"/>
              <a:gd name="connsiteY620" fmla="*/ 2072247 h 6858000"/>
              <a:gd name="connsiteX621" fmla="*/ 5294042 w 7467600"/>
              <a:gd name="connsiteY621" fmla="*/ 2065019 h 6858000"/>
              <a:gd name="connsiteX622" fmla="*/ 5171936 w 7467600"/>
              <a:gd name="connsiteY622" fmla="*/ 1647613 h 6858000"/>
              <a:gd name="connsiteX623" fmla="*/ 5009948 w 7467600"/>
              <a:gd name="connsiteY623" fmla="*/ 1273619 h 6858000"/>
              <a:gd name="connsiteX624" fmla="*/ 655236 w 7467600"/>
              <a:gd name="connsiteY624" fmla="*/ 1268632 h 6858000"/>
              <a:gd name="connsiteX625" fmla="*/ 839521 w 7467600"/>
              <a:gd name="connsiteY625" fmla="*/ 1685315 h 6858000"/>
              <a:gd name="connsiteX626" fmla="*/ 1109416 w 7467600"/>
              <a:gd name="connsiteY626" fmla="*/ 2061663 h 6858000"/>
              <a:gd name="connsiteX627" fmla="*/ 1298300 w 7467600"/>
              <a:gd name="connsiteY627" fmla="*/ 2247742 h 6858000"/>
              <a:gd name="connsiteX628" fmla="*/ 1125871 w 7467600"/>
              <a:gd name="connsiteY628" fmla="*/ 1989513 h 6858000"/>
              <a:gd name="connsiteX629" fmla="*/ 981574 w 7467600"/>
              <a:gd name="connsiteY629" fmla="*/ 1783157 h 6858000"/>
              <a:gd name="connsiteX630" fmla="*/ 922198 w 7467600"/>
              <a:gd name="connsiteY630" fmla="*/ 1677437 h 6858000"/>
              <a:gd name="connsiteX631" fmla="*/ 869293 w 7467600"/>
              <a:gd name="connsiteY631" fmla="*/ 1583214 h 6858000"/>
              <a:gd name="connsiteX632" fmla="*/ 751431 w 7467600"/>
              <a:gd name="connsiteY632" fmla="*/ 1405731 h 6858000"/>
              <a:gd name="connsiteX633" fmla="*/ 655236 w 7467600"/>
              <a:gd name="connsiteY633" fmla="*/ 1268632 h 6858000"/>
              <a:gd name="connsiteX634" fmla="*/ 6516292 w 7467600"/>
              <a:gd name="connsiteY634" fmla="*/ 1263064 h 6858000"/>
              <a:gd name="connsiteX635" fmla="*/ 5736320 w 7467600"/>
              <a:gd name="connsiteY635" fmla="*/ 1501803 h 6858000"/>
              <a:gd name="connsiteX636" fmla="*/ 6516292 w 7467600"/>
              <a:gd name="connsiteY636" fmla="*/ 1263064 h 6858000"/>
              <a:gd name="connsiteX637" fmla="*/ 291466 w 7467600"/>
              <a:gd name="connsiteY637" fmla="*/ 1250369 h 6858000"/>
              <a:gd name="connsiteX638" fmla="*/ 323180 w 7467600"/>
              <a:gd name="connsiteY638" fmla="*/ 1435283 h 6858000"/>
              <a:gd name="connsiteX639" fmla="*/ 349381 w 7467600"/>
              <a:gd name="connsiteY639" fmla="*/ 1875041 h 6858000"/>
              <a:gd name="connsiteX640" fmla="*/ 374363 w 7467600"/>
              <a:gd name="connsiteY640" fmla="*/ 1506494 h 6858000"/>
              <a:gd name="connsiteX641" fmla="*/ 302168 w 7467600"/>
              <a:gd name="connsiteY641" fmla="*/ 1274495 h 6858000"/>
              <a:gd name="connsiteX642" fmla="*/ 291466 w 7467600"/>
              <a:gd name="connsiteY642" fmla="*/ 1250369 h 6858000"/>
              <a:gd name="connsiteX643" fmla="*/ 678222 w 7467600"/>
              <a:gd name="connsiteY643" fmla="*/ 1248670 h 6858000"/>
              <a:gd name="connsiteX644" fmla="*/ 775536 w 7467600"/>
              <a:gd name="connsiteY644" fmla="*/ 1388015 h 6858000"/>
              <a:gd name="connsiteX645" fmla="*/ 894529 w 7467600"/>
              <a:gd name="connsiteY645" fmla="*/ 1567739 h 6858000"/>
              <a:gd name="connsiteX646" fmla="*/ 948000 w 7467600"/>
              <a:gd name="connsiteY646" fmla="*/ 1663088 h 6858000"/>
              <a:gd name="connsiteX647" fmla="*/ 1006812 w 7467600"/>
              <a:gd name="connsiteY647" fmla="*/ 1767683 h 6858000"/>
              <a:gd name="connsiteX648" fmla="*/ 1149133 w 7467600"/>
              <a:gd name="connsiteY648" fmla="*/ 1971513 h 6858000"/>
              <a:gd name="connsiteX649" fmla="*/ 1333952 w 7467600"/>
              <a:gd name="connsiteY649" fmla="*/ 2251620 h 6858000"/>
              <a:gd name="connsiteX650" fmla="*/ 1337329 w 7467600"/>
              <a:gd name="connsiteY650" fmla="*/ 2258350 h 6858000"/>
              <a:gd name="connsiteX651" fmla="*/ 1014726 w 7467600"/>
              <a:gd name="connsiteY651" fmla="*/ 1615556 h 6858000"/>
              <a:gd name="connsiteX652" fmla="*/ 678222 w 7467600"/>
              <a:gd name="connsiteY652" fmla="*/ 1248670 h 6858000"/>
              <a:gd name="connsiteX653" fmla="*/ 6691602 w 7467600"/>
              <a:gd name="connsiteY653" fmla="*/ 1140573 h 6858000"/>
              <a:gd name="connsiteX654" fmla="*/ 6571100 w 7467600"/>
              <a:gd name="connsiteY654" fmla="*/ 1183662 h 6858000"/>
              <a:gd name="connsiteX655" fmla="*/ 6241687 w 7467600"/>
              <a:gd name="connsiteY655" fmla="*/ 1257600 h 6858000"/>
              <a:gd name="connsiteX656" fmla="*/ 5693009 w 7467600"/>
              <a:gd name="connsiteY656" fmla="*/ 1478256 h 6858000"/>
              <a:gd name="connsiteX657" fmla="*/ 6548420 w 7467600"/>
              <a:gd name="connsiteY657" fmla="*/ 1214599 h 6858000"/>
              <a:gd name="connsiteX658" fmla="*/ 6605473 w 7467600"/>
              <a:gd name="connsiteY658" fmla="*/ 1184686 h 6858000"/>
              <a:gd name="connsiteX659" fmla="*/ 6691602 w 7467600"/>
              <a:gd name="connsiteY659" fmla="*/ 1140573 h 6858000"/>
              <a:gd name="connsiteX660" fmla="*/ 4002475 w 7467600"/>
              <a:gd name="connsiteY660" fmla="*/ 1037802 h 6858000"/>
              <a:gd name="connsiteX661" fmla="*/ 4000324 w 7467600"/>
              <a:gd name="connsiteY661" fmla="*/ 1039362 h 6858000"/>
              <a:gd name="connsiteX662" fmla="*/ 4002862 w 7467600"/>
              <a:gd name="connsiteY662" fmla="*/ 1042866 h 6858000"/>
              <a:gd name="connsiteX663" fmla="*/ 4002475 w 7467600"/>
              <a:gd name="connsiteY663" fmla="*/ 1037802 h 6858000"/>
              <a:gd name="connsiteX664" fmla="*/ 506322 w 7467600"/>
              <a:gd name="connsiteY664" fmla="*/ 1020997 h 6858000"/>
              <a:gd name="connsiteX665" fmla="*/ 533068 w 7467600"/>
              <a:gd name="connsiteY665" fmla="*/ 1029409 h 6858000"/>
              <a:gd name="connsiteX666" fmla="*/ 1232525 w 7467600"/>
              <a:gd name="connsiteY666" fmla="*/ 1804675 h 6858000"/>
              <a:gd name="connsiteX667" fmla="*/ 1388858 w 7467600"/>
              <a:gd name="connsiteY667" fmla="*/ 2368011 h 6858000"/>
              <a:gd name="connsiteX668" fmla="*/ 1384098 w 7467600"/>
              <a:gd name="connsiteY668" fmla="*/ 2378125 h 6858000"/>
              <a:gd name="connsiteX669" fmla="*/ 1425393 w 7467600"/>
              <a:gd name="connsiteY669" fmla="*/ 2589124 h 6858000"/>
              <a:gd name="connsiteX670" fmla="*/ 1424001 w 7467600"/>
              <a:gd name="connsiteY670" fmla="*/ 2597541 h 6858000"/>
              <a:gd name="connsiteX671" fmla="*/ 2152729 w 7467600"/>
              <a:gd name="connsiteY671" fmla="*/ 2864487 h 6858000"/>
              <a:gd name="connsiteX672" fmla="*/ 2020609 w 7467600"/>
              <a:gd name="connsiteY672" fmla="*/ 2539671 h 6858000"/>
              <a:gd name="connsiteX673" fmla="*/ 2018920 w 7467600"/>
              <a:gd name="connsiteY673" fmla="*/ 2536309 h 6858000"/>
              <a:gd name="connsiteX674" fmla="*/ 1342441 w 7467600"/>
              <a:gd name="connsiteY674" fmla="*/ 1173017 h 6858000"/>
              <a:gd name="connsiteX675" fmla="*/ 1367925 w 7467600"/>
              <a:gd name="connsiteY675" fmla="*/ 1135648 h 6858000"/>
              <a:gd name="connsiteX676" fmla="*/ 1771401 w 7467600"/>
              <a:gd name="connsiteY676" fmla="*/ 1806673 h 6858000"/>
              <a:gd name="connsiteX677" fmla="*/ 1972385 w 7467600"/>
              <a:gd name="connsiteY677" fmla="*/ 2198735 h 6858000"/>
              <a:gd name="connsiteX678" fmla="*/ 2040892 w 7467600"/>
              <a:gd name="connsiteY678" fmla="*/ 2405205 h 6858000"/>
              <a:gd name="connsiteX679" fmla="*/ 2131689 w 7467600"/>
              <a:gd name="connsiteY679" fmla="*/ 1936926 h 6858000"/>
              <a:gd name="connsiteX680" fmla="*/ 2454820 w 7467600"/>
              <a:gd name="connsiteY680" fmla="*/ 1248808 h 6858000"/>
              <a:gd name="connsiteX681" fmla="*/ 2492512 w 7467600"/>
              <a:gd name="connsiteY681" fmla="*/ 1302920 h 6858000"/>
              <a:gd name="connsiteX682" fmla="*/ 2081216 w 7467600"/>
              <a:gd name="connsiteY682" fmla="*/ 2527513 h 6858000"/>
              <a:gd name="connsiteX683" fmla="*/ 2081211 w 7467600"/>
              <a:gd name="connsiteY683" fmla="*/ 2528916 h 6858000"/>
              <a:gd name="connsiteX684" fmla="*/ 2199067 w 7467600"/>
              <a:gd name="connsiteY684" fmla="*/ 2884061 h 6858000"/>
              <a:gd name="connsiteX685" fmla="*/ 3192586 w 7467600"/>
              <a:gd name="connsiteY685" fmla="*/ 3411496 h 6858000"/>
              <a:gd name="connsiteX686" fmla="*/ 3182620 w 7467600"/>
              <a:gd name="connsiteY686" fmla="*/ 3483279 h 6858000"/>
              <a:gd name="connsiteX687" fmla="*/ 2435119 w 7467600"/>
              <a:gd name="connsiteY687" fmla="*/ 3080173 h 6858000"/>
              <a:gd name="connsiteX688" fmla="*/ 2410152 w 7467600"/>
              <a:gd name="connsiteY688" fmla="*/ 3063751 h 6858000"/>
              <a:gd name="connsiteX689" fmla="*/ 2408099 w 7467600"/>
              <a:gd name="connsiteY689" fmla="*/ 3064403 h 6858000"/>
              <a:gd name="connsiteX690" fmla="*/ 2407218 w 7467600"/>
              <a:gd name="connsiteY690" fmla="*/ 3070324 h 6858000"/>
              <a:gd name="connsiteX691" fmla="*/ 2380138 w 7467600"/>
              <a:gd name="connsiteY691" fmla="*/ 3099341 h 6858000"/>
              <a:gd name="connsiteX692" fmla="*/ 1765923 w 7467600"/>
              <a:gd name="connsiteY692" fmla="*/ 3581043 h 6858000"/>
              <a:gd name="connsiteX693" fmla="*/ 1702258 w 7467600"/>
              <a:gd name="connsiteY693" fmla="*/ 3612286 h 6858000"/>
              <a:gd name="connsiteX694" fmla="*/ 1538370 w 7467600"/>
              <a:gd name="connsiteY694" fmla="*/ 3811804 h 6858000"/>
              <a:gd name="connsiteX695" fmla="*/ 542867 w 7467600"/>
              <a:gd name="connsiteY695" fmla="*/ 4944092 h 6858000"/>
              <a:gd name="connsiteX696" fmla="*/ 515800 w 7467600"/>
              <a:gd name="connsiteY696" fmla="*/ 4862180 h 6858000"/>
              <a:gd name="connsiteX697" fmla="*/ 909145 w 7467600"/>
              <a:gd name="connsiteY697" fmla="*/ 4199225 h 6858000"/>
              <a:gd name="connsiteX698" fmla="*/ 1214067 w 7467600"/>
              <a:gd name="connsiteY698" fmla="*/ 3908561 h 6858000"/>
              <a:gd name="connsiteX699" fmla="*/ 640967 w 7467600"/>
              <a:gd name="connsiteY699" fmla="*/ 4105601 h 6858000"/>
              <a:gd name="connsiteX700" fmla="*/ 112563 w 7467600"/>
              <a:gd name="connsiteY700" fmla="*/ 4396952 h 6858000"/>
              <a:gd name="connsiteX701" fmla="*/ 0 w 7467600"/>
              <a:gd name="connsiteY701" fmla="*/ 4466006 h 6858000"/>
              <a:gd name="connsiteX702" fmla="*/ 0 w 7467600"/>
              <a:gd name="connsiteY702" fmla="*/ 4233763 h 6858000"/>
              <a:gd name="connsiteX703" fmla="*/ 36881 w 7467600"/>
              <a:gd name="connsiteY703" fmla="*/ 4200118 h 6858000"/>
              <a:gd name="connsiteX704" fmla="*/ 910534 w 7467600"/>
              <a:gd name="connsiteY704" fmla="*/ 3629753 h 6858000"/>
              <a:gd name="connsiteX705" fmla="*/ 1578717 w 7467600"/>
              <a:gd name="connsiteY705" fmla="*/ 3575982 h 6858000"/>
              <a:gd name="connsiteX706" fmla="*/ 2338780 w 7467600"/>
              <a:gd name="connsiteY706" fmla="*/ 3033725 h 6858000"/>
              <a:gd name="connsiteX707" fmla="*/ 1807991 w 7467600"/>
              <a:gd name="connsiteY707" fmla="*/ 2807184 h 6858000"/>
              <a:gd name="connsiteX708" fmla="*/ 1416358 w 7467600"/>
              <a:gd name="connsiteY708" fmla="*/ 3112571 h 6858000"/>
              <a:gd name="connsiteX709" fmla="*/ 939066 w 7467600"/>
              <a:gd name="connsiteY709" fmla="*/ 3378798 h 6858000"/>
              <a:gd name="connsiteX710" fmla="*/ 115099 w 7467600"/>
              <a:gd name="connsiteY710" fmla="*/ 3607650 h 6858000"/>
              <a:gd name="connsiteX711" fmla="*/ 97284 w 7467600"/>
              <a:gd name="connsiteY711" fmla="*/ 3520393 h 6858000"/>
              <a:gd name="connsiteX712" fmla="*/ 922050 w 7467600"/>
              <a:gd name="connsiteY712" fmla="*/ 3074867 h 6858000"/>
              <a:gd name="connsiteX713" fmla="*/ 1405265 w 7467600"/>
              <a:gd name="connsiteY713" fmla="*/ 3016319 h 6858000"/>
              <a:gd name="connsiteX714" fmla="*/ 1407512 w 7467600"/>
              <a:gd name="connsiteY714" fmla="*/ 3018001 h 6858000"/>
              <a:gd name="connsiteX715" fmla="*/ 1726266 w 7467600"/>
              <a:gd name="connsiteY715" fmla="*/ 2777274 h 6858000"/>
              <a:gd name="connsiteX716" fmla="*/ 625390 w 7467600"/>
              <a:gd name="connsiteY716" fmla="*/ 2514541 h 6858000"/>
              <a:gd name="connsiteX717" fmla="*/ 619799 w 7467600"/>
              <a:gd name="connsiteY717" fmla="*/ 2527180 h 6858000"/>
              <a:gd name="connsiteX718" fmla="*/ 310030 w 7467600"/>
              <a:gd name="connsiteY718" fmla="*/ 2771818 h 6858000"/>
              <a:gd name="connsiteX719" fmla="*/ 173877 w 7467600"/>
              <a:gd name="connsiteY719" fmla="*/ 2937056 h 6858000"/>
              <a:gd name="connsiteX720" fmla="*/ 77889 w 7467600"/>
              <a:gd name="connsiteY720" fmla="*/ 3138440 h 6858000"/>
              <a:gd name="connsiteX721" fmla="*/ 0 w 7467600"/>
              <a:gd name="connsiteY721" fmla="*/ 3271395 h 6858000"/>
              <a:gd name="connsiteX722" fmla="*/ 0 w 7467600"/>
              <a:gd name="connsiteY722" fmla="*/ 3153002 h 6858000"/>
              <a:gd name="connsiteX723" fmla="*/ 2386 w 7467600"/>
              <a:gd name="connsiteY723" fmla="*/ 3149203 h 6858000"/>
              <a:gd name="connsiteX724" fmla="*/ 89753 w 7467600"/>
              <a:gd name="connsiteY724" fmla="*/ 2987702 h 6858000"/>
              <a:gd name="connsiteX725" fmla="*/ 76869 w 7467600"/>
              <a:gd name="connsiteY725" fmla="*/ 3005404 h 6858000"/>
              <a:gd name="connsiteX726" fmla="*/ 32049 w 7467600"/>
              <a:gd name="connsiteY726" fmla="*/ 3065814 h 6858000"/>
              <a:gd name="connsiteX727" fmla="*/ 0 w 7467600"/>
              <a:gd name="connsiteY727" fmla="*/ 3108744 h 6858000"/>
              <a:gd name="connsiteX728" fmla="*/ 0 w 7467600"/>
              <a:gd name="connsiteY728" fmla="*/ 3058059 h 6858000"/>
              <a:gd name="connsiteX729" fmla="*/ 7610 w 7467600"/>
              <a:gd name="connsiteY729" fmla="*/ 3047889 h 6858000"/>
              <a:gd name="connsiteX730" fmla="*/ 52419 w 7467600"/>
              <a:gd name="connsiteY730" fmla="*/ 2987479 h 6858000"/>
              <a:gd name="connsiteX731" fmla="*/ 59142 w 7467600"/>
              <a:gd name="connsiteY731" fmla="*/ 2978488 h 6858000"/>
              <a:gd name="connsiteX732" fmla="*/ 0 w 7467600"/>
              <a:gd name="connsiteY732" fmla="*/ 3015334 h 6858000"/>
              <a:gd name="connsiteX733" fmla="*/ 0 w 7467600"/>
              <a:gd name="connsiteY733" fmla="*/ 2914286 h 6858000"/>
              <a:gd name="connsiteX734" fmla="*/ 36383 w 7467600"/>
              <a:gd name="connsiteY734" fmla="*/ 2901128 h 6858000"/>
              <a:gd name="connsiteX735" fmla="*/ 156329 w 7467600"/>
              <a:gd name="connsiteY735" fmla="*/ 2840533 h 6858000"/>
              <a:gd name="connsiteX736" fmla="*/ 358355 w 7467600"/>
              <a:gd name="connsiteY736" fmla="*/ 2620471 h 6858000"/>
              <a:gd name="connsiteX737" fmla="*/ 510577 w 7467600"/>
              <a:gd name="connsiteY737" fmla="*/ 2501244 h 6858000"/>
              <a:gd name="connsiteX738" fmla="*/ 211967 w 7467600"/>
              <a:gd name="connsiteY738" fmla="*/ 2479171 h 6858000"/>
              <a:gd name="connsiteX739" fmla="*/ 0 w 7467600"/>
              <a:gd name="connsiteY739" fmla="*/ 2476398 h 6858000"/>
              <a:gd name="connsiteX740" fmla="*/ 0 w 7467600"/>
              <a:gd name="connsiteY740" fmla="*/ 2389189 h 6858000"/>
              <a:gd name="connsiteX741" fmla="*/ 103062 w 7467600"/>
              <a:gd name="connsiteY741" fmla="*/ 2389518 h 6858000"/>
              <a:gd name="connsiteX742" fmla="*/ 510734 w 7467600"/>
              <a:gd name="connsiteY742" fmla="*/ 2416201 h 6858000"/>
              <a:gd name="connsiteX743" fmla="*/ 279257 w 7467600"/>
              <a:gd name="connsiteY743" fmla="*/ 2092102 h 6858000"/>
              <a:gd name="connsiteX744" fmla="*/ 65265 w 7467600"/>
              <a:gd name="connsiteY744" fmla="*/ 2006049 h 6858000"/>
              <a:gd name="connsiteX745" fmla="*/ 0 w 7467600"/>
              <a:gd name="connsiteY745" fmla="*/ 1982532 h 6858000"/>
              <a:gd name="connsiteX746" fmla="*/ 0 w 7467600"/>
              <a:gd name="connsiteY746" fmla="*/ 1912789 h 6858000"/>
              <a:gd name="connsiteX747" fmla="*/ 97460 w 7467600"/>
              <a:gd name="connsiteY747" fmla="*/ 1953725 h 6858000"/>
              <a:gd name="connsiteX748" fmla="*/ 221272 w 7467600"/>
              <a:gd name="connsiteY748" fmla="*/ 1980766 h 6858000"/>
              <a:gd name="connsiteX749" fmla="*/ 116765 w 7467600"/>
              <a:gd name="connsiteY749" fmla="*/ 1911033 h 6858000"/>
              <a:gd name="connsiteX750" fmla="*/ 16405 w 7467600"/>
              <a:gd name="connsiteY750" fmla="*/ 1803412 h 6858000"/>
              <a:gd name="connsiteX751" fmla="*/ 0 w 7467600"/>
              <a:gd name="connsiteY751" fmla="*/ 1784777 h 6858000"/>
              <a:gd name="connsiteX752" fmla="*/ 0 w 7467600"/>
              <a:gd name="connsiteY752" fmla="*/ 1740082 h 6858000"/>
              <a:gd name="connsiteX753" fmla="*/ 39394 w 7467600"/>
              <a:gd name="connsiteY753" fmla="*/ 1784856 h 6858000"/>
              <a:gd name="connsiteX754" fmla="*/ 135813 w 7467600"/>
              <a:gd name="connsiteY754" fmla="*/ 1888838 h 6858000"/>
              <a:gd name="connsiteX755" fmla="*/ 242575 w 7467600"/>
              <a:gd name="connsiteY755" fmla="*/ 1958841 h 6858000"/>
              <a:gd name="connsiteX756" fmla="*/ 82197 w 7467600"/>
              <a:gd name="connsiteY756" fmla="*/ 1754826 h 6858000"/>
              <a:gd name="connsiteX757" fmla="*/ 0 w 7467600"/>
              <a:gd name="connsiteY757" fmla="*/ 1679650 h 6858000"/>
              <a:gd name="connsiteX758" fmla="*/ 0 w 7467600"/>
              <a:gd name="connsiteY758" fmla="*/ 1602463 h 6858000"/>
              <a:gd name="connsiteX759" fmla="*/ 84689 w 7467600"/>
              <a:gd name="connsiteY759" fmla="*/ 1677442 h 6858000"/>
              <a:gd name="connsiteX760" fmla="*/ 298437 w 7467600"/>
              <a:gd name="connsiteY760" fmla="*/ 1968019 h 6858000"/>
              <a:gd name="connsiteX761" fmla="*/ 227269 w 7467600"/>
              <a:gd name="connsiteY761" fmla="*/ 1114064 h 6858000"/>
              <a:gd name="connsiteX762" fmla="*/ 248003 w 7467600"/>
              <a:gd name="connsiteY762" fmla="*/ 1089613 h 6858000"/>
              <a:gd name="connsiteX763" fmla="*/ 427020 w 7467600"/>
              <a:gd name="connsiteY763" fmla="*/ 1619803 h 6858000"/>
              <a:gd name="connsiteX764" fmla="*/ 340345 w 7467600"/>
              <a:gd name="connsiteY764" fmla="*/ 2027739 h 6858000"/>
              <a:gd name="connsiteX765" fmla="*/ 360865 w 7467600"/>
              <a:gd name="connsiteY765" fmla="*/ 2044827 h 6858000"/>
              <a:gd name="connsiteX766" fmla="*/ 560414 w 7467600"/>
              <a:gd name="connsiteY766" fmla="*/ 2421457 h 6858000"/>
              <a:gd name="connsiteX767" fmla="*/ 1359703 w 7467600"/>
              <a:gd name="connsiteY767" fmla="*/ 2578554 h 6858000"/>
              <a:gd name="connsiteX768" fmla="*/ 1359422 w 7467600"/>
              <a:gd name="connsiteY768" fmla="*/ 2577994 h 6858000"/>
              <a:gd name="connsiteX769" fmla="*/ 828701 w 7467600"/>
              <a:gd name="connsiteY769" fmla="*/ 1839520 h 6858000"/>
              <a:gd name="connsiteX770" fmla="*/ 494427 w 7467600"/>
              <a:gd name="connsiteY770" fmla="*/ 1092333 h 6858000"/>
              <a:gd name="connsiteX771" fmla="*/ 506322 w 7467600"/>
              <a:gd name="connsiteY771" fmla="*/ 1020997 h 6858000"/>
              <a:gd name="connsiteX772" fmla="*/ 4570198 w 7467600"/>
              <a:gd name="connsiteY772" fmla="*/ 978081 h 6858000"/>
              <a:gd name="connsiteX773" fmla="*/ 4523691 w 7467600"/>
              <a:gd name="connsiteY773" fmla="*/ 1127776 h 6858000"/>
              <a:gd name="connsiteX774" fmla="*/ 4509875 w 7467600"/>
              <a:gd name="connsiteY774" fmla="*/ 1167552 h 6858000"/>
              <a:gd name="connsiteX775" fmla="*/ 4478168 w 7467600"/>
              <a:gd name="connsiteY775" fmla="*/ 1260735 h 6858000"/>
              <a:gd name="connsiteX776" fmla="*/ 4409309 w 7467600"/>
              <a:gd name="connsiteY776" fmla="*/ 1666996 h 6858000"/>
              <a:gd name="connsiteX777" fmla="*/ 4370031 w 7467600"/>
              <a:gd name="connsiteY777" fmla="*/ 1955666 h 6858000"/>
              <a:gd name="connsiteX778" fmla="*/ 4570198 w 7467600"/>
              <a:gd name="connsiteY778" fmla="*/ 978081 h 6858000"/>
              <a:gd name="connsiteX779" fmla="*/ 4557898 w 7467600"/>
              <a:gd name="connsiteY779" fmla="*/ 900011 h 6858000"/>
              <a:gd name="connsiteX780" fmla="*/ 4344840 w 7467600"/>
              <a:gd name="connsiteY780" fmla="*/ 1922038 h 6858000"/>
              <a:gd name="connsiteX781" fmla="*/ 4378710 w 7467600"/>
              <a:gd name="connsiteY781" fmla="*/ 1665516 h 6858000"/>
              <a:gd name="connsiteX782" fmla="*/ 4448798 w 7467600"/>
              <a:gd name="connsiteY782" fmla="*/ 1253024 h 6858000"/>
              <a:gd name="connsiteX783" fmla="*/ 4480315 w 7467600"/>
              <a:gd name="connsiteY783" fmla="*/ 1158454 h 6858000"/>
              <a:gd name="connsiteX784" fmla="*/ 4494133 w 7467600"/>
              <a:gd name="connsiteY784" fmla="*/ 1118676 h 6858000"/>
              <a:gd name="connsiteX785" fmla="*/ 4557898 w 7467600"/>
              <a:gd name="connsiteY785" fmla="*/ 900011 h 6858000"/>
              <a:gd name="connsiteX786" fmla="*/ 5870151 w 7467600"/>
              <a:gd name="connsiteY786" fmla="*/ 898890 h 6858000"/>
              <a:gd name="connsiteX787" fmla="*/ 5861335 w 7467600"/>
              <a:gd name="connsiteY787" fmla="*/ 899177 h 6858000"/>
              <a:gd name="connsiteX788" fmla="*/ 5843702 w 7467600"/>
              <a:gd name="connsiteY788" fmla="*/ 899748 h 6858000"/>
              <a:gd name="connsiteX789" fmla="*/ 5651107 w 7467600"/>
              <a:gd name="connsiteY789" fmla="*/ 920306 h 6858000"/>
              <a:gd name="connsiteX790" fmla="*/ 5459407 w 7467600"/>
              <a:gd name="connsiteY790" fmla="*/ 940975 h 6858000"/>
              <a:gd name="connsiteX791" fmla="*/ 5374846 w 7467600"/>
              <a:gd name="connsiteY791" fmla="*/ 941988 h 6858000"/>
              <a:gd name="connsiteX792" fmla="*/ 5256105 w 7467600"/>
              <a:gd name="connsiteY792" fmla="*/ 945632 h 6858000"/>
              <a:gd name="connsiteX793" fmla="*/ 5107071 w 7467600"/>
              <a:gd name="connsiteY793" fmla="*/ 969720 h 6858000"/>
              <a:gd name="connsiteX794" fmla="*/ 4998681 w 7467600"/>
              <a:gd name="connsiteY794" fmla="*/ 988771 h 6858000"/>
              <a:gd name="connsiteX795" fmla="*/ 5870151 w 7467600"/>
              <a:gd name="connsiteY795" fmla="*/ 898890 h 6858000"/>
              <a:gd name="connsiteX796" fmla="*/ 5504425 w 7467600"/>
              <a:gd name="connsiteY796" fmla="*/ 848067 h 6858000"/>
              <a:gd name="connsiteX797" fmla="*/ 4968849 w 7467600"/>
              <a:gd name="connsiteY797" fmla="*/ 962318 h 6858000"/>
              <a:gd name="connsiteX798" fmla="*/ 5104039 w 7467600"/>
              <a:gd name="connsiteY798" fmla="*/ 940634 h 6858000"/>
              <a:gd name="connsiteX799" fmla="*/ 5256311 w 7467600"/>
              <a:gd name="connsiteY799" fmla="*/ 916490 h 6858000"/>
              <a:gd name="connsiteX800" fmla="*/ 5377381 w 7467600"/>
              <a:gd name="connsiteY800" fmla="*/ 912671 h 6858000"/>
              <a:gd name="connsiteX801" fmla="*/ 5460148 w 7467600"/>
              <a:gd name="connsiteY801" fmla="*/ 911442 h 6858000"/>
              <a:gd name="connsiteX802" fmla="*/ 5648971 w 7467600"/>
              <a:gd name="connsiteY802" fmla="*/ 891331 h 6858000"/>
              <a:gd name="connsiteX803" fmla="*/ 5844807 w 7467600"/>
              <a:gd name="connsiteY803" fmla="*/ 870718 h 6858000"/>
              <a:gd name="connsiteX804" fmla="*/ 5862975 w 7467600"/>
              <a:gd name="connsiteY804" fmla="*/ 869756 h 6858000"/>
              <a:gd name="connsiteX805" fmla="*/ 5920887 w 7467600"/>
              <a:gd name="connsiteY805" fmla="*/ 865929 h 6858000"/>
              <a:gd name="connsiteX806" fmla="*/ 5504425 w 7467600"/>
              <a:gd name="connsiteY806" fmla="*/ 848067 h 6858000"/>
              <a:gd name="connsiteX807" fmla="*/ 3607114 w 7467600"/>
              <a:gd name="connsiteY807" fmla="*/ 467441 h 6858000"/>
              <a:gd name="connsiteX808" fmla="*/ 3296242 w 7467600"/>
              <a:gd name="connsiteY808" fmla="*/ 807991 h 6858000"/>
              <a:gd name="connsiteX809" fmla="*/ 3174674 w 7467600"/>
              <a:gd name="connsiteY809" fmla="*/ 919759 h 6858000"/>
              <a:gd name="connsiteX810" fmla="*/ 3042978 w 7467600"/>
              <a:gd name="connsiteY810" fmla="*/ 1054894 h 6858000"/>
              <a:gd name="connsiteX811" fmla="*/ 2968914 w 7467600"/>
              <a:gd name="connsiteY811" fmla="*/ 1133756 h 6858000"/>
              <a:gd name="connsiteX812" fmla="*/ 3103823 w 7467600"/>
              <a:gd name="connsiteY812" fmla="*/ 1026814 h 6858000"/>
              <a:gd name="connsiteX813" fmla="*/ 3607114 w 7467600"/>
              <a:gd name="connsiteY813" fmla="*/ 467441 h 6858000"/>
              <a:gd name="connsiteX814" fmla="*/ 3744487 w 7467600"/>
              <a:gd name="connsiteY814" fmla="*/ 383136 h 6858000"/>
              <a:gd name="connsiteX815" fmla="*/ 3970213 w 7467600"/>
              <a:gd name="connsiteY815" fmla="*/ 995559 h 6858000"/>
              <a:gd name="connsiteX816" fmla="*/ 3744487 w 7467600"/>
              <a:gd name="connsiteY816" fmla="*/ 383136 h 6858000"/>
              <a:gd name="connsiteX817" fmla="*/ 3624562 w 7467600"/>
              <a:gd name="connsiteY817" fmla="*/ 367041 h 6858000"/>
              <a:gd name="connsiteX818" fmla="*/ 3489712 w 7467600"/>
              <a:gd name="connsiteY818" fmla="*/ 485386 h 6858000"/>
              <a:gd name="connsiteX819" fmla="*/ 3182994 w 7467600"/>
              <a:gd name="connsiteY819" fmla="*/ 828265 h 6858000"/>
              <a:gd name="connsiteX820" fmla="*/ 2892114 w 7467600"/>
              <a:gd name="connsiteY820" fmla="*/ 1172635 h 6858000"/>
              <a:gd name="connsiteX821" fmla="*/ 3021459 w 7467600"/>
              <a:gd name="connsiteY821" fmla="*/ 1035385 h 6858000"/>
              <a:gd name="connsiteX822" fmla="*/ 3153873 w 7467600"/>
              <a:gd name="connsiteY822" fmla="*/ 898971 h 6858000"/>
              <a:gd name="connsiteX823" fmla="*/ 3276511 w 7467600"/>
              <a:gd name="connsiteY823" fmla="*/ 786423 h 6858000"/>
              <a:gd name="connsiteX824" fmla="*/ 3584154 w 7467600"/>
              <a:gd name="connsiteY824" fmla="*/ 448218 h 6858000"/>
              <a:gd name="connsiteX825" fmla="*/ 3624562 w 7467600"/>
              <a:gd name="connsiteY825" fmla="*/ 367041 h 6858000"/>
              <a:gd name="connsiteX826" fmla="*/ 3766672 w 7467600"/>
              <a:gd name="connsiteY826" fmla="*/ 359429 h 6858000"/>
              <a:gd name="connsiteX827" fmla="*/ 3996338 w 7467600"/>
              <a:gd name="connsiteY827" fmla="*/ 968237 h 6858000"/>
              <a:gd name="connsiteX828" fmla="*/ 3766672 w 7467600"/>
              <a:gd name="connsiteY828" fmla="*/ 359429 h 6858000"/>
              <a:gd name="connsiteX829" fmla="*/ 5805386 w 7467600"/>
              <a:gd name="connsiteY829" fmla="*/ 239240 h 6858000"/>
              <a:gd name="connsiteX830" fmla="*/ 5736947 w 7467600"/>
              <a:gd name="connsiteY830" fmla="*/ 261367 h 6858000"/>
              <a:gd name="connsiteX831" fmla="*/ 5427012 w 7467600"/>
              <a:gd name="connsiteY831" fmla="*/ 311272 h 6858000"/>
              <a:gd name="connsiteX832" fmla="*/ 5147818 w 7467600"/>
              <a:gd name="connsiteY832" fmla="*/ 322112 h 6858000"/>
              <a:gd name="connsiteX833" fmla="*/ 5060854 w 7467600"/>
              <a:gd name="connsiteY833" fmla="*/ 311882 h 6858000"/>
              <a:gd name="connsiteX834" fmla="*/ 4945989 w 7467600"/>
              <a:gd name="connsiteY834" fmla="*/ 300516 h 6858000"/>
              <a:gd name="connsiteX835" fmla="*/ 5410479 w 7467600"/>
              <a:gd name="connsiteY835" fmla="*/ 348434 h 6858000"/>
              <a:gd name="connsiteX836" fmla="*/ 5805386 w 7467600"/>
              <a:gd name="connsiteY836" fmla="*/ 239240 h 6858000"/>
              <a:gd name="connsiteX837" fmla="*/ 5905192 w 7467600"/>
              <a:gd name="connsiteY837" fmla="*/ 163079 h 6858000"/>
              <a:gd name="connsiteX838" fmla="*/ 5865655 w 7467600"/>
              <a:gd name="connsiteY838" fmla="*/ 171901 h 6858000"/>
              <a:gd name="connsiteX839" fmla="*/ 5259740 w 7467600"/>
              <a:gd name="connsiteY839" fmla="*/ 257013 h 6858000"/>
              <a:gd name="connsiteX840" fmla="*/ 5208466 w 7467600"/>
              <a:gd name="connsiteY840" fmla="*/ 257550 h 6858000"/>
              <a:gd name="connsiteX841" fmla="*/ 4980204 w 7467600"/>
              <a:gd name="connsiteY841" fmla="*/ 271903 h 6858000"/>
              <a:gd name="connsiteX842" fmla="*/ 5068068 w 7467600"/>
              <a:gd name="connsiteY842" fmla="*/ 282244 h 6858000"/>
              <a:gd name="connsiteX843" fmla="*/ 5153231 w 7467600"/>
              <a:gd name="connsiteY843" fmla="*/ 292240 h 6858000"/>
              <a:gd name="connsiteX844" fmla="*/ 5426491 w 7467600"/>
              <a:gd name="connsiteY844" fmla="*/ 281128 h 6858000"/>
              <a:gd name="connsiteX845" fmla="*/ 5731212 w 7467600"/>
              <a:gd name="connsiteY845" fmla="*/ 231951 h 6858000"/>
              <a:gd name="connsiteX846" fmla="*/ 5905192 w 7467600"/>
              <a:gd name="connsiteY846" fmla="*/ 163079 h 6858000"/>
              <a:gd name="connsiteX847" fmla="*/ 5944437 w 7467600"/>
              <a:gd name="connsiteY847" fmla="*/ 113829 h 6858000"/>
              <a:gd name="connsiteX848" fmla="*/ 5825032 w 7467600"/>
              <a:gd name="connsiteY848" fmla="*/ 146405 h 6858000"/>
              <a:gd name="connsiteX849" fmla="*/ 4955599 w 7467600"/>
              <a:gd name="connsiteY849" fmla="*/ 247008 h 6858000"/>
              <a:gd name="connsiteX850" fmla="*/ 5210104 w 7467600"/>
              <a:gd name="connsiteY850" fmla="*/ 228123 h 6858000"/>
              <a:gd name="connsiteX851" fmla="*/ 5261015 w 7467600"/>
              <a:gd name="connsiteY851" fmla="*/ 227087 h 6858000"/>
              <a:gd name="connsiteX852" fmla="*/ 5861181 w 7467600"/>
              <a:gd name="connsiteY852" fmla="*/ 143093 h 6858000"/>
              <a:gd name="connsiteX853" fmla="*/ 5961252 w 7467600"/>
              <a:gd name="connsiteY853" fmla="*/ 114820 h 6858000"/>
              <a:gd name="connsiteX854" fmla="*/ 5944437 w 7467600"/>
              <a:gd name="connsiteY854" fmla="*/ 113829 h 6858000"/>
              <a:gd name="connsiteX855" fmla="*/ 3882765 w 7467600"/>
              <a:gd name="connsiteY855" fmla="*/ 0 h 6858000"/>
              <a:gd name="connsiteX856" fmla="*/ 3995099 w 7467600"/>
              <a:gd name="connsiteY856" fmla="*/ 0 h 6858000"/>
              <a:gd name="connsiteX857" fmla="*/ 4163818 w 7467600"/>
              <a:gd name="connsiteY857" fmla="*/ 234104 h 6858000"/>
              <a:gd name="connsiteX858" fmla="*/ 4172099 w 7467600"/>
              <a:gd name="connsiteY858" fmla="*/ 234207 h 6858000"/>
              <a:gd name="connsiteX859" fmla="*/ 4784282 w 7467600"/>
              <a:gd name="connsiteY859" fmla="*/ 276561 h 6858000"/>
              <a:gd name="connsiteX860" fmla="*/ 4801687 w 7467600"/>
              <a:gd name="connsiteY860" fmla="*/ 267764 h 6858000"/>
              <a:gd name="connsiteX861" fmla="*/ 6082788 w 7467600"/>
              <a:gd name="connsiteY861" fmla="*/ 64119 h 6858000"/>
              <a:gd name="connsiteX862" fmla="*/ 6099442 w 7467600"/>
              <a:gd name="connsiteY862" fmla="*/ 82568 h 6858000"/>
              <a:gd name="connsiteX863" fmla="*/ 4804137 w 7467600"/>
              <a:gd name="connsiteY863" fmla="*/ 320931 h 6858000"/>
              <a:gd name="connsiteX864" fmla="*/ 4227047 w 7467600"/>
              <a:gd name="connsiteY864" fmla="*/ 313415 h 6858000"/>
              <a:gd name="connsiteX865" fmla="*/ 4346041 w 7467600"/>
              <a:gd name="connsiteY865" fmla="*/ 456086 h 6858000"/>
              <a:gd name="connsiteX866" fmla="*/ 4870967 w 7467600"/>
              <a:gd name="connsiteY866" fmla="*/ 963061 h 6858000"/>
              <a:gd name="connsiteX867" fmla="*/ 4889647 w 7467600"/>
              <a:gd name="connsiteY867" fmla="*/ 957147 h 6858000"/>
              <a:gd name="connsiteX868" fmla="*/ 5422504 w 7467600"/>
              <a:gd name="connsiteY868" fmla="*/ 805191 h 6858000"/>
              <a:gd name="connsiteX869" fmla="*/ 6087656 w 7467600"/>
              <a:gd name="connsiteY869" fmla="*/ 826703 h 6858000"/>
              <a:gd name="connsiteX870" fmla="*/ 6058717 w 7467600"/>
              <a:gd name="connsiteY870" fmla="*/ 865992 h 6858000"/>
              <a:gd name="connsiteX871" fmla="*/ 4974153 w 7467600"/>
              <a:gd name="connsiteY871" fmla="*/ 1045456 h 6858000"/>
              <a:gd name="connsiteX872" fmla="*/ 5627835 w 7467600"/>
              <a:gd name="connsiteY872" fmla="*/ 1472077 h 6858000"/>
              <a:gd name="connsiteX873" fmla="*/ 5629817 w 7467600"/>
              <a:gd name="connsiteY873" fmla="*/ 1471412 h 6858000"/>
              <a:gd name="connsiteX874" fmla="*/ 5634124 w 7467600"/>
              <a:gd name="connsiteY874" fmla="*/ 1470572 h 6858000"/>
              <a:gd name="connsiteX875" fmla="*/ 5755832 w 7467600"/>
              <a:gd name="connsiteY875" fmla="*/ 1383886 h 6858000"/>
              <a:gd name="connsiteX876" fmla="*/ 6014186 w 7467600"/>
              <a:gd name="connsiteY876" fmla="*/ 1279799 h 6858000"/>
              <a:gd name="connsiteX877" fmla="*/ 6901619 w 7467600"/>
              <a:gd name="connsiteY877" fmla="*/ 1047874 h 6858000"/>
              <a:gd name="connsiteX878" fmla="*/ 6931566 w 7467600"/>
              <a:gd name="connsiteY878" fmla="*/ 1062034 h 6858000"/>
              <a:gd name="connsiteX879" fmla="*/ 5790982 w 7467600"/>
              <a:gd name="connsiteY879" fmla="*/ 1561380 h 6858000"/>
              <a:gd name="connsiteX880" fmla="*/ 6188971 w 7467600"/>
              <a:gd name="connsiteY880" fmla="*/ 1755168 h 6858000"/>
              <a:gd name="connsiteX881" fmla="*/ 6202446 w 7467600"/>
              <a:gd name="connsiteY881" fmla="*/ 1752268 h 6858000"/>
              <a:gd name="connsiteX882" fmla="*/ 7179560 w 7467600"/>
              <a:gd name="connsiteY882" fmla="*/ 1467551 h 6858000"/>
              <a:gd name="connsiteX883" fmla="*/ 7158730 w 7467600"/>
              <a:gd name="connsiteY883" fmla="*/ 1507835 h 6858000"/>
              <a:gd name="connsiteX884" fmla="*/ 6326959 w 7467600"/>
              <a:gd name="connsiteY884" fmla="*/ 1817686 h 6858000"/>
              <a:gd name="connsiteX885" fmla="*/ 6537433 w 7467600"/>
              <a:gd name="connsiteY885" fmla="*/ 1907790 h 6858000"/>
              <a:gd name="connsiteX886" fmla="*/ 6550221 w 7467600"/>
              <a:gd name="connsiteY886" fmla="*/ 1910729 h 6858000"/>
              <a:gd name="connsiteX887" fmla="*/ 6964438 w 7467600"/>
              <a:gd name="connsiteY887" fmla="*/ 2209505 h 6858000"/>
              <a:gd name="connsiteX888" fmla="*/ 7367862 w 7467600"/>
              <a:gd name="connsiteY888" fmla="*/ 2806833 h 6858000"/>
              <a:gd name="connsiteX889" fmla="*/ 7364329 w 7467600"/>
              <a:gd name="connsiteY889" fmla="*/ 2826907 h 6858000"/>
              <a:gd name="connsiteX890" fmla="*/ 7290545 w 7467600"/>
              <a:gd name="connsiteY890" fmla="*/ 2850663 h 6858000"/>
              <a:gd name="connsiteX891" fmla="*/ 6472036 w 7467600"/>
              <a:gd name="connsiteY891" fmla="*/ 1959003 h 6858000"/>
              <a:gd name="connsiteX892" fmla="*/ 5792897 w 7467600"/>
              <a:gd name="connsiteY892" fmla="*/ 1647747 h 6858000"/>
              <a:gd name="connsiteX893" fmla="*/ 5842751 w 7467600"/>
              <a:gd name="connsiteY893" fmla="*/ 1816112 h 6858000"/>
              <a:gd name="connsiteX894" fmla="*/ 5847424 w 7467600"/>
              <a:gd name="connsiteY894" fmla="*/ 1815776 h 6858000"/>
              <a:gd name="connsiteX895" fmla="*/ 6399821 w 7467600"/>
              <a:gd name="connsiteY895" fmla="*/ 2344799 h 6858000"/>
              <a:gd name="connsiteX896" fmla="*/ 6323232 w 7467600"/>
              <a:gd name="connsiteY896" fmla="*/ 2389634 h 6858000"/>
              <a:gd name="connsiteX897" fmla="*/ 5942958 w 7467600"/>
              <a:gd name="connsiteY897" fmla="*/ 2077708 h 6858000"/>
              <a:gd name="connsiteX898" fmla="*/ 5921559 w 7467600"/>
              <a:gd name="connsiteY898" fmla="*/ 2378596 h 6858000"/>
              <a:gd name="connsiteX899" fmla="*/ 5817651 w 7467600"/>
              <a:gd name="connsiteY899" fmla="*/ 3023919 h 6858000"/>
              <a:gd name="connsiteX900" fmla="*/ 5729634 w 7467600"/>
              <a:gd name="connsiteY900" fmla="*/ 3051849 h 6858000"/>
              <a:gd name="connsiteX901" fmla="*/ 5611018 w 7467600"/>
              <a:gd name="connsiteY901" fmla="*/ 2316769 h 6858000"/>
              <a:gd name="connsiteX902" fmla="*/ 5687608 w 7467600"/>
              <a:gd name="connsiteY902" fmla="*/ 2039972 h 6858000"/>
              <a:gd name="connsiteX903" fmla="*/ 5657554 w 7467600"/>
              <a:gd name="connsiteY903" fmla="*/ 1576445 h 6858000"/>
              <a:gd name="connsiteX904" fmla="*/ 5150475 w 7467600"/>
              <a:gd name="connsiteY904" fmla="*/ 1274012 h 6858000"/>
              <a:gd name="connsiteX905" fmla="*/ 5349142 w 7467600"/>
              <a:gd name="connsiteY905" fmla="*/ 2204405 h 6858000"/>
              <a:gd name="connsiteX906" fmla="*/ 5262214 w 7467600"/>
              <a:gd name="connsiteY906" fmla="*/ 2233836 h 6858000"/>
              <a:gd name="connsiteX907" fmla="*/ 4981539 w 7467600"/>
              <a:gd name="connsiteY907" fmla="*/ 1542201 h 6858000"/>
              <a:gd name="connsiteX908" fmla="*/ 4958461 w 7467600"/>
              <a:gd name="connsiteY908" fmla="*/ 1136957 h 6858000"/>
              <a:gd name="connsiteX909" fmla="*/ 4655015 w 7467600"/>
              <a:gd name="connsiteY909" fmla="*/ 891426 h 6858000"/>
              <a:gd name="connsiteX910" fmla="*/ 4348002 w 7467600"/>
              <a:gd name="connsiteY910" fmla="*/ 2205895 h 6858000"/>
              <a:gd name="connsiteX911" fmla="*/ 4262250 w 7467600"/>
              <a:gd name="connsiteY911" fmla="*/ 2219972 h 6858000"/>
              <a:gd name="connsiteX912" fmla="*/ 4550611 w 7467600"/>
              <a:gd name="connsiteY912" fmla="*/ 817540 h 6858000"/>
              <a:gd name="connsiteX913" fmla="*/ 4564418 w 7467600"/>
              <a:gd name="connsiteY913" fmla="*/ 808293 h 6858000"/>
              <a:gd name="connsiteX914" fmla="*/ 4266388 w 7467600"/>
              <a:gd name="connsiteY914" fmla="*/ 500083 h 6858000"/>
              <a:gd name="connsiteX915" fmla="*/ 4032842 w 7467600"/>
              <a:gd name="connsiteY915" fmla="*/ 211809 h 6858000"/>
              <a:gd name="connsiteX916" fmla="*/ 3882765 w 7467600"/>
              <a:gd name="connsiteY916" fmla="*/ 0 h 6858000"/>
              <a:gd name="connsiteX917" fmla="*/ 3721337 w 7467600"/>
              <a:gd name="connsiteY917" fmla="*/ 0 h 6858000"/>
              <a:gd name="connsiteX918" fmla="*/ 3797544 w 7467600"/>
              <a:gd name="connsiteY918" fmla="*/ 0 h 6858000"/>
              <a:gd name="connsiteX919" fmla="*/ 3775734 w 7467600"/>
              <a:gd name="connsiteY919" fmla="*/ 95131 h 6858000"/>
              <a:gd name="connsiteX920" fmla="*/ 3724807 w 7467600"/>
              <a:gd name="connsiteY920" fmla="*/ 272257 h 6858000"/>
              <a:gd name="connsiteX921" fmla="*/ 3726844 w 7467600"/>
              <a:gd name="connsiteY921" fmla="*/ 282988 h 6858000"/>
              <a:gd name="connsiteX922" fmla="*/ 3742664 w 7467600"/>
              <a:gd name="connsiteY922" fmla="*/ 279918 h 6858000"/>
              <a:gd name="connsiteX923" fmla="*/ 4103910 w 7467600"/>
              <a:gd name="connsiteY923" fmla="*/ 1161917 h 6858000"/>
              <a:gd name="connsiteX924" fmla="*/ 4020269 w 7467600"/>
              <a:gd name="connsiteY924" fmla="*/ 1200406 h 6858000"/>
              <a:gd name="connsiteX925" fmla="*/ 3674882 w 7467600"/>
              <a:gd name="connsiteY925" fmla="*/ 488524 h 6858000"/>
              <a:gd name="connsiteX926" fmla="*/ 3132682 w 7467600"/>
              <a:gd name="connsiteY926" fmla="*/ 1072284 h 6858000"/>
              <a:gd name="connsiteX927" fmla="*/ 2716346 w 7467600"/>
              <a:gd name="connsiteY927" fmla="*/ 1276376 h 6858000"/>
              <a:gd name="connsiteX928" fmla="*/ 2716772 w 7467600"/>
              <a:gd name="connsiteY928" fmla="*/ 1255462 h 6858000"/>
              <a:gd name="connsiteX929" fmla="*/ 3471096 w 7467600"/>
              <a:gd name="connsiteY929" fmla="*/ 437072 h 6858000"/>
              <a:gd name="connsiteX930" fmla="*/ 3639057 w 7467600"/>
              <a:gd name="connsiteY930" fmla="*/ 286334 h 6858000"/>
              <a:gd name="connsiteX931" fmla="*/ 3640309 w 7467600"/>
              <a:gd name="connsiteY931" fmla="*/ 284664 h 6858000"/>
              <a:gd name="connsiteX932" fmla="*/ 3646022 w 7467600"/>
              <a:gd name="connsiteY932" fmla="*/ 276711 h 6858000"/>
              <a:gd name="connsiteX933" fmla="*/ 3707943 w 7467600"/>
              <a:gd name="connsiteY933" fmla="*/ 65958 h 6858000"/>
              <a:gd name="connsiteX934" fmla="*/ 3721337 w 7467600"/>
              <a:gd name="connsiteY934" fmla="*/ 0 h 6858000"/>
              <a:gd name="connsiteX935" fmla="*/ 2867960 w 7467600"/>
              <a:gd name="connsiteY935" fmla="*/ 0 h 6858000"/>
              <a:gd name="connsiteX936" fmla="*/ 2926351 w 7467600"/>
              <a:gd name="connsiteY936" fmla="*/ 0 h 6858000"/>
              <a:gd name="connsiteX937" fmla="*/ 2902823 w 7467600"/>
              <a:gd name="connsiteY937" fmla="*/ 262929 h 6858000"/>
              <a:gd name="connsiteX938" fmla="*/ 2940663 w 7467600"/>
              <a:gd name="connsiteY938" fmla="*/ 140884 h 6858000"/>
              <a:gd name="connsiteX939" fmla="*/ 2947039 w 7467600"/>
              <a:gd name="connsiteY939" fmla="*/ 122524 h 6858000"/>
              <a:gd name="connsiteX940" fmla="*/ 2984316 w 7467600"/>
              <a:gd name="connsiteY940" fmla="*/ 0 h 6858000"/>
              <a:gd name="connsiteX941" fmla="*/ 3016114 w 7467600"/>
              <a:gd name="connsiteY941" fmla="*/ 0 h 6858000"/>
              <a:gd name="connsiteX942" fmla="*/ 2979949 w 7467600"/>
              <a:gd name="connsiteY942" fmla="*/ 119274 h 6858000"/>
              <a:gd name="connsiteX943" fmla="*/ 3023879 w 7467600"/>
              <a:gd name="connsiteY943" fmla="*/ 0 h 6858000"/>
              <a:gd name="connsiteX944" fmla="*/ 3105400 w 7467600"/>
              <a:gd name="connsiteY944" fmla="*/ 0 h 6858000"/>
              <a:gd name="connsiteX945" fmla="*/ 3094669 w 7467600"/>
              <a:gd name="connsiteY945" fmla="*/ 30308 h 6858000"/>
              <a:gd name="connsiteX946" fmla="*/ 2901945 w 7467600"/>
              <a:gd name="connsiteY946" fmla="*/ 466538 h 6858000"/>
              <a:gd name="connsiteX947" fmla="*/ 2815209 w 7467600"/>
              <a:gd name="connsiteY947" fmla="*/ 497361 h 6858000"/>
              <a:gd name="connsiteX948" fmla="*/ 2844845 w 7467600"/>
              <a:gd name="connsiteY948" fmla="*/ 127638 h 6858000"/>
              <a:gd name="connsiteX949" fmla="*/ 2867960 w 7467600"/>
              <a:gd name="connsiteY949" fmla="*/ 0 h 6858000"/>
              <a:gd name="connsiteX950" fmla="*/ 1057230 w 7467600"/>
              <a:gd name="connsiteY950" fmla="*/ 0 h 6858000"/>
              <a:gd name="connsiteX951" fmla="*/ 1111003 w 7467600"/>
              <a:gd name="connsiteY951" fmla="*/ 0 h 6858000"/>
              <a:gd name="connsiteX952" fmla="*/ 1125553 w 7467600"/>
              <a:gd name="connsiteY952" fmla="*/ 52588 h 6858000"/>
              <a:gd name="connsiteX953" fmla="*/ 1304276 w 7467600"/>
              <a:gd name="connsiteY953" fmla="*/ 476275 h 6858000"/>
              <a:gd name="connsiteX954" fmla="*/ 1492066 w 7467600"/>
              <a:gd name="connsiteY954" fmla="*/ 886333 h 6858000"/>
              <a:gd name="connsiteX955" fmla="*/ 1423698 w 7467600"/>
              <a:gd name="connsiteY955" fmla="*/ 710817 h 6858000"/>
              <a:gd name="connsiteX956" fmla="*/ 1357609 w 7467600"/>
              <a:gd name="connsiteY956" fmla="*/ 532892 h 6858000"/>
              <a:gd name="connsiteX957" fmla="*/ 1309550 w 7467600"/>
              <a:gd name="connsiteY957" fmla="*/ 374031 h 6858000"/>
              <a:gd name="connsiteX958" fmla="*/ 1193673 w 7467600"/>
              <a:gd name="connsiteY958" fmla="*/ 49533 h 6858000"/>
              <a:gd name="connsiteX959" fmla="*/ 1164391 w 7467600"/>
              <a:gd name="connsiteY959" fmla="*/ 0 h 6858000"/>
              <a:gd name="connsiteX960" fmla="*/ 1200666 w 7467600"/>
              <a:gd name="connsiteY960" fmla="*/ 0 h 6858000"/>
              <a:gd name="connsiteX961" fmla="*/ 1223408 w 7467600"/>
              <a:gd name="connsiteY961" fmla="*/ 38996 h 6858000"/>
              <a:gd name="connsiteX962" fmla="*/ 1339635 w 7467600"/>
              <a:gd name="connsiteY962" fmla="*/ 365517 h 6858000"/>
              <a:gd name="connsiteX963" fmla="*/ 1387469 w 7467600"/>
              <a:gd name="connsiteY963" fmla="*/ 523079 h 6858000"/>
              <a:gd name="connsiteX964" fmla="*/ 1452685 w 7467600"/>
              <a:gd name="connsiteY964" fmla="*/ 699806 h 6858000"/>
              <a:gd name="connsiteX965" fmla="*/ 1492092 w 7467600"/>
              <a:gd name="connsiteY965" fmla="*/ 800424 h 6858000"/>
              <a:gd name="connsiteX966" fmla="*/ 1455302 w 7467600"/>
              <a:gd name="connsiteY966" fmla="*/ 632913 h 6858000"/>
              <a:gd name="connsiteX967" fmla="*/ 1222336 w 7467600"/>
              <a:gd name="connsiteY967" fmla="*/ 9480 h 6858000"/>
              <a:gd name="connsiteX968" fmla="*/ 1214634 w 7467600"/>
              <a:gd name="connsiteY968" fmla="*/ 0 h 6858000"/>
              <a:gd name="connsiteX969" fmla="*/ 1289827 w 7467600"/>
              <a:gd name="connsiteY969" fmla="*/ 0 h 6858000"/>
              <a:gd name="connsiteX970" fmla="*/ 1321076 w 7467600"/>
              <a:gd name="connsiteY970" fmla="*/ 59722 h 6858000"/>
              <a:gd name="connsiteX971" fmla="*/ 1512579 w 7467600"/>
              <a:gd name="connsiteY971" fmla="*/ 626441 h 6858000"/>
              <a:gd name="connsiteX972" fmla="*/ 1506076 w 7467600"/>
              <a:gd name="connsiteY972" fmla="*/ 1089289 h 6858000"/>
              <a:gd name="connsiteX973" fmla="*/ 1486346 w 7467600"/>
              <a:gd name="connsiteY973" fmla="*/ 1079919 h 6858000"/>
              <a:gd name="connsiteX974" fmla="*/ 1070511 w 7467600"/>
              <a:gd name="connsiteY974" fmla="*/ 48609 h 6858000"/>
              <a:gd name="connsiteX975" fmla="*/ 1057230 w 7467600"/>
              <a:gd name="connsiteY975" fmla="*/ 0 h 6858000"/>
              <a:gd name="connsiteX976" fmla="*/ 43151 w 7467600"/>
              <a:gd name="connsiteY976" fmla="*/ 0 h 6858000"/>
              <a:gd name="connsiteX977" fmla="*/ 95283 w 7467600"/>
              <a:gd name="connsiteY977" fmla="*/ 0 h 6858000"/>
              <a:gd name="connsiteX978" fmla="*/ 300708 w 7467600"/>
              <a:gd name="connsiteY978" fmla="*/ 154571 h 6858000"/>
              <a:gd name="connsiteX979" fmla="*/ 530414 w 7467600"/>
              <a:gd name="connsiteY979" fmla="*/ 354673 h 6858000"/>
              <a:gd name="connsiteX980" fmla="*/ 333785 w 7467600"/>
              <a:gd name="connsiteY980" fmla="*/ 161564 h 6858000"/>
              <a:gd name="connsiteX981" fmla="*/ 147005 w 7467600"/>
              <a:gd name="connsiteY981" fmla="*/ 0 h 6858000"/>
              <a:gd name="connsiteX982" fmla="*/ 272509 w 7467600"/>
              <a:gd name="connsiteY982" fmla="*/ 0 h 6858000"/>
              <a:gd name="connsiteX983" fmla="*/ 326276 w 7467600"/>
              <a:gd name="connsiteY983" fmla="*/ 45847 h 6858000"/>
              <a:gd name="connsiteX984" fmla="*/ 823759 w 7467600"/>
              <a:gd name="connsiteY984" fmla="*/ 574145 h 6858000"/>
              <a:gd name="connsiteX985" fmla="*/ 811254 w 7467600"/>
              <a:gd name="connsiteY985" fmla="*/ 665546 h 6858000"/>
              <a:gd name="connsiteX986" fmla="*/ 154042 w 7467600"/>
              <a:gd name="connsiteY986" fmla="*/ 261522 h 6858000"/>
              <a:gd name="connsiteX987" fmla="*/ 13550 w 7467600"/>
              <a:gd name="connsiteY987" fmla="*/ 158423 h 6858000"/>
              <a:gd name="connsiteX988" fmla="*/ 0 w 7467600"/>
              <a:gd name="connsiteY988" fmla="*/ 146618 h 6858000"/>
              <a:gd name="connsiteX989" fmla="*/ 0 w 7467600"/>
              <a:gd name="connsiteY989" fmla="*/ 59161 h 6858000"/>
              <a:gd name="connsiteX990" fmla="*/ 45427 w 7467600"/>
              <a:gd name="connsiteY990" fmla="*/ 101078 h 6858000"/>
              <a:gd name="connsiteX991" fmla="*/ 630103 w 7467600"/>
              <a:gd name="connsiteY991" fmla="*/ 485885 h 6858000"/>
              <a:gd name="connsiteX992" fmla="*/ 532040 w 7467600"/>
              <a:gd name="connsiteY992" fmla="*/ 399359 h 6858000"/>
              <a:gd name="connsiteX993" fmla="*/ 517618 w 7467600"/>
              <a:gd name="connsiteY993" fmla="*/ 385726 h 6858000"/>
              <a:gd name="connsiteX994" fmla="*/ 285074 w 7467600"/>
              <a:gd name="connsiteY994" fmla="*/ 182755 h 6858000"/>
              <a:gd name="connsiteX995" fmla="*/ 43151 w 7467600"/>
              <a:gd name="connsiteY995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467600 w 7467600"/>
              <a:gd name="connsiteY127" fmla="*/ 5277736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41225 h 6858000"/>
              <a:gd name="connsiteX138" fmla="*/ 7467600 w 7467600"/>
              <a:gd name="connsiteY138" fmla="*/ 5277736 h 6858000"/>
              <a:gd name="connsiteX139" fmla="*/ 1903353 w 7467600"/>
              <a:gd name="connsiteY139" fmla="*/ 5044827 h 6858000"/>
              <a:gd name="connsiteX140" fmla="*/ 1936931 w 7467600"/>
              <a:gd name="connsiteY140" fmla="*/ 5093954 h 6858000"/>
              <a:gd name="connsiteX141" fmla="*/ 2195868 w 7467600"/>
              <a:gd name="connsiteY141" fmla="*/ 5396574 h 6858000"/>
              <a:gd name="connsiteX142" fmla="*/ 2088852 w 7467600"/>
              <a:gd name="connsiteY142" fmla="*/ 5166123 h 6858000"/>
              <a:gd name="connsiteX143" fmla="*/ 1958241 w 7467600"/>
              <a:gd name="connsiteY143" fmla="*/ 5067955 h 6858000"/>
              <a:gd name="connsiteX144" fmla="*/ 1903353 w 7467600"/>
              <a:gd name="connsiteY144" fmla="*/ 5044827 h 6858000"/>
              <a:gd name="connsiteX145" fmla="*/ 1979378 w 7467600"/>
              <a:gd name="connsiteY145" fmla="*/ 4769504 h 6858000"/>
              <a:gd name="connsiteX146" fmla="*/ 2882120 w 7467600"/>
              <a:gd name="connsiteY146" fmla="*/ 5064547 h 6858000"/>
              <a:gd name="connsiteX147" fmla="*/ 2793103 w 7467600"/>
              <a:gd name="connsiteY147" fmla="*/ 5039699 h 6858000"/>
              <a:gd name="connsiteX148" fmla="*/ 2770041 w 7467600"/>
              <a:gd name="connsiteY148" fmla="*/ 5033634 h 6858000"/>
              <a:gd name="connsiteX149" fmla="*/ 1979378 w 7467600"/>
              <a:gd name="connsiteY149" fmla="*/ 4769504 h 6858000"/>
              <a:gd name="connsiteX150" fmla="*/ 1927410 w 7467600"/>
              <a:gd name="connsiteY150" fmla="*/ 4716164 h 6858000"/>
              <a:gd name="connsiteX151" fmla="*/ 1959587 w 7467600"/>
              <a:gd name="connsiteY151" fmla="*/ 4728849 h 6858000"/>
              <a:gd name="connsiteX152" fmla="*/ 2777707 w 7467600"/>
              <a:gd name="connsiteY152" fmla="*/ 5003991 h 6858000"/>
              <a:gd name="connsiteX153" fmla="*/ 2800768 w 7467600"/>
              <a:gd name="connsiteY153" fmla="*/ 5010056 h 6858000"/>
              <a:gd name="connsiteX154" fmla="*/ 2879408 w 7467600"/>
              <a:gd name="connsiteY154" fmla="*/ 5031590 h 6858000"/>
              <a:gd name="connsiteX155" fmla="*/ 2862295 w 7467600"/>
              <a:gd name="connsiteY155" fmla="*/ 5022958 h 6858000"/>
              <a:gd name="connsiteX156" fmla="*/ 2813343 w 7467600"/>
              <a:gd name="connsiteY156" fmla="*/ 4998369 h 6858000"/>
              <a:gd name="connsiteX157" fmla="*/ 2646245 w 7467600"/>
              <a:gd name="connsiteY157" fmla="*/ 4930999 h 6858000"/>
              <a:gd name="connsiteX158" fmla="*/ 1999243 w 7467600"/>
              <a:gd name="connsiteY158" fmla="*/ 4730524 h 6858000"/>
              <a:gd name="connsiteX159" fmla="*/ 1979527 w 7467600"/>
              <a:gd name="connsiteY159" fmla="*/ 4726651 h 6858000"/>
              <a:gd name="connsiteX160" fmla="*/ 1927410 w 7467600"/>
              <a:gd name="connsiteY160" fmla="*/ 4716164 h 6858000"/>
              <a:gd name="connsiteX161" fmla="*/ 1997014 w 7467600"/>
              <a:gd name="connsiteY161" fmla="*/ 4698007 h 6858000"/>
              <a:gd name="connsiteX162" fmla="*/ 2005458 w 7467600"/>
              <a:gd name="connsiteY162" fmla="*/ 4699540 h 6858000"/>
              <a:gd name="connsiteX163" fmla="*/ 2657186 w 7467600"/>
              <a:gd name="connsiteY163" fmla="*/ 4901687 h 6858000"/>
              <a:gd name="connsiteX164" fmla="*/ 2826662 w 7467600"/>
              <a:gd name="connsiteY164" fmla="*/ 4970362 h 6858000"/>
              <a:gd name="connsiteX165" fmla="*/ 2876100 w 7467600"/>
              <a:gd name="connsiteY165" fmla="*/ 4995397 h 6858000"/>
              <a:gd name="connsiteX166" fmla="*/ 3042600 w 7467600"/>
              <a:gd name="connsiteY166" fmla="*/ 5059532 h 6858000"/>
              <a:gd name="connsiteX167" fmla="*/ 1997014 w 7467600"/>
              <a:gd name="connsiteY167" fmla="*/ 4698007 h 6858000"/>
              <a:gd name="connsiteX168" fmla="*/ 2305292 w 7467600"/>
              <a:gd name="connsiteY168" fmla="*/ 4219492 h 6858000"/>
              <a:gd name="connsiteX169" fmla="*/ 3360922 w 7467600"/>
              <a:gd name="connsiteY169" fmla="*/ 4529373 h 6858000"/>
              <a:gd name="connsiteX170" fmla="*/ 3492420 w 7467600"/>
              <a:gd name="connsiteY170" fmla="*/ 4510145 h 6858000"/>
              <a:gd name="connsiteX171" fmla="*/ 3364086 w 7467600"/>
              <a:gd name="connsiteY171" fmla="*/ 4480340 h 6858000"/>
              <a:gd name="connsiteX172" fmla="*/ 3225818 w 7467600"/>
              <a:gd name="connsiteY172" fmla="*/ 4411822 h 6858000"/>
              <a:gd name="connsiteX173" fmla="*/ 3129696 w 7467600"/>
              <a:gd name="connsiteY173" fmla="*/ 4360704 h 6858000"/>
              <a:gd name="connsiteX174" fmla="*/ 2814545 w 7467600"/>
              <a:gd name="connsiteY174" fmla="*/ 4282955 h 6858000"/>
              <a:gd name="connsiteX175" fmla="*/ 2305292 w 7467600"/>
              <a:gd name="connsiteY175" fmla="*/ 4219492 h 6858000"/>
              <a:gd name="connsiteX176" fmla="*/ 2626982 w 7467600"/>
              <a:gd name="connsiteY176" fmla="*/ 4206450 h 6858000"/>
              <a:gd name="connsiteX177" fmla="*/ 2490617 w 7467600"/>
              <a:gd name="connsiteY177" fmla="*/ 4206951 h 6858000"/>
              <a:gd name="connsiteX178" fmla="*/ 2819869 w 7467600"/>
              <a:gd name="connsiteY178" fmla="*/ 4252936 h 6858000"/>
              <a:gd name="connsiteX179" fmla="*/ 3143018 w 7467600"/>
              <a:gd name="connsiteY179" fmla="*/ 4332698 h 6858000"/>
              <a:gd name="connsiteX180" fmla="*/ 3241520 w 7467600"/>
              <a:gd name="connsiteY180" fmla="*/ 4385112 h 6858000"/>
              <a:gd name="connsiteX181" fmla="*/ 3374575 w 7467600"/>
              <a:gd name="connsiteY181" fmla="*/ 4451517 h 6858000"/>
              <a:gd name="connsiteX182" fmla="*/ 3505221 w 7467600"/>
              <a:gd name="connsiteY182" fmla="*/ 4480757 h 6858000"/>
              <a:gd name="connsiteX183" fmla="*/ 2626982 w 7467600"/>
              <a:gd name="connsiteY183" fmla="*/ 4206450 h 6858000"/>
              <a:gd name="connsiteX184" fmla="*/ 1310106 w 7467600"/>
              <a:gd name="connsiteY184" fmla="*/ 3943217 h 6858000"/>
              <a:gd name="connsiteX185" fmla="*/ 854994 w 7467600"/>
              <a:gd name="connsiteY185" fmla="*/ 4399136 h 6858000"/>
              <a:gd name="connsiteX186" fmla="*/ 742462 w 7467600"/>
              <a:gd name="connsiteY186" fmla="*/ 4594648 h 6858000"/>
              <a:gd name="connsiteX187" fmla="*/ 820602 w 7467600"/>
              <a:gd name="connsiteY187" fmla="*/ 4485915 h 6858000"/>
              <a:gd name="connsiteX188" fmla="*/ 878295 w 7467600"/>
              <a:gd name="connsiteY188" fmla="*/ 4403594 h 6858000"/>
              <a:gd name="connsiteX189" fmla="*/ 1240607 w 7467600"/>
              <a:gd name="connsiteY189" fmla="*/ 4010401 h 6858000"/>
              <a:gd name="connsiteX190" fmla="*/ 1310106 w 7467600"/>
              <a:gd name="connsiteY190" fmla="*/ 3943217 h 6858000"/>
              <a:gd name="connsiteX191" fmla="*/ 1423113 w 7467600"/>
              <a:gd name="connsiteY191" fmla="*/ 3874565 h 6858000"/>
              <a:gd name="connsiteX192" fmla="*/ 1260565 w 7467600"/>
              <a:gd name="connsiteY192" fmla="*/ 4031982 h 6858000"/>
              <a:gd name="connsiteX193" fmla="*/ 901900 w 7467600"/>
              <a:gd name="connsiteY193" fmla="*/ 4421236 h 6858000"/>
              <a:gd name="connsiteX194" fmla="*/ 845044 w 7467600"/>
              <a:gd name="connsiteY194" fmla="*/ 4502436 h 6858000"/>
              <a:gd name="connsiteX195" fmla="*/ 685926 w 7467600"/>
              <a:gd name="connsiteY195" fmla="*/ 4703069 h 6858000"/>
              <a:gd name="connsiteX196" fmla="*/ 684248 w 7467600"/>
              <a:gd name="connsiteY196" fmla="*/ 4706721 h 6858000"/>
              <a:gd name="connsiteX197" fmla="*/ 1423113 w 7467600"/>
              <a:gd name="connsiteY197" fmla="*/ 3874565 h 6858000"/>
              <a:gd name="connsiteX198" fmla="*/ 3316479 w 7467600"/>
              <a:gd name="connsiteY198" fmla="*/ 3872136 h 6858000"/>
              <a:gd name="connsiteX199" fmla="*/ 3546806 w 7467600"/>
              <a:gd name="connsiteY199" fmla="*/ 4356139 h 6858000"/>
              <a:gd name="connsiteX200" fmla="*/ 3364433 w 7467600"/>
              <a:gd name="connsiteY200" fmla="*/ 3953121 h 6858000"/>
              <a:gd name="connsiteX201" fmla="*/ 3316479 w 7467600"/>
              <a:gd name="connsiteY201" fmla="*/ 3872136 h 6858000"/>
              <a:gd name="connsiteX202" fmla="*/ 3291335 w 7467600"/>
              <a:gd name="connsiteY202" fmla="*/ 3767420 h 6858000"/>
              <a:gd name="connsiteX203" fmla="*/ 3390805 w 7467600"/>
              <a:gd name="connsiteY203" fmla="*/ 3937163 h 6858000"/>
              <a:gd name="connsiteX204" fmla="*/ 3579062 w 7467600"/>
              <a:gd name="connsiteY204" fmla="*/ 4359040 h 6858000"/>
              <a:gd name="connsiteX205" fmla="*/ 3467355 w 7467600"/>
              <a:gd name="connsiteY205" fmla="*/ 3988130 h 6858000"/>
              <a:gd name="connsiteX206" fmla="*/ 3310753 w 7467600"/>
              <a:gd name="connsiteY206" fmla="*/ 3787140 h 6858000"/>
              <a:gd name="connsiteX207" fmla="*/ 3291335 w 7467600"/>
              <a:gd name="connsiteY207" fmla="*/ 3767420 h 6858000"/>
              <a:gd name="connsiteX208" fmla="*/ 1635889 w 7467600"/>
              <a:gd name="connsiteY208" fmla="*/ 3709494 h 6858000"/>
              <a:gd name="connsiteX209" fmla="*/ 1634800 w 7467600"/>
              <a:gd name="connsiteY209" fmla="*/ 3731111 h 6858000"/>
              <a:gd name="connsiteX210" fmla="*/ 1635889 w 7467600"/>
              <a:gd name="connsiteY210" fmla="*/ 3709494 h 6858000"/>
              <a:gd name="connsiteX211" fmla="*/ 1510397 w 7467600"/>
              <a:gd name="connsiteY211" fmla="*/ 3684705 h 6858000"/>
              <a:gd name="connsiteX212" fmla="*/ 1146550 w 7467600"/>
              <a:gd name="connsiteY212" fmla="*/ 3802012 h 6858000"/>
              <a:gd name="connsiteX213" fmla="*/ 698834 w 7467600"/>
              <a:gd name="connsiteY213" fmla="*/ 3952272 h 6858000"/>
              <a:gd name="connsiteX214" fmla="*/ 34256 w 7467600"/>
              <a:gd name="connsiteY214" fmla="*/ 4347603 h 6858000"/>
              <a:gd name="connsiteX215" fmla="*/ 527241 w 7467600"/>
              <a:gd name="connsiteY215" fmla="*/ 4065078 h 6858000"/>
              <a:gd name="connsiteX216" fmla="*/ 1510397 w 7467600"/>
              <a:gd name="connsiteY216" fmla="*/ 3684705 h 6858000"/>
              <a:gd name="connsiteX217" fmla="*/ 1313114 w 7467600"/>
              <a:gd name="connsiteY217" fmla="*/ 3655216 h 6858000"/>
              <a:gd name="connsiteX218" fmla="*/ 1109304 w 7467600"/>
              <a:gd name="connsiteY218" fmla="*/ 3669030 h 6858000"/>
              <a:gd name="connsiteX219" fmla="*/ 8129 w 7467600"/>
              <a:gd name="connsiteY219" fmla="*/ 4330519 h 6858000"/>
              <a:gd name="connsiteX220" fmla="*/ 687572 w 7467600"/>
              <a:gd name="connsiteY220" fmla="*/ 3925629 h 6858000"/>
              <a:gd name="connsiteX221" fmla="*/ 1138365 w 7467600"/>
              <a:gd name="connsiteY221" fmla="*/ 3774515 h 6858000"/>
              <a:gd name="connsiteX222" fmla="*/ 1505579 w 7467600"/>
              <a:gd name="connsiteY222" fmla="*/ 3655526 h 6858000"/>
              <a:gd name="connsiteX223" fmla="*/ 1313114 w 7467600"/>
              <a:gd name="connsiteY223" fmla="*/ 3655216 h 6858000"/>
              <a:gd name="connsiteX224" fmla="*/ 3655073 w 7467600"/>
              <a:gd name="connsiteY224" fmla="*/ 3650884 h 6858000"/>
              <a:gd name="connsiteX225" fmla="*/ 3989938 w 7467600"/>
              <a:gd name="connsiteY225" fmla="*/ 3991685 h 6858000"/>
              <a:gd name="connsiteX226" fmla="*/ 4393907 w 7467600"/>
              <a:gd name="connsiteY226" fmla="*/ 4261258 h 6858000"/>
              <a:gd name="connsiteX227" fmla="*/ 4648051 w 7467600"/>
              <a:gd name="connsiteY227" fmla="*/ 4374051 h 6858000"/>
              <a:gd name="connsiteX228" fmla="*/ 4383389 w 7467600"/>
              <a:gd name="connsiteY228" fmla="*/ 4184369 h 6858000"/>
              <a:gd name="connsiteX229" fmla="*/ 4165508 w 7467600"/>
              <a:gd name="connsiteY229" fmla="*/ 4035196 h 6858000"/>
              <a:gd name="connsiteX230" fmla="*/ 4068162 w 7467600"/>
              <a:gd name="connsiteY230" fmla="*/ 3953394 h 6858000"/>
              <a:gd name="connsiteX231" fmla="*/ 3981416 w 7467600"/>
              <a:gd name="connsiteY231" fmla="*/ 3880482 h 6858000"/>
              <a:gd name="connsiteX232" fmla="*/ 3800147 w 7467600"/>
              <a:gd name="connsiteY232" fmla="*/ 3749872 h 6858000"/>
              <a:gd name="connsiteX233" fmla="*/ 3655073 w 7467600"/>
              <a:gd name="connsiteY233" fmla="*/ 3650884 h 6858000"/>
              <a:gd name="connsiteX234" fmla="*/ 3670252 w 7467600"/>
              <a:gd name="connsiteY234" fmla="*/ 3622798 h 6858000"/>
              <a:gd name="connsiteX235" fmla="*/ 3817258 w 7467600"/>
              <a:gd name="connsiteY235" fmla="*/ 3723577 h 6858000"/>
              <a:gd name="connsiteX236" fmla="*/ 4000461 w 7467600"/>
              <a:gd name="connsiteY236" fmla="*/ 3855966 h 6858000"/>
              <a:gd name="connsiteX237" fmla="*/ 4088180 w 7467600"/>
              <a:gd name="connsiteY237" fmla="*/ 3929774 h 6858000"/>
              <a:gd name="connsiteX238" fmla="*/ 4184555 w 7467600"/>
              <a:gd name="connsiteY238" fmla="*/ 4010683 h 6858000"/>
              <a:gd name="connsiteX239" fmla="*/ 4399563 w 7467600"/>
              <a:gd name="connsiteY239" fmla="*/ 4158106 h 6858000"/>
              <a:gd name="connsiteX240" fmla="*/ 4684469 w 7467600"/>
              <a:gd name="connsiteY240" fmla="*/ 4364680 h 6858000"/>
              <a:gd name="connsiteX241" fmla="*/ 4690271 w 7467600"/>
              <a:gd name="connsiteY241" fmla="*/ 4370034 h 6858000"/>
              <a:gd name="connsiteX242" fmla="*/ 4136093 w 7467600"/>
              <a:gd name="connsiteY242" fmla="*/ 3858466 h 6858000"/>
              <a:gd name="connsiteX243" fmla="*/ 3670252 w 7467600"/>
              <a:gd name="connsiteY243" fmla="*/ 3622798 h 6858000"/>
              <a:gd name="connsiteX244" fmla="*/ 4440129 w 7467600"/>
              <a:gd name="connsiteY244" fmla="*/ 3448571 h 6858000"/>
              <a:gd name="connsiteX245" fmla="*/ 4856525 w 7467600"/>
              <a:gd name="connsiteY245" fmla="*/ 3915351 h 6858000"/>
              <a:gd name="connsiteX246" fmla="*/ 5059055 w 7467600"/>
              <a:gd name="connsiteY246" fmla="*/ 4108918 h 6858000"/>
              <a:gd name="connsiteX247" fmla="*/ 5290070 w 7467600"/>
              <a:gd name="connsiteY247" fmla="*/ 4263619 h 6858000"/>
              <a:gd name="connsiteX248" fmla="*/ 4834991 w 7467600"/>
              <a:gd name="connsiteY248" fmla="*/ 3830985 h 6858000"/>
              <a:gd name="connsiteX249" fmla="*/ 4440129 w 7467600"/>
              <a:gd name="connsiteY249" fmla="*/ 3448571 h 6858000"/>
              <a:gd name="connsiteX250" fmla="*/ 4441737 w 7467600"/>
              <a:gd name="connsiteY250" fmla="*/ 3399734 h 6858000"/>
              <a:gd name="connsiteX251" fmla="*/ 4431236 w 7467600"/>
              <a:gd name="connsiteY251" fmla="*/ 3400954 h 6858000"/>
              <a:gd name="connsiteX252" fmla="*/ 4557150 w 7467600"/>
              <a:gd name="connsiteY252" fmla="*/ 3510023 h 6858000"/>
              <a:gd name="connsiteX253" fmla="*/ 4856936 w 7467600"/>
              <a:gd name="connsiteY253" fmla="*/ 3809146 h 6858000"/>
              <a:gd name="connsiteX254" fmla="*/ 5111996 w 7467600"/>
              <a:gd name="connsiteY254" fmla="*/ 4065759 h 6858000"/>
              <a:gd name="connsiteX255" fmla="*/ 5388878 w 7467600"/>
              <a:gd name="connsiteY255" fmla="*/ 4300185 h 6858000"/>
              <a:gd name="connsiteX256" fmla="*/ 5425556 w 7467600"/>
              <a:gd name="connsiteY256" fmla="*/ 4308967 h 6858000"/>
              <a:gd name="connsiteX257" fmla="*/ 4943646 w 7467600"/>
              <a:gd name="connsiteY257" fmla="*/ 3822916 h 6858000"/>
              <a:gd name="connsiteX258" fmla="*/ 4594837 w 7467600"/>
              <a:gd name="connsiteY258" fmla="*/ 3532274 h 6858000"/>
              <a:gd name="connsiteX259" fmla="*/ 4441737 w 7467600"/>
              <a:gd name="connsiteY259" fmla="*/ 3399734 h 6858000"/>
              <a:gd name="connsiteX260" fmla="*/ 5425834 w 7467600"/>
              <a:gd name="connsiteY260" fmla="*/ 3162785 h 6858000"/>
              <a:gd name="connsiteX261" fmla="*/ 5401644 w 7467600"/>
              <a:gd name="connsiteY261" fmla="*/ 3617847 h 6858000"/>
              <a:gd name="connsiteX262" fmla="*/ 5467256 w 7467600"/>
              <a:gd name="connsiteY262" fmla="*/ 4175494 h 6858000"/>
              <a:gd name="connsiteX263" fmla="*/ 5448069 w 7467600"/>
              <a:gd name="connsiteY263" fmla="*/ 3567554 h 6858000"/>
              <a:gd name="connsiteX264" fmla="*/ 5425834 w 7467600"/>
              <a:gd name="connsiteY264" fmla="*/ 3162785 h 6858000"/>
              <a:gd name="connsiteX265" fmla="*/ 1318687 w 7467600"/>
              <a:gd name="connsiteY265" fmla="*/ 3113840 h 6858000"/>
              <a:gd name="connsiteX266" fmla="*/ 1066793 w 7467600"/>
              <a:gd name="connsiteY266" fmla="*/ 3212171 h 6858000"/>
              <a:gd name="connsiteX267" fmla="*/ 993319 w 7467600"/>
              <a:gd name="connsiteY267" fmla="*/ 3247648 h 6858000"/>
              <a:gd name="connsiteX268" fmla="*/ 853081 w 7467600"/>
              <a:gd name="connsiteY268" fmla="*/ 3312410 h 6858000"/>
              <a:gd name="connsiteX269" fmla="*/ 805957 w 7467600"/>
              <a:gd name="connsiteY269" fmla="*/ 3330443 h 6858000"/>
              <a:gd name="connsiteX270" fmla="*/ 1318687 w 7467600"/>
              <a:gd name="connsiteY270" fmla="*/ 3113840 h 6858000"/>
              <a:gd name="connsiteX271" fmla="*/ 5453702 w 7467600"/>
              <a:gd name="connsiteY271" fmla="*/ 3090882 h 6858000"/>
              <a:gd name="connsiteX272" fmla="*/ 5480135 w 7467600"/>
              <a:gd name="connsiteY272" fmla="*/ 3565802 h 6858000"/>
              <a:gd name="connsiteX273" fmla="*/ 5499023 w 7467600"/>
              <a:gd name="connsiteY273" fmla="*/ 4166310 h 6858000"/>
              <a:gd name="connsiteX274" fmla="*/ 5547022 w 7467600"/>
              <a:gd name="connsiteY274" fmla="*/ 3607838 h 6858000"/>
              <a:gd name="connsiteX275" fmla="*/ 5515964 w 7467600"/>
              <a:gd name="connsiteY275" fmla="*/ 3378541 h 6858000"/>
              <a:gd name="connsiteX276" fmla="*/ 5453702 w 7467600"/>
              <a:gd name="connsiteY276" fmla="*/ 3090882 h 6858000"/>
              <a:gd name="connsiteX277" fmla="*/ 1238695 w 7467600"/>
              <a:gd name="connsiteY277" fmla="*/ 3076820 h 6858000"/>
              <a:gd name="connsiteX278" fmla="*/ 716371 w 7467600"/>
              <a:gd name="connsiteY278" fmla="*/ 3293249 h 6858000"/>
              <a:gd name="connsiteX279" fmla="*/ 579522 w 7467600"/>
              <a:gd name="connsiteY279" fmla="*/ 3371759 h 6858000"/>
              <a:gd name="connsiteX280" fmla="*/ 600288 w 7467600"/>
              <a:gd name="connsiteY280" fmla="*/ 3365555 h 6858000"/>
              <a:gd name="connsiteX281" fmla="*/ 840692 w 7467600"/>
              <a:gd name="connsiteY281" fmla="*/ 3284921 h 6858000"/>
              <a:gd name="connsiteX282" fmla="*/ 979248 w 7467600"/>
              <a:gd name="connsiteY282" fmla="*/ 3221003 h 6858000"/>
              <a:gd name="connsiteX283" fmla="*/ 1053282 w 7467600"/>
              <a:gd name="connsiteY283" fmla="*/ 3185247 h 6858000"/>
              <a:gd name="connsiteX284" fmla="*/ 1320603 w 7467600"/>
              <a:gd name="connsiteY284" fmla="*/ 3081281 h 6858000"/>
              <a:gd name="connsiteX285" fmla="*/ 1238695 w 7467600"/>
              <a:gd name="connsiteY285" fmla="*/ 3076820 h 6858000"/>
              <a:gd name="connsiteX286" fmla="*/ 5425627 w 7467600"/>
              <a:gd name="connsiteY286" fmla="*/ 2954192 h 6858000"/>
              <a:gd name="connsiteX287" fmla="*/ 5470770 w 7467600"/>
              <a:gd name="connsiteY287" fmla="*/ 3005435 h 6858000"/>
              <a:gd name="connsiteX288" fmla="*/ 5519779 w 7467600"/>
              <a:gd name="connsiteY288" fmla="*/ 4359223 h 6858000"/>
              <a:gd name="connsiteX289" fmla="*/ 5520293 w 7467600"/>
              <a:gd name="connsiteY289" fmla="*/ 4360602 h 6858000"/>
              <a:gd name="connsiteX290" fmla="*/ 5767221 w 7467600"/>
              <a:gd name="connsiteY290" fmla="*/ 4665564 h 6858000"/>
              <a:gd name="connsiteX291" fmla="*/ 6937169 w 7467600"/>
              <a:gd name="connsiteY291" fmla="*/ 4815941 h 6858000"/>
              <a:gd name="connsiteX292" fmla="*/ 6953922 w 7467600"/>
              <a:gd name="connsiteY292" fmla="*/ 4890068 h 6858000"/>
              <a:gd name="connsiteX293" fmla="*/ 6071359 w 7467600"/>
              <a:gd name="connsiteY293" fmla="*/ 4770770 h 6858000"/>
              <a:gd name="connsiteX294" fmla="*/ 6038839 w 7467600"/>
              <a:gd name="connsiteY294" fmla="*/ 4764474 h 6858000"/>
              <a:gd name="connsiteX295" fmla="*/ 6038706 w 7467600"/>
              <a:gd name="connsiteY295" fmla="*/ 4763847 h 6858000"/>
              <a:gd name="connsiteX296" fmla="*/ 6037784 w 7467600"/>
              <a:gd name="connsiteY296" fmla="*/ 4764270 h 6858000"/>
              <a:gd name="connsiteX297" fmla="*/ 6038839 w 7467600"/>
              <a:gd name="connsiteY297" fmla="*/ 4764474 h 6858000"/>
              <a:gd name="connsiteX298" fmla="*/ 6040338 w 7467600"/>
              <a:gd name="connsiteY298" fmla="*/ 4771418 h 6858000"/>
              <a:gd name="connsiteX299" fmla="*/ 6024488 w 7467600"/>
              <a:gd name="connsiteY299" fmla="*/ 4809903 h 6858000"/>
              <a:gd name="connsiteX300" fmla="*/ 5599771 w 7467600"/>
              <a:gd name="connsiteY300" fmla="*/ 5509652 h 6858000"/>
              <a:gd name="connsiteX301" fmla="*/ 5548843 w 7467600"/>
              <a:gd name="connsiteY301" fmla="*/ 5563845 h 6858000"/>
              <a:gd name="connsiteX302" fmla="*/ 5940952 w 7467600"/>
              <a:gd name="connsiteY302" fmla="*/ 6250028 h 6858000"/>
              <a:gd name="connsiteX303" fmla="*/ 6043441 w 7467600"/>
              <a:gd name="connsiteY303" fmla="*/ 6665847 h 6858000"/>
              <a:gd name="connsiteX304" fmla="*/ 6093432 w 7467600"/>
              <a:gd name="connsiteY304" fmla="*/ 6858000 h 6858000"/>
              <a:gd name="connsiteX305" fmla="*/ 6034344 w 7467600"/>
              <a:gd name="connsiteY305" fmla="*/ 6858000 h 6858000"/>
              <a:gd name="connsiteX306" fmla="*/ 6026679 w 7467600"/>
              <a:gd name="connsiteY306" fmla="*/ 6836959 h 6858000"/>
              <a:gd name="connsiteX307" fmla="*/ 5800441 w 7467600"/>
              <a:gd name="connsiteY307" fmla="*/ 6335286 h 6858000"/>
              <a:gd name="connsiteX308" fmla="*/ 5526562 w 7467600"/>
              <a:gd name="connsiteY308" fmla="*/ 5705388 h 6858000"/>
              <a:gd name="connsiteX309" fmla="*/ 5519640 w 7467600"/>
              <a:gd name="connsiteY309" fmla="*/ 5683774 h 6858000"/>
              <a:gd name="connsiteX310" fmla="*/ 5844559 w 7467600"/>
              <a:gd name="connsiteY310" fmla="*/ 6553349 h 6858000"/>
              <a:gd name="connsiteX311" fmla="*/ 5975994 w 7467600"/>
              <a:gd name="connsiteY311" fmla="*/ 6858000 h 6858000"/>
              <a:gd name="connsiteX312" fmla="*/ 5898547 w 7467600"/>
              <a:gd name="connsiteY312" fmla="*/ 6858000 h 6858000"/>
              <a:gd name="connsiteX313" fmla="*/ 5682041 w 7467600"/>
              <a:gd name="connsiteY313" fmla="*/ 6355860 h 6858000"/>
              <a:gd name="connsiteX314" fmla="*/ 5461758 w 7467600"/>
              <a:gd name="connsiteY314" fmla="*/ 5820220 h 6858000"/>
              <a:gd name="connsiteX315" fmla="*/ 5237282 w 7467600"/>
              <a:gd name="connsiteY315" fmla="*/ 6579086 h 6858000"/>
              <a:gd name="connsiteX316" fmla="*/ 5115009 w 7467600"/>
              <a:gd name="connsiteY316" fmla="*/ 6858000 h 6858000"/>
              <a:gd name="connsiteX317" fmla="*/ 5028074 w 7467600"/>
              <a:gd name="connsiteY317" fmla="*/ 6858000 h 6858000"/>
              <a:gd name="connsiteX318" fmla="*/ 5079508 w 7467600"/>
              <a:gd name="connsiteY318" fmla="*/ 6749074 h 6858000"/>
              <a:gd name="connsiteX319" fmla="*/ 5371846 w 7467600"/>
              <a:gd name="connsiteY319" fmla="*/ 5924413 h 6858000"/>
              <a:gd name="connsiteX320" fmla="*/ 5270512 w 7467600"/>
              <a:gd name="connsiteY320" fmla="*/ 6138975 h 6858000"/>
              <a:gd name="connsiteX321" fmla="*/ 5062409 w 7467600"/>
              <a:gd name="connsiteY321" fmla="*/ 6653544 h 6858000"/>
              <a:gd name="connsiteX322" fmla="*/ 5036628 w 7467600"/>
              <a:gd name="connsiteY322" fmla="*/ 6754247 h 6858000"/>
              <a:gd name="connsiteX323" fmla="*/ 5009112 w 7467600"/>
              <a:gd name="connsiteY323" fmla="*/ 6858000 h 6858000"/>
              <a:gd name="connsiteX324" fmla="*/ 4976679 w 7467600"/>
              <a:gd name="connsiteY324" fmla="*/ 6858000 h 6858000"/>
              <a:gd name="connsiteX325" fmla="*/ 5006537 w 7467600"/>
              <a:gd name="connsiteY325" fmla="*/ 6747068 h 6858000"/>
              <a:gd name="connsiteX326" fmla="*/ 5032723 w 7467600"/>
              <a:gd name="connsiteY326" fmla="*/ 6644957 h 6858000"/>
              <a:gd name="connsiteX327" fmla="*/ 5242949 w 7467600"/>
              <a:gd name="connsiteY327" fmla="*/ 6125175 h 6858000"/>
              <a:gd name="connsiteX328" fmla="*/ 5286321 w 7467600"/>
              <a:gd name="connsiteY328" fmla="*/ 6033555 h 6858000"/>
              <a:gd name="connsiteX329" fmla="*/ 5008210 w 7467600"/>
              <a:gd name="connsiteY329" fmla="*/ 6649194 h 6858000"/>
              <a:gd name="connsiteX330" fmla="*/ 4986321 w 7467600"/>
              <a:gd name="connsiteY330" fmla="*/ 6765687 h 6858000"/>
              <a:gd name="connsiteX331" fmla="*/ 4973474 w 7467600"/>
              <a:gd name="connsiteY331" fmla="*/ 6858000 h 6858000"/>
              <a:gd name="connsiteX332" fmla="*/ 4907178 w 7467600"/>
              <a:gd name="connsiteY332" fmla="*/ 6858000 h 6858000"/>
              <a:gd name="connsiteX333" fmla="*/ 4910810 w 7467600"/>
              <a:gd name="connsiteY333" fmla="*/ 6829660 h 6858000"/>
              <a:gd name="connsiteX334" fmla="*/ 4987461 w 7467600"/>
              <a:gd name="connsiteY334" fmla="*/ 6432994 h 6858000"/>
              <a:gd name="connsiteX335" fmla="*/ 5179262 w 7467600"/>
              <a:gd name="connsiteY335" fmla="*/ 6035044 h 6858000"/>
              <a:gd name="connsiteX336" fmla="*/ 4689678 w 7467600"/>
              <a:gd name="connsiteY336" fmla="*/ 6440241 h 6858000"/>
              <a:gd name="connsiteX337" fmla="*/ 4477543 w 7467600"/>
              <a:gd name="connsiteY337" fmla="*/ 6674836 h 6858000"/>
              <a:gd name="connsiteX338" fmla="*/ 4329957 w 7467600"/>
              <a:gd name="connsiteY338" fmla="*/ 6858000 h 6858000"/>
              <a:gd name="connsiteX339" fmla="*/ 4218595 w 7467600"/>
              <a:gd name="connsiteY339" fmla="*/ 6858000 h 6858000"/>
              <a:gd name="connsiteX340" fmla="*/ 4368888 w 7467600"/>
              <a:gd name="connsiteY340" fmla="*/ 6668412 h 6858000"/>
              <a:gd name="connsiteX341" fmla="*/ 4563091 w 7467600"/>
              <a:gd name="connsiteY341" fmla="*/ 6442508 h 6858000"/>
              <a:gd name="connsiteX342" fmla="*/ 5387324 w 7467600"/>
              <a:gd name="connsiteY342" fmla="*/ 5705830 h 6858000"/>
              <a:gd name="connsiteX343" fmla="*/ 5073620 w 7467600"/>
              <a:gd name="connsiteY343" fmla="*/ 5955437 h 6858000"/>
              <a:gd name="connsiteX344" fmla="*/ 4689789 w 7467600"/>
              <a:gd name="connsiteY344" fmla="*/ 6268382 h 6858000"/>
              <a:gd name="connsiteX345" fmla="*/ 4418722 w 7467600"/>
              <a:gd name="connsiteY345" fmla="*/ 6570886 h 6858000"/>
              <a:gd name="connsiteX346" fmla="*/ 4214944 w 7467600"/>
              <a:gd name="connsiteY346" fmla="*/ 6858000 h 6858000"/>
              <a:gd name="connsiteX347" fmla="*/ 4177898 w 7467600"/>
              <a:gd name="connsiteY347" fmla="*/ 6858000 h 6858000"/>
              <a:gd name="connsiteX348" fmla="*/ 4391597 w 7467600"/>
              <a:gd name="connsiteY348" fmla="*/ 6556370 h 6858000"/>
              <a:gd name="connsiteX349" fmla="*/ 4668889 w 7467600"/>
              <a:gd name="connsiteY349" fmla="*/ 6246399 h 6858000"/>
              <a:gd name="connsiteX350" fmla="*/ 5055427 w 7467600"/>
              <a:gd name="connsiteY350" fmla="*/ 5931476 h 6858000"/>
              <a:gd name="connsiteX351" fmla="*/ 5371814 w 7467600"/>
              <a:gd name="connsiteY351" fmla="*/ 5678975 h 6858000"/>
              <a:gd name="connsiteX352" fmla="*/ 4987918 w 7467600"/>
              <a:gd name="connsiteY352" fmla="*/ 5838701 h 6858000"/>
              <a:gd name="connsiteX353" fmla="*/ 4317146 w 7467600"/>
              <a:gd name="connsiteY353" fmla="*/ 6587716 h 6858000"/>
              <a:gd name="connsiteX354" fmla="*/ 4171627 w 7467600"/>
              <a:gd name="connsiteY354" fmla="*/ 6858000 h 6858000"/>
              <a:gd name="connsiteX355" fmla="*/ 4081585 w 7467600"/>
              <a:gd name="connsiteY355" fmla="*/ 6858000 h 6858000"/>
              <a:gd name="connsiteX356" fmla="*/ 4238603 w 7467600"/>
              <a:gd name="connsiteY356" fmla="*/ 6559341 h 6858000"/>
              <a:gd name="connsiteX357" fmla="*/ 4778333 w 7467600"/>
              <a:gd name="connsiteY357" fmla="*/ 5873626 h 6858000"/>
              <a:gd name="connsiteX358" fmla="*/ 5414185 w 7467600"/>
              <a:gd name="connsiteY358" fmla="*/ 5573882 h 6858000"/>
              <a:gd name="connsiteX359" fmla="*/ 5959648 w 7467600"/>
              <a:gd name="connsiteY359" fmla="*/ 4760797 h 6858000"/>
              <a:gd name="connsiteX360" fmla="*/ 5355019 w 7467600"/>
              <a:gd name="connsiteY360" fmla="*/ 4734672 h 6858000"/>
              <a:gd name="connsiteX361" fmla="*/ 5083565 w 7467600"/>
              <a:gd name="connsiteY361" fmla="*/ 5179121 h 6858000"/>
              <a:gd name="connsiteX362" fmla="*/ 4713577 w 7467600"/>
              <a:gd name="connsiteY362" fmla="*/ 5616803 h 6858000"/>
              <a:gd name="connsiteX363" fmla="*/ 3989559 w 7467600"/>
              <a:gd name="connsiteY363" fmla="*/ 6145945 h 6858000"/>
              <a:gd name="connsiteX364" fmla="*/ 3939824 w 7467600"/>
              <a:gd name="connsiteY364" fmla="*/ 6066900 h 6858000"/>
              <a:gd name="connsiteX365" fmla="*/ 4584537 w 7467600"/>
              <a:gd name="connsiteY365" fmla="*/ 5324826 h 6858000"/>
              <a:gd name="connsiteX366" fmla="*/ 5037105 w 7467600"/>
              <a:gd name="connsiteY366" fmla="*/ 5088765 h 6858000"/>
              <a:gd name="connsiteX367" fmla="*/ 5039930 w 7467600"/>
              <a:gd name="connsiteY367" fmla="*/ 5089585 h 6858000"/>
              <a:gd name="connsiteX368" fmla="*/ 5263764 w 7467600"/>
              <a:gd name="connsiteY368" fmla="*/ 4735525 h 6858000"/>
              <a:gd name="connsiteX369" fmla="*/ 4086300 w 7467600"/>
              <a:gd name="connsiteY369" fmla="*/ 4884599 h 6858000"/>
              <a:gd name="connsiteX370" fmla="*/ 4085485 w 7467600"/>
              <a:gd name="connsiteY370" fmla="*/ 4899070 h 6858000"/>
              <a:gd name="connsiteX371" fmla="*/ 3871915 w 7467600"/>
              <a:gd name="connsiteY371" fmla="*/ 5253645 h 6858000"/>
              <a:gd name="connsiteX372" fmla="*/ 3799374 w 7467600"/>
              <a:gd name="connsiteY372" fmla="*/ 5466127 h 6858000"/>
              <a:gd name="connsiteX373" fmla="*/ 3498850 w 7467600"/>
              <a:gd name="connsiteY373" fmla="*/ 6661888 h 6858000"/>
              <a:gd name="connsiteX374" fmla="*/ 3399216 w 7467600"/>
              <a:gd name="connsiteY374" fmla="*/ 6858000 h 6858000"/>
              <a:gd name="connsiteX375" fmla="*/ 3303688 w 7467600"/>
              <a:gd name="connsiteY375" fmla="*/ 6858000 h 6858000"/>
              <a:gd name="connsiteX376" fmla="*/ 3391774 w 7467600"/>
              <a:gd name="connsiteY376" fmla="*/ 6697181 h 6858000"/>
              <a:gd name="connsiteX377" fmla="*/ 3735540 w 7467600"/>
              <a:gd name="connsiteY377" fmla="*/ 5546923 h 6858000"/>
              <a:gd name="connsiteX378" fmla="*/ 3729438 w 7467600"/>
              <a:gd name="connsiteY378" fmla="*/ 5569058 h 6858000"/>
              <a:gd name="connsiteX379" fmla="*/ 3707782 w 7467600"/>
              <a:gd name="connsiteY379" fmla="*/ 5644908 h 6858000"/>
              <a:gd name="connsiteX380" fmla="*/ 3583827 w 7467600"/>
              <a:gd name="connsiteY380" fmla="*/ 6039215 h 6858000"/>
              <a:gd name="connsiteX381" fmla="*/ 3547861 w 7467600"/>
              <a:gd name="connsiteY381" fmla="*/ 6129609 h 6858000"/>
              <a:gd name="connsiteX382" fmla="*/ 3490905 w 7467600"/>
              <a:gd name="connsiteY382" fmla="*/ 6277660 h 6858000"/>
              <a:gd name="connsiteX383" fmla="*/ 3455859 w 7467600"/>
              <a:gd name="connsiteY383" fmla="*/ 6391301 h 6858000"/>
              <a:gd name="connsiteX384" fmla="*/ 3429112 w 7467600"/>
              <a:gd name="connsiteY384" fmla="*/ 6479469 h 6858000"/>
              <a:gd name="connsiteX385" fmla="*/ 3304862 w 7467600"/>
              <a:gd name="connsiteY385" fmla="*/ 6796476 h 6858000"/>
              <a:gd name="connsiteX386" fmla="*/ 3276071 w 7467600"/>
              <a:gd name="connsiteY386" fmla="*/ 6858000 h 6858000"/>
              <a:gd name="connsiteX387" fmla="*/ 3240805 w 7467600"/>
              <a:gd name="connsiteY387" fmla="*/ 6858000 h 6858000"/>
              <a:gd name="connsiteX388" fmla="*/ 3275917 w 7467600"/>
              <a:gd name="connsiteY388" fmla="*/ 6783192 h 6858000"/>
              <a:gd name="connsiteX389" fmla="*/ 3399358 w 7467600"/>
              <a:gd name="connsiteY389" fmla="*/ 6469011 h 6858000"/>
              <a:gd name="connsiteX390" fmla="*/ 3425650 w 7467600"/>
              <a:gd name="connsiteY390" fmla="*/ 6381333 h 6858000"/>
              <a:gd name="connsiteX391" fmla="*/ 3460661 w 7467600"/>
              <a:gd name="connsiteY391" fmla="*/ 6266763 h 6858000"/>
              <a:gd name="connsiteX392" fmla="*/ 3518021 w 7467600"/>
              <a:gd name="connsiteY392" fmla="*/ 6117298 h 6858000"/>
              <a:gd name="connsiteX393" fmla="*/ 3554035 w 7467600"/>
              <a:gd name="connsiteY393" fmla="*/ 6027832 h 6858000"/>
              <a:gd name="connsiteX394" fmla="*/ 3677174 w 7467600"/>
              <a:gd name="connsiteY394" fmla="*/ 5636351 h 6858000"/>
              <a:gd name="connsiteX395" fmla="*/ 3698819 w 7467600"/>
              <a:gd name="connsiteY395" fmla="*/ 5560503 h 6858000"/>
              <a:gd name="connsiteX396" fmla="*/ 3702094 w 7467600"/>
              <a:gd name="connsiteY396" fmla="*/ 5549194 h 6858000"/>
              <a:gd name="connsiteX397" fmla="*/ 3398355 w 7467600"/>
              <a:gd name="connsiteY397" fmla="*/ 6094603 h 6858000"/>
              <a:gd name="connsiteX398" fmla="*/ 3193941 w 7467600"/>
              <a:gd name="connsiteY398" fmla="*/ 6798775 h 6858000"/>
              <a:gd name="connsiteX399" fmla="*/ 3184140 w 7467600"/>
              <a:gd name="connsiteY399" fmla="*/ 6858000 h 6858000"/>
              <a:gd name="connsiteX400" fmla="*/ 3099978 w 7467600"/>
              <a:gd name="connsiteY400" fmla="*/ 6858000 h 6858000"/>
              <a:gd name="connsiteX401" fmla="*/ 3101556 w 7467600"/>
              <a:gd name="connsiteY401" fmla="*/ 6843337 h 6858000"/>
              <a:gd name="connsiteX402" fmla="*/ 3370162 w 7467600"/>
              <a:gd name="connsiteY402" fmla="*/ 5785550 h 6858000"/>
              <a:gd name="connsiteX403" fmla="*/ 3746477 w 7467600"/>
              <a:gd name="connsiteY403" fmla="*/ 5377889 h 6858000"/>
              <a:gd name="connsiteX404" fmla="*/ 3863399 w 7467600"/>
              <a:gd name="connsiteY404" fmla="*/ 5087257 h 6858000"/>
              <a:gd name="connsiteX405" fmla="*/ 3968712 w 7467600"/>
              <a:gd name="connsiteY405" fmla="*/ 4913989 h 6858000"/>
              <a:gd name="connsiteX406" fmla="*/ 2792390 w 7467600"/>
              <a:gd name="connsiteY406" fmla="*/ 5382974 h 6858000"/>
              <a:gd name="connsiteX407" fmla="*/ 2714982 w 7467600"/>
              <a:gd name="connsiteY407" fmla="*/ 5427051 h 6858000"/>
              <a:gd name="connsiteX408" fmla="*/ 2813361 w 7467600"/>
              <a:gd name="connsiteY408" fmla="*/ 6023912 h 6858000"/>
              <a:gd name="connsiteX409" fmla="*/ 2688430 w 7467600"/>
              <a:gd name="connsiteY409" fmla="*/ 6801564 h 6858000"/>
              <a:gd name="connsiteX410" fmla="*/ 2629626 w 7467600"/>
              <a:gd name="connsiteY410" fmla="*/ 6763394 h 6858000"/>
              <a:gd name="connsiteX411" fmla="*/ 2565328 w 7467600"/>
              <a:gd name="connsiteY411" fmla="*/ 5516399 h 6858000"/>
              <a:gd name="connsiteX412" fmla="*/ 1922999 w 7467600"/>
              <a:gd name="connsiteY412" fmla="*/ 5980343 h 6858000"/>
              <a:gd name="connsiteX413" fmla="*/ 1950261 w 7467600"/>
              <a:gd name="connsiteY413" fmla="*/ 6405858 h 6858000"/>
              <a:gd name="connsiteX414" fmla="*/ 2365554 w 7467600"/>
              <a:gd name="connsiteY414" fmla="*/ 6759107 h 6858000"/>
              <a:gd name="connsiteX415" fmla="*/ 2424142 w 7467600"/>
              <a:gd name="connsiteY415" fmla="*/ 6858000 h 6858000"/>
              <a:gd name="connsiteX416" fmla="*/ 2395994 w 7467600"/>
              <a:gd name="connsiteY416" fmla="*/ 6858000 h 6858000"/>
              <a:gd name="connsiteX417" fmla="*/ 2392863 w 7467600"/>
              <a:gd name="connsiteY417" fmla="*/ 6852964 h 6858000"/>
              <a:gd name="connsiteX418" fmla="*/ 2017589 w 7467600"/>
              <a:gd name="connsiteY418" fmla="*/ 6493982 h 6858000"/>
              <a:gd name="connsiteX419" fmla="*/ 2147336 w 7467600"/>
              <a:gd name="connsiteY419" fmla="*/ 6594052 h 6858000"/>
              <a:gd name="connsiteX420" fmla="*/ 2207047 w 7467600"/>
              <a:gd name="connsiteY420" fmla="*/ 6654540 h 6858000"/>
              <a:gd name="connsiteX421" fmla="*/ 2299106 w 7467600"/>
              <a:gd name="connsiteY421" fmla="*/ 6778931 h 6858000"/>
              <a:gd name="connsiteX422" fmla="*/ 2314430 w 7467600"/>
              <a:gd name="connsiteY422" fmla="*/ 6801144 h 6858000"/>
              <a:gd name="connsiteX423" fmla="*/ 2352406 w 7467600"/>
              <a:gd name="connsiteY423" fmla="*/ 6858000 h 6858000"/>
              <a:gd name="connsiteX424" fmla="*/ 2314492 w 7467600"/>
              <a:gd name="connsiteY424" fmla="*/ 6858000 h 6858000"/>
              <a:gd name="connsiteX425" fmla="*/ 2288095 w 7467600"/>
              <a:gd name="connsiteY425" fmla="*/ 6818030 h 6858000"/>
              <a:gd name="connsiteX426" fmla="*/ 2272768 w 7467600"/>
              <a:gd name="connsiteY426" fmla="*/ 6795822 h 6858000"/>
              <a:gd name="connsiteX427" fmla="*/ 2182715 w 7467600"/>
              <a:gd name="connsiteY427" fmla="*/ 6675071 h 6858000"/>
              <a:gd name="connsiteX428" fmla="*/ 2032061 w 7467600"/>
              <a:gd name="connsiteY428" fmla="*/ 6541380 h 6858000"/>
              <a:gd name="connsiteX429" fmla="*/ 2257220 w 7467600"/>
              <a:gd name="connsiteY429" fmla="*/ 6826257 h 6858000"/>
              <a:gd name="connsiteX430" fmla="*/ 2281324 w 7467600"/>
              <a:gd name="connsiteY430" fmla="*/ 6858000 h 6858000"/>
              <a:gd name="connsiteX431" fmla="*/ 2242860 w 7467600"/>
              <a:gd name="connsiteY431" fmla="*/ 6858000 h 6858000"/>
              <a:gd name="connsiteX432" fmla="*/ 2232818 w 7467600"/>
              <a:gd name="connsiteY432" fmla="*/ 6844926 h 6858000"/>
              <a:gd name="connsiteX433" fmla="*/ 1990172 w 7467600"/>
              <a:gd name="connsiteY433" fmla="*/ 6542121 h 6858000"/>
              <a:gd name="connsiteX434" fmla="*/ 2124090 w 7467600"/>
              <a:gd name="connsiteY434" fmla="*/ 6761017 h 6858000"/>
              <a:gd name="connsiteX435" fmla="*/ 2200380 w 7467600"/>
              <a:gd name="connsiteY435" fmla="*/ 6858000 h 6858000"/>
              <a:gd name="connsiteX436" fmla="*/ 2147507 w 7467600"/>
              <a:gd name="connsiteY436" fmla="*/ 6858000 h 6858000"/>
              <a:gd name="connsiteX437" fmla="*/ 2070668 w 7467600"/>
              <a:gd name="connsiteY437" fmla="*/ 6761520 h 6858000"/>
              <a:gd name="connsiteX438" fmla="*/ 1975142 w 7467600"/>
              <a:gd name="connsiteY438" fmla="*/ 6585570 h 6858000"/>
              <a:gd name="connsiteX439" fmla="*/ 2050035 w 7467600"/>
              <a:gd name="connsiteY439" fmla="*/ 6813345 h 6858000"/>
              <a:gd name="connsiteX440" fmla="*/ 2063025 w 7467600"/>
              <a:gd name="connsiteY440" fmla="*/ 6858000 h 6858000"/>
              <a:gd name="connsiteX441" fmla="*/ 2021675 w 7467600"/>
              <a:gd name="connsiteY441" fmla="*/ 6858000 h 6858000"/>
              <a:gd name="connsiteX442" fmla="*/ 2019308 w 7467600"/>
              <a:gd name="connsiteY442" fmla="*/ 6847118 h 6858000"/>
              <a:gd name="connsiteX443" fmla="*/ 1938835 w 7467600"/>
              <a:gd name="connsiteY443" fmla="*/ 6551160 h 6858000"/>
              <a:gd name="connsiteX444" fmla="*/ 1953230 w 7467600"/>
              <a:gd name="connsiteY444" fmla="*/ 6759699 h 6858000"/>
              <a:gd name="connsiteX445" fmla="*/ 1956763 w 7467600"/>
              <a:gd name="connsiteY445" fmla="*/ 6778191 h 6858000"/>
              <a:gd name="connsiteX446" fmla="*/ 1967925 w 7467600"/>
              <a:gd name="connsiteY446" fmla="*/ 6858000 h 6858000"/>
              <a:gd name="connsiteX447" fmla="*/ 1936622 w 7467600"/>
              <a:gd name="connsiteY447" fmla="*/ 6858000 h 6858000"/>
              <a:gd name="connsiteX448" fmla="*/ 1926261 w 7467600"/>
              <a:gd name="connsiteY448" fmla="*/ 6784064 h 6858000"/>
              <a:gd name="connsiteX449" fmla="*/ 1922724 w 7467600"/>
              <a:gd name="connsiteY449" fmla="*/ 6765577 h 6858000"/>
              <a:gd name="connsiteX450" fmla="*/ 1904650 w 7467600"/>
              <a:gd name="connsiteY450" fmla="*/ 6639616 h 6858000"/>
              <a:gd name="connsiteX451" fmla="*/ 1885273 w 7467600"/>
              <a:gd name="connsiteY451" fmla="*/ 6858000 h 6858000"/>
              <a:gd name="connsiteX452" fmla="*/ 1854363 w 7467600"/>
              <a:gd name="connsiteY452" fmla="*/ 6858000 h 6858000"/>
              <a:gd name="connsiteX453" fmla="*/ 1880391 w 7467600"/>
              <a:gd name="connsiteY453" fmla="*/ 6603796 h 6858000"/>
              <a:gd name="connsiteX454" fmla="*/ 1818273 w 7467600"/>
              <a:gd name="connsiteY454" fmla="*/ 6715729 h 6858000"/>
              <a:gd name="connsiteX455" fmla="*/ 1794691 w 7467600"/>
              <a:gd name="connsiteY455" fmla="*/ 6843239 h 6858000"/>
              <a:gd name="connsiteX456" fmla="*/ 1794914 w 7467600"/>
              <a:gd name="connsiteY456" fmla="*/ 6858000 h 6858000"/>
              <a:gd name="connsiteX457" fmla="*/ 1746128 w 7467600"/>
              <a:gd name="connsiteY457" fmla="*/ 6858000 h 6858000"/>
              <a:gd name="connsiteX458" fmla="*/ 1753934 w 7467600"/>
              <a:gd name="connsiteY458" fmla="*/ 6724796 h 6858000"/>
              <a:gd name="connsiteX459" fmla="*/ 1792053 w 7467600"/>
              <a:gd name="connsiteY459" fmla="*/ 6572396 h 6858000"/>
              <a:gd name="connsiteX460" fmla="*/ 1862248 w 7467600"/>
              <a:gd name="connsiteY460" fmla="*/ 6266397 h 6858000"/>
              <a:gd name="connsiteX461" fmla="*/ 1862250 w 7467600"/>
              <a:gd name="connsiteY461" fmla="*/ 6033531 h 6858000"/>
              <a:gd name="connsiteX462" fmla="*/ 1211999 w 7467600"/>
              <a:gd name="connsiteY462" fmla="*/ 6683610 h 6858000"/>
              <a:gd name="connsiteX463" fmla="*/ 1213266 w 7467600"/>
              <a:gd name="connsiteY463" fmla="*/ 6691947 h 6858000"/>
              <a:gd name="connsiteX464" fmla="*/ 1203370 w 7467600"/>
              <a:gd name="connsiteY464" fmla="*/ 6850676 h 6858000"/>
              <a:gd name="connsiteX465" fmla="*/ 1203671 w 7467600"/>
              <a:gd name="connsiteY465" fmla="*/ 6858000 h 6858000"/>
              <a:gd name="connsiteX466" fmla="*/ 1143180 w 7467600"/>
              <a:gd name="connsiteY466" fmla="*/ 6858000 h 6858000"/>
              <a:gd name="connsiteX467" fmla="*/ 1142176 w 7467600"/>
              <a:gd name="connsiteY467" fmla="*/ 6766045 h 6858000"/>
              <a:gd name="connsiteX468" fmla="*/ 1067484 w 7467600"/>
              <a:gd name="connsiteY468" fmla="*/ 6858000 h 6858000"/>
              <a:gd name="connsiteX469" fmla="*/ 953928 w 7467600"/>
              <a:gd name="connsiteY469" fmla="*/ 6858000 h 6858000"/>
              <a:gd name="connsiteX470" fmla="*/ 959715 w 7467600"/>
              <a:gd name="connsiteY470" fmla="*/ 6850185 h 6858000"/>
              <a:gd name="connsiteX471" fmla="*/ 1483788 w 7467600"/>
              <a:gd name="connsiteY471" fmla="*/ 6259174 h 6858000"/>
              <a:gd name="connsiteX472" fmla="*/ 1100671 w 7467600"/>
              <a:gd name="connsiteY472" fmla="*/ 6252137 h 6858000"/>
              <a:gd name="connsiteX473" fmla="*/ 1090144 w 7467600"/>
              <a:gd name="connsiteY473" fmla="*/ 6256748 h 6858000"/>
              <a:gd name="connsiteX474" fmla="*/ 1095872 w 7467600"/>
              <a:gd name="connsiteY474" fmla="*/ 6271892 h 6858000"/>
              <a:gd name="connsiteX475" fmla="*/ 262785 w 7467600"/>
              <a:gd name="connsiteY475" fmla="*/ 6845450 h 6858000"/>
              <a:gd name="connsiteX476" fmla="*/ 209968 w 7467600"/>
              <a:gd name="connsiteY476" fmla="*/ 6770713 h 6858000"/>
              <a:gd name="connsiteX477" fmla="*/ 873460 w 7467600"/>
              <a:gd name="connsiteY477" fmla="*/ 6253768 h 6858000"/>
              <a:gd name="connsiteX478" fmla="*/ 192686 w 7467600"/>
              <a:gd name="connsiteY478" fmla="*/ 5849257 h 6858000"/>
              <a:gd name="connsiteX479" fmla="*/ 4696 w 7467600"/>
              <a:gd name="connsiteY479" fmla="*/ 5697668 h 6858000"/>
              <a:gd name="connsiteX480" fmla="*/ 0 w 7467600"/>
              <a:gd name="connsiteY480" fmla="*/ 5689984 h 6858000"/>
              <a:gd name="connsiteX481" fmla="*/ 0 w 7467600"/>
              <a:gd name="connsiteY481" fmla="*/ 5513472 h 6858000"/>
              <a:gd name="connsiteX482" fmla="*/ 174101 w 7467600"/>
              <a:gd name="connsiteY482" fmla="*/ 5620277 h 6858000"/>
              <a:gd name="connsiteX483" fmla="*/ 891800 w 7467600"/>
              <a:gd name="connsiteY483" fmla="*/ 6036935 h 6858000"/>
              <a:gd name="connsiteX484" fmla="*/ 1072219 w 7467600"/>
              <a:gd name="connsiteY484" fmla="*/ 6169443 h 6858000"/>
              <a:gd name="connsiteX485" fmla="*/ 1074117 w 7467600"/>
              <a:gd name="connsiteY485" fmla="*/ 6170301 h 6858000"/>
              <a:gd name="connsiteX486" fmla="*/ 1083114 w 7467600"/>
              <a:gd name="connsiteY486" fmla="*/ 6174131 h 6858000"/>
              <a:gd name="connsiteX487" fmla="*/ 1543010 w 7467600"/>
              <a:gd name="connsiteY487" fmla="*/ 6191140 h 6858000"/>
              <a:gd name="connsiteX488" fmla="*/ 1551080 w 7467600"/>
              <a:gd name="connsiteY488" fmla="*/ 6195006 h 6858000"/>
              <a:gd name="connsiteX489" fmla="*/ 2345443 w 7467600"/>
              <a:gd name="connsiteY489" fmla="*/ 5549882 h 6858000"/>
              <a:gd name="connsiteX490" fmla="*/ 1721499 w 7467600"/>
              <a:gd name="connsiteY490" fmla="*/ 5599969 h 6858000"/>
              <a:gd name="connsiteX491" fmla="*/ 767716 w 7467600"/>
              <a:gd name="connsiteY491" fmla="*/ 5472768 h 6858000"/>
              <a:gd name="connsiteX492" fmla="*/ 722147 w 7467600"/>
              <a:gd name="connsiteY492" fmla="*/ 5393091 h 6858000"/>
              <a:gd name="connsiteX493" fmla="*/ 1485552 w 7467600"/>
              <a:gd name="connsiteY493" fmla="*/ 5313202 h 6858000"/>
              <a:gd name="connsiteX494" fmla="*/ 2143004 w 7467600"/>
              <a:gd name="connsiteY494" fmla="*/ 5402420 h 6858000"/>
              <a:gd name="connsiteX495" fmla="*/ 1933391 w 7467600"/>
              <a:gd name="connsiteY495" fmla="*/ 5156971 h 6858000"/>
              <a:gd name="connsiteX496" fmla="*/ 1827118 w 7467600"/>
              <a:gd name="connsiteY496" fmla="*/ 4968410 h 6858000"/>
              <a:gd name="connsiteX497" fmla="*/ 1837349 w 7467600"/>
              <a:gd name="connsiteY497" fmla="*/ 4956357 h 6858000"/>
              <a:gd name="connsiteX498" fmla="*/ 2162835 w 7467600"/>
              <a:gd name="connsiteY498" fmla="*/ 5187853 h 6858000"/>
              <a:gd name="connsiteX499" fmla="*/ 2257167 w 7467600"/>
              <a:gd name="connsiteY499" fmla="*/ 5462123 h 6858000"/>
              <a:gd name="connsiteX500" fmla="*/ 2261598 w 7467600"/>
              <a:gd name="connsiteY500" fmla="*/ 5467998 h 6858000"/>
              <a:gd name="connsiteX501" fmla="*/ 2437177 w 7467600"/>
              <a:gd name="connsiteY501" fmla="*/ 5479608 h 6858000"/>
              <a:gd name="connsiteX502" fmla="*/ 2445247 w 7467600"/>
              <a:gd name="connsiteY502" fmla="*/ 5483476 h 6858000"/>
              <a:gd name="connsiteX503" fmla="*/ 2743626 w 7467600"/>
              <a:gd name="connsiteY503" fmla="*/ 5304819 h 6858000"/>
              <a:gd name="connsiteX504" fmla="*/ 3048102 w 7467600"/>
              <a:gd name="connsiteY504" fmla="*/ 5150595 h 6858000"/>
              <a:gd name="connsiteX505" fmla="*/ 1799414 w 7467600"/>
              <a:gd name="connsiteY505" fmla="*/ 4694732 h 6858000"/>
              <a:gd name="connsiteX506" fmla="*/ 1771735 w 7467600"/>
              <a:gd name="connsiteY506" fmla="*/ 4619929 h 6858000"/>
              <a:gd name="connsiteX507" fmla="*/ 3104273 w 7467600"/>
              <a:gd name="connsiteY507" fmla="*/ 5076159 h 6858000"/>
              <a:gd name="connsiteX508" fmla="*/ 3113245 w 7467600"/>
              <a:gd name="connsiteY508" fmla="*/ 5090705 h 6858000"/>
              <a:gd name="connsiteX509" fmla="*/ 3126294 w 7467600"/>
              <a:gd name="connsiteY509" fmla="*/ 5114400 h 6858000"/>
              <a:gd name="connsiteX510" fmla="*/ 3937433 w 7467600"/>
              <a:gd name="connsiteY510" fmla="*/ 4830473 h 6858000"/>
              <a:gd name="connsiteX511" fmla="*/ 3590475 w 7467600"/>
              <a:gd name="connsiteY511" fmla="*/ 4597974 h 6858000"/>
              <a:gd name="connsiteX512" fmla="*/ 3100264 w 7467600"/>
              <a:gd name="connsiteY512" fmla="*/ 4579845 h 6858000"/>
              <a:gd name="connsiteX513" fmla="*/ 2183576 w 7467600"/>
              <a:gd name="connsiteY513" fmla="*/ 4227150 h 6858000"/>
              <a:gd name="connsiteX514" fmla="*/ 2151029 w 7467600"/>
              <a:gd name="connsiteY514" fmla="*/ 4146947 h 6858000"/>
              <a:gd name="connsiteX515" fmla="*/ 3563434 w 7467600"/>
              <a:gd name="connsiteY515" fmla="*/ 4469115 h 6858000"/>
              <a:gd name="connsiteX516" fmla="*/ 3177952 w 7467600"/>
              <a:gd name="connsiteY516" fmla="*/ 3657386 h 6858000"/>
              <a:gd name="connsiteX517" fmla="*/ 3189263 w 7467600"/>
              <a:gd name="connsiteY517" fmla="*/ 3625726 h 6858000"/>
              <a:gd name="connsiteX518" fmla="*/ 3560912 w 7467600"/>
              <a:gd name="connsiteY518" fmla="*/ 4079863 h 6858000"/>
              <a:gd name="connsiteX519" fmla="*/ 3626636 w 7467600"/>
              <a:gd name="connsiteY519" fmla="*/ 4512230 h 6858000"/>
              <a:gd name="connsiteX520" fmla="*/ 3653088 w 7467600"/>
              <a:gd name="connsiteY520" fmla="*/ 4521417 h 6858000"/>
              <a:gd name="connsiteX521" fmla="*/ 3988128 w 7467600"/>
              <a:gd name="connsiteY521" fmla="*/ 4817267 h 6858000"/>
              <a:gd name="connsiteX522" fmla="*/ 4830582 w 7467600"/>
              <a:gd name="connsiteY522" fmla="*/ 4676000 h 6858000"/>
              <a:gd name="connsiteX523" fmla="*/ 4830100 w 7467600"/>
              <a:gd name="connsiteY523" fmla="*/ 4675554 h 6858000"/>
              <a:gd name="connsiteX524" fmla="*/ 4036318 w 7467600"/>
              <a:gd name="connsiteY524" fmla="*/ 4147013 h 6858000"/>
              <a:gd name="connsiteX525" fmla="*/ 3432098 w 7467600"/>
              <a:gd name="connsiteY525" fmla="*/ 3537312 h 6858000"/>
              <a:gd name="connsiteX526" fmla="*/ 3446761 w 7467600"/>
              <a:gd name="connsiteY526" fmla="*/ 3461278 h 6858000"/>
              <a:gd name="connsiteX527" fmla="*/ 4419733 w 7467600"/>
              <a:gd name="connsiteY527" fmla="*/ 3963555 h 6858000"/>
              <a:gd name="connsiteX528" fmla="*/ 4781371 w 7467600"/>
              <a:gd name="connsiteY528" fmla="*/ 4458604 h 6858000"/>
              <a:gd name="connsiteX529" fmla="*/ 4780440 w 7467600"/>
              <a:gd name="connsiteY529" fmla="*/ 4470290 h 6858000"/>
              <a:gd name="connsiteX530" fmla="*/ 4898954 w 7467600"/>
              <a:gd name="connsiteY530" fmla="*/ 4662092 h 6858000"/>
              <a:gd name="connsiteX531" fmla="*/ 4900699 w 7467600"/>
              <a:gd name="connsiteY531" fmla="*/ 4670867 h 6858000"/>
              <a:gd name="connsiteX532" fmla="*/ 5714511 w 7467600"/>
              <a:gd name="connsiteY532" fmla="*/ 4663483 h 6858000"/>
              <a:gd name="connsiteX533" fmla="*/ 5464793 w 7467600"/>
              <a:gd name="connsiteY533" fmla="*/ 4393556 h 6858000"/>
              <a:gd name="connsiteX534" fmla="*/ 5461897 w 7467600"/>
              <a:gd name="connsiteY534" fmla="*/ 4390879 h 6858000"/>
              <a:gd name="connsiteX535" fmla="*/ 4294126 w 7467600"/>
              <a:gd name="connsiteY535" fmla="*/ 3303048 h 6858000"/>
              <a:gd name="connsiteX536" fmla="*/ 4305321 w 7467600"/>
              <a:gd name="connsiteY536" fmla="*/ 3256953 h 6858000"/>
              <a:gd name="connsiteX537" fmla="*/ 4949299 w 7467600"/>
              <a:gd name="connsiteY537" fmla="*/ 3766336 h 6858000"/>
              <a:gd name="connsiteX538" fmla="*/ 5291452 w 7467600"/>
              <a:gd name="connsiteY538" fmla="*/ 4076801 h 6858000"/>
              <a:gd name="connsiteX539" fmla="*/ 5434998 w 7467600"/>
              <a:gd name="connsiteY539" fmla="*/ 4254100 h 6858000"/>
              <a:gd name="connsiteX540" fmla="*/ 5351015 w 7467600"/>
              <a:gd name="connsiteY540" fmla="*/ 3760989 h 6858000"/>
              <a:gd name="connsiteX541" fmla="*/ 5413780 w 7467600"/>
              <a:gd name="connsiteY541" fmla="*/ 2966265 h 6858000"/>
              <a:gd name="connsiteX542" fmla="*/ 5425627 w 7467600"/>
              <a:gd name="connsiteY542" fmla="*/ 2954192 h 6858000"/>
              <a:gd name="connsiteX543" fmla="*/ 6604735 w 7467600"/>
              <a:gd name="connsiteY543" fmla="*/ 2041381 h 6858000"/>
              <a:gd name="connsiteX544" fmla="*/ 7204487 w 7467600"/>
              <a:gd name="connsiteY544" fmla="*/ 2742112 h 6858000"/>
              <a:gd name="connsiteX545" fmla="*/ 7131592 w 7467600"/>
              <a:gd name="connsiteY545" fmla="*/ 2672096 h 6858000"/>
              <a:gd name="connsiteX546" fmla="*/ 6996344 w 7467600"/>
              <a:gd name="connsiteY546" fmla="*/ 2518310 h 6858000"/>
              <a:gd name="connsiteX547" fmla="*/ 6735495 w 7467600"/>
              <a:gd name="connsiteY547" fmla="*/ 2196890 h 6858000"/>
              <a:gd name="connsiteX548" fmla="*/ 6721901 w 7467600"/>
              <a:gd name="connsiteY548" fmla="*/ 2179274 h 6858000"/>
              <a:gd name="connsiteX549" fmla="*/ 6604735 w 7467600"/>
              <a:gd name="connsiteY549" fmla="*/ 2041381 h 6858000"/>
              <a:gd name="connsiteX550" fmla="*/ 6591670 w 7467600"/>
              <a:gd name="connsiteY550" fmla="*/ 1988277 h 6858000"/>
              <a:gd name="connsiteX551" fmla="*/ 6747349 w 7467600"/>
              <a:gd name="connsiteY551" fmla="*/ 2160069 h 6858000"/>
              <a:gd name="connsiteX552" fmla="*/ 6760943 w 7467600"/>
              <a:gd name="connsiteY552" fmla="*/ 2177686 h 6858000"/>
              <a:gd name="connsiteX553" fmla="*/ 7021065 w 7467600"/>
              <a:gd name="connsiteY553" fmla="*/ 2498102 h 6858000"/>
              <a:gd name="connsiteX554" fmla="*/ 7155223 w 7467600"/>
              <a:gd name="connsiteY554" fmla="*/ 2650386 h 6858000"/>
              <a:gd name="connsiteX555" fmla="*/ 7203167 w 7467600"/>
              <a:gd name="connsiteY555" fmla="*/ 2697288 h 6858000"/>
              <a:gd name="connsiteX556" fmla="*/ 6937703 w 7467600"/>
              <a:gd name="connsiteY556" fmla="*/ 2321981 h 6858000"/>
              <a:gd name="connsiteX557" fmla="*/ 6591670 w 7467600"/>
              <a:gd name="connsiteY557" fmla="*/ 1988277 h 6858000"/>
              <a:gd name="connsiteX558" fmla="*/ 5798671 w 7467600"/>
              <a:gd name="connsiteY558" fmla="*/ 1981601 h 6858000"/>
              <a:gd name="connsiteX559" fmla="*/ 5754709 w 7467600"/>
              <a:gd name="connsiteY559" fmla="*/ 2071454 h 6858000"/>
              <a:gd name="connsiteX560" fmla="*/ 5763044 w 7467600"/>
              <a:gd name="connsiteY560" fmla="*/ 2842206 h 6858000"/>
              <a:gd name="connsiteX561" fmla="*/ 5764974 w 7467600"/>
              <a:gd name="connsiteY561" fmla="*/ 2799609 h 6858000"/>
              <a:gd name="connsiteX562" fmla="*/ 5767665 w 7467600"/>
              <a:gd name="connsiteY562" fmla="*/ 2666409 h 6858000"/>
              <a:gd name="connsiteX563" fmla="*/ 5763055 w 7467600"/>
              <a:gd name="connsiteY563" fmla="*/ 2579705 h 6858000"/>
              <a:gd name="connsiteX564" fmla="*/ 5758079 w 7467600"/>
              <a:gd name="connsiteY564" fmla="*/ 2492508 h 6858000"/>
              <a:gd name="connsiteX565" fmla="*/ 5779325 w 7467600"/>
              <a:gd name="connsiteY565" fmla="*/ 2197069 h 6858000"/>
              <a:gd name="connsiteX566" fmla="*/ 5798671 w 7467600"/>
              <a:gd name="connsiteY566" fmla="*/ 1981601 h 6858000"/>
              <a:gd name="connsiteX567" fmla="*/ 5829202 w 7467600"/>
              <a:gd name="connsiteY567" fmla="*/ 1971679 h 6858000"/>
              <a:gd name="connsiteX568" fmla="*/ 5809558 w 7467600"/>
              <a:gd name="connsiteY568" fmla="*/ 2198043 h 6858000"/>
              <a:gd name="connsiteX569" fmla="*/ 5788653 w 7467600"/>
              <a:gd name="connsiteY569" fmla="*/ 2489430 h 6858000"/>
              <a:gd name="connsiteX570" fmla="*/ 5793439 w 7467600"/>
              <a:gd name="connsiteY570" fmla="*/ 2575235 h 6858000"/>
              <a:gd name="connsiteX571" fmla="*/ 5796837 w 7467600"/>
              <a:gd name="connsiteY571" fmla="*/ 2637633 h 6858000"/>
              <a:gd name="connsiteX572" fmla="*/ 5818614 w 7467600"/>
              <a:gd name="connsiteY572" fmla="*/ 2473055 h 6858000"/>
              <a:gd name="connsiteX573" fmla="*/ 5829202 w 7467600"/>
              <a:gd name="connsiteY573" fmla="*/ 1971679 h 6858000"/>
              <a:gd name="connsiteX574" fmla="*/ 5911389 w 7467600"/>
              <a:gd name="connsiteY574" fmla="*/ 1898371 h 6858000"/>
              <a:gd name="connsiteX575" fmla="*/ 6237627 w 7467600"/>
              <a:gd name="connsiteY575" fmla="*/ 2231921 h 6858000"/>
              <a:gd name="connsiteX576" fmla="*/ 5911389 w 7467600"/>
              <a:gd name="connsiteY576" fmla="*/ 1898371 h 6858000"/>
              <a:gd name="connsiteX577" fmla="*/ 6944437 w 7467600"/>
              <a:gd name="connsiteY577" fmla="*/ 1575402 h 6858000"/>
              <a:gd name="connsiteX578" fmla="*/ 6304730 w 7467600"/>
              <a:gd name="connsiteY578" fmla="*/ 1766654 h 6858000"/>
              <a:gd name="connsiteX579" fmla="*/ 6944437 w 7467600"/>
              <a:gd name="connsiteY579" fmla="*/ 1575402 h 6858000"/>
              <a:gd name="connsiteX580" fmla="*/ 7019523 w 7467600"/>
              <a:gd name="connsiteY580" fmla="*/ 1519450 h 6858000"/>
              <a:gd name="connsiteX581" fmla="*/ 6298091 w 7467600"/>
              <a:gd name="connsiteY581" fmla="*/ 1737122 h 6858000"/>
              <a:gd name="connsiteX582" fmla="*/ 7019523 w 7467600"/>
              <a:gd name="connsiteY582" fmla="*/ 1519450 h 6858000"/>
              <a:gd name="connsiteX583" fmla="*/ 2399523 w 7467600"/>
              <a:gd name="connsiteY583" fmla="*/ 1428234 h 6858000"/>
              <a:gd name="connsiteX584" fmla="*/ 2224982 w 7467600"/>
              <a:gd name="connsiteY584" fmla="*/ 1826201 h 6858000"/>
              <a:gd name="connsiteX585" fmla="*/ 2096099 w 7467600"/>
              <a:gd name="connsiteY585" fmla="*/ 2345900 h 6858000"/>
              <a:gd name="connsiteX586" fmla="*/ 2283317 w 7467600"/>
              <a:gd name="connsiteY586" fmla="*/ 1796925 h 6858000"/>
              <a:gd name="connsiteX587" fmla="*/ 2399523 w 7467600"/>
              <a:gd name="connsiteY587" fmla="*/ 1428234 h 6858000"/>
              <a:gd name="connsiteX588" fmla="*/ 2448558 w 7467600"/>
              <a:gd name="connsiteY588" fmla="*/ 1373435 h 6858000"/>
              <a:gd name="connsiteX589" fmla="*/ 2312521 w 7467600"/>
              <a:gd name="connsiteY589" fmla="*/ 1806140 h 6858000"/>
              <a:gd name="connsiteX590" fmla="*/ 2127533 w 7467600"/>
              <a:gd name="connsiteY590" fmla="*/ 2348380 h 6858000"/>
              <a:gd name="connsiteX591" fmla="*/ 2358080 w 7467600"/>
              <a:gd name="connsiteY591" fmla="*/ 1866134 h 6858000"/>
              <a:gd name="connsiteX592" fmla="*/ 2407436 w 7467600"/>
              <a:gd name="connsiteY592" fmla="*/ 1651070 h 6858000"/>
              <a:gd name="connsiteX593" fmla="*/ 2448558 w 7467600"/>
              <a:gd name="connsiteY593" fmla="*/ 1373435 h 6858000"/>
              <a:gd name="connsiteX594" fmla="*/ 278707 w 7467600"/>
              <a:gd name="connsiteY594" fmla="*/ 1352270 h 6858000"/>
              <a:gd name="connsiteX595" fmla="*/ 321570 w 7467600"/>
              <a:gd name="connsiteY595" fmla="*/ 1861610 h 6858000"/>
              <a:gd name="connsiteX596" fmla="*/ 294281 w 7467600"/>
              <a:gd name="connsiteY596" fmla="*/ 1440658 h 6858000"/>
              <a:gd name="connsiteX597" fmla="*/ 278707 w 7467600"/>
              <a:gd name="connsiteY597" fmla="*/ 1352270 h 6858000"/>
              <a:gd name="connsiteX598" fmla="*/ 1423821 w 7467600"/>
              <a:gd name="connsiteY598" fmla="*/ 1351958 h 6858000"/>
              <a:gd name="connsiteX599" fmla="*/ 1638521 w 7467600"/>
              <a:gd name="connsiteY599" fmla="*/ 1908470 h 6858000"/>
              <a:gd name="connsiteX600" fmla="*/ 1754199 w 7467600"/>
              <a:gd name="connsiteY600" fmla="*/ 2149284 h 6858000"/>
              <a:gd name="connsiteX601" fmla="*/ 1908359 w 7467600"/>
              <a:gd name="connsiteY601" fmla="*/ 2364988 h 6858000"/>
              <a:gd name="connsiteX602" fmla="*/ 1647661 w 7467600"/>
              <a:gd name="connsiteY602" fmla="*/ 1825945 h 6858000"/>
              <a:gd name="connsiteX603" fmla="*/ 1423821 w 7467600"/>
              <a:gd name="connsiteY603" fmla="*/ 1351958 h 6858000"/>
              <a:gd name="connsiteX604" fmla="*/ 1431890 w 7467600"/>
              <a:gd name="connsiteY604" fmla="*/ 1306475 h 6858000"/>
              <a:gd name="connsiteX605" fmla="*/ 1507597 w 7467600"/>
              <a:gd name="connsiteY605" fmla="*/ 1446132 h 6858000"/>
              <a:gd name="connsiteX606" fmla="*/ 1674586 w 7467600"/>
              <a:gd name="connsiteY606" fmla="*/ 1813832 h 6858000"/>
              <a:gd name="connsiteX607" fmla="*/ 1815950 w 7467600"/>
              <a:gd name="connsiteY607" fmla="*/ 2128564 h 6858000"/>
              <a:gd name="connsiteX608" fmla="*/ 1984242 w 7467600"/>
              <a:gd name="connsiteY608" fmla="*/ 2430829 h 6858000"/>
              <a:gd name="connsiteX609" fmla="*/ 2014023 w 7467600"/>
              <a:gd name="connsiteY609" fmla="*/ 2450995 h 6858000"/>
              <a:gd name="connsiteX610" fmla="*/ 1747337 w 7467600"/>
              <a:gd name="connsiteY610" fmla="*/ 1855264 h 6858000"/>
              <a:gd name="connsiteX611" fmla="*/ 1533749 w 7467600"/>
              <a:gd name="connsiteY611" fmla="*/ 1478656 h 6858000"/>
              <a:gd name="connsiteX612" fmla="*/ 1431890 w 7467600"/>
              <a:gd name="connsiteY612" fmla="*/ 1306475 h 6858000"/>
              <a:gd name="connsiteX613" fmla="*/ 5052692 w 7467600"/>
              <a:gd name="connsiteY613" fmla="*/ 1292994 h 6858000"/>
              <a:gd name="connsiteX614" fmla="*/ 5200661 w 7467600"/>
              <a:gd name="connsiteY614" fmla="*/ 1635186 h 6858000"/>
              <a:gd name="connsiteX615" fmla="*/ 5297138 w 7467600"/>
              <a:gd name="connsiteY615" fmla="*/ 1906351 h 6858000"/>
              <a:gd name="connsiteX616" fmla="*/ 5052692 w 7467600"/>
              <a:gd name="connsiteY616" fmla="*/ 1292994 h 6858000"/>
              <a:gd name="connsiteX617" fmla="*/ 5009948 w 7467600"/>
              <a:gd name="connsiteY617" fmla="*/ 1273619 h 6858000"/>
              <a:gd name="connsiteX618" fmla="*/ 5121777 w 7467600"/>
              <a:gd name="connsiteY618" fmla="*/ 1654213 h 6858000"/>
              <a:gd name="connsiteX619" fmla="*/ 5293545 w 7467600"/>
              <a:gd name="connsiteY619" fmla="*/ 2072247 h 6858000"/>
              <a:gd name="connsiteX620" fmla="*/ 5294042 w 7467600"/>
              <a:gd name="connsiteY620" fmla="*/ 2065019 h 6858000"/>
              <a:gd name="connsiteX621" fmla="*/ 5171936 w 7467600"/>
              <a:gd name="connsiteY621" fmla="*/ 1647613 h 6858000"/>
              <a:gd name="connsiteX622" fmla="*/ 5009948 w 7467600"/>
              <a:gd name="connsiteY622" fmla="*/ 1273619 h 6858000"/>
              <a:gd name="connsiteX623" fmla="*/ 655236 w 7467600"/>
              <a:gd name="connsiteY623" fmla="*/ 1268632 h 6858000"/>
              <a:gd name="connsiteX624" fmla="*/ 839521 w 7467600"/>
              <a:gd name="connsiteY624" fmla="*/ 1685315 h 6858000"/>
              <a:gd name="connsiteX625" fmla="*/ 1109416 w 7467600"/>
              <a:gd name="connsiteY625" fmla="*/ 2061663 h 6858000"/>
              <a:gd name="connsiteX626" fmla="*/ 1298300 w 7467600"/>
              <a:gd name="connsiteY626" fmla="*/ 2247742 h 6858000"/>
              <a:gd name="connsiteX627" fmla="*/ 1125871 w 7467600"/>
              <a:gd name="connsiteY627" fmla="*/ 1989513 h 6858000"/>
              <a:gd name="connsiteX628" fmla="*/ 981574 w 7467600"/>
              <a:gd name="connsiteY628" fmla="*/ 1783157 h 6858000"/>
              <a:gd name="connsiteX629" fmla="*/ 922198 w 7467600"/>
              <a:gd name="connsiteY629" fmla="*/ 1677437 h 6858000"/>
              <a:gd name="connsiteX630" fmla="*/ 869293 w 7467600"/>
              <a:gd name="connsiteY630" fmla="*/ 1583214 h 6858000"/>
              <a:gd name="connsiteX631" fmla="*/ 751431 w 7467600"/>
              <a:gd name="connsiteY631" fmla="*/ 1405731 h 6858000"/>
              <a:gd name="connsiteX632" fmla="*/ 655236 w 7467600"/>
              <a:gd name="connsiteY632" fmla="*/ 1268632 h 6858000"/>
              <a:gd name="connsiteX633" fmla="*/ 6516292 w 7467600"/>
              <a:gd name="connsiteY633" fmla="*/ 1263064 h 6858000"/>
              <a:gd name="connsiteX634" fmla="*/ 5736320 w 7467600"/>
              <a:gd name="connsiteY634" fmla="*/ 1501803 h 6858000"/>
              <a:gd name="connsiteX635" fmla="*/ 6516292 w 7467600"/>
              <a:gd name="connsiteY635" fmla="*/ 1263064 h 6858000"/>
              <a:gd name="connsiteX636" fmla="*/ 291466 w 7467600"/>
              <a:gd name="connsiteY636" fmla="*/ 1250369 h 6858000"/>
              <a:gd name="connsiteX637" fmla="*/ 323180 w 7467600"/>
              <a:gd name="connsiteY637" fmla="*/ 1435283 h 6858000"/>
              <a:gd name="connsiteX638" fmla="*/ 349381 w 7467600"/>
              <a:gd name="connsiteY638" fmla="*/ 1875041 h 6858000"/>
              <a:gd name="connsiteX639" fmla="*/ 374363 w 7467600"/>
              <a:gd name="connsiteY639" fmla="*/ 1506494 h 6858000"/>
              <a:gd name="connsiteX640" fmla="*/ 302168 w 7467600"/>
              <a:gd name="connsiteY640" fmla="*/ 1274495 h 6858000"/>
              <a:gd name="connsiteX641" fmla="*/ 291466 w 7467600"/>
              <a:gd name="connsiteY641" fmla="*/ 1250369 h 6858000"/>
              <a:gd name="connsiteX642" fmla="*/ 678222 w 7467600"/>
              <a:gd name="connsiteY642" fmla="*/ 1248670 h 6858000"/>
              <a:gd name="connsiteX643" fmla="*/ 775536 w 7467600"/>
              <a:gd name="connsiteY643" fmla="*/ 1388015 h 6858000"/>
              <a:gd name="connsiteX644" fmla="*/ 894529 w 7467600"/>
              <a:gd name="connsiteY644" fmla="*/ 1567739 h 6858000"/>
              <a:gd name="connsiteX645" fmla="*/ 948000 w 7467600"/>
              <a:gd name="connsiteY645" fmla="*/ 1663088 h 6858000"/>
              <a:gd name="connsiteX646" fmla="*/ 1006812 w 7467600"/>
              <a:gd name="connsiteY646" fmla="*/ 1767683 h 6858000"/>
              <a:gd name="connsiteX647" fmla="*/ 1149133 w 7467600"/>
              <a:gd name="connsiteY647" fmla="*/ 1971513 h 6858000"/>
              <a:gd name="connsiteX648" fmla="*/ 1333952 w 7467600"/>
              <a:gd name="connsiteY648" fmla="*/ 2251620 h 6858000"/>
              <a:gd name="connsiteX649" fmla="*/ 1337329 w 7467600"/>
              <a:gd name="connsiteY649" fmla="*/ 2258350 h 6858000"/>
              <a:gd name="connsiteX650" fmla="*/ 1014726 w 7467600"/>
              <a:gd name="connsiteY650" fmla="*/ 1615556 h 6858000"/>
              <a:gd name="connsiteX651" fmla="*/ 678222 w 7467600"/>
              <a:gd name="connsiteY651" fmla="*/ 1248670 h 6858000"/>
              <a:gd name="connsiteX652" fmla="*/ 6691602 w 7467600"/>
              <a:gd name="connsiteY652" fmla="*/ 1140573 h 6858000"/>
              <a:gd name="connsiteX653" fmla="*/ 6571100 w 7467600"/>
              <a:gd name="connsiteY653" fmla="*/ 1183662 h 6858000"/>
              <a:gd name="connsiteX654" fmla="*/ 6241687 w 7467600"/>
              <a:gd name="connsiteY654" fmla="*/ 1257600 h 6858000"/>
              <a:gd name="connsiteX655" fmla="*/ 5693009 w 7467600"/>
              <a:gd name="connsiteY655" fmla="*/ 1478256 h 6858000"/>
              <a:gd name="connsiteX656" fmla="*/ 6548420 w 7467600"/>
              <a:gd name="connsiteY656" fmla="*/ 1214599 h 6858000"/>
              <a:gd name="connsiteX657" fmla="*/ 6605473 w 7467600"/>
              <a:gd name="connsiteY657" fmla="*/ 1184686 h 6858000"/>
              <a:gd name="connsiteX658" fmla="*/ 6691602 w 7467600"/>
              <a:gd name="connsiteY658" fmla="*/ 1140573 h 6858000"/>
              <a:gd name="connsiteX659" fmla="*/ 4002475 w 7467600"/>
              <a:gd name="connsiteY659" fmla="*/ 1037802 h 6858000"/>
              <a:gd name="connsiteX660" fmla="*/ 4000324 w 7467600"/>
              <a:gd name="connsiteY660" fmla="*/ 1039362 h 6858000"/>
              <a:gd name="connsiteX661" fmla="*/ 4002862 w 7467600"/>
              <a:gd name="connsiteY661" fmla="*/ 1042866 h 6858000"/>
              <a:gd name="connsiteX662" fmla="*/ 4002475 w 7467600"/>
              <a:gd name="connsiteY662" fmla="*/ 1037802 h 6858000"/>
              <a:gd name="connsiteX663" fmla="*/ 506322 w 7467600"/>
              <a:gd name="connsiteY663" fmla="*/ 1020997 h 6858000"/>
              <a:gd name="connsiteX664" fmla="*/ 533068 w 7467600"/>
              <a:gd name="connsiteY664" fmla="*/ 1029409 h 6858000"/>
              <a:gd name="connsiteX665" fmla="*/ 1232525 w 7467600"/>
              <a:gd name="connsiteY665" fmla="*/ 1804675 h 6858000"/>
              <a:gd name="connsiteX666" fmla="*/ 1388858 w 7467600"/>
              <a:gd name="connsiteY666" fmla="*/ 2368011 h 6858000"/>
              <a:gd name="connsiteX667" fmla="*/ 1384098 w 7467600"/>
              <a:gd name="connsiteY667" fmla="*/ 2378125 h 6858000"/>
              <a:gd name="connsiteX668" fmla="*/ 1425393 w 7467600"/>
              <a:gd name="connsiteY668" fmla="*/ 2589124 h 6858000"/>
              <a:gd name="connsiteX669" fmla="*/ 1424001 w 7467600"/>
              <a:gd name="connsiteY669" fmla="*/ 2597541 h 6858000"/>
              <a:gd name="connsiteX670" fmla="*/ 2152729 w 7467600"/>
              <a:gd name="connsiteY670" fmla="*/ 2864487 h 6858000"/>
              <a:gd name="connsiteX671" fmla="*/ 2020609 w 7467600"/>
              <a:gd name="connsiteY671" fmla="*/ 2539671 h 6858000"/>
              <a:gd name="connsiteX672" fmla="*/ 2018920 w 7467600"/>
              <a:gd name="connsiteY672" fmla="*/ 2536309 h 6858000"/>
              <a:gd name="connsiteX673" fmla="*/ 1342441 w 7467600"/>
              <a:gd name="connsiteY673" fmla="*/ 1173017 h 6858000"/>
              <a:gd name="connsiteX674" fmla="*/ 1367925 w 7467600"/>
              <a:gd name="connsiteY674" fmla="*/ 1135648 h 6858000"/>
              <a:gd name="connsiteX675" fmla="*/ 1771401 w 7467600"/>
              <a:gd name="connsiteY675" fmla="*/ 1806673 h 6858000"/>
              <a:gd name="connsiteX676" fmla="*/ 1972385 w 7467600"/>
              <a:gd name="connsiteY676" fmla="*/ 2198735 h 6858000"/>
              <a:gd name="connsiteX677" fmla="*/ 2040892 w 7467600"/>
              <a:gd name="connsiteY677" fmla="*/ 2405205 h 6858000"/>
              <a:gd name="connsiteX678" fmla="*/ 2131689 w 7467600"/>
              <a:gd name="connsiteY678" fmla="*/ 1936926 h 6858000"/>
              <a:gd name="connsiteX679" fmla="*/ 2454820 w 7467600"/>
              <a:gd name="connsiteY679" fmla="*/ 1248808 h 6858000"/>
              <a:gd name="connsiteX680" fmla="*/ 2492512 w 7467600"/>
              <a:gd name="connsiteY680" fmla="*/ 1302920 h 6858000"/>
              <a:gd name="connsiteX681" fmla="*/ 2081216 w 7467600"/>
              <a:gd name="connsiteY681" fmla="*/ 2527513 h 6858000"/>
              <a:gd name="connsiteX682" fmla="*/ 2081211 w 7467600"/>
              <a:gd name="connsiteY682" fmla="*/ 2528916 h 6858000"/>
              <a:gd name="connsiteX683" fmla="*/ 2199067 w 7467600"/>
              <a:gd name="connsiteY683" fmla="*/ 2884061 h 6858000"/>
              <a:gd name="connsiteX684" fmla="*/ 3192586 w 7467600"/>
              <a:gd name="connsiteY684" fmla="*/ 3411496 h 6858000"/>
              <a:gd name="connsiteX685" fmla="*/ 3182620 w 7467600"/>
              <a:gd name="connsiteY685" fmla="*/ 3483279 h 6858000"/>
              <a:gd name="connsiteX686" fmla="*/ 2435119 w 7467600"/>
              <a:gd name="connsiteY686" fmla="*/ 3080173 h 6858000"/>
              <a:gd name="connsiteX687" fmla="*/ 2410152 w 7467600"/>
              <a:gd name="connsiteY687" fmla="*/ 3063751 h 6858000"/>
              <a:gd name="connsiteX688" fmla="*/ 2408099 w 7467600"/>
              <a:gd name="connsiteY688" fmla="*/ 3064403 h 6858000"/>
              <a:gd name="connsiteX689" fmla="*/ 2407218 w 7467600"/>
              <a:gd name="connsiteY689" fmla="*/ 3070324 h 6858000"/>
              <a:gd name="connsiteX690" fmla="*/ 2380138 w 7467600"/>
              <a:gd name="connsiteY690" fmla="*/ 3099341 h 6858000"/>
              <a:gd name="connsiteX691" fmla="*/ 1765923 w 7467600"/>
              <a:gd name="connsiteY691" fmla="*/ 3581043 h 6858000"/>
              <a:gd name="connsiteX692" fmla="*/ 1702258 w 7467600"/>
              <a:gd name="connsiteY692" fmla="*/ 3612286 h 6858000"/>
              <a:gd name="connsiteX693" fmla="*/ 1538370 w 7467600"/>
              <a:gd name="connsiteY693" fmla="*/ 3811804 h 6858000"/>
              <a:gd name="connsiteX694" fmla="*/ 542867 w 7467600"/>
              <a:gd name="connsiteY694" fmla="*/ 4944092 h 6858000"/>
              <a:gd name="connsiteX695" fmla="*/ 515800 w 7467600"/>
              <a:gd name="connsiteY695" fmla="*/ 4862180 h 6858000"/>
              <a:gd name="connsiteX696" fmla="*/ 909145 w 7467600"/>
              <a:gd name="connsiteY696" fmla="*/ 4199225 h 6858000"/>
              <a:gd name="connsiteX697" fmla="*/ 1214067 w 7467600"/>
              <a:gd name="connsiteY697" fmla="*/ 3908561 h 6858000"/>
              <a:gd name="connsiteX698" fmla="*/ 640967 w 7467600"/>
              <a:gd name="connsiteY698" fmla="*/ 4105601 h 6858000"/>
              <a:gd name="connsiteX699" fmla="*/ 112563 w 7467600"/>
              <a:gd name="connsiteY699" fmla="*/ 4396952 h 6858000"/>
              <a:gd name="connsiteX700" fmla="*/ 0 w 7467600"/>
              <a:gd name="connsiteY700" fmla="*/ 4466006 h 6858000"/>
              <a:gd name="connsiteX701" fmla="*/ 0 w 7467600"/>
              <a:gd name="connsiteY701" fmla="*/ 4233763 h 6858000"/>
              <a:gd name="connsiteX702" fmla="*/ 36881 w 7467600"/>
              <a:gd name="connsiteY702" fmla="*/ 4200118 h 6858000"/>
              <a:gd name="connsiteX703" fmla="*/ 910534 w 7467600"/>
              <a:gd name="connsiteY703" fmla="*/ 3629753 h 6858000"/>
              <a:gd name="connsiteX704" fmla="*/ 1578717 w 7467600"/>
              <a:gd name="connsiteY704" fmla="*/ 3575982 h 6858000"/>
              <a:gd name="connsiteX705" fmla="*/ 2338780 w 7467600"/>
              <a:gd name="connsiteY705" fmla="*/ 3033725 h 6858000"/>
              <a:gd name="connsiteX706" fmla="*/ 1807991 w 7467600"/>
              <a:gd name="connsiteY706" fmla="*/ 2807184 h 6858000"/>
              <a:gd name="connsiteX707" fmla="*/ 1416358 w 7467600"/>
              <a:gd name="connsiteY707" fmla="*/ 3112571 h 6858000"/>
              <a:gd name="connsiteX708" fmla="*/ 939066 w 7467600"/>
              <a:gd name="connsiteY708" fmla="*/ 3378798 h 6858000"/>
              <a:gd name="connsiteX709" fmla="*/ 115099 w 7467600"/>
              <a:gd name="connsiteY709" fmla="*/ 3607650 h 6858000"/>
              <a:gd name="connsiteX710" fmla="*/ 97284 w 7467600"/>
              <a:gd name="connsiteY710" fmla="*/ 3520393 h 6858000"/>
              <a:gd name="connsiteX711" fmla="*/ 922050 w 7467600"/>
              <a:gd name="connsiteY711" fmla="*/ 3074867 h 6858000"/>
              <a:gd name="connsiteX712" fmla="*/ 1405265 w 7467600"/>
              <a:gd name="connsiteY712" fmla="*/ 3016319 h 6858000"/>
              <a:gd name="connsiteX713" fmla="*/ 1407512 w 7467600"/>
              <a:gd name="connsiteY713" fmla="*/ 3018001 h 6858000"/>
              <a:gd name="connsiteX714" fmla="*/ 1726266 w 7467600"/>
              <a:gd name="connsiteY714" fmla="*/ 2777274 h 6858000"/>
              <a:gd name="connsiteX715" fmla="*/ 625390 w 7467600"/>
              <a:gd name="connsiteY715" fmla="*/ 2514541 h 6858000"/>
              <a:gd name="connsiteX716" fmla="*/ 619799 w 7467600"/>
              <a:gd name="connsiteY716" fmla="*/ 2527180 h 6858000"/>
              <a:gd name="connsiteX717" fmla="*/ 310030 w 7467600"/>
              <a:gd name="connsiteY717" fmla="*/ 2771818 h 6858000"/>
              <a:gd name="connsiteX718" fmla="*/ 173877 w 7467600"/>
              <a:gd name="connsiteY718" fmla="*/ 2937056 h 6858000"/>
              <a:gd name="connsiteX719" fmla="*/ 77889 w 7467600"/>
              <a:gd name="connsiteY719" fmla="*/ 3138440 h 6858000"/>
              <a:gd name="connsiteX720" fmla="*/ 0 w 7467600"/>
              <a:gd name="connsiteY720" fmla="*/ 3271395 h 6858000"/>
              <a:gd name="connsiteX721" fmla="*/ 0 w 7467600"/>
              <a:gd name="connsiteY721" fmla="*/ 3153002 h 6858000"/>
              <a:gd name="connsiteX722" fmla="*/ 2386 w 7467600"/>
              <a:gd name="connsiteY722" fmla="*/ 3149203 h 6858000"/>
              <a:gd name="connsiteX723" fmla="*/ 89753 w 7467600"/>
              <a:gd name="connsiteY723" fmla="*/ 2987702 h 6858000"/>
              <a:gd name="connsiteX724" fmla="*/ 76869 w 7467600"/>
              <a:gd name="connsiteY724" fmla="*/ 3005404 h 6858000"/>
              <a:gd name="connsiteX725" fmla="*/ 32049 w 7467600"/>
              <a:gd name="connsiteY725" fmla="*/ 3065814 h 6858000"/>
              <a:gd name="connsiteX726" fmla="*/ 0 w 7467600"/>
              <a:gd name="connsiteY726" fmla="*/ 3108744 h 6858000"/>
              <a:gd name="connsiteX727" fmla="*/ 0 w 7467600"/>
              <a:gd name="connsiteY727" fmla="*/ 3058059 h 6858000"/>
              <a:gd name="connsiteX728" fmla="*/ 7610 w 7467600"/>
              <a:gd name="connsiteY728" fmla="*/ 3047889 h 6858000"/>
              <a:gd name="connsiteX729" fmla="*/ 52419 w 7467600"/>
              <a:gd name="connsiteY729" fmla="*/ 2987479 h 6858000"/>
              <a:gd name="connsiteX730" fmla="*/ 59142 w 7467600"/>
              <a:gd name="connsiteY730" fmla="*/ 2978488 h 6858000"/>
              <a:gd name="connsiteX731" fmla="*/ 0 w 7467600"/>
              <a:gd name="connsiteY731" fmla="*/ 3015334 h 6858000"/>
              <a:gd name="connsiteX732" fmla="*/ 0 w 7467600"/>
              <a:gd name="connsiteY732" fmla="*/ 2914286 h 6858000"/>
              <a:gd name="connsiteX733" fmla="*/ 36383 w 7467600"/>
              <a:gd name="connsiteY733" fmla="*/ 2901128 h 6858000"/>
              <a:gd name="connsiteX734" fmla="*/ 156329 w 7467600"/>
              <a:gd name="connsiteY734" fmla="*/ 2840533 h 6858000"/>
              <a:gd name="connsiteX735" fmla="*/ 358355 w 7467600"/>
              <a:gd name="connsiteY735" fmla="*/ 2620471 h 6858000"/>
              <a:gd name="connsiteX736" fmla="*/ 510577 w 7467600"/>
              <a:gd name="connsiteY736" fmla="*/ 2501244 h 6858000"/>
              <a:gd name="connsiteX737" fmla="*/ 211967 w 7467600"/>
              <a:gd name="connsiteY737" fmla="*/ 2479171 h 6858000"/>
              <a:gd name="connsiteX738" fmla="*/ 0 w 7467600"/>
              <a:gd name="connsiteY738" fmla="*/ 2476398 h 6858000"/>
              <a:gd name="connsiteX739" fmla="*/ 0 w 7467600"/>
              <a:gd name="connsiteY739" fmla="*/ 2389189 h 6858000"/>
              <a:gd name="connsiteX740" fmla="*/ 103062 w 7467600"/>
              <a:gd name="connsiteY740" fmla="*/ 2389518 h 6858000"/>
              <a:gd name="connsiteX741" fmla="*/ 510734 w 7467600"/>
              <a:gd name="connsiteY741" fmla="*/ 2416201 h 6858000"/>
              <a:gd name="connsiteX742" fmla="*/ 279257 w 7467600"/>
              <a:gd name="connsiteY742" fmla="*/ 2092102 h 6858000"/>
              <a:gd name="connsiteX743" fmla="*/ 65265 w 7467600"/>
              <a:gd name="connsiteY743" fmla="*/ 2006049 h 6858000"/>
              <a:gd name="connsiteX744" fmla="*/ 0 w 7467600"/>
              <a:gd name="connsiteY744" fmla="*/ 1982532 h 6858000"/>
              <a:gd name="connsiteX745" fmla="*/ 0 w 7467600"/>
              <a:gd name="connsiteY745" fmla="*/ 1912789 h 6858000"/>
              <a:gd name="connsiteX746" fmla="*/ 97460 w 7467600"/>
              <a:gd name="connsiteY746" fmla="*/ 1953725 h 6858000"/>
              <a:gd name="connsiteX747" fmla="*/ 221272 w 7467600"/>
              <a:gd name="connsiteY747" fmla="*/ 1980766 h 6858000"/>
              <a:gd name="connsiteX748" fmla="*/ 116765 w 7467600"/>
              <a:gd name="connsiteY748" fmla="*/ 1911033 h 6858000"/>
              <a:gd name="connsiteX749" fmla="*/ 16405 w 7467600"/>
              <a:gd name="connsiteY749" fmla="*/ 1803412 h 6858000"/>
              <a:gd name="connsiteX750" fmla="*/ 0 w 7467600"/>
              <a:gd name="connsiteY750" fmla="*/ 1784777 h 6858000"/>
              <a:gd name="connsiteX751" fmla="*/ 0 w 7467600"/>
              <a:gd name="connsiteY751" fmla="*/ 1740082 h 6858000"/>
              <a:gd name="connsiteX752" fmla="*/ 39394 w 7467600"/>
              <a:gd name="connsiteY752" fmla="*/ 1784856 h 6858000"/>
              <a:gd name="connsiteX753" fmla="*/ 135813 w 7467600"/>
              <a:gd name="connsiteY753" fmla="*/ 1888838 h 6858000"/>
              <a:gd name="connsiteX754" fmla="*/ 242575 w 7467600"/>
              <a:gd name="connsiteY754" fmla="*/ 1958841 h 6858000"/>
              <a:gd name="connsiteX755" fmla="*/ 82197 w 7467600"/>
              <a:gd name="connsiteY755" fmla="*/ 1754826 h 6858000"/>
              <a:gd name="connsiteX756" fmla="*/ 0 w 7467600"/>
              <a:gd name="connsiteY756" fmla="*/ 1679650 h 6858000"/>
              <a:gd name="connsiteX757" fmla="*/ 0 w 7467600"/>
              <a:gd name="connsiteY757" fmla="*/ 1602463 h 6858000"/>
              <a:gd name="connsiteX758" fmla="*/ 84689 w 7467600"/>
              <a:gd name="connsiteY758" fmla="*/ 1677442 h 6858000"/>
              <a:gd name="connsiteX759" fmla="*/ 298437 w 7467600"/>
              <a:gd name="connsiteY759" fmla="*/ 1968019 h 6858000"/>
              <a:gd name="connsiteX760" fmla="*/ 227269 w 7467600"/>
              <a:gd name="connsiteY760" fmla="*/ 1114064 h 6858000"/>
              <a:gd name="connsiteX761" fmla="*/ 248003 w 7467600"/>
              <a:gd name="connsiteY761" fmla="*/ 1089613 h 6858000"/>
              <a:gd name="connsiteX762" fmla="*/ 427020 w 7467600"/>
              <a:gd name="connsiteY762" fmla="*/ 1619803 h 6858000"/>
              <a:gd name="connsiteX763" fmla="*/ 340345 w 7467600"/>
              <a:gd name="connsiteY763" fmla="*/ 2027739 h 6858000"/>
              <a:gd name="connsiteX764" fmla="*/ 360865 w 7467600"/>
              <a:gd name="connsiteY764" fmla="*/ 2044827 h 6858000"/>
              <a:gd name="connsiteX765" fmla="*/ 560414 w 7467600"/>
              <a:gd name="connsiteY765" fmla="*/ 2421457 h 6858000"/>
              <a:gd name="connsiteX766" fmla="*/ 1359703 w 7467600"/>
              <a:gd name="connsiteY766" fmla="*/ 2578554 h 6858000"/>
              <a:gd name="connsiteX767" fmla="*/ 1359422 w 7467600"/>
              <a:gd name="connsiteY767" fmla="*/ 2577994 h 6858000"/>
              <a:gd name="connsiteX768" fmla="*/ 828701 w 7467600"/>
              <a:gd name="connsiteY768" fmla="*/ 1839520 h 6858000"/>
              <a:gd name="connsiteX769" fmla="*/ 494427 w 7467600"/>
              <a:gd name="connsiteY769" fmla="*/ 1092333 h 6858000"/>
              <a:gd name="connsiteX770" fmla="*/ 506322 w 7467600"/>
              <a:gd name="connsiteY770" fmla="*/ 1020997 h 6858000"/>
              <a:gd name="connsiteX771" fmla="*/ 4570198 w 7467600"/>
              <a:gd name="connsiteY771" fmla="*/ 978081 h 6858000"/>
              <a:gd name="connsiteX772" fmla="*/ 4523691 w 7467600"/>
              <a:gd name="connsiteY772" fmla="*/ 1127776 h 6858000"/>
              <a:gd name="connsiteX773" fmla="*/ 4509875 w 7467600"/>
              <a:gd name="connsiteY773" fmla="*/ 1167552 h 6858000"/>
              <a:gd name="connsiteX774" fmla="*/ 4478168 w 7467600"/>
              <a:gd name="connsiteY774" fmla="*/ 1260735 h 6858000"/>
              <a:gd name="connsiteX775" fmla="*/ 4409309 w 7467600"/>
              <a:gd name="connsiteY775" fmla="*/ 1666996 h 6858000"/>
              <a:gd name="connsiteX776" fmla="*/ 4370031 w 7467600"/>
              <a:gd name="connsiteY776" fmla="*/ 1955666 h 6858000"/>
              <a:gd name="connsiteX777" fmla="*/ 4570198 w 7467600"/>
              <a:gd name="connsiteY777" fmla="*/ 978081 h 6858000"/>
              <a:gd name="connsiteX778" fmla="*/ 4557898 w 7467600"/>
              <a:gd name="connsiteY778" fmla="*/ 900011 h 6858000"/>
              <a:gd name="connsiteX779" fmla="*/ 4344840 w 7467600"/>
              <a:gd name="connsiteY779" fmla="*/ 1922038 h 6858000"/>
              <a:gd name="connsiteX780" fmla="*/ 4378710 w 7467600"/>
              <a:gd name="connsiteY780" fmla="*/ 1665516 h 6858000"/>
              <a:gd name="connsiteX781" fmla="*/ 4448798 w 7467600"/>
              <a:gd name="connsiteY781" fmla="*/ 1253024 h 6858000"/>
              <a:gd name="connsiteX782" fmla="*/ 4480315 w 7467600"/>
              <a:gd name="connsiteY782" fmla="*/ 1158454 h 6858000"/>
              <a:gd name="connsiteX783" fmla="*/ 4494133 w 7467600"/>
              <a:gd name="connsiteY783" fmla="*/ 1118676 h 6858000"/>
              <a:gd name="connsiteX784" fmla="*/ 4557898 w 7467600"/>
              <a:gd name="connsiteY784" fmla="*/ 900011 h 6858000"/>
              <a:gd name="connsiteX785" fmla="*/ 5870151 w 7467600"/>
              <a:gd name="connsiteY785" fmla="*/ 898890 h 6858000"/>
              <a:gd name="connsiteX786" fmla="*/ 5861335 w 7467600"/>
              <a:gd name="connsiteY786" fmla="*/ 899177 h 6858000"/>
              <a:gd name="connsiteX787" fmla="*/ 5843702 w 7467600"/>
              <a:gd name="connsiteY787" fmla="*/ 899748 h 6858000"/>
              <a:gd name="connsiteX788" fmla="*/ 5651107 w 7467600"/>
              <a:gd name="connsiteY788" fmla="*/ 920306 h 6858000"/>
              <a:gd name="connsiteX789" fmla="*/ 5459407 w 7467600"/>
              <a:gd name="connsiteY789" fmla="*/ 940975 h 6858000"/>
              <a:gd name="connsiteX790" fmla="*/ 5374846 w 7467600"/>
              <a:gd name="connsiteY790" fmla="*/ 941988 h 6858000"/>
              <a:gd name="connsiteX791" fmla="*/ 5256105 w 7467600"/>
              <a:gd name="connsiteY791" fmla="*/ 945632 h 6858000"/>
              <a:gd name="connsiteX792" fmla="*/ 5107071 w 7467600"/>
              <a:gd name="connsiteY792" fmla="*/ 969720 h 6858000"/>
              <a:gd name="connsiteX793" fmla="*/ 4998681 w 7467600"/>
              <a:gd name="connsiteY793" fmla="*/ 988771 h 6858000"/>
              <a:gd name="connsiteX794" fmla="*/ 5870151 w 7467600"/>
              <a:gd name="connsiteY794" fmla="*/ 898890 h 6858000"/>
              <a:gd name="connsiteX795" fmla="*/ 5504425 w 7467600"/>
              <a:gd name="connsiteY795" fmla="*/ 848067 h 6858000"/>
              <a:gd name="connsiteX796" fmla="*/ 4968849 w 7467600"/>
              <a:gd name="connsiteY796" fmla="*/ 962318 h 6858000"/>
              <a:gd name="connsiteX797" fmla="*/ 5104039 w 7467600"/>
              <a:gd name="connsiteY797" fmla="*/ 940634 h 6858000"/>
              <a:gd name="connsiteX798" fmla="*/ 5256311 w 7467600"/>
              <a:gd name="connsiteY798" fmla="*/ 916490 h 6858000"/>
              <a:gd name="connsiteX799" fmla="*/ 5377381 w 7467600"/>
              <a:gd name="connsiteY799" fmla="*/ 912671 h 6858000"/>
              <a:gd name="connsiteX800" fmla="*/ 5460148 w 7467600"/>
              <a:gd name="connsiteY800" fmla="*/ 911442 h 6858000"/>
              <a:gd name="connsiteX801" fmla="*/ 5648971 w 7467600"/>
              <a:gd name="connsiteY801" fmla="*/ 891331 h 6858000"/>
              <a:gd name="connsiteX802" fmla="*/ 5844807 w 7467600"/>
              <a:gd name="connsiteY802" fmla="*/ 870718 h 6858000"/>
              <a:gd name="connsiteX803" fmla="*/ 5862975 w 7467600"/>
              <a:gd name="connsiteY803" fmla="*/ 869756 h 6858000"/>
              <a:gd name="connsiteX804" fmla="*/ 5920887 w 7467600"/>
              <a:gd name="connsiteY804" fmla="*/ 865929 h 6858000"/>
              <a:gd name="connsiteX805" fmla="*/ 5504425 w 7467600"/>
              <a:gd name="connsiteY805" fmla="*/ 848067 h 6858000"/>
              <a:gd name="connsiteX806" fmla="*/ 3607114 w 7467600"/>
              <a:gd name="connsiteY806" fmla="*/ 467441 h 6858000"/>
              <a:gd name="connsiteX807" fmla="*/ 3296242 w 7467600"/>
              <a:gd name="connsiteY807" fmla="*/ 807991 h 6858000"/>
              <a:gd name="connsiteX808" fmla="*/ 3174674 w 7467600"/>
              <a:gd name="connsiteY808" fmla="*/ 919759 h 6858000"/>
              <a:gd name="connsiteX809" fmla="*/ 3042978 w 7467600"/>
              <a:gd name="connsiteY809" fmla="*/ 1054894 h 6858000"/>
              <a:gd name="connsiteX810" fmla="*/ 2968914 w 7467600"/>
              <a:gd name="connsiteY810" fmla="*/ 1133756 h 6858000"/>
              <a:gd name="connsiteX811" fmla="*/ 3103823 w 7467600"/>
              <a:gd name="connsiteY811" fmla="*/ 1026814 h 6858000"/>
              <a:gd name="connsiteX812" fmla="*/ 3607114 w 7467600"/>
              <a:gd name="connsiteY812" fmla="*/ 467441 h 6858000"/>
              <a:gd name="connsiteX813" fmla="*/ 3744487 w 7467600"/>
              <a:gd name="connsiteY813" fmla="*/ 383136 h 6858000"/>
              <a:gd name="connsiteX814" fmla="*/ 3970213 w 7467600"/>
              <a:gd name="connsiteY814" fmla="*/ 995559 h 6858000"/>
              <a:gd name="connsiteX815" fmla="*/ 3744487 w 7467600"/>
              <a:gd name="connsiteY815" fmla="*/ 383136 h 6858000"/>
              <a:gd name="connsiteX816" fmla="*/ 3624562 w 7467600"/>
              <a:gd name="connsiteY816" fmla="*/ 367041 h 6858000"/>
              <a:gd name="connsiteX817" fmla="*/ 3489712 w 7467600"/>
              <a:gd name="connsiteY817" fmla="*/ 485386 h 6858000"/>
              <a:gd name="connsiteX818" fmla="*/ 3182994 w 7467600"/>
              <a:gd name="connsiteY818" fmla="*/ 828265 h 6858000"/>
              <a:gd name="connsiteX819" fmla="*/ 2892114 w 7467600"/>
              <a:gd name="connsiteY819" fmla="*/ 1172635 h 6858000"/>
              <a:gd name="connsiteX820" fmla="*/ 3021459 w 7467600"/>
              <a:gd name="connsiteY820" fmla="*/ 1035385 h 6858000"/>
              <a:gd name="connsiteX821" fmla="*/ 3153873 w 7467600"/>
              <a:gd name="connsiteY821" fmla="*/ 898971 h 6858000"/>
              <a:gd name="connsiteX822" fmla="*/ 3276511 w 7467600"/>
              <a:gd name="connsiteY822" fmla="*/ 786423 h 6858000"/>
              <a:gd name="connsiteX823" fmla="*/ 3584154 w 7467600"/>
              <a:gd name="connsiteY823" fmla="*/ 448218 h 6858000"/>
              <a:gd name="connsiteX824" fmla="*/ 3624562 w 7467600"/>
              <a:gd name="connsiteY824" fmla="*/ 367041 h 6858000"/>
              <a:gd name="connsiteX825" fmla="*/ 3766672 w 7467600"/>
              <a:gd name="connsiteY825" fmla="*/ 359429 h 6858000"/>
              <a:gd name="connsiteX826" fmla="*/ 3996338 w 7467600"/>
              <a:gd name="connsiteY826" fmla="*/ 968237 h 6858000"/>
              <a:gd name="connsiteX827" fmla="*/ 3766672 w 7467600"/>
              <a:gd name="connsiteY827" fmla="*/ 359429 h 6858000"/>
              <a:gd name="connsiteX828" fmla="*/ 5805386 w 7467600"/>
              <a:gd name="connsiteY828" fmla="*/ 239240 h 6858000"/>
              <a:gd name="connsiteX829" fmla="*/ 5736947 w 7467600"/>
              <a:gd name="connsiteY829" fmla="*/ 261367 h 6858000"/>
              <a:gd name="connsiteX830" fmla="*/ 5427012 w 7467600"/>
              <a:gd name="connsiteY830" fmla="*/ 311272 h 6858000"/>
              <a:gd name="connsiteX831" fmla="*/ 5147818 w 7467600"/>
              <a:gd name="connsiteY831" fmla="*/ 322112 h 6858000"/>
              <a:gd name="connsiteX832" fmla="*/ 5060854 w 7467600"/>
              <a:gd name="connsiteY832" fmla="*/ 311882 h 6858000"/>
              <a:gd name="connsiteX833" fmla="*/ 4945989 w 7467600"/>
              <a:gd name="connsiteY833" fmla="*/ 300516 h 6858000"/>
              <a:gd name="connsiteX834" fmla="*/ 5410479 w 7467600"/>
              <a:gd name="connsiteY834" fmla="*/ 348434 h 6858000"/>
              <a:gd name="connsiteX835" fmla="*/ 5805386 w 7467600"/>
              <a:gd name="connsiteY835" fmla="*/ 239240 h 6858000"/>
              <a:gd name="connsiteX836" fmla="*/ 5905192 w 7467600"/>
              <a:gd name="connsiteY836" fmla="*/ 163079 h 6858000"/>
              <a:gd name="connsiteX837" fmla="*/ 5865655 w 7467600"/>
              <a:gd name="connsiteY837" fmla="*/ 171901 h 6858000"/>
              <a:gd name="connsiteX838" fmla="*/ 5259740 w 7467600"/>
              <a:gd name="connsiteY838" fmla="*/ 257013 h 6858000"/>
              <a:gd name="connsiteX839" fmla="*/ 5208466 w 7467600"/>
              <a:gd name="connsiteY839" fmla="*/ 257550 h 6858000"/>
              <a:gd name="connsiteX840" fmla="*/ 4980204 w 7467600"/>
              <a:gd name="connsiteY840" fmla="*/ 271903 h 6858000"/>
              <a:gd name="connsiteX841" fmla="*/ 5068068 w 7467600"/>
              <a:gd name="connsiteY841" fmla="*/ 282244 h 6858000"/>
              <a:gd name="connsiteX842" fmla="*/ 5153231 w 7467600"/>
              <a:gd name="connsiteY842" fmla="*/ 292240 h 6858000"/>
              <a:gd name="connsiteX843" fmla="*/ 5426491 w 7467600"/>
              <a:gd name="connsiteY843" fmla="*/ 281128 h 6858000"/>
              <a:gd name="connsiteX844" fmla="*/ 5731212 w 7467600"/>
              <a:gd name="connsiteY844" fmla="*/ 231951 h 6858000"/>
              <a:gd name="connsiteX845" fmla="*/ 5905192 w 7467600"/>
              <a:gd name="connsiteY845" fmla="*/ 163079 h 6858000"/>
              <a:gd name="connsiteX846" fmla="*/ 5944437 w 7467600"/>
              <a:gd name="connsiteY846" fmla="*/ 113829 h 6858000"/>
              <a:gd name="connsiteX847" fmla="*/ 5825032 w 7467600"/>
              <a:gd name="connsiteY847" fmla="*/ 146405 h 6858000"/>
              <a:gd name="connsiteX848" fmla="*/ 4955599 w 7467600"/>
              <a:gd name="connsiteY848" fmla="*/ 247008 h 6858000"/>
              <a:gd name="connsiteX849" fmla="*/ 5210104 w 7467600"/>
              <a:gd name="connsiteY849" fmla="*/ 228123 h 6858000"/>
              <a:gd name="connsiteX850" fmla="*/ 5261015 w 7467600"/>
              <a:gd name="connsiteY850" fmla="*/ 227087 h 6858000"/>
              <a:gd name="connsiteX851" fmla="*/ 5861181 w 7467600"/>
              <a:gd name="connsiteY851" fmla="*/ 143093 h 6858000"/>
              <a:gd name="connsiteX852" fmla="*/ 5961252 w 7467600"/>
              <a:gd name="connsiteY852" fmla="*/ 114820 h 6858000"/>
              <a:gd name="connsiteX853" fmla="*/ 5944437 w 7467600"/>
              <a:gd name="connsiteY853" fmla="*/ 113829 h 6858000"/>
              <a:gd name="connsiteX854" fmla="*/ 3882765 w 7467600"/>
              <a:gd name="connsiteY854" fmla="*/ 0 h 6858000"/>
              <a:gd name="connsiteX855" fmla="*/ 3995099 w 7467600"/>
              <a:gd name="connsiteY855" fmla="*/ 0 h 6858000"/>
              <a:gd name="connsiteX856" fmla="*/ 4163818 w 7467600"/>
              <a:gd name="connsiteY856" fmla="*/ 234104 h 6858000"/>
              <a:gd name="connsiteX857" fmla="*/ 4172099 w 7467600"/>
              <a:gd name="connsiteY857" fmla="*/ 234207 h 6858000"/>
              <a:gd name="connsiteX858" fmla="*/ 4784282 w 7467600"/>
              <a:gd name="connsiteY858" fmla="*/ 276561 h 6858000"/>
              <a:gd name="connsiteX859" fmla="*/ 4801687 w 7467600"/>
              <a:gd name="connsiteY859" fmla="*/ 267764 h 6858000"/>
              <a:gd name="connsiteX860" fmla="*/ 6082788 w 7467600"/>
              <a:gd name="connsiteY860" fmla="*/ 64119 h 6858000"/>
              <a:gd name="connsiteX861" fmla="*/ 6099442 w 7467600"/>
              <a:gd name="connsiteY861" fmla="*/ 82568 h 6858000"/>
              <a:gd name="connsiteX862" fmla="*/ 4804137 w 7467600"/>
              <a:gd name="connsiteY862" fmla="*/ 320931 h 6858000"/>
              <a:gd name="connsiteX863" fmla="*/ 4227047 w 7467600"/>
              <a:gd name="connsiteY863" fmla="*/ 313415 h 6858000"/>
              <a:gd name="connsiteX864" fmla="*/ 4346041 w 7467600"/>
              <a:gd name="connsiteY864" fmla="*/ 456086 h 6858000"/>
              <a:gd name="connsiteX865" fmla="*/ 4870967 w 7467600"/>
              <a:gd name="connsiteY865" fmla="*/ 963061 h 6858000"/>
              <a:gd name="connsiteX866" fmla="*/ 4889647 w 7467600"/>
              <a:gd name="connsiteY866" fmla="*/ 957147 h 6858000"/>
              <a:gd name="connsiteX867" fmla="*/ 5422504 w 7467600"/>
              <a:gd name="connsiteY867" fmla="*/ 805191 h 6858000"/>
              <a:gd name="connsiteX868" fmla="*/ 6087656 w 7467600"/>
              <a:gd name="connsiteY868" fmla="*/ 826703 h 6858000"/>
              <a:gd name="connsiteX869" fmla="*/ 6058717 w 7467600"/>
              <a:gd name="connsiteY869" fmla="*/ 865992 h 6858000"/>
              <a:gd name="connsiteX870" fmla="*/ 4974153 w 7467600"/>
              <a:gd name="connsiteY870" fmla="*/ 1045456 h 6858000"/>
              <a:gd name="connsiteX871" fmla="*/ 5627835 w 7467600"/>
              <a:gd name="connsiteY871" fmla="*/ 1472077 h 6858000"/>
              <a:gd name="connsiteX872" fmla="*/ 5629817 w 7467600"/>
              <a:gd name="connsiteY872" fmla="*/ 1471412 h 6858000"/>
              <a:gd name="connsiteX873" fmla="*/ 5634124 w 7467600"/>
              <a:gd name="connsiteY873" fmla="*/ 1470572 h 6858000"/>
              <a:gd name="connsiteX874" fmla="*/ 5755832 w 7467600"/>
              <a:gd name="connsiteY874" fmla="*/ 1383886 h 6858000"/>
              <a:gd name="connsiteX875" fmla="*/ 6014186 w 7467600"/>
              <a:gd name="connsiteY875" fmla="*/ 1279799 h 6858000"/>
              <a:gd name="connsiteX876" fmla="*/ 6901619 w 7467600"/>
              <a:gd name="connsiteY876" fmla="*/ 1047874 h 6858000"/>
              <a:gd name="connsiteX877" fmla="*/ 6931566 w 7467600"/>
              <a:gd name="connsiteY877" fmla="*/ 1062034 h 6858000"/>
              <a:gd name="connsiteX878" fmla="*/ 5790982 w 7467600"/>
              <a:gd name="connsiteY878" fmla="*/ 1561380 h 6858000"/>
              <a:gd name="connsiteX879" fmla="*/ 6188971 w 7467600"/>
              <a:gd name="connsiteY879" fmla="*/ 1755168 h 6858000"/>
              <a:gd name="connsiteX880" fmla="*/ 6202446 w 7467600"/>
              <a:gd name="connsiteY880" fmla="*/ 1752268 h 6858000"/>
              <a:gd name="connsiteX881" fmla="*/ 7179560 w 7467600"/>
              <a:gd name="connsiteY881" fmla="*/ 1467551 h 6858000"/>
              <a:gd name="connsiteX882" fmla="*/ 7158730 w 7467600"/>
              <a:gd name="connsiteY882" fmla="*/ 1507835 h 6858000"/>
              <a:gd name="connsiteX883" fmla="*/ 6326959 w 7467600"/>
              <a:gd name="connsiteY883" fmla="*/ 1817686 h 6858000"/>
              <a:gd name="connsiteX884" fmla="*/ 6537433 w 7467600"/>
              <a:gd name="connsiteY884" fmla="*/ 1907790 h 6858000"/>
              <a:gd name="connsiteX885" fmla="*/ 6550221 w 7467600"/>
              <a:gd name="connsiteY885" fmla="*/ 1910729 h 6858000"/>
              <a:gd name="connsiteX886" fmla="*/ 6964438 w 7467600"/>
              <a:gd name="connsiteY886" fmla="*/ 2209505 h 6858000"/>
              <a:gd name="connsiteX887" fmla="*/ 7367862 w 7467600"/>
              <a:gd name="connsiteY887" fmla="*/ 2806833 h 6858000"/>
              <a:gd name="connsiteX888" fmla="*/ 7364329 w 7467600"/>
              <a:gd name="connsiteY888" fmla="*/ 2826907 h 6858000"/>
              <a:gd name="connsiteX889" fmla="*/ 7290545 w 7467600"/>
              <a:gd name="connsiteY889" fmla="*/ 2850663 h 6858000"/>
              <a:gd name="connsiteX890" fmla="*/ 6472036 w 7467600"/>
              <a:gd name="connsiteY890" fmla="*/ 1959003 h 6858000"/>
              <a:gd name="connsiteX891" fmla="*/ 5792897 w 7467600"/>
              <a:gd name="connsiteY891" fmla="*/ 1647747 h 6858000"/>
              <a:gd name="connsiteX892" fmla="*/ 5842751 w 7467600"/>
              <a:gd name="connsiteY892" fmla="*/ 1816112 h 6858000"/>
              <a:gd name="connsiteX893" fmla="*/ 5847424 w 7467600"/>
              <a:gd name="connsiteY893" fmla="*/ 1815776 h 6858000"/>
              <a:gd name="connsiteX894" fmla="*/ 6399821 w 7467600"/>
              <a:gd name="connsiteY894" fmla="*/ 2344799 h 6858000"/>
              <a:gd name="connsiteX895" fmla="*/ 6323232 w 7467600"/>
              <a:gd name="connsiteY895" fmla="*/ 2389634 h 6858000"/>
              <a:gd name="connsiteX896" fmla="*/ 5942958 w 7467600"/>
              <a:gd name="connsiteY896" fmla="*/ 2077708 h 6858000"/>
              <a:gd name="connsiteX897" fmla="*/ 5921559 w 7467600"/>
              <a:gd name="connsiteY897" fmla="*/ 2378596 h 6858000"/>
              <a:gd name="connsiteX898" fmla="*/ 5817651 w 7467600"/>
              <a:gd name="connsiteY898" fmla="*/ 3023919 h 6858000"/>
              <a:gd name="connsiteX899" fmla="*/ 5729634 w 7467600"/>
              <a:gd name="connsiteY899" fmla="*/ 3051849 h 6858000"/>
              <a:gd name="connsiteX900" fmla="*/ 5611018 w 7467600"/>
              <a:gd name="connsiteY900" fmla="*/ 2316769 h 6858000"/>
              <a:gd name="connsiteX901" fmla="*/ 5687608 w 7467600"/>
              <a:gd name="connsiteY901" fmla="*/ 2039972 h 6858000"/>
              <a:gd name="connsiteX902" fmla="*/ 5657554 w 7467600"/>
              <a:gd name="connsiteY902" fmla="*/ 1576445 h 6858000"/>
              <a:gd name="connsiteX903" fmla="*/ 5150475 w 7467600"/>
              <a:gd name="connsiteY903" fmla="*/ 1274012 h 6858000"/>
              <a:gd name="connsiteX904" fmla="*/ 5349142 w 7467600"/>
              <a:gd name="connsiteY904" fmla="*/ 2204405 h 6858000"/>
              <a:gd name="connsiteX905" fmla="*/ 5262214 w 7467600"/>
              <a:gd name="connsiteY905" fmla="*/ 2233836 h 6858000"/>
              <a:gd name="connsiteX906" fmla="*/ 4981539 w 7467600"/>
              <a:gd name="connsiteY906" fmla="*/ 1542201 h 6858000"/>
              <a:gd name="connsiteX907" fmla="*/ 4958461 w 7467600"/>
              <a:gd name="connsiteY907" fmla="*/ 1136957 h 6858000"/>
              <a:gd name="connsiteX908" fmla="*/ 4655015 w 7467600"/>
              <a:gd name="connsiteY908" fmla="*/ 891426 h 6858000"/>
              <a:gd name="connsiteX909" fmla="*/ 4348002 w 7467600"/>
              <a:gd name="connsiteY909" fmla="*/ 2205895 h 6858000"/>
              <a:gd name="connsiteX910" fmla="*/ 4262250 w 7467600"/>
              <a:gd name="connsiteY910" fmla="*/ 2219972 h 6858000"/>
              <a:gd name="connsiteX911" fmla="*/ 4550611 w 7467600"/>
              <a:gd name="connsiteY911" fmla="*/ 817540 h 6858000"/>
              <a:gd name="connsiteX912" fmla="*/ 4564418 w 7467600"/>
              <a:gd name="connsiteY912" fmla="*/ 808293 h 6858000"/>
              <a:gd name="connsiteX913" fmla="*/ 4266388 w 7467600"/>
              <a:gd name="connsiteY913" fmla="*/ 500083 h 6858000"/>
              <a:gd name="connsiteX914" fmla="*/ 4032842 w 7467600"/>
              <a:gd name="connsiteY914" fmla="*/ 211809 h 6858000"/>
              <a:gd name="connsiteX915" fmla="*/ 3882765 w 7467600"/>
              <a:gd name="connsiteY915" fmla="*/ 0 h 6858000"/>
              <a:gd name="connsiteX916" fmla="*/ 3721337 w 7467600"/>
              <a:gd name="connsiteY916" fmla="*/ 0 h 6858000"/>
              <a:gd name="connsiteX917" fmla="*/ 3797544 w 7467600"/>
              <a:gd name="connsiteY917" fmla="*/ 0 h 6858000"/>
              <a:gd name="connsiteX918" fmla="*/ 3775734 w 7467600"/>
              <a:gd name="connsiteY918" fmla="*/ 95131 h 6858000"/>
              <a:gd name="connsiteX919" fmla="*/ 3724807 w 7467600"/>
              <a:gd name="connsiteY919" fmla="*/ 272257 h 6858000"/>
              <a:gd name="connsiteX920" fmla="*/ 3726844 w 7467600"/>
              <a:gd name="connsiteY920" fmla="*/ 282988 h 6858000"/>
              <a:gd name="connsiteX921" fmla="*/ 3742664 w 7467600"/>
              <a:gd name="connsiteY921" fmla="*/ 279918 h 6858000"/>
              <a:gd name="connsiteX922" fmla="*/ 4103910 w 7467600"/>
              <a:gd name="connsiteY922" fmla="*/ 1161917 h 6858000"/>
              <a:gd name="connsiteX923" fmla="*/ 4020269 w 7467600"/>
              <a:gd name="connsiteY923" fmla="*/ 1200406 h 6858000"/>
              <a:gd name="connsiteX924" fmla="*/ 3674882 w 7467600"/>
              <a:gd name="connsiteY924" fmla="*/ 488524 h 6858000"/>
              <a:gd name="connsiteX925" fmla="*/ 3132682 w 7467600"/>
              <a:gd name="connsiteY925" fmla="*/ 1072284 h 6858000"/>
              <a:gd name="connsiteX926" fmla="*/ 2716346 w 7467600"/>
              <a:gd name="connsiteY926" fmla="*/ 1276376 h 6858000"/>
              <a:gd name="connsiteX927" fmla="*/ 2716772 w 7467600"/>
              <a:gd name="connsiteY927" fmla="*/ 1255462 h 6858000"/>
              <a:gd name="connsiteX928" fmla="*/ 3471096 w 7467600"/>
              <a:gd name="connsiteY928" fmla="*/ 437072 h 6858000"/>
              <a:gd name="connsiteX929" fmla="*/ 3639057 w 7467600"/>
              <a:gd name="connsiteY929" fmla="*/ 286334 h 6858000"/>
              <a:gd name="connsiteX930" fmla="*/ 3640309 w 7467600"/>
              <a:gd name="connsiteY930" fmla="*/ 284664 h 6858000"/>
              <a:gd name="connsiteX931" fmla="*/ 3646022 w 7467600"/>
              <a:gd name="connsiteY931" fmla="*/ 276711 h 6858000"/>
              <a:gd name="connsiteX932" fmla="*/ 3707943 w 7467600"/>
              <a:gd name="connsiteY932" fmla="*/ 65958 h 6858000"/>
              <a:gd name="connsiteX933" fmla="*/ 3721337 w 7467600"/>
              <a:gd name="connsiteY933" fmla="*/ 0 h 6858000"/>
              <a:gd name="connsiteX934" fmla="*/ 2867960 w 7467600"/>
              <a:gd name="connsiteY934" fmla="*/ 0 h 6858000"/>
              <a:gd name="connsiteX935" fmla="*/ 2926351 w 7467600"/>
              <a:gd name="connsiteY935" fmla="*/ 0 h 6858000"/>
              <a:gd name="connsiteX936" fmla="*/ 2902823 w 7467600"/>
              <a:gd name="connsiteY936" fmla="*/ 262929 h 6858000"/>
              <a:gd name="connsiteX937" fmla="*/ 2940663 w 7467600"/>
              <a:gd name="connsiteY937" fmla="*/ 140884 h 6858000"/>
              <a:gd name="connsiteX938" fmla="*/ 2947039 w 7467600"/>
              <a:gd name="connsiteY938" fmla="*/ 122524 h 6858000"/>
              <a:gd name="connsiteX939" fmla="*/ 2984316 w 7467600"/>
              <a:gd name="connsiteY939" fmla="*/ 0 h 6858000"/>
              <a:gd name="connsiteX940" fmla="*/ 3016114 w 7467600"/>
              <a:gd name="connsiteY940" fmla="*/ 0 h 6858000"/>
              <a:gd name="connsiteX941" fmla="*/ 2979949 w 7467600"/>
              <a:gd name="connsiteY941" fmla="*/ 119274 h 6858000"/>
              <a:gd name="connsiteX942" fmla="*/ 3023879 w 7467600"/>
              <a:gd name="connsiteY942" fmla="*/ 0 h 6858000"/>
              <a:gd name="connsiteX943" fmla="*/ 3105400 w 7467600"/>
              <a:gd name="connsiteY943" fmla="*/ 0 h 6858000"/>
              <a:gd name="connsiteX944" fmla="*/ 3094669 w 7467600"/>
              <a:gd name="connsiteY944" fmla="*/ 30308 h 6858000"/>
              <a:gd name="connsiteX945" fmla="*/ 2901945 w 7467600"/>
              <a:gd name="connsiteY945" fmla="*/ 466538 h 6858000"/>
              <a:gd name="connsiteX946" fmla="*/ 2815209 w 7467600"/>
              <a:gd name="connsiteY946" fmla="*/ 497361 h 6858000"/>
              <a:gd name="connsiteX947" fmla="*/ 2844845 w 7467600"/>
              <a:gd name="connsiteY947" fmla="*/ 127638 h 6858000"/>
              <a:gd name="connsiteX948" fmla="*/ 2867960 w 7467600"/>
              <a:gd name="connsiteY948" fmla="*/ 0 h 6858000"/>
              <a:gd name="connsiteX949" fmla="*/ 1057230 w 7467600"/>
              <a:gd name="connsiteY949" fmla="*/ 0 h 6858000"/>
              <a:gd name="connsiteX950" fmla="*/ 1111003 w 7467600"/>
              <a:gd name="connsiteY950" fmla="*/ 0 h 6858000"/>
              <a:gd name="connsiteX951" fmla="*/ 1125553 w 7467600"/>
              <a:gd name="connsiteY951" fmla="*/ 52588 h 6858000"/>
              <a:gd name="connsiteX952" fmla="*/ 1304276 w 7467600"/>
              <a:gd name="connsiteY952" fmla="*/ 476275 h 6858000"/>
              <a:gd name="connsiteX953" fmla="*/ 1492066 w 7467600"/>
              <a:gd name="connsiteY953" fmla="*/ 886333 h 6858000"/>
              <a:gd name="connsiteX954" fmla="*/ 1423698 w 7467600"/>
              <a:gd name="connsiteY954" fmla="*/ 710817 h 6858000"/>
              <a:gd name="connsiteX955" fmla="*/ 1357609 w 7467600"/>
              <a:gd name="connsiteY955" fmla="*/ 532892 h 6858000"/>
              <a:gd name="connsiteX956" fmla="*/ 1309550 w 7467600"/>
              <a:gd name="connsiteY956" fmla="*/ 374031 h 6858000"/>
              <a:gd name="connsiteX957" fmla="*/ 1193673 w 7467600"/>
              <a:gd name="connsiteY957" fmla="*/ 49533 h 6858000"/>
              <a:gd name="connsiteX958" fmla="*/ 1164391 w 7467600"/>
              <a:gd name="connsiteY958" fmla="*/ 0 h 6858000"/>
              <a:gd name="connsiteX959" fmla="*/ 1200666 w 7467600"/>
              <a:gd name="connsiteY959" fmla="*/ 0 h 6858000"/>
              <a:gd name="connsiteX960" fmla="*/ 1223408 w 7467600"/>
              <a:gd name="connsiteY960" fmla="*/ 38996 h 6858000"/>
              <a:gd name="connsiteX961" fmla="*/ 1339635 w 7467600"/>
              <a:gd name="connsiteY961" fmla="*/ 365517 h 6858000"/>
              <a:gd name="connsiteX962" fmla="*/ 1387469 w 7467600"/>
              <a:gd name="connsiteY962" fmla="*/ 523079 h 6858000"/>
              <a:gd name="connsiteX963" fmla="*/ 1452685 w 7467600"/>
              <a:gd name="connsiteY963" fmla="*/ 699806 h 6858000"/>
              <a:gd name="connsiteX964" fmla="*/ 1492092 w 7467600"/>
              <a:gd name="connsiteY964" fmla="*/ 800424 h 6858000"/>
              <a:gd name="connsiteX965" fmla="*/ 1455302 w 7467600"/>
              <a:gd name="connsiteY965" fmla="*/ 632913 h 6858000"/>
              <a:gd name="connsiteX966" fmla="*/ 1222336 w 7467600"/>
              <a:gd name="connsiteY966" fmla="*/ 9480 h 6858000"/>
              <a:gd name="connsiteX967" fmla="*/ 1214634 w 7467600"/>
              <a:gd name="connsiteY967" fmla="*/ 0 h 6858000"/>
              <a:gd name="connsiteX968" fmla="*/ 1289827 w 7467600"/>
              <a:gd name="connsiteY968" fmla="*/ 0 h 6858000"/>
              <a:gd name="connsiteX969" fmla="*/ 1321076 w 7467600"/>
              <a:gd name="connsiteY969" fmla="*/ 59722 h 6858000"/>
              <a:gd name="connsiteX970" fmla="*/ 1512579 w 7467600"/>
              <a:gd name="connsiteY970" fmla="*/ 626441 h 6858000"/>
              <a:gd name="connsiteX971" fmla="*/ 1506076 w 7467600"/>
              <a:gd name="connsiteY971" fmla="*/ 1089289 h 6858000"/>
              <a:gd name="connsiteX972" fmla="*/ 1486346 w 7467600"/>
              <a:gd name="connsiteY972" fmla="*/ 1079919 h 6858000"/>
              <a:gd name="connsiteX973" fmla="*/ 1070511 w 7467600"/>
              <a:gd name="connsiteY973" fmla="*/ 48609 h 6858000"/>
              <a:gd name="connsiteX974" fmla="*/ 1057230 w 7467600"/>
              <a:gd name="connsiteY974" fmla="*/ 0 h 6858000"/>
              <a:gd name="connsiteX975" fmla="*/ 43151 w 7467600"/>
              <a:gd name="connsiteY975" fmla="*/ 0 h 6858000"/>
              <a:gd name="connsiteX976" fmla="*/ 95283 w 7467600"/>
              <a:gd name="connsiteY976" fmla="*/ 0 h 6858000"/>
              <a:gd name="connsiteX977" fmla="*/ 300708 w 7467600"/>
              <a:gd name="connsiteY977" fmla="*/ 154571 h 6858000"/>
              <a:gd name="connsiteX978" fmla="*/ 530414 w 7467600"/>
              <a:gd name="connsiteY978" fmla="*/ 354673 h 6858000"/>
              <a:gd name="connsiteX979" fmla="*/ 333785 w 7467600"/>
              <a:gd name="connsiteY979" fmla="*/ 161564 h 6858000"/>
              <a:gd name="connsiteX980" fmla="*/ 147005 w 7467600"/>
              <a:gd name="connsiteY980" fmla="*/ 0 h 6858000"/>
              <a:gd name="connsiteX981" fmla="*/ 272509 w 7467600"/>
              <a:gd name="connsiteY981" fmla="*/ 0 h 6858000"/>
              <a:gd name="connsiteX982" fmla="*/ 326276 w 7467600"/>
              <a:gd name="connsiteY982" fmla="*/ 45847 h 6858000"/>
              <a:gd name="connsiteX983" fmla="*/ 823759 w 7467600"/>
              <a:gd name="connsiteY983" fmla="*/ 574145 h 6858000"/>
              <a:gd name="connsiteX984" fmla="*/ 811254 w 7467600"/>
              <a:gd name="connsiteY984" fmla="*/ 665546 h 6858000"/>
              <a:gd name="connsiteX985" fmla="*/ 154042 w 7467600"/>
              <a:gd name="connsiteY985" fmla="*/ 261522 h 6858000"/>
              <a:gd name="connsiteX986" fmla="*/ 13550 w 7467600"/>
              <a:gd name="connsiteY986" fmla="*/ 158423 h 6858000"/>
              <a:gd name="connsiteX987" fmla="*/ 0 w 7467600"/>
              <a:gd name="connsiteY987" fmla="*/ 146618 h 6858000"/>
              <a:gd name="connsiteX988" fmla="*/ 0 w 7467600"/>
              <a:gd name="connsiteY988" fmla="*/ 59161 h 6858000"/>
              <a:gd name="connsiteX989" fmla="*/ 45427 w 7467600"/>
              <a:gd name="connsiteY989" fmla="*/ 101078 h 6858000"/>
              <a:gd name="connsiteX990" fmla="*/ 630103 w 7467600"/>
              <a:gd name="connsiteY990" fmla="*/ 485885 h 6858000"/>
              <a:gd name="connsiteX991" fmla="*/ 532040 w 7467600"/>
              <a:gd name="connsiteY991" fmla="*/ 399359 h 6858000"/>
              <a:gd name="connsiteX992" fmla="*/ 517618 w 7467600"/>
              <a:gd name="connsiteY992" fmla="*/ 385726 h 6858000"/>
              <a:gd name="connsiteX993" fmla="*/ 285074 w 7467600"/>
              <a:gd name="connsiteY993" fmla="*/ 182755 h 6858000"/>
              <a:gd name="connsiteX994" fmla="*/ 43151 w 7467600"/>
              <a:gd name="connsiteY994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467600 w 7467600"/>
              <a:gd name="connsiteY127" fmla="*/ 5277736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77736 h 6858000"/>
              <a:gd name="connsiteX138" fmla="*/ 1903353 w 7467600"/>
              <a:gd name="connsiteY138" fmla="*/ 5044827 h 6858000"/>
              <a:gd name="connsiteX139" fmla="*/ 1936931 w 7467600"/>
              <a:gd name="connsiteY139" fmla="*/ 5093954 h 6858000"/>
              <a:gd name="connsiteX140" fmla="*/ 2195868 w 7467600"/>
              <a:gd name="connsiteY140" fmla="*/ 5396574 h 6858000"/>
              <a:gd name="connsiteX141" fmla="*/ 2088852 w 7467600"/>
              <a:gd name="connsiteY141" fmla="*/ 5166123 h 6858000"/>
              <a:gd name="connsiteX142" fmla="*/ 1958241 w 7467600"/>
              <a:gd name="connsiteY142" fmla="*/ 5067955 h 6858000"/>
              <a:gd name="connsiteX143" fmla="*/ 1903353 w 7467600"/>
              <a:gd name="connsiteY143" fmla="*/ 5044827 h 6858000"/>
              <a:gd name="connsiteX144" fmla="*/ 1979378 w 7467600"/>
              <a:gd name="connsiteY144" fmla="*/ 4769504 h 6858000"/>
              <a:gd name="connsiteX145" fmla="*/ 2882120 w 7467600"/>
              <a:gd name="connsiteY145" fmla="*/ 5064547 h 6858000"/>
              <a:gd name="connsiteX146" fmla="*/ 2793103 w 7467600"/>
              <a:gd name="connsiteY146" fmla="*/ 5039699 h 6858000"/>
              <a:gd name="connsiteX147" fmla="*/ 2770041 w 7467600"/>
              <a:gd name="connsiteY147" fmla="*/ 5033634 h 6858000"/>
              <a:gd name="connsiteX148" fmla="*/ 1979378 w 7467600"/>
              <a:gd name="connsiteY148" fmla="*/ 4769504 h 6858000"/>
              <a:gd name="connsiteX149" fmla="*/ 1927410 w 7467600"/>
              <a:gd name="connsiteY149" fmla="*/ 4716164 h 6858000"/>
              <a:gd name="connsiteX150" fmla="*/ 1959587 w 7467600"/>
              <a:gd name="connsiteY150" fmla="*/ 4728849 h 6858000"/>
              <a:gd name="connsiteX151" fmla="*/ 2777707 w 7467600"/>
              <a:gd name="connsiteY151" fmla="*/ 5003991 h 6858000"/>
              <a:gd name="connsiteX152" fmla="*/ 2800768 w 7467600"/>
              <a:gd name="connsiteY152" fmla="*/ 5010056 h 6858000"/>
              <a:gd name="connsiteX153" fmla="*/ 2879408 w 7467600"/>
              <a:gd name="connsiteY153" fmla="*/ 5031590 h 6858000"/>
              <a:gd name="connsiteX154" fmla="*/ 2862295 w 7467600"/>
              <a:gd name="connsiteY154" fmla="*/ 5022958 h 6858000"/>
              <a:gd name="connsiteX155" fmla="*/ 2813343 w 7467600"/>
              <a:gd name="connsiteY155" fmla="*/ 4998369 h 6858000"/>
              <a:gd name="connsiteX156" fmla="*/ 2646245 w 7467600"/>
              <a:gd name="connsiteY156" fmla="*/ 4930999 h 6858000"/>
              <a:gd name="connsiteX157" fmla="*/ 1999243 w 7467600"/>
              <a:gd name="connsiteY157" fmla="*/ 4730524 h 6858000"/>
              <a:gd name="connsiteX158" fmla="*/ 1979527 w 7467600"/>
              <a:gd name="connsiteY158" fmla="*/ 4726651 h 6858000"/>
              <a:gd name="connsiteX159" fmla="*/ 1927410 w 7467600"/>
              <a:gd name="connsiteY159" fmla="*/ 4716164 h 6858000"/>
              <a:gd name="connsiteX160" fmla="*/ 1997014 w 7467600"/>
              <a:gd name="connsiteY160" fmla="*/ 4698007 h 6858000"/>
              <a:gd name="connsiteX161" fmla="*/ 2005458 w 7467600"/>
              <a:gd name="connsiteY161" fmla="*/ 4699540 h 6858000"/>
              <a:gd name="connsiteX162" fmla="*/ 2657186 w 7467600"/>
              <a:gd name="connsiteY162" fmla="*/ 4901687 h 6858000"/>
              <a:gd name="connsiteX163" fmla="*/ 2826662 w 7467600"/>
              <a:gd name="connsiteY163" fmla="*/ 4970362 h 6858000"/>
              <a:gd name="connsiteX164" fmla="*/ 2876100 w 7467600"/>
              <a:gd name="connsiteY164" fmla="*/ 4995397 h 6858000"/>
              <a:gd name="connsiteX165" fmla="*/ 3042600 w 7467600"/>
              <a:gd name="connsiteY165" fmla="*/ 5059532 h 6858000"/>
              <a:gd name="connsiteX166" fmla="*/ 1997014 w 7467600"/>
              <a:gd name="connsiteY166" fmla="*/ 4698007 h 6858000"/>
              <a:gd name="connsiteX167" fmla="*/ 2305292 w 7467600"/>
              <a:gd name="connsiteY167" fmla="*/ 4219492 h 6858000"/>
              <a:gd name="connsiteX168" fmla="*/ 3360922 w 7467600"/>
              <a:gd name="connsiteY168" fmla="*/ 4529373 h 6858000"/>
              <a:gd name="connsiteX169" fmla="*/ 3492420 w 7467600"/>
              <a:gd name="connsiteY169" fmla="*/ 4510145 h 6858000"/>
              <a:gd name="connsiteX170" fmla="*/ 3364086 w 7467600"/>
              <a:gd name="connsiteY170" fmla="*/ 4480340 h 6858000"/>
              <a:gd name="connsiteX171" fmla="*/ 3225818 w 7467600"/>
              <a:gd name="connsiteY171" fmla="*/ 4411822 h 6858000"/>
              <a:gd name="connsiteX172" fmla="*/ 3129696 w 7467600"/>
              <a:gd name="connsiteY172" fmla="*/ 4360704 h 6858000"/>
              <a:gd name="connsiteX173" fmla="*/ 2814545 w 7467600"/>
              <a:gd name="connsiteY173" fmla="*/ 4282955 h 6858000"/>
              <a:gd name="connsiteX174" fmla="*/ 2305292 w 7467600"/>
              <a:gd name="connsiteY174" fmla="*/ 4219492 h 6858000"/>
              <a:gd name="connsiteX175" fmla="*/ 2626982 w 7467600"/>
              <a:gd name="connsiteY175" fmla="*/ 4206450 h 6858000"/>
              <a:gd name="connsiteX176" fmla="*/ 2490617 w 7467600"/>
              <a:gd name="connsiteY176" fmla="*/ 4206951 h 6858000"/>
              <a:gd name="connsiteX177" fmla="*/ 2819869 w 7467600"/>
              <a:gd name="connsiteY177" fmla="*/ 4252936 h 6858000"/>
              <a:gd name="connsiteX178" fmla="*/ 3143018 w 7467600"/>
              <a:gd name="connsiteY178" fmla="*/ 4332698 h 6858000"/>
              <a:gd name="connsiteX179" fmla="*/ 3241520 w 7467600"/>
              <a:gd name="connsiteY179" fmla="*/ 4385112 h 6858000"/>
              <a:gd name="connsiteX180" fmla="*/ 3374575 w 7467600"/>
              <a:gd name="connsiteY180" fmla="*/ 4451517 h 6858000"/>
              <a:gd name="connsiteX181" fmla="*/ 3505221 w 7467600"/>
              <a:gd name="connsiteY181" fmla="*/ 4480757 h 6858000"/>
              <a:gd name="connsiteX182" fmla="*/ 2626982 w 7467600"/>
              <a:gd name="connsiteY182" fmla="*/ 4206450 h 6858000"/>
              <a:gd name="connsiteX183" fmla="*/ 1310106 w 7467600"/>
              <a:gd name="connsiteY183" fmla="*/ 3943217 h 6858000"/>
              <a:gd name="connsiteX184" fmla="*/ 854994 w 7467600"/>
              <a:gd name="connsiteY184" fmla="*/ 4399136 h 6858000"/>
              <a:gd name="connsiteX185" fmla="*/ 742462 w 7467600"/>
              <a:gd name="connsiteY185" fmla="*/ 4594648 h 6858000"/>
              <a:gd name="connsiteX186" fmla="*/ 820602 w 7467600"/>
              <a:gd name="connsiteY186" fmla="*/ 4485915 h 6858000"/>
              <a:gd name="connsiteX187" fmla="*/ 878295 w 7467600"/>
              <a:gd name="connsiteY187" fmla="*/ 4403594 h 6858000"/>
              <a:gd name="connsiteX188" fmla="*/ 1240607 w 7467600"/>
              <a:gd name="connsiteY188" fmla="*/ 4010401 h 6858000"/>
              <a:gd name="connsiteX189" fmla="*/ 1310106 w 7467600"/>
              <a:gd name="connsiteY189" fmla="*/ 3943217 h 6858000"/>
              <a:gd name="connsiteX190" fmla="*/ 1423113 w 7467600"/>
              <a:gd name="connsiteY190" fmla="*/ 3874565 h 6858000"/>
              <a:gd name="connsiteX191" fmla="*/ 1260565 w 7467600"/>
              <a:gd name="connsiteY191" fmla="*/ 4031982 h 6858000"/>
              <a:gd name="connsiteX192" fmla="*/ 901900 w 7467600"/>
              <a:gd name="connsiteY192" fmla="*/ 4421236 h 6858000"/>
              <a:gd name="connsiteX193" fmla="*/ 845044 w 7467600"/>
              <a:gd name="connsiteY193" fmla="*/ 4502436 h 6858000"/>
              <a:gd name="connsiteX194" fmla="*/ 685926 w 7467600"/>
              <a:gd name="connsiteY194" fmla="*/ 4703069 h 6858000"/>
              <a:gd name="connsiteX195" fmla="*/ 684248 w 7467600"/>
              <a:gd name="connsiteY195" fmla="*/ 4706721 h 6858000"/>
              <a:gd name="connsiteX196" fmla="*/ 1423113 w 7467600"/>
              <a:gd name="connsiteY196" fmla="*/ 3874565 h 6858000"/>
              <a:gd name="connsiteX197" fmla="*/ 3316479 w 7467600"/>
              <a:gd name="connsiteY197" fmla="*/ 3872136 h 6858000"/>
              <a:gd name="connsiteX198" fmla="*/ 3546806 w 7467600"/>
              <a:gd name="connsiteY198" fmla="*/ 4356139 h 6858000"/>
              <a:gd name="connsiteX199" fmla="*/ 3364433 w 7467600"/>
              <a:gd name="connsiteY199" fmla="*/ 3953121 h 6858000"/>
              <a:gd name="connsiteX200" fmla="*/ 3316479 w 7467600"/>
              <a:gd name="connsiteY200" fmla="*/ 3872136 h 6858000"/>
              <a:gd name="connsiteX201" fmla="*/ 3291335 w 7467600"/>
              <a:gd name="connsiteY201" fmla="*/ 3767420 h 6858000"/>
              <a:gd name="connsiteX202" fmla="*/ 3390805 w 7467600"/>
              <a:gd name="connsiteY202" fmla="*/ 3937163 h 6858000"/>
              <a:gd name="connsiteX203" fmla="*/ 3579062 w 7467600"/>
              <a:gd name="connsiteY203" fmla="*/ 4359040 h 6858000"/>
              <a:gd name="connsiteX204" fmla="*/ 3467355 w 7467600"/>
              <a:gd name="connsiteY204" fmla="*/ 3988130 h 6858000"/>
              <a:gd name="connsiteX205" fmla="*/ 3310753 w 7467600"/>
              <a:gd name="connsiteY205" fmla="*/ 3787140 h 6858000"/>
              <a:gd name="connsiteX206" fmla="*/ 3291335 w 7467600"/>
              <a:gd name="connsiteY206" fmla="*/ 3767420 h 6858000"/>
              <a:gd name="connsiteX207" fmla="*/ 1635889 w 7467600"/>
              <a:gd name="connsiteY207" fmla="*/ 3709494 h 6858000"/>
              <a:gd name="connsiteX208" fmla="*/ 1634800 w 7467600"/>
              <a:gd name="connsiteY208" fmla="*/ 3731111 h 6858000"/>
              <a:gd name="connsiteX209" fmla="*/ 1635889 w 7467600"/>
              <a:gd name="connsiteY209" fmla="*/ 3709494 h 6858000"/>
              <a:gd name="connsiteX210" fmla="*/ 1510397 w 7467600"/>
              <a:gd name="connsiteY210" fmla="*/ 3684705 h 6858000"/>
              <a:gd name="connsiteX211" fmla="*/ 1146550 w 7467600"/>
              <a:gd name="connsiteY211" fmla="*/ 3802012 h 6858000"/>
              <a:gd name="connsiteX212" fmla="*/ 698834 w 7467600"/>
              <a:gd name="connsiteY212" fmla="*/ 3952272 h 6858000"/>
              <a:gd name="connsiteX213" fmla="*/ 34256 w 7467600"/>
              <a:gd name="connsiteY213" fmla="*/ 4347603 h 6858000"/>
              <a:gd name="connsiteX214" fmla="*/ 527241 w 7467600"/>
              <a:gd name="connsiteY214" fmla="*/ 4065078 h 6858000"/>
              <a:gd name="connsiteX215" fmla="*/ 1510397 w 7467600"/>
              <a:gd name="connsiteY215" fmla="*/ 3684705 h 6858000"/>
              <a:gd name="connsiteX216" fmla="*/ 1313114 w 7467600"/>
              <a:gd name="connsiteY216" fmla="*/ 3655216 h 6858000"/>
              <a:gd name="connsiteX217" fmla="*/ 1109304 w 7467600"/>
              <a:gd name="connsiteY217" fmla="*/ 3669030 h 6858000"/>
              <a:gd name="connsiteX218" fmla="*/ 8129 w 7467600"/>
              <a:gd name="connsiteY218" fmla="*/ 4330519 h 6858000"/>
              <a:gd name="connsiteX219" fmla="*/ 687572 w 7467600"/>
              <a:gd name="connsiteY219" fmla="*/ 3925629 h 6858000"/>
              <a:gd name="connsiteX220" fmla="*/ 1138365 w 7467600"/>
              <a:gd name="connsiteY220" fmla="*/ 3774515 h 6858000"/>
              <a:gd name="connsiteX221" fmla="*/ 1505579 w 7467600"/>
              <a:gd name="connsiteY221" fmla="*/ 3655526 h 6858000"/>
              <a:gd name="connsiteX222" fmla="*/ 1313114 w 7467600"/>
              <a:gd name="connsiteY222" fmla="*/ 3655216 h 6858000"/>
              <a:gd name="connsiteX223" fmla="*/ 3655073 w 7467600"/>
              <a:gd name="connsiteY223" fmla="*/ 3650884 h 6858000"/>
              <a:gd name="connsiteX224" fmla="*/ 3989938 w 7467600"/>
              <a:gd name="connsiteY224" fmla="*/ 3991685 h 6858000"/>
              <a:gd name="connsiteX225" fmla="*/ 4393907 w 7467600"/>
              <a:gd name="connsiteY225" fmla="*/ 4261258 h 6858000"/>
              <a:gd name="connsiteX226" fmla="*/ 4648051 w 7467600"/>
              <a:gd name="connsiteY226" fmla="*/ 4374051 h 6858000"/>
              <a:gd name="connsiteX227" fmla="*/ 4383389 w 7467600"/>
              <a:gd name="connsiteY227" fmla="*/ 4184369 h 6858000"/>
              <a:gd name="connsiteX228" fmla="*/ 4165508 w 7467600"/>
              <a:gd name="connsiteY228" fmla="*/ 4035196 h 6858000"/>
              <a:gd name="connsiteX229" fmla="*/ 4068162 w 7467600"/>
              <a:gd name="connsiteY229" fmla="*/ 3953394 h 6858000"/>
              <a:gd name="connsiteX230" fmla="*/ 3981416 w 7467600"/>
              <a:gd name="connsiteY230" fmla="*/ 3880482 h 6858000"/>
              <a:gd name="connsiteX231" fmla="*/ 3800147 w 7467600"/>
              <a:gd name="connsiteY231" fmla="*/ 3749872 h 6858000"/>
              <a:gd name="connsiteX232" fmla="*/ 3655073 w 7467600"/>
              <a:gd name="connsiteY232" fmla="*/ 3650884 h 6858000"/>
              <a:gd name="connsiteX233" fmla="*/ 3670252 w 7467600"/>
              <a:gd name="connsiteY233" fmla="*/ 3622798 h 6858000"/>
              <a:gd name="connsiteX234" fmla="*/ 3817258 w 7467600"/>
              <a:gd name="connsiteY234" fmla="*/ 3723577 h 6858000"/>
              <a:gd name="connsiteX235" fmla="*/ 4000461 w 7467600"/>
              <a:gd name="connsiteY235" fmla="*/ 3855966 h 6858000"/>
              <a:gd name="connsiteX236" fmla="*/ 4088180 w 7467600"/>
              <a:gd name="connsiteY236" fmla="*/ 3929774 h 6858000"/>
              <a:gd name="connsiteX237" fmla="*/ 4184555 w 7467600"/>
              <a:gd name="connsiteY237" fmla="*/ 4010683 h 6858000"/>
              <a:gd name="connsiteX238" fmla="*/ 4399563 w 7467600"/>
              <a:gd name="connsiteY238" fmla="*/ 4158106 h 6858000"/>
              <a:gd name="connsiteX239" fmla="*/ 4684469 w 7467600"/>
              <a:gd name="connsiteY239" fmla="*/ 4364680 h 6858000"/>
              <a:gd name="connsiteX240" fmla="*/ 4690271 w 7467600"/>
              <a:gd name="connsiteY240" fmla="*/ 4370034 h 6858000"/>
              <a:gd name="connsiteX241" fmla="*/ 4136093 w 7467600"/>
              <a:gd name="connsiteY241" fmla="*/ 3858466 h 6858000"/>
              <a:gd name="connsiteX242" fmla="*/ 3670252 w 7467600"/>
              <a:gd name="connsiteY242" fmla="*/ 3622798 h 6858000"/>
              <a:gd name="connsiteX243" fmla="*/ 4440129 w 7467600"/>
              <a:gd name="connsiteY243" fmla="*/ 3448571 h 6858000"/>
              <a:gd name="connsiteX244" fmla="*/ 4856525 w 7467600"/>
              <a:gd name="connsiteY244" fmla="*/ 3915351 h 6858000"/>
              <a:gd name="connsiteX245" fmla="*/ 5059055 w 7467600"/>
              <a:gd name="connsiteY245" fmla="*/ 4108918 h 6858000"/>
              <a:gd name="connsiteX246" fmla="*/ 5290070 w 7467600"/>
              <a:gd name="connsiteY246" fmla="*/ 4263619 h 6858000"/>
              <a:gd name="connsiteX247" fmla="*/ 4834991 w 7467600"/>
              <a:gd name="connsiteY247" fmla="*/ 3830985 h 6858000"/>
              <a:gd name="connsiteX248" fmla="*/ 4440129 w 7467600"/>
              <a:gd name="connsiteY248" fmla="*/ 3448571 h 6858000"/>
              <a:gd name="connsiteX249" fmla="*/ 4441737 w 7467600"/>
              <a:gd name="connsiteY249" fmla="*/ 3399734 h 6858000"/>
              <a:gd name="connsiteX250" fmla="*/ 4431236 w 7467600"/>
              <a:gd name="connsiteY250" fmla="*/ 3400954 h 6858000"/>
              <a:gd name="connsiteX251" fmla="*/ 4557150 w 7467600"/>
              <a:gd name="connsiteY251" fmla="*/ 3510023 h 6858000"/>
              <a:gd name="connsiteX252" fmla="*/ 4856936 w 7467600"/>
              <a:gd name="connsiteY252" fmla="*/ 3809146 h 6858000"/>
              <a:gd name="connsiteX253" fmla="*/ 5111996 w 7467600"/>
              <a:gd name="connsiteY253" fmla="*/ 4065759 h 6858000"/>
              <a:gd name="connsiteX254" fmla="*/ 5388878 w 7467600"/>
              <a:gd name="connsiteY254" fmla="*/ 4300185 h 6858000"/>
              <a:gd name="connsiteX255" fmla="*/ 5425556 w 7467600"/>
              <a:gd name="connsiteY255" fmla="*/ 4308967 h 6858000"/>
              <a:gd name="connsiteX256" fmla="*/ 4943646 w 7467600"/>
              <a:gd name="connsiteY256" fmla="*/ 3822916 h 6858000"/>
              <a:gd name="connsiteX257" fmla="*/ 4594837 w 7467600"/>
              <a:gd name="connsiteY257" fmla="*/ 3532274 h 6858000"/>
              <a:gd name="connsiteX258" fmla="*/ 4441737 w 7467600"/>
              <a:gd name="connsiteY258" fmla="*/ 3399734 h 6858000"/>
              <a:gd name="connsiteX259" fmla="*/ 5425834 w 7467600"/>
              <a:gd name="connsiteY259" fmla="*/ 3162785 h 6858000"/>
              <a:gd name="connsiteX260" fmla="*/ 5401644 w 7467600"/>
              <a:gd name="connsiteY260" fmla="*/ 3617847 h 6858000"/>
              <a:gd name="connsiteX261" fmla="*/ 5467256 w 7467600"/>
              <a:gd name="connsiteY261" fmla="*/ 4175494 h 6858000"/>
              <a:gd name="connsiteX262" fmla="*/ 5448069 w 7467600"/>
              <a:gd name="connsiteY262" fmla="*/ 3567554 h 6858000"/>
              <a:gd name="connsiteX263" fmla="*/ 5425834 w 7467600"/>
              <a:gd name="connsiteY263" fmla="*/ 3162785 h 6858000"/>
              <a:gd name="connsiteX264" fmla="*/ 1318687 w 7467600"/>
              <a:gd name="connsiteY264" fmla="*/ 3113840 h 6858000"/>
              <a:gd name="connsiteX265" fmla="*/ 1066793 w 7467600"/>
              <a:gd name="connsiteY265" fmla="*/ 3212171 h 6858000"/>
              <a:gd name="connsiteX266" fmla="*/ 993319 w 7467600"/>
              <a:gd name="connsiteY266" fmla="*/ 3247648 h 6858000"/>
              <a:gd name="connsiteX267" fmla="*/ 853081 w 7467600"/>
              <a:gd name="connsiteY267" fmla="*/ 3312410 h 6858000"/>
              <a:gd name="connsiteX268" fmla="*/ 805957 w 7467600"/>
              <a:gd name="connsiteY268" fmla="*/ 3330443 h 6858000"/>
              <a:gd name="connsiteX269" fmla="*/ 1318687 w 7467600"/>
              <a:gd name="connsiteY269" fmla="*/ 3113840 h 6858000"/>
              <a:gd name="connsiteX270" fmla="*/ 5453702 w 7467600"/>
              <a:gd name="connsiteY270" fmla="*/ 3090882 h 6858000"/>
              <a:gd name="connsiteX271" fmla="*/ 5480135 w 7467600"/>
              <a:gd name="connsiteY271" fmla="*/ 3565802 h 6858000"/>
              <a:gd name="connsiteX272" fmla="*/ 5499023 w 7467600"/>
              <a:gd name="connsiteY272" fmla="*/ 4166310 h 6858000"/>
              <a:gd name="connsiteX273" fmla="*/ 5547022 w 7467600"/>
              <a:gd name="connsiteY273" fmla="*/ 3607838 h 6858000"/>
              <a:gd name="connsiteX274" fmla="*/ 5515964 w 7467600"/>
              <a:gd name="connsiteY274" fmla="*/ 3378541 h 6858000"/>
              <a:gd name="connsiteX275" fmla="*/ 5453702 w 7467600"/>
              <a:gd name="connsiteY275" fmla="*/ 3090882 h 6858000"/>
              <a:gd name="connsiteX276" fmla="*/ 1238695 w 7467600"/>
              <a:gd name="connsiteY276" fmla="*/ 3076820 h 6858000"/>
              <a:gd name="connsiteX277" fmla="*/ 716371 w 7467600"/>
              <a:gd name="connsiteY277" fmla="*/ 3293249 h 6858000"/>
              <a:gd name="connsiteX278" fmla="*/ 579522 w 7467600"/>
              <a:gd name="connsiteY278" fmla="*/ 3371759 h 6858000"/>
              <a:gd name="connsiteX279" fmla="*/ 600288 w 7467600"/>
              <a:gd name="connsiteY279" fmla="*/ 3365555 h 6858000"/>
              <a:gd name="connsiteX280" fmla="*/ 840692 w 7467600"/>
              <a:gd name="connsiteY280" fmla="*/ 3284921 h 6858000"/>
              <a:gd name="connsiteX281" fmla="*/ 979248 w 7467600"/>
              <a:gd name="connsiteY281" fmla="*/ 3221003 h 6858000"/>
              <a:gd name="connsiteX282" fmla="*/ 1053282 w 7467600"/>
              <a:gd name="connsiteY282" fmla="*/ 3185247 h 6858000"/>
              <a:gd name="connsiteX283" fmla="*/ 1320603 w 7467600"/>
              <a:gd name="connsiteY283" fmla="*/ 3081281 h 6858000"/>
              <a:gd name="connsiteX284" fmla="*/ 1238695 w 7467600"/>
              <a:gd name="connsiteY284" fmla="*/ 3076820 h 6858000"/>
              <a:gd name="connsiteX285" fmla="*/ 5425627 w 7467600"/>
              <a:gd name="connsiteY285" fmla="*/ 2954192 h 6858000"/>
              <a:gd name="connsiteX286" fmla="*/ 5470770 w 7467600"/>
              <a:gd name="connsiteY286" fmla="*/ 3005435 h 6858000"/>
              <a:gd name="connsiteX287" fmla="*/ 5519779 w 7467600"/>
              <a:gd name="connsiteY287" fmla="*/ 4359223 h 6858000"/>
              <a:gd name="connsiteX288" fmla="*/ 5520293 w 7467600"/>
              <a:gd name="connsiteY288" fmla="*/ 4360602 h 6858000"/>
              <a:gd name="connsiteX289" fmla="*/ 5767221 w 7467600"/>
              <a:gd name="connsiteY289" fmla="*/ 4665564 h 6858000"/>
              <a:gd name="connsiteX290" fmla="*/ 6937169 w 7467600"/>
              <a:gd name="connsiteY290" fmla="*/ 4815941 h 6858000"/>
              <a:gd name="connsiteX291" fmla="*/ 6953922 w 7467600"/>
              <a:gd name="connsiteY291" fmla="*/ 4890068 h 6858000"/>
              <a:gd name="connsiteX292" fmla="*/ 6071359 w 7467600"/>
              <a:gd name="connsiteY292" fmla="*/ 4770770 h 6858000"/>
              <a:gd name="connsiteX293" fmla="*/ 6038839 w 7467600"/>
              <a:gd name="connsiteY293" fmla="*/ 4764474 h 6858000"/>
              <a:gd name="connsiteX294" fmla="*/ 6038706 w 7467600"/>
              <a:gd name="connsiteY294" fmla="*/ 4763847 h 6858000"/>
              <a:gd name="connsiteX295" fmla="*/ 6037784 w 7467600"/>
              <a:gd name="connsiteY295" fmla="*/ 4764270 h 6858000"/>
              <a:gd name="connsiteX296" fmla="*/ 6038839 w 7467600"/>
              <a:gd name="connsiteY296" fmla="*/ 4764474 h 6858000"/>
              <a:gd name="connsiteX297" fmla="*/ 6040338 w 7467600"/>
              <a:gd name="connsiteY297" fmla="*/ 4771418 h 6858000"/>
              <a:gd name="connsiteX298" fmla="*/ 6024488 w 7467600"/>
              <a:gd name="connsiteY298" fmla="*/ 4809903 h 6858000"/>
              <a:gd name="connsiteX299" fmla="*/ 5599771 w 7467600"/>
              <a:gd name="connsiteY299" fmla="*/ 5509652 h 6858000"/>
              <a:gd name="connsiteX300" fmla="*/ 5548843 w 7467600"/>
              <a:gd name="connsiteY300" fmla="*/ 5563845 h 6858000"/>
              <a:gd name="connsiteX301" fmla="*/ 5940952 w 7467600"/>
              <a:gd name="connsiteY301" fmla="*/ 6250028 h 6858000"/>
              <a:gd name="connsiteX302" fmla="*/ 6043441 w 7467600"/>
              <a:gd name="connsiteY302" fmla="*/ 6665847 h 6858000"/>
              <a:gd name="connsiteX303" fmla="*/ 6093432 w 7467600"/>
              <a:gd name="connsiteY303" fmla="*/ 6858000 h 6858000"/>
              <a:gd name="connsiteX304" fmla="*/ 6034344 w 7467600"/>
              <a:gd name="connsiteY304" fmla="*/ 6858000 h 6858000"/>
              <a:gd name="connsiteX305" fmla="*/ 6026679 w 7467600"/>
              <a:gd name="connsiteY305" fmla="*/ 6836959 h 6858000"/>
              <a:gd name="connsiteX306" fmla="*/ 5800441 w 7467600"/>
              <a:gd name="connsiteY306" fmla="*/ 6335286 h 6858000"/>
              <a:gd name="connsiteX307" fmla="*/ 5526562 w 7467600"/>
              <a:gd name="connsiteY307" fmla="*/ 5705388 h 6858000"/>
              <a:gd name="connsiteX308" fmla="*/ 5519640 w 7467600"/>
              <a:gd name="connsiteY308" fmla="*/ 5683774 h 6858000"/>
              <a:gd name="connsiteX309" fmla="*/ 5844559 w 7467600"/>
              <a:gd name="connsiteY309" fmla="*/ 6553349 h 6858000"/>
              <a:gd name="connsiteX310" fmla="*/ 5975994 w 7467600"/>
              <a:gd name="connsiteY310" fmla="*/ 6858000 h 6858000"/>
              <a:gd name="connsiteX311" fmla="*/ 5898547 w 7467600"/>
              <a:gd name="connsiteY311" fmla="*/ 6858000 h 6858000"/>
              <a:gd name="connsiteX312" fmla="*/ 5682041 w 7467600"/>
              <a:gd name="connsiteY312" fmla="*/ 6355860 h 6858000"/>
              <a:gd name="connsiteX313" fmla="*/ 5461758 w 7467600"/>
              <a:gd name="connsiteY313" fmla="*/ 5820220 h 6858000"/>
              <a:gd name="connsiteX314" fmla="*/ 5237282 w 7467600"/>
              <a:gd name="connsiteY314" fmla="*/ 6579086 h 6858000"/>
              <a:gd name="connsiteX315" fmla="*/ 5115009 w 7467600"/>
              <a:gd name="connsiteY315" fmla="*/ 6858000 h 6858000"/>
              <a:gd name="connsiteX316" fmla="*/ 5028074 w 7467600"/>
              <a:gd name="connsiteY316" fmla="*/ 6858000 h 6858000"/>
              <a:gd name="connsiteX317" fmla="*/ 5079508 w 7467600"/>
              <a:gd name="connsiteY317" fmla="*/ 6749074 h 6858000"/>
              <a:gd name="connsiteX318" fmla="*/ 5371846 w 7467600"/>
              <a:gd name="connsiteY318" fmla="*/ 5924413 h 6858000"/>
              <a:gd name="connsiteX319" fmla="*/ 5270512 w 7467600"/>
              <a:gd name="connsiteY319" fmla="*/ 6138975 h 6858000"/>
              <a:gd name="connsiteX320" fmla="*/ 5062409 w 7467600"/>
              <a:gd name="connsiteY320" fmla="*/ 6653544 h 6858000"/>
              <a:gd name="connsiteX321" fmla="*/ 5036628 w 7467600"/>
              <a:gd name="connsiteY321" fmla="*/ 6754247 h 6858000"/>
              <a:gd name="connsiteX322" fmla="*/ 5009112 w 7467600"/>
              <a:gd name="connsiteY322" fmla="*/ 6858000 h 6858000"/>
              <a:gd name="connsiteX323" fmla="*/ 4976679 w 7467600"/>
              <a:gd name="connsiteY323" fmla="*/ 6858000 h 6858000"/>
              <a:gd name="connsiteX324" fmla="*/ 5006537 w 7467600"/>
              <a:gd name="connsiteY324" fmla="*/ 6747068 h 6858000"/>
              <a:gd name="connsiteX325" fmla="*/ 5032723 w 7467600"/>
              <a:gd name="connsiteY325" fmla="*/ 6644957 h 6858000"/>
              <a:gd name="connsiteX326" fmla="*/ 5242949 w 7467600"/>
              <a:gd name="connsiteY326" fmla="*/ 6125175 h 6858000"/>
              <a:gd name="connsiteX327" fmla="*/ 5286321 w 7467600"/>
              <a:gd name="connsiteY327" fmla="*/ 6033555 h 6858000"/>
              <a:gd name="connsiteX328" fmla="*/ 5008210 w 7467600"/>
              <a:gd name="connsiteY328" fmla="*/ 6649194 h 6858000"/>
              <a:gd name="connsiteX329" fmla="*/ 4986321 w 7467600"/>
              <a:gd name="connsiteY329" fmla="*/ 6765687 h 6858000"/>
              <a:gd name="connsiteX330" fmla="*/ 4973474 w 7467600"/>
              <a:gd name="connsiteY330" fmla="*/ 6858000 h 6858000"/>
              <a:gd name="connsiteX331" fmla="*/ 4907178 w 7467600"/>
              <a:gd name="connsiteY331" fmla="*/ 6858000 h 6858000"/>
              <a:gd name="connsiteX332" fmla="*/ 4910810 w 7467600"/>
              <a:gd name="connsiteY332" fmla="*/ 6829660 h 6858000"/>
              <a:gd name="connsiteX333" fmla="*/ 4987461 w 7467600"/>
              <a:gd name="connsiteY333" fmla="*/ 6432994 h 6858000"/>
              <a:gd name="connsiteX334" fmla="*/ 5179262 w 7467600"/>
              <a:gd name="connsiteY334" fmla="*/ 6035044 h 6858000"/>
              <a:gd name="connsiteX335" fmla="*/ 4689678 w 7467600"/>
              <a:gd name="connsiteY335" fmla="*/ 6440241 h 6858000"/>
              <a:gd name="connsiteX336" fmla="*/ 4477543 w 7467600"/>
              <a:gd name="connsiteY336" fmla="*/ 6674836 h 6858000"/>
              <a:gd name="connsiteX337" fmla="*/ 4329957 w 7467600"/>
              <a:gd name="connsiteY337" fmla="*/ 6858000 h 6858000"/>
              <a:gd name="connsiteX338" fmla="*/ 4218595 w 7467600"/>
              <a:gd name="connsiteY338" fmla="*/ 6858000 h 6858000"/>
              <a:gd name="connsiteX339" fmla="*/ 4368888 w 7467600"/>
              <a:gd name="connsiteY339" fmla="*/ 6668412 h 6858000"/>
              <a:gd name="connsiteX340" fmla="*/ 4563091 w 7467600"/>
              <a:gd name="connsiteY340" fmla="*/ 6442508 h 6858000"/>
              <a:gd name="connsiteX341" fmla="*/ 5387324 w 7467600"/>
              <a:gd name="connsiteY341" fmla="*/ 5705830 h 6858000"/>
              <a:gd name="connsiteX342" fmla="*/ 5073620 w 7467600"/>
              <a:gd name="connsiteY342" fmla="*/ 5955437 h 6858000"/>
              <a:gd name="connsiteX343" fmla="*/ 4689789 w 7467600"/>
              <a:gd name="connsiteY343" fmla="*/ 6268382 h 6858000"/>
              <a:gd name="connsiteX344" fmla="*/ 4418722 w 7467600"/>
              <a:gd name="connsiteY344" fmla="*/ 6570886 h 6858000"/>
              <a:gd name="connsiteX345" fmla="*/ 4214944 w 7467600"/>
              <a:gd name="connsiteY345" fmla="*/ 6858000 h 6858000"/>
              <a:gd name="connsiteX346" fmla="*/ 4177898 w 7467600"/>
              <a:gd name="connsiteY346" fmla="*/ 6858000 h 6858000"/>
              <a:gd name="connsiteX347" fmla="*/ 4391597 w 7467600"/>
              <a:gd name="connsiteY347" fmla="*/ 6556370 h 6858000"/>
              <a:gd name="connsiteX348" fmla="*/ 4668889 w 7467600"/>
              <a:gd name="connsiteY348" fmla="*/ 6246399 h 6858000"/>
              <a:gd name="connsiteX349" fmla="*/ 5055427 w 7467600"/>
              <a:gd name="connsiteY349" fmla="*/ 5931476 h 6858000"/>
              <a:gd name="connsiteX350" fmla="*/ 5371814 w 7467600"/>
              <a:gd name="connsiteY350" fmla="*/ 5678975 h 6858000"/>
              <a:gd name="connsiteX351" fmla="*/ 4987918 w 7467600"/>
              <a:gd name="connsiteY351" fmla="*/ 5838701 h 6858000"/>
              <a:gd name="connsiteX352" fmla="*/ 4317146 w 7467600"/>
              <a:gd name="connsiteY352" fmla="*/ 6587716 h 6858000"/>
              <a:gd name="connsiteX353" fmla="*/ 4171627 w 7467600"/>
              <a:gd name="connsiteY353" fmla="*/ 6858000 h 6858000"/>
              <a:gd name="connsiteX354" fmla="*/ 4081585 w 7467600"/>
              <a:gd name="connsiteY354" fmla="*/ 6858000 h 6858000"/>
              <a:gd name="connsiteX355" fmla="*/ 4238603 w 7467600"/>
              <a:gd name="connsiteY355" fmla="*/ 6559341 h 6858000"/>
              <a:gd name="connsiteX356" fmla="*/ 4778333 w 7467600"/>
              <a:gd name="connsiteY356" fmla="*/ 5873626 h 6858000"/>
              <a:gd name="connsiteX357" fmla="*/ 5414185 w 7467600"/>
              <a:gd name="connsiteY357" fmla="*/ 5573882 h 6858000"/>
              <a:gd name="connsiteX358" fmla="*/ 5959648 w 7467600"/>
              <a:gd name="connsiteY358" fmla="*/ 4760797 h 6858000"/>
              <a:gd name="connsiteX359" fmla="*/ 5355019 w 7467600"/>
              <a:gd name="connsiteY359" fmla="*/ 4734672 h 6858000"/>
              <a:gd name="connsiteX360" fmla="*/ 5083565 w 7467600"/>
              <a:gd name="connsiteY360" fmla="*/ 5179121 h 6858000"/>
              <a:gd name="connsiteX361" fmla="*/ 4713577 w 7467600"/>
              <a:gd name="connsiteY361" fmla="*/ 5616803 h 6858000"/>
              <a:gd name="connsiteX362" fmla="*/ 3989559 w 7467600"/>
              <a:gd name="connsiteY362" fmla="*/ 6145945 h 6858000"/>
              <a:gd name="connsiteX363" fmla="*/ 3939824 w 7467600"/>
              <a:gd name="connsiteY363" fmla="*/ 6066900 h 6858000"/>
              <a:gd name="connsiteX364" fmla="*/ 4584537 w 7467600"/>
              <a:gd name="connsiteY364" fmla="*/ 5324826 h 6858000"/>
              <a:gd name="connsiteX365" fmla="*/ 5037105 w 7467600"/>
              <a:gd name="connsiteY365" fmla="*/ 5088765 h 6858000"/>
              <a:gd name="connsiteX366" fmla="*/ 5039930 w 7467600"/>
              <a:gd name="connsiteY366" fmla="*/ 5089585 h 6858000"/>
              <a:gd name="connsiteX367" fmla="*/ 5263764 w 7467600"/>
              <a:gd name="connsiteY367" fmla="*/ 4735525 h 6858000"/>
              <a:gd name="connsiteX368" fmla="*/ 4086300 w 7467600"/>
              <a:gd name="connsiteY368" fmla="*/ 4884599 h 6858000"/>
              <a:gd name="connsiteX369" fmla="*/ 4085485 w 7467600"/>
              <a:gd name="connsiteY369" fmla="*/ 4899070 h 6858000"/>
              <a:gd name="connsiteX370" fmla="*/ 3871915 w 7467600"/>
              <a:gd name="connsiteY370" fmla="*/ 5253645 h 6858000"/>
              <a:gd name="connsiteX371" fmla="*/ 3799374 w 7467600"/>
              <a:gd name="connsiteY371" fmla="*/ 5466127 h 6858000"/>
              <a:gd name="connsiteX372" fmla="*/ 3498850 w 7467600"/>
              <a:gd name="connsiteY372" fmla="*/ 6661888 h 6858000"/>
              <a:gd name="connsiteX373" fmla="*/ 3399216 w 7467600"/>
              <a:gd name="connsiteY373" fmla="*/ 6858000 h 6858000"/>
              <a:gd name="connsiteX374" fmla="*/ 3303688 w 7467600"/>
              <a:gd name="connsiteY374" fmla="*/ 6858000 h 6858000"/>
              <a:gd name="connsiteX375" fmla="*/ 3391774 w 7467600"/>
              <a:gd name="connsiteY375" fmla="*/ 6697181 h 6858000"/>
              <a:gd name="connsiteX376" fmla="*/ 3735540 w 7467600"/>
              <a:gd name="connsiteY376" fmla="*/ 5546923 h 6858000"/>
              <a:gd name="connsiteX377" fmla="*/ 3729438 w 7467600"/>
              <a:gd name="connsiteY377" fmla="*/ 5569058 h 6858000"/>
              <a:gd name="connsiteX378" fmla="*/ 3707782 w 7467600"/>
              <a:gd name="connsiteY378" fmla="*/ 5644908 h 6858000"/>
              <a:gd name="connsiteX379" fmla="*/ 3583827 w 7467600"/>
              <a:gd name="connsiteY379" fmla="*/ 6039215 h 6858000"/>
              <a:gd name="connsiteX380" fmla="*/ 3547861 w 7467600"/>
              <a:gd name="connsiteY380" fmla="*/ 6129609 h 6858000"/>
              <a:gd name="connsiteX381" fmla="*/ 3490905 w 7467600"/>
              <a:gd name="connsiteY381" fmla="*/ 6277660 h 6858000"/>
              <a:gd name="connsiteX382" fmla="*/ 3455859 w 7467600"/>
              <a:gd name="connsiteY382" fmla="*/ 6391301 h 6858000"/>
              <a:gd name="connsiteX383" fmla="*/ 3429112 w 7467600"/>
              <a:gd name="connsiteY383" fmla="*/ 6479469 h 6858000"/>
              <a:gd name="connsiteX384" fmla="*/ 3304862 w 7467600"/>
              <a:gd name="connsiteY384" fmla="*/ 6796476 h 6858000"/>
              <a:gd name="connsiteX385" fmla="*/ 3276071 w 7467600"/>
              <a:gd name="connsiteY385" fmla="*/ 6858000 h 6858000"/>
              <a:gd name="connsiteX386" fmla="*/ 3240805 w 7467600"/>
              <a:gd name="connsiteY386" fmla="*/ 6858000 h 6858000"/>
              <a:gd name="connsiteX387" fmla="*/ 3275917 w 7467600"/>
              <a:gd name="connsiteY387" fmla="*/ 6783192 h 6858000"/>
              <a:gd name="connsiteX388" fmla="*/ 3399358 w 7467600"/>
              <a:gd name="connsiteY388" fmla="*/ 6469011 h 6858000"/>
              <a:gd name="connsiteX389" fmla="*/ 3425650 w 7467600"/>
              <a:gd name="connsiteY389" fmla="*/ 6381333 h 6858000"/>
              <a:gd name="connsiteX390" fmla="*/ 3460661 w 7467600"/>
              <a:gd name="connsiteY390" fmla="*/ 6266763 h 6858000"/>
              <a:gd name="connsiteX391" fmla="*/ 3518021 w 7467600"/>
              <a:gd name="connsiteY391" fmla="*/ 6117298 h 6858000"/>
              <a:gd name="connsiteX392" fmla="*/ 3554035 w 7467600"/>
              <a:gd name="connsiteY392" fmla="*/ 6027832 h 6858000"/>
              <a:gd name="connsiteX393" fmla="*/ 3677174 w 7467600"/>
              <a:gd name="connsiteY393" fmla="*/ 5636351 h 6858000"/>
              <a:gd name="connsiteX394" fmla="*/ 3698819 w 7467600"/>
              <a:gd name="connsiteY394" fmla="*/ 5560503 h 6858000"/>
              <a:gd name="connsiteX395" fmla="*/ 3702094 w 7467600"/>
              <a:gd name="connsiteY395" fmla="*/ 5549194 h 6858000"/>
              <a:gd name="connsiteX396" fmla="*/ 3398355 w 7467600"/>
              <a:gd name="connsiteY396" fmla="*/ 6094603 h 6858000"/>
              <a:gd name="connsiteX397" fmla="*/ 3193941 w 7467600"/>
              <a:gd name="connsiteY397" fmla="*/ 6798775 h 6858000"/>
              <a:gd name="connsiteX398" fmla="*/ 3184140 w 7467600"/>
              <a:gd name="connsiteY398" fmla="*/ 6858000 h 6858000"/>
              <a:gd name="connsiteX399" fmla="*/ 3099978 w 7467600"/>
              <a:gd name="connsiteY399" fmla="*/ 6858000 h 6858000"/>
              <a:gd name="connsiteX400" fmla="*/ 3101556 w 7467600"/>
              <a:gd name="connsiteY400" fmla="*/ 6843337 h 6858000"/>
              <a:gd name="connsiteX401" fmla="*/ 3370162 w 7467600"/>
              <a:gd name="connsiteY401" fmla="*/ 5785550 h 6858000"/>
              <a:gd name="connsiteX402" fmla="*/ 3746477 w 7467600"/>
              <a:gd name="connsiteY402" fmla="*/ 5377889 h 6858000"/>
              <a:gd name="connsiteX403" fmla="*/ 3863399 w 7467600"/>
              <a:gd name="connsiteY403" fmla="*/ 5087257 h 6858000"/>
              <a:gd name="connsiteX404" fmla="*/ 3968712 w 7467600"/>
              <a:gd name="connsiteY404" fmla="*/ 4913989 h 6858000"/>
              <a:gd name="connsiteX405" fmla="*/ 2792390 w 7467600"/>
              <a:gd name="connsiteY405" fmla="*/ 5382974 h 6858000"/>
              <a:gd name="connsiteX406" fmla="*/ 2714982 w 7467600"/>
              <a:gd name="connsiteY406" fmla="*/ 5427051 h 6858000"/>
              <a:gd name="connsiteX407" fmla="*/ 2813361 w 7467600"/>
              <a:gd name="connsiteY407" fmla="*/ 6023912 h 6858000"/>
              <a:gd name="connsiteX408" fmla="*/ 2688430 w 7467600"/>
              <a:gd name="connsiteY408" fmla="*/ 6801564 h 6858000"/>
              <a:gd name="connsiteX409" fmla="*/ 2629626 w 7467600"/>
              <a:gd name="connsiteY409" fmla="*/ 6763394 h 6858000"/>
              <a:gd name="connsiteX410" fmla="*/ 2565328 w 7467600"/>
              <a:gd name="connsiteY410" fmla="*/ 5516399 h 6858000"/>
              <a:gd name="connsiteX411" fmla="*/ 1922999 w 7467600"/>
              <a:gd name="connsiteY411" fmla="*/ 5980343 h 6858000"/>
              <a:gd name="connsiteX412" fmla="*/ 1950261 w 7467600"/>
              <a:gd name="connsiteY412" fmla="*/ 6405858 h 6858000"/>
              <a:gd name="connsiteX413" fmla="*/ 2365554 w 7467600"/>
              <a:gd name="connsiteY413" fmla="*/ 6759107 h 6858000"/>
              <a:gd name="connsiteX414" fmla="*/ 2424142 w 7467600"/>
              <a:gd name="connsiteY414" fmla="*/ 6858000 h 6858000"/>
              <a:gd name="connsiteX415" fmla="*/ 2395994 w 7467600"/>
              <a:gd name="connsiteY415" fmla="*/ 6858000 h 6858000"/>
              <a:gd name="connsiteX416" fmla="*/ 2392863 w 7467600"/>
              <a:gd name="connsiteY416" fmla="*/ 6852964 h 6858000"/>
              <a:gd name="connsiteX417" fmla="*/ 2017589 w 7467600"/>
              <a:gd name="connsiteY417" fmla="*/ 6493982 h 6858000"/>
              <a:gd name="connsiteX418" fmla="*/ 2147336 w 7467600"/>
              <a:gd name="connsiteY418" fmla="*/ 6594052 h 6858000"/>
              <a:gd name="connsiteX419" fmla="*/ 2207047 w 7467600"/>
              <a:gd name="connsiteY419" fmla="*/ 6654540 h 6858000"/>
              <a:gd name="connsiteX420" fmla="*/ 2299106 w 7467600"/>
              <a:gd name="connsiteY420" fmla="*/ 6778931 h 6858000"/>
              <a:gd name="connsiteX421" fmla="*/ 2314430 w 7467600"/>
              <a:gd name="connsiteY421" fmla="*/ 6801144 h 6858000"/>
              <a:gd name="connsiteX422" fmla="*/ 2352406 w 7467600"/>
              <a:gd name="connsiteY422" fmla="*/ 6858000 h 6858000"/>
              <a:gd name="connsiteX423" fmla="*/ 2314492 w 7467600"/>
              <a:gd name="connsiteY423" fmla="*/ 6858000 h 6858000"/>
              <a:gd name="connsiteX424" fmla="*/ 2288095 w 7467600"/>
              <a:gd name="connsiteY424" fmla="*/ 6818030 h 6858000"/>
              <a:gd name="connsiteX425" fmla="*/ 2272768 w 7467600"/>
              <a:gd name="connsiteY425" fmla="*/ 6795822 h 6858000"/>
              <a:gd name="connsiteX426" fmla="*/ 2182715 w 7467600"/>
              <a:gd name="connsiteY426" fmla="*/ 6675071 h 6858000"/>
              <a:gd name="connsiteX427" fmla="*/ 2032061 w 7467600"/>
              <a:gd name="connsiteY427" fmla="*/ 6541380 h 6858000"/>
              <a:gd name="connsiteX428" fmla="*/ 2257220 w 7467600"/>
              <a:gd name="connsiteY428" fmla="*/ 6826257 h 6858000"/>
              <a:gd name="connsiteX429" fmla="*/ 2281324 w 7467600"/>
              <a:gd name="connsiteY429" fmla="*/ 6858000 h 6858000"/>
              <a:gd name="connsiteX430" fmla="*/ 2242860 w 7467600"/>
              <a:gd name="connsiteY430" fmla="*/ 6858000 h 6858000"/>
              <a:gd name="connsiteX431" fmla="*/ 2232818 w 7467600"/>
              <a:gd name="connsiteY431" fmla="*/ 6844926 h 6858000"/>
              <a:gd name="connsiteX432" fmla="*/ 1990172 w 7467600"/>
              <a:gd name="connsiteY432" fmla="*/ 6542121 h 6858000"/>
              <a:gd name="connsiteX433" fmla="*/ 2124090 w 7467600"/>
              <a:gd name="connsiteY433" fmla="*/ 6761017 h 6858000"/>
              <a:gd name="connsiteX434" fmla="*/ 2200380 w 7467600"/>
              <a:gd name="connsiteY434" fmla="*/ 6858000 h 6858000"/>
              <a:gd name="connsiteX435" fmla="*/ 2147507 w 7467600"/>
              <a:gd name="connsiteY435" fmla="*/ 6858000 h 6858000"/>
              <a:gd name="connsiteX436" fmla="*/ 2070668 w 7467600"/>
              <a:gd name="connsiteY436" fmla="*/ 6761520 h 6858000"/>
              <a:gd name="connsiteX437" fmla="*/ 1975142 w 7467600"/>
              <a:gd name="connsiteY437" fmla="*/ 6585570 h 6858000"/>
              <a:gd name="connsiteX438" fmla="*/ 2050035 w 7467600"/>
              <a:gd name="connsiteY438" fmla="*/ 6813345 h 6858000"/>
              <a:gd name="connsiteX439" fmla="*/ 2063025 w 7467600"/>
              <a:gd name="connsiteY439" fmla="*/ 6858000 h 6858000"/>
              <a:gd name="connsiteX440" fmla="*/ 2021675 w 7467600"/>
              <a:gd name="connsiteY440" fmla="*/ 6858000 h 6858000"/>
              <a:gd name="connsiteX441" fmla="*/ 2019308 w 7467600"/>
              <a:gd name="connsiteY441" fmla="*/ 6847118 h 6858000"/>
              <a:gd name="connsiteX442" fmla="*/ 1938835 w 7467600"/>
              <a:gd name="connsiteY442" fmla="*/ 6551160 h 6858000"/>
              <a:gd name="connsiteX443" fmla="*/ 1953230 w 7467600"/>
              <a:gd name="connsiteY443" fmla="*/ 6759699 h 6858000"/>
              <a:gd name="connsiteX444" fmla="*/ 1956763 w 7467600"/>
              <a:gd name="connsiteY444" fmla="*/ 6778191 h 6858000"/>
              <a:gd name="connsiteX445" fmla="*/ 1967925 w 7467600"/>
              <a:gd name="connsiteY445" fmla="*/ 6858000 h 6858000"/>
              <a:gd name="connsiteX446" fmla="*/ 1936622 w 7467600"/>
              <a:gd name="connsiteY446" fmla="*/ 6858000 h 6858000"/>
              <a:gd name="connsiteX447" fmla="*/ 1926261 w 7467600"/>
              <a:gd name="connsiteY447" fmla="*/ 6784064 h 6858000"/>
              <a:gd name="connsiteX448" fmla="*/ 1922724 w 7467600"/>
              <a:gd name="connsiteY448" fmla="*/ 6765577 h 6858000"/>
              <a:gd name="connsiteX449" fmla="*/ 1904650 w 7467600"/>
              <a:gd name="connsiteY449" fmla="*/ 6639616 h 6858000"/>
              <a:gd name="connsiteX450" fmla="*/ 1885273 w 7467600"/>
              <a:gd name="connsiteY450" fmla="*/ 6858000 h 6858000"/>
              <a:gd name="connsiteX451" fmla="*/ 1854363 w 7467600"/>
              <a:gd name="connsiteY451" fmla="*/ 6858000 h 6858000"/>
              <a:gd name="connsiteX452" fmla="*/ 1880391 w 7467600"/>
              <a:gd name="connsiteY452" fmla="*/ 6603796 h 6858000"/>
              <a:gd name="connsiteX453" fmla="*/ 1818273 w 7467600"/>
              <a:gd name="connsiteY453" fmla="*/ 6715729 h 6858000"/>
              <a:gd name="connsiteX454" fmla="*/ 1794691 w 7467600"/>
              <a:gd name="connsiteY454" fmla="*/ 6843239 h 6858000"/>
              <a:gd name="connsiteX455" fmla="*/ 1794914 w 7467600"/>
              <a:gd name="connsiteY455" fmla="*/ 6858000 h 6858000"/>
              <a:gd name="connsiteX456" fmla="*/ 1746128 w 7467600"/>
              <a:gd name="connsiteY456" fmla="*/ 6858000 h 6858000"/>
              <a:gd name="connsiteX457" fmla="*/ 1753934 w 7467600"/>
              <a:gd name="connsiteY457" fmla="*/ 6724796 h 6858000"/>
              <a:gd name="connsiteX458" fmla="*/ 1792053 w 7467600"/>
              <a:gd name="connsiteY458" fmla="*/ 6572396 h 6858000"/>
              <a:gd name="connsiteX459" fmla="*/ 1862248 w 7467600"/>
              <a:gd name="connsiteY459" fmla="*/ 6266397 h 6858000"/>
              <a:gd name="connsiteX460" fmla="*/ 1862250 w 7467600"/>
              <a:gd name="connsiteY460" fmla="*/ 6033531 h 6858000"/>
              <a:gd name="connsiteX461" fmla="*/ 1211999 w 7467600"/>
              <a:gd name="connsiteY461" fmla="*/ 6683610 h 6858000"/>
              <a:gd name="connsiteX462" fmla="*/ 1213266 w 7467600"/>
              <a:gd name="connsiteY462" fmla="*/ 6691947 h 6858000"/>
              <a:gd name="connsiteX463" fmla="*/ 1203370 w 7467600"/>
              <a:gd name="connsiteY463" fmla="*/ 6850676 h 6858000"/>
              <a:gd name="connsiteX464" fmla="*/ 1203671 w 7467600"/>
              <a:gd name="connsiteY464" fmla="*/ 6858000 h 6858000"/>
              <a:gd name="connsiteX465" fmla="*/ 1143180 w 7467600"/>
              <a:gd name="connsiteY465" fmla="*/ 6858000 h 6858000"/>
              <a:gd name="connsiteX466" fmla="*/ 1142176 w 7467600"/>
              <a:gd name="connsiteY466" fmla="*/ 6766045 h 6858000"/>
              <a:gd name="connsiteX467" fmla="*/ 1067484 w 7467600"/>
              <a:gd name="connsiteY467" fmla="*/ 6858000 h 6858000"/>
              <a:gd name="connsiteX468" fmla="*/ 953928 w 7467600"/>
              <a:gd name="connsiteY468" fmla="*/ 6858000 h 6858000"/>
              <a:gd name="connsiteX469" fmla="*/ 959715 w 7467600"/>
              <a:gd name="connsiteY469" fmla="*/ 6850185 h 6858000"/>
              <a:gd name="connsiteX470" fmla="*/ 1483788 w 7467600"/>
              <a:gd name="connsiteY470" fmla="*/ 6259174 h 6858000"/>
              <a:gd name="connsiteX471" fmla="*/ 1100671 w 7467600"/>
              <a:gd name="connsiteY471" fmla="*/ 6252137 h 6858000"/>
              <a:gd name="connsiteX472" fmla="*/ 1090144 w 7467600"/>
              <a:gd name="connsiteY472" fmla="*/ 6256748 h 6858000"/>
              <a:gd name="connsiteX473" fmla="*/ 1095872 w 7467600"/>
              <a:gd name="connsiteY473" fmla="*/ 6271892 h 6858000"/>
              <a:gd name="connsiteX474" fmla="*/ 262785 w 7467600"/>
              <a:gd name="connsiteY474" fmla="*/ 6845450 h 6858000"/>
              <a:gd name="connsiteX475" fmla="*/ 209968 w 7467600"/>
              <a:gd name="connsiteY475" fmla="*/ 6770713 h 6858000"/>
              <a:gd name="connsiteX476" fmla="*/ 873460 w 7467600"/>
              <a:gd name="connsiteY476" fmla="*/ 6253768 h 6858000"/>
              <a:gd name="connsiteX477" fmla="*/ 192686 w 7467600"/>
              <a:gd name="connsiteY477" fmla="*/ 5849257 h 6858000"/>
              <a:gd name="connsiteX478" fmla="*/ 4696 w 7467600"/>
              <a:gd name="connsiteY478" fmla="*/ 5697668 h 6858000"/>
              <a:gd name="connsiteX479" fmla="*/ 0 w 7467600"/>
              <a:gd name="connsiteY479" fmla="*/ 5689984 h 6858000"/>
              <a:gd name="connsiteX480" fmla="*/ 0 w 7467600"/>
              <a:gd name="connsiteY480" fmla="*/ 5513472 h 6858000"/>
              <a:gd name="connsiteX481" fmla="*/ 174101 w 7467600"/>
              <a:gd name="connsiteY481" fmla="*/ 5620277 h 6858000"/>
              <a:gd name="connsiteX482" fmla="*/ 891800 w 7467600"/>
              <a:gd name="connsiteY482" fmla="*/ 6036935 h 6858000"/>
              <a:gd name="connsiteX483" fmla="*/ 1072219 w 7467600"/>
              <a:gd name="connsiteY483" fmla="*/ 6169443 h 6858000"/>
              <a:gd name="connsiteX484" fmla="*/ 1074117 w 7467600"/>
              <a:gd name="connsiteY484" fmla="*/ 6170301 h 6858000"/>
              <a:gd name="connsiteX485" fmla="*/ 1083114 w 7467600"/>
              <a:gd name="connsiteY485" fmla="*/ 6174131 h 6858000"/>
              <a:gd name="connsiteX486" fmla="*/ 1543010 w 7467600"/>
              <a:gd name="connsiteY486" fmla="*/ 6191140 h 6858000"/>
              <a:gd name="connsiteX487" fmla="*/ 1551080 w 7467600"/>
              <a:gd name="connsiteY487" fmla="*/ 6195006 h 6858000"/>
              <a:gd name="connsiteX488" fmla="*/ 2345443 w 7467600"/>
              <a:gd name="connsiteY488" fmla="*/ 5549882 h 6858000"/>
              <a:gd name="connsiteX489" fmla="*/ 1721499 w 7467600"/>
              <a:gd name="connsiteY489" fmla="*/ 5599969 h 6858000"/>
              <a:gd name="connsiteX490" fmla="*/ 767716 w 7467600"/>
              <a:gd name="connsiteY490" fmla="*/ 5472768 h 6858000"/>
              <a:gd name="connsiteX491" fmla="*/ 722147 w 7467600"/>
              <a:gd name="connsiteY491" fmla="*/ 5393091 h 6858000"/>
              <a:gd name="connsiteX492" fmla="*/ 1485552 w 7467600"/>
              <a:gd name="connsiteY492" fmla="*/ 5313202 h 6858000"/>
              <a:gd name="connsiteX493" fmla="*/ 2143004 w 7467600"/>
              <a:gd name="connsiteY493" fmla="*/ 5402420 h 6858000"/>
              <a:gd name="connsiteX494" fmla="*/ 1933391 w 7467600"/>
              <a:gd name="connsiteY494" fmla="*/ 5156971 h 6858000"/>
              <a:gd name="connsiteX495" fmla="*/ 1827118 w 7467600"/>
              <a:gd name="connsiteY495" fmla="*/ 4968410 h 6858000"/>
              <a:gd name="connsiteX496" fmla="*/ 1837349 w 7467600"/>
              <a:gd name="connsiteY496" fmla="*/ 4956357 h 6858000"/>
              <a:gd name="connsiteX497" fmla="*/ 2162835 w 7467600"/>
              <a:gd name="connsiteY497" fmla="*/ 5187853 h 6858000"/>
              <a:gd name="connsiteX498" fmla="*/ 2257167 w 7467600"/>
              <a:gd name="connsiteY498" fmla="*/ 5462123 h 6858000"/>
              <a:gd name="connsiteX499" fmla="*/ 2261598 w 7467600"/>
              <a:gd name="connsiteY499" fmla="*/ 5467998 h 6858000"/>
              <a:gd name="connsiteX500" fmla="*/ 2437177 w 7467600"/>
              <a:gd name="connsiteY500" fmla="*/ 5479608 h 6858000"/>
              <a:gd name="connsiteX501" fmla="*/ 2445247 w 7467600"/>
              <a:gd name="connsiteY501" fmla="*/ 5483476 h 6858000"/>
              <a:gd name="connsiteX502" fmla="*/ 2743626 w 7467600"/>
              <a:gd name="connsiteY502" fmla="*/ 5304819 h 6858000"/>
              <a:gd name="connsiteX503" fmla="*/ 3048102 w 7467600"/>
              <a:gd name="connsiteY503" fmla="*/ 5150595 h 6858000"/>
              <a:gd name="connsiteX504" fmla="*/ 1799414 w 7467600"/>
              <a:gd name="connsiteY504" fmla="*/ 4694732 h 6858000"/>
              <a:gd name="connsiteX505" fmla="*/ 1771735 w 7467600"/>
              <a:gd name="connsiteY505" fmla="*/ 4619929 h 6858000"/>
              <a:gd name="connsiteX506" fmla="*/ 3104273 w 7467600"/>
              <a:gd name="connsiteY506" fmla="*/ 5076159 h 6858000"/>
              <a:gd name="connsiteX507" fmla="*/ 3113245 w 7467600"/>
              <a:gd name="connsiteY507" fmla="*/ 5090705 h 6858000"/>
              <a:gd name="connsiteX508" fmla="*/ 3126294 w 7467600"/>
              <a:gd name="connsiteY508" fmla="*/ 5114400 h 6858000"/>
              <a:gd name="connsiteX509" fmla="*/ 3937433 w 7467600"/>
              <a:gd name="connsiteY509" fmla="*/ 4830473 h 6858000"/>
              <a:gd name="connsiteX510" fmla="*/ 3590475 w 7467600"/>
              <a:gd name="connsiteY510" fmla="*/ 4597974 h 6858000"/>
              <a:gd name="connsiteX511" fmla="*/ 3100264 w 7467600"/>
              <a:gd name="connsiteY511" fmla="*/ 4579845 h 6858000"/>
              <a:gd name="connsiteX512" fmla="*/ 2183576 w 7467600"/>
              <a:gd name="connsiteY512" fmla="*/ 4227150 h 6858000"/>
              <a:gd name="connsiteX513" fmla="*/ 2151029 w 7467600"/>
              <a:gd name="connsiteY513" fmla="*/ 4146947 h 6858000"/>
              <a:gd name="connsiteX514" fmla="*/ 3563434 w 7467600"/>
              <a:gd name="connsiteY514" fmla="*/ 4469115 h 6858000"/>
              <a:gd name="connsiteX515" fmla="*/ 3177952 w 7467600"/>
              <a:gd name="connsiteY515" fmla="*/ 3657386 h 6858000"/>
              <a:gd name="connsiteX516" fmla="*/ 3189263 w 7467600"/>
              <a:gd name="connsiteY516" fmla="*/ 3625726 h 6858000"/>
              <a:gd name="connsiteX517" fmla="*/ 3560912 w 7467600"/>
              <a:gd name="connsiteY517" fmla="*/ 4079863 h 6858000"/>
              <a:gd name="connsiteX518" fmla="*/ 3626636 w 7467600"/>
              <a:gd name="connsiteY518" fmla="*/ 4512230 h 6858000"/>
              <a:gd name="connsiteX519" fmla="*/ 3653088 w 7467600"/>
              <a:gd name="connsiteY519" fmla="*/ 4521417 h 6858000"/>
              <a:gd name="connsiteX520" fmla="*/ 3988128 w 7467600"/>
              <a:gd name="connsiteY520" fmla="*/ 4817267 h 6858000"/>
              <a:gd name="connsiteX521" fmla="*/ 4830582 w 7467600"/>
              <a:gd name="connsiteY521" fmla="*/ 4676000 h 6858000"/>
              <a:gd name="connsiteX522" fmla="*/ 4830100 w 7467600"/>
              <a:gd name="connsiteY522" fmla="*/ 4675554 h 6858000"/>
              <a:gd name="connsiteX523" fmla="*/ 4036318 w 7467600"/>
              <a:gd name="connsiteY523" fmla="*/ 4147013 h 6858000"/>
              <a:gd name="connsiteX524" fmla="*/ 3432098 w 7467600"/>
              <a:gd name="connsiteY524" fmla="*/ 3537312 h 6858000"/>
              <a:gd name="connsiteX525" fmla="*/ 3446761 w 7467600"/>
              <a:gd name="connsiteY525" fmla="*/ 3461278 h 6858000"/>
              <a:gd name="connsiteX526" fmla="*/ 4419733 w 7467600"/>
              <a:gd name="connsiteY526" fmla="*/ 3963555 h 6858000"/>
              <a:gd name="connsiteX527" fmla="*/ 4781371 w 7467600"/>
              <a:gd name="connsiteY527" fmla="*/ 4458604 h 6858000"/>
              <a:gd name="connsiteX528" fmla="*/ 4780440 w 7467600"/>
              <a:gd name="connsiteY528" fmla="*/ 4470290 h 6858000"/>
              <a:gd name="connsiteX529" fmla="*/ 4898954 w 7467600"/>
              <a:gd name="connsiteY529" fmla="*/ 4662092 h 6858000"/>
              <a:gd name="connsiteX530" fmla="*/ 4900699 w 7467600"/>
              <a:gd name="connsiteY530" fmla="*/ 4670867 h 6858000"/>
              <a:gd name="connsiteX531" fmla="*/ 5714511 w 7467600"/>
              <a:gd name="connsiteY531" fmla="*/ 4663483 h 6858000"/>
              <a:gd name="connsiteX532" fmla="*/ 5464793 w 7467600"/>
              <a:gd name="connsiteY532" fmla="*/ 4393556 h 6858000"/>
              <a:gd name="connsiteX533" fmla="*/ 5461897 w 7467600"/>
              <a:gd name="connsiteY533" fmla="*/ 4390879 h 6858000"/>
              <a:gd name="connsiteX534" fmla="*/ 4294126 w 7467600"/>
              <a:gd name="connsiteY534" fmla="*/ 3303048 h 6858000"/>
              <a:gd name="connsiteX535" fmla="*/ 4305321 w 7467600"/>
              <a:gd name="connsiteY535" fmla="*/ 3256953 h 6858000"/>
              <a:gd name="connsiteX536" fmla="*/ 4949299 w 7467600"/>
              <a:gd name="connsiteY536" fmla="*/ 3766336 h 6858000"/>
              <a:gd name="connsiteX537" fmla="*/ 5291452 w 7467600"/>
              <a:gd name="connsiteY537" fmla="*/ 4076801 h 6858000"/>
              <a:gd name="connsiteX538" fmla="*/ 5434998 w 7467600"/>
              <a:gd name="connsiteY538" fmla="*/ 4254100 h 6858000"/>
              <a:gd name="connsiteX539" fmla="*/ 5351015 w 7467600"/>
              <a:gd name="connsiteY539" fmla="*/ 3760989 h 6858000"/>
              <a:gd name="connsiteX540" fmla="*/ 5413780 w 7467600"/>
              <a:gd name="connsiteY540" fmla="*/ 2966265 h 6858000"/>
              <a:gd name="connsiteX541" fmla="*/ 5425627 w 7467600"/>
              <a:gd name="connsiteY541" fmla="*/ 2954192 h 6858000"/>
              <a:gd name="connsiteX542" fmla="*/ 6604735 w 7467600"/>
              <a:gd name="connsiteY542" fmla="*/ 2041381 h 6858000"/>
              <a:gd name="connsiteX543" fmla="*/ 7204487 w 7467600"/>
              <a:gd name="connsiteY543" fmla="*/ 2742112 h 6858000"/>
              <a:gd name="connsiteX544" fmla="*/ 7131592 w 7467600"/>
              <a:gd name="connsiteY544" fmla="*/ 2672096 h 6858000"/>
              <a:gd name="connsiteX545" fmla="*/ 6996344 w 7467600"/>
              <a:gd name="connsiteY545" fmla="*/ 2518310 h 6858000"/>
              <a:gd name="connsiteX546" fmla="*/ 6735495 w 7467600"/>
              <a:gd name="connsiteY546" fmla="*/ 2196890 h 6858000"/>
              <a:gd name="connsiteX547" fmla="*/ 6721901 w 7467600"/>
              <a:gd name="connsiteY547" fmla="*/ 2179274 h 6858000"/>
              <a:gd name="connsiteX548" fmla="*/ 6604735 w 7467600"/>
              <a:gd name="connsiteY548" fmla="*/ 2041381 h 6858000"/>
              <a:gd name="connsiteX549" fmla="*/ 6591670 w 7467600"/>
              <a:gd name="connsiteY549" fmla="*/ 1988277 h 6858000"/>
              <a:gd name="connsiteX550" fmla="*/ 6747349 w 7467600"/>
              <a:gd name="connsiteY550" fmla="*/ 2160069 h 6858000"/>
              <a:gd name="connsiteX551" fmla="*/ 6760943 w 7467600"/>
              <a:gd name="connsiteY551" fmla="*/ 2177686 h 6858000"/>
              <a:gd name="connsiteX552" fmla="*/ 7021065 w 7467600"/>
              <a:gd name="connsiteY552" fmla="*/ 2498102 h 6858000"/>
              <a:gd name="connsiteX553" fmla="*/ 7155223 w 7467600"/>
              <a:gd name="connsiteY553" fmla="*/ 2650386 h 6858000"/>
              <a:gd name="connsiteX554" fmla="*/ 7203167 w 7467600"/>
              <a:gd name="connsiteY554" fmla="*/ 2697288 h 6858000"/>
              <a:gd name="connsiteX555" fmla="*/ 6937703 w 7467600"/>
              <a:gd name="connsiteY555" fmla="*/ 2321981 h 6858000"/>
              <a:gd name="connsiteX556" fmla="*/ 6591670 w 7467600"/>
              <a:gd name="connsiteY556" fmla="*/ 1988277 h 6858000"/>
              <a:gd name="connsiteX557" fmla="*/ 5798671 w 7467600"/>
              <a:gd name="connsiteY557" fmla="*/ 1981601 h 6858000"/>
              <a:gd name="connsiteX558" fmla="*/ 5754709 w 7467600"/>
              <a:gd name="connsiteY558" fmla="*/ 2071454 h 6858000"/>
              <a:gd name="connsiteX559" fmla="*/ 5763044 w 7467600"/>
              <a:gd name="connsiteY559" fmla="*/ 2842206 h 6858000"/>
              <a:gd name="connsiteX560" fmla="*/ 5764974 w 7467600"/>
              <a:gd name="connsiteY560" fmla="*/ 2799609 h 6858000"/>
              <a:gd name="connsiteX561" fmla="*/ 5767665 w 7467600"/>
              <a:gd name="connsiteY561" fmla="*/ 2666409 h 6858000"/>
              <a:gd name="connsiteX562" fmla="*/ 5763055 w 7467600"/>
              <a:gd name="connsiteY562" fmla="*/ 2579705 h 6858000"/>
              <a:gd name="connsiteX563" fmla="*/ 5758079 w 7467600"/>
              <a:gd name="connsiteY563" fmla="*/ 2492508 h 6858000"/>
              <a:gd name="connsiteX564" fmla="*/ 5779325 w 7467600"/>
              <a:gd name="connsiteY564" fmla="*/ 2197069 h 6858000"/>
              <a:gd name="connsiteX565" fmla="*/ 5798671 w 7467600"/>
              <a:gd name="connsiteY565" fmla="*/ 1981601 h 6858000"/>
              <a:gd name="connsiteX566" fmla="*/ 5829202 w 7467600"/>
              <a:gd name="connsiteY566" fmla="*/ 1971679 h 6858000"/>
              <a:gd name="connsiteX567" fmla="*/ 5809558 w 7467600"/>
              <a:gd name="connsiteY567" fmla="*/ 2198043 h 6858000"/>
              <a:gd name="connsiteX568" fmla="*/ 5788653 w 7467600"/>
              <a:gd name="connsiteY568" fmla="*/ 2489430 h 6858000"/>
              <a:gd name="connsiteX569" fmla="*/ 5793439 w 7467600"/>
              <a:gd name="connsiteY569" fmla="*/ 2575235 h 6858000"/>
              <a:gd name="connsiteX570" fmla="*/ 5796837 w 7467600"/>
              <a:gd name="connsiteY570" fmla="*/ 2637633 h 6858000"/>
              <a:gd name="connsiteX571" fmla="*/ 5818614 w 7467600"/>
              <a:gd name="connsiteY571" fmla="*/ 2473055 h 6858000"/>
              <a:gd name="connsiteX572" fmla="*/ 5829202 w 7467600"/>
              <a:gd name="connsiteY572" fmla="*/ 1971679 h 6858000"/>
              <a:gd name="connsiteX573" fmla="*/ 5911389 w 7467600"/>
              <a:gd name="connsiteY573" fmla="*/ 1898371 h 6858000"/>
              <a:gd name="connsiteX574" fmla="*/ 6237627 w 7467600"/>
              <a:gd name="connsiteY574" fmla="*/ 2231921 h 6858000"/>
              <a:gd name="connsiteX575" fmla="*/ 5911389 w 7467600"/>
              <a:gd name="connsiteY575" fmla="*/ 1898371 h 6858000"/>
              <a:gd name="connsiteX576" fmla="*/ 6944437 w 7467600"/>
              <a:gd name="connsiteY576" fmla="*/ 1575402 h 6858000"/>
              <a:gd name="connsiteX577" fmla="*/ 6304730 w 7467600"/>
              <a:gd name="connsiteY577" fmla="*/ 1766654 h 6858000"/>
              <a:gd name="connsiteX578" fmla="*/ 6944437 w 7467600"/>
              <a:gd name="connsiteY578" fmla="*/ 1575402 h 6858000"/>
              <a:gd name="connsiteX579" fmla="*/ 7019523 w 7467600"/>
              <a:gd name="connsiteY579" fmla="*/ 1519450 h 6858000"/>
              <a:gd name="connsiteX580" fmla="*/ 6298091 w 7467600"/>
              <a:gd name="connsiteY580" fmla="*/ 1737122 h 6858000"/>
              <a:gd name="connsiteX581" fmla="*/ 7019523 w 7467600"/>
              <a:gd name="connsiteY581" fmla="*/ 1519450 h 6858000"/>
              <a:gd name="connsiteX582" fmla="*/ 2399523 w 7467600"/>
              <a:gd name="connsiteY582" fmla="*/ 1428234 h 6858000"/>
              <a:gd name="connsiteX583" fmla="*/ 2224982 w 7467600"/>
              <a:gd name="connsiteY583" fmla="*/ 1826201 h 6858000"/>
              <a:gd name="connsiteX584" fmla="*/ 2096099 w 7467600"/>
              <a:gd name="connsiteY584" fmla="*/ 2345900 h 6858000"/>
              <a:gd name="connsiteX585" fmla="*/ 2283317 w 7467600"/>
              <a:gd name="connsiteY585" fmla="*/ 1796925 h 6858000"/>
              <a:gd name="connsiteX586" fmla="*/ 2399523 w 7467600"/>
              <a:gd name="connsiteY586" fmla="*/ 1428234 h 6858000"/>
              <a:gd name="connsiteX587" fmla="*/ 2448558 w 7467600"/>
              <a:gd name="connsiteY587" fmla="*/ 1373435 h 6858000"/>
              <a:gd name="connsiteX588" fmla="*/ 2312521 w 7467600"/>
              <a:gd name="connsiteY588" fmla="*/ 1806140 h 6858000"/>
              <a:gd name="connsiteX589" fmla="*/ 2127533 w 7467600"/>
              <a:gd name="connsiteY589" fmla="*/ 2348380 h 6858000"/>
              <a:gd name="connsiteX590" fmla="*/ 2358080 w 7467600"/>
              <a:gd name="connsiteY590" fmla="*/ 1866134 h 6858000"/>
              <a:gd name="connsiteX591" fmla="*/ 2407436 w 7467600"/>
              <a:gd name="connsiteY591" fmla="*/ 1651070 h 6858000"/>
              <a:gd name="connsiteX592" fmla="*/ 2448558 w 7467600"/>
              <a:gd name="connsiteY592" fmla="*/ 1373435 h 6858000"/>
              <a:gd name="connsiteX593" fmla="*/ 278707 w 7467600"/>
              <a:gd name="connsiteY593" fmla="*/ 1352270 h 6858000"/>
              <a:gd name="connsiteX594" fmla="*/ 321570 w 7467600"/>
              <a:gd name="connsiteY594" fmla="*/ 1861610 h 6858000"/>
              <a:gd name="connsiteX595" fmla="*/ 294281 w 7467600"/>
              <a:gd name="connsiteY595" fmla="*/ 1440658 h 6858000"/>
              <a:gd name="connsiteX596" fmla="*/ 278707 w 7467600"/>
              <a:gd name="connsiteY596" fmla="*/ 1352270 h 6858000"/>
              <a:gd name="connsiteX597" fmla="*/ 1423821 w 7467600"/>
              <a:gd name="connsiteY597" fmla="*/ 1351958 h 6858000"/>
              <a:gd name="connsiteX598" fmla="*/ 1638521 w 7467600"/>
              <a:gd name="connsiteY598" fmla="*/ 1908470 h 6858000"/>
              <a:gd name="connsiteX599" fmla="*/ 1754199 w 7467600"/>
              <a:gd name="connsiteY599" fmla="*/ 2149284 h 6858000"/>
              <a:gd name="connsiteX600" fmla="*/ 1908359 w 7467600"/>
              <a:gd name="connsiteY600" fmla="*/ 2364988 h 6858000"/>
              <a:gd name="connsiteX601" fmla="*/ 1647661 w 7467600"/>
              <a:gd name="connsiteY601" fmla="*/ 1825945 h 6858000"/>
              <a:gd name="connsiteX602" fmla="*/ 1423821 w 7467600"/>
              <a:gd name="connsiteY602" fmla="*/ 1351958 h 6858000"/>
              <a:gd name="connsiteX603" fmla="*/ 1431890 w 7467600"/>
              <a:gd name="connsiteY603" fmla="*/ 1306475 h 6858000"/>
              <a:gd name="connsiteX604" fmla="*/ 1507597 w 7467600"/>
              <a:gd name="connsiteY604" fmla="*/ 1446132 h 6858000"/>
              <a:gd name="connsiteX605" fmla="*/ 1674586 w 7467600"/>
              <a:gd name="connsiteY605" fmla="*/ 1813832 h 6858000"/>
              <a:gd name="connsiteX606" fmla="*/ 1815950 w 7467600"/>
              <a:gd name="connsiteY606" fmla="*/ 2128564 h 6858000"/>
              <a:gd name="connsiteX607" fmla="*/ 1984242 w 7467600"/>
              <a:gd name="connsiteY607" fmla="*/ 2430829 h 6858000"/>
              <a:gd name="connsiteX608" fmla="*/ 2014023 w 7467600"/>
              <a:gd name="connsiteY608" fmla="*/ 2450995 h 6858000"/>
              <a:gd name="connsiteX609" fmla="*/ 1747337 w 7467600"/>
              <a:gd name="connsiteY609" fmla="*/ 1855264 h 6858000"/>
              <a:gd name="connsiteX610" fmla="*/ 1533749 w 7467600"/>
              <a:gd name="connsiteY610" fmla="*/ 1478656 h 6858000"/>
              <a:gd name="connsiteX611" fmla="*/ 1431890 w 7467600"/>
              <a:gd name="connsiteY611" fmla="*/ 1306475 h 6858000"/>
              <a:gd name="connsiteX612" fmla="*/ 5052692 w 7467600"/>
              <a:gd name="connsiteY612" fmla="*/ 1292994 h 6858000"/>
              <a:gd name="connsiteX613" fmla="*/ 5200661 w 7467600"/>
              <a:gd name="connsiteY613" fmla="*/ 1635186 h 6858000"/>
              <a:gd name="connsiteX614" fmla="*/ 5297138 w 7467600"/>
              <a:gd name="connsiteY614" fmla="*/ 1906351 h 6858000"/>
              <a:gd name="connsiteX615" fmla="*/ 5052692 w 7467600"/>
              <a:gd name="connsiteY615" fmla="*/ 1292994 h 6858000"/>
              <a:gd name="connsiteX616" fmla="*/ 5009948 w 7467600"/>
              <a:gd name="connsiteY616" fmla="*/ 1273619 h 6858000"/>
              <a:gd name="connsiteX617" fmla="*/ 5121777 w 7467600"/>
              <a:gd name="connsiteY617" fmla="*/ 1654213 h 6858000"/>
              <a:gd name="connsiteX618" fmla="*/ 5293545 w 7467600"/>
              <a:gd name="connsiteY618" fmla="*/ 2072247 h 6858000"/>
              <a:gd name="connsiteX619" fmla="*/ 5294042 w 7467600"/>
              <a:gd name="connsiteY619" fmla="*/ 2065019 h 6858000"/>
              <a:gd name="connsiteX620" fmla="*/ 5171936 w 7467600"/>
              <a:gd name="connsiteY620" fmla="*/ 1647613 h 6858000"/>
              <a:gd name="connsiteX621" fmla="*/ 5009948 w 7467600"/>
              <a:gd name="connsiteY621" fmla="*/ 1273619 h 6858000"/>
              <a:gd name="connsiteX622" fmla="*/ 655236 w 7467600"/>
              <a:gd name="connsiteY622" fmla="*/ 1268632 h 6858000"/>
              <a:gd name="connsiteX623" fmla="*/ 839521 w 7467600"/>
              <a:gd name="connsiteY623" fmla="*/ 1685315 h 6858000"/>
              <a:gd name="connsiteX624" fmla="*/ 1109416 w 7467600"/>
              <a:gd name="connsiteY624" fmla="*/ 2061663 h 6858000"/>
              <a:gd name="connsiteX625" fmla="*/ 1298300 w 7467600"/>
              <a:gd name="connsiteY625" fmla="*/ 2247742 h 6858000"/>
              <a:gd name="connsiteX626" fmla="*/ 1125871 w 7467600"/>
              <a:gd name="connsiteY626" fmla="*/ 1989513 h 6858000"/>
              <a:gd name="connsiteX627" fmla="*/ 981574 w 7467600"/>
              <a:gd name="connsiteY627" fmla="*/ 1783157 h 6858000"/>
              <a:gd name="connsiteX628" fmla="*/ 922198 w 7467600"/>
              <a:gd name="connsiteY628" fmla="*/ 1677437 h 6858000"/>
              <a:gd name="connsiteX629" fmla="*/ 869293 w 7467600"/>
              <a:gd name="connsiteY629" fmla="*/ 1583214 h 6858000"/>
              <a:gd name="connsiteX630" fmla="*/ 751431 w 7467600"/>
              <a:gd name="connsiteY630" fmla="*/ 1405731 h 6858000"/>
              <a:gd name="connsiteX631" fmla="*/ 655236 w 7467600"/>
              <a:gd name="connsiteY631" fmla="*/ 1268632 h 6858000"/>
              <a:gd name="connsiteX632" fmla="*/ 6516292 w 7467600"/>
              <a:gd name="connsiteY632" fmla="*/ 1263064 h 6858000"/>
              <a:gd name="connsiteX633" fmla="*/ 5736320 w 7467600"/>
              <a:gd name="connsiteY633" fmla="*/ 1501803 h 6858000"/>
              <a:gd name="connsiteX634" fmla="*/ 6516292 w 7467600"/>
              <a:gd name="connsiteY634" fmla="*/ 1263064 h 6858000"/>
              <a:gd name="connsiteX635" fmla="*/ 291466 w 7467600"/>
              <a:gd name="connsiteY635" fmla="*/ 1250369 h 6858000"/>
              <a:gd name="connsiteX636" fmla="*/ 323180 w 7467600"/>
              <a:gd name="connsiteY636" fmla="*/ 1435283 h 6858000"/>
              <a:gd name="connsiteX637" fmla="*/ 349381 w 7467600"/>
              <a:gd name="connsiteY637" fmla="*/ 1875041 h 6858000"/>
              <a:gd name="connsiteX638" fmla="*/ 374363 w 7467600"/>
              <a:gd name="connsiteY638" fmla="*/ 1506494 h 6858000"/>
              <a:gd name="connsiteX639" fmla="*/ 302168 w 7467600"/>
              <a:gd name="connsiteY639" fmla="*/ 1274495 h 6858000"/>
              <a:gd name="connsiteX640" fmla="*/ 291466 w 7467600"/>
              <a:gd name="connsiteY640" fmla="*/ 1250369 h 6858000"/>
              <a:gd name="connsiteX641" fmla="*/ 678222 w 7467600"/>
              <a:gd name="connsiteY641" fmla="*/ 1248670 h 6858000"/>
              <a:gd name="connsiteX642" fmla="*/ 775536 w 7467600"/>
              <a:gd name="connsiteY642" fmla="*/ 1388015 h 6858000"/>
              <a:gd name="connsiteX643" fmla="*/ 894529 w 7467600"/>
              <a:gd name="connsiteY643" fmla="*/ 1567739 h 6858000"/>
              <a:gd name="connsiteX644" fmla="*/ 948000 w 7467600"/>
              <a:gd name="connsiteY644" fmla="*/ 1663088 h 6858000"/>
              <a:gd name="connsiteX645" fmla="*/ 1006812 w 7467600"/>
              <a:gd name="connsiteY645" fmla="*/ 1767683 h 6858000"/>
              <a:gd name="connsiteX646" fmla="*/ 1149133 w 7467600"/>
              <a:gd name="connsiteY646" fmla="*/ 1971513 h 6858000"/>
              <a:gd name="connsiteX647" fmla="*/ 1333952 w 7467600"/>
              <a:gd name="connsiteY647" fmla="*/ 2251620 h 6858000"/>
              <a:gd name="connsiteX648" fmla="*/ 1337329 w 7467600"/>
              <a:gd name="connsiteY648" fmla="*/ 2258350 h 6858000"/>
              <a:gd name="connsiteX649" fmla="*/ 1014726 w 7467600"/>
              <a:gd name="connsiteY649" fmla="*/ 1615556 h 6858000"/>
              <a:gd name="connsiteX650" fmla="*/ 678222 w 7467600"/>
              <a:gd name="connsiteY650" fmla="*/ 1248670 h 6858000"/>
              <a:gd name="connsiteX651" fmla="*/ 6691602 w 7467600"/>
              <a:gd name="connsiteY651" fmla="*/ 1140573 h 6858000"/>
              <a:gd name="connsiteX652" fmla="*/ 6571100 w 7467600"/>
              <a:gd name="connsiteY652" fmla="*/ 1183662 h 6858000"/>
              <a:gd name="connsiteX653" fmla="*/ 6241687 w 7467600"/>
              <a:gd name="connsiteY653" fmla="*/ 1257600 h 6858000"/>
              <a:gd name="connsiteX654" fmla="*/ 5693009 w 7467600"/>
              <a:gd name="connsiteY654" fmla="*/ 1478256 h 6858000"/>
              <a:gd name="connsiteX655" fmla="*/ 6548420 w 7467600"/>
              <a:gd name="connsiteY655" fmla="*/ 1214599 h 6858000"/>
              <a:gd name="connsiteX656" fmla="*/ 6605473 w 7467600"/>
              <a:gd name="connsiteY656" fmla="*/ 1184686 h 6858000"/>
              <a:gd name="connsiteX657" fmla="*/ 6691602 w 7467600"/>
              <a:gd name="connsiteY657" fmla="*/ 1140573 h 6858000"/>
              <a:gd name="connsiteX658" fmla="*/ 4002475 w 7467600"/>
              <a:gd name="connsiteY658" fmla="*/ 1037802 h 6858000"/>
              <a:gd name="connsiteX659" fmla="*/ 4000324 w 7467600"/>
              <a:gd name="connsiteY659" fmla="*/ 1039362 h 6858000"/>
              <a:gd name="connsiteX660" fmla="*/ 4002862 w 7467600"/>
              <a:gd name="connsiteY660" fmla="*/ 1042866 h 6858000"/>
              <a:gd name="connsiteX661" fmla="*/ 4002475 w 7467600"/>
              <a:gd name="connsiteY661" fmla="*/ 1037802 h 6858000"/>
              <a:gd name="connsiteX662" fmla="*/ 506322 w 7467600"/>
              <a:gd name="connsiteY662" fmla="*/ 1020997 h 6858000"/>
              <a:gd name="connsiteX663" fmla="*/ 533068 w 7467600"/>
              <a:gd name="connsiteY663" fmla="*/ 1029409 h 6858000"/>
              <a:gd name="connsiteX664" fmla="*/ 1232525 w 7467600"/>
              <a:gd name="connsiteY664" fmla="*/ 1804675 h 6858000"/>
              <a:gd name="connsiteX665" fmla="*/ 1388858 w 7467600"/>
              <a:gd name="connsiteY665" fmla="*/ 2368011 h 6858000"/>
              <a:gd name="connsiteX666" fmla="*/ 1384098 w 7467600"/>
              <a:gd name="connsiteY666" fmla="*/ 2378125 h 6858000"/>
              <a:gd name="connsiteX667" fmla="*/ 1425393 w 7467600"/>
              <a:gd name="connsiteY667" fmla="*/ 2589124 h 6858000"/>
              <a:gd name="connsiteX668" fmla="*/ 1424001 w 7467600"/>
              <a:gd name="connsiteY668" fmla="*/ 2597541 h 6858000"/>
              <a:gd name="connsiteX669" fmla="*/ 2152729 w 7467600"/>
              <a:gd name="connsiteY669" fmla="*/ 2864487 h 6858000"/>
              <a:gd name="connsiteX670" fmla="*/ 2020609 w 7467600"/>
              <a:gd name="connsiteY670" fmla="*/ 2539671 h 6858000"/>
              <a:gd name="connsiteX671" fmla="*/ 2018920 w 7467600"/>
              <a:gd name="connsiteY671" fmla="*/ 2536309 h 6858000"/>
              <a:gd name="connsiteX672" fmla="*/ 1342441 w 7467600"/>
              <a:gd name="connsiteY672" fmla="*/ 1173017 h 6858000"/>
              <a:gd name="connsiteX673" fmla="*/ 1367925 w 7467600"/>
              <a:gd name="connsiteY673" fmla="*/ 1135648 h 6858000"/>
              <a:gd name="connsiteX674" fmla="*/ 1771401 w 7467600"/>
              <a:gd name="connsiteY674" fmla="*/ 1806673 h 6858000"/>
              <a:gd name="connsiteX675" fmla="*/ 1972385 w 7467600"/>
              <a:gd name="connsiteY675" fmla="*/ 2198735 h 6858000"/>
              <a:gd name="connsiteX676" fmla="*/ 2040892 w 7467600"/>
              <a:gd name="connsiteY676" fmla="*/ 2405205 h 6858000"/>
              <a:gd name="connsiteX677" fmla="*/ 2131689 w 7467600"/>
              <a:gd name="connsiteY677" fmla="*/ 1936926 h 6858000"/>
              <a:gd name="connsiteX678" fmla="*/ 2454820 w 7467600"/>
              <a:gd name="connsiteY678" fmla="*/ 1248808 h 6858000"/>
              <a:gd name="connsiteX679" fmla="*/ 2492512 w 7467600"/>
              <a:gd name="connsiteY679" fmla="*/ 1302920 h 6858000"/>
              <a:gd name="connsiteX680" fmla="*/ 2081216 w 7467600"/>
              <a:gd name="connsiteY680" fmla="*/ 2527513 h 6858000"/>
              <a:gd name="connsiteX681" fmla="*/ 2081211 w 7467600"/>
              <a:gd name="connsiteY681" fmla="*/ 2528916 h 6858000"/>
              <a:gd name="connsiteX682" fmla="*/ 2199067 w 7467600"/>
              <a:gd name="connsiteY682" fmla="*/ 2884061 h 6858000"/>
              <a:gd name="connsiteX683" fmla="*/ 3192586 w 7467600"/>
              <a:gd name="connsiteY683" fmla="*/ 3411496 h 6858000"/>
              <a:gd name="connsiteX684" fmla="*/ 3182620 w 7467600"/>
              <a:gd name="connsiteY684" fmla="*/ 3483279 h 6858000"/>
              <a:gd name="connsiteX685" fmla="*/ 2435119 w 7467600"/>
              <a:gd name="connsiteY685" fmla="*/ 3080173 h 6858000"/>
              <a:gd name="connsiteX686" fmla="*/ 2410152 w 7467600"/>
              <a:gd name="connsiteY686" fmla="*/ 3063751 h 6858000"/>
              <a:gd name="connsiteX687" fmla="*/ 2408099 w 7467600"/>
              <a:gd name="connsiteY687" fmla="*/ 3064403 h 6858000"/>
              <a:gd name="connsiteX688" fmla="*/ 2407218 w 7467600"/>
              <a:gd name="connsiteY688" fmla="*/ 3070324 h 6858000"/>
              <a:gd name="connsiteX689" fmla="*/ 2380138 w 7467600"/>
              <a:gd name="connsiteY689" fmla="*/ 3099341 h 6858000"/>
              <a:gd name="connsiteX690" fmla="*/ 1765923 w 7467600"/>
              <a:gd name="connsiteY690" fmla="*/ 3581043 h 6858000"/>
              <a:gd name="connsiteX691" fmla="*/ 1702258 w 7467600"/>
              <a:gd name="connsiteY691" fmla="*/ 3612286 h 6858000"/>
              <a:gd name="connsiteX692" fmla="*/ 1538370 w 7467600"/>
              <a:gd name="connsiteY692" fmla="*/ 3811804 h 6858000"/>
              <a:gd name="connsiteX693" fmla="*/ 542867 w 7467600"/>
              <a:gd name="connsiteY693" fmla="*/ 4944092 h 6858000"/>
              <a:gd name="connsiteX694" fmla="*/ 515800 w 7467600"/>
              <a:gd name="connsiteY694" fmla="*/ 4862180 h 6858000"/>
              <a:gd name="connsiteX695" fmla="*/ 909145 w 7467600"/>
              <a:gd name="connsiteY695" fmla="*/ 4199225 h 6858000"/>
              <a:gd name="connsiteX696" fmla="*/ 1214067 w 7467600"/>
              <a:gd name="connsiteY696" fmla="*/ 3908561 h 6858000"/>
              <a:gd name="connsiteX697" fmla="*/ 640967 w 7467600"/>
              <a:gd name="connsiteY697" fmla="*/ 4105601 h 6858000"/>
              <a:gd name="connsiteX698" fmla="*/ 112563 w 7467600"/>
              <a:gd name="connsiteY698" fmla="*/ 4396952 h 6858000"/>
              <a:gd name="connsiteX699" fmla="*/ 0 w 7467600"/>
              <a:gd name="connsiteY699" fmla="*/ 4466006 h 6858000"/>
              <a:gd name="connsiteX700" fmla="*/ 0 w 7467600"/>
              <a:gd name="connsiteY700" fmla="*/ 4233763 h 6858000"/>
              <a:gd name="connsiteX701" fmla="*/ 36881 w 7467600"/>
              <a:gd name="connsiteY701" fmla="*/ 4200118 h 6858000"/>
              <a:gd name="connsiteX702" fmla="*/ 910534 w 7467600"/>
              <a:gd name="connsiteY702" fmla="*/ 3629753 h 6858000"/>
              <a:gd name="connsiteX703" fmla="*/ 1578717 w 7467600"/>
              <a:gd name="connsiteY703" fmla="*/ 3575982 h 6858000"/>
              <a:gd name="connsiteX704" fmla="*/ 2338780 w 7467600"/>
              <a:gd name="connsiteY704" fmla="*/ 3033725 h 6858000"/>
              <a:gd name="connsiteX705" fmla="*/ 1807991 w 7467600"/>
              <a:gd name="connsiteY705" fmla="*/ 2807184 h 6858000"/>
              <a:gd name="connsiteX706" fmla="*/ 1416358 w 7467600"/>
              <a:gd name="connsiteY706" fmla="*/ 3112571 h 6858000"/>
              <a:gd name="connsiteX707" fmla="*/ 939066 w 7467600"/>
              <a:gd name="connsiteY707" fmla="*/ 3378798 h 6858000"/>
              <a:gd name="connsiteX708" fmla="*/ 115099 w 7467600"/>
              <a:gd name="connsiteY708" fmla="*/ 3607650 h 6858000"/>
              <a:gd name="connsiteX709" fmla="*/ 97284 w 7467600"/>
              <a:gd name="connsiteY709" fmla="*/ 3520393 h 6858000"/>
              <a:gd name="connsiteX710" fmla="*/ 922050 w 7467600"/>
              <a:gd name="connsiteY710" fmla="*/ 3074867 h 6858000"/>
              <a:gd name="connsiteX711" fmla="*/ 1405265 w 7467600"/>
              <a:gd name="connsiteY711" fmla="*/ 3016319 h 6858000"/>
              <a:gd name="connsiteX712" fmla="*/ 1407512 w 7467600"/>
              <a:gd name="connsiteY712" fmla="*/ 3018001 h 6858000"/>
              <a:gd name="connsiteX713" fmla="*/ 1726266 w 7467600"/>
              <a:gd name="connsiteY713" fmla="*/ 2777274 h 6858000"/>
              <a:gd name="connsiteX714" fmla="*/ 625390 w 7467600"/>
              <a:gd name="connsiteY714" fmla="*/ 2514541 h 6858000"/>
              <a:gd name="connsiteX715" fmla="*/ 619799 w 7467600"/>
              <a:gd name="connsiteY715" fmla="*/ 2527180 h 6858000"/>
              <a:gd name="connsiteX716" fmla="*/ 310030 w 7467600"/>
              <a:gd name="connsiteY716" fmla="*/ 2771818 h 6858000"/>
              <a:gd name="connsiteX717" fmla="*/ 173877 w 7467600"/>
              <a:gd name="connsiteY717" fmla="*/ 2937056 h 6858000"/>
              <a:gd name="connsiteX718" fmla="*/ 77889 w 7467600"/>
              <a:gd name="connsiteY718" fmla="*/ 3138440 h 6858000"/>
              <a:gd name="connsiteX719" fmla="*/ 0 w 7467600"/>
              <a:gd name="connsiteY719" fmla="*/ 3271395 h 6858000"/>
              <a:gd name="connsiteX720" fmla="*/ 0 w 7467600"/>
              <a:gd name="connsiteY720" fmla="*/ 3153002 h 6858000"/>
              <a:gd name="connsiteX721" fmla="*/ 2386 w 7467600"/>
              <a:gd name="connsiteY721" fmla="*/ 3149203 h 6858000"/>
              <a:gd name="connsiteX722" fmla="*/ 89753 w 7467600"/>
              <a:gd name="connsiteY722" fmla="*/ 2987702 h 6858000"/>
              <a:gd name="connsiteX723" fmla="*/ 76869 w 7467600"/>
              <a:gd name="connsiteY723" fmla="*/ 3005404 h 6858000"/>
              <a:gd name="connsiteX724" fmla="*/ 32049 w 7467600"/>
              <a:gd name="connsiteY724" fmla="*/ 3065814 h 6858000"/>
              <a:gd name="connsiteX725" fmla="*/ 0 w 7467600"/>
              <a:gd name="connsiteY725" fmla="*/ 3108744 h 6858000"/>
              <a:gd name="connsiteX726" fmla="*/ 0 w 7467600"/>
              <a:gd name="connsiteY726" fmla="*/ 3058059 h 6858000"/>
              <a:gd name="connsiteX727" fmla="*/ 7610 w 7467600"/>
              <a:gd name="connsiteY727" fmla="*/ 3047889 h 6858000"/>
              <a:gd name="connsiteX728" fmla="*/ 52419 w 7467600"/>
              <a:gd name="connsiteY728" fmla="*/ 2987479 h 6858000"/>
              <a:gd name="connsiteX729" fmla="*/ 59142 w 7467600"/>
              <a:gd name="connsiteY729" fmla="*/ 2978488 h 6858000"/>
              <a:gd name="connsiteX730" fmla="*/ 0 w 7467600"/>
              <a:gd name="connsiteY730" fmla="*/ 3015334 h 6858000"/>
              <a:gd name="connsiteX731" fmla="*/ 0 w 7467600"/>
              <a:gd name="connsiteY731" fmla="*/ 2914286 h 6858000"/>
              <a:gd name="connsiteX732" fmla="*/ 36383 w 7467600"/>
              <a:gd name="connsiteY732" fmla="*/ 2901128 h 6858000"/>
              <a:gd name="connsiteX733" fmla="*/ 156329 w 7467600"/>
              <a:gd name="connsiteY733" fmla="*/ 2840533 h 6858000"/>
              <a:gd name="connsiteX734" fmla="*/ 358355 w 7467600"/>
              <a:gd name="connsiteY734" fmla="*/ 2620471 h 6858000"/>
              <a:gd name="connsiteX735" fmla="*/ 510577 w 7467600"/>
              <a:gd name="connsiteY735" fmla="*/ 2501244 h 6858000"/>
              <a:gd name="connsiteX736" fmla="*/ 211967 w 7467600"/>
              <a:gd name="connsiteY736" fmla="*/ 2479171 h 6858000"/>
              <a:gd name="connsiteX737" fmla="*/ 0 w 7467600"/>
              <a:gd name="connsiteY737" fmla="*/ 2476398 h 6858000"/>
              <a:gd name="connsiteX738" fmla="*/ 0 w 7467600"/>
              <a:gd name="connsiteY738" fmla="*/ 2389189 h 6858000"/>
              <a:gd name="connsiteX739" fmla="*/ 103062 w 7467600"/>
              <a:gd name="connsiteY739" fmla="*/ 2389518 h 6858000"/>
              <a:gd name="connsiteX740" fmla="*/ 510734 w 7467600"/>
              <a:gd name="connsiteY740" fmla="*/ 2416201 h 6858000"/>
              <a:gd name="connsiteX741" fmla="*/ 279257 w 7467600"/>
              <a:gd name="connsiteY741" fmla="*/ 2092102 h 6858000"/>
              <a:gd name="connsiteX742" fmla="*/ 65265 w 7467600"/>
              <a:gd name="connsiteY742" fmla="*/ 2006049 h 6858000"/>
              <a:gd name="connsiteX743" fmla="*/ 0 w 7467600"/>
              <a:gd name="connsiteY743" fmla="*/ 1982532 h 6858000"/>
              <a:gd name="connsiteX744" fmla="*/ 0 w 7467600"/>
              <a:gd name="connsiteY744" fmla="*/ 1912789 h 6858000"/>
              <a:gd name="connsiteX745" fmla="*/ 97460 w 7467600"/>
              <a:gd name="connsiteY745" fmla="*/ 1953725 h 6858000"/>
              <a:gd name="connsiteX746" fmla="*/ 221272 w 7467600"/>
              <a:gd name="connsiteY746" fmla="*/ 1980766 h 6858000"/>
              <a:gd name="connsiteX747" fmla="*/ 116765 w 7467600"/>
              <a:gd name="connsiteY747" fmla="*/ 1911033 h 6858000"/>
              <a:gd name="connsiteX748" fmla="*/ 16405 w 7467600"/>
              <a:gd name="connsiteY748" fmla="*/ 1803412 h 6858000"/>
              <a:gd name="connsiteX749" fmla="*/ 0 w 7467600"/>
              <a:gd name="connsiteY749" fmla="*/ 1784777 h 6858000"/>
              <a:gd name="connsiteX750" fmla="*/ 0 w 7467600"/>
              <a:gd name="connsiteY750" fmla="*/ 1740082 h 6858000"/>
              <a:gd name="connsiteX751" fmla="*/ 39394 w 7467600"/>
              <a:gd name="connsiteY751" fmla="*/ 1784856 h 6858000"/>
              <a:gd name="connsiteX752" fmla="*/ 135813 w 7467600"/>
              <a:gd name="connsiteY752" fmla="*/ 1888838 h 6858000"/>
              <a:gd name="connsiteX753" fmla="*/ 242575 w 7467600"/>
              <a:gd name="connsiteY753" fmla="*/ 1958841 h 6858000"/>
              <a:gd name="connsiteX754" fmla="*/ 82197 w 7467600"/>
              <a:gd name="connsiteY754" fmla="*/ 1754826 h 6858000"/>
              <a:gd name="connsiteX755" fmla="*/ 0 w 7467600"/>
              <a:gd name="connsiteY755" fmla="*/ 1679650 h 6858000"/>
              <a:gd name="connsiteX756" fmla="*/ 0 w 7467600"/>
              <a:gd name="connsiteY756" fmla="*/ 1602463 h 6858000"/>
              <a:gd name="connsiteX757" fmla="*/ 84689 w 7467600"/>
              <a:gd name="connsiteY757" fmla="*/ 1677442 h 6858000"/>
              <a:gd name="connsiteX758" fmla="*/ 298437 w 7467600"/>
              <a:gd name="connsiteY758" fmla="*/ 1968019 h 6858000"/>
              <a:gd name="connsiteX759" fmla="*/ 227269 w 7467600"/>
              <a:gd name="connsiteY759" fmla="*/ 1114064 h 6858000"/>
              <a:gd name="connsiteX760" fmla="*/ 248003 w 7467600"/>
              <a:gd name="connsiteY760" fmla="*/ 1089613 h 6858000"/>
              <a:gd name="connsiteX761" fmla="*/ 427020 w 7467600"/>
              <a:gd name="connsiteY761" fmla="*/ 1619803 h 6858000"/>
              <a:gd name="connsiteX762" fmla="*/ 340345 w 7467600"/>
              <a:gd name="connsiteY762" fmla="*/ 2027739 h 6858000"/>
              <a:gd name="connsiteX763" fmla="*/ 360865 w 7467600"/>
              <a:gd name="connsiteY763" fmla="*/ 2044827 h 6858000"/>
              <a:gd name="connsiteX764" fmla="*/ 560414 w 7467600"/>
              <a:gd name="connsiteY764" fmla="*/ 2421457 h 6858000"/>
              <a:gd name="connsiteX765" fmla="*/ 1359703 w 7467600"/>
              <a:gd name="connsiteY765" fmla="*/ 2578554 h 6858000"/>
              <a:gd name="connsiteX766" fmla="*/ 1359422 w 7467600"/>
              <a:gd name="connsiteY766" fmla="*/ 2577994 h 6858000"/>
              <a:gd name="connsiteX767" fmla="*/ 828701 w 7467600"/>
              <a:gd name="connsiteY767" fmla="*/ 1839520 h 6858000"/>
              <a:gd name="connsiteX768" fmla="*/ 494427 w 7467600"/>
              <a:gd name="connsiteY768" fmla="*/ 1092333 h 6858000"/>
              <a:gd name="connsiteX769" fmla="*/ 506322 w 7467600"/>
              <a:gd name="connsiteY769" fmla="*/ 1020997 h 6858000"/>
              <a:gd name="connsiteX770" fmla="*/ 4570198 w 7467600"/>
              <a:gd name="connsiteY770" fmla="*/ 978081 h 6858000"/>
              <a:gd name="connsiteX771" fmla="*/ 4523691 w 7467600"/>
              <a:gd name="connsiteY771" fmla="*/ 1127776 h 6858000"/>
              <a:gd name="connsiteX772" fmla="*/ 4509875 w 7467600"/>
              <a:gd name="connsiteY772" fmla="*/ 1167552 h 6858000"/>
              <a:gd name="connsiteX773" fmla="*/ 4478168 w 7467600"/>
              <a:gd name="connsiteY773" fmla="*/ 1260735 h 6858000"/>
              <a:gd name="connsiteX774" fmla="*/ 4409309 w 7467600"/>
              <a:gd name="connsiteY774" fmla="*/ 1666996 h 6858000"/>
              <a:gd name="connsiteX775" fmla="*/ 4370031 w 7467600"/>
              <a:gd name="connsiteY775" fmla="*/ 1955666 h 6858000"/>
              <a:gd name="connsiteX776" fmla="*/ 4570198 w 7467600"/>
              <a:gd name="connsiteY776" fmla="*/ 978081 h 6858000"/>
              <a:gd name="connsiteX777" fmla="*/ 4557898 w 7467600"/>
              <a:gd name="connsiteY777" fmla="*/ 900011 h 6858000"/>
              <a:gd name="connsiteX778" fmla="*/ 4344840 w 7467600"/>
              <a:gd name="connsiteY778" fmla="*/ 1922038 h 6858000"/>
              <a:gd name="connsiteX779" fmla="*/ 4378710 w 7467600"/>
              <a:gd name="connsiteY779" fmla="*/ 1665516 h 6858000"/>
              <a:gd name="connsiteX780" fmla="*/ 4448798 w 7467600"/>
              <a:gd name="connsiteY780" fmla="*/ 1253024 h 6858000"/>
              <a:gd name="connsiteX781" fmla="*/ 4480315 w 7467600"/>
              <a:gd name="connsiteY781" fmla="*/ 1158454 h 6858000"/>
              <a:gd name="connsiteX782" fmla="*/ 4494133 w 7467600"/>
              <a:gd name="connsiteY782" fmla="*/ 1118676 h 6858000"/>
              <a:gd name="connsiteX783" fmla="*/ 4557898 w 7467600"/>
              <a:gd name="connsiteY783" fmla="*/ 900011 h 6858000"/>
              <a:gd name="connsiteX784" fmla="*/ 5870151 w 7467600"/>
              <a:gd name="connsiteY784" fmla="*/ 898890 h 6858000"/>
              <a:gd name="connsiteX785" fmla="*/ 5861335 w 7467600"/>
              <a:gd name="connsiteY785" fmla="*/ 899177 h 6858000"/>
              <a:gd name="connsiteX786" fmla="*/ 5843702 w 7467600"/>
              <a:gd name="connsiteY786" fmla="*/ 899748 h 6858000"/>
              <a:gd name="connsiteX787" fmla="*/ 5651107 w 7467600"/>
              <a:gd name="connsiteY787" fmla="*/ 920306 h 6858000"/>
              <a:gd name="connsiteX788" fmla="*/ 5459407 w 7467600"/>
              <a:gd name="connsiteY788" fmla="*/ 940975 h 6858000"/>
              <a:gd name="connsiteX789" fmla="*/ 5374846 w 7467600"/>
              <a:gd name="connsiteY789" fmla="*/ 941988 h 6858000"/>
              <a:gd name="connsiteX790" fmla="*/ 5256105 w 7467600"/>
              <a:gd name="connsiteY790" fmla="*/ 945632 h 6858000"/>
              <a:gd name="connsiteX791" fmla="*/ 5107071 w 7467600"/>
              <a:gd name="connsiteY791" fmla="*/ 969720 h 6858000"/>
              <a:gd name="connsiteX792" fmla="*/ 4998681 w 7467600"/>
              <a:gd name="connsiteY792" fmla="*/ 988771 h 6858000"/>
              <a:gd name="connsiteX793" fmla="*/ 5870151 w 7467600"/>
              <a:gd name="connsiteY793" fmla="*/ 898890 h 6858000"/>
              <a:gd name="connsiteX794" fmla="*/ 5504425 w 7467600"/>
              <a:gd name="connsiteY794" fmla="*/ 848067 h 6858000"/>
              <a:gd name="connsiteX795" fmla="*/ 4968849 w 7467600"/>
              <a:gd name="connsiteY795" fmla="*/ 962318 h 6858000"/>
              <a:gd name="connsiteX796" fmla="*/ 5104039 w 7467600"/>
              <a:gd name="connsiteY796" fmla="*/ 940634 h 6858000"/>
              <a:gd name="connsiteX797" fmla="*/ 5256311 w 7467600"/>
              <a:gd name="connsiteY797" fmla="*/ 916490 h 6858000"/>
              <a:gd name="connsiteX798" fmla="*/ 5377381 w 7467600"/>
              <a:gd name="connsiteY798" fmla="*/ 912671 h 6858000"/>
              <a:gd name="connsiteX799" fmla="*/ 5460148 w 7467600"/>
              <a:gd name="connsiteY799" fmla="*/ 911442 h 6858000"/>
              <a:gd name="connsiteX800" fmla="*/ 5648971 w 7467600"/>
              <a:gd name="connsiteY800" fmla="*/ 891331 h 6858000"/>
              <a:gd name="connsiteX801" fmla="*/ 5844807 w 7467600"/>
              <a:gd name="connsiteY801" fmla="*/ 870718 h 6858000"/>
              <a:gd name="connsiteX802" fmla="*/ 5862975 w 7467600"/>
              <a:gd name="connsiteY802" fmla="*/ 869756 h 6858000"/>
              <a:gd name="connsiteX803" fmla="*/ 5920887 w 7467600"/>
              <a:gd name="connsiteY803" fmla="*/ 865929 h 6858000"/>
              <a:gd name="connsiteX804" fmla="*/ 5504425 w 7467600"/>
              <a:gd name="connsiteY804" fmla="*/ 848067 h 6858000"/>
              <a:gd name="connsiteX805" fmla="*/ 3607114 w 7467600"/>
              <a:gd name="connsiteY805" fmla="*/ 467441 h 6858000"/>
              <a:gd name="connsiteX806" fmla="*/ 3296242 w 7467600"/>
              <a:gd name="connsiteY806" fmla="*/ 807991 h 6858000"/>
              <a:gd name="connsiteX807" fmla="*/ 3174674 w 7467600"/>
              <a:gd name="connsiteY807" fmla="*/ 919759 h 6858000"/>
              <a:gd name="connsiteX808" fmla="*/ 3042978 w 7467600"/>
              <a:gd name="connsiteY808" fmla="*/ 1054894 h 6858000"/>
              <a:gd name="connsiteX809" fmla="*/ 2968914 w 7467600"/>
              <a:gd name="connsiteY809" fmla="*/ 1133756 h 6858000"/>
              <a:gd name="connsiteX810" fmla="*/ 3103823 w 7467600"/>
              <a:gd name="connsiteY810" fmla="*/ 1026814 h 6858000"/>
              <a:gd name="connsiteX811" fmla="*/ 3607114 w 7467600"/>
              <a:gd name="connsiteY811" fmla="*/ 467441 h 6858000"/>
              <a:gd name="connsiteX812" fmla="*/ 3744487 w 7467600"/>
              <a:gd name="connsiteY812" fmla="*/ 383136 h 6858000"/>
              <a:gd name="connsiteX813" fmla="*/ 3970213 w 7467600"/>
              <a:gd name="connsiteY813" fmla="*/ 995559 h 6858000"/>
              <a:gd name="connsiteX814" fmla="*/ 3744487 w 7467600"/>
              <a:gd name="connsiteY814" fmla="*/ 383136 h 6858000"/>
              <a:gd name="connsiteX815" fmla="*/ 3624562 w 7467600"/>
              <a:gd name="connsiteY815" fmla="*/ 367041 h 6858000"/>
              <a:gd name="connsiteX816" fmla="*/ 3489712 w 7467600"/>
              <a:gd name="connsiteY816" fmla="*/ 485386 h 6858000"/>
              <a:gd name="connsiteX817" fmla="*/ 3182994 w 7467600"/>
              <a:gd name="connsiteY817" fmla="*/ 828265 h 6858000"/>
              <a:gd name="connsiteX818" fmla="*/ 2892114 w 7467600"/>
              <a:gd name="connsiteY818" fmla="*/ 1172635 h 6858000"/>
              <a:gd name="connsiteX819" fmla="*/ 3021459 w 7467600"/>
              <a:gd name="connsiteY819" fmla="*/ 1035385 h 6858000"/>
              <a:gd name="connsiteX820" fmla="*/ 3153873 w 7467600"/>
              <a:gd name="connsiteY820" fmla="*/ 898971 h 6858000"/>
              <a:gd name="connsiteX821" fmla="*/ 3276511 w 7467600"/>
              <a:gd name="connsiteY821" fmla="*/ 786423 h 6858000"/>
              <a:gd name="connsiteX822" fmla="*/ 3584154 w 7467600"/>
              <a:gd name="connsiteY822" fmla="*/ 448218 h 6858000"/>
              <a:gd name="connsiteX823" fmla="*/ 3624562 w 7467600"/>
              <a:gd name="connsiteY823" fmla="*/ 367041 h 6858000"/>
              <a:gd name="connsiteX824" fmla="*/ 3766672 w 7467600"/>
              <a:gd name="connsiteY824" fmla="*/ 359429 h 6858000"/>
              <a:gd name="connsiteX825" fmla="*/ 3996338 w 7467600"/>
              <a:gd name="connsiteY825" fmla="*/ 968237 h 6858000"/>
              <a:gd name="connsiteX826" fmla="*/ 3766672 w 7467600"/>
              <a:gd name="connsiteY826" fmla="*/ 359429 h 6858000"/>
              <a:gd name="connsiteX827" fmla="*/ 5805386 w 7467600"/>
              <a:gd name="connsiteY827" fmla="*/ 239240 h 6858000"/>
              <a:gd name="connsiteX828" fmla="*/ 5736947 w 7467600"/>
              <a:gd name="connsiteY828" fmla="*/ 261367 h 6858000"/>
              <a:gd name="connsiteX829" fmla="*/ 5427012 w 7467600"/>
              <a:gd name="connsiteY829" fmla="*/ 311272 h 6858000"/>
              <a:gd name="connsiteX830" fmla="*/ 5147818 w 7467600"/>
              <a:gd name="connsiteY830" fmla="*/ 322112 h 6858000"/>
              <a:gd name="connsiteX831" fmla="*/ 5060854 w 7467600"/>
              <a:gd name="connsiteY831" fmla="*/ 311882 h 6858000"/>
              <a:gd name="connsiteX832" fmla="*/ 4945989 w 7467600"/>
              <a:gd name="connsiteY832" fmla="*/ 300516 h 6858000"/>
              <a:gd name="connsiteX833" fmla="*/ 5410479 w 7467600"/>
              <a:gd name="connsiteY833" fmla="*/ 348434 h 6858000"/>
              <a:gd name="connsiteX834" fmla="*/ 5805386 w 7467600"/>
              <a:gd name="connsiteY834" fmla="*/ 239240 h 6858000"/>
              <a:gd name="connsiteX835" fmla="*/ 5905192 w 7467600"/>
              <a:gd name="connsiteY835" fmla="*/ 163079 h 6858000"/>
              <a:gd name="connsiteX836" fmla="*/ 5865655 w 7467600"/>
              <a:gd name="connsiteY836" fmla="*/ 171901 h 6858000"/>
              <a:gd name="connsiteX837" fmla="*/ 5259740 w 7467600"/>
              <a:gd name="connsiteY837" fmla="*/ 257013 h 6858000"/>
              <a:gd name="connsiteX838" fmla="*/ 5208466 w 7467600"/>
              <a:gd name="connsiteY838" fmla="*/ 257550 h 6858000"/>
              <a:gd name="connsiteX839" fmla="*/ 4980204 w 7467600"/>
              <a:gd name="connsiteY839" fmla="*/ 271903 h 6858000"/>
              <a:gd name="connsiteX840" fmla="*/ 5068068 w 7467600"/>
              <a:gd name="connsiteY840" fmla="*/ 282244 h 6858000"/>
              <a:gd name="connsiteX841" fmla="*/ 5153231 w 7467600"/>
              <a:gd name="connsiteY841" fmla="*/ 292240 h 6858000"/>
              <a:gd name="connsiteX842" fmla="*/ 5426491 w 7467600"/>
              <a:gd name="connsiteY842" fmla="*/ 281128 h 6858000"/>
              <a:gd name="connsiteX843" fmla="*/ 5731212 w 7467600"/>
              <a:gd name="connsiteY843" fmla="*/ 231951 h 6858000"/>
              <a:gd name="connsiteX844" fmla="*/ 5905192 w 7467600"/>
              <a:gd name="connsiteY844" fmla="*/ 163079 h 6858000"/>
              <a:gd name="connsiteX845" fmla="*/ 5944437 w 7467600"/>
              <a:gd name="connsiteY845" fmla="*/ 113829 h 6858000"/>
              <a:gd name="connsiteX846" fmla="*/ 5825032 w 7467600"/>
              <a:gd name="connsiteY846" fmla="*/ 146405 h 6858000"/>
              <a:gd name="connsiteX847" fmla="*/ 4955599 w 7467600"/>
              <a:gd name="connsiteY847" fmla="*/ 247008 h 6858000"/>
              <a:gd name="connsiteX848" fmla="*/ 5210104 w 7467600"/>
              <a:gd name="connsiteY848" fmla="*/ 228123 h 6858000"/>
              <a:gd name="connsiteX849" fmla="*/ 5261015 w 7467600"/>
              <a:gd name="connsiteY849" fmla="*/ 227087 h 6858000"/>
              <a:gd name="connsiteX850" fmla="*/ 5861181 w 7467600"/>
              <a:gd name="connsiteY850" fmla="*/ 143093 h 6858000"/>
              <a:gd name="connsiteX851" fmla="*/ 5961252 w 7467600"/>
              <a:gd name="connsiteY851" fmla="*/ 114820 h 6858000"/>
              <a:gd name="connsiteX852" fmla="*/ 5944437 w 7467600"/>
              <a:gd name="connsiteY852" fmla="*/ 113829 h 6858000"/>
              <a:gd name="connsiteX853" fmla="*/ 3882765 w 7467600"/>
              <a:gd name="connsiteY853" fmla="*/ 0 h 6858000"/>
              <a:gd name="connsiteX854" fmla="*/ 3995099 w 7467600"/>
              <a:gd name="connsiteY854" fmla="*/ 0 h 6858000"/>
              <a:gd name="connsiteX855" fmla="*/ 4163818 w 7467600"/>
              <a:gd name="connsiteY855" fmla="*/ 234104 h 6858000"/>
              <a:gd name="connsiteX856" fmla="*/ 4172099 w 7467600"/>
              <a:gd name="connsiteY856" fmla="*/ 234207 h 6858000"/>
              <a:gd name="connsiteX857" fmla="*/ 4784282 w 7467600"/>
              <a:gd name="connsiteY857" fmla="*/ 276561 h 6858000"/>
              <a:gd name="connsiteX858" fmla="*/ 4801687 w 7467600"/>
              <a:gd name="connsiteY858" fmla="*/ 267764 h 6858000"/>
              <a:gd name="connsiteX859" fmla="*/ 6082788 w 7467600"/>
              <a:gd name="connsiteY859" fmla="*/ 64119 h 6858000"/>
              <a:gd name="connsiteX860" fmla="*/ 6099442 w 7467600"/>
              <a:gd name="connsiteY860" fmla="*/ 82568 h 6858000"/>
              <a:gd name="connsiteX861" fmla="*/ 4804137 w 7467600"/>
              <a:gd name="connsiteY861" fmla="*/ 320931 h 6858000"/>
              <a:gd name="connsiteX862" fmla="*/ 4227047 w 7467600"/>
              <a:gd name="connsiteY862" fmla="*/ 313415 h 6858000"/>
              <a:gd name="connsiteX863" fmla="*/ 4346041 w 7467600"/>
              <a:gd name="connsiteY863" fmla="*/ 456086 h 6858000"/>
              <a:gd name="connsiteX864" fmla="*/ 4870967 w 7467600"/>
              <a:gd name="connsiteY864" fmla="*/ 963061 h 6858000"/>
              <a:gd name="connsiteX865" fmla="*/ 4889647 w 7467600"/>
              <a:gd name="connsiteY865" fmla="*/ 957147 h 6858000"/>
              <a:gd name="connsiteX866" fmla="*/ 5422504 w 7467600"/>
              <a:gd name="connsiteY866" fmla="*/ 805191 h 6858000"/>
              <a:gd name="connsiteX867" fmla="*/ 6087656 w 7467600"/>
              <a:gd name="connsiteY867" fmla="*/ 826703 h 6858000"/>
              <a:gd name="connsiteX868" fmla="*/ 6058717 w 7467600"/>
              <a:gd name="connsiteY868" fmla="*/ 865992 h 6858000"/>
              <a:gd name="connsiteX869" fmla="*/ 4974153 w 7467600"/>
              <a:gd name="connsiteY869" fmla="*/ 1045456 h 6858000"/>
              <a:gd name="connsiteX870" fmla="*/ 5627835 w 7467600"/>
              <a:gd name="connsiteY870" fmla="*/ 1472077 h 6858000"/>
              <a:gd name="connsiteX871" fmla="*/ 5629817 w 7467600"/>
              <a:gd name="connsiteY871" fmla="*/ 1471412 h 6858000"/>
              <a:gd name="connsiteX872" fmla="*/ 5634124 w 7467600"/>
              <a:gd name="connsiteY872" fmla="*/ 1470572 h 6858000"/>
              <a:gd name="connsiteX873" fmla="*/ 5755832 w 7467600"/>
              <a:gd name="connsiteY873" fmla="*/ 1383886 h 6858000"/>
              <a:gd name="connsiteX874" fmla="*/ 6014186 w 7467600"/>
              <a:gd name="connsiteY874" fmla="*/ 1279799 h 6858000"/>
              <a:gd name="connsiteX875" fmla="*/ 6901619 w 7467600"/>
              <a:gd name="connsiteY875" fmla="*/ 1047874 h 6858000"/>
              <a:gd name="connsiteX876" fmla="*/ 6931566 w 7467600"/>
              <a:gd name="connsiteY876" fmla="*/ 1062034 h 6858000"/>
              <a:gd name="connsiteX877" fmla="*/ 5790982 w 7467600"/>
              <a:gd name="connsiteY877" fmla="*/ 1561380 h 6858000"/>
              <a:gd name="connsiteX878" fmla="*/ 6188971 w 7467600"/>
              <a:gd name="connsiteY878" fmla="*/ 1755168 h 6858000"/>
              <a:gd name="connsiteX879" fmla="*/ 6202446 w 7467600"/>
              <a:gd name="connsiteY879" fmla="*/ 1752268 h 6858000"/>
              <a:gd name="connsiteX880" fmla="*/ 7179560 w 7467600"/>
              <a:gd name="connsiteY880" fmla="*/ 1467551 h 6858000"/>
              <a:gd name="connsiteX881" fmla="*/ 7158730 w 7467600"/>
              <a:gd name="connsiteY881" fmla="*/ 1507835 h 6858000"/>
              <a:gd name="connsiteX882" fmla="*/ 6326959 w 7467600"/>
              <a:gd name="connsiteY882" fmla="*/ 1817686 h 6858000"/>
              <a:gd name="connsiteX883" fmla="*/ 6537433 w 7467600"/>
              <a:gd name="connsiteY883" fmla="*/ 1907790 h 6858000"/>
              <a:gd name="connsiteX884" fmla="*/ 6550221 w 7467600"/>
              <a:gd name="connsiteY884" fmla="*/ 1910729 h 6858000"/>
              <a:gd name="connsiteX885" fmla="*/ 6964438 w 7467600"/>
              <a:gd name="connsiteY885" fmla="*/ 2209505 h 6858000"/>
              <a:gd name="connsiteX886" fmla="*/ 7367862 w 7467600"/>
              <a:gd name="connsiteY886" fmla="*/ 2806833 h 6858000"/>
              <a:gd name="connsiteX887" fmla="*/ 7364329 w 7467600"/>
              <a:gd name="connsiteY887" fmla="*/ 2826907 h 6858000"/>
              <a:gd name="connsiteX888" fmla="*/ 7290545 w 7467600"/>
              <a:gd name="connsiteY888" fmla="*/ 2850663 h 6858000"/>
              <a:gd name="connsiteX889" fmla="*/ 6472036 w 7467600"/>
              <a:gd name="connsiteY889" fmla="*/ 1959003 h 6858000"/>
              <a:gd name="connsiteX890" fmla="*/ 5792897 w 7467600"/>
              <a:gd name="connsiteY890" fmla="*/ 1647747 h 6858000"/>
              <a:gd name="connsiteX891" fmla="*/ 5842751 w 7467600"/>
              <a:gd name="connsiteY891" fmla="*/ 1816112 h 6858000"/>
              <a:gd name="connsiteX892" fmla="*/ 5847424 w 7467600"/>
              <a:gd name="connsiteY892" fmla="*/ 1815776 h 6858000"/>
              <a:gd name="connsiteX893" fmla="*/ 6399821 w 7467600"/>
              <a:gd name="connsiteY893" fmla="*/ 2344799 h 6858000"/>
              <a:gd name="connsiteX894" fmla="*/ 6323232 w 7467600"/>
              <a:gd name="connsiteY894" fmla="*/ 2389634 h 6858000"/>
              <a:gd name="connsiteX895" fmla="*/ 5942958 w 7467600"/>
              <a:gd name="connsiteY895" fmla="*/ 2077708 h 6858000"/>
              <a:gd name="connsiteX896" fmla="*/ 5921559 w 7467600"/>
              <a:gd name="connsiteY896" fmla="*/ 2378596 h 6858000"/>
              <a:gd name="connsiteX897" fmla="*/ 5817651 w 7467600"/>
              <a:gd name="connsiteY897" fmla="*/ 3023919 h 6858000"/>
              <a:gd name="connsiteX898" fmla="*/ 5729634 w 7467600"/>
              <a:gd name="connsiteY898" fmla="*/ 3051849 h 6858000"/>
              <a:gd name="connsiteX899" fmla="*/ 5611018 w 7467600"/>
              <a:gd name="connsiteY899" fmla="*/ 2316769 h 6858000"/>
              <a:gd name="connsiteX900" fmla="*/ 5687608 w 7467600"/>
              <a:gd name="connsiteY900" fmla="*/ 2039972 h 6858000"/>
              <a:gd name="connsiteX901" fmla="*/ 5657554 w 7467600"/>
              <a:gd name="connsiteY901" fmla="*/ 1576445 h 6858000"/>
              <a:gd name="connsiteX902" fmla="*/ 5150475 w 7467600"/>
              <a:gd name="connsiteY902" fmla="*/ 1274012 h 6858000"/>
              <a:gd name="connsiteX903" fmla="*/ 5349142 w 7467600"/>
              <a:gd name="connsiteY903" fmla="*/ 2204405 h 6858000"/>
              <a:gd name="connsiteX904" fmla="*/ 5262214 w 7467600"/>
              <a:gd name="connsiteY904" fmla="*/ 2233836 h 6858000"/>
              <a:gd name="connsiteX905" fmla="*/ 4981539 w 7467600"/>
              <a:gd name="connsiteY905" fmla="*/ 1542201 h 6858000"/>
              <a:gd name="connsiteX906" fmla="*/ 4958461 w 7467600"/>
              <a:gd name="connsiteY906" fmla="*/ 1136957 h 6858000"/>
              <a:gd name="connsiteX907" fmla="*/ 4655015 w 7467600"/>
              <a:gd name="connsiteY907" fmla="*/ 891426 h 6858000"/>
              <a:gd name="connsiteX908" fmla="*/ 4348002 w 7467600"/>
              <a:gd name="connsiteY908" fmla="*/ 2205895 h 6858000"/>
              <a:gd name="connsiteX909" fmla="*/ 4262250 w 7467600"/>
              <a:gd name="connsiteY909" fmla="*/ 2219972 h 6858000"/>
              <a:gd name="connsiteX910" fmla="*/ 4550611 w 7467600"/>
              <a:gd name="connsiteY910" fmla="*/ 817540 h 6858000"/>
              <a:gd name="connsiteX911" fmla="*/ 4564418 w 7467600"/>
              <a:gd name="connsiteY911" fmla="*/ 808293 h 6858000"/>
              <a:gd name="connsiteX912" fmla="*/ 4266388 w 7467600"/>
              <a:gd name="connsiteY912" fmla="*/ 500083 h 6858000"/>
              <a:gd name="connsiteX913" fmla="*/ 4032842 w 7467600"/>
              <a:gd name="connsiteY913" fmla="*/ 211809 h 6858000"/>
              <a:gd name="connsiteX914" fmla="*/ 3882765 w 7467600"/>
              <a:gd name="connsiteY914" fmla="*/ 0 h 6858000"/>
              <a:gd name="connsiteX915" fmla="*/ 3721337 w 7467600"/>
              <a:gd name="connsiteY915" fmla="*/ 0 h 6858000"/>
              <a:gd name="connsiteX916" fmla="*/ 3797544 w 7467600"/>
              <a:gd name="connsiteY916" fmla="*/ 0 h 6858000"/>
              <a:gd name="connsiteX917" fmla="*/ 3775734 w 7467600"/>
              <a:gd name="connsiteY917" fmla="*/ 95131 h 6858000"/>
              <a:gd name="connsiteX918" fmla="*/ 3724807 w 7467600"/>
              <a:gd name="connsiteY918" fmla="*/ 272257 h 6858000"/>
              <a:gd name="connsiteX919" fmla="*/ 3726844 w 7467600"/>
              <a:gd name="connsiteY919" fmla="*/ 282988 h 6858000"/>
              <a:gd name="connsiteX920" fmla="*/ 3742664 w 7467600"/>
              <a:gd name="connsiteY920" fmla="*/ 279918 h 6858000"/>
              <a:gd name="connsiteX921" fmla="*/ 4103910 w 7467600"/>
              <a:gd name="connsiteY921" fmla="*/ 1161917 h 6858000"/>
              <a:gd name="connsiteX922" fmla="*/ 4020269 w 7467600"/>
              <a:gd name="connsiteY922" fmla="*/ 1200406 h 6858000"/>
              <a:gd name="connsiteX923" fmla="*/ 3674882 w 7467600"/>
              <a:gd name="connsiteY923" fmla="*/ 488524 h 6858000"/>
              <a:gd name="connsiteX924" fmla="*/ 3132682 w 7467600"/>
              <a:gd name="connsiteY924" fmla="*/ 1072284 h 6858000"/>
              <a:gd name="connsiteX925" fmla="*/ 2716346 w 7467600"/>
              <a:gd name="connsiteY925" fmla="*/ 1276376 h 6858000"/>
              <a:gd name="connsiteX926" fmla="*/ 2716772 w 7467600"/>
              <a:gd name="connsiteY926" fmla="*/ 1255462 h 6858000"/>
              <a:gd name="connsiteX927" fmla="*/ 3471096 w 7467600"/>
              <a:gd name="connsiteY927" fmla="*/ 437072 h 6858000"/>
              <a:gd name="connsiteX928" fmla="*/ 3639057 w 7467600"/>
              <a:gd name="connsiteY928" fmla="*/ 286334 h 6858000"/>
              <a:gd name="connsiteX929" fmla="*/ 3640309 w 7467600"/>
              <a:gd name="connsiteY929" fmla="*/ 284664 h 6858000"/>
              <a:gd name="connsiteX930" fmla="*/ 3646022 w 7467600"/>
              <a:gd name="connsiteY930" fmla="*/ 276711 h 6858000"/>
              <a:gd name="connsiteX931" fmla="*/ 3707943 w 7467600"/>
              <a:gd name="connsiteY931" fmla="*/ 65958 h 6858000"/>
              <a:gd name="connsiteX932" fmla="*/ 3721337 w 7467600"/>
              <a:gd name="connsiteY932" fmla="*/ 0 h 6858000"/>
              <a:gd name="connsiteX933" fmla="*/ 2867960 w 7467600"/>
              <a:gd name="connsiteY933" fmla="*/ 0 h 6858000"/>
              <a:gd name="connsiteX934" fmla="*/ 2926351 w 7467600"/>
              <a:gd name="connsiteY934" fmla="*/ 0 h 6858000"/>
              <a:gd name="connsiteX935" fmla="*/ 2902823 w 7467600"/>
              <a:gd name="connsiteY935" fmla="*/ 262929 h 6858000"/>
              <a:gd name="connsiteX936" fmla="*/ 2940663 w 7467600"/>
              <a:gd name="connsiteY936" fmla="*/ 140884 h 6858000"/>
              <a:gd name="connsiteX937" fmla="*/ 2947039 w 7467600"/>
              <a:gd name="connsiteY937" fmla="*/ 122524 h 6858000"/>
              <a:gd name="connsiteX938" fmla="*/ 2984316 w 7467600"/>
              <a:gd name="connsiteY938" fmla="*/ 0 h 6858000"/>
              <a:gd name="connsiteX939" fmla="*/ 3016114 w 7467600"/>
              <a:gd name="connsiteY939" fmla="*/ 0 h 6858000"/>
              <a:gd name="connsiteX940" fmla="*/ 2979949 w 7467600"/>
              <a:gd name="connsiteY940" fmla="*/ 119274 h 6858000"/>
              <a:gd name="connsiteX941" fmla="*/ 3023879 w 7467600"/>
              <a:gd name="connsiteY941" fmla="*/ 0 h 6858000"/>
              <a:gd name="connsiteX942" fmla="*/ 3105400 w 7467600"/>
              <a:gd name="connsiteY942" fmla="*/ 0 h 6858000"/>
              <a:gd name="connsiteX943" fmla="*/ 3094669 w 7467600"/>
              <a:gd name="connsiteY943" fmla="*/ 30308 h 6858000"/>
              <a:gd name="connsiteX944" fmla="*/ 2901945 w 7467600"/>
              <a:gd name="connsiteY944" fmla="*/ 466538 h 6858000"/>
              <a:gd name="connsiteX945" fmla="*/ 2815209 w 7467600"/>
              <a:gd name="connsiteY945" fmla="*/ 497361 h 6858000"/>
              <a:gd name="connsiteX946" fmla="*/ 2844845 w 7467600"/>
              <a:gd name="connsiteY946" fmla="*/ 127638 h 6858000"/>
              <a:gd name="connsiteX947" fmla="*/ 2867960 w 7467600"/>
              <a:gd name="connsiteY947" fmla="*/ 0 h 6858000"/>
              <a:gd name="connsiteX948" fmla="*/ 1057230 w 7467600"/>
              <a:gd name="connsiteY948" fmla="*/ 0 h 6858000"/>
              <a:gd name="connsiteX949" fmla="*/ 1111003 w 7467600"/>
              <a:gd name="connsiteY949" fmla="*/ 0 h 6858000"/>
              <a:gd name="connsiteX950" fmla="*/ 1125553 w 7467600"/>
              <a:gd name="connsiteY950" fmla="*/ 52588 h 6858000"/>
              <a:gd name="connsiteX951" fmla="*/ 1304276 w 7467600"/>
              <a:gd name="connsiteY951" fmla="*/ 476275 h 6858000"/>
              <a:gd name="connsiteX952" fmla="*/ 1492066 w 7467600"/>
              <a:gd name="connsiteY952" fmla="*/ 886333 h 6858000"/>
              <a:gd name="connsiteX953" fmla="*/ 1423698 w 7467600"/>
              <a:gd name="connsiteY953" fmla="*/ 710817 h 6858000"/>
              <a:gd name="connsiteX954" fmla="*/ 1357609 w 7467600"/>
              <a:gd name="connsiteY954" fmla="*/ 532892 h 6858000"/>
              <a:gd name="connsiteX955" fmla="*/ 1309550 w 7467600"/>
              <a:gd name="connsiteY955" fmla="*/ 374031 h 6858000"/>
              <a:gd name="connsiteX956" fmla="*/ 1193673 w 7467600"/>
              <a:gd name="connsiteY956" fmla="*/ 49533 h 6858000"/>
              <a:gd name="connsiteX957" fmla="*/ 1164391 w 7467600"/>
              <a:gd name="connsiteY957" fmla="*/ 0 h 6858000"/>
              <a:gd name="connsiteX958" fmla="*/ 1200666 w 7467600"/>
              <a:gd name="connsiteY958" fmla="*/ 0 h 6858000"/>
              <a:gd name="connsiteX959" fmla="*/ 1223408 w 7467600"/>
              <a:gd name="connsiteY959" fmla="*/ 38996 h 6858000"/>
              <a:gd name="connsiteX960" fmla="*/ 1339635 w 7467600"/>
              <a:gd name="connsiteY960" fmla="*/ 365517 h 6858000"/>
              <a:gd name="connsiteX961" fmla="*/ 1387469 w 7467600"/>
              <a:gd name="connsiteY961" fmla="*/ 523079 h 6858000"/>
              <a:gd name="connsiteX962" fmla="*/ 1452685 w 7467600"/>
              <a:gd name="connsiteY962" fmla="*/ 699806 h 6858000"/>
              <a:gd name="connsiteX963" fmla="*/ 1492092 w 7467600"/>
              <a:gd name="connsiteY963" fmla="*/ 800424 h 6858000"/>
              <a:gd name="connsiteX964" fmla="*/ 1455302 w 7467600"/>
              <a:gd name="connsiteY964" fmla="*/ 632913 h 6858000"/>
              <a:gd name="connsiteX965" fmla="*/ 1222336 w 7467600"/>
              <a:gd name="connsiteY965" fmla="*/ 9480 h 6858000"/>
              <a:gd name="connsiteX966" fmla="*/ 1214634 w 7467600"/>
              <a:gd name="connsiteY966" fmla="*/ 0 h 6858000"/>
              <a:gd name="connsiteX967" fmla="*/ 1289827 w 7467600"/>
              <a:gd name="connsiteY967" fmla="*/ 0 h 6858000"/>
              <a:gd name="connsiteX968" fmla="*/ 1321076 w 7467600"/>
              <a:gd name="connsiteY968" fmla="*/ 59722 h 6858000"/>
              <a:gd name="connsiteX969" fmla="*/ 1512579 w 7467600"/>
              <a:gd name="connsiteY969" fmla="*/ 626441 h 6858000"/>
              <a:gd name="connsiteX970" fmla="*/ 1506076 w 7467600"/>
              <a:gd name="connsiteY970" fmla="*/ 1089289 h 6858000"/>
              <a:gd name="connsiteX971" fmla="*/ 1486346 w 7467600"/>
              <a:gd name="connsiteY971" fmla="*/ 1079919 h 6858000"/>
              <a:gd name="connsiteX972" fmla="*/ 1070511 w 7467600"/>
              <a:gd name="connsiteY972" fmla="*/ 48609 h 6858000"/>
              <a:gd name="connsiteX973" fmla="*/ 1057230 w 7467600"/>
              <a:gd name="connsiteY973" fmla="*/ 0 h 6858000"/>
              <a:gd name="connsiteX974" fmla="*/ 43151 w 7467600"/>
              <a:gd name="connsiteY974" fmla="*/ 0 h 6858000"/>
              <a:gd name="connsiteX975" fmla="*/ 95283 w 7467600"/>
              <a:gd name="connsiteY975" fmla="*/ 0 h 6858000"/>
              <a:gd name="connsiteX976" fmla="*/ 300708 w 7467600"/>
              <a:gd name="connsiteY976" fmla="*/ 154571 h 6858000"/>
              <a:gd name="connsiteX977" fmla="*/ 530414 w 7467600"/>
              <a:gd name="connsiteY977" fmla="*/ 354673 h 6858000"/>
              <a:gd name="connsiteX978" fmla="*/ 333785 w 7467600"/>
              <a:gd name="connsiteY978" fmla="*/ 161564 h 6858000"/>
              <a:gd name="connsiteX979" fmla="*/ 147005 w 7467600"/>
              <a:gd name="connsiteY979" fmla="*/ 0 h 6858000"/>
              <a:gd name="connsiteX980" fmla="*/ 272509 w 7467600"/>
              <a:gd name="connsiteY980" fmla="*/ 0 h 6858000"/>
              <a:gd name="connsiteX981" fmla="*/ 326276 w 7467600"/>
              <a:gd name="connsiteY981" fmla="*/ 45847 h 6858000"/>
              <a:gd name="connsiteX982" fmla="*/ 823759 w 7467600"/>
              <a:gd name="connsiteY982" fmla="*/ 574145 h 6858000"/>
              <a:gd name="connsiteX983" fmla="*/ 811254 w 7467600"/>
              <a:gd name="connsiteY983" fmla="*/ 665546 h 6858000"/>
              <a:gd name="connsiteX984" fmla="*/ 154042 w 7467600"/>
              <a:gd name="connsiteY984" fmla="*/ 261522 h 6858000"/>
              <a:gd name="connsiteX985" fmla="*/ 13550 w 7467600"/>
              <a:gd name="connsiteY985" fmla="*/ 158423 h 6858000"/>
              <a:gd name="connsiteX986" fmla="*/ 0 w 7467600"/>
              <a:gd name="connsiteY986" fmla="*/ 146618 h 6858000"/>
              <a:gd name="connsiteX987" fmla="*/ 0 w 7467600"/>
              <a:gd name="connsiteY987" fmla="*/ 59161 h 6858000"/>
              <a:gd name="connsiteX988" fmla="*/ 45427 w 7467600"/>
              <a:gd name="connsiteY988" fmla="*/ 101078 h 6858000"/>
              <a:gd name="connsiteX989" fmla="*/ 630103 w 7467600"/>
              <a:gd name="connsiteY989" fmla="*/ 485885 h 6858000"/>
              <a:gd name="connsiteX990" fmla="*/ 532040 w 7467600"/>
              <a:gd name="connsiteY990" fmla="*/ 399359 h 6858000"/>
              <a:gd name="connsiteX991" fmla="*/ 517618 w 7467600"/>
              <a:gd name="connsiteY991" fmla="*/ 385726 h 6858000"/>
              <a:gd name="connsiteX992" fmla="*/ 285074 w 7467600"/>
              <a:gd name="connsiteY992" fmla="*/ 182755 h 6858000"/>
              <a:gd name="connsiteX993" fmla="*/ 43151 w 7467600"/>
              <a:gd name="connsiteY993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343603 w 7467600"/>
              <a:gd name="connsiteY127" fmla="*/ 5149746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1903353 w 7467600"/>
              <a:gd name="connsiteY137" fmla="*/ 5044827 h 6858000"/>
              <a:gd name="connsiteX138" fmla="*/ 1936931 w 7467600"/>
              <a:gd name="connsiteY138" fmla="*/ 5093954 h 6858000"/>
              <a:gd name="connsiteX139" fmla="*/ 2195868 w 7467600"/>
              <a:gd name="connsiteY139" fmla="*/ 5396574 h 6858000"/>
              <a:gd name="connsiteX140" fmla="*/ 2088852 w 7467600"/>
              <a:gd name="connsiteY140" fmla="*/ 5166123 h 6858000"/>
              <a:gd name="connsiteX141" fmla="*/ 1958241 w 7467600"/>
              <a:gd name="connsiteY141" fmla="*/ 5067955 h 6858000"/>
              <a:gd name="connsiteX142" fmla="*/ 1903353 w 7467600"/>
              <a:gd name="connsiteY142" fmla="*/ 5044827 h 6858000"/>
              <a:gd name="connsiteX143" fmla="*/ 1979378 w 7467600"/>
              <a:gd name="connsiteY143" fmla="*/ 4769504 h 6858000"/>
              <a:gd name="connsiteX144" fmla="*/ 2882120 w 7467600"/>
              <a:gd name="connsiteY144" fmla="*/ 5064547 h 6858000"/>
              <a:gd name="connsiteX145" fmla="*/ 2793103 w 7467600"/>
              <a:gd name="connsiteY145" fmla="*/ 5039699 h 6858000"/>
              <a:gd name="connsiteX146" fmla="*/ 2770041 w 7467600"/>
              <a:gd name="connsiteY146" fmla="*/ 5033634 h 6858000"/>
              <a:gd name="connsiteX147" fmla="*/ 1979378 w 7467600"/>
              <a:gd name="connsiteY147" fmla="*/ 4769504 h 6858000"/>
              <a:gd name="connsiteX148" fmla="*/ 1927410 w 7467600"/>
              <a:gd name="connsiteY148" fmla="*/ 4716164 h 6858000"/>
              <a:gd name="connsiteX149" fmla="*/ 1959587 w 7467600"/>
              <a:gd name="connsiteY149" fmla="*/ 4728849 h 6858000"/>
              <a:gd name="connsiteX150" fmla="*/ 2777707 w 7467600"/>
              <a:gd name="connsiteY150" fmla="*/ 5003991 h 6858000"/>
              <a:gd name="connsiteX151" fmla="*/ 2800768 w 7467600"/>
              <a:gd name="connsiteY151" fmla="*/ 5010056 h 6858000"/>
              <a:gd name="connsiteX152" fmla="*/ 2879408 w 7467600"/>
              <a:gd name="connsiteY152" fmla="*/ 5031590 h 6858000"/>
              <a:gd name="connsiteX153" fmla="*/ 2862295 w 7467600"/>
              <a:gd name="connsiteY153" fmla="*/ 5022958 h 6858000"/>
              <a:gd name="connsiteX154" fmla="*/ 2813343 w 7467600"/>
              <a:gd name="connsiteY154" fmla="*/ 4998369 h 6858000"/>
              <a:gd name="connsiteX155" fmla="*/ 2646245 w 7467600"/>
              <a:gd name="connsiteY155" fmla="*/ 4930999 h 6858000"/>
              <a:gd name="connsiteX156" fmla="*/ 1999243 w 7467600"/>
              <a:gd name="connsiteY156" fmla="*/ 4730524 h 6858000"/>
              <a:gd name="connsiteX157" fmla="*/ 1979527 w 7467600"/>
              <a:gd name="connsiteY157" fmla="*/ 4726651 h 6858000"/>
              <a:gd name="connsiteX158" fmla="*/ 1927410 w 7467600"/>
              <a:gd name="connsiteY158" fmla="*/ 4716164 h 6858000"/>
              <a:gd name="connsiteX159" fmla="*/ 1997014 w 7467600"/>
              <a:gd name="connsiteY159" fmla="*/ 4698007 h 6858000"/>
              <a:gd name="connsiteX160" fmla="*/ 2005458 w 7467600"/>
              <a:gd name="connsiteY160" fmla="*/ 4699540 h 6858000"/>
              <a:gd name="connsiteX161" fmla="*/ 2657186 w 7467600"/>
              <a:gd name="connsiteY161" fmla="*/ 4901687 h 6858000"/>
              <a:gd name="connsiteX162" fmla="*/ 2826662 w 7467600"/>
              <a:gd name="connsiteY162" fmla="*/ 4970362 h 6858000"/>
              <a:gd name="connsiteX163" fmla="*/ 2876100 w 7467600"/>
              <a:gd name="connsiteY163" fmla="*/ 4995397 h 6858000"/>
              <a:gd name="connsiteX164" fmla="*/ 3042600 w 7467600"/>
              <a:gd name="connsiteY164" fmla="*/ 5059532 h 6858000"/>
              <a:gd name="connsiteX165" fmla="*/ 1997014 w 7467600"/>
              <a:gd name="connsiteY165" fmla="*/ 4698007 h 6858000"/>
              <a:gd name="connsiteX166" fmla="*/ 2305292 w 7467600"/>
              <a:gd name="connsiteY166" fmla="*/ 4219492 h 6858000"/>
              <a:gd name="connsiteX167" fmla="*/ 3360922 w 7467600"/>
              <a:gd name="connsiteY167" fmla="*/ 4529373 h 6858000"/>
              <a:gd name="connsiteX168" fmla="*/ 3492420 w 7467600"/>
              <a:gd name="connsiteY168" fmla="*/ 4510145 h 6858000"/>
              <a:gd name="connsiteX169" fmla="*/ 3364086 w 7467600"/>
              <a:gd name="connsiteY169" fmla="*/ 4480340 h 6858000"/>
              <a:gd name="connsiteX170" fmla="*/ 3225818 w 7467600"/>
              <a:gd name="connsiteY170" fmla="*/ 4411822 h 6858000"/>
              <a:gd name="connsiteX171" fmla="*/ 3129696 w 7467600"/>
              <a:gd name="connsiteY171" fmla="*/ 4360704 h 6858000"/>
              <a:gd name="connsiteX172" fmla="*/ 2814545 w 7467600"/>
              <a:gd name="connsiteY172" fmla="*/ 4282955 h 6858000"/>
              <a:gd name="connsiteX173" fmla="*/ 2305292 w 7467600"/>
              <a:gd name="connsiteY173" fmla="*/ 4219492 h 6858000"/>
              <a:gd name="connsiteX174" fmla="*/ 2626982 w 7467600"/>
              <a:gd name="connsiteY174" fmla="*/ 4206450 h 6858000"/>
              <a:gd name="connsiteX175" fmla="*/ 2490617 w 7467600"/>
              <a:gd name="connsiteY175" fmla="*/ 4206951 h 6858000"/>
              <a:gd name="connsiteX176" fmla="*/ 2819869 w 7467600"/>
              <a:gd name="connsiteY176" fmla="*/ 4252936 h 6858000"/>
              <a:gd name="connsiteX177" fmla="*/ 3143018 w 7467600"/>
              <a:gd name="connsiteY177" fmla="*/ 4332698 h 6858000"/>
              <a:gd name="connsiteX178" fmla="*/ 3241520 w 7467600"/>
              <a:gd name="connsiteY178" fmla="*/ 4385112 h 6858000"/>
              <a:gd name="connsiteX179" fmla="*/ 3374575 w 7467600"/>
              <a:gd name="connsiteY179" fmla="*/ 4451517 h 6858000"/>
              <a:gd name="connsiteX180" fmla="*/ 3505221 w 7467600"/>
              <a:gd name="connsiteY180" fmla="*/ 4480757 h 6858000"/>
              <a:gd name="connsiteX181" fmla="*/ 2626982 w 7467600"/>
              <a:gd name="connsiteY181" fmla="*/ 4206450 h 6858000"/>
              <a:gd name="connsiteX182" fmla="*/ 1310106 w 7467600"/>
              <a:gd name="connsiteY182" fmla="*/ 3943217 h 6858000"/>
              <a:gd name="connsiteX183" fmla="*/ 854994 w 7467600"/>
              <a:gd name="connsiteY183" fmla="*/ 4399136 h 6858000"/>
              <a:gd name="connsiteX184" fmla="*/ 742462 w 7467600"/>
              <a:gd name="connsiteY184" fmla="*/ 4594648 h 6858000"/>
              <a:gd name="connsiteX185" fmla="*/ 820602 w 7467600"/>
              <a:gd name="connsiteY185" fmla="*/ 4485915 h 6858000"/>
              <a:gd name="connsiteX186" fmla="*/ 878295 w 7467600"/>
              <a:gd name="connsiteY186" fmla="*/ 4403594 h 6858000"/>
              <a:gd name="connsiteX187" fmla="*/ 1240607 w 7467600"/>
              <a:gd name="connsiteY187" fmla="*/ 4010401 h 6858000"/>
              <a:gd name="connsiteX188" fmla="*/ 1310106 w 7467600"/>
              <a:gd name="connsiteY188" fmla="*/ 3943217 h 6858000"/>
              <a:gd name="connsiteX189" fmla="*/ 1423113 w 7467600"/>
              <a:gd name="connsiteY189" fmla="*/ 3874565 h 6858000"/>
              <a:gd name="connsiteX190" fmla="*/ 1260565 w 7467600"/>
              <a:gd name="connsiteY190" fmla="*/ 4031982 h 6858000"/>
              <a:gd name="connsiteX191" fmla="*/ 901900 w 7467600"/>
              <a:gd name="connsiteY191" fmla="*/ 4421236 h 6858000"/>
              <a:gd name="connsiteX192" fmla="*/ 845044 w 7467600"/>
              <a:gd name="connsiteY192" fmla="*/ 4502436 h 6858000"/>
              <a:gd name="connsiteX193" fmla="*/ 685926 w 7467600"/>
              <a:gd name="connsiteY193" fmla="*/ 4703069 h 6858000"/>
              <a:gd name="connsiteX194" fmla="*/ 684248 w 7467600"/>
              <a:gd name="connsiteY194" fmla="*/ 4706721 h 6858000"/>
              <a:gd name="connsiteX195" fmla="*/ 1423113 w 7467600"/>
              <a:gd name="connsiteY195" fmla="*/ 3874565 h 6858000"/>
              <a:gd name="connsiteX196" fmla="*/ 3316479 w 7467600"/>
              <a:gd name="connsiteY196" fmla="*/ 3872136 h 6858000"/>
              <a:gd name="connsiteX197" fmla="*/ 3546806 w 7467600"/>
              <a:gd name="connsiteY197" fmla="*/ 4356139 h 6858000"/>
              <a:gd name="connsiteX198" fmla="*/ 3364433 w 7467600"/>
              <a:gd name="connsiteY198" fmla="*/ 3953121 h 6858000"/>
              <a:gd name="connsiteX199" fmla="*/ 3316479 w 7467600"/>
              <a:gd name="connsiteY199" fmla="*/ 3872136 h 6858000"/>
              <a:gd name="connsiteX200" fmla="*/ 3291335 w 7467600"/>
              <a:gd name="connsiteY200" fmla="*/ 3767420 h 6858000"/>
              <a:gd name="connsiteX201" fmla="*/ 3390805 w 7467600"/>
              <a:gd name="connsiteY201" fmla="*/ 3937163 h 6858000"/>
              <a:gd name="connsiteX202" fmla="*/ 3579062 w 7467600"/>
              <a:gd name="connsiteY202" fmla="*/ 4359040 h 6858000"/>
              <a:gd name="connsiteX203" fmla="*/ 3467355 w 7467600"/>
              <a:gd name="connsiteY203" fmla="*/ 3988130 h 6858000"/>
              <a:gd name="connsiteX204" fmla="*/ 3310753 w 7467600"/>
              <a:gd name="connsiteY204" fmla="*/ 3787140 h 6858000"/>
              <a:gd name="connsiteX205" fmla="*/ 3291335 w 7467600"/>
              <a:gd name="connsiteY205" fmla="*/ 3767420 h 6858000"/>
              <a:gd name="connsiteX206" fmla="*/ 1635889 w 7467600"/>
              <a:gd name="connsiteY206" fmla="*/ 3709494 h 6858000"/>
              <a:gd name="connsiteX207" fmla="*/ 1634800 w 7467600"/>
              <a:gd name="connsiteY207" fmla="*/ 3731111 h 6858000"/>
              <a:gd name="connsiteX208" fmla="*/ 1635889 w 7467600"/>
              <a:gd name="connsiteY208" fmla="*/ 3709494 h 6858000"/>
              <a:gd name="connsiteX209" fmla="*/ 1510397 w 7467600"/>
              <a:gd name="connsiteY209" fmla="*/ 3684705 h 6858000"/>
              <a:gd name="connsiteX210" fmla="*/ 1146550 w 7467600"/>
              <a:gd name="connsiteY210" fmla="*/ 3802012 h 6858000"/>
              <a:gd name="connsiteX211" fmla="*/ 698834 w 7467600"/>
              <a:gd name="connsiteY211" fmla="*/ 3952272 h 6858000"/>
              <a:gd name="connsiteX212" fmla="*/ 34256 w 7467600"/>
              <a:gd name="connsiteY212" fmla="*/ 4347603 h 6858000"/>
              <a:gd name="connsiteX213" fmla="*/ 527241 w 7467600"/>
              <a:gd name="connsiteY213" fmla="*/ 4065078 h 6858000"/>
              <a:gd name="connsiteX214" fmla="*/ 1510397 w 7467600"/>
              <a:gd name="connsiteY214" fmla="*/ 3684705 h 6858000"/>
              <a:gd name="connsiteX215" fmla="*/ 1313114 w 7467600"/>
              <a:gd name="connsiteY215" fmla="*/ 3655216 h 6858000"/>
              <a:gd name="connsiteX216" fmla="*/ 1109304 w 7467600"/>
              <a:gd name="connsiteY216" fmla="*/ 3669030 h 6858000"/>
              <a:gd name="connsiteX217" fmla="*/ 8129 w 7467600"/>
              <a:gd name="connsiteY217" fmla="*/ 4330519 h 6858000"/>
              <a:gd name="connsiteX218" fmla="*/ 687572 w 7467600"/>
              <a:gd name="connsiteY218" fmla="*/ 3925629 h 6858000"/>
              <a:gd name="connsiteX219" fmla="*/ 1138365 w 7467600"/>
              <a:gd name="connsiteY219" fmla="*/ 3774515 h 6858000"/>
              <a:gd name="connsiteX220" fmla="*/ 1505579 w 7467600"/>
              <a:gd name="connsiteY220" fmla="*/ 3655526 h 6858000"/>
              <a:gd name="connsiteX221" fmla="*/ 1313114 w 7467600"/>
              <a:gd name="connsiteY221" fmla="*/ 3655216 h 6858000"/>
              <a:gd name="connsiteX222" fmla="*/ 3655073 w 7467600"/>
              <a:gd name="connsiteY222" fmla="*/ 3650884 h 6858000"/>
              <a:gd name="connsiteX223" fmla="*/ 3989938 w 7467600"/>
              <a:gd name="connsiteY223" fmla="*/ 3991685 h 6858000"/>
              <a:gd name="connsiteX224" fmla="*/ 4393907 w 7467600"/>
              <a:gd name="connsiteY224" fmla="*/ 4261258 h 6858000"/>
              <a:gd name="connsiteX225" fmla="*/ 4648051 w 7467600"/>
              <a:gd name="connsiteY225" fmla="*/ 4374051 h 6858000"/>
              <a:gd name="connsiteX226" fmla="*/ 4383389 w 7467600"/>
              <a:gd name="connsiteY226" fmla="*/ 4184369 h 6858000"/>
              <a:gd name="connsiteX227" fmla="*/ 4165508 w 7467600"/>
              <a:gd name="connsiteY227" fmla="*/ 4035196 h 6858000"/>
              <a:gd name="connsiteX228" fmla="*/ 4068162 w 7467600"/>
              <a:gd name="connsiteY228" fmla="*/ 3953394 h 6858000"/>
              <a:gd name="connsiteX229" fmla="*/ 3981416 w 7467600"/>
              <a:gd name="connsiteY229" fmla="*/ 3880482 h 6858000"/>
              <a:gd name="connsiteX230" fmla="*/ 3800147 w 7467600"/>
              <a:gd name="connsiteY230" fmla="*/ 3749872 h 6858000"/>
              <a:gd name="connsiteX231" fmla="*/ 3655073 w 7467600"/>
              <a:gd name="connsiteY231" fmla="*/ 3650884 h 6858000"/>
              <a:gd name="connsiteX232" fmla="*/ 3670252 w 7467600"/>
              <a:gd name="connsiteY232" fmla="*/ 3622798 h 6858000"/>
              <a:gd name="connsiteX233" fmla="*/ 3817258 w 7467600"/>
              <a:gd name="connsiteY233" fmla="*/ 3723577 h 6858000"/>
              <a:gd name="connsiteX234" fmla="*/ 4000461 w 7467600"/>
              <a:gd name="connsiteY234" fmla="*/ 3855966 h 6858000"/>
              <a:gd name="connsiteX235" fmla="*/ 4088180 w 7467600"/>
              <a:gd name="connsiteY235" fmla="*/ 3929774 h 6858000"/>
              <a:gd name="connsiteX236" fmla="*/ 4184555 w 7467600"/>
              <a:gd name="connsiteY236" fmla="*/ 4010683 h 6858000"/>
              <a:gd name="connsiteX237" fmla="*/ 4399563 w 7467600"/>
              <a:gd name="connsiteY237" fmla="*/ 4158106 h 6858000"/>
              <a:gd name="connsiteX238" fmla="*/ 4684469 w 7467600"/>
              <a:gd name="connsiteY238" fmla="*/ 4364680 h 6858000"/>
              <a:gd name="connsiteX239" fmla="*/ 4690271 w 7467600"/>
              <a:gd name="connsiteY239" fmla="*/ 4370034 h 6858000"/>
              <a:gd name="connsiteX240" fmla="*/ 4136093 w 7467600"/>
              <a:gd name="connsiteY240" fmla="*/ 3858466 h 6858000"/>
              <a:gd name="connsiteX241" fmla="*/ 3670252 w 7467600"/>
              <a:gd name="connsiteY241" fmla="*/ 3622798 h 6858000"/>
              <a:gd name="connsiteX242" fmla="*/ 4440129 w 7467600"/>
              <a:gd name="connsiteY242" fmla="*/ 3448571 h 6858000"/>
              <a:gd name="connsiteX243" fmla="*/ 4856525 w 7467600"/>
              <a:gd name="connsiteY243" fmla="*/ 3915351 h 6858000"/>
              <a:gd name="connsiteX244" fmla="*/ 5059055 w 7467600"/>
              <a:gd name="connsiteY244" fmla="*/ 4108918 h 6858000"/>
              <a:gd name="connsiteX245" fmla="*/ 5290070 w 7467600"/>
              <a:gd name="connsiteY245" fmla="*/ 4263619 h 6858000"/>
              <a:gd name="connsiteX246" fmla="*/ 4834991 w 7467600"/>
              <a:gd name="connsiteY246" fmla="*/ 3830985 h 6858000"/>
              <a:gd name="connsiteX247" fmla="*/ 4440129 w 7467600"/>
              <a:gd name="connsiteY247" fmla="*/ 3448571 h 6858000"/>
              <a:gd name="connsiteX248" fmla="*/ 4441737 w 7467600"/>
              <a:gd name="connsiteY248" fmla="*/ 3399734 h 6858000"/>
              <a:gd name="connsiteX249" fmla="*/ 4431236 w 7467600"/>
              <a:gd name="connsiteY249" fmla="*/ 3400954 h 6858000"/>
              <a:gd name="connsiteX250" fmla="*/ 4557150 w 7467600"/>
              <a:gd name="connsiteY250" fmla="*/ 3510023 h 6858000"/>
              <a:gd name="connsiteX251" fmla="*/ 4856936 w 7467600"/>
              <a:gd name="connsiteY251" fmla="*/ 3809146 h 6858000"/>
              <a:gd name="connsiteX252" fmla="*/ 5111996 w 7467600"/>
              <a:gd name="connsiteY252" fmla="*/ 4065759 h 6858000"/>
              <a:gd name="connsiteX253" fmla="*/ 5388878 w 7467600"/>
              <a:gd name="connsiteY253" fmla="*/ 4300185 h 6858000"/>
              <a:gd name="connsiteX254" fmla="*/ 5425556 w 7467600"/>
              <a:gd name="connsiteY254" fmla="*/ 4308967 h 6858000"/>
              <a:gd name="connsiteX255" fmla="*/ 4943646 w 7467600"/>
              <a:gd name="connsiteY255" fmla="*/ 3822916 h 6858000"/>
              <a:gd name="connsiteX256" fmla="*/ 4594837 w 7467600"/>
              <a:gd name="connsiteY256" fmla="*/ 3532274 h 6858000"/>
              <a:gd name="connsiteX257" fmla="*/ 4441737 w 7467600"/>
              <a:gd name="connsiteY257" fmla="*/ 3399734 h 6858000"/>
              <a:gd name="connsiteX258" fmla="*/ 5425834 w 7467600"/>
              <a:gd name="connsiteY258" fmla="*/ 3162785 h 6858000"/>
              <a:gd name="connsiteX259" fmla="*/ 5401644 w 7467600"/>
              <a:gd name="connsiteY259" fmla="*/ 3617847 h 6858000"/>
              <a:gd name="connsiteX260" fmla="*/ 5467256 w 7467600"/>
              <a:gd name="connsiteY260" fmla="*/ 4175494 h 6858000"/>
              <a:gd name="connsiteX261" fmla="*/ 5448069 w 7467600"/>
              <a:gd name="connsiteY261" fmla="*/ 3567554 h 6858000"/>
              <a:gd name="connsiteX262" fmla="*/ 5425834 w 7467600"/>
              <a:gd name="connsiteY262" fmla="*/ 3162785 h 6858000"/>
              <a:gd name="connsiteX263" fmla="*/ 1318687 w 7467600"/>
              <a:gd name="connsiteY263" fmla="*/ 3113840 h 6858000"/>
              <a:gd name="connsiteX264" fmla="*/ 1066793 w 7467600"/>
              <a:gd name="connsiteY264" fmla="*/ 3212171 h 6858000"/>
              <a:gd name="connsiteX265" fmla="*/ 993319 w 7467600"/>
              <a:gd name="connsiteY265" fmla="*/ 3247648 h 6858000"/>
              <a:gd name="connsiteX266" fmla="*/ 853081 w 7467600"/>
              <a:gd name="connsiteY266" fmla="*/ 3312410 h 6858000"/>
              <a:gd name="connsiteX267" fmla="*/ 805957 w 7467600"/>
              <a:gd name="connsiteY267" fmla="*/ 3330443 h 6858000"/>
              <a:gd name="connsiteX268" fmla="*/ 1318687 w 7467600"/>
              <a:gd name="connsiteY268" fmla="*/ 3113840 h 6858000"/>
              <a:gd name="connsiteX269" fmla="*/ 5453702 w 7467600"/>
              <a:gd name="connsiteY269" fmla="*/ 3090882 h 6858000"/>
              <a:gd name="connsiteX270" fmla="*/ 5480135 w 7467600"/>
              <a:gd name="connsiteY270" fmla="*/ 3565802 h 6858000"/>
              <a:gd name="connsiteX271" fmla="*/ 5499023 w 7467600"/>
              <a:gd name="connsiteY271" fmla="*/ 4166310 h 6858000"/>
              <a:gd name="connsiteX272" fmla="*/ 5547022 w 7467600"/>
              <a:gd name="connsiteY272" fmla="*/ 3607838 h 6858000"/>
              <a:gd name="connsiteX273" fmla="*/ 5515964 w 7467600"/>
              <a:gd name="connsiteY273" fmla="*/ 3378541 h 6858000"/>
              <a:gd name="connsiteX274" fmla="*/ 5453702 w 7467600"/>
              <a:gd name="connsiteY274" fmla="*/ 3090882 h 6858000"/>
              <a:gd name="connsiteX275" fmla="*/ 1238695 w 7467600"/>
              <a:gd name="connsiteY275" fmla="*/ 3076820 h 6858000"/>
              <a:gd name="connsiteX276" fmla="*/ 716371 w 7467600"/>
              <a:gd name="connsiteY276" fmla="*/ 3293249 h 6858000"/>
              <a:gd name="connsiteX277" fmla="*/ 579522 w 7467600"/>
              <a:gd name="connsiteY277" fmla="*/ 3371759 h 6858000"/>
              <a:gd name="connsiteX278" fmla="*/ 600288 w 7467600"/>
              <a:gd name="connsiteY278" fmla="*/ 3365555 h 6858000"/>
              <a:gd name="connsiteX279" fmla="*/ 840692 w 7467600"/>
              <a:gd name="connsiteY279" fmla="*/ 3284921 h 6858000"/>
              <a:gd name="connsiteX280" fmla="*/ 979248 w 7467600"/>
              <a:gd name="connsiteY280" fmla="*/ 3221003 h 6858000"/>
              <a:gd name="connsiteX281" fmla="*/ 1053282 w 7467600"/>
              <a:gd name="connsiteY281" fmla="*/ 3185247 h 6858000"/>
              <a:gd name="connsiteX282" fmla="*/ 1320603 w 7467600"/>
              <a:gd name="connsiteY282" fmla="*/ 3081281 h 6858000"/>
              <a:gd name="connsiteX283" fmla="*/ 1238695 w 7467600"/>
              <a:gd name="connsiteY283" fmla="*/ 3076820 h 6858000"/>
              <a:gd name="connsiteX284" fmla="*/ 5425627 w 7467600"/>
              <a:gd name="connsiteY284" fmla="*/ 2954192 h 6858000"/>
              <a:gd name="connsiteX285" fmla="*/ 5470770 w 7467600"/>
              <a:gd name="connsiteY285" fmla="*/ 3005435 h 6858000"/>
              <a:gd name="connsiteX286" fmla="*/ 5519779 w 7467600"/>
              <a:gd name="connsiteY286" fmla="*/ 4359223 h 6858000"/>
              <a:gd name="connsiteX287" fmla="*/ 5520293 w 7467600"/>
              <a:gd name="connsiteY287" fmla="*/ 4360602 h 6858000"/>
              <a:gd name="connsiteX288" fmla="*/ 5767221 w 7467600"/>
              <a:gd name="connsiteY288" fmla="*/ 4665564 h 6858000"/>
              <a:gd name="connsiteX289" fmla="*/ 6937169 w 7467600"/>
              <a:gd name="connsiteY289" fmla="*/ 4815941 h 6858000"/>
              <a:gd name="connsiteX290" fmla="*/ 6953922 w 7467600"/>
              <a:gd name="connsiteY290" fmla="*/ 4890068 h 6858000"/>
              <a:gd name="connsiteX291" fmla="*/ 6071359 w 7467600"/>
              <a:gd name="connsiteY291" fmla="*/ 4770770 h 6858000"/>
              <a:gd name="connsiteX292" fmla="*/ 6038839 w 7467600"/>
              <a:gd name="connsiteY292" fmla="*/ 4764474 h 6858000"/>
              <a:gd name="connsiteX293" fmla="*/ 6038706 w 7467600"/>
              <a:gd name="connsiteY293" fmla="*/ 4763847 h 6858000"/>
              <a:gd name="connsiteX294" fmla="*/ 6037784 w 7467600"/>
              <a:gd name="connsiteY294" fmla="*/ 4764270 h 6858000"/>
              <a:gd name="connsiteX295" fmla="*/ 6038839 w 7467600"/>
              <a:gd name="connsiteY295" fmla="*/ 4764474 h 6858000"/>
              <a:gd name="connsiteX296" fmla="*/ 6040338 w 7467600"/>
              <a:gd name="connsiteY296" fmla="*/ 4771418 h 6858000"/>
              <a:gd name="connsiteX297" fmla="*/ 6024488 w 7467600"/>
              <a:gd name="connsiteY297" fmla="*/ 4809903 h 6858000"/>
              <a:gd name="connsiteX298" fmla="*/ 5599771 w 7467600"/>
              <a:gd name="connsiteY298" fmla="*/ 5509652 h 6858000"/>
              <a:gd name="connsiteX299" fmla="*/ 5548843 w 7467600"/>
              <a:gd name="connsiteY299" fmla="*/ 5563845 h 6858000"/>
              <a:gd name="connsiteX300" fmla="*/ 5940952 w 7467600"/>
              <a:gd name="connsiteY300" fmla="*/ 6250028 h 6858000"/>
              <a:gd name="connsiteX301" fmla="*/ 6043441 w 7467600"/>
              <a:gd name="connsiteY301" fmla="*/ 6665847 h 6858000"/>
              <a:gd name="connsiteX302" fmla="*/ 6093432 w 7467600"/>
              <a:gd name="connsiteY302" fmla="*/ 6858000 h 6858000"/>
              <a:gd name="connsiteX303" fmla="*/ 6034344 w 7467600"/>
              <a:gd name="connsiteY303" fmla="*/ 6858000 h 6858000"/>
              <a:gd name="connsiteX304" fmla="*/ 6026679 w 7467600"/>
              <a:gd name="connsiteY304" fmla="*/ 6836959 h 6858000"/>
              <a:gd name="connsiteX305" fmla="*/ 5800441 w 7467600"/>
              <a:gd name="connsiteY305" fmla="*/ 6335286 h 6858000"/>
              <a:gd name="connsiteX306" fmla="*/ 5526562 w 7467600"/>
              <a:gd name="connsiteY306" fmla="*/ 5705388 h 6858000"/>
              <a:gd name="connsiteX307" fmla="*/ 5519640 w 7467600"/>
              <a:gd name="connsiteY307" fmla="*/ 5683774 h 6858000"/>
              <a:gd name="connsiteX308" fmla="*/ 5844559 w 7467600"/>
              <a:gd name="connsiteY308" fmla="*/ 6553349 h 6858000"/>
              <a:gd name="connsiteX309" fmla="*/ 5975994 w 7467600"/>
              <a:gd name="connsiteY309" fmla="*/ 6858000 h 6858000"/>
              <a:gd name="connsiteX310" fmla="*/ 5898547 w 7467600"/>
              <a:gd name="connsiteY310" fmla="*/ 6858000 h 6858000"/>
              <a:gd name="connsiteX311" fmla="*/ 5682041 w 7467600"/>
              <a:gd name="connsiteY311" fmla="*/ 6355860 h 6858000"/>
              <a:gd name="connsiteX312" fmla="*/ 5461758 w 7467600"/>
              <a:gd name="connsiteY312" fmla="*/ 5820220 h 6858000"/>
              <a:gd name="connsiteX313" fmla="*/ 5237282 w 7467600"/>
              <a:gd name="connsiteY313" fmla="*/ 6579086 h 6858000"/>
              <a:gd name="connsiteX314" fmla="*/ 5115009 w 7467600"/>
              <a:gd name="connsiteY314" fmla="*/ 6858000 h 6858000"/>
              <a:gd name="connsiteX315" fmla="*/ 5028074 w 7467600"/>
              <a:gd name="connsiteY315" fmla="*/ 6858000 h 6858000"/>
              <a:gd name="connsiteX316" fmla="*/ 5079508 w 7467600"/>
              <a:gd name="connsiteY316" fmla="*/ 6749074 h 6858000"/>
              <a:gd name="connsiteX317" fmla="*/ 5371846 w 7467600"/>
              <a:gd name="connsiteY317" fmla="*/ 5924413 h 6858000"/>
              <a:gd name="connsiteX318" fmla="*/ 5270512 w 7467600"/>
              <a:gd name="connsiteY318" fmla="*/ 6138975 h 6858000"/>
              <a:gd name="connsiteX319" fmla="*/ 5062409 w 7467600"/>
              <a:gd name="connsiteY319" fmla="*/ 6653544 h 6858000"/>
              <a:gd name="connsiteX320" fmla="*/ 5036628 w 7467600"/>
              <a:gd name="connsiteY320" fmla="*/ 6754247 h 6858000"/>
              <a:gd name="connsiteX321" fmla="*/ 5009112 w 7467600"/>
              <a:gd name="connsiteY321" fmla="*/ 6858000 h 6858000"/>
              <a:gd name="connsiteX322" fmla="*/ 4976679 w 7467600"/>
              <a:gd name="connsiteY322" fmla="*/ 6858000 h 6858000"/>
              <a:gd name="connsiteX323" fmla="*/ 5006537 w 7467600"/>
              <a:gd name="connsiteY323" fmla="*/ 6747068 h 6858000"/>
              <a:gd name="connsiteX324" fmla="*/ 5032723 w 7467600"/>
              <a:gd name="connsiteY324" fmla="*/ 6644957 h 6858000"/>
              <a:gd name="connsiteX325" fmla="*/ 5242949 w 7467600"/>
              <a:gd name="connsiteY325" fmla="*/ 6125175 h 6858000"/>
              <a:gd name="connsiteX326" fmla="*/ 5286321 w 7467600"/>
              <a:gd name="connsiteY326" fmla="*/ 6033555 h 6858000"/>
              <a:gd name="connsiteX327" fmla="*/ 5008210 w 7467600"/>
              <a:gd name="connsiteY327" fmla="*/ 6649194 h 6858000"/>
              <a:gd name="connsiteX328" fmla="*/ 4986321 w 7467600"/>
              <a:gd name="connsiteY328" fmla="*/ 6765687 h 6858000"/>
              <a:gd name="connsiteX329" fmla="*/ 4973474 w 7467600"/>
              <a:gd name="connsiteY329" fmla="*/ 6858000 h 6858000"/>
              <a:gd name="connsiteX330" fmla="*/ 4907178 w 7467600"/>
              <a:gd name="connsiteY330" fmla="*/ 6858000 h 6858000"/>
              <a:gd name="connsiteX331" fmla="*/ 4910810 w 7467600"/>
              <a:gd name="connsiteY331" fmla="*/ 6829660 h 6858000"/>
              <a:gd name="connsiteX332" fmla="*/ 4987461 w 7467600"/>
              <a:gd name="connsiteY332" fmla="*/ 6432994 h 6858000"/>
              <a:gd name="connsiteX333" fmla="*/ 5179262 w 7467600"/>
              <a:gd name="connsiteY333" fmla="*/ 6035044 h 6858000"/>
              <a:gd name="connsiteX334" fmla="*/ 4689678 w 7467600"/>
              <a:gd name="connsiteY334" fmla="*/ 6440241 h 6858000"/>
              <a:gd name="connsiteX335" fmla="*/ 4477543 w 7467600"/>
              <a:gd name="connsiteY335" fmla="*/ 6674836 h 6858000"/>
              <a:gd name="connsiteX336" fmla="*/ 4329957 w 7467600"/>
              <a:gd name="connsiteY336" fmla="*/ 6858000 h 6858000"/>
              <a:gd name="connsiteX337" fmla="*/ 4218595 w 7467600"/>
              <a:gd name="connsiteY337" fmla="*/ 6858000 h 6858000"/>
              <a:gd name="connsiteX338" fmla="*/ 4368888 w 7467600"/>
              <a:gd name="connsiteY338" fmla="*/ 6668412 h 6858000"/>
              <a:gd name="connsiteX339" fmla="*/ 4563091 w 7467600"/>
              <a:gd name="connsiteY339" fmla="*/ 6442508 h 6858000"/>
              <a:gd name="connsiteX340" fmla="*/ 5387324 w 7467600"/>
              <a:gd name="connsiteY340" fmla="*/ 5705830 h 6858000"/>
              <a:gd name="connsiteX341" fmla="*/ 5073620 w 7467600"/>
              <a:gd name="connsiteY341" fmla="*/ 5955437 h 6858000"/>
              <a:gd name="connsiteX342" fmla="*/ 4689789 w 7467600"/>
              <a:gd name="connsiteY342" fmla="*/ 6268382 h 6858000"/>
              <a:gd name="connsiteX343" fmla="*/ 4418722 w 7467600"/>
              <a:gd name="connsiteY343" fmla="*/ 6570886 h 6858000"/>
              <a:gd name="connsiteX344" fmla="*/ 4214944 w 7467600"/>
              <a:gd name="connsiteY344" fmla="*/ 6858000 h 6858000"/>
              <a:gd name="connsiteX345" fmla="*/ 4177898 w 7467600"/>
              <a:gd name="connsiteY345" fmla="*/ 6858000 h 6858000"/>
              <a:gd name="connsiteX346" fmla="*/ 4391597 w 7467600"/>
              <a:gd name="connsiteY346" fmla="*/ 6556370 h 6858000"/>
              <a:gd name="connsiteX347" fmla="*/ 4668889 w 7467600"/>
              <a:gd name="connsiteY347" fmla="*/ 6246399 h 6858000"/>
              <a:gd name="connsiteX348" fmla="*/ 5055427 w 7467600"/>
              <a:gd name="connsiteY348" fmla="*/ 5931476 h 6858000"/>
              <a:gd name="connsiteX349" fmla="*/ 5371814 w 7467600"/>
              <a:gd name="connsiteY349" fmla="*/ 5678975 h 6858000"/>
              <a:gd name="connsiteX350" fmla="*/ 4987918 w 7467600"/>
              <a:gd name="connsiteY350" fmla="*/ 5838701 h 6858000"/>
              <a:gd name="connsiteX351" fmla="*/ 4317146 w 7467600"/>
              <a:gd name="connsiteY351" fmla="*/ 6587716 h 6858000"/>
              <a:gd name="connsiteX352" fmla="*/ 4171627 w 7467600"/>
              <a:gd name="connsiteY352" fmla="*/ 6858000 h 6858000"/>
              <a:gd name="connsiteX353" fmla="*/ 4081585 w 7467600"/>
              <a:gd name="connsiteY353" fmla="*/ 6858000 h 6858000"/>
              <a:gd name="connsiteX354" fmla="*/ 4238603 w 7467600"/>
              <a:gd name="connsiteY354" fmla="*/ 6559341 h 6858000"/>
              <a:gd name="connsiteX355" fmla="*/ 4778333 w 7467600"/>
              <a:gd name="connsiteY355" fmla="*/ 5873626 h 6858000"/>
              <a:gd name="connsiteX356" fmla="*/ 5414185 w 7467600"/>
              <a:gd name="connsiteY356" fmla="*/ 5573882 h 6858000"/>
              <a:gd name="connsiteX357" fmla="*/ 5959648 w 7467600"/>
              <a:gd name="connsiteY357" fmla="*/ 4760797 h 6858000"/>
              <a:gd name="connsiteX358" fmla="*/ 5355019 w 7467600"/>
              <a:gd name="connsiteY358" fmla="*/ 4734672 h 6858000"/>
              <a:gd name="connsiteX359" fmla="*/ 5083565 w 7467600"/>
              <a:gd name="connsiteY359" fmla="*/ 5179121 h 6858000"/>
              <a:gd name="connsiteX360" fmla="*/ 4713577 w 7467600"/>
              <a:gd name="connsiteY360" fmla="*/ 5616803 h 6858000"/>
              <a:gd name="connsiteX361" fmla="*/ 3989559 w 7467600"/>
              <a:gd name="connsiteY361" fmla="*/ 6145945 h 6858000"/>
              <a:gd name="connsiteX362" fmla="*/ 3939824 w 7467600"/>
              <a:gd name="connsiteY362" fmla="*/ 6066900 h 6858000"/>
              <a:gd name="connsiteX363" fmla="*/ 4584537 w 7467600"/>
              <a:gd name="connsiteY363" fmla="*/ 5324826 h 6858000"/>
              <a:gd name="connsiteX364" fmla="*/ 5037105 w 7467600"/>
              <a:gd name="connsiteY364" fmla="*/ 5088765 h 6858000"/>
              <a:gd name="connsiteX365" fmla="*/ 5039930 w 7467600"/>
              <a:gd name="connsiteY365" fmla="*/ 5089585 h 6858000"/>
              <a:gd name="connsiteX366" fmla="*/ 5263764 w 7467600"/>
              <a:gd name="connsiteY366" fmla="*/ 4735525 h 6858000"/>
              <a:gd name="connsiteX367" fmla="*/ 4086300 w 7467600"/>
              <a:gd name="connsiteY367" fmla="*/ 4884599 h 6858000"/>
              <a:gd name="connsiteX368" fmla="*/ 4085485 w 7467600"/>
              <a:gd name="connsiteY368" fmla="*/ 4899070 h 6858000"/>
              <a:gd name="connsiteX369" fmla="*/ 3871915 w 7467600"/>
              <a:gd name="connsiteY369" fmla="*/ 5253645 h 6858000"/>
              <a:gd name="connsiteX370" fmla="*/ 3799374 w 7467600"/>
              <a:gd name="connsiteY370" fmla="*/ 5466127 h 6858000"/>
              <a:gd name="connsiteX371" fmla="*/ 3498850 w 7467600"/>
              <a:gd name="connsiteY371" fmla="*/ 6661888 h 6858000"/>
              <a:gd name="connsiteX372" fmla="*/ 3399216 w 7467600"/>
              <a:gd name="connsiteY372" fmla="*/ 6858000 h 6858000"/>
              <a:gd name="connsiteX373" fmla="*/ 3303688 w 7467600"/>
              <a:gd name="connsiteY373" fmla="*/ 6858000 h 6858000"/>
              <a:gd name="connsiteX374" fmla="*/ 3391774 w 7467600"/>
              <a:gd name="connsiteY374" fmla="*/ 6697181 h 6858000"/>
              <a:gd name="connsiteX375" fmla="*/ 3735540 w 7467600"/>
              <a:gd name="connsiteY375" fmla="*/ 5546923 h 6858000"/>
              <a:gd name="connsiteX376" fmla="*/ 3729438 w 7467600"/>
              <a:gd name="connsiteY376" fmla="*/ 5569058 h 6858000"/>
              <a:gd name="connsiteX377" fmla="*/ 3707782 w 7467600"/>
              <a:gd name="connsiteY377" fmla="*/ 5644908 h 6858000"/>
              <a:gd name="connsiteX378" fmla="*/ 3583827 w 7467600"/>
              <a:gd name="connsiteY378" fmla="*/ 6039215 h 6858000"/>
              <a:gd name="connsiteX379" fmla="*/ 3547861 w 7467600"/>
              <a:gd name="connsiteY379" fmla="*/ 6129609 h 6858000"/>
              <a:gd name="connsiteX380" fmla="*/ 3490905 w 7467600"/>
              <a:gd name="connsiteY380" fmla="*/ 6277660 h 6858000"/>
              <a:gd name="connsiteX381" fmla="*/ 3455859 w 7467600"/>
              <a:gd name="connsiteY381" fmla="*/ 6391301 h 6858000"/>
              <a:gd name="connsiteX382" fmla="*/ 3429112 w 7467600"/>
              <a:gd name="connsiteY382" fmla="*/ 6479469 h 6858000"/>
              <a:gd name="connsiteX383" fmla="*/ 3304862 w 7467600"/>
              <a:gd name="connsiteY383" fmla="*/ 6796476 h 6858000"/>
              <a:gd name="connsiteX384" fmla="*/ 3276071 w 7467600"/>
              <a:gd name="connsiteY384" fmla="*/ 6858000 h 6858000"/>
              <a:gd name="connsiteX385" fmla="*/ 3240805 w 7467600"/>
              <a:gd name="connsiteY385" fmla="*/ 6858000 h 6858000"/>
              <a:gd name="connsiteX386" fmla="*/ 3275917 w 7467600"/>
              <a:gd name="connsiteY386" fmla="*/ 6783192 h 6858000"/>
              <a:gd name="connsiteX387" fmla="*/ 3399358 w 7467600"/>
              <a:gd name="connsiteY387" fmla="*/ 6469011 h 6858000"/>
              <a:gd name="connsiteX388" fmla="*/ 3425650 w 7467600"/>
              <a:gd name="connsiteY388" fmla="*/ 6381333 h 6858000"/>
              <a:gd name="connsiteX389" fmla="*/ 3460661 w 7467600"/>
              <a:gd name="connsiteY389" fmla="*/ 6266763 h 6858000"/>
              <a:gd name="connsiteX390" fmla="*/ 3518021 w 7467600"/>
              <a:gd name="connsiteY390" fmla="*/ 6117298 h 6858000"/>
              <a:gd name="connsiteX391" fmla="*/ 3554035 w 7467600"/>
              <a:gd name="connsiteY391" fmla="*/ 6027832 h 6858000"/>
              <a:gd name="connsiteX392" fmla="*/ 3677174 w 7467600"/>
              <a:gd name="connsiteY392" fmla="*/ 5636351 h 6858000"/>
              <a:gd name="connsiteX393" fmla="*/ 3698819 w 7467600"/>
              <a:gd name="connsiteY393" fmla="*/ 5560503 h 6858000"/>
              <a:gd name="connsiteX394" fmla="*/ 3702094 w 7467600"/>
              <a:gd name="connsiteY394" fmla="*/ 5549194 h 6858000"/>
              <a:gd name="connsiteX395" fmla="*/ 3398355 w 7467600"/>
              <a:gd name="connsiteY395" fmla="*/ 6094603 h 6858000"/>
              <a:gd name="connsiteX396" fmla="*/ 3193941 w 7467600"/>
              <a:gd name="connsiteY396" fmla="*/ 6798775 h 6858000"/>
              <a:gd name="connsiteX397" fmla="*/ 3184140 w 7467600"/>
              <a:gd name="connsiteY397" fmla="*/ 6858000 h 6858000"/>
              <a:gd name="connsiteX398" fmla="*/ 3099978 w 7467600"/>
              <a:gd name="connsiteY398" fmla="*/ 6858000 h 6858000"/>
              <a:gd name="connsiteX399" fmla="*/ 3101556 w 7467600"/>
              <a:gd name="connsiteY399" fmla="*/ 6843337 h 6858000"/>
              <a:gd name="connsiteX400" fmla="*/ 3370162 w 7467600"/>
              <a:gd name="connsiteY400" fmla="*/ 5785550 h 6858000"/>
              <a:gd name="connsiteX401" fmla="*/ 3746477 w 7467600"/>
              <a:gd name="connsiteY401" fmla="*/ 5377889 h 6858000"/>
              <a:gd name="connsiteX402" fmla="*/ 3863399 w 7467600"/>
              <a:gd name="connsiteY402" fmla="*/ 5087257 h 6858000"/>
              <a:gd name="connsiteX403" fmla="*/ 3968712 w 7467600"/>
              <a:gd name="connsiteY403" fmla="*/ 4913989 h 6858000"/>
              <a:gd name="connsiteX404" fmla="*/ 2792390 w 7467600"/>
              <a:gd name="connsiteY404" fmla="*/ 5382974 h 6858000"/>
              <a:gd name="connsiteX405" fmla="*/ 2714982 w 7467600"/>
              <a:gd name="connsiteY405" fmla="*/ 5427051 h 6858000"/>
              <a:gd name="connsiteX406" fmla="*/ 2813361 w 7467600"/>
              <a:gd name="connsiteY406" fmla="*/ 6023912 h 6858000"/>
              <a:gd name="connsiteX407" fmla="*/ 2688430 w 7467600"/>
              <a:gd name="connsiteY407" fmla="*/ 6801564 h 6858000"/>
              <a:gd name="connsiteX408" fmla="*/ 2629626 w 7467600"/>
              <a:gd name="connsiteY408" fmla="*/ 6763394 h 6858000"/>
              <a:gd name="connsiteX409" fmla="*/ 2565328 w 7467600"/>
              <a:gd name="connsiteY409" fmla="*/ 5516399 h 6858000"/>
              <a:gd name="connsiteX410" fmla="*/ 1922999 w 7467600"/>
              <a:gd name="connsiteY410" fmla="*/ 5980343 h 6858000"/>
              <a:gd name="connsiteX411" fmla="*/ 1950261 w 7467600"/>
              <a:gd name="connsiteY411" fmla="*/ 6405858 h 6858000"/>
              <a:gd name="connsiteX412" fmla="*/ 2365554 w 7467600"/>
              <a:gd name="connsiteY412" fmla="*/ 6759107 h 6858000"/>
              <a:gd name="connsiteX413" fmla="*/ 2424142 w 7467600"/>
              <a:gd name="connsiteY413" fmla="*/ 6858000 h 6858000"/>
              <a:gd name="connsiteX414" fmla="*/ 2395994 w 7467600"/>
              <a:gd name="connsiteY414" fmla="*/ 6858000 h 6858000"/>
              <a:gd name="connsiteX415" fmla="*/ 2392863 w 7467600"/>
              <a:gd name="connsiteY415" fmla="*/ 6852964 h 6858000"/>
              <a:gd name="connsiteX416" fmla="*/ 2017589 w 7467600"/>
              <a:gd name="connsiteY416" fmla="*/ 6493982 h 6858000"/>
              <a:gd name="connsiteX417" fmla="*/ 2147336 w 7467600"/>
              <a:gd name="connsiteY417" fmla="*/ 6594052 h 6858000"/>
              <a:gd name="connsiteX418" fmla="*/ 2207047 w 7467600"/>
              <a:gd name="connsiteY418" fmla="*/ 6654540 h 6858000"/>
              <a:gd name="connsiteX419" fmla="*/ 2299106 w 7467600"/>
              <a:gd name="connsiteY419" fmla="*/ 6778931 h 6858000"/>
              <a:gd name="connsiteX420" fmla="*/ 2314430 w 7467600"/>
              <a:gd name="connsiteY420" fmla="*/ 6801144 h 6858000"/>
              <a:gd name="connsiteX421" fmla="*/ 2352406 w 7467600"/>
              <a:gd name="connsiteY421" fmla="*/ 6858000 h 6858000"/>
              <a:gd name="connsiteX422" fmla="*/ 2314492 w 7467600"/>
              <a:gd name="connsiteY422" fmla="*/ 6858000 h 6858000"/>
              <a:gd name="connsiteX423" fmla="*/ 2288095 w 7467600"/>
              <a:gd name="connsiteY423" fmla="*/ 6818030 h 6858000"/>
              <a:gd name="connsiteX424" fmla="*/ 2272768 w 7467600"/>
              <a:gd name="connsiteY424" fmla="*/ 6795822 h 6858000"/>
              <a:gd name="connsiteX425" fmla="*/ 2182715 w 7467600"/>
              <a:gd name="connsiteY425" fmla="*/ 6675071 h 6858000"/>
              <a:gd name="connsiteX426" fmla="*/ 2032061 w 7467600"/>
              <a:gd name="connsiteY426" fmla="*/ 6541380 h 6858000"/>
              <a:gd name="connsiteX427" fmla="*/ 2257220 w 7467600"/>
              <a:gd name="connsiteY427" fmla="*/ 6826257 h 6858000"/>
              <a:gd name="connsiteX428" fmla="*/ 2281324 w 7467600"/>
              <a:gd name="connsiteY428" fmla="*/ 6858000 h 6858000"/>
              <a:gd name="connsiteX429" fmla="*/ 2242860 w 7467600"/>
              <a:gd name="connsiteY429" fmla="*/ 6858000 h 6858000"/>
              <a:gd name="connsiteX430" fmla="*/ 2232818 w 7467600"/>
              <a:gd name="connsiteY430" fmla="*/ 6844926 h 6858000"/>
              <a:gd name="connsiteX431" fmla="*/ 1990172 w 7467600"/>
              <a:gd name="connsiteY431" fmla="*/ 6542121 h 6858000"/>
              <a:gd name="connsiteX432" fmla="*/ 2124090 w 7467600"/>
              <a:gd name="connsiteY432" fmla="*/ 6761017 h 6858000"/>
              <a:gd name="connsiteX433" fmla="*/ 2200380 w 7467600"/>
              <a:gd name="connsiteY433" fmla="*/ 6858000 h 6858000"/>
              <a:gd name="connsiteX434" fmla="*/ 2147507 w 7467600"/>
              <a:gd name="connsiteY434" fmla="*/ 6858000 h 6858000"/>
              <a:gd name="connsiteX435" fmla="*/ 2070668 w 7467600"/>
              <a:gd name="connsiteY435" fmla="*/ 6761520 h 6858000"/>
              <a:gd name="connsiteX436" fmla="*/ 1975142 w 7467600"/>
              <a:gd name="connsiteY436" fmla="*/ 6585570 h 6858000"/>
              <a:gd name="connsiteX437" fmla="*/ 2050035 w 7467600"/>
              <a:gd name="connsiteY437" fmla="*/ 6813345 h 6858000"/>
              <a:gd name="connsiteX438" fmla="*/ 2063025 w 7467600"/>
              <a:gd name="connsiteY438" fmla="*/ 6858000 h 6858000"/>
              <a:gd name="connsiteX439" fmla="*/ 2021675 w 7467600"/>
              <a:gd name="connsiteY439" fmla="*/ 6858000 h 6858000"/>
              <a:gd name="connsiteX440" fmla="*/ 2019308 w 7467600"/>
              <a:gd name="connsiteY440" fmla="*/ 6847118 h 6858000"/>
              <a:gd name="connsiteX441" fmla="*/ 1938835 w 7467600"/>
              <a:gd name="connsiteY441" fmla="*/ 6551160 h 6858000"/>
              <a:gd name="connsiteX442" fmla="*/ 1953230 w 7467600"/>
              <a:gd name="connsiteY442" fmla="*/ 6759699 h 6858000"/>
              <a:gd name="connsiteX443" fmla="*/ 1956763 w 7467600"/>
              <a:gd name="connsiteY443" fmla="*/ 6778191 h 6858000"/>
              <a:gd name="connsiteX444" fmla="*/ 1967925 w 7467600"/>
              <a:gd name="connsiteY444" fmla="*/ 6858000 h 6858000"/>
              <a:gd name="connsiteX445" fmla="*/ 1936622 w 7467600"/>
              <a:gd name="connsiteY445" fmla="*/ 6858000 h 6858000"/>
              <a:gd name="connsiteX446" fmla="*/ 1926261 w 7467600"/>
              <a:gd name="connsiteY446" fmla="*/ 6784064 h 6858000"/>
              <a:gd name="connsiteX447" fmla="*/ 1922724 w 7467600"/>
              <a:gd name="connsiteY447" fmla="*/ 6765577 h 6858000"/>
              <a:gd name="connsiteX448" fmla="*/ 1904650 w 7467600"/>
              <a:gd name="connsiteY448" fmla="*/ 6639616 h 6858000"/>
              <a:gd name="connsiteX449" fmla="*/ 1885273 w 7467600"/>
              <a:gd name="connsiteY449" fmla="*/ 6858000 h 6858000"/>
              <a:gd name="connsiteX450" fmla="*/ 1854363 w 7467600"/>
              <a:gd name="connsiteY450" fmla="*/ 6858000 h 6858000"/>
              <a:gd name="connsiteX451" fmla="*/ 1880391 w 7467600"/>
              <a:gd name="connsiteY451" fmla="*/ 6603796 h 6858000"/>
              <a:gd name="connsiteX452" fmla="*/ 1818273 w 7467600"/>
              <a:gd name="connsiteY452" fmla="*/ 6715729 h 6858000"/>
              <a:gd name="connsiteX453" fmla="*/ 1794691 w 7467600"/>
              <a:gd name="connsiteY453" fmla="*/ 6843239 h 6858000"/>
              <a:gd name="connsiteX454" fmla="*/ 1794914 w 7467600"/>
              <a:gd name="connsiteY454" fmla="*/ 6858000 h 6858000"/>
              <a:gd name="connsiteX455" fmla="*/ 1746128 w 7467600"/>
              <a:gd name="connsiteY455" fmla="*/ 6858000 h 6858000"/>
              <a:gd name="connsiteX456" fmla="*/ 1753934 w 7467600"/>
              <a:gd name="connsiteY456" fmla="*/ 6724796 h 6858000"/>
              <a:gd name="connsiteX457" fmla="*/ 1792053 w 7467600"/>
              <a:gd name="connsiteY457" fmla="*/ 6572396 h 6858000"/>
              <a:gd name="connsiteX458" fmla="*/ 1862248 w 7467600"/>
              <a:gd name="connsiteY458" fmla="*/ 6266397 h 6858000"/>
              <a:gd name="connsiteX459" fmla="*/ 1862250 w 7467600"/>
              <a:gd name="connsiteY459" fmla="*/ 6033531 h 6858000"/>
              <a:gd name="connsiteX460" fmla="*/ 1211999 w 7467600"/>
              <a:gd name="connsiteY460" fmla="*/ 6683610 h 6858000"/>
              <a:gd name="connsiteX461" fmla="*/ 1213266 w 7467600"/>
              <a:gd name="connsiteY461" fmla="*/ 6691947 h 6858000"/>
              <a:gd name="connsiteX462" fmla="*/ 1203370 w 7467600"/>
              <a:gd name="connsiteY462" fmla="*/ 6850676 h 6858000"/>
              <a:gd name="connsiteX463" fmla="*/ 1203671 w 7467600"/>
              <a:gd name="connsiteY463" fmla="*/ 6858000 h 6858000"/>
              <a:gd name="connsiteX464" fmla="*/ 1143180 w 7467600"/>
              <a:gd name="connsiteY464" fmla="*/ 6858000 h 6858000"/>
              <a:gd name="connsiteX465" fmla="*/ 1142176 w 7467600"/>
              <a:gd name="connsiteY465" fmla="*/ 6766045 h 6858000"/>
              <a:gd name="connsiteX466" fmla="*/ 1067484 w 7467600"/>
              <a:gd name="connsiteY466" fmla="*/ 6858000 h 6858000"/>
              <a:gd name="connsiteX467" fmla="*/ 953928 w 7467600"/>
              <a:gd name="connsiteY467" fmla="*/ 6858000 h 6858000"/>
              <a:gd name="connsiteX468" fmla="*/ 959715 w 7467600"/>
              <a:gd name="connsiteY468" fmla="*/ 6850185 h 6858000"/>
              <a:gd name="connsiteX469" fmla="*/ 1483788 w 7467600"/>
              <a:gd name="connsiteY469" fmla="*/ 6259174 h 6858000"/>
              <a:gd name="connsiteX470" fmla="*/ 1100671 w 7467600"/>
              <a:gd name="connsiteY470" fmla="*/ 6252137 h 6858000"/>
              <a:gd name="connsiteX471" fmla="*/ 1090144 w 7467600"/>
              <a:gd name="connsiteY471" fmla="*/ 6256748 h 6858000"/>
              <a:gd name="connsiteX472" fmla="*/ 1095872 w 7467600"/>
              <a:gd name="connsiteY472" fmla="*/ 6271892 h 6858000"/>
              <a:gd name="connsiteX473" fmla="*/ 262785 w 7467600"/>
              <a:gd name="connsiteY473" fmla="*/ 6845450 h 6858000"/>
              <a:gd name="connsiteX474" fmla="*/ 209968 w 7467600"/>
              <a:gd name="connsiteY474" fmla="*/ 6770713 h 6858000"/>
              <a:gd name="connsiteX475" fmla="*/ 873460 w 7467600"/>
              <a:gd name="connsiteY475" fmla="*/ 6253768 h 6858000"/>
              <a:gd name="connsiteX476" fmla="*/ 192686 w 7467600"/>
              <a:gd name="connsiteY476" fmla="*/ 5849257 h 6858000"/>
              <a:gd name="connsiteX477" fmla="*/ 4696 w 7467600"/>
              <a:gd name="connsiteY477" fmla="*/ 5697668 h 6858000"/>
              <a:gd name="connsiteX478" fmla="*/ 0 w 7467600"/>
              <a:gd name="connsiteY478" fmla="*/ 5689984 h 6858000"/>
              <a:gd name="connsiteX479" fmla="*/ 0 w 7467600"/>
              <a:gd name="connsiteY479" fmla="*/ 5513472 h 6858000"/>
              <a:gd name="connsiteX480" fmla="*/ 174101 w 7467600"/>
              <a:gd name="connsiteY480" fmla="*/ 5620277 h 6858000"/>
              <a:gd name="connsiteX481" fmla="*/ 891800 w 7467600"/>
              <a:gd name="connsiteY481" fmla="*/ 6036935 h 6858000"/>
              <a:gd name="connsiteX482" fmla="*/ 1072219 w 7467600"/>
              <a:gd name="connsiteY482" fmla="*/ 6169443 h 6858000"/>
              <a:gd name="connsiteX483" fmla="*/ 1074117 w 7467600"/>
              <a:gd name="connsiteY483" fmla="*/ 6170301 h 6858000"/>
              <a:gd name="connsiteX484" fmla="*/ 1083114 w 7467600"/>
              <a:gd name="connsiteY484" fmla="*/ 6174131 h 6858000"/>
              <a:gd name="connsiteX485" fmla="*/ 1543010 w 7467600"/>
              <a:gd name="connsiteY485" fmla="*/ 6191140 h 6858000"/>
              <a:gd name="connsiteX486" fmla="*/ 1551080 w 7467600"/>
              <a:gd name="connsiteY486" fmla="*/ 6195006 h 6858000"/>
              <a:gd name="connsiteX487" fmla="*/ 2345443 w 7467600"/>
              <a:gd name="connsiteY487" fmla="*/ 5549882 h 6858000"/>
              <a:gd name="connsiteX488" fmla="*/ 1721499 w 7467600"/>
              <a:gd name="connsiteY488" fmla="*/ 5599969 h 6858000"/>
              <a:gd name="connsiteX489" fmla="*/ 767716 w 7467600"/>
              <a:gd name="connsiteY489" fmla="*/ 5472768 h 6858000"/>
              <a:gd name="connsiteX490" fmla="*/ 722147 w 7467600"/>
              <a:gd name="connsiteY490" fmla="*/ 5393091 h 6858000"/>
              <a:gd name="connsiteX491" fmla="*/ 1485552 w 7467600"/>
              <a:gd name="connsiteY491" fmla="*/ 5313202 h 6858000"/>
              <a:gd name="connsiteX492" fmla="*/ 2143004 w 7467600"/>
              <a:gd name="connsiteY492" fmla="*/ 5402420 h 6858000"/>
              <a:gd name="connsiteX493" fmla="*/ 1933391 w 7467600"/>
              <a:gd name="connsiteY493" fmla="*/ 5156971 h 6858000"/>
              <a:gd name="connsiteX494" fmla="*/ 1827118 w 7467600"/>
              <a:gd name="connsiteY494" fmla="*/ 4968410 h 6858000"/>
              <a:gd name="connsiteX495" fmla="*/ 1837349 w 7467600"/>
              <a:gd name="connsiteY495" fmla="*/ 4956357 h 6858000"/>
              <a:gd name="connsiteX496" fmla="*/ 2162835 w 7467600"/>
              <a:gd name="connsiteY496" fmla="*/ 5187853 h 6858000"/>
              <a:gd name="connsiteX497" fmla="*/ 2257167 w 7467600"/>
              <a:gd name="connsiteY497" fmla="*/ 5462123 h 6858000"/>
              <a:gd name="connsiteX498" fmla="*/ 2261598 w 7467600"/>
              <a:gd name="connsiteY498" fmla="*/ 5467998 h 6858000"/>
              <a:gd name="connsiteX499" fmla="*/ 2437177 w 7467600"/>
              <a:gd name="connsiteY499" fmla="*/ 5479608 h 6858000"/>
              <a:gd name="connsiteX500" fmla="*/ 2445247 w 7467600"/>
              <a:gd name="connsiteY500" fmla="*/ 5483476 h 6858000"/>
              <a:gd name="connsiteX501" fmla="*/ 2743626 w 7467600"/>
              <a:gd name="connsiteY501" fmla="*/ 5304819 h 6858000"/>
              <a:gd name="connsiteX502" fmla="*/ 3048102 w 7467600"/>
              <a:gd name="connsiteY502" fmla="*/ 5150595 h 6858000"/>
              <a:gd name="connsiteX503" fmla="*/ 1799414 w 7467600"/>
              <a:gd name="connsiteY503" fmla="*/ 4694732 h 6858000"/>
              <a:gd name="connsiteX504" fmla="*/ 1771735 w 7467600"/>
              <a:gd name="connsiteY504" fmla="*/ 4619929 h 6858000"/>
              <a:gd name="connsiteX505" fmla="*/ 3104273 w 7467600"/>
              <a:gd name="connsiteY505" fmla="*/ 5076159 h 6858000"/>
              <a:gd name="connsiteX506" fmla="*/ 3113245 w 7467600"/>
              <a:gd name="connsiteY506" fmla="*/ 5090705 h 6858000"/>
              <a:gd name="connsiteX507" fmla="*/ 3126294 w 7467600"/>
              <a:gd name="connsiteY507" fmla="*/ 5114400 h 6858000"/>
              <a:gd name="connsiteX508" fmla="*/ 3937433 w 7467600"/>
              <a:gd name="connsiteY508" fmla="*/ 4830473 h 6858000"/>
              <a:gd name="connsiteX509" fmla="*/ 3590475 w 7467600"/>
              <a:gd name="connsiteY509" fmla="*/ 4597974 h 6858000"/>
              <a:gd name="connsiteX510" fmla="*/ 3100264 w 7467600"/>
              <a:gd name="connsiteY510" fmla="*/ 4579845 h 6858000"/>
              <a:gd name="connsiteX511" fmla="*/ 2183576 w 7467600"/>
              <a:gd name="connsiteY511" fmla="*/ 4227150 h 6858000"/>
              <a:gd name="connsiteX512" fmla="*/ 2151029 w 7467600"/>
              <a:gd name="connsiteY512" fmla="*/ 4146947 h 6858000"/>
              <a:gd name="connsiteX513" fmla="*/ 3563434 w 7467600"/>
              <a:gd name="connsiteY513" fmla="*/ 4469115 h 6858000"/>
              <a:gd name="connsiteX514" fmla="*/ 3177952 w 7467600"/>
              <a:gd name="connsiteY514" fmla="*/ 3657386 h 6858000"/>
              <a:gd name="connsiteX515" fmla="*/ 3189263 w 7467600"/>
              <a:gd name="connsiteY515" fmla="*/ 3625726 h 6858000"/>
              <a:gd name="connsiteX516" fmla="*/ 3560912 w 7467600"/>
              <a:gd name="connsiteY516" fmla="*/ 4079863 h 6858000"/>
              <a:gd name="connsiteX517" fmla="*/ 3626636 w 7467600"/>
              <a:gd name="connsiteY517" fmla="*/ 4512230 h 6858000"/>
              <a:gd name="connsiteX518" fmla="*/ 3653088 w 7467600"/>
              <a:gd name="connsiteY518" fmla="*/ 4521417 h 6858000"/>
              <a:gd name="connsiteX519" fmla="*/ 3988128 w 7467600"/>
              <a:gd name="connsiteY519" fmla="*/ 4817267 h 6858000"/>
              <a:gd name="connsiteX520" fmla="*/ 4830582 w 7467600"/>
              <a:gd name="connsiteY520" fmla="*/ 4676000 h 6858000"/>
              <a:gd name="connsiteX521" fmla="*/ 4830100 w 7467600"/>
              <a:gd name="connsiteY521" fmla="*/ 4675554 h 6858000"/>
              <a:gd name="connsiteX522" fmla="*/ 4036318 w 7467600"/>
              <a:gd name="connsiteY522" fmla="*/ 4147013 h 6858000"/>
              <a:gd name="connsiteX523" fmla="*/ 3432098 w 7467600"/>
              <a:gd name="connsiteY523" fmla="*/ 3537312 h 6858000"/>
              <a:gd name="connsiteX524" fmla="*/ 3446761 w 7467600"/>
              <a:gd name="connsiteY524" fmla="*/ 3461278 h 6858000"/>
              <a:gd name="connsiteX525" fmla="*/ 4419733 w 7467600"/>
              <a:gd name="connsiteY525" fmla="*/ 3963555 h 6858000"/>
              <a:gd name="connsiteX526" fmla="*/ 4781371 w 7467600"/>
              <a:gd name="connsiteY526" fmla="*/ 4458604 h 6858000"/>
              <a:gd name="connsiteX527" fmla="*/ 4780440 w 7467600"/>
              <a:gd name="connsiteY527" fmla="*/ 4470290 h 6858000"/>
              <a:gd name="connsiteX528" fmla="*/ 4898954 w 7467600"/>
              <a:gd name="connsiteY528" fmla="*/ 4662092 h 6858000"/>
              <a:gd name="connsiteX529" fmla="*/ 4900699 w 7467600"/>
              <a:gd name="connsiteY529" fmla="*/ 4670867 h 6858000"/>
              <a:gd name="connsiteX530" fmla="*/ 5714511 w 7467600"/>
              <a:gd name="connsiteY530" fmla="*/ 4663483 h 6858000"/>
              <a:gd name="connsiteX531" fmla="*/ 5464793 w 7467600"/>
              <a:gd name="connsiteY531" fmla="*/ 4393556 h 6858000"/>
              <a:gd name="connsiteX532" fmla="*/ 5461897 w 7467600"/>
              <a:gd name="connsiteY532" fmla="*/ 4390879 h 6858000"/>
              <a:gd name="connsiteX533" fmla="*/ 4294126 w 7467600"/>
              <a:gd name="connsiteY533" fmla="*/ 3303048 h 6858000"/>
              <a:gd name="connsiteX534" fmla="*/ 4305321 w 7467600"/>
              <a:gd name="connsiteY534" fmla="*/ 3256953 h 6858000"/>
              <a:gd name="connsiteX535" fmla="*/ 4949299 w 7467600"/>
              <a:gd name="connsiteY535" fmla="*/ 3766336 h 6858000"/>
              <a:gd name="connsiteX536" fmla="*/ 5291452 w 7467600"/>
              <a:gd name="connsiteY536" fmla="*/ 4076801 h 6858000"/>
              <a:gd name="connsiteX537" fmla="*/ 5434998 w 7467600"/>
              <a:gd name="connsiteY537" fmla="*/ 4254100 h 6858000"/>
              <a:gd name="connsiteX538" fmla="*/ 5351015 w 7467600"/>
              <a:gd name="connsiteY538" fmla="*/ 3760989 h 6858000"/>
              <a:gd name="connsiteX539" fmla="*/ 5413780 w 7467600"/>
              <a:gd name="connsiteY539" fmla="*/ 2966265 h 6858000"/>
              <a:gd name="connsiteX540" fmla="*/ 5425627 w 7467600"/>
              <a:gd name="connsiteY540" fmla="*/ 2954192 h 6858000"/>
              <a:gd name="connsiteX541" fmla="*/ 6604735 w 7467600"/>
              <a:gd name="connsiteY541" fmla="*/ 2041381 h 6858000"/>
              <a:gd name="connsiteX542" fmla="*/ 7204487 w 7467600"/>
              <a:gd name="connsiteY542" fmla="*/ 2742112 h 6858000"/>
              <a:gd name="connsiteX543" fmla="*/ 7131592 w 7467600"/>
              <a:gd name="connsiteY543" fmla="*/ 2672096 h 6858000"/>
              <a:gd name="connsiteX544" fmla="*/ 6996344 w 7467600"/>
              <a:gd name="connsiteY544" fmla="*/ 2518310 h 6858000"/>
              <a:gd name="connsiteX545" fmla="*/ 6735495 w 7467600"/>
              <a:gd name="connsiteY545" fmla="*/ 2196890 h 6858000"/>
              <a:gd name="connsiteX546" fmla="*/ 6721901 w 7467600"/>
              <a:gd name="connsiteY546" fmla="*/ 2179274 h 6858000"/>
              <a:gd name="connsiteX547" fmla="*/ 6604735 w 7467600"/>
              <a:gd name="connsiteY547" fmla="*/ 2041381 h 6858000"/>
              <a:gd name="connsiteX548" fmla="*/ 6591670 w 7467600"/>
              <a:gd name="connsiteY548" fmla="*/ 1988277 h 6858000"/>
              <a:gd name="connsiteX549" fmla="*/ 6747349 w 7467600"/>
              <a:gd name="connsiteY549" fmla="*/ 2160069 h 6858000"/>
              <a:gd name="connsiteX550" fmla="*/ 6760943 w 7467600"/>
              <a:gd name="connsiteY550" fmla="*/ 2177686 h 6858000"/>
              <a:gd name="connsiteX551" fmla="*/ 7021065 w 7467600"/>
              <a:gd name="connsiteY551" fmla="*/ 2498102 h 6858000"/>
              <a:gd name="connsiteX552" fmla="*/ 7155223 w 7467600"/>
              <a:gd name="connsiteY552" fmla="*/ 2650386 h 6858000"/>
              <a:gd name="connsiteX553" fmla="*/ 7203167 w 7467600"/>
              <a:gd name="connsiteY553" fmla="*/ 2697288 h 6858000"/>
              <a:gd name="connsiteX554" fmla="*/ 6937703 w 7467600"/>
              <a:gd name="connsiteY554" fmla="*/ 2321981 h 6858000"/>
              <a:gd name="connsiteX555" fmla="*/ 6591670 w 7467600"/>
              <a:gd name="connsiteY555" fmla="*/ 1988277 h 6858000"/>
              <a:gd name="connsiteX556" fmla="*/ 5798671 w 7467600"/>
              <a:gd name="connsiteY556" fmla="*/ 1981601 h 6858000"/>
              <a:gd name="connsiteX557" fmla="*/ 5754709 w 7467600"/>
              <a:gd name="connsiteY557" fmla="*/ 2071454 h 6858000"/>
              <a:gd name="connsiteX558" fmla="*/ 5763044 w 7467600"/>
              <a:gd name="connsiteY558" fmla="*/ 2842206 h 6858000"/>
              <a:gd name="connsiteX559" fmla="*/ 5764974 w 7467600"/>
              <a:gd name="connsiteY559" fmla="*/ 2799609 h 6858000"/>
              <a:gd name="connsiteX560" fmla="*/ 5767665 w 7467600"/>
              <a:gd name="connsiteY560" fmla="*/ 2666409 h 6858000"/>
              <a:gd name="connsiteX561" fmla="*/ 5763055 w 7467600"/>
              <a:gd name="connsiteY561" fmla="*/ 2579705 h 6858000"/>
              <a:gd name="connsiteX562" fmla="*/ 5758079 w 7467600"/>
              <a:gd name="connsiteY562" fmla="*/ 2492508 h 6858000"/>
              <a:gd name="connsiteX563" fmla="*/ 5779325 w 7467600"/>
              <a:gd name="connsiteY563" fmla="*/ 2197069 h 6858000"/>
              <a:gd name="connsiteX564" fmla="*/ 5798671 w 7467600"/>
              <a:gd name="connsiteY564" fmla="*/ 1981601 h 6858000"/>
              <a:gd name="connsiteX565" fmla="*/ 5829202 w 7467600"/>
              <a:gd name="connsiteY565" fmla="*/ 1971679 h 6858000"/>
              <a:gd name="connsiteX566" fmla="*/ 5809558 w 7467600"/>
              <a:gd name="connsiteY566" fmla="*/ 2198043 h 6858000"/>
              <a:gd name="connsiteX567" fmla="*/ 5788653 w 7467600"/>
              <a:gd name="connsiteY567" fmla="*/ 2489430 h 6858000"/>
              <a:gd name="connsiteX568" fmla="*/ 5793439 w 7467600"/>
              <a:gd name="connsiteY568" fmla="*/ 2575235 h 6858000"/>
              <a:gd name="connsiteX569" fmla="*/ 5796837 w 7467600"/>
              <a:gd name="connsiteY569" fmla="*/ 2637633 h 6858000"/>
              <a:gd name="connsiteX570" fmla="*/ 5818614 w 7467600"/>
              <a:gd name="connsiteY570" fmla="*/ 2473055 h 6858000"/>
              <a:gd name="connsiteX571" fmla="*/ 5829202 w 7467600"/>
              <a:gd name="connsiteY571" fmla="*/ 1971679 h 6858000"/>
              <a:gd name="connsiteX572" fmla="*/ 5911389 w 7467600"/>
              <a:gd name="connsiteY572" fmla="*/ 1898371 h 6858000"/>
              <a:gd name="connsiteX573" fmla="*/ 6237627 w 7467600"/>
              <a:gd name="connsiteY573" fmla="*/ 2231921 h 6858000"/>
              <a:gd name="connsiteX574" fmla="*/ 5911389 w 7467600"/>
              <a:gd name="connsiteY574" fmla="*/ 1898371 h 6858000"/>
              <a:gd name="connsiteX575" fmla="*/ 6944437 w 7467600"/>
              <a:gd name="connsiteY575" fmla="*/ 1575402 h 6858000"/>
              <a:gd name="connsiteX576" fmla="*/ 6304730 w 7467600"/>
              <a:gd name="connsiteY576" fmla="*/ 1766654 h 6858000"/>
              <a:gd name="connsiteX577" fmla="*/ 6944437 w 7467600"/>
              <a:gd name="connsiteY577" fmla="*/ 1575402 h 6858000"/>
              <a:gd name="connsiteX578" fmla="*/ 7019523 w 7467600"/>
              <a:gd name="connsiteY578" fmla="*/ 1519450 h 6858000"/>
              <a:gd name="connsiteX579" fmla="*/ 6298091 w 7467600"/>
              <a:gd name="connsiteY579" fmla="*/ 1737122 h 6858000"/>
              <a:gd name="connsiteX580" fmla="*/ 7019523 w 7467600"/>
              <a:gd name="connsiteY580" fmla="*/ 1519450 h 6858000"/>
              <a:gd name="connsiteX581" fmla="*/ 2399523 w 7467600"/>
              <a:gd name="connsiteY581" fmla="*/ 1428234 h 6858000"/>
              <a:gd name="connsiteX582" fmla="*/ 2224982 w 7467600"/>
              <a:gd name="connsiteY582" fmla="*/ 1826201 h 6858000"/>
              <a:gd name="connsiteX583" fmla="*/ 2096099 w 7467600"/>
              <a:gd name="connsiteY583" fmla="*/ 2345900 h 6858000"/>
              <a:gd name="connsiteX584" fmla="*/ 2283317 w 7467600"/>
              <a:gd name="connsiteY584" fmla="*/ 1796925 h 6858000"/>
              <a:gd name="connsiteX585" fmla="*/ 2399523 w 7467600"/>
              <a:gd name="connsiteY585" fmla="*/ 1428234 h 6858000"/>
              <a:gd name="connsiteX586" fmla="*/ 2448558 w 7467600"/>
              <a:gd name="connsiteY586" fmla="*/ 1373435 h 6858000"/>
              <a:gd name="connsiteX587" fmla="*/ 2312521 w 7467600"/>
              <a:gd name="connsiteY587" fmla="*/ 1806140 h 6858000"/>
              <a:gd name="connsiteX588" fmla="*/ 2127533 w 7467600"/>
              <a:gd name="connsiteY588" fmla="*/ 2348380 h 6858000"/>
              <a:gd name="connsiteX589" fmla="*/ 2358080 w 7467600"/>
              <a:gd name="connsiteY589" fmla="*/ 1866134 h 6858000"/>
              <a:gd name="connsiteX590" fmla="*/ 2407436 w 7467600"/>
              <a:gd name="connsiteY590" fmla="*/ 1651070 h 6858000"/>
              <a:gd name="connsiteX591" fmla="*/ 2448558 w 7467600"/>
              <a:gd name="connsiteY591" fmla="*/ 1373435 h 6858000"/>
              <a:gd name="connsiteX592" fmla="*/ 278707 w 7467600"/>
              <a:gd name="connsiteY592" fmla="*/ 1352270 h 6858000"/>
              <a:gd name="connsiteX593" fmla="*/ 321570 w 7467600"/>
              <a:gd name="connsiteY593" fmla="*/ 1861610 h 6858000"/>
              <a:gd name="connsiteX594" fmla="*/ 294281 w 7467600"/>
              <a:gd name="connsiteY594" fmla="*/ 1440658 h 6858000"/>
              <a:gd name="connsiteX595" fmla="*/ 278707 w 7467600"/>
              <a:gd name="connsiteY595" fmla="*/ 1352270 h 6858000"/>
              <a:gd name="connsiteX596" fmla="*/ 1423821 w 7467600"/>
              <a:gd name="connsiteY596" fmla="*/ 1351958 h 6858000"/>
              <a:gd name="connsiteX597" fmla="*/ 1638521 w 7467600"/>
              <a:gd name="connsiteY597" fmla="*/ 1908470 h 6858000"/>
              <a:gd name="connsiteX598" fmla="*/ 1754199 w 7467600"/>
              <a:gd name="connsiteY598" fmla="*/ 2149284 h 6858000"/>
              <a:gd name="connsiteX599" fmla="*/ 1908359 w 7467600"/>
              <a:gd name="connsiteY599" fmla="*/ 2364988 h 6858000"/>
              <a:gd name="connsiteX600" fmla="*/ 1647661 w 7467600"/>
              <a:gd name="connsiteY600" fmla="*/ 1825945 h 6858000"/>
              <a:gd name="connsiteX601" fmla="*/ 1423821 w 7467600"/>
              <a:gd name="connsiteY601" fmla="*/ 1351958 h 6858000"/>
              <a:gd name="connsiteX602" fmla="*/ 1431890 w 7467600"/>
              <a:gd name="connsiteY602" fmla="*/ 1306475 h 6858000"/>
              <a:gd name="connsiteX603" fmla="*/ 1507597 w 7467600"/>
              <a:gd name="connsiteY603" fmla="*/ 1446132 h 6858000"/>
              <a:gd name="connsiteX604" fmla="*/ 1674586 w 7467600"/>
              <a:gd name="connsiteY604" fmla="*/ 1813832 h 6858000"/>
              <a:gd name="connsiteX605" fmla="*/ 1815950 w 7467600"/>
              <a:gd name="connsiteY605" fmla="*/ 2128564 h 6858000"/>
              <a:gd name="connsiteX606" fmla="*/ 1984242 w 7467600"/>
              <a:gd name="connsiteY606" fmla="*/ 2430829 h 6858000"/>
              <a:gd name="connsiteX607" fmla="*/ 2014023 w 7467600"/>
              <a:gd name="connsiteY607" fmla="*/ 2450995 h 6858000"/>
              <a:gd name="connsiteX608" fmla="*/ 1747337 w 7467600"/>
              <a:gd name="connsiteY608" fmla="*/ 1855264 h 6858000"/>
              <a:gd name="connsiteX609" fmla="*/ 1533749 w 7467600"/>
              <a:gd name="connsiteY609" fmla="*/ 1478656 h 6858000"/>
              <a:gd name="connsiteX610" fmla="*/ 1431890 w 7467600"/>
              <a:gd name="connsiteY610" fmla="*/ 1306475 h 6858000"/>
              <a:gd name="connsiteX611" fmla="*/ 5052692 w 7467600"/>
              <a:gd name="connsiteY611" fmla="*/ 1292994 h 6858000"/>
              <a:gd name="connsiteX612" fmla="*/ 5200661 w 7467600"/>
              <a:gd name="connsiteY612" fmla="*/ 1635186 h 6858000"/>
              <a:gd name="connsiteX613" fmla="*/ 5297138 w 7467600"/>
              <a:gd name="connsiteY613" fmla="*/ 1906351 h 6858000"/>
              <a:gd name="connsiteX614" fmla="*/ 5052692 w 7467600"/>
              <a:gd name="connsiteY614" fmla="*/ 1292994 h 6858000"/>
              <a:gd name="connsiteX615" fmla="*/ 5009948 w 7467600"/>
              <a:gd name="connsiteY615" fmla="*/ 1273619 h 6858000"/>
              <a:gd name="connsiteX616" fmla="*/ 5121777 w 7467600"/>
              <a:gd name="connsiteY616" fmla="*/ 1654213 h 6858000"/>
              <a:gd name="connsiteX617" fmla="*/ 5293545 w 7467600"/>
              <a:gd name="connsiteY617" fmla="*/ 2072247 h 6858000"/>
              <a:gd name="connsiteX618" fmla="*/ 5294042 w 7467600"/>
              <a:gd name="connsiteY618" fmla="*/ 2065019 h 6858000"/>
              <a:gd name="connsiteX619" fmla="*/ 5171936 w 7467600"/>
              <a:gd name="connsiteY619" fmla="*/ 1647613 h 6858000"/>
              <a:gd name="connsiteX620" fmla="*/ 5009948 w 7467600"/>
              <a:gd name="connsiteY620" fmla="*/ 1273619 h 6858000"/>
              <a:gd name="connsiteX621" fmla="*/ 655236 w 7467600"/>
              <a:gd name="connsiteY621" fmla="*/ 1268632 h 6858000"/>
              <a:gd name="connsiteX622" fmla="*/ 839521 w 7467600"/>
              <a:gd name="connsiteY622" fmla="*/ 1685315 h 6858000"/>
              <a:gd name="connsiteX623" fmla="*/ 1109416 w 7467600"/>
              <a:gd name="connsiteY623" fmla="*/ 2061663 h 6858000"/>
              <a:gd name="connsiteX624" fmla="*/ 1298300 w 7467600"/>
              <a:gd name="connsiteY624" fmla="*/ 2247742 h 6858000"/>
              <a:gd name="connsiteX625" fmla="*/ 1125871 w 7467600"/>
              <a:gd name="connsiteY625" fmla="*/ 1989513 h 6858000"/>
              <a:gd name="connsiteX626" fmla="*/ 981574 w 7467600"/>
              <a:gd name="connsiteY626" fmla="*/ 1783157 h 6858000"/>
              <a:gd name="connsiteX627" fmla="*/ 922198 w 7467600"/>
              <a:gd name="connsiteY627" fmla="*/ 1677437 h 6858000"/>
              <a:gd name="connsiteX628" fmla="*/ 869293 w 7467600"/>
              <a:gd name="connsiteY628" fmla="*/ 1583214 h 6858000"/>
              <a:gd name="connsiteX629" fmla="*/ 751431 w 7467600"/>
              <a:gd name="connsiteY629" fmla="*/ 1405731 h 6858000"/>
              <a:gd name="connsiteX630" fmla="*/ 655236 w 7467600"/>
              <a:gd name="connsiteY630" fmla="*/ 1268632 h 6858000"/>
              <a:gd name="connsiteX631" fmla="*/ 6516292 w 7467600"/>
              <a:gd name="connsiteY631" fmla="*/ 1263064 h 6858000"/>
              <a:gd name="connsiteX632" fmla="*/ 5736320 w 7467600"/>
              <a:gd name="connsiteY632" fmla="*/ 1501803 h 6858000"/>
              <a:gd name="connsiteX633" fmla="*/ 6516292 w 7467600"/>
              <a:gd name="connsiteY633" fmla="*/ 1263064 h 6858000"/>
              <a:gd name="connsiteX634" fmla="*/ 291466 w 7467600"/>
              <a:gd name="connsiteY634" fmla="*/ 1250369 h 6858000"/>
              <a:gd name="connsiteX635" fmla="*/ 323180 w 7467600"/>
              <a:gd name="connsiteY635" fmla="*/ 1435283 h 6858000"/>
              <a:gd name="connsiteX636" fmla="*/ 349381 w 7467600"/>
              <a:gd name="connsiteY636" fmla="*/ 1875041 h 6858000"/>
              <a:gd name="connsiteX637" fmla="*/ 374363 w 7467600"/>
              <a:gd name="connsiteY637" fmla="*/ 1506494 h 6858000"/>
              <a:gd name="connsiteX638" fmla="*/ 302168 w 7467600"/>
              <a:gd name="connsiteY638" fmla="*/ 1274495 h 6858000"/>
              <a:gd name="connsiteX639" fmla="*/ 291466 w 7467600"/>
              <a:gd name="connsiteY639" fmla="*/ 1250369 h 6858000"/>
              <a:gd name="connsiteX640" fmla="*/ 678222 w 7467600"/>
              <a:gd name="connsiteY640" fmla="*/ 1248670 h 6858000"/>
              <a:gd name="connsiteX641" fmla="*/ 775536 w 7467600"/>
              <a:gd name="connsiteY641" fmla="*/ 1388015 h 6858000"/>
              <a:gd name="connsiteX642" fmla="*/ 894529 w 7467600"/>
              <a:gd name="connsiteY642" fmla="*/ 1567739 h 6858000"/>
              <a:gd name="connsiteX643" fmla="*/ 948000 w 7467600"/>
              <a:gd name="connsiteY643" fmla="*/ 1663088 h 6858000"/>
              <a:gd name="connsiteX644" fmla="*/ 1006812 w 7467600"/>
              <a:gd name="connsiteY644" fmla="*/ 1767683 h 6858000"/>
              <a:gd name="connsiteX645" fmla="*/ 1149133 w 7467600"/>
              <a:gd name="connsiteY645" fmla="*/ 1971513 h 6858000"/>
              <a:gd name="connsiteX646" fmla="*/ 1333952 w 7467600"/>
              <a:gd name="connsiteY646" fmla="*/ 2251620 h 6858000"/>
              <a:gd name="connsiteX647" fmla="*/ 1337329 w 7467600"/>
              <a:gd name="connsiteY647" fmla="*/ 2258350 h 6858000"/>
              <a:gd name="connsiteX648" fmla="*/ 1014726 w 7467600"/>
              <a:gd name="connsiteY648" fmla="*/ 1615556 h 6858000"/>
              <a:gd name="connsiteX649" fmla="*/ 678222 w 7467600"/>
              <a:gd name="connsiteY649" fmla="*/ 1248670 h 6858000"/>
              <a:gd name="connsiteX650" fmla="*/ 6691602 w 7467600"/>
              <a:gd name="connsiteY650" fmla="*/ 1140573 h 6858000"/>
              <a:gd name="connsiteX651" fmla="*/ 6571100 w 7467600"/>
              <a:gd name="connsiteY651" fmla="*/ 1183662 h 6858000"/>
              <a:gd name="connsiteX652" fmla="*/ 6241687 w 7467600"/>
              <a:gd name="connsiteY652" fmla="*/ 1257600 h 6858000"/>
              <a:gd name="connsiteX653" fmla="*/ 5693009 w 7467600"/>
              <a:gd name="connsiteY653" fmla="*/ 1478256 h 6858000"/>
              <a:gd name="connsiteX654" fmla="*/ 6548420 w 7467600"/>
              <a:gd name="connsiteY654" fmla="*/ 1214599 h 6858000"/>
              <a:gd name="connsiteX655" fmla="*/ 6605473 w 7467600"/>
              <a:gd name="connsiteY655" fmla="*/ 1184686 h 6858000"/>
              <a:gd name="connsiteX656" fmla="*/ 6691602 w 7467600"/>
              <a:gd name="connsiteY656" fmla="*/ 1140573 h 6858000"/>
              <a:gd name="connsiteX657" fmla="*/ 4002475 w 7467600"/>
              <a:gd name="connsiteY657" fmla="*/ 1037802 h 6858000"/>
              <a:gd name="connsiteX658" fmla="*/ 4000324 w 7467600"/>
              <a:gd name="connsiteY658" fmla="*/ 1039362 h 6858000"/>
              <a:gd name="connsiteX659" fmla="*/ 4002862 w 7467600"/>
              <a:gd name="connsiteY659" fmla="*/ 1042866 h 6858000"/>
              <a:gd name="connsiteX660" fmla="*/ 4002475 w 7467600"/>
              <a:gd name="connsiteY660" fmla="*/ 1037802 h 6858000"/>
              <a:gd name="connsiteX661" fmla="*/ 506322 w 7467600"/>
              <a:gd name="connsiteY661" fmla="*/ 1020997 h 6858000"/>
              <a:gd name="connsiteX662" fmla="*/ 533068 w 7467600"/>
              <a:gd name="connsiteY662" fmla="*/ 1029409 h 6858000"/>
              <a:gd name="connsiteX663" fmla="*/ 1232525 w 7467600"/>
              <a:gd name="connsiteY663" fmla="*/ 1804675 h 6858000"/>
              <a:gd name="connsiteX664" fmla="*/ 1388858 w 7467600"/>
              <a:gd name="connsiteY664" fmla="*/ 2368011 h 6858000"/>
              <a:gd name="connsiteX665" fmla="*/ 1384098 w 7467600"/>
              <a:gd name="connsiteY665" fmla="*/ 2378125 h 6858000"/>
              <a:gd name="connsiteX666" fmla="*/ 1425393 w 7467600"/>
              <a:gd name="connsiteY666" fmla="*/ 2589124 h 6858000"/>
              <a:gd name="connsiteX667" fmla="*/ 1424001 w 7467600"/>
              <a:gd name="connsiteY667" fmla="*/ 2597541 h 6858000"/>
              <a:gd name="connsiteX668" fmla="*/ 2152729 w 7467600"/>
              <a:gd name="connsiteY668" fmla="*/ 2864487 h 6858000"/>
              <a:gd name="connsiteX669" fmla="*/ 2020609 w 7467600"/>
              <a:gd name="connsiteY669" fmla="*/ 2539671 h 6858000"/>
              <a:gd name="connsiteX670" fmla="*/ 2018920 w 7467600"/>
              <a:gd name="connsiteY670" fmla="*/ 2536309 h 6858000"/>
              <a:gd name="connsiteX671" fmla="*/ 1342441 w 7467600"/>
              <a:gd name="connsiteY671" fmla="*/ 1173017 h 6858000"/>
              <a:gd name="connsiteX672" fmla="*/ 1367925 w 7467600"/>
              <a:gd name="connsiteY672" fmla="*/ 1135648 h 6858000"/>
              <a:gd name="connsiteX673" fmla="*/ 1771401 w 7467600"/>
              <a:gd name="connsiteY673" fmla="*/ 1806673 h 6858000"/>
              <a:gd name="connsiteX674" fmla="*/ 1972385 w 7467600"/>
              <a:gd name="connsiteY674" fmla="*/ 2198735 h 6858000"/>
              <a:gd name="connsiteX675" fmla="*/ 2040892 w 7467600"/>
              <a:gd name="connsiteY675" fmla="*/ 2405205 h 6858000"/>
              <a:gd name="connsiteX676" fmla="*/ 2131689 w 7467600"/>
              <a:gd name="connsiteY676" fmla="*/ 1936926 h 6858000"/>
              <a:gd name="connsiteX677" fmla="*/ 2454820 w 7467600"/>
              <a:gd name="connsiteY677" fmla="*/ 1248808 h 6858000"/>
              <a:gd name="connsiteX678" fmla="*/ 2492512 w 7467600"/>
              <a:gd name="connsiteY678" fmla="*/ 1302920 h 6858000"/>
              <a:gd name="connsiteX679" fmla="*/ 2081216 w 7467600"/>
              <a:gd name="connsiteY679" fmla="*/ 2527513 h 6858000"/>
              <a:gd name="connsiteX680" fmla="*/ 2081211 w 7467600"/>
              <a:gd name="connsiteY680" fmla="*/ 2528916 h 6858000"/>
              <a:gd name="connsiteX681" fmla="*/ 2199067 w 7467600"/>
              <a:gd name="connsiteY681" fmla="*/ 2884061 h 6858000"/>
              <a:gd name="connsiteX682" fmla="*/ 3192586 w 7467600"/>
              <a:gd name="connsiteY682" fmla="*/ 3411496 h 6858000"/>
              <a:gd name="connsiteX683" fmla="*/ 3182620 w 7467600"/>
              <a:gd name="connsiteY683" fmla="*/ 3483279 h 6858000"/>
              <a:gd name="connsiteX684" fmla="*/ 2435119 w 7467600"/>
              <a:gd name="connsiteY684" fmla="*/ 3080173 h 6858000"/>
              <a:gd name="connsiteX685" fmla="*/ 2410152 w 7467600"/>
              <a:gd name="connsiteY685" fmla="*/ 3063751 h 6858000"/>
              <a:gd name="connsiteX686" fmla="*/ 2408099 w 7467600"/>
              <a:gd name="connsiteY686" fmla="*/ 3064403 h 6858000"/>
              <a:gd name="connsiteX687" fmla="*/ 2407218 w 7467600"/>
              <a:gd name="connsiteY687" fmla="*/ 3070324 h 6858000"/>
              <a:gd name="connsiteX688" fmla="*/ 2380138 w 7467600"/>
              <a:gd name="connsiteY688" fmla="*/ 3099341 h 6858000"/>
              <a:gd name="connsiteX689" fmla="*/ 1765923 w 7467600"/>
              <a:gd name="connsiteY689" fmla="*/ 3581043 h 6858000"/>
              <a:gd name="connsiteX690" fmla="*/ 1702258 w 7467600"/>
              <a:gd name="connsiteY690" fmla="*/ 3612286 h 6858000"/>
              <a:gd name="connsiteX691" fmla="*/ 1538370 w 7467600"/>
              <a:gd name="connsiteY691" fmla="*/ 3811804 h 6858000"/>
              <a:gd name="connsiteX692" fmla="*/ 542867 w 7467600"/>
              <a:gd name="connsiteY692" fmla="*/ 4944092 h 6858000"/>
              <a:gd name="connsiteX693" fmla="*/ 515800 w 7467600"/>
              <a:gd name="connsiteY693" fmla="*/ 4862180 h 6858000"/>
              <a:gd name="connsiteX694" fmla="*/ 909145 w 7467600"/>
              <a:gd name="connsiteY694" fmla="*/ 4199225 h 6858000"/>
              <a:gd name="connsiteX695" fmla="*/ 1214067 w 7467600"/>
              <a:gd name="connsiteY695" fmla="*/ 3908561 h 6858000"/>
              <a:gd name="connsiteX696" fmla="*/ 640967 w 7467600"/>
              <a:gd name="connsiteY696" fmla="*/ 4105601 h 6858000"/>
              <a:gd name="connsiteX697" fmla="*/ 112563 w 7467600"/>
              <a:gd name="connsiteY697" fmla="*/ 4396952 h 6858000"/>
              <a:gd name="connsiteX698" fmla="*/ 0 w 7467600"/>
              <a:gd name="connsiteY698" fmla="*/ 4466006 h 6858000"/>
              <a:gd name="connsiteX699" fmla="*/ 0 w 7467600"/>
              <a:gd name="connsiteY699" fmla="*/ 4233763 h 6858000"/>
              <a:gd name="connsiteX700" fmla="*/ 36881 w 7467600"/>
              <a:gd name="connsiteY700" fmla="*/ 4200118 h 6858000"/>
              <a:gd name="connsiteX701" fmla="*/ 910534 w 7467600"/>
              <a:gd name="connsiteY701" fmla="*/ 3629753 h 6858000"/>
              <a:gd name="connsiteX702" fmla="*/ 1578717 w 7467600"/>
              <a:gd name="connsiteY702" fmla="*/ 3575982 h 6858000"/>
              <a:gd name="connsiteX703" fmla="*/ 2338780 w 7467600"/>
              <a:gd name="connsiteY703" fmla="*/ 3033725 h 6858000"/>
              <a:gd name="connsiteX704" fmla="*/ 1807991 w 7467600"/>
              <a:gd name="connsiteY704" fmla="*/ 2807184 h 6858000"/>
              <a:gd name="connsiteX705" fmla="*/ 1416358 w 7467600"/>
              <a:gd name="connsiteY705" fmla="*/ 3112571 h 6858000"/>
              <a:gd name="connsiteX706" fmla="*/ 939066 w 7467600"/>
              <a:gd name="connsiteY706" fmla="*/ 3378798 h 6858000"/>
              <a:gd name="connsiteX707" fmla="*/ 115099 w 7467600"/>
              <a:gd name="connsiteY707" fmla="*/ 3607650 h 6858000"/>
              <a:gd name="connsiteX708" fmla="*/ 97284 w 7467600"/>
              <a:gd name="connsiteY708" fmla="*/ 3520393 h 6858000"/>
              <a:gd name="connsiteX709" fmla="*/ 922050 w 7467600"/>
              <a:gd name="connsiteY709" fmla="*/ 3074867 h 6858000"/>
              <a:gd name="connsiteX710" fmla="*/ 1405265 w 7467600"/>
              <a:gd name="connsiteY710" fmla="*/ 3016319 h 6858000"/>
              <a:gd name="connsiteX711" fmla="*/ 1407512 w 7467600"/>
              <a:gd name="connsiteY711" fmla="*/ 3018001 h 6858000"/>
              <a:gd name="connsiteX712" fmla="*/ 1726266 w 7467600"/>
              <a:gd name="connsiteY712" fmla="*/ 2777274 h 6858000"/>
              <a:gd name="connsiteX713" fmla="*/ 625390 w 7467600"/>
              <a:gd name="connsiteY713" fmla="*/ 2514541 h 6858000"/>
              <a:gd name="connsiteX714" fmla="*/ 619799 w 7467600"/>
              <a:gd name="connsiteY714" fmla="*/ 2527180 h 6858000"/>
              <a:gd name="connsiteX715" fmla="*/ 310030 w 7467600"/>
              <a:gd name="connsiteY715" fmla="*/ 2771818 h 6858000"/>
              <a:gd name="connsiteX716" fmla="*/ 173877 w 7467600"/>
              <a:gd name="connsiteY716" fmla="*/ 2937056 h 6858000"/>
              <a:gd name="connsiteX717" fmla="*/ 77889 w 7467600"/>
              <a:gd name="connsiteY717" fmla="*/ 3138440 h 6858000"/>
              <a:gd name="connsiteX718" fmla="*/ 0 w 7467600"/>
              <a:gd name="connsiteY718" fmla="*/ 3271395 h 6858000"/>
              <a:gd name="connsiteX719" fmla="*/ 0 w 7467600"/>
              <a:gd name="connsiteY719" fmla="*/ 3153002 h 6858000"/>
              <a:gd name="connsiteX720" fmla="*/ 2386 w 7467600"/>
              <a:gd name="connsiteY720" fmla="*/ 3149203 h 6858000"/>
              <a:gd name="connsiteX721" fmla="*/ 89753 w 7467600"/>
              <a:gd name="connsiteY721" fmla="*/ 2987702 h 6858000"/>
              <a:gd name="connsiteX722" fmla="*/ 76869 w 7467600"/>
              <a:gd name="connsiteY722" fmla="*/ 3005404 h 6858000"/>
              <a:gd name="connsiteX723" fmla="*/ 32049 w 7467600"/>
              <a:gd name="connsiteY723" fmla="*/ 3065814 h 6858000"/>
              <a:gd name="connsiteX724" fmla="*/ 0 w 7467600"/>
              <a:gd name="connsiteY724" fmla="*/ 3108744 h 6858000"/>
              <a:gd name="connsiteX725" fmla="*/ 0 w 7467600"/>
              <a:gd name="connsiteY725" fmla="*/ 3058059 h 6858000"/>
              <a:gd name="connsiteX726" fmla="*/ 7610 w 7467600"/>
              <a:gd name="connsiteY726" fmla="*/ 3047889 h 6858000"/>
              <a:gd name="connsiteX727" fmla="*/ 52419 w 7467600"/>
              <a:gd name="connsiteY727" fmla="*/ 2987479 h 6858000"/>
              <a:gd name="connsiteX728" fmla="*/ 59142 w 7467600"/>
              <a:gd name="connsiteY728" fmla="*/ 2978488 h 6858000"/>
              <a:gd name="connsiteX729" fmla="*/ 0 w 7467600"/>
              <a:gd name="connsiteY729" fmla="*/ 3015334 h 6858000"/>
              <a:gd name="connsiteX730" fmla="*/ 0 w 7467600"/>
              <a:gd name="connsiteY730" fmla="*/ 2914286 h 6858000"/>
              <a:gd name="connsiteX731" fmla="*/ 36383 w 7467600"/>
              <a:gd name="connsiteY731" fmla="*/ 2901128 h 6858000"/>
              <a:gd name="connsiteX732" fmla="*/ 156329 w 7467600"/>
              <a:gd name="connsiteY732" fmla="*/ 2840533 h 6858000"/>
              <a:gd name="connsiteX733" fmla="*/ 358355 w 7467600"/>
              <a:gd name="connsiteY733" fmla="*/ 2620471 h 6858000"/>
              <a:gd name="connsiteX734" fmla="*/ 510577 w 7467600"/>
              <a:gd name="connsiteY734" fmla="*/ 2501244 h 6858000"/>
              <a:gd name="connsiteX735" fmla="*/ 211967 w 7467600"/>
              <a:gd name="connsiteY735" fmla="*/ 2479171 h 6858000"/>
              <a:gd name="connsiteX736" fmla="*/ 0 w 7467600"/>
              <a:gd name="connsiteY736" fmla="*/ 2476398 h 6858000"/>
              <a:gd name="connsiteX737" fmla="*/ 0 w 7467600"/>
              <a:gd name="connsiteY737" fmla="*/ 2389189 h 6858000"/>
              <a:gd name="connsiteX738" fmla="*/ 103062 w 7467600"/>
              <a:gd name="connsiteY738" fmla="*/ 2389518 h 6858000"/>
              <a:gd name="connsiteX739" fmla="*/ 510734 w 7467600"/>
              <a:gd name="connsiteY739" fmla="*/ 2416201 h 6858000"/>
              <a:gd name="connsiteX740" fmla="*/ 279257 w 7467600"/>
              <a:gd name="connsiteY740" fmla="*/ 2092102 h 6858000"/>
              <a:gd name="connsiteX741" fmla="*/ 65265 w 7467600"/>
              <a:gd name="connsiteY741" fmla="*/ 2006049 h 6858000"/>
              <a:gd name="connsiteX742" fmla="*/ 0 w 7467600"/>
              <a:gd name="connsiteY742" fmla="*/ 1982532 h 6858000"/>
              <a:gd name="connsiteX743" fmla="*/ 0 w 7467600"/>
              <a:gd name="connsiteY743" fmla="*/ 1912789 h 6858000"/>
              <a:gd name="connsiteX744" fmla="*/ 97460 w 7467600"/>
              <a:gd name="connsiteY744" fmla="*/ 1953725 h 6858000"/>
              <a:gd name="connsiteX745" fmla="*/ 221272 w 7467600"/>
              <a:gd name="connsiteY745" fmla="*/ 1980766 h 6858000"/>
              <a:gd name="connsiteX746" fmla="*/ 116765 w 7467600"/>
              <a:gd name="connsiteY746" fmla="*/ 1911033 h 6858000"/>
              <a:gd name="connsiteX747" fmla="*/ 16405 w 7467600"/>
              <a:gd name="connsiteY747" fmla="*/ 1803412 h 6858000"/>
              <a:gd name="connsiteX748" fmla="*/ 0 w 7467600"/>
              <a:gd name="connsiteY748" fmla="*/ 1784777 h 6858000"/>
              <a:gd name="connsiteX749" fmla="*/ 0 w 7467600"/>
              <a:gd name="connsiteY749" fmla="*/ 1740082 h 6858000"/>
              <a:gd name="connsiteX750" fmla="*/ 39394 w 7467600"/>
              <a:gd name="connsiteY750" fmla="*/ 1784856 h 6858000"/>
              <a:gd name="connsiteX751" fmla="*/ 135813 w 7467600"/>
              <a:gd name="connsiteY751" fmla="*/ 1888838 h 6858000"/>
              <a:gd name="connsiteX752" fmla="*/ 242575 w 7467600"/>
              <a:gd name="connsiteY752" fmla="*/ 1958841 h 6858000"/>
              <a:gd name="connsiteX753" fmla="*/ 82197 w 7467600"/>
              <a:gd name="connsiteY753" fmla="*/ 1754826 h 6858000"/>
              <a:gd name="connsiteX754" fmla="*/ 0 w 7467600"/>
              <a:gd name="connsiteY754" fmla="*/ 1679650 h 6858000"/>
              <a:gd name="connsiteX755" fmla="*/ 0 w 7467600"/>
              <a:gd name="connsiteY755" fmla="*/ 1602463 h 6858000"/>
              <a:gd name="connsiteX756" fmla="*/ 84689 w 7467600"/>
              <a:gd name="connsiteY756" fmla="*/ 1677442 h 6858000"/>
              <a:gd name="connsiteX757" fmla="*/ 298437 w 7467600"/>
              <a:gd name="connsiteY757" fmla="*/ 1968019 h 6858000"/>
              <a:gd name="connsiteX758" fmla="*/ 227269 w 7467600"/>
              <a:gd name="connsiteY758" fmla="*/ 1114064 h 6858000"/>
              <a:gd name="connsiteX759" fmla="*/ 248003 w 7467600"/>
              <a:gd name="connsiteY759" fmla="*/ 1089613 h 6858000"/>
              <a:gd name="connsiteX760" fmla="*/ 427020 w 7467600"/>
              <a:gd name="connsiteY760" fmla="*/ 1619803 h 6858000"/>
              <a:gd name="connsiteX761" fmla="*/ 340345 w 7467600"/>
              <a:gd name="connsiteY761" fmla="*/ 2027739 h 6858000"/>
              <a:gd name="connsiteX762" fmla="*/ 360865 w 7467600"/>
              <a:gd name="connsiteY762" fmla="*/ 2044827 h 6858000"/>
              <a:gd name="connsiteX763" fmla="*/ 560414 w 7467600"/>
              <a:gd name="connsiteY763" fmla="*/ 2421457 h 6858000"/>
              <a:gd name="connsiteX764" fmla="*/ 1359703 w 7467600"/>
              <a:gd name="connsiteY764" fmla="*/ 2578554 h 6858000"/>
              <a:gd name="connsiteX765" fmla="*/ 1359422 w 7467600"/>
              <a:gd name="connsiteY765" fmla="*/ 2577994 h 6858000"/>
              <a:gd name="connsiteX766" fmla="*/ 828701 w 7467600"/>
              <a:gd name="connsiteY766" fmla="*/ 1839520 h 6858000"/>
              <a:gd name="connsiteX767" fmla="*/ 494427 w 7467600"/>
              <a:gd name="connsiteY767" fmla="*/ 1092333 h 6858000"/>
              <a:gd name="connsiteX768" fmla="*/ 506322 w 7467600"/>
              <a:gd name="connsiteY768" fmla="*/ 1020997 h 6858000"/>
              <a:gd name="connsiteX769" fmla="*/ 4570198 w 7467600"/>
              <a:gd name="connsiteY769" fmla="*/ 978081 h 6858000"/>
              <a:gd name="connsiteX770" fmla="*/ 4523691 w 7467600"/>
              <a:gd name="connsiteY770" fmla="*/ 1127776 h 6858000"/>
              <a:gd name="connsiteX771" fmla="*/ 4509875 w 7467600"/>
              <a:gd name="connsiteY771" fmla="*/ 1167552 h 6858000"/>
              <a:gd name="connsiteX772" fmla="*/ 4478168 w 7467600"/>
              <a:gd name="connsiteY772" fmla="*/ 1260735 h 6858000"/>
              <a:gd name="connsiteX773" fmla="*/ 4409309 w 7467600"/>
              <a:gd name="connsiteY773" fmla="*/ 1666996 h 6858000"/>
              <a:gd name="connsiteX774" fmla="*/ 4370031 w 7467600"/>
              <a:gd name="connsiteY774" fmla="*/ 1955666 h 6858000"/>
              <a:gd name="connsiteX775" fmla="*/ 4570198 w 7467600"/>
              <a:gd name="connsiteY775" fmla="*/ 978081 h 6858000"/>
              <a:gd name="connsiteX776" fmla="*/ 4557898 w 7467600"/>
              <a:gd name="connsiteY776" fmla="*/ 900011 h 6858000"/>
              <a:gd name="connsiteX777" fmla="*/ 4344840 w 7467600"/>
              <a:gd name="connsiteY777" fmla="*/ 1922038 h 6858000"/>
              <a:gd name="connsiteX778" fmla="*/ 4378710 w 7467600"/>
              <a:gd name="connsiteY778" fmla="*/ 1665516 h 6858000"/>
              <a:gd name="connsiteX779" fmla="*/ 4448798 w 7467600"/>
              <a:gd name="connsiteY779" fmla="*/ 1253024 h 6858000"/>
              <a:gd name="connsiteX780" fmla="*/ 4480315 w 7467600"/>
              <a:gd name="connsiteY780" fmla="*/ 1158454 h 6858000"/>
              <a:gd name="connsiteX781" fmla="*/ 4494133 w 7467600"/>
              <a:gd name="connsiteY781" fmla="*/ 1118676 h 6858000"/>
              <a:gd name="connsiteX782" fmla="*/ 4557898 w 7467600"/>
              <a:gd name="connsiteY782" fmla="*/ 900011 h 6858000"/>
              <a:gd name="connsiteX783" fmla="*/ 5870151 w 7467600"/>
              <a:gd name="connsiteY783" fmla="*/ 898890 h 6858000"/>
              <a:gd name="connsiteX784" fmla="*/ 5861335 w 7467600"/>
              <a:gd name="connsiteY784" fmla="*/ 899177 h 6858000"/>
              <a:gd name="connsiteX785" fmla="*/ 5843702 w 7467600"/>
              <a:gd name="connsiteY785" fmla="*/ 899748 h 6858000"/>
              <a:gd name="connsiteX786" fmla="*/ 5651107 w 7467600"/>
              <a:gd name="connsiteY786" fmla="*/ 920306 h 6858000"/>
              <a:gd name="connsiteX787" fmla="*/ 5459407 w 7467600"/>
              <a:gd name="connsiteY787" fmla="*/ 940975 h 6858000"/>
              <a:gd name="connsiteX788" fmla="*/ 5374846 w 7467600"/>
              <a:gd name="connsiteY788" fmla="*/ 941988 h 6858000"/>
              <a:gd name="connsiteX789" fmla="*/ 5256105 w 7467600"/>
              <a:gd name="connsiteY789" fmla="*/ 945632 h 6858000"/>
              <a:gd name="connsiteX790" fmla="*/ 5107071 w 7467600"/>
              <a:gd name="connsiteY790" fmla="*/ 969720 h 6858000"/>
              <a:gd name="connsiteX791" fmla="*/ 4998681 w 7467600"/>
              <a:gd name="connsiteY791" fmla="*/ 988771 h 6858000"/>
              <a:gd name="connsiteX792" fmla="*/ 5870151 w 7467600"/>
              <a:gd name="connsiteY792" fmla="*/ 898890 h 6858000"/>
              <a:gd name="connsiteX793" fmla="*/ 5504425 w 7467600"/>
              <a:gd name="connsiteY793" fmla="*/ 848067 h 6858000"/>
              <a:gd name="connsiteX794" fmla="*/ 4968849 w 7467600"/>
              <a:gd name="connsiteY794" fmla="*/ 962318 h 6858000"/>
              <a:gd name="connsiteX795" fmla="*/ 5104039 w 7467600"/>
              <a:gd name="connsiteY795" fmla="*/ 940634 h 6858000"/>
              <a:gd name="connsiteX796" fmla="*/ 5256311 w 7467600"/>
              <a:gd name="connsiteY796" fmla="*/ 916490 h 6858000"/>
              <a:gd name="connsiteX797" fmla="*/ 5377381 w 7467600"/>
              <a:gd name="connsiteY797" fmla="*/ 912671 h 6858000"/>
              <a:gd name="connsiteX798" fmla="*/ 5460148 w 7467600"/>
              <a:gd name="connsiteY798" fmla="*/ 911442 h 6858000"/>
              <a:gd name="connsiteX799" fmla="*/ 5648971 w 7467600"/>
              <a:gd name="connsiteY799" fmla="*/ 891331 h 6858000"/>
              <a:gd name="connsiteX800" fmla="*/ 5844807 w 7467600"/>
              <a:gd name="connsiteY800" fmla="*/ 870718 h 6858000"/>
              <a:gd name="connsiteX801" fmla="*/ 5862975 w 7467600"/>
              <a:gd name="connsiteY801" fmla="*/ 869756 h 6858000"/>
              <a:gd name="connsiteX802" fmla="*/ 5920887 w 7467600"/>
              <a:gd name="connsiteY802" fmla="*/ 865929 h 6858000"/>
              <a:gd name="connsiteX803" fmla="*/ 5504425 w 7467600"/>
              <a:gd name="connsiteY803" fmla="*/ 848067 h 6858000"/>
              <a:gd name="connsiteX804" fmla="*/ 3607114 w 7467600"/>
              <a:gd name="connsiteY804" fmla="*/ 467441 h 6858000"/>
              <a:gd name="connsiteX805" fmla="*/ 3296242 w 7467600"/>
              <a:gd name="connsiteY805" fmla="*/ 807991 h 6858000"/>
              <a:gd name="connsiteX806" fmla="*/ 3174674 w 7467600"/>
              <a:gd name="connsiteY806" fmla="*/ 919759 h 6858000"/>
              <a:gd name="connsiteX807" fmla="*/ 3042978 w 7467600"/>
              <a:gd name="connsiteY807" fmla="*/ 1054894 h 6858000"/>
              <a:gd name="connsiteX808" fmla="*/ 2968914 w 7467600"/>
              <a:gd name="connsiteY808" fmla="*/ 1133756 h 6858000"/>
              <a:gd name="connsiteX809" fmla="*/ 3103823 w 7467600"/>
              <a:gd name="connsiteY809" fmla="*/ 1026814 h 6858000"/>
              <a:gd name="connsiteX810" fmla="*/ 3607114 w 7467600"/>
              <a:gd name="connsiteY810" fmla="*/ 467441 h 6858000"/>
              <a:gd name="connsiteX811" fmla="*/ 3744487 w 7467600"/>
              <a:gd name="connsiteY811" fmla="*/ 383136 h 6858000"/>
              <a:gd name="connsiteX812" fmla="*/ 3970213 w 7467600"/>
              <a:gd name="connsiteY812" fmla="*/ 995559 h 6858000"/>
              <a:gd name="connsiteX813" fmla="*/ 3744487 w 7467600"/>
              <a:gd name="connsiteY813" fmla="*/ 383136 h 6858000"/>
              <a:gd name="connsiteX814" fmla="*/ 3624562 w 7467600"/>
              <a:gd name="connsiteY814" fmla="*/ 367041 h 6858000"/>
              <a:gd name="connsiteX815" fmla="*/ 3489712 w 7467600"/>
              <a:gd name="connsiteY815" fmla="*/ 485386 h 6858000"/>
              <a:gd name="connsiteX816" fmla="*/ 3182994 w 7467600"/>
              <a:gd name="connsiteY816" fmla="*/ 828265 h 6858000"/>
              <a:gd name="connsiteX817" fmla="*/ 2892114 w 7467600"/>
              <a:gd name="connsiteY817" fmla="*/ 1172635 h 6858000"/>
              <a:gd name="connsiteX818" fmla="*/ 3021459 w 7467600"/>
              <a:gd name="connsiteY818" fmla="*/ 1035385 h 6858000"/>
              <a:gd name="connsiteX819" fmla="*/ 3153873 w 7467600"/>
              <a:gd name="connsiteY819" fmla="*/ 898971 h 6858000"/>
              <a:gd name="connsiteX820" fmla="*/ 3276511 w 7467600"/>
              <a:gd name="connsiteY820" fmla="*/ 786423 h 6858000"/>
              <a:gd name="connsiteX821" fmla="*/ 3584154 w 7467600"/>
              <a:gd name="connsiteY821" fmla="*/ 448218 h 6858000"/>
              <a:gd name="connsiteX822" fmla="*/ 3624562 w 7467600"/>
              <a:gd name="connsiteY822" fmla="*/ 367041 h 6858000"/>
              <a:gd name="connsiteX823" fmla="*/ 3766672 w 7467600"/>
              <a:gd name="connsiteY823" fmla="*/ 359429 h 6858000"/>
              <a:gd name="connsiteX824" fmla="*/ 3996338 w 7467600"/>
              <a:gd name="connsiteY824" fmla="*/ 968237 h 6858000"/>
              <a:gd name="connsiteX825" fmla="*/ 3766672 w 7467600"/>
              <a:gd name="connsiteY825" fmla="*/ 359429 h 6858000"/>
              <a:gd name="connsiteX826" fmla="*/ 5805386 w 7467600"/>
              <a:gd name="connsiteY826" fmla="*/ 239240 h 6858000"/>
              <a:gd name="connsiteX827" fmla="*/ 5736947 w 7467600"/>
              <a:gd name="connsiteY827" fmla="*/ 261367 h 6858000"/>
              <a:gd name="connsiteX828" fmla="*/ 5427012 w 7467600"/>
              <a:gd name="connsiteY828" fmla="*/ 311272 h 6858000"/>
              <a:gd name="connsiteX829" fmla="*/ 5147818 w 7467600"/>
              <a:gd name="connsiteY829" fmla="*/ 322112 h 6858000"/>
              <a:gd name="connsiteX830" fmla="*/ 5060854 w 7467600"/>
              <a:gd name="connsiteY830" fmla="*/ 311882 h 6858000"/>
              <a:gd name="connsiteX831" fmla="*/ 4945989 w 7467600"/>
              <a:gd name="connsiteY831" fmla="*/ 300516 h 6858000"/>
              <a:gd name="connsiteX832" fmla="*/ 5410479 w 7467600"/>
              <a:gd name="connsiteY832" fmla="*/ 348434 h 6858000"/>
              <a:gd name="connsiteX833" fmla="*/ 5805386 w 7467600"/>
              <a:gd name="connsiteY833" fmla="*/ 239240 h 6858000"/>
              <a:gd name="connsiteX834" fmla="*/ 5905192 w 7467600"/>
              <a:gd name="connsiteY834" fmla="*/ 163079 h 6858000"/>
              <a:gd name="connsiteX835" fmla="*/ 5865655 w 7467600"/>
              <a:gd name="connsiteY835" fmla="*/ 171901 h 6858000"/>
              <a:gd name="connsiteX836" fmla="*/ 5259740 w 7467600"/>
              <a:gd name="connsiteY836" fmla="*/ 257013 h 6858000"/>
              <a:gd name="connsiteX837" fmla="*/ 5208466 w 7467600"/>
              <a:gd name="connsiteY837" fmla="*/ 257550 h 6858000"/>
              <a:gd name="connsiteX838" fmla="*/ 4980204 w 7467600"/>
              <a:gd name="connsiteY838" fmla="*/ 271903 h 6858000"/>
              <a:gd name="connsiteX839" fmla="*/ 5068068 w 7467600"/>
              <a:gd name="connsiteY839" fmla="*/ 282244 h 6858000"/>
              <a:gd name="connsiteX840" fmla="*/ 5153231 w 7467600"/>
              <a:gd name="connsiteY840" fmla="*/ 292240 h 6858000"/>
              <a:gd name="connsiteX841" fmla="*/ 5426491 w 7467600"/>
              <a:gd name="connsiteY841" fmla="*/ 281128 h 6858000"/>
              <a:gd name="connsiteX842" fmla="*/ 5731212 w 7467600"/>
              <a:gd name="connsiteY842" fmla="*/ 231951 h 6858000"/>
              <a:gd name="connsiteX843" fmla="*/ 5905192 w 7467600"/>
              <a:gd name="connsiteY843" fmla="*/ 163079 h 6858000"/>
              <a:gd name="connsiteX844" fmla="*/ 5944437 w 7467600"/>
              <a:gd name="connsiteY844" fmla="*/ 113829 h 6858000"/>
              <a:gd name="connsiteX845" fmla="*/ 5825032 w 7467600"/>
              <a:gd name="connsiteY845" fmla="*/ 146405 h 6858000"/>
              <a:gd name="connsiteX846" fmla="*/ 4955599 w 7467600"/>
              <a:gd name="connsiteY846" fmla="*/ 247008 h 6858000"/>
              <a:gd name="connsiteX847" fmla="*/ 5210104 w 7467600"/>
              <a:gd name="connsiteY847" fmla="*/ 228123 h 6858000"/>
              <a:gd name="connsiteX848" fmla="*/ 5261015 w 7467600"/>
              <a:gd name="connsiteY848" fmla="*/ 227087 h 6858000"/>
              <a:gd name="connsiteX849" fmla="*/ 5861181 w 7467600"/>
              <a:gd name="connsiteY849" fmla="*/ 143093 h 6858000"/>
              <a:gd name="connsiteX850" fmla="*/ 5961252 w 7467600"/>
              <a:gd name="connsiteY850" fmla="*/ 114820 h 6858000"/>
              <a:gd name="connsiteX851" fmla="*/ 5944437 w 7467600"/>
              <a:gd name="connsiteY851" fmla="*/ 113829 h 6858000"/>
              <a:gd name="connsiteX852" fmla="*/ 3882765 w 7467600"/>
              <a:gd name="connsiteY852" fmla="*/ 0 h 6858000"/>
              <a:gd name="connsiteX853" fmla="*/ 3995099 w 7467600"/>
              <a:gd name="connsiteY853" fmla="*/ 0 h 6858000"/>
              <a:gd name="connsiteX854" fmla="*/ 4163818 w 7467600"/>
              <a:gd name="connsiteY854" fmla="*/ 234104 h 6858000"/>
              <a:gd name="connsiteX855" fmla="*/ 4172099 w 7467600"/>
              <a:gd name="connsiteY855" fmla="*/ 234207 h 6858000"/>
              <a:gd name="connsiteX856" fmla="*/ 4784282 w 7467600"/>
              <a:gd name="connsiteY856" fmla="*/ 276561 h 6858000"/>
              <a:gd name="connsiteX857" fmla="*/ 4801687 w 7467600"/>
              <a:gd name="connsiteY857" fmla="*/ 267764 h 6858000"/>
              <a:gd name="connsiteX858" fmla="*/ 6082788 w 7467600"/>
              <a:gd name="connsiteY858" fmla="*/ 64119 h 6858000"/>
              <a:gd name="connsiteX859" fmla="*/ 6099442 w 7467600"/>
              <a:gd name="connsiteY859" fmla="*/ 82568 h 6858000"/>
              <a:gd name="connsiteX860" fmla="*/ 4804137 w 7467600"/>
              <a:gd name="connsiteY860" fmla="*/ 320931 h 6858000"/>
              <a:gd name="connsiteX861" fmla="*/ 4227047 w 7467600"/>
              <a:gd name="connsiteY861" fmla="*/ 313415 h 6858000"/>
              <a:gd name="connsiteX862" fmla="*/ 4346041 w 7467600"/>
              <a:gd name="connsiteY862" fmla="*/ 456086 h 6858000"/>
              <a:gd name="connsiteX863" fmla="*/ 4870967 w 7467600"/>
              <a:gd name="connsiteY863" fmla="*/ 963061 h 6858000"/>
              <a:gd name="connsiteX864" fmla="*/ 4889647 w 7467600"/>
              <a:gd name="connsiteY864" fmla="*/ 957147 h 6858000"/>
              <a:gd name="connsiteX865" fmla="*/ 5422504 w 7467600"/>
              <a:gd name="connsiteY865" fmla="*/ 805191 h 6858000"/>
              <a:gd name="connsiteX866" fmla="*/ 6087656 w 7467600"/>
              <a:gd name="connsiteY866" fmla="*/ 826703 h 6858000"/>
              <a:gd name="connsiteX867" fmla="*/ 6058717 w 7467600"/>
              <a:gd name="connsiteY867" fmla="*/ 865992 h 6858000"/>
              <a:gd name="connsiteX868" fmla="*/ 4974153 w 7467600"/>
              <a:gd name="connsiteY868" fmla="*/ 1045456 h 6858000"/>
              <a:gd name="connsiteX869" fmla="*/ 5627835 w 7467600"/>
              <a:gd name="connsiteY869" fmla="*/ 1472077 h 6858000"/>
              <a:gd name="connsiteX870" fmla="*/ 5629817 w 7467600"/>
              <a:gd name="connsiteY870" fmla="*/ 1471412 h 6858000"/>
              <a:gd name="connsiteX871" fmla="*/ 5634124 w 7467600"/>
              <a:gd name="connsiteY871" fmla="*/ 1470572 h 6858000"/>
              <a:gd name="connsiteX872" fmla="*/ 5755832 w 7467600"/>
              <a:gd name="connsiteY872" fmla="*/ 1383886 h 6858000"/>
              <a:gd name="connsiteX873" fmla="*/ 6014186 w 7467600"/>
              <a:gd name="connsiteY873" fmla="*/ 1279799 h 6858000"/>
              <a:gd name="connsiteX874" fmla="*/ 6901619 w 7467600"/>
              <a:gd name="connsiteY874" fmla="*/ 1047874 h 6858000"/>
              <a:gd name="connsiteX875" fmla="*/ 6931566 w 7467600"/>
              <a:gd name="connsiteY875" fmla="*/ 1062034 h 6858000"/>
              <a:gd name="connsiteX876" fmla="*/ 5790982 w 7467600"/>
              <a:gd name="connsiteY876" fmla="*/ 1561380 h 6858000"/>
              <a:gd name="connsiteX877" fmla="*/ 6188971 w 7467600"/>
              <a:gd name="connsiteY877" fmla="*/ 1755168 h 6858000"/>
              <a:gd name="connsiteX878" fmla="*/ 6202446 w 7467600"/>
              <a:gd name="connsiteY878" fmla="*/ 1752268 h 6858000"/>
              <a:gd name="connsiteX879" fmla="*/ 7179560 w 7467600"/>
              <a:gd name="connsiteY879" fmla="*/ 1467551 h 6858000"/>
              <a:gd name="connsiteX880" fmla="*/ 7158730 w 7467600"/>
              <a:gd name="connsiteY880" fmla="*/ 1507835 h 6858000"/>
              <a:gd name="connsiteX881" fmla="*/ 6326959 w 7467600"/>
              <a:gd name="connsiteY881" fmla="*/ 1817686 h 6858000"/>
              <a:gd name="connsiteX882" fmla="*/ 6537433 w 7467600"/>
              <a:gd name="connsiteY882" fmla="*/ 1907790 h 6858000"/>
              <a:gd name="connsiteX883" fmla="*/ 6550221 w 7467600"/>
              <a:gd name="connsiteY883" fmla="*/ 1910729 h 6858000"/>
              <a:gd name="connsiteX884" fmla="*/ 6964438 w 7467600"/>
              <a:gd name="connsiteY884" fmla="*/ 2209505 h 6858000"/>
              <a:gd name="connsiteX885" fmla="*/ 7367862 w 7467600"/>
              <a:gd name="connsiteY885" fmla="*/ 2806833 h 6858000"/>
              <a:gd name="connsiteX886" fmla="*/ 7364329 w 7467600"/>
              <a:gd name="connsiteY886" fmla="*/ 2826907 h 6858000"/>
              <a:gd name="connsiteX887" fmla="*/ 7290545 w 7467600"/>
              <a:gd name="connsiteY887" fmla="*/ 2850663 h 6858000"/>
              <a:gd name="connsiteX888" fmla="*/ 6472036 w 7467600"/>
              <a:gd name="connsiteY888" fmla="*/ 1959003 h 6858000"/>
              <a:gd name="connsiteX889" fmla="*/ 5792897 w 7467600"/>
              <a:gd name="connsiteY889" fmla="*/ 1647747 h 6858000"/>
              <a:gd name="connsiteX890" fmla="*/ 5842751 w 7467600"/>
              <a:gd name="connsiteY890" fmla="*/ 1816112 h 6858000"/>
              <a:gd name="connsiteX891" fmla="*/ 5847424 w 7467600"/>
              <a:gd name="connsiteY891" fmla="*/ 1815776 h 6858000"/>
              <a:gd name="connsiteX892" fmla="*/ 6399821 w 7467600"/>
              <a:gd name="connsiteY892" fmla="*/ 2344799 h 6858000"/>
              <a:gd name="connsiteX893" fmla="*/ 6323232 w 7467600"/>
              <a:gd name="connsiteY893" fmla="*/ 2389634 h 6858000"/>
              <a:gd name="connsiteX894" fmla="*/ 5942958 w 7467600"/>
              <a:gd name="connsiteY894" fmla="*/ 2077708 h 6858000"/>
              <a:gd name="connsiteX895" fmla="*/ 5921559 w 7467600"/>
              <a:gd name="connsiteY895" fmla="*/ 2378596 h 6858000"/>
              <a:gd name="connsiteX896" fmla="*/ 5817651 w 7467600"/>
              <a:gd name="connsiteY896" fmla="*/ 3023919 h 6858000"/>
              <a:gd name="connsiteX897" fmla="*/ 5729634 w 7467600"/>
              <a:gd name="connsiteY897" fmla="*/ 3051849 h 6858000"/>
              <a:gd name="connsiteX898" fmla="*/ 5611018 w 7467600"/>
              <a:gd name="connsiteY898" fmla="*/ 2316769 h 6858000"/>
              <a:gd name="connsiteX899" fmla="*/ 5687608 w 7467600"/>
              <a:gd name="connsiteY899" fmla="*/ 2039972 h 6858000"/>
              <a:gd name="connsiteX900" fmla="*/ 5657554 w 7467600"/>
              <a:gd name="connsiteY900" fmla="*/ 1576445 h 6858000"/>
              <a:gd name="connsiteX901" fmla="*/ 5150475 w 7467600"/>
              <a:gd name="connsiteY901" fmla="*/ 1274012 h 6858000"/>
              <a:gd name="connsiteX902" fmla="*/ 5349142 w 7467600"/>
              <a:gd name="connsiteY902" fmla="*/ 2204405 h 6858000"/>
              <a:gd name="connsiteX903" fmla="*/ 5262214 w 7467600"/>
              <a:gd name="connsiteY903" fmla="*/ 2233836 h 6858000"/>
              <a:gd name="connsiteX904" fmla="*/ 4981539 w 7467600"/>
              <a:gd name="connsiteY904" fmla="*/ 1542201 h 6858000"/>
              <a:gd name="connsiteX905" fmla="*/ 4958461 w 7467600"/>
              <a:gd name="connsiteY905" fmla="*/ 1136957 h 6858000"/>
              <a:gd name="connsiteX906" fmla="*/ 4655015 w 7467600"/>
              <a:gd name="connsiteY906" fmla="*/ 891426 h 6858000"/>
              <a:gd name="connsiteX907" fmla="*/ 4348002 w 7467600"/>
              <a:gd name="connsiteY907" fmla="*/ 2205895 h 6858000"/>
              <a:gd name="connsiteX908" fmla="*/ 4262250 w 7467600"/>
              <a:gd name="connsiteY908" fmla="*/ 2219972 h 6858000"/>
              <a:gd name="connsiteX909" fmla="*/ 4550611 w 7467600"/>
              <a:gd name="connsiteY909" fmla="*/ 817540 h 6858000"/>
              <a:gd name="connsiteX910" fmla="*/ 4564418 w 7467600"/>
              <a:gd name="connsiteY910" fmla="*/ 808293 h 6858000"/>
              <a:gd name="connsiteX911" fmla="*/ 4266388 w 7467600"/>
              <a:gd name="connsiteY911" fmla="*/ 500083 h 6858000"/>
              <a:gd name="connsiteX912" fmla="*/ 4032842 w 7467600"/>
              <a:gd name="connsiteY912" fmla="*/ 211809 h 6858000"/>
              <a:gd name="connsiteX913" fmla="*/ 3882765 w 7467600"/>
              <a:gd name="connsiteY913" fmla="*/ 0 h 6858000"/>
              <a:gd name="connsiteX914" fmla="*/ 3721337 w 7467600"/>
              <a:gd name="connsiteY914" fmla="*/ 0 h 6858000"/>
              <a:gd name="connsiteX915" fmla="*/ 3797544 w 7467600"/>
              <a:gd name="connsiteY915" fmla="*/ 0 h 6858000"/>
              <a:gd name="connsiteX916" fmla="*/ 3775734 w 7467600"/>
              <a:gd name="connsiteY916" fmla="*/ 95131 h 6858000"/>
              <a:gd name="connsiteX917" fmla="*/ 3724807 w 7467600"/>
              <a:gd name="connsiteY917" fmla="*/ 272257 h 6858000"/>
              <a:gd name="connsiteX918" fmla="*/ 3726844 w 7467600"/>
              <a:gd name="connsiteY918" fmla="*/ 282988 h 6858000"/>
              <a:gd name="connsiteX919" fmla="*/ 3742664 w 7467600"/>
              <a:gd name="connsiteY919" fmla="*/ 279918 h 6858000"/>
              <a:gd name="connsiteX920" fmla="*/ 4103910 w 7467600"/>
              <a:gd name="connsiteY920" fmla="*/ 1161917 h 6858000"/>
              <a:gd name="connsiteX921" fmla="*/ 4020269 w 7467600"/>
              <a:gd name="connsiteY921" fmla="*/ 1200406 h 6858000"/>
              <a:gd name="connsiteX922" fmla="*/ 3674882 w 7467600"/>
              <a:gd name="connsiteY922" fmla="*/ 488524 h 6858000"/>
              <a:gd name="connsiteX923" fmla="*/ 3132682 w 7467600"/>
              <a:gd name="connsiteY923" fmla="*/ 1072284 h 6858000"/>
              <a:gd name="connsiteX924" fmla="*/ 2716346 w 7467600"/>
              <a:gd name="connsiteY924" fmla="*/ 1276376 h 6858000"/>
              <a:gd name="connsiteX925" fmla="*/ 2716772 w 7467600"/>
              <a:gd name="connsiteY925" fmla="*/ 1255462 h 6858000"/>
              <a:gd name="connsiteX926" fmla="*/ 3471096 w 7467600"/>
              <a:gd name="connsiteY926" fmla="*/ 437072 h 6858000"/>
              <a:gd name="connsiteX927" fmla="*/ 3639057 w 7467600"/>
              <a:gd name="connsiteY927" fmla="*/ 286334 h 6858000"/>
              <a:gd name="connsiteX928" fmla="*/ 3640309 w 7467600"/>
              <a:gd name="connsiteY928" fmla="*/ 284664 h 6858000"/>
              <a:gd name="connsiteX929" fmla="*/ 3646022 w 7467600"/>
              <a:gd name="connsiteY929" fmla="*/ 276711 h 6858000"/>
              <a:gd name="connsiteX930" fmla="*/ 3707943 w 7467600"/>
              <a:gd name="connsiteY930" fmla="*/ 65958 h 6858000"/>
              <a:gd name="connsiteX931" fmla="*/ 3721337 w 7467600"/>
              <a:gd name="connsiteY931" fmla="*/ 0 h 6858000"/>
              <a:gd name="connsiteX932" fmla="*/ 2867960 w 7467600"/>
              <a:gd name="connsiteY932" fmla="*/ 0 h 6858000"/>
              <a:gd name="connsiteX933" fmla="*/ 2926351 w 7467600"/>
              <a:gd name="connsiteY933" fmla="*/ 0 h 6858000"/>
              <a:gd name="connsiteX934" fmla="*/ 2902823 w 7467600"/>
              <a:gd name="connsiteY934" fmla="*/ 262929 h 6858000"/>
              <a:gd name="connsiteX935" fmla="*/ 2940663 w 7467600"/>
              <a:gd name="connsiteY935" fmla="*/ 140884 h 6858000"/>
              <a:gd name="connsiteX936" fmla="*/ 2947039 w 7467600"/>
              <a:gd name="connsiteY936" fmla="*/ 122524 h 6858000"/>
              <a:gd name="connsiteX937" fmla="*/ 2984316 w 7467600"/>
              <a:gd name="connsiteY937" fmla="*/ 0 h 6858000"/>
              <a:gd name="connsiteX938" fmla="*/ 3016114 w 7467600"/>
              <a:gd name="connsiteY938" fmla="*/ 0 h 6858000"/>
              <a:gd name="connsiteX939" fmla="*/ 2979949 w 7467600"/>
              <a:gd name="connsiteY939" fmla="*/ 119274 h 6858000"/>
              <a:gd name="connsiteX940" fmla="*/ 3023879 w 7467600"/>
              <a:gd name="connsiteY940" fmla="*/ 0 h 6858000"/>
              <a:gd name="connsiteX941" fmla="*/ 3105400 w 7467600"/>
              <a:gd name="connsiteY941" fmla="*/ 0 h 6858000"/>
              <a:gd name="connsiteX942" fmla="*/ 3094669 w 7467600"/>
              <a:gd name="connsiteY942" fmla="*/ 30308 h 6858000"/>
              <a:gd name="connsiteX943" fmla="*/ 2901945 w 7467600"/>
              <a:gd name="connsiteY943" fmla="*/ 466538 h 6858000"/>
              <a:gd name="connsiteX944" fmla="*/ 2815209 w 7467600"/>
              <a:gd name="connsiteY944" fmla="*/ 497361 h 6858000"/>
              <a:gd name="connsiteX945" fmla="*/ 2844845 w 7467600"/>
              <a:gd name="connsiteY945" fmla="*/ 127638 h 6858000"/>
              <a:gd name="connsiteX946" fmla="*/ 2867960 w 7467600"/>
              <a:gd name="connsiteY946" fmla="*/ 0 h 6858000"/>
              <a:gd name="connsiteX947" fmla="*/ 1057230 w 7467600"/>
              <a:gd name="connsiteY947" fmla="*/ 0 h 6858000"/>
              <a:gd name="connsiteX948" fmla="*/ 1111003 w 7467600"/>
              <a:gd name="connsiteY948" fmla="*/ 0 h 6858000"/>
              <a:gd name="connsiteX949" fmla="*/ 1125553 w 7467600"/>
              <a:gd name="connsiteY949" fmla="*/ 52588 h 6858000"/>
              <a:gd name="connsiteX950" fmla="*/ 1304276 w 7467600"/>
              <a:gd name="connsiteY950" fmla="*/ 476275 h 6858000"/>
              <a:gd name="connsiteX951" fmla="*/ 1492066 w 7467600"/>
              <a:gd name="connsiteY951" fmla="*/ 886333 h 6858000"/>
              <a:gd name="connsiteX952" fmla="*/ 1423698 w 7467600"/>
              <a:gd name="connsiteY952" fmla="*/ 710817 h 6858000"/>
              <a:gd name="connsiteX953" fmla="*/ 1357609 w 7467600"/>
              <a:gd name="connsiteY953" fmla="*/ 532892 h 6858000"/>
              <a:gd name="connsiteX954" fmla="*/ 1309550 w 7467600"/>
              <a:gd name="connsiteY954" fmla="*/ 374031 h 6858000"/>
              <a:gd name="connsiteX955" fmla="*/ 1193673 w 7467600"/>
              <a:gd name="connsiteY955" fmla="*/ 49533 h 6858000"/>
              <a:gd name="connsiteX956" fmla="*/ 1164391 w 7467600"/>
              <a:gd name="connsiteY956" fmla="*/ 0 h 6858000"/>
              <a:gd name="connsiteX957" fmla="*/ 1200666 w 7467600"/>
              <a:gd name="connsiteY957" fmla="*/ 0 h 6858000"/>
              <a:gd name="connsiteX958" fmla="*/ 1223408 w 7467600"/>
              <a:gd name="connsiteY958" fmla="*/ 38996 h 6858000"/>
              <a:gd name="connsiteX959" fmla="*/ 1339635 w 7467600"/>
              <a:gd name="connsiteY959" fmla="*/ 365517 h 6858000"/>
              <a:gd name="connsiteX960" fmla="*/ 1387469 w 7467600"/>
              <a:gd name="connsiteY960" fmla="*/ 523079 h 6858000"/>
              <a:gd name="connsiteX961" fmla="*/ 1452685 w 7467600"/>
              <a:gd name="connsiteY961" fmla="*/ 699806 h 6858000"/>
              <a:gd name="connsiteX962" fmla="*/ 1492092 w 7467600"/>
              <a:gd name="connsiteY962" fmla="*/ 800424 h 6858000"/>
              <a:gd name="connsiteX963" fmla="*/ 1455302 w 7467600"/>
              <a:gd name="connsiteY963" fmla="*/ 632913 h 6858000"/>
              <a:gd name="connsiteX964" fmla="*/ 1222336 w 7467600"/>
              <a:gd name="connsiteY964" fmla="*/ 9480 h 6858000"/>
              <a:gd name="connsiteX965" fmla="*/ 1214634 w 7467600"/>
              <a:gd name="connsiteY965" fmla="*/ 0 h 6858000"/>
              <a:gd name="connsiteX966" fmla="*/ 1289827 w 7467600"/>
              <a:gd name="connsiteY966" fmla="*/ 0 h 6858000"/>
              <a:gd name="connsiteX967" fmla="*/ 1321076 w 7467600"/>
              <a:gd name="connsiteY967" fmla="*/ 59722 h 6858000"/>
              <a:gd name="connsiteX968" fmla="*/ 1512579 w 7467600"/>
              <a:gd name="connsiteY968" fmla="*/ 626441 h 6858000"/>
              <a:gd name="connsiteX969" fmla="*/ 1506076 w 7467600"/>
              <a:gd name="connsiteY969" fmla="*/ 1089289 h 6858000"/>
              <a:gd name="connsiteX970" fmla="*/ 1486346 w 7467600"/>
              <a:gd name="connsiteY970" fmla="*/ 1079919 h 6858000"/>
              <a:gd name="connsiteX971" fmla="*/ 1070511 w 7467600"/>
              <a:gd name="connsiteY971" fmla="*/ 48609 h 6858000"/>
              <a:gd name="connsiteX972" fmla="*/ 1057230 w 7467600"/>
              <a:gd name="connsiteY972" fmla="*/ 0 h 6858000"/>
              <a:gd name="connsiteX973" fmla="*/ 43151 w 7467600"/>
              <a:gd name="connsiteY973" fmla="*/ 0 h 6858000"/>
              <a:gd name="connsiteX974" fmla="*/ 95283 w 7467600"/>
              <a:gd name="connsiteY974" fmla="*/ 0 h 6858000"/>
              <a:gd name="connsiteX975" fmla="*/ 300708 w 7467600"/>
              <a:gd name="connsiteY975" fmla="*/ 154571 h 6858000"/>
              <a:gd name="connsiteX976" fmla="*/ 530414 w 7467600"/>
              <a:gd name="connsiteY976" fmla="*/ 354673 h 6858000"/>
              <a:gd name="connsiteX977" fmla="*/ 333785 w 7467600"/>
              <a:gd name="connsiteY977" fmla="*/ 161564 h 6858000"/>
              <a:gd name="connsiteX978" fmla="*/ 147005 w 7467600"/>
              <a:gd name="connsiteY978" fmla="*/ 0 h 6858000"/>
              <a:gd name="connsiteX979" fmla="*/ 272509 w 7467600"/>
              <a:gd name="connsiteY979" fmla="*/ 0 h 6858000"/>
              <a:gd name="connsiteX980" fmla="*/ 326276 w 7467600"/>
              <a:gd name="connsiteY980" fmla="*/ 45847 h 6858000"/>
              <a:gd name="connsiteX981" fmla="*/ 823759 w 7467600"/>
              <a:gd name="connsiteY981" fmla="*/ 574145 h 6858000"/>
              <a:gd name="connsiteX982" fmla="*/ 811254 w 7467600"/>
              <a:gd name="connsiteY982" fmla="*/ 665546 h 6858000"/>
              <a:gd name="connsiteX983" fmla="*/ 154042 w 7467600"/>
              <a:gd name="connsiteY983" fmla="*/ 261522 h 6858000"/>
              <a:gd name="connsiteX984" fmla="*/ 13550 w 7467600"/>
              <a:gd name="connsiteY984" fmla="*/ 158423 h 6858000"/>
              <a:gd name="connsiteX985" fmla="*/ 0 w 7467600"/>
              <a:gd name="connsiteY985" fmla="*/ 146618 h 6858000"/>
              <a:gd name="connsiteX986" fmla="*/ 0 w 7467600"/>
              <a:gd name="connsiteY986" fmla="*/ 59161 h 6858000"/>
              <a:gd name="connsiteX987" fmla="*/ 45427 w 7467600"/>
              <a:gd name="connsiteY987" fmla="*/ 101078 h 6858000"/>
              <a:gd name="connsiteX988" fmla="*/ 630103 w 7467600"/>
              <a:gd name="connsiteY988" fmla="*/ 485885 h 6858000"/>
              <a:gd name="connsiteX989" fmla="*/ 532040 w 7467600"/>
              <a:gd name="connsiteY989" fmla="*/ 399359 h 6858000"/>
              <a:gd name="connsiteX990" fmla="*/ 517618 w 7467600"/>
              <a:gd name="connsiteY990" fmla="*/ 385726 h 6858000"/>
              <a:gd name="connsiteX991" fmla="*/ 285074 w 7467600"/>
              <a:gd name="connsiteY991" fmla="*/ 182755 h 6858000"/>
              <a:gd name="connsiteX992" fmla="*/ 43151 w 7467600"/>
              <a:gd name="connsiteY992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312201 w 7467600"/>
              <a:gd name="connsiteY127" fmla="*/ 5128278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1903353 w 7467600"/>
              <a:gd name="connsiteY136" fmla="*/ 5044827 h 6858000"/>
              <a:gd name="connsiteX137" fmla="*/ 1936931 w 7467600"/>
              <a:gd name="connsiteY137" fmla="*/ 5093954 h 6858000"/>
              <a:gd name="connsiteX138" fmla="*/ 2195868 w 7467600"/>
              <a:gd name="connsiteY138" fmla="*/ 5396574 h 6858000"/>
              <a:gd name="connsiteX139" fmla="*/ 2088852 w 7467600"/>
              <a:gd name="connsiteY139" fmla="*/ 5166123 h 6858000"/>
              <a:gd name="connsiteX140" fmla="*/ 1958241 w 7467600"/>
              <a:gd name="connsiteY140" fmla="*/ 5067955 h 6858000"/>
              <a:gd name="connsiteX141" fmla="*/ 1903353 w 7467600"/>
              <a:gd name="connsiteY141" fmla="*/ 5044827 h 6858000"/>
              <a:gd name="connsiteX142" fmla="*/ 1979378 w 7467600"/>
              <a:gd name="connsiteY142" fmla="*/ 4769504 h 6858000"/>
              <a:gd name="connsiteX143" fmla="*/ 2882120 w 7467600"/>
              <a:gd name="connsiteY143" fmla="*/ 5064547 h 6858000"/>
              <a:gd name="connsiteX144" fmla="*/ 2793103 w 7467600"/>
              <a:gd name="connsiteY144" fmla="*/ 5039699 h 6858000"/>
              <a:gd name="connsiteX145" fmla="*/ 2770041 w 7467600"/>
              <a:gd name="connsiteY145" fmla="*/ 5033634 h 6858000"/>
              <a:gd name="connsiteX146" fmla="*/ 1979378 w 7467600"/>
              <a:gd name="connsiteY146" fmla="*/ 4769504 h 6858000"/>
              <a:gd name="connsiteX147" fmla="*/ 1927410 w 7467600"/>
              <a:gd name="connsiteY147" fmla="*/ 4716164 h 6858000"/>
              <a:gd name="connsiteX148" fmla="*/ 1959587 w 7467600"/>
              <a:gd name="connsiteY148" fmla="*/ 4728849 h 6858000"/>
              <a:gd name="connsiteX149" fmla="*/ 2777707 w 7467600"/>
              <a:gd name="connsiteY149" fmla="*/ 5003991 h 6858000"/>
              <a:gd name="connsiteX150" fmla="*/ 2800768 w 7467600"/>
              <a:gd name="connsiteY150" fmla="*/ 5010056 h 6858000"/>
              <a:gd name="connsiteX151" fmla="*/ 2879408 w 7467600"/>
              <a:gd name="connsiteY151" fmla="*/ 5031590 h 6858000"/>
              <a:gd name="connsiteX152" fmla="*/ 2862295 w 7467600"/>
              <a:gd name="connsiteY152" fmla="*/ 5022958 h 6858000"/>
              <a:gd name="connsiteX153" fmla="*/ 2813343 w 7467600"/>
              <a:gd name="connsiteY153" fmla="*/ 4998369 h 6858000"/>
              <a:gd name="connsiteX154" fmla="*/ 2646245 w 7467600"/>
              <a:gd name="connsiteY154" fmla="*/ 4930999 h 6858000"/>
              <a:gd name="connsiteX155" fmla="*/ 1999243 w 7467600"/>
              <a:gd name="connsiteY155" fmla="*/ 4730524 h 6858000"/>
              <a:gd name="connsiteX156" fmla="*/ 1979527 w 7467600"/>
              <a:gd name="connsiteY156" fmla="*/ 4726651 h 6858000"/>
              <a:gd name="connsiteX157" fmla="*/ 1927410 w 7467600"/>
              <a:gd name="connsiteY157" fmla="*/ 4716164 h 6858000"/>
              <a:gd name="connsiteX158" fmla="*/ 1997014 w 7467600"/>
              <a:gd name="connsiteY158" fmla="*/ 4698007 h 6858000"/>
              <a:gd name="connsiteX159" fmla="*/ 2005458 w 7467600"/>
              <a:gd name="connsiteY159" fmla="*/ 4699540 h 6858000"/>
              <a:gd name="connsiteX160" fmla="*/ 2657186 w 7467600"/>
              <a:gd name="connsiteY160" fmla="*/ 4901687 h 6858000"/>
              <a:gd name="connsiteX161" fmla="*/ 2826662 w 7467600"/>
              <a:gd name="connsiteY161" fmla="*/ 4970362 h 6858000"/>
              <a:gd name="connsiteX162" fmla="*/ 2876100 w 7467600"/>
              <a:gd name="connsiteY162" fmla="*/ 4995397 h 6858000"/>
              <a:gd name="connsiteX163" fmla="*/ 3042600 w 7467600"/>
              <a:gd name="connsiteY163" fmla="*/ 5059532 h 6858000"/>
              <a:gd name="connsiteX164" fmla="*/ 1997014 w 7467600"/>
              <a:gd name="connsiteY164" fmla="*/ 4698007 h 6858000"/>
              <a:gd name="connsiteX165" fmla="*/ 2305292 w 7467600"/>
              <a:gd name="connsiteY165" fmla="*/ 4219492 h 6858000"/>
              <a:gd name="connsiteX166" fmla="*/ 3360922 w 7467600"/>
              <a:gd name="connsiteY166" fmla="*/ 4529373 h 6858000"/>
              <a:gd name="connsiteX167" fmla="*/ 3492420 w 7467600"/>
              <a:gd name="connsiteY167" fmla="*/ 4510145 h 6858000"/>
              <a:gd name="connsiteX168" fmla="*/ 3364086 w 7467600"/>
              <a:gd name="connsiteY168" fmla="*/ 4480340 h 6858000"/>
              <a:gd name="connsiteX169" fmla="*/ 3225818 w 7467600"/>
              <a:gd name="connsiteY169" fmla="*/ 4411822 h 6858000"/>
              <a:gd name="connsiteX170" fmla="*/ 3129696 w 7467600"/>
              <a:gd name="connsiteY170" fmla="*/ 4360704 h 6858000"/>
              <a:gd name="connsiteX171" fmla="*/ 2814545 w 7467600"/>
              <a:gd name="connsiteY171" fmla="*/ 4282955 h 6858000"/>
              <a:gd name="connsiteX172" fmla="*/ 2305292 w 7467600"/>
              <a:gd name="connsiteY172" fmla="*/ 4219492 h 6858000"/>
              <a:gd name="connsiteX173" fmla="*/ 2626982 w 7467600"/>
              <a:gd name="connsiteY173" fmla="*/ 4206450 h 6858000"/>
              <a:gd name="connsiteX174" fmla="*/ 2490617 w 7467600"/>
              <a:gd name="connsiteY174" fmla="*/ 4206951 h 6858000"/>
              <a:gd name="connsiteX175" fmla="*/ 2819869 w 7467600"/>
              <a:gd name="connsiteY175" fmla="*/ 4252936 h 6858000"/>
              <a:gd name="connsiteX176" fmla="*/ 3143018 w 7467600"/>
              <a:gd name="connsiteY176" fmla="*/ 4332698 h 6858000"/>
              <a:gd name="connsiteX177" fmla="*/ 3241520 w 7467600"/>
              <a:gd name="connsiteY177" fmla="*/ 4385112 h 6858000"/>
              <a:gd name="connsiteX178" fmla="*/ 3374575 w 7467600"/>
              <a:gd name="connsiteY178" fmla="*/ 4451517 h 6858000"/>
              <a:gd name="connsiteX179" fmla="*/ 3505221 w 7467600"/>
              <a:gd name="connsiteY179" fmla="*/ 4480757 h 6858000"/>
              <a:gd name="connsiteX180" fmla="*/ 2626982 w 7467600"/>
              <a:gd name="connsiteY180" fmla="*/ 4206450 h 6858000"/>
              <a:gd name="connsiteX181" fmla="*/ 1310106 w 7467600"/>
              <a:gd name="connsiteY181" fmla="*/ 3943217 h 6858000"/>
              <a:gd name="connsiteX182" fmla="*/ 854994 w 7467600"/>
              <a:gd name="connsiteY182" fmla="*/ 4399136 h 6858000"/>
              <a:gd name="connsiteX183" fmla="*/ 742462 w 7467600"/>
              <a:gd name="connsiteY183" fmla="*/ 4594648 h 6858000"/>
              <a:gd name="connsiteX184" fmla="*/ 820602 w 7467600"/>
              <a:gd name="connsiteY184" fmla="*/ 4485915 h 6858000"/>
              <a:gd name="connsiteX185" fmla="*/ 878295 w 7467600"/>
              <a:gd name="connsiteY185" fmla="*/ 4403594 h 6858000"/>
              <a:gd name="connsiteX186" fmla="*/ 1240607 w 7467600"/>
              <a:gd name="connsiteY186" fmla="*/ 4010401 h 6858000"/>
              <a:gd name="connsiteX187" fmla="*/ 1310106 w 7467600"/>
              <a:gd name="connsiteY187" fmla="*/ 3943217 h 6858000"/>
              <a:gd name="connsiteX188" fmla="*/ 1423113 w 7467600"/>
              <a:gd name="connsiteY188" fmla="*/ 3874565 h 6858000"/>
              <a:gd name="connsiteX189" fmla="*/ 1260565 w 7467600"/>
              <a:gd name="connsiteY189" fmla="*/ 4031982 h 6858000"/>
              <a:gd name="connsiteX190" fmla="*/ 901900 w 7467600"/>
              <a:gd name="connsiteY190" fmla="*/ 4421236 h 6858000"/>
              <a:gd name="connsiteX191" fmla="*/ 845044 w 7467600"/>
              <a:gd name="connsiteY191" fmla="*/ 4502436 h 6858000"/>
              <a:gd name="connsiteX192" fmla="*/ 685926 w 7467600"/>
              <a:gd name="connsiteY192" fmla="*/ 4703069 h 6858000"/>
              <a:gd name="connsiteX193" fmla="*/ 684248 w 7467600"/>
              <a:gd name="connsiteY193" fmla="*/ 4706721 h 6858000"/>
              <a:gd name="connsiteX194" fmla="*/ 1423113 w 7467600"/>
              <a:gd name="connsiteY194" fmla="*/ 3874565 h 6858000"/>
              <a:gd name="connsiteX195" fmla="*/ 3316479 w 7467600"/>
              <a:gd name="connsiteY195" fmla="*/ 3872136 h 6858000"/>
              <a:gd name="connsiteX196" fmla="*/ 3546806 w 7467600"/>
              <a:gd name="connsiteY196" fmla="*/ 4356139 h 6858000"/>
              <a:gd name="connsiteX197" fmla="*/ 3364433 w 7467600"/>
              <a:gd name="connsiteY197" fmla="*/ 3953121 h 6858000"/>
              <a:gd name="connsiteX198" fmla="*/ 3316479 w 7467600"/>
              <a:gd name="connsiteY198" fmla="*/ 3872136 h 6858000"/>
              <a:gd name="connsiteX199" fmla="*/ 3291335 w 7467600"/>
              <a:gd name="connsiteY199" fmla="*/ 3767420 h 6858000"/>
              <a:gd name="connsiteX200" fmla="*/ 3390805 w 7467600"/>
              <a:gd name="connsiteY200" fmla="*/ 3937163 h 6858000"/>
              <a:gd name="connsiteX201" fmla="*/ 3579062 w 7467600"/>
              <a:gd name="connsiteY201" fmla="*/ 4359040 h 6858000"/>
              <a:gd name="connsiteX202" fmla="*/ 3467355 w 7467600"/>
              <a:gd name="connsiteY202" fmla="*/ 3988130 h 6858000"/>
              <a:gd name="connsiteX203" fmla="*/ 3310753 w 7467600"/>
              <a:gd name="connsiteY203" fmla="*/ 3787140 h 6858000"/>
              <a:gd name="connsiteX204" fmla="*/ 3291335 w 7467600"/>
              <a:gd name="connsiteY204" fmla="*/ 3767420 h 6858000"/>
              <a:gd name="connsiteX205" fmla="*/ 1635889 w 7467600"/>
              <a:gd name="connsiteY205" fmla="*/ 3709494 h 6858000"/>
              <a:gd name="connsiteX206" fmla="*/ 1634800 w 7467600"/>
              <a:gd name="connsiteY206" fmla="*/ 3731111 h 6858000"/>
              <a:gd name="connsiteX207" fmla="*/ 1635889 w 7467600"/>
              <a:gd name="connsiteY207" fmla="*/ 3709494 h 6858000"/>
              <a:gd name="connsiteX208" fmla="*/ 1510397 w 7467600"/>
              <a:gd name="connsiteY208" fmla="*/ 3684705 h 6858000"/>
              <a:gd name="connsiteX209" fmla="*/ 1146550 w 7467600"/>
              <a:gd name="connsiteY209" fmla="*/ 3802012 h 6858000"/>
              <a:gd name="connsiteX210" fmla="*/ 698834 w 7467600"/>
              <a:gd name="connsiteY210" fmla="*/ 3952272 h 6858000"/>
              <a:gd name="connsiteX211" fmla="*/ 34256 w 7467600"/>
              <a:gd name="connsiteY211" fmla="*/ 4347603 h 6858000"/>
              <a:gd name="connsiteX212" fmla="*/ 527241 w 7467600"/>
              <a:gd name="connsiteY212" fmla="*/ 4065078 h 6858000"/>
              <a:gd name="connsiteX213" fmla="*/ 1510397 w 7467600"/>
              <a:gd name="connsiteY213" fmla="*/ 3684705 h 6858000"/>
              <a:gd name="connsiteX214" fmla="*/ 1313114 w 7467600"/>
              <a:gd name="connsiteY214" fmla="*/ 3655216 h 6858000"/>
              <a:gd name="connsiteX215" fmla="*/ 1109304 w 7467600"/>
              <a:gd name="connsiteY215" fmla="*/ 3669030 h 6858000"/>
              <a:gd name="connsiteX216" fmla="*/ 8129 w 7467600"/>
              <a:gd name="connsiteY216" fmla="*/ 4330519 h 6858000"/>
              <a:gd name="connsiteX217" fmla="*/ 687572 w 7467600"/>
              <a:gd name="connsiteY217" fmla="*/ 3925629 h 6858000"/>
              <a:gd name="connsiteX218" fmla="*/ 1138365 w 7467600"/>
              <a:gd name="connsiteY218" fmla="*/ 3774515 h 6858000"/>
              <a:gd name="connsiteX219" fmla="*/ 1505579 w 7467600"/>
              <a:gd name="connsiteY219" fmla="*/ 3655526 h 6858000"/>
              <a:gd name="connsiteX220" fmla="*/ 1313114 w 7467600"/>
              <a:gd name="connsiteY220" fmla="*/ 3655216 h 6858000"/>
              <a:gd name="connsiteX221" fmla="*/ 3655073 w 7467600"/>
              <a:gd name="connsiteY221" fmla="*/ 3650884 h 6858000"/>
              <a:gd name="connsiteX222" fmla="*/ 3989938 w 7467600"/>
              <a:gd name="connsiteY222" fmla="*/ 3991685 h 6858000"/>
              <a:gd name="connsiteX223" fmla="*/ 4393907 w 7467600"/>
              <a:gd name="connsiteY223" fmla="*/ 4261258 h 6858000"/>
              <a:gd name="connsiteX224" fmla="*/ 4648051 w 7467600"/>
              <a:gd name="connsiteY224" fmla="*/ 4374051 h 6858000"/>
              <a:gd name="connsiteX225" fmla="*/ 4383389 w 7467600"/>
              <a:gd name="connsiteY225" fmla="*/ 4184369 h 6858000"/>
              <a:gd name="connsiteX226" fmla="*/ 4165508 w 7467600"/>
              <a:gd name="connsiteY226" fmla="*/ 4035196 h 6858000"/>
              <a:gd name="connsiteX227" fmla="*/ 4068162 w 7467600"/>
              <a:gd name="connsiteY227" fmla="*/ 3953394 h 6858000"/>
              <a:gd name="connsiteX228" fmla="*/ 3981416 w 7467600"/>
              <a:gd name="connsiteY228" fmla="*/ 3880482 h 6858000"/>
              <a:gd name="connsiteX229" fmla="*/ 3800147 w 7467600"/>
              <a:gd name="connsiteY229" fmla="*/ 3749872 h 6858000"/>
              <a:gd name="connsiteX230" fmla="*/ 3655073 w 7467600"/>
              <a:gd name="connsiteY230" fmla="*/ 3650884 h 6858000"/>
              <a:gd name="connsiteX231" fmla="*/ 3670252 w 7467600"/>
              <a:gd name="connsiteY231" fmla="*/ 3622798 h 6858000"/>
              <a:gd name="connsiteX232" fmla="*/ 3817258 w 7467600"/>
              <a:gd name="connsiteY232" fmla="*/ 3723577 h 6858000"/>
              <a:gd name="connsiteX233" fmla="*/ 4000461 w 7467600"/>
              <a:gd name="connsiteY233" fmla="*/ 3855966 h 6858000"/>
              <a:gd name="connsiteX234" fmla="*/ 4088180 w 7467600"/>
              <a:gd name="connsiteY234" fmla="*/ 3929774 h 6858000"/>
              <a:gd name="connsiteX235" fmla="*/ 4184555 w 7467600"/>
              <a:gd name="connsiteY235" fmla="*/ 4010683 h 6858000"/>
              <a:gd name="connsiteX236" fmla="*/ 4399563 w 7467600"/>
              <a:gd name="connsiteY236" fmla="*/ 4158106 h 6858000"/>
              <a:gd name="connsiteX237" fmla="*/ 4684469 w 7467600"/>
              <a:gd name="connsiteY237" fmla="*/ 4364680 h 6858000"/>
              <a:gd name="connsiteX238" fmla="*/ 4690271 w 7467600"/>
              <a:gd name="connsiteY238" fmla="*/ 4370034 h 6858000"/>
              <a:gd name="connsiteX239" fmla="*/ 4136093 w 7467600"/>
              <a:gd name="connsiteY239" fmla="*/ 3858466 h 6858000"/>
              <a:gd name="connsiteX240" fmla="*/ 3670252 w 7467600"/>
              <a:gd name="connsiteY240" fmla="*/ 3622798 h 6858000"/>
              <a:gd name="connsiteX241" fmla="*/ 4440129 w 7467600"/>
              <a:gd name="connsiteY241" fmla="*/ 3448571 h 6858000"/>
              <a:gd name="connsiteX242" fmla="*/ 4856525 w 7467600"/>
              <a:gd name="connsiteY242" fmla="*/ 3915351 h 6858000"/>
              <a:gd name="connsiteX243" fmla="*/ 5059055 w 7467600"/>
              <a:gd name="connsiteY243" fmla="*/ 4108918 h 6858000"/>
              <a:gd name="connsiteX244" fmla="*/ 5290070 w 7467600"/>
              <a:gd name="connsiteY244" fmla="*/ 4263619 h 6858000"/>
              <a:gd name="connsiteX245" fmla="*/ 4834991 w 7467600"/>
              <a:gd name="connsiteY245" fmla="*/ 3830985 h 6858000"/>
              <a:gd name="connsiteX246" fmla="*/ 4440129 w 7467600"/>
              <a:gd name="connsiteY246" fmla="*/ 3448571 h 6858000"/>
              <a:gd name="connsiteX247" fmla="*/ 4441737 w 7467600"/>
              <a:gd name="connsiteY247" fmla="*/ 3399734 h 6858000"/>
              <a:gd name="connsiteX248" fmla="*/ 4431236 w 7467600"/>
              <a:gd name="connsiteY248" fmla="*/ 3400954 h 6858000"/>
              <a:gd name="connsiteX249" fmla="*/ 4557150 w 7467600"/>
              <a:gd name="connsiteY249" fmla="*/ 3510023 h 6858000"/>
              <a:gd name="connsiteX250" fmla="*/ 4856936 w 7467600"/>
              <a:gd name="connsiteY250" fmla="*/ 3809146 h 6858000"/>
              <a:gd name="connsiteX251" fmla="*/ 5111996 w 7467600"/>
              <a:gd name="connsiteY251" fmla="*/ 4065759 h 6858000"/>
              <a:gd name="connsiteX252" fmla="*/ 5388878 w 7467600"/>
              <a:gd name="connsiteY252" fmla="*/ 4300185 h 6858000"/>
              <a:gd name="connsiteX253" fmla="*/ 5425556 w 7467600"/>
              <a:gd name="connsiteY253" fmla="*/ 4308967 h 6858000"/>
              <a:gd name="connsiteX254" fmla="*/ 4943646 w 7467600"/>
              <a:gd name="connsiteY254" fmla="*/ 3822916 h 6858000"/>
              <a:gd name="connsiteX255" fmla="*/ 4594837 w 7467600"/>
              <a:gd name="connsiteY255" fmla="*/ 3532274 h 6858000"/>
              <a:gd name="connsiteX256" fmla="*/ 4441737 w 7467600"/>
              <a:gd name="connsiteY256" fmla="*/ 3399734 h 6858000"/>
              <a:gd name="connsiteX257" fmla="*/ 5425834 w 7467600"/>
              <a:gd name="connsiteY257" fmla="*/ 3162785 h 6858000"/>
              <a:gd name="connsiteX258" fmla="*/ 5401644 w 7467600"/>
              <a:gd name="connsiteY258" fmla="*/ 3617847 h 6858000"/>
              <a:gd name="connsiteX259" fmla="*/ 5467256 w 7467600"/>
              <a:gd name="connsiteY259" fmla="*/ 4175494 h 6858000"/>
              <a:gd name="connsiteX260" fmla="*/ 5448069 w 7467600"/>
              <a:gd name="connsiteY260" fmla="*/ 3567554 h 6858000"/>
              <a:gd name="connsiteX261" fmla="*/ 5425834 w 7467600"/>
              <a:gd name="connsiteY261" fmla="*/ 3162785 h 6858000"/>
              <a:gd name="connsiteX262" fmla="*/ 1318687 w 7467600"/>
              <a:gd name="connsiteY262" fmla="*/ 3113840 h 6858000"/>
              <a:gd name="connsiteX263" fmla="*/ 1066793 w 7467600"/>
              <a:gd name="connsiteY263" fmla="*/ 3212171 h 6858000"/>
              <a:gd name="connsiteX264" fmla="*/ 993319 w 7467600"/>
              <a:gd name="connsiteY264" fmla="*/ 3247648 h 6858000"/>
              <a:gd name="connsiteX265" fmla="*/ 853081 w 7467600"/>
              <a:gd name="connsiteY265" fmla="*/ 3312410 h 6858000"/>
              <a:gd name="connsiteX266" fmla="*/ 805957 w 7467600"/>
              <a:gd name="connsiteY266" fmla="*/ 3330443 h 6858000"/>
              <a:gd name="connsiteX267" fmla="*/ 1318687 w 7467600"/>
              <a:gd name="connsiteY267" fmla="*/ 3113840 h 6858000"/>
              <a:gd name="connsiteX268" fmla="*/ 5453702 w 7467600"/>
              <a:gd name="connsiteY268" fmla="*/ 3090882 h 6858000"/>
              <a:gd name="connsiteX269" fmla="*/ 5480135 w 7467600"/>
              <a:gd name="connsiteY269" fmla="*/ 3565802 h 6858000"/>
              <a:gd name="connsiteX270" fmla="*/ 5499023 w 7467600"/>
              <a:gd name="connsiteY270" fmla="*/ 4166310 h 6858000"/>
              <a:gd name="connsiteX271" fmla="*/ 5547022 w 7467600"/>
              <a:gd name="connsiteY271" fmla="*/ 3607838 h 6858000"/>
              <a:gd name="connsiteX272" fmla="*/ 5515964 w 7467600"/>
              <a:gd name="connsiteY272" fmla="*/ 3378541 h 6858000"/>
              <a:gd name="connsiteX273" fmla="*/ 5453702 w 7467600"/>
              <a:gd name="connsiteY273" fmla="*/ 3090882 h 6858000"/>
              <a:gd name="connsiteX274" fmla="*/ 1238695 w 7467600"/>
              <a:gd name="connsiteY274" fmla="*/ 3076820 h 6858000"/>
              <a:gd name="connsiteX275" fmla="*/ 716371 w 7467600"/>
              <a:gd name="connsiteY275" fmla="*/ 3293249 h 6858000"/>
              <a:gd name="connsiteX276" fmla="*/ 579522 w 7467600"/>
              <a:gd name="connsiteY276" fmla="*/ 3371759 h 6858000"/>
              <a:gd name="connsiteX277" fmla="*/ 600288 w 7467600"/>
              <a:gd name="connsiteY277" fmla="*/ 3365555 h 6858000"/>
              <a:gd name="connsiteX278" fmla="*/ 840692 w 7467600"/>
              <a:gd name="connsiteY278" fmla="*/ 3284921 h 6858000"/>
              <a:gd name="connsiteX279" fmla="*/ 979248 w 7467600"/>
              <a:gd name="connsiteY279" fmla="*/ 3221003 h 6858000"/>
              <a:gd name="connsiteX280" fmla="*/ 1053282 w 7467600"/>
              <a:gd name="connsiteY280" fmla="*/ 3185247 h 6858000"/>
              <a:gd name="connsiteX281" fmla="*/ 1320603 w 7467600"/>
              <a:gd name="connsiteY281" fmla="*/ 3081281 h 6858000"/>
              <a:gd name="connsiteX282" fmla="*/ 1238695 w 7467600"/>
              <a:gd name="connsiteY282" fmla="*/ 3076820 h 6858000"/>
              <a:gd name="connsiteX283" fmla="*/ 5425627 w 7467600"/>
              <a:gd name="connsiteY283" fmla="*/ 2954192 h 6858000"/>
              <a:gd name="connsiteX284" fmla="*/ 5470770 w 7467600"/>
              <a:gd name="connsiteY284" fmla="*/ 3005435 h 6858000"/>
              <a:gd name="connsiteX285" fmla="*/ 5519779 w 7467600"/>
              <a:gd name="connsiteY285" fmla="*/ 4359223 h 6858000"/>
              <a:gd name="connsiteX286" fmla="*/ 5520293 w 7467600"/>
              <a:gd name="connsiteY286" fmla="*/ 4360602 h 6858000"/>
              <a:gd name="connsiteX287" fmla="*/ 5767221 w 7467600"/>
              <a:gd name="connsiteY287" fmla="*/ 4665564 h 6858000"/>
              <a:gd name="connsiteX288" fmla="*/ 6937169 w 7467600"/>
              <a:gd name="connsiteY288" fmla="*/ 4815941 h 6858000"/>
              <a:gd name="connsiteX289" fmla="*/ 6953922 w 7467600"/>
              <a:gd name="connsiteY289" fmla="*/ 4890068 h 6858000"/>
              <a:gd name="connsiteX290" fmla="*/ 6071359 w 7467600"/>
              <a:gd name="connsiteY290" fmla="*/ 4770770 h 6858000"/>
              <a:gd name="connsiteX291" fmla="*/ 6038839 w 7467600"/>
              <a:gd name="connsiteY291" fmla="*/ 4764474 h 6858000"/>
              <a:gd name="connsiteX292" fmla="*/ 6038706 w 7467600"/>
              <a:gd name="connsiteY292" fmla="*/ 4763847 h 6858000"/>
              <a:gd name="connsiteX293" fmla="*/ 6037784 w 7467600"/>
              <a:gd name="connsiteY293" fmla="*/ 4764270 h 6858000"/>
              <a:gd name="connsiteX294" fmla="*/ 6038839 w 7467600"/>
              <a:gd name="connsiteY294" fmla="*/ 4764474 h 6858000"/>
              <a:gd name="connsiteX295" fmla="*/ 6040338 w 7467600"/>
              <a:gd name="connsiteY295" fmla="*/ 4771418 h 6858000"/>
              <a:gd name="connsiteX296" fmla="*/ 6024488 w 7467600"/>
              <a:gd name="connsiteY296" fmla="*/ 4809903 h 6858000"/>
              <a:gd name="connsiteX297" fmla="*/ 5599771 w 7467600"/>
              <a:gd name="connsiteY297" fmla="*/ 5509652 h 6858000"/>
              <a:gd name="connsiteX298" fmla="*/ 5548843 w 7467600"/>
              <a:gd name="connsiteY298" fmla="*/ 5563845 h 6858000"/>
              <a:gd name="connsiteX299" fmla="*/ 5940952 w 7467600"/>
              <a:gd name="connsiteY299" fmla="*/ 6250028 h 6858000"/>
              <a:gd name="connsiteX300" fmla="*/ 6043441 w 7467600"/>
              <a:gd name="connsiteY300" fmla="*/ 6665847 h 6858000"/>
              <a:gd name="connsiteX301" fmla="*/ 6093432 w 7467600"/>
              <a:gd name="connsiteY301" fmla="*/ 6858000 h 6858000"/>
              <a:gd name="connsiteX302" fmla="*/ 6034344 w 7467600"/>
              <a:gd name="connsiteY302" fmla="*/ 6858000 h 6858000"/>
              <a:gd name="connsiteX303" fmla="*/ 6026679 w 7467600"/>
              <a:gd name="connsiteY303" fmla="*/ 6836959 h 6858000"/>
              <a:gd name="connsiteX304" fmla="*/ 5800441 w 7467600"/>
              <a:gd name="connsiteY304" fmla="*/ 6335286 h 6858000"/>
              <a:gd name="connsiteX305" fmla="*/ 5526562 w 7467600"/>
              <a:gd name="connsiteY305" fmla="*/ 5705388 h 6858000"/>
              <a:gd name="connsiteX306" fmla="*/ 5519640 w 7467600"/>
              <a:gd name="connsiteY306" fmla="*/ 5683774 h 6858000"/>
              <a:gd name="connsiteX307" fmla="*/ 5844559 w 7467600"/>
              <a:gd name="connsiteY307" fmla="*/ 6553349 h 6858000"/>
              <a:gd name="connsiteX308" fmla="*/ 5975994 w 7467600"/>
              <a:gd name="connsiteY308" fmla="*/ 6858000 h 6858000"/>
              <a:gd name="connsiteX309" fmla="*/ 5898547 w 7467600"/>
              <a:gd name="connsiteY309" fmla="*/ 6858000 h 6858000"/>
              <a:gd name="connsiteX310" fmla="*/ 5682041 w 7467600"/>
              <a:gd name="connsiteY310" fmla="*/ 6355860 h 6858000"/>
              <a:gd name="connsiteX311" fmla="*/ 5461758 w 7467600"/>
              <a:gd name="connsiteY311" fmla="*/ 5820220 h 6858000"/>
              <a:gd name="connsiteX312" fmla="*/ 5237282 w 7467600"/>
              <a:gd name="connsiteY312" fmla="*/ 6579086 h 6858000"/>
              <a:gd name="connsiteX313" fmla="*/ 5115009 w 7467600"/>
              <a:gd name="connsiteY313" fmla="*/ 6858000 h 6858000"/>
              <a:gd name="connsiteX314" fmla="*/ 5028074 w 7467600"/>
              <a:gd name="connsiteY314" fmla="*/ 6858000 h 6858000"/>
              <a:gd name="connsiteX315" fmla="*/ 5079508 w 7467600"/>
              <a:gd name="connsiteY315" fmla="*/ 6749074 h 6858000"/>
              <a:gd name="connsiteX316" fmla="*/ 5371846 w 7467600"/>
              <a:gd name="connsiteY316" fmla="*/ 5924413 h 6858000"/>
              <a:gd name="connsiteX317" fmla="*/ 5270512 w 7467600"/>
              <a:gd name="connsiteY317" fmla="*/ 6138975 h 6858000"/>
              <a:gd name="connsiteX318" fmla="*/ 5062409 w 7467600"/>
              <a:gd name="connsiteY318" fmla="*/ 6653544 h 6858000"/>
              <a:gd name="connsiteX319" fmla="*/ 5036628 w 7467600"/>
              <a:gd name="connsiteY319" fmla="*/ 6754247 h 6858000"/>
              <a:gd name="connsiteX320" fmla="*/ 5009112 w 7467600"/>
              <a:gd name="connsiteY320" fmla="*/ 6858000 h 6858000"/>
              <a:gd name="connsiteX321" fmla="*/ 4976679 w 7467600"/>
              <a:gd name="connsiteY321" fmla="*/ 6858000 h 6858000"/>
              <a:gd name="connsiteX322" fmla="*/ 5006537 w 7467600"/>
              <a:gd name="connsiteY322" fmla="*/ 6747068 h 6858000"/>
              <a:gd name="connsiteX323" fmla="*/ 5032723 w 7467600"/>
              <a:gd name="connsiteY323" fmla="*/ 6644957 h 6858000"/>
              <a:gd name="connsiteX324" fmla="*/ 5242949 w 7467600"/>
              <a:gd name="connsiteY324" fmla="*/ 6125175 h 6858000"/>
              <a:gd name="connsiteX325" fmla="*/ 5286321 w 7467600"/>
              <a:gd name="connsiteY325" fmla="*/ 6033555 h 6858000"/>
              <a:gd name="connsiteX326" fmla="*/ 5008210 w 7467600"/>
              <a:gd name="connsiteY326" fmla="*/ 6649194 h 6858000"/>
              <a:gd name="connsiteX327" fmla="*/ 4986321 w 7467600"/>
              <a:gd name="connsiteY327" fmla="*/ 6765687 h 6858000"/>
              <a:gd name="connsiteX328" fmla="*/ 4973474 w 7467600"/>
              <a:gd name="connsiteY328" fmla="*/ 6858000 h 6858000"/>
              <a:gd name="connsiteX329" fmla="*/ 4907178 w 7467600"/>
              <a:gd name="connsiteY329" fmla="*/ 6858000 h 6858000"/>
              <a:gd name="connsiteX330" fmla="*/ 4910810 w 7467600"/>
              <a:gd name="connsiteY330" fmla="*/ 6829660 h 6858000"/>
              <a:gd name="connsiteX331" fmla="*/ 4987461 w 7467600"/>
              <a:gd name="connsiteY331" fmla="*/ 6432994 h 6858000"/>
              <a:gd name="connsiteX332" fmla="*/ 5179262 w 7467600"/>
              <a:gd name="connsiteY332" fmla="*/ 6035044 h 6858000"/>
              <a:gd name="connsiteX333" fmla="*/ 4689678 w 7467600"/>
              <a:gd name="connsiteY333" fmla="*/ 6440241 h 6858000"/>
              <a:gd name="connsiteX334" fmla="*/ 4477543 w 7467600"/>
              <a:gd name="connsiteY334" fmla="*/ 6674836 h 6858000"/>
              <a:gd name="connsiteX335" fmla="*/ 4329957 w 7467600"/>
              <a:gd name="connsiteY335" fmla="*/ 6858000 h 6858000"/>
              <a:gd name="connsiteX336" fmla="*/ 4218595 w 7467600"/>
              <a:gd name="connsiteY336" fmla="*/ 6858000 h 6858000"/>
              <a:gd name="connsiteX337" fmla="*/ 4368888 w 7467600"/>
              <a:gd name="connsiteY337" fmla="*/ 6668412 h 6858000"/>
              <a:gd name="connsiteX338" fmla="*/ 4563091 w 7467600"/>
              <a:gd name="connsiteY338" fmla="*/ 6442508 h 6858000"/>
              <a:gd name="connsiteX339" fmla="*/ 5387324 w 7467600"/>
              <a:gd name="connsiteY339" fmla="*/ 5705830 h 6858000"/>
              <a:gd name="connsiteX340" fmla="*/ 5073620 w 7467600"/>
              <a:gd name="connsiteY340" fmla="*/ 5955437 h 6858000"/>
              <a:gd name="connsiteX341" fmla="*/ 4689789 w 7467600"/>
              <a:gd name="connsiteY341" fmla="*/ 6268382 h 6858000"/>
              <a:gd name="connsiteX342" fmla="*/ 4418722 w 7467600"/>
              <a:gd name="connsiteY342" fmla="*/ 6570886 h 6858000"/>
              <a:gd name="connsiteX343" fmla="*/ 4214944 w 7467600"/>
              <a:gd name="connsiteY343" fmla="*/ 6858000 h 6858000"/>
              <a:gd name="connsiteX344" fmla="*/ 4177898 w 7467600"/>
              <a:gd name="connsiteY344" fmla="*/ 6858000 h 6858000"/>
              <a:gd name="connsiteX345" fmla="*/ 4391597 w 7467600"/>
              <a:gd name="connsiteY345" fmla="*/ 6556370 h 6858000"/>
              <a:gd name="connsiteX346" fmla="*/ 4668889 w 7467600"/>
              <a:gd name="connsiteY346" fmla="*/ 6246399 h 6858000"/>
              <a:gd name="connsiteX347" fmla="*/ 5055427 w 7467600"/>
              <a:gd name="connsiteY347" fmla="*/ 5931476 h 6858000"/>
              <a:gd name="connsiteX348" fmla="*/ 5371814 w 7467600"/>
              <a:gd name="connsiteY348" fmla="*/ 5678975 h 6858000"/>
              <a:gd name="connsiteX349" fmla="*/ 4987918 w 7467600"/>
              <a:gd name="connsiteY349" fmla="*/ 5838701 h 6858000"/>
              <a:gd name="connsiteX350" fmla="*/ 4317146 w 7467600"/>
              <a:gd name="connsiteY350" fmla="*/ 6587716 h 6858000"/>
              <a:gd name="connsiteX351" fmla="*/ 4171627 w 7467600"/>
              <a:gd name="connsiteY351" fmla="*/ 6858000 h 6858000"/>
              <a:gd name="connsiteX352" fmla="*/ 4081585 w 7467600"/>
              <a:gd name="connsiteY352" fmla="*/ 6858000 h 6858000"/>
              <a:gd name="connsiteX353" fmla="*/ 4238603 w 7467600"/>
              <a:gd name="connsiteY353" fmla="*/ 6559341 h 6858000"/>
              <a:gd name="connsiteX354" fmla="*/ 4778333 w 7467600"/>
              <a:gd name="connsiteY354" fmla="*/ 5873626 h 6858000"/>
              <a:gd name="connsiteX355" fmla="*/ 5414185 w 7467600"/>
              <a:gd name="connsiteY355" fmla="*/ 5573882 h 6858000"/>
              <a:gd name="connsiteX356" fmla="*/ 5959648 w 7467600"/>
              <a:gd name="connsiteY356" fmla="*/ 4760797 h 6858000"/>
              <a:gd name="connsiteX357" fmla="*/ 5355019 w 7467600"/>
              <a:gd name="connsiteY357" fmla="*/ 4734672 h 6858000"/>
              <a:gd name="connsiteX358" fmla="*/ 5083565 w 7467600"/>
              <a:gd name="connsiteY358" fmla="*/ 5179121 h 6858000"/>
              <a:gd name="connsiteX359" fmla="*/ 4713577 w 7467600"/>
              <a:gd name="connsiteY359" fmla="*/ 5616803 h 6858000"/>
              <a:gd name="connsiteX360" fmla="*/ 3989559 w 7467600"/>
              <a:gd name="connsiteY360" fmla="*/ 6145945 h 6858000"/>
              <a:gd name="connsiteX361" fmla="*/ 3939824 w 7467600"/>
              <a:gd name="connsiteY361" fmla="*/ 6066900 h 6858000"/>
              <a:gd name="connsiteX362" fmla="*/ 4584537 w 7467600"/>
              <a:gd name="connsiteY362" fmla="*/ 5324826 h 6858000"/>
              <a:gd name="connsiteX363" fmla="*/ 5037105 w 7467600"/>
              <a:gd name="connsiteY363" fmla="*/ 5088765 h 6858000"/>
              <a:gd name="connsiteX364" fmla="*/ 5039930 w 7467600"/>
              <a:gd name="connsiteY364" fmla="*/ 5089585 h 6858000"/>
              <a:gd name="connsiteX365" fmla="*/ 5263764 w 7467600"/>
              <a:gd name="connsiteY365" fmla="*/ 4735525 h 6858000"/>
              <a:gd name="connsiteX366" fmla="*/ 4086300 w 7467600"/>
              <a:gd name="connsiteY366" fmla="*/ 4884599 h 6858000"/>
              <a:gd name="connsiteX367" fmla="*/ 4085485 w 7467600"/>
              <a:gd name="connsiteY367" fmla="*/ 4899070 h 6858000"/>
              <a:gd name="connsiteX368" fmla="*/ 3871915 w 7467600"/>
              <a:gd name="connsiteY368" fmla="*/ 5253645 h 6858000"/>
              <a:gd name="connsiteX369" fmla="*/ 3799374 w 7467600"/>
              <a:gd name="connsiteY369" fmla="*/ 5466127 h 6858000"/>
              <a:gd name="connsiteX370" fmla="*/ 3498850 w 7467600"/>
              <a:gd name="connsiteY370" fmla="*/ 6661888 h 6858000"/>
              <a:gd name="connsiteX371" fmla="*/ 3399216 w 7467600"/>
              <a:gd name="connsiteY371" fmla="*/ 6858000 h 6858000"/>
              <a:gd name="connsiteX372" fmla="*/ 3303688 w 7467600"/>
              <a:gd name="connsiteY372" fmla="*/ 6858000 h 6858000"/>
              <a:gd name="connsiteX373" fmla="*/ 3391774 w 7467600"/>
              <a:gd name="connsiteY373" fmla="*/ 6697181 h 6858000"/>
              <a:gd name="connsiteX374" fmla="*/ 3735540 w 7467600"/>
              <a:gd name="connsiteY374" fmla="*/ 5546923 h 6858000"/>
              <a:gd name="connsiteX375" fmla="*/ 3729438 w 7467600"/>
              <a:gd name="connsiteY375" fmla="*/ 5569058 h 6858000"/>
              <a:gd name="connsiteX376" fmla="*/ 3707782 w 7467600"/>
              <a:gd name="connsiteY376" fmla="*/ 5644908 h 6858000"/>
              <a:gd name="connsiteX377" fmla="*/ 3583827 w 7467600"/>
              <a:gd name="connsiteY377" fmla="*/ 6039215 h 6858000"/>
              <a:gd name="connsiteX378" fmla="*/ 3547861 w 7467600"/>
              <a:gd name="connsiteY378" fmla="*/ 6129609 h 6858000"/>
              <a:gd name="connsiteX379" fmla="*/ 3490905 w 7467600"/>
              <a:gd name="connsiteY379" fmla="*/ 6277660 h 6858000"/>
              <a:gd name="connsiteX380" fmla="*/ 3455859 w 7467600"/>
              <a:gd name="connsiteY380" fmla="*/ 6391301 h 6858000"/>
              <a:gd name="connsiteX381" fmla="*/ 3429112 w 7467600"/>
              <a:gd name="connsiteY381" fmla="*/ 6479469 h 6858000"/>
              <a:gd name="connsiteX382" fmla="*/ 3304862 w 7467600"/>
              <a:gd name="connsiteY382" fmla="*/ 6796476 h 6858000"/>
              <a:gd name="connsiteX383" fmla="*/ 3276071 w 7467600"/>
              <a:gd name="connsiteY383" fmla="*/ 6858000 h 6858000"/>
              <a:gd name="connsiteX384" fmla="*/ 3240805 w 7467600"/>
              <a:gd name="connsiteY384" fmla="*/ 6858000 h 6858000"/>
              <a:gd name="connsiteX385" fmla="*/ 3275917 w 7467600"/>
              <a:gd name="connsiteY385" fmla="*/ 6783192 h 6858000"/>
              <a:gd name="connsiteX386" fmla="*/ 3399358 w 7467600"/>
              <a:gd name="connsiteY386" fmla="*/ 6469011 h 6858000"/>
              <a:gd name="connsiteX387" fmla="*/ 3425650 w 7467600"/>
              <a:gd name="connsiteY387" fmla="*/ 6381333 h 6858000"/>
              <a:gd name="connsiteX388" fmla="*/ 3460661 w 7467600"/>
              <a:gd name="connsiteY388" fmla="*/ 6266763 h 6858000"/>
              <a:gd name="connsiteX389" fmla="*/ 3518021 w 7467600"/>
              <a:gd name="connsiteY389" fmla="*/ 6117298 h 6858000"/>
              <a:gd name="connsiteX390" fmla="*/ 3554035 w 7467600"/>
              <a:gd name="connsiteY390" fmla="*/ 6027832 h 6858000"/>
              <a:gd name="connsiteX391" fmla="*/ 3677174 w 7467600"/>
              <a:gd name="connsiteY391" fmla="*/ 5636351 h 6858000"/>
              <a:gd name="connsiteX392" fmla="*/ 3698819 w 7467600"/>
              <a:gd name="connsiteY392" fmla="*/ 5560503 h 6858000"/>
              <a:gd name="connsiteX393" fmla="*/ 3702094 w 7467600"/>
              <a:gd name="connsiteY393" fmla="*/ 5549194 h 6858000"/>
              <a:gd name="connsiteX394" fmla="*/ 3398355 w 7467600"/>
              <a:gd name="connsiteY394" fmla="*/ 6094603 h 6858000"/>
              <a:gd name="connsiteX395" fmla="*/ 3193941 w 7467600"/>
              <a:gd name="connsiteY395" fmla="*/ 6798775 h 6858000"/>
              <a:gd name="connsiteX396" fmla="*/ 3184140 w 7467600"/>
              <a:gd name="connsiteY396" fmla="*/ 6858000 h 6858000"/>
              <a:gd name="connsiteX397" fmla="*/ 3099978 w 7467600"/>
              <a:gd name="connsiteY397" fmla="*/ 6858000 h 6858000"/>
              <a:gd name="connsiteX398" fmla="*/ 3101556 w 7467600"/>
              <a:gd name="connsiteY398" fmla="*/ 6843337 h 6858000"/>
              <a:gd name="connsiteX399" fmla="*/ 3370162 w 7467600"/>
              <a:gd name="connsiteY399" fmla="*/ 5785550 h 6858000"/>
              <a:gd name="connsiteX400" fmla="*/ 3746477 w 7467600"/>
              <a:gd name="connsiteY400" fmla="*/ 5377889 h 6858000"/>
              <a:gd name="connsiteX401" fmla="*/ 3863399 w 7467600"/>
              <a:gd name="connsiteY401" fmla="*/ 5087257 h 6858000"/>
              <a:gd name="connsiteX402" fmla="*/ 3968712 w 7467600"/>
              <a:gd name="connsiteY402" fmla="*/ 4913989 h 6858000"/>
              <a:gd name="connsiteX403" fmla="*/ 2792390 w 7467600"/>
              <a:gd name="connsiteY403" fmla="*/ 5382974 h 6858000"/>
              <a:gd name="connsiteX404" fmla="*/ 2714982 w 7467600"/>
              <a:gd name="connsiteY404" fmla="*/ 5427051 h 6858000"/>
              <a:gd name="connsiteX405" fmla="*/ 2813361 w 7467600"/>
              <a:gd name="connsiteY405" fmla="*/ 6023912 h 6858000"/>
              <a:gd name="connsiteX406" fmla="*/ 2688430 w 7467600"/>
              <a:gd name="connsiteY406" fmla="*/ 6801564 h 6858000"/>
              <a:gd name="connsiteX407" fmla="*/ 2629626 w 7467600"/>
              <a:gd name="connsiteY407" fmla="*/ 6763394 h 6858000"/>
              <a:gd name="connsiteX408" fmla="*/ 2565328 w 7467600"/>
              <a:gd name="connsiteY408" fmla="*/ 5516399 h 6858000"/>
              <a:gd name="connsiteX409" fmla="*/ 1922999 w 7467600"/>
              <a:gd name="connsiteY409" fmla="*/ 5980343 h 6858000"/>
              <a:gd name="connsiteX410" fmla="*/ 1950261 w 7467600"/>
              <a:gd name="connsiteY410" fmla="*/ 6405858 h 6858000"/>
              <a:gd name="connsiteX411" fmla="*/ 2365554 w 7467600"/>
              <a:gd name="connsiteY411" fmla="*/ 6759107 h 6858000"/>
              <a:gd name="connsiteX412" fmla="*/ 2424142 w 7467600"/>
              <a:gd name="connsiteY412" fmla="*/ 6858000 h 6858000"/>
              <a:gd name="connsiteX413" fmla="*/ 2395994 w 7467600"/>
              <a:gd name="connsiteY413" fmla="*/ 6858000 h 6858000"/>
              <a:gd name="connsiteX414" fmla="*/ 2392863 w 7467600"/>
              <a:gd name="connsiteY414" fmla="*/ 6852964 h 6858000"/>
              <a:gd name="connsiteX415" fmla="*/ 2017589 w 7467600"/>
              <a:gd name="connsiteY415" fmla="*/ 6493982 h 6858000"/>
              <a:gd name="connsiteX416" fmla="*/ 2147336 w 7467600"/>
              <a:gd name="connsiteY416" fmla="*/ 6594052 h 6858000"/>
              <a:gd name="connsiteX417" fmla="*/ 2207047 w 7467600"/>
              <a:gd name="connsiteY417" fmla="*/ 6654540 h 6858000"/>
              <a:gd name="connsiteX418" fmla="*/ 2299106 w 7467600"/>
              <a:gd name="connsiteY418" fmla="*/ 6778931 h 6858000"/>
              <a:gd name="connsiteX419" fmla="*/ 2314430 w 7467600"/>
              <a:gd name="connsiteY419" fmla="*/ 6801144 h 6858000"/>
              <a:gd name="connsiteX420" fmla="*/ 2352406 w 7467600"/>
              <a:gd name="connsiteY420" fmla="*/ 6858000 h 6858000"/>
              <a:gd name="connsiteX421" fmla="*/ 2314492 w 7467600"/>
              <a:gd name="connsiteY421" fmla="*/ 6858000 h 6858000"/>
              <a:gd name="connsiteX422" fmla="*/ 2288095 w 7467600"/>
              <a:gd name="connsiteY422" fmla="*/ 6818030 h 6858000"/>
              <a:gd name="connsiteX423" fmla="*/ 2272768 w 7467600"/>
              <a:gd name="connsiteY423" fmla="*/ 6795822 h 6858000"/>
              <a:gd name="connsiteX424" fmla="*/ 2182715 w 7467600"/>
              <a:gd name="connsiteY424" fmla="*/ 6675071 h 6858000"/>
              <a:gd name="connsiteX425" fmla="*/ 2032061 w 7467600"/>
              <a:gd name="connsiteY425" fmla="*/ 6541380 h 6858000"/>
              <a:gd name="connsiteX426" fmla="*/ 2257220 w 7467600"/>
              <a:gd name="connsiteY426" fmla="*/ 6826257 h 6858000"/>
              <a:gd name="connsiteX427" fmla="*/ 2281324 w 7467600"/>
              <a:gd name="connsiteY427" fmla="*/ 6858000 h 6858000"/>
              <a:gd name="connsiteX428" fmla="*/ 2242860 w 7467600"/>
              <a:gd name="connsiteY428" fmla="*/ 6858000 h 6858000"/>
              <a:gd name="connsiteX429" fmla="*/ 2232818 w 7467600"/>
              <a:gd name="connsiteY429" fmla="*/ 6844926 h 6858000"/>
              <a:gd name="connsiteX430" fmla="*/ 1990172 w 7467600"/>
              <a:gd name="connsiteY430" fmla="*/ 6542121 h 6858000"/>
              <a:gd name="connsiteX431" fmla="*/ 2124090 w 7467600"/>
              <a:gd name="connsiteY431" fmla="*/ 6761017 h 6858000"/>
              <a:gd name="connsiteX432" fmla="*/ 2200380 w 7467600"/>
              <a:gd name="connsiteY432" fmla="*/ 6858000 h 6858000"/>
              <a:gd name="connsiteX433" fmla="*/ 2147507 w 7467600"/>
              <a:gd name="connsiteY433" fmla="*/ 6858000 h 6858000"/>
              <a:gd name="connsiteX434" fmla="*/ 2070668 w 7467600"/>
              <a:gd name="connsiteY434" fmla="*/ 6761520 h 6858000"/>
              <a:gd name="connsiteX435" fmla="*/ 1975142 w 7467600"/>
              <a:gd name="connsiteY435" fmla="*/ 6585570 h 6858000"/>
              <a:gd name="connsiteX436" fmla="*/ 2050035 w 7467600"/>
              <a:gd name="connsiteY436" fmla="*/ 6813345 h 6858000"/>
              <a:gd name="connsiteX437" fmla="*/ 2063025 w 7467600"/>
              <a:gd name="connsiteY437" fmla="*/ 6858000 h 6858000"/>
              <a:gd name="connsiteX438" fmla="*/ 2021675 w 7467600"/>
              <a:gd name="connsiteY438" fmla="*/ 6858000 h 6858000"/>
              <a:gd name="connsiteX439" fmla="*/ 2019308 w 7467600"/>
              <a:gd name="connsiteY439" fmla="*/ 6847118 h 6858000"/>
              <a:gd name="connsiteX440" fmla="*/ 1938835 w 7467600"/>
              <a:gd name="connsiteY440" fmla="*/ 6551160 h 6858000"/>
              <a:gd name="connsiteX441" fmla="*/ 1953230 w 7467600"/>
              <a:gd name="connsiteY441" fmla="*/ 6759699 h 6858000"/>
              <a:gd name="connsiteX442" fmla="*/ 1956763 w 7467600"/>
              <a:gd name="connsiteY442" fmla="*/ 6778191 h 6858000"/>
              <a:gd name="connsiteX443" fmla="*/ 1967925 w 7467600"/>
              <a:gd name="connsiteY443" fmla="*/ 6858000 h 6858000"/>
              <a:gd name="connsiteX444" fmla="*/ 1936622 w 7467600"/>
              <a:gd name="connsiteY444" fmla="*/ 6858000 h 6858000"/>
              <a:gd name="connsiteX445" fmla="*/ 1926261 w 7467600"/>
              <a:gd name="connsiteY445" fmla="*/ 6784064 h 6858000"/>
              <a:gd name="connsiteX446" fmla="*/ 1922724 w 7467600"/>
              <a:gd name="connsiteY446" fmla="*/ 6765577 h 6858000"/>
              <a:gd name="connsiteX447" fmla="*/ 1904650 w 7467600"/>
              <a:gd name="connsiteY447" fmla="*/ 6639616 h 6858000"/>
              <a:gd name="connsiteX448" fmla="*/ 1885273 w 7467600"/>
              <a:gd name="connsiteY448" fmla="*/ 6858000 h 6858000"/>
              <a:gd name="connsiteX449" fmla="*/ 1854363 w 7467600"/>
              <a:gd name="connsiteY449" fmla="*/ 6858000 h 6858000"/>
              <a:gd name="connsiteX450" fmla="*/ 1880391 w 7467600"/>
              <a:gd name="connsiteY450" fmla="*/ 6603796 h 6858000"/>
              <a:gd name="connsiteX451" fmla="*/ 1818273 w 7467600"/>
              <a:gd name="connsiteY451" fmla="*/ 6715729 h 6858000"/>
              <a:gd name="connsiteX452" fmla="*/ 1794691 w 7467600"/>
              <a:gd name="connsiteY452" fmla="*/ 6843239 h 6858000"/>
              <a:gd name="connsiteX453" fmla="*/ 1794914 w 7467600"/>
              <a:gd name="connsiteY453" fmla="*/ 6858000 h 6858000"/>
              <a:gd name="connsiteX454" fmla="*/ 1746128 w 7467600"/>
              <a:gd name="connsiteY454" fmla="*/ 6858000 h 6858000"/>
              <a:gd name="connsiteX455" fmla="*/ 1753934 w 7467600"/>
              <a:gd name="connsiteY455" fmla="*/ 6724796 h 6858000"/>
              <a:gd name="connsiteX456" fmla="*/ 1792053 w 7467600"/>
              <a:gd name="connsiteY456" fmla="*/ 6572396 h 6858000"/>
              <a:gd name="connsiteX457" fmla="*/ 1862248 w 7467600"/>
              <a:gd name="connsiteY457" fmla="*/ 6266397 h 6858000"/>
              <a:gd name="connsiteX458" fmla="*/ 1862250 w 7467600"/>
              <a:gd name="connsiteY458" fmla="*/ 6033531 h 6858000"/>
              <a:gd name="connsiteX459" fmla="*/ 1211999 w 7467600"/>
              <a:gd name="connsiteY459" fmla="*/ 6683610 h 6858000"/>
              <a:gd name="connsiteX460" fmla="*/ 1213266 w 7467600"/>
              <a:gd name="connsiteY460" fmla="*/ 6691947 h 6858000"/>
              <a:gd name="connsiteX461" fmla="*/ 1203370 w 7467600"/>
              <a:gd name="connsiteY461" fmla="*/ 6850676 h 6858000"/>
              <a:gd name="connsiteX462" fmla="*/ 1203671 w 7467600"/>
              <a:gd name="connsiteY462" fmla="*/ 6858000 h 6858000"/>
              <a:gd name="connsiteX463" fmla="*/ 1143180 w 7467600"/>
              <a:gd name="connsiteY463" fmla="*/ 6858000 h 6858000"/>
              <a:gd name="connsiteX464" fmla="*/ 1142176 w 7467600"/>
              <a:gd name="connsiteY464" fmla="*/ 6766045 h 6858000"/>
              <a:gd name="connsiteX465" fmla="*/ 1067484 w 7467600"/>
              <a:gd name="connsiteY465" fmla="*/ 6858000 h 6858000"/>
              <a:gd name="connsiteX466" fmla="*/ 953928 w 7467600"/>
              <a:gd name="connsiteY466" fmla="*/ 6858000 h 6858000"/>
              <a:gd name="connsiteX467" fmla="*/ 959715 w 7467600"/>
              <a:gd name="connsiteY467" fmla="*/ 6850185 h 6858000"/>
              <a:gd name="connsiteX468" fmla="*/ 1483788 w 7467600"/>
              <a:gd name="connsiteY468" fmla="*/ 6259174 h 6858000"/>
              <a:gd name="connsiteX469" fmla="*/ 1100671 w 7467600"/>
              <a:gd name="connsiteY469" fmla="*/ 6252137 h 6858000"/>
              <a:gd name="connsiteX470" fmla="*/ 1090144 w 7467600"/>
              <a:gd name="connsiteY470" fmla="*/ 6256748 h 6858000"/>
              <a:gd name="connsiteX471" fmla="*/ 1095872 w 7467600"/>
              <a:gd name="connsiteY471" fmla="*/ 6271892 h 6858000"/>
              <a:gd name="connsiteX472" fmla="*/ 262785 w 7467600"/>
              <a:gd name="connsiteY472" fmla="*/ 6845450 h 6858000"/>
              <a:gd name="connsiteX473" fmla="*/ 209968 w 7467600"/>
              <a:gd name="connsiteY473" fmla="*/ 6770713 h 6858000"/>
              <a:gd name="connsiteX474" fmla="*/ 873460 w 7467600"/>
              <a:gd name="connsiteY474" fmla="*/ 6253768 h 6858000"/>
              <a:gd name="connsiteX475" fmla="*/ 192686 w 7467600"/>
              <a:gd name="connsiteY475" fmla="*/ 5849257 h 6858000"/>
              <a:gd name="connsiteX476" fmla="*/ 4696 w 7467600"/>
              <a:gd name="connsiteY476" fmla="*/ 5697668 h 6858000"/>
              <a:gd name="connsiteX477" fmla="*/ 0 w 7467600"/>
              <a:gd name="connsiteY477" fmla="*/ 5689984 h 6858000"/>
              <a:gd name="connsiteX478" fmla="*/ 0 w 7467600"/>
              <a:gd name="connsiteY478" fmla="*/ 5513472 h 6858000"/>
              <a:gd name="connsiteX479" fmla="*/ 174101 w 7467600"/>
              <a:gd name="connsiteY479" fmla="*/ 5620277 h 6858000"/>
              <a:gd name="connsiteX480" fmla="*/ 891800 w 7467600"/>
              <a:gd name="connsiteY480" fmla="*/ 6036935 h 6858000"/>
              <a:gd name="connsiteX481" fmla="*/ 1072219 w 7467600"/>
              <a:gd name="connsiteY481" fmla="*/ 6169443 h 6858000"/>
              <a:gd name="connsiteX482" fmla="*/ 1074117 w 7467600"/>
              <a:gd name="connsiteY482" fmla="*/ 6170301 h 6858000"/>
              <a:gd name="connsiteX483" fmla="*/ 1083114 w 7467600"/>
              <a:gd name="connsiteY483" fmla="*/ 6174131 h 6858000"/>
              <a:gd name="connsiteX484" fmla="*/ 1543010 w 7467600"/>
              <a:gd name="connsiteY484" fmla="*/ 6191140 h 6858000"/>
              <a:gd name="connsiteX485" fmla="*/ 1551080 w 7467600"/>
              <a:gd name="connsiteY485" fmla="*/ 6195006 h 6858000"/>
              <a:gd name="connsiteX486" fmla="*/ 2345443 w 7467600"/>
              <a:gd name="connsiteY486" fmla="*/ 5549882 h 6858000"/>
              <a:gd name="connsiteX487" fmla="*/ 1721499 w 7467600"/>
              <a:gd name="connsiteY487" fmla="*/ 5599969 h 6858000"/>
              <a:gd name="connsiteX488" fmla="*/ 767716 w 7467600"/>
              <a:gd name="connsiteY488" fmla="*/ 5472768 h 6858000"/>
              <a:gd name="connsiteX489" fmla="*/ 722147 w 7467600"/>
              <a:gd name="connsiteY489" fmla="*/ 5393091 h 6858000"/>
              <a:gd name="connsiteX490" fmla="*/ 1485552 w 7467600"/>
              <a:gd name="connsiteY490" fmla="*/ 5313202 h 6858000"/>
              <a:gd name="connsiteX491" fmla="*/ 2143004 w 7467600"/>
              <a:gd name="connsiteY491" fmla="*/ 5402420 h 6858000"/>
              <a:gd name="connsiteX492" fmla="*/ 1933391 w 7467600"/>
              <a:gd name="connsiteY492" fmla="*/ 5156971 h 6858000"/>
              <a:gd name="connsiteX493" fmla="*/ 1827118 w 7467600"/>
              <a:gd name="connsiteY493" fmla="*/ 4968410 h 6858000"/>
              <a:gd name="connsiteX494" fmla="*/ 1837349 w 7467600"/>
              <a:gd name="connsiteY494" fmla="*/ 4956357 h 6858000"/>
              <a:gd name="connsiteX495" fmla="*/ 2162835 w 7467600"/>
              <a:gd name="connsiteY495" fmla="*/ 5187853 h 6858000"/>
              <a:gd name="connsiteX496" fmla="*/ 2257167 w 7467600"/>
              <a:gd name="connsiteY496" fmla="*/ 5462123 h 6858000"/>
              <a:gd name="connsiteX497" fmla="*/ 2261598 w 7467600"/>
              <a:gd name="connsiteY497" fmla="*/ 5467998 h 6858000"/>
              <a:gd name="connsiteX498" fmla="*/ 2437177 w 7467600"/>
              <a:gd name="connsiteY498" fmla="*/ 5479608 h 6858000"/>
              <a:gd name="connsiteX499" fmla="*/ 2445247 w 7467600"/>
              <a:gd name="connsiteY499" fmla="*/ 5483476 h 6858000"/>
              <a:gd name="connsiteX500" fmla="*/ 2743626 w 7467600"/>
              <a:gd name="connsiteY500" fmla="*/ 5304819 h 6858000"/>
              <a:gd name="connsiteX501" fmla="*/ 3048102 w 7467600"/>
              <a:gd name="connsiteY501" fmla="*/ 5150595 h 6858000"/>
              <a:gd name="connsiteX502" fmla="*/ 1799414 w 7467600"/>
              <a:gd name="connsiteY502" fmla="*/ 4694732 h 6858000"/>
              <a:gd name="connsiteX503" fmla="*/ 1771735 w 7467600"/>
              <a:gd name="connsiteY503" fmla="*/ 4619929 h 6858000"/>
              <a:gd name="connsiteX504" fmla="*/ 3104273 w 7467600"/>
              <a:gd name="connsiteY504" fmla="*/ 5076159 h 6858000"/>
              <a:gd name="connsiteX505" fmla="*/ 3113245 w 7467600"/>
              <a:gd name="connsiteY505" fmla="*/ 5090705 h 6858000"/>
              <a:gd name="connsiteX506" fmla="*/ 3126294 w 7467600"/>
              <a:gd name="connsiteY506" fmla="*/ 5114400 h 6858000"/>
              <a:gd name="connsiteX507" fmla="*/ 3937433 w 7467600"/>
              <a:gd name="connsiteY507" fmla="*/ 4830473 h 6858000"/>
              <a:gd name="connsiteX508" fmla="*/ 3590475 w 7467600"/>
              <a:gd name="connsiteY508" fmla="*/ 4597974 h 6858000"/>
              <a:gd name="connsiteX509" fmla="*/ 3100264 w 7467600"/>
              <a:gd name="connsiteY509" fmla="*/ 4579845 h 6858000"/>
              <a:gd name="connsiteX510" fmla="*/ 2183576 w 7467600"/>
              <a:gd name="connsiteY510" fmla="*/ 4227150 h 6858000"/>
              <a:gd name="connsiteX511" fmla="*/ 2151029 w 7467600"/>
              <a:gd name="connsiteY511" fmla="*/ 4146947 h 6858000"/>
              <a:gd name="connsiteX512" fmla="*/ 3563434 w 7467600"/>
              <a:gd name="connsiteY512" fmla="*/ 4469115 h 6858000"/>
              <a:gd name="connsiteX513" fmla="*/ 3177952 w 7467600"/>
              <a:gd name="connsiteY513" fmla="*/ 3657386 h 6858000"/>
              <a:gd name="connsiteX514" fmla="*/ 3189263 w 7467600"/>
              <a:gd name="connsiteY514" fmla="*/ 3625726 h 6858000"/>
              <a:gd name="connsiteX515" fmla="*/ 3560912 w 7467600"/>
              <a:gd name="connsiteY515" fmla="*/ 4079863 h 6858000"/>
              <a:gd name="connsiteX516" fmla="*/ 3626636 w 7467600"/>
              <a:gd name="connsiteY516" fmla="*/ 4512230 h 6858000"/>
              <a:gd name="connsiteX517" fmla="*/ 3653088 w 7467600"/>
              <a:gd name="connsiteY517" fmla="*/ 4521417 h 6858000"/>
              <a:gd name="connsiteX518" fmla="*/ 3988128 w 7467600"/>
              <a:gd name="connsiteY518" fmla="*/ 4817267 h 6858000"/>
              <a:gd name="connsiteX519" fmla="*/ 4830582 w 7467600"/>
              <a:gd name="connsiteY519" fmla="*/ 4676000 h 6858000"/>
              <a:gd name="connsiteX520" fmla="*/ 4830100 w 7467600"/>
              <a:gd name="connsiteY520" fmla="*/ 4675554 h 6858000"/>
              <a:gd name="connsiteX521" fmla="*/ 4036318 w 7467600"/>
              <a:gd name="connsiteY521" fmla="*/ 4147013 h 6858000"/>
              <a:gd name="connsiteX522" fmla="*/ 3432098 w 7467600"/>
              <a:gd name="connsiteY522" fmla="*/ 3537312 h 6858000"/>
              <a:gd name="connsiteX523" fmla="*/ 3446761 w 7467600"/>
              <a:gd name="connsiteY523" fmla="*/ 3461278 h 6858000"/>
              <a:gd name="connsiteX524" fmla="*/ 4419733 w 7467600"/>
              <a:gd name="connsiteY524" fmla="*/ 3963555 h 6858000"/>
              <a:gd name="connsiteX525" fmla="*/ 4781371 w 7467600"/>
              <a:gd name="connsiteY525" fmla="*/ 4458604 h 6858000"/>
              <a:gd name="connsiteX526" fmla="*/ 4780440 w 7467600"/>
              <a:gd name="connsiteY526" fmla="*/ 4470290 h 6858000"/>
              <a:gd name="connsiteX527" fmla="*/ 4898954 w 7467600"/>
              <a:gd name="connsiteY527" fmla="*/ 4662092 h 6858000"/>
              <a:gd name="connsiteX528" fmla="*/ 4900699 w 7467600"/>
              <a:gd name="connsiteY528" fmla="*/ 4670867 h 6858000"/>
              <a:gd name="connsiteX529" fmla="*/ 5714511 w 7467600"/>
              <a:gd name="connsiteY529" fmla="*/ 4663483 h 6858000"/>
              <a:gd name="connsiteX530" fmla="*/ 5464793 w 7467600"/>
              <a:gd name="connsiteY530" fmla="*/ 4393556 h 6858000"/>
              <a:gd name="connsiteX531" fmla="*/ 5461897 w 7467600"/>
              <a:gd name="connsiteY531" fmla="*/ 4390879 h 6858000"/>
              <a:gd name="connsiteX532" fmla="*/ 4294126 w 7467600"/>
              <a:gd name="connsiteY532" fmla="*/ 3303048 h 6858000"/>
              <a:gd name="connsiteX533" fmla="*/ 4305321 w 7467600"/>
              <a:gd name="connsiteY533" fmla="*/ 3256953 h 6858000"/>
              <a:gd name="connsiteX534" fmla="*/ 4949299 w 7467600"/>
              <a:gd name="connsiteY534" fmla="*/ 3766336 h 6858000"/>
              <a:gd name="connsiteX535" fmla="*/ 5291452 w 7467600"/>
              <a:gd name="connsiteY535" fmla="*/ 4076801 h 6858000"/>
              <a:gd name="connsiteX536" fmla="*/ 5434998 w 7467600"/>
              <a:gd name="connsiteY536" fmla="*/ 4254100 h 6858000"/>
              <a:gd name="connsiteX537" fmla="*/ 5351015 w 7467600"/>
              <a:gd name="connsiteY537" fmla="*/ 3760989 h 6858000"/>
              <a:gd name="connsiteX538" fmla="*/ 5413780 w 7467600"/>
              <a:gd name="connsiteY538" fmla="*/ 2966265 h 6858000"/>
              <a:gd name="connsiteX539" fmla="*/ 5425627 w 7467600"/>
              <a:gd name="connsiteY539" fmla="*/ 2954192 h 6858000"/>
              <a:gd name="connsiteX540" fmla="*/ 6604735 w 7467600"/>
              <a:gd name="connsiteY540" fmla="*/ 2041381 h 6858000"/>
              <a:gd name="connsiteX541" fmla="*/ 7204487 w 7467600"/>
              <a:gd name="connsiteY541" fmla="*/ 2742112 h 6858000"/>
              <a:gd name="connsiteX542" fmla="*/ 7131592 w 7467600"/>
              <a:gd name="connsiteY542" fmla="*/ 2672096 h 6858000"/>
              <a:gd name="connsiteX543" fmla="*/ 6996344 w 7467600"/>
              <a:gd name="connsiteY543" fmla="*/ 2518310 h 6858000"/>
              <a:gd name="connsiteX544" fmla="*/ 6735495 w 7467600"/>
              <a:gd name="connsiteY544" fmla="*/ 2196890 h 6858000"/>
              <a:gd name="connsiteX545" fmla="*/ 6721901 w 7467600"/>
              <a:gd name="connsiteY545" fmla="*/ 2179274 h 6858000"/>
              <a:gd name="connsiteX546" fmla="*/ 6604735 w 7467600"/>
              <a:gd name="connsiteY546" fmla="*/ 2041381 h 6858000"/>
              <a:gd name="connsiteX547" fmla="*/ 6591670 w 7467600"/>
              <a:gd name="connsiteY547" fmla="*/ 1988277 h 6858000"/>
              <a:gd name="connsiteX548" fmla="*/ 6747349 w 7467600"/>
              <a:gd name="connsiteY548" fmla="*/ 2160069 h 6858000"/>
              <a:gd name="connsiteX549" fmla="*/ 6760943 w 7467600"/>
              <a:gd name="connsiteY549" fmla="*/ 2177686 h 6858000"/>
              <a:gd name="connsiteX550" fmla="*/ 7021065 w 7467600"/>
              <a:gd name="connsiteY550" fmla="*/ 2498102 h 6858000"/>
              <a:gd name="connsiteX551" fmla="*/ 7155223 w 7467600"/>
              <a:gd name="connsiteY551" fmla="*/ 2650386 h 6858000"/>
              <a:gd name="connsiteX552" fmla="*/ 7203167 w 7467600"/>
              <a:gd name="connsiteY552" fmla="*/ 2697288 h 6858000"/>
              <a:gd name="connsiteX553" fmla="*/ 6937703 w 7467600"/>
              <a:gd name="connsiteY553" fmla="*/ 2321981 h 6858000"/>
              <a:gd name="connsiteX554" fmla="*/ 6591670 w 7467600"/>
              <a:gd name="connsiteY554" fmla="*/ 1988277 h 6858000"/>
              <a:gd name="connsiteX555" fmla="*/ 5798671 w 7467600"/>
              <a:gd name="connsiteY555" fmla="*/ 1981601 h 6858000"/>
              <a:gd name="connsiteX556" fmla="*/ 5754709 w 7467600"/>
              <a:gd name="connsiteY556" fmla="*/ 2071454 h 6858000"/>
              <a:gd name="connsiteX557" fmla="*/ 5763044 w 7467600"/>
              <a:gd name="connsiteY557" fmla="*/ 2842206 h 6858000"/>
              <a:gd name="connsiteX558" fmla="*/ 5764974 w 7467600"/>
              <a:gd name="connsiteY558" fmla="*/ 2799609 h 6858000"/>
              <a:gd name="connsiteX559" fmla="*/ 5767665 w 7467600"/>
              <a:gd name="connsiteY559" fmla="*/ 2666409 h 6858000"/>
              <a:gd name="connsiteX560" fmla="*/ 5763055 w 7467600"/>
              <a:gd name="connsiteY560" fmla="*/ 2579705 h 6858000"/>
              <a:gd name="connsiteX561" fmla="*/ 5758079 w 7467600"/>
              <a:gd name="connsiteY561" fmla="*/ 2492508 h 6858000"/>
              <a:gd name="connsiteX562" fmla="*/ 5779325 w 7467600"/>
              <a:gd name="connsiteY562" fmla="*/ 2197069 h 6858000"/>
              <a:gd name="connsiteX563" fmla="*/ 5798671 w 7467600"/>
              <a:gd name="connsiteY563" fmla="*/ 1981601 h 6858000"/>
              <a:gd name="connsiteX564" fmla="*/ 5829202 w 7467600"/>
              <a:gd name="connsiteY564" fmla="*/ 1971679 h 6858000"/>
              <a:gd name="connsiteX565" fmla="*/ 5809558 w 7467600"/>
              <a:gd name="connsiteY565" fmla="*/ 2198043 h 6858000"/>
              <a:gd name="connsiteX566" fmla="*/ 5788653 w 7467600"/>
              <a:gd name="connsiteY566" fmla="*/ 2489430 h 6858000"/>
              <a:gd name="connsiteX567" fmla="*/ 5793439 w 7467600"/>
              <a:gd name="connsiteY567" fmla="*/ 2575235 h 6858000"/>
              <a:gd name="connsiteX568" fmla="*/ 5796837 w 7467600"/>
              <a:gd name="connsiteY568" fmla="*/ 2637633 h 6858000"/>
              <a:gd name="connsiteX569" fmla="*/ 5818614 w 7467600"/>
              <a:gd name="connsiteY569" fmla="*/ 2473055 h 6858000"/>
              <a:gd name="connsiteX570" fmla="*/ 5829202 w 7467600"/>
              <a:gd name="connsiteY570" fmla="*/ 1971679 h 6858000"/>
              <a:gd name="connsiteX571" fmla="*/ 5911389 w 7467600"/>
              <a:gd name="connsiteY571" fmla="*/ 1898371 h 6858000"/>
              <a:gd name="connsiteX572" fmla="*/ 6237627 w 7467600"/>
              <a:gd name="connsiteY572" fmla="*/ 2231921 h 6858000"/>
              <a:gd name="connsiteX573" fmla="*/ 5911389 w 7467600"/>
              <a:gd name="connsiteY573" fmla="*/ 1898371 h 6858000"/>
              <a:gd name="connsiteX574" fmla="*/ 6944437 w 7467600"/>
              <a:gd name="connsiteY574" fmla="*/ 1575402 h 6858000"/>
              <a:gd name="connsiteX575" fmla="*/ 6304730 w 7467600"/>
              <a:gd name="connsiteY575" fmla="*/ 1766654 h 6858000"/>
              <a:gd name="connsiteX576" fmla="*/ 6944437 w 7467600"/>
              <a:gd name="connsiteY576" fmla="*/ 1575402 h 6858000"/>
              <a:gd name="connsiteX577" fmla="*/ 7019523 w 7467600"/>
              <a:gd name="connsiteY577" fmla="*/ 1519450 h 6858000"/>
              <a:gd name="connsiteX578" fmla="*/ 6298091 w 7467600"/>
              <a:gd name="connsiteY578" fmla="*/ 1737122 h 6858000"/>
              <a:gd name="connsiteX579" fmla="*/ 7019523 w 7467600"/>
              <a:gd name="connsiteY579" fmla="*/ 1519450 h 6858000"/>
              <a:gd name="connsiteX580" fmla="*/ 2399523 w 7467600"/>
              <a:gd name="connsiteY580" fmla="*/ 1428234 h 6858000"/>
              <a:gd name="connsiteX581" fmla="*/ 2224982 w 7467600"/>
              <a:gd name="connsiteY581" fmla="*/ 1826201 h 6858000"/>
              <a:gd name="connsiteX582" fmla="*/ 2096099 w 7467600"/>
              <a:gd name="connsiteY582" fmla="*/ 2345900 h 6858000"/>
              <a:gd name="connsiteX583" fmla="*/ 2283317 w 7467600"/>
              <a:gd name="connsiteY583" fmla="*/ 1796925 h 6858000"/>
              <a:gd name="connsiteX584" fmla="*/ 2399523 w 7467600"/>
              <a:gd name="connsiteY584" fmla="*/ 1428234 h 6858000"/>
              <a:gd name="connsiteX585" fmla="*/ 2448558 w 7467600"/>
              <a:gd name="connsiteY585" fmla="*/ 1373435 h 6858000"/>
              <a:gd name="connsiteX586" fmla="*/ 2312521 w 7467600"/>
              <a:gd name="connsiteY586" fmla="*/ 1806140 h 6858000"/>
              <a:gd name="connsiteX587" fmla="*/ 2127533 w 7467600"/>
              <a:gd name="connsiteY587" fmla="*/ 2348380 h 6858000"/>
              <a:gd name="connsiteX588" fmla="*/ 2358080 w 7467600"/>
              <a:gd name="connsiteY588" fmla="*/ 1866134 h 6858000"/>
              <a:gd name="connsiteX589" fmla="*/ 2407436 w 7467600"/>
              <a:gd name="connsiteY589" fmla="*/ 1651070 h 6858000"/>
              <a:gd name="connsiteX590" fmla="*/ 2448558 w 7467600"/>
              <a:gd name="connsiteY590" fmla="*/ 1373435 h 6858000"/>
              <a:gd name="connsiteX591" fmla="*/ 278707 w 7467600"/>
              <a:gd name="connsiteY591" fmla="*/ 1352270 h 6858000"/>
              <a:gd name="connsiteX592" fmla="*/ 321570 w 7467600"/>
              <a:gd name="connsiteY592" fmla="*/ 1861610 h 6858000"/>
              <a:gd name="connsiteX593" fmla="*/ 294281 w 7467600"/>
              <a:gd name="connsiteY593" fmla="*/ 1440658 h 6858000"/>
              <a:gd name="connsiteX594" fmla="*/ 278707 w 7467600"/>
              <a:gd name="connsiteY594" fmla="*/ 1352270 h 6858000"/>
              <a:gd name="connsiteX595" fmla="*/ 1423821 w 7467600"/>
              <a:gd name="connsiteY595" fmla="*/ 1351958 h 6858000"/>
              <a:gd name="connsiteX596" fmla="*/ 1638521 w 7467600"/>
              <a:gd name="connsiteY596" fmla="*/ 1908470 h 6858000"/>
              <a:gd name="connsiteX597" fmla="*/ 1754199 w 7467600"/>
              <a:gd name="connsiteY597" fmla="*/ 2149284 h 6858000"/>
              <a:gd name="connsiteX598" fmla="*/ 1908359 w 7467600"/>
              <a:gd name="connsiteY598" fmla="*/ 2364988 h 6858000"/>
              <a:gd name="connsiteX599" fmla="*/ 1647661 w 7467600"/>
              <a:gd name="connsiteY599" fmla="*/ 1825945 h 6858000"/>
              <a:gd name="connsiteX600" fmla="*/ 1423821 w 7467600"/>
              <a:gd name="connsiteY600" fmla="*/ 1351958 h 6858000"/>
              <a:gd name="connsiteX601" fmla="*/ 1431890 w 7467600"/>
              <a:gd name="connsiteY601" fmla="*/ 1306475 h 6858000"/>
              <a:gd name="connsiteX602" fmla="*/ 1507597 w 7467600"/>
              <a:gd name="connsiteY602" fmla="*/ 1446132 h 6858000"/>
              <a:gd name="connsiteX603" fmla="*/ 1674586 w 7467600"/>
              <a:gd name="connsiteY603" fmla="*/ 1813832 h 6858000"/>
              <a:gd name="connsiteX604" fmla="*/ 1815950 w 7467600"/>
              <a:gd name="connsiteY604" fmla="*/ 2128564 h 6858000"/>
              <a:gd name="connsiteX605" fmla="*/ 1984242 w 7467600"/>
              <a:gd name="connsiteY605" fmla="*/ 2430829 h 6858000"/>
              <a:gd name="connsiteX606" fmla="*/ 2014023 w 7467600"/>
              <a:gd name="connsiteY606" fmla="*/ 2450995 h 6858000"/>
              <a:gd name="connsiteX607" fmla="*/ 1747337 w 7467600"/>
              <a:gd name="connsiteY607" fmla="*/ 1855264 h 6858000"/>
              <a:gd name="connsiteX608" fmla="*/ 1533749 w 7467600"/>
              <a:gd name="connsiteY608" fmla="*/ 1478656 h 6858000"/>
              <a:gd name="connsiteX609" fmla="*/ 1431890 w 7467600"/>
              <a:gd name="connsiteY609" fmla="*/ 1306475 h 6858000"/>
              <a:gd name="connsiteX610" fmla="*/ 5052692 w 7467600"/>
              <a:gd name="connsiteY610" fmla="*/ 1292994 h 6858000"/>
              <a:gd name="connsiteX611" fmla="*/ 5200661 w 7467600"/>
              <a:gd name="connsiteY611" fmla="*/ 1635186 h 6858000"/>
              <a:gd name="connsiteX612" fmla="*/ 5297138 w 7467600"/>
              <a:gd name="connsiteY612" fmla="*/ 1906351 h 6858000"/>
              <a:gd name="connsiteX613" fmla="*/ 5052692 w 7467600"/>
              <a:gd name="connsiteY613" fmla="*/ 1292994 h 6858000"/>
              <a:gd name="connsiteX614" fmla="*/ 5009948 w 7467600"/>
              <a:gd name="connsiteY614" fmla="*/ 1273619 h 6858000"/>
              <a:gd name="connsiteX615" fmla="*/ 5121777 w 7467600"/>
              <a:gd name="connsiteY615" fmla="*/ 1654213 h 6858000"/>
              <a:gd name="connsiteX616" fmla="*/ 5293545 w 7467600"/>
              <a:gd name="connsiteY616" fmla="*/ 2072247 h 6858000"/>
              <a:gd name="connsiteX617" fmla="*/ 5294042 w 7467600"/>
              <a:gd name="connsiteY617" fmla="*/ 2065019 h 6858000"/>
              <a:gd name="connsiteX618" fmla="*/ 5171936 w 7467600"/>
              <a:gd name="connsiteY618" fmla="*/ 1647613 h 6858000"/>
              <a:gd name="connsiteX619" fmla="*/ 5009948 w 7467600"/>
              <a:gd name="connsiteY619" fmla="*/ 1273619 h 6858000"/>
              <a:gd name="connsiteX620" fmla="*/ 655236 w 7467600"/>
              <a:gd name="connsiteY620" fmla="*/ 1268632 h 6858000"/>
              <a:gd name="connsiteX621" fmla="*/ 839521 w 7467600"/>
              <a:gd name="connsiteY621" fmla="*/ 1685315 h 6858000"/>
              <a:gd name="connsiteX622" fmla="*/ 1109416 w 7467600"/>
              <a:gd name="connsiteY622" fmla="*/ 2061663 h 6858000"/>
              <a:gd name="connsiteX623" fmla="*/ 1298300 w 7467600"/>
              <a:gd name="connsiteY623" fmla="*/ 2247742 h 6858000"/>
              <a:gd name="connsiteX624" fmla="*/ 1125871 w 7467600"/>
              <a:gd name="connsiteY624" fmla="*/ 1989513 h 6858000"/>
              <a:gd name="connsiteX625" fmla="*/ 981574 w 7467600"/>
              <a:gd name="connsiteY625" fmla="*/ 1783157 h 6858000"/>
              <a:gd name="connsiteX626" fmla="*/ 922198 w 7467600"/>
              <a:gd name="connsiteY626" fmla="*/ 1677437 h 6858000"/>
              <a:gd name="connsiteX627" fmla="*/ 869293 w 7467600"/>
              <a:gd name="connsiteY627" fmla="*/ 1583214 h 6858000"/>
              <a:gd name="connsiteX628" fmla="*/ 751431 w 7467600"/>
              <a:gd name="connsiteY628" fmla="*/ 1405731 h 6858000"/>
              <a:gd name="connsiteX629" fmla="*/ 655236 w 7467600"/>
              <a:gd name="connsiteY629" fmla="*/ 1268632 h 6858000"/>
              <a:gd name="connsiteX630" fmla="*/ 6516292 w 7467600"/>
              <a:gd name="connsiteY630" fmla="*/ 1263064 h 6858000"/>
              <a:gd name="connsiteX631" fmla="*/ 5736320 w 7467600"/>
              <a:gd name="connsiteY631" fmla="*/ 1501803 h 6858000"/>
              <a:gd name="connsiteX632" fmla="*/ 6516292 w 7467600"/>
              <a:gd name="connsiteY632" fmla="*/ 1263064 h 6858000"/>
              <a:gd name="connsiteX633" fmla="*/ 291466 w 7467600"/>
              <a:gd name="connsiteY633" fmla="*/ 1250369 h 6858000"/>
              <a:gd name="connsiteX634" fmla="*/ 323180 w 7467600"/>
              <a:gd name="connsiteY634" fmla="*/ 1435283 h 6858000"/>
              <a:gd name="connsiteX635" fmla="*/ 349381 w 7467600"/>
              <a:gd name="connsiteY635" fmla="*/ 1875041 h 6858000"/>
              <a:gd name="connsiteX636" fmla="*/ 374363 w 7467600"/>
              <a:gd name="connsiteY636" fmla="*/ 1506494 h 6858000"/>
              <a:gd name="connsiteX637" fmla="*/ 302168 w 7467600"/>
              <a:gd name="connsiteY637" fmla="*/ 1274495 h 6858000"/>
              <a:gd name="connsiteX638" fmla="*/ 291466 w 7467600"/>
              <a:gd name="connsiteY638" fmla="*/ 1250369 h 6858000"/>
              <a:gd name="connsiteX639" fmla="*/ 678222 w 7467600"/>
              <a:gd name="connsiteY639" fmla="*/ 1248670 h 6858000"/>
              <a:gd name="connsiteX640" fmla="*/ 775536 w 7467600"/>
              <a:gd name="connsiteY640" fmla="*/ 1388015 h 6858000"/>
              <a:gd name="connsiteX641" fmla="*/ 894529 w 7467600"/>
              <a:gd name="connsiteY641" fmla="*/ 1567739 h 6858000"/>
              <a:gd name="connsiteX642" fmla="*/ 948000 w 7467600"/>
              <a:gd name="connsiteY642" fmla="*/ 1663088 h 6858000"/>
              <a:gd name="connsiteX643" fmla="*/ 1006812 w 7467600"/>
              <a:gd name="connsiteY643" fmla="*/ 1767683 h 6858000"/>
              <a:gd name="connsiteX644" fmla="*/ 1149133 w 7467600"/>
              <a:gd name="connsiteY644" fmla="*/ 1971513 h 6858000"/>
              <a:gd name="connsiteX645" fmla="*/ 1333952 w 7467600"/>
              <a:gd name="connsiteY645" fmla="*/ 2251620 h 6858000"/>
              <a:gd name="connsiteX646" fmla="*/ 1337329 w 7467600"/>
              <a:gd name="connsiteY646" fmla="*/ 2258350 h 6858000"/>
              <a:gd name="connsiteX647" fmla="*/ 1014726 w 7467600"/>
              <a:gd name="connsiteY647" fmla="*/ 1615556 h 6858000"/>
              <a:gd name="connsiteX648" fmla="*/ 678222 w 7467600"/>
              <a:gd name="connsiteY648" fmla="*/ 1248670 h 6858000"/>
              <a:gd name="connsiteX649" fmla="*/ 6691602 w 7467600"/>
              <a:gd name="connsiteY649" fmla="*/ 1140573 h 6858000"/>
              <a:gd name="connsiteX650" fmla="*/ 6571100 w 7467600"/>
              <a:gd name="connsiteY650" fmla="*/ 1183662 h 6858000"/>
              <a:gd name="connsiteX651" fmla="*/ 6241687 w 7467600"/>
              <a:gd name="connsiteY651" fmla="*/ 1257600 h 6858000"/>
              <a:gd name="connsiteX652" fmla="*/ 5693009 w 7467600"/>
              <a:gd name="connsiteY652" fmla="*/ 1478256 h 6858000"/>
              <a:gd name="connsiteX653" fmla="*/ 6548420 w 7467600"/>
              <a:gd name="connsiteY653" fmla="*/ 1214599 h 6858000"/>
              <a:gd name="connsiteX654" fmla="*/ 6605473 w 7467600"/>
              <a:gd name="connsiteY654" fmla="*/ 1184686 h 6858000"/>
              <a:gd name="connsiteX655" fmla="*/ 6691602 w 7467600"/>
              <a:gd name="connsiteY655" fmla="*/ 1140573 h 6858000"/>
              <a:gd name="connsiteX656" fmla="*/ 4002475 w 7467600"/>
              <a:gd name="connsiteY656" fmla="*/ 1037802 h 6858000"/>
              <a:gd name="connsiteX657" fmla="*/ 4000324 w 7467600"/>
              <a:gd name="connsiteY657" fmla="*/ 1039362 h 6858000"/>
              <a:gd name="connsiteX658" fmla="*/ 4002862 w 7467600"/>
              <a:gd name="connsiteY658" fmla="*/ 1042866 h 6858000"/>
              <a:gd name="connsiteX659" fmla="*/ 4002475 w 7467600"/>
              <a:gd name="connsiteY659" fmla="*/ 1037802 h 6858000"/>
              <a:gd name="connsiteX660" fmla="*/ 506322 w 7467600"/>
              <a:gd name="connsiteY660" fmla="*/ 1020997 h 6858000"/>
              <a:gd name="connsiteX661" fmla="*/ 533068 w 7467600"/>
              <a:gd name="connsiteY661" fmla="*/ 1029409 h 6858000"/>
              <a:gd name="connsiteX662" fmla="*/ 1232525 w 7467600"/>
              <a:gd name="connsiteY662" fmla="*/ 1804675 h 6858000"/>
              <a:gd name="connsiteX663" fmla="*/ 1388858 w 7467600"/>
              <a:gd name="connsiteY663" fmla="*/ 2368011 h 6858000"/>
              <a:gd name="connsiteX664" fmla="*/ 1384098 w 7467600"/>
              <a:gd name="connsiteY664" fmla="*/ 2378125 h 6858000"/>
              <a:gd name="connsiteX665" fmla="*/ 1425393 w 7467600"/>
              <a:gd name="connsiteY665" fmla="*/ 2589124 h 6858000"/>
              <a:gd name="connsiteX666" fmla="*/ 1424001 w 7467600"/>
              <a:gd name="connsiteY666" fmla="*/ 2597541 h 6858000"/>
              <a:gd name="connsiteX667" fmla="*/ 2152729 w 7467600"/>
              <a:gd name="connsiteY667" fmla="*/ 2864487 h 6858000"/>
              <a:gd name="connsiteX668" fmla="*/ 2020609 w 7467600"/>
              <a:gd name="connsiteY668" fmla="*/ 2539671 h 6858000"/>
              <a:gd name="connsiteX669" fmla="*/ 2018920 w 7467600"/>
              <a:gd name="connsiteY669" fmla="*/ 2536309 h 6858000"/>
              <a:gd name="connsiteX670" fmla="*/ 1342441 w 7467600"/>
              <a:gd name="connsiteY670" fmla="*/ 1173017 h 6858000"/>
              <a:gd name="connsiteX671" fmla="*/ 1367925 w 7467600"/>
              <a:gd name="connsiteY671" fmla="*/ 1135648 h 6858000"/>
              <a:gd name="connsiteX672" fmla="*/ 1771401 w 7467600"/>
              <a:gd name="connsiteY672" fmla="*/ 1806673 h 6858000"/>
              <a:gd name="connsiteX673" fmla="*/ 1972385 w 7467600"/>
              <a:gd name="connsiteY673" fmla="*/ 2198735 h 6858000"/>
              <a:gd name="connsiteX674" fmla="*/ 2040892 w 7467600"/>
              <a:gd name="connsiteY674" fmla="*/ 2405205 h 6858000"/>
              <a:gd name="connsiteX675" fmla="*/ 2131689 w 7467600"/>
              <a:gd name="connsiteY675" fmla="*/ 1936926 h 6858000"/>
              <a:gd name="connsiteX676" fmla="*/ 2454820 w 7467600"/>
              <a:gd name="connsiteY676" fmla="*/ 1248808 h 6858000"/>
              <a:gd name="connsiteX677" fmla="*/ 2492512 w 7467600"/>
              <a:gd name="connsiteY677" fmla="*/ 1302920 h 6858000"/>
              <a:gd name="connsiteX678" fmla="*/ 2081216 w 7467600"/>
              <a:gd name="connsiteY678" fmla="*/ 2527513 h 6858000"/>
              <a:gd name="connsiteX679" fmla="*/ 2081211 w 7467600"/>
              <a:gd name="connsiteY679" fmla="*/ 2528916 h 6858000"/>
              <a:gd name="connsiteX680" fmla="*/ 2199067 w 7467600"/>
              <a:gd name="connsiteY680" fmla="*/ 2884061 h 6858000"/>
              <a:gd name="connsiteX681" fmla="*/ 3192586 w 7467600"/>
              <a:gd name="connsiteY681" fmla="*/ 3411496 h 6858000"/>
              <a:gd name="connsiteX682" fmla="*/ 3182620 w 7467600"/>
              <a:gd name="connsiteY682" fmla="*/ 3483279 h 6858000"/>
              <a:gd name="connsiteX683" fmla="*/ 2435119 w 7467600"/>
              <a:gd name="connsiteY683" fmla="*/ 3080173 h 6858000"/>
              <a:gd name="connsiteX684" fmla="*/ 2410152 w 7467600"/>
              <a:gd name="connsiteY684" fmla="*/ 3063751 h 6858000"/>
              <a:gd name="connsiteX685" fmla="*/ 2408099 w 7467600"/>
              <a:gd name="connsiteY685" fmla="*/ 3064403 h 6858000"/>
              <a:gd name="connsiteX686" fmla="*/ 2407218 w 7467600"/>
              <a:gd name="connsiteY686" fmla="*/ 3070324 h 6858000"/>
              <a:gd name="connsiteX687" fmla="*/ 2380138 w 7467600"/>
              <a:gd name="connsiteY687" fmla="*/ 3099341 h 6858000"/>
              <a:gd name="connsiteX688" fmla="*/ 1765923 w 7467600"/>
              <a:gd name="connsiteY688" fmla="*/ 3581043 h 6858000"/>
              <a:gd name="connsiteX689" fmla="*/ 1702258 w 7467600"/>
              <a:gd name="connsiteY689" fmla="*/ 3612286 h 6858000"/>
              <a:gd name="connsiteX690" fmla="*/ 1538370 w 7467600"/>
              <a:gd name="connsiteY690" fmla="*/ 3811804 h 6858000"/>
              <a:gd name="connsiteX691" fmla="*/ 542867 w 7467600"/>
              <a:gd name="connsiteY691" fmla="*/ 4944092 h 6858000"/>
              <a:gd name="connsiteX692" fmla="*/ 515800 w 7467600"/>
              <a:gd name="connsiteY692" fmla="*/ 4862180 h 6858000"/>
              <a:gd name="connsiteX693" fmla="*/ 909145 w 7467600"/>
              <a:gd name="connsiteY693" fmla="*/ 4199225 h 6858000"/>
              <a:gd name="connsiteX694" fmla="*/ 1214067 w 7467600"/>
              <a:gd name="connsiteY694" fmla="*/ 3908561 h 6858000"/>
              <a:gd name="connsiteX695" fmla="*/ 640967 w 7467600"/>
              <a:gd name="connsiteY695" fmla="*/ 4105601 h 6858000"/>
              <a:gd name="connsiteX696" fmla="*/ 112563 w 7467600"/>
              <a:gd name="connsiteY696" fmla="*/ 4396952 h 6858000"/>
              <a:gd name="connsiteX697" fmla="*/ 0 w 7467600"/>
              <a:gd name="connsiteY697" fmla="*/ 4466006 h 6858000"/>
              <a:gd name="connsiteX698" fmla="*/ 0 w 7467600"/>
              <a:gd name="connsiteY698" fmla="*/ 4233763 h 6858000"/>
              <a:gd name="connsiteX699" fmla="*/ 36881 w 7467600"/>
              <a:gd name="connsiteY699" fmla="*/ 4200118 h 6858000"/>
              <a:gd name="connsiteX700" fmla="*/ 910534 w 7467600"/>
              <a:gd name="connsiteY700" fmla="*/ 3629753 h 6858000"/>
              <a:gd name="connsiteX701" fmla="*/ 1578717 w 7467600"/>
              <a:gd name="connsiteY701" fmla="*/ 3575982 h 6858000"/>
              <a:gd name="connsiteX702" fmla="*/ 2338780 w 7467600"/>
              <a:gd name="connsiteY702" fmla="*/ 3033725 h 6858000"/>
              <a:gd name="connsiteX703" fmla="*/ 1807991 w 7467600"/>
              <a:gd name="connsiteY703" fmla="*/ 2807184 h 6858000"/>
              <a:gd name="connsiteX704" fmla="*/ 1416358 w 7467600"/>
              <a:gd name="connsiteY704" fmla="*/ 3112571 h 6858000"/>
              <a:gd name="connsiteX705" fmla="*/ 939066 w 7467600"/>
              <a:gd name="connsiteY705" fmla="*/ 3378798 h 6858000"/>
              <a:gd name="connsiteX706" fmla="*/ 115099 w 7467600"/>
              <a:gd name="connsiteY706" fmla="*/ 3607650 h 6858000"/>
              <a:gd name="connsiteX707" fmla="*/ 97284 w 7467600"/>
              <a:gd name="connsiteY707" fmla="*/ 3520393 h 6858000"/>
              <a:gd name="connsiteX708" fmla="*/ 922050 w 7467600"/>
              <a:gd name="connsiteY708" fmla="*/ 3074867 h 6858000"/>
              <a:gd name="connsiteX709" fmla="*/ 1405265 w 7467600"/>
              <a:gd name="connsiteY709" fmla="*/ 3016319 h 6858000"/>
              <a:gd name="connsiteX710" fmla="*/ 1407512 w 7467600"/>
              <a:gd name="connsiteY710" fmla="*/ 3018001 h 6858000"/>
              <a:gd name="connsiteX711" fmla="*/ 1726266 w 7467600"/>
              <a:gd name="connsiteY711" fmla="*/ 2777274 h 6858000"/>
              <a:gd name="connsiteX712" fmla="*/ 625390 w 7467600"/>
              <a:gd name="connsiteY712" fmla="*/ 2514541 h 6858000"/>
              <a:gd name="connsiteX713" fmla="*/ 619799 w 7467600"/>
              <a:gd name="connsiteY713" fmla="*/ 2527180 h 6858000"/>
              <a:gd name="connsiteX714" fmla="*/ 310030 w 7467600"/>
              <a:gd name="connsiteY714" fmla="*/ 2771818 h 6858000"/>
              <a:gd name="connsiteX715" fmla="*/ 173877 w 7467600"/>
              <a:gd name="connsiteY715" fmla="*/ 2937056 h 6858000"/>
              <a:gd name="connsiteX716" fmla="*/ 77889 w 7467600"/>
              <a:gd name="connsiteY716" fmla="*/ 3138440 h 6858000"/>
              <a:gd name="connsiteX717" fmla="*/ 0 w 7467600"/>
              <a:gd name="connsiteY717" fmla="*/ 3271395 h 6858000"/>
              <a:gd name="connsiteX718" fmla="*/ 0 w 7467600"/>
              <a:gd name="connsiteY718" fmla="*/ 3153002 h 6858000"/>
              <a:gd name="connsiteX719" fmla="*/ 2386 w 7467600"/>
              <a:gd name="connsiteY719" fmla="*/ 3149203 h 6858000"/>
              <a:gd name="connsiteX720" fmla="*/ 89753 w 7467600"/>
              <a:gd name="connsiteY720" fmla="*/ 2987702 h 6858000"/>
              <a:gd name="connsiteX721" fmla="*/ 76869 w 7467600"/>
              <a:gd name="connsiteY721" fmla="*/ 3005404 h 6858000"/>
              <a:gd name="connsiteX722" fmla="*/ 32049 w 7467600"/>
              <a:gd name="connsiteY722" fmla="*/ 3065814 h 6858000"/>
              <a:gd name="connsiteX723" fmla="*/ 0 w 7467600"/>
              <a:gd name="connsiteY723" fmla="*/ 3108744 h 6858000"/>
              <a:gd name="connsiteX724" fmla="*/ 0 w 7467600"/>
              <a:gd name="connsiteY724" fmla="*/ 3058059 h 6858000"/>
              <a:gd name="connsiteX725" fmla="*/ 7610 w 7467600"/>
              <a:gd name="connsiteY725" fmla="*/ 3047889 h 6858000"/>
              <a:gd name="connsiteX726" fmla="*/ 52419 w 7467600"/>
              <a:gd name="connsiteY726" fmla="*/ 2987479 h 6858000"/>
              <a:gd name="connsiteX727" fmla="*/ 59142 w 7467600"/>
              <a:gd name="connsiteY727" fmla="*/ 2978488 h 6858000"/>
              <a:gd name="connsiteX728" fmla="*/ 0 w 7467600"/>
              <a:gd name="connsiteY728" fmla="*/ 3015334 h 6858000"/>
              <a:gd name="connsiteX729" fmla="*/ 0 w 7467600"/>
              <a:gd name="connsiteY729" fmla="*/ 2914286 h 6858000"/>
              <a:gd name="connsiteX730" fmla="*/ 36383 w 7467600"/>
              <a:gd name="connsiteY730" fmla="*/ 2901128 h 6858000"/>
              <a:gd name="connsiteX731" fmla="*/ 156329 w 7467600"/>
              <a:gd name="connsiteY731" fmla="*/ 2840533 h 6858000"/>
              <a:gd name="connsiteX732" fmla="*/ 358355 w 7467600"/>
              <a:gd name="connsiteY732" fmla="*/ 2620471 h 6858000"/>
              <a:gd name="connsiteX733" fmla="*/ 510577 w 7467600"/>
              <a:gd name="connsiteY733" fmla="*/ 2501244 h 6858000"/>
              <a:gd name="connsiteX734" fmla="*/ 211967 w 7467600"/>
              <a:gd name="connsiteY734" fmla="*/ 2479171 h 6858000"/>
              <a:gd name="connsiteX735" fmla="*/ 0 w 7467600"/>
              <a:gd name="connsiteY735" fmla="*/ 2476398 h 6858000"/>
              <a:gd name="connsiteX736" fmla="*/ 0 w 7467600"/>
              <a:gd name="connsiteY736" fmla="*/ 2389189 h 6858000"/>
              <a:gd name="connsiteX737" fmla="*/ 103062 w 7467600"/>
              <a:gd name="connsiteY737" fmla="*/ 2389518 h 6858000"/>
              <a:gd name="connsiteX738" fmla="*/ 510734 w 7467600"/>
              <a:gd name="connsiteY738" fmla="*/ 2416201 h 6858000"/>
              <a:gd name="connsiteX739" fmla="*/ 279257 w 7467600"/>
              <a:gd name="connsiteY739" fmla="*/ 2092102 h 6858000"/>
              <a:gd name="connsiteX740" fmla="*/ 65265 w 7467600"/>
              <a:gd name="connsiteY740" fmla="*/ 2006049 h 6858000"/>
              <a:gd name="connsiteX741" fmla="*/ 0 w 7467600"/>
              <a:gd name="connsiteY741" fmla="*/ 1982532 h 6858000"/>
              <a:gd name="connsiteX742" fmla="*/ 0 w 7467600"/>
              <a:gd name="connsiteY742" fmla="*/ 1912789 h 6858000"/>
              <a:gd name="connsiteX743" fmla="*/ 97460 w 7467600"/>
              <a:gd name="connsiteY743" fmla="*/ 1953725 h 6858000"/>
              <a:gd name="connsiteX744" fmla="*/ 221272 w 7467600"/>
              <a:gd name="connsiteY744" fmla="*/ 1980766 h 6858000"/>
              <a:gd name="connsiteX745" fmla="*/ 116765 w 7467600"/>
              <a:gd name="connsiteY745" fmla="*/ 1911033 h 6858000"/>
              <a:gd name="connsiteX746" fmla="*/ 16405 w 7467600"/>
              <a:gd name="connsiteY746" fmla="*/ 1803412 h 6858000"/>
              <a:gd name="connsiteX747" fmla="*/ 0 w 7467600"/>
              <a:gd name="connsiteY747" fmla="*/ 1784777 h 6858000"/>
              <a:gd name="connsiteX748" fmla="*/ 0 w 7467600"/>
              <a:gd name="connsiteY748" fmla="*/ 1740082 h 6858000"/>
              <a:gd name="connsiteX749" fmla="*/ 39394 w 7467600"/>
              <a:gd name="connsiteY749" fmla="*/ 1784856 h 6858000"/>
              <a:gd name="connsiteX750" fmla="*/ 135813 w 7467600"/>
              <a:gd name="connsiteY750" fmla="*/ 1888838 h 6858000"/>
              <a:gd name="connsiteX751" fmla="*/ 242575 w 7467600"/>
              <a:gd name="connsiteY751" fmla="*/ 1958841 h 6858000"/>
              <a:gd name="connsiteX752" fmla="*/ 82197 w 7467600"/>
              <a:gd name="connsiteY752" fmla="*/ 1754826 h 6858000"/>
              <a:gd name="connsiteX753" fmla="*/ 0 w 7467600"/>
              <a:gd name="connsiteY753" fmla="*/ 1679650 h 6858000"/>
              <a:gd name="connsiteX754" fmla="*/ 0 w 7467600"/>
              <a:gd name="connsiteY754" fmla="*/ 1602463 h 6858000"/>
              <a:gd name="connsiteX755" fmla="*/ 84689 w 7467600"/>
              <a:gd name="connsiteY755" fmla="*/ 1677442 h 6858000"/>
              <a:gd name="connsiteX756" fmla="*/ 298437 w 7467600"/>
              <a:gd name="connsiteY756" fmla="*/ 1968019 h 6858000"/>
              <a:gd name="connsiteX757" fmla="*/ 227269 w 7467600"/>
              <a:gd name="connsiteY757" fmla="*/ 1114064 h 6858000"/>
              <a:gd name="connsiteX758" fmla="*/ 248003 w 7467600"/>
              <a:gd name="connsiteY758" fmla="*/ 1089613 h 6858000"/>
              <a:gd name="connsiteX759" fmla="*/ 427020 w 7467600"/>
              <a:gd name="connsiteY759" fmla="*/ 1619803 h 6858000"/>
              <a:gd name="connsiteX760" fmla="*/ 340345 w 7467600"/>
              <a:gd name="connsiteY760" fmla="*/ 2027739 h 6858000"/>
              <a:gd name="connsiteX761" fmla="*/ 360865 w 7467600"/>
              <a:gd name="connsiteY761" fmla="*/ 2044827 h 6858000"/>
              <a:gd name="connsiteX762" fmla="*/ 560414 w 7467600"/>
              <a:gd name="connsiteY762" fmla="*/ 2421457 h 6858000"/>
              <a:gd name="connsiteX763" fmla="*/ 1359703 w 7467600"/>
              <a:gd name="connsiteY763" fmla="*/ 2578554 h 6858000"/>
              <a:gd name="connsiteX764" fmla="*/ 1359422 w 7467600"/>
              <a:gd name="connsiteY764" fmla="*/ 2577994 h 6858000"/>
              <a:gd name="connsiteX765" fmla="*/ 828701 w 7467600"/>
              <a:gd name="connsiteY765" fmla="*/ 1839520 h 6858000"/>
              <a:gd name="connsiteX766" fmla="*/ 494427 w 7467600"/>
              <a:gd name="connsiteY766" fmla="*/ 1092333 h 6858000"/>
              <a:gd name="connsiteX767" fmla="*/ 506322 w 7467600"/>
              <a:gd name="connsiteY767" fmla="*/ 1020997 h 6858000"/>
              <a:gd name="connsiteX768" fmla="*/ 4570198 w 7467600"/>
              <a:gd name="connsiteY768" fmla="*/ 978081 h 6858000"/>
              <a:gd name="connsiteX769" fmla="*/ 4523691 w 7467600"/>
              <a:gd name="connsiteY769" fmla="*/ 1127776 h 6858000"/>
              <a:gd name="connsiteX770" fmla="*/ 4509875 w 7467600"/>
              <a:gd name="connsiteY770" fmla="*/ 1167552 h 6858000"/>
              <a:gd name="connsiteX771" fmla="*/ 4478168 w 7467600"/>
              <a:gd name="connsiteY771" fmla="*/ 1260735 h 6858000"/>
              <a:gd name="connsiteX772" fmla="*/ 4409309 w 7467600"/>
              <a:gd name="connsiteY772" fmla="*/ 1666996 h 6858000"/>
              <a:gd name="connsiteX773" fmla="*/ 4370031 w 7467600"/>
              <a:gd name="connsiteY773" fmla="*/ 1955666 h 6858000"/>
              <a:gd name="connsiteX774" fmla="*/ 4570198 w 7467600"/>
              <a:gd name="connsiteY774" fmla="*/ 978081 h 6858000"/>
              <a:gd name="connsiteX775" fmla="*/ 4557898 w 7467600"/>
              <a:gd name="connsiteY775" fmla="*/ 900011 h 6858000"/>
              <a:gd name="connsiteX776" fmla="*/ 4344840 w 7467600"/>
              <a:gd name="connsiteY776" fmla="*/ 1922038 h 6858000"/>
              <a:gd name="connsiteX777" fmla="*/ 4378710 w 7467600"/>
              <a:gd name="connsiteY777" fmla="*/ 1665516 h 6858000"/>
              <a:gd name="connsiteX778" fmla="*/ 4448798 w 7467600"/>
              <a:gd name="connsiteY778" fmla="*/ 1253024 h 6858000"/>
              <a:gd name="connsiteX779" fmla="*/ 4480315 w 7467600"/>
              <a:gd name="connsiteY779" fmla="*/ 1158454 h 6858000"/>
              <a:gd name="connsiteX780" fmla="*/ 4494133 w 7467600"/>
              <a:gd name="connsiteY780" fmla="*/ 1118676 h 6858000"/>
              <a:gd name="connsiteX781" fmla="*/ 4557898 w 7467600"/>
              <a:gd name="connsiteY781" fmla="*/ 900011 h 6858000"/>
              <a:gd name="connsiteX782" fmla="*/ 5870151 w 7467600"/>
              <a:gd name="connsiteY782" fmla="*/ 898890 h 6858000"/>
              <a:gd name="connsiteX783" fmla="*/ 5861335 w 7467600"/>
              <a:gd name="connsiteY783" fmla="*/ 899177 h 6858000"/>
              <a:gd name="connsiteX784" fmla="*/ 5843702 w 7467600"/>
              <a:gd name="connsiteY784" fmla="*/ 899748 h 6858000"/>
              <a:gd name="connsiteX785" fmla="*/ 5651107 w 7467600"/>
              <a:gd name="connsiteY785" fmla="*/ 920306 h 6858000"/>
              <a:gd name="connsiteX786" fmla="*/ 5459407 w 7467600"/>
              <a:gd name="connsiteY786" fmla="*/ 940975 h 6858000"/>
              <a:gd name="connsiteX787" fmla="*/ 5374846 w 7467600"/>
              <a:gd name="connsiteY787" fmla="*/ 941988 h 6858000"/>
              <a:gd name="connsiteX788" fmla="*/ 5256105 w 7467600"/>
              <a:gd name="connsiteY788" fmla="*/ 945632 h 6858000"/>
              <a:gd name="connsiteX789" fmla="*/ 5107071 w 7467600"/>
              <a:gd name="connsiteY789" fmla="*/ 969720 h 6858000"/>
              <a:gd name="connsiteX790" fmla="*/ 4998681 w 7467600"/>
              <a:gd name="connsiteY790" fmla="*/ 988771 h 6858000"/>
              <a:gd name="connsiteX791" fmla="*/ 5870151 w 7467600"/>
              <a:gd name="connsiteY791" fmla="*/ 898890 h 6858000"/>
              <a:gd name="connsiteX792" fmla="*/ 5504425 w 7467600"/>
              <a:gd name="connsiteY792" fmla="*/ 848067 h 6858000"/>
              <a:gd name="connsiteX793" fmla="*/ 4968849 w 7467600"/>
              <a:gd name="connsiteY793" fmla="*/ 962318 h 6858000"/>
              <a:gd name="connsiteX794" fmla="*/ 5104039 w 7467600"/>
              <a:gd name="connsiteY794" fmla="*/ 940634 h 6858000"/>
              <a:gd name="connsiteX795" fmla="*/ 5256311 w 7467600"/>
              <a:gd name="connsiteY795" fmla="*/ 916490 h 6858000"/>
              <a:gd name="connsiteX796" fmla="*/ 5377381 w 7467600"/>
              <a:gd name="connsiteY796" fmla="*/ 912671 h 6858000"/>
              <a:gd name="connsiteX797" fmla="*/ 5460148 w 7467600"/>
              <a:gd name="connsiteY797" fmla="*/ 911442 h 6858000"/>
              <a:gd name="connsiteX798" fmla="*/ 5648971 w 7467600"/>
              <a:gd name="connsiteY798" fmla="*/ 891331 h 6858000"/>
              <a:gd name="connsiteX799" fmla="*/ 5844807 w 7467600"/>
              <a:gd name="connsiteY799" fmla="*/ 870718 h 6858000"/>
              <a:gd name="connsiteX800" fmla="*/ 5862975 w 7467600"/>
              <a:gd name="connsiteY800" fmla="*/ 869756 h 6858000"/>
              <a:gd name="connsiteX801" fmla="*/ 5920887 w 7467600"/>
              <a:gd name="connsiteY801" fmla="*/ 865929 h 6858000"/>
              <a:gd name="connsiteX802" fmla="*/ 5504425 w 7467600"/>
              <a:gd name="connsiteY802" fmla="*/ 848067 h 6858000"/>
              <a:gd name="connsiteX803" fmla="*/ 3607114 w 7467600"/>
              <a:gd name="connsiteY803" fmla="*/ 467441 h 6858000"/>
              <a:gd name="connsiteX804" fmla="*/ 3296242 w 7467600"/>
              <a:gd name="connsiteY804" fmla="*/ 807991 h 6858000"/>
              <a:gd name="connsiteX805" fmla="*/ 3174674 w 7467600"/>
              <a:gd name="connsiteY805" fmla="*/ 919759 h 6858000"/>
              <a:gd name="connsiteX806" fmla="*/ 3042978 w 7467600"/>
              <a:gd name="connsiteY806" fmla="*/ 1054894 h 6858000"/>
              <a:gd name="connsiteX807" fmla="*/ 2968914 w 7467600"/>
              <a:gd name="connsiteY807" fmla="*/ 1133756 h 6858000"/>
              <a:gd name="connsiteX808" fmla="*/ 3103823 w 7467600"/>
              <a:gd name="connsiteY808" fmla="*/ 1026814 h 6858000"/>
              <a:gd name="connsiteX809" fmla="*/ 3607114 w 7467600"/>
              <a:gd name="connsiteY809" fmla="*/ 467441 h 6858000"/>
              <a:gd name="connsiteX810" fmla="*/ 3744487 w 7467600"/>
              <a:gd name="connsiteY810" fmla="*/ 383136 h 6858000"/>
              <a:gd name="connsiteX811" fmla="*/ 3970213 w 7467600"/>
              <a:gd name="connsiteY811" fmla="*/ 995559 h 6858000"/>
              <a:gd name="connsiteX812" fmla="*/ 3744487 w 7467600"/>
              <a:gd name="connsiteY812" fmla="*/ 383136 h 6858000"/>
              <a:gd name="connsiteX813" fmla="*/ 3624562 w 7467600"/>
              <a:gd name="connsiteY813" fmla="*/ 367041 h 6858000"/>
              <a:gd name="connsiteX814" fmla="*/ 3489712 w 7467600"/>
              <a:gd name="connsiteY814" fmla="*/ 485386 h 6858000"/>
              <a:gd name="connsiteX815" fmla="*/ 3182994 w 7467600"/>
              <a:gd name="connsiteY815" fmla="*/ 828265 h 6858000"/>
              <a:gd name="connsiteX816" fmla="*/ 2892114 w 7467600"/>
              <a:gd name="connsiteY816" fmla="*/ 1172635 h 6858000"/>
              <a:gd name="connsiteX817" fmla="*/ 3021459 w 7467600"/>
              <a:gd name="connsiteY817" fmla="*/ 1035385 h 6858000"/>
              <a:gd name="connsiteX818" fmla="*/ 3153873 w 7467600"/>
              <a:gd name="connsiteY818" fmla="*/ 898971 h 6858000"/>
              <a:gd name="connsiteX819" fmla="*/ 3276511 w 7467600"/>
              <a:gd name="connsiteY819" fmla="*/ 786423 h 6858000"/>
              <a:gd name="connsiteX820" fmla="*/ 3584154 w 7467600"/>
              <a:gd name="connsiteY820" fmla="*/ 448218 h 6858000"/>
              <a:gd name="connsiteX821" fmla="*/ 3624562 w 7467600"/>
              <a:gd name="connsiteY821" fmla="*/ 367041 h 6858000"/>
              <a:gd name="connsiteX822" fmla="*/ 3766672 w 7467600"/>
              <a:gd name="connsiteY822" fmla="*/ 359429 h 6858000"/>
              <a:gd name="connsiteX823" fmla="*/ 3996338 w 7467600"/>
              <a:gd name="connsiteY823" fmla="*/ 968237 h 6858000"/>
              <a:gd name="connsiteX824" fmla="*/ 3766672 w 7467600"/>
              <a:gd name="connsiteY824" fmla="*/ 359429 h 6858000"/>
              <a:gd name="connsiteX825" fmla="*/ 5805386 w 7467600"/>
              <a:gd name="connsiteY825" fmla="*/ 239240 h 6858000"/>
              <a:gd name="connsiteX826" fmla="*/ 5736947 w 7467600"/>
              <a:gd name="connsiteY826" fmla="*/ 261367 h 6858000"/>
              <a:gd name="connsiteX827" fmla="*/ 5427012 w 7467600"/>
              <a:gd name="connsiteY827" fmla="*/ 311272 h 6858000"/>
              <a:gd name="connsiteX828" fmla="*/ 5147818 w 7467600"/>
              <a:gd name="connsiteY828" fmla="*/ 322112 h 6858000"/>
              <a:gd name="connsiteX829" fmla="*/ 5060854 w 7467600"/>
              <a:gd name="connsiteY829" fmla="*/ 311882 h 6858000"/>
              <a:gd name="connsiteX830" fmla="*/ 4945989 w 7467600"/>
              <a:gd name="connsiteY830" fmla="*/ 300516 h 6858000"/>
              <a:gd name="connsiteX831" fmla="*/ 5410479 w 7467600"/>
              <a:gd name="connsiteY831" fmla="*/ 348434 h 6858000"/>
              <a:gd name="connsiteX832" fmla="*/ 5805386 w 7467600"/>
              <a:gd name="connsiteY832" fmla="*/ 239240 h 6858000"/>
              <a:gd name="connsiteX833" fmla="*/ 5905192 w 7467600"/>
              <a:gd name="connsiteY833" fmla="*/ 163079 h 6858000"/>
              <a:gd name="connsiteX834" fmla="*/ 5865655 w 7467600"/>
              <a:gd name="connsiteY834" fmla="*/ 171901 h 6858000"/>
              <a:gd name="connsiteX835" fmla="*/ 5259740 w 7467600"/>
              <a:gd name="connsiteY835" fmla="*/ 257013 h 6858000"/>
              <a:gd name="connsiteX836" fmla="*/ 5208466 w 7467600"/>
              <a:gd name="connsiteY836" fmla="*/ 257550 h 6858000"/>
              <a:gd name="connsiteX837" fmla="*/ 4980204 w 7467600"/>
              <a:gd name="connsiteY837" fmla="*/ 271903 h 6858000"/>
              <a:gd name="connsiteX838" fmla="*/ 5068068 w 7467600"/>
              <a:gd name="connsiteY838" fmla="*/ 282244 h 6858000"/>
              <a:gd name="connsiteX839" fmla="*/ 5153231 w 7467600"/>
              <a:gd name="connsiteY839" fmla="*/ 292240 h 6858000"/>
              <a:gd name="connsiteX840" fmla="*/ 5426491 w 7467600"/>
              <a:gd name="connsiteY840" fmla="*/ 281128 h 6858000"/>
              <a:gd name="connsiteX841" fmla="*/ 5731212 w 7467600"/>
              <a:gd name="connsiteY841" fmla="*/ 231951 h 6858000"/>
              <a:gd name="connsiteX842" fmla="*/ 5905192 w 7467600"/>
              <a:gd name="connsiteY842" fmla="*/ 163079 h 6858000"/>
              <a:gd name="connsiteX843" fmla="*/ 5944437 w 7467600"/>
              <a:gd name="connsiteY843" fmla="*/ 113829 h 6858000"/>
              <a:gd name="connsiteX844" fmla="*/ 5825032 w 7467600"/>
              <a:gd name="connsiteY844" fmla="*/ 146405 h 6858000"/>
              <a:gd name="connsiteX845" fmla="*/ 4955599 w 7467600"/>
              <a:gd name="connsiteY845" fmla="*/ 247008 h 6858000"/>
              <a:gd name="connsiteX846" fmla="*/ 5210104 w 7467600"/>
              <a:gd name="connsiteY846" fmla="*/ 228123 h 6858000"/>
              <a:gd name="connsiteX847" fmla="*/ 5261015 w 7467600"/>
              <a:gd name="connsiteY847" fmla="*/ 227087 h 6858000"/>
              <a:gd name="connsiteX848" fmla="*/ 5861181 w 7467600"/>
              <a:gd name="connsiteY848" fmla="*/ 143093 h 6858000"/>
              <a:gd name="connsiteX849" fmla="*/ 5961252 w 7467600"/>
              <a:gd name="connsiteY849" fmla="*/ 114820 h 6858000"/>
              <a:gd name="connsiteX850" fmla="*/ 5944437 w 7467600"/>
              <a:gd name="connsiteY850" fmla="*/ 113829 h 6858000"/>
              <a:gd name="connsiteX851" fmla="*/ 3882765 w 7467600"/>
              <a:gd name="connsiteY851" fmla="*/ 0 h 6858000"/>
              <a:gd name="connsiteX852" fmla="*/ 3995099 w 7467600"/>
              <a:gd name="connsiteY852" fmla="*/ 0 h 6858000"/>
              <a:gd name="connsiteX853" fmla="*/ 4163818 w 7467600"/>
              <a:gd name="connsiteY853" fmla="*/ 234104 h 6858000"/>
              <a:gd name="connsiteX854" fmla="*/ 4172099 w 7467600"/>
              <a:gd name="connsiteY854" fmla="*/ 234207 h 6858000"/>
              <a:gd name="connsiteX855" fmla="*/ 4784282 w 7467600"/>
              <a:gd name="connsiteY855" fmla="*/ 276561 h 6858000"/>
              <a:gd name="connsiteX856" fmla="*/ 4801687 w 7467600"/>
              <a:gd name="connsiteY856" fmla="*/ 267764 h 6858000"/>
              <a:gd name="connsiteX857" fmla="*/ 6082788 w 7467600"/>
              <a:gd name="connsiteY857" fmla="*/ 64119 h 6858000"/>
              <a:gd name="connsiteX858" fmla="*/ 6099442 w 7467600"/>
              <a:gd name="connsiteY858" fmla="*/ 82568 h 6858000"/>
              <a:gd name="connsiteX859" fmla="*/ 4804137 w 7467600"/>
              <a:gd name="connsiteY859" fmla="*/ 320931 h 6858000"/>
              <a:gd name="connsiteX860" fmla="*/ 4227047 w 7467600"/>
              <a:gd name="connsiteY860" fmla="*/ 313415 h 6858000"/>
              <a:gd name="connsiteX861" fmla="*/ 4346041 w 7467600"/>
              <a:gd name="connsiteY861" fmla="*/ 456086 h 6858000"/>
              <a:gd name="connsiteX862" fmla="*/ 4870967 w 7467600"/>
              <a:gd name="connsiteY862" fmla="*/ 963061 h 6858000"/>
              <a:gd name="connsiteX863" fmla="*/ 4889647 w 7467600"/>
              <a:gd name="connsiteY863" fmla="*/ 957147 h 6858000"/>
              <a:gd name="connsiteX864" fmla="*/ 5422504 w 7467600"/>
              <a:gd name="connsiteY864" fmla="*/ 805191 h 6858000"/>
              <a:gd name="connsiteX865" fmla="*/ 6087656 w 7467600"/>
              <a:gd name="connsiteY865" fmla="*/ 826703 h 6858000"/>
              <a:gd name="connsiteX866" fmla="*/ 6058717 w 7467600"/>
              <a:gd name="connsiteY866" fmla="*/ 865992 h 6858000"/>
              <a:gd name="connsiteX867" fmla="*/ 4974153 w 7467600"/>
              <a:gd name="connsiteY867" fmla="*/ 1045456 h 6858000"/>
              <a:gd name="connsiteX868" fmla="*/ 5627835 w 7467600"/>
              <a:gd name="connsiteY868" fmla="*/ 1472077 h 6858000"/>
              <a:gd name="connsiteX869" fmla="*/ 5629817 w 7467600"/>
              <a:gd name="connsiteY869" fmla="*/ 1471412 h 6858000"/>
              <a:gd name="connsiteX870" fmla="*/ 5634124 w 7467600"/>
              <a:gd name="connsiteY870" fmla="*/ 1470572 h 6858000"/>
              <a:gd name="connsiteX871" fmla="*/ 5755832 w 7467600"/>
              <a:gd name="connsiteY871" fmla="*/ 1383886 h 6858000"/>
              <a:gd name="connsiteX872" fmla="*/ 6014186 w 7467600"/>
              <a:gd name="connsiteY872" fmla="*/ 1279799 h 6858000"/>
              <a:gd name="connsiteX873" fmla="*/ 6901619 w 7467600"/>
              <a:gd name="connsiteY873" fmla="*/ 1047874 h 6858000"/>
              <a:gd name="connsiteX874" fmla="*/ 6931566 w 7467600"/>
              <a:gd name="connsiteY874" fmla="*/ 1062034 h 6858000"/>
              <a:gd name="connsiteX875" fmla="*/ 5790982 w 7467600"/>
              <a:gd name="connsiteY875" fmla="*/ 1561380 h 6858000"/>
              <a:gd name="connsiteX876" fmla="*/ 6188971 w 7467600"/>
              <a:gd name="connsiteY876" fmla="*/ 1755168 h 6858000"/>
              <a:gd name="connsiteX877" fmla="*/ 6202446 w 7467600"/>
              <a:gd name="connsiteY877" fmla="*/ 1752268 h 6858000"/>
              <a:gd name="connsiteX878" fmla="*/ 7179560 w 7467600"/>
              <a:gd name="connsiteY878" fmla="*/ 1467551 h 6858000"/>
              <a:gd name="connsiteX879" fmla="*/ 7158730 w 7467600"/>
              <a:gd name="connsiteY879" fmla="*/ 1507835 h 6858000"/>
              <a:gd name="connsiteX880" fmla="*/ 6326959 w 7467600"/>
              <a:gd name="connsiteY880" fmla="*/ 1817686 h 6858000"/>
              <a:gd name="connsiteX881" fmla="*/ 6537433 w 7467600"/>
              <a:gd name="connsiteY881" fmla="*/ 1907790 h 6858000"/>
              <a:gd name="connsiteX882" fmla="*/ 6550221 w 7467600"/>
              <a:gd name="connsiteY882" fmla="*/ 1910729 h 6858000"/>
              <a:gd name="connsiteX883" fmla="*/ 6964438 w 7467600"/>
              <a:gd name="connsiteY883" fmla="*/ 2209505 h 6858000"/>
              <a:gd name="connsiteX884" fmla="*/ 7367862 w 7467600"/>
              <a:gd name="connsiteY884" fmla="*/ 2806833 h 6858000"/>
              <a:gd name="connsiteX885" fmla="*/ 7364329 w 7467600"/>
              <a:gd name="connsiteY885" fmla="*/ 2826907 h 6858000"/>
              <a:gd name="connsiteX886" fmla="*/ 7290545 w 7467600"/>
              <a:gd name="connsiteY886" fmla="*/ 2850663 h 6858000"/>
              <a:gd name="connsiteX887" fmla="*/ 6472036 w 7467600"/>
              <a:gd name="connsiteY887" fmla="*/ 1959003 h 6858000"/>
              <a:gd name="connsiteX888" fmla="*/ 5792897 w 7467600"/>
              <a:gd name="connsiteY888" fmla="*/ 1647747 h 6858000"/>
              <a:gd name="connsiteX889" fmla="*/ 5842751 w 7467600"/>
              <a:gd name="connsiteY889" fmla="*/ 1816112 h 6858000"/>
              <a:gd name="connsiteX890" fmla="*/ 5847424 w 7467600"/>
              <a:gd name="connsiteY890" fmla="*/ 1815776 h 6858000"/>
              <a:gd name="connsiteX891" fmla="*/ 6399821 w 7467600"/>
              <a:gd name="connsiteY891" fmla="*/ 2344799 h 6858000"/>
              <a:gd name="connsiteX892" fmla="*/ 6323232 w 7467600"/>
              <a:gd name="connsiteY892" fmla="*/ 2389634 h 6858000"/>
              <a:gd name="connsiteX893" fmla="*/ 5942958 w 7467600"/>
              <a:gd name="connsiteY893" fmla="*/ 2077708 h 6858000"/>
              <a:gd name="connsiteX894" fmla="*/ 5921559 w 7467600"/>
              <a:gd name="connsiteY894" fmla="*/ 2378596 h 6858000"/>
              <a:gd name="connsiteX895" fmla="*/ 5817651 w 7467600"/>
              <a:gd name="connsiteY895" fmla="*/ 3023919 h 6858000"/>
              <a:gd name="connsiteX896" fmla="*/ 5729634 w 7467600"/>
              <a:gd name="connsiteY896" fmla="*/ 3051849 h 6858000"/>
              <a:gd name="connsiteX897" fmla="*/ 5611018 w 7467600"/>
              <a:gd name="connsiteY897" fmla="*/ 2316769 h 6858000"/>
              <a:gd name="connsiteX898" fmla="*/ 5687608 w 7467600"/>
              <a:gd name="connsiteY898" fmla="*/ 2039972 h 6858000"/>
              <a:gd name="connsiteX899" fmla="*/ 5657554 w 7467600"/>
              <a:gd name="connsiteY899" fmla="*/ 1576445 h 6858000"/>
              <a:gd name="connsiteX900" fmla="*/ 5150475 w 7467600"/>
              <a:gd name="connsiteY900" fmla="*/ 1274012 h 6858000"/>
              <a:gd name="connsiteX901" fmla="*/ 5349142 w 7467600"/>
              <a:gd name="connsiteY901" fmla="*/ 2204405 h 6858000"/>
              <a:gd name="connsiteX902" fmla="*/ 5262214 w 7467600"/>
              <a:gd name="connsiteY902" fmla="*/ 2233836 h 6858000"/>
              <a:gd name="connsiteX903" fmla="*/ 4981539 w 7467600"/>
              <a:gd name="connsiteY903" fmla="*/ 1542201 h 6858000"/>
              <a:gd name="connsiteX904" fmla="*/ 4958461 w 7467600"/>
              <a:gd name="connsiteY904" fmla="*/ 1136957 h 6858000"/>
              <a:gd name="connsiteX905" fmla="*/ 4655015 w 7467600"/>
              <a:gd name="connsiteY905" fmla="*/ 891426 h 6858000"/>
              <a:gd name="connsiteX906" fmla="*/ 4348002 w 7467600"/>
              <a:gd name="connsiteY906" fmla="*/ 2205895 h 6858000"/>
              <a:gd name="connsiteX907" fmla="*/ 4262250 w 7467600"/>
              <a:gd name="connsiteY907" fmla="*/ 2219972 h 6858000"/>
              <a:gd name="connsiteX908" fmla="*/ 4550611 w 7467600"/>
              <a:gd name="connsiteY908" fmla="*/ 817540 h 6858000"/>
              <a:gd name="connsiteX909" fmla="*/ 4564418 w 7467600"/>
              <a:gd name="connsiteY909" fmla="*/ 808293 h 6858000"/>
              <a:gd name="connsiteX910" fmla="*/ 4266388 w 7467600"/>
              <a:gd name="connsiteY910" fmla="*/ 500083 h 6858000"/>
              <a:gd name="connsiteX911" fmla="*/ 4032842 w 7467600"/>
              <a:gd name="connsiteY911" fmla="*/ 211809 h 6858000"/>
              <a:gd name="connsiteX912" fmla="*/ 3882765 w 7467600"/>
              <a:gd name="connsiteY912" fmla="*/ 0 h 6858000"/>
              <a:gd name="connsiteX913" fmla="*/ 3721337 w 7467600"/>
              <a:gd name="connsiteY913" fmla="*/ 0 h 6858000"/>
              <a:gd name="connsiteX914" fmla="*/ 3797544 w 7467600"/>
              <a:gd name="connsiteY914" fmla="*/ 0 h 6858000"/>
              <a:gd name="connsiteX915" fmla="*/ 3775734 w 7467600"/>
              <a:gd name="connsiteY915" fmla="*/ 95131 h 6858000"/>
              <a:gd name="connsiteX916" fmla="*/ 3724807 w 7467600"/>
              <a:gd name="connsiteY916" fmla="*/ 272257 h 6858000"/>
              <a:gd name="connsiteX917" fmla="*/ 3726844 w 7467600"/>
              <a:gd name="connsiteY917" fmla="*/ 282988 h 6858000"/>
              <a:gd name="connsiteX918" fmla="*/ 3742664 w 7467600"/>
              <a:gd name="connsiteY918" fmla="*/ 279918 h 6858000"/>
              <a:gd name="connsiteX919" fmla="*/ 4103910 w 7467600"/>
              <a:gd name="connsiteY919" fmla="*/ 1161917 h 6858000"/>
              <a:gd name="connsiteX920" fmla="*/ 4020269 w 7467600"/>
              <a:gd name="connsiteY920" fmla="*/ 1200406 h 6858000"/>
              <a:gd name="connsiteX921" fmla="*/ 3674882 w 7467600"/>
              <a:gd name="connsiteY921" fmla="*/ 488524 h 6858000"/>
              <a:gd name="connsiteX922" fmla="*/ 3132682 w 7467600"/>
              <a:gd name="connsiteY922" fmla="*/ 1072284 h 6858000"/>
              <a:gd name="connsiteX923" fmla="*/ 2716346 w 7467600"/>
              <a:gd name="connsiteY923" fmla="*/ 1276376 h 6858000"/>
              <a:gd name="connsiteX924" fmla="*/ 2716772 w 7467600"/>
              <a:gd name="connsiteY924" fmla="*/ 1255462 h 6858000"/>
              <a:gd name="connsiteX925" fmla="*/ 3471096 w 7467600"/>
              <a:gd name="connsiteY925" fmla="*/ 437072 h 6858000"/>
              <a:gd name="connsiteX926" fmla="*/ 3639057 w 7467600"/>
              <a:gd name="connsiteY926" fmla="*/ 286334 h 6858000"/>
              <a:gd name="connsiteX927" fmla="*/ 3640309 w 7467600"/>
              <a:gd name="connsiteY927" fmla="*/ 284664 h 6858000"/>
              <a:gd name="connsiteX928" fmla="*/ 3646022 w 7467600"/>
              <a:gd name="connsiteY928" fmla="*/ 276711 h 6858000"/>
              <a:gd name="connsiteX929" fmla="*/ 3707943 w 7467600"/>
              <a:gd name="connsiteY929" fmla="*/ 65958 h 6858000"/>
              <a:gd name="connsiteX930" fmla="*/ 3721337 w 7467600"/>
              <a:gd name="connsiteY930" fmla="*/ 0 h 6858000"/>
              <a:gd name="connsiteX931" fmla="*/ 2867960 w 7467600"/>
              <a:gd name="connsiteY931" fmla="*/ 0 h 6858000"/>
              <a:gd name="connsiteX932" fmla="*/ 2926351 w 7467600"/>
              <a:gd name="connsiteY932" fmla="*/ 0 h 6858000"/>
              <a:gd name="connsiteX933" fmla="*/ 2902823 w 7467600"/>
              <a:gd name="connsiteY933" fmla="*/ 262929 h 6858000"/>
              <a:gd name="connsiteX934" fmla="*/ 2940663 w 7467600"/>
              <a:gd name="connsiteY934" fmla="*/ 140884 h 6858000"/>
              <a:gd name="connsiteX935" fmla="*/ 2947039 w 7467600"/>
              <a:gd name="connsiteY935" fmla="*/ 122524 h 6858000"/>
              <a:gd name="connsiteX936" fmla="*/ 2984316 w 7467600"/>
              <a:gd name="connsiteY936" fmla="*/ 0 h 6858000"/>
              <a:gd name="connsiteX937" fmla="*/ 3016114 w 7467600"/>
              <a:gd name="connsiteY937" fmla="*/ 0 h 6858000"/>
              <a:gd name="connsiteX938" fmla="*/ 2979949 w 7467600"/>
              <a:gd name="connsiteY938" fmla="*/ 119274 h 6858000"/>
              <a:gd name="connsiteX939" fmla="*/ 3023879 w 7467600"/>
              <a:gd name="connsiteY939" fmla="*/ 0 h 6858000"/>
              <a:gd name="connsiteX940" fmla="*/ 3105400 w 7467600"/>
              <a:gd name="connsiteY940" fmla="*/ 0 h 6858000"/>
              <a:gd name="connsiteX941" fmla="*/ 3094669 w 7467600"/>
              <a:gd name="connsiteY941" fmla="*/ 30308 h 6858000"/>
              <a:gd name="connsiteX942" fmla="*/ 2901945 w 7467600"/>
              <a:gd name="connsiteY942" fmla="*/ 466538 h 6858000"/>
              <a:gd name="connsiteX943" fmla="*/ 2815209 w 7467600"/>
              <a:gd name="connsiteY943" fmla="*/ 497361 h 6858000"/>
              <a:gd name="connsiteX944" fmla="*/ 2844845 w 7467600"/>
              <a:gd name="connsiteY944" fmla="*/ 127638 h 6858000"/>
              <a:gd name="connsiteX945" fmla="*/ 2867960 w 7467600"/>
              <a:gd name="connsiteY945" fmla="*/ 0 h 6858000"/>
              <a:gd name="connsiteX946" fmla="*/ 1057230 w 7467600"/>
              <a:gd name="connsiteY946" fmla="*/ 0 h 6858000"/>
              <a:gd name="connsiteX947" fmla="*/ 1111003 w 7467600"/>
              <a:gd name="connsiteY947" fmla="*/ 0 h 6858000"/>
              <a:gd name="connsiteX948" fmla="*/ 1125553 w 7467600"/>
              <a:gd name="connsiteY948" fmla="*/ 52588 h 6858000"/>
              <a:gd name="connsiteX949" fmla="*/ 1304276 w 7467600"/>
              <a:gd name="connsiteY949" fmla="*/ 476275 h 6858000"/>
              <a:gd name="connsiteX950" fmla="*/ 1492066 w 7467600"/>
              <a:gd name="connsiteY950" fmla="*/ 886333 h 6858000"/>
              <a:gd name="connsiteX951" fmla="*/ 1423698 w 7467600"/>
              <a:gd name="connsiteY951" fmla="*/ 710817 h 6858000"/>
              <a:gd name="connsiteX952" fmla="*/ 1357609 w 7467600"/>
              <a:gd name="connsiteY952" fmla="*/ 532892 h 6858000"/>
              <a:gd name="connsiteX953" fmla="*/ 1309550 w 7467600"/>
              <a:gd name="connsiteY953" fmla="*/ 374031 h 6858000"/>
              <a:gd name="connsiteX954" fmla="*/ 1193673 w 7467600"/>
              <a:gd name="connsiteY954" fmla="*/ 49533 h 6858000"/>
              <a:gd name="connsiteX955" fmla="*/ 1164391 w 7467600"/>
              <a:gd name="connsiteY955" fmla="*/ 0 h 6858000"/>
              <a:gd name="connsiteX956" fmla="*/ 1200666 w 7467600"/>
              <a:gd name="connsiteY956" fmla="*/ 0 h 6858000"/>
              <a:gd name="connsiteX957" fmla="*/ 1223408 w 7467600"/>
              <a:gd name="connsiteY957" fmla="*/ 38996 h 6858000"/>
              <a:gd name="connsiteX958" fmla="*/ 1339635 w 7467600"/>
              <a:gd name="connsiteY958" fmla="*/ 365517 h 6858000"/>
              <a:gd name="connsiteX959" fmla="*/ 1387469 w 7467600"/>
              <a:gd name="connsiteY959" fmla="*/ 523079 h 6858000"/>
              <a:gd name="connsiteX960" fmla="*/ 1452685 w 7467600"/>
              <a:gd name="connsiteY960" fmla="*/ 699806 h 6858000"/>
              <a:gd name="connsiteX961" fmla="*/ 1492092 w 7467600"/>
              <a:gd name="connsiteY961" fmla="*/ 800424 h 6858000"/>
              <a:gd name="connsiteX962" fmla="*/ 1455302 w 7467600"/>
              <a:gd name="connsiteY962" fmla="*/ 632913 h 6858000"/>
              <a:gd name="connsiteX963" fmla="*/ 1222336 w 7467600"/>
              <a:gd name="connsiteY963" fmla="*/ 9480 h 6858000"/>
              <a:gd name="connsiteX964" fmla="*/ 1214634 w 7467600"/>
              <a:gd name="connsiteY964" fmla="*/ 0 h 6858000"/>
              <a:gd name="connsiteX965" fmla="*/ 1289827 w 7467600"/>
              <a:gd name="connsiteY965" fmla="*/ 0 h 6858000"/>
              <a:gd name="connsiteX966" fmla="*/ 1321076 w 7467600"/>
              <a:gd name="connsiteY966" fmla="*/ 59722 h 6858000"/>
              <a:gd name="connsiteX967" fmla="*/ 1512579 w 7467600"/>
              <a:gd name="connsiteY967" fmla="*/ 626441 h 6858000"/>
              <a:gd name="connsiteX968" fmla="*/ 1506076 w 7467600"/>
              <a:gd name="connsiteY968" fmla="*/ 1089289 h 6858000"/>
              <a:gd name="connsiteX969" fmla="*/ 1486346 w 7467600"/>
              <a:gd name="connsiteY969" fmla="*/ 1079919 h 6858000"/>
              <a:gd name="connsiteX970" fmla="*/ 1070511 w 7467600"/>
              <a:gd name="connsiteY970" fmla="*/ 48609 h 6858000"/>
              <a:gd name="connsiteX971" fmla="*/ 1057230 w 7467600"/>
              <a:gd name="connsiteY971" fmla="*/ 0 h 6858000"/>
              <a:gd name="connsiteX972" fmla="*/ 43151 w 7467600"/>
              <a:gd name="connsiteY972" fmla="*/ 0 h 6858000"/>
              <a:gd name="connsiteX973" fmla="*/ 95283 w 7467600"/>
              <a:gd name="connsiteY973" fmla="*/ 0 h 6858000"/>
              <a:gd name="connsiteX974" fmla="*/ 300708 w 7467600"/>
              <a:gd name="connsiteY974" fmla="*/ 154571 h 6858000"/>
              <a:gd name="connsiteX975" fmla="*/ 530414 w 7467600"/>
              <a:gd name="connsiteY975" fmla="*/ 354673 h 6858000"/>
              <a:gd name="connsiteX976" fmla="*/ 333785 w 7467600"/>
              <a:gd name="connsiteY976" fmla="*/ 161564 h 6858000"/>
              <a:gd name="connsiteX977" fmla="*/ 147005 w 7467600"/>
              <a:gd name="connsiteY977" fmla="*/ 0 h 6858000"/>
              <a:gd name="connsiteX978" fmla="*/ 272509 w 7467600"/>
              <a:gd name="connsiteY978" fmla="*/ 0 h 6858000"/>
              <a:gd name="connsiteX979" fmla="*/ 326276 w 7467600"/>
              <a:gd name="connsiteY979" fmla="*/ 45847 h 6858000"/>
              <a:gd name="connsiteX980" fmla="*/ 823759 w 7467600"/>
              <a:gd name="connsiteY980" fmla="*/ 574145 h 6858000"/>
              <a:gd name="connsiteX981" fmla="*/ 811254 w 7467600"/>
              <a:gd name="connsiteY981" fmla="*/ 665546 h 6858000"/>
              <a:gd name="connsiteX982" fmla="*/ 154042 w 7467600"/>
              <a:gd name="connsiteY982" fmla="*/ 261522 h 6858000"/>
              <a:gd name="connsiteX983" fmla="*/ 13550 w 7467600"/>
              <a:gd name="connsiteY983" fmla="*/ 158423 h 6858000"/>
              <a:gd name="connsiteX984" fmla="*/ 0 w 7467600"/>
              <a:gd name="connsiteY984" fmla="*/ 146618 h 6858000"/>
              <a:gd name="connsiteX985" fmla="*/ 0 w 7467600"/>
              <a:gd name="connsiteY985" fmla="*/ 59161 h 6858000"/>
              <a:gd name="connsiteX986" fmla="*/ 45427 w 7467600"/>
              <a:gd name="connsiteY986" fmla="*/ 101078 h 6858000"/>
              <a:gd name="connsiteX987" fmla="*/ 630103 w 7467600"/>
              <a:gd name="connsiteY987" fmla="*/ 485885 h 6858000"/>
              <a:gd name="connsiteX988" fmla="*/ 532040 w 7467600"/>
              <a:gd name="connsiteY988" fmla="*/ 399359 h 6858000"/>
              <a:gd name="connsiteX989" fmla="*/ 517618 w 7467600"/>
              <a:gd name="connsiteY989" fmla="*/ 385726 h 6858000"/>
              <a:gd name="connsiteX990" fmla="*/ 285074 w 7467600"/>
              <a:gd name="connsiteY990" fmla="*/ 182755 h 6858000"/>
              <a:gd name="connsiteX991" fmla="*/ 43151 w 7467600"/>
              <a:gd name="connsiteY991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312201 w 7467600"/>
              <a:gd name="connsiteY127" fmla="*/ 5128278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12201 w 7467600"/>
              <a:gd name="connsiteY134" fmla="*/ 5128278 h 6858000"/>
              <a:gd name="connsiteX135" fmla="*/ 1903353 w 7467600"/>
              <a:gd name="connsiteY135" fmla="*/ 5044827 h 6858000"/>
              <a:gd name="connsiteX136" fmla="*/ 1936931 w 7467600"/>
              <a:gd name="connsiteY136" fmla="*/ 5093954 h 6858000"/>
              <a:gd name="connsiteX137" fmla="*/ 2195868 w 7467600"/>
              <a:gd name="connsiteY137" fmla="*/ 5396574 h 6858000"/>
              <a:gd name="connsiteX138" fmla="*/ 2088852 w 7467600"/>
              <a:gd name="connsiteY138" fmla="*/ 5166123 h 6858000"/>
              <a:gd name="connsiteX139" fmla="*/ 1958241 w 7467600"/>
              <a:gd name="connsiteY139" fmla="*/ 5067955 h 6858000"/>
              <a:gd name="connsiteX140" fmla="*/ 1903353 w 7467600"/>
              <a:gd name="connsiteY140" fmla="*/ 5044827 h 6858000"/>
              <a:gd name="connsiteX141" fmla="*/ 1979378 w 7467600"/>
              <a:gd name="connsiteY141" fmla="*/ 4769504 h 6858000"/>
              <a:gd name="connsiteX142" fmla="*/ 2882120 w 7467600"/>
              <a:gd name="connsiteY142" fmla="*/ 5064547 h 6858000"/>
              <a:gd name="connsiteX143" fmla="*/ 2793103 w 7467600"/>
              <a:gd name="connsiteY143" fmla="*/ 5039699 h 6858000"/>
              <a:gd name="connsiteX144" fmla="*/ 2770041 w 7467600"/>
              <a:gd name="connsiteY144" fmla="*/ 5033634 h 6858000"/>
              <a:gd name="connsiteX145" fmla="*/ 1979378 w 7467600"/>
              <a:gd name="connsiteY145" fmla="*/ 4769504 h 6858000"/>
              <a:gd name="connsiteX146" fmla="*/ 1927410 w 7467600"/>
              <a:gd name="connsiteY146" fmla="*/ 4716164 h 6858000"/>
              <a:gd name="connsiteX147" fmla="*/ 1959587 w 7467600"/>
              <a:gd name="connsiteY147" fmla="*/ 4728849 h 6858000"/>
              <a:gd name="connsiteX148" fmla="*/ 2777707 w 7467600"/>
              <a:gd name="connsiteY148" fmla="*/ 5003991 h 6858000"/>
              <a:gd name="connsiteX149" fmla="*/ 2800768 w 7467600"/>
              <a:gd name="connsiteY149" fmla="*/ 5010056 h 6858000"/>
              <a:gd name="connsiteX150" fmla="*/ 2879408 w 7467600"/>
              <a:gd name="connsiteY150" fmla="*/ 5031590 h 6858000"/>
              <a:gd name="connsiteX151" fmla="*/ 2862295 w 7467600"/>
              <a:gd name="connsiteY151" fmla="*/ 5022958 h 6858000"/>
              <a:gd name="connsiteX152" fmla="*/ 2813343 w 7467600"/>
              <a:gd name="connsiteY152" fmla="*/ 4998369 h 6858000"/>
              <a:gd name="connsiteX153" fmla="*/ 2646245 w 7467600"/>
              <a:gd name="connsiteY153" fmla="*/ 4930999 h 6858000"/>
              <a:gd name="connsiteX154" fmla="*/ 1999243 w 7467600"/>
              <a:gd name="connsiteY154" fmla="*/ 4730524 h 6858000"/>
              <a:gd name="connsiteX155" fmla="*/ 1979527 w 7467600"/>
              <a:gd name="connsiteY155" fmla="*/ 4726651 h 6858000"/>
              <a:gd name="connsiteX156" fmla="*/ 1927410 w 7467600"/>
              <a:gd name="connsiteY156" fmla="*/ 4716164 h 6858000"/>
              <a:gd name="connsiteX157" fmla="*/ 1997014 w 7467600"/>
              <a:gd name="connsiteY157" fmla="*/ 4698007 h 6858000"/>
              <a:gd name="connsiteX158" fmla="*/ 2005458 w 7467600"/>
              <a:gd name="connsiteY158" fmla="*/ 4699540 h 6858000"/>
              <a:gd name="connsiteX159" fmla="*/ 2657186 w 7467600"/>
              <a:gd name="connsiteY159" fmla="*/ 4901687 h 6858000"/>
              <a:gd name="connsiteX160" fmla="*/ 2826662 w 7467600"/>
              <a:gd name="connsiteY160" fmla="*/ 4970362 h 6858000"/>
              <a:gd name="connsiteX161" fmla="*/ 2876100 w 7467600"/>
              <a:gd name="connsiteY161" fmla="*/ 4995397 h 6858000"/>
              <a:gd name="connsiteX162" fmla="*/ 3042600 w 7467600"/>
              <a:gd name="connsiteY162" fmla="*/ 5059532 h 6858000"/>
              <a:gd name="connsiteX163" fmla="*/ 1997014 w 7467600"/>
              <a:gd name="connsiteY163" fmla="*/ 4698007 h 6858000"/>
              <a:gd name="connsiteX164" fmla="*/ 2305292 w 7467600"/>
              <a:gd name="connsiteY164" fmla="*/ 4219492 h 6858000"/>
              <a:gd name="connsiteX165" fmla="*/ 3360922 w 7467600"/>
              <a:gd name="connsiteY165" fmla="*/ 4529373 h 6858000"/>
              <a:gd name="connsiteX166" fmla="*/ 3492420 w 7467600"/>
              <a:gd name="connsiteY166" fmla="*/ 4510145 h 6858000"/>
              <a:gd name="connsiteX167" fmla="*/ 3364086 w 7467600"/>
              <a:gd name="connsiteY167" fmla="*/ 4480340 h 6858000"/>
              <a:gd name="connsiteX168" fmla="*/ 3225818 w 7467600"/>
              <a:gd name="connsiteY168" fmla="*/ 4411822 h 6858000"/>
              <a:gd name="connsiteX169" fmla="*/ 3129696 w 7467600"/>
              <a:gd name="connsiteY169" fmla="*/ 4360704 h 6858000"/>
              <a:gd name="connsiteX170" fmla="*/ 2814545 w 7467600"/>
              <a:gd name="connsiteY170" fmla="*/ 4282955 h 6858000"/>
              <a:gd name="connsiteX171" fmla="*/ 2305292 w 7467600"/>
              <a:gd name="connsiteY171" fmla="*/ 4219492 h 6858000"/>
              <a:gd name="connsiteX172" fmla="*/ 2626982 w 7467600"/>
              <a:gd name="connsiteY172" fmla="*/ 4206450 h 6858000"/>
              <a:gd name="connsiteX173" fmla="*/ 2490617 w 7467600"/>
              <a:gd name="connsiteY173" fmla="*/ 4206951 h 6858000"/>
              <a:gd name="connsiteX174" fmla="*/ 2819869 w 7467600"/>
              <a:gd name="connsiteY174" fmla="*/ 4252936 h 6858000"/>
              <a:gd name="connsiteX175" fmla="*/ 3143018 w 7467600"/>
              <a:gd name="connsiteY175" fmla="*/ 4332698 h 6858000"/>
              <a:gd name="connsiteX176" fmla="*/ 3241520 w 7467600"/>
              <a:gd name="connsiteY176" fmla="*/ 4385112 h 6858000"/>
              <a:gd name="connsiteX177" fmla="*/ 3374575 w 7467600"/>
              <a:gd name="connsiteY177" fmla="*/ 4451517 h 6858000"/>
              <a:gd name="connsiteX178" fmla="*/ 3505221 w 7467600"/>
              <a:gd name="connsiteY178" fmla="*/ 4480757 h 6858000"/>
              <a:gd name="connsiteX179" fmla="*/ 2626982 w 7467600"/>
              <a:gd name="connsiteY179" fmla="*/ 4206450 h 6858000"/>
              <a:gd name="connsiteX180" fmla="*/ 1310106 w 7467600"/>
              <a:gd name="connsiteY180" fmla="*/ 3943217 h 6858000"/>
              <a:gd name="connsiteX181" fmla="*/ 854994 w 7467600"/>
              <a:gd name="connsiteY181" fmla="*/ 4399136 h 6858000"/>
              <a:gd name="connsiteX182" fmla="*/ 742462 w 7467600"/>
              <a:gd name="connsiteY182" fmla="*/ 4594648 h 6858000"/>
              <a:gd name="connsiteX183" fmla="*/ 820602 w 7467600"/>
              <a:gd name="connsiteY183" fmla="*/ 4485915 h 6858000"/>
              <a:gd name="connsiteX184" fmla="*/ 878295 w 7467600"/>
              <a:gd name="connsiteY184" fmla="*/ 4403594 h 6858000"/>
              <a:gd name="connsiteX185" fmla="*/ 1240607 w 7467600"/>
              <a:gd name="connsiteY185" fmla="*/ 4010401 h 6858000"/>
              <a:gd name="connsiteX186" fmla="*/ 1310106 w 7467600"/>
              <a:gd name="connsiteY186" fmla="*/ 3943217 h 6858000"/>
              <a:gd name="connsiteX187" fmla="*/ 1423113 w 7467600"/>
              <a:gd name="connsiteY187" fmla="*/ 3874565 h 6858000"/>
              <a:gd name="connsiteX188" fmla="*/ 1260565 w 7467600"/>
              <a:gd name="connsiteY188" fmla="*/ 4031982 h 6858000"/>
              <a:gd name="connsiteX189" fmla="*/ 901900 w 7467600"/>
              <a:gd name="connsiteY189" fmla="*/ 4421236 h 6858000"/>
              <a:gd name="connsiteX190" fmla="*/ 845044 w 7467600"/>
              <a:gd name="connsiteY190" fmla="*/ 4502436 h 6858000"/>
              <a:gd name="connsiteX191" fmla="*/ 685926 w 7467600"/>
              <a:gd name="connsiteY191" fmla="*/ 4703069 h 6858000"/>
              <a:gd name="connsiteX192" fmla="*/ 684248 w 7467600"/>
              <a:gd name="connsiteY192" fmla="*/ 4706721 h 6858000"/>
              <a:gd name="connsiteX193" fmla="*/ 1423113 w 7467600"/>
              <a:gd name="connsiteY193" fmla="*/ 3874565 h 6858000"/>
              <a:gd name="connsiteX194" fmla="*/ 3316479 w 7467600"/>
              <a:gd name="connsiteY194" fmla="*/ 3872136 h 6858000"/>
              <a:gd name="connsiteX195" fmla="*/ 3546806 w 7467600"/>
              <a:gd name="connsiteY195" fmla="*/ 4356139 h 6858000"/>
              <a:gd name="connsiteX196" fmla="*/ 3364433 w 7467600"/>
              <a:gd name="connsiteY196" fmla="*/ 3953121 h 6858000"/>
              <a:gd name="connsiteX197" fmla="*/ 3316479 w 7467600"/>
              <a:gd name="connsiteY197" fmla="*/ 3872136 h 6858000"/>
              <a:gd name="connsiteX198" fmla="*/ 3291335 w 7467600"/>
              <a:gd name="connsiteY198" fmla="*/ 3767420 h 6858000"/>
              <a:gd name="connsiteX199" fmla="*/ 3390805 w 7467600"/>
              <a:gd name="connsiteY199" fmla="*/ 3937163 h 6858000"/>
              <a:gd name="connsiteX200" fmla="*/ 3579062 w 7467600"/>
              <a:gd name="connsiteY200" fmla="*/ 4359040 h 6858000"/>
              <a:gd name="connsiteX201" fmla="*/ 3467355 w 7467600"/>
              <a:gd name="connsiteY201" fmla="*/ 3988130 h 6858000"/>
              <a:gd name="connsiteX202" fmla="*/ 3310753 w 7467600"/>
              <a:gd name="connsiteY202" fmla="*/ 3787140 h 6858000"/>
              <a:gd name="connsiteX203" fmla="*/ 3291335 w 7467600"/>
              <a:gd name="connsiteY203" fmla="*/ 3767420 h 6858000"/>
              <a:gd name="connsiteX204" fmla="*/ 1635889 w 7467600"/>
              <a:gd name="connsiteY204" fmla="*/ 3709494 h 6858000"/>
              <a:gd name="connsiteX205" fmla="*/ 1634800 w 7467600"/>
              <a:gd name="connsiteY205" fmla="*/ 3731111 h 6858000"/>
              <a:gd name="connsiteX206" fmla="*/ 1635889 w 7467600"/>
              <a:gd name="connsiteY206" fmla="*/ 3709494 h 6858000"/>
              <a:gd name="connsiteX207" fmla="*/ 1510397 w 7467600"/>
              <a:gd name="connsiteY207" fmla="*/ 3684705 h 6858000"/>
              <a:gd name="connsiteX208" fmla="*/ 1146550 w 7467600"/>
              <a:gd name="connsiteY208" fmla="*/ 3802012 h 6858000"/>
              <a:gd name="connsiteX209" fmla="*/ 698834 w 7467600"/>
              <a:gd name="connsiteY209" fmla="*/ 3952272 h 6858000"/>
              <a:gd name="connsiteX210" fmla="*/ 34256 w 7467600"/>
              <a:gd name="connsiteY210" fmla="*/ 4347603 h 6858000"/>
              <a:gd name="connsiteX211" fmla="*/ 527241 w 7467600"/>
              <a:gd name="connsiteY211" fmla="*/ 4065078 h 6858000"/>
              <a:gd name="connsiteX212" fmla="*/ 1510397 w 7467600"/>
              <a:gd name="connsiteY212" fmla="*/ 3684705 h 6858000"/>
              <a:gd name="connsiteX213" fmla="*/ 1313114 w 7467600"/>
              <a:gd name="connsiteY213" fmla="*/ 3655216 h 6858000"/>
              <a:gd name="connsiteX214" fmla="*/ 1109304 w 7467600"/>
              <a:gd name="connsiteY214" fmla="*/ 3669030 h 6858000"/>
              <a:gd name="connsiteX215" fmla="*/ 8129 w 7467600"/>
              <a:gd name="connsiteY215" fmla="*/ 4330519 h 6858000"/>
              <a:gd name="connsiteX216" fmla="*/ 687572 w 7467600"/>
              <a:gd name="connsiteY216" fmla="*/ 3925629 h 6858000"/>
              <a:gd name="connsiteX217" fmla="*/ 1138365 w 7467600"/>
              <a:gd name="connsiteY217" fmla="*/ 3774515 h 6858000"/>
              <a:gd name="connsiteX218" fmla="*/ 1505579 w 7467600"/>
              <a:gd name="connsiteY218" fmla="*/ 3655526 h 6858000"/>
              <a:gd name="connsiteX219" fmla="*/ 1313114 w 7467600"/>
              <a:gd name="connsiteY219" fmla="*/ 3655216 h 6858000"/>
              <a:gd name="connsiteX220" fmla="*/ 3655073 w 7467600"/>
              <a:gd name="connsiteY220" fmla="*/ 3650884 h 6858000"/>
              <a:gd name="connsiteX221" fmla="*/ 3989938 w 7467600"/>
              <a:gd name="connsiteY221" fmla="*/ 3991685 h 6858000"/>
              <a:gd name="connsiteX222" fmla="*/ 4393907 w 7467600"/>
              <a:gd name="connsiteY222" fmla="*/ 4261258 h 6858000"/>
              <a:gd name="connsiteX223" fmla="*/ 4648051 w 7467600"/>
              <a:gd name="connsiteY223" fmla="*/ 4374051 h 6858000"/>
              <a:gd name="connsiteX224" fmla="*/ 4383389 w 7467600"/>
              <a:gd name="connsiteY224" fmla="*/ 4184369 h 6858000"/>
              <a:gd name="connsiteX225" fmla="*/ 4165508 w 7467600"/>
              <a:gd name="connsiteY225" fmla="*/ 4035196 h 6858000"/>
              <a:gd name="connsiteX226" fmla="*/ 4068162 w 7467600"/>
              <a:gd name="connsiteY226" fmla="*/ 3953394 h 6858000"/>
              <a:gd name="connsiteX227" fmla="*/ 3981416 w 7467600"/>
              <a:gd name="connsiteY227" fmla="*/ 3880482 h 6858000"/>
              <a:gd name="connsiteX228" fmla="*/ 3800147 w 7467600"/>
              <a:gd name="connsiteY228" fmla="*/ 3749872 h 6858000"/>
              <a:gd name="connsiteX229" fmla="*/ 3655073 w 7467600"/>
              <a:gd name="connsiteY229" fmla="*/ 3650884 h 6858000"/>
              <a:gd name="connsiteX230" fmla="*/ 3670252 w 7467600"/>
              <a:gd name="connsiteY230" fmla="*/ 3622798 h 6858000"/>
              <a:gd name="connsiteX231" fmla="*/ 3817258 w 7467600"/>
              <a:gd name="connsiteY231" fmla="*/ 3723577 h 6858000"/>
              <a:gd name="connsiteX232" fmla="*/ 4000461 w 7467600"/>
              <a:gd name="connsiteY232" fmla="*/ 3855966 h 6858000"/>
              <a:gd name="connsiteX233" fmla="*/ 4088180 w 7467600"/>
              <a:gd name="connsiteY233" fmla="*/ 3929774 h 6858000"/>
              <a:gd name="connsiteX234" fmla="*/ 4184555 w 7467600"/>
              <a:gd name="connsiteY234" fmla="*/ 4010683 h 6858000"/>
              <a:gd name="connsiteX235" fmla="*/ 4399563 w 7467600"/>
              <a:gd name="connsiteY235" fmla="*/ 4158106 h 6858000"/>
              <a:gd name="connsiteX236" fmla="*/ 4684469 w 7467600"/>
              <a:gd name="connsiteY236" fmla="*/ 4364680 h 6858000"/>
              <a:gd name="connsiteX237" fmla="*/ 4690271 w 7467600"/>
              <a:gd name="connsiteY237" fmla="*/ 4370034 h 6858000"/>
              <a:gd name="connsiteX238" fmla="*/ 4136093 w 7467600"/>
              <a:gd name="connsiteY238" fmla="*/ 3858466 h 6858000"/>
              <a:gd name="connsiteX239" fmla="*/ 3670252 w 7467600"/>
              <a:gd name="connsiteY239" fmla="*/ 3622798 h 6858000"/>
              <a:gd name="connsiteX240" fmla="*/ 4440129 w 7467600"/>
              <a:gd name="connsiteY240" fmla="*/ 3448571 h 6858000"/>
              <a:gd name="connsiteX241" fmla="*/ 4856525 w 7467600"/>
              <a:gd name="connsiteY241" fmla="*/ 3915351 h 6858000"/>
              <a:gd name="connsiteX242" fmla="*/ 5059055 w 7467600"/>
              <a:gd name="connsiteY242" fmla="*/ 4108918 h 6858000"/>
              <a:gd name="connsiteX243" fmla="*/ 5290070 w 7467600"/>
              <a:gd name="connsiteY243" fmla="*/ 4263619 h 6858000"/>
              <a:gd name="connsiteX244" fmla="*/ 4834991 w 7467600"/>
              <a:gd name="connsiteY244" fmla="*/ 3830985 h 6858000"/>
              <a:gd name="connsiteX245" fmla="*/ 4440129 w 7467600"/>
              <a:gd name="connsiteY245" fmla="*/ 3448571 h 6858000"/>
              <a:gd name="connsiteX246" fmla="*/ 4441737 w 7467600"/>
              <a:gd name="connsiteY246" fmla="*/ 3399734 h 6858000"/>
              <a:gd name="connsiteX247" fmla="*/ 4431236 w 7467600"/>
              <a:gd name="connsiteY247" fmla="*/ 3400954 h 6858000"/>
              <a:gd name="connsiteX248" fmla="*/ 4557150 w 7467600"/>
              <a:gd name="connsiteY248" fmla="*/ 3510023 h 6858000"/>
              <a:gd name="connsiteX249" fmla="*/ 4856936 w 7467600"/>
              <a:gd name="connsiteY249" fmla="*/ 3809146 h 6858000"/>
              <a:gd name="connsiteX250" fmla="*/ 5111996 w 7467600"/>
              <a:gd name="connsiteY250" fmla="*/ 4065759 h 6858000"/>
              <a:gd name="connsiteX251" fmla="*/ 5388878 w 7467600"/>
              <a:gd name="connsiteY251" fmla="*/ 4300185 h 6858000"/>
              <a:gd name="connsiteX252" fmla="*/ 5425556 w 7467600"/>
              <a:gd name="connsiteY252" fmla="*/ 4308967 h 6858000"/>
              <a:gd name="connsiteX253" fmla="*/ 4943646 w 7467600"/>
              <a:gd name="connsiteY253" fmla="*/ 3822916 h 6858000"/>
              <a:gd name="connsiteX254" fmla="*/ 4594837 w 7467600"/>
              <a:gd name="connsiteY254" fmla="*/ 3532274 h 6858000"/>
              <a:gd name="connsiteX255" fmla="*/ 4441737 w 7467600"/>
              <a:gd name="connsiteY255" fmla="*/ 3399734 h 6858000"/>
              <a:gd name="connsiteX256" fmla="*/ 5425834 w 7467600"/>
              <a:gd name="connsiteY256" fmla="*/ 3162785 h 6858000"/>
              <a:gd name="connsiteX257" fmla="*/ 5401644 w 7467600"/>
              <a:gd name="connsiteY257" fmla="*/ 3617847 h 6858000"/>
              <a:gd name="connsiteX258" fmla="*/ 5467256 w 7467600"/>
              <a:gd name="connsiteY258" fmla="*/ 4175494 h 6858000"/>
              <a:gd name="connsiteX259" fmla="*/ 5448069 w 7467600"/>
              <a:gd name="connsiteY259" fmla="*/ 3567554 h 6858000"/>
              <a:gd name="connsiteX260" fmla="*/ 5425834 w 7467600"/>
              <a:gd name="connsiteY260" fmla="*/ 3162785 h 6858000"/>
              <a:gd name="connsiteX261" fmla="*/ 1318687 w 7467600"/>
              <a:gd name="connsiteY261" fmla="*/ 3113840 h 6858000"/>
              <a:gd name="connsiteX262" fmla="*/ 1066793 w 7467600"/>
              <a:gd name="connsiteY262" fmla="*/ 3212171 h 6858000"/>
              <a:gd name="connsiteX263" fmla="*/ 993319 w 7467600"/>
              <a:gd name="connsiteY263" fmla="*/ 3247648 h 6858000"/>
              <a:gd name="connsiteX264" fmla="*/ 853081 w 7467600"/>
              <a:gd name="connsiteY264" fmla="*/ 3312410 h 6858000"/>
              <a:gd name="connsiteX265" fmla="*/ 805957 w 7467600"/>
              <a:gd name="connsiteY265" fmla="*/ 3330443 h 6858000"/>
              <a:gd name="connsiteX266" fmla="*/ 1318687 w 7467600"/>
              <a:gd name="connsiteY266" fmla="*/ 3113840 h 6858000"/>
              <a:gd name="connsiteX267" fmla="*/ 5453702 w 7467600"/>
              <a:gd name="connsiteY267" fmla="*/ 3090882 h 6858000"/>
              <a:gd name="connsiteX268" fmla="*/ 5480135 w 7467600"/>
              <a:gd name="connsiteY268" fmla="*/ 3565802 h 6858000"/>
              <a:gd name="connsiteX269" fmla="*/ 5499023 w 7467600"/>
              <a:gd name="connsiteY269" fmla="*/ 4166310 h 6858000"/>
              <a:gd name="connsiteX270" fmla="*/ 5547022 w 7467600"/>
              <a:gd name="connsiteY270" fmla="*/ 3607838 h 6858000"/>
              <a:gd name="connsiteX271" fmla="*/ 5515964 w 7467600"/>
              <a:gd name="connsiteY271" fmla="*/ 3378541 h 6858000"/>
              <a:gd name="connsiteX272" fmla="*/ 5453702 w 7467600"/>
              <a:gd name="connsiteY272" fmla="*/ 3090882 h 6858000"/>
              <a:gd name="connsiteX273" fmla="*/ 1238695 w 7467600"/>
              <a:gd name="connsiteY273" fmla="*/ 3076820 h 6858000"/>
              <a:gd name="connsiteX274" fmla="*/ 716371 w 7467600"/>
              <a:gd name="connsiteY274" fmla="*/ 3293249 h 6858000"/>
              <a:gd name="connsiteX275" fmla="*/ 579522 w 7467600"/>
              <a:gd name="connsiteY275" fmla="*/ 3371759 h 6858000"/>
              <a:gd name="connsiteX276" fmla="*/ 600288 w 7467600"/>
              <a:gd name="connsiteY276" fmla="*/ 3365555 h 6858000"/>
              <a:gd name="connsiteX277" fmla="*/ 840692 w 7467600"/>
              <a:gd name="connsiteY277" fmla="*/ 3284921 h 6858000"/>
              <a:gd name="connsiteX278" fmla="*/ 979248 w 7467600"/>
              <a:gd name="connsiteY278" fmla="*/ 3221003 h 6858000"/>
              <a:gd name="connsiteX279" fmla="*/ 1053282 w 7467600"/>
              <a:gd name="connsiteY279" fmla="*/ 3185247 h 6858000"/>
              <a:gd name="connsiteX280" fmla="*/ 1320603 w 7467600"/>
              <a:gd name="connsiteY280" fmla="*/ 3081281 h 6858000"/>
              <a:gd name="connsiteX281" fmla="*/ 1238695 w 7467600"/>
              <a:gd name="connsiteY281" fmla="*/ 3076820 h 6858000"/>
              <a:gd name="connsiteX282" fmla="*/ 5425627 w 7467600"/>
              <a:gd name="connsiteY282" fmla="*/ 2954192 h 6858000"/>
              <a:gd name="connsiteX283" fmla="*/ 5470770 w 7467600"/>
              <a:gd name="connsiteY283" fmla="*/ 3005435 h 6858000"/>
              <a:gd name="connsiteX284" fmla="*/ 5519779 w 7467600"/>
              <a:gd name="connsiteY284" fmla="*/ 4359223 h 6858000"/>
              <a:gd name="connsiteX285" fmla="*/ 5520293 w 7467600"/>
              <a:gd name="connsiteY285" fmla="*/ 4360602 h 6858000"/>
              <a:gd name="connsiteX286" fmla="*/ 5767221 w 7467600"/>
              <a:gd name="connsiteY286" fmla="*/ 4665564 h 6858000"/>
              <a:gd name="connsiteX287" fmla="*/ 6937169 w 7467600"/>
              <a:gd name="connsiteY287" fmla="*/ 4815941 h 6858000"/>
              <a:gd name="connsiteX288" fmla="*/ 6953922 w 7467600"/>
              <a:gd name="connsiteY288" fmla="*/ 4890068 h 6858000"/>
              <a:gd name="connsiteX289" fmla="*/ 6071359 w 7467600"/>
              <a:gd name="connsiteY289" fmla="*/ 4770770 h 6858000"/>
              <a:gd name="connsiteX290" fmla="*/ 6038839 w 7467600"/>
              <a:gd name="connsiteY290" fmla="*/ 4764474 h 6858000"/>
              <a:gd name="connsiteX291" fmla="*/ 6038706 w 7467600"/>
              <a:gd name="connsiteY291" fmla="*/ 4763847 h 6858000"/>
              <a:gd name="connsiteX292" fmla="*/ 6037784 w 7467600"/>
              <a:gd name="connsiteY292" fmla="*/ 4764270 h 6858000"/>
              <a:gd name="connsiteX293" fmla="*/ 6038839 w 7467600"/>
              <a:gd name="connsiteY293" fmla="*/ 4764474 h 6858000"/>
              <a:gd name="connsiteX294" fmla="*/ 6040338 w 7467600"/>
              <a:gd name="connsiteY294" fmla="*/ 4771418 h 6858000"/>
              <a:gd name="connsiteX295" fmla="*/ 6024488 w 7467600"/>
              <a:gd name="connsiteY295" fmla="*/ 4809903 h 6858000"/>
              <a:gd name="connsiteX296" fmla="*/ 5599771 w 7467600"/>
              <a:gd name="connsiteY296" fmla="*/ 5509652 h 6858000"/>
              <a:gd name="connsiteX297" fmla="*/ 5548843 w 7467600"/>
              <a:gd name="connsiteY297" fmla="*/ 5563845 h 6858000"/>
              <a:gd name="connsiteX298" fmla="*/ 5940952 w 7467600"/>
              <a:gd name="connsiteY298" fmla="*/ 6250028 h 6858000"/>
              <a:gd name="connsiteX299" fmla="*/ 6043441 w 7467600"/>
              <a:gd name="connsiteY299" fmla="*/ 6665847 h 6858000"/>
              <a:gd name="connsiteX300" fmla="*/ 6093432 w 7467600"/>
              <a:gd name="connsiteY300" fmla="*/ 6858000 h 6858000"/>
              <a:gd name="connsiteX301" fmla="*/ 6034344 w 7467600"/>
              <a:gd name="connsiteY301" fmla="*/ 6858000 h 6858000"/>
              <a:gd name="connsiteX302" fmla="*/ 6026679 w 7467600"/>
              <a:gd name="connsiteY302" fmla="*/ 6836959 h 6858000"/>
              <a:gd name="connsiteX303" fmla="*/ 5800441 w 7467600"/>
              <a:gd name="connsiteY303" fmla="*/ 6335286 h 6858000"/>
              <a:gd name="connsiteX304" fmla="*/ 5526562 w 7467600"/>
              <a:gd name="connsiteY304" fmla="*/ 5705388 h 6858000"/>
              <a:gd name="connsiteX305" fmla="*/ 5519640 w 7467600"/>
              <a:gd name="connsiteY305" fmla="*/ 5683774 h 6858000"/>
              <a:gd name="connsiteX306" fmla="*/ 5844559 w 7467600"/>
              <a:gd name="connsiteY306" fmla="*/ 6553349 h 6858000"/>
              <a:gd name="connsiteX307" fmla="*/ 5975994 w 7467600"/>
              <a:gd name="connsiteY307" fmla="*/ 6858000 h 6858000"/>
              <a:gd name="connsiteX308" fmla="*/ 5898547 w 7467600"/>
              <a:gd name="connsiteY308" fmla="*/ 6858000 h 6858000"/>
              <a:gd name="connsiteX309" fmla="*/ 5682041 w 7467600"/>
              <a:gd name="connsiteY309" fmla="*/ 6355860 h 6858000"/>
              <a:gd name="connsiteX310" fmla="*/ 5461758 w 7467600"/>
              <a:gd name="connsiteY310" fmla="*/ 5820220 h 6858000"/>
              <a:gd name="connsiteX311" fmla="*/ 5237282 w 7467600"/>
              <a:gd name="connsiteY311" fmla="*/ 6579086 h 6858000"/>
              <a:gd name="connsiteX312" fmla="*/ 5115009 w 7467600"/>
              <a:gd name="connsiteY312" fmla="*/ 6858000 h 6858000"/>
              <a:gd name="connsiteX313" fmla="*/ 5028074 w 7467600"/>
              <a:gd name="connsiteY313" fmla="*/ 6858000 h 6858000"/>
              <a:gd name="connsiteX314" fmla="*/ 5079508 w 7467600"/>
              <a:gd name="connsiteY314" fmla="*/ 6749074 h 6858000"/>
              <a:gd name="connsiteX315" fmla="*/ 5371846 w 7467600"/>
              <a:gd name="connsiteY315" fmla="*/ 5924413 h 6858000"/>
              <a:gd name="connsiteX316" fmla="*/ 5270512 w 7467600"/>
              <a:gd name="connsiteY316" fmla="*/ 6138975 h 6858000"/>
              <a:gd name="connsiteX317" fmla="*/ 5062409 w 7467600"/>
              <a:gd name="connsiteY317" fmla="*/ 6653544 h 6858000"/>
              <a:gd name="connsiteX318" fmla="*/ 5036628 w 7467600"/>
              <a:gd name="connsiteY318" fmla="*/ 6754247 h 6858000"/>
              <a:gd name="connsiteX319" fmla="*/ 5009112 w 7467600"/>
              <a:gd name="connsiteY319" fmla="*/ 6858000 h 6858000"/>
              <a:gd name="connsiteX320" fmla="*/ 4976679 w 7467600"/>
              <a:gd name="connsiteY320" fmla="*/ 6858000 h 6858000"/>
              <a:gd name="connsiteX321" fmla="*/ 5006537 w 7467600"/>
              <a:gd name="connsiteY321" fmla="*/ 6747068 h 6858000"/>
              <a:gd name="connsiteX322" fmla="*/ 5032723 w 7467600"/>
              <a:gd name="connsiteY322" fmla="*/ 6644957 h 6858000"/>
              <a:gd name="connsiteX323" fmla="*/ 5242949 w 7467600"/>
              <a:gd name="connsiteY323" fmla="*/ 6125175 h 6858000"/>
              <a:gd name="connsiteX324" fmla="*/ 5286321 w 7467600"/>
              <a:gd name="connsiteY324" fmla="*/ 6033555 h 6858000"/>
              <a:gd name="connsiteX325" fmla="*/ 5008210 w 7467600"/>
              <a:gd name="connsiteY325" fmla="*/ 6649194 h 6858000"/>
              <a:gd name="connsiteX326" fmla="*/ 4986321 w 7467600"/>
              <a:gd name="connsiteY326" fmla="*/ 6765687 h 6858000"/>
              <a:gd name="connsiteX327" fmla="*/ 4973474 w 7467600"/>
              <a:gd name="connsiteY327" fmla="*/ 6858000 h 6858000"/>
              <a:gd name="connsiteX328" fmla="*/ 4907178 w 7467600"/>
              <a:gd name="connsiteY328" fmla="*/ 6858000 h 6858000"/>
              <a:gd name="connsiteX329" fmla="*/ 4910810 w 7467600"/>
              <a:gd name="connsiteY329" fmla="*/ 6829660 h 6858000"/>
              <a:gd name="connsiteX330" fmla="*/ 4987461 w 7467600"/>
              <a:gd name="connsiteY330" fmla="*/ 6432994 h 6858000"/>
              <a:gd name="connsiteX331" fmla="*/ 5179262 w 7467600"/>
              <a:gd name="connsiteY331" fmla="*/ 6035044 h 6858000"/>
              <a:gd name="connsiteX332" fmla="*/ 4689678 w 7467600"/>
              <a:gd name="connsiteY332" fmla="*/ 6440241 h 6858000"/>
              <a:gd name="connsiteX333" fmla="*/ 4477543 w 7467600"/>
              <a:gd name="connsiteY333" fmla="*/ 6674836 h 6858000"/>
              <a:gd name="connsiteX334" fmla="*/ 4329957 w 7467600"/>
              <a:gd name="connsiteY334" fmla="*/ 6858000 h 6858000"/>
              <a:gd name="connsiteX335" fmla="*/ 4218595 w 7467600"/>
              <a:gd name="connsiteY335" fmla="*/ 6858000 h 6858000"/>
              <a:gd name="connsiteX336" fmla="*/ 4368888 w 7467600"/>
              <a:gd name="connsiteY336" fmla="*/ 6668412 h 6858000"/>
              <a:gd name="connsiteX337" fmla="*/ 4563091 w 7467600"/>
              <a:gd name="connsiteY337" fmla="*/ 6442508 h 6858000"/>
              <a:gd name="connsiteX338" fmla="*/ 5387324 w 7467600"/>
              <a:gd name="connsiteY338" fmla="*/ 5705830 h 6858000"/>
              <a:gd name="connsiteX339" fmla="*/ 5073620 w 7467600"/>
              <a:gd name="connsiteY339" fmla="*/ 5955437 h 6858000"/>
              <a:gd name="connsiteX340" fmla="*/ 4689789 w 7467600"/>
              <a:gd name="connsiteY340" fmla="*/ 6268382 h 6858000"/>
              <a:gd name="connsiteX341" fmla="*/ 4418722 w 7467600"/>
              <a:gd name="connsiteY341" fmla="*/ 6570886 h 6858000"/>
              <a:gd name="connsiteX342" fmla="*/ 4214944 w 7467600"/>
              <a:gd name="connsiteY342" fmla="*/ 6858000 h 6858000"/>
              <a:gd name="connsiteX343" fmla="*/ 4177898 w 7467600"/>
              <a:gd name="connsiteY343" fmla="*/ 6858000 h 6858000"/>
              <a:gd name="connsiteX344" fmla="*/ 4391597 w 7467600"/>
              <a:gd name="connsiteY344" fmla="*/ 6556370 h 6858000"/>
              <a:gd name="connsiteX345" fmla="*/ 4668889 w 7467600"/>
              <a:gd name="connsiteY345" fmla="*/ 6246399 h 6858000"/>
              <a:gd name="connsiteX346" fmla="*/ 5055427 w 7467600"/>
              <a:gd name="connsiteY346" fmla="*/ 5931476 h 6858000"/>
              <a:gd name="connsiteX347" fmla="*/ 5371814 w 7467600"/>
              <a:gd name="connsiteY347" fmla="*/ 5678975 h 6858000"/>
              <a:gd name="connsiteX348" fmla="*/ 4987918 w 7467600"/>
              <a:gd name="connsiteY348" fmla="*/ 5838701 h 6858000"/>
              <a:gd name="connsiteX349" fmla="*/ 4317146 w 7467600"/>
              <a:gd name="connsiteY349" fmla="*/ 6587716 h 6858000"/>
              <a:gd name="connsiteX350" fmla="*/ 4171627 w 7467600"/>
              <a:gd name="connsiteY350" fmla="*/ 6858000 h 6858000"/>
              <a:gd name="connsiteX351" fmla="*/ 4081585 w 7467600"/>
              <a:gd name="connsiteY351" fmla="*/ 6858000 h 6858000"/>
              <a:gd name="connsiteX352" fmla="*/ 4238603 w 7467600"/>
              <a:gd name="connsiteY352" fmla="*/ 6559341 h 6858000"/>
              <a:gd name="connsiteX353" fmla="*/ 4778333 w 7467600"/>
              <a:gd name="connsiteY353" fmla="*/ 5873626 h 6858000"/>
              <a:gd name="connsiteX354" fmla="*/ 5414185 w 7467600"/>
              <a:gd name="connsiteY354" fmla="*/ 5573882 h 6858000"/>
              <a:gd name="connsiteX355" fmla="*/ 5959648 w 7467600"/>
              <a:gd name="connsiteY355" fmla="*/ 4760797 h 6858000"/>
              <a:gd name="connsiteX356" fmla="*/ 5355019 w 7467600"/>
              <a:gd name="connsiteY356" fmla="*/ 4734672 h 6858000"/>
              <a:gd name="connsiteX357" fmla="*/ 5083565 w 7467600"/>
              <a:gd name="connsiteY357" fmla="*/ 5179121 h 6858000"/>
              <a:gd name="connsiteX358" fmla="*/ 4713577 w 7467600"/>
              <a:gd name="connsiteY358" fmla="*/ 5616803 h 6858000"/>
              <a:gd name="connsiteX359" fmla="*/ 3989559 w 7467600"/>
              <a:gd name="connsiteY359" fmla="*/ 6145945 h 6858000"/>
              <a:gd name="connsiteX360" fmla="*/ 3939824 w 7467600"/>
              <a:gd name="connsiteY360" fmla="*/ 6066900 h 6858000"/>
              <a:gd name="connsiteX361" fmla="*/ 4584537 w 7467600"/>
              <a:gd name="connsiteY361" fmla="*/ 5324826 h 6858000"/>
              <a:gd name="connsiteX362" fmla="*/ 5037105 w 7467600"/>
              <a:gd name="connsiteY362" fmla="*/ 5088765 h 6858000"/>
              <a:gd name="connsiteX363" fmla="*/ 5039930 w 7467600"/>
              <a:gd name="connsiteY363" fmla="*/ 5089585 h 6858000"/>
              <a:gd name="connsiteX364" fmla="*/ 5263764 w 7467600"/>
              <a:gd name="connsiteY364" fmla="*/ 4735525 h 6858000"/>
              <a:gd name="connsiteX365" fmla="*/ 4086300 w 7467600"/>
              <a:gd name="connsiteY365" fmla="*/ 4884599 h 6858000"/>
              <a:gd name="connsiteX366" fmla="*/ 4085485 w 7467600"/>
              <a:gd name="connsiteY366" fmla="*/ 4899070 h 6858000"/>
              <a:gd name="connsiteX367" fmla="*/ 3871915 w 7467600"/>
              <a:gd name="connsiteY367" fmla="*/ 5253645 h 6858000"/>
              <a:gd name="connsiteX368" fmla="*/ 3799374 w 7467600"/>
              <a:gd name="connsiteY368" fmla="*/ 5466127 h 6858000"/>
              <a:gd name="connsiteX369" fmla="*/ 3498850 w 7467600"/>
              <a:gd name="connsiteY369" fmla="*/ 6661888 h 6858000"/>
              <a:gd name="connsiteX370" fmla="*/ 3399216 w 7467600"/>
              <a:gd name="connsiteY370" fmla="*/ 6858000 h 6858000"/>
              <a:gd name="connsiteX371" fmla="*/ 3303688 w 7467600"/>
              <a:gd name="connsiteY371" fmla="*/ 6858000 h 6858000"/>
              <a:gd name="connsiteX372" fmla="*/ 3391774 w 7467600"/>
              <a:gd name="connsiteY372" fmla="*/ 6697181 h 6858000"/>
              <a:gd name="connsiteX373" fmla="*/ 3735540 w 7467600"/>
              <a:gd name="connsiteY373" fmla="*/ 5546923 h 6858000"/>
              <a:gd name="connsiteX374" fmla="*/ 3729438 w 7467600"/>
              <a:gd name="connsiteY374" fmla="*/ 5569058 h 6858000"/>
              <a:gd name="connsiteX375" fmla="*/ 3707782 w 7467600"/>
              <a:gd name="connsiteY375" fmla="*/ 5644908 h 6858000"/>
              <a:gd name="connsiteX376" fmla="*/ 3583827 w 7467600"/>
              <a:gd name="connsiteY376" fmla="*/ 6039215 h 6858000"/>
              <a:gd name="connsiteX377" fmla="*/ 3547861 w 7467600"/>
              <a:gd name="connsiteY377" fmla="*/ 6129609 h 6858000"/>
              <a:gd name="connsiteX378" fmla="*/ 3490905 w 7467600"/>
              <a:gd name="connsiteY378" fmla="*/ 6277660 h 6858000"/>
              <a:gd name="connsiteX379" fmla="*/ 3455859 w 7467600"/>
              <a:gd name="connsiteY379" fmla="*/ 6391301 h 6858000"/>
              <a:gd name="connsiteX380" fmla="*/ 3429112 w 7467600"/>
              <a:gd name="connsiteY380" fmla="*/ 6479469 h 6858000"/>
              <a:gd name="connsiteX381" fmla="*/ 3304862 w 7467600"/>
              <a:gd name="connsiteY381" fmla="*/ 6796476 h 6858000"/>
              <a:gd name="connsiteX382" fmla="*/ 3276071 w 7467600"/>
              <a:gd name="connsiteY382" fmla="*/ 6858000 h 6858000"/>
              <a:gd name="connsiteX383" fmla="*/ 3240805 w 7467600"/>
              <a:gd name="connsiteY383" fmla="*/ 6858000 h 6858000"/>
              <a:gd name="connsiteX384" fmla="*/ 3275917 w 7467600"/>
              <a:gd name="connsiteY384" fmla="*/ 6783192 h 6858000"/>
              <a:gd name="connsiteX385" fmla="*/ 3399358 w 7467600"/>
              <a:gd name="connsiteY385" fmla="*/ 6469011 h 6858000"/>
              <a:gd name="connsiteX386" fmla="*/ 3425650 w 7467600"/>
              <a:gd name="connsiteY386" fmla="*/ 6381333 h 6858000"/>
              <a:gd name="connsiteX387" fmla="*/ 3460661 w 7467600"/>
              <a:gd name="connsiteY387" fmla="*/ 6266763 h 6858000"/>
              <a:gd name="connsiteX388" fmla="*/ 3518021 w 7467600"/>
              <a:gd name="connsiteY388" fmla="*/ 6117298 h 6858000"/>
              <a:gd name="connsiteX389" fmla="*/ 3554035 w 7467600"/>
              <a:gd name="connsiteY389" fmla="*/ 6027832 h 6858000"/>
              <a:gd name="connsiteX390" fmla="*/ 3677174 w 7467600"/>
              <a:gd name="connsiteY390" fmla="*/ 5636351 h 6858000"/>
              <a:gd name="connsiteX391" fmla="*/ 3698819 w 7467600"/>
              <a:gd name="connsiteY391" fmla="*/ 5560503 h 6858000"/>
              <a:gd name="connsiteX392" fmla="*/ 3702094 w 7467600"/>
              <a:gd name="connsiteY392" fmla="*/ 5549194 h 6858000"/>
              <a:gd name="connsiteX393" fmla="*/ 3398355 w 7467600"/>
              <a:gd name="connsiteY393" fmla="*/ 6094603 h 6858000"/>
              <a:gd name="connsiteX394" fmla="*/ 3193941 w 7467600"/>
              <a:gd name="connsiteY394" fmla="*/ 6798775 h 6858000"/>
              <a:gd name="connsiteX395" fmla="*/ 3184140 w 7467600"/>
              <a:gd name="connsiteY395" fmla="*/ 6858000 h 6858000"/>
              <a:gd name="connsiteX396" fmla="*/ 3099978 w 7467600"/>
              <a:gd name="connsiteY396" fmla="*/ 6858000 h 6858000"/>
              <a:gd name="connsiteX397" fmla="*/ 3101556 w 7467600"/>
              <a:gd name="connsiteY397" fmla="*/ 6843337 h 6858000"/>
              <a:gd name="connsiteX398" fmla="*/ 3370162 w 7467600"/>
              <a:gd name="connsiteY398" fmla="*/ 5785550 h 6858000"/>
              <a:gd name="connsiteX399" fmla="*/ 3746477 w 7467600"/>
              <a:gd name="connsiteY399" fmla="*/ 5377889 h 6858000"/>
              <a:gd name="connsiteX400" fmla="*/ 3863399 w 7467600"/>
              <a:gd name="connsiteY400" fmla="*/ 5087257 h 6858000"/>
              <a:gd name="connsiteX401" fmla="*/ 3968712 w 7467600"/>
              <a:gd name="connsiteY401" fmla="*/ 4913989 h 6858000"/>
              <a:gd name="connsiteX402" fmla="*/ 2792390 w 7467600"/>
              <a:gd name="connsiteY402" fmla="*/ 5382974 h 6858000"/>
              <a:gd name="connsiteX403" fmla="*/ 2714982 w 7467600"/>
              <a:gd name="connsiteY403" fmla="*/ 5427051 h 6858000"/>
              <a:gd name="connsiteX404" fmla="*/ 2813361 w 7467600"/>
              <a:gd name="connsiteY404" fmla="*/ 6023912 h 6858000"/>
              <a:gd name="connsiteX405" fmla="*/ 2688430 w 7467600"/>
              <a:gd name="connsiteY405" fmla="*/ 6801564 h 6858000"/>
              <a:gd name="connsiteX406" fmla="*/ 2629626 w 7467600"/>
              <a:gd name="connsiteY406" fmla="*/ 6763394 h 6858000"/>
              <a:gd name="connsiteX407" fmla="*/ 2565328 w 7467600"/>
              <a:gd name="connsiteY407" fmla="*/ 5516399 h 6858000"/>
              <a:gd name="connsiteX408" fmla="*/ 1922999 w 7467600"/>
              <a:gd name="connsiteY408" fmla="*/ 5980343 h 6858000"/>
              <a:gd name="connsiteX409" fmla="*/ 1950261 w 7467600"/>
              <a:gd name="connsiteY409" fmla="*/ 6405858 h 6858000"/>
              <a:gd name="connsiteX410" fmla="*/ 2365554 w 7467600"/>
              <a:gd name="connsiteY410" fmla="*/ 6759107 h 6858000"/>
              <a:gd name="connsiteX411" fmla="*/ 2424142 w 7467600"/>
              <a:gd name="connsiteY411" fmla="*/ 6858000 h 6858000"/>
              <a:gd name="connsiteX412" fmla="*/ 2395994 w 7467600"/>
              <a:gd name="connsiteY412" fmla="*/ 6858000 h 6858000"/>
              <a:gd name="connsiteX413" fmla="*/ 2392863 w 7467600"/>
              <a:gd name="connsiteY413" fmla="*/ 6852964 h 6858000"/>
              <a:gd name="connsiteX414" fmla="*/ 2017589 w 7467600"/>
              <a:gd name="connsiteY414" fmla="*/ 6493982 h 6858000"/>
              <a:gd name="connsiteX415" fmla="*/ 2147336 w 7467600"/>
              <a:gd name="connsiteY415" fmla="*/ 6594052 h 6858000"/>
              <a:gd name="connsiteX416" fmla="*/ 2207047 w 7467600"/>
              <a:gd name="connsiteY416" fmla="*/ 6654540 h 6858000"/>
              <a:gd name="connsiteX417" fmla="*/ 2299106 w 7467600"/>
              <a:gd name="connsiteY417" fmla="*/ 6778931 h 6858000"/>
              <a:gd name="connsiteX418" fmla="*/ 2314430 w 7467600"/>
              <a:gd name="connsiteY418" fmla="*/ 6801144 h 6858000"/>
              <a:gd name="connsiteX419" fmla="*/ 2352406 w 7467600"/>
              <a:gd name="connsiteY419" fmla="*/ 6858000 h 6858000"/>
              <a:gd name="connsiteX420" fmla="*/ 2314492 w 7467600"/>
              <a:gd name="connsiteY420" fmla="*/ 6858000 h 6858000"/>
              <a:gd name="connsiteX421" fmla="*/ 2288095 w 7467600"/>
              <a:gd name="connsiteY421" fmla="*/ 6818030 h 6858000"/>
              <a:gd name="connsiteX422" fmla="*/ 2272768 w 7467600"/>
              <a:gd name="connsiteY422" fmla="*/ 6795822 h 6858000"/>
              <a:gd name="connsiteX423" fmla="*/ 2182715 w 7467600"/>
              <a:gd name="connsiteY423" fmla="*/ 6675071 h 6858000"/>
              <a:gd name="connsiteX424" fmla="*/ 2032061 w 7467600"/>
              <a:gd name="connsiteY424" fmla="*/ 6541380 h 6858000"/>
              <a:gd name="connsiteX425" fmla="*/ 2257220 w 7467600"/>
              <a:gd name="connsiteY425" fmla="*/ 6826257 h 6858000"/>
              <a:gd name="connsiteX426" fmla="*/ 2281324 w 7467600"/>
              <a:gd name="connsiteY426" fmla="*/ 6858000 h 6858000"/>
              <a:gd name="connsiteX427" fmla="*/ 2242860 w 7467600"/>
              <a:gd name="connsiteY427" fmla="*/ 6858000 h 6858000"/>
              <a:gd name="connsiteX428" fmla="*/ 2232818 w 7467600"/>
              <a:gd name="connsiteY428" fmla="*/ 6844926 h 6858000"/>
              <a:gd name="connsiteX429" fmla="*/ 1990172 w 7467600"/>
              <a:gd name="connsiteY429" fmla="*/ 6542121 h 6858000"/>
              <a:gd name="connsiteX430" fmla="*/ 2124090 w 7467600"/>
              <a:gd name="connsiteY430" fmla="*/ 6761017 h 6858000"/>
              <a:gd name="connsiteX431" fmla="*/ 2200380 w 7467600"/>
              <a:gd name="connsiteY431" fmla="*/ 6858000 h 6858000"/>
              <a:gd name="connsiteX432" fmla="*/ 2147507 w 7467600"/>
              <a:gd name="connsiteY432" fmla="*/ 6858000 h 6858000"/>
              <a:gd name="connsiteX433" fmla="*/ 2070668 w 7467600"/>
              <a:gd name="connsiteY433" fmla="*/ 6761520 h 6858000"/>
              <a:gd name="connsiteX434" fmla="*/ 1975142 w 7467600"/>
              <a:gd name="connsiteY434" fmla="*/ 6585570 h 6858000"/>
              <a:gd name="connsiteX435" fmla="*/ 2050035 w 7467600"/>
              <a:gd name="connsiteY435" fmla="*/ 6813345 h 6858000"/>
              <a:gd name="connsiteX436" fmla="*/ 2063025 w 7467600"/>
              <a:gd name="connsiteY436" fmla="*/ 6858000 h 6858000"/>
              <a:gd name="connsiteX437" fmla="*/ 2021675 w 7467600"/>
              <a:gd name="connsiteY437" fmla="*/ 6858000 h 6858000"/>
              <a:gd name="connsiteX438" fmla="*/ 2019308 w 7467600"/>
              <a:gd name="connsiteY438" fmla="*/ 6847118 h 6858000"/>
              <a:gd name="connsiteX439" fmla="*/ 1938835 w 7467600"/>
              <a:gd name="connsiteY439" fmla="*/ 6551160 h 6858000"/>
              <a:gd name="connsiteX440" fmla="*/ 1953230 w 7467600"/>
              <a:gd name="connsiteY440" fmla="*/ 6759699 h 6858000"/>
              <a:gd name="connsiteX441" fmla="*/ 1956763 w 7467600"/>
              <a:gd name="connsiteY441" fmla="*/ 6778191 h 6858000"/>
              <a:gd name="connsiteX442" fmla="*/ 1967925 w 7467600"/>
              <a:gd name="connsiteY442" fmla="*/ 6858000 h 6858000"/>
              <a:gd name="connsiteX443" fmla="*/ 1936622 w 7467600"/>
              <a:gd name="connsiteY443" fmla="*/ 6858000 h 6858000"/>
              <a:gd name="connsiteX444" fmla="*/ 1926261 w 7467600"/>
              <a:gd name="connsiteY444" fmla="*/ 6784064 h 6858000"/>
              <a:gd name="connsiteX445" fmla="*/ 1922724 w 7467600"/>
              <a:gd name="connsiteY445" fmla="*/ 6765577 h 6858000"/>
              <a:gd name="connsiteX446" fmla="*/ 1904650 w 7467600"/>
              <a:gd name="connsiteY446" fmla="*/ 6639616 h 6858000"/>
              <a:gd name="connsiteX447" fmla="*/ 1885273 w 7467600"/>
              <a:gd name="connsiteY447" fmla="*/ 6858000 h 6858000"/>
              <a:gd name="connsiteX448" fmla="*/ 1854363 w 7467600"/>
              <a:gd name="connsiteY448" fmla="*/ 6858000 h 6858000"/>
              <a:gd name="connsiteX449" fmla="*/ 1880391 w 7467600"/>
              <a:gd name="connsiteY449" fmla="*/ 6603796 h 6858000"/>
              <a:gd name="connsiteX450" fmla="*/ 1818273 w 7467600"/>
              <a:gd name="connsiteY450" fmla="*/ 6715729 h 6858000"/>
              <a:gd name="connsiteX451" fmla="*/ 1794691 w 7467600"/>
              <a:gd name="connsiteY451" fmla="*/ 6843239 h 6858000"/>
              <a:gd name="connsiteX452" fmla="*/ 1794914 w 7467600"/>
              <a:gd name="connsiteY452" fmla="*/ 6858000 h 6858000"/>
              <a:gd name="connsiteX453" fmla="*/ 1746128 w 7467600"/>
              <a:gd name="connsiteY453" fmla="*/ 6858000 h 6858000"/>
              <a:gd name="connsiteX454" fmla="*/ 1753934 w 7467600"/>
              <a:gd name="connsiteY454" fmla="*/ 6724796 h 6858000"/>
              <a:gd name="connsiteX455" fmla="*/ 1792053 w 7467600"/>
              <a:gd name="connsiteY455" fmla="*/ 6572396 h 6858000"/>
              <a:gd name="connsiteX456" fmla="*/ 1862248 w 7467600"/>
              <a:gd name="connsiteY456" fmla="*/ 6266397 h 6858000"/>
              <a:gd name="connsiteX457" fmla="*/ 1862250 w 7467600"/>
              <a:gd name="connsiteY457" fmla="*/ 6033531 h 6858000"/>
              <a:gd name="connsiteX458" fmla="*/ 1211999 w 7467600"/>
              <a:gd name="connsiteY458" fmla="*/ 6683610 h 6858000"/>
              <a:gd name="connsiteX459" fmla="*/ 1213266 w 7467600"/>
              <a:gd name="connsiteY459" fmla="*/ 6691947 h 6858000"/>
              <a:gd name="connsiteX460" fmla="*/ 1203370 w 7467600"/>
              <a:gd name="connsiteY460" fmla="*/ 6850676 h 6858000"/>
              <a:gd name="connsiteX461" fmla="*/ 1203671 w 7467600"/>
              <a:gd name="connsiteY461" fmla="*/ 6858000 h 6858000"/>
              <a:gd name="connsiteX462" fmla="*/ 1143180 w 7467600"/>
              <a:gd name="connsiteY462" fmla="*/ 6858000 h 6858000"/>
              <a:gd name="connsiteX463" fmla="*/ 1142176 w 7467600"/>
              <a:gd name="connsiteY463" fmla="*/ 6766045 h 6858000"/>
              <a:gd name="connsiteX464" fmla="*/ 1067484 w 7467600"/>
              <a:gd name="connsiteY464" fmla="*/ 6858000 h 6858000"/>
              <a:gd name="connsiteX465" fmla="*/ 953928 w 7467600"/>
              <a:gd name="connsiteY465" fmla="*/ 6858000 h 6858000"/>
              <a:gd name="connsiteX466" fmla="*/ 959715 w 7467600"/>
              <a:gd name="connsiteY466" fmla="*/ 6850185 h 6858000"/>
              <a:gd name="connsiteX467" fmla="*/ 1483788 w 7467600"/>
              <a:gd name="connsiteY467" fmla="*/ 6259174 h 6858000"/>
              <a:gd name="connsiteX468" fmla="*/ 1100671 w 7467600"/>
              <a:gd name="connsiteY468" fmla="*/ 6252137 h 6858000"/>
              <a:gd name="connsiteX469" fmla="*/ 1090144 w 7467600"/>
              <a:gd name="connsiteY469" fmla="*/ 6256748 h 6858000"/>
              <a:gd name="connsiteX470" fmla="*/ 1095872 w 7467600"/>
              <a:gd name="connsiteY470" fmla="*/ 6271892 h 6858000"/>
              <a:gd name="connsiteX471" fmla="*/ 262785 w 7467600"/>
              <a:gd name="connsiteY471" fmla="*/ 6845450 h 6858000"/>
              <a:gd name="connsiteX472" fmla="*/ 209968 w 7467600"/>
              <a:gd name="connsiteY472" fmla="*/ 6770713 h 6858000"/>
              <a:gd name="connsiteX473" fmla="*/ 873460 w 7467600"/>
              <a:gd name="connsiteY473" fmla="*/ 6253768 h 6858000"/>
              <a:gd name="connsiteX474" fmla="*/ 192686 w 7467600"/>
              <a:gd name="connsiteY474" fmla="*/ 5849257 h 6858000"/>
              <a:gd name="connsiteX475" fmla="*/ 4696 w 7467600"/>
              <a:gd name="connsiteY475" fmla="*/ 5697668 h 6858000"/>
              <a:gd name="connsiteX476" fmla="*/ 0 w 7467600"/>
              <a:gd name="connsiteY476" fmla="*/ 5689984 h 6858000"/>
              <a:gd name="connsiteX477" fmla="*/ 0 w 7467600"/>
              <a:gd name="connsiteY477" fmla="*/ 5513472 h 6858000"/>
              <a:gd name="connsiteX478" fmla="*/ 174101 w 7467600"/>
              <a:gd name="connsiteY478" fmla="*/ 5620277 h 6858000"/>
              <a:gd name="connsiteX479" fmla="*/ 891800 w 7467600"/>
              <a:gd name="connsiteY479" fmla="*/ 6036935 h 6858000"/>
              <a:gd name="connsiteX480" fmla="*/ 1072219 w 7467600"/>
              <a:gd name="connsiteY480" fmla="*/ 6169443 h 6858000"/>
              <a:gd name="connsiteX481" fmla="*/ 1074117 w 7467600"/>
              <a:gd name="connsiteY481" fmla="*/ 6170301 h 6858000"/>
              <a:gd name="connsiteX482" fmla="*/ 1083114 w 7467600"/>
              <a:gd name="connsiteY482" fmla="*/ 6174131 h 6858000"/>
              <a:gd name="connsiteX483" fmla="*/ 1543010 w 7467600"/>
              <a:gd name="connsiteY483" fmla="*/ 6191140 h 6858000"/>
              <a:gd name="connsiteX484" fmla="*/ 1551080 w 7467600"/>
              <a:gd name="connsiteY484" fmla="*/ 6195006 h 6858000"/>
              <a:gd name="connsiteX485" fmla="*/ 2345443 w 7467600"/>
              <a:gd name="connsiteY485" fmla="*/ 5549882 h 6858000"/>
              <a:gd name="connsiteX486" fmla="*/ 1721499 w 7467600"/>
              <a:gd name="connsiteY486" fmla="*/ 5599969 h 6858000"/>
              <a:gd name="connsiteX487" fmla="*/ 767716 w 7467600"/>
              <a:gd name="connsiteY487" fmla="*/ 5472768 h 6858000"/>
              <a:gd name="connsiteX488" fmla="*/ 722147 w 7467600"/>
              <a:gd name="connsiteY488" fmla="*/ 5393091 h 6858000"/>
              <a:gd name="connsiteX489" fmla="*/ 1485552 w 7467600"/>
              <a:gd name="connsiteY489" fmla="*/ 5313202 h 6858000"/>
              <a:gd name="connsiteX490" fmla="*/ 2143004 w 7467600"/>
              <a:gd name="connsiteY490" fmla="*/ 5402420 h 6858000"/>
              <a:gd name="connsiteX491" fmla="*/ 1933391 w 7467600"/>
              <a:gd name="connsiteY491" fmla="*/ 5156971 h 6858000"/>
              <a:gd name="connsiteX492" fmla="*/ 1827118 w 7467600"/>
              <a:gd name="connsiteY492" fmla="*/ 4968410 h 6858000"/>
              <a:gd name="connsiteX493" fmla="*/ 1837349 w 7467600"/>
              <a:gd name="connsiteY493" fmla="*/ 4956357 h 6858000"/>
              <a:gd name="connsiteX494" fmla="*/ 2162835 w 7467600"/>
              <a:gd name="connsiteY494" fmla="*/ 5187853 h 6858000"/>
              <a:gd name="connsiteX495" fmla="*/ 2257167 w 7467600"/>
              <a:gd name="connsiteY495" fmla="*/ 5462123 h 6858000"/>
              <a:gd name="connsiteX496" fmla="*/ 2261598 w 7467600"/>
              <a:gd name="connsiteY496" fmla="*/ 5467998 h 6858000"/>
              <a:gd name="connsiteX497" fmla="*/ 2437177 w 7467600"/>
              <a:gd name="connsiteY497" fmla="*/ 5479608 h 6858000"/>
              <a:gd name="connsiteX498" fmla="*/ 2445247 w 7467600"/>
              <a:gd name="connsiteY498" fmla="*/ 5483476 h 6858000"/>
              <a:gd name="connsiteX499" fmla="*/ 2743626 w 7467600"/>
              <a:gd name="connsiteY499" fmla="*/ 5304819 h 6858000"/>
              <a:gd name="connsiteX500" fmla="*/ 3048102 w 7467600"/>
              <a:gd name="connsiteY500" fmla="*/ 5150595 h 6858000"/>
              <a:gd name="connsiteX501" fmla="*/ 1799414 w 7467600"/>
              <a:gd name="connsiteY501" fmla="*/ 4694732 h 6858000"/>
              <a:gd name="connsiteX502" fmla="*/ 1771735 w 7467600"/>
              <a:gd name="connsiteY502" fmla="*/ 4619929 h 6858000"/>
              <a:gd name="connsiteX503" fmla="*/ 3104273 w 7467600"/>
              <a:gd name="connsiteY503" fmla="*/ 5076159 h 6858000"/>
              <a:gd name="connsiteX504" fmla="*/ 3113245 w 7467600"/>
              <a:gd name="connsiteY504" fmla="*/ 5090705 h 6858000"/>
              <a:gd name="connsiteX505" fmla="*/ 3126294 w 7467600"/>
              <a:gd name="connsiteY505" fmla="*/ 5114400 h 6858000"/>
              <a:gd name="connsiteX506" fmla="*/ 3937433 w 7467600"/>
              <a:gd name="connsiteY506" fmla="*/ 4830473 h 6858000"/>
              <a:gd name="connsiteX507" fmla="*/ 3590475 w 7467600"/>
              <a:gd name="connsiteY507" fmla="*/ 4597974 h 6858000"/>
              <a:gd name="connsiteX508" fmla="*/ 3100264 w 7467600"/>
              <a:gd name="connsiteY508" fmla="*/ 4579845 h 6858000"/>
              <a:gd name="connsiteX509" fmla="*/ 2183576 w 7467600"/>
              <a:gd name="connsiteY509" fmla="*/ 4227150 h 6858000"/>
              <a:gd name="connsiteX510" fmla="*/ 2151029 w 7467600"/>
              <a:gd name="connsiteY510" fmla="*/ 4146947 h 6858000"/>
              <a:gd name="connsiteX511" fmla="*/ 3563434 w 7467600"/>
              <a:gd name="connsiteY511" fmla="*/ 4469115 h 6858000"/>
              <a:gd name="connsiteX512" fmla="*/ 3177952 w 7467600"/>
              <a:gd name="connsiteY512" fmla="*/ 3657386 h 6858000"/>
              <a:gd name="connsiteX513" fmla="*/ 3189263 w 7467600"/>
              <a:gd name="connsiteY513" fmla="*/ 3625726 h 6858000"/>
              <a:gd name="connsiteX514" fmla="*/ 3560912 w 7467600"/>
              <a:gd name="connsiteY514" fmla="*/ 4079863 h 6858000"/>
              <a:gd name="connsiteX515" fmla="*/ 3626636 w 7467600"/>
              <a:gd name="connsiteY515" fmla="*/ 4512230 h 6858000"/>
              <a:gd name="connsiteX516" fmla="*/ 3653088 w 7467600"/>
              <a:gd name="connsiteY516" fmla="*/ 4521417 h 6858000"/>
              <a:gd name="connsiteX517" fmla="*/ 3988128 w 7467600"/>
              <a:gd name="connsiteY517" fmla="*/ 4817267 h 6858000"/>
              <a:gd name="connsiteX518" fmla="*/ 4830582 w 7467600"/>
              <a:gd name="connsiteY518" fmla="*/ 4676000 h 6858000"/>
              <a:gd name="connsiteX519" fmla="*/ 4830100 w 7467600"/>
              <a:gd name="connsiteY519" fmla="*/ 4675554 h 6858000"/>
              <a:gd name="connsiteX520" fmla="*/ 4036318 w 7467600"/>
              <a:gd name="connsiteY520" fmla="*/ 4147013 h 6858000"/>
              <a:gd name="connsiteX521" fmla="*/ 3432098 w 7467600"/>
              <a:gd name="connsiteY521" fmla="*/ 3537312 h 6858000"/>
              <a:gd name="connsiteX522" fmla="*/ 3446761 w 7467600"/>
              <a:gd name="connsiteY522" fmla="*/ 3461278 h 6858000"/>
              <a:gd name="connsiteX523" fmla="*/ 4419733 w 7467600"/>
              <a:gd name="connsiteY523" fmla="*/ 3963555 h 6858000"/>
              <a:gd name="connsiteX524" fmla="*/ 4781371 w 7467600"/>
              <a:gd name="connsiteY524" fmla="*/ 4458604 h 6858000"/>
              <a:gd name="connsiteX525" fmla="*/ 4780440 w 7467600"/>
              <a:gd name="connsiteY525" fmla="*/ 4470290 h 6858000"/>
              <a:gd name="connsiteX526" fmla="*/ 4898954 w 7467600"/>
              <a:gd name="connsiteY526" fmla="*/ 4662092 h 6858000"/>
              <a:gd name="connsiteX527" fmla="*/ 4900699 w 7467600"/>
              <a:gd name="connsiteY527" fmla="*/ 4670867 h 6858000"/>
              <a:gd name="connsiteX528" fmla="*/ 5714511 w 7467600"/>
              <a:gd name="connsiteY528" fmla="*/ 4663483 h 6858000"/>
              <a:gd name="connsiteX529" fmla="*/ 5464793 w 7467600"/>
              <a:gd name="connsiteY529" fmla="*/ 4393556 h 6858000"/>
              <a:gd name="connsiteX530" fmla="*/ 5461897 w 7467600"/>
              <a:gd name="connsiteY530" fmla="*/ 4390879 h 6858000"/>
              <a:gd name="connsiteX531" fmla="*/ 4294126 w 7467600"/>
              <a:gd name="connsiteY531" fmla="*/ 3303048 h 6858000"/>
              <a:gd name="connsiteX532" fmla="*/ 4305321 w 7467600"/>
              <a:gd name="connsiteY532" fmla="*/ 3256953 h 6858000"/>
              <a:gd name="connsiteX533" fmla="*/ 4949299 w 7467600"/>
              <a:gd name="connsiteY533" fmla="*/ 3766336 h 6858000"/>
              <a:gd name="connsiteX534" fmla="*/ 5291452 w 7467600"/>
              <a:gd name="connsiteY534" fmla="*/ 4076801 h 6858000"/>
              <a:gd name="connsiteX535" fmla="*/ 5434998 w 7467600"/>
              <a:gd name="connsiteY535" fmla="*/ 4254100 h 6858000"/>
              <a:gd name="connsiteX536" fmla="*/ 5351015 w 7467600"/>
              <a:gd name="connsiteY536" fmla="*/ 3760989 h 6858000"/>
              <a:gd name="connsiteX537" fmla="*/ 5413780 w 7467600"/>
              <a:gd name="connsiteY537" fmla="*/ 2966265 h 6858000"/>
              <a:gd name="connsiteX538" fmla="*/ 5425627 w 7467600"/>
              <a:gd name="connsiteY538" fmla="*/ 2954192 h 6858000"/>
              <a:gd name="connsiteX539" fmla="*/ 6604735 w 7467600"/>
              <a:gd name="connsiteY539" fmla="*/ 2041381 h 6858000"/>
              <a:gd name="connsiteX540" fmla="*/ 7204487 w 7467600"/>
              <a:gd name="connsiteY540" fmla="*/ 2742112 h 6858000"/>
              <a:gd name="connsiteX541" fmla="*/ 7131592 w 7467600"/>
              <a:gd name="connsiteY541" fmla="*/ 2672096 h 6858000"/>
              <a:gd name="connsiteX542" fmla="*/ 6996344 w 7467600"/>
              <a:gd name="connsiteY542" fmla="*/ 2518310 h 6858000"/>
              <a:gd name="connsiteX543" fmla="*/ 6735495 w 7467600"/>
              <a:gd name="connsiteY543" fmla="*/ 2196890 h 6858000"/>
              <a:gd name="connsiteX544" fmla="*/ 6721901 w 7467600"/>
              <a:gd name="connsiteY544" fmla="*/ 2179274 h 6858000"/>
              <a:gd name="connsiteX545" fmla="*/ 6604735 w 7467600"/>
              <a:gd name="connsiteY545" fmla="*/ 2041381 h 6858000"/>
              <a:gd name="connsiteX546" fmla="*/ 6591670 w 7467600"/>
              <a:gd name="connsiteY546" fmla="*/ 1988277 h 6858000"/>
              <a:gd name="connsiteX547" fmla="*/ 6747349 w 7467600"/>
              <a:gd name="connsiteY547" fmla="*/ 2160069 h 6858000"/>
              <a:gd name="connsiteX548" fmla="*/ 6760943 w 7467600"/>
              <a:gd name="connsiteY548" fmla="*/ 2177686 h 6858000"/>
              <a:gd name="connsiteX549" fmla="*/ 7021065 w 7467600"/>
              <a:gd name="connsiteY549" fmla="*/ 2498102 h 6858000"/>
              <a:gd name="connsiteX550" fmla="*/ 7155223 w 7467600"/>
              <a:gd name="connsiteY550" fmla="*/ 2650386 h 6858000"/>
              <a:gd name="connsiteX551" fmla="*/ 7203167 w 7467600"/>
              <a:gd name="connsiteY551" fmla="*/ 2697288 h 6858000"/>
              <a:gd name="connsiteX552" fmla="*/ 6937703 w 7467600"/>
              <a:gd name="connsiteY552" fmla="*/ 2321981 h 6858000"/>
              <a:gd name="connsiteX553" fmla="*/ 6591670 w 7467600"/>
              <a:gd name="connsiteY553" fmla="*/ 1988277 h 6858000"/>
              <a:gd name="connsiteX554" fmla="*/ 5798671 w 7467600"/>
              <a:gd name="connsiteY554" fmla="*/ 1981601 h 6858000"/>
              <a:gd name="connsiteX555" fmla="*/ 5754709 w 7467600"/>
              <a:gd name="connsiteY555" fmla="*/ 2071454 h 6858000"/>
              <a:gd name="connsiteX556" fmla="*/ 5763044 w 7467600"/>
              <a:gd name="connsiteY556" fmla="*/ 2842206 h 6858000"/>
              <a:gd name="connsiteX557" fmla="*/ 5764974 w 7467600"/>
              <a:gd name="connsiteY557" fmla="*/ 2799609 h 6858000"/>
              <a:gd name="connsiteX558" fmla="*/ 5767665 w 7467600"/>
              <a:gd name="connsiteY558" fmla="*/ 2666409 h 6858000"/>
              <a:gd name="connsiteX559" fmla="*/ 5763055 w 7467600"/>
              <a:gd name="connsiteY559" fmla="*/ 2579705 h 6858000"/>
              <a:gd name="connsiteX560" fmla="*/ 5758079 w 7467600"/>
              <a:gd name="connsiteY560" fmla="*/ 2492508 h 6858000"/>
              <a:gd name="connsiteX561" fmla="*/ 5779325 w 7467600"/>
              <a:gd name="connsiteY561" fmla="*/ 2197069 h 6858000"/>
              <a:gd name="connsiteX562" fmla="*/ 5798671 w 7467600"/>
              <a:gd name="connsiteY562" fmla="*/ 1981601 h 6858000"/>
              <a:gd name="connsiteX563" fmla="*/ 5829202 w 7467600"/>
              <a:gd name="connsiteY563" fmla="*/ 1971679 h 6858000"/>
              <a:gd name="connsiteX564" fmla="*/ 5809558 w 7467600"/>
              <a:gd name="connsiteY564" fmla="*/ 2198043 h 6858000"/>
              <a:gd name="connsiteX565" fmla="*/ 5788653 w 7467600"/>
              <a:gd name="connsiteY565" fmla="*/ 2489430 h 6858000"/>
              <a:gd name="connsiteX566" fmla="*/ 5793439 w 7467600"/>
              <a:gd name="connsiteY566" fmla="*/ 2575235 h 6858000"/>
              <a:gd name="connsiteX567" fmla="*/ 5796837 w 7467600"/>
              <a:gd name="connsiteY567" fmla="*/ 2637633 h 6858000"/>
              <a:gd name="connsiteX568" fmla="*/ 5818614 w 7467600"/>
              <a:gd name="connsiteY568" fmla="*/ 2473055 h 6858000"/>
              <a:gd name="connsiteX569" fmla="*/ 5829202 w 7467600"/>
              <a:gd name="connsiteY569" fmla="*/ 1971679 h 6858000"/>
              <a:gd name="connsiteX570" fmla="*/ 5911389 w 7467600"/>
              <a:gd name="connsiteY570" fmla="*/ 1898371 h 6858000"/>
              <a:gd name="connsiteX571" fmla="*/ 6237627 w 7467600"/>
              <a:gd name="connsiteY571" fmla="*/ 2231921 h 6858000"/>
              <a:gd name="connsiteX572" fmla="*/ 5911389 w 7467600"/>
              <a:gd name="connsiteY572" fmla="*/ 1898371 h 6858000"/>
              <a:gd name="connsiteX573" fmla="*/ 6944437 w 7467600"/>
              <a:gd name="connsiteY573" fmla="*/ 1575402 h 6858000"/>
              <a:gd name="connsiteX574" fmla="*/ 6304730 w 7467600"/>
              <a:gd name="connsiteY574" fmla="*/ 1766654 h 6858000"/>
              <a:gd name="connsiteX575" fmla="*/ 6944437 w 7467600"/>
              <a:gd name="connsiteY575" fmla="*/ 1575402 h 6858000"/>
              <a:gd name="connsiteX576" fmla="*/ 7019523 w 7467600"/>
              <a:gd name="connsiteY576" fmla="*/ 1519450 h 6858000"/>
              <a:gd name="connsiteX577" fmla="*/ 6298091 w 7467600"/>
              <a:gd name="connsiteY577" fmla="*/ 1737122 h 6858000"/>
              <a:gd name="connsiteX578" fmla="*/ 7019523 w 7467600"/>
              <a:gd name="connsiteY578" fmla="*/ 1519450 h 6858000"/>
              <a:gd name="connsiteX579" fmla="*/ 2399523 w 7467600"/>
              <a:gd name="connsiteY579" fmla="*/ 1428234 h 6858000"/>
              <a:gd name="connsiteX580" fmla="*/ 2224982 w 7467600"/>
              <a:gd name="connsiteY580" fmla="*/ 1826201 h 6858000"/>
              <a:gd name="connsiteX581" fmla="*/ 2096099 w 7467600"/>
              <a:gd name="connsiteY581" fmla="*/ 2345900 h 6858000"/>
              <a:gd name="connsiteX582" fmla="*/ 2283317 w 7467600"/>
              <a:gd name="connsiteY582" fmla="*/ 1796925 h 6858000"/>
              <a:gd name="connsiteX583" fmla="*/ 2399523 w 7467600"/>
              <a:gd name="connsiteY583" fmla="*/ 1428234 h 6858000"/>
              <a:gd name="connsiteX584" fmla="*/ 2448558 w 7467600"/>
              <a:gd name="connsiteY584" fmla="*/ 1373435 h 6858000"/>
              <a:gd name="connsiteX585" fmla="*/ 2312521 w 7467600"/>
              <a:gd name="connsiteY585" fmla="*/ 1806140 h 6858000"/>
              <a:gd name="connsiteX586" fmla="*/ 2127533 w 7467600"/>
              <a:gd name="connsiteY586" fmla="*/ 2348380 h 6858000"/>
              <a:gd name="connsiteX587" fmla="*/ 2358080 w 7467600"/>
              <a:gd name="connsiteY587" fmla="*/ 1866134 h 6858000"/>
              <a:gd name="connsiteX588" fmla="*/ 2407436 w 7467600"/>
              <a:gd name="connsiteY588" fmla="*/ 1651070 h 6858000"/>
              <a:gd name="connsiteX589" fmla="*/ 2448558 w 7467600"/>
              <a:gd name="connsiteY589" fmla="*/ 1373435 h 6858000"/>
              <a:gd name="connsiteX590" fmla="*/ 278707 w 7467600"/>
              <a:gd name="connsiteY590" fmla="*/ 1352270 h 6858000"/>
              <a:gd name="connsiteX591" fmla="*/ 321570 w 7467600"/>
              <a:gd name="connsiteY591" fmla="*/ 1861610 h 6858000"/>
              <a:gd name="connsiteX592" fmla="*/ 294281 w 7467600"/>
              <a:gd name="connsiteY592" fmla="*/ 1440658 h 6858000"/>
              <a:gd name="connsiteX593" fmla="*/ 278707 w 7467600"/>
              <a:gd name="connsiteY593" fmla="*/ 1352270 h 6858000"/>
              <a:gd name="connsiteX594" fmla="*/ 1423821 w 7467600"/>
              <a:gd name="connsiteY594" fmla="*/ 1351958 h 6858000"/>
              <a:gd name="connsiteX595" fmla="*/ 1638521 w 7467600"/>
              <a:gd name="connsiteY595" fmla="*/ 1908470 h 6858000"/>
              <a:gd name="connsiteX596" fmla="*/ 1754199 w 7467600"/>
              <a:gd name="connsiteY596" fmla="*/ 2149284 h 6858000"/>
              <a:gd name="connsiteX597" fmla="*/ 1908359 w 7467600"/>
              <a:gd name="connsiteY597" fmla="*/ 2364988 h 6858000"/>
              <a:gd name="connsiteX598" fmla="*/ 1647661 w 7467600"/>
              <a:gd name="connsiteY598" fmla="*/ 1825945 h 6858000"/>
              <a:gd name="connsiteX599" fmla="*/ 1423821 w 7467600"/>
              <a:gd name="connsiteY599" fmla="*/ 1351958 h 6858000"/>
              <a:gd name="connsiteX600" fmla="*/ 1431890 w 7467600"/>
              <a:gd name="connsiteY600" fmla="*/ 1306475 h 6858000"/>
              <a:gd name="connsiteX601" fmla="*/ 1507597 w 7467600"/>
              <a:gd name="connsiteY601" fmla="*/ 1446132 h 6858000"/>
              <a:gd name="connsiteX602" fmla="*/ 1674586 w 7467600"/>
              <a:gd name="connsiteY602" fmla="*/ 1813832 h 6858000"/>
              <a:gd name="connsiteX603" fmla="*/ 1815950 w 7467600"/>
              <a:gd name="connsiteY603" fmla="*/ 2128564 h 6858000"/>
              <a:gd name="connsiteX604" fmla="*/ 1984242 w 7467600"/>
              <a:gd name="connsiteY604" fmla="*/ 2430829 h 6858000"/>
              <a:gd name="connsiteX605" fmla="*/ 2014023 w 7467600"/>
              <a:gd name="connsiteY605" fmla="*/ 2450995 h 6858000"/>
              <a:gd name="connsiteX606" fmla="*/ 1747337 w 7467600"/>
              <a:gd name="connsiteY606" fmla="*/ 1855264 h 6858000"/>
              <a:gd name="connsiteX607" fmla="*/ 1533749 w 7467600"/>
              <a:gd name="connsiteY607" fmla="*/ 1478656 h 6858000"/>
              <a:gd name="connsiteX608" fmla="*/ 1431890 w 7467600"/>
              <a:gd name="connsiteY608" fmla="*/ 1306475 h 6858000"/>
              <a:gd name="connsiteX609" fmla="*/ 5052692 w 7467600"/>
              <a:gd name="connsiteY609" fmla="*/ 1292994 h 6858000"/>
              <a:gd name="connsiteX610" fmla="*/ 5200661 w 7467600"/>
              <a:gd name="connsiteY610" fmla="*/ 1635186 h 6858000"/>
              <a:gd name="connsiteX611" fmla="*/ 5297138 w 7467600"/>
              <a:gd name="connsiteY611" fmla="*/ 1906351 h 6858000"/>
              <a:gd name="connsiteX612" fmla="*/ 5052692 w 7467600"/>
              <a:gd name="connsiteY612" fmla="*/ 1292994 h 6858000"/>
              <a:gd name="connsiteX613" fmla="*/ 5009948 w 7467600"/>
              <a:gd name="connsiteY613" fmla="*/ 1273619 h 6858000"/>
              <a:gd name="connsiteX614" fmla="*/ 5121777 w 7467600"/>
              <a:gd name="connsiteY614" fmla="*/ 1654213 h 6858000"/>
              <a:gd name="connsiteX615" fmla="*/ 5293545 w 7467600"/>
              <a:gd name="connsiteY615" fmla="*/ 2072247 h 6858000"/>
              <a:gd name="connsiteX616" fmla="*/ 5294042 w 7467600"/>
              <a:gd name="connsiteY616" fmla="*/ 2065019 h 6858000"/>
              <a:gd name="connsiteX617" fmla="*/ 5171936 w 7467600"/>
              <a:gd name="connsiteY617" fmla="*/ 1647613 h 6858000"/>
              <a:gd name="connsiteX618" fmla="*/ 5009948 w 7467600"/>
              <a:gd name="connsiteY618" fmla="*/ 1273619 h 6858000"/>
              <a:gd name="connsiteX619" fmla="*/ 655236 w 7467600"/>
              <a:gd name="connsiteY619" fmla="*/ 1268632 h 6858000"/>
              <a:gd name="connsiteX620" fmla="*/ 839521 w 7467600"/>
              <a:gd name="connsiteY620" fmla="*/ 1685315 h 6858000"/>
              <a:gd name="connsiteX621" fmla="*/ 1109416 w 7467600"/>
              <a:gd name="connsiteY621" fmla="*/ 2061663 h 6858000"/>
              <a:gd name="connsiteX622" fmla="*/ 1298300 w 7467600"/>
              <a:gd name="connsiteY622" fmla="*/ 2247742 h 6858000"/>
              <a:gd name="connsiteX623" fmla="*/ 1125871 w 7467600"/>
              <a:gd name="connsiteY623" fmla="*/ 1989513 h 6858000"/>
              <a:gd name="connsiteX624" fmla="*/ 981574 w 7467600"/>
              <a:gd name="connsiteY624" fmla="*/ 1783157 h 6858000"/>
              <a:gd name="connsiteX625" fmla="*/ 922198 w 7467600"/>
              <a:gd name="connsiteY625" fmla="*/ 1677437 h 6858000"/>
              <a:gd name="connsiteX626" fmla="*/ 869293 w 7467600"/>
              <a:gd name="connsiteY626" fmla="*/ 1583214 h 6858000"/>
              <a:gd name="connsiteX627" fmla="*/ 751431 w 7467600"/>
              <a:gd name="connsiteY627" fmla="*/ 1405731 h 6858000"/>
              <a:gd name="connsiteX628" fmla="*/ 655236 w 7467600"/>
              <a:gd name="connsiteY628" fmla="*/ 1268632 h 6858000"/>
              <a:gd name="connsiteX629" fmla="*/ 6516292 w 7467600"/>
              <a:gd name="connsiteY629" fmla="*/ 1263064 h 6858000"/>
              <a:gd name="connsiteX630" fmla="*/ 5736320 w 7467600"/>
              <a:gd name="connsiteY630" fmla="*/ 1501803 h 6858000"/>
              <a:gd name="connsiteX631" fmla="*/ 6516292 w 7467600"/>
              <a:gd name="connsiteY631" fmla="*/ 1263064 h 6858000"/>
              <a:gd name="connsiteX632" fmla="*/ 291466 w 7467600"/>
              <a:gd name="connsiteY632" fmla="*/ 1250369 h 6858000"/>
              <a:gd name="connsiteX633" fmla="*/ 323180 w 7467600"/>
              <a:gd name="connsiteY633" fmla="*/ 1435283 h 6858000"/>
              <a:gd name="connsiteX634" fmla="*/ 349381 w 7467600"/>
              <a:gd name="connsiteY634" fmla="*/ 1875041 h 6858000"/>
              <a:gd name="connsiteX635" fmla="*/ 374363 w 7467600"/>
              <a:gd name="connsiteY635" fmla="*/ 1506494 h 6858000"/>
              <a:gd name="connsiteX636" fmla="*/ 302168 w 7467600"/>
              <a:gd name="connsiteY636" fmla="*/ 1274495 h 6858000"/>
              <a:gd name="connsiteX637" fmla="*/ 291466 w 7467600"/>
              <a:gd name="connsiteY637" fmla="*/ 1250369 h 6858000"/>
              <a:gd name="connsiteX638" fmla="*/ 678222 w 7467600"/>
              <a:gd name="connsiteY638" fmla="*/ 1248670 h 6858000"/>
              <a:gd name="connsiteX639" fmla="*/ 775536 w 7467600"/>
              <a:gd name="connsiteY639" fmla="*/ 1388015 h 6858000"/>
              <a:gd name="connsiteX640" fmla="*/ 894529 w 7467600"/>
              <a:gd name="connsiteY640" fmla="*/ 1567739 h 6858000"/>
              <a:gd name="connsiteX641" fmla="*/ 948000 w 7467600"/>
              <a:gd name="connsiteY641" fmla="*/ 1663088 h 6858000"/>
              <a:gd name="connsiteX642" fmla="*/ 1006812 w 7467600"/>
              <a:gd name="connsiteY642" fmla="*/ 1767683 h 6858000"/>
              <a:gd name="connsiteX643" fmla="*/ 1149133 w 7467600"/>
              <a:gd name="connsiteY643" fmla="*/ 1971513 h 6858000"/>
              <a:gd name="connsiteX644" fmla="*/ 1333952 w 7467600"/>
              <a:gd name="connsiteY644" fmla="*/ 2251620 h 6858000"/>
              <a:gd name="connsiteX645" fmla="*/ 1337329 w 7467600"/>
              <a:gd name="connsiteY645" fmla="*/ 2258350 h 6858000"/>
              <a:gd name="connsiteX646" fmla="*/ 1014726 w 7467600"/>
              <a:gd name="connsiteY646" fmla="*/ 1615556 h 6858000"/>
              <a:gd name="connsiteX647" fmla="*/ 678222 w 7467600"/>
              <a:gd name="connsiteY647" fmla="*/ 1248670 h 6858000"/>
              <a:gd name="connsiteX648" fmla="*/ 6691602 w 7467600"/>
              <a:gd name="connsiteY648" fmla="*/ 1140573 h 6858000"/>
              <a:gd name="connsiteX649" fmla="*/ 6571100 w 7467600"/>
              <a:gd name="connsiteY649" fmla="*/ 1183662 h 6858000"/>
              <a:gd name="connsiteX650" fmla="*/ 6241687 w 7467600"/>
              <a:gd name="connsiteY650" fmla="*/ 1257600 h 6858000"/>
              <a:gd name="connsiteX651" fmla="*/ 5693009 w 7467600"/>
              <a:gd name="connsiteY651" fmla="*/ 1478256 h 6858000"/>
              <a:gd name="connsiteX652" fmla="*/ 6548420 w 7467600"/>
              <a:gd name="connsiteY652" fmla="*/ 1214599 h 6858000"/>
              <a:gd name="connsiteX653" fmla="*/ 6605473 w 7467600"/>
              <a:gd name="connsiteY653" fmla="*/ 1184686 h 6858000"/>
              <a:gd name="connsiteX654" fmla="*/ 6691602 w 7467600"/>
              <a:gd name="connsiteY654" fmla="*/ 1140573 h 6858000"/>
              <a:gd name="connsiteX655" fmla="*/ 4002475 w 7467600"/>
              <a:gd name="connsiteY655" fmla="*/ 1037802 h 6858000"/>
              <a:gd name="connsiteX656" fmla="*/ 4000324 w 7467600"/>
              <a:gd name="connsiteY656" fmla="*/ 1039362 h 6858000"/>
              <a:gd name="connsiteX657" fmla="*/ 4002862 w 7467600"/>
              <a:gd name="connsiteY657" fmla="*/ 1042866 h 6858000"/>
              <a:gd name="connsiteX658" fmla="*/ 4002475 w 7467600"/>
              <a:gd name="connsiteY658" fmla="*/ 1037802 h 6858000"/>
              <a:gd name="connsiteX659" fmla="*/ 506322 w 7467600"/>
              <a:gd name="connsiteY659" fmla="*/ 1020997 h 6858000"/>
              <a:gd name="connsiteX660" fmla="*/ 533068 w 7467600"/>
              <a:gd name="connsiteY660" fmla="*/ 1029409 h 6858000"/>
              <a:gd name="connsiteX661" fmla="*/ 1232525 w 7467600"/>
              <a:gd name="connsiteY661" fmla="*/ 1804675 h 6858000"/>
              <a:gd name="connsiteX662" fmla="*/ 1388858 w 7467600"/>
              <a:gd name="connsiteY662" fmla="*/ 2368011 h 6858000"/>
              <a:gd name="connsiteX663" fmla="*/ 1384098 w 7467600"/>
              <a:gd name="connsiteY663" fmla="*/ 2378125 h 6858000"/>
              <a:gd name="connsiteX664" fmla="*/ 1425393 w 7467600"/>
              <a:gd name="connsiteY664" fmla="*/ 2589124 h 6858000"/>
              <a:gd name="connsiteX665" fmla="*/ 1424001 w 7467600"/>
              <a:gd name="connsiteY665" fmla="*/ 2597541 h 6858000"/>
              <a:gd name="connsiteX666" fmla="*/ 2152729 w 7467600"/>
              <a:gd name="connsiteY666" fmla="*/ 2864487 h 6858000"/>
              <a:gd name="connsiteX667" fmla="*/ 2020609 w 7467600"/>
              <a:gd name="connsiteY667" fmla="*/ 2539671 h 6858000"/>
              <a:gd name="connsiteX668" fmla="*/ 2018920 w 7467600"/>
              <a:gd name="connsiteY668" fmla="*/ 2536309 h 6858000"/>
              <a:gd name="connsiteX669" fmla="*/ 1342441 w 7467600"/>
              <a:gd name="connsiteY669" fmla="*/ 1173017 h 6858000"/>
              <a:gd name="connsiteX670" fmla="*/ 1367925 w 7467600"/>
              <a:gd name="connsiteY670" fmla="*/ 1135648 h 6858000"/>
              <a:gd name="connsiteX671" fmla="*/ 1771401 w 7467600"/>
              <a:gd name="connsiteY671" fmla="*/ 1806673 h 6858000"/>
              <a:gd name="connsiteX672" fmla="*/ 1972385 w 7467600"/>
              <a:gd name="connsiteY672" fmla="*/ 2198735 h 6858000"/>
              <a:gd name="connsiteX673" fmla="*/ 2040892 w 7467600"/>
              <a:gd name="connsiteY673" fmla="*/ 2405205 h 6858000"/>
              <a:gd name="connsiteX674" fmla="*/ 2131689 w 7467600"/>
              <a:gd name="connsiteY674" fmla="*/ 1936926 h 6858000"/>
              <a:gd name="connsiteX675" fmla="*/ 2454820 w 7467600"/>
              <a:gd name="connsiteY675" fmla="*/ 1248808 h 6858000"/>
              <a:gd name="connsiteX676" fmla="*/ 2492512 w 7467600"/>
              <a:gd name="connsiteY676" fmla="*/ 1302920 h 6858000"/>
              <a:gd name="connsiteX677" fmla="*/ 2081216 w 7467600"/>
              <a:gd name="connsiteY677" fmla="*/ 2527513 h 6858000"/>
              <a:gd name="connsiteX678" fmla="*/ 2081211 w 7467600"/>
              <a:gd name="connsiteY678" fmla="*/ 2528916 h 6858000"/>
              <a:gd name="connsiteX679" fmla="*/ 2199067 w 7467600"/>
              <a:gd name="connsiteY679" fmla="*/ 2884061 h 6858000"/>
              <a:gd name="connsiteX680" fmla="*/ 3192586 w 7467600"/>
              <a:gd name="connsiteY680" fmla="*/ 3411496 h 6858000"/>
              <a:gd name="connsiteX681" fmla="*/ 3182620 w 7467600"/>
              <a:gd name="connsiteY681" fmla="*/ 3483279 h 6858000"/>
              <a:gd name="connsiteX682" fmla="*/ 2435119 w 7467600"/>
              <a:gd name="connsiteY682" fmla="*/ 3080173 h 6858000"/>
              <a:gd name="connsiteX683" fmla="*/ 2410152 w 7467600"/>
              <a:gd name="connsiteY683" fmla="*/ 3063751 h 6858000"/>
              <a:gd name="connsiteX684" fmla="*/ 2408099 w 7467600"/>
              <a:gd name="connsiteY684" fmla="*/ 3064403 h 6858000"/>
              <a:gd name="connsiteX685" fmla="*/ 2407218 w 7467600"/>
              <a:gd name="connsiteY685" fmla="*/ 3070324 h 6858000"/>
              <a:gd name="connsiteX686" fmla="*/ 2380138 w 7467600"/>
              <a:gd name="connsiteY686" fmla="*/ 3099341 h 6858000"/>
              <a:gd name="connsiteX687" fmla="*/ 1765923 w 7467600"/>
              <a:gd name="connsiteY687" fmla="*/ 3581043 h 6858000"/>
              <a:gd name="connsiteX688" fmla="*/ 1702258 w 7467600"/>
              <a:gd name="connsiteY688" fmla="*/ 3612286 h 6858000"/>
              <a:gd name="connsiteX689" fmla="*/ 1538370 w 7467600"/>
              <a:gd name="connsiteY689" fmla="*/ 3811804 h 6858000"/>
              <a:gd name="connsiteX690" fmla="*/ 542867 w 7467600"/>
              <a:gd name="connsiteY690" fmla="*/ 4944092 h 6858000"/>
              <a:gd name="connsiteX691" fmla="*/ 515800 w 7467600"/>
              <a:gd name="connsiteY691" fmla="*/ 4862180 h 6858000"/>
              <a:gd name="connsiteX692" fmla="*/ 909145 w 7467600"/>
              <a:gd name="connsiteY692" fmla="*/ 4199225 h 6858000"/>
              <a:gd name="connsiteX693" fmla="*/ 1214067 w 7467600"/>
              <a:gd name="connsiteY693" fmla="*/ 3908561 h 6858000"/>
              <a:gd name="connsiteX694" fmla="*/ 640967 w 7467600"/>
              <a:gd name="connsiteY694" fmla="*/ 4105601 h 6858000"/>
              <a:gd name="connsiteX695" fmla="*/ 112563 w 7467600"/>
              <a:gd name="connsiteY695" fmla="*/ 4396952 h 6858000"/>
              <a:gd name="connsiteX696" fmla="*/ 0 w 7467600"/>
              <a:gd name="connsiteY696" fmla="*/ 4466006 h 6858000"/>
              <a:gd name="connsiteX697" fmla="*/ 0 w 7467600"/>
              <a:gd name="connsiteY697" fmla="*/ 4233763 h 6858000"/>
              <a:gd name="connsiteX698" fmla="*/ 36881 w 7467600"/>
              <a:gd name="connsiteY698" fmla="*/ 4200118 h 6858000"/>
              <a:gd name="connsiteX699" fmla="*/ 910534 w 7467600"/>
              <a:gd name="connsiteY699" fmla="*/ 3629753 h 6858000"/>
              <a:gd name="connsiteX700" fmla="*/ 1578717 w 7467600"/>
              <a:gd name="connsiteY700" fmla="*/ 3575982 h 6858000"/>
              <a:gd name="connsiteX701" fmla="*/ 2338780 w 7467600"/>
              <a:gd name="connsiteY701" fmla="*/ 3033725 h 6858000"/>
              <a:gd name="connsiteX702" fmla="*/ 1807991 w 7467600"/>
              <a:gd name="connsiteY702" fmla="*/ 2807184 h 6858000"/>
              <a:gd name="connsiteX703" fmla="*/ 1416358 w 7467600"/>
              <a:gd name="connsiteY703" fmla="*/ 3112571 h 6858000"/>
              <a:gd name="connsiteX704" fmla="*/ 939066 w 7467600"/>
              <a:gd name="connsiteY704" fmla="*/ 3378798 h 6858000"/>
              <a:gd name="connsiteX705" fmla="*/ 115099 w 7467600"/>
              <a:gd name="connsiteY705" fmla="*/ 3607650 h 6858000"/>
              <a:gd name="connsiteX706" fmla="*/ 97284 w 7467600"/>
              <a:gd name="connsiteY706" fmla="*/ 3520393 h 6858000"/>
              <a:gd name="connsiteX707" fmla="*/ 922050 w 7467600"/>
              <a:gd name="connsiteY707" fmla="*/ 3074867 h 6858000"/>
              <a:gd name="connsiteX708" fmla="*/ 1405265 w 7467600"/>
              <a:gd name="connsiteY708" fmla="*/ 3016319 h 6858000"/>
              <a:gd name="connsiteX709" fmla="*/ 1407512 w 7467600"/>
              <a:gd name="connsiteY709" fmla="*/ 3018001 h 6858000"/>
              <a:gd name="connsiteX710" fmla="*/ 1726266 w 7467600"/>
              <a:gd name="connsiteY710" fmla="*/ 2777274 h 6858000"/>
              <a:gd name="connsiteX711" fmla="*/ 625390 w 7467600"/>
              <a:gd name="connsiteY711" fmla="*/ 2514541 h 6858000"/>
              <a:gd name="connsiteX712" fmla="*/ 619799 w 7467600"/>
              <a:gd name="connsiteY712" fmla="*/ 2527180 h 6858000"/>
              <a:gd name="connsiteX713" fmla="*/ 310030 w 7467600"/>
              <a:gd name="connsiteY713" fmla="*/ 2771818 h 6858000"/>
              <a:gd name="connsiteX714" fmla="*/ 173877 w 7467600"/>
              <a:gd name="connsiteY714" fmla="*/ 2937056 h 6858000"/>
              <a:gd name="connsiteX715" fmla="*/ 77889 w 7467600"/>
              <a:gd name="connsiteY715" fmla="*/ 3138440 h 6858000"/>
              <a:gd name="connsiteX716" fmla="*/ 0 w 7467600"/>
              <a:gd name="connsiteY716" fmla="*/ 3271395 h 6858000"/>
              <a:gd name="connsiteX717" fmla="*/ 0 w 7467600"/>
              <a:gd name="connsiteY717" fmla="*/ 3153002 h 6858000"/>
              <a:gd name="connsiteX718" fmla="*/ 2386 w 7467600"/>
              <a:gd name="connsiteY718" fmla="*/ 3149203 h 6858000"/>
              <a:gd name="connsiteX719" fmla="*/ 89753 w 7467600"/>
              <a:gd name="connsiteY719" fmla="*/ 2987702 h 6858000"/>
              <a:gd name="connsiteX720" fmla="*/ 76869 w 7467600"/>
              <a:gd name="connsiteY720" fmla="*/ 3005404 h 6858000"/>
              <a:gd name="connsiteX721" fmla="*/ 32049 w 7467600"/>
              <a:gd name="connsiteY721" fmla="*/ 3065814 h 6858000"/>
              <a:gd name="connsiteX722" fmla="*/ 0 w 7467600"/>
              <a:gd name="connsiteY722" fmla="*/ 3108744 h 6858000"/>
              <a:gd name="connsiteX723" fmla="*/ 0 w 7467600"/>
              <a:gd name="connsiteY723" fmla="*/ 3058059 h 6858000"/>
              <a:gd name="connsiteX724" fmla="*/ 7610 w 7467600"/>
              <a:gd name="connsiteY724" fmla="*/ 3047889 h 6858000"/>
              <a:gd name="connsiteX725" fmla="*/ 52419 w 7467600"/>
              <a:gd name="connsiteY725" fmla="*/ 2987479 h 6858000"/>
              <a:gd name="connsiteX726" fmla="*/ 59142 w 7467600"/>
              <a:gd name="connsiteY726" fmla="*/ 2978488 h 6858000"/>
              <a:gd name="connsiteX727" fmla="*/ 0 w 7467600"/>
              <a:gd name="connsiteY727" fmla="*/ 3015334 h 6858000"/>
              <a:gd name="connsiteX728" fmla="*/ 0 w 7467600"/>
              <a:gd name="connsiteY728" fmla="*/ 2914286 h 6858000"/>
              <a:gd name="connsiteX729" fmla="*/ 36383 w 7467600"/>
              <a:gd name="connsiteY729" fmla="*/ 2901128 h 6858000"/>
              <a:gd name="connsiteX730" fmla="*/ 156329 w 7467600"/>
              <a:gd name="connsiteY730" fmla="*/ 2840533 h 6858000"/>
              <a:gd name="connsiteX731" fmla="*/ 358355 w 7467600"/>
              <a:gd name="connsiteY731" fmla="*/ 2620471 h 6858000"/>
              <a:gd name="connsiteX732" fmla="*/ 510577 w 7467600"/>
              <a:gd name="connsiteY732" fmla="*/ 2501244 h 6858000"/>
              <a:gd name="connsiteX733" fmla="*/ 211967 w 7467600"/>
              <a:gd name="connsiteY733" fmla="*/ 2479171 h 6858000"/>
              <a:gd name="connsiteX734" fmla="*/ 0 w 7467600"/>
              <a:gd name="connsiteY734" fmla="*/ 2476398 h 6858000"/>
              <a:gd name="connsiteX735" fmla="*/ 0 w 7467600"/>
              <a:gd name="connsiteY735" fmla="*/ 2389189 h 6858000"/>
              <a:gd name="connsiteX736" fmla="*/ 103062 w 7467600"/>
              <a:gd name="connsiteY736" fmla="*/ 2389518 h 6858000"/>
              <a:gd name="connsiteX737" fmla="*/ 510734 w 7467600"/>
              <a:gd name="connsiteY737" fmla="*/ 2416201 h 6858000"/>
              <a:gd name="connsiteX738" fmla="*/ 279257 w 7467600"/>
              <a:gd name="connsiteY738" fmla="*/ 2092102 h 6858000"/>
              <a:gd name="connsiteX739" fmla="*/ 65265 w 7467600"/>
              <a:gd name="connsiteY739" fmla="*/ 2006049 h 6858000"/>
              <a:gd name="connsiteX740" fmla="*/ 0 w 7467600"/>
              <a:gd name="connsiteY740" fmla="*/ 1982532 h 6858000"/>
              <a:gd name="connsiteX741" fmla="*/ 0 w 7467600"/>
              <a:gd name="connsiteY741" fmla="*/ 1912789 h 6858000"/>
              <a:gd name="connsiteX742" fmla="*/ 97460 w 7467600"/>
              <a:gd name="connsiteY742" fmla="*/ 1953725 h 6858000"/>
              <a:gd name="connsiteX743" fmla="*/ 221272 w 7467600"/>
              <a:gd name="connsiteY743" fmla="*/ 1980766 h 6858000"/>
              <a:gd name="connsiteX744" fmla="*/ 116765 w 7467600"/>
              <a:gd name="connsiteY744" fmla="*/ 1911033 h 6858000"/>
              <a:gd name="connsiteX745" fmla="*/ 16405 w 7467600"/>
              <a:gd name="connsiteY745" fmla="*/ 1803412 h 6858000"/>
              <a:gd name="connsiteX746" fmla="*/ 0 w 7467600"/>
              <a:gd name="connsiteY746" fmla="*/ 1784777 h 6858000"/>
              <a:gd name="connsiteX747" fmla="*/ 0 w 7467600"/>
              <a:gd name="connsiteY747" fmla="*/ 1740082 h 6858000"/>
              <a:gd name="connsiteX748" fmla="*/ 39394 w 7467600"/>
              <a:gd name="connsiteY748" fmla="*/ 1784856 h 6858000"/>
              <a:gd name="connsiteX749" fmla="*/ 135813 w 7467600"/>
              <a:gd name="connsiteY749" fmla="*/ 1888838 h 6858000"/>
              <a:gd name="connsiteX750" fmla="*/ 242575 w 7467600"/>
              <a:gd name="connsiteY750" fmla="*/ 1958841 h 6858000"/>
              <a:gd name="connsiteX751" fmla="*/ 82197 w 7467600"/>
              <a:gd name="connsiteY751" fmla="*/ 1754826 h 6858000"/>
              <a:gd name="connsiteX752" fmla="*/ 0 w 7467600"/>
              <a:gd name="connsiteY752" fmla="*/ 1679650 h 6858000"/>
              <a:gd name="connsiteX753" fmla="*/ 0 w 7467600"/>
              <a:gd name="connsiteY753" fmla="*/ 1602463 h 6858000"/>
              <a:gd name="connsiteX754" fmla="*/ 84689 w 7467600"/>
              <a:gd name="connsiteY754" fmla="*/ 1677442 h 6858000"/>
              <a:gd name="connsiteX755" fmla="*/ 298437 w 7467600"/>
              <a:gd name="connsiteY755" fmla="*/ 1968019 h 6858000"/>
              <a:gd name="connsiteX756" fmla="*/ 227269 w 7467600"/>
              <a:gd name="connsiteY756" fmla="*/ 1114064 h 6858000"/>
              <a:gd name="connsiteX757" fmla="*/ 248003 w 7467600"/>
              <a:gd name="connsiteY757" fmla="*/ 1089613 h 6858000"/>
              <a:gd name="connsiteX758" fmla="*/ 427020 w 7467600"/>
              <a:gd name="connsiteY758" fmla="*/ 1619803 h 6858000"/>
              <a:gd name="connsiteX759" fmla="*/ 340345 w 7467600"/>
              <a:gd name="connsiteY759" fmla="*/ 2027739 h 6858000"/>
              <a:gd name="connsiteX760" fmla="*/ 360865 w 7467600"/>
              <a:gd name="connsiteY760" fmla="*/ 2044827 h 6858000"/>
              <a:gd name="connsiteX761" fmla="*/ 560414 w 7467600"/>
              <a:gd name="connsiteY761" fmla="*/ 2421457 h 6858000"/>
              <a:gd name="connsiteX762" fmla="*/ 1359703 w 7467600"/>
              <a:gd name="connsiteY762" fmla="*/ 2578554 h 6858000"/>
              <a:gd name="connsiteX763" fmla="*/ 1359422 w 7467600"/>
              <a:gd name="connsiteY763" fmla="*/ 2577994 h 6858000"/>
              <a:gd name="connsiteX764" fmla="*/ 828701 w 7467600"/>
              <a:gd name="connsiteY764" fmla="*/ 1839520 h 6858000"/>
              <a:gd name="connsiteX765" fmla="*/ 494427 w 7467600"/>
              <a:gd name="connsiteY765" fmla="*/ 1092333 h 6858000"/>
              <a:gd name="connsiteX766" fmla="*/ 506322 w 7467600"/>
              <a:gd name="connsiteY766" fmla="*/ 1020997 h 6858000"/>
              <a:gd name="connsiteX767" fmla="*/ 4570198 w 7467600"/>
              <a:gd name="connsiteY767" fmla="*/ 978081 h 6858000"/>
              <a:gd name="connsiteX768" fmla="*/ 4523691 w 7467600"/>
              <a:gd name="connsiteY768" fmla="*/ 1127776 h 6858000"/>
              <a:gd name="connsiteX769" fmla="*/ 4509875 w 7467600"/>
              <a:gd name="connsiteY769" fmla="*/ 1167552 h 6858000"/>
              <a:gd name="connsiteX770" fmla="*/ 4478168 w 7467600"/>
              <a:gd name="connsiteY770" fmla="*/ 1260735 h 6858000"/>
              <a:gd name="connsiteX771" fmla="*/ 4409309 w 7467600"/>
              <a:gd name="connsiteY771" fmla="*/ 1666996 h 6858000"/>
              <a:gd name="connsiteX772" fmla="*/ 4370031 w 7467600"/>
              <a:gd name="connsiteY772" fmla="*/ 1955666 h 6858000"/>
              <a:gd name="connsiteX773" fmla="*/ 4570198 w 7467600"/>
              <a:gd name="connsiteY773" fmla="*/ 978081 h 6858000"/>
              <a:gd name="connsiteX774" fmla="*/ 4557898 w 7467600"/>
              <a:gd name="connsiteY774" fmla="*/ 900011 h 6858000"/>
              <a:gd name="connsiteX775" fmla="*/ 4344840 w 7467600"/>
              <a:gd name="connsiteY775" fmla="*/ 1922038 h 6858000"/>
              <a:gd name="connsiteX776" fmla="*/ 4378710 w 7467600"/>
              <a:gd name="connsiteY776" fmla="*/ 1665516 h 6858000"/>
              <a:gd name="connsiteX777" fmla="*/ 4448798 w 7467600"/>
              <a:gd name="connsiteY777" fmla="*/ 1253024 h 6858000"/>
              <a:gd name="connsiteX778" fmla="*/ 4480315 w 7467600"/>
              <a:gd name="connsiteY778" fmla="*/ 1158454 h 6858000"/>
              <a:gd name="connsiteX779" fmla="*/ 4494133 w 7467600"/>
              <a:gd name="connsiteY779" fmla="*/ 1118676 h 6858000"/>
              <a:gd name="connsiteX780" fmla="*/ 4557898 w 7467600"/>
              <a:gd name="connsiteY780" fmla="*/ 900011 h 6858000"/>
              <a:gd name="connsiteX781" fmla="*/ 5870151 w 7467600"/>
              <a:gd name="connsiteY781" fmla="*/ 898890 h 6858000"/>
              <a:gd name="connsiteX782" fmla="*/ 5861335 w 7467600"/>
              <a:gd name="connsiteY782" fmla="*/ 899177 h 6858000"/>
              <a:gd name="connsiteX783" fmla="*/ 5843702 w 7467600"/>
              <a:gd name="connsiteY783" fmla="*/ 899748 h 6858000"/>
              <a:gd name="connsiteX784" fmla="*/ 5651107 w 7467600"/>
              <a:gd name="connsiteY784" fmla="*/ 920306 h 6858000"/>
              <a:gd name="connsiteX785" fmla="*/ 5459407 w 7467600"/>
              <a:gd name="connsiteY785" fmla="*/ 940975 h 6858000"/>
              <a:gd name="connsiteX786" fmla="*/ 5374846 w 7467600"/>
              <a:gd name="connsiteY786" fmla="*/ 941988 h 6858000"/>
              <a:gd name="connsiteX787" fmla="*/ 5256105 w 7467600"/>
              <a:gd name="connsiteY787" fmla="*/ 945632 h 6858000"/>
              <a:gd name="connsiteX788" fmla="*/ 5107071 w 7467600"/>
              <a:gd name="connsiteY788" fmla="*/ 969720 h 6858000"/>
              <a:gd name="connsiteX789" fmla="*/ 4998681 w 7467600"/>
              <a:gd name="connsiteY789" fmla="*/ 988771 h 6858000"/>
              <a:gd name="connsiteX790" fmla="*/ 5870151 w 7467600"/>
              <a:gd name="connsiteY790" fmla="*/ 898890 h 6858000"/>
              <a:gd name="connsiteX791" fmla="*/ 5504425 w 7467600"/>
              <a:gd name="connsiteY791" fmla="*/ 848067 h 6858000"/>
              <a:gd name="connsiteX792" fmla="*/ 4968849 w 7467600"/>
              <a:gd name="connsiteY792" fmla="*/ 962318 h 6858000"/>
              <a:gd name="connsiteX793" fmla="*/ 5104039 w 7467600"/>
              <a:gd name="connsiteY793" fmla="*/ 940634 h 6858000"/>
              <a:gd name="connsiteX794" fmla="*/ 5256311 w 7467600"/>
              <a:gd name="connsiteY794" fmla="*/ 916490 h 6858000"/>
              <a:gd name="connsiteX795" fmla="*/ 5377381 w 7467600"/>
              <a:gd name="connsiteY795" fmla="*/ 912671 h 6858000"/>
              <a:gd name="connsiteX796" fmla="*/ 5460148 w 7467600"/>
              <a:gd name="connsiteY796" fmla="*/ 911442 h 6858000"/>
              <a:gd name="connsiteX797" fmla="*/ 5648971 w 7467600"/>
              <a:gd name="connsiteY797" fmla="*/ 891331 h 6858000"/>
              <a:gd name="connsiteX798" fmla="*/ 5844807 w 7467600"/>
              <a:gd name="connsiteY798" fmla="*/ 870718 h 6858000"/>
              <a:gd name="connsiteX799" fmla="*/ 5862975 w 7467600"/>
              <a:gd name="connsiteY799" fmla="*/ 869756 h 6858000"/>
              <a:gd name="connsiteX800" fmla="*/ 5920887 w 7467600"/>
              <a:gd name="connsiteY800" fmla="*/ 865929 h 6858000"/>
              <a:gd name="connsiteX801" fmla="*/ 5504425 w 7467600"/>
              <a:gd name="connsiteY801" fmla="*/ 848067 h 6858000"/>
              <a:gd name="connsiteX802" fmla="*/ 3607114 w 7467600"/>
              <a:gd name="connsiteY802" fmla="*/ 467441 h 6858000"/>
              <a:gd name="connsiteX803" fmla="*/ 3296242 w 7467600"/>
              <a:gd name="connsiteY803" fmla="*/ 807991 h 6858000"/>
              <a:gd name="connsiteX804" fmla="*/ 3174674 w 7467600"/>
              <a:gd name="connsiteY804" fmla="*/ 919759 h 6858000"/>
              <a:gd name="connsiteX805" fmla="*/ 3042978 w 7467600"/>
              <a:gd name="connsiteY805" fmla="*/ 1054894 h 6858000"/>
              <a:gd name="connsiteX806" fmla="*/ 2968914 w 7467600"/>
              <a:gd name="connsiteY806" fmla="*/ 1133756 h 6858000"/>
              <a:gd name="connsiteX807" fmla="*/ 3103823 w 7467600"/>
              <a:gd name="connsiteY807" fmla="*/ 1026814 h 6858000"/>
              <a:gd name="connsiteX808" fmla="*/ 3607114 w 7467600"/>
              <a:gd name="connsiteY808" fmla="*/ 467441 h 6858000"/>
              <a:gd name="connsiteX809" fmla="*/ 3744487 w 7467600"/>
              <a:gd name="connsiteY809" fmla="*/ 383136 h 6858000"/>
              <a:gd name="connsiteX810" fmla="*/ 3970213 w 7467600"/>
              <a:gd name="connsiteY810" fmla="*/ 995559 h 6858000"/>
              <a:gd name="connsiteX811" fmla="*/ 3744487 w 7467600"/>
              <a:gd name="connsiteY811" fmla="*/ 383136 h 6858000"/>
              <a:gd name="connsiteX812" fmla="*/ 3624562 w 7467600"/>
              <a:gd name="connsiteY812" fmla="*/ 367041 h 6858000"/>
              <a:gd name="connsiteX813" fmla="*/ 3489712 w 7467600"/>
              <a:gd name="connsiteY813" fmla="*/ 485386 h 6858000"/>
              <a:gd name="connsiteX814" fmla="*/ 3182994 w 7467600"/>
              <a:gd name="connsiteY814" fmla="*/ 828265 h 6858000"/>
              <a:gd name="connsiteX815" fmla="*/ 2892114 w 7467600"/>
              <a:gd name="connsiteY815" fmla="*/ 1172635 h 6858000"/>
              <a:gd name="connsiteX816" fmla="*/ 3021459 w 7467600"/>
              <a:gd name="connsiteY816" fmla="*/ 1035385 h 6858000"/>
              <a:gd name="connsiteX817" fmla="*/ 3153873 w 7467600"/>
              <a:gd name="connsiteY817" fmla="*/ 898971 h 6858000"/>
              <a:gd name="connsiteX818" fmla="*/ 3276511 w 7467600"/>
              <a:gd name="connsiteY818" fmla="*/ 786423 h 6858000"/>
              <a:gd name="connsiteX819" fmla="*/ 3584154 w 7467600"/>
              <a:gd name="connsiteY819" fmla="*/ 448218 h 6858000"/>
              <a:gd name="connsiteX820" fmla="*/ 3624562 w 7467600"/>
              <a:gd name="connsiteY820" fmla="*/ 367041 h 6858000"/>
              <a:gd name="connsiteX821" fmla="*/ 3766672 w 7467600"/>
              <a:gd name="connsiteY821" fmla="*/ 359429 h 6858000"/>
              <a:gd name="connsiteX822" fmla="*/ 3996338 w 7467600"/>
              <a:gd name="connsiteY822" fmla="*/ 968237 h 6858000"/>
              <a:gd name="connsiteX823" fmla="*/ 3766672 w 7467600"/>
              <a:gd name="connsiteY823" fmla="*/ 359429 h 6858000"/>
              <a:gd name="connsiteX824" fmla="*/ 5805386 w 7467600"/>
              <a:gd name="connsiteY824" fmla="*/ 239240 h 6858000"/>
              <a:gd name="connsiteX825" fmla="*/ 5736947 w 7467600"/>
              <a:gd name="connsiteY825" fmla="*/ 261367 h 6858000"/>
              <a:gd name="connsiteX826" fmla="*/ 5427012 w 7467600"/>
              <a:gd name="connsiteY826" fmla="*/ 311272 h 6858000"/>
              <a:gd name="connsiteX827" fmla="*/ 5147818 w 7467600"/>
              <a:gd name="connsiteY827" fmla="*/ 322112 h 6858000"/>
              <a:gd name="connsiteX828" fmla="*/ 5060854 w 7467600"/>
              <a:gd name="connsiteY828" fmla="*/ 311882 h 6858000"/>
              <a:gd name="connsiteX829" fmla="*/ 4945989 w 7467600"/>
              <a:gd name="connsiteY829" fmla="*/ 300516 h 6858000"/>
              <a:gd name="connsiteX830" fmla="*/ 5410479 w 7467600"/>
              <a:gd name="connsiteY830" fmla="*/ 348434 h 6858000"/>
              <a:gd name="connsiteX831" fmla="*/ 5805386 w 7467600"/>
              <a:gd name="connsiteY831" fmla="*/ 239240 h 6858000"/>
              <a:gd name="connsiteX832" fmla="*/ 5905192 w 7467600"/>
              <a:gd name="connsiteY832" fmla="*/ 163079 h 6858000"/>
              <a:gd name="connsiteX833" fmla="*/ 5865655 w 7467600"/>
              <a:gd name="connsiteY833" fmla="*/ 171901 h 6858000"/>
              <a:gd name="connsiteX834" fmla="*/ 5259740 w 7467600"/>
              <a:gd name="connsiteY834" fmla="*/ 257013 h 6858000"/>
              <a:gd name="connsiteX835" fmla="*/ 5208466 w 7467600"/>
              <a:gd name="connsiteY835" fmla="*/ 257550 h 6858000"/>
              <a:gd name="connsiteX836" fmla="*/ 4980204 w 7467600"/>
              <a:gd name="connsiteY836" fmla="*/ 271903 h 6858000"/>
              <a:gd name="connsiteX837" fmla="*/ 5068068 w 7467600"/>
              <a:gd name="connsiteY837" fmla="*/ 282244 h 6858000"/>
              <a:gd name="connsiteX838" fmla="*/ 5153231 w 7467600"/>
              <a:gd name="connsiteY838" fmla="*/ 292240 h 6858000"/>
              <a:gd name="connsiteX839" fmla="*/ 5426491 w 7467600"/>
              <a:gd name="connsiteY839" fmla="*/ 281128 h 6858000"/>
              <a:gd name="connsiteX840" fmla="*/ 5731212 w 7467600"/>
              <a:gd name="connsiteY840" fmla="*/ 231951 h 6858000"/>
              <a:gd name="connsiteX841" fmla="*/ 5905192 w 7467600"/>
              <a:gd name="connsiteY841" fmla="*/ 163079 h 6858000"/>
              <a:gd name="connsiteX842" fmla="*/ 5944437 w 7467600"/>
              <a:gd name="connsiteY842" fmla="*/ 113829 h 6858000"/>
              <a:gd name="connsiteX843" fmla="*/ 5825032 w 7467600"/>
              <a:gd name="connsiteY843" fmla="*/ 146405 h 6858000"/>
              <a:gd name="connsiteX844" fmla="*/ 4955599 w 7467600"/>
              <a:gd name="connsiteY844" fmla="*/ 247008 h 6858000"/>
              <a:gd name="connsiteX845" fmla="*/ 5210104 w 7467600"/>
              <a:gd name="connsiteY845" fmla="*/ 228123 h 6858000"/>
              <a:gd name="connsiteX846" fmla="*/ 5261015 w 7467600"/>
              <a:gd name="connsiteY846" fmla="*/ 227087 h 6858000"/>
              <a:gd name="connsiteX847" fmla="*/ 5861181 w 7467600"/>
              <a:gd name="connsiteY847" fmla="*/ 143093 h 6858000"/>
              <a:gd name="connsiteX848" fmla="*/ 5961252 w 7467600"/>
              <a:gd name="connsiteY848" fmla="*/ 114820 h 6858000"/>
              <a:gd name="connsiteX849" fmla="*/ 5944437 w 7467600"/>
              <a:gd name="connsiteY849" fmla="*/ 113829 h 6858000"/>
              <a:gd name="connsiteX850" fmla="*/ 3882765 w 7467600"/>
              <a:gd name="connsiteY850" fmla="*/ 0 h 6858000"/>
              <a:gd name="connsiteX851" fmla="*/ 3995099 w 7467600"/>
              <a:gd name="connsiteY851" fmla="*/ 0 h 6858000"/>
              <a:gd name="connsiteX852" fmla="*/ 4163818 w 7467600"/>
              <a:gd name="connsiteY852" fmla="*/ 234104 h 6858000"/>
              <a:gd name="connsiteX853" fmla="*/ 4172099 w 7467600"/>
              <a:gd name="connsiteY853" fmla="*/ 234207 h 6858000"/>
              <a:gd name="connsiteX854" fmla="*/ 4784282 w 7467600"/>
              <a:gd name="connsiteY854" fmla="*/ 276561 h 6858000"/>
              <a:gd name="connsiteX855" fmla="*/ 4801687 w 7467600"/>
              <a:gd name="connsiteY855" fmla="*/ 267764 h 6858000"/>
              <a:gd name="connsiteX856" fmla="*/ 6082788 w 7467600"/>
              <a:gd name="connsiteY856" fmla="*/ 64119 h 6858000"/>
              <a:gd name="connsiteX857" fmla="*/ 6099442 w 7467600"/>
              <a:gd name="connsiteY857" fmla="*/ 82568 h 6858000"/>
              <a:gd name="connsiteX858" fmla="*/ 4804137 w 7467600"/>
              <a:gd name="connsiteY858" fmla="*/ 320931 h 6858000"/>
              <a:gd name="connsiteX859" fmla="*/ 4227047 w 7467600"/>
              <a:gd name="connsiteY859" fmla="*/ 313415 h 6858000"/>
              <a:gd name="connsiteX860" fmla="*/ 4346041 w 7467600"/>
              <a:gd name="connsiteY860" fmla="*/ 456086 h 6858000"/>
              <a:gd name="connsiteX861" fmla="*/ 4870967 w 7467600"/>
              <a:gd name="connsiteY861" fmla="*/ 963061 h 6858000"/>
              <a:gd name="connsiteX862" fmla="*/ 4889647 w 7467600"/>
              <a:gd name="connsiteY862" fmla="*/ 957147 h 6858000"/>
              <a:gd name="connsiteX863" fmla="*/ 5422504 w 7467600"/>
              <a:gd name="connsiteY863" fmla="*/ 805191 h 6858000"/>
              <a:gd name="connsiteX864" fmla="*/ 6087656 w 7467600"/>
              <a:gd name="connsiteY864" fmla="*/ 826703 h 6858000"/>
              <a:gd name="connsiteX865" fmla="*/ 6058717 w 7467600"/>
              <a:gd name="connsiteY865" fmla="*/ 865992 h 6858000"/>
              <a:gd name="connsiteX866" fmla="*/ 4974153 w 7467600"/>
              <a:gd name="connsiteY866" fmla="*/ 1045456 h 6858000"/>
              <a:gd name="connsiteX867" fmla="*/ 5627835 w 7467600"/>
              <a:gd name="connsiteY867" fmla="*/ 1472077 h 6858000"/>
              <a:gd name="connsiteX868" fmla="*/ 5629817 w 7467600"/>
              <a:gd name="connsiteY868" fmla="*/ 1471412 h 6858000"/>
              <a:gd name="connsiteX869" fmla="*/ 5634124 w 7467600"/>
              <a:gd name="connsiteY869" fmla="*/ 1470572 h 6858000"/>
              <a:gd name="connsiteX870" fmla="*/ 5755832 w 7467600"/>
              <a:gd name="connsiteY870" fmla="*/ 1383886 h 6858000"/>
              <a:gd name="connsiteX871" fmla="*/ 6014186 w 7467600"/>
              <a:gd name="connsiteY871" fmla="*/ 1279799 h 6858000"/>
              <a:gd name="connsiteX872" fmla="*/ 6901619 w 7467600"/>
              <a:gd name="connsiteY872" fmla="*/ 1047874 h 6858000"/>
              <a:gd name="connsiteX873" fmla="*/ 6931566 w 7467600"/>
              <a:gd name="connsiteY873" fmla="*/ 1062034 h 6858000"/>
              <a:gd name="connsiteX874" fmla="*/ 5790982 w 7467600"/>
              <a:gd name="connsiteY874" fmla="*/ 1561380 h 6858000"/>
              <a:gd name="connsiteX875" fmla="*/ 6188971 w 7467600"/>
              <a:gd name="connsiteY875" fmla="*/ 1755168 h 6858000"/>
              <a:gd name="connsiteX876" fmla="*/ 6202446 w 7467600"/>
              <a:gd name="connsiteY876" fmla="*/ 1752268 h 6858000"/>
              <a:gd name="connsiteX877" fmla="*/ 7179560 w 7467600"/>
              <a:gd name="connsiteY877" fmla="*/ 1467551 h 6858000"/>
              <a:gd name="connsiteX878" fmla="*/ 7158730 w 7467600"/>
              <a:gd name="connsiteY878" fmla="*/ 1507835 h 6858000"/>
              <a:gd name="connsiteX879" fmla="*/ 6326959 w 7467600"/>
              <a:gd name="connsiteY879" fmla="*/ 1817686 h 6858000"/>
              <a:gd name="connsiteX880" fmla="*/ 6537433 w 7467600"/>
              <a:gd name="connsiteY880" fmla="*/ 1907790 h 6858000"/>
              <a:gd name="connsiteX881" fmla="*/ 6550221 w 7467600"/>
              <a:gd name="connsiteY881" fmla="*/ 1910729 h 6858000"/>
              <a:gd name="connsiteX882" fmla="*/ 6964438 w 7467600"/>
              <a:gd name="connsiteY882" fmla="*/ 2209505 h 6858000"/>
              <a:gd name="connsiteX883" fmla="*/ 7367862 w 7467600"/>
              <a:gd name="connsiteY883" fmla="*/ 2806833 h 6858000"/>
              <a:gd name="connsiteX884" fmla="*/ 7364329 w 7467600"/>
              <a:gd name="connsiteY884" fmla="*/ 2826907 h 6858000"/>
              <a:gd name="connsiteX885" fmla="*/ 7290545 w 7467600"/>
              <a:gd name="connsiteY885" fmla="*/ 2850663 h 6858000"/>
              <a:gd name="connsiteX886" fmla="*/ 6472036 w 7467600"/>
              <a:gd name="connsiteY886" fmla="*/ 1959003 h 6858000"/>
              <a:gd name="connsiteX887" fmla="*/ 5792897 w 7467600"/>
              <a:gd name="connsiteY887" fmla="*/ 1647747 h 6858000"/>
              <a:gd name="connsiteX888" fmla="*/ 5842751 w 7467600"/>
              <a:gd name="connsiteY888" fmla="*/ 1816112 h 6858000"/>
              <a:gd name="connsiteX889" fmla="*/ 5847424 w 7467600"/>
              <a:gd name="connsiteY889" fmla="*/ 1815776 h 6858000"/>
              <a:gd name="connsiteX890" fmla="*/ 6399821 w 7467600"/>
              <a:gd name="connsiteY890" fmla="*/ 2344799 h 6858000"/>
              <a:gd name="connsiteX891" fmla="*/ 6323232 w 7467600"/>
              <a:gd name="connsiteY891" fmla="*/ 2389634 h 6858000"/>
              <a:gd name="connsiteX892" fmla="*/ 5942958 w 7467600"/>
              <a:gd name="connsiteY892" fmla="*/ 2077708 h 6858000"/>
              <a:gd name="connsiteX893" fmla="*/ 5921559 w 7467600"/>
              <a:gd name="connsiteY893" fmla="*/ 2378596 h 6858000"/>
              <a:gd name="connsiteX894" fmla="*/ 5817651 w 7467600"/>
              <a:gd name="connsiteY894" fmla="*/ 3023919 h 6858000"/>
              <a:gd name="connsiteX895" fmla="*/ 5729634 w 7467600"/>
              <a:gd name="connsiteY895" fmla="*/ 3051849 h 6858000"/>
              <a:gd name="connsiteX896" fmla="*/ 5611018 w 7467600"/>
              <a:gd name="connsiteY896" fmla="*/ 2316769 h 6858000"/>
              <a:gd name="connsiteX897" fmla="*/ 5687608 w 7467600"/>
              <a:gd name="connsiteY897" fmla="*/ 2039972 h 6858000"/>
              <a:gd name="connsiteX898" fmla="*/ 5657554 w 7467600"/>
              <a:gd name="connsiteY898" fmla="*/ 1576445 h 6858000"/>
              <a:gd name="connsiteX899" fmla="*/ 5150475 w 7467600"/>
              <a:gd name="connsiteY899" fmla="*/ 1274012 h 6858000"/>
              <a:gd name="connsiteX900" fmla="*/ 5349142 w 7467600"/>
              <a:gd name="connsiteY900" fmla="*/ 2204405 h 6858000"/>
              <a:gd name="connsiteX901" fmla="*/ 5262214 w 7467600"/>
              <a:gd name="connsiteY901" fmla="*/ 2233836 h 6858000"/>
              <a:gd name="connsiteX902" fmla="*/ 4981539 w 7467600"/>
              <a:gd name="connsiteY902" fmla="*/ 1542201 h 6858000"/>
              <a:gd name="connsiteX903" fmla="*/ 4958461 w 7467600"/>
              <a:gd name="connsiteY903" fmla="*/ 1136957 h 6858000"/>
              <a:gd name="connsiteX904" fmla="*/ 4655015 w 7467600"/>
              <a:gd name="connsiteY904" fmla="*/ 891426 h 6858000"/>
              <a:gd name="connsiteX905" fmla="*/ 4348002 w 7467600"/>
              <a:gd name="connsiteY905" fmla="*/ 2205895 h 6858000"/>
              <a:gd name="connsiteX906" fmla="*/ 4262250 w 7467600"/>
              <a:gd name="connsiteY906" fmla="*/ 2219972 h 6858000"/>
              <a:gd name="connsiteX907" fmla="*/ 4550611 w 7467600"/>
              <a:gd name="connsiteY907" fmla="*/ 817540 h 6858000"/>
              <a:gd name="connsiteX908" fmla="*/ 4564418 w 7467600"/>
              <a:gd name="connsiteY908" fmla="*/ 808293 h 6858000"/>
              <a:gd name="connsiteX909" fmla="*/ 4266388 w 7467600"/>
              <a:gd name="connsiteY909" fmla="*/ 500083 h 6858000"/>
              <a:gd name="connsiteX910" fmla="*/ 4032842 w 7467600"/>
              <a:gd name="connsiteY910" fmla="*/ 211809 h 6858000"/>
              <a:gd name="connsiteX911" fmla="*/ 3882765 w 7467600"/>
              <a:gd name="connsiteY911" fmla="*/ 0 h 6858000"/>
              <a:gd name="connsiteX912" fmla="*/ 3721337 w 7467600"/>
              <a:gd name="connsiteY912" fmla="*/ 0 h 6858000"/>
              <a:gd name="connsiteX913" fmla="*/ 3797544 w 7467600"/>
              <a:gd name="connsiteY913" fmla="*/ 0 h 6858000"/>
              <a:gd name="connsiteX914" fmla="*/ 3775734 w 7467600"/>
              <a:gd name="connsiteY914" fmla="*/ 95131 h 6858000"/>
              <a:gd name="connsiteX915" fmla="*/ 3724807 w 7467600"/>
              <a:gd name="connsiteY915" fmla="*/ 272257 h 6858000"/>
              <a:gd name="connsiteX916" fmla="*/ 3726844 w 7467600"/>
              <a:gd name="connsiteY916" fmla="*/ 282988 h 6858000"/>
              <a:gd name="connsiteX917" fmla="*/ 3742664 w 7467600"/>
              <a:gd name="connsiteY917" fmla="*/ 279918 h 6858000"/>
              <a:gd name="connsiteX918" fmla="*/ 4103910 w 7467600"/>
              <a:gd name="connsiteY918" fmla="*/ 1161917 h 6858000"/>
              <a:gd name="connsiteX919" fmla="*/ 4020269 w 7467600"/>
              <a:gd name="connsiteY919" fmla="*/ 1200406 h 6858000"/>
              <a:gd name="connsiteX920" fmla="*/ 3674882 w 7467600"/>
              <a:gd name="connsiteY920" fmla="*/ 488524 h 6858000"/>
              <a:gd name="connsiteX921" fmla="*/ 3132682 w 7467600"/>
              <a:gd name="connsiteY921" fmla="*/ 1072284 h 6858000"/>
              <a:gd name="connsiteX922" fmla="*/ 2716346 w 7467600"/>
              <a:gd name="connsiteY922" fmla="*/ 1276376 h 6858000"/>
              <a:gd name="connsiteX923" fmla="*/ 2716772 w 7467600"/>
              <a:gd name="connsiteY923" fmla="*/ 1255462 h 6858000"/>
              <a:gd name="connsiteX924" fmla="*/ 3471096 w 7467600"/>
              <a:gd name="connsiteY924" fmla="*/ 437072 h 6858000"/>
              <a:gd name="connsiteX925" fmla="*/ 3639057 w 7467600"/>
              <a:gd name="connsiteY925" fmla="*/ 286334 h 6858000"/>
              <a:gd name="connsiteX926" fmla="*/ 3640309 w 7467600"/>
              <a:gd name="connsiteY926" fmla="*/ 284664 h 6858000"/>
              <a:gd name="connsiteX927" fmla="*/ 3646022 w 7467600"/>
              <a:gd name="connsiteY927" fmla="*/ 276711 h 6858000"/>
              <a:gd name="connsiteX928" fmla="*/ 3707943 w 7467600"/>
              <a:gd name="connsiteY928" fmla="*/ 65958 h 6858000"/>
              <a:gd name="connsiteX929" fmla="*/ 3721337 w 7467600"/>
              <a:gd name="connsiteY929" fmla="*/ 0 h 6858000"/>
              <a:gd name="connsiteX930" fmla="*/ 2867960 w 7467600"/>
              <a:gd name="connsiteY930" fmla="*/ 0 h 6858000"/>
              <a:gd name="connsiteX931" fmla="*/ 2926351 w 7467600"/>
              <a:gd name="connsiteY931" fmla="*/ 0 h 6858000"/>
              <a:gd name="connsiteX932" fmla="*/ 2902823 w 7467600"/>
              <a:gd name="connsiteY932" fmla="*/ 262929 h 6858000"/>
              <a:gd name="connsiteX933" fmla="*/ 2940663 w 7467600"/>
              <a:gd name="connsiteY933" fmla="*/ 140884 h 6858000"/>
              <a:gd name="connsiteX934" fmla="*/ 2947039 w 7467600"/>
              <a:gd name="connsiteY934" fmla="*/ 122524 h 6858000"/>
              <a:gd name="connsiteX935" fmla="*/ 2984316 w 7467600"/>
              <a:gd name="connsiteY935" fmla="*/ 0 h 6858000"/>
              <a:gd name="connsiteX936" fmla="*/ 3016114 w 7467600"/>
              <a:gd name="connsiteY936" fmla="*/ 0 h 6858000"/>
              <a:gd name="connsiteX937" fmla="*/ 2979949 w 7467600"/>
              <a:gd name="connsiteY937" fmla="*/ 119274 h 6858000"/>
              <a:gd name="connsiteX938" fmla="*/ 3023879 w 7467600"/>
              <a:gd name="connsiteY938" fmla="*/ 0 h 6858000"/>
              <a:gd name="connsiteX939" fmla="*/ 3105400 w 7467600"/>
              <a:gd name="connsiteY939" fmla="*/ 0 h 6858000"/>
              <a:gd name="connsiteX940" fmla="*/ 3094669 w 7467600"/>
              <a:gd name="connsiteY940" fmla="*/ 30308 h 6858000"/>
              <a:gd name="connsiteX941" fmla="*/ 2901945 w 7467600"/>
              <a:gd name="connsiteY941" fmla="*/ 466538 h 6858000"/>
              <a:gd name="connsiteX942" fmla="*/ 2815209 w 7467600"/>
              <a:gd name="connsiteY942" fmla="*/ 497361 h 6858000"/>
              <a:gd name="connsiteX943" fmla="*/ 2844845 w 7467600"/>
              <a:gd name="connsiteY943" fmla="*/ 127638 h 6858000"/>
              <a:gd name="connsiteX944" fmla="*/ 2867960 w 7467600"/>
              <a:gd name="connsiteY944" fmla="*/ 0 h 6858000"/>
              <a:gd name="connsiteX945" fmla="*/ 1057230 w 7467600"/>
              <a:gd name="connsiteY945" fmla="*/ 0 h 6858000"/>
              <a:gd name="connsiteX946" fmla="*/ 1111003 w 7467600"/>
              <a:gd name="connsiteY946" fmla="*/ 0 h 6858000"/>
              <a:gd name="connsiteX947" fmla="*/ 1125553 w 7467600"/>
              <a:gd name="connsiteY947" fmla="*/ 52588 h 6858000"/>
              <a:gd name="connsiteX948" fmla="*/ 1304276 w 7467600"/>
              <a:gd name="connsiteY948" fmla="*/ 476275 h 6858000"/>
              <a:gd name="connsiteX949" fmla="*/ 1492066 w 7467600"/>
              <a:gd name="connsiteY949" fmla="*/ 886333 h 6858000"/>
              <a:gd name="connsiteX950" fmla="*/ 1423698 w 7467600"/>
              <a:gd name="connsiteY950" fmla="*/ 710817 h 6858000"/>
              <a:gd name="connsiteX951" fmla="*/ 1357609 w 7467600"/>
              <a:gd name="connsiteY951" fmla="*/ 532892 h 6858000"/>
              <a:gd name="connsiteX952" fmla="*/ 1309550 w 7467600"/>
              <a:gd name="connsiteY952" fmla="*/ 374031 h 6858000"/>
              <a:gd name="connsiteX953" fmla="*/ 1193673 w 7467600"/>
              <a:gd name="connsiteY953" fmla="*/ 49533 h 6858000"/>
              <a:gd name="connsiteX954" fmla="*/ 1164391 w 7467600"/>
              <a:gd name="connsiteY954" fmla="*/ 0 h 6858000"/>
              <a:gd name="connsiteX955" fmla="*/ 1200666 w 7467600"/>
              <a:gd name="connsiteY955" fmla="*/ 0 h 6858000"/>
              <a:gd name="connsiteX956" fmla="*/ 1223408 w 7467600"/>
              <a:gd name="connsiteY956" fmla="*/ 38996 h 6858000"/>
              <a:gd name="connsiteX957" fmla="*/ 1339635 w 7467600"/>
              <a:gd name="connsiteY957" fmla="*/ 365517 h 6858000"/>
              <a:gd name="connsiteX958" fmla="*/ 1387469 w 7467600"/>
              <a:gd name="connsiteY958" fmla="*/ 523079 h 6858000"/>
              <a:gd name="connsiteX959" fmla="*/ 1452685 w 7467600"/>
              <a:gd name="connsiteY959" fmla="*/ 699806 h 6858000"/>
              <a:gd name="connsiteX960" fmla="*/ 1492092 w 7467600"/>
              <a:gd name="connsiteY960" fmla="*/ 800424 h 6858000"/>
              <a:gd name="connsiteX961" fmla="*/ 1455302 w 7467600"/>
              <a:gd name="connsiteY961" fmla="*/ 632913 h 6858000"/>
              <a:gd name="connsiteX962" fmla="*/ 1222336 w 7467600"/>
              <a:gd name="connsiteY962" fmla="*/ 9480 h 6858000"/>
              <a:gd name="connsiteX963" fmla="*/ 1214634 w 7467600"/>
              <a:gd name="connsiteY963" fmla="*/ 0 h 6858000"/>
              <a:gd name="connsiteX964" fmla="*/ 1289827 w 7467600"/>
              <a:gd name="connsiteY964" fmla="*/ 0 h 6858000"/>
              <a:gd name="connsiteX965" fmla="*/ 1321076 w 7467600"/>
              <a:gd name="connsiteY965" fmla="*/ 59722 h 6858000"/>
              <a:gd name="connsiteX966" fmla="*/ 1512579 w 7467600"/>
              <a:gd name="connsiteY966" fmla="*/ 626441 h 6858000"/>
              <a:gd name="connsiteX967" fmla="*/ 1506076 w 7467600"/>
              <a:gd name="connsiteY967" fmla="*/ 1089289 h 6858000"/>
              <a:gd name="connsiteX968" fmla="*/ 1486346 w 7467600"/>
              <a:gd name="connsiteY968" fmla="*/ 1079919 h 6858000"/>
              <a:gd name="connsiteX969" fmla="*/ 1070511 w 7467600"/>
              <a:gd name="connsiteY969" fmla="*/ 48609 h 6858000"/>
              <a:gd name="connsiteX970" fmla="*/ 1057230 w 7467600"/>
              <a:gd name="connsiteY970" fmla="*/ 0 h 6858000"/>
              <a:gd name="connsiteX971" fmla="*/ 43151 w 7467600"/>
              <a:gd name="connsiteY971" fmla="*/ 0 h 6858000"/>
              <a:gd name="connsiteX972" fmla="*/ 95283 w 7467600"/>
              <a:gd name="connsiteY972" fmla="*/ 0 h 6858000"/>
              <a:gd name="connsiteX973" fmla="*/ 300708 w 7467600"/>
              <a:gd name="connsiteY973" fmla="*/ 154571 h 6858000"/>
              <a:gd name="connsiteX974" fmla="*/ 530414 w 7467600"/>
              <a:gd name="connsiteY974" fmla="*/ 354673 h 6858000"/>
              <a:gd name="connsiteX975" fmla="*/ 333785 w 7467600"/>
              <a:gd name="connsiteY975" fmla="*/ 161564 h 6858000"/>
              <a:gd name="connsiteX976" fmla="*/ 147005 w 7467600"/>
              <a:gd name="connsiteY976" fmla="*/ 0 h 6858000"/>
              <a:gd name="connsiteX977" fmla="*/ 272509 w 7467600"/>
              <a:gd name="connsiteY977" fmla="*/ 0 h 6858000"/>
              <a:gd name="connsiteX978" fmla="*/ 326276 w 7467600"/>
              <a:gd name="connsiteY978" fmla="*/ 45847 h 6858000"/>
              <a:gd name="connsiteX979" fmla="*/ 823759 w 7467600"/>
              <a:gd name="connsiteY979" fmla="*/ 574145 h 6858000"/>
              <a:gd name="connsiteX980" fmla="*/ 811254 w 7467600"/>
              <a:gd name="connsiteY980" fmla="*/ 665546 h 6858000"/>
              <a:gd name="connsiteX981" fmla="*/ 154042 w 7467600"/>
              <a:gd name="connsiteY981" fmla="*/ 261522 h 6858000"/>
              <a:gd name="connsiteX982" fmla="*/ 13550 w 7467600"/>
              <a:gd name="connsiteY982" fmla="*/ 158423 h 6858000"/>
              <a:gd name="connsiteX983" fmla="*/ 0 w 7467600"/>
              <a:gd name="connsiteY983" fmla="*/ 146618 h 6858000"/>
              <a:gd name="connsiteX984" fmla="*/ 0 w 7467600"/>
              <a:gd name="connsiteY984" fmla="*/ 59161 h 6858000"/>
              <a:gd name="connsiteX985" fmla="*/ 45427 w 7467600"/>
              <a:gd name="connsiteY985" fmla="*/ 101078 h 6858000"/>
              <a:gd name="connsiteX986" fmla="*/ 630103 w 7467600"/>
              <a:gd name="connsiteY986" fmla="*/ 485885 h 6858000"/>
              <a:gd name="connsiteX987" fmla="*/ 532040 w 7467600"/>
              <a:gd name="connsiteY987" fmla="*/ 399359 h 6858000"/>
              <a:gd name="connsiteX988" fmla="*/ 517618 w 7467600"/>
              <a:gd name="connsiteY988" fmla="*/ 385726 h 6858000"/>
              <a:gd name="connsiteX989" fmla="*/ 285074 w 7467600"/>
              <a:gd name="connsiteY989" fmla="*/ 182755 h 6858000"/>
              <a:gd name="connsiteX990" fmla="*/ 43151 w 7467600"/>
              <a:gd name="connsiteY990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312201 w 7467600"/>
              <a:gd name="connsiteY127" fmla="*/ 5128278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312201 w 7467600"/>
              <a:gd name="connsiteY133" fmla="*/ 5128278 h 6858000"/>
              <a:gd name="connsiteX134" fmla="*/ 1903353 w 7467600"/>
              <a:gd name="connsiteY134" fmla="*/ 5044827 h 6858000"/>
              <a:gd name="connsiteX135" fmla="*/ 1936931 w 7467600"/>
              <a:gd name="connsiteY135" fmla="*/ 5093954 h 6858000"/>
              <a:gd name="connsiteX136" fmla="*/ 2195868 w 7467600"/>
              <a:gd name="connsiteY136" fmla="*/ 5396574 h 6858000"/>
              <a:gd name="connsiteX137" fmla="*/ 2088852 w 7467600"/>
              <a:gd name="connsiteY137" fmla="*/ 5166123 h 6858000"/>
              <a:gd name="connsiteX138" fmla="*/ 1958241 w 7467600"/>
              <a:gd name="connsiteY138" fmla="*/ 5067955 h 6858000"/>
              <a:gd name="connsiteX139" fmla="*/ 1903353 w 7467600"/>
              <a:gd name="connsiteY139" fmla="*/ 5044827 h 6858000"/>
              <a:gd name="connsiteX140" fmla="*/ 1979378 w 7467600"/>
              <a:gd name="connsiteY140" fmla="*/ 4769504 h 6858000"/>
              <a:gd name="connsiteX141" fmla="*/ 2882120 w 7467600"/>
              <a:gd name="connsiteY141" fmla="*/ 5064547 h 6858000"/>
              <a:gd name="connsiteX142" fmla="*/ 2793103 w 7467600"/>
              <a:gd name="connsiteY142" fmla="*/ 5039699 h 6858000"/>
              <a:gd name="connsiteX143" fmla="*/ 2770041 w 7467600"/>
              <a:gd name="connsiteY143" fmla="*/ 5033634 h 6858000"/>
              <a:gd name="connsiteX144" fmla="*/ 1979378 w 7467600"/>
              <a:gd name="connsiteY144" fmla="*/ 4769504 h 6858000"/>
              <a:gd name="connsiteX145" fmla="*/ 1927410 w 7467600"/>
              <a:gd name="connsiteY145" fmla="*/ 4716164 h 6858000"/>
              <a:gd name="connsiteX146" fmla="*/ 1959587 w 7467600"/>
              <a:gd name="connsiteY146" fmla="*/ 4728849 h 6858000"/>
              <a:gd name="connsiteX147" fmla="*/ 2777707 w 7467600"/>
              <a:gd name="connsiteY147" fmla="*/ 5003991 h 6858000"/>
              <a:gd name="connsiteX148" fmla="*/ 2800768 w 7467600"/>
              <a:gd name="connsiteY148" fmla="*/ 5010056 h 6858000"/>
              <a:gd name="connsiteX149" fmla="*/ 2879408 w 7467600"/>
              <a:gd name="connsiteY149" fmla="*/ 5031590 h 6858000"/>
              <a:gd name="connsiteX150" fmla="*/ 2862295 w 7467600"/>
              <a:gd name="connsiteY150" fmla="*/ 5022958 h 6858000"/>
              <a:gd name="connsiteX151" fmla="*/ 2813343 w 7467600"/>
              <a:gd name="connsiteY151" fmla="*/ 4998369 h 6858000"/>
              <a:gd name="connsiteX152" fmla="*/ 2646245 w 7467600"/>
              <a:gd name="connsiteY152" fmla="*/ 4930999 h 6858000"/>
              <a:gd name="connsiteX153" fmla="*/ 1999243 w 7467600"/>
              <a:gd name="connsiteY153" fmla="*/ 4730524 h 6858000"/>
              <a:gd name="connsiteX154" fmla="*/ 1979527 w 7467600"/>
              <a:gd name="connsiteY154" fmla="*/ 4726651 h 6858000"/>
              <a:gd name="connsiteX155" fmla="*/ 1927410 w 7467600"/>
              <a:gd name="connsiteY155" fmla="*/ 4716164 h 6858000"/>
              <a:gd name="connsiteX156" fmla="*/ 1997014 w 7467600"/>
              <a:gd name="connsiteY156" fmla="*/ 4698007 h 6858000"/>
              <a:gd name="connsiteX157" fmla="*/ 2005458 w 7467600"/>
              <a:gd name="connsiteY157" fmla="*/ 4699540 h 6858000"/>
              <a:gd name="connsiteX158" fmla="*/ 2657186 w 7467600"/>
              <a:gd name="connsiteY158" fmla="*/ 4901687 h 6858000"/>
              <a:gd name="connsiteX159" fmla="*/ 2826662 w 7467600"/>
              <a:gd name="connsiteY159" fmla="*/ 4970362 h 6858000"/>
              <a:gd name="connsiteX160" fmla="*/ 2876100 w 7467600"/>
              <a:gd name="connsiteY160" fmla="*/ 4995397 h 6858000"/>
              <a:gd name="connsiteX161" fmla="*/ 3042600 w 7467600"/>
              <a:gd name="connsiteY161" fmla="*/ 5059532 h 6858000"/>
              <a:gd name="connsiteX162" fmla="*/ 1997014 w 7467600"/>
              <a:gd name="connsiteY162" fmla="*/ 4698007 h 6858000"/>
              <a:gd name="connsiteX163" fmla="*/ 2305292 w 7467600"/>
              <a:gd name="connsiteY163" fmla="*/ 4219492 h 6858000"/>
              <a:gd name="connsiteX164" fmla="*/ 3360922 w 7467600"/>
              <a:gd name="connsiteY164" fmla="*/ 4529373 h 6858000"/>
              <a:gd name="connsiteX165" fmla="*/ 3492420 w 7467600"/>
              <a:gd name="connsiteY165" fmla="*/ 4510145 h 6858000"/>
              <a:gd name="connsiteX166" fmla="*/ 3364086 w 7467600"/>
              <a:gd name="connsiteY166" fmla="*/ 4480340 h 6858000"/>
              <a:gd name="connsiteX167" fmla="*/ 3225818 w 7467600"/>
              <a:gd name="connsiteY167" fmla="*/ 4411822 h 6858000"/>
              <a:gd name="connsiteX168" fmla="*/ 3129696 w 7467600"/>
              <a:gd name="connsiteY168" fmla="*/ 4360704 h 6858000"/>
              <a:gd name="connsiteX169" fmla="*/ 2814545 w 7467600"/>
              <a:gd name="connsiteY169" fmla="*/ 4282955 h 6858000"/>
              <a:gd name="connsiteX170" fmla="*/ 2305292 w 7467600"/>
              <a:gd name="connsiteY170" fmla="*/ 4219492 h 6858000"/>
              <a:gd name="connsiteX171" fmla="*/ 2626982 w 7467600"/>
              <a:gd name="connsiteY171" fmla="*/ 4206450 h 6858000"/>
              <a:gd name="connsiteX172" fmla="*/ 2490617 w 7467600"/>
              <a:gd name="connsiteY172" fmla="*/ 4206951 h 6858000"/>
              <a:gd name="connsiteX173" fmla="*/ 2819869 w 7467600"/>
              <a:gd name="connsiteY173" fmla="*/ 4252936 h 6858000"/>
              <a:gd name="connsiteX174" fmla="*/ 3143018 w 7467600"/>
              <a:gd name="connsiteY174" fmla="*/ 4332698 h 6858000"/>
              <a:gd name="connsiteX175" fmla="*/ 3241520 w 7467600"/>
              <a:gd name="connsiteY175" fmla="*/ 4385112 h 6858000"/>
              <a:gd name="connsiteX176" fmla="*/ 3374575 w 7467600"/>
              <a:gd name="connsiteY176" fmla="*/ 4451517 h 6858000"/>
              <a:gd name="connsiteX177" fmla="*/ 3505221 w 7467600"/>
              <a:gd name="connsiteY177" fmla="*/ 4480757 h 6858000"/>
              <a:gd name="connsiteX178" fmla="*/ 2626982 w 7467600"/>
              <a:gd name="connsiteY178" fmla="*/ 4206450 h 6858000"/>
              <a:gd name="connsiteX179" fmla="*/ 1310106 w 7467600"/>
              <a:gd name="connsiteY179" fmla="*/ 3943217 h 6858000"/>
              <a:gd name="connsiteX180" fmla="*/ 854994 w 7467600"/>
              <a:gd name="connsiteY180" fmla="*/ 4399136 h 6858000"/>
              <a:gd name="connsiteX181" fmla="*/ 742462 w 7467600"/>
              <a:gd name="connsiteY181" fmla="*/ 4594648 h 6858000"/>
              <a:gd name="connsiteX182" fmla="*/ 820602 w 7467600"/>
              <a:gd name="connsiteY182" fmla="*/ 4485915 h 6858000"/>
              <a:gd name="connsiteX183" fmla="*/ 878295 w 7467600"/>
              <a:gd name="connsiteY183" fmla="*/ 4403594 h 6858000"/>
              <a:gd name="connsiteX184" fmla="*/ 1240607 w 7467600"/>
              <a:gd name="connsiteY184" fmla="*/ 4010401 h 6858000"/>
              <a:gd name="connsiteX185" fmla="*/ 1310106 w 7467600"/>
              <a:gd name="connsiteY185" fmla="*/ 3943217 h 6858000"/>
              <a:gd name="connsiteX186" fmla="*/ 1423113 w 7467600"/>
              <a:gd name="connsiteY186" fmla="*/ 3874565 h 6858000"/>
              <a:gd name="connsiteX187" fmla="*/ 1260565 w 7467600"/>
              <a:gd name="connsiteY187" fmla="*/ 4031982 h 6858000"/>
              <a:gd name="connsiteX188" fmla="*/ 901900 w 7467600"/>
              <a:gd name="connsiteY188" fmla="*/ 4421236 h 6858000"/>
              <a:gd name="connsiteX189" fmla="*/ 845044 w 7467600"/>
              <a:gd name="connsiteY189" fmla="*/ 4502436 h 6858000"/>
              <a:gd name="connsiteX190" fmla="*/ 685926 w 7467600"/>
              <a:gd name="connsiteY190" fmla="*/ 4703069 h 6858000"/>
              <a:gd name="connsiteX191" fmla="*/ 684248 w 7467600"/>
              <a:gd name="connsiteY191" fmla="*/ 4706721 h 6858000"/>
              <a:gd name="connsiteX192" fmla="*/ 1423113 w 7467600"/>
              <a:gd name="connsiteY192" fmla="*/ 3874565 h 6858000"/>
              <a:gd name="connsiteX193" fmla="*/ 3316479 w 7467600"/>
              <a:gd name="connsiteY193" fmla="*/ 3872136 h 6858000"/>
              <a:gd name="connsiteX194" fmla="*/ 3546806 w 7467600"/>
              <a:gd name="connsiteY194" fmla="*/ 4356139 h 6858000"/>
              <a:gd name="connsiteX195" fmla="*/ 3364433 w 7467600"/>
              <a:gd name="connsiteY195" fmla="*/ 3953121 h 6858000"/>
              <a:gd name="connsiteX196" fmla="*/ 3316479 w 7467600"/>
              <a:gd name="connsiteY196" fmla="*/ 3872136 h 6858000"/>
              <a:gd name="connsiteX197" fmla="*/ 3291335 w 7467600"/>
              <a:gd name="connsiteY197" fmla="*/ 3767420 h 6858000"/>
              <a:gd name="connsiteX198" fmla="*/ 3390805 w 7467600"/>
              <a:gd name="connsiteY198" fmla="*/ 3937163 h 6858000"/>
              <a:gd name="connsiteX199" fmla="*/ 3579062 w 7467600"/>
              <a:gd name="connsiteY199" fmla="*/ 4359040 h 6858000"/>
              <a:gd name="connsiteX200" fmla="*/ 3467355 w 7467600"/>
              <a:gd name="connsiteY200" fmla="*/ 3988130 h 6858000"/>
              <a:gd name="connsiteX201" fmla="*/ 3310753 w 7467600"/>
              <a:gd name="connsiteY201" fmla="*/ 3787140 h 6858000"/>
              <a:gd name="connsiteX202" fmla="*/ 3291335 w 7467600"/>
              <a:gd name="connsiteY202" fmla="*/ 3767420 h 6858000"/>
              <a:gd name="connsiteX203" fmla="*/ 1635889 w 7467600"/>
              <a:gd name="connsiteY203" fmla="*/ 3709494 h 6858000"/>
              <a:gd name="connsiteX204" fmla="*/ 1634800 w 7467600"/>
              <a:gd name="connsiteY204" fmla="*/ 3731111 h 6858000"/>
              <a:gd name="connsiteX205" fmla="*/ 1635889 w 7467600"/>
              <a:gd name="connsiteY205" fmla="*/ 3709494 h 6858000"/>
              <a:gd name="connsiteX206" fmla="*/ 1510397 w 7467600"/>
              <a:gd name="connsiteY206" fmla="*/ 3684705 h 6858000"/>
              <a:gd name="connsiteX207" fmla="*/ 1146550 w 7467600"/>
              <a:gd name="connsiteY207" fmla="*/ 3802012 h 6858000"/>
              <a:gd name="connsiteX208" fmla="*/ 698834 w 7467600"/>
              <a:gd name="connsiteY208" fmla="*/ 3952272 h 6858000"/>
              <a:gd name="connsiteX209" fmla="*/ 34256 w 7467600"/>
              <a:gd name="connsiteY209" fmla="*/ 4347603 h 6858000"/>
              <a:gd name="connsiteX210" fmla="*/ 527241 w 7467600"/>
              <a:gd name="connsiteY210" fmla="*/ 4065078 h 6858000"/>
              <a:gd name="connsiteX211" fmla="*/ 1510397 w 7467600"/>
              <a:gd name="connsiteY211" fmla="*/ 3684705 h 6858000"/>
              <a:gd name="connsiteX212" fmla="*/ 1313114 w 7467600"/>
              <a:gd name="connsiteY212" fmla="*/ 3655216 h 6858000"/>
              <a:gd name="connsiteX213" fmla="*/ 1109304 w 7467600"/>
              <a:gd name="connsiteY213" fmla="*/ 3669030 h 6858000"/>
              <a:gd name="connsiteX214" fmla="*/ 8129 w 7467600"/>
              <a:gd name="connsiteY214" fmla="*/ 4330519 h 6858000"/>
              <a:gd name="connsiteX215" fmla="*/ 687572 w 7467600"/>
              <a:gd name="connsiteY215" fmla="*/ 3925629 h 6858000"/>
              <a:gd name="connsiteX216" fmla="*/ 1138365 w 7467600"/>
              <a:gd name="connsiteY216" fmla="*/ 3774515 h 6858000"/>
              <a:gd name="connsiteX217" fmla="*/ 1505579 w 7467600"/>
              <a:gd name="connsiteY217" fmla="*/ 3655526 h 6858000"/>
              <a:gd name="connsiteX218" fmla="*/ 1313114 w 7467600"/>
              <a:gd name="connsiteY218" fmla="*/ 3655216 h 6858000"/>
              <a:gd name="connsiteX219" fmla="*/ 3655073 w 7467600"/>
              <a:gd name="connsiteY219" fmla="*/ 3650884 h 6858000"/>
              <a:gd name="connsiteX220" fmla="*/ 3989938 w 7467600"/>
              <a:gd name="connsiteY220" fmla="*/ 3991685 h 6858000"/>
              <a:gd name="connsiteX221" fmla="*/ 4393907 w 7467600"/>
              <a:gd name="connsiteY221" fmla="*/ 4261258 h 6858000"/>
              <a:gd name="connsiteX222" fmla="*/ 4648051 w 7467600"/>
              <a:gd name="connsiteY222" fmla="*/ 4374051 h 6858000"/>
              <a:gd name="connsiteX223" fmla="*/ 4383389 w 7467600"/>
              <a:gd name="connsiteY223" fmla="*/ 4184369 h 6858000"/>
              <a:gd name="connsiteX224" fmla="*/ 4165508 w 7467600"/>
              <a:gd name="connsiteY224" fmla="*/ 4035196 h 6858000"/>
              <a:gd name="connsiteX225" fmla="*/ 4068162 w 7467600"/>
              <a:gd name="connsiteY225" fmla="*/ 3953394 h 6858000"/>
              <a:gd name="connsiteX226" fmla="*/ 3981416 w 7467600"/>
              <a:gd name="connsiteY226" fmla="*/ 3880482 h 6858000"/>
              <a:gd name="connsiteX227" fmla="*/ 3800147 w 7467600"/>
              <a:gd name="connsiteY227" fmla="*/ 3749872 h 6858000"/>
              <a:gd name="connsiteX228" fmla="*/ 3655073 w 7467600"/>
              <a:gd name="connsiteY228" fmla="*/ 3650884 h 6858000"/>
              <a:gd name="connsiteX229" fmla="*/ 3670252 w 7467600"/>
              <a:gd name="connsiteY229" fmla="*/ 3622798 h 6858000"/>
              <a:gd name="connsiteX230" fmla="*/ 3817258 w 7467600"/>
              <a:gd name="connsiteY230" fmla="*/ 3723577 h 6858000"/>
              <a:gd name="connsiteX231" fmla="*/ 4000461 w 7467600"/>
              <a:gd name="connsiteY231" fmla="*/ 3855966 h 6858000"/>
              <a:gd name="connsiteX232" fmla="*/ 4088180 w 7467600"/>
              <a:gd name="connsiteY232" fmla="*/ 3929774 h 6858000"/>
              <a:gd name="connsiteX233" fmla="*/ 4184555 w 7467600"/>
              <a:gd name="connsiteY233" fmla="*/ 4010683 h 6858000"/>
              <a:gd name="connsiteX234" fmla="*/ 4399563 w 7467600"/>
              <a:gd name="connsiteY234" fmla="*/ 4158106 h 6858000"/>
              <a:gd name="connsiteX235" fmla="*/ 4684469 w 7467600"/>
              <a:gd name="connsiteY235" fmla="*/ 4364680 h 6858000"/>
              <a:gd name="connsiteX236" fmla="*/ 4690271 w 7467600"/>
              <a:gd name="connsiteY236" fmla="*/ 4370034 h 6858000"/>
              <a:gd name="connsiteX237" fmla="*/ 4136093 w 7467600"/>
              <a:gd name="connsiteY237" fmla="*/ 3858466 h 6858000"/>
              <a:gd name="connsiteX238" fmla="*/ 3670252 w 7467600"/>
              <a:gd name="connsiteY238" fmla="*/ 3622798 h 6858000"/>
              <a:gd name="connsiteX239" fmla="*/ 4440129 w 7467600"/>
              <a:gd name="connsiteY239" fmla="*/ 3448571 h 6858000"/>
              <a:gd name="connsiteX240" fmla="*/ 4856525 w 7467600"/>
              <a:gd name="connsiteY240" fmla="*/ 3915351 h 6858000"/>
              <a:gd name="connsiteX241" fmla="*/ 5059055 w 7467600"/>
              <a:gd name="connsiteY241" fmla="*/ 4108918 h 6858000"/>
              <a:gd name="connsiteX242" fmla="*/ 5290070 w 7467600"/>
              <a:gd name="connsiteY242" fmla="*/ 4263619 h 6858000"/>
              <a:gd name="connsiteX243" fmla="*/ 4834991 w 7467600"/>
              <a:gd name="connsiteY243" fmla="*/ 3830985 h 6858000"/>
              <a:gd name="connsiteX244" fmla="*/ 4440129 w 7467600"/>
              <a:gd name="connsiteY244" fmla="*/ 3448571 h 6858000"/>
              <a:gd name="connsiteX245" fmla="*/ 4441737 w 7467600"/>
              <a:gd name="connsiteY245" fmla="*/ 3399734 h 6858000"/>
              <a:gd name="connsiteX246" fmla="*/ 4431236 w 7467600"/>
              <a:gd name="connsiteY246" fmla="*/ 3400954 h 6858000"/>
              <a:gd name="connsiteX247" fmla="*/ 4557150 w 7467600"/>
              <a:gd name="connsiteY247" fmla="*/ 3510023 h 6858000"/>
              <a:gd name="connsiteX248" fmla="*/ 4856936 w 7467600"/>
              <a:gd name="connsiteY248" fmla="*/ 3809146 h 6858000"/>
              <a:gd name="connsiteX249" fmla="*/ 5111996 w 7467600"/>
              <a:gd name="connsiteY249" fmla="*/ 4065759 h 6858000"/>
              <a:gd name="connsiteX250" fmla="*/ 5388878 w 7467600"/>
              <a:gd name="connsiteY250" fmla="*/ 4300185 h 6858000"/>
              <a:gd name="connsiteX251" fmla="*/ 5425556 w 7467600"/>
              <a:gd name="connsiteY251" fmla="*/ 4308967 h 6858000"/>
              <a:gd name="connsiteX252" fmla="*/ 4943646 w 7467600"/>
              <a:gd name="connsiteY252" fmla="*/ 3822916 h 6858000"/>
              <a:gd name="connsiteX253" fmla="*/ 4594837 w 7467600"/>
              <a:gd name="connsiteY253" fmla="*/ 3532274 h 6858000"/>
              <a:gd name="connsiteX254" fmla="*/ 4441737 w 7467600"/>
              <a:gd name="connsiteY254" fmla="*/ 3399734 h 6858000"/>
              <a:gd name="connsiteX255" fmla="*/ 5425834 w 7467600"/>
              <a:gd name="connsiteY255" fmla="*/ 3162785 h 6858000"/>
              <a:gd name="connsiteX256" fmla="*/ 5401644 w 7467600"/>
              <a:gd name="connsiteY256" fmla="*/ 3617847 h 6858000"/>
              <a:gd name="connsiteX257" fmla="*/ 5467256 w 7467600"/>
              <a:gd name="connsiteY257" fmla="*/ 4175494 h 6858000"/>
              <a:gd name="connsiteX258" fmla="*/ 5448069 w 7467600"/>
              <a:gd name="connsiteY258" fmla="*/ 3567554 h 6858000"/>
              <a:gd name="connsiteX259" fmla="*/ 5425834 w 7467600"/>
              <a:gd name="connsiteY259" fmla="*/ 3162785 h 6858000"/>
              <a:gd name="connsiteX260" fmla="*/ 1318687 w 7467600"/>
              <a:gd name="connsiteY260" fmla="*/ 3113840 h 6858000"/>
              <a:gd name="connsiteX261" fmla="*/ 1066793 w 7467600"/>
              <a:gd name="connsiteY261" fmla="*/ 3212171 h 6858000"/>
              <a:gd name="connsiteX262" fmla="*/ 993319 w 7467600"/>
              <a:gd name="connsiteY262" fmla="*/ 3247648 h 6858000"/>
              <a:gd name="connsiteX263" fmla="*/ 853081 w 7467600"/>
              <a:gd name="connsiteY263" fmla="*/ 3312410 h 6858000"/>
              <a:gd name="connsiteX264" fmla="*/ 805957 w 7467600"/>
              <a:gd name="connsiteY264" fmla="*/ 3330443 h 6858000"/>
              <a:gd name="connsiteX265" fmla="*/ 1318687 w 7467600"/>
              <a:gd name="connsiteY265" fmla="*/ 3113840 h 6858000"/>
              <a:gd name="connsiteX266" fmla="*/ 5453702 w 7467600"/>
              <a:gd name="connsiteY266" fmla="*/ 3090882 h 6858000"/>
              <a:gd name="connsiteX267" fmla="*/ 5480135 w 7467600"/>
              <a:gd name="connsiteY267" fmla="*/ 3565802 h 6858000"/>
              <a:gd name="connsiteX268" fmla="*/ 5499023 w 7467600"/>
              <a:gd name="connsiteY268" fmla="*/ 4166310 h 6858000"/>
              <a:gd name="connsiteX269" fmla="*/ 5547022 w 7467600"/>
              <a:gd name="connsiteY269" fmla="*/ 3607838 h 6858000"/>
              <a:gd name="connsiteX270" fmla="*/ 5515964 w 7467600"/>
              <a:gd name="connsiteY270" fmla="*/ 3378541 h 6858000"/>
              <a:gd name="connsiteX271" fmla="*/ 5453702 w 7467600"/>
              <a:gd name="connsiteY271" fmla="*/ 3090882 h 6858000"/>
              <a:gd name="connsiteX272" fmla="*/ 1238695 w 7467600"/>
              <a:gd name="connsiteY272" fmla="*/ 3076820 h 6858000"/>
              <a:gd name="connsiteX273" fmla="*/ 716371 w 7467600"/>
              <a:gd name="connsiteY273" fmla="*/ 3293249 h 6858000"/>
              <a:gd name="connsiteX274" fmla="*/ 579522 w 7467600"/>
              <a:gd name="connsiteY274" fmla="*/ 3371759 h 6858000"/>
              <a:gd name="connsiteX275" fmla="*/ 600288 w 7467600"/>
              <a:gd name="connsiteY275" fmla="*/ 3365555 h 6858000"/>
              <a:gd name="connsiteX276" fmla="*/ 840692 w 7467600"/>
              <a:gd name="connsiteY276" fmla="*/ 3284921 h 6858000"/>
              <a:gd name="connsiteX277" fmla="*/ 979248 w 7467600"/>
              <a:gd name="connsiteY277" fmla="*/ 3221003 h 6858000"/>
              <a:gd name="connsiteX278" fmla="*/ 1053282 w 7467600"/>
              <a:gd name="connsiteY278" fmla="*/ 3185247 h 6858000"/>
              <a:gd name="connsiteX279" fmla="*/ 1320603 w 7467600"/>
              <a:gd name="connsiteY279" fmla="*/ 3081281 h 6858000"/>
              <a:gd name="connsiteX280" fmla="*/ 1238695 w 7467600"/>
              <a:gd name="connsiteY280" fmla="*/ 3076820 h 6858000"/>
              <a:gd name="connsiteX281" fmla="*/ 5425627 w 7467600"/>
              <a:gd name="connsiteY281" fmla="*/ 2954192 h 6858000"/>
              <a:gd name="connsiteX282" fmla="*/ 5470770 w 7467600"/>
              <a:gd name="connsiteY282" fmla="*/ 3005435 h 6858000"/>
              <a:gd name="connsiteX283" fmla="*/ 5519779 w 7467600"/>
              <a:gd name="connsiteY283" fmla="*/ 4359223 h 6858000"/>
              <a:gd name="connsiteX284" fmla="*/ 5520293 w 7467600"/>
              <a:gd name="connsiteY284" fmla="*/ 4360602 h 6858000"/>
              <a:gd name="connsiteX285" fmla="*/ 5767221 w 7467600"/>
              <a:gd name="connsiteY285" fmla="*/ 4665564 h 6858000"/>
              <a:gd name="connsiteX286" fmla="*/ 6937169 w 7467600"/>
              <a:gd name="connsiteY286" fmla="*/ 4815941 h 6858000"/>
              <a:gd name="connsiteX287" fmla="*/ 6953922 w 7467600"/>
              <a:gd name="connsiteY287" fmla="*/ 4890068 h 6858000"/>
              <a:gd name="connsiteX288" fmla="*/ 6071359 w 7467600"/>
              <a:gd name="connsiteY288" fmla="*/ 4770770 h 6858000"/>
              <a:gd name="connsiteX289" fmla="*/ 6038839 w 7467600"/>
              <a:gd name="connsiteY289" fmla="*/ 4764474 h 6858000"/>
              <a:gd name="connsiteX290" fmla="*/ 6038706 w 7467600"/>
              <a:gd name="connsiteY290" fmla="*/ 4763847 h 6858000"/>
              <a:gd name="connsiteX291" fmla="*/ 6037784 w 7467600"/>
              <a:gd name="connsiteY291" fmla="*/ 4764270 h 6858000"/>
              <a:gd name="connsiteX292" fmla="*/ 6038839 w 7467600"/>
              <a:gd name="connsiteY292" fmla="*/ 4764474 h 6858000"/>
              <a:gd name="connsiteX293" fmla="*/ 6040338 w 7467600"/>
              <a:gd name="connsiteY293" fmla="*/ 4771418 h 6858000"/>
              <a:gd name="connsiteX294" fmla="*/ 6024488 w 7467600"/>
              <a:gd name="connsiteY294" fmla="*/ 4809903 h 6858000"/>
              <a:gd name="connsiteX295" fmla="*/ 5599771 w 7467600"/>
              <a:gd name="connsiteY295" fmla="*/ 5509652 h 6858000"/>
              <a:gd name="connsiteX296" fmla="*/ 5548843 w 7467600"/>
              <a:gd name="connsiteY296" fmla="*/ 5563845 h 6858000"/>
              <a:gd name="connsiteX297" fmla="*/ 5940952 w 7467600"/>
              <a:gd name="connsiteY297" fmla="*/ 6250028 h 6858000"/>
              <a:gd name="connsiteX298" fmla="*/ 6043441 w 7467600"/>
              <a:gd name="connsiteY298" fmla="*/ 6665847 h 6858000"/>
              <a:gd name="connsiteX299" fmla="*/ 6093432 w 7467600"/>
              <a:gd name="connsiteY299" fmla="*/ 6858000 h 6858000"/>
              <a:gd name="connsiteX300" fmla="*/ 6034344 w 7467600"/>
              <a:gd name="connsiteY300" fmla="*/ 6858000 h 6858000"/>
              <a:gd name="connsiteX301" fmla="*/ 6026679 w 7467600"/>
              <a:gd name="connsiteY301" fmla="*/ 6836959 h 6858000"/>
              <a:gd name="connsiteX302" fmla="*/ 5800441 w 7467600"/>
              <a:gd name="connsiteY302" fmla="*/ 6335286 h 6858000"/>
              <a:gd name="connsiteX303" fmla="*/ 5526562 w 7467600"/>
              <a:gd name="connsiteY303" fmla="*/ 5705388 h 6858000"/>
              <a:gd name="connsiteX304" fmla="*/ 5519640 w 7467600"/>
              <a:gd name="connsiteY304" fmla="*/ 5683774 h 6858000"/>
              <a:gd name="connsiteX305" fmla="*/ 5844559 w 7467600"/>
              <a:gd name="connsiteY305" fmla="*/ 6553349 h 6858000"/>
              <a:gd name="connsiteX306" fmla="*/ 5975994 w 7467600"/>
              <a:gd name="connsiteY306" fmla="*/ 6858000 h 6858000"/>
              <a:gd name="connsiteX307" fmla="*/ 5898547 w 7467600"/>
              <a:gd name="connsiteY307" fmla="*/ 6858000 h 6858000"/>
              <a:gd name="connsiteX308" fmla="*/ 5682041 w 7467600"/>
              <a:gd name="connsiteY308" fmla="*/ 6355860 h 6858000"/>
              <a:gd name="connsiteX309" fmla="*/ 5461758 w 7467600"/>
              <a:gd name="connsiteY309" fmla="*/ 5820220 h 6858000"/>
              <a:gd name="connsiteX310" fmla="*/ 5237282 w 7467600"/>
              <a:gd name="connsiteY310" fmla="*/ 6579086 h 6858000"/>
              <a:gd name="connsiteX311" fmla="*/ 5115009 w 7467600"/>
              <a:gd name="connsiteY311" fmla="*/ 6858000 h 6858000"/>
              <a:gd name="connsiteX312" fmla="*/ 5028074 w 7467600"/>
              <a:gd name="connsiteY312" fmla="*/ 6858000 h 6858000"/>
              <a:gd name="connsiteX313" fmla="*/ 5079508 w 7467600"/>
              <a:gd name="connsiteY313" fmla="*/ 6749074 h 6858000"/>
              <a:gd name="connsiteX314" fmla="*/ 5371846 w 7467600"/>
              <a:gd name="connsiteY314" fmla="*/ 5924413 h 6858000"/>
              <a:gd name="connsiteX315" fmla="*/ 5270512 w 7467600"/>
              <a:gd name="connsiteY315" fmla="*/ 6138975 h 6858000"/>
              <a:gd name="connsiteX316" fmla="*/ 5062409 w 7467600"/>
              <a:gd name="connsiteY316" fmla="*/ 6653544 h 6858000"/>
              <a:gd name="connsiteX317" fmla="*/ 5036628 w 7467600"/>
              <a:gd name="connsiteY317" fmla="*/ 6754247 h 6858000"/>
              <a:gd name="connsiteX318" fmla="*/ 5009112 w 7467600"/>
              <a:gd name="connsiteY318" fmla="*/ 6858000 h 6858000"/>
              <a:gd name="connsiteX319" fmla="*/ 4976679 w 7467600"/>
              <a:gd name="connsiteY319" fmla="*/ 6858000 h 6858000"/>
              <a:gd name="connsiteX320" fmla="*/ 5006537 w 7467600"/>
              <a:gd name="connsiteY320" fmla="*/ 6747068 h 6858000"/>
              <a:gd name="connsiteX321" fmla="*/ 5032723 w 7467600"/>
              <a:gd name="connsiteY321" fmla="*/ 6644957 h 6858000"/>
              <a:gd name="connsiteX322" fmla="*/ 5242949 w 7467600"/>
              <a:gd name="connsiteY322" fmla="*/ 6125175 h 6858000"/>
              <a:gd name="connsiteX323" fmla="*/ 5286321 w 7467600"/>
              <a:gd name="connsiteY323" fmla="*/ 6033555 h 6858000"/>
              <a:gd name="connsiteX324" fmla="*/ 5008210 w 7467600"/>
              <a:gd name="connsiteY324" fmla="*/ 6649194 h 6858000"/>
              <a:gd name="connsiteX325" fmla="*/ 4986321 w 7467600"/>
              <a:gd name="connsiteY325" fmla="*/ 6765687 h 6858000"/>
              <a:gd name="connsiteX326" fmla="*/ 4973474 w 7467600"/>
              <a:gd name="connsiteY326" fmla="*/ 6858000 h 6858000"/>
              <a:gd name="connsiteX327" fmla="*/ 4907178 w 7467600"/>
              <a:gd name="connsiteY327" fmla="*/ 6858000 h 6858000"/>
              <a:gd name="connsiteX328" fmla="*/ 4910810 w 7467600"/>
              <a:gd name="connsiteY328" fmla="*/ 6829660 h 6858000"/>
              <a:gd name="connsiteX329" fmla="*/ 4987461 w 7467600"/>
              <a:gd name="connsiteY329" fmla="*/ 6432994 h 6858000"/>
              <a:gd name="connsiteX330" fmla="*/ 5179262 w 7467600"/>
              <a:gd name="connsiteY330" fmla="*/ 6035044 h 6858000"/>
              <a:gd name="connsiteX331" fmla="*/ 4689678 w 7467600"/>
              <a:gd name="connsiteY331" fmla="*/ 6440241 h 6858000"/>
              <a:gd name="connsiteX332" fmla="*/ 4477543 w 7467600"/>
              <a:gd name="connsiteY332" fmla="*/ 6674836 h 6858000"/>
              <a:gd name="connsiteX333" fmla="*/ 4329957 w 7467600"/>
              <a:gd name="connsiteY333" fmla="*/ 6858000 h 6858000"/>
              <a:gd name="connsiteX334" fmla="*/ 4218595 w 7467600"/>
              <a:gd name="connsiteY334" fmla="*/ 6858000 h 6858000"/>
              <a:gd name="connsiteX335" fmla="*/ 4368888 w 7467600"/>
              <a:gd name="connsiteY335" fmla="*/ 6668412 h 6858000"/>
              <a:gd name="connsiteX336" fmla="*/ 4563091 w 7467600"/>
              <a:gd name="connsiteY336" fmla="*/ 6442508 h 6858000"/>
              <a:gd name="connsiteX337" fmla="*/ 5387324 w 7467600"/>
              <a:gd name="connsiteY337" fmla="*/ 5705830 h 6858000"/>
              <a:gd name="connsiteX338" fmla="*/ 5073620 w 7467600"/>
              <a:gd name="connsiteY338" fmla="*/ 5955437 h 6858000"/>
              <a:gd name="connsiteX339" fmla="*/ 4689789 w 7467600"/>
              <a:gd name="connsiteY339" fmla="*/ 6268382 h 6858000"/>
              <a:gd name="connsiteX340" fmla="*/ 4418722 w 7467600"/>
              <a:gd name="connsiteY340" fmla="*/ 6570886 h 6858000"/>
              <a:gd name="connsiteX341" fmla="*/ 4214944 w 7467600"/>
              <a:gd name="connsiteY341" fmla="*/ 6858000 h 6858000"/>
              <a:gd name="connsiteX342" fmla="*/ 4177898 w 7467600"/>
              <a:gd name="connsiteY342" fmla="*/ 6858000 h 6858000"/>
              <a:gd name="connsiteX343" fmla="*/ 4391597 w 7467600"/>
              <a:gd name="connsiteY343" fmla="*/ 6556370 h 6858000"/>
              <a:gd name="connsiteX344" fmla="*/ 4668889 w 7467600"/>
              <a:gd name="connsiteY344" fmla="*/ 6246399 h 6858000"/>
              <a:gd name="connsiteX345" fmla="*/ 5055427 w 7467600"/>
              <a:gd name="connsiteY345" fmla="*/ 5931476 h 6858000"/>
              <a:gd name="connsiteX346" fmla="*/ 5371814 w 7467600"/>
              <a:gd name="connsiteY346" fmla="*/ 5678975 h 6858000"/>
              <a:gd name="connsiteX347" fmla="*/ 4987918 w 7467600"/>
              <a:gd name="connsiteY347" fmla="*/ 5838701 h 6858000"/>
              <a:gd name="connsiteX348" fmla="*/ 4317146 w 7467600"/>
              <a:gd name="connsiteY348" fmla="*/ 6587716 h 6858000"/>
              <a:gd name="connsiteX349" fmla="*/ 4171627 w 7467600"/>
              <a:gd name="connsiteY349" fmla="*/ 6858000 h 6858000"/>
              <a:gd name="connsiteX350" fmla="*/ 4081585 w 7467600"/>
              <a:gd name="connsiteY350" fmla="*/ 6858000 h 6858000"/>
              <a:gd name="connsiteX351" fmla="*/ 4238603 w 7467600"/>
              <a:gd name="connsiteY351" fmla="*/ 6559341 h 6858000"/>
              <a:gd name="connsiteX352" fmla="*/ 4778333 w 7467600"/>
              <a:gd name="connsiteY352" fmla="*/ 5873626 h 6858000"/>
              <a:gd name="connsiteX353" fmla="*/ 5414185 w 7467600"/>
              <a:gd name="connsiteY353" fmla="*/ 5573882 h 6858000"/>
              <a:gd name="connsiteX354" fmla="*/ 5959648 w 7467600"/>
              <a:gd name="connsiteY354" fmla="*/ 4760797 h 6858000"/>
              <a:gd name="connsiteX355" fmla="*/ 5355019 w 7467600"/>
              <a:gd name="connsiteY355" fmla="*/ 4734672 h 6858000"/>
              <a:gd name="connsiteX356" fmla="*/ 5083565 w 7467600"/>
              <a:gd name="connsiteY356" fmla="*/ 5179121 h 6858000"/>
              <a:gd name="connsiteX357" fmla="*/ 4713577 w 7467600"/>
              <a:gd name="connsiteY357" fmla="*/ 5616803 h 6858000"/>
              <a:gd name="connsiteX358" fmla="*/ 3989559 w 7467600"/>
              <a:gd name="connsiteY358" fmla="*/ 6145945 h 6858000"/>
              <a:gd name="connsiteX359" fmla="*/ 3939824 w 7467600"/>
              <a:gd name="connsiteY359" fmla="*/ 6066900 h 6858000"/>
              <a:gd name="connsiteX360" fmla="*/ 4584537 w 7467600"/>
              <a:gd name="connsiteY360" fmla="*/ 5324826 h 6858000"/>
              <a:gd name="connsiteX361" fmla="*/ 5037105 w 7467600"/>
              <a:gd name="connsiteY361" fmla="*/ 5088765 h 6858000"/>
              <a:gd name="connsiteX362" fmla="*/ 5039930 w 7467600"/>
              <a:gd name="connsiteY362" fmla="*/ 5089585 h 6858000"/>
              <a:gd name="connsiteX363" fmla="*/ 5263764 w 7467600"/>
              <a:gd name="connsiteY363" fmla="*/ 4735525 h 6858000"/>
              <a:gd name="connsiteX364" fmla="*/ 4086300 w 7467600"/>
              <a:gd name="connsiteY364" fmla="*/ 4884599 h 6858000"/>
              <a:gd name="connsiteX365" fmla="*/ 4085485 w 7467600"/>
              <a:gd name="connsiteY365" fmla="*/ 4899070 h 6858000"/>
              <a:gd name="connsiteX366" fmla="*/ 3871915 w 7467600"/>
              <a:gd name="connsiteY366" fmla="*/ 5253645 h 6858000"/>
              <a:gd name="connsiteX367" fmla="*/ 3799374 w 7467600"/>
              <a:gd name="connsiteY367" fmla="*/ 5466127 h 6858000"/>
              <a:gd name="connsiteX368" fmla="*/ 3498850 w 7467600"/>
              <a:gd name="connsiteY368" fmla="*/ 6661888 h 6858000"/>
              <a:gd name="connsiteX369" fmla="*/ 3399216 w 7467600"/>
              <a:gd name="connsiteY369" fmla="*/ 6858000 h 6858000"/>
              <a:gd name="connsiteX370" fmla="*/ 3303688 w 7467600"/>
              <a:gd name="connsiteY370" fmla="*/ 6858000 h 6858000"/>
              <a:gd name="connsiteX371" fmla="*/ 3391774 w 7467600"/>
              <a:gd name="connsiteY371" fmla="*/ 6697181 h 6858000"/>
              <a:gd name="connsiteX372" fmla="*/ 3735540 w 7467600"/>
              <a:gd name="connsiteY372" fmla="*/ 5546923 h 6858000"/>
              <a:gd name="connsiteX373" fmla="*/ 3729438 w 7467600"/>
              <a:gd name="connsiteY373" fmla="*/ 5569058 h 6858000"/>
              <a:gd name="connsiteX374" fmla="*/ 3707782 w 7467600"/>
              <a:gd name="connsiteY374" fmla="*/ 5644908 h 6858000"/>
              <a:gd name="connsiteX375" fmla="*/ 3583827 w 7467600"/>
              <a:gd name="connsiteY375" fmla="*/ 6039215 h 6858000"/>
              <a:gd name="connsiteX376" fmla="*/ 3547861 w 7467600"/>
              <a:gd name="connsiteY376" fmla="*/ 6129609 h 6858000"/>
              <a:gd name="connsiteX377" fmla="*/ 3490905 w 7467600"/>
              <a:gd name="connsiteY377" fmla="*/ 6277660 h 6858000"/>
              <a:gd name="connsiteX378" fmla="*/ 3455859 w 7467600"/>
              <a:gd name="connsiteY378" fmla="*/ 6391301 h 6858000"/>
              <a:gd name="connsiteX379" fmla="*/ 3429112 w 7467600"/>
              <a:gd name="connsiteY379" fmla="*/ 6479469 h 6858000"/>
              <a:gd name="connsiteX380" fmla="*/ 3304862 w 7467600"/>
              <a:gd name="connsiteY380" fmla="*/ 6796476 h 6858000"/>
              <a:gd name="connsiteX381" fmla="*/ 3276071 w 7467600"/>
              <a:gd name="connsiteY381" fmla="*/ 6858000 h 6858000"/>
              <a:gd name="connsiteX382" fmla="*/ 3240805 w 7467600"/>
              <a:gd name="connsiteY382" fmla="*/ 6858000 h 6858000"/>
              <a:gd name="connsiteX383" fmla="*/ 3275917 w 7467600"/>
              <a:gd name="connsiteY383" fmla="*/ 6783192 h 6858000"/>
              <a:gd name="connsiteX384" fmla="*/ 3399358 w 7467600"/>
              <a:gd name="connsiteY384" fmla="*/ 6469011 h 6858000"/>
              <a:gd name="connsiteX385" fmla="*/ 3425650 w 7467600"/>
              <a:gd name="connsiteY385" fmla="*/ 6381333 h 6858000"/>
              <a:gd name="connsiteX386" fmla="*/ 3460661 w 7467600"/>
              <a:gd name="connsiteY386" fmla="*/ 6266763 h 6858000"/>
              <a:gd name="connsiteX387" fmla="*/ 3518021 w 7467600"/>
              <a:gd name="connsiteY387" fmla="*/ 6117298 h 6858000"/>
              <a:gd name="connsiteX388" fmla="*/ 3554035 w 7467600"/>
              <a:gd name="connsiteY388" fmla="*/ 6027832 h 6858000"/>
              <a:gd name="connsiteX389" fmla="*/ 3677174 w 7467600"/>
              <a:gd name="connsiteY389" fmla="*/ 5636351 h 6858000"/>
              <a:gd name="connsiteX390" fmla="*/ 3698819 w 7467600"/>
              <a:gd name="connsiteY390" fmla="*/ 5560503 h 6858000"/>
              <a:gd name="connsiteX391" fmla="*/ 3702094 w 7467600"/>
              <a:gd name="connsiteY391" fmla="*/ 5549194 h 6858000"/>
              <a:gd name="connsiteX392" fmla="*/ 3398355 w 7467600"/>
              <a:gd name="connsiteY392" fmla="*/ 6094603 h 6858000"/>
              <a:gd name="connsiteX393" fmla="*/ 3193941 w 7467600"/>
              <a:gd name="connsiteY393" fmla="*/ 6798775 h 6858000"/>
              <a:gd name="connsiteX394" fmla="*/ 3184140 w 7467600"/>
              <a:gd name="connsiteY394" fmla="*/ 6858000 h 6858000"/>
              <a:gd name="connsiteX395" fmla="*/ 3099978 w 7467600"/>
              <a:gd name="connsiteY395" fmla="*/ 6858000 h 6858000"/>
              <a:gd name="connsiteX396" fmla="*/ 3101556 w 7467600"/>
              <a:gd name="connsiteY396" fmla="*/ 6843337 h 6858000"/>
              <a:gd name="connsiteX397" fmla="*/ 3370162 w 7467600"/>
              <a:gd name="connsiteY397" fmla="*/ 5785550 h 6858000"/>
              <a:gd name="connsiteX398" fmla="*/ 3746477 w 7467600"/>
              <a:gd name="connsiteY398" fmla="*/ 5377889 h 6858000"/>
              <a:gd name="connsiteX399" fmla="*/ 3863399 w 7467600"/>
              <a:gd name="connsiteY399" fmla="*/ 5087257 h 6858000"/>
              <a:gd name="connsiteX400" fmla="*/ 3968712 w 7467600"/>
              <a:gd name="connsiteY400" fmla="*/ 4913989 h 6858000"/>
              <a:gd name="connsiteX401" fmla="*/ 2792390 w 7467600"/>
              <a:gd name="connsiteY401" fmla="*/ 5382974 h 6858000"/>
              <a:gd name="connsiteX402" fmla="*/ 2714982 w 7467600"/>
              <a:gd name="connsiteY402" fmla="*/ 5427051 h 6858000"/>
              <a:gd name="connsiteX403" fmla="*/ 2813361 w 7467600"/>
              <a:gd name="connsiteY403" fmla="*/ 6023912 h 6858000"/>
              <a:gd name="connsiteX404" fmla="*/ 2688430 w 7467600"/>
              <a:gd name="connsiteY404" fmla="*/ 6801564 h 6858000"/>
              <a:gd name="connsiteX405" fmla="*/ 2629626 w 7467600"/>
              <a:gd name="connsiteY405" fmla="*/ 6763394 h 6858000"/>
              <a:gd name="connsiteX406" fmla="*/ 2565328 w 7467600"/>
              <a:gd name="connsiteY406" fmla="*/ 5516399 h 6858000"/>
              <a:gd name="connsiteX407" fmla="*/ 1922999 w 7467600"/>
              <a:gd name="connsiteY407" fmla="*/ 5980343 h 6858000"/>
              <a:gd name="connsiteX408" fmla="*/ 1950261 w 7467600"/>
              <a:gd name="connsiteY408" fmla="*/ 6405858 h 6858000"/>
              <a:gd name="connsiteX409" fmla="*/ 2365554 w 7467600"/>
              <a:gd name="connsiteY409" fmla="*/ 6759107 h 6858000"/>
              <a:gd name="connsiteX410" fmla="*/ 2424142 w 7467600"/>
              <a:gd name="connsiteY410" fmla="*/ 6858000 h 6858000"/>
              <a:gd name="connsiteX411" fmla="*/ 2395994 w 7467600"/>
              <a:gd name="connsiteY411" fmla="*/ 6858000 h 6858000"/>
              <a:gd name="connsiteX412" fmla="*/ 2392863 w 7467600"/>
              <a:gd name="connsiteY412" fmla="*/ 6852964 h 6858000"/>
              <a:gd name="connsiteX413" fmla="*/ 2017589 w 7467600"/>
              <a:gd name="connsiteY413" fmla="*/ 6493982 h 6858000"/>
              <a:gd name="connsiteX414" fmla="*/ 2147336 w 7467600"/>
              <a:gd name="connsiteY414" fmla="*/ 6594052 h 6858000"/>
              <a:gd name="connsiteX415" fmla="*/ 2207047 w 7467600"/>
              <a:gd name="connsiteY415" fmla="*/ 6654540 h 6858000"/>
              <a:gd name="connsiteX416" fmla="*/ 2299106 w 7467600"/>
              <a:gd name="connsiteY416" fmla="*/ 6778931 h 6858000"/>
              <a:gd name="connsiteX417" fmla="*/ 2314430 w 7467600"/>
              <a:gd name="connsiteY417" fmla="*/ 6801144 h 6858000"/>
              <a:gd name="connsiteX418" fmla="*/ 2352406 w 7467600"/>
              <a:gd name="connsiteY418" fmla="*/ 6858000 h 6858000"/>
              <a:gd name="connsiteX419" fmla="*/ 2314492 w 7467600"/>
              <a:gd name="connsiteY419" fmla="*/ 6858000 h 6858000"/>
              <a:gd name="connsiteX420" fmla="*/ 2288095 w 7467600"/>
              <a:gd name="connsiteY420" fmla="*/ 6818030 h 6858000"/>
              <a:gd name="connsiteX421" fmla="*/ 2272768 w 7467600"/>
              <a:gd name="connsiteY421" fmla="*/ 6795822 h 6858000"/>
              <a:gd name="connsiteX422" fmla="*/ 2182715 w 7467600"/>
              <a:gd name="connsiteY422" fmla="*/ 6675071 h 6858000"/>
              <a:gd name="connsiteX423" fmla="*/ 2032061 w 7467600"/>
              <a:gd name="connsiteY423" fmla="*/ 6541380 h 6858000"/>
              <a:gd name="connsiteX424" fmla="*/ 2257220 w 7467600"/>
              <a:gd name="connsiteY424" fmla="*/ 6826257 h 6858000"/>
              <a:gd name="connsiteX425" fmla="*/ 2281324 w 7467600"/>
              <a:gd name="connsiteY425" fmla="*/ 6858000 h 6858000"/>
              <a:gd name="connsiteX426" fmla="*/ 2242860 w 7467600"/>
              <a:gd name="connsiteY426" fmla="*/ 6858000 h 6858000"/>
              <a:gd name="connsiteX427" fmla="*/ 2232818 w 7467600"/>
              <a:gd name="connsiteY427" fmla="*/ 6844926 h 6858000"/>
              <a:gd name="connsiteX428" fmla="*/ 1990172 w 7467600"/>
              <a:gd name="connsiteY428" fmla="*/ 6542121 h 6858000"/>
              <a:gd name="connsiteX429" fmla="*/ 2124090 w 7467600"/>
              <a:gd name="connsiteY429" fmla="*/ 6761017 h 6858000"/>
              <a:gd name="connsiteX430" fmla="*/ 2200380 w 7467600"/>
              <a:gd name="connsiteY430" fmla="*/ 6858000 h 6858000"/>
              <a:gd name="connsiteX431" fmla="*/ 2147507 w 7467600"/>
              <a:gd name="connsiteY431" fmla="*/ 6858000 h 6858000"/>
              <a:gd name="connsiteX432" fmla="*/ 2070668 w 7467600"/>
              <a:gd name="connsiteY432" fmla="*/ 6761520 h 6858000"/>
              <a:gd name="connsiteX433" fmla="*/ 1975142 w 7467600"/>
              <a:gd name="connsiteY433" fmla="*/ 6585570 h 6858000"/>
              <a:gd name="connsiteX434" fmla="*/ 2050035 w 7467600"/>
              <a:gd name="connsiteY434" fmla="*/ 6813345 h 6858000"/>
              <a:gd name="connsiteX435" fmla="*/ 2063025 w 7467600"/>
              <a:gd name="connsiteY435" fmla="*/ 6858000 h 6858000"/>
              <a:gd name="connsiteX436" fmla="*/ 2021675 w 7467600"/>
              <a:gd name="connsiteY436" fmla="*/ 6858000 h 6858000"/>
              <a:gd name="connsiteX437" fmla="*/ 2019308 w 7467600"/>
              <a:gd name="connsiteY437" fmla="*/ 6847118 h 6858000"/>
              <a:gd name="connsiteX438" fmla="*/ 1938835 w 7467600"/>
              <a:gd name="connsiteY438" fmla="*/ 6551160 h 6858000"/>
              <a:gd name="connsiteX439" fmla="*/ 1953230 w 7467600"/>
              <a:gd name="connsiteY439" fmla="*/ 6759699 h 6858000"/>
              <a:gd name="connsiteX440" fmla="*/ 1956763 w 7467600"/>
              <a:gd name="connsiteY440" fmla="*/ 6778191 h 6858000"/>
              <a:gd name="connsiteX441" fmla="*/ 1967925 w 7467600"/>
              <a:gd name="connsiteY441" fmla="*/ 6858000 h 6858000"/>
              <a:gd name="connsiteX442" fmla="*/ 1936622 w 7467600"/>
              <a:gd name="connsiteY442" fmla="*/ 6858000 h 6858000"/>
              <a:gd name="connsiteX443" fmla="*/ 1926261 w 7467600"/>
              <a:gd name="connsiteY443" fmla="*/ 6784064 h 6858000"/>
              <a:gd name="connsiteX444" fmla="*/ 1922724 w 7467600"/>
              <a:gd name="connsiteY444" fmla="*/ 6765577 h 6858000"/>
              <a:gd name="connsiteX445" fmla="*/ 1904650 w 7467600"/>
              <a:gd name="connsiteY445" fmla="*/ 6639616 h 6858000"/>
              <a:gd name="connsiteX446" fmla="*/ 1885273 w 7467600"/>
              <a:gd name="connsiteY446" fmla="*/ 6858000 h 6858000"/>
              <a:gd name="connsiteX447" fmla="*/ 1854363 w 7467600"/>
              <a:gd name="connsiteY447" fmla="*/ 6858000 h 6858000"/>
              <a:gd name="connsiteX448" fmla="*/ 1880391 w 7467600"/>
              <a:gd name="connsiteY448" fmla="*/ 6603796 h 6858000"/>
              <a:gd name="connsiteX449" fmla="*/ 1818273 w 7467600"/>
              <a:gd name="connsiteY449" fmla="*/ 6715729 h 6858000"/>
              <a:gd name="connsiteX450" fmla="*/ 1794691 w 7467600"/>
              <a:gd name="connsiteY450" fmla="*/ 6843239 h 6858000"/>
              <a:gd name="connsiteX451" fmla="*/ 1794914 w 7467600"/>
              <a:gd name="connsiteY451" fmla="*/ 6858000 h 6858000"/>
              <a:gd name="connsiteX452" fmla="*/ 1746128 w 7467600"/>
              <a:gd name="connsiteY452" fmla="*/ 6858000 h 6858000"/>
              <a:gd name="connsiteX453" fmla="*/ 1753934 w 7467600"/>
              <a:gd name="connsiteY453" fmla="*/ 6724796 h 6858000"/>
              <a:gd name="connsiteX454" fmla="*/ 1792053 w 7467600"/>
              <a:gd name="connsiteY454" fmla="*/ 6572396 h 6858000"/>
              <a:gd name="connsiteX455" fmla="*/ 1862248 w 7467600"/>
              <a:gd name="connsiteY455" fmla="*/ 6266397 h 6858000"/>
              <a:gd name="connsiteX456" fmla="*/ 1862250 w 7467600"/>
              <a:gd name="connsiteY456" fmla="*/ 6033531 h 6858000"/>
              <a:gd name="connsiteX457" fmla="*/ 1211999 w 7467600"/>
              <a:gd name="connsiteY457" fmla="*/ 6683610 h 6858000"/>
              <a:gd name="connsiteX458" fmla="*/ 1213266 w 7467600"/>
              <a:gd name="connsiteY458" fmla="*/ 6691947 h 6858000"/>
              <a:gd name="connsiteX459" fmla="*/ 1203370 w 7467600"/>
              <a:gd name="connsiteY459" fmla="*/ 6850676 h 6858000"/>
              <a:gd name="connsiteX460" fmla="*/ 1203671 w 7467600"/>
              <a:gd name="connsiteY460" fmla="*/ 6858000 h 6858000"/>
              <a:gd name="connsiteX461" fmla="*/ 1143180 w 7467600"/>
              <a:gd name="connsiteY461" fmla="*/ 6858000 h 6858000"/>
              <a:gd name="connsiteX462" fmla="*/ 1142176 w 7467600"/>
              <a:gd name="connsiteY462" fmla="*/ 6766045 h 6858000"/>
              <a:gd name="connsiteX463" fmla="*/ 1067484 w 7467600"/>
              <a:gd name="connsiteY463" fmla="*/ 6858000 h 6858000"/>
              <a:gd name="connsiteX464" fmla="*/ 953928 w 7467600"/>
              <a:gd name="connsiteY464" fmla="*/ 6858000 h 6858000"/>
              <a:gd name="connsiteX465" fmla="*/ 959715 w 7467600"/>
              <a:gd name="connsiteY465" fmla="*/ 6850185 h 6858000"/>
              <a:gd name="connsiteX466" fmla="*/ 1483788 w 7467600"/>
              <a:gd name="connsiteY466" fmla="*/ 6259174 h 6858000"/>
              <a:gd name="connsiteX467" fmla="*/ 1100671 w 7467600"/>
              <a:gd name="connsiteY467" fmla="*/ 6252137 h 6858000"/>
              <a:gd name="connsiteX468" fmla="*/ 1090144 w 7467600"/>
              <a:gd name="connsiteY468" fmla="*/ 6256748 h 6858000"/>
              <a:gd name="connsiteX469" fmla="*/ 1095872 w 7467600"/>
              <a:gd name="connsiteY469" fmla="*/ 6271892 h 6858000"/>
              <a:gd name="connsiteX470" fmla="*/ 262785 w 7467600"/>
              <a:gd name="connsiteY470" fmla="*/ 6845450 h 6858000"/>
              <a:gd name="connsiteX471" fmla="*/ 209968 w 7467600"/>
              <a:gd name="connsiteY471" fmla="*/ 6770713 h 6858000"/>
              <a:gd name="connsiteX472" fmla="*/ 873460 w 7467600"/>
              <a:gd name="connsiteY472" fmla="*/ 6253768 h 6858000"/>
              <a:gd name="connsiteX473" fmla="*/ 192686 w 7467600"/>
              <a:gd name="connsiteY473" fmla="*/ 5849257 h 6858000"/>
              <a:gd name="connsiteX474" fmla="*/ 4696 w 7467600"/>
              <a:gd name="connsiteY474" fmla="*/ 5697668 h 6858000"/>
              <a:gd name="connsiteX475" fmla="*/ 0 w 7467600"/>
              <a:gd name="connsiteY475" fmla="*/ 5689984 h 6858000"/>
              <a:gd name="connsiteX476" fmla="*/ 0 w 7467600"/>
              <a:gd name="connsiteY476" fmla="*/ 5513472 h 6858000"/>
              <a:gd name="connsiteX477" fmla="*/ 174101 w 7467600"/>
              <a:gd name="connsiteY477" fmla="*/ 5620277 h 6858000"/>
              <a:gd name="connsiteX478" fmla="*/ 891800 w 7467600"/>
              <a:gd name="connsiteY478" fmla="*/ 6036935 h 6858000"/>
              <a:gd name="connsiteX479" fmla="*/ 1072219 w 7467600"/>
              <a:gd name="connsiteY479" fmla="*/ 6169443 h 6858000"/>
              <a:gd name="connsiteX480" fmla="*/ 1074117 w 7467600"/>
              <a:gd name="connsiteY480" fmla="*/ 6170301 h 6858000"/>
              <a:gd name="connsiteX481" fmla="*/ 1083114 w 7467600"/>
              <a:gd name="connsiteY481" fmla="*/ 6174131 h 6858000"/>
              <a:gd name="connsiteX482" fmla="*/ 1543010 w 7467600"/>
              <a:gd name="connsiteY482" fmla="*/ 6191140 h 6858000"/>
              <a:gd name="connsiteX483" fmla="*/ 1551080 w 7467600"/>
              <a:gd name="connsiteY483" fmla="*/ 6195006 h 6858000"/>
              <a:gd name="connsiteX484" fmla="*/ 2345443 w 7467600"/>
              <a:gd name="connsiteY484" fmla="*/ 5549882 h 6858000"/>
              <a:gd name="connsiteX485" fmla="*/ 1721499 w 7467600"/>
              <a:gd name="connsiteY485" fmla="*/ 5599969 h 6858000"/>
              <a:gd name="connsiteX486" fmla="*/ 767716 w 7467600"/>
              <a:gd name="connsiteY486" fmla="*/ 5472768 h 6858000"/>
              <a:gd name="connsiteX487" fmla="*/ 722147 w 7467600"/>
              <a:gd name="connsiteY487" fmla="*/ 5393091 h 6858000"/>
              <a:gd name="connsiteX488" fmla="*/ 1485552 w 7467600"/>
              <a:gd name="connsiteY488" fmla="*/ 5313202 h 6858000"/>
              <a:gd name="connsiteX489" fmla="*/ 2143004 w 7467600"/>
              <a:gd name="connsiteY489" fmla="*/ 5402420 h 6858000"/>
              <a:gd name="connsiteX490" fmla="*/ 1933391 w 7467600"/>
              <a:gd name="connsiteY490" fmla="*/ 5156971 h 6858000"/>
              <a:gd name="connsiteX491" fmla="*/ 1827118 w 7467600"/>
              <a:gd name="connsiteY491" fmla="*/ 4968410 h 6858000"/>
              <a:gd name="connsiteX492" fmla="*/ 1837349 w 7467600"/>
              <a:gd name="connsiteY492" fmla="*/ 4956357 h 6858000"/>
              <a:gd name="connsiteX493" fmla="*/ 2162835 w 7467600"/>
              <a:gd name="connsiteY493" fmla="*/ 5187853 h 6858000"/>
              <a:gd name="connsiteX494" fmla="*/ 2257167 w 7467600"/>
              <a:gd name="connsiteY494" fmla="*/ 5462123 h 6858000"/>
              <a:gd name="connsiteX495" fmla="*/ 2261598 w 7467600"/>
              <a:gd name="connsiteY495" fmla="*/ 5467998 h 6858000"/>
              <a:gd name="connsiteX496" fmla="*/ 2437177 w 7467600"/>
              <a:gd name="connsiteY496" fmla="*/ 5479608 h 6858000"/>
              <a:gd name="connsiteX497" fmla="*/ 2445247 w 7467600"/>
              <a:gd name="connsiteY497" fmla="*/ 5483476 h 6858000"/>
              <a:gd name="connsiteX498" fmla="*/ 2743626 w 7467600"/>
              <a:gd name="connsiteY498" fmla="*/ 5304819 h 6858000"/>
              <a:gd name="connsiteX499" fmla="*/ 3048102 w 7467600"/>
              <a:gd name="connsiteY499" fmla="*/ 5150595 h 6858000"/>
              <a:gd name="connsiteX500" fmla="*/ 1799414 w 7467600"/>
              <a:gd name="connsiteY500" fmla="*/ 4694732 h 6858000"/>
              <a:gd name="connsiteX501" fmla="*/ 1771735 w 7467600"/>
              <a:gd name="connsiteY501" fmla="*/ 4619929 h 6858000"/>
              <a:gd name="connsiteX502" fmla="*/ 3104273 w 7467600"/>
              <a:gd name="connsiteY502" fmla="*/ 5076159 h 6858000"/>
              <a:gd name="connsiteX503" fmla="*/ 3113245 w 7467600"/>
              <a:gd name="connsiteY503" fmla="*/ 5090705 h 6858000"/>
              <a:gd name="connsiteX504" fmla="*/ 3126294 w 7467600"/>
              <a:gd name="connsiteY504" fmla="*/ 5114400 h 6858000"/>
              <a:gd name="connsiteX505" fmla="*/ 3937433 w 7467600"/>
              <a:gd name="connsiteY505" fmla="*/ 4830473 h 6858000"/>
              <a:gd name="connsiteX506" fmla="*/ 3590475 w 7467600"/>
              <a:gd name="connsiteY506" fmla="*/ 4597974 h 6858000"/>
              <a:gd name="connsiteX507" fmla="*/ 3100264 w 7467600"/>
              <a:gd name="connsiteY507" fmla="*/ 4579845 h 6858000"/>
              <a:gd name="connsiteX508" fmla="*/ 2183576 w 7467600"/>
              <a:gd name="connsiteY508" fmla="*/ 4227150 h 6858000"/>
              <a:gd name="connsiteX509" fmla="*/ 2151029 w 7467600"/>
              <a:gd name="connsiteY509" fmla="*/ 4146947 h 6858000"/>
              <a:gd name="connsiteX510" fmla="*/ 3563434 w 7467600"/>
              <a:gd name="connsiteY510" fmla="*/ 4469115 h 6858000"/>
              <a:gd name="connsiteX511" fmla="*/ 3177952 w 7467600"/>
              <a:gd name="connsiteY511" fmla="*/ 3657386 h 6858000"/>
              <a:gd name="connsiteX512" fmla="*/ 3189263 w 7467600"/>
              <a:gd name="connsiteY512" fmla="*/ 3625726 h 6858000"/>
              <a:gd name="connsiteX513" fmla="*/ 3560912 w 7467600"/>
              <a:gd name="connsiteY513" fmla="*/ 4079863 h 6858000"/>
              <a:gd name="connsiteX514" fmla="*/ 3626636 w 7467600"/>
              <a:gd name="connsiteY514" fmla="*/ 4512230 h 6858000"/>
              <a:gd name="connsiteX515" fmla="*/ 3653088 w 7467600"/>
              <a:gd name="connsiteY515" fmla="*/ 4521417 h 6858000"/>
              <a:gd name="connsiteX516" fmla="*/ 3988128 w 7467600"/>
              <a:gd name="connsiteY516" fmla="*/ 4817267 h 6858000"/>
              <a:gd name="connsiteX517" fmla="*/ 4830582 w 7467600"/>
              <a:gd name="connsiteY517" fmla="*/ 4676000 h 6858000"/>
              <a:gd name="connsiteX518" fmla="*/ 4830100 w 7467600"/>
              <a:gd name="connsiteY518" fmla="*/ 4675554 h 6858000"/>
              <a:gd name="connsiteX519" fmla="*/ 4036318 w 7467600"/>
              <a:gd name="connsiteY519" fmla="*/ 4147013 h 6858000"/>
              <a:gd name="connsiteX520" fmla="*/ 3432098 w 7467600"/>
              <a:gd name="connsiteY520" fmla="*/ 3537312 h 6858000"/>
              <a:gd name="connsiteX521" fmla="*/ 3446761 w 7467600"/>
              <a:gd name="connsiteY521" fmla="*/ 3461278 h 6858000"/>
              <a:gd name="connsiteX522" fmla="*/ 4419733 w 7467600"/>
              <a:gd name="connsiteY522" fmla="*/ 3963555 h 6858000"/>
              <a:gd name="connsiteX523" fmla="*/ 4781371 w 7467600"/>
              <a:gd name="connsiteY523" fmla="*/ 4458604 h 6858000"/>
              <a:gd name="connsiteX524" fmla="*/ 4780440 w 7467600"/>
              <a:gd name="connsiteY524" fmla="*/ 4470290 h 6858000"/>
              <a:gd name="connsiteX525" fmla="*/ 4898954 w 7467600"/>
              <a:gd name="connsiteY525" fmla="*/ 4662092 h 6858000"/>
              <a:gd name="connsiteX526" fmla="*/ 4900699 w 7467600"/>
              <a:gd name="connsiteY526" fmla="*/ 4670867 h 6858000"/>
              <a:gd name="connsiteX527" fmla="*/ 5714511 w 7467600"/>
              <a:gd name="connsiteY527" fmla="*/ 4663483 h 6858000"/>
              <a:gd name="connsiteX528" fmla="*/ 5464793 w 7467600"/>
              <a:gd name="connsiteY528" fmla="*/ 4393556 h 6858000"/>
              <a:gd name="connsiteX529" fmla="*/ 5461897 w 7467600"/>
              <a:gd name="connsiteY529" fmla="*/ 4390879 h 6858000"/>
              <a:gd name="connsiteX530" fmla="*/ 4294126 w 7467600"/>
              <a:gd name="connsiteY530" fmla="*/ 3303048 h 6858000"/>
              <a:gd name="connsiteX531" fmla="*/ 4305321 w 7467600"/>
              <a:gd name="connsiteY531" fmla="*/ 3256953 h 6858000"/>
              <a:gd name="connsiteX532" fmla="*/ 4949299 w 7467600"/>
              <a:gd name="connsiteY532" fmla="*/ 3766336 h 6858000"/>
              <a:gd name="connsiteX533" fmla="*/ 5291452 w 7467600"/>
              <a:gd name="connsiteY533" fmla="*/ 4076801 h 6858000"/>
              <a:gd name="connsiteX534" fmla="*/ 5434998 w 7467600"/>
              <a:gd name="connsiteY534" fmla="*/ 4254100 h 6858000"/>
              <a:gd name="connsiteX535" fmla="*/ 5351015 w 7467600"/>
              <a:gd name="connsiteY535" fmla="*/ 3760989 h 6858000"/>
              <a:gd name="connsiteX536" fmla="*/ 5413780 w 7467600"/>
              <a:gd name="connsiteY536" fmla="*/ 2966265 h 6858000"/>
              <a:gd name="connsiteX537" fmla="*/ 5425627 w 7467600"/>
              <a:gd name="connsiteY537" fmla="*/ 2954192 h 6858000"/>
              <a:gd name="connsiteX538" fmla="*/ 6604735 w 7467600"/>
              <a:gd name="connsiteY538" fmla="*/ 2041381 h 6858000"/>
              <a:gd name="connsiteX539" fmla="*/ 7204487 w 7467600"/>
              <a:gd name="connsiteY539" fmla="*/ 2742112 h 6858000"/>
              <a:gd name="connsiteX540" fmla="*/ 7131592 w 7467600"/>
              <a:gd name="connsiteY540" fmla="*/ 2672096 h 6858000"/>
              <a:gd name="connsiteX541" fmla="*/ 6996344 w 7467600"/>
              <a:gd name="connsiteY541" fmla="*/ 2518310 h 6858000"/>
              <a:gd name="connsiteX542" fmla="*/ 6735495 w 7467600"/>
              <a:gd name="connsiteY542" fmla="*/ 2196890 h 6858000"/>
              <a:gd name="connsiteX543" fmla="*/ 6721901 w 7467600"/>
              <a:gd name="connsiteY543" fmla="*/ 2179274 h 6858000"/>
              <a:gd name="connsiteX544" fmla="*/ 6604735 w 7467600"/>
              <a:gd name="connsiteY544" fmla="*/ 2041381 h 6858000"/>
              <a:gd name="connsiteX545" fmla="*/ 6591670 w 7467600"/>
              <a:gd name="connsiteY545" fmla="*/ 1988277 h 6858000"/>
              <a:gd name="connsiteX546" fmla="*/ 6747349 w 7467600"/>
              <a:gd name="connsiteY546" fmla="*/ 2160069 h 6858000"/>
              <a:gd name="connsiteX547" fmla="*/ 6760943 w 7467600"/>
              <a:gd name="connsiteY547" fmla="*/ 2177686 h 6858000"/>
              <a:gd name="connsiteX548" fmla="*/ 7021065 w 7467600"/>
              <a:gd name="connsiteY548" fmla="*/ 2498102 h 6858000"/>
              <a:gd name="connsiteX549" fmla="*/ 7155223 w 7467600"/>
              <a:gd name="connsiteY549" fmla="*/ 2650386 h 6858000"/>
              <a:gd name="connsiteX550" fmla="*/ 7203167 w 7467600"/>
              <a:gd name="connsiteY550" fmla="*/ 2697288 h 6858000"/>
              <a:gd name="connsiteX551" fmla="*/ 6937703 w 7467600"/>
              <a:gd name="connsiteY551" fmla="*/ 2321981 h 6858000"/>
              <a:gd name="connsiteX552" fmla="*/ 6591670 w 7467600"/>
              <a:gd name="connsiteY552" fmla="*/ 1988277 h 6858000"/>
              <a:gd name="connsiteX553" fmla="*/ 5798671 w 7467600"/>
              <a:gd name="connsiteY553" fmla="*/ 1981601 h 6858000"/>
              <a:gd name="connsiteX554" fmla="*/ 5754709 w 7467600"/>
              <a:gd name="connsiteY554" fmla="*/ 2071454 h 6858000"/>
              <a:gd name="connsiteX555" fmla="*/ 5763044 w 7467600"/>
              <a:gd name="connsiteY555" fmla="*/ 2842206 h 6858000"/>
              <a:gd name="connsiteX556" fmla="*/ 5764974 w 7467600"/>
              <a:gd name="connsiteY556" fmla="*/ 2799609 h 6858000"/>
              <a:gd name="connsiteX557" fmla="*/ 5767665 w 7467600"/>
              <a:gd name="connsiteY557" fmla="*/ 2666409 h 6858000"/>
              <a:gd name="connsiteX558" fmla="*/ 5763055 w 7467600"/>
              <a:gd name="connsiteY558" fmla="*/ 2579705 h 6858000"/>
              <a:gd name="connsiteX559" fmla="*/ 5758079 w 7467600"/>
              <a:gd name="connsiteY559" fmla="*/ 2492508 h 6858000"/>
              <a:gd name="connsiteX560" fmla="*/ 5779325 w 7467600"/>
              <a:gd name="connsiteY560" fmla="*/ 2197069 h 6858000"/>
              <a:gd name="connsiteX561" fmla="*/ 5798671 w 7467600"/>
              <a:gd name="connsiteY561" fmla="*/ 1981601 h 6858000"/>
              <a:gd name="connsiteX562" fmla="*/ 5829202 w 7467600"/>
              <a:gd name="connsiteY562" fmla="*/ 1971679 h 6858000"/>
              <a:gd name="connsiteX563" fmla="*/ 5809558 w 7467600"/>
              <a:gd name="connsiteY563" fmla="*/ 2198043 h 6858000"/>
              <a:gd name="connsiteX564" fmla="*/ 5788653 w 7467600"/>
              <a:gd name="connsiteY564" fmla="*/ 2489430 h 6858000"/>
              <a:gd name="connsiteX565" fmla="*/ 5793439 w 7467600"/>
              <a:gd name="connsiteY565" fmla="*/ 2575235 h 6858000"/>
              <a:gd name="connsiteX566" fmla="*/ 5796837 w 7467600"/>
              <a:gd name="connsiteY566" fmla="*/ 2637633 h 6858000"/>
              <a:gd name="connsiteX567" fmla="*/ 5818614 w 7467600"/>
              <a:gd name="connsiteY567" fmla="*/ 2473055 h 6858000"/>
              <a:gd name="connsiteX568" fmla="*/ 5829202 w 7467600"/>
              <a:gd name="connsiteY568" fmla="*/ 1971679 h 6858000"/>
              <a:gd name="connsiteX569" fmla="*/ 5911389 w 7467600"/>
              <a:gd name="connsiteY569" fmla="*/ 1898371 h 6858000"/>
              <a:gd name="connsiteX570" fmla="*/ 6237627 w 7467600"/>
              <a:gd name="connsiteY570" fmla="*/ 2231921 h 6858000"/>
              <a:gd name="connsiteX571" fmla="*/ 5911389 w 7467600"/>
              <a:gd name="connsiteY571" fmla="*/ 1898371 h 6858000"/>
              <a:gd name="connsiteX572" fmla="*/ 6944437 w 7467600"/>
              <a:gd name="connsiteY572" fmla="*/ 1575402 h 6858000"/>
              <a:gd name="connsiteX573" fmla="*/ 6304730 w 7467600"/>
              <a:gd name="connsiteY573" fmla="*/ 1766654 h 6858000"/>
              <a:gd name="connsiteX574" fmla="*/ 6944437 w 7467600"/>
              <a:gd name="connsiteY574" fmla="*/ 1575402 h 6858000"/>
              <a:gd name="connsiteX575" fmla="*/ 7019523 w 7467600"/>
              <a:gd name="connsiteY575" fmla="*/ 1519450 h 6858000"/>
              <a:gd name="connsiteX576" fmla="*/ 6298091 w 7467600"/>
              <a:gd name="connsiteY576" fmla="*/ 1737122 h 6858000"/>
              <a:gd name="connsiteX577" fmla="*/ 7019523 w 7467600"/>
              <a:gd name="connsiteY577" fmla="*/ 1519450 h 6858000"/>
              <a:gd name="connsiteX578" fmla="*/ 2399523 w 7467600"/>
              <a:gd name="connsiteY578" fmla="*/ 1428234 h 6858000"/>
              <a:gd name="connsiteX579" fmla="*/ 2224982 w 7467600"/>
              <a:gd name="connsiteY579" fmla="*/ 1826201 h 6858000"/>
              <a:gd name="connsiteX580" fmla="*/ 2096099 w 7467600"/>
              <a:gd name="connsiteY580" fmla="*/ 2345900 h 6858000"/>
              <a:gd name="connsiteX581" fmla="*/ 2283317 w 7467600"/>
              <a:gd name="connsiteY581" fmla="*/ 1796925 h 6858000"/>
              <a:gd name="connsiteX582" fmla="*/ 2399523 w 7467600"/>
              <a:gd name="connsiteY582" fmla="*/ 1428234 h 6858000"/>
              <a:gd name="connsiteX583" fmla="*/ 2448558 w 7467600"/>
              <a:gd name="connsiteY583" fmla="*/ 1373435 h 6858000"/>
              <a:gd name="connsiteX584" fmla="*/ 2312521 w 7467600"/>
              <a:gd name="connsiteY584" fmla="*/ 1806140 h 6858000"/>
              <a:gd name="connsiteX585" fmla="*/ 2127533 w 7467600"/>
              <a:gd name="connsiteY585" fmla="*/ 2348380 h 6858000"/>
              <a:gd name="connsiteX586" fmla="*/ 2358080 w 7467600"/>
              <a:gd name="connsiteY586" fmla="*/ 1866134 h 6858000"/>
              <a:gd name="connsiteX587" fmla="*/ 2407436 w 7467600"/>
              <a:gd name="connsiteY587" fmla="*/ 1651070 h 6858000"/>
              <a:gd name="connsiteX588" fmla="*/ 2448558 w 7467600"/>
              <a:gd name="connsiteY588" fmla="*/ 1373435 h 6858000"/>
              <a:gd name="connsiteX589" fmla="*/ 278707 w 7467600"/>
              <a:gd name="connsiteY589" fmla="*/ 1352270 h 6858000"/>
              <a:gd name="connsiteX590" fmla="*/ 321570 w 7467600"/>
              <a:gd name="connsiteY590" fmla="*/ 1861610 h 6858000"/>
              <a:gd name="connsiteX591" fmla="*/ 294281 w 7467600"/>
              <a:gd name="connsiteY591" fmla="*/ 1440658 h 6858000"/>
              <a:gd name="connsiteX592" fmla="*/ 278707 w 7467600"/>
              <a:gd name="connsiteY592" fmla="*/ 1352270 h 6858000"/>
              <a:gd name="connsiteX593" fmla="*/ 1423821 w 7467600"/>
              <a:gd name="connsiteY593" fmla="*/ 1351958 h 6858000"/>
              <a:gd name="connsiteX594" fmla="*/ 1638521 w 7467600"/>
              <a:gd name="connsiteY594" fmla="*/ 1908470 h 6858000"/>
              <a:gd name="connsiteX595" fmla="*/ 1754199 w 7467600"/>
              <a:gd name="connsiteY595" fmla="*/ 2149284 h 6858000"/>
              <a:gd name="connsiteX596" fmla="*/ 1908359 w 7467600"/>
              <a:gd name="connsiteY596" fmla="*/ 2364988 h 6858000"/>
              <a:gd name="connsiteX597" fmla="*/ 1647661 w 7467600"/>
              <a:gd name="connsiteY597" fmla="*/ 1825945 h 6858000"/>
              <a:gd name="connsiteX598" fmla="*/ 1423821 w 7467600"/>
              <a:gd name="connsiteY598" fmla="*/ 1351958 h 6858000"/>
              <a:gd name="connsiteX599" fmla="*/ 1431890 w 7467600"/>
              <a:gd name="connsiteY599" fmla="*/ 1306475 h 6858000"/>
              <a:gd name="connsiteX600" fmla="*/ 1507597 w 7467600"/>
              <a:gd name="connsiteY600" fmla="*/ 1446132 h 6858000"/>
              <a:gd name="connsiteX601" fmla="*/ 1674586 w 7467600"/>
              <a:gd name="connsiteY601" fmla="*/ 1813832 h 6858000"/>
              <a:gd name="connsiteX602" fmla="*/ 1815950 w 7467600"/>
              <a:gd name="connsiteY602" fmla="*/ 2128564 h 6858000"/>
              <a:gd name="connsiteX603" fmla="*/ 1984242 w 7467600"/>
              <a:gd name="connsiteY603" fmla="*/ 2430829 h 6858000"/>
              <a:gd name="connsiteX604" fmla="*/ 2014023 w 7467600"/>
              <a:gd name="connsiteY604" fmla="*/ 2450995 h 6858000"/>
              <a:gd name="connsiteX605" fmla="*/ 1747337 w 7467600"/>
              <a:gd name="connsiteY605" fmla="*/ 1855264 h 6858000"/>
              <a:gd name="connsiteX606" fmla="*/ 1533749 w 7467600"/>
              <a:gd name="connsiteY606" fmla="*/ 1478656 h 6858000"/>
              <a:gd name="connsiteX607" fmla="*/ 1431890 w 7467600"/>
              <a:gd name="connsiteY607" fmla="*/ 1306475 h 6858000"/>
              <a:gd name="connsiteX608" fmla="*/ 5052692 w 7467600"/>
              <a:gd name="connsiteY608" fmla="*/ 1292994 h 6858000"/>
              <a:gd name="connsiteX609" fmla="*/ 5200661 w 7467600"/>
              <a:gd name="connsiteY609" fmla="*/ 1635186 h 6858000"/>
              <a:gd name="connsiteX610" fmla="*/ 5297138 w 7467600"/>
              <a:gd name="connsiteY610" fmla="*/ 1906351 h 6858000"/>
              <a:gd name="connsiteX611" fmla="*/ 5052692 w 7467600"/>
              <a:gd name="connsiteY611" fmla="*/ 1292994 h 6858000"/>
              <a:gd name="connsiteX612" fmla="*/ 5009948 w 7467600"/>
              <a:gd name="connsiteY612" fmla="*/ 1273619 h 6858000"/>
              <a:gd name="connsiteX613" fmla="*/ 5121777 w 7467600"/>
              <a:gd name="connsiteY613" fmla="*/ 1654213 h 6858000"/>
              <a:gd name="connsiteX614" fmla="*/ 5293545 w 7467600"/>
              <a:gd name="connsiteY614" fmla="*/ 2072247 h 6858000"/>
              <a:gd name="connsiteX615" fmla="*/ 5294042 w 7467600"/>
              <a:gd name="connsiteY615" fmla="*/ 2065019 h 6858000"/>
              <a:gd name="connsiteX616" fmla="*/ 5171936 w 7467600"/>
              <a:gd name="connsiteY616" fmla="*/ 1647613 h 6858000"/>
              <a:gd name="connsiteX617" fmla="*/ 5009948 w 7467600"/>
              <a:gd name="connsiteY617" fmla="*/ 1273619 h 6858000"/>
              <a:gd name="connsiteX618" fmla="*/ 655236 w 7467600"/>
              <a:gd name="connsiteY618" fmla="*/ 1268632 h 6858000"/>
              <a:gd name="connsiteX619" fmla="*/ 839521 w 7467600"/>
              <a:gd name="connsiteY619" fmla="*/ 1685315 h 6858000"/>
              <a:gd name="connsiteX620" fmla="*/ 1109416 w 7467600"/>
              <a:gd name="connsiteY620" fmla="*/ 2061663 h 6858000"/>
              <a:gd name="connsiteX621" fmla="*/ 1298300 w 7467600"/>
              <a:gd name="connsiteY621" fmla="*/ 2247742 h 6858000"/>
              <a:gd name="connsiteX622" fmla="*/ 1125871 w 7467600"/>
              <a:gd name="connsiteY622" fmla="*/ 1989513 h 6858000"/>
              <a:gd name="connsiteX623" fmla="*/ 981574 w 7467600"/>
              <a:gd name="connsiteY623" fmla="*/ 1783157 h 6858000"/>
              <a:gd name="connsiteX624" fmla="*/ 922198 w 7467600"/>
              <a:gd name="connsiteY624" fmla="*/ 1677437 h 6858000"/>
              <a:gd name="connsiteX625" fmla="*/ 869293 w 7467600"/>
              <a:gd name="connsiteY625" fmla="*/ 1583214 h 6858000"/>
              <a:gd name="connsiteX626" fmla="*/ 751431 w 7467600"/>
              <a:gd name="connsiteY626" fmla="*/ 1405731 h 6858000"/>
              <a:gd name="connsiteX627" fmla="*/ 655236 w 7467600"/>
              <a:gd name="connsiteY627" fmla="*/ 1268632 h 6858000"/>
              <a:gd name="connsiteX628" fmla="*/ 6516292 w 7467600"/>
              <a:gd name="connsiteY628" fmla="*/ 1263064 h 6858000"/>
              <a:gd name="connsiteX629" fmla="*/ 5736320 w 7467600"/>
              <a:gd name="connsiteY629" fmla="*/ 1501803 h 6858000"/>
              <a:gd name="connsiteX630" fmla="*/ 6516292 w 7467600"/>
              <a:gd name="connsiteY630" fmla="*/ 1263064 h 6858000"/>
              <a:gd name="connsiteX631" fmla="*/ 291466 w 7467600"/>
              <a:gd name="connsiteY631" fmla="*/ 1250369 h 6858000"/>
              <a:gd name="connsiteX632" fmla="*/ 323180 w 7467600"/>
              <a:gd name="connsiteY632" fmla="*/ 1435283 h 6858000"/>
              <a:gd name="connsiteX633" fmla="*/ 349381 w 7467600"/>
              <a:gd name="connsiteY633" fmla="*/ 1875041 h 6858000"/>
              <a:gd name="connsiteX634" fmla="*/ 374363 w 7467600"/>
              <a:gd name="connsiteY634" fmla="*/ 1506494 h 6858000"/>
              <a:gd name="connsiteX635" fmla="*/ 302168 w 7467600"/>
              <a:gd name="connsiteY635" fmla="*/ 1274495 h 6858000"/>
              <a:gd name="connsiteX636" fmla="*/ 291466 w 7467600"/>
              <a:gd name="connsiteY636" fmla="*/ 1250369 h 6858000"/>
              <a:gd name="connsiteX637" fmla="*/ 678222 w 7467600"/>
              <a:gd name="connsiteY637" fmla="*/ 1248670 h 6858000"/>
              <a:gd name="connsiteX638" fmla="*/ 775536 w 7467600"/>
              <a:gd name="connsiteY638" fmla="*/ 1388015 h 6858000"/>
              <a:gd name="connsiteX639" fmla="*/ 894529 w 7467600"/>
              <a:gd name="connsiteY639" fmla="*/ 1567739 h 6858000"/>
              <a:gd name="connsiteX640" fmla="*/ 948000 w 7467600"/>
              <a:gd name="connsiteY640" fmla="*/ 1663088 h 6858000"/>
              <a:gd name="connsiteX641" fmla="*/ 1006812 w 7467600"/>
              <a:gd name="connsiteY641" fmla="*/ 1767683 h 6858000"/>
              <a:gd name="connsiteX642" fmla="*/ 1149133 w 7467600"/>
              <a:gd name="connsiteY642" fmla="*/ 1971513 h 6858000"/>
              <a:gd name="connsiteX643" fmla="*/ 1333952 w 7467600"/>
              <a:gd name="connsiteY643" fmla="*/ 2251620 h 6858000"/>
              <a:gd name="connsiteX644" fmla="*/ 1337329 w 7467600"/>
              <a:gd name="connsiteY644" fmla="*/ 2258350 h 6858000"/>
              <a:gd name="connsiteX645" fmla="*/ 1014726 w 7467600"/>
              <a:gd name="connsiteY645" fmla="*/ 1615556 h 6858000"/>
              <a:gd name="connsiteX646" fmla="*/ 678222 w 7467600"/>
              <a:gd name="connsiteY646" fmla="*/ 1248670 h 6858000"/>
              <a:gd name="connsiteX647" fmla="*/ 6691602 w 7467600"/>
              <a:gd name="connsiteY647" fmla="*/ 1140573 h 6858000"/>
              <a:gd name="connsiteX648" fmla="*/ 6571100 w 7467600"/>
              <a:gd name="connsiteY648" fmla="*/ 1183662 h 6858000"/>
              <a:gd name="connsiteX649" fmla="*/ 6241687 w 7467600"/>
              <a:gd name="connsiteY649" fmla="*/ 1257600 h 6858000"/>
              <a:gd name="connsiteX650" fmla="*/ 5693009 w 7467600"/>
              <a:gd name="connsiteY650" fmla="*/ 1478256 h 6858000"/>
              <a:gd name="connsiteX651" fmla="*/ 6548420 w 7467600"/>
              <a:gd name="connsiteY651" fmla="*/ 1214599 h 6858000"/>
              <a:gd name="connsiteX652" fmla="*/ 6605473 w 7467600"/>
              <a:gd name="connsiteY652" fmla="*/ 1184686 h 6858000"/>
              <a:gd name="connsiteX653" fmla="*/ 6691602 w 7467600"/>
              <a:gd name="connsiteY653" fmla="*/ 1140573 h 6858000"/>
              <a:gd name="connsiteX654" fmla="*/ 4002475 w 7467600"/>
              <a:gd name="connsiteY654" fmla="*/ 1037802 h 6858000"/>
              <a:gd name="connsiteX655" fmla="*/ 4000324 w 7467600"/>
              <a:gd name="connsiteY655" fmla="*/ 1039362 h 6858000"/>
              <a:gd name="connsiteX656" fmla="*/ 4002862 w 7467600"/>
              <a:gd name="connsiteY656" fmla="*/ 1042866 h 6858000"/>
              <a:gd name="connsiteX657" fmla="*/ 4002475 w 7467600"/>
              <a:gd name="connsiteY657" fmla="*/ 1037802 h 6858000"/>
              <a:gd name="connsiteX658" fmla="*/ 506322 w 7467600"/>
              <a:gd name="connsiteY658" fmla="*/ 1020997 h 6858000"/>
              <a:gd name="connsiteX659" fmla="*/ 533068 w 7467600"/>
              <a:gd name="connsiteY659" fmla="*/ 1029409 h 6858000"/>
              <a:gd name="connsiteX660" fmla="*/ 1232525 w 7467600"/>
              <a:gd name="connsiteY660" fmla="*/ 1804675 h 6858000"/>
              <a:gd name="connsiteX661" fmla="*/ 1388858 w 7467600"/>
              <a:gd name="connsiteY661" fmla="*/ 2368011 h 6858000"/>
              <a:gd name="connsiteX662" fmla="*/ 1384098 w 7467600"/>
              <a:gd name="connsiteY662" fmla="*/ 2378125 h 6858000"/>
              <a:gd name="connsiteX663" fmla="*/ 1425393 w 7467600"/>
              <a:gd name="connsiteY663" fmla="*/ 2589124 h 6858000"/>
              <a:gd name="connsiteX664" fmla="*/ 1424001 w 7467600"/>
              <a:gd name="connsiteY664" fmla="*/ 2597541 h 6858000"/>
              <a:gd name="connsiteX665" fmla="*/ 2152729 w 7467600"/>
              <a:gd name="connsiteY665" fmla="*/ 2864487 h 6858000"/>
              <a:gd name="connsiteX666" fmla="*/ 2020609 w 7467600"/>
              <a:gd name="connsiteY666" fmla="*/ 2539671 h 6858000"/>
              <a:gd name="connsiteX667" fmla="*/ 2018920 w 7467600"/>
              <a:gd name="connsiteY667" fmla="*/ 2536309 h 6858000"/>
              <a:gd name="connsiteX668" fmla="*/ 1342441 w 7467600"/>
              <a:gd name="connsiteY668" fmla="*/ 1173017 h 6858000"/>
              <a:gd name="connsiteX669" fmla="*/ 1367925 w 7467600"/>
              <a:gd name="connsiteY669" fmla="*/ 1135648 h 6858000"/>
              <a:gd name="connsiteX670" fmla="*/ 1771401 w 7467600"/>
              <a:gd name="connsiteY670" fmla="*/ 1806673 h 6858000"/>
              <a:gd name="connsiteX671" fmla="*/ 1972385 w 7467600"/>
              <a:gd name="connsiteY671" fmla="*/ 2198735 h 6858000"/>
              <a:gd name="connsiteX672" fmla="*/ 2040892 w 7467600"/>
              <a:gd name="connsiteY672" fmla="*/ 2405205 h 6858000"/>
              <a:gd name="connsiteX673" fmla="*/ 2131689 w 7467600"/>
              <a:gd name="connsiteY673" fmla="*/ 1936926 h 6858000"/>
              <a:gd name="connsiteX674" fmla="*/ 2454820 w 7467600"/>
              <a:gd name="connsiteY674" fmla="*/ 1248808 h 6858000"/>
              <a:gd name="connsiteX675" fmla="*/ 2492512 w 7467600"/>
              <a:gd name="connsiteY675" fmla="*/ 1302920 h 6858000"/>
              <a:gd name="connsiteX676" fmla="*/ 2081216 w 7467600"/>
              <a:gd name="connsiteY676" fmla="*/ 2527513 h 6858000"/>
              <a:gd name="connsiteX677" fmla="*/ 2081211 w 7467600"/>
              <a:gd name="connsiteY677" fmla="*/ 2528916 h 6858000"/>
              <a:gd name="connsiteX678" fmla="*/ 2199067 w 7467600"/>
              <a:gd name="connsiteY678" fmla="*/ 2884061 h 6858000"/>
              <a:gd name="connsiteX679" fmla="*/ 3192586 w 7467600"/>
              <a:gd name="connsiteY679" fmla="*/ 3411496 h 6858000"/>
              <a:gd name="connsiteX680" fmla="*/ 3182620 w 7467600"/>
              <a:gd name="connsiteY680" fmla="*/ 3483279 h 6858000"/>
              <a:gd name="connsiteX681" fmla="*/ 2435119 w 7467600"/>
              <a:gd name="connsiteY681" fmla="*/ 3080173 h 6858000"/>
              <a:gd name="connsiteX682" fmla="*/ 2410152 w 7467600"/>
              <a:gd name="connsiteY682" fmla="*/ 3063751 h 6858000"/>
              <a:gd name="connsiteX683" fmla="*/ 2408099 w 7467600"/>
              <a:gd name="connsiteY683" fmla="*/ 3064403 h 6858000"/>
              <a:gd name="connsiteX684" fmla="*/ 2407218 w 7467600"/>
              <a:gd name="connsiteY684" fmla="*/ 3070324 h 6858000"/>
              <a:gd name="connsiteX685" fmla="*/ 2380138 w 7467600"/>
              <a:gd name="connsiteY685" fmla="*/ 3099341 h 6858000"/>
              <a:gd name="connsiteX686" fmla="*/ 1765923 w 7467600"/>
              <a:gd name="connsiteY686" fmla="*/ 3581043 h 6858000"/>
              <a:gd name="connsiteX687" fmla="*/ 1702258 w 7467600"/>
              <a:gd name="connsiteY687" fmla="*/ 3612286 h 6858000"/>
              <a:gd name="connsiteX688" fmla="*/ 1538370 w 7467600"/>
              <a:gd name="connsiteY688" fmla="*/ 3811804 h 6858000"/>
              <a:gd name="connsiteX689" fmla="*/ 542867 w 7467600"/>
              <a:gd name="connsiteY689" fmla="*/ 4944092 h 6858000"/>
              <a:gd name="connsiteX690" fmla="*/ 515800 w 7467600"/>
              <a:gd name="connsiteY690" fmla="*/ 4862180 h 6858000"/>
              <a:gd name="connsiteX691" fmla="*/ 909145 w 7467600"/>
              <a:gd name="connsiteY691" fmla="*/ 4199225 h 6858000"/>
              <a:gd name="connsiteX692" fmla="*/ 1214067 w 7467600"/>
              <a:gd name="connsiteY692" fmla="*/ 3908561 h 6858000"/>
              <a:gd name="connsiteX693" fmla="*/ 640967 w 7467600"/>
              <a:gd name="connsiteY693" fmla="*/ 4105601 h 6858000"/>
              <a:gd name="connsiteX694" fmla="*/ 112563 w 7467600"/>
              <a:gd name="connsiteY694" fmla="*/ 4396952 h 6858000"/>
              <a:gd name="connsiteX695" fmla="*/ 0 w 7467600"/>
              <a:gd name="connsiteY695" fmla="*/ 4466006 h 6858000"/>
              <a:gd name="connsiteX696" fmla="*/ 0 w 7467600"/>
              <a:gd name="connsiteY696" fmla="*/ 4233763 h 6858000"/>
              <a:gd name="connsiteX697" fmla="*/ 36881 w 7467600"/>
              <a:gd name="connsiteY697" fmla="*/ 4200118 h 6858000"/>
              <a:gd name="connsiteX698" fmla="*/ 910534 w 7467600"/>
              <a:gd name="connsiteY698" fmla="*/ 3629753 h 6858000"/>
              <a:gd name="connsiteX699" fmla="*/ 1578717 w 7467600"/>
              <a:gd name="connsiteY699" fmla="*/ 3575982 h 6858000"/>
              <a:gd name="connsiteX700" fmla="*/ 2338780 w 7467600"/>
              <a:gd name="connsiteY700" fmla="*/ 3033725 h 6858000"/>
              <a:gd name="connsiteX701" fmla="*/ 1807991 w 7467600"/>
              <a:gd name="connsiteY701" fmla="*/ 2807184 h 6858000"/>
              <a:gd name="connsiteX702" fmla="*/ 1416358 w 7467600"/>
              <a:gd name="connsiteY702" fmla="*/ 3112571 h 6858000"/>
              <a:gd name="connsiteX703" fmla="*/ 939066 w 7467600"/>
              <a:gd name="connsiteY703" fmla="*/ 3378798 h 6858000"/>
              <a:gd name="connsiteX704" fmla="*/ 115099 w 7467600"/>
              <a:gd name="connsiteY704" fmla="*/ 3607650 h 6858000"/>
              <a:gd name="connsiteX705" fmla="*/ 97284 w 7467600"/>
              <a:gd name="connsiteY705" fmla="*/ 3520393 h 6858000"/>
              <a:gd name="connsiteX706" fmla="*/ 922050 w 7467600"/>
              <a:gd name="connsiteY706" fmla="*/ 3074867 h 6858000"/>
              <a:gd name="connsiteX707" fmla="*/ 1405265 w 7467600"/>
              <a:gd name="connsiteY707" fmla="*/ 3016319 h 6858000"/>
              <a:gd name="connsiteX708" fmla="*/ 1407512 w 7467600"/>
              <a:gd name="connsiteY708" fmla="*/ 3018001 h 6858000"/>
              <a:gd name="connsiteX709" fmla="*/ 1726266 w 7467600"/>
              <a:gd name="connsiteY709" fmla="*/ 2777274 h 6858000"/>
              <a:gd name="connsiteX710" fmla="*/ 625390 w 7467600"/>
              <a:gd name="connsiteY710" fmla="*/ 2514541 h 6858000"/>
              <a:gd name="connsiteX711" fmla="*/ 619799 w 7467600"/>
              <a:gd name="connsiteY711" fmla="*/ 2527180 h 6858000"/>
              <a:gd name="connsiteX712" fmla="*/ 310030 w 7467600"/>
              <a:gd name="connsiteY712" fmla="*/ 2771818 h 6858000"/>
              <a:gd name="connsiteX713" fmla="*/ 173877 w 7467600"/>
              <a:gd name="connsiteY713" fmla="*/ 2937056 h 6858000"/>
              <a:gd name="connsiteX714" fmla="*/ 77889 w 7467600"/>
              <a:gd name="connsiteY714" fmla="*/ 3138440 h 6858000"/>
              <a:gd name="connsiteX715" fmla="*/ 0 w 7467600"/>
              <a:gd name="connsiteY715" fmla="*/ 3271395 h 6858000"/>
              <a:gd name="connsiteX716" fmla="*/ 0 w 7467600"/>
              <a:gd name="connsiteY716" fmla="*/ 3153002 h 6858000"/>
              <a:gd name="connsiteX717" fmla="*/ 2386 w 7467600"/>
              <a:gd name="connsiteY717" fmla="*/ 3149203 h 6858000"/>
              <a:gd name="connsiteX718" fmla="*/ 89753 w 7467600"/>
              <a:gd name="connsiteY718" fmla="*/ 2987702 h 6858000"/>
              <a:gd name="connsiteX719" fmla="*/ 76869 w 7467600"/>
              <a:gd name="connsiteY719" fmla="*/ 3005404 h 6858000"/>
              <a:gd name="connsiteX720" fmla="*/ 32049 w 7467600"/>
              <a:gd name="connsiteY720" fmla="*/ 3065814 h 6858000"/>
              <a:gd name="connsiteX721" fmla="*/ 0 w 7467600"/>
              <a:gd name="connsiteY721" fmla="*/ 3108744 h 6858000"/>
              <a:gd name="connsiteX722" fmla="*/ 0 w 7467600"/>
              <a:gd name="connsiteY722" fmla="*/ 3058059 h 6858000"/>
              <a:gd name="connsiteX723" fmla="*/ 7610 w 7467600"/>
              <a:gd name="connsiteY723" fmla="*/ 3047889 h 6858000"/>
              <a:gd name="connsiteX724" fmla="*/ 52419 w 7467600"/>
              <a:gd name="connsiteY724" fmla="*/ 2987479 h 6858000"/>
              <a:gd name="connsiteX725" fmla="*/ 59142 w 7467600"/>
              <a:gd name="connsiteY725" fmla="*/ 2978488 h 6858000"/>
              <a:gd name="connsiteX726" fmla="*/ 0 w 7467600"/>
              <a:gd name="connsiteY726" fmla="*/ 3015334 h 6858000"/>
              <a:gd name="connsiteX727" fmla="*/ 0 w 7467600"/>
              <a:gd name="connsiteY727" fmla="*/ 2914286 h 6858000"/>
              <a:gd name="connsiteX728" fmla="*/ 36383 w 7467600"/>
              <a:gd name="connsiteY728" fmla="*/ 2901128 h 6858000"/>
              <a:gd name="connsiteX729" fmla="*/ 156329 w 7467600"/>
              <a:gd name="connsiteY729" fmla="*/ 2840533 h 6858000"/>
              <a:gd name="connsiteX730" fmla="*/ 358355 w 7467600"/>
              <a:gd name="connsiteY730" fmla="*/ 2620471 h 6858000"/>
              <a:gd name="connsiteX731" fmla="*/ 510577 w 7467600"/>
              <a:gd name="connsiteY731" fmla="*/ 2501244 h 6858000"/>
              <a:gd name="connsiteX732" fmla="*/ 211967 w 7467600"/>
              <a:gd name="connsiteY732" fmla="*/ 2479171 h 6858000"/>
              <a:gd name="connsiteX733" fmla="*/ 0 w 7467600"/>
              <a:gd name="connsiteY733" fmla="*/ 2476398 h 6858000"/>
              <a:gd name="connsiteX734" fmla="*/ 0 w 7467600"/>
              <a:gd name="connsiteY734" fmla="*/ 2389189 h 6858000"/>
              <a:gd name="connsiteX735" fmla="*/ 103062 w 7467600"/>
              <a:gd name="connsiteY735" fmla="*/ 2389518 h 6858000"/>
              <a:gd name="connsiteX736" fmla="*/ 510734 w 7467600"/>
              <a:gd name="connsiteY736" fmla="*/ 2416201 h 6858000"/>
              <a:gd name="connsiteX737" fmla="*/ 279257 w 7467600"/>
              <a:gd name="connsiteY737" fmla="*/ 2092102 h 6858000"/>
              <a:gd name="connsiteX738" fmla="*/ 65265 w 7467600"/>
              <a:gd name="connsiteY738" fmla="*/ 2006049 h 6858000"/>
              <a:gd name="connsiteX739" fmla="*/ 0 w 7467600"/>
              <a:gd name="connsiteY739" fmla="*/ 1982532 h 6858000"/>
              <a:gd name="connsiteX740" fmla="*/ 0 w 7467600"/>
              <a:gd name="connsiteY740" fmla="*/ 1912789 h 6858000"/>
              <a:gd name="connsiteX741" fmla="*/ 97460 w 7467600"/>
              <a:gd name="connsiteY741" fmla="*/ 1953725 h 6858000"/>
              <a:gd name="connsiteX742" fmla="*/ 221272 w 7467600"/>
              <a:gd name="connsiteY742" fmla="*/ 1980766 h 6858000"/>
              <a:gd name="connsiteX743" fmla="*/ 116765 w 7467600"/>
              <a:gd name="connsiteY743" fmla="*/ 1911033 h 6858000"/>
              <a:gd name="connsiteX744" fmla="*/ 16405 w 7467600"/>
              <a:gd name="connsiteY744" fmla="*/ 1803412 h 6858000"/>
              <a:gd name="connsiteX745" fmla="*/ 0 w 7467600"/>
              <a:gd name="connsiteY745" fmla="*/ 1784777 h 6858000"/>
              <a:gd name="connsiteX746" fmla="*/ 0 w 7467600"/>
              <a:gd name="connsiteY746" fmla="*/ 1740082 h 6858000"/>
              <a:gd name="connsiteX747" fmla="*/ 39394 w 7467600"/>
              <a:gd name="connsiteY747" fmla="*/ 1784856 h 6858000"/>
              <a:gd name="connsiteX748" fmla="*/ 135813 w 7467600"/>
              <a:gd name="connsiteY748" fmla="*/ 1888838 h 6858000"/>
              <a:gd name="connsiteX749" fmla="*/ 242575 w 7467600"/>
              <a:gd name="connsiteY749" fmla="*/ 1958841 h 6858000"/>
              <a:gd name="connsiteX750" fmla="*/ 82197 w 7467600"/>
              <a:gd name="connsiteY750" fmla="*/ 1754826 h 6858000"/>
              <a:gd name="connsiteX751" fmla="*/ 0 w 7467600"/>
              <a:gd name="connsiteY751" fmla="*/ 1679650 h 6858000"/>
              <a:gd name="connsiteX752" fmla="*/ 0 w 7467600"/>
              <a:gd name="connsiteY752" fmla="*/ 1602463 h 6858000"/>
              <a:gd name="connsiteX753" fmla="*/ 84689 w 7467600"/>
              <a:gd name="connsiteY753" fmla="*/ 1677442 h 6858000"/>
              <a:gd name="connsiteX754" fmla="*/ 298437 w 7467600"/>
              <a:gd name="connsiteY754" fmla="*/ 1968019 h 6858000"/>
              <a:gd name="connsiteX755" fmla="*/ 227269 w 7467600"/>
              <a:gd name="connsiteY755" fmla="*/ 1114064 h 6858000"/>
              <a:gd name="connsiteX756" fmla="*/ 248003 w 7467600"/>
              <a:gd name="connsiteY756" fmla="*/ 1089613 h 6858000"/>
              <a:gd name="connsiteX757" fmla="*/ 427020 w 7467600"/>
              <a:gd name="connsiteY757" fmla="*/ 1619803 h 6858000"/>
              <a:gd name="connsiteX758" fmla="*/ 340345 w 7467600"/>
              <a:gd name="connsiteY758" fmla="*/ 2027739 h 6858000"/>
              <a:gd name="connsiteX759" fmla="*/ 360865 w 7467600"/>
              <a:gd name="connsiteY759" fmla="*/ 2044827 h 6858000"/>
              <a:gd name="connsiteX760" fmla="*/ 560414 w 7467600"/>
              <a:gd name="connsiteY760" fmla="*/ 2421457 h 6858000"/>
              <a:gd name="connsiteX761" fmla="*/ 1359703 w 7467600"/>
              <a:gd name="connsiteY761" fmla="*/ 2578554 h 6858000"/>
              <a:gd name="connsiteX762" fmla="*/ 1359422 w 7467600"/>
              <a:gd name="connsiteY762" fmla="*/ 2577994 h 6858000"/>
              <a:gd name="connsiteX763" fmla="*/ 828701 w 7467600"/>
              <a:gd name="connsiteY763" fmla="*/ 1839520 h 6858000"/>
              <a:gd name="connsiteX764" fmla="*/ 494427 w 7467600"/>
              <a:gd name="connsiteY764" fmla="*/ 1092333 h 6858000"/>
              <a:gd name="connsiteX765" fmla="*/ 506322 w 7467600"/>
              <a:gd name="connsiteY765" fmla="*/ 1020997 h 6858000"/>
              <a:gd name="connsiteX766" fmla="*/ 4570198 w 7467600"/>
              <a:gd name="connsiteY766" fmla="*/ 978081 h 6858000"/>
              <a:gd name="connsiteX767" fmla="*/ 4523691 w 7467600"/>
              <a:gd name="connsiteY767" fmla="*/ 1127776 h 6858000"/>
              <a:gd name="connsiteX768" fmla="*/ 4509875 w 7467600"/>
              <a:gd name="connsiteY768" fmla="*/ 1167552 h 6858000"/>
              <a:gd name="connsiteX769" fmla="*/ 4478168 w 7467600"/>
              <a:gd name="connsiteY769" fmla="*/ 1260735 h 6858000"/>
              <a:gd name="connsiteX770" fmla="*/ 4409309 w 7467600"/>
              <a:gd name="connsiteY770" fmla="*/ 1666996 h 6858000"/>
              <a:gd name="connsiteX771" fmla="*/ 4370031 w 7467600"/>
              <a:gd name="connsiteY771" fmla="*/ 1955666 h 6858000"/>
              <a:gd name="connsiteX772" fmla="*/ 4570198 w 7467600"/>
              <a:gd name="connsiteY772" fmla="*/ 978081 h 6858000"/>
              <a:gd name="connsiteX773" fmla="*/ 4557898 w 7467600"/>
              <a:gd name="connsiteY773" fmla="*/ 900011 h 6858000"/>
              <a:gd name="connsiteX774" fmla="*/ 4344840 w 7467600"/>
              <a:gd name="connsiteY774" fmla="*/ 1922038 h 6858000"/>
              <a:gd name="connsiteX775" fmla="*/ 4378710 w 7467600"/>
              <a:gd name="connsiteY775" fmla="*/ 1665516 h 6858000"/>
              <a:gd name="connsiteX776" fmla="*/ 4448798 w 7467600"/>
              <a:gd name="connsiteY776" fmla="*/ 1253024 h 6858000"/>
              <a:gd name="connsiteX777" fmla="*/ 4480315 w 7467600"/>
              <a:gd name="connsiteY777" fmla="*/ 1158454 h 6858000"/>
              <a:gd name="connsiteX778" fmla="*/ 4494133 w 7467600"/>
              <a:gd name="connsiteY778" fmla="*/ 1118676 h 6858000"/>
              <a:gd name="connsiteX779" fmla="*/ 4557898 w 7467600"/>
              <a:gd name="connsiteY779" fmla="*/ 900011 h 6858000"/>
              <a:gd name="connsiteX780" fmla="*/ 5870151 w 7467600"/>
              <a:gd name="connsiteY780" fmla="*/ 898890 h 6858000"/>
              <a:gd name="connsiteX781" fmla="*/ 5861335 w 7467600"/>
              <a:gd name="connsiteY781" fmla="*/ 899177 h 6858000"/>
              <a:gd name="connsiteX782" fmla="*/ 5843702 w 7467600"/>
              <a:gd name="connsiteY782" fmla="*/ 899748 h 6858000"/>
              <a:gd name="connsiteX783" fmla="*/ 5651107 w 7467600"/>
              <a:gd name="connsiteY783" fmla="*/ 920306 h 6858000"/>
              <a:gd name="connsiteX784" fmla="*/ 5459407 w 7467600"/>
              <a:gd name="connsiteY784" fmla="*/ 940975 h 6858000"/>
              <a:gd name="connsiteX785" fmla="*/ 5374846 w 7467600"/>
              <a:gd name="connsiteY785" fmla="*/ 941988 h 6858000"/>
              <a:gd name="connsiteX786" fmla="*/ 5256105 w 7467600"/>
              <a:gd name="connsiteY786" fmla="*/ 945632 h 6858000"/>
              <a:gd name="connsiteX787" fmla="*/ 5107071 w 7467600"/>
              <a:gd name="connsiteY787" fmla="*/ 969720 h 6858000"/>
              <a:gd name="connsiteX788" fmla="*/ 4998681 w 7467600"/>
              <a:gd name="connsiteY788" fmla="*/ 988771 h 6858000"/>
              <a:gd name="connsiteX789" fmla="*/ 5870151 w 7467600"/>
              <a:gd name="connsiteY789" fmla="*/ 898890 h 6858000"/>
              <a:gd name="connsiteX790" fmla="*/ 5504425 w 7467600"/>
              <a:gd name="connsiteY790" fmla="*/ 848067 h 6858000"/>
              <a:gd name="connsiteX791" fmla="*/ 4968849 w 7467600"/>
              <a:gd name="connsiteY791" fmla="*/ 962318 h 6858000"/>
              <a:gd name="connsiteX792" fmla="*/ 5104039 w 7467600"/>
              <a:gd name="connsiteY792" fmla="*/ 940634 h 6858000"/>
              <a:gd name="connsiteX793" fmla="*/ 5256311 w 7467600"/>
              <a:gd name="connsiteY793" fmla="*/ 916490 h 6858000"/>
              <a:gd name="connsiteX794" fmla="*/ 5377381 w 7467600"/>
              <a:gd name="connsiteY794" fmla="*/ 912671 h 6858000"/>
              <a:gd name="connsiteX795" fmla="*/ 5460148 w 7467600"/>
              <a:gd name="connsiteY795" fmla="*/ 911442 h 6858000"/>
              <a:gd name="connsiteX796" fmla="*/ 5648971 w 7467600"/>
              <a:gd name="connsiteY796" fmla="*/ 891331 h 6858000"/>
              <a:gd name="connsiteX797" fmla="*/ 5844807 w 7467600"/>
              <a:gd name="connsiteY797" fmla="*/ 870718 h 6858000"/>
              <a:gd name="connsiteX798" fmla="*/ 5862975 w 7467600"/>
              <a:gd name="connsiteY798" fmla="*/ 869756 h 6858000"/>
              <a:gd name="connsiteX799" fmla="*/ 5920887 w 7467600"/>
              <a:gd name="connsiteY799" fmla="*/ 865929 h 6858000"/>
              <a:gd name="connsiteX800" fmla="*/ 5504425 w 7467600"/>
              <a:gd name="connsiteY800" fmla="*/ 848067 h 6858000"/>
              <a:gd name="connsiteX801" fmla="*/ 3607114 w 7467600"/>
              <a:gd name="connsiteY801" fmla="*/ 467441 h 6858000"/>
              <a:gd name="connsiteX802" fmla="*/ 3296242 w 7467600"/>
              <a:gd name="connsiteY802" fmla="*/ 807991 h 6858000"/>
              <a:gd name="connsiteX803" fmla="*/ 3174674 w 7467600"/>
              <a:gd name="connsiteY803" fmla="*/ 919759 h 6858000"/>
              <a:gd name="connsiteX804" fmla="*/ 3042978 w 7467600"/>
              <a:gd name="connsiteY804" fmla="*/ 1054894 h 6858000"/>
              <a:gd name="connsiteX805" fmla="*/ 2968914 w 7467600"/>
              <a:gd name="connsiteY805" fmla="*/ 1133756 h 6858000"/>
              <a:gd name="connsiteX806" fmla="*/ 3103823 w 7467600"/>
              <a:gd name="connsiteY806" fmla="*/ 1026814 h 6858000"/>
              <a:gd name="connsiteX807" fmla="*/ 3607114 w 7467600"/>
              <a:gd name="connsiteY807" fmla="*/ 467441 h 6858000"/>
              <a:gd name="connsiteX808" fmla="*/ 3744487 w 7467600"/>
              <a:gd name="connsiteY808" fmla="*/ 383136 h 6858000"/>
              <a:gd name="connsiteX809" fmla="*/ 3970213 w 7467600"/>
              <a:gd name="connsiteY809" fmla="*/ 995559 h 6858000"/>
              <a:gd name="connsiteX810" fmla="*/ 3744487 w 7467600"/>
              <a:gd name="connsiteY810" fmla="*/ 383136 h 6858000"/>
              <a:gd name="connsiteX811" fmla="*/ 3624562 w 7467600"/>
              <a:gd name="connsiteY811" fmla="*/ 367041 h 6858000"/>
              <a:gd name="connsiteX812" fmla="*/ 3489712 w 7467600"/>
              <a:gd name="connsiteY812" fmla="*/ 485386 h 6858000"/>
              <a:gd name="connsiteX813" fmla="*/ 3182994 w 7467600"/>
              <a:gd name="connsiteY813" fmla="*/ 828265 h 6858000"/>
              <a:gd name="connsiteX814" fmla="*/ 2892114 w 7467600"/>
              <a:gd name="connsiteY814" fmla="*/ 1172635 h 6858000"/>
              <a:gd name="connsiteX815" fmla="*/ 3021459 w 7467600"/>
              <a:gd name="connsiteY815" fmla="*/ 1035385 h 6858000"/>
              <a:gd name="connsiteX816" fmla="*/ 3153873 w 7467600"/>
              <a:gd name="connsiteY816" fmla="*/ 898971 h 6858000"/>
              <a:gd name="connsiteX817" fmla="*/ 3276511 w 7467600"/>
              <a:gd name="connsiteY817" fmla="*/ 786423 h 6858000"/>
              <a:gd name="connsiteX818" fmla="*/ 3584154 w 7467600"/>
              <a:gd name="connsiteY818" fmla="*/ 448218 h 6858000"/>
              <a:gd name="connsiteX819" fmla="*/ 3624562 w 7467600"/>
              <a:gd name="connsiteY819" fmla="*/ 367041 h 6858000"/>
              <a:gd name="connsiteX820" fmla="*/ 3766672 w 7467600"/>
              <a:gd name="connsiteY820" fmla="*/ 359429 h 6858000"/>
              <a:gd name="connsiteX821" fmla="*/ 3996338 w 7467600"/>
              <a:gd name="connsiteY821" fmla="*/ 968237 h 6858000"/>
              <a:gd name="connsiteX822" fmla="*/ 3766672 w 7467600"/>
              <a:gd name="connsiteY822" fmla="*/ 359429 h 6858000"/>
              <a:gd name="connsiteX823" fmla="*/ 5805386 w 7467600"/>
              <a:gd name="connsiteY823" fmla="*/ 239240 h 6858000"/>
              <a:gd name="connsiteX824" fmla="*/ 5736947 w 7467600"/>
              <a:gd name="connsiteY824" fmla="*/ 261367 h 6858000"/>
              <a:gd name="connsiteX825" fmla="*/ 5427012 w 7467600"/>
              <a:gd name="connsiteY825" fmla="*/ 311272 h 6858000"/>
              <a:gd name="connsiteX826" fmla="*/ 5147818 w 7467600"/>
              <a:gd name="connsiteY826" fmla="*/ 322112 h 6858000"/>
              <a:gd name="connsiteX827" fmla="*/ 5060854 w 7467600"/>
              <a:gd name="connsiteY827" fmla="*/ 311882 h 6858000"/>
              <a:gd name="connsiteX828" fmla="*/ 4945989 w 7467600"/>
              <a:gd name="connsiteY828" fmla="*/ 300516 h 6858000"/>
              <a:gd name="connsiteX829" fmla="*/ 5410479 w 7467600"/>
              <a:gd name="connsiteY829" fmla="*/ 348434 h 6858000"/>
              <a:gd name="connsiteX830" fmla="*/ 5805386 w 7467600"/>
              <a:gd name="connsiteY830" fmla="*/ 239240 h 6858000"/>
              <a:gd name="connsiteX831" fmla="*/ 5905192 w 7467600"/>
              <a:gd name="connsiteY831" fmla="*/ 163079 h 6858000"/>
              <a:gd name="connsiteX832" fmla="*/ 5865655 w 7467600"/>
              <a:gd name="connsiteY832" fmla="*/ 171901 h 6858000"/>
              <a:gd name="connsiteX833" fmla="*/ 5259740 w 7467600"/>
              <a:gd name="connsiteY833" fmla="*/ 257013 h 6858000"/>
              <a:gd name="connsiteX834" fmla="*/ 5208466 w 7467600"/>
              <a:gd name="connsiteY834" fmla="*/ 257550 h 6858000"/>
              <a:gd name="connsiteX835" fmla="*/ 4980204 w 7467600"/>
              <a:gd name="connsiteY835" fmla="*/ 271903 h 6858000"/>
              <a:gd name="connsiteX836" fmla="*/ 5068068 w 7467600"/>
              <a:gd name="connsiteY836" fmla="*/ 282244 h 6858000"/>
              <a:gd name="connsiteX837" fmla="*/ 5153231 w 7467600"/>
              <a:gd name="connsiteY837" fmla="*/ 292240 h 6858000"/>
              <a:gd name="connsiteX838" fmla="*/ 5426491 w 7467600"/>
              <a:gd name="connsiteY838" fmla="*/ 281128 h 6858000"/>
              <a:gd name="connsiteX839" fmla="*/ 5731212 w 7467600"/>
              <a:gd name="connsiteY839" fmla="*/ 231951 h 6858000"/>
              <a:gd name="connsiteX840" fmla="*/ 5905192 w 7467600"/>
              <a:gd name="connsiteY840" fmla="*/ 163079 h 6858000"/>
              <a:gd name="connsiteX841" fmla="*/ 5944437 w 7467600"/>
              <a:gd name="connsiteY841" fmla="*/ 113829 h 6858000"/>
              <a:gd name="connsiteX842" fmla="*/ 5825032 w 7467600"/>
              <a:gd name="connsiteY842" fmla="*/ 146405 h 6858000"/>
              <a:gd name="connsiteX843" fmla="*/ 4955599 w 7467600"/>
              <a:gd name="connsiteY843" fmla="*/ 247008 h 6858000"/>
              <a:gd name="connsiteX844" fmla="*/ 5210104 w 7467600"/>
              <a:gd name="connsiteY844" fmla="*/ 228123 h 6858000"/>
              <a:gd name="connsiteX845" fmla="*/ 5261015 w 7467600"/>
              <a:gd name="connsiteY845" fmla="*/ 227087 h 6858000"/>
              <a:gd name="connsiteX846" fmla="*/ 5861181 w 7467600"/>
              <a:gd name="connsiteY846" fmla="*/ 143093 h 6858000"/>
              <a:gd name="connsiteX847" fmla="*/ 5961252 w 7467600"/>
              <a:gd name="connsiteY847" fmla="*/ 114820 h 6858000"/>
              <a:gd name="connsiteX848" fmla="*/ 5944437 w 7467600"/>
              <a:gd name="connsiteY848" fmla="*/ 113829 h 6858000"/>
              <a:gd name="connsiteX849" fmla="*/ 3882765 w 7467600"/>
              <a:gd name="connsiteY849" fmla="*/ 0 h 6858000"/>
              <a:gd name="connsiteX850" fmla="*/ 3995099 w 7467600"/>
              <a:gd name="connsiteY850" fmla="*/ 0 h 6858000"/>
              <a:gd name="connsiteX851" fmla="*/ 4163818 w 7467600"/>
              <a:gd name="connsiteY851" fmla="*/ 234104 h 6858000"/>
              <a:gd name="connsiteX852" fmla="*/ 4172099 w 7467600"/>
              <a:gd name="connsiteY852" fmla="*/ 234207 h 6858000"/>
              <a:gd name="connsiteX853" fmla="*/ 4784282 w 7467600"/>
              <a:gd name="connsiteY853" fmla="*/ 276561 h 6858000"/>
              <a:gd name="connsiteX854" fmla="*/ 4801687 w 7467600"/>
              <a:gd name="connsiteY854" fmla="*/ 267764 h 6858000"/>
              <a:gd name="connsiteX855" fmla="*/ 6082788 w 7467600"/>
              <a:gd name="connsiteY855" fmla="*/ 64119 h 6858000"/>
              <a:gd name="connsiteX856" fmla="*/ 6099442 w 7467600"/>
              <a:gd name="connsiteY856" fmla="*/ 82568 h 6858000"/>
              <a:gd name="connsiteX857" fmla="*/ 4804137 w 7467600"/>
              <a:gd name="connsiteY857" fmla="*/ 320931 h 6858000"/>
              <a:gd name="connsiteX858" fmla="*/ 4227047 w 7467600"/>
              <a:gd name="connsiteY858" fmla="*/ 313415 h 6858000"/>
              <a:gd name="connsiteX859" fmla="*/ 4346041 w 7467600"/>
              <a:gd name="connsiteY859" fmla="*/ 456086 h 6858000"/>
              <a:gd name="connsiteX860" fmla="*/ 4870967 w 7467600"/>
              <a:gd name="connsiteY860" fmla="*/ 963061 h 6858000"/>
              <a:gd name="connsiteX861" fmla="*/ 4889647 w 7467600"/>
              <a:gd name="connsiteY861" fmla="*/ 957147 h 6858000"/>
              <a:gd name="connsiteX862" fmla="*/ 5422504 w 7467600"/>
              <a:gd name="connsiteY862" fmla="*/ 805191 h 6858000"/>
              <a:gd name="connsiteX863" fmla="*/ 6087656 w 7467600"/>
              <a:gd name="connsiteY863" fmla="*/ 826703 h 6858000"/>
              <a:gd name="connsiteX864" fmla="*/ 6058717 w 7467600"/>
              <a:gd name="connsiteY864" fmla="*/ 865992 h 6858000"/>
              <a:gd name="connsiteX865" fmla="*/ 4974153 w 7467600"/>
              <a:gd name="connsiteY865" fmla="*/ 1045456 h 6858000"/>
              <a:gd name="connsiteX866" fmla="*/ 5627835 w 7467600"/>
              <a:gd name="connsiteY866" fmla="*/ 1472077 h 6858000"/>
              <a:gd name="connsiteX867" fmla="*/ 5629817 w 7467600"/>
              <a:gd name="connsiteY867" fmla="*/ 1471412 h 6858000"/>
              <a:gd name="connsiteX868" fmla="*/ 5634124 w 7467600"/>
              <a:gd name="connsiteY868" fmla="*/ 1470572 h 6858000"/>
              <a:gd name="connsiteX869" fmla="*/ 5755832 w 7467600"/>
              <a:gd name="connsiteY869" fmla="*/ 1383886 h 6858000"/>
              <a:gd name="connsiteX870" fmla="*/ 6014186 w 7467600"/>
              <a:gd name="connsiteY870" fmla="*/ 1279799 h 6858000"/>
              <a:gd name="connsiteX871" fmla="*/ 6901619 w 7467600"/>
              <a:gd name="connsiteY871" fmla="*/ 1047874 h 6858000"/>
              <a:gd name="connsiteX872" fmla="*/ 6931566 w 7467600"/>
              <a:gd name="connsiteY872" fmla="*/ 1062034 h 6858000"/>
              <a:gd name="connsiteX873" fmla="*/ 5790982 w 7467600"/>
              <a:gd name="connsiteY873" fmla="*/ 1561380 h 6858000"/>
              <a:gd name="connsiteX874" fmla="*/ 6188971 w 7467600"/>
              <a:gd name="connsiteY874" fmla="*/ 1755168 h 6858000"/>
              <a:gd name="connsiteX875" fmla="*/ 6202446 w 7467600"/>
              <a:gd name="connsiteY875" fmla="*/ 1752268 h 6858000"/>
              <a:gd name="connsiteX876" fmla="*/ 7179560 w 7467600"/>
              <a:gd name="connsiteY876" fmla="*/ 1467551 h 6858000"/>
              <a:gd name="connsiteX877" fmla="*/ 7158730 w 7467600"/>
              <a:gd name="connsiteY877" fmla="*/ 1507835 h 6858000"/>
              <a:gd name="connsiteX878" fmla="*/ 6326959 w 7467600"/>
              <a:gd name="connsiteY878" fmla="*/ 1817686 h 6858000"/>
              <a:gd name="connsiteX879" fmla="*/ 6537433 w 7467600"/>
              <a:gd name="connsiteY879" fmla="*/ 1907790 h 6858000"/>
              <a:gd name="connsiteX880" fmla="*/ 6550221 w 7467600"/>
              <a:gd name="connsiteY880" fmla="*/ 1910729 h 6858000"/>
              <a:gd name="connsiteX881" fmla="*/ 6964438 w 7467600"/>
              <a:gd name="connsiteY881" fmla="*/ 2209505 h 6858000"/>
              <a:gd name="connsiteX882" fmla="*/ 7367862 w 7467600"/>
              <a:gd name="connsiteY882" fmla="*/ 2806833 h 6858000"/>
              <a:gd name="connsiteX883" fmla="*/ 7364329 w 7467600"/>
              <a:gd name="connsiteY883" fmla="*/ 2826907 h 6858000"/>
              <a:gd name="connsiteX884" fmla="*/ 7290545 w 7467600"/>
              <a:gd name="connsiteY884" fmla="*/ 2850663 h 6858000"/>
              <a:gd name="connsiteX885" fmla="*/ 6472036 w 7467600"/>
              <a:gd name="connsiteY885" fmla="*/ 1959003 h 6858000"/>
              <a:gd name="connsiteX886" fmla="*/ 5792897 w 7467600"/>
              <a:gd name="connsiteY886" fmla="*/ 1647747 h 6858000"/>
              <a:gd name="connsiteX887" fmla="*/ 5842751 w 7467600"/>
              <a:gd name="connsiteY887" fmla="*/ 1816112 h 6858000"/>
              <a:gd name="connsiteX888" fmla="*/ 5847424 w 7467600"/>
              <a:gd name="connsiteY888" fmla="*/ 1815776 h 6858000"/>
              <a:gd name="connsiteX889" fmla="*/ 6399821 w 7467600"/>
              <a:gd name="connsiteY889" fmla="*/ 2344799 h 6858000"/>
              <a:gd name="connsiteX890" fmla="*/ 6323232 w 7467600"/>
              <a:gd name="connsiteY890" fmla="*/ 2389634 h 6858000"/>
              <a:gd name="connsiteX891" fmla="*/ 5942958 w 7467600"/>
              <a:gd name="connsiteY891" fmla="*/ 2077708 h 6858000"/>
              <a:gd name="connsiteX892" fmla="*/ 5921559 w 7467600"/>
              <a:gd name="connsiteY892" fmla="*/ 2378596 h 6858000"/>
              <a:gd name="connsiteX893" fmla="*/ 5817651 w 7467600"/>
              <a:gd name="connsiteY893" fmla="*/ 3023919 h 6858000"/>
              <a:gd name="connsiteX894" fmla="*/ 5729634 w 7467600"/>
              <a:gd name="connsiteY894" fmla="*/ 3051849 h 6858000"/>
              <a:gd name="connsiteX895" fmla="*/ 5611018 w 7467600"/>
              <a:gd name="connsiteY895" fmla="*/ 2316769 h 6858000"/>
              <a:gd name="connsiteX896" fmla="*/ 5687608 w 7467600"/>
              <a:gd name="connsiteY896" fmla="*/ 2039972 h 6858000"/>
              <a:gd name="connsiteX897" fmla="*/ 5657554 w 7467600"/>
              <a:gd name="connsiteY897" fmla="*/ 1576445 h 6858000"/>
              <a:gd name="connsiteX898" fmla="*/ 5150475 w 7467600"/>
              <a:gd name="connsiteY898" fmla="*/ 1274012 h 6858000"/>
              <a:gd name="connsiteX899" fmla="*/ 5349142 w 7467600"/>
              <a:gd name="connsiteY899" fmla="*/ 2204405 h 6858000"/>
              <a:gd name="connsiteX900" fmla="*/ 5262214 w 7467600"/>
              <a:gd name="connsiteY900" fmla="*/ 2233836 h 6858000"/>
              <a:gd name="connsiteX901" fmla="*/ 4981539 w 7467600"/>
              <a:gd name="connsiteY901" fmla="*/ 1542201 h 6858000"/>
              <a:gd name="connsiteX902" fmla="*/ 4958461 w 7467600"/>
              <a:gd name="connsiteY902" fmla="*/ 1136957 h 6858000"/>
              <a:gd name="connsiteX903" fmla="*/ 4655015 w 7467600"/>
              <a:gd name="connsiteY903" fmla="*/ 891426 h 6858000"/>
              <a:gd name="connsiteX904" fmla="*/ 4348002 w 7467600"/>
              <a:gd name="connsiteY904" fmla="*/ 2205895 h 6858000"/>
              <a:gd name="connsiteX905" fmla="*/ 4262250 w 7467600"/>
              <a:gd name="connsiteY905" fmla="*/ 2219972 h 6858000"/>
              <a:gd name="connsiteX906" fmla="*/ 4550611 w 7467600"/>
              <a:gd name="connsiteY906" fmla="*/ 817540 h 6858000"/>
              <a:gd name="connsiteX907" fmla="*/ 4564418 w 7467600"/>
              <a:gd name="connsiteY907" fmla="*/ 808293 h 6858000"/>
              <a:gd name="connsiteX908" fmla="*/ 4266388 w 7467600"/>
              <a:gd name="connsiteY908" fmla="*/ 500083 h 6858000"/>
              <a:gd name="connsiteX909" fmla="*/ 4032842 w 7467600"/>
              <a:gd name="connsiteY909" fmla="*/ 211809 h 6858000"/>
              <a:gd name="connsiteX910" fmla="*/ 3882765 w 7467600"/>
              <a:gd name="connsiteY910" fmla="*/ 0 h 6858000"/>
              <a:gd name="connsiteX911" fmla="*/ 3721337 w 7467600"/>
              <a:gd name="connsiteY911" fmla="*/ 0 h 6858000"/>
              <a:gd name="connsiteX912" fmla="*/ 3797544 w 7467600"/>
              <a:gd name="connsiteY912" fmla="*/ 0 h 6858000"/>
              <a:gd name="connsiteX913" fmla="*/ 3775734 w 7467600"/>
              <a:gd name="connsiteY913" fmla="*/ 95131 h 6858000"/>
              <a:gd name="connsiteX914" fmla="*/ 3724807 w 7467600"/>
              <a:gd name="connsiteY914" fmla="*/ 272257 h 6858000"/>
              <a:gd name="connsiteX915" fmla="*/ 3726844 w 7467600"/>
              <a:gd name="connsiteY915" fmla="*/ 282988 h 6858000"/>
              <a:gd name="connsiteX916" fmla="*/ 3742664 w 7467600"/>
              <a:gd name="connsiteY916" fmla="*/ 279918 h 6858000"/>
              <a:gd name="connsiteX917" fmla="*/ 4103910 w 7467600"/>
              <a:gd name="connsiteY917" fmla="*/ 1161917 h 6858000"/>
              <a:gd name="connsiteX918" fmla="*/ 4020269 w 7467600"/>
              <a:gd name="connsiteY918" fmla="*/ 1200406 h 6858000"/>
              <a:gd name="connsiteX919" fmla="*/ 3674882 w 7467600"/>
              <a:gd name="connsiteY919" fmla="*/ 488524 h 6858000"/>
              <a:gd name="connsiteX920" fmla="*/ 3132682 w 7467600"/>
              <a:gd name="connsiteY920" fmla="*/ 1072284 h 6858000"/>
              <a:gd name="connsiteX921" fmla="*/ 2716346 w 7467600"/>
              <a:gd name="connsiteY921" fmla="*/ 1276376 h 6858000"/>
              <a:gd name="connsiteX922" fmla="*/ 2716772 w 7467600"/>
              <a:gd name="connsiteY922" fmla="*/ 1255462 h 6858000"/>
              <a:gd name="connsiteX923" fmla="*/ 3471096 w 7467600"/>
              <a:gd name="connsiteY923" fmla="*/ 437072 h 6858000"/>
              <a:gd name="connsiteX924" fmla="*/ 3639057 w 7467600"/>
              <a:gd name="connsiteY924" fmla="*/ 286334 h 6858000"/>
              <a:gd name="connsiteX925" fmla="*/ 3640309 w 7467600"/>
              <a:gd name="connsiteY925" fmla="*/ 284664 h 6858000"/>
              <a:gd name="connsiteX926" fmla="*/ 3646022 w 7467600"/>
              <a:gd name="connsiteY926" fmla="*/ 276711 h 6858000"/>
              <a:gd name="connsiteX927" fmla="*/ 3707943 w 7467600"/>
              <a:gd name="connsiteY927" fmla="*/ 65958 h 6858000"/>
              <a:gd name="connsiteX928" fmla="*/ 3721337 w 7467600"/>
              <a:gd name="connsiteY928" fmla="*/ 0 h 6858000"/>
              <a:gd name="connsiteX929" fmla="*/ 2867960 w 7467600"/>
              <a:gd name="connsiteY929" fmla="*/ 0 h 6858000"/>
              <a:gd name="connsiteX930" fmla="*/ 2926351 w 7467600"/>
              <a:gd name="connsiteY930" fmla="*/ 0 h 6858000"/>
              <a:gd name="connsiteX931" fmla="*/ 2902823 w 7467600"/>
              <a:gd name="connsiteY931" fmla="*/ 262929 h 6858000"/>
              <a:gd name="connsiteX932" fmla="*/ 2940663 w 7467600"/>
              <a:gd name="connsiteY932" fmla="*/ 140884 h 6858000"/>
              <a:gd name="connsiteX933" fmla="*/ 2947039 w 7467600"/>
              <a:gd name="connsiteY933" fmla="*/ 122524 h 6858000"/>
              <a:gd name="connsiteX934" fmla="*/ 2984316 w 7467600"/>
              <a:gd name="connsiteY934" fmla="*/ 0 h 6858000"/>
              <a:gd name="connsiteX935" fmla="*/ 3016114 w 7467600"/>
              <a:gd name="connsiteY935" fmla="*/ 0 h 6858000"/>
              <a:gd name="connsiteX936" fmla="*/ 2979949 w 7467600"/>
              <a:gd name="connsiteY936" fmla="*/ 119274 h 6858000"/>
              <a:gd name="connsiteX937" fmla="*/ 3023879 w 7467600"/>
              <a:gd name="connsiteY937" fmla="*/ 0 h 6858000"/>
              <a:gd name="connsiteX938" fmla="*/ 3105400 w 7467600"/>
              <a:gd name="connsiteY938" fmla="*/ 0 h 6858000"/>
              <a:gd name="connsiteX939" fmla="*/ 3094669 w 7467600"/>
              <a:gd name="connsiteY939" fmla="*/ 30308 h 6858000"/>
              <a:gd name="connsiteX940" fmla="*/ 2901945 w 7467600"/>
              <a:gd name="connsiteY940" fmla="*/ 466538 h 6858000"/>
              <a:gd name="connsiteX941" fmla="*/ 2815209 w 7467600"/>
              <a:gd name="connsiteY941" fmla="*/ 497361 h 6858000"/>
              <a:gd name="connsiteX942" fmla="*/ 2844845 w 7467600"/>
              <a:gd name="connsiteY942" fmla="*/ 127638 h 6858000"/>
              <a:gd name="connsiteX943" fmla="*/ 2867960 w 7467600"/>
              <a:gd name="connsiteY943" fmla="*/ 0 h 6858000"/>
              <a:gd name="connsiteX944" fmla="*/ 1057230 w 7467600"/>
              <a:gd name="connsiteY944" fmla="*/ 0 h 6858000"/>
              <a:gd name="connsiteX945" fmla="*/ 1111003 w 7467600"/>
              <a:gd name="connsiteY945" fmla="*/ 0 h 6858000"/>
              <a:gd name="connsiteX946" fmla="*/ 1125553 w 7467600"/>
              <a:gd name="connsiteY946" fmla="*/ 52588 h 6858000"/>
              <a:gd name="connsiteX947" fmla="*/ 1304276 w 7467600"/>
              <a:gd name="connsiteY947" fmla="*/ 476275 h 6858000"/>
              <a:gd name="connsiteX948" fmla="*/ 1492066 w 7467600"/>
              <a:gd name="connsiteY948" fmla="*/ 886333 h 6858000"/>
              <a:gd name="connsiteX949" fmla="*/ 1423698 w 7467600"/>
              <a:gd name="connsiteY949" fmla="*/ 710817 h 6858000"/>
              <a:gd name="connsiteX950" fmla="*/ 1357609 w 7467600"/>
              <a:gd name="connsiteY950" fmla="*/ 532892 h 6858000"/>
              <a:gd name="connsiteX951" fmla="*/ 1309550 w 7467600"/>
              <a:gd name="connsiteY951" fmla="*/ 374031 h 6858000"/>
              <a:gd name="connsiteX952" fmla="*/ 1193673 w 7467600"/>
              <a:gd name="connsiteY952" fmla="*/ 49533 h 6858000"/>
              <a:gd name="connsiteX953" fmla="*/ 1164391 w 7467600"/>
              <a:gd name="connsiteY953" fmla="*/ 0 h 6858000"/>
              <a:gd name="connsiteX954" fmla="*/ 1200666 w 7467600"/>
              <a:gd name="connsiteY954" fmla="*/ 0 h 6858000"/>
              <a:gd name="connsiteX955" fmla="*/ 1223408 w 7467600"/>
              <a:gd name="connsiteY955" fmla="*/ 38996 h 6858000"/>
              <a:gd name="connsiteX956" fmla="*/ 1339635 w 7467600"/>
              <a:gd name="connsiteY956" fmla="*/ 365517 h 6858000"/>
              <a:gd name="connsiteX957" fmla="*/ 1387469 w 7467600"/>
              <a:gd name="connsiteY957" fmla="*/ 523079 h 6858000"/>
              <a:gd name="connsiteX958" fmla="*/ 1452685 w 7467600"/>
              <a:gd name="connsiteY958" fmla="*/ 699806 h 6858000"/>
              <a:gd name="connsiteX959" fmla="*/ 1492092 w 7467600"/>
              <a:gd name="connsiteY959" fmla="*/ 800424 h 6858000"/>
              <a:gd name="connsiteX960" fmla="*/ 1455302 w 7467600"/>
              <a:gd name="connsiteY960" fmla="*/ 632913 h 6858000"/>
              <a:gd name="connsiteX961" fmla="*/ 1222336 w 7467600"/>
              <a:gd name="connsiteY961" fmla="*/ 9480 h 6858000"/>
              <a:gd name="connsiteX962" fmla="*/ 1214634 w 7467600"/>
              <a:gd name="connsiteY962" fmla="*/ 0 h 6858000"/>
              <a:gd name="connsiteX963" fmla="*/ 1289827 w 7467600"/>
              <a:gd name="connsiteY963" fmla="*/ 0 h 6858000"/>
              <a:gd name="connsiteX964" fmla="*/ 1321076 w 7467600"/>
              <a:gd name="connsiteY964" fmla="*/ 59722 h 6858000"/>
              <a:gd name="connsiteX965" fmla="*/ 1512579 w 7467600"/>
              <a:gd name="connsiteY965" fmla="*/ 626441 h 6858000"/>
              <a:gd name="connsiteX966" fmla="*/ 1506076 w 7467600"/>
              <a:gd name="connsiteY966" fmla="*/ 1089289 h 6858000"/>
              <a:gd name="connsiteX967" fmla="*/ 1486346 w 7467600"/>
              <a:gd name="connsiteY967" fmla="*/ 1079919 h 6858000"/>
              <a:gd name="connsiteX968" fmla="*/ 1070511 w 7467600"/>
              <a:gd name="connsiteY968" fmla="*/ 48609 h 6858000"/>
              <a:gd name="connsiteX969" fmla="*/ 1057230 w 7467600"/>
              <a:gd name="connsiteY969" fmla="*/ 0 h 6858000"/>
              <a:gd name="connsiteX970" fmla="*/ 43151 w 7467600"/>
              <a:gd name="connsiteY970" fmla="*/ 0 h 6858000"/>
              <a:gd name="connsiteX971" fmla="*/ 95283 w 7467600"/>
              <a:gd name="connsiteY971" fmla="*/ 0 h 6858000"/>
              <a:gd name="connsiteX972" fmla="*/ 300708 w 7467600"/>
              <a:gd name="connsiteY972" fmla="*/ 154571 h 6858000"/>
              <a:gd name="connsiteX973" fmla="*/ 530414 w 7467600"/>
              <a:gd name="connsiteY973" fmla="*/ 354673 h 6858000"/>
              <a:gd name="connsiteX974" fmla="*/ 333785 w 7467600"/>
              <a:gd name="connsiteY974" fmla="*/ 161564 h 6858000"/>
              <a:gd name="connsiteX975" fmla="*/ 147005 w 7467600"/>
              <a:gd name="connsiteY975" fmla="*/ 0 h 6858000"/>
              <a:gd name="connsiteX976" fmla="*/ 272509 w 7467600"/>
              <a:gd name="connsiteY976" fmla="*/ 0 h 6858000"/>
              <a:gd name="connsiteX977" fmla="*/ 326276 w 7467600"/>
              <a:gd name="connsiteY977" fmla="*/ 45847 h 6858000"/>
              <a:gd name="connsiteX978" fmla="*/ 823759 w 7467600"/>
              <a:gd name="connsiteY978" fmla="*/ 574145 h 6858000"/>
              <a:gd name="connsiteX979" fmla="*/ 811254 w 7467600"/>
              <a:gd name="connsiteY979" fmla="*/ 665546 h 6858000"/>
              <a:gd name="connsiteX980" fmla="*/ 154042 w 7467600"/>
              <a:gd name="connsiteY980" fmla="*/ 261522 h 6858000"/>
              <a:gd name="connsiteX981" fmla="*/ 13550 w 7467600"/>
              <a:gd name="connsiteY981" fmla="*/ 158423 h 6858000"/>
              <a:gd name="connsiteX982" fmla="*/ 0 w 7467600"/>
              <a:gd name="connsiteY982" fmla="*/ 146618 h 6858000"/>
              <a:gd name="connsiteX983" fmla="*/ 0 w 7467600"/>
              <a:gd name="connsiteY983" fmla="*/ 59161 h 6858000"/>
              <a:gd name="connsiteX984" fmla="*/ 45427 w 7467600"/>
              <a:gd name="connsiteY984" fmla="*/ 101078 h 6858000"/>
              <a:gd name="connsiteX985" fmla="*/ 630103 w 7467600"/>
              <a:gd name="connsiteY985" fmla="*/ 485885 h 6858000"/>
              <a:gd name="connsiteX986" fmla="*/ 532040 w 7467600"/>
              <a:gd name="connsiteY986" fmla="*/ 399359 h 6858000"/>
              <a:gd name="connsiteX987" fmla="*/ 517618 w 7467600"/>
              <a:gd name="connsiteY987" fmla="*/ 385726 h 6858000"/>
              <a:gd name="connsiteX988" fmla="*/ 285074 w 7467600"/>
              <a:gd name="connsiteY988" fmla="*/ 182755 h 6858000"/>
              <a:gd name="connsiteX989" fmla="*/ 43151 w 7467600"/>
              <a:gd name="connsiteY989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312201 w 7467600"/>
              <a:gd name="connsiteY127" fmla="*/ 5128278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312201 w 7467600"/>
              <a:gd name="connsiteY132" fmla="*/ 5128278 h 6858000"/>
              <a:gd name="connsiteX133" fmla="*/ 1903353 w 7467600"/>
              <a:gd name="connsiteY133" fmla="*/ 5044827 h 6858000"/>
              <a:gd name="connsiteX134" fmla="*/ 1936931 w 7467600"/>
              <a:gd name="connsiteY134" fmla="*/ 5093954 h 6858000"/>
              <a:gd name="connsiteX135" fmla="*/ 2195868 w 7467600"/>
              <a:gd name="connsiteY135" fmla="*/ 5396574 h 6858000"/>
              <a:gd name="connsiteX136" fmla="*/ 2088852 w 7467600"/>
              <a:gd name="connsiteY136" fmla="*/ 5166123 h 6858000"/>
              <a:gd name="connsiteX137" fmla="*/ 1958241 w 7467600"/>
              <a:gd name="connsiteY137" fmla="*/ 5067955 h 6858000"/>
              <a:gd name="connsiteX138" fmla="*/ 1903353 w 7467600"/>
              <a:gd name="connsiteY138" fmla="*/ 5044827 h 6858000"/>
              <a:gd name="connsiteX139" fmla="*/ 1979378 w 7467600"/>
              <a:gd name="connsiteY139" fmla="*/ 4769504 h 6858000"/>
              <a:gd name="connsiteX140" fmla="*/ 2882120 w 7467600"/>
              <a:gd name="connsiteY140" fmla="*/ 5064547 h 6858000"/>
              <a:gd name="connsiteX141" fmla="*/ 2793103 w 7467600"/>
              <a:gd name="connsiteY141" fmla="*/ 5039699 h 6858000"/>
              <a:gd name="connsiteX142" fmla="*/ 2770041 w 7467600"/>
              <a:gd name="connsiteY142" fmla="*/ 5033634 h 6858000"/>
              <a:gd name="connsiteX143" fmla="*/ 1979378 w 7467600"/>
              <a:gd name="connsiteY143" fmla="*/ 4769504 h 6858000"/>
              <a:gd name="connsiteX144" fmla="*/ 1927410 w 7467600"/>
              <a:gd name="connsiteY144" fmla="*/ 4716164 h 6858000"/>
              <a:gd name="connsiteX145" fmla="*/ 1959587 w 7467600"/>
              <a:gd name="connsiteY145" fmla="*/ 4728849 h 6858000"/>
              <a:gd name="connsiteX146" fmla="*/ 2777707 w 7467600"/>
              <a:gd name="connsiteY146" fmla="*/ 5003991 h 6858000"/>
              <a:gd name="connsiteX147" fmla="*/ 2800768 w 7467600"/>
              <a:gd name="connsiteY147" fmla="*/ 5010056 h 6858000"/>
              <a:gd name="connsiteX148" fmla="*/ 2879408 w 7467600"/>
              <a:gd name="connsiteY148" fmla="*/ 5031590 h 6858000"/>
              <a:gd name="connsiteX149" fmla="*/ 2862295 w 7467600"/>
              <a:gd name="connsiteY149" fmla="*/ 5022958 h 6858000"/>
              <a:gd name="connsiteX150" fmla="*/ 2813343 w 7467600"/>
              <a:gd name="connsiteY150" fmla="*/ 4998369 h 6858000"/>
              <a:gd name="connsiteX151" fmla="*/ 2646245 w 7467600"/>
              <a:gd name="connsiteY151" fmla="*/ 4930999 h 6858000"/>
              <a:gd name="connsiteX152" fmla="*/ 1999243 w 7467600"/>
              <a:gd name="connsiteY152" fmla="*/ 4730524 h 6858000"/>
              <a:gd name="connsiteX153" fmla="*/ 1979527 w 7467600"/>
              <a:gd name="connsiteY153" fmla="*/ 4726651 h 6858000"/>
              <a:gd name="connsiteX154" fmla="*/ 1927410 w 7467600"/>
              <a:gd name="connsiteY154" fmla="*/ 4716164 h 6858000"/>
              <a:gd name="connsiteX155" fmla="*/ 1997014 w 7467600"/>
              <a:gd name="connsiteY155" fmla="*/ 4698007 h 6858000"/>
              <a:gd name="connsiteX156" fmla="*/ 2005458 w 7467600"/>
              <a:gd name="connsiteY156" fmla="*/ 4699540 h 6858000"/>
              <a:gd name="connsiteX157" fmla="*/ 2657186 w 7467600"/>
              <a:gd name="connsiteY157" fmla="*/ 4901687 h 6858000"/>
              <a:gd name="connsiteX158" fmla="*/ 2826662 w 7467600"/>
              <a:gd name="connsiteY158" fmla="*/ 4970362 h 6858000"/>
              <a:gd name="connsiteX159" fmla="*/ 2876100 w 7467600"/>
              <a:gd name="connsiteY159" fmla="*/ 4995397 h 6858000"/>
              <a:gd name="connsiteX160" fmla="*/ 3042600 w 7467600"/>
              <a:gd name="connsiteY160" fmla="*/ 5059532 h 6858000"/>
              <a:gd name="connsiteX161" fmla="*/ 1997014 w 7467600"/>
              <a:gd name="connsiteY161" fmla="*/ 4698007 h 6858000"/>
              <a:gd name="connsiteX162" fmla="*/ 2305292 w 7467600"/>
              <a:gd name="connsiteY162" fmla="*/ 4219492 h 6858000"/>
              <a:gd name="connsiteX163" fmla="*/ 3360922 w 7467600"/>
              <a:gd name="connsiteY163" fmla="*/ 4529373 h 6858000"/>
              <a:gd name="connsiteX164" fmla="*/ 3492420 w 7467600"/>
              <a:gd name="connsiteY164" fmla="*/ 4510145 h 6858000"/>
              <a:gd name="connsiteX165" fmla="*/ 3364086 w 7467600"/>
              <a:gd name="connsiteY165" fmla="*/ 4480340 h 6858000"/>
              <a:gd name="connsiteX166" fmla="*/ 3225818 w 7467600"/>
              <a:gd name="connsiteY166" fmla="*/ 4411822 h 6858000"/>
              <a:gd name="connsiteX167" fmla="*/ 3129696 w 7467600"/>
              <a:gd name="connsiteY167" fmla="*/ 4360704 h 6858000"/>
              <a:gd name="connsiteX168" fmla="*/ 2814545 w 7467600"/>
              <a:gd name="connsiteY168" fmla="*/ 4282955 h 6858000"/>
              <a:gd name="connsiteX169" fmla="*/ 2305292 w 7467600"/>
              <a:gd name="connsiteY169" fmla="*/ 4219492 h 6858000"/>
              <a:gd name="connsiteX170" fmla="*/ 2626982 w 7467600"/>
              <a:gd name="connsiteY170" fmla="*/ 4206450 h 6858000"/>
              <a:gd name="connsiteX171" fmla="*/ 2490617 w 7467600"/>
              <a:gd name="connsiteY171" fmla="*/ 4206951 h 6858000"/>
              <a:gd name="connsiteX172" fmla="*/ 2819869 w 7467600"/>
              <a:gd name="connsiteY172" fmla="*/ 4252936 h 6858000"/>
              <a:gd name="connsiteX173" fmla="*/ 3143018 w 7467600"/>
              <a:gd name="connsiteY173" fmla="*/ 4332698 h 6858000"/>
              <a:gd name="connsiteX174" fmla="*/ 3241520 w 7467600"/>
              <a:gd name="connsiteY174" fmla="*/ 4385112 h 6858000"/>
              <a:gd name="connsiteX175" fmla="*/ 3374575 w 7467600"/>
              <a:gd name="connsiteY175" fmla="*/ 4451517 h 6858000"/>
              <a:gd name="connsiteX176" fmla="*/ 3505221 w 7467600"/>
              <a:gd name="connsiteY176" fmla="*/ 4480757 h 6858000"/>
              <a:gd name="connsiteX177" fmla="*/ 2626982 w 7467600"/>
              <a:gd name="connsiteY177" fmla="*/ 4206450 h 6858000"/>
              <a:gd name="connsiteX178" fmla="*/ 1310106 w 7467600"/>
              <a:gd name="connsiteY178" fmla="*/ 3943217 h 6858000"/>
              <a:gd name="connsiteX179" fmla="*/ 854994 w 7467600"/>
              <a:gd name="connsiteY179" fmla="*/ 4399136 h 6858000"/>
              <a:gd name="connsiteX180" fmla="*/ 742462 w 7467600"/>
              <a:gd name="connsiteY180" fmla="*/ 4594648 h 6858000"/>
              <a:gd name="connsiteX181" fmla="*/ 820602 w 7467600"/>
              <a:gd name="connsiteY181" fmla="*/ 4485915 h 6858000"/>
              <a:gd name="connsiteX182" fmla="*/ 878295 w 7467600"/>
              <a:gd name="connsiteY182" fmla="*/ 4403594 h 6858000"/>
              <a:gd name="connsiteX183" fmla="*/ 1240607 w 7467600"/>
              <a:gd name="connsiteY183" fmla="*/ 4010401 h 6858000"/>
              <a:gd name="connsiteX184" fmla="*/ 1310106 w 7467600"/>
              <a:gd name="connsiteY184" fmla="*/ 3943217 h 6858000"/>
              <a:gd name="connsiteX185" fmla="*/ 1423113 w 7467600"/>
              <a:gd name="connsiteY185" fmla="*/ 3874565 h 6858000"/>
              <a:gd name="connsiteX186" fmla="*/ 1260565 w 7467600"/>
              <a:gd name="connsiteY186" fmla="*/ 4031982 h 6858000"/>
              <a:gd name="connsiteX187" fmla="*/ 901900 w 7467600"/>
              <a:gd name="connsiteY187" fmla="*/ 4421236 h 6858000"/>
              <a:gd name="connsiteX188" fmla="*/ 845044 w 7467600"/>
              <a:gd name="connsiteY188" fmla="*/ 4502436 h 6858000"/>
              <a:gd name="connsiteX189" fmla="*/ 685926 w 7467600"/>
              <a:gd name="connsiteY189" fmla="*/ 4703069 h 6858000"/>
              <a:gd name="connsiteX190" fmla="*/ 684248 w 7467600"/>
              <a:gd name="connsiteY190" fmla="*/ 4706721 h 6858000"/>
              <a:gd name="connsiteX191" fmla="*/ 1423113 w 7467600"/>
              <a:gd name="connsiteY191" fmla="*/ 3874565 h 6858000"/>
              <a:gd name="connsiteX192" fmla="*/ 3316479 w 7467600"/>
              <a:gd name="connsiteY192" fmla="*/ 3872136 h 6858000"/>
              <a:gd name="connsiteX193" fmla="*/ 3546806 w 7467600"/>
              <a:gd name="connsiteY193" fmla="*/ 4356139 h 6858000"/>
              <a:gd name="connsiteX194" fmla="*/ 3364433 w 7467600"/>
              <a:gd name="connsiteY194" fmla="*/ 3953121 h 6858000"/>
              <a:gd name="connsiteX195" fmla="*/ 3316479 w 7467600"/>
              <a:gd name="connsiteY195" fmla="*/ 3872136 h 6858000"/>
              <a:gd name="connsiteX196" fmla="*/ 3291335 w 7467600"/>
              <a:gd name="connsiteY196" fmla="*/ 3767420 h 6858000"/>
              <a:gd name="connsiteX197" fmla="*/ 3390805 w 7467600"/>
              <a:gd name="connsiteY197" fmla="*/ 3937163 h 6858000"/>
              <a:gd name="connsiteX198" fmla="*/ 3579062 w 7467600"/>
              <a:gd name="connsiteY198" fmla="*/ 4359040 h 6858000"/>
              <a:gd name="connsiteX199" fmla="*/ 3467355 w 7467600"/>
              <a:gd name="connsiteY199" fmla="*/ 3988130 h 6858000"/>
              <a:gd name="connsiteX200" fmla="*/ 3310753 w 7467600"/>
              <a:gd name="connsiteY200" fmla="*/ 3787140 h 6858000"/>
              <a:gd name="connsiteX201" fmla="*/ 3291335 w 7467600"/>
              <a:gd name="connsiteY201" fmla="*/ 3767420 h 6858000"/>
              <a:gd name="connsiteX202" fmla="*/ 1635889 w 7467600"/>
              <a:gd name="connsiteY202" fmla="*/ 3709494 h 6858000"/>
              <a:gd name="connsiteX203" fmla="*/ 1634800 w 7467600"/>
              <a:gd name="connsiteY203" fmla="*/ 3731111 h 6858000"/>
              <a:gd name="connsiteX204" fmla="*/ 1635889 w 7467600"/>
              <a:gd name="connsiteY204" fmla="*/ 3709494 h 6858000"/>
              <a:gd name="connsiteX205" fmla="*/ 1510397 w 7467600"/>
              <a:gd name="connsiteY205" fmla="*/ 3684705 h 6858000"/>
              <a:gd name="connsiteX206" fmla="*/ 1146550 w 7467600"/>
              <a:gd name="connsiteY206" fmla="*/ 3802012 h 6858000"/>
              <a:gd name="connsiteX207" fmla="*/ 698834 w 7467600"/>
              <a:gd name="connsiteY207" fmla="*/ 3952272 h 6858000"/>
              <a:gd name="connsiteX208" fmla="*/ 34256 w 7467600"/>
              <a:gd name="connsiteY208" fmla="*/ 4347603 h 6858000"/>
              <a:gd name="connsiteX209" fmla="*/ 527241 w 7467600"/>
              <a:gd name="connsiteY209" fmla="*/ 4065078 h 6858000"/>
              <a:gd name="connsiteX210" fmla="*/ 1510397 w 7467600"/>
              <a:gd name="connsiteY210" fmla="*/ 3684705 h 6858000"/>
              <a:gd name="connsiteX211" fmla="*/ 1313114 w 7467600"/>
              <a:gd name="connsiteY211" fmla="*/ 3655216 h 6858000"/>
              <a:gd name="connsiteX212" fmla="*/ 1109304 w 7467600"/>
              <a:gd name="connsiteY212" fmla="*/ 3669030 h 6858000"/>
              <a:gd name="connsiteX213" fmla="*/ 8129 w 7467600"/>
              <a:gd name="connsiteY213" fmla="*/ 4330519 h 6858000"/>
              <a:gd name="connsiteX214" fmla="*/ 687572 w 7467600"/>
              <a:gd name="connsiteY214" fmla="*/ 3925629 h 6858000"/>
              <a:gd name="connsiteX215" fmla="*/ 1138365 w 7467600"/>
              <a:gd name="connsiteY215" fmla="*/ 3774515 h 6858000"/>
              <a:gd name="connsiteX216" fmla="*/ 1505579 w 7467600"/>
              <a:gd name="connsiteY216" fmla="*/ 3655526 h 6858000"/>
              <a:gd name="connsiteX217" fmla="*/ 1313114 w 7467600"/>
              <a:gd name="connsiteY217" fmla="*/ 3655216 h 6858000"/>
              <a:gd name="connsiteX218" fmla="*/ 3655073 w 7467600"/>
              <a:gd name="connsiteY218" fmla="*/ 3650884 h 6858000"/>
              <a:gd name="connsiteX219" fmla="*/ 3989938 w 7467600"/>
              <a:gd name="connsiteY219" fmla="*/ 3991685 h 6858000"/>
              <a:gd name="connsiteX220" fmla="*/ 4393907 w 7467600"/>
              <a:gd name="connsiteY220" fmla="*/ 4261258 h 6858000"/>
              <a:gd name="connsiteX221" fmla="*/ 4648051 w 7467600"/>
              <a:gd name="connsiteY221" fmla="*/ 4374051 h 6858000"/>
              <a:gd name="connsiteX222" fmla="*/ 4383389 w 7467600"/>
              <a:gd name="connsiteY222" fmla="*/ 4184369 h 6858000"/>
              <a:gd name="connsiteX223" fmla="*/ 4165508 w 7467600"/>
              <a:gd name="connsiteY223" fmla="*/ 4035196 h 6858000"/>
              <a:gd name="connsiteX224" fmla="*/ 4068162 w 7467600"/>
              <a:gd name="connsiteY224" fmla="*/ 3953394 h 6858000"/>
              <a:gd name="connsiteX225" fmla="*/ 3981416 w 7467600"/>
              <a:gd name="connsiteY225" fmla="*/ 3880482 h 6858000"/>
              <a:gd name="connsiteX226" fmla="*/ 3800147 w 7467600"/>
              <a:gd name="connsiteY226" fmla="*/ 3749872 h 6858000"/>
              <a:gd name="connsiteX227" fmla="*/ 3655073 w 7467600"/>
              <a:gd name="connsiteY227" fmla="*/ 3650884 h 6858000"/>
              <a:gd name="connsiteX228" fmla="*/ 3670252 w 7467600"/>
              <a:gd name="connsiteY228" fmla="*/ 3622798 h 6858000"/>
              <a:gd name="connsiteX229" fmla="*/ 3817258 w 7467600"/>
              <a:gd name="connsiteY229" fmla="*/ 3723577 h 6858000"/>
              <a:gd name="connsiteX230" fmla="*/ 4000461 w 7467600"/>
              <a:gd name="connsiteY230" fmla="*/ 3855966 h 6858000"/>
              <a:gd name="connsiteX231" fmla="*/ 4088180 w 7467600"/>
              <a:gd name="connsiteY231" fmla="*/ 3929774 h 6858000"/>
              <a:gd name="connsiteX232" fmla="*/ 4184555 w 7467600"/>
              <a:gd name="connsiteY232" fmla="*/ 4010683 h 6858000"/>
              <a:gd name="connsiteX233" fmla="*/ 4399563 w 7467600"/>
              <a:gd name="connsiteY233" fmla="*/ 4158106 h 6858000"/>
              <a:gd name="connsiteX234" fmla="*/ 4684469 w 7467600"/>
              <a:gd name="connsiteY234" fmla="*/ 4364680 h 6858000"/>
              <a:gd name="connsiteX235" fmla="*/ 4690271 w 7467600"/>
              <a:gd name="connsiteY235" fmla="*/ 4370034 h 6858000"/>
              <a:gd name="connsiteX236" fmla="*/ 4136093 w 7467600"/>
              <a:gd name="connsiteY236" fmla="*/ 3858466 h 6858000"/>
              <a:gd name="connsiteX237" fmla="*/ 3670252 w 7467600"/>
              <a:gd name="connsiteY237" fmla="*/ 3622798 h 6858000"/>
              <a:gd name="connsiteX238" fmla="*/ 4440129 w 7467600"/>
              <a:gd name="connsiteY238" fmla="*/ 3448571 h 6858000"/>
              <a:gd name="connsiteX239" fmla="*/ 4856525 w 7467600"/>
              <a:gd name="connsiteY239" fmla="*/ 3915351 h 6858000"/>
              <a:gd name="connsiteX240" fmla="*/ 5059055 w 7467600"/>
              <a:gd name="connsiteY240" fmla="*/ 4108918 h 6858000"/>
              <a:gd name="connsiteX241" fmla="*/ 5290070 w 7467600"/>
              <a:gd name="connsiteY241" fmla="*/ 4263619 h 6858000"/>
              <a:gd name="connsiteX242" fmla="*/ 4834991 w 7467600"/>
              <a:gd name="connsiteY242" fmla="*/ 3830985 h 6858000"/>
              <a:gd name="connsiteX243" fmla="*/ 4440129 w 7467600"/>
              <a:gd name="connsiteY243" fmla="*/ 3448571 h 6858000"/>
              <a:gd name="connsiteX244" fmla="*/ 4441737 w 7467600"/>
              <a:gd name="connsiteY244" fmla="*/ 3399734 h 6858000"/>
              <a:gd name="connsiteX245" fmla="*/ 4431236 w 7467600"/>
              <a:gd name="connsiteY245" fmla="*/ 3400954 h 6858000"/>
              <a:gd name="connsiteX246" fmla="*/ 4557150 w 7467600"/>
              <a:gd name="connsiteY246" fmla="*/ 3510023 h 6858000"/>
              <a:gd name="connsiteX247" fmla="*/ 4856936 w 7467600"/>
              <a:gd name="connsiteY247" fmla="*/ 3809146 h 6858000"/>
              <a:gd name="connsiteX248" fmla="*/ 5111996 w 7467600"/>
              <a:gd name="connsiteY248" fmla="*/ 4065759 h 6858000"/>
              <a:gd name="connsiteX249" fmla="*/ 5388878 w 7467600"/>
              <a:gd name="connsiteY249" fmla="*/ 4300185 h 6858000"/>
              <a:gd name="connsiteX250" fmla="*/ 5425556 w 7467600"/>
              <a:gd name="connsiteY250" fmla="*/ 4308967 h 6858000"/>
              <a:gd name="connsiteX251" fmla="*/ 4943646 w 7467600"/>
              <a:gd name="connsiteY251" fmla="*/ 3822916 h 6858000"/>
              <a:gd name="connsiteX252" fmla="*/ 4594837 w 7467600"/>
              <a:gd name="connsiteY252" fmla="*/ 3532274 h 6858000"/>
              <a:gd name="connsiteX253" fmla="*/ 4441737 w 7467600"/>
              <a:gd name="connsiteY253" fmla="*/ 3399734 h 6858000"/>
              <a:gd name="connsiteX254" fmla="*/ 5425834 w 7467600"/>
              <a:gd name="connsiteY254" fmla="*/ 3162785 h 6858000"/>
              <a:gd name="connsiteX255" fmla="*/ 5401644 w 7467600"/>
              <a:gd name="connsiteY255" fmla="*/ 3617847 h 6858000"/>
              <a:gd name="connsiteX256" fmla="*/ 5467256 w 7467600"/>
              <a:gd name="connsiteY256" fmla="*/ 4175494 h 6858000"/>
              <a:gd name="connsiteX257" fmla="*/ 5448069 w 7467600"/>
              <a:gd name="connsiteY257" fmla="*/ 3567554 h 6858000"/>
              <a:gd name="connsiteX258" fmla="*/ 5425834 w 7467600"/>
              <a:gd name="connsiteY258" fmla="*/ 3162785 h 6858000"/>
              <a:gd name="connsiteX259" fmla="*/ 1318687 w 7467600"/>
              <a:gd name="connsiteY259" fmla="*/ 3113840 h 6858000"/>
              <a:gd name="connsiteX260" fmla="*/ 1066793 w 7467600"/>
              <a:gd name="connsiteY260" fmla="*/ 3212171 h 6858000"/>
              <a:gd name="connsiteX261" fmla="*/ 993319 w 7467600"/>
              <a:gd name="connsiteY261" fmla="*/ 3247648 h 6858000"/>
              <a:gd name="connsiteX262" fmla="*/ 853081 w 7467600"/>
              <a:gd name="connsiteY262" fmla="*/ 3312410 h 6858000"/>
              <a:gd name="connsiteX263" fmla="*/ 805957 w 7467600"/>
              <a:gd name="connsiteY263" fmla="*/ 3330443 h 6858000"/>
              <a:gd name="connsiteX264" fmla="*/ 1318687 w 7467600"/>
              <a:gd name="connsiteY264" fmla="*/ 3113840 h 6858000"/>
              <a:gd name="connsiteX265" fmla="*/ 5453702 w 7467600"/>
              <a:gd name="connsiteY265" fmla="*/ 3090882 h 6858000"/>
              <a:gd name="connsiteX266" fmla="*/ 5480135 w 7467600"/>
              <a:gd name="connsiteY266" fmla="*/ 3565802 h 6858000"/>
              <a:gd name="connsiteX267" fmla="*/ 5499023 w 7467600"/>
              <a:gd name="connsiteY267" fmla="*/ 4166310 h 6858000"/>
              <a:gd name="connsiteX268" fmla="*/ 5547022 w 7467600"/>
              <a:gd name="connsiteY268" fmla="*/ 3607838 h 6858000"/>
              <a:gd name="connsiteX269" fmla="*/ 5515964 w 7467600"/>
              <a:gd name="connsiteY269" fmla="*/ 3378541 h 6858000"/>
              <a:gd name="connsiteX270" fmla="*/ 5453702 w 7467600"/>
              <a:gd name="connsiteY270" fmla="*/ 3090882 h 6858000"/>
              <a:gd name="connsiteX271" fmla="*/ 1238695 w 7467600"/>
              <a:gd name="connsiteY271" fmla="*/ 3076820 h 6858000"/>
              <a:gd name="connsiteX272" fmla="*/ 716371 w 7467600"/>
              <a:gd name="connsiteY272" fmla="*/ 3293249 h 6858000"/>
              <a:gd name="connsiteX273" fmla="*/ 579522 w 7467600"/>
              <a:gd name="connsiteY273" fmla="*/ 3371759 h 6858000"/>
              <a:gd name="connsiteX274" fmla="*/ 600288 w 7467600"/>
              <a:gd name="connsiteY274" fmla="*/ 3365555 h 6858000"/>
              <a:gd name="connsiteX275" fmla="*/ 840692 w 7467600"/>
              <a:gd name="connsiteY275" fmla="*/ 3284921 h 6858000"/>
              <a:gd name="connsiteX276" fmla="*/ 979248 w 7467600"/>
              <a:gd name="connsiteY276" fmla="*/ 3221003 h 6858000"/>
              <a:gd name="connsiteX277" fmla="*/ 1053282 w 7467600"/>
              <a:gd name="connsiteY277" fmla="*/ 3185247 h 6858000"/>
              <a:gd name="connsiteX278" fmla="*/ 1320603 w 7467600"/>
              <a:gd name="connsiteY278" fmla="*/ 3081281 h 6858000"/>
              <a:gd name="connsiteX279" fmla="*/ 1238695 w 7467600"/>
              <a:gd name="connsiteY279" fmla="*/ 3076820 h 6858000"/>
              <a:gd name="connsiteX280" fmla="*/ 5425627 w 7467600"/>
              <a:gd name="connsiteY280" fmla="*/ 2954192 h 6858000"/>
              <a:gd name="connsiteX281" fmla="*/ 5470770 w 7467600"/>
              <a:gd name="connsiteY281" fmla="*/ 3005435 h 6858000"/>
              <a:gd name="connsiteX282" fmla="*/ 5519779 w 7467600"/>
              <a:gd name="connsiteY282" fmla="*/ 4359223 h 6858000"/>
              <a:gd name="connsiteX283" fmla="*/ 5520293 w 7467600"/>
              <a:gd name="connsiteY283" fmla="*/ 4360602 h 6858000"/>
              <a:gd name="connsiteX284" fmla="*/ 5767221 w 7467600"/>
              <a:gd name="connsiteY284" fmla="*/ 4665564 h 6858000"/>
              <a:gd name="connsiteX285" fmla="*/ 6937169 w 7467600"/>
              <a:gd name="connsiteY285" fmla="*/ 4815941 h 6858000"/>
              <a:gd name="connsiteX286" fmla="*/ 6953922 w 7467600"/>
              <a:gd name="connsiteY286" fmla="*/ 4890068 h 6858000"/>
              <a:gd name="connsiteX287" fmla="*/ 6071359 w 7467600"/>
              <a:gd name="connsiteY287" fmla="*/ 4770770 h 6858000"/>
              <a:gd name="connsiteX288" fmla="*/ 6038839 w 7467600"/>
              <a:gd name="connsiteY288" fmla="*/ 4764474 h 6858000"/>
              <a:gd name="connsiteX289" fmla="*/ 6038706 w 7467600"/>
              <a:gd name="connsiteY289" fmla="*/ 4763847 h 6858000"/>
              <a:gd name="connsiteX290" fmla="*/ 6037784 w 7467600"/>
              <a:gd name="connsiteY290" fmla="*/ 4764270 h 6858000"/>
              <a:gd name="connsiteX291" fmla="*/ 6038839 w 7467600"/>
              <a:gd name="connsiteY291" fmla="*/ 4764474 h 6858000"/>
              <a:gd name="connsiteX292" fmla="*/ 6040338 w 7467600"/>
              <a:gd name="connsiteY292" fmla="*/ 4771418 h 6858000"/>
              <a:gd name="connsiteX293" fmla="*/ 6024488 w 7467600"/>
              <a:gd name="connsiteY293" fmla="*/ 4809903 h 6858000"/>
              <a:gd name="connsiteX294" fmla="*/ 5599771 w 7467600"/>
              <a:gd name="connsiteY294" fmla="*/ 5509652 h 6858000"/>
              <a:gd name="connsiteX295" fmla="*/ 5548843 w 7467600"/>
              <a:gd name="connsiteY295" fmla="*/ 5563845 h 6858000"/>
              <a:gd name="connsiteX296" fmla="*/ 5940952 w 7467600"/>
              <a:gd name="connsiteY296" fmla="*/ 6250028 h 6858000"/>
              <a:gd name="connsiteX297" fmla="*/ 6043441 w 7467600"/>
              <a:gd name="connsiteY297" fmla="*/ 6665847 h 6858000"/>
              <a:gd name="connsiteX298" fmla="*/ 6093432 w 7467600"/>
              <a:gd name="connsiteY298" fmla="*/ 6858000 h 6858000"/>
              <a:gd name="connsiteX299" fmla="*/ 6034344 w 7467600"/>
              <a:gd name="connsiteY299" fmla="*/ 6858000 h 6858000"/>
              <a:gd name="connsiteX300" fmla="*/ 6026679 w 7467600"/>
              <a:gd name="connsiteY300" fmla="*/ 6836959 h 6858000"/>
              <a:gd name="connsiteX301" fmla="*/ 5800441 w 7467600"/>
              <a:gd name="connsiteY301" fmla="*/ 6335286 h 6858000"/>
              <a:gd name="connsiteX302" fmla="*/ 5526562 w 7467600"/>
              <a:gd name="connsiteY302" fmla="*/ 5705388 h 6858000"/>
              <a:gd name="connsiteX303" fmla="*/ 5519640 w 7467600"/>
              <a:gd name="connsiteY303" fmla="*/ 5683774 h 6858000"/>
              <a:gd name="connsiteX304" fmla="*/ 5844559 w 7467600"/>
              <a:gd name="connsiteY304" fmla="*/ 6553349 h 6858000"/>
              <a:gd name="connsiteX305" fmla="*/ 5975994 w 7467600"/>
              <a:gd name="connsiteY305" fmla="*/ 6858000 h 6858000"/>
              <a:gd name="connsiteX306" fmla="*/ 5898547 w 7467600"/>
              <a:gd name="connsiteY306" fmla="*/ 6858000 h 6858000"/>
              <a:gd name="connsiteX307" fmla="*/ 5682041 w 7467600"/>
              <a:gd name="connsiteY307" fmla="*/ 6355860 h 6858000"/>
              <a:gd name="connsiteX308" fmla="*/ 5461758 w 7467600"/>
              <a:gd name="connsiteY308" fmla="*/ 5820220 h 6858000"/>
              <a:gd name="connsiteX309" fmla="*/ 5237282 w 7467600"/>
              <a:gd name="connsiteY309" fmla="*/ 6579086 h 6858000"/>
              <a:gd name="connsiteX310" fmla="*/ 5115009 w 7467600"/>
              <a:gd name="connsiteY310" fmla="*/ 6858000 h 6858000"/>
              <a:gd name="connsiteX311" fmla="*/ 5028074 w 7467600"/>
              <a:gd name="connsiteY311" fmla="*/ 6858000 h 6858000"/>
              <a:gd name="connsiteX312" fmla="*/ 5079508 w 7467600"/>
              <a:gd name="connsiteY312" fmla="*/ 6749074 h 6858000"/>
              <a:gd name="connsiteX313" fmla="*/ 5371846 w 7467600"/>
              <a:gd name="connsiteY313" fmla="*/ 5924413 h 6858000"/>
              <a:gd name="connsiteX314" fmla="*/ 5270512 w 7467600"/>
              <a:gd name="connsiteY314" fmla="*/ 6138975 h 6858000"/>
              <a:gd name="connsiteX315" fmla="*/ 5062409 w 7467600"/>
              <a:gd name="connsiteY315" fmla="*/ 6653544 h 6858000"/>
              <a:gd name="connsiteX316" fmla="*/ 5036628 w 7467600"/>
              <a:gd name="connsiteY316" fmla="*/ 6754247 h 6858000"/>
              <a:gd name="connsiteX317" fmla="*/ 5009112 w 7467600"/>
              <a:gd name="connsiteY317" fmla="*/ 6858000 h 6858000"/>
              <a:gd name="connsiteX318" fmla="*/ 4976679 w 7467600"/>
              <a:gd name="connsiteY318" fmla="*/ 6858000 h 6858000"/>
              <a:gd name="connsiteX319" fmla="*/ 5006537 w 7467600"/>
              <a:gd name="connsiteY319" fmla="*/ 6747068 h 6858000"/>
              <a:gd name="connsiteX320" fmla="*/ 5032723 w 7467600"/>
              <a:gd name="connsiteY320" fmla="*/ 6644957 h 6858000"/>
              <a:gd name="connsiteX321" fmla="*/ 5242949 w 7467600"/>
              <a:gd name="connsiteY321" fmla="*/ 6125175 h 6858000"/>
              <a:gd name="connsiteX322" fmla="*/ 5286321 w 7467600"/>
              <a:gd name="connsiteY322" fmla="*/ 6033555 h 6858000"/>
              <a:gd name="connsiteX323" fmla="*/ 5008210 w 7467600"/>
              <a:gd name="connsiteY323" fmla="*/ 6649194 h 6858000"/>
              <a:gd name="connsiteX324" fmla="*/ 4986321 w 7467600"/>
              <a:gd name="connsiteY324" fmla="*/ 6765687 h 6858000"/>
              <a:gd name="connsiteX325" fmla="*/ 4973474 w 7467600"/>
              <a:gd name="connsiteY325" fmla="*/ 6858000 h 6858000"/>
              <a:gd name="connsiteX326" fmla="*/ 4907178 w 7467600"/>
              <a:gd name="connsiteY326" fmla="*/ 6858000 h 6858000"/>
              <a:gd name="connsiteX327" fmla="*/ 4910810 w 7467600"/>
              <a:gd name="connsiteY327" fmla="*/ 6829660 h 6858000"/>
              <a:gd name="connsiteX328" fmla="*/ 4987461 w 7467600"/>
              <a:gd name="connsiteY328" fmla="*/ 6432994 h 6858000"/>
              <a:gd name="connsiteX329" fmla="*/ 5179262 w 7467600"/>
              <a:gd name="connsiteY329" fmla="*/ 6035044 h 6858000"/>
              <a:gd name="connsiteX330" fmla="*/ 4689678 w 7467600"/>
              <a:gd name="connsiteY330" fmla="*/ 6440241 h 6858000"/>
              <a:gd name="connsiteX331" fmla="*/ 4477543 w 7467600"/>
              <a:gd name="connsiteY331" fmla="*/ 6674836 h 6858000"/>
              <a:gd name="connsiteX332" fmla="*/ 4329957 w 7467600"/>
              <a:gd name="connsiteY332" fmla="*/ 6858000 h 6858000"/>
              <a:gd name="connsiteX333" fmla="*/ 4218595 w 7467600"/>
              <a:gd name="connsiteY333" fmla="*/ 6858000 h 6858000"/>
              <a:gd name="connsiteX334" fmla="*/ 4368888 w 7467600"/>
              <a:gd name="connsiteY334" fmla="*/ 6668412 h 6858000"/>
              <a:gd name="connsiteX335" fmla="*/ 4563091 w 7467600"/>
              <a:gd name="connsiteY335" fmla="*/ 6442508 h 6858000"/>
              <a:gd name="connsiteX336" fmla="*/ 5387324 w 7467600"/>
              <a:gd name="connsiteY336" fmla="*/ 5705830 h 6858000"/>
              <a:gd name="connsiteX337" fmla="*/ 5073620 w 7467600"/>
              <a:gd name="connsiteY337" fmla="*/ 5955437 h 6858000"/>
              <a:gd name="connsiteX338" fmla="*/ 4689789 w 7467600"/>
              <a:gd name="connsiteY338" fmla="*/ 6268382 h 6858000"/>
              <a:gd name="connsiteX339" fmla="*/ 4418722 w 7467600"/>
              <a:gd name="connsiteY339" fmla="*/ 6570886 h 6858000"/>
              <a:gd name="connsiteX340" fmla="*/ 4214944 w 7467600"/>
              <a:gd name="connsiteY340" fmla="*/ 6858000 h 6858000"/>
              <a:gd name="connsiteX341" fmla="*/ 4177898 w 7467600"/>
              <a:gd name="connsiteY341" fmla="*/ 6858000 h 6858000"/>
              <a:gd name="connsiteX342" fmla="*/ 4391597 w 7467600"/>
              <a:gd name="connsiteY342" fmla="*/ 6556370 h 6858000"/>
              <a:gd name="connsiteX343" fmla="*/ 4668889 w 7467600"/>
              <a:gd name="connsiteY343" fmla="*/ 6246399 h 6858000"/>
              <a:gd name="connsiteX344" fmla="*/ 5055427 w 7467600"/>
              <a:gd name="connsiteY344" fmla="*/ 5931476 h 6858000"/>
              <a:gd name="connsiteX345" fmla="*/ 5371814 w 7467600"/>
              <a:gd name="connsiteY345" fmla="*/ 5678975 h 6858000"/>
              <a:gd name="connsiteX346" fmla="*/ 4987918 w 7467600"/>
              <a:gd name="connsiteY346" fmla="*/ 5838701 h 6858000"/>
              <a:gd name="connsiteX347" fmla="*/ 4317146 w 7467600"/>
              <a:gd name="connsiteY347" fmla="*/ 6587716 h 6858000"/>
              <a:gd name="connsiteX348" fmla="*/ 4171627 w 7467600"/>
              <a:gd name="connsiteY348" fmla="*/ 6858000 h 6858000"/>
              <a:gd name="connsiteX349" fmla="*/ 4081585 w 7467600"/>
              <a:gd name="connsiteY349" fmla="*/ 6858000 h 6858000"/>
              <a:gd name="connsiteX350" fmla="*/ 4238603 w 7467600"/>
              <a:gd name="connsiteY350" fmla="*/ 6559341 h 6858000"/>
              <a:gd name="connsiteX351" fmla="*/ 4778333 w 7467600"/>
              <a:gd name="connsiteY351" fmla="*/ 5873626 h 6858000"/>
              <a:gd name="connsiteX352" fmla="*/ 5414185 w 7467600"/>
              <a:gd name="connsiteY352" fmla="*/ 5573882 h 6858000"/>
              <a:gd name="connsiteX353" fmla="*/ 5959648 w 7467600"/>
              <a:gd name="connsiteY353" fmla="*/ 4760797 h 6858000"/>
              <a:gd name="connsiteX354" fmla="*/ 5355019 w 7467600"/>
              <a:gd name="connsiteY354" fmla="*/ 4734672 h 6858000"/>
              <a:gd name="connsiteX355" fmla="*/ 5083565 w 7467600"/>
              <a:gd name="connsiteY355" fmla="*/ 5179121 h 6858000"/>
              <a:gd name="connsiteX356" fmla="*/ 4713577 w 7467600"/>
              <a:gd name="connsiteY356" fmla="*/ 5616803 h 6858000"/>
              <a:gd name="connsiteX357" fmla="*/ 3989559 w 7467600"/>
              <a:gd name="connsiteY357" fmla="*/ 6145945 h 6858000"/>
              <a:gd name="connsiteX358" fmla="*/ 3939824 w 7467600"/>
              <a:gd name="connsiteY358" fmla="*/ 6066900 h 6858000"/>
              <a:gd name="connsiteX359" fmla="*/ 4584537 w 7467600"/>
              <a:gd name="connsiteY359" fmla="*/ 5324826 h 6858000"/>
              <a:gd name="connsiteX360" fmla="*/ 5037105 w 7467600"/>
              <a:gd name="connsiteY360" fmla="*/ 5088765 h 6858000"/>
              <a:gd name="connsiteX361" fmla="*/ 5039930 w 7467600"/>
              <a:gd name="connsiteY361" fmla="*/ 5089585 h 6858000"/>
              <a:gd name="connsiteX362" fmla="*/ 5263764 w 7467600"/>
              <a:gd name="connsiteY362" fmla="*/ 4735525 h 6858000"/>
              <a:gd name="connsiteX363" fmla="*/ 4086300 w 7467600"/>
              <a:gd name="connsiteY363" fmla="*/ 4884599 h 6858000"/>
              <a:gd name="connsiteX364" fmla="*/ 4085485 w 7467600"/>
              <a:gd name="connsiteY364" fmla="*/ 4899070 h 6858000"/>
              <a:gd name="connsiteX365" fmla="*/ 3871915 w 7467600"/>
              <a:gd name="connsiteY365" fmla="*/ 5253645 h 6858000"/>
              <a:gd name="connsiteX366" fmla="*/ 3799374 w 7467600"/>
              <a:gd name="connsiteY366" fmla="*/ 5466127 h 6858000"/>
              <a:gd name="connsiteX367" fmla="*/ 3498850 w 7467600"/>
              <a:gd name="connsiteY367" fmla="*/ 6661888 h 6858000"/>
              <a:gd name="connsiteX368" fmla="*/ 3399216 w 7467600"/>
              <a:gd name="connsiteY368" fmla="*/ 6858000 h 6858000"/>
              <a:gd name="connsiteX369" fmla="*/ 3303688 w 7467600"/>
              <a:gd name="connsiteY369" fmla="*/ 6858000 h 6858000"/>
              <a:gd name="connsiteX370" fmla="*/ 3391774 w 7467600"/>
              <a:gd name="connsiteY370" fmla="*/ 6697181 h 6858000"/>
              <a:gd name="connsiteX371" fmla="*/ 3735540 w 7467600"/>
              <a:gd name="connsiteY371" fmla="*/ 5546923 h 6858000"/>
              <a:gd name="connsiteX372" fmla="*/ 3729438 w 7467600"/>
              <a:gd name="connsiteY372" fmla="*/ 5569058 h 6858000"/>
              <a:gd name="connsiteX373" fmla="*/ 3707782 w 7467600"/>
              <a:gd name="connsiteY373" fmla="*/ 5644908 h 6858000"/>
              <a:gd name="connsiteX374" fmla="*/ 3583827 w 7467600"/>
              <a:gd name="connsiteY374" fmla="*/ 6039215 h 6858000"/>
              <a:gd name="connsiteX375" fmla="*/ 3547861 w 7467600"/>
              <a:gd name="connsiteY375" fmla="*/ 6129609 h 6858000"/>
              <a:gd name="connsiteX376" fmla="*/ 3490905 w 7467600"/>
              <a:gd name="connsiteY376" fmla="*/ 6277660 h 6858000"/>
              <a:gd name="connsiteX377" fmla="*/ 3455859 w 7467600"/>
              <a:gd name="connsiteY377" fmla="*/ 6391301 h 6858000"/>
              <a:gd name="connsiteX378" fmla="*/ 3429112 w 7467600"/>
              <a:gd name="connsiteY378" fmla="*/ 6479469 h 6858000"/>
              <a:gd name="connsiteX379" fmla="*/ 3304862 w 7467600"/>
              <a:gd name="connsiteY379" fmla="*/ 6796476 h 6858000"/>
              <a:gd name="connsiteX380" fmla="*/ 3276071 w 7467600"/>
              <a:gd name="connsiteY380" fmla="*/ 6858000 h 6858000"/>
              <a:gd name="connsiteX381" fmla="*/ 3240805 w 7467600"/>
              <a:gd name="connsiteY381" fmla="*/ 6858000 h 6858000"/>
              <a:gd name="connsiteX382" fmla="*/ 3275917 w 7467600"/>
              <a:gd name="connsiteY382" fmla="*/ 6783192 h 6858000"/>
              <a:gd name="connsiteX383" fmla="*/ 3399358 w 7467600"/>
              <a:gd name="connsiteY383" fmla="*/ 6469011 h 6858000"/>
              <a:gd name="connsiteX384" fmla="*/ 3425650 w 7467600"/>
              <a:gd name="connsiteY384" fmla="*/ 6381333 h 6858000"/>
              <a:gd name="connsiteX385" fmla="*/ 3460661 w 7467600"/>
              <a:gd name="connsiteY385" fmla="*/ 6266763 h 6858000"/>
              <a:gd name="connsiteX386" fmla="*/ 3518021 w 7467600"/>
              <a:gd name="connsiteY386" fmla="*/ 6117298 h 6858000"/>
              <a:gd name="connsiteX387" fmla="*/ 3554035 w 7467600"/>
              <a:gd name="connsiteY387" fmla="*/ 6027832 h 6858000"/>
              <a:gd name="connsiteX388" fmla="*/ 3677174 w 7467600"/>
              <a:gd name="connsiteY388" fmla="*/ 5636351 h 6858000"/>
              <a:gd name="connsiteX389" fmla="*/ 3698819 w 7467600"/>
              <a:gd name="connsiteY389" fmla="*/ 5560503 h 6858000"/>
              <a:gd name="connsiteX390" fmla="*/ 3702094 w 7467600"/>
              <a:gd name="connsiteY390" fmla="*/ 5549194 h 6858000"/>
              <a:gd name="connsiteX391" fmla="*/ 3398355 w 7467600"/>
              <a:gd name="connsiteY391" fmla="*/ 6094603 h 6858000"/>
              <a:gd name="connsiteX392" fmla="*/ 3193941 w 7467600"/>
              <a:gd name="connsiteY392" fmla="*/ 6798775 h 6858000"/>
              <a:gd name="connsiteX393" fmla="*/ 3184140 w 7467600"/>
              <a:gd name="connsiteY393" fmla="*/ 6858000 h 6858000"/>
              <a:gd name="connsiteX394" fmla="*/ 3099978 w 7467600"/>
              <a:gd name="connsiteY394" fmla="*/ 6858000 h 6858000"/>
              <a:gd name="connsiteX395" fmla="*/ 3101556 w 7467600"/>
              <a:gd name="connsiteY395" fmla="*/ 6843337 h 6858000"/>
              <a:gd name="connsiteX396" fmla="*/ 3370162 w 7467600"/>
              <a:gd name="connsiteY396" fmla="*/ 5785550 h 6858000"/>
              <a:gd name="connsiteX397" fmla="*/ 3746477 w 7467600"/>
              <a:gd name="connsiteY397" fmla="*/ 5377889 h 6858000"/>
              <a:gd name="connsiteX398" fmla="*/ 3863399 w 7467600"/>
              <a:gd name="connsiteY398" fmla="*/ 5087257 h 6858000"/>
              <a:gd name="connsiteX399" fmla="*/ 3968712 w 7467600"/>
              <a:gd name="connsiteY399" fmla="*/ 4913989 h 6858000"/>
              <a:gd name="connsiteX400" fmla="*/ 2792390 w 7467600"/>
              <a:gd name="connsiteY400" fmla="*/ 5382974 h 6858000"/>
              <a:gd name="connsiteX401" fmla="*/ 2714982 w 7467600"/>
              <a:gd name="connsiteY401" fmla="*/ 5427051 h 6858000"/>
              <a:gd name="connsiteX402" fmla="*/ 2813361 w 7467600"/>
              <a:gd name="connsiteY402" fmla="*/ 6023912 h 6858000"/>
              <a:gd name="connsiteX403" fmla="*/ 2688430 w 7467600"/>
              <a:gd name="connsiteY403" fmla="*/ 6801564 h 6858000"/>
              <a:gd name="connsiteX404" fmla="*/ 2629626 w 7467600"/>
              <a:gd name="connsiteY404" fmla="*/ 6763394 h 6858000"/>
              <a:gd name="connsiteX405" fmla="*/ 2565328 w 7467600"/>
              <a:gd name="connsiteY405" fmla="*/ 5516399 h 6858000"/>
              <a:gd name="connsiteX406" fmla="*/ 1922999 w 7467600"/>
              <a:gd name="connsiteY406" fmla="*/ 5980343 h 6858000"/>
              <a:gd name="connsiteX407" fmla="*/ 1950261 w 7467600"/>
              <a:gd name="connsiteY407" fmla="*/ 6405858 h 6858000"/>
              <a:gd name="connsiteX408" fmla="*/ 2365554 w 7467600"/>
              <a:gd name="connsiteY408" fmla="*/ 6759107 h 6858000"/>
              <a:gd name="connsiteX409" fmla="*/ 2424142 w 7467600"/>
              <a:gd name="connsiteY409" fmla="*/ 6858000 h 6858000"/>
              <a:gd name="connsiteX410" fmla="*/ 2395994 w 7467600"/>
              <a:gd name="connsiteY410" fmla="*/ 6858000 h 6858000"/>
              <a:gd name="connsiteX411" fmla="*/ 2392863 w 7467600"/>
              <a:gd name="connsiteY411" fmla="*/ 6852964 h 6858000"/>
              <a:gd name="connsiteX412" fmla="*/ 2017589 w 7467600"/>
              <a:gd name="connsiteY412" fmla="*/ 6493982 h 6858000"/>
              <a:gd name="connsiteX413" fmla="*/ 2147336 w 7467600"/>
              <a:gd name="connsiteY413" fmla="*/ 6594052 h 6858000"/>
              <a:gd name="connsiteX414" fmla="*/ 2207047 w 7467600"/>
              <a:gd name="connsiteY414" fmla="*/ 6654540 h 6858000"/>
              <a:gd name="connsiteX415" fmla="*/ 2299106 w 7467600"/>
              <a:gd name="connsiteY415" fmla="*/ 6778931 h 6858000"/>
              <a:gd name="connsiteX416" fmla="*/ 2314430 w 7467600"/>
              <a:gd name="connsiteY416" fmla="*/ 6801144 h 6858000"/>
              <a:gd name="connsiteX417" fmla="*/ 2352406 w 7467600"/>
              <a:gd name="connsiteY417" fmla="*/ 6858000 h 6858000"/>
              <a:gd name="connsiteX418" fmla="*/ 2314492 w 7467600"/>
              <a:gd name="connsiteY418" fmla="*/ 6858000 h 6858000"/>
              <a:gd name="connsiteX419" fmla="*/ 2288095 w 7467600"/>
              <a:gd name="connsiteY419" fmla="*/ 6818030 h 6858000"/>
              <a:gd name="connsiteX420" fmla="*/ 2272768 w 7467600"/>
              <a:gd name="connsiteY420" fmla="*/ 6795822 h 6858000"/>
              <a:gd name="connsiteX421" fmla="*/ 2182715 w 7467600"/>
              <a:gd name="connsiteY421" fmla="*/ 6675071 h 6858000"/>
              <a:gd name="connsiteX422" fmla="*/ 2032061 w 7467600"/>
              <a:gd name="connsiteY422" fmla="*/ 6541380 h 6858000"/>
              <a:gd name="connsiteX423" fmla="*/ 2257220 w 7467600"/>
              <a:gd name="connsiteY423" fmla="*/ 6826257 h 6858000"/>
              <a:gd name="connsiteX424" fmla="*/ 2281324 w 7467600"/>
              <a:gd name="connsiteY424" fmla="*/ 6858000 h 6858000"/>
              <a:gd name="connsiteX425" fmla="*/ 2242860 w 7467600"/>
              <a:gd name="connsiteY425" fmla="*/ 6858000 h 6858000"/>
              <a:gd name="connsiteX426" fmla="*/ 2232818 w 7467600"/>
              <a:gd name="connsiteY426" fmla="*/ 6844926 h 6858000"/>
              <a:gd name="connsiteX427" fmla="*/ 1990172 w 7467600"/>
              <a:gd name="connsiteY427" fmla="*/ 6542121 h 6858000"/>
              <a:gd name="connsiteX428" fmla="*/ 2124090 w 7467600"/>
              <a:gd name="connsiteY428" fmla="*/ 6761017 h 6858000"/>
              <a:gd name="connsiteX429" fmla="*/ 2200380 w 7467600"/>
              <a:gd name="connsiteY429" fmla="*/ 6858000 h 6858000"/>
              <a:gd name="connsiteX430" fmla="*/ 2147507 w 7467600"/>
              <a:gd name="connsiteY430" fmla="*/ 6858000 h 6858000"/>
              <a:gd name="connsiteX431" fmla="*/ 2070668 w 7467600"/>
              <a:gd name="connsiteY431" fmla="*/ 6761520 h 6858000"/>
              <a:gd name="connsiteX432" fmla="*/ 1975142 w 7467600"/>
              <a:gd name="connsiteY432" fmla="*/ 6585570 h 6858000"/>
              <a:gd name="connsiteX433" fmla="*/ 2050035 w 7467600"/>
              <a:gd name="connsiteY433" fmla="*/ 6813345 h 6858000"/>
              <a:gd name="connsiteX434" fmla="*/ 2063025 w 7467600"/>
              <a:gd name="connsiteY434" fmla="*/ 6858000 h 6858000"/>
              <a:gd name="connsiteX435" fmla="*/ 2021675 w 7467600"/>
              <a:gd name="connsiteY435" fmla="*/ 6858000 h 6858000"/>
              <a:gd name="connsiteX436" fmla="*/ 2019308 w 7467600"/>
              <a:gd name="connsiteY436" fmla="*/ 6847118 h 6858000"/>
              <a:gd name="connsiteX437" fmla="*/ 1938835 w 7467600"/>
              <a:gd name="connsiteY437" fmla="*/ 6551160 h 6858000"/>
              <a:gd name="connsiteX438" fmla="*/ 1953230 w 7467600"/>
              <a:gd name="connsiteY438" fmla="*/ 6759699 h 6858000"/>
              <a:gd name="connsiteX439" fmla="*/ 1956763 w 7467600"/>
              <a:gd name="connsiteY439" fmla="*/ 6778191 h 6858000"/>
              <a:gd name="connsiteX440" fmla="*/ 1967925 w 7467600"/>
              <a:gd name="connsiteY440" fmla="*/ 6858000 h 6858000"/>
              <a:gd name="connsiteX441" fmla="*/ 1936622 w 7467600"/>
              <a:gd name="connsiteY441" fmla="*/ 6858000 h 6858000"/>
              <a:gd name="connsiteX442" fmla="*/ 1926261 w 7467600"/>
              <a:gd name="connsiteY442" fmla="*/ 6784064 h 6858000"/>
              <a:gd name="connsiteX443" fmla="*/ 1922724 w 7467600"/>
              <a:gd name="connsiteY443" fmla="*/ 6765577 h 6858000"/>
              <a:gd name="connsiteX444" fmla="*/ 1904650 w 7467600"/>
              <a:gd name="connsiteY444" fmla="*/ 6639616 h 6858000"/>
              <a:gd name="connsiteX445" fmla="*/ 1885273 w 7467600"/>
              <a:gd name="connsiteY445" fmla="*/ 6858000 h 6858000"/>
              <a:gd name="connsiteX446" fmla="*/ 1854363 w 7467600"/>
              <a:gd name="connsiteY446" fmla="*/ 6858000 h 6858000"/>
              <a:gd name="connsiteX447" fmla="*/ 1880391 w 7467600"/>
              <a:gd name="connsiteY447" fmla="*/ 6603796 h 6858000"/>
              <a:gd name="connsiteX448" fmla="*/ 1818273 w 7467600"/>
              <a:gd name="connsiteY448" fmla="*/ 6715729 h 6858000"/>
              <a:gd name="connsiteX449" fmla="*/ 1794691 w 7467600"/>
              <a:gd name="connsiteY449" fmla="*/ 6843239 h 6858000"/>
              <a:gd name="connsiteX450" fmla="*/ 1794914 w 7467600"/>
              <a:gd name="connsiteY450" fmla="*/ 6858000 h 6858000"/>
              <a:gd name="connsiteX451" fmla="*/ 1746128 w 7467600"/>
              <a:gd name="connsiteY451" fmla="*/ 6858000 h 6858000"/>
              <a:gd name="connsiteX452" fmla="*/ 1753934 w 7467600"/>
              <a:gd name="connsiteY452" fmla="*/ 6724796 h 6858000"/>
              <a:gd name="connsiteX453" fmla="*/ 1792053 w 7467600"/>
              <a:gd name="connsiteY453" fmla="*/ 6572396 h 6858000"/>
              <a:gd name="connsiteX454" fmla="*/ 1862248 w 7467600"/>
              <a:gd name="connsiteY454" fmla="*/ 6266397 h 6858000"/>
              <a:gd name="connsiteX455" fmla="*/ 1862250 w 7467600"/>
              <a:gd name="connsiteY455" fmla="*/ 6033531 h 6858000"/>
              <a:gd name="connsiteX456" fmla="*/ 1211999 w 7467600"/>
              <a:gd name="connsiteY456" fmla="*/ 6683610 h 6858000"/>
              <a:gd name="connsiteX457" fmla="*/ 1213266 w 7467600"/>
              <a:gd name="connsiteY457" fmla="*/ 6691947 h 6858000"/>
              <a:gd name="connsiteX458" fmla="*/ 1203370 w 7467600"/>
              <a:gd name="connsiteY458" fmla="*/ 6850676 h 6858000"/>
              <a:gd name="connsiteX459" fmla="*/ 1203671 w 7467600"/>
              <a:gd name="connsiteY459" fmla="*/ 6858000 h 6858000"/>
              <a:gd name="connsiteX460" fmla="*/ 1143180 w 7467600"/>
              <a:gd name="connsiteY460" fmla="*/ 6858000 h 6858000"/>
              <a:gd name="connsiteX461" fmla="*/ 1142176 w 7467600"/>
              <a:gd name="connsiteY461" fmla="*/ 6766045 h 6858000"/>
              <a:gd name="connsiteX462" fmla="*/ 1067484 w 7467600"/>
              <a:gd name="connsiteY462" fmla="*/ 6858000 h 6858000"/>
              <a:gd name="connsiteX463" fmla="*/ 953928 w 7467600"/>
              <a:gd name="connsiteY463" fmla="*/ 6858000 h 6858000"/>
              <a:gd name="connsiteX464" fmla="*/ 959715 w 7467600"/>
              <a:gd name="connsiteY464" fmla="*/ 6850185 h 6858000"/>
              <a:gd name="connsiteX465" fmla="*/ 1483788 w 7467600"/>
              <a:gd name="connsiteY465" fmla="*/ 6259174 h 6858000"/>
              <a:gd name="connsiteX466" fmla="*/ 1100671 w 7467600"/>
              <a:gd name="connsiteY466" fmla="*/ 6252137 h 6858000"/>
              <a:gd name="connsiteX467" fmla="*/ 1090144 w 7467600"/>
              <a:gd name="connsiteY467" fmla="*/ 6256748 h 6858000"/>
              <a:gd name="connsiteX468" fmla="*/ 1095872 w 7467600"/>
              <a:gd name="connsiteY468" fmla="*/ 6271892 h 6858000"/>
              <a:gd name="connsiteX469" fmla="*/ 262785 w 7467600"/>
              <a:gd name="connsiteY469" fmla="*/ 6845450 h 6858000"/>
              <a:gd name="connsiteX470" fmla="*/ 209968 w 7467600"/>
              <a:gd name="connsiteY470" fmla="*/ 6770713 h 6858000"/>
              <a:gd name="connsiteX471" fmla="*/ 873460 w 7467600"/>
              <a:gd name="connsiteY471" fmla="*/ 6253768 h 6858000"/>
              <a:gd name="connsiteX472" fmla="*/ 192686 w 7467600"/>
              <a:gd name="connsiteY472" fmla="*/ 5849257 h 6858000"/>
              <a:gd name="connsiteX473" fmla="*/ 4696 w 7467600"/>
              <a:gd name="connsiteY473" fmla="*/ 5697668 h 6858000"/>
              <a:gd name="connsiteX474" fmla="*/ 0 w 7467600"/>
              <a:gd name="connsiteY474" fmla="*/ 5689984 h 6858000"/>
              <a:gd name="connsiteX475" fmla="*/ 0 w 7467600"/>
              <a:gd name="connsiteY475" fmla="*/ 5513472 h 6858000"/>
              <a:gd name="connsiteX476" fmla="*/ 174101 w 7467600"/>
              <a:gd name="connsiteY476" fmla="*/ 5620277 h 6858000"/>
              <a:gd name="connsiteX477" fmla="*/ 891800 w 7467600"/>
              <a:gd name="connsiteY477" fmla="*/ 6036935 h 6858000"/>
              <a:gd name="connsiteX478" fmla="*/ 1072219 w 7467600"/>
              <a:gd name="connsiteY478" fmla="*/ 6169443 h 6858000"/>
              <a:gd name="connsiteX479" fmla="*/ 1074117 w 7467600"/>
              <a:gd name="connsiteY479" fmla="*/ 6170301 h 6858000"/>
              <a:gd name="connsiteX480" fmla="*/ 1083114 w 7467600"/>
              <a:gd name="connsiteY480" fmla="*/ 6174131 h 6858000"/>
              <a:gd name="connsiteX481" fmla="*/ 1543010 w 7467600"/>
              <a:gd name="connsiteY481" fmla="*/ 6191140 h 6858000"/>
              <a:gd name="connsiteX482" fmla="*/ 1551080 w 7467600"/>
              <a:gd name="connsiteY482" fmla="*/ 6195006 h 6858000"/>
              <a:gd name="connsiteX483" fmla="*/ 2345443 w 7467600"/>
              <a:gd name="connsiteY483" fmla="*/ 5549882 h 6858000"/>
              <a:gd name="connsiteX484" fmla="*/ 1721499 w 7467600"/>
              <a:gd name="connsiteY484" fmla="*/ 5599969 h 6858000"/>
              <a:gd name="connsiteX485" fmla="*/ 767716 w 7467600"/>
              <a:gd name="connsiteY485" fmla="*/ 5472768 h 6858000"/>
              <a:gd name="connsiteX486" fmla="*/ 722147 w 7467600"/>
              <a:gd name="connsiteY486" fmla="*/ 5393091 h 6858000"/>
              <a:gd name="connsiteX487" fmla="*/ 1485552 w 7467600"/>
              <a:gd name="connsiteY487" fmla="*/ 5313202 h 6858000"/>
              <a:gd name="connsiteX488" fmla="*/ 2143004 w 7467600"/>
              <a:gd name="connsiteY488" fmla="*/ 5402420 h 6858000"/>
              <a:gd name="connsiteX489" fmla="*/ 1933391 w 7467600"/>
              <a:gd name="connsiteY489" fmla="*/ 5156971 h 6858000"/>
              <a:gd name="connsiteX490" fmla="*/ 1827118 w 7467600"/>
              <a:gd name="connsiteY490" fmla="*/ 4968410 h 6858000"/>
              <a:gd name="connsiteX491" fmla="*/ 1837349 w 7467600"/>
              <a:gd name="connsiteY491" fmla="*/ 4956357 h 6858000"/>
              <a:gd name="connsiteX492" fmla="*/ 2162835 w 7467600"/>
              <a:gd name="connsiteY492" fmla="*/ 5187853 h 6858000"/>
              <a:gd name="connsiteX493" fmla="*/ 2257167 w 7467600"/>
              <a:gd name="connsiteY493" fmla="*/ 5462123 h 6858000"/>
              <a:gd name="connsiteX494" fmla="*/ 2261598 w 7467600"/>
              <a:gd name="connsiteY494" fmla="*/ 5467998 h 6858000"/>
              <a:gd name="connsiteX495" fmla="*/ 2437177 w 7467600"/>
              <a:gd name="connsiteY495" fmla="*/ 5479608 h 6858000"/>
              <a:gd name="connsiteX496" fmla="*/ 2445247 w 7467600"/>
              <a:gd name="connsiteY496" fmla="*/ 5483476 h 6858000"/>
              <a:gd name="connsiteX497" fmla="*/ 2743626 w 7467600"/>
              <a:gd name="connsiteY497" fmla="*/ 5304819 h 6858000"/>
              <a:gd name="connsiteX498" fmla="*/ 3048102 w 7467600"/>
              <a:gd name="connsiteY498" fmla="*/ 5150595 h 6858000"/>
              <a:gd name="connsiteX499" fmla="*/ 1799414 w 7467600"/>
              <a:gd name="connsiteY499" fmla="*/ 4694732 h 6858000"/>
              <a:gd name="connsiteX500" fmla="*/ 1771735 w 7467600"/>
              <a:gd name="connsiteY500" fmla="*/ 4619929 h 6858000"/>
              <a:gd name="connsiteX501" fmla="*/ 3104273 w 7467600"/>
              <a:gd name="connsiteY501" fmla="*/ 5076159 h 6858000"/>
              <a:gd name="connsiteX502" fmla="*/ 3113245 w 7467600"/>
              <a:gd name="connsiteY502" fmla="*/ 5090705 h 6858000"/>
              <a:gd name="connsiteX503" fmla="*/ 3126294 w 7467600"/>
              <a:gd name="connsiteY503" fmla="*/ 5114400 h 6858000"/>
              <a:gd name="connsiteX504" fmla="*/ 3937433 w 7467600"/>
              <a:gd name="connsiteY504" fmla="*/ 4830473 h 6858000"/>
              <a:gd name="connsiteX505" fmla="*/ 3590475 w 7467600"/>
              <a:gd name="connsiteY505" fmla="*/ 4597974 h 6858000"/>
              <a:gd name="connsiteX506" fmla="*/ 3100264 w 7467600"/>
              <a:gd name="connsiteY506" fmla="*/ 4579845 h 6858000"/>
              <a:gd name="connsiteX507" fmla="*/ 2183576 w 7467600"/>
              <a:gd name="connsiteY507" fmla="*/ 4227150 h 6858000"/>
              <a:gd name="connsiteX508" fmla="*/ 2151029 w 7467600"/>
              <a:gd name="connsiteY508" fmla="*/ 4146947 h 6858000"/>
              <a:gd name="connsiteX509" fmla="*/ 3563434 w 7467600"/>
              <a:gd name="connsiteY509" fmla="*/ 4469115 h 6858000"/>
              <a:gd name="connsiteX510" fmla="*/ 3177952 w 7467600"/>
              <a:gd name="connsiteY510" fmla="*/ 3657386 h 6858000"/>
              <a:gd name="connsiteX511" fmla="*/ 3189263 w 7467600"/>
              <a:gd name="connsiteY511" fmla="*/ 3625726 h 6858000"/>
              <a:gd name="connsiteX512" fmla="*/ 3560912 w 7467600"/>
              <a:gd name="connsiteY512" fmla="*/ 4079863 h 6858000"/>
              <a:gd name="connsiteX513" fmla="*/ 3626636 w 7467600"/>
              <a:gd name="connsiteY513" fmla="*/ 4512230 h 6858000"/>
              <a:gd name="connsiteX514" fmla="*/ 3653088 w 7467600"/>
              <a:gd name="connsiteY514" fmla="*/ 4521417 h 6858000"/>
              <a:gd name="connsiteX515" fmla="*/ 3988128 w 7467600"/>
              <a:gd name="connsiteY515" fmla="*/ 4817267 h 6858000"/>
              <a:gd name="connsiteX516" fmla="*/ 4830582 w 7467600"/>
              <a:gd name="connsiteY516" fmla="*/ 4676000 h 6858000"/>
              <a:gd name="connsiteX517" fmla="*/ 4830100 w 7467600"/>
              <a:gd name="connsiteY517" fmla="*/ 4675554 h 6858000"/>
              <a:gd name="connsiteX518" fmla="*/ 4036318 w 7467600"/>
              <a:gd name="connsiteY518" fmla="*/ 4147013 h 6858000"/>
              <a:gd name="connsiteX519" fmla="*/ 3432098 w 7467600"/>
              <a:gd name="connsiteY519" fmla="*/ 3537312 h 6858000"/>
              <a:gd name="connsiteX520" fmla="*/ 3446761 w 7467600"/>
              <a:gd name="connsiteY520" fmla="*/ 3461278 h 6858000"/>
              <a:gd name="connsiteX521" fmla="*/ 4419733 w 7467600"/>
              <a:gd name="connsiteY521" fmla="*/ 3963555 h 6858000"/>
              <a:gd name="connsiteX522" fmla="*/ 4781371 w 7467600"/>
              <a:gd name="connsiteY522" fmla="*/ 4458604 h 6858000"/>
              <a:gd name="connsiteX523" fmla="*/ 4780440 w 7467600"/>
              <a:gd name="connsiteY523" fmla="*/ 4470290 h 6858000"/>
              <a:gd name="connsiteX524" fmla="*/ 4898954 w 7467600"/>
              <a:gd name="connsiteY524" fmla="*/ 4662092 h 6858000"/>
              <a:gd name="connsiteX525" fmla="*/ 4900699 w 7467600"/>
              <a:gd name="connsiteY525" fmla="*/ 4670867 h 6858000"/>
              <a:gd name="connsiteX526" fmla="*/ 5714511 w 7467600"/>
              <a:gd name="connsiteY526" fmla="*/ 4663483 h 6858000"/>
              <a:gd name="connsiteX527" fmla="*/ 5464793 w 7467600"/>
              <a:gd name="connsiteY527" fmla="*/ 4393556 h 6858000"/>
              <a:gd name="connsiteX528" fmla="*/ 5461897 w 7467600"/>
              <a:gd name="connsiteY528" fmla="*/ 4390879 h 6858000"/>
              <a:gd name="connsiteX529" fmla="*/ 4294126 w 7467600"/>
              <a:gd name="connsiteY529" fmla="*/ 3303048 h 6858000"/>
              <a:gd name="connsiteX530" fmla="*/ 4305321 w 7467600"/>
              <a:gd name="connsiteY530" fmla="*/ 3256953 h 6858000"/>
              <a:gd name="connsiteX531" fmla="*/ 4949299 w 7467600"/>
              <a:gd name="connsiteY531" fmla="*/ 3766336 h 6858000"/>
              <a:gd name="connsiteX532" fmla="*/ 5291452 w 7467600"/>
              <a:gd name="connsiteY532" fmla="*/ 4076801 h 6858000"/>
              <a:gd name="connsiteX533" fmla="*/ 5434998 w 7467600"/>
              <a:gd name="connsiteY533" fmla="*/ 4254100 h 6858000"/>
              <a:gd name="connsiteX534" fmla="*/ 5351015 w 7467600"/>
              <a:gd name="connsiteY534" fmla="*/ 3760989 h 6858000"/>
              <a:gd name="connsiteX535" fmla="*/ 5413780 w 7467600"/>
              <a:gd name="connsiteY535" fmla="*/ 2966265 h 6858000"/>
              <a:gd name="connsiteX536" fmla="*/ 5425627 w 7467600"/>
              <a:gd name="connsiteY536" fmla="*/ 2954192 h 6858000"/>
              <a:gd name="connsiteX537" fmla="*/ 6604735 w 7467600"/>
              <a:gd name="connsiteY537" fmla="*/ 2041381 h 6858000"/>
              <a:gd name="connsiteX538" fmla="*/ 7204487 w 7467600"/>
              <a:gd name="connsiteY538" fmla="*/ 2742112 h 6858000"/>
              <a:gd name="connsiteX539" fmla="*/ 7131592 w 7467600"/>
              <a:gd name="connsiteY539" fmla="*/ 2672096 h 6858000"/>
              <a:gd name="connsiteX540" fmla="*/ 6996344 w 7467600"/>
              <a:gd name="connsiteY540" fmla="*/ 2518310 h 6858000"/>
              <a:gd name="connsiteX541" fmla="*/ 6735495 w 7467600"/>
              <a:gd name="connsiteY541" fmla="*/ 2196890 h 6858000"/>
              <a:gd name="connsiteX542" fmla="*/ 6721901 w 7467600"/>
              <a:gd name="connsiteY542" fmla="*/ 2179274 h 6858000"/>
              <a:gd name="connsiteX543" fmla="*/ 6604735 w 7467600"/>
              <a:gd name="connsiteY543" fmla="*/ 2041381 h 6858000"/>
              <a:gd name="connsiteX544" fmla="*/ 6591670 w 7467600"/>
              <a:gd name="connsiteY544" fmla="*/ 1988277 h 6858000"/>
              <a:gd name="connsiteX545" fmla="*/ 6747349 w 7467600"/>
              <a:gd name="connsiteY545" fmla="*/ 2160069 h 6858000"/>
              <a:gd name="connsiteX546" fmla="*/ 6760943 w 7467600"/>
              <a:gd name="connsiteY546" fmla="*/ 2177686 h 6858000"/>
              <a:gd name="connsiteX547" fmla="*/ 7021065 w 7467600"/>
              <a:gd name="connsiteY547" fmla="*/ 2498102 h 6858000"/>
              <a:gd name="connsiteX548" fmla="*/ 7155223 w 7467600"/>
              <a:gd name="connsiteY548" fmla="*/ 2650386 h 6858000"/>
              <a:gd name="connsiteX549" fmla="*/ 7203167 w 7467600"/>
              <a:gd name="connsiteY549" fmla="*/ 2697288 h 6858000"/>
              <a:gd name="connsiteX550" fmla="*/ 6937703 w 7467600"/>
              <a:gd name="connsiteY550" fmla="*/ 2321981 h 6858000"/>
              <a:gd name="connsiteX551" fmla="*/ 6591670 w 7467600"/>
              <a:gd name="connsiteY551" fmla="*/ 1988277 h 6858000"/>
              <a:gd name="connsiteX552" fmla="*/ 5798671 w 7467600"/>
              <a:gd name="connsiteY552" fmla="*/ 1981601 h 6858000"/>
              <a:gd name="connsiteX553" fmla="*/ 5754709 w 7467600"/>
              <a:gd name="connsiteY553" fmla="*/ 2071454 h 6858000"/>
              <a:gd name="connsiteX554" fmla="*/ 5763044 w 7467600"/>
              <a:gd name="connsiteY554" fmla="*/ 2842206 h 6858000"/>
              <a:gd name="connsiteX555" fmla="*/ 5764974 w 7467600"/>
              <a:gd name="connsiteY555" fmla="*/ 2799609 h 6858000"/>
              <a:gd name="connsiteX556" fmla="*/ 5767665 w 7467600"/>
              <a:gd name="connsiteY556" fmla="*/ 2666409 h 6858000"/>
              <a:gd name="connsiteX557" fmla="*/ 5763055 w 7467600"/>
              <a:gd name="connsiteY557" fmla="*/ 2579705 h 6858000"/>
              <a:gd name="connsiteX558" fmla="*/ 5758079 w 7467600"/>
              <a:gd name="connsiteY558" fmla="*/ 2492508 h 6858000"/>
              <a:gd name="connsiteX559" fmla="*/ 5779325 w 7467600"/>
              <a:gd name="connsiteY559" fmla="*/ 2197069 h 6858000"/>
              <a:gd name="connsiteX560" fmla="*/ 5798671 w 7467600"/>
              <a:gd name="connsiteY560" fmla="*/ 1981601 h 6858000"/>
              <a:gd name="connsiteX561" fmla="*/ 5829202 w 7467600"/>
              <a:gd name="connsiteY561" fmla="*/ 1971679 h 6858000"/>
              <a:gd name="connsiteX562" fmla="*/ 5809558 w 7467600"/>
              <a:gd name="connsiteY562" fmla="*/ 2198043 h 6858000"/>
              <a:gd name="connsiteX563" fmla="*/ 5788653 w 7467600"/>
              <a:gd name="connsiteY563" fmla="*/ 2489430 h 6858000"/>
              <a:gd name="connsiteX564" fmla="*/ 5793439 w 7467600"/>
              <a:gd name="connsiteY564" fmla="*/ 2575235 h 6858000"/>
              <a:gd name="connsiteX565" fmla="*/ 5796837 w 7467600"/>
              <a:gd name="connsiteY565" fmla="*/ 2637633 h 6858000"/>
              <a:gd name="connsiteX566" fmla="*/ 5818614 w 7467600"/>
              <a:gd name="connsiteY566" fmla="*/ 2473055 h 6858000"/>
              <a:gd name="connsiteX567" fmla="*/ 5829202 w 7467600"/>
              <a:gd name="connsiteY567" fmla="*/ 1971679 h 6858000"/>
              <a:gd name="connsiteX568" fmla="*/ 5911389 w 7467600"/>
              <a:gd name="connsiteY568" fmla="*/ 1898371 h 6858000"/>
              <a:gd name="connsiteX569" fmla="*/ 6237627 w 7467600"/>
              <a:gd name="connsiteY569" fmla="*/ 2231921 h 6858000"/>
              <a:gd name="connsiteX570" fmla="*/ 5911389 w 7467600"/>
              <a:gd name="connsiteY570" fmla="*/ 1898371 h 6858000"/>
              <a:gd name="connsiteX571" fmla="*/ 6944437 w 7467600"/>
              <a:gd name="connsiteY571" fmla="*/ 1575402 h 6858000"/>
              <a:gd name="connsiteX572" fmla="*/ 6304730 w 7467600"/>
              <a:gd name="connsiteY572" fmla="*/ 1766654 h 6858000"/>
              <a:gd name="connsiteX573" fmla="*/ 6944437 w 7467600"/>
              <a:gd name="connsiteY573" fmla="*/ 1575402 h 6858000"/>
              <a:gd name="connsiteX574" fmla="*/ 7019523 w 7467600"/>
              <a:gd name="connsiteY574" fmla="*/ 1519450 h 6858000"/>
              <a:gd name="connsiteX575" fmla="*/ 6298091 w 7467600"/>
              <a:gd name="connsiteY575" fmla="*/ 1737122 h 6858000"/>
              <a:gd name="connsiteX576" fmla="*/ 7019523 w 7467600"/>
              <a:gd name="connsiteY576" fmla="*/ 1519450 h 6858000"/>
              <a:gd name="connsiteX577" fmla="*/ 2399523 w 7467600"/>
              <a:gd name="connsiteY577" fmla="*/ 1428234 h 6858000"/>
              <a:gd name="connsiteX578" fmla="*/ 2224982 w 7467600"/>
              <a:gd name="connsiteY578" fmla="*/ 1826201 h 6858000"/>
              <a:gd name="connsiteX579" fmla="*/ 2096099 w 7467600"/>
              <a:gd name="connsiteY579" fmla="*/ 2345900 h 6858000"/>
              <a:gd name="connsiteX580" fmla="*/ 2283317 w 7467600"/>
              <a:gd name="connsiteY580" fmla="*/ 1796925 h 6858000"/>
              <a:gd name="connsiteX581" fmla="*/ 2399523 w 7467600"/>
              <a:gd name="connsiteY581" fmla="*/ 1428234 h 6858000"/>
              <a:gd name="connsiteX582" fmla="*/ 2448558 w 7467600"/>
              <a:gd name="connsiteY582" fmla="*/ 1373435 h 6858000"/>
              <a:gd name="connsiteX583" fmla="*/ 2312521 w 7467600"/>
              <a:gd name="connsiteY583" fmla="*/ 1806140 h 6858000"/>
              <a:gd name="connsiteX584" fmla="*/ 2127533 w 7467600"/>
              <a:gd name="connsiteY584" fmla="*/ 2348380 h 6858000"/>
              <a:gd name="connsiteX585" fmla="*/ 2358080 w 7467600"/>
              <a:gd name="connsiteY585" fmla="*/ 1866134 h 6858000"/>
              <a:gd name="connsiteX586" fmla="*/ 2407436 w 7467600"/>
              <a:gd name="connsiteY586" fmla="*/ 1651070 h 6858000"/>
              <a:gd name="connsiteX587" fmla="*/ 2448558 w 7467600"/>
              <a:gd name="connsiteY587" fmla="*/ 1373435 h 6858000"/>
              <a:gd name="connsiteX588" fmla="*/ 278707 w 7467600"/>
              <a:gd name="connsiteY588" fmla="*/ 1352270 h 6858000"/>
              <a:gd name="connsiteX589" fmla="*/ 321570 w 7467600"/>
              <a:gd name="connsiteY589" fmla="*/ 1861610 h 6858000"/>
              <a:gd name="connsiteX590" fmla="*/ 294281 w 7467600"/>
              <a:gd name="connsiteY590" fmla="*/ 1440658 h 6858000"/>
              <a:gd name="connsiteX591" fmla="*/ 278707 w 7467600"/>
              <a:gd name="connsiteY591" fmla="*/ 1352270 h 6858000"/>
              <a:gd name="connsiteX592" fmla="*/ 1423821 w 7467600"/>
              <a:gd name="connsiteY592" fmla="*/ 1351958 h 6858000"/>
              <a:gd name="connsiteX593" fmla="*/ 1638521 w 7467600"/>
              <a:gd name="connsiteY593" fmla="*/ 1908470 h 6858000"/>
              <a:gd name="connsiteX594" fmla="*/ 1754199 w 7467600"/>
              <a:gd name="connsiteY594" fmla="*/ 2149284 h 6858000"/>
              <a:gd name="connsiteX595" fmla="*/ 1908359 w 7467600"/>
              <a:gd name="connsiteY595" fmla="*/ 2364988 h 6858000"/>
              <a:gd name="connsiteX596" fmla="*/ 1647661 w 7467600"/>
              <a:gd name="connsiteY596" fmla="*/ 1825945 h 6858000"/>
              <a:gd name="connsiteX597" fmla="*/ 1423821 w 7467600"/>
              <a:gd name="connsiteY597" fmla="*/ 1351958 h 6858000"/>
              <a:gd name="connsiteX598" fmla="*/ 1431890 w 7467600"/>
              <a:gd name="connsiteY598" fmla="*/ 1306475 h 6858000"/>
              <a:gd name="connsiteX599" fmla="*/ 1507597 w 7467600"/>
              <a:gd name="connsiteY599" fmla="*/ 1446132 h 6858000"/>
              <a:gd name="connsiteX600" fmla="*/ 1674586 w 7467600"/>
              <a:gd name="connsiteY600" fmla="*/ 1813832 h 6858000"/>
              <a:gd name="connsiteX601" fmla="*/ 1815950 w 7467600"/>
              <a:gd name="connsiteY601" fmla="*/ 2128564 h 6858000"/>
              <a:gd name="connsiteX602" fmla="*/ 1984242 w 7467600"/>
              <a:gd name="connsiteY602" fmla="*/ 2430829 h 6858000"/>
              <a:gd name="connsiteX603" fmla="*/ 2014023 w 7467600"/>
              <a:gd name="connsiteY603" fmla="*/ 2450995 h 6858000"/>
              <a:gd name="connsiteX604" fmla="*/ 1747337 w 7467600"/>
              <a:gd name="connsiteY604" fmla="*/ 1855264 h 6858000"/>
              <a:gd name="connsiteX605" fmla="*/ 1533749 w 7467600"/>
              <a:gd name="connsiteY605" fmla="*/ 1478656 h 6858000"/>
              <a:gd name="connsiteX606" fmla="*/ 1431890 w 7467600"/>
              <a:gd name="connsiteY606" fmla="*/ 1306475 h 6858000"/>
              <a:gd name="connsiteX607" fmla="*/ 5052692 w 7467600"/>
              <a:gd name="connsiteY607" fmla="*/ 1292994 h 6858000"/>
              <a:gd name="connsiteX608" fmla="*/ 5200661 w 7467600"/>
              <a:gd name="connsiteY608" fmla="*/ 1635186 h 6858000"/>
              <a:gd name="connsiteX609" fmla="*/ 5297138 w 7467600"/>
              <a:gd name="connsiteY609" fmla="*/ 1906351 h 6858000"/>
              <a:gd name="connsiteX610" fmla="*/ 5052692 w 7467600"/>
              <a:gd name="connsiteY610" fmla="*/ 1292994 h 6858000"/>
              <a:gd name="connsiteX611" fmla="*/ 5009948 w 7467600"/>
              <a:gd name="connsiteY611" fmla="*/ 1273619 h 6858000"/>
              <a:gd name="connsiteX612" fmla="*/ 5121777 w 7467600"/>
              <a:gd name="connsiteY612" fmla="*/ 1654213 h 6858000"/>
              <a:gd name="connsiteX613" fmla="*/ 5293545 w 7467600"/>
              <a:gd name="connsiteY613" fmla="*/ 2072247 h 6858000"/>
              <a:gd name="connsiteX614" fmla="*/ 5294042 w 7467600"/>
              <a:gd name="connsiteY614" fmla="*/ 2065019 h 6858000"/>
              <a:gd name="connsiteX615" fmla="*/ 5171936 w 7467600"/>
              <a:gd name="connsiteY615" fmla="*/ 1647613 h 6858000"/>
              <a:gd name="connsiteX616" fmla="*/ 5009948 w 7467600"/>
              <a:gd name="connsiteY616" fmla="*/ 1273619 h 6858000"/>
              <a:gd name="connsiteX617" fmla="*/ 655236 w 7467600"/>
              <a:gd name="connsiteY617" fmla="*/ 1268632 h 6858000"/>
              <a:gd name="connsiteX618" fmla="*/ 839521 w 7467600"/>
              <a:gd name="connsiteY618" fmla="*/ 1685315 h 6858000"/>
              <a:gd name="connsiteX619" fmla="*/ 1109416 w 7467600"/>
              <a:gd name="connsiteY619" fmla="*/ 2061663 h 6858000"/>
              <a:gd name="connsiteX620" fmla="*/ 1298300 w 7467600"/>
              <a:gd name="connsiteY620" fmla="*/ 2247742 h 6858000"/>
              <a:gd name="connsiteX621" fmla="*/ 1125871 w 7467600"/>
              <a:gd name="connsiteY621" fmla="*/ 1989513 h 6858000"/>
              <a:gd name="connsiteX622" fmla="*/ 981574 w 7467600"/>
              <a:gd name="connsiteY622" fmla="*/ 1783157 h 6858000"/>
              <a:gd name="connsiteX623" fmla="*/ 922198 w 7467600"/>
              <a:gd name="connsiteY623" fmla="*/ 1677437 h 6858000"/>
              <a:gd name="connsiteX624" fmla="*/ 869293 w 7467600"/>
              <a:gd name="connsiteY624" fmla="*/ 1583214 h 6858000"/>
              <a:gd name="connsiteX625" fmla="*/ 751431 w 7467600"/>
              <a:gd name="connsiteY625" fmla="*/ 1405731 h 6858000"/>
              <a:gd name="connsiteX626" fmla="*/ 655236 w 7467600"/>
              <a:gd name="connsiteY626" fmla="*/ 1268632 h 6858000"/>
              <a:gd name="connsiteX627" fmla="*/ 6516292 w 7467600"/>
              <a:gd name="connsiteY627" fmla="*/ 1263064 h 6858000"/>
              <a:gd name="connsiteX628" fmla="*/ 5736320 w 7467600"/>
              <a:gd name="connsiteY628" fmla="*/ 1501803 h 6858000"/>
              <a:gd name="connsiteX629" fmla="*/ 6516292 w 7467600"/>
              <a:gd name="connsiteY629" fmla="*/ 1263064 h 6858000"/>
              <a:gd name="connsiteX630" fmla="*/ 291466 w 7467600"/>
              <a:gd name="connsiteY630" fmla="*/ 1250369 h 6858000"/>
              <a:gd name="connsiteX631" fmla="*/ 323180 w 7467600"/>
              <a:gd name="connsiteY631" fmla="*/ 1435283 h 6858000"/>
              <a:gd name="connsiteX632" fmla="*/ 349381 w 7467600"/>
              <a:gd name="connsiteY632" fmla="*/ 1875041 h 6858000"/>
              <a:gd name="connsiteX633" fmla="*/ 374363 w 7467600"/>
              <a:gd name="connsiteY633" fmla="*/ 1506494 h 6858000"/>
              <a:gd name="connsiteX634" fmla="*/ 302168 w 7467600"/>
              <a:gd name="connsiteY634" fmla="*/ 1274495 h 6858000"/>
              <a:gd name="connsiteX635" fmla="*/ 291466 w 7467600"/>
              <a:gd name="connsiteY635" fmla="*/ 1250369 h 6858000"/>
              <a:gd name="connsiteX636" fmla="*/ 678222 w 7467600"/>
              <a:gd name="connsiteY636" fmla="*/ 1248670 h 6858000"/>
              <a:gd name="connsiteX637" fmla="*/ 775536 w 7467600"/>
              <a:gd name="connsiteY637" fmla="*/ 1388015 h 6858000"/>
              <a:gd name="connsiteX638" fmla="*/ 894529 w 7467600"/>
              <a:gd name="connsiteY638" fmla="*/ 1567739 h 6858000"/>
              <a:gd name="connsiteX639" fmla="*/ 948000 w 7467600"/>
              <a:gd name="connsiteY639" fmla="*/ 1663088 h 6858000"/>
              <a:gd name="connsiteX640" fmla="*/ 1006812 w 7467600"/>
              <a:gd name="connsiteY640" fmla="*/ 1767683 h 6858000"/>
              <a:gd name="connsiteX641" fmla="*/ 1149133 w 7467600"/>
              <a:gd name="connsiteY641" fmla="*/ 1971513 h 6858000"/>
              <a:gd name="connsiteX642" fmla="*/ 1333952 w 7467600"/>
              <a:gd name="connsiteY642" fmla="*/ 2251620 h 6858000"/>
              <a:gd name="connsiteX643" fmla="*/ 1337329 w 7467600"/>
              <a:gd name="connsiteY643" fmla="*/ 2258350 h 6858000"/>
              <a:gd name="connsiteX644" fmla="*/ 1014726 w 7467600"/>
              <a:gd name="connsiteY644" fmla="*/ 1615556 h 6858000"/>
              <a:gd name="connsiteX645" fmla="*/ 678222 w 7467600"/>
              <a:gd name="connsiteY645" fmla="*/ 1248670 h 6858000"/>
              <a:gd name="connsiteX646" fmla="*/ 6691602 w 7467600"/>
              <a:gd name="connsiteY646" fmla="*/ 1140573 h 6858000"/>
              <a:gd name="connsiteX647" fmla="*/ 6571100 w 7467600"/>
              <a:gd name="connsiteY647" fmla="*/ 1183662 h 6858000"/>
              <a:gd name="connsiteX648" fmla="*/ 6241687 w 7467600"/>
              <a:gd name="connsiteY648" fmla="*/ 1257600 h 6858000"/>
              <a:gd name="connsiteX649" fmla="*/ 5693009 w 7467600"/>
              <a:gd name="connsiteY649" fmla="*/ 1478256 h 6858000"/>
              <a:gd name="connsiteX650" fmla="*/ 6548420 w 7467600"/>
              <a:gd name="connsiteY650" fmla="*/ 1214599 h 6858000"/>
              <a:gd name="connsiteX651" fmla="*/ 6605473 w 7467600"/>
              <a:gd name="connsiteY651" fmla="*/ 1184686 h 6858000"/>
              <a:gd name="connsiteX652" fmla="*/ 6691602 w 7467600"/>
              <a:gd name="connsiteY652" fmla="*/ 1140573 h 6858000"/>
              <a:gd name="connsiteX653" fmla="*/ 4002475 w 7467600"/>
              <a:gd name="connsiteY653" fmla="*/ 1037802 h 6858000"/>
              <a:gd name="connsiteX654" fmla="*/ 4000324 w 7467600"/>
              <a:gd name="connsiteY654" fmla="*/ 1039362 h 6858000"/>
              <a:gd name="connsiteX655" fmla="*/ 4002862 w 7467600"/>
              <a:gd name="connsiteY655" fmla="*/ 1042866 h 6858000"/>
              <a:gd name="connsiteX656" fmla="*/ 4002475 w 7467600"/>
              <a:gd name="connsiteY656" fmla="*/ 1037802 h 6858000"/>
              <a:gd name="connsiteX657" fmla="*/ 506322 w 7467600"/>
              <a:gd name="connsiteY657" fmla="*/ 1020997 h 6858000"/>
              <a:gd name="connsiteX658" fmla="*/ 533068 w 7467600"/>
              <a:gd name="connsiteY658" fmla="*/ 1029409 h 6858000"/>
              <a:gd name="connsiteX659" fmla="*/ 1232525 w 7467600"/>
              <a:gd name="connsiteY659" fmla="*/ 1804675 h 6858000"/>
              <a:gd name="connsiteX660" fmla="*/ 1388858 w 7467600"/>
              <a:gd name="connsiteY660" fmla="*/ 2368011 h 6858000"/>
              <a:gd name="connsiteX661" fmla="*/ 1384098 w 7467600"/>
              <a:gd name="connsiteY661" fmla="*/ 2378125 h 6858000"/>
              <a:gd name="connsiteX662" fmla="*/ 1425393 w 7467600"/>
              <a:gd name="connsiteY662" fmla="*/ 2589124 h 6858000"/>
              <a:gd name="connsiteX663" fmla="*/ 1424001 w 7467600"/>
              <a:gd name="connsiteY663" fmla="*/ 2597541 h 6858000"/>
              <a:gd name="connsiteX664" fmla="*/ 2152729 w 7467600"/>
              <a:gd name="connsiteY664" fmla="*/ 2864487 h 6858000"/>
              <a:gd name="connsiteX665" fmla="*/ 2020609 w 7467600"/>
              <a:gd name="connsiteY665" fmla="*/ 2539671 h 6858000"/>
              <a:gd name="connsiteX666" fmla="*/ 2018920 w 7467600"/>
              <a:gd name="connsiteY666" fmla="*/ 2536309 h 6858000"/>
              <a:gd name="connsiteX667" fmla="*/ 1342441 w 7467600"/>
              <a:gd name="connsiteY667" fmla="*/ 1173017 h 6858000"/>
              <a:gd name="connsiteX668" fmla="*/ 1367925 w 7467600"/>
              <a:gd name="connsiteY668" fmla="*/ 1135648 h 6858000"/>
              <a:gd name="connsiteX669" fmla="*/ 1771401 w 7467600"/>
              <a:gd name="connsiteY669" fmla="*/ 1806673 h 6858000"/>
              <a:gd name="connsiteX670" fmla="*/ 1972385 w 7467600"/>
              <a:gd name="connsiteY670" fmla="*/ 2198735 h 6858000"/>
              <a:gd name="connsiteX671" fmla="*/ 2040892 w 7467600"/>
              <a:gd name="connsiteY671" fmla="*/ 2405205 h 6858000"/>
              <a:gd name="connsiteX672" fmla="*/ 2131689 w 7467600"/>
              <a:gd name="connsiteY672" fmla="*/ 1936926 h 6858000"/>
              <a:gd name="connsiteX673" fmla="*/ 2454820 w 7467600"/>
              <a:gd name="connsiteY673" fmla="*/ 1248808 h 6858000"/>
              <a:gd name="connsiteX674" fmla="*/ 2492512 w 7467600"/>
              <a:gd name="connsiteY674" fmla="*/ 1302920 h 6858000"/>
              <a:gd name="connsiteX675" fmla="*/ 2081216 w 7467600"/>
              <a:gd name="connsiteY675" fmla="*/ 2527513 h 6858000"/>
              <a:gd name="connsiteX676" fmla="*/ 2081211 w 7467600"/>
              <a:gd name="connsiteY676" fmla="*/ 2528916 h 6858000"/>
              <a:gd name="connsiteX677" fmla="*/ 2199067 w 7467600"/>
              <a:gd name="connsiteY677" fmla="*/ 2884061 h 6858000"/>
              <a:gd name="connsiteX678" fmla="*/ 3192586 w 7467600"/>
              <a:gd name="connsiteY678" fmla="*/ 3411496 h 6858000"/>
              <a:gd name="connsiteX679" fmla="*/ 3182620 w 7467600"/>
              <a:gd name="connsiteY679" fmla="*/ 3483279 h 6858000"/>
              <a:gd name="connsiteX680" fmla="*/ 2435119 w 7467600"/>
              <a:gd name="connsiteY680" fmla="*/ 3080173 h 6858000"/>
              <a:gd name="connsiteX681" fmla="*/ 2410152 w 7467600"/>
              <a:gd name="connsiteY681" fmla="*/ 3063751 h 6858000"/>
              <a:gd name="connsiteX682" fmla="*/ 2408099 w 7467600"/>
              <a:gd name="connsiteY682" fmla="*/ 3064403 h 6858000"/>
              <a:gd name="connsiteX683" fmla="*/ 2407218 w 7467600"/>
              <a:gd name="connsiteY683" fmla="*/ 3070324 h 6858000"/>
              <a:gd name="connsiteX684" fmla="*/ 2380138 w 7467600"/>
              <a:gd name="connsiteY684" fmla="*/ 3099341 h 6858000"/>
              <a:gd name="connsiteX685" fmla="*/ 1765923 w 7467600"/>
              <a:gd name="connsiteY685" fmla="*/ 3581043 h 6858000"/>
              <a:gd name="connsiteX686" fmla="*/ 1702258 w 7467600"/>
              <a:gd name="connsiteY686" fmla="*/ 3612286 h 6858000"/>
              <a:gd name="connsiteX687" fmla="*/ 1538370 w 7467600"/>
              <a:gd name="connsiteY687" fmla="*/ 3811804 h 6858000"/>
              <a:gd name="connsiteX688" fmla="*/ 542867 w 7467600"/>
              <a:gd name="connsiteY688" fmla="*/ 4944092 h 6858000"/>
              <a:gd name="connsiteX689" fmla="*/ 515800 w 7467600"/>
              <a:gd name="connsiteY689" fmla="*/ 4862180 h 6858000"/>
              <a:gd name="connsiteX690" fmla="*/ 909145 w 7467600"/>
              <a:gd name="connsiteY690" fmla="*/ 4199225 h 6858000"/>
              <a:gd name="connsiteX691" fmla="*/ 1214067 w 7467600"/>
              <a:gd name="connsiteY691" fmla="*/ 3908561 h 6858000"/>
              <a:gd name="connsiteX692" fmla="*/ 640967 w 7467600"/>
              <a:gd name="connsiteY692" fmla="*/ 4105601 h 6858000"/>
              <a:gd name="connsiteX693" fmla="*/ 112563 w 7467600"/>
              <a:gd name="connsiteY693" fmla="*/ 4396952 h 6858000"/>
              <a:gd name="connsiteX694" fmla="*/ 0 w 7467600"/>
              <a:gd name="connsiteY694" fmla="*/ 4466006 h 6858000"/>
              <a:gd name="connsiteX695" fmla="*/ 0 w 7467600"/>
              <a:gd name="connsiteY695" fmla="*/ 4233763 h 6858000"/>
              <a:gd name="connsiteX696" fmla="*/ 36881 w 7467600"/>
              <a:gd name="connsiteY696" fmla="*/ 4200118 h 6858000"/>
              <a:gd name="connsiteX697" fmla="*/ 910534 w 7467600"/>
              <a:gd name="connsiteY697" fmla="*/ 3629753 h 6858000"/>
              <a:gd name="connsiteX698" fmla="*/ 1578717 w 7467600"/>
              <a:gd name="connsiteY698" fmla="*/ 3575982 h 6858000"/>
              <a:gd name="connsiteX699" fmla="*/ 2338780 w 7467600"/>
              <a:gd name="connsiteY699" fmla="*/ 3033725 h 6858000"/>
              <a:gd name="connsiteX700" fmla="*/ 1807991 w 7467600"/>
              <a:gd name="connsiteY700" fmla="*/ 2807184 h 6858000"/>
              <a:gd name="connsiteX701" fmla="*/ 1416358 w 7467600"/>
              <a:gd name="connsiteY701" fmla="*/ 3112571 h 6858000"/>
              <a:gd name="connsiteX702" fmla="*/ 939066 w 7467600"/>
              <a:gd name="connsiteY702" fmla="*/ 3378798 h 6858000"/>
              <a:gd name="connsiteX703" fmla="*/ 115099 w 7467600"/>
              <a:gd name="connsiteY703" fmla="*/ 3607650 h 6858000"/>
              <a:gd name="connsiteX704" fmla="*/ 97284 w 7467600"/>
              <a:gd name="connsiteY704" fmla="*/ 3520393 h 6858000"/>
              <a:gd name="connsiteX705" fmla="*/ 922050 w 7467600"/>
              <a:gd name="connsiteY705" fmla="*/ 3074867 h 6858000"/>
              <a:gd name="connsiteX706" fmla="*/ 1405265 w 7467600"/>
              <a:gd name="connsiteY706" fmla="*/ 3016319 h 6858000"/>
              <a:gd name="connsiteX707" fmla="*/ 1407512 w 7467600"/>
              <a:gd name="connsiteY707" fmla="*/ 3018001 h 6858000"/>
              <a:gd name="connsiteX708" fmla="*/ 1726266 w 7467600"/>
              <a:gd name="connsiteY708" fmla="*/ 2777274 h 6858000"/>
              <a:gd name="connsiteX709" fmla="*/ 625390 w 7467600"/>
              <a:gd name="connsiteY709" fmla="*/ 2514541 h 6858000"/>
              <a:gd name="connsiteX710" fmla="*/ 619799 w 7467600"/>
              <a:gd name="connsiteY710" fmla="*/ 2527180 h 6858000"/>
              <a:gd name="connsiteX711" fmla="*/ 310030 w 7467600"/>
              <a:gd name="connsiteY711" fmla="*/ 2771818 h 6858000"/>
              <a:gd name="connsiteX712" fmla="*/ 173877 w 7467600"/>
              <a:gd name="connsiteY712" fmla="*/ 2937056 h 6858000"/>
              <a:gd name="connsiteX713" fmla="*/ 77889 w 7467600"/>
              <a:gd name="connsiteY713" fmla="*/ 3138440 h 6858000"/>
              <a:gd name="connsiteX714" fmla="*/ 0 w 7467600"/>
              <a:gd name="connsiteY714" fmla="*/ 3271395 h 6858000"/>
              <a:gd name="connsiteX715" fmla="*/ 0 w 7467600"/>
              <a:gd name="connsiteY715" fmla="*/ 3153002 h 6858000"/>
              <a:gd name="connsiteX716" fmla="*/ 2386 w 7467600"/>
              <a:gd name="connsiteY716" fmla="*/ 3149203 h 6858000"/>
              <a:gd name="connsiteX717" fmla="*/ 89753 w 7467600"/>
              <a:gd name="connsiteY717" fmla="*/ 2987702 h 6858000"/>
              <a:gd name="connsiteX718" fmla="*/ 76869 w 7467600"/>
              <a:gd name="connsiteY718" fmla="*/ 3005404 h 6858000"/>
              <a:gd name="connsiteX719" fmla="*/ 32049 w 7467600"/>
              <a:gd name="connsiteY719" fmla="*/ 3065814 h 6858000"/>
              <a:gd name="connsiteX720" fmla="*/ 0 w 7467600"/>
              <a:gd name="connsiteY720" fmla="*/ 3108744 h 6858000"/>
              <a:gd name="connsiteX721" fmla="*/ 0 w 7467600"/>
              <a:gd name="connsiteY721" fmla="*/ 3058059 h 6858000"/>
              <a:gd name="connsiteX722" fmla="*/ 7610 w 7467600"/>
              <a:gd name="connsiteY722" fmla="*/ 3047889 h 6858000"/>
              <a:gd name="connsiteX723" fmla="*/ 52419 w 7467600"/>
              <a:gd name="connsiteY723" fmla="*/ 2987479 h 6858000"/>
              <a:gd name="connsiteX724" fmla="*/ 59142 w 7467600"/>
              <a:gd name="connsiteY724" fmla="*/ 2978488 h 6858000"/>
              <a:gd name="connsiteX725" fmla="*/ 0 w 7467600"/>
              <a:gd name="connsiteY725" fmla="*/ 3015334 h 6858000"/>
              <a:gd name="connsiteX726" fmla="*/ 0 w 7467600"/>
              <a:gd name="connsiteY726" fmla="*/ 2914286 h 6858000"/>
              <a:gd name="connsiteX727" fmla="*/ 36383 w 7467600"/>
              <a:gd name="connsiteY727" fmla="*/ 2901128 h 6858000"/>
              <a:gd name="connsiteX728" fmla="*/ 156329 w 7467600"/>
              <a:gd name="connsiteY728" fmla="*/ 2840533 h 6858000"/>
              <a:gd name="connsiteX729" fmla="*/ 358355 w 7467600"/>
              <a:gd name="connsiteY729" fmla="*/ 2620471 h 6858000"/>
              <a:gd name="connsiteX730" fmla="*/ 510577 w 7467600"/>
              <a:gd name="connsiteY730" fmla="*/ 2501244 h 6858000"/>
              <a:gd name="connsiteX731" fmla="*/ 211967 w 7467600"/>
              <a:gd name="connsiteY731" fmla="*/ 2479171 h 6858000"/>
              <a:gd name="connsiteX732" fmla="*/ 0 w 7467600"/>
              <a:gd name="connsiteY732" fmla="*/ 2476398 h 6858000"/>
              <a:gd name="connsiteX733" fmla="*/ 0 w 7467600"/>
              <a:gd name="connsiteY733" fmla="*/ 2389189 h 6858000"/>
              <a:gd name="connsiteX734" fmla="*/ 103062 w 7467600"/>
              <a:gd name="connsiteY734" fmla="*/ 2389518 h 6858000"/>
              <a:gd name="connsiteX735" fmla="*/ 510734 w 7467600"/>
              <a:gd name="connsiteY735" fmla="*/ 2416201 h 6858000"/>
              <a:gd name="connsiteX736" fmla="*/ 279257 w 7467600"/>
              <a:gd name="connsiteY736" fmla="*/ 2092102 h 6858000"/>
              <a:gd name="connsiteX737" fmla="*/ 65265 w 7467600"/>
              <a:gd name="connsiteY737" fmla="*/ 2006049 h 6858000"/>
              <a:gd name="connsiteX738" fmla="*/ 0 w 7467600"/>
              <a:gd name="connsiteY738" fmla="*/ 1982532 h 6858000"/>
              <a:gd name="connsiteX739" fmla="*/ 0 w 7467600"/>
              <a:gd name="connsiteY739" fmla="*/ 1912789 h 6858000"/>
              <a:gd name="connsiteX740" fmla="*/ 97460 w 7467600"/>
              <a:gd name="connsiteY740" fmla="*/ 1953725 h 6858000"/>
              <a:gd name="connsiteX741" fmla="*/ 221272 w 7467600"/>
              <a:gd name="connsiteY741" fmla="*/ 1980766 h 6858000"/>
              <a:gd name="connsiteX742" fmla="*/ 116765 w 7467600"/>
              <a:gd name="connsiteY742" fmla="*/ 1911033 h 6858000"/>
              <a:gd name="connsiteX743" fmla="*/ 16405 w 7467600"/>
              <a:gd name="connsiteY743" fmla="*/ 1803412 h 6858000"/>
              <a:gd name="connsiteX744" fmla="*/ 0 w 7467600"/>
              <a:gd name="connsiteY744" fmla="*/ 1784777 h 6858000"/>
              <a:gd name="connsiteX745" fmla="*/ 0 w 7467600"/>
              <a:gd name="connsiteY745" fmla="*/ 1740082 h 6858000"/>
              <a:gd name="connsiteX746" fmla="*/ 39394 w 7467600"/>
              <a:gd name="connsiteY746" fmla="*/ 1784856 h 6858000"/>
              <a:gd name="connsiteX747" fmla="*/ 135813 w 7467600"/>
              <a:gd name="connsiteY747" fmla="*/ 1888838 h 6858000"/>
              <a:gd name="connsiteX748" fmla="*/ 242575 w 7467600"/>
              <a:gd name="connsiteY748" fmla="*/ 1958841 h 6858000"/>
              <a:gd name="connsiteX749" fmla="*/ 82197 w 7467600"/>
              <a:gd name="connsiteY749" fmla="*/ 1754826 h 6858000"/>
              <a:gd name="connsiteX750" fmla="*/ 0 w 7467600"/>
              <a:gd name="connsiteY750" fmla="*/ 1679650 h 6858000"/>
              <a:gd name="connsiteX751" fmla="*/ 0 w 7467600"/>
              <a:gd name="connsiteY751" fmla="*/ 1602463 h 6858000"/>
              <a:gd name="connsiteX752" fmla="*/ 84689 w 7467600"/>
              <a:gd name="connsiteY752" fmla="*/ 1677442 h 6858000"/>
              <a:gd name="connsiteX753" fmla="*/ 298437 w 7467600"/>
              <a:gd name="connsiteY753" fmla="*/ 1968019 h 6858000"/>
              <a:gd name="connsiteX754" fmla="*/ 227269 w 7467600"/>
              <a:gd name="connsiteY754" fmla="*/ 1114064 h 6858000"/>
              <a:gd name="connsiteX755" fmla="*/ 248003 w 7467600"/>
              <a:gd name="connsiteY755" fmla="*/ 1089613 h 6858000"/>
              <a:gd name="connsiteX756" fmla="*/ 427020 w 7467600"/>
              <a:gd name="connsiteY756" fmla="*/ 1619803 h 6858000"/>
              <a:gd name="connsiteX757" fmla="*/ 340345 w 7467600"/>
              <a:gd name="connsiteY757" fmla="*/ 2027739 h 6858000"/>
              <a:gd name="connsiteX758" fmla="*/ 360865 w 7467600"/>
              <a:gd name="connsiteY758" fmla="*/ 2044827 h 6858000"/>
              <a:gd name="connsiteX759" fmla="*/ 560414 w 7467600"/>
              <a:gd name="connsiteY759" fmla="*/ 2421457 h 6858000"/>
              <a:gd name="connsiteX760" fmla="*/ 1359703 w 7467600"/>
              <a:gd name="connsiteY760" fmla="*/ 2578554 h 6858000"/>
              <a:gd name="connsiteX761" fmla="*/ 1359422 w 7467600"/>
              <a:gd name="connsiteY761" fmla="*/ 2577994 h 6858000"/>
              <a:gd name="connsiteX762" fmla="*/ 828701 w 7467600"/>
              <a:gd name="connsiteY762" fmla="*/ 1839520 h 6858000"/>
              <a:gd name="connsiteX763" fmla="*/ 494427 w 7467600"/>
              <a:gd name="connsiteY763" fmla="*/ 1092333 h 6858000"/>
              <a:gd name="connsiteX764" fmla="*/ 506322 w 7467600"/>
              <a:gd name="connsiteY764" fmla="*/ 1020997 h 6858000"/>
              <a:gd name="connsiteX765" fmla="*/ 4570198 w 7467600"/>
              <a:gd name="connsiteY765" fmla="*/ 978081 h 6858000"/>
              <a:gd name="connsiteX766" fmla="*/ 4523691 w 7467600"/>
              <a:gd name="connsiteY766" fmla="*/ 1127776 h 6858000"/>
              <a:gd name="connsiteX767" fmla="*/ 4509875 w 7467600"/>
              <a:gd name="connsiteY767" fmla="*/ 1167552 h 6858000"/>
              <a:gd name="connsiteX768" fmla="*/ 4478168 w 7467600"/>
              <a:gd name="connsiteY768" fmla="*/ 1260735 h 6858000"/>
              <a:gd name="connsiteX769" fmla="*/ 4409309 w 7467600"/>
              <a:gd name="connsiteY769" fmla="*/ 1666996 h 6858000"/>
              <a:gd name="connsiteX770" fmla="*/ 4370031 w 7467600"/>
              <a:gd name="connsiteY770" fmla="*/ 1955666 h 6858000"/>
              <a:gd name="connsiteX771" fmla="*/ 4570198 w 7467600"/>
              <a:gd name="connsiteY771" fmla="*/ 978081 h 6858000"/>
              <a:gd name="connsiteX772" fmla="*/ 4557898 w 7467600"/>
              <a:gd name="connsiteY772" fmla="*/ 900011 h 6858000"/>
              <a:gd name="connsiteX773" fmla="*/ 4344840 w 7467600"/>
              <a:gd name="connsiteY773" fmla="*/ 1922038 h 6858000"/>
              <a:gd name="connsiteX774" fmla="*/ 4378710 w 7467600"/>
              <a:gd name="connsiteY774" fmla="*/ 1665516 h 6858000"/>
              <a:gd name="connsiteX775" fmla="*/ 4448798 w 7467600"/>
              <a:gd name="connsiteY775" fmla="*/ 1253024 h 6858000"/>
              <a:gd name="connsiteX776" fmla="*/ 4480315 w 7467600"/>
              <a:gd name="connsiteY776" fmla="*/ 1158454 h 6858000"/>
              <a:gd name="connsiteX777" fmla="*/ 4494133 w 7467600"/>
              <a:gd name="connsiteY777" fmla="*/ 1118676 h 6858000"/>
              <a:gd name="connsiteX778" fmla="*/ 4557898 w 7467600"/>
              <a:gd name="connsiteY778" fmla="*/ 900011 h 6858000"/>
              <a:gd name="connsiteX779" fmla="*/ 5870151 w 7467600"/>
              <a:gd name="connsiteY779" fmla="*/ 898890 h 6858000"/>
              <a:gd name="connsiteX780" fmla="*/ 5861335 w 7467600"/>
              <a:gd name="connsiteY780" fmla="*/ 899177 h 6858000"/>
              <a:gd name="connsiteX781" fmla="*/ 5843702 w 7467600"/>
              <a:gd name="connsiteY781" fmla="*/ 899748 h 6858000"/>
              <a:gd name="connsiteX782" fmla="*/ 5651107 w 7467600"/>
              <a:gd name="connsiteY782" fmla="*/ 920306 h 6858000"/>
              <a:gd name="connsiteX783" fmla="*/ 5459407 w 7467600"/>
              <a:gd name="connsiteY783" fmla="*/ 940975 h 6858000"/>
              <a:gd name="connsiteX784" fmla="*/ 5374846 w 7467600"/>
              <a:gd name="connsiteY784" fmla="*/ 941988 h 6858000"/>
              <a:gd name="connsiteX785" fmla="*/ 5256105 w 7467600"/>
              <a:gd name="connsiteY785" fmla="*/ 945632 h 6858000"/>
              <a:gd name="connsiteX786" fmla="*/ 5107071 w 7467600"/>
              <a:gd name="connsiteY786" fmla="*/ 969720 h 6858000"/>
              <a:gd name="connsiteX787" fmla="*/ 4998681 w 7467600"/>
              <a:gd name="connsiteY787" fmla="*/ 988771 h 6858000"/>
              <a:gd name="connsiteX788" fmla="*/ 5870151 w 7467600"/>
              <a:gd name="connsiteY788" fmla="*/ 898890 h 6858000"/>
              <a:gd name="connsiteX789" fmla="*/ 5504425 w 7467600"/>
              <a:gd name="connsiteY789" fmla="*/ 848067 h 6858000"/>
              <a:gd name="connsiteX790" fmla="*/ 4968849 w 7467600"/>
              <a:gd name="connsiteY790" fmla="*/ 962318 h 6858000"/>
              <a:gd name="connsiteX791" fmla="*/ 5104039 w 7467600"/>
              <a:gd name="connsiteY791" fmla="*/ 940634 h 6858000"/>
              <a:gd name="connsiteX792" fmla="*/ 5256311 w 7467600"/>
              <a:gd name="connsiteY792" fmla="*/ 916490 h 6858000"/>
              <a:gd name="connsiteX793" fmla="*/ 5377381 w 7467600"/>
              <a:gd name="connsiteY793" fmla="*/ 912671 h 6858000"/>
              <a:gd name="connsiteX794" fmla="*/ 5460148 w 7467600"/>
              <a:gd name="connsiteY794" fmla="*/ 911442 h 6858000"/>
              <a:gd name="connsiteX795" fmla="*/ 5648971 w 7467600"/>
              <a:gd name="connsiteY795" fmla="*/ 891331 h 6858000"/>
              <a:gd name="connsiteX796" fmla="*/ 5844807 w 7467600"/>
              <a:gd name="connsiteY796" fmla="*/ 870718 h 6858000"/>
              <a:gd name="connsiteX797" fmla="*/ 5862975 w 7467600"/>
              <a:gd name="connsiteY797" fmla="*/ 869756 h 6858000"/>
              <a:gd name="connsiteX798" fmla="*/ 5920887 w 7467600"/>
              <a:gd name="connsiteY798" fmla="*/ 865929 h 6858000"/>
              <a:gd name="connsiteX799" fmla="*/ 5504425 w 7467600"/>
              <a:gd name="connsiteY799" fmla="*/ 848067 h 6858000"/>
              <a:gd name="connsiteX800" fmla="*/ 3607114 w 7467600"/>
              <a:gd name="connsiteY800" fmla="*/ 467441 h 6858000"/>
              <a:gd name="connsiteX801" fmla="*/ 3296242 w 7467600"/>
              <a:gd name="connsiteY801" fmla="*/ 807991 h 6858000"/>
              <a:gd name="connsiteX802" fmla="*/ 3174674 w 7467600"/>
              <a:gd name="connsiteY802" fmla="*/ 919759 h 6858000"/>
              <a:gd name="connsiteX803" fmla="*/ 3042978 w 7467600"/>
              <a:gd name="connsiteY803" fmla="*/ 1054894 h 6858000"/>
              <a:gd name="connsiteX804" fmla="*/ 2968914 w 7467600"/>
              <a:gd name="connsiteY804" fmla="*/ 1133756 h 6858000"/>
              <a:gd name="connsiteX805" fmla="*/ 3103823 w 7467600"/>
              <a:gd name="connsiteY805" fmla="*/ 1026814 h 6858000"/>
              <a:gd name="connsiteX806" fmla="*/ 3607114 w 7467600"/>
              <a:gd name="connsiteY806" fmla="*/ 467441 h 6858000"/>
              <a:gd name="connsiteX807" fmla="*/ 3744487 w 7467600"/>
              <a:gd name="connsiteY807" fmla="*/ 383136 h 6858000"/>
              <a:gd name="connsiteX808" fmla="*/ 3970213 w 7467600"/>
              <a:gd name="connsiteY808" fmla="*/ 995559 h 6858000"/>
              <a:gd name="connsiteX809" fmla="*/ 3744487 w 7467600"/>
              <a:gd name="connsiteY809" fmla="*/ 383136 h 6858000"/>
              <a:gd name="connsiteX810" fmla="*/ 3624562 w 7467600"/>
              <a:gd name="connsiteY810" fmla="*/ 367041 h 6858000"/>
              <a:gd name="connsiteX811" fmla="*/ 3489712 w 7467600"/>
              <a:gd name="connsiteY811" fmla="*/ 485386 h 6858000"/>
              <a:gd name="connsiteX812" fmla="*/ 3182994 w 7467600"/>
              <a:gd name="connsiteY812" fmla="*/ 828265 h 6858000"/>
              <a:gd name="connsiteX813" fmla="*/ 2892114 w 7467600"/>
              <a:gd name="connsiteY813" fmla="*/ 1172635 h 6858000"/>
              <a:gd name="connsiteX814" fmla="*/ 3021459 w 7467600"/>
              <a:gd name="connsiteY814" fmla="*/ 1035385 h 6858000"/>
              <a:gd name="connsiteX815" fmla="*/ 3153873 w 7467600"/>
              <a:gd name="connsiteY815" fmla="*/ 898971 h 6858000"/>
              <a:gd name="connsiteX816" fmla="*/ 3276511 w 7467600"/>
              <a:gd name="connsiteY816" fmla="*/ 786423 h 6858000"/>
              <a:gd name="connsiteX817" fmla="*/ 3584154 w 7467600"/>
              <a:gd name="connsiteY817" fmla="*/ 448218 h 6858000"/>
              <a:gd name="connsiteX818" fmla="*/ 3624562 w 7467600"/>
              <a:gd name="connsiteY818" fmla="*/ 367041 h 6858000"/>
              <a:gd name="connsiteX819" fmla="*/ 3766672 w 7467600"/>
              <a:gd name="connsiteY819" fmla="*/ 359429 h 6858000"/>
              <a:gd name="connsiteX820" fmla="*/ 3996338 w 7467600"/>
              <a:gd name="connsiteY820" fmla="*/ 968237 h 6858000"/>
              <a:gd name="connsiteX821" fmla="*/ 3766672 w 7467600"/>
              <a:gd name="connsiteY821" fmla="*/ 359429 h 6858000"/>
              <a:gd name="connsiteX822" fmla="*/ 5805386 w 7467600"/>
              <a:gd name="connsiteY822" fmla="*/ 239240 h 6858000"/>
              <a:gd name="connsiteX823" fmla="*/ 5736947 w 7467600"/>
              <a:gd name="connsiteY823" fmla="*/ 261367 h 6858000"/>
              <a:gd name="connsiteX824" fmla="*/ 5427012 w 7467600"/>
              <a:gd name="connsiteY824" fmla="*/ 311272 h 6858000"/>
              <a:gd name="connsiteX825" fmla="*/ 5147818 w 7467600"/>
              <a:gd name="connsiteY825" fmla="*/ 322112 h 6858000"/>
              <a:gd name="connsiteX826" fmla="*/ 5060854 w 7467600"/>
              <a:gd name="connsiteY826" fmla="*/ 311882 h 6858000"/>
              <a:gd name="connsiteX827" fmla="*/ 4945989 w 7467600"/>
              <a:gd name="connsiteY827" fmla="*/ 300516 h 6858000"/>
              <a:gd name="connsiteX828" fmla="*/ 5410479 w 7467600"/>
              <a:gd name="connsiteY828" fmla="*/ 348434 h 6858000"/>
              <a:gd name="connsiteX829" fmla="*/ 5805386 w 7467600"/>
              <a:gd name="connsiteY829" fmla="*/ 239240 h 6858000"/>
              <a:gd name="connsiteX830" fmla="*/ 5905192 w 7467600"/>
              <a:gd name="connsiteY830" fmla="*/ 163079 h 6858000"/>
              <a:gd name="connsiteX831" fmla="*/ 5865655 w 7467600"/>
              <a:gd name="connsiteY831" fmla="*/ 171901 h 6858000"/>
              <a:gd name="connsiteX832" fmla="*/ 5259740 w 7467600"/>
              <a:gd name="connsiteY832" fmla="*/ 257013 h 6858000"/>
              <a:gd name="connsiteX833" fmla="*/ 5208466 w 7467600"/>
              <a:gd name="connsiteY833" fmla="*/ 257550 h 6858000"/>
              <a:gd name="connsiteX834" fmla="*/ 4980204 w 7467600"/>
              <a:gd name="connsiteY834" fmla="*/ 271903 h 6858000"/>
              <a:gd name="connsiteX835" fmla="*/ 5068068 w 7467600"/>
              <a:gd name="connsiteY835" fmla="*/ 282244 h 6858000"/>
              <a:gd name="connsiteX836" fmla="*/ 5153231 w 7467600"/>
              <a:gd name="connsiteY836" fmla="*/ 292240 h 6858000"/>
              <a:gd name="connsiteX837" fmla="*/ 5426491 w 7467600"/>
              <a:gd name="connsiteY837" fmla="*/ 281128 h 6858000"/>
              <a:gd name="connsiteX838" fmla="*/ 5731212 w 7467600"/>
              <a:gd name="connsiteY838" fmla="*/ 231951 h 6858000"/>
              <a:gd name="connsiteX839" fmla="*/ 5905192 w 7467600"/>
              <a:gd name="connsiteY839" fmla="*/ 163079 h 6858000"/>
              <a:gd name="connsiteX840" fmla="*/ 5944437 w 7467600"/>
              <a:gd name="connsiteY840" fmla="*/ 113829 h 6858000"/>
              <a:gd name="connsiteX841" fmla="*/ 5825032 w 7467600"/>
              <a:gd name="connsiteY841" fmla="*/ 146405 h 6858000"/>
              <a:gd name="connsiteX842" fmla="*/ 4955599 w 7467600"/>
              <a:gd name="connsiteY842" fmla="*/ 247008 h 6858000"/>
              <a:gd name="connsiteX843" fmla="*/ 5210104 w 7467600"/>
              <a:gd name="connsiteY843" fmla="*/ 228123 h 6858000"/>
              <a:gd name="connsiteX844" fmla="*/ 5261015 w 7467600"/>
              <a:gd name="connsiteY844" fmla="*/ 227087 h 6858000"/>
              <a:gd name="connsiteX845" fmla="*/ 5861181 w 7467600"/>
              <a:gd name="connsiteY845" fmla="*/ 143093 h 6858000"/>
              <a:gd name="connsiteX846" fmla="*/ 5961252 w 7467600"/>
              <a:gd name="connsiteY846" fmla="*/ 114820 h 6858000"/>
              <a:gd name="connsiteX847" fmla="*/ 5944437 w 7467600"/>
              <a:gd name="connsiteY847" fmla="*/ 113829 h 6858000"/>
              <a:gd name="connsiteX848" fmla="*/ 3882765 w 7467600"/>
              <a:gd name="connsiteY848" fmla="*/ 0 h 6858000"/>
              <a:gd name="connsiteX849" fmla="*/ 3995099 w 7467600"/>
              <a:gd name="connsiteY849" fmla="*/ 0 h 6858000"/>
              <a:gd name="connsiteX850" fmla="*/ 4163818 w 7467600"/>
              <a:gd name="connsiteY850" fmla="*/ 234104 h 6858000"/>
              <a:gd name="connsiteX851" fmla="*/ 4172099 w 7467600"/>
              <a:gd name="connsiteY851" fmla="*/ 234207 h 6858000"/>
              <a:gd name="connsiteX852" fmla="*/ 4784282 w 7467600"/>
              <a:gd name="connsiteY852" fmla="*/ 276561 h 6858000"/>
              <a:gd name="connsiteX853" fmla="*/ 4801687 w 7467600"/>
              <a:gd name="connsiteY853" fmla="*/ 267764 h 6858000"/>
              <a:gd name="connsiteX854" fmla="*/ 6082788 w 7467600"/>
              <a:gd name="connsiteY854" fmla="*/ 64119 h 6858000"/>
              <a:gd name="connsiteX855" fmla="*/ 6099442 w 7467600"/>
              <a:gd name="connsiteY855" fmla="*/ 82568 h 6858000"/>
              <a:gd name="connsiteX856" fmla="*/ 4804137 w 7467600"/>
              <a:gd name="connsiteY856" fmla="*/ 320931 h 6858000"/>
              <a:gd name="connsiteX857" fmla="*/ 4227047 w 7467600"/>
              <a:gd name="connsiteY857" fmla="*/ 313415 h 6858000"/>
              <a:gd name="connsiteX858" fmla="*/ 4346041 w 7467600"/>
              <a:gd name="connsiteY858" fmla="*/ 456086 h 6858000"/>
              <a:gd name="connsiteX859" fmla="*/ 4870967 w 7467600"/>
              <a:gd name="connsiteY859" fmla="*/ 963061 h 6858000"/>
              <a:gd name="connsiteX860" fmla="*/ 4889647 w 7467600"/>
              <a:gd name="connsiteY860" fmla="*/ 957147 h 6858000"/>
              <a:gd name="connsiteX861" fmla="*/ 5422504 w 7467600"/>
              <a:gd name="connsiteY861" fmla="*/ 805191 h 6858000"/>
              <a:gd name="connsiteX862" fmla="*/ 6087656 w 7467600"/>
              <a:gd name="connsiteY862" fmla="*/ 826703 h 6858000"/>
              <a:gd name="connsiteX863" fmla="*/ 6058717 w 7467600"/>
              <a:gd name="connsiteY863" fmla="*/ 865992 h 6858000"/>
              <a:gd name="connsiteX864" fmla="*/ 4974153 w 7467600"/>
              <a:gd name="connsiteY864" fmla="*/ 1045456 h 6858000"/>
              <a:gd name="connsiteX865" fmla="*/ 5627835 w 7467600"/>
              <a:gd name="connsiteY865" fmla="*/ 1472077 h 6858000"/>
              <a:gd name="connsiteX866" fmla="*/ 5629817 w 7467600"/>
              <a:gd name="connsiteY866" fmla="*/ 1471412 h 6858000"/>
              <a:gd name="connsiteX867" fmla="*/ 5634124 w 7467600"/>
              <a:gd name="connsiteY867" fmla="*/ 1470572 h 6858000"/>
              <a:gd name="connsiteX868" fmla="*/ 5755832 w 7467600"/>
              <a:gd name="connsiteY868" fmla="*/ 1383886 h 6858000"/>
              <a:gd name="connsiteX869" fmla="*/ 6014186 w 7467600"/>
              <a:gd name="connsiteY869" fmla="*/ 1279799 h 6858000"/>
              <a:gd name="connsiteX870" fmla="*/ 6901619 w 7467600"/>
              <a:gd name="connsiteY870" fmla="*/ 1047874 h 6858000"/>
              <a:gd name="connsiteX871" fmla="*/ 6931566 w 7467600"/>
              <a:gd name="connsiteY871" fmla="*/ 1062034 h 6858000"/>
              <a:gd name="connsiteX872" fmla="*/ 5790982 w 7467600"/>
              <a:gd name="connsiteY872" fmla="*/ 1561380 h 6858000"/>
              <a:gd name="connsiteX873" fmla="*/ 6188971 w 7467600"/>
              <a:gd name="connsiteY873" fmla="*/ 1755168 h 6858000"/>
              <a:gd name="connsiteX874" fmla="*/ 6202446 w 7467600"/>
              <a:gd name="connsiteY874" fmla="*/ 1752268 h 6858000"/>
              <a:gd name="connsiteX875" fmla="*/ 7179560 w 7467600"/>
              <a:gd name="connsiteY875" fmla="*/ 1467551 h 6858000"/>
              <a:gd name="connsiteX876" fmla="*/ 7158730 w 7467600"/>
              <a:gd name="connsiteY876" fmla="*/ 1507835 h 6858000"/>
              <a:gd name="connsiteX877" fmla="*/ 6326959 w 7467600"/>
              <a:gd name="connsiteY877" fmla="*/ 1817686 h 6858000"/>
              <a:gd name="connsiteX878" fmla="*/ 6537433 w 7467600"/>
              <a:gd name="connsiteY878" fmla="*/ 1907790 h 6858000"/>
              <a:gd name="connsiteX879" fmla="*/ 6550221 w 7467600"/>
              <a:gd name="connsiteY879" fmla="*/ 1910729 h 6858000"/>
              <a:gd name="connsiteX880" fmla="*/ 6964438 w 7467600"/>
              <a:gd name="connsiteY880" fmla="*/ 2209505 h 6858000"/>
              <a:gd name="connsiteX881" fmla="*/ 7367862 w 7467600"/>
              <a:gd name="connsiteY881" fmla="*/ 2806833 h 6858000"/>
              <a:gd name="connsiteX882" fmla="*/ 7364329 w 7467600"/>
              <a:gd name="connsiteY882" fmla="*/ 2826907 h 6858000"/>
              <a:gd name="connsiteX883" fmla="*/ 7290545 w 7467600"/>
              <a:gd name="connsiteY883" fmla="*/ 2850663 h 6858000"/>
              <a:gd name="connsiteX884" fmla="*/ 6472036 w 7467600"/>
              <a:gd name="connsiteY884" fmla="*/ 1959003 h 6858000"/>
              <a:gd name="connsiteX885" fmla="*/ 5792897 w 7467600"/>
              <a:gd name="connsiteY885" fmla="*/ 1647747 h 6858000"/>
              <a:gd name="connsiteX886" fmla="*/ 5842751 w 7467600"/>
              <a:gd name="connsiteY886" fmla="*/ 1816112 h 6858000"/>
              <a:gd name="connsiteX887" fmla="*/ 5847424 w 7467600"/>
              <a:gd name="connsiteY887" fmla="*/ 1815776 h 6858000"/>
              <a:gd name="connsiteX888" fmla="*/ 6399821 w 7467600"/>
              <a:gd name="connsiteY888" fmla="*/ 2344799 h 6858000"/>
              <a:gd name="connsiteX889" fmla="*/ 6323232 w 7467600"/>
              <a:gd name="connsiteY889" fmla="*/ 2389634 h 6858000"/>
              <a:gd name="connsiteX890" fmla="*/ 5942958 w 7467600"/>
              <a:gd name="connsiteY890" fmla="*/ 2077708 h 6858000"/>
              <a:gd name="connsiteX891" fmla="*/ 5921559 w 7467600"/>
              <a:gd name="connsiteY891" fmla="*/ 2378596 h 6858000"/>
              <a:gd name="connsiteX892" fmla="*/ 5817651 w 7467600"/>
              <a:gd name="connsiteY892" fmla="*/ 3023919 h 6858000"/>
              <a:gd name="connsiteX893" fmla="*/ 5729634 w 7467600"/>
              <a:gd name="connsiteY893" fmla="*/ 3051849 h 6858000"/>
              <a:gd name="connsiteX894" fmla="*/ 5611018 w 7467600"/>
              <a:gd name="connsiteY894" fmla="*/ 2316769 h 6858000"/>
              <a:gd name="connsiteX895" fmla="*/ 5687608 w 7467600"/>
              <a:gd name="connsiteY895" fmla="*/ 2039972 h 6858000"/>
              <a:gd name="connsiteX896" fmla="*/ 5657554 w 7467600"/>
              <a:gd name="connsiteY896" fmla="*/ 1576445 h 6858000"/>
              <a:gd name="connsiteX897" fmla="*/ 5150475 w 7467600"/>
              <a:gd name="connsiteY897" fmla="*/ 1274012 h 6858000"/>
              <a:gd name="connsiteX898" fmla="*/ 5349142 w 7467600"/>
              <a:gd name="connsiteY898" fmla="*/ 2204405 h 6858000"/>
              <a:gd name="connsiteX899" fmla="*/ 5262214 w 7467600"/>
              <a:gd name="connsiteY899" fmla="*/ 2233836 h 6858000"/>
              <a:gd name="connsiteX900" fmla="*/ 4981539 w 7467600"/>
              <a:gd name="connsiteY900" fmla="*/ 1542201 h 6858000"/>
              <a:gd name="connsiteX901" fmla="*/ 4958461 w 7467600"/>
              <a:gd name="connsiteY901" fmla="*/ 1136957 h 6858000"/>
              <a:gd name="connsiteX902" fmla="*/ 4655015 w 7467600"/>
              <a:gd name="connsiteY902" fmla="*/ 891426 h 6858000"/>
              <a:gd name="connsiteX903" fmla="*/ 4348002 w 7467600"/>
              <a:gd name="connsiteY903" fmla="*/ 2205895 h 6858000"/>
              <a:gd name="connsiteX904" fmla="*/ 4262250 w 7467600"/>
              <a:gd name="connsiteY904" fmla="*/ 2219972 h 6858000"/>
              <a:gd name="connsiteX905" fmla="*/ 4550611 w 7467600"/>
              <a:gd name="connsiteY905" fmla="*/ 817540 h 6858000"/>
              <a:gd name="connsiteX906" fmla="*/ 4564418 w 7467600"/>
              <a:gd name="connsiteY906" fmla="*/ 808293 h 6858000"/>
              <a:gd name="connsiteX907" fmla="*/ 4266388 w 7467600"/>
              <a:gd name="connsiteY907" fmla="*/ 500083 h 6858000"/>
              <a:gd name="connsiteX908" fmla="*/ 4032842 w 7467600"/>
              <a:gd name="connsiteY908" fmla="*/ 211809 h 6858000"/>
              <a:gd name="connsiteX909" fmla="*/ 3882765 w 7467600"/>
              <a:gd name="connsiteY909" fmla="*/ 0 h 6858000"/>
              <a:gd name="connsiteX910" fmla="*/ 3721337 w 7467600"/>
              <a:gd name="connsiteY910" fmla="*/ 0 h 6858000"/>
              <a:gd name="connsiteX911" fmla="*/ 3797544 w 7467600"/>
              <a:gd name="connsiteY911" fmla="*/ 0 h 6858000"/>
              <a:gd name="connsiteX912" fmla="*/ 3775734 w 7467600"/>
              <a:gd name="connsiteY912" fmla="*/ 95131 h 6858000"/>
              <a:gd name="connsiteX913" fmla="*/ 3724807 w 7467600"/>
              <a:gd name="connsiteY913" fmla="*/ 272257 h 6858000"/>
              <a:gd name="connsiteX914" fmla="*/ 3726844 w 7467600"/>
              <a:gd name="connsiteY914" fmla="*/ 282988 h 6858000"/>
              <a:gd name="connsiteX915" fmla="*/ 3742664 w 7467600"/>
              <a:gd name="connsiteY915" fmla="*/ 279918 h 6858000"/>
              <a:gd name="connsiteX916" fmla="*/ 4103910 w 7467600"/>
              <a:gd name="connsiteY916" fmla="*/ 1161917 h 6858000"/>
              <a:gd name="connsiteX917" fmla="*/ 4020269 w 7467600"/>
              <a:gd name="connsiteY917" fmla="*/ 1200406 h 6858000"/>
              <a:gd name="connsiteX918" fmla="*/ 3674882 w 7467600"/>
              <a:gd name="connsiteY918" fmla="*/ 488524 h 6858000"/>
              <a:gd name="connsiteX919" fmla="*/ 3132682 w 7467600"/>
              <a:gd name="connsiteY919" fmla="*/ 1072284 h 6858000"/>
              <a:gd name="connsiteX920" fmla="*/ 2716346 w 7467600"/>
              <a:gd name="connsiteY920" fmla="*/ 1276376 h 6858000"/>
              <a:gd name="connsiteX921" fmla="*/ 2716772 w 7467600"/>
              <a:gd name="connsiteY921" fmla="*/ 1255462 h 6858000"/>
              <a:gd name="connsiteX922" fmla="*/ 3471096 w 7467600"/>
              <a:gd name="connsiteY922" fmla="*/ 437072 h 6858000"/>
              <a:gd name="connsiteX923" fmla="*/ 3639057 w 7467600"/>
              <a:gd name="connsiteY923" fmla="*/ 286334 h 6858000"/>
              <a:gd name="connsiteX924" fmla="*/ 3640309 w 7467600"/>
              <a:gd name="connsiteY924" fmla="*/ 284664 h 6858000"/>
              <a:gd name="connsiteX925" fmla="*/ 3646022 w 7467600"/>
              <a:gd name="connsiteY925" fmla="*/ 276711 h 6858000"/>
              <a:gd name="connsiteX926" fmla="*/ 3707943 w 7467600"/>
              <a:gd name="connsiteY926" fmla="*/ 65958 h 6858000"/>
              <a:gd name="connsiteX927" fmla="*/ 3721337 w 7467600"/>
              <a:gd name="connsiteY927" fmla="*/ 0 h 6858000"/>
              <a:gd name="connsiteX928" fmla="*/ 2867960 w 7467600"/>
              <a:gd name="connsiteY928" fmla="*/ 0 h 6858000"/>
              <a:gd name="connsiteX929" fmla="*/ 2926351 w 7467600"/>
              <a:gd name="connsiteY929" fmla="*/ 0 h 6858000"/>
              <a:gd name="connsiteX930" fmla="*/ 2902823 w 7467600"/>
              <a:gd name="connsiteY930" fmla="*/ 262929 h 6858000"/>
              <a:gd name="connsiteX931" fmla="*/ 2940663 w 7467600"/>
              <a:gd name="connsiteY931" fmla="*/ 140884 h 6858000"/>
              <a:gd name="connsiteX932" fmla="*/ 2947039 w 7467600"/>
              <a:gd name="connsiteY932" fmla="*/ 122524 h 6858000"/>
              <a:gd name="connsiteX933" fmla="*/ 2984316 w 7467600"/>
              <a:gd name="connsiteY933" fmla="*/ 0 h 6858000"/>
              <a:gd name="connsiteX934" fmla="*/ 3016114 w 7467600"/>
              <a:gd name="connsiteY934" fmla="*/ 0 h 6858000"/>
              <a:gd name="connsiteX935" fmla="*/ 2979949 w 7467600"/>
              <a:gd name="connsiteY935" fmla="*/ 119274 h 6858000"/>
              <a:gd name="connsiteX936" fmla="*/ 3023879 w 7467600"/>
              <a:gd name="connsiteY936" fmla="*/ 0 h 6858000"/>
              <a:gd name="connsiteX937" fmla="*/ 3105400 w 7467600"/>
              <a:gd name="connsiteY937" fmla="*/ 0 h 6858000"/>
              <a:gd name="connsiteX938" fmla="*/ 3094669 w 7467600"/>
              <a:gd name="connsiteY938" fmla="*/ 30308 h 6858000"/>
              <a:gd name="connsiteX939" fmla="*/ 2901945 w 7467600"/>
              <a:gd name="connsiteY939" fmla="*/ 466538 h 6858000"/>
              <a:gd name="connsiteX940" fmla="*/ 2815209 w 7467600"/>
              <a:gd name="connsiteY940" fmla="*/ 497361 h 6858000"/>
              <a:gd name="connsiteX941" fmla="*/ 2844845 w 7467600"/>
              <a:gd name="connsiteY941" fmla="*/ 127638 h 6858000"/>
              <a:gd name="connsiteX942" fmla="*/ 2867960 w 7467600"/>
              <a:gd name="connsiteY942" fmla="*/ 0 h 6858000"/>
              <a:gd name="connsiteX943" fmla="*/ 1057230 w 7467600"/>
              <a:gd name="connsiteY943" fmla="*/ 0 h 6858000"/>
              <a:gd name="connsiteX944" fmla="*/ 1111003 w 7467600"/>
              <a:gd name="connsiteY944" fmla="*/ 0 h 6858000"/>
              <a:gd name="connsiteX945" fmla="*/ 1125553 w 7467600"/>
              <a:gd name="connsiteY945" fmla="*/ 52588 h 6858000"/>
              <a:gd name="connsiteX946" fmla="*/ 1304276 w 7467600"/>
              <a:gd name="connsiteY946" fmla="*/ 476275 h 6858000"/>
              <a:gd name="connsiteX947" fmla="*/ 1492066 w 7467600"/>
              <a:gd name="connsiteY947" fmla="*/ 886333 h 6858000"/>
              <a:gd name="connsiteX948" fmla="*/ 1423698 w 7467600"/>
              <a:gd name="connsiteY948" fmla="*/ 710817 h 6858000"/>
              <a:gd name="connsiteX949" fmla="*/ 1357609 w 7467600"/>
              <a:gd name="connsiteY949" fmla="*/ 532892 h 6858000"/>
              <a:gd name="connsiteX950" fmla="*/ 1309550 w 7467600"/>
              <a:gd name="connsiteY950" fmla="*/ 374031 h 6858000"/>
              <a:gd name="connsiteX951" fmla="*/ 1193673 w 7467600"/>
              <a:gd name="connsiteY951" fmla="*/ 49533 h 6858000"/>
              <a:gd name="connsiteX952" fmla="*/ 1164391 w 7467600"/>
              <a:gd name="connsiteY952" fmla="*/ 0 h 6858000"/>
              <a:gd name="connsiteX953" fmla="*/ 1200666 w 7467600"/>
              <a:gd name="connsiteY953" fmla="*/ 0 h 6858000"/>
              <a:gd name="connsiteX954" fmla="*/ 1223408 w 7467600"/>
              <a:gd name="connsiteY954" fmla="*/ 38996 h 6858000"/>
              <a:gd name="connsiteX955" fmla="*/ 1339635 w 7467600"/>
              <a:gd name="connsiteY955" fmla="*/ 365517 h 6858000"/>
              <a:gd name="connsiteX956" fmla="*/ 1387469 w 7467600"/>
              <a:gd name="connsiteY956" fmla="*/ 523079 h 6858000"/>
              <a:gd name="connsiteX957" fmla="*/ 1452685 w 7467600"/>
              <a:gd name="connsiteY957" fmla="*/ 699806 h 6858000"/>
              <a:gd name="connsiteX958" fmla="*/ 1492092 w 7467600"/>
              <a:gd name="connsiteY958" fmla="*/ 800424 h 6858000"/>
              <a:gd name="connsiteX959" fmla="*/ 1455302 w 7467600"/>
              <a:gd name="connsiteY959" fmla="*/ 632913 h 6858000"/>
              <a:gd name="connsiteX960" fmla="*/ 1222336 w 7467600"/>
              <a:gd name="connsiteY960" fmla="*/ 9480 h 6858000"/>
              <a:gd name="connsiteX961" fmla="*/ 1214634 w 7467600"/>
              <a:gd name="connsiteY961" fmla="*/ 0 h 6858000"/>
              <a:gd name="connsiteX962" fmla="*/ 1289827 w 7467600"/>
              <a:gd name="connsiteY962" fmla="*/ 0 h 6858000"/>
              <a:gd name="connsiteX963" fmla="*/ 1321076 w 7467600"/>
              <a:gd name="connsiteY963" fmla="*/ 59722 h 6858000"/>
              <a:gd name="connsiteX964" fmla="*/ 1512579 w 7467600"/>
              <a:gd name="connsiteY964" fmla="*/ 626441 h 6858000"/>
              <a:gd name="connsiteX965" fmla="*/ 1506076 w 7467600"/>
              <a:gd name="connsiteY965" fmla="*/ 1089289 h 6858000"/>
              <a:gd name="connsiteX966" fmla="*/ 1486346 w 7467600"/>
              <a:gd name="connsiteY966" fmla="*/ 1079919 h 6858000"/>
              <a:gd name="connsiteX967" fmla="*/ 1070511 w 7467600"/>
              <a:gd name="connsiteY967" fmla="*/ 48609 h 6858000"/>
              <a:gd name="connsiteX968" fmla="*/ 1057230 w 7467600"/>
              <a:gd name="connsiteY968" fmla="*/ 0 h 6858000"/>
              <a:gd name="connsiteX969" fmla="*/ 43151 w 7467600"/>
              <a:gd name="connsiteY969" fmla="*/ 0 h 6858000"/>
              <a:gd name="connsiteX970" fmla="*/ 95283 w 7467600"/>
              <a:gd name="connsiteY970" fmla="*/ 0 h 6858000"/>
              <a:gd name="connsiteX971" fmla="*/ 300708 w 7467600"/>
              <a:gd name="connsiteY971" fmla="*/ 154571 h 6858000"/>
              <a:gd name="connsiteX972" fmla="*/ 530414 w 7467600"/>
              <a:gd name="connsiteY972" fmla="*/ 354673 h 6858000"/>
              <a:gd name="connsiteX973" fmla="*/ 333785 w 7467600"/>
              <a:gd name="connsiteY973" fmla="*/ 161564 h 6858000"/>
              <a:gd name="connsiteX974" fmla="*/ 147005 w 7467600"/>
              <a:gd name="connsiteY974" fmla="*/ 0 h 6858000"/>
              <a:gd name="connsiteX975" fmla="*/ 272509 w 7467600"/>
              <a:gd name="connsiteY975" fmla="*/ 0 h 6858000"/>
              <a:gd name="connsiteX976" fmla="*/ 326276 w 7467600"/>
              <a:gd name="connsiteY976" fmla="*/ 45847 h 6858000"/>
              <a:gd name="connsiteX977" fmla="*/ 823759 w 7467600"/>
              <a:gd name="connsiteY977" fmla="*/ 574145 h 6858000"/>
              <a:gd name="connsiteX978" fmla="*/ 811254 w 7467600"/>
              <a:gd name="connsiteY978" fmla="*/ 665546 h 6858000"/>
              <a:gd name="connsiteX979" fmla="*/ 154042 w 7467600"/>
              <a:gd name="connsiteY979" fmla="*/ 261522 h 6858000"/>
              <a:gd name="connsiteX980" fmla="*/ 13550 w 7467600"/>
              <a:gd name="connsiteY980" fmla="*/ 158423 h 6858000"/>
              <a:gd name="connsiteX981" fmla="*/ 0 w 7467600"/>
              <a:gd name="connsiteY981" fmla="*/ 146618 h 6858000"/>
              <a:gd name="connsiteX982" fmla="*/ 0 w 7467600"/>
              <a:gd name="connsiteY982" fmla="*/ 59161 h 6858000"/>
              <a:gd name="connsiteX983" fmla="*/ 45427 w 7467600"/>
              <a:gd name="connsiteY983" fmla="*/ 101078 h 6858000"/>
              <a:gd name="connsiteX984" fmla="*/ 630103 w 7467600"/>
              <a:gd name="connsiteY984" fmla="*/ 485885 h 6858000"/>
              <a:gd name="connsiteX985" fmla="*/ 532040 w 7467600"/>
              <a:gd name="connsiteY985" fmla="*/ 399359 h 6858000"/>
              <a:gd name="connsiteX986" fmla="*/ 517618 w 7467600"/>
              <a:gd name="connsiteY986" fmla="*/ 385726 h 6858000"/>
              <a:gd name="connsiteX987" fmla="*/ 285074 w 7467600"/>
              <a:gd name="connsiteY987" fmla="*/ 182755 h 6858000"/>
              <a:gd name="connsiteX988" fmla="*/ 43151 w 7467600"/>
              <a:gd name="connsiteY988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312201 w 7467600"/>
              <a:gd name="connsiteY127" fmla="*/ 5128278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312201 w 7467600"/>
              <a:gd name="connsiteY131" fmla="*/ 5128278 h 6858000"/>
              <a:gd name="connsiteX132" fmla="*/ 1903353 w 7467600"/>
              <a:gd name="connsiteY132" fmla="*/ 5044827 h 6858000"/>
              <a:gd name="connsiteX133" fmla="*/ 1936931 w 7467600"/>
              <a:gd name="connsiteY133" fmla="*/ 5093954 h 6858000"/>
              <a:gd name="connsiteX134" fmla="*/ 2195868 w 7467600"/>
              <a:gd name="connsiteY134" fmla="*/ 5396574 h 6858000"/>
              <a:gd name="connsiteX135" fmla="*/ 2088852 w 7467600"/>
              <a:gd name="connsiteY135" fmla="*/ 5166123 h 6858000"/>
              <a:gd name="connsiteX136" fmla="*/ 1958241 w 7467600"/>
              <a:gd name="connsiteY136" fmla="*/ 5067955 h 6858000"/>
              <a:gd name="connsiteX137" fmla="*/ 1903353 w 7467600"/>
              <a:gd name="connsiteY137" fmla="*/ 5044827 h 6858000"/>
              <a:gd name="connsiteX138" fmla="*/ 1979378 w 7467600"/>
              <a:gd name="connsiteY138" fmla="*/ 4769504 h 6858000"/>
              <a:gd name="connsiteX139" fmla="*/ 2882120 w 7467600"/>
              <a:gd name="connsiteY139" fmla="*/ 5064547 h 6858000"/>
              <a:gd name="connsiteX140" fmla="*/ 2793103 w 7467600"/>
              <a:gd name="connsiteY140" fmla="*/ 5039699 h 6858000"/>
              <a:gd name="connsiteX141" fmla="*/ 2770041 w 7467600"/>
              <a:gd name="connsiteY141" fmla="*/ 5033634 h 6858000"/>
              <a:gd name="connsiteX142" fmla="*/ 1979378 w 7467600"/>
              <a:gd name="connsiteY142" fmla="*/ 4769504 h 6858000"/>
              <a:gd name="connsiteX143" fmla="*/ 1927410 w 7467600"/>
              <a:gd name="connsiteY143" fmla="*/ 4716164 h 6858000"/>
              <a:gd name="connsiteX144" fmla="*/ 1959587 w 7467600"/>
              <a:gd name="connsiteY144" fmla="*/ 4728849 h 6858000"/>
              <a:gd name="connsiteX145" fmla="*/ 2777707 w 7467600"/>
              <a:gd name="connsiteY145" fmla="*/ 5003991 h 6858000"/>
              <a:gd name="connsiteX146" fmla="*/ 2800768 w 7467600"/>
              <a:gd name="connsiteY146" fmla="*/ 5010056 h 6858000"/>
              <a:gd name="connsiteX147" fmla="*/ 2879408 w 7467600"/>
              <a:gd name="connsiteY147" fmla="*/ 5031590 h 6858000"/>
              <a:gd name="connsiteX148" fmla="*/ 2862295 w 7467600"/>
              <a:gd name="connsiteY148" fmla="*/ 5022958 h 6858000"/>
              <a:gd name="connsiteX149" fmla="*/ 2813343 w 7467600"/>
              <a:gd name="connsiteY149" fmla="*/ 4998369 h 6858000"/>
              <a:gd name="connsiteX150" fmla="*/ 2646245 w 7467600"/>
              <a:gd name="connsiteY150" fmla="*/ 4930999 h 6858000"/>
              <a:gd name="connsiteX151" fmla="*/ 1999243 w 7467600"/>
              <a:gd name="connsiteY151" fmla="*/ 4730524 h 6858000"/>
              <a:gd name="connsiteX152" fmla="*/ 1979527 w 7467600"/>
              <a:gd name="connsiteY152" fmla="*/ 4726651 h 6858000"/>
              <a:gd name="connsiteX153" fmla="*/ 1927410 w 7467600"/>
              <a:gd name="connsiteY153" fmla="*/ 4716164 h 6858000"/>
              <a:gd name="connsiteX154" fmla="*/ 1997014 w 7467600"/>
              <a:gd name="connsiteY154" fmla="*/ 4698007 h 6858000"/>
              <a:gd name="connsiteX155" fmla="*/ 2005458 w 7467600"/>
              <a:gd name="connsiteY155" fmla="*/ 4699540 h 6858000"/>
              <a:gd name="connsiteX156" fmla="*/ 2657186 w 7467600"/>
              <a:gd name="connsiteY156" fmla="*/ 4901687 h 6858000"/>
              <a:gd name="connsiteX157" fmla="*/ 2826662 w 7467600"/>
              <a:gd name="connsiteY157" fmla="*/ 4970362 h 6858000"/>
              <a:gd name="connsiteX158" fmla="*/ 2876100 w 7467600"/>
              <a:gd name="connsiteY158" fmla="*/ 4995397 h 6858000"/>
              <a:gd name="connsiteX159" fmla="*/ 3042600 w 7467600"/>
              <a:gd name="connsiteY159" fmla="*/ 5059532 h 6858000"/>
              <a:gd name="connsiteX160" fmla="*/ 1997014 w 7467600"/>
              <a:gd name="connsiteY160" fmla="*/ 4698007 h 6858000"/>
              <a:gd name="connsiteX161" fmla="*/ 2305292 w 7467600"/>
              <a:gd name="connsiteY161" fmla="*/ 4219492 h 6858000"/>
              <a:gd name="connsiteX162" fmla="*/ 3360922 w 7467600"/>
              <a:gd name="connsiteY162" fmla="*/ 4529373 h 6858000"/>
              <a:gd name="connsiteX163" fmla="*/ 3492420 w 7467600"/>
              <a:gd name="connsiteY163" fmla="*/ 4510145 h 6858000"/>
              <a:gd name="connsiteX164" fmla="*/ 3364086 w 7467600"/>
              <a:gd name="connsiteY164" fmla="*/ 4480340 h 6858000"/>
              <a:gd name="connsiteX165" fmla="*/ 3225818 w 7467600"/>
              <a:gd name="connsiteY165" fmla="*/ 4411822 h 6858000"/>
              <a:gd name="connsiteX166" fmla="*/ 3129696 w 7467600"/>
              <a:gd name="connsiteY166" fmla="*/ 4360704 h 6858000"/>
              <a:gd name="connsiteX167" fmla="*/ 2814545 w 7467600"/>
              <a:gd name="connsiteY167" fmla="*/ 4282955 h 6858000"/>
              <a:gd name="connsiteX168" fmla="*/ 2305292 w 7467600"/>
              <a:gd name="connsiteY168" fmla="*/ 4219492 h 6858000"/>
              <a:gd name="connsiteX169" fmla="*/ 2626982 w 7467600"/>
              <a:gd name="connsiteY169" fmla="*/ 4206450 h 6858000"/>
              <a:gd name="connsiteX170" fmla="*/ 2490617 w 7467600"/>
              <a:gd name="connsiteY170" fmla="*/ 4206951 h 6858000"/>
              <a:gd name="connsiteX171" fmla="*/ 2819869 w 7467600"/>
              <a:gd name="connsiteY171" fmla="*/ 4252936 h 6858000"/>
              <a:gd name="connsiteX172" fmla="*/ 3143018 w 7467600"/>
              <a:gd name="connsiteY172" fmla="*/ 4332698 h 6858000"/>
              <a:gd name="connsiteX173" fmla="*/ 3241520 w 7467600"/>
              <a:gd name="connsiteY173" fmla="*/ 4385112 h 6858000"/>
              <a:gd name="connsiteX174" fmla="*/ 3374575 w 7467600"/>
              <a:gd name="connsiteY174" fmla="*/ 4451517 h 6858000"/>
              <a:gd name="connsiteX175" fmla="*/ 3505221 w 7467600"/>
              <a:gd name="connsiteY175" fmla="*/ 4480757 h 6858000"/>
              <a:gd name="connsiteX176" fmla="*/ 2626982 w 7467600"/>
              <a:gd name="connsiteY176" fmla="*/ 4206450 h 6858000"/>
              <a:gd name="connsiteX177" fmla="*/ 1310106 w 7467600"/>
              <a:gd name="connsiteY177" fmla="*/ 3943217 h 6858000"/>
              <a:gd name="connsiteX178" fmla="*/ 854994 w 7467600"/>
              <a:gd name="connsiteY178" fmla="*/ 4399136 h 6858000"/>
              <a:gd name="connsiteX179" fmla="*/ 742462 w 7467600"/>
              <a:gd name="connsiteY179" fmla="*/ 4594648 h 6858000"/>
              <a:gd name="connsiteX180" fmla="*/ 820602 w 7467600"/>
              <a:gd name="connsiteY180" fmla="*/ 4485915 h 6858000"/>
              <a:gd name="connsiteX181" fmla="*/ 878295 w 7467600"/>
              <a:gd name="connsiteY181" fmla="*/ 4403594 h 6858000"/>
              <a:gd name="connsiteX182" fmla="*/ 1240607 w 7467600"/>
              <a:gd name="connsiteY182" fmla="*/ 4010401 h 6858000"/>
              <a:gd name="connsiteX183" fmla="*/ 1310106 w 7467600"/>
              <a:gd name="connsiteY183" fmla="*/ 3943217 h 6858000"/>
              <a:gd name="connsiteX184" fmla="*/ 1423113 w 7467600"/>
              <a:gd name="connsiteY184" fmla="*/ 3874565 h 6858000"/>
              <a:gd name="connsiteX185" fmla="*/ 1260565 w 7467600"/>
              <a:gd name="connsiteY185" fmla="*/ 4031982 h 6858000"/>
              <a:gd name="connsiteX186" fmla="*/ 901900 w 7467600"/>
              <a:gd name="connsiteY186" fmla="*/ 4421236 h 6858000"/>
              <a:gd name="connsiteX187" fmla="*/ 845044 w 7467600"/>
              <a:gd name="connsiteY187" fmla="*/ 4502436 h 6858000"/>
              <a:gd name="connsiteX188" fmla="*/ 685926 w 7467600"/>
              <a:gd name="connsiteY188" fmla="*/ 4703069 h 6858000"/>
              <a:gd name="connsiteX189" fmla="*/ 684248 w 7467600"/>
              <a:gd name="connsiteY189" fmla="*/ 4706721 h 6858000"/>
              <a:gd name="connsiteX190" fmla="*/ 1423113 w 7467600"/>
              <a:gd name="connsiteY190" fmla="*/ 3874565 h 6858000"/>
              <a:gd name="connsiteX191" fmla="*/ 3316479 w 7467600"/>
              <a:gd name="connsiteY191" fmla="*/ 3872136 h 6858000"/>
              <a:gd name="connsiteX192" fmla="*/ 3546806 w 7467600"/>
              <a:gd name="connsiteY192" fmla="*/ 4356139 h 6858000"/>
              <a:gd name="connsiteX193" fmla="*/ 3364433 w 7467600"/>
              <a:gd name="connsiteY193" fmla="*/ 3953121 h 6858000"/>
              <a:gd name="connsiteX194" fmla="*/ 3316479 w 7467600"/>
              <a:gd name="connsiteY194" fmla="*/ 3872136 h 6858000"/>
              <a:gd name="connsiteX195" fmla="*/ 3291335 w 7467600"/>
              <a:gd name="connsiteY195" fmla="*/ 3767420 h 6858000"/>
              <a:gd name="connsiteX196" fmla="*/ 3390805 w 7467600"/>
              <a:gd name="connsiteY196" fmla="*/ 3937163 h 6858000"/>
              <a:gd name="connsiteX197" fmla="*/ 3579062 w 7467600"/>
              <a:gd name="connsiteY197" fmla="*/ 4359040 h 6858000"/>
              <a:gd name="connsiteX198" fmla="*/ 3467355 w 7467600"/>
              <a:gd name="connsiteY198" fmla="*/ 3988130 h 6858000"/>
              <a:gd name="connsiteX199" fmla="*/ 3310753 w 7467600"/>
              <a:gd name="connsiteY199" fmla="*/ 3787140 h 6858000"/>
              <a:gd name="connsiteX200" fmla="*/ 3291335 w 7467600"/>
              <a:gd name="connsiteY200" fmla="*/ 3767420 h 6858000"/>
              <a:gd name="connsiteX201" fmla="*/ 1635889 w 7467600"/>
              <a:gd name="connsiteY201" fmla="*/ 3709494 h 6858000"/>
              <a:gd name="connsiteX202" fmla="*/ 1634800 w 7467600"/>
              <a:gd name="connsiteY202" fmla="*/ 3731111 h 6858000"/>
              <a:gd name="connsiteX203" fmla="*/ 1635889 w 7467600"/>
              <a:gd name="connsiteY203" fmla="*/ 3709494 h 6858000"/>
              <a:gd name="connsiteX204" fmla="*/ 1510397 w 7467600"/>
              <a:gd name="connsiteY204" fmla="*/ 3684705 h 6858000"/>
              <a:gd name="connsiteX205" fmla="*/ 1146550 w 7467600"/>
              <a:gd name="connsiteY205" fmla="*/ 3802012 h 6858000"/>
              <a:gd name="connsiteX206" fmla="*/ 698834 w 7467600"/>
              <a:gd name="connsiteY206" fmla="*/ 3952272 h 6858000"/>
              <a:gd name="connsiteX207" fmla="*/ 34256 w 7467600"/>
              <a:gd name="connsiteY207" fmla="*/ 4347603 h 6858000"/>
              <a:gd name="connsiteX208" fmla="*/ 527241 w 7467600"/>
              <a:gd name="connsiteY208" fmla="*/ 4065078 h 6858000"/>
              <a:gd name="connsiteX209" fmla="*/ 1510397 w 7467600"/>
              <a:gd name="connsiteY209" fmla="*/ 3684705 h 6858000"/>
              <a:gd name="connsiteX210" fmla="*/ 1313114 w 7467600"/>
              <a:gd name="connsiteY210" fmla="*/ 3655216 h 6858000"/>
              <a:gd name="connsiteX211" fmla="*/ 1109304 w 7467600"/>
              <a:gd name="connsiteY211" fmla="*/ 3669030 h 6858000"/>
              <a:gd name="connsiteX212" fmla="*/ 8129 w 7467600"/>
              <a:gd name="connsiteY212" fmla="*/ 4330519 h 6858000"/>
              <a:gd name="connsiteX213" fmla="*/ 687572 w 7467600"/>
              <a:gd name="connsiteY213" fmla="*/ 3925629 h 6858000"/>
              <a:gd name="connsiteX214" fmla="*/ 1138365 w 7467600"/>
              <a:gd name="connsiteY214" fmla="*/ 3774515 h 6858000"/>
              <a:gd name="connsiteX215" fmla="*/ 1505579 w 7467600"/>
              <a:gd name="connsiteY215" fmla="*/ 3655526 h 6858000"/>
              <a:gd name="connsiteX216" fmla="*/ 1313114 w 7467600"/>
              <a:gd name="connsiteY216" fmla="*/ 3655216 h 6858000"/>
              <a:gd name="connsiteX217" fmla="*/ 3655073 w 7467600"/>
              <a:gd name="connsiteY217" fmla="*/ 3650884 h 6858000"/>
              <a:gd name="connsiteX218" fmla="*/ 3989938 w 7467600"/>
              <a:gd name="connsiteY218" fmla="*/ 3991685 h 6858000"/>
              <a:gd name="connsiteX219" fmla="*/ 4393907 w 7467600"/>
              <a:gd name="connsiteY219" fmla="*/ 4261258 h 6858000"/>
              <a:gd name="connsiteX220" fmla="*/ 4648051 w 7467600"/>
              <a:gd name="connsiteY220" fmla="*/ 4374051 h 6858000"/>
              <a:gd name="connsiteX221" fmla="*/ 4383389 w 7467600"/>
              <a:gd name="connsiteY221" fmla="*/ 4184369 h 6858000"/>
              <a:gd name="connsiteX222" fmla="*/ 4165508 w 7467600"/>
              <a:gd name="connsiteY222" fmla="*/ 4035196 h 6858000"/>
              <a:gd name="connsiteX223" fmla="*/ 4068162 w 7467600"/>
              <a:gd name="connsiteY223" fmla="*/ 3953394 h 6858000"/>
              <a:gd name="connsiteX224" fmla="*/ 3981416 w 7467600"/>
              <a:gd name="connsiteY224" fmla="*/ 3880482 h 6858000"/>
              <a:gd name="connsiteX225" fmla="*/ 3800147 w 7467600"/>
              <a:gd name="connsiteY225" fmla="*/ 3749872 h 6858000"/>
              <a:gd name="connsiteX226" fmla="*/ 3655073 w 7467600"/>
              <a:gd name="connsiteY226" fmla="*/ 3650884 h 6858000"/>
              <a:gd name="connsiteX227" fmla="*/ 3670252 w 7467600"/>
              <a:gd name="connsiteY227" fmla="*/ 3622798 h 6858000"/>
              <a:gd name="connsiteX228" fmla="*/ 3817258 w 7467600"/>
              <a:gd name="connsiteY228" fmla="*/ 3723577 h 6858000"/>
              <a:gd name="connsiteX229" fmla="*/ 4000461 w 7467600"/>
              <a:gd name="connsiteY229" fmla="*/ 3855966 h 6858000"/>
              <a:gd name="connsiteX230" fmla="*/ 4088180 w 7467600"/>
              <a:gd name="connsiteY230" fmla="*/ 3929774 h 6858000"/>
              <a:gd name="connsiteX231" fmla="*/ 4184555 w 7467600"/>
              <a:gd name="connsiteY231" fmla="*/ 4010683 h 6858000"/>
              <a:gd name="connsiteX232" fmla="*/ 4399563 w 7467600"/>
              <a:gd name="connsiteY232" fmla="*/ 4158106 h 6858000"/>
              <a:gd name="connsiteX233" fmla="*/ 4684469 w 7467600"/>
              <a:gd name="connsiteY233" fmla="*/ 4364680 h 6858000"/>
              <a:gd name="connsiteX234" fmla="*/ 4690271 w 7467600"/>
              <a:gd name="connsiteY234" fmla="*/ 4370034 h 6858000"/>
              <a:gd name="connsiteX235" fmla="*/ 4136093 w 7467600"/>
              <a:gd name="connsiteY235" fmla="*/ 3858466 h 6858000"/>
              <a:gd name="connsiteX236" fmla="*/ 3670252 w 7467600"/>
              <a:gd name="connsiteY236" fmla="*/ 3622798 h 6858000"/>
              <a:gd name="connsiteX237" fmla="*/ 4440129 w 7467600"/>
              <a:gd name="connsiteY237" fmla="*/ 3448571 h 6858000"/>
              <a:gd name="connsiteX238" fmla="*/ 4856525 w 7467600"/>
              <a:gd name="connsiteY238" fmla="*/ 3915351 h 6858000"/>
              <a:gd name="connsiteX239" fmla="*/ 5059055 w 7467600"/>
              <a:gd name="connsiteY239" fmla="*/ 4108918 h 6858000"/>
              <a:gd name="connsiteX240" fmla="*/ 5290070 w 7467600"/>
              <a:gd name="connsiteY240" fmla="*/ 4263619 h 6858000"/>
              <a:gd name="connsiteX241" fmla="*/ 4834991 w 7467600"/>
              <a:gd name="connsiteY241" fmla="*/ 3830985 h 6858000"/>
              <a:gd name="connsiteX242" fmla="*/ 4440129 w 7467600"/>
              <a:gd name="connsiteY242" fmla="*/ 3448571 h 6858000"/>
              <a:gd name="connsiteX243" fmla="*/ 4441737 w 7467600"/>
              <a:gd name="connsiteY243" fmla="*/ 3399734 h 6858000"/>
              <a:gd name="connsiteX244" fmla="*/ 4431236 w 7467600"/>
              <a:gd name="connsiteY244" fmla="*/ 3400954 h 6858000"/>
              <a:gd name="connsiteX245" fmla="*/ 4557150 w 7467600"/>
              <a:gd name="connsiteY245" fmla="*/ 3510023 h 6858000"/>
              <a:gd name="connsiteX246" fmla="*/ 4856936 w 7467600"/>
              <a:gd name="connsiteY246" fmla="*/ 3809146 h 6858000"/>
              <a:gd name="connsiteX247" fmla="*/ 5111996 w 7467600"/>
              <a:gd name="connsiteY247" fmla="*/ 4065759 h 6858000"/>
              <a:gd name="connsiteX248" fmla="*/ 5388878 w 7467600"/>
              <a:gd name="connsiteY248" fmla="*/ 4300185 h 6858000"/>
              <a:gd name="connsiteX249" fmla="*/ 5425556 w 7467600"/>
              <a:gd name="connsiteY249" fmla="*/ 4308967 h 6858000"/>
              <a:gd name="connsiteX250" fmla="*/ 4943646 w 7467600"/>
              <a:gd name="connsiteY250" fmla="*/ 3822916 h 6858000"/>
              <a:gd name="connsiteX251" fmla="*/ 4594837 w 7467600"/>
              <a:gd name="connsiteY251" fmla="*/ 3532274 h 6858000"/>
              <a:gd name="connsiteX252" fmla="*/ 4441737 w 7467600"/>
              <a:gd name="connsiteY252" fmla="*/ 3399734 h 6858000"/>
              <a:gd name="connsiteX253" fmla="*/ 5425834 w 7467600"/>
              <a:gd name="connsiteY253" fmla="*/ 3162785 h 6858000"/>
              <a:gd name="connsiteX254" fmla="*/ 5401644 w 7467600"/>
              <a:gd name="connsiteY254" fmla="*/ 3617847 h 6858000"/>
              <a:gd name="connsiteX255" fmla="*/ 5467256 w 7467600"/>
              <a:gd name="connsiteY255" fmla="*/ 4175494 h 6858000"/>
              <a:gd name="connsiteX256" fmla="*/ 5448069 w 7467600"/>
              <a:gd name="connsiteY256" fmla="*/ 3567554 h 6858000"/>
              <a:gd name="connsiteX257" fmla="*/ 5425834 w 7467600"/>
              <a:gd name="connsiteY257" fmla="*/ 3162785 h 6858000"/>
              <a:gd name="connsiteX258" fmla="*/ 1318687 w 7467600"/>
              <a:gd name="connsiteY258" fmla="*/ 3113840 h 6858000"/>
              <a:gd name="connsiteX259" fmla="*/ 1066793 w 7467600"/>
              <a:gd name="connsiteY259" fmla="*/ 3212171 h 6858000"/>
              <a:gd name="connsiteX260" fmla="*/ 993319 w 7467600"/>
              <a:gd name="connsiteY260" fmla="*/ 3247648 h 6858000"/>
              <a:gd name="connsiteX261" fmla="*/ 853081 w 7467600"/>
              <a:gd name="connsiteY261" fmla="*/ 3312410 h 6858000"/>
              <a:gd name="connsiteX262" fmla="*/ 805957 w 7467600"/>
              <a:gd name="connsiteY262" fmla="*/ 3330443 h 6858000"/>
              <a:gd name="connsiteX263" fmla="*/ 1318687 w 7467600"/>
              <a:gd name="connsiteY263" fmla="*/ 3113840 h 6858000"/>
              <a:gd name="connsiteX264" fmla="*/ 5453702 w 7467600"/>
              <a:gd name="connsiteY264" fmla="*/ 3090882 h 6858000"/>
              <a:gd name="connsiteX265" fmla="*/ 5480135 w 7467600"/>
              <a:gd name="connsiteY265" fmla="*/ 3565802 h 6858000"/>
              <a:gd name="connsiteX266" fmla="*/ 5499023 w 7467600"/>
              <a:gd name="connsiteY266" fmla="*/ 4166310 h 6858000"/>
              <a:gd name="connsiteX267" fmla="*/ 5547022 w 7467600"/>
              <a:gd name="connsiteY267" fmla="*/ 3607838 h 6858000"/>
              <a:gd name="connsiteX268" fmla="*/ 5515964 w 7467600"/>
              <a:gd name="connsiteY268" fmla="*/ 3378541 h 6858000"/>
              <a:gd name="connsiteX269" fmla="*/ 5453702 w 7467600"/>
              <a:gd name="connsiteY269" fmla="*/ 3090882 h 6858000"/>
              <a:gd name="connsiteX270" fmla="*/ 1238695 w 7467600"/>
              <a:gd name="connsiteY270" fmla="*/ 3076820 h 6858000"/>
              <a:gd name="connsiteX271" fmla="*/ 716371 w 7467600"/>
              <a:gd name="connsiteY271" fmla="*/ 3293249 h 6858000"/>
              <a:gd name="connsiteX272" fmla="*/ 579522 w 7467600"/>
              <a:gd name="connsiteY272" fmla="*/ 3371759 h 6858000"/>
              <a:gd name="connsiteX273" fmla="*/ 600288 w 7467600"/>
              <a:gd name="connsiteY273" fmla="*/ 3365555 h 6858000"/>
              <a:gd name="connsiteX274" fmla="*/ 840692 w 7467600"/>
              <a:gd name="connsiteY274" fmla="*/ 3284921 h 6858000"/>
              <a:gd name="connsiteX275" fmla="*/ 979248 w 7467600"/>
              <a:gd name="connsiteY275" fmla="*/ 3221003 h 6858000"/>
              <a:gd name="connsiteX276" fmla="*/ 1053282 w 7467600"/>
              <a:gd name="connsiteY276" fmla="*/ 3185247 h 6858000"/>
              <a:gd name="connsiteX277" fmla="*/ 1320603 w 7467600"/>
              <a:gd name="connsiteY277" fmla="*/ 3081281 h 6858000"/>
              <a:gd name="connsiteX278" fmla="*/ 1238695 w 7467600"/>
              <a:gd name="connsiteY278" fmla="*/ 3076820 h 6858000"/>
              <a:gd name="connsiteX279" fmla="*/ 5425627 w 7467600"/>
              <a:gd name="connsiteY279" fmla="*/ 2954192 h 6858000"/>
              <a:gd name="connsiteX280" fmla="*/ 5470770 w 7467600"/>
              <a:gd name="connsiteY280" fmla="*/ 3005435 h 6858000"/>
              <a:gd name="connsiteX281" fmla="*/ 5519779 w 7467600"/>
              <a:gd name="connsiteY281" fmla="*/ 4359223 h 6858000"/>
              <a:gd name="connsiteX282" fmla="*/ 5520293 w 7467600"/>
              <a:gd name="connsiteY282" fmla="*/ 4360602 h 6858000"/>
              <a:gd name="connsiteX283" fmla="*/ 5767221 w 7467600"/>
              <a:gd name="connsiteY283" fmla="*/ 4665564 h 6858000"/>
              <a:gd name="connsiteX284" fmla="*/ 6937169 w 7467600"/>
              <a:gd name="connsiteY284" fmla="*/ 4815941 h 6858000"/>
              <a:gd name="connsiteX285" fmla="*/ 6953922 w 7467600"/>
              <a:gd name="connsiteY285" fmla="*/ 4890068 h 6858000"/>
              <a:gd name="connsiteX286" fmla="*/ 6071359 w 7467600"/>
              <a:gd name="connsiteY286" fmla="*/ 4770770 h 6858000"/>
              <a:gd name="connsiteX287" fmla="*/ 6038839 w 7467600"/>
              <a:gd name="connsiteY287" fmla="*/ 4764474 h 6858000"/>
              <a:gd name="connsiteX288" fmla="*/ 6038706 w 7467600"/>
              <a:gd name="connsiteY288" fmla="*/ 4763847 h 6858000"/>
              <a:gd name="connsiteX289" fmla="*/ 6037784 w 7467600"/>
              <a:gd name="connsiteY289" fmla="*/ 4764270 h 6858000"/>
              <a:gd name="connsiteX290" fmla="*/ 6038839 w 7467600"/>
              <a:gd name="connsiteY290" fmla="*/ 4764474 h 6858000"/>
              <a:gd name="connsiteX291" fmla="*/ 6040338 w 7467600"/>
              <a:gd name="connsiteY291" fmla="*/ 4771418 h 6858000"/>
              <a:gd name="connsiteX292" fmla="*/ 6024488 w 7467600"/>
              <a:gd name="connsiteY292" fmla="*/ 4809903 h 6858000"/>
              <a:gd name="connsiteX293" fmla="*/ 5599771 w 7467600"/>
              <a:gd name="connsiteY293" fmla="*/ 5509652 h 6858000"/>
              <a:gd name="connsiteX294" fmla="*/ 5548843 w 7467600"/>
              <a:gd name="connsiteY294" fmla="*/ 5563845 h 6858000"/>
              <a:gd name="connsiteX295" fmla="*/ 5940952 w 7467600"/>
              <a:gd name="connsiteY295" fmla="*/ 6250028 h 6858000"/>
              <a:gd name="connsiteX296" fmla="*/ 6043441 w 7467600"/>
              <a:gd name="connsiteY296" fmla="*/ 6665847 h 6858000"/>
              <a:gd name="connsiteX297" fmla="*/ 6093432 w 7467600"/>
              <a:gd name="connsiteY297" fmla="*/ 6858000 h 6858000"/>
              <a:gd name="connsiteX298" fmla="*/ 6034344 w 7467600"/>
              <a:gd name="connsiteY298" fmla="*/ 6858000 h 6858000"/>
              <a:gd name="connsiteX299" fmla="*/ 6026679 w 7467600"/>
              <a:gd name="connsiteY299" fmla="*/ 6836959 h 6858000"/>
              <a:gd name="connsiteX300" fmla="*/ 5800441 w 7467600"/>
              <a:gd name="connsiteY300" fmla="*/ 6335286 h 6858000"/>
              <a:gd name="connsiteX301" fmla="*/ 5526562 w 7467600"/>
              <a:gd name="connsiteY301" fmla="*/ 5705388 h 6858000"/>
              <a:gd name="connsiteX302" fmla="*/ 5519640 w 7467600"/>
              <a:gd name="connsiteY302" fmla="*/ 5683774 h 6858000"/>
              <a:gd name="connsiteX303" fmla="*/ 5844559 w 7467600"/>
              <a:gd name="connsiteY303" fmla="*/ 6553349 h 6858000"/>
              <a:gd name="connsiteX304" fmla="*/ 5975994 w 7467600"/>
              <a:gd name="connsiteY304" fmla="*/ 6858000 h 6858000"/>
              <a:gd name="connsiteX305" fmla="*/ 5898547 w 7467600"/>
              <a:gd name="connsiteY305" fmla="*/ 6858000 h 6858000"/>
              <a:gd name="connsiteX306" fmla="*/ 5682041 w 7467600"/>
              <a:gd name="connsiteY306" fmla="*/ 6355860 h 6858000"/>
              <a:gd name="connsiteX307" fmla="*/ 5461758 w 7467600"/>
              <a:gd name="connsiteY307" fmla="*/ 5820220 h 6858000"/>
              <a:gd name="connsiteX308" fmla="*/ 5237282 w 7467600"/>
              <a:gd name="connsiteY308" fmla="*/ 6579086 h 6858000"/>
              <a:gd name="connsiteX309" fmla="*/ 5115009 w 7467600"/>
              <a:gd name="connsiteY309" fmla="*/ 6858000 h 6858000"/>
              <a:gd name="connsiteX310" fmla="*/ 5028074 w 7467600"/>
              <a:gd name="connsiteY310" fmla="*/ 6858000 h 6858000"/>
              <a:gd name="connsiteX311" fmla="*/ 5079508 w 7467600"/>
              <a:gd name="connsiteY311" fmla="*/ 6749074 h 6858000"/>
              <a:gd name="connsiteX312" fmla="*/ 5371846 w 7467600"/>
              <a:gd name="connsiteY312" fmla="*/ 5924413 h 6858000"/>
              <a:gd name="connsiteX313" fmla="*/ 5270512 w 7467600"/>
              <a:gd name="connsiteY313" fmla="*/ 6138975 h 6858000"/>
              <a:gd name="connsiteX314" fmla="*/ 5062409 w 7467600"/>
              <a:gd name="connsiteY314" fmla="*/ 6653544 h 6858000"/>
              <a:gd name="connsiteX315" fmla="*/ 5036628 w 7467600"/>
              <a:gd name="connsiteY315" fmla="*/ 6754247 h 6858000"/>
              <a:gd name="connsiteX316" fmla="*/ 5009112 w 7467600"/>
              <a:gd name="connsiteY316" fmla="*/ 6858000 h 6858000"/>
              <a:gd name="connsiteX317" fmla="*/ 4976679 w 7467600"/>
              <a:gd name="connsiteY317" fmla="*/ 6858000 h 6858000"/>
              <a:gd name="connsiteX318" fmla="*/ 5006537 w 7467600"/>
              <a:gd name="connsiteY318" fmla="*/ 6747068 h 6858000"/>
              <a:gd name="connsiteX319" fmla="*/ 5032723 w 7467600"/>
              <a:gd name="connsiteY319" fmla="*/ 6644957 h 6858000"/>
              <a:gd name="connsiteX320" fmla="*/ 5242949 w 7467600"/>
              <a:gd name="connsiteY320" fmla="*/ 6125175 h 6858000"/>
              <a:gd name="connsiteX321" fmla="*/ 5286321 w 7467600"/>
              <a:gd name="connsiteY321" fmla="*/ 6033555 h 6858000"/>
              <a:gd name="connsiteX322" fmla="*/ 5008210 w 7467600"/>
              <a:gd name="connsiteY322" fmla="*/ 6649194 h 6858000"/>
              <a:gd name="connsiteX323" fmla="*/ 4986321 w 7467600"/>
              <a:gd name="connsiteY323" fmla="*/ 6765687 h 6858000"/>
              <a:gd name="connsiteX324" fmla="*/ 4973474 w 7467600"/>
              <a:gd name="connsiteY324" fmla="*/ 6858000 h 6858000"/>
              <a:gd name="connsiteX325" fmla="*/ 4907178 w 7467600"/>
              <a:gd name="connsiteY325" fmla="*/ 6858000 h 6858000"/>
              <a:gd name="connsiteX326" fmla="*/ 4910810 w 7467600"/>
              <a:gd name="connsiteY326" fmla="*/ 6829660 h 6858000"/>
              <a:gd name="connsiteX327" fmla="*/ 4987461 w 7467600"/>
              <a:gd name="connsiteY327" fmla="*/ 6432994 h 6858000"/>
              <a:gd name="connsiteX328" fmla="*/ 5179262 w 7467600"/>
              <a:gd name="connsiteY328" fmla="*/ 6035044 h 6858000"/>
              <a:gd name="connsiteX329" fmla="*/ 4689678 w 7467600"/>
              <a:gd name="connsiteY329" fmla="*/ 6440241 h 6858000"/>
              <a:gd name="connsiteX330" fmla="*/ 4477543 w 7467600"/>
              <a:gd name="connsiteY330" fmla="*/ 6674836 h 6858000"/>
              <a:gd name="connsiteX331" fmla="*/ 4329957 w 7467600"/>
              <a:gd name="connsiteY331" fmla="*/ 6858000 h 6858000"/>
              <a:gd name="connsiteX332" fmla="*/ 4218595 w 7467600"/>
              <a:gd name="connsiteY332" fmla="*/ 6858000 h 6858000"/>
              <a:gd name="connsiteX333" fmla="*/ 4368888 w 7467600"/>
              <a:gd name="connsiteY333" fmla="*/ 6668412 h 6858000"/>
              <a:gd name="connsiteX334" fmla="*/ 4563091 w 7467600"/>
              <a:gd name="connsiteY334" fmla="*/ 6442508 h 6858000"/>
              <a:gd name="connsiteX335" fmla="*/ 5387324 w 7467600"/>
              <a:gd name="connsiteY335" fmla="*/ 5705830 h 6858000"/>
              <a:gd name="connsiteX336" fmla="*/ 5073620 w 7467600"/>
              <a:gd name="connsiteY336" fmla="*/ 5955437 h 6858000"/>
              <a:gd name="connsiteX337" fmla="*/ 4689789 w 7467600"/>
              <a:gd name="connsiteY337" fmla="*/ 6268382 h 6858000"/>
              <a:gd name="connsiteX338" fmla="*/ 4418722 w 7467600"/>
              <a:gd name="connsiteY338" fmla="*/ 6570886 h 6858000"/>
              <a:gd name="connsiteX339" fmla="*/ 4214944 w 7467600"/>
              <a:gd name="connsiteY339" fmla="*/ 6858000 h 6858000"/>
              <a:gd name="connsiteX340" fmla="*/ 4177898 w 7467600"/>
              <a:gd name="connsiteY340" fmla="*/ 6858000 h 6858000"/>
              <a:gd name="connsiteX341" fmla="*/ 4391597 w 7467600"/>
              <a:gd name="connsiteY341" fmla="*/ 6556370 h 6858000"/>
              <a:gd name="connsiteX342" fmla="*/ 4668889 w 7467600"/>
              <a:gd name="connsiteY342" fmla="*/ 6246399 h 6858000"/>
              <a:gd name="connsiteX343" fmla="*/ 5055427 w 7467600"/>
              <a:gd name="connsiteY343" fmla="*/ 5931476 h 6858000"/>
              <a:gd name="connsiteX344" fmla="*/ 5371814 w 7467600"/>
              <a:gd name="connsiteY344" fmla="*/ 5678975 h 6858000"/>
              <a:gd name="connsiteX345" fmla="*/ 4987918 w 7467600"/>
              <a:gd name="connsiteY345" fmla="*/ 5838701 h 6858000"/>
              <a:gd name="connsiteX346" fmla="*/ 4317146 w 7467600"/>
              <a:gd name="connsiteY346" fmla="*/ 6587716 h 6858000"/>
              <a:gd name="connsiteX347" fmla="*/ 4171627 w 7467600"/>
              <a:gd name="connsiteY347" fmla="*/ 6858000 h 6858000"/>
              <a:gd name="connsiteX348" fmla="*/ 4081585 w 7467600"/>
              <a:gd name="connsiteY348" fmla="*/ 6858000 h 6858000"/>
              <a:gd name="connsiteX349" fmla="*/ 4238603 w 7467600"/>
              <a:gd name="connsiteY349" fmla="*/ 6559341 h 6858000"/>
              <a:gd name="connsiteX350" fmla="*/ 4778333 w 7467600"/>
              <a:gd name="connsiteY350" fmla="*/ 5873626 h 6858000"/>
              <a:gd name="connsiteX351" fmla="*/ 5414185 w 7467600"/>
              <a:gd name="connsiteY351" fmla="*/ 5573882 h 6858000"/>
              <a:gd name="connsiteX352" fmla="*/ 5959648 w 7467600"/>
              <a:gd name="connsiteY352" fmla="*/ 4760797 h 6858000"/>
              <a:gd name="connsiteX353" fmla="*/ 5355019 w 7467600"/>
              <a:gd name="connsiteY353" fmla="*/ 4734672 h 6858000"/>
              <a:gd name="connsiteX354" fmla="*/ 5083565 w 7467600"/>
              <a:gd name="connsiteY354" fmla="*/ 5179121 h 6858000"/>
              <a:gd name="connsiteX355" fmla="*/ 4713577 w 7467600"/>
              <a:gd name="connsiteY355" fmla="*/ 5616803 h 6858000"/>
              <a:gd name="connsiteX356" fmla="*/ 3989559 w 7467600"/>
              <a:gd name="connsiteY356" fmla="*/ 6145945 h 6858000"/>
              <a:gd name="connsiteX357" fmla="*/ 3939824 w 7467600"/>
              <a:gd name="connsiteY357" fmla="*/ 6066900 h 6858000"/>
              <a:gd name="connsiteX358" fmla="*/ 4584537 w 7467600"/>
              <a:gd name="connsiteY358" fmla="*/ 5324826 h 6858000"/>
              <a:gd name="connsiteX359" fmla="*/ 5037105 w 7467600"/>
              <a:gd name="connsiteY359" fmla="*/ 5088765 h 6858000"/>
              <a:gd name="connsiteX360" fmla="*/ 5039930 w 7467600"/>
              <a:gd name="connsiteY360" fmla="*/ 5089585 h 6858000"/>
              <a:gd name="connsiteX361" fmla="*/ 5263764 w 7467600"/>
              <a:gd name="connsiteY361" fmla="*/ 4735525 h 6858000"/>
              <a:gd name="connsiteX362" fmla="*/ 4086300 w 7467600"/>
              <a:gd name="connsiteY362" fmla="*/ 4884599 h 6858000"/>
              <a:gd name="connsiteX363" fmla="*/ 4085485 w 7467600"/>
              <a:gd name="connsiteY363" fmla="*/ 4899070 h 6858000"/>
              <a:gd name="connsiteX364" fmla="*/ 3871915 w 7467600"/>
              <a:gd name="connsiteY364" fmla="*/ 5253645 h 6858000"/>
              <a:gd name="connsiteX365" fmla="*/ 3799374 w 7467600"/>
              <a:gd name="connsiteY365" fmla="*/ 5466127 h 6858000"/>
              <a:gd name="connsiteX366" fmla="*/ 3498850 w 7467600"/>
              <a:gd name="connsiteY366" fmla="*/ 6661888 h 6858000"/>
              <a:gd name="connsiteX367" fmla="*/ 3399216 w 7467600"/>
              <a:gd name="connsiteY367" fmla="*/ 6858000 h 6858000"/>
              <a:gd name="connsiteX368" fmla="*/ 3303688 w 7467600"/>
              <a:gd name="connsiteY368" fmla="*/ 6858000 h 6858000"/>
              <a:gd name="connsiteX369" fmla="*/ 3391774 w 7467600"/>
              <a:gd name="connsiteY369" fmla="*/ 6697181 h 6858000"/>
              <a:gd name="connsiteX370" fmla="*/ 3735540 w 7467600"/>
              <a:gd name="connsiteY370" fmla="*/ 5546923 h 6858000"/>
              <a:gd name="connsiteX371" fmla="*/ 3729438 w 7467600"/>
              <a:gd name="connsiteY371" fmla="*/ 5569058 h 6858000"/>
              <a:gd name="connsiteX372" fmla="*/ 3707782 w 7467600"/>
              <a:gd name="connsiteY372" fmla="*/ 5644908 h 6858000"/>
              <a:gd name="connsiteX373" fmla="*/ 3583827 w 7467600"/>
              <a:gd name="connsiteY373" fmla="*/ 6039215 h 6858000"/>
              <a:gd name="connsiteX374" fmla="*/ 3547861 w 7467600"/>
              <a:gd name="connsiteY374" fmla="*/ 6129609 h 6858000"/>
              <a:gd name="connsiteX375" fmla="*/ 3490905 w 7467600"/>
              <a:gd name="connsiteY375" fmla="*/ 6277660 h 6858000"/>
              <a:gd name="connsiteX376" fmla="*/ 3455859 w 7467600"/>
              <a:gd name="connsiteY376" fmla="*/ 6391301 h 6858000"/>
              <a:gd name="connsiteX377" fmla="*/ 3429112 w 7467600"/>
              <a:gd name="connsiteY377" fmla="*/ 6479469 h 6858000"/>
              <a:gd name="connsiteX378" fmla="*/ 3304862 w 7467600"/>
              <a:gd name="connsiteY378" fmla="*/ 6796476 h 6858000"/>
              <a:gd name="connsiteX379" fmla="*/ 3276071 w 7467600"/>
              <a:gd name="connsiteY379" fmla="*/ 6858000 h 6858000"/>
              <a:gd name="connsiteX380" fmla="*/ 3240805 w 7467600"/>
              <a:gd name="connsiteY380" fmla="*/ 6858000 h 6858000"/>
              <a:gd name="connsiteX381" fmla="*/ 3275917 w 7467600"/>
              <a:gd name="connsiteY381" fmla="*/ 6783192 h 6858000"/>
              <a:gd name="connsiteX382" fmla="*/ 3399358 w 7467600"/>
              <a:gd name="connsiteY382" fmla="*/ 6469011 h 6858000"/>
              <a:gd name="connsiteX383" fmla="*/ 3425650 w 7467600"/>
              <a:gd name="connsiteY383" fmla="*/ 6381333 h 6858000"/>
              <a:gd name="connsiteX384" fmla="*/ 3460661 w 7467600"/>
              <a:gd name="connsiteY384" fmla="*/ 6266763 h 6858000"/>
              <a:gd name="connsiteX385" fmla="*/ 3518021 w 7467600"/>
              <a:gd name="connsiteY385" fmla="*/ 6117298 h 6858000"/>
              <a:gd name="connsiteX386" fmla="*/ 3554035 w 7467600"/>
              <a:gd name="connsiteY386" fmla="*/ 6027832 h 6858000"/>
              <a:gd name="connsiteX387" fmla="*/ 3677174 w 7467600"/>
              <a:gd name="connsiteY387" fmla="*/ 5636351 h 6858000"/>
              <a:gd name="connsiteX388" fmla="*/ 3698819 w 7467600"/>
              <a:gd name="connsiteY388" fmla="*/ 5560503 h 6858000"/>
              <a:gd name="connsiteX389" fmla="*/ 3702094 w 7467600"/>
              <a:gd name="connsiteY389" fmla="*/ 5549194 h 6858000"/>
              <a:gd name="connsiteX390" fmla="*/ 3398355 w 7467600"/>
              <a:gd name="connsiteY390" fmla="*/ 6094603 h 6858000"/>
              <a:gd name="connsiteX391" fmla="*/ 3193941 w 7467600"/>
              <a:gd name="connsiteY391" fmla="*/ 6798775 h 6858000"/>
              <a:gd name="connsiteX392" fmla="*/ 3184140 w 7467600"/>
              <a:gd name="connsiteY392" fmla="*/ 6858000 h 6858000"/>
              <a:gd name="connsiteX393" fmla="*/ 3099978 w 7467600"/>
              <a:gd name="connsiteY393" fmla="*/ 6858000 h 6858000"/>
              <a:gd name="connsiteX394" fmla="*/ 3101556 w 7467600"/>
              <a:gd name="connsiteY394" fmla="*/ 6843337 h 6858000"/>
              <a:gd name="connsiteX395" fmla="*/ 3370162 w 7467600"/>
              <a:gd name="connsiteY395" fmla="*/ 5785550 h 6858000"/>
              <a:gd name="connsiteX396" fmla="*/ 3746477 w 7467600"/>
              <a:gd name="connsiteY396" fmla="*/ 5377889 h 6858000"/>
              <a:gd name="connsiteX397" fmla="*/ 3863399 w 7467600"/>
              <a:gd name="connsiteY397" fmla="*/ 5087257 h 6858000"/>
              <a:gd name="connsiteX398" fmla="*/ 3968712 w 7467600"/>
              <a:gd name="connsiteY398" fmla="*/ 4913989 h 6858000"/>
              <a:gd name="connsiteX399" fmla="*/ 2792390 w 7467600"/>
              <a:gd name="connsiteY399" fmla="*/ 5382974 h 6858000"/>
              <a:gd name="connsiteX400" fmla="*/ 2714982 w 7467600"/>
              <a:gd name="connsiteY400" fmla="*/ 5427051 h 6858000"/>
              <a:gd name="connsiteX401" fmla="*/ 2813361 w 7467600"/>
              <a:gd name="connsiteY401" fmla="*/ 6023912 h 6858000"/>
              <a:gd name="connsiteX402" fmla="*/ 2688430 w 7467600"/>
              <a:gd name="connsiteY402" fmla="*/ 6801564 h 6858000"/>
              <a:gd name="connsiteX403" fmla="*/ 2629626 w 7467600"/>
              <a:gd name="connsiteY403" fmla="*/ 6763394 h 6858000"/>
              <a:gd name="connsiteX404" fmla="*/ 2565328 w 7467600"/>
              <a:gd name="connsiteY404" fmla="*/ 5516399 h 6858000"/>
              <a:gd name="connsiteX405" fmla="*/ 1922999 w 7467600"/>
              <a:gd name="connsiteY405" fmla="*/ 5980343 h 6858000"/>
              <a:gd name="connsiteX406" fmla="*/ 1950261 w 7467600"/>
              <a:gd name="connsiteY406" fmla="*/ 6405858 h 6858000"/>
              <a:gd name="connsiteX407" fmla="*/ 2365554 w 7467600"/>
              <a:gd name="connsiteY407" fmla="*/ 6759107 h 6858000"/>
              <a:gd name="connsiteX408" fmla="*/ 2424142 w 7467600"/>
              <a:gd name="connsiteY408" fmla="*/ 6858000 h 6858000"/>
              <a:gd name="connsiteX409" fmla="*/ 2395994 w 7467600"/>
              <a:gd name="connsiteY409" fmla="*/ 6858000 h 6858000"/>
              <a:gd name="connsiteX410" fmla="*/ 2392863 w 7467600"/>
              <a:gd name="connsiteY410" fmla="*/ 6852964 h 6858000"/>
              <a:gd name="connsiteX411" fmla="*/ 2017589 w 7467600"/>
              <a:gd name="connsiteY411" fmla="*/ 6493982 h 6858000"/>
              <a:gd name="connsiteX412" fmla="*/ 2147336 w 7467600"/>
              <a:gd name="connsiteY412" fmla="*/ 6594052 h 6858000"/>
              <a:gd name="connsiteX413" fmla="*/ 2207047 w 7467600"/>
              <a:gd name="connsiteY413" fmla="*/ 6654540 h 6858000"/>
              <a:gd name="connsiteX414" fmla="*/ 2299106 w 7467600"/>
              <a:gd name="connsiteY414" fmla="*/ 6778931 h 6858000"/>
              <a:gd name="connsiteX415" fmla="*/ 2314430 w 7467600"/>
              <a:gd name="connsiteY415" fmla="*/ 6801144 h 6858000"/>
              <a:gd name="connsiteX416" fmla="*/ 2352406 w 7467600"/>
              <a:gd name="connsiteY416" fmla="*/ 6858000 h 6858000"/>
              <a:gd name="connsiteX417" fmla="*/ 2314492 w 7467600"/>
              <a:gd name="connsiteY417" fmla="*/ 6858000 h 6858000"/>
              <a:gd name="connsiteX418" fmla="*/ 2288095 w 7467600"/>
              <a:gd name="connsiteY418" fmla="*/ 6818030 h 6858000"/>
              <a:gd name="connsiteX419" fmla="*/ 2272768 w 7467600"/>
              <a:gd name="connsiteY419" fmla="*/ 6795822 h 6858000"/>
              <a:gd name="connsiteX420" fmla="*/ 2182715 w 7467600"/>
              <a:gd name="connsiteY420" fmla="*/ 6675071 h 6858000"/>
              <a:gd name="connsiteX421" fmla="*/ 2032061 w 7467600"/>
              <a:gd name="connsiteY421" fmla="*/ 6541380 h 6858000"/>
              <a:gd name="connsiteX422" fmla="*/ 2257220 w 7467600"/>
              <a:gd name="connsiteY422" fmla="*/ 6826257 h 6858000"/>
              <a:gd name="connsiteX423" fmla="*/ 2281324 w 7467600"/>
              <a:gd name="connsiteY423" fmla="*/ 6858000 h 6858000"/>
              <a:gd name="connsiteX424" fmla="*/ 2242860 w 7467600"/>
              <a:gd name="connsiteY424" fmla="*/ 6858000 h 6858000"/>
              <a:gd name="connsiteX425" fmla="*/ 2232818 w 7467600"/>
              <a:gd name="connsiteY425" fmla="*/ 6844926 h 6858000"/>
              <a:gd name="connsiteX426" fmla="*/ 1990172 w 7467600"/>
              <a:gd name="connsiteY426" fmla="*/ 6542121 h 6858000"/>
              <a:gd name="connsiteX427" fmla="*/ 2124090 w 7467600"/>
              <a:gd name="connsiteY427" fmla="*/ 6761017 h 6858000"/>
              <a:gd name="connsiteX428" fmla="*/ 2200380 w 7467600"/>
              <a:gd name="connsiteY428" fmla="*/ 6858000 h 6858000"/>
              <a:gd name="connsiteX429" fmla="*/ 2147507 w 7467600"/>
              <a:gd name="connsiteY429" fmla="*/ 6858000 h 6858000"/>
              <a:gd name="connsiteX430" fmla="*/ 2070668 w 7467600"/>
              <a:gd name="connsiteY430" fmla="*/ 6761520 h 6858000"/>
              <a:gd name="connsiteX431" fmla="*/ 1975142 w 7467600"/>
              <a:gd name="connsiteY431" fmla="*/ 6585570 h 6858000"/>
              <a:gd name="connsiteX432" fmla="*/ 2050035 w 7467600"/>
              <a:gd name="connsiteY432" fmla="*/ 6813345 h 6858000"/>
              <a:gd name="connsiteX433" fmla="*/ 2063025 w 7467600"/>
              <a:gd name="connsiteY433" fmla="*/ 6858000 h 6858000"/>
              <a:gd name="connsiteX434" fmla="*/ 2021675 w 7467600"/>
              <a:gd name="connsiteY434" fmla="*/ 6858000 h 6858000"/>
              <a:gd name="connsiteX435" fmla="*/ 2019308 w 7467600"/>
              <a:gd name="connsiteY435" fmla="*/ 6847118 h 6858000"/>
              <a:gd name="connsiteX436" fmla="*/ 1938835 w 7467600"/>
              <a:gd name="connsiteY436" fmla="*/ 6551160 h 6858000"/>
              <a:gd name="connsiteX437" fmla="*/ 1953230 w 7467600"/>
              <a:gd name="connsiteY437" fmla="*/ 6759699 h 6858000"/>
              <a:gd name="connsiteX438" fmla="*/ 1956763 w 7467600"/>
              <a:gd name="connsiteY438" fmla="*/ 6778191 h 6858000"/>
              <a:gd name="connsiteX439" fmla="*/ 1967925 w 7467600"/>
              <a:gd name="connsiteY439" fmla="*/ 6858000 h 6858000"/>
              <a:gd name="connsiteX440" fmla="*/ 1936622 w 7467600"/>
              <a:gd name="connsiteY440" fmla="*/ 6858000 h 6858000"/>
              <a:gd name="connsiteX441" fmla="*/ 1926261 w 7467600"/>
              <a:gd name="connsiteY441" fmla="*/ 6784064 h 6858000"/>
              <a:gd name="connsiteX442" fmla="*/ 1922724 w 7467600"/>
              <a:gd name="connsiteY442" fmla="*/ 6765577 h 6858000"/>
              <a:gd name="connsiteX443" fmla="*/ 1904650 w 7467600"/>
              <a:gd name="connsiteY443" fmla="*/ 6639616 h 6858000"/>
              <a:gd name="connsiteX444" fmla="*/ 1885273 w 7467600"/>
              <a:gd name="connsiteY444" fmla="*/ 6858000 h 6858000"/>
              <a:gd name="connsiteX445" fmla="*/ 1854363 w 7467600"/>
              <a:gd name="connsiteY445" fmla="*/ 6858000 h 6858000"/>
              <a:gd name="connsiteX446" fmla="*/ 1880391 w 7467600"/>
              <a:gd name="connsiteY446" fmla="*/ 6603796 h 6858000"/>
              <a:gd name="connsiteX447" fmla="*/ 1818273 w 7467600"/>
              <a:gd name="connsiteY447" fmla="*/ 6715729 h 6858000"/>
              <a:gd name="connsiteX448" fmla="*/ 1794691 w 7467600"/>
              <a:gd name="connsiteY448" fmla="*/ 6843239 h 6858000"/>
              <a:gd name="connsiteX449" fmla="*/ 1794914 w 7467600"/>
              <a:gd name="connsiteY449" fmla="*/ 6858000 h 6858000"/>
              <a:gd name="connsiteX450" fmla="*/ 1746128 w 7467600"/>
              <a:gd name="connsiteY450" fmla="*/ 6858000 h 6858000"/>
              <a:gd name="connsiteX451" fmla="*/ 1753934 w 7467600"/>
              <a:gd name="connsiteY451" fmla="*/ 6724796 h 6858000"/>
              <a:gd name="connsiteX452" fmla="*/ 1792053 w 7467600"/>
              <a:gd name="connsiteY452" fmla="*/ 6572396 h 6858000"/>
              <a:gd name="connsiteX453" fmla="*/ 1862248 w 7467600"/>
              <a:gd name="connsiteY453" fmla="*/ 6266397 h 6858000"/>
              <a:gd name="connsiteX454" fmla="*/ 1862250 w 7467600"/>
              <a:gd name="connsiteY454" fmla="*/ 6033531 h 6858000"/>
              <a:gd name="connsiteX455" fmla="*/ 1211999 w 7467600"/>
              <a:gd name="connsiteY455" fmla="*/ 6683610 h 6858000"/>
              <a:gd name="connsiteX456" fmla="*/ 1213266 w 7467600"/>
              <a:gd name="connsiteY456" fmla="*/ 6691947 h 6858000"/>
              <a:gd name="connsiteX457" fmla="*/ 1203370 w 7467600"/>
              <a:gd name="connsiteY457" fmla="*/ 6850676 h 6858000"/>
              <a:gd name="connsiteX458" fmla="*/ 1203671 w 7467600"/>
              <a:gd name="connsiteY458" fmla="*/ 6858000 h 6858000"/>
              <a:gd name="connsiteX459" fmla="*/ 1143180 w 7467600"/>
              <a:gd name="connsiteY459" fmla="*/ 6858000 h 6858000"/>
              <a:gd name="connsiteX460" fmla="*/ 1142176 w 7467600"/>
              <a:gd name="connsiteY460" fmla="*/ 6766045 h 6858000"/>
              <a:gd name="connsiteX461" fmla="*/ 1067484 w 7467600"/>
              <a:gd name="connsiteY461" fmla="*/ 6858000 h 6858000"/>
              <a:gd name="connsiteX462" fmla="*/ 953928 w 7467600"/>
              <a:gd name="connsiteY462" fmla="*/ 6858000 h 6858000"/>
              <a:gd name="connsiteX463" fmla="*/ 959715 w 7467600"/>
              <a:gd name="connsiteY463" fmla="*/ 6850185 h 6858000"/>
              <a:gd name="connsiteX464" fmla="*/ 1483788 w 7467600"/>
              <a:gd name="connsiteY464" fmla="*/ 6259174 h 6858000"/>
              <a:gd name="connsiteX465" fmla="*/ 1100671 w 7467600"/>
              <a:gd name="connsiteY465" fmla="*/ 6252137 h 6858000"/>
              <a:gd name="connsiteX466" fmla="*/ 1090144 w 7467600"/>
              <a:gd name="connsiteY466" fmla="*/ 6256748 h 6858000"/>
              <a:gd name="connsiteX467" fmla="*/ 1095872 w 7467600"/>
              <a:gd name="connsiteY467" fmla="*/ 6271892 h 6858000"/>
              <a:gd name="connsiteX468" fmla="*/ 262785 w 7467600"/>
              <a:gd name="connsiteY468" fmla="*/ 6845450 h 6858000"/>
              <a:gd name="connsiteX469" fmla="*/ 209968 w 7467600"/>
              <a:gd name="connsiteY469" fmla="*/ 6770713 h 6858000"/>
              <a:gd name="connsiteX470" fmla="*/ 873460 w 7467600"/>
              <a:gd name="connsiteY470" fmla="*/ 6253768 h 6858000"/>
              <a:gd name="connsiteX471" fmla="*/ 192686 w 7467600"/>
              <a:gd name="connsiteY471" fmla="*/ 5849257 h 6858000"/>
              <a:gd name="connsiteX472" fmla="*/ 4696 w 7467600"/>
              <a:gd name="connsiteY472" fmla="*/ 5697668 h 6858000"/>
              <a:gd name="connsiteX473" fmla="*/ 0 w 7467600"/>
              <a:gd name="connsiteY473" fmla="*/ 5689984 h 6858000"/>
              <a:gd name="connsiteX474" fmla="*/ 0 w 7467600"/>
              <a:gd name="connsiteY474" fmla="*/ 5513472 h 6858000"/>
              <a:gd name="connsiteX475" fmla="*/ 174101 w 7467600"/>
              <a:gd name="connsiteY475" fmla="*/ 5620277 h 6858000"/>
              <a:gd name="connsiteX476" fmla="*/ 891800 w 7467600"/>
              <a:gd name="connsiteY476" fmla="*/ 6036935 h 6858000"/>
              <a:gd name="connsiteX477" fmla="*/ 1072219 w 7467600"/>
              <a:gd name="connsiteY477" fmla="*/ 6169443 h 6858000"/>
              <a:gd name="connsiteX478" fmla="*/ 1074117 w 7467600"/>
              <a:gd name="connsiteY478" fmla="*/ 6170301 h 6858000"/>
              <a:gd name="connsiteX479" fmla="*/ 1083114 w 7467600"/>
              <a:gd name="connsiteY479" fmla="*/ 6174131 h 6858000"/>
              <a:gd name="connsiteX480" fmla="*/ 1543010 w 7467600"/>
              <a:gd name="connsiteY480" fmla="*/ 6191140 h 6858000"/>
              <a:gd name="connsiteX481" fmla="*/ 1551080 w 7467600"/>
              <a:gd name="connsiteY481" fmla="*/ 6195006 h 6858000"/>
              <a:gd name="connsiteX482" fmla="*/ 2345443 w 7467600"/>
              <a:gd name="connsiteY482" fmla="*/ 5549882 h 6858000"/>
              <a:gd name="connsiteX483" fmla="*/ 1721499 w 7467600"/>
              <a:gd name="connsiteY483" fmla="*/ 5599969 h 6858000"/>
              <a:gd name="connsiteX484" fmla="*/ 767716 w 7467600"/>
              <a:gd name="connsiteY484" fmla="*/ 5472768 h 6858000"/>
              <a:gd name="connsiteX485" fmla="*/ 722147 w 7467600"/>
              <a:gd name="connsiteY485" fmla="*/ 5393091 h 6858000"/>
              <a:gd name="connsiteX486" fmla="*/ 1485552 w 7467600"/>
              <a:gd name="connsiteY486" fmla="*/ 5313202 h 6858000"/>
              <a:gd name="connsiteX487" fmla="*/ 2143004 w 7467600"/>
              <a:gd name="connsiteY487" fmla="*/ 5402420 h 6858000"/>
              <a:gd name="connsiteX488" fmla="*/ 1933391 w 7467600"/>
              <a:gd name="connsiteY488" fmla="*/ 5156971 h 6858000"/>
              <a:gd name="connsiteX489" fmla="*/ 1827118 w 7467600"/>
              <a:gd name="connsiteY489" fmla="*/ 4968410 h 6858000"/>
              <a:gd name="connsiteX490" fmla="*/ 1837349 w 7467600"/>
              <a:gd name="connsiteY490" fmla="*/ 4956357 h 6858000"/>
              <a:gd name="connsiteX491" fmla="*/ 2162835 w 7467600"/>
              <a:gd name="connsiteY491" fmla="*/ 5187853 h 6858000"/>
              <a:gd name="connsiteX492" fmla="*/ 2257167 w 7467600"/>
              <a:gd name="connsiteY492" fmla="*/ 5462123 h 6858000"/>
              <a:gd name="connsiteX493" fmla="*/ 2261598 w 7467600"/>
              <a:gd name="connsiteY493" fmla="*/ 5467998 h 6858000"/>
              <a:gd name="connsiteX494" fmla="*/ 2437177 w 7467600"/>
              <a:gd name="connsiteY494" fmla="*/ 5479608 h 6858000"/>
              <a:gd name="connsiteX495" fmla="*/ 2445247 w 7467600"/>
              <a:gd name="connsiteY495" fmla="*/ 5483476 h 6858000"/>
              <a:gd name="connsiteX496" fmla="*/ 2743626 w 7467600"/>
              <a:gd name="connsiteY496" fmla="*/ 5304819 h 6858000"/>
              <a:gd name="connsiteX497" fmla="*/ 3048102 w 7467600"/>
              <a:gd name="connsiteY497" fmla="*/ 5150595 h 6858000"/>
              <a:gd name="connsiteX498" fmla="*/ 1799414 w 7467600"/>
              <a:gd name="connsiteY498" fmla="*/ 4694732 h 6858000"/>
              <a:gd name="connsiteX499" fmla="*/ 1771735 w 7467600"/>
              <a:gd name="connsiteY499" fmla="*/ 4619929 h 6858000"/>
              <a:gd name="connsiteX500" fmla="*/ 3104273 w 7467600"/>
              <a:gd name="connsiteY500" fmla="*/ 5076159 h 6858000"/>
              <a:gd name="connsiteX501" fmla="*/ 3113245 w 7467600"/>
              <a:gd name="connsiteY501" fmla="*/ 5090705 h 6858000"/>
              <a:gd name="connsiteX502" fmla="*/ 3126294 w 7467600"/>
              <a:gd name="connsiteY502" fmla="*/ 5114400 h 6858000"/>
              <a:gd name="connsiteX503" fmla="*/ 3937433 w 7467600"/>
              <a:gd name="connsiteY503" fmla="*/ 4830473 h 6858000"/>
              <a:gd name="connsiteX504" fmla="*/ 3590475 w 7467600"/>
              <a:gd name="connsiteY504" fmla="*/ 4597974 h 6858000"/>
              <a:gd name="connsiteX505" fmla="*/ 3100264 w 7467600"/>
              <a:gd name="connsiteY505" fmla="*/ 4579845 h 6858000"/>
              <a:gd name="connsiteX506" fmla="*/ 2183576 w 7467600"/>
              <a:gd name="connsiteY506" fmla="*/ 4227150 h 6858000"/>
              <a:gd name="connsiteX507" fmla="*/ 2151029 w 7467600"/>
              <a:gd name="connsiteY507" fmla="*/ 4146947 h 6858000"/>
              <a:gd name="connsiteX508" fmla="*/ 3563434 w 7467600"/>
              <a:gd name="connsiteY508" fmla="*/ 4469115 h 6858000"/>
              <a:gd name="connsiteX509" fmla="*/ 3177952 w 7467600"/>
              <a:gd name="connsiteY509" fmla="*/ 3657386 h 6858000"/>
              <a:gd name="connsiteX510" fmla="*/ 3189263 w 7467600"/>
              <a:gd name="connsiteY510" fmla="*/ 3625726 h 6858000"/>
              <a:gd name="connsiteX511" fmla="*/ 3560912 w 7467600"/>
              <a:gd name="connsiteY511" fmla="*/ 4079863 h 6858000"/>
              <a:gd name="connsiteX512" fmla="*/ 3626636 w 7467600"/>
              <a:gd name="connsiteY512" fmla="*/ 4512230 h 6858000"/>
              <a:gd name="connsiteX513" fmla="*/ 3653088 w 7467600"/>
              <a:gd name="connsiteY513" fmla="*/ 4521417 h 6858000"/>
              <a:gd name="connsiteX514" fmla="*/ 3988128 w 7467600"/>
              <a:gd name="connsiteY514" fmla="*/ 4817267 h 6858000"/>
              <a:gd name="connsiteX515" fmla="*/ 4830582 w 7467600"/>
              <a:gd name="connsiteY515" fmla="*/ 4676000 h 6858000"/>
              <a:gd name="connsiteX516" fmla="*/ 4830100 w 7467600"/>
              <a:gd name="connsiteY516" fmla="*/ 4675554 h 6858000"/>
              <a:gd name="connsiteX517" fmla="*/ 4036318 w 7467600"/>
              <a:gd name="connsiteY517" fmla="*/ 4147013 h 6858000"/>
              <a:gd name="connsiteX518" fmla="*/ 3432098 w 7467600"/>
              <a:gd name="connsiteY518" fmla="*/ 3537312 h 6858000"/>
              <a:gd name="connsiteX519" fmla="*/ 3446761 w 7467600"/>
              <a:gd name="connsiteY519" fmla="*/ 3461278 h 6858000"/>
              <a:gd name="connsiteX520" fmla="*/ 4419733 w 7467600"/>
              <a:gd name="connsiteY520" fmla="*/ 3963555 h 6858000"/>
              <a:gd name="connsiteX521" fmla="*/ 4781371 w 7467600"/>
              <a:gd name="connsiteY521" fmla="*/ 4458604 h 6858000"/>
              <a:gd name="connsiteX522" fmla="*/ 4780440 w 7467600"/>
              <a:gd name="connsiteY522" fmla="*/ 4470290 h 6858000"/>
              <a:gd name="connsiteX523" fmla="*/ 4898954 w 7467600"/>
              <a:gd name="connsiteY523" fmla="*/ 4662092 h 6858000"/>
              <a:gd name="connsiteX524" fmla="*/ 4900699 w 7467600"/>
              <a:gd name="connsiteY524" fmla="*/ 4670867 h 6858000"/>
              <a:gd name="connsiteX525" fmla="*/ 5714511 w 7467600"/>
              <a:gd name="connsiteY525" fmla="*/ 4663483 h 6858000"/>
              <a:gd name="connsiteX526" fmla="*/ 5464793 w 7467600"/>
              <a:gd name="connsiteY526" fmla="*/ 4393556 h 6858000"/>
              <a:gd name="connsiteX527" fmla="*/ 5461897 w 7467600"/>
              <a:gd name="connsiteY527" fmla="*/ 4390879 h 6858000"/>
              <a:gd name="connsiteX528" fmla="*/ 4294126 w 7467600"/>
              <a:gd name="connsiteY528" fmla="*/ 3303048 h 6858000"/>
              <a:gd name="connsiteX529" fmla="*/ 4305321 w 7467600"/>
              <a:gd name="connsiteY529" fmla="*/ 3256953 h 6858000"/>
              <a:gd name="connsiteX530" fmla="*/ 4949299 w 7467600"/>
              <a:gd name="connsiteY530" fmla="*/ 3766336 h 6858000"/>
              <a:gd name="connsiteX531" fmla="*/ 5291452 w 7467600"/>
              <a:gd name="connsiteY531" fmla="*/ 4076801 h 6858000"/>
              <a:gd name="connsiteX532" fmla="*/ 5434998 w 7467600"/>
              <a:gd name="connsiteY532" fmla="*/ 4254100 h 6858000"/>
              <a:gd name="connsiteX533" fmla="*/ 5351015 w 7467600"/>
              <a:gd name="connsiteY533" fmla="*/ 3760989 h 6858000"/>
              <a:gd name="connsiteX534" fmla="*/ 5413780 w 7467600"/>
              <a:gd name="connsiteY534" fmla="*/ 2966265 h 6858000"/>
              <a:gd name="connsiteX535" fmla="*/ 5425627 w 7467600"/>
              <a:gd name="connsiteY535" fmla="*/ 2954192 h 6858000"/>
              <a:gd name="connsiteX536" fmla="*/ 6604735 w 7467600"/>
              <a:gd name="connsiteY536" fmla="*/ 2041381 h 6858000"/>
              <a:gd name="connsiteX537" fmla="*/ 7204487 w 7467600"/>
              <a:gd name="connsiteY537" fmla="*/ 2742112 h 6858000"/>
              <a:gd name="connsiteX538" fmla="*/ 7131592 w 7467600"/>
              <a:gd name="connsiteY538" fmla="*/ 2672096 h 6858000"/>
              <a:gd name="connsiteX539" fmla="*/ 6996344 w 7467600"/>
              <a:gd name="connsiteY539" fmla="*/ 2518310 h 6858000"/>
              <a:gd name="connsiteX540" fmla="*/ 6735495 w 7467600"/>
              <a:gd name="connsiteY540" fmla="*/ 2196890 h 6858000"/>
              <a:gd name="connsiteX541" fmla="*/ 6721901 w 7467600"/>
              <a:gd name="connsiteY541" fmla="*/ 2179274 h 6858000"/>
              <a:gd name="connsiteX542" fmla="*/ 6604735 w 7467600"/>
              <a:gd name="connsiteY542" fmla="*/ 2041381 h 6858000"/>
              <a:gd name="connsiteX543" fmla="*/ 6591670 w 7467600"/>
              <a:gd name="connsiteY543" fmla="*/ 1988277 h 6858000"/>
              <a:gd name="connsiteX544" fmla="*/ 6747349 w 7467600"/>
              <a:gd name="connsiteY544" fmla="*/ 2160069 h 6858000"/>
              <a:gd name="connsiteX545" fmla="*/ 6760943 w 7467600"/>
              <a:gd name="connsiteY545" fmla="*/ 2177686 h 6858000"/>
              <a:gd name="connsiteX546" fmla="*/ 7021065 w 7467600"/>
              <a:gd name="connsiteY546" fmla="*/ 2498102 h 6858000"/>
              <a:gd name="connsiteX547" fmla="*/ 7155223 w 7467600"/>
              <a:gd name="connsiteY547" fmla="*/ 2650386 h 6858000"/>
              <a:gd name="connsiteX548" fmla="*/ 7203167 w 7467600"/>
              <a:gd name="connsiteY548" fmla="*/ 2697288 h 6858000"/>
              <a:gd name="connsiteX549" fmla="*/ 6937703 w 7467600"/>
              <a:gd name="connsiteY549" fmla="*/ 2321981 h 6858000"/>
              <a:gd name="connsiteX550" fmla="*/ 6591670 w 7467600"/>
              <a:gd name="connsiteY550" fmla="*/ 1988277 h 6858000"/>
              <a:gd name="connsiteX551" fmla="*/ 5798671 w 7467600"/>
              <a:gd name="connsiteY551" fmla="*/ 1981601 h 6858000"/>
              <a:gd name="connsiteX552" fmla="*/ 5754709 w 7467600"/>
              <a:gd name="connsiteY552" fmla="*/ 2071454 h 6858000"/>
              <a:gd name="connsiteX553" fmla="*/ 5763044 w 7467600"/>
              <a:gd name="connsiteY553" fmla="*/ 2842206 h 6858000"/>
              <a:gd name="connsiteX554" fmla="*/ 5764974 w 7467600"/>
              <a:gd name="connsiteY554" fmla="*/ 2799609 h 6858000"/>
              <a:gd name="connsiteX555" fmla="*/ 5767665 w 7467600"/>
              <a:gd name="connsiteY555" fmla="*/ 2666409 h 6858000"/>
              <a:gd name="connsiteX556" fmla="*/ 5763055 w 7467600"/>
              <a:gd name="connsiteY556" fmla="*/ 2579705 h 6858000"/>
              <a:gd name="connsiteX557" fmla="*/ 5758079 w 7467600"/>
              <a:gd name="connsiteY557" fmla="*/ 2492508 h 6858000"/>
              <a:gd name="connsiteX558" fmla="*/ 5779325 w 7467600"/>
              <a:gd name="connsiteY558" fmla="*/ 2197069 h 6858000"/>
              <a:gd name="connsiteX559" fmla="*/ 5798671 w 7467600"/>
              <a:gd name="connsiteY559" fmla="*/ 1981601 h 6858000"/>
              <a:gd name="connsiteX560" fmla="*/ 5829202 w 7467600"/>
              <a:gd name="connsiteY560" fmla="*/ 1971679 h 6858000"/>
              <a:gd name="connsiteX561" fmla="*/ 5809558 w 7467600"/>
              <a:gd name="connsiteY561" fmla="*/ 2198043 h 6858000"/>
              <a:gd name="connsiteX562" fmla="*/ 5788653 w 7467600"/>
              <a:gd name="connsiteY562" fmla="*/ 2489430 h 6858000"/>
              <a:gd name="connsiteX563" fmla="*/ 5793439 w 7467600"/>
              <a:gd name="connsiteY563" fmla="*/ 2575235 h 6858000"/>
              <a:gd name="connsiteX564" fmla="*/ 5796837 w 7467600"/>
              <a:gd name="connsiteY564" fmla="*/ 2637633 h 6858000"/>
              <a:gd name="connsiteX565" fmla="*/ 5818614 w 7467600"/>
              <a:gd name="connsiteY565" fmla="*/ 2473055 h 6858000"/>
              <a:gd name="connsiteX566" fmla="*/ 5829202 w 7467600"/>
              <a:gd name="connsiteY566" fmla="*/ 1971679 h 6858000"/>
              <a:gd name="connsiteX567" fmla="*/ 5911389 w 7467600"/>
              <a:gd name="connsiteY567" fmla="*/ 1898371 h 6858000"/>
              <a:gd name="connsiteX568" fmla="*/ 6237627 w 7467600"/>
              <a:gd name="connsiteY568" fmla="*/ 2231921 h 6858000"/>
              <a:gd name="connsiteX569" fmla="*/ 5911389 w 7467600"/>
              <a:gd name="connsiteY569" fmla="*/ 1898371 h 6858000"/>
              <a:gd name="connsiteX570" fmla="*/ 6944437 w 7467600"/>
              <a:gd name="connsiteY570" fmla="*/ 1575402 h 6858000"/>
              <a:gd name="connsiteX571" fmla="*/ 6304730 w 7467600"/>
              <a:gd name="connsiteY571" fmla="*/ 1766654 h 6858000"/>
              <a:gd name="connsiteX572" fmla="*/ 6944437 w 7467600"/>
              <a:gd name="connsiteY572" fmla="*/ 1575402 h 6858000"/>
              <a:gd name="connsiteX573" fmla="*/ 7019523 w 7467600"/>
              <a:gd name="connsiteY573" fmla="*/ 1519450 h 6858000"/>
              <a:gd name="connsiteX574" fmla="*/ 6298091 w 7467600"/>
              <a:gd name="connsiteY574" fmla="*/ 1737122 h 6858000"/>
              <a:gd name="connsiteX575" fmla="*/ 7019523 w 7467600"/>
              <a:gd name="connsiteY575" fmla="*/ 1519450 h 6858000"/>
              <a:gd name="connsiteX576" fmla="*/ 2399523 w 7467600"/>
              <a:gd name="connsiteY576" fmla="*/ 1428234 h 6858000"/>
              <a:gd name="connsiteX577" fmla="*/ 2224982 w 7467600"/>
              <a:gd name="connsiteY577" fmla="*/ 1826201 h 6858000"/>
              <a:gd name="connsiteX578" fmla="*/ 2096099 w 7467600"/>
              <a:gd name="connsiteY578" fmla="*/ 2345900 h 6858000"/>
              <a:gd name="connsiteX579" fmla="*/ 2283317 w 7467600"/>
              <a:gd name="connsiteY579" fmla="*/ 1796925 h 6858000"/>
              <a:gd name="connsiteX580" fmla="*/ 2399523 w 7467600"/>
              <a:gd name="connsiteY580" fmla="*/ 1428234 h 6858000"/>
              <a:gd name="connsiteX581" fmla="*/ 2448558 w 7467600"/>
              <a:gd name="connsiteY581" fmla="*/ 1373435 h 6858000"/>
              <a:gd name="connsiteX582" fmla="*/ 2312521 w 7467600"/>
              <a:gd name="connsiteY582" fmla="*/ 1806140 h 6858000"/>
              <a:gd name="connsiteX583" fmla="*/ 2127533 w 7467600"/>
              <a:gd name="connsiteY583" fmla="*/ 2348380 h 6858000"/>
              <a:gd name="connsiteX584" fmla="*/ 2358080 w 7467600"/>
              <a:gd name="connsiteY584" fmla="*/ 1866134 h 6858000"/>
              <a:gd name="connsiteX585" fmla="*/ 2407436 w 7467600"/>
              <a:gd name="connsiteY585" fmla="*/ 1651070 h 6858000"/>
              <a:gd name="connsiteX586" fmla="*/ 2448558 w 7467600"/>
              <a:gd name="connsiteY586" fmla="*/ 1373435 h 6858000"/>
              <a:gd name="connsiteX587" fmla="*/ 278707 w 7467600"/>
              <a:gd name="connsiteY587" fmla="*/ 1352270 h 6858000"/>
              <a:gd name="connsiteX588" fmla="*/ 321570 w 7467600"/>
              <a:gd name="connsiteY588" fmla="*/ 1861610 h 6858000"/>
              <a:gd name="connsiteX589" fmla="*/ 294281 w 7467600"/>
              <a:gd name="connsiteY589" fmla="*/ 1440658 h 6858000"/>
              <a:gd name="connsiteX590" fmla="*/ 278707 w 7467600"/>
              <a:gd name="connsiteY590" fmla="*/ 1352270 h 6858000"/>
              <a:gd name="connsiteX591" fmla="*/ 1423821 w 7467600"/>
              <a:gd name="connsiteY591" fmla="*/ 1351958 h 6858000"/>
              <a:gd name="connsiteX592" fmla="*/ 1638521 w 7467600"/>
              <a:gd name="connsiteY592" fmla="*/ 1908470 h 6858000"/>
              <a:gd name="connsiteX593" fmla="*/ 1754199 w 7467600"/>
              <a:gd name="connsiteY593" fmla="*/ 2149284 h 6858000"/>
              <a:gd name="connsiteX594" fmla="*/ 1908359 w 7467600"/>
              <a:gd name="connsiteY594" fmla="*/ 2364988 h 6858000"/>
              <a:gd name="connsiteX595" fmla="*/ 1647661 w 7467600"/>
              <a:gd name="connsiteY595" fmla="*/ 1825945 h 6858000"/>
              <a:gd name="connsiteX596" fmla="*/ 1423821 w 7467600"/>
              <a:gd name="connsiteY596" fmla="*/ 1351958 h 6858000"/>
              <a:gd name="connsiteX597" fmla="*/ 1431890 w 7467600"/>
              <a:gd name="connsiteY597" fmla="*/ 1306475 h 6858000"/>
              <a:gd name="connsiteX598" fmla="*/ 1507597 w 7467600"/>
              <a:gd name="connsiteY598" fmla="*/ 1446132 h 6858000"/>
              <a:gd name="connsiteX599" fmla="*/ 1674586 w 7467600"/>
              <a:gd name="connsiteY599" fmla="*/ 1813832 h 6858000"/>
              <a:gd name="connsiteX600" fmla="*/ 1815950 w 7467600"/>
              <a:gd name="connsiteY600" fmla="*/ 2128564 h 6858000"/>
              <a:gd name="connsiteX601" fmla="*/ 1984242 w 7467600"/>
              <a:gd name="connsiteY601" fmla="*/ 2430829 h 6858000"/>
              <a:gd name="connsiteX602" fmla="*/ 2014023 w 7467600"/>
              <a:gd name="connsiteY602" fmla="*/ 2450995 h 6858000"/>
              <a:gd name="connsiteX603" fmla="*/ 1747337 w 7467600"/>
              <a:gd name="connsiteY603" fmla="*/ 1855264 h 6858000"/>
              <a:gd name="connsiteX604" fmla="*/ 1533749 w 7467600"/>
              <a:gd name="connsiteY604" fmla="*/ 1478656 h 6858000"/>
              <a:gd name="connsiteX605" fmla="*/ 1431890 w 7467600"/>
              <a:gd name="connsiteY605" fmla="*/ 1306475 h 6858000"/>
              <a:gd name="connsiteX606" fmla="*/ 5052692 w 7467600"/>
              <a:gd name="connsiteY606" fmla="*/ 1292994 h 6858000"/>
              <a:gd name="connsiteX607" fmla="*/ 5200661 w 7467600"/>
              <a:gd name="connsiteY607" fmla="*/ 1635186 h 6858000"/>
              <a:gd name="connsiteX608" fmla="*/ 5297138 w 7467600"/>
              <a:gd name="connsiteY608" fmla="*/ 1906351 h 6858000"/>
              <a:gd name="connsiteX609" fmla="*/ 5052692 w 7467600"/>
              <a:gd name="connsiteY609" fmla="*/ 1292994 h 6858000"/>
              <a:gd name="connsiteX610" fmla="*/ 5009948 w 7467600"/>
              <a:gd name="connsiteY610" fmla="*/ 1273619 h 6858000"/>
              <a:gd name="connsiteX611" fmla="*/ 5121777 w 7467600"/>
              <a:gd name="connsiteY611" fmla="*/ 1654213 h 6858000"/>
              <a:gd name="connsiteX612" fmla="*/ 5293545 w 7467600"/>
              <a:gd name="connsiteY612" fmla="*/ 2072247 h 6858000"/>
              <a:gd name="connsiteX613" fmla="*/ 5294042 w 7467600"/>
              <a:gd name="connsiteY613" fmla="*/ 2065019 h 6858000"/>
              <a:gd name="connsiteX614" fmla="*/ 5171936 w 7467600"/>
              <a:gd name="connsiteY614" fmla="*/ 1647613 h 6858000"/>
              <a:gd name="connsiteX615" fmla="*/ 5009948 w 7467600"/>
              <a:gd name="connsiteY615" fmla="*/ 1273619 h 6858000"/>
              <a:gd name="connsiteX616" fmla="*/ 655236 w 7467600"/>
              <a:gd name="connsiteY616" fmla="*/ 1268632 h 6858000"/>
              <a:gd name="connsiteX617" fmla="*/ 839521 w 7467600"/>
              <a:gd name="connsiteY617" fmla="*/ 1685315 h 6858000"/>
              <a:gd name="connsiteX618" fmla="*/ 1109416 w 7467600"/>
              <a:gd name="connsiteY618" fmla="*/ 2061663 h 6858000"/>
              <a:gd name="connsiteX619" fmla="*/ 1298300 w 7467600"/>
              <a:gd name="connsiteY619" fmla="*/ 2247742 h 6858000"/>
              <a:gd name="connsiteX620" fmla="*/ 1125871 w 7467600"/>
              <a:gd name="connsiteY620" fmla="*/ 1989513 h 6858000"/>
              <a:gd name="connsiteX621" fmla="*/ 981574 w 7467600"/>
              <a:gd name="connsiteY621" fmla="*/ 1783157 h 6858000"/>
              <a:gd name="connsiteX622" fmla="*/ 922198 w 7467600"/>
              <a:gd name="connsiteY622" fmla="*/ 1677437 h 6858000"/>
              <a:gd name="connsiteX623" fmla="*/ 869293 w 7467600"/>
              <a:gd name="connsiteY623" fmla="*/ 1583214 h 6858000"/>
              <a:gd name="connsiteX624" fmla="*/ 751431 w 7467600"/>
              <a:gd name="connsiteY624" fmla="*/ 1405731 h 6858000"/>
              <a:gd name="connsiteX625" fmla="*/ 655236 w 7467600"/>
              <a:gd name="connsiteY625" fmla="*/ 1268632 h 6858000"/>
              <a:gd name="connsiteX626" fmla="*/ 6516292 w 7467600"/>
              <a:gd name="connsiteY626" fmla="*/ 1263064 h 6858000"/>
              <a:gd name="connsiteX627" fmla="*/ 5736320 w 7467600"/>
              <a:gd name="connsiteY627" fmla="*/ 1501803 h 6858000"/>
              <a:gd name="connsiteX628" fmla="*/ 6516292 w 7467600"/>
              <a:gd name="connsiteY628" fmla="*/ 1263064 h 6858000"/>
              <a:gd name="connsiteX629" fmla="*/ 291466 w 7467600"/>
              <a:gd name="connsiteY629" fmla="*/ 1250369 h 6858000"/>
              <a:gd name="connsiteX630" fmla="*/ 323180 w 7467600"/>
              <a:gd name="connsiteY630" fmla="*/ 1435283 h 6858000"/>
              <a:gd name="connsiteX631" fmla="*/ 349381 w 7467600"/>
              <a:gd name="connsiteY631" fmla="*/ 1875041 h 6858000"/>
              <a:gd name="connsiteX632" fmla="*/ 374363 w 7467600"/>
              <a:gd name="connsiteY632" fmla="*/ 1506494 h 6858000"/>
              <a:gd name="connsiteX633" fmla="*/ 302168 w 7467600"/>
              <a:gd name="connsiteY633" fmla="*/ 1274495 h 6858000"/>
              <a:gd name="connsiteX634" fmla="*/ 291466 w 7467600"/>
              <a:gd name="connsiteY634" fmla="*/ 1250369 h 6858000"/>
              <a:gd name="connsiteX635" fmla="*/ 678222 w 7467600"/>
              <a:gd name="connsiteY635" fmla="*/ 1248670 h 6858000"/>
              <a:gd name="connsiteX636" fmla="*/ 775536 w 7467600"/>
              <a:gd name="connsiteY636" fmla="*/ 1388015 h 6858000"/>
              <a:gd name="connsiteX637" fmla="*/ 894529 w 7467600"/>
              <a:gd name="connsiteY637" fmla="*/ 1567739 h 6858000"/>
              <a:gd name="connsiteX638" fmla="*/ 948000 w 7467600"/>
              <a:gd name="connsiteY638" fmla="*/ 1663088 h 6858000"/>
              <a:gd name="connsiteX639" fmla="*/ 1006812 w 7467600"/>
              <a:gd name="connsiteY639" fmla="*/ 1767683 h 6858000"/>
              <a:gd name="connsiteX640" fmla="*/ 1149133 w 7467600"/>
              <a:gd name="connsiteY640" fmla="*/ 1971513 h 6858000"/>
              <a:gd name="connsiteX641" fmla="*/ 1333952 w 7467600"/>
              <a:gd name="connsiteY641" fmla="*/ 2251620 h 6858000"/>
              <a:gd name="connsiteX642" fmla="*/ 1337329 w 7467600"/>
              <a:gd name="connsiteY642" fmla="*/ 2258350 h 6858000"/>
              <a:gd name="connsiteX643" fmla="*/ 1014726 w 7467600"/>
              <a:gd name="connsiteY643" fmla="*/ 1615556 h 6858000"/>
              <a:gd name="connsiteX644" fmla="*/ 678222 w 7467600"/>
              <a:gd name="connsiteY644" fmla="*/ 1248670 h 6858000"/>
              <a:gd name="connsiteX645" fmla="*/ 6691602 w 7467600"/>
              <a:gd name="connsiteY645" fmla="*/ 1140573 h 6858000"/>
              <a:gd name="connsiteX646" fmla="*/ 6571100 w 7467600"/>
              <a:gd name="connsiteY646" fmla="*/ 1183662 h 6858000"/>
              <a:gd name="connsiteX647" fmla="*/ 6241687 w 7467600"/>
              <a:gd name="connsiteY647" fmla="*/ 1257600 h 6858000"/>
              <a:gd name="connsiteX648" fmla="*/ 5693009 w 7467600"/>
              <a:gd name="connsiteY648" fmla="*/ 1478256 h 6858000"/>
              <a:gd name="connsiteX649" fmla="*/ 6548420 w 7467600"/>
              <a:gd name="connsiteY649" fmla="*/ 1214599 h 6858000"/>
              <a:gd name="connsiteX650" fmla="*/ 6605473 w 7467600"/>
              <a:gd name="connsiteY650" fmla="*/ 1184686 h 6858000"/>
              <a:gd name="connsiteX651" fmla="*/ 6691602 w 7467600"/>
              <a:gd name="connsiteY651" fmla="*/ 1140573 h 6858000"/>
              <a:gd name="connsiteX652" fmla="*/ 4002475 w 7467600"/>
              <a:gd name="connsiteY652" fmla="*/ 1037802 h 6858000"/>
              <a:gd name="connsiteX653" fmla="*/ 4000324 w 7467600"/>
              <a:gd name="connsiteY653" fmla="*/ 1039362 h 6858000"/>
              <a:gd name="connsiteX654" fmla="*/ 4002862 w 7467600"/>
              <a:gd name="connsiteY654" fmla="*/ 1042866 h 6858000"/>
              <a:gd name="connsiteX655" fmla="*/ 4002475 w 7467600"/>
              <a:gd name="connsiteY655" fmla="*/ 1037802 h 6858000"/>
              <a:gd name="connsiteX656" fmla="*/ 506322 w 7467600"/>
              <a:gd name="connsiteY656" fmla="*/ 1020997 h 6858000"/>
              <a:gd name="connsiteX657" fmla="*/ 533068 w 7467600"/>
              <a:gd name="connsiteY657" fmla="*/ 1029409 h 6858000"/>
              <a:gd name="connsiteX658" fmla="*/ 1232525 w 7467600"/>
              <a:gd name="connsiteY658" fmla="*/ 1804675 h 6858000"/>
              <a:gd name="connsiteX659" fmla="*/ 1388858 w 7467600"/>
              <a:gd name="connsiteY659" fmla="*/ 2368011 h 6858000"/>
              <a:gd name="connsiteX660" fmla="*/ 1384098 w 7467600"/>
              <a:gd name="connsiteY660" fmla="*/ 2378125 h 6858000"/>
              <a:gd name="connsiteX661" fmla="*/ 1425393 w 7467600"/>
              <a:gd name="connsiteY661" fmla="*/ 2589124 h 6858000"/>
              <a:gd name="connsiteX662" fmla="*/ 1424001 w 7467600"/>
              <a:gd name="connsiteY662" fmla="*/ 2597541 h 6858000"/>
              <a:gd name="connsiteX663" fmla="*/ 2152729 w 7467600"/>
              <a:gd name="connsiteY663" fmla="*/ 2864487 h 6858000"/>
              <a:gd name="connsiteX664" fmla="*/ 2020609 w 7467600"/>
              <a:gd name="connsiteY664" fmla="*/ 2539671 h 6858000"/>
              <a:gd name="connsiteX665" fmla="*/ 2018920 w 7467600"/>
              <a:gd name="connsiteY665" fmla="*/ 2536309 h 6858000"/>
              <a:gd name="connsiteX666" fmla="*/ 1342441 w 7467600"/>
              <a:gd name="connsiteY666" fmla="*/ 1173017 h 6858000"/>
              <a:gd name="connsiteX667" fmla="*/ 1367925 w 7467600"/>
              <a:gd name="connsiteY667" fmla="*/ 1135648 h 6858000"/>
              <a:gd name="connsiteX668" fmla="*/ 1771401 w 7467600"/>
              <a:gd name="connsiteY668" fmla="*/ 1806673 h 6858000"/>
              <a:gd name="connsiteX669" fmla="*/ 1972385 w 7467600"/>
              <a:gd name="connsiteY669" fmla="*/ 2198735 h 6858000"/>
              <a:gd name="connsiteX670" fmla="*/ 2040892 w 7467600"/>
              <a:gd name="connsiteY670" fmla="*/ 2405205 h 6858000"/>
              <a:gd name="connsiteX671" fmla="*/ 2131689 w 7467600"/>
              <a:gd name="connsiteY671" fmla="*/ 1936926 h 6858000"/>
              <a:gd name="connsiteX672" fmla="*/ 2454820 w 7467600"/>
              <a:gd name="connsiteY672" fmla="*/ 1248808 h 6858000"/>
              <a:gd name="connsiteX673" fmla="*/ 2492512 w 7467600"/>
              <a:gd name="connsiteY673" fmla="*/ 1302920 h 6858000"/>
              <a:gd name="connsiteX674" fmla="*/ 2081216 w 7467600"/>
              <a:gd name="connsiteY674" fmla="*/ 2527513 h 6858000"/>
              <a:gd name="connsiteX675" fmla="*/ 2081211 w 7467600"/>
              <a:gd name="connsiteY675" fmla="*/ 2528916 h 6858000"/>
              <a:gd name="connsiteX676" fmla="*/ 2199067 w 7467600"/>
              <a:gd name="connsiteY676" fmla="*/ 2884061 h 6858000"/>
              <a:gd name="connsiteX677" fmla="*/ 3192586 w 7467600"/>
              <a:gd name="connsiteY677" fmla="*/ 3411496 h 6858000"/>
              <a:gd name="connsiteX678" fmla="*/ 3182620 w 7467600"/>
              <a:gd name="connsiteY678" fmla="*/ 3483279 h 6858000"/>
              <a:gd name="connsiteX679" fmla="*/ 2435119 w 7467600"/>
              <a:gd name="connsiteY679" fmla="*/ 3080173 h 6858000"/>
              <a:gd name="connsiteX680" fmla="*/ 2410152 w 7467600"/>
              <a:gd name="connsiteY680" fmla="*/ 3063751 h 6858000"/>
              <a:gd name="connsiteX681" fmla="*/ 2408099 w 7467600"/>
              <a:gd name="connsiteY681" fmla="*/ 3064403 h 6858000"/>
              <a:gd name="connsiteX682" fmla="*/ 2407218 w 7467600"/>
              <a:gd name="connsiteY682" fmla="*/ 3070324 h 6858000"/>
              <a:gd name="connsiteX683" fmla="*/ 2380138 w 7467600"/>
              <a:gd name="connsiteY683" fmla="*/ 3099341 h 6858000"/>
              <a:gd name="connsiteX684" fmla="*/ 1765923 w 7467600"/>
              <a:gd name="connsiteY684" fmla="*/ 3581043 h 6858000"/>
              <a:gd name="connsiteX685" fmla="*/ 1702258 w 7467600"/>
              <a:gd name="connsiteY685" fmla="*/ 3612286 h 6858000"/>
              <a:gd name="connsiteX686" fmla="*/ 1538370 w 7467600"/>
              <a:gd name="connsiteY686" fmla="*/ 3811804 h 6858000"/>
              <a:gd name="connsiteX687" fmla="*/ 542867 w 7467600"/>
              <a:gd name="connsiteY687" fmla="*/ 4944092 h 6858000"/>
              <a:gd name="connsiteX688" fmla="*/ 515800 w 7467600"/>
              <a:gd name="connsiteY688" fmla="*/ 4862180 h 6858000"/>
              <a:gd name="connsiteX689" fmla="*/ 909145 w 7467600"/>
              <a:gd name="connsiteY689" fmla="*/ 4199225 h 6858000"/>
              <a:gd name="connsiteX690" fmla="*/ 1214067 w 7467600"/>
              <a:gd name="connsiteY690" fmla="*/ 3908561 h 6858000"/>
              <a:gd name="connsiteX691" fmla="*/ 640967 w 7467600"/>
              <a:gd name="connsiteY691" fmla="*/ 4105601 h 6858000"/>
              <a:gd name="connsiteX692" fmla="*/ 112563 w 7467600"/>
              <a:gd name="connsiteY692" fmla="*/ 4396952 h 6858000"/>
              <a:gd name="connsiteX693" fmla="*/ 0 w 7467600"/>
              <a:gd name="connsiteY693" fmla="*/ 4466006 h 6858000"/>
              <a:gd name="connsiteX694" fmla="*/ 0 w 7467600"/>
              <a:gd name="connsiteY694" fmla="*/ 4233763 h 6858000"/>
              <a:gd name="connsiteX695" fmla="*/ 36881 w 7467600"/>
              <a:gd name="connsiteY695" fmla="*/ 4200118 h 6858000"/>
              <a:gd name="connsiteX696" fmla="*/ 910534 w 7467600"/>
              <a:gd name="connsiteY696" fmla="*/ 3629753 h 6858000"/>
              <a:gd name="connsiteX697" fmla="*/ 1578717 w 7467600"/>
              <a:gd name="connsiteY697" fmla="*/ 3575982 h 6858000"/>
              <a:gd name="connsiteX698" fmla="*/ 2338780 w 7467600"/>
              <a:gd name="connsiteY698" fmla="*/ 3033725 h 6858000"/>
              <a:gd name="connsiteX699" fmla="*/ 1807991 w 7467600"/>
              <a:gd name="connsiteY699" fmla="*/ 2807184 h 6858000"/>
              <a:gd name="connsiteX700" fmla="*/ 1416358 w 7467600"/>
              <a:gd name="connsiteY700" fmla="*/ 3112571 h 6858000"/>
              <a:gd name="connsiteX701" fmla="*/ 939066 w 7467600"/>
              <a:gd name="connsiteY701" fmla="*/ 3378798 h 6858000"/>
              <a:gd name="connsiteX702" fmla="*/ 115099 w 7467600"/>
              <a:gd name="connsiteY702" fmla="*/ 3607650 h 6858000"/>
              <a:gd name="connsiteX703" fmla="*/ 97284 w 7467600"/>
              <a:gd name="connsiteY703" fmla="*/ 3520393 h 6858000"/>
              <a:gd name="connsiteX704" fmla="*/ 922050 w 7467600"/>
              <a:gd name="connsiteY704" fmla="*/ 3074867 h 6858000"/>
              <a:gd name="connsiteX705" fmla="*/ 1405265 w 7467600"/>
              <a:gd name="connsiteY705" fmla="*/ 3016319 h 6858000"/>
              <a:gd name="connsiteX706" fmla="*/ 1407512 w 7467600"/>
              <a:gd name="connsiteY706" fmla="*/ 3018001 h 6858000"/>
              <a:gd name="connsiteX707" fmla="*/ 1726266 w 7467600"/>
              <a:gd name="connsiteY707" fmla="*/ 2777274 h 6858000"/>
              <a:gd name="connsiteX708" fmla="*/ 625390 w 7467600"/>
              <a:gd name="connsiteY708" fmla="*/ 2514541 h 6858000"/>
              <a:gd name="connsiteX709" fmla="*/ 619799 w 7467600"/>
              <a:gd name="connsiteY709" fmla="*/ 2527180 h 6858000"/>
              <a:gd name="connsiteX710" fmla="*/ 310030 w 7467600"/>
              <a:gd name="connsiteY710" fmla="*/ 2771818 h 6858000"/>
              <a:gd name="connsiteX711" fmla="*/ 173877 w 7467600"/>
              <a:gd name="connsiteY711" fmla="*/ 2937056 h 6858000"/>
              <a:gd name="connsiteX712" fmla="*/ 77889 w 7467600"/>
              <a:gd name="connsiteY712" fmla="*/ 3138440 h 6858000"/>
              <a:gd name="connsiteX713" fmla="*/ 0 w 7467600"/>
              <a:gd name="connsiteY713" fmla="*/ 3271395 h 6858000"/>
              <a:gd name="connsiteX714" fmla="*/ 0 w 7467600"/>
              <a:gd name="connsiteY714" fmla="*/ 3153002 h 6858000"/>
              <a:gd name="connsiteX715" fmla="*/ 2386 w 7467600"/>
              <a:gd name="connsiteY715" fmla="*/ 3149203 h 6858000"/>
              <a:gd name="connsiteX716" fmla="*/ 89753 w 7467600"/>
              <a:gd name="connsiteY716" fmla="*/ 2987702 h 6858000"/>
              <a:gd name="connsiteX717" fmla="*/ 76869 w 7467600"/>
              <a:gd name="connsiteY717" fmla="*/ 3005404 h 6858000"/>
              <a:gd name="connsiteX718" fmla="*/ 32049 w 7467600"/>
              <a:gd name="connsiteY718" fmla="*/ 3065814 h 6858000"/>
              <a:gd name="connsiteX719" fmla="*/ 0 w 7467600"/>
              <a:gd name="connsiteY719" fmla="*/ 3108744 h 6858000"/>
              <a:gd name="connsiteX720" fmla="*/ 0 w 7467600"/>
              <a:gd name="connsiteY720" fmla="*/ 3058059 h 6858000"/>
              <a:gd name="connsiteX721" fmla="*/ 7610 w 7467600"/>
              <a:gd name="connsiteY721" fmla="*/ 3047889 h 6858000"/>
              <a:gd name="connsiteX722" fmla="*/ 52419 w 7467600"/>
              <a:gd name="connsiteY722" fmla="*/ 2987479 h 6858000"/>
              <a:gd name="connsiteX723" fmla="*/ 59142 w 7467600"/>
              <a:gd name="connsiteY723" fmla="*/ 2978488 h 6858000"/>
              <a:gd name="connsiteX724" fmla="*/ 0 w 7467600"/>
              <a:gd name="connsiteY724" fmla="*/ 3015334 h 6858000"/>
              <a:gd name="connsiteX725" fmla="*/ 0 w 7467600"/>
              <a:gd name="connsiteY725" fmla="*/ 2914286 h 6858000"/>
              <a:gd name="connsiteX726" fmla="*/ 36383 w 7467600"/>
              <a:gd name="connsiteY726" fmla="*/ 2901128 h 6858000"/>
              <a:gd name="connsiteX727" fmla="*/ 156329 w 7467600"/>
              <a:gd name="connsiteY727" fmla="*/ 2840533 h 6858000"/>
              <a:gd name="connsiteX728" fmla="*/ 358355 w 7467600"/>
              <a:gd name="connsiteY728" fmla="*/ 2620471 h 6858000"/>
              <a:gd name="connsiteX729" fmla="*/ 510577 w 7467600"/>
              <a:gd name="connsiteY729" fmla="*/ 2501244 h 6858000"/>
              <a:gd name="connsiteX730" fmla="*/ 211967 w 7467600"/>
              <a:gd name="connsiteY730" fmla="*/ 2479171 h 6858000"/>
              <a:gd name="connsiteX731" fmla="*/ 0 w 7467600"/>
              <a:gd name="connsiteY731" fmla="*/ 2476398 h 6858000"/>
              <a:gd name="connsiteX732" fmla="*/ 0 w 7467600"/>
              <a:gd name="connsiteY732" fmla="*/ 2389189 h 6858000"/>
              <a:gd name="connsiteX733" fmla="*/ 103062 w 7467600"/>
              <a:gd name="connsiteY733" fmla="*/ 2389518 h 6858000"/>
              <a:gd name="connsiteX734" fmla="*/ 510734 w 7467600"/>
              <a:gd name="connsiteY734" fmla="*/ 2416201 h 6858000"/>
              <a:gd name="connsiteX735" fmla="*/ 279257 w 7467600"/>
              <a:gd name="connsiteY735" fmla="*/ 2092102 h 6858000"/>
              <a:gd name="connsiteX736" fmla="*/ 65265 w 7467600"/>
              <a:gd name="connsiteY736" fmla="*/ 2006049 h 6858000"/>
              <a:gd name="connsiteX737" fmla="*/ 0 w 7467600"/>
              <a:gd name="connsiteY737" fmla="*/ 1982532 h 6858000"/>
              <a:gd name="connsiteX738" fmla="*/ 0 w 7467600"/>
              <a:gd name="connsiteY738" fmla="*/ 1912789 h 6858000"/>
              <a:gd name="connsiteX739" fmla="*/ 97460 w 7467600"/>
              <a:gd name="connsiteY739" fmla="*/ 1953725 h 6858000"/>
              <a:gd name="connsiteX740" fmla="*/ 221272 w 7467600"/>
              <a:gd name="connsiteY740" fmla="*/ 1980766 h 6858000"/>
              <a:gd name="connsiteX741" fmla="*/ 116765 w 7467600"/>
              <a:gd name="connsiteY741" fmla="*/ 1911033 h 6858000"/>
              <a:gd name="connsiteX742" fmla="*/ 16405 w 7467600"/>
              <a:gd name="connsiteY742" fmla="*/ 1803412 h 6858000"/>
              <a:gd name="connsiteX743" fmla="*/ 0 w 7467600"/>
              <a:gd name="connsiteY743" fmla="*/ 1784777 h 6858000"/>
              <a:gd name="connsiteX744" fmla="*/ 0 w 7467600"/>
              <a:gd name="connsiteY744" fmla="*/ 1740082 h 6858000"/>
              <a:gd name="connsiteX745" fmla="*/ 39394 w 7467600"/>
              <a:gd name="connsiteY745" fmla="*/ 1784856 h 6858000"/>
              <a:gd name="connsiteX746" fmla="*/ 135813 w 7467600"/>
              <a:gd name="connsiteY746" fmla="*/ 1888838 h 6858000"/>
              <a:gd name="connsiteX747" fmla="*/ 242575 w 7467600"/>
              <a:gd name="connsiteY747" fmla="*/ 1958841 h 6858000"/>
              <a:gd name="connsiteX748" fmla="*/ 82197 w 7467600"/>
              <a:gd name="connsiteY748" fmla="*/ 1754826 h 6858000"/>
              <a:gd name="connsiteX749" fmla="*/ 0 w 7467600"/>
              <a:gd name="connsiteY749" fmla="*/ 1679650 h 6858000"/>
              <a:gd name="connsiteX750" fmla="*/ 0 w 7467600"/>
              <a:gd name="connsiteY750" fmla="*/ 1602463 h 6858000"/>
              <a:gd name="connsiteX751" fmla="*/ 84689 w 7467600"/>
              <a:gd name="connsiteY751" fmla="*/ 1677442 h 6858000"/>
              <a:gd name="connsiteX752" fmla="*/ 298437 w 7467600"/>
              <a:gd name="connsiteY752" fmla="*/ 1968019 h 6858000"/>
              <a:gd name="connsiteX753" fmla="*/ 227269 w 7467600"/>
              <a:gd name="connsiteY753" fmla="*/ 1114064 h 6858000"/>
              <a:gd name="connsiteX754" fmla="*/ 248003 w 7467600"/>
              <a:gd name="connsiteY754" fmla="*/ 1089613 h 6858000"/>
              <a:gd name="connsiteX755" fmla="*/ 427020 w 7467600"/>
              <a:gd name="connsiteY755" fmla="*/ 1619803 h 6858000"/>
              <a:gd name="connsiteX756" fmla="*/ 340345 w 7467600"/>
              <a:gd name="connsiteY756" fmla="*/ 2027739 h 6858000"/>
              <a:gd name="connsiteX757" fmla="*/ 360865 w 7467600"/>
              <a:gd name="connsiteY757" fmla="*/ 2044827 h 6858000"/>
              <a:gd name="connsiteX758" fmla="*/ 560414 w 7467600"/>
              <a:gd name="connsiteY758" fmla="*/ 2421457 h 6858000"/>
              <a:gd name="connsiteX759" fmla="*/ 1359703 w 7467600"/>
              <a:gd name="connsiteY759" fmla="*/ 2578554 h 6858000"/>
              <a:gd name="connsiteX760" fmla="*/ 1359422 w 7467600"/>
              <a:gd name="connsiteY760" fmla="*/ 2577994 h 6858000"/>
              <a:gd name="connsiteX761" fmla="*/ 828701 w 7467600"/>
              <a:gd name="connsiteY761" fmla="*/ 1839520 h 6858000"/>
              <a:gd name="connsiteX762" fmla="*/ 494427 w 7467600"/>
              <a:gd name="connsiteY762" fmla="*/ 1092333 h 6858000"/>
              <a:gd name="connsiteX763" fmla="*/ 506322 w 7467600"/>
              <a:gd name="connsiteY763" fmla="*/ 1020997 h 6858000"/>
              <a:gd name="connsiteX764" fmla="*/ 4570198 w 7467600"/>
              <a:gd name="connsiteY764" fmla="*/ 978081 h 6858000"/>
              <a:gd name="connsiteX765" fmla="*/ 4523691 w 7467600"/>
              <a:gd name="connsiteY765" fmla="*/ 1127776 h 6858000"/>
              <a:gd name="connsiteX766" fmla="*/ 4509875 w 7467600"/>
              <a:gd name="connsiteY766" fmla="*/ 1167552 h 6858000"/>
              <a:gd name="connsiteX767" fmla="*/ 4478168 w 7467600"/>
              <a:gd name="connsiteY767" fmla="*/ 1260735 h 6858000"/>
              <a:gd name="connsiteX768" fmla="*/ 4409309 w 7467600"/>
              <a:gd name="connsiteY768" fmla="*/ 1666996 h 6858000"/>
              <a:gd name="connsiteX769" fmla="*/ 4370031 w 7467600"/>
              <a:gd name="connsiteY769" fmla="*/ 1955666 h 6858000"/>
              <a:gd name="connsiteX770" fmla="*/ 4570198 w 7467600"/>
              <a:gd name="connsiteY770" fmla="*/ 978081 h 6858000"/>
              <a:gd name="connsiteX771" fmla="*/ 4557898 w 7467600"/>
              <a:gd name="connsiteY771" fmla="*/ 900011 h 6858000"/>
              <a:gd name="connsiteX772" fmla="*/ 4344840 w 7467600"/>
              <a:gd name="connsiteY772" fmla="*/ 1922038 h 6858000"/>
              <a:gd name="connsiteX773" fmla="*/ 4378710 w 7467600"/>
              <a:gd name="connsiteY773" fmla="*/ 1665516 h 6858000"/>
              <a:gd name="connsiteX774" fmla="*/ 4448798 w 7467600"/>
              <a:gd name="connsiteY774" fmla="*/ 1253024 h 6858000"/>
              <a:gd name="connsiteX775" fmla="*/ 4480315 w 7467600"/>
              <a:gd name="connsiteY775" fmla="*/ 1158454 h 6858000"/>
              <a:gd name="connsiteX776" fmla="*/ 4494133 w 7467600"/>
              <a:gd name="connsiteY776" fmla="*/ 1118676 h 6858000"/>
              <a:gd name="connsiteX777" fmla="*/ 4557898 w 7467600"/>
              <a:gd name="connsiteY777" fmla="*/ 900011 h 6858000"/>
              <a:gd name="connsiteX778" fmla="*/ 5870151 w 7467600"/>
              <a:gd name="connsiteY778" fmla="*/ 898890 h 6858000"/>
              <a:gd name="connsiteX779" fmla="*/ 5861335 w 7467600"/>
              <a:gd name="connsiteY779" fmla="*/ 899177 h 6858000"/>
              <a:gd name="connsiteX780" fmla="*/ 5843702 w 7467600"/>
              <a:gd name="connsiteY780" fmla="*/ 899748 h 6858000"/>
              <a:gd name="connsiteX781" fmla="*/ 5651107 w 7467600"/>
              <a:gd name="connsiteY781" fmla="*/ 920306 h 6858000"/>
              <a:gd name="connsiteX782" fmla="*/ 5459407 w 7467600"/>
              <a:gd name="connsiteY782" fmla="*/ 940975 h 6858000"/>
              <a:gd name="connsiteX783" fmla="*/ 5374846 w 7467600"/>
              <a:gd name="connsiteY783" fmla="*/ 941988 h 6858000"/>
              <a:gd name="connsiteX784" fmla="*/ 5256105 w 7467600"/>
              <a:gd name="connsiteY784" fmla="*/ 945632 h 6858000"/>
              <a:gd name="connsiteX785" fmla="*/ 5107071 w 7467600"/>
              <a:gd name="connsiteY785" fmla="*/ 969720 h 6858000"/>
              <a:gd name="connsiteX786" fmla="*/ 4998681 w 7467600"/>
              <a:gd name="connsiteY786" fmla="*/ 988771 h 6858000"/>
              <a:gd name="connsiteX787" fmla="*/ 5870151 w 7467600"/>
              <a:gd name="connsiteY787" fmla="*/ 898890 h 6858000"/>
              <a:gd name="connsiteX788" fmla="*/ 5504425 w 7467600"/>
              <a:gd name="connsiteY788" fmla="*/ 848067 h 6858000"/>
              <a:gd name="connsiteX789" fmla="*/ 4968849 w 7467600"/>
              <a:gd name="connsiteY789" fmla="*/ 962318 h 6858000"/>
              <a:gd name="connsiteX790" fmla="*/ 5104039 w 7467600"/>
              <a:gd name="connsiteY790" fmla="*/ 940634 h 6858000"/>
              <a:gd name="connsiteX791" fmla="*/ 5256311 w 7467600"/>
              <a:gd name="connsiteY791" fmla="*/ 916490 h 6858000"/>
              <a:gd name="connsiteX792" fmla="*/ 5377381 w 7467600"/>
              <a:gd name="connsiteY792" fmla="*/ 912671 h 6858000"/>
              <a:gd name="connsiteX793" fmla="*/ 5460148 w 7467600"/>
              <a:gd name="connsiteY793" fmla="*/ 911442 h 6858000"/>
              <a:gd name="connsiteX794" fmla="*/ 5648971 w 7467600"/>
              <a:gd name="connsiteY794" fmla="*/ 891331 h 6858000"/>
              <a:gd name="connsiteX795" fmla="*/ 5844807 w 7467600"/>
              <a:gd name="connsiteY795" fmla="*/ 870718 h 6858000"/>
              <a:gd name="connsiteX796" fmla="*/ 5862975 w 7467600"/>
              <a:gd name="connsiteY796" fmla="*/ 869756 h 6858000"/>
              <a:gd name="connsiteX797" fmla="*/ 5920887 w 7467600"/>
              <a:gd name="connsiteY797" fmla="*/ 865929 h 6858000"/>
              <a:gd name="connsiteX798" fmla="*/ 5504425 w 7467600"/>
              <a:gd name="connsiteY798" fmla="*/ 848067 h 6858000"/>
              <a:gd name="connsiteX799" fmla="*/ 3607114 w 7467600"/>
              <a:gd name="connsiteY799" fmla="*/ 467441 h 6858000"/>
              <a:gd name="connsiteX800" fmla="*/ 3296242 w 7467600"/>
              <a:gd name="connsiteY800" fmla="*/ 807991 h 6858000"/>
              <a:gd name="connsiteX801" fmla="*/ 3174674 w 7467600"/>
              <a:gd name="connsiteY801" fmla="*/ 919759 h 6858000"/>
              <a:gd name="connsiteX802" fmla="*/ 3042978 w 7467600"/>
              <a:gd name="connsiteY802" fmla="*/ 1054894 h 6858000"/>
              <a:gd name="connsiteX803" fmla="*/ 2968914 w 7467600"/>
              <a:gd name="connsiteY803" fmla="*/ 1133756 h 6858000"/>
              <a:gd name="connsiteX804" fmla="*/ 3103823 w 7467600"/>
              <a:gd name="connsiteY804" fmla="*/ 1026814 h 6858000"/>
              <a:gd name="connsiteX805" fmla="*/ 3607114 w 7467600"/>
              <a:gd name="connsiteY805" fmla="*/ 467441 h 6858000"/>
              <a:gd name="connsiteX806" fmla="*/ 3744487 w 7467600"/>
              <a:gd name="connsiteY806" fmla="*/ 383136 h 6858000"/>
              <a:gd name="connsiteX807" fmla="*/ 3970213 w 7467600"/>
              <a:gd name="connsiteY807" fmla="*/ 995559 h 6858000"/>
              <a:gd name="connsiteX808" fmla="*/ 3744487 w 7467600"/>
              <a:gd name="connsiteY808" fmla="*/ 383136 h 6858000"/>
              <a:gd name="connsiteX809" fmla="*/ 3624562 w 7467600"/>
              <a:gd name="connsiteY809" fmla="*/ 367041 h 6858000"/>
              <a:gd name="connsiteX810" fmla="*/ 3489712 w 7467600"/>
              <a:gd name="connsiteY810" fmla="*/ 485386 h 6858000"/>
              <a:gd name="connsiteX811" fmla="*/ 3182994 w 7467600"/>
              <a:gd name="connsiteY811" fmla="*/ 828265 h 6858000"/>
              <a:gd name="connsiteX812" fmla="*/ 2892114 w 7467600"/>
              <a:gd name="connsiteY812" fmla="*/ 1172635 h 6858000"/>
              <a:gd name="connsiteX813" fmla="*/ 3021459 w 7467600"/>
              <a:gd name="connsiteY813" fmla="*/ 1035385 h 6858000"/>
              <a:gd name="connsiteX814" fmla="*/ 3153873 w 7467600"/>
              <a:gd name="connsiteY814" fmla="*/ 898971 h 6858000"/>
              <a:gd name="connsiteX815" fmla="*/ 3276511 w 7467600"/>
              <a:gd name="connsiteY815" fmla="*/ 786423 h 6858000"/>
              <a:gd name="connsiteX816" fmla="*/ 3584154 w 7467600"/>
              <a:gd name="connsiteY816" fmla="*/ 448218 h 6858000"/>
              <a:gd name="connsiteX817" fmla="*/ 3624562 w 7467600"/>
              <a:gd name="connsiteY817" fmla="*/ 367041 h 6858000"/>
              <a:gd name="connsiteX818" fmla="*/ 3766672 w 7467600"/>
              <a:gd name="connsiteY818" fmla="*/ 359429 h 6858000"/>
              <a:gd name="connsiteX819" fmla="*/ 3996338 w 7467600"/>
              <a:gd name="connsiteY819" fmla="*/ 968237 h 6858000"/>
              <a:gd name="connsiteX820" fmla="*/ 3766672 w 7467600"/>
              <a:gd name="connsiteY820" fmla="*/ 359429 h 6858000"/>
              <a:gd name="connsiteX821" fmla="*/ 5805386 w 7467600"/>
              <a:gd name="connsiteY821" fmla="*/ 239240 h 6858000"/>
              <a:gd name="connsiteX822" fmla="*/ 5736947 w 7467600"/>
              <a:gd name="connsiteY822" fmla="*/ 261367 h 6858000"/>
              <a:gd name="connsiteX823" fmla="*/ 5427012 w 7467600"/>
              <a:gd name="connsiteY823" fmla="*/ 311272 h 6858000"/>
              <a:gd name="connsiteX824" fmla="*/ 5147818 w 7467600"/>
              <a:gd name="connsiteY824" fmla="*/ 322112 h 6858000"/>
              <a:gd name="connsiteX825" fmla="*/ 5060854 w 7467600"/>
              <a:gd name="connsiteY825" fmla="*/ 311882 h 6858000"/>
              <a:gd name="connsiteX826" fmla="*/ 4945989 w 7467600"/>
              <a:gd name="connsiteY826" fmla="*/ 300516 h 6858000"/>
              <a:gd name="connsiteX827" fmla="*/ 5410479 w 7467600"/>
              <a:gd name="connsiteY827" fmla="*/ 348434 h 6858000"/>
              <a:gd name="connsiteX828" fmla="*/ 5805386 w 7467600"/>
              <a:gd name="connsiteY828" fmla="*/ 239240 h 6858000"/>
              <a:gd name="connsiteX829" fmla="*/ 5905192 w 7467600"/>
              <a:gd name="connsiteY829" fmla="*/ 163079 h 6858000"/>
              <a:gd name="connsiteX830" fmla="*/ 5865655 w 7467600"/>
              <a:gd name="connsiteY830" fmla="*/ 171901 h 6858000"/>
              <a:gd name="connsiteX831" fmla="*/ 5259740 w 7467600"/>
              <a:gd name="connsiteY831" fmla="*/ 257013 h 6858000"/>
              <a:gd name="connsiteX832" fmla="*/ 5208466 w 7467600"/>
              <a:gd name="connsiteY832" fmla="*/ 257550 h 6858000"/>
              <a:gd name="connsiteX833" fmla="*/ 4980204 w 7467600"/>
              <a:gd name="connsiteY833" fmla="*/ 271903 h 6858000"/>
              <a:gd name="connsiteX834" fmla="*/ 5068068 w 7467600"/>
              <a:gd name="connsiteY834" fmla="*/ 282244 h 6858000"/>
              <a:gd name="connsiteX835" fmla="*/ 5153231 w 7467600"/>
              <a:gd name="connsiteY835" fmla="*/ 292240 h 6858000"/>
              <a:gd name="connsiteX836" fmla="*/ 5426491 w 7467600"/>
              <a:gd name="connsiteY836" fmla="*/ 281128 h 6858000"/>
              <a:gd name="connsiteX837" fmla="*/ 5731212 w 7467600"/>
              <a:gd name="connsiteY837" fmla="*/ 231951 h 6858000"/>
              <a:gd name="connsiteX838" fmla="*/ 5905192 w 7467600"/>
              <a:gd name="connsiteY838" fmla="*/ 163079 h 6858000"/>
              <a:gd name="connsiteX839" fmla="*/ 5944437 w 7467600"/>
              <a:gd name="connsiteY839" fmla="*/ 113829 h 6858000"/>
              <a:gd name="connsiteX840" fmla="*/ 5825032 w 7467600"/>
              <a:gd name="connsiteY840" fmla="*/ 146405 h 6858000"/>
              <a:gd name="connsiteX841" fmla="*/ 4955599 w 7467600"/>
              <a:gd name="connsiteY841" fmla="*/ 247008 h 6858000"/>
              <a:gd name="connsiteX842" fmla="*/ 5210104 w 7467600"/>
              <a:gd name="connsiteY842" fmla="*/ 228123 h 6858000"/>
              <a:gd name="connsiteX843" fmla="*/ 5261015 w 7467600"/>
              <a:gd name="connsiteY843" fmla="*/ 227087 h 6858000"/>
              <a:gd name="connsiteX844" fmla="*/ 5861181 w 7467600"/>
              <a:gd name="connsiteY844" fmla="*/ 143093 h 6858000"/>
              <a:gd name="connsiteX845" fmla="*/ 5961252 w 7467600"/>
              <a:gd name="connsiteY845" fmla="*/ 114820 h 6858000"/>
              <a:gd name="connsiteX846" fmla="*/ 5944437 w 7467600"/>
              <a:gd name="connsiteY846" fmla="*/ 113829 h 6858000"/>
              <a:gd name="connsiteX847" fmla="*/ 3882765 w 7467600"/>
              <a:gd name="connsiteY847" fmla="*/ 0 h 6858000"/>
              <a:gd name="connsiteX848" fmla="*/ 3995099 w 7467600"/>
              <a:gd name="connsiteY848" fmla="*/ 0 h 6858000"/>
              <a:gd name="connsiteX849" fmla="*/ 4163818 w 7467600"/>
              <a:gd name="connsiteY849" fmla="*/ 234104 h 6858000"/>
              <a:gd name="connsiteX850" fmla="*/ 4172099 w 7467600"/>
              <a:gd name="connsiteY850" fmla="*/ 234207 h 6858000"/>
              <a:gd name="connsiteX851" fmla="*/ 4784282 w 7467600"/>
              <a:gd name="connsiteY851" fmla="*/ 276561 h 6858000"/>
              <a:gd name="connsiteX852" fmla="*/ 4801687 w 7467600"/>
              <a:gd name="connsiteY852" fmla="*/ 267764 h 6858000"/>
              <a:gd name="connsiteX853" fmla="*/ 6082788 w 7467600"/>
              <a:gd name="connsiteY853" fmla="*/ 64119 h 6858000"/>
              <a:gd name="connsiteX854" fmla="*/ 6099442 w 7467600"/>
              <a:gd name="connsiteY854" fmla="*/ 82568 h 6858000"/>
              <a:gd name="connsiteX855" fmla="*/ 4804137 w 7467600"/>
              <a:gd name="connsiteY855" fmla="*/ 320931 h 6858000"/>
              <a:gd name="connsiteX856" fmla="*/ 4227047 w 7467600"/>
              <a:gd name="connsiteY856" fmla="*/ 313415 h 6858000"/>
              <a:gd name="connsiteX857" fmla="*/ 4346041 w 7467600"/>
              <a:gd name="connsiteY857" fmla="*/ 456086 h 6858000"/>
              <a:gd name="connsiteX858" fmla="*/ 4870967 w 7467600"/>
              <a:gd name="connsiteY858" fmla="*/ 963061 h 6858000"/>
              <a:gd name="connsiteX859" fmla="*/ 4889647 w 7467600"/>
              <a:gd name="connsiteY859" fmla="*/ 957147 h 6858000"/>
              <a:gd name="connsiteX860" fmla="*/ 5422504 w 7467600"/>
              <a:gd name="connsiteY860" fmla="*/ 805191 h 6858000"/>
              <a:gd name="connsiteX861" fmla="*/ 6087656 w 7467600"/>
              <a:gd name="connsiteY861" fmla="*/ 826703 h 6858000"/>
              <a:gd name="connsiteX862" fmla="*/ 6058717 w 7467600"/>
              <a:gd name="connsiteY862" fmla="*/ 865992 h 6858000"/>
              <a:gd name="connsiteX863" fmla="*/ 4974153 w 7467600"/>
              <a:gd name="connsiteY863" fmla="*/ 1045456 h 6858000"/>
              <a:gd name="connsiteX864" fmla="*/ 5627835 w 7467600"/>
              <a:gd name="connsiteY864" fmla="*/ 1472077 h 6858000"/>
              <a:gd name="connsiteX865" fmla="*/ 5629817 w 7467600"/>
              <a:gd name="connsiteY865" fmla="*/ 1471412 h 6858000"/>
              <a:gd name="connsiteX866" fmla="*/ 5634124 w 7467600"/>
              <a:gd name="connsiteY866" fmla="*/ 1470572 h 6858000"/>
              <a:gd name="connsiteX867" fmla="*/ 5755832 w 7467600"/>
              <a:gd name="connsiteY867" fmla="*/ 1383886 h 6858000"/>
              <a:gd name="connsiteX868" fmla="*/ 6014186 w 7467600"/>
              <a:gd name="connsiteY868" fmla="*/ 1279799 h 6858000"/>
              <a:gd name="connsiteX869" fmla="*/ 6901619 w 7467600"/>
              <a:gd name="connsiteY869" fmla="*/ 1047874 h 6858000"/>
              <a:gd name="connsiteX870" fmla="*/ 6931566 w 7467600"/>
              <a:gd name="connsiteY870" fmla="*/ 1062034 h 6858000"/>
              <a:gd name="connsiteX871" fmla="*/ 5790982 w 7467600"/>
              <a:gd name="connsiteY871" fmla="*/ 1561380 h 6858000"/>
              <a:gd name="connsiteX872" fmla="*/ 6188971 w 7467600"/>
              <a:gd name="connsiteY872" fmla="*/ 1755168 h 6858000"/>
              <a:gd name="connsiteX873" fmla="*/ 6202446 w 7467600"/>
              <a:gd name="connsiteY873" fmla="*/ 1752268 h 6858000"/>
              <a:gd name="connsiteX874" fmla="*/ 7179560 w 7467600"/>
              <a:gd name="connsiteY874" fmla="*/ 1467551 h 6858000"/>
              <a:gd name="connsiteX875" fmla="*/ 7158730 w 7467600"/>
              <a:gd name="connsiteY875" fmla="*/ 1507835 h 6858000"/>
              <a:gd name="connsiteX876" fmla="*/ 6326959 w 7467600"/>
              <a:gd name="connsiteY876" fmla="*/ 1817686 h 6858000"/>
              <a:gd name="connsiteX877" fmla="*/ 6537433 w 7467600"/>
              <a:gd name="connsiteY877" fmla="*/ 1907790 h 6858000"/>
              <a:gd name="connsiteX878" fmla="*/ 6550221 w 7467600"/>
              <a:gd name="connsiteY878" fmla="*/ 1910729 h 6858000"/>
              <a:gd name="connsiteX879" fmla="*/ 6964438 w 7467600"/>
              <a:gd name="connsiteY879" fmla="*/ 2209505 h 6858000"/>
              <a:gd name="connsiteX880" fmla="*/ 7367862 w 7467600"/>
              <a:gd name="connsiteY880" fmla="*/ 2806833 h 6858000"/>
              <a:gd name="connsiteX881" fmla="*/ 7364329 w 7467600"/>
              <a:gd name="connsiteY881" fmla="*/ 2826907 h 6858000"/>
              <a:gd name="connsiteX882" fmla="*/ 7290545 w 7467600"/>
              <a:gd name="connsiteY882" fmla="*/ 2850663 h 6858000"/>
              <a:gd name="connsiteX883" fmla="*/ 6472036 w 7467600"/>
              <a:gd name="connsiteY883" fmla="*/ 1959003 h 6858000"/>
              <a:gd name="connsiteX884" fmla="*/ 5792897 w 7467600"/>
              <a:gd name="connsiteY884" fmla="*/ 1647747 h 6858000"/>
              <a:gd name="connsiteX885" fmla="*/ 5842751 w 7467600"/>
              <a:gd name="connsiteY885" fmla="*/ 1816112 h 6858000"/>
              <a:gd name="connsiteX886" fmla="*/ 5847424 w 7467600"/>
              <a:gd name="connsiteY886" fmla="*/ 1815776 h 6858000"/>
              <a:gd name="connsiteX887" fmla="*/ 6399821 w 7467600"/>
              <a:gd name="connsiteY887" fmla="*/ 2344799 h 6858000"/>
              <a:gd name="connsiteX888" fmla="*/ 6323232 w 7467600"/>
              <a:gd name="connsiteY888" fmla="*/ 2389634 h 6858000"/>
              <a:gd name="connsiteX889" fmla="*/ 5942958 w 7467600"/>
              <a:gd name="connsiteY889" fmla="*/ 2077708 h 6858000"/>
              <a:gd name="connsiteX890" fmla="*/ 5921559 w 7467600"/>
              <a:gd name="connsiteY890" fmla="*/ 2378596 h 6858000"/>
              <a:gd name="connsiteX891" fmla="*/ 5817651 w 7467600"/>
              <a:gd name="connsiteY891" fmla="*/ 3023919 h 6858000"/>
              <a:gd name="connsiteX892" fmla="*/ 5729634 w 7467600"/>
              <a:gd name="connsiteY892" fmla="*/ 3051849 h 6858000"/>
              <a:gd name="connsiteX893" fmla="*/ 5611018 w 7467600"/>
              <a:gd name="connsiteY893" fmla="*/ 2316769 h 6858000"/>
              <a:gd name="connsiteX894" fmla="*/ 5687608 w 7467600"/>
              <a:gd name="connsiteY894" fmla="*/ 2039972 h 6858000"/>
              <a:gd name="connsiteX895" fmla="*/ 5657554 w 7467600"/>
              <a:gd name="connsiteY895" fmla="*/ 1576445 h 6858000"/>
              <a:gd name="connsiteX896" fmla="*/ 5150475 w 7467600"/>
              <a:gd name="connsiteY896" fmla="*/ 1274012 h 6858000"/>
              <a:gd name="connsiteX897" fmla="*/ 5349142 w 7467600"/>
              <a:gd name="connsiteY897" fmla="*/ 2204405 h 6858000"/>
              <a:gd name="connsiteX898" fmla="*/ 5262214 w 7467600"/>
              <a:gd name="connsiteY898" fmla="*/ 2233836 h 6858000"/>
              <a:gd name="connsiteX899" fmla="*/ 4981539 w 7467600"/>
              <a:gd name="connsiteY899" fmla="*/ 1542201 h 6858000"/>
              <a:gd name="connsiteX900" fmla="*/ 4958461 w 7467600"/>
              <a:gd name="connsiteY900" fmla="*/ 1136957 h 6858000"/>
              <a:gd name="connsiteX901" fmla="*/ 4655015 w 7467600"/>
              <a:gd name="connsiteY901" fmla="*/ 891426 h 6858000"/>
              <a:gd name="connsiteX902" fmla="*/ 4348002 w 7467600"/>
              <a:gd name="connsiteY902" fmla="*/ 2205895 h 6858000"/>
              <a:gd name="connsiteX903" fmla="*/ 4262250 w 7467600"/>
              <a:gd name="connsiteY903" fmla="*/ 2219972 h 6858000"/>
              <a:gd name="connsiteX904" fmla="*/ 4550611 w 7467600"/>
              <a:gd name="connsiteY904" fmla="*/ 817540 h 6858000"/>
              <a:gd name="connsiteX905" fmla="*/ 4564418 w 7467600"/>
              <a:gd name="connsiteY905" fmla="*/ 808293 h 6858000"/>
              <a:gd name="connsiteX906" fmla="*/ 4266388 w 7467600"/>
              <a:gd name="connsiteY906" fmla="*/ 500083 h 6858000"/>
              <a:gd name="connsiteX907" fmla="*/ 4032842 w 7467600"/>
              <a:gd name="connsiteY907" fmla="*/ 211809 h 6858000"/>
              <a:gd name="connsiteX908" fmla="*/ 3882765 w 7467600"/>
              <a:gd name="connsiteY908" fmla="*/ 0 h 6858000"/>
              <a:gd name="connsiteX909" fmla="*/ 3721337 w 7467600"/>
              <a:gd name="connsiteY909" fmla="*/ 0 h 6858000"/>
              <a:gd name="connsiteX910" fmla="*/ 3797544 w 7467600"/>
              <a:gd name="connsiteY910" fmla="*/ 0 h 6858000"/>
              <a:gd name="connsiteX911" fmla="*/ 3775734 w 7467600"/>
              <a:gd name="connsiteY911" fmla="*/ 95131 h 6858000"/>
              <a:gd name="connsiteX912" fmla="*/ 3724807 w 7467600"/>
              <a:gd name="connsiteY912" fmla="*/ 272257 h 6858000"/>
              <a:gd name="connsiteX913" fmla="*/ 3726844 w 7467600"/>
              <a:gd name="connsiteY913" fmla="*/ 282988 h 6858000"/>
              <a:gd name="connsiteX914" fmla="*/ 3742664 w 7467600"/>
              <a:gd name="connsiteY914" fmla="*/ 279918 h 6858000"/>
              <a:gd name="connsiteX915" fmla="*/ 4103910 w 7467600"/>
              <a:gd name="connsiteY915" fmla="*/ 1161917 h 6858000"/>
              <a:gd name="connsiteX916" fmla="*/ 4020269 w 7467600"/>
              <a:gd name="connsiteY916" fmla="*/ 1200406 h 6858000"/>
              <a:gd name="connsiteX917" fmla="*/ 3674882 w 7467600"/>
              <a:gd name="connsiteY917" fmla="*/ 488524 h 6858000"/>
              <a:gd name="connsiteX918" fmla="*/ 3132682 w 7467600"/>
              <a:gd name="connsiteY918" fmla="*/ 1072284 h 6858000"/>
              <a:gd name="connsiteX919" fmla="*/ 2716346 w 7467600"/>
              <a:gd name="connsiteY919" fmla="*/ 1276376 h 6858000"/>
              <a:gd name="connsiteX920" fmla="*/ 2716772 w 7467600"/>
              <a:gd name="connsiteY920" fmla="*/ 1255462 h 6858000"/>
              <a:gd name="connsiteX921" fmla="*/ 3471096 w 7467600"/>
              <a:gd name="connsiteY921" fmla="*/ 437072 h 6858000"/>
              <a:gd name="connsiteX922" fmla="*/ 3639057 w 7467600"/>
              <a:gd name="connsiteY922" fmla="*/ 286334 h 6858000"/>
              <a:gd name="connsiteX923" fmla="*/ 3640309 w 7467600"/>
              <a:gd name="connsiteY923" fmla="*/ 284664 h 6858000"/>
              <a:gd name="connsiteX924" fmla="*/ 3646022 w 7467600"/>
              <a:gd name="connsiteY924" fmla="*/ 276711 h 6858000"/>
              <a:gd name="connsiteX925" fmla="*/ 3707943 w 7467600"/>
              <a:gd name="connsiteY925" fmla="*/ 65958 h 6858000"/>
              <a:gd name="connsiteX926" fmla="*/ 3721337 w 7467600"/>
              <a:gd name="connsiteY926" fmla="*/ 0 h 6858000"/>
              <a:gd name="connsiteX927" fmla="*/ 2867960 w 7467600"/>
              <a:gd name="connsiteY927" fmla="*/ 0 h 6858000"/>
              <a:gd name="connsiteX928" fmla="*/ 2926351 w 7467600"/>
              <a:gd name="connsiteY928" fmla="*/ 0 h 6858000"/>
              <a:gd name="connsiteX929" fmla="*/ 2902823 w 7467600"/>
              <a:gd name="connsiteY929" fmla="*/ 262929 h 6858000"/>
              <a:gd name="connsiteX930" fmla="*/ 2940663 w 7467600"/>
              <a:gd name="connsiteY930" fmla="*/ 140884 h 6858000"/>
              <a:gd name="connsiteX931" fmla="*/ 2947039 w 7467600"/>
              <a:gd name="connsiteY931" fmla="*/ 122524 h 6858000"/>
              <a:gd name="connsiteX932" fmla="*/ 2984316 w 7467600"/>
              <a:gd name="connsiteY932" fmla="*/ 0 h 6858000"/>
              <a:gd name="connsiteX933" fmla="*/ 3016114 w 7467600"/>
              <a:gd name="connsiteY933" fmla="*/ 0 h 6858000"/>
              <a:gd name="connsiteX934" fmla="*/ 2979949 w 7467600"/>
              <a:gd name="connsiteY934" fmla="*/ 119274 h 6858000"/>
              <a:gd name="connsiteX935" fmla="*/ 3023879 w 7467600"/>
              <a:gd name="connsiteY935" fmla="*/ 0 h 6858000"/>
              <a:gd name="connsiteX936" fmla="*/ 3105400 w 7467600"/>
              <a:gd name="connsiteY936" fmla="*/ 0 h 6858000"/>
              <a:gd name="connsiteX937" fmla="*/ 3094669 w 7467600"/>
              <a:gd name="connsiteY937" fmla="*/ 30308 h 6858000"/>
              <a:gd name="connsiteX938" fmla="*/ 2901945 w 7467600"/>
              <a:gd name="connsiteY938" fmla="*/ 466538 h 6858000"/>
              <a:gd name="connsiteX939" fmla="*/ 2815209 w 7467600"/>
              <a:gd name="connsiteY939" fmla="*/ 497361 h 6858000"/>
              <a:gd name="connsiteX940" fmla="*/ 2844845 w 7467600"/>
              <a:gd name="connsiteY940" fmla="*/ 127638 h 6858000"/>
              <a:gd name="connsiteX941" fmla="*/ 2867960 w 7467600"/>
              <a:gd name="connsiteY941" fmla="*/ 0 h 6858000"/>
              <a:gd name="connsiteX942" fmla="*/ 1057230 w 7467600"/>
              <a:gd name="connsiteY942" fmla="*/ 0 h 6858000"/>
              <a:gd name="connsiteX943" fmla="*/ 1111003 w 7467600"/>
              <a:gd name="connsiteY943" fmla="*/ 0 h 6858000"/>
              <a:gd name="connsiteX944" fmla="*/ 1125553 w 7467600"/>
              <a:gd name="connsiteY944" fmla="*/ 52588 h 6858000"/>
              <a:gd name="connsiteX945" fmla="*/ 1304276 w 7467600"/>
              <a:gd name="connsiteY945" fmla="*/ 476275 h 6858000"/>
              <a:gd name="connsiteX946" fmla="*/ 1492066 w 7467600"/>
              <a:gd name="connsiteY946" fmla="*/ 886333 h 6858000"/>
              <a:gd name="connsiteX947" fmla="*/ 1423698 w 7467600"/>
              <a:gd name="connsiteY947" fmla="*/ 710817 h 6858000"/>
              <a:gd name="connsiteX948" fmla="*/ 1357609 w 7467600"/>
              <a:gd name="connsiteY948" fmla="*/ 532892 h 6858000"/>
              <a:gd name="connsiteX949" fmla="*/ 1309550 w 7467600"/>
              <a:gd name="connsiteY949" fmla="*/ 374031 h 6858000"/>
              <a:gd name="connsiteX950" fmla="*/ 1193673 w 7467600"/>
              <a:gd name="connsiteY950" fmla="*/ 49533 h 6858000"/>
              <a:gd name="connsiteX951" fmla="*/ 1164391 w 7467600"/>
              <a:gd name="connsiteY951" fmla="*/ 0 h 6858000"/>
              <a:gd name="connsiteX952" fmla="*/ 1200666 w 7467600"/>
              <a:gd name="connsiteY952" fmla="*/ 0 h 6858000"/>
              <a:gd name="connsiteX953" fmla="*/ 1223408 w 7467600"/>
              <a:gd name="connsiteY953" fmla="*/ 38996 h 6858000"/>
              <a:gd name="connsiteX954" fmla="*/ 1339635 w 7467600"/>
              <a:gd name="connsiteY954" fmla="*/ 365517 h 6858000"/>
              <a:gd name="connsiteX955" fmla="*/ 1387469 w 7467600"/>
              <a:gd name="connsiteY955" fmla="*/ 523079 h 6858000"/>
              <a:gd name="connsiteX956" fmla="*/ 1452685 w 7467600"/>
              <a:gd name="connsiteY956" fmla="*/ 699806 h 6858000"/>
              <a:gd name="connsiteX957" fmla="*/ 1492092 w 7467600"/>
              <a:gd name="connsiteY957" fmla="*/ 800424 h 6858000"/>
              <a:gd name="connsiteX958" fmla="*/ 1455302 w 7467600"/>
              <a:gd name="connsiteY958" fmla="*/ 632913 h 6858000"/>
              <a:gd name="connsiteX959" fmla="*/ 1222336 w 7467600"/>
              <a:gd name="connsiteY959" fmla="*/ 9480 h 6858000"/>
              <a:gd name="connsiteX960" fmla="*/ 1214634 w 7467600"/>
              <a:gd name="connsiteY960" fmla="*/ 0 h 6858000"/>
              <a:gd name="connsiteX961" fmla="*/ 1289827 w 7467600"/>
              <a:gd name="connsiteY961" fmla="*/ 0 h 6858000"/>
              <a:gd name="connsiteX962" fmla="*/ 1321076 w 7467600"/>
              <a:gd name="connsiteY962" fmla="*/ 59722 h 6858000"/>
              <a:gd name="connsiteX963" fmla="*/ 1512579 w 7467600"/>
              <a:gd name="connsiteY963" fmla="*/ 626441 h 6858000"/>
              <a:gd name="connsiteX964" fmla="*/ 1506076 w 7467600"/>
              <a:gd name="connsiteY964" fmla="*/ 1089289 h 6858000"/>
              <a:gd name="connsiteX965" fmla="*/ 1486346 w 7467600"/>
              <a:gd name="connsiteY965" fmla="*/ 1079919 h 6858000"/>
              <a:gd name="connsiteX966" fmla="*/ 1070511 w 7467600"/>
              <a:gd name="connsiteY966" fmla="*/ 48609 h 6858000"/>
              <a:gd name="connsiteX967" fmla="*/ 1057230 w 7467600"/>
              <a:gd name="connsiteY967" fmla="*/ 0 h 6858000"/>
              <a:gd name="connsiteX968" fmla="*/ 43151 w 7467600"/>
              <a:gd name="connsiteY968" fmla="*/ 0 h 6858000"/>
              <a:gd name="connsiteX969" fmla="*/ 95283 w 7467600"/>
              <a:gd name="connsiteY969" fmla="*/ 0 h 6858000"/>
              <a:gd name="connsiteX970" fmla="*/ 300708 w 7467600"/>
              <a:gd name="connsiteY970" fmla="*/ 154571 h 6858000"/>
              <a:gd name="connsiteX971" fmla="*/ 530414 w 7467600"/>
              <a:gd name="connsiteY971" fmla="*/ 354673 h 6858000"/>
              <a:gd name="connsiteX972" fmla="*/ 333785 w 7467600"/>
              <a:gd name="connsiteY972" fmla="*/ 161564 h 6858000"/>
              <a:gd name="connsiteX973" fmla="*/ 147005 w 7467600"/>
              <a:gd name="connsiteY973" fmla="*/ 0 h 6858000"/>
              <a:gd name="connsiteX974" fmla="*/ 272509 w 7467600"/>
              <a:gd name="connsiteY974" fmla="*/ 0 h 6858000"/>
              <a:gd name="connsiteX975" fmla="*/ 326276 w 7467600"/>
              <a:gd name="connsiteY975" fmla="*/ 45847 h 6858000"/>
              <a:gd name="connsiteX976" fmla="*/ 823759 w 7467600"/>
              <a:gd name="connsiteY976" fmla="*/ 574145 h 6858000"/>
              <a:gd name="connsiteX977" fmla="*/ 811254 w 7467600"/>
              <a:gd name="connsiteY977" fmla="*/ 665546 h 6858000"/>
              <a:gd name="connsiteX978" fmla="*/ 154042 w 7467600"/>
              <a:gd name="connsiteY978" fmla="*/ 261522 h 6858000"/>
              <a:gd name="connsiteX979" fmla="*/ 13550 w 7467600"/>
              <a:gd name="connsiteY979" fmla="*/ 158423 h 6858000"/>
              <a:gd name="connsiteX980" fmla="*/ 0 w 7467600"/>
              <a:gd name="connsiteY980" fmla="*/ 146618 h 6858000"/>
              <a:gd name="connsiteX981" fmla="*/ 0 w 7467600"/>
              <a:gd name="connsiteY981" fmla="*/ 59161 h 6858000"/>
              <a:gd name="connsiteX982" fmla="*/ 45427 w 7467600"/>
              <a:gd name="connsiteY982" fmla="*/ 101078 h 6858000"/>
              <a:gd name="connsiteX983" fmla="*/ 630103 w 7467600"/>
              <a:gd name="connsiteY983" fmla="*/ 485885 h 6858000"/>
              <a:gd name="connsiteX984" fmla="*/ 532040 w 7467600"/>
              <a:gd name="connsiteY984" fmla="*/ 399359 h 6858000"/>
              <a:gd name="connsiteX985" fmla="*/ 517618 w 7467600"/>
              <a:gd name="connsiteY985" fmla="*/ 385726 h 6858000"/>
              <a:gd name="connsiteX986" fmla="*/ 285074 w 7467600"/>
              <a:gd name="connsiteY986" fmla="*/ 182755 h 6858000"/>
              <a:gd name="connsiteX987" fmla="*/ 43151 w 7467600"/>
              <a:gd name="connsiteY987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312201 w 7467600"/>
              <a:gd name="connsiteY127" fmla="*/ 5128278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312201 w 7467600"/>
              <a:gd name="connsiteY130" fmla="*/ 5128278 h 6858000"/>
              <a:gd name="connsiteX131" fmla="*/ 1903353 w 7467600"/>
              <a:gd name="connsiteY131" fmla="*/ 5044827 h 6858000"/>
              <a:gd name="connsiteX132" fmla="*/ 1936931 w 7467600"/>
              <a:gd name="connsiteY132" fmla="*/ 5093954 h 6858000"/>
              <a:gd name="connsiteX133" fmla="*/ 2195868 w 7467600"/>
              <a:gd name="connsiteY133" fmla="*/ 5396574 h 6858000"/>
              <a:gd name="connsiteX134" fmla="*/ 2088852 w 7467600"/>
              <a:gd name="connsiteY134" fmla="*/ 5166123 h 6858000"/>
              <a:gd name="connsiteX135" fmla="*/ 1958241 w 7467600"/>
              <a:gd name="connsiteY135" fmla="*/ 5067955 h 6858000"/>
              <a:gd name="connsiteX136" fmla="*/ 1903353 w 7467600"/>
              <a:gd name="connsiteY136" fmla="*/ 5044827 h 6858000"/>
              <a:gd name="connsiteX137" fmla="*/ 1979378 w 7467600"/>
              <a:gd name="connsiteY137" fmla="*/ 4769504 h 6858000"/>
              <a:gd name="connsiteX138" fmla="*/ 2882120 w 7467600"/>
              <a:gd name="connsiteY138" fmla="*/ 5064547 h 6858000"/>
              <a:gd name="connsiteX139" fmla="*/ 2793103 w 7467600"/>
              <a:gd name="connsiteY139" fmla="*/ 5039699 h 6858000"/>
              <a:gd name="connsiteX140" fmla="*/ 2770041 w 7467600"/>
              <a:gd name="connsiteY140" fmla="*/ 5033634 h 6858000"/>
              <a:gd name="connsiteX141" fmla="*/ 1979378 w 7467600"/>
              <a:gd name="connsiteY141" fmla="*/ 4769504 h 6858000"/>
              <a:gd name="connsiteX142" fmla="*/ 1927410 w 7467600"/>
              <a:gd name="connsiteY142" fmla="*/ 4716164 h 6858000"/>
              <a:gd name="connsiteX143" fmla="*/ 1959587 w 7467600"/>
              <a:gd name="connsiteY143" fmla="*/ 4728849 h 6858000"/>
              <a:gd name="connsiteX144" fmla="*/ 2777707 w 7467600"/>
              <a:gd name="connsiteY144" fmla="*/ 5003991 h 6858000"/>
              <a:gd name="connsiteX145" fmla="*/ 2800768 w 7467600"/>
              <a:gd name="connsiteY145" fmla="*/ 5010056 h 6858000"/>
              <a:gd name="connsiteX146" fmla="*/ 2879408 w 7467600"/>
              <a:gd name="connsiteY146" fmla="*/ 5031590 h 6858000"/>
              <a:gd name="connsiteX147" fmla="*/ 2862295 w 7467600"/>
              <a:gd name="connsiteY147" fmla="*/ 5022958 h 6858000"/>
              <a:gd name="connsiteX148" fmla="*/ 2813343 w 7467600"/>
              <a:gd name="connsiteY148" fmla="*/ 4998369 h 6858000"/>
              <a:gd name="connsiteX149" fmla="*/ 2646245 w 7467600"/>
              <a:gd name="connsiteY149" fmla="*/ 4930999 h 6858000"/>
              <a:gd name="connsiteX150" fmla="*/ 1999243 w 7467600"/>
              <a:gd name="connsiteY150" fmla="*/ 4730524 h 6858000"/>
              <a:gd name="connsiteX151" fmla="*/ 1979527 w 7467600"/>
              <a:gd name="connsiteY151" fmla="*/ 4726651 h 6858000"/>
              <a:gd name="connsiteX152" fmla="*/ 1927410 w 7467600"/>
              <a:gd name="connsiteY152" fmla="*/ 4716164 h 6858000"/>
              <a:gd name="connsiteX153" fmla="*/ 1997014 w 7467600"/>
              <a:gd name="connsiteY153" fmla="*/ 4698007 h 6858000"/>
              <a:gd name="connsiteX154" fmla="*/ 2005458 w 7467600"/>
              <a:gd name="connsiteY154" fmla="*/ 4699540 h 6858000"/>
              <a:gd name="connsiteX155" fmla="*/ 2657186 w 7467600"/>
              <a:gd name="connsiteY155" fmla="*/ 4901687 h 6858000"/>
              <a:gd name="connsiteX156" fmla="*/ 2826662 w 7467600"/>
              <a:gd name="connsiteY156" fmla="*/ 4970362 h 6858000"/>
              <a:gd name="connsiteX157" fmla="*/ 2876100 w 7467600"/>
              <a:gd name="connsiteY157" fmla="*/ 4995397 h 6858000"/>
              <a:gd name="connsiteX158" fmla="*/ 3042600 w 7467600"/>
              <a:gd name="connsiteY158" fmla="*/ 5059532 h 6858000"/>
              <a:gd name="connsiteX159" fmla="*/ 1997014 w 7467600"/>
              <a:gd name="connsiteY159" fmla="*/ 4698007 h 6858000"/>
              <a:gd name="connsiteX160" fmla="*/ 2305292 w 7467600"/>
              <a:gd name="connsiteY160" fmla="*/ 4219492 h 6858000"/>
              <a:gd name="connsiteX161" fmla="*/ 3360922 w 7467600"/>
              <a:gd name="connsiteY161" fmla="*/ 4529373 h 6858000"/>
              <a:gd name="connsiteX162" fmla="*/ 3492420 w 7467600"/>
              <a:gd name="connsiteY162" fmla="*/ 4510145 h 6858000"/>
              <a:gd name="connsiteX163" fmla="*/ 3364086 w 7467600"/>
              <a:gd name="connsiteY163" fmla="*/ 4480340 h 6858000"/>
              <a:gd name="connsiteX164" fmla="*/ 3225818 w 7467600"/>
              <a:gd name="connsiteY164" fmla="*/ 4411822 h 6858000"/>
              <a:gd name="connsiteX165" fmla="*/ 3129696 w 7467600"/>
              <a:gd name="connsiteY165" fmla="*/ 4360704 h 6858000"/>
              <a:gd name="connsiteX166" fmla="*/ 2814545 w 7467600"/>
              <a:gd name="connsiteY166" fmla="*/ 4282955 h 6858000"/>
              <a:gd name="connsiteX167" fmla="*/ 2305292 w 7467600"/>
              <a:gd name="connsiteY167" fmla="*/ 4219492 h 6858000"/>
              <a:gd name="connsiteX168" fmla="*/ 2626982 w 7467600"/>
              <a:gd name="connsiteY168" fmla="*/ 4206450 h 6858000"/>
              <a:gd name="connsiteX169" fmla="*/ 2490617 w 7467600"/>
              <a:gd name="connsiteY169" fmla="*/ 4206951 h 6858000"/>
              <a:gd name="connsiteX170" fmla="*/ 2819869 w 7467600"/>
              <a:gd name="connsiteY170" fmla="*/ 4252936 h 6858000"/>
              <a:gd name="connsiteX171" fmla="*/ 3143018 w 7467600"/>
              <a:gd name="connsiteY171" fmla="*/ 4332698 h 6858000"/>
              <a:gd name="connsiteX172" fmla="*/ 3241520 w 7467600"/>
              <a:gd name="connsiteY172" fmla="*/ 4385112 h 6858000"/>
              <a:gd name="connsiteX173" fmla="*/ 3374575 w 7467600"/>
              <a:gd name="connsiteY173" fmla="*/ 4451517 h 6858000"/>
              <a:gd name="connsiteX174" fmla="*/ 3505221 w 7467600"/>
              <a:gd name="connsiteY174" fmla="*/ 4480757 h 6858000"/>
              <a:gd name="connsiteX175" fmla="*/ 2626982 w 7467600"/>
              <a:gd name="connsiteY175" fmla="*/ 4206450 h 6858000"/>
              <a:gd name="connsiteX176" fmla="*/ 1310106 w 7467600"/>
              <a:gd name="connsiteY176" fmla="*/ 3943217 h 6858000"/>
              <a:gd name="connsiteX177" fmla="*/ 854994 w 7467600"/>
              <a:gd name="connsiteY177" fmla="*/ 4399136 h 6858000"/>
              <a:gd name="connsiteX178" fmla="*/ 742462 w 7467600"/>
              <a:gd name="connsiteY178" fmla="*/ 4594648 h 6858000"/>
              <a:gd name="connsiteX179" fmla="*/ 820602 w 7467600"/>
              <a:gd name="connsiteY179" fmla="*/ 4485915 h 6858000"/>
              <a:gd name="connsiteX180" fmla="*/ 878295 w 7467600"/>
              <a:gd name="connsiteY180" fmla="*/ 4403594 h 6858000"/>
              <a:gd name="connsiteX181" fmla="*/ 1240607 w 7467600"/>
              <a:gd name="connsiteY181" fmla="*/ 4010401 h 6858000"/>
              <a:gd name="connsiteX182" fmla="*/ 1310106 w 7467600"/>
              <a:gd name="connsiteY182" fmla="*/ 3943217 h 6858000"/>
              <a:gd name="connsiteX183" fmla="*/ 1423113 w 7467600"/>
              <a:gd name="connsiteY183" fmla="*/ 3874565 h 6858000"/>
              <a:gd name="connsiteX184" fmla="*/ 1260565 w 7467600"/>
              <a:gd name="connsiteY184" fmla="*/ 4031982 h 6858000"/>
              <a:gd name="connsiteX185" fmla="*/ 901900 w 7467600"/>
              <a:gd name="connsiteY185" fmla="*/ 4421236 h 6858000"/>
              <a:gd name="connsiteX186" fmla="*/ 845044 w 7467600"/>
              <a:gd name="connsiteY186" fmla="*/ 4502436 h 6858000"/>
              <a:gd name="connsiteX187" fmla="*/ 685926 w 7467600"/>
              <a:gd name="connsiteY187" fmla="*/ 4703069 h 6858000"/>
              <a:gd name="connsiteX188" fmla="*/ 684248 w 7467600"/>
              <a:gd name="connsiteY188" fmla="*/ 4706721 h 6858000"/>
              <a:gd name="connsiteX189" fmla="*/ 1423113 w 7467600"/>
              <a:gd name="connsiteY189" fmla="*/ 3874565 h 6858000"/>
              <a:gd name="connsiteX190" fmla="*/ 3316479 w 7467600"/>
              <a:gd name="connsiteY190" fmla="*/ 3872136 h 6858000"/>
              <a:gd name="connsiteX191" fmla="*/ 3546806 w 7467600"/>
              <a:gd name="connsiteY191" fmla="*/ 4356139 h 6858000"/>
              <a:gd name="connsiteX192" fmla="*/ 3364433 w 7467600"/>
              <a:gd name="connsiteY192" fmla="*/ 3953121 h 6858000"/>
              <a:gd name="connsiteX193" fmla="*/ 3316479 w 7467600"/>
              <a:gd name="connsiteY193" fmla="*/ 3872136 h 6858000"/>
              <a:gd name="connsiteX194" fmla="*/ 3291335 w 7467600"/>
              <a:gd name="connsiteY194" fmla="*/ 3767420 h 6858000"/>
              <a:gd name="connsiteX195" fmla="*/ 3390805 w 7467600"/>
              <a:gd name="connsiteY195" fmla="*/ 3937163 h 6858000"/>
              <a:gd name="connsiteX196" fmla="*/ 3579062 w 7467600"/>
              <a:gd name="connsiteY196" fmla="*/ 4359040 h 6858000"/>
              <a:gd name="connsiteX197" fmla="*/ 3467355 w 7467600"/>
              <a:gd name="connsiteY197" fmla="*/ 3988130 h 6858000"/>
              <a:gd name="connsiteX198" fmla="*/ 3310753 w 7467600"/>
              <a:gd name="connsiteY198" fmla="*/ 3787140 h 6858000"/>
              <a:gd name="connsiteX199" fmla="*/ 3291335 w 7467600"/>
              <a:gd name="connsiteY199" fmla="*/ 3767420 h 6858000"/>
              <a:gd name="connsiteX200" fmla="*/ 1635889 w 7467600"/>
              <a:gd name="connsiteY200" fmla="*/ 3709494 h 6858000"/>
              <a:gd name="connsiteX201" fmla="*/ 1634800 w 7467600"/>
              <a:gd name="connsiteY201" fmla="*/ 3731111 h 6858000"/>
              <a:gd name="connsiteX202" fmla="*/ 1635889 w 7467600"/>
              <a:gd name="connsiteY202" fmla="*/ 3709494 h 6858000"/>
              <a:gd name="connsiteX203" fmla="*/ 1510397 w 7467600"/>
              <a:gd name="connsiteY203" fmla="*/ 3684705 h 6858000"/>
              <a:gd name="connsiteX204" fmla="*/ 1146550 w 7467600"/>
              <a:gd name="connsiteY204" fmla="*/ 3802012 h 6858000"/>
              <a:gd name="connsiteX205" fmla="*/ 698834 w 7467600"/>
              <a:gd name="connsiteY205" fmla="*/ 3952272 h 6858000"/>
              <a:gd name="connsiteX206" fmla="*/ 34256 w 7467600"/>
              <a:gd name="connsiteY206" fmla="*/ 4347603 h 6858000"/>
              <a:gd name="connsiteX207" fmla="*/ 527241 w 7467600"/>
              <a:gd name="connsiteY207" fmla="*/ 4065078 h 6858000"/>
              <a:gd name="connsiteX208" fmla="*/ 1510397 w 7467600"/>
              <a:gd name="connsiteY208" fmla="*/ 3684705 h 6858000"/>
              <a:gd name="connsiteX209" fmla="*/ 1313114 w 7467600"/>
              <a:gd name="connsiteY209" fmla="*/ 3655216 h 6858000"/>
              <a:gd name="connsiteX210" fmla="*/ 1109304 w 7467600"/>
              <a:gd name="connsiteY210" fmla="*/ 3669030 h 6858000"/>
              <a:gd name="connsiteX211" fmla="*/ 8129 w 7467600"/>
              <a:gd name="connsiteY211" fmla="*/ 4330519 h 6858000"/>
              <a:gd name="connsiteX212" fmla="*/ 687572 w 7467600"/>
              <a:gd name="connsiteY212" fmla="*/ 3925629 h 6858000"/>
              <a:gd name="connsiteX213" fmla="*/ 1138365 w 7467600"/>
              <a:gd name="connsiteY213" fmla="*/ 3774515 h 6858000"/>
              <a:gd name="connsiteX214" fmla="*/ 1505579 w 7467600"/>
              <a:gd name="connsiteY214" fmla="*/ 3655526 h 6858000"/>
              <a:gd name="connsiteX215" fmla="*/ 1313114 w 7467600"/>
              <a:gd name="connsiteY215" fmla="*/ 3655216 h 6858000"/>
              <a:gd name="connsiteX216" fmla="*/ 3655073 w 7467600"/>
              <a:gd name="connsiteY216" fmla="*/ 3650884 h 6858000"/>
              <a:gd name="connsiteX217" fmla="*/ 3989938 w 7467600"/>
              <a:gd name="connsiteY217" fmla="*/ 3991685 h 6858000"/>
              <a:gd name="connsiteX218" fmla="*/ 4393907 w 7467600"/>
              <a:gd name="connsiteY218" fmla="*/ 4261258 h 6858000"/>
              <a:gd name="connsiteX219" fmla="*/ 4648051 w 7467600"/>
              <a:gd name="connsiteY219" fmla="*/ 4374051 h 6858000"/>
              <a:gd name="connsiteX220" fmla="*/ 4383389 w 7467600"/>
              <a:gd name="connsiteY220" fmla="*/ 4184369 h 6858000"/>
              <a:gd name="connsiteX221" fmla="*/ 4165508 w 7467600"/>
              <a:gd name="connsiteY221" fmla="*/ 4035196 h 6858000"/>
              <a:gd name="connsiteX222" fmla="*/ 4068162 w 7467600"/>
              <a:gd name="connsiteY222" fmla="*/ 3953394 h 6858000"/>
              <a:gd name="connsiteX223" fmla="*/ 3981416 w 7467600"/>
              <a:gd name="connsiteY223" fmla="*/ 3880482 h 6858000"/>
              <a:gd name="connsiteX224" fmla="*/ 3800147 w 7467600"/>
              <a:gd name="connsiteY224" fmla="*/ 3749872 h 6858000"/>
              <a:gd name="connsiteX225" fmla="*/ 3655073 w 7467600"/>
              <a:gd name="connsiteY225" fmla="*/ 3650884 h 6858000"/>
              <a:gd name="connsiteX226" fmla="*/ 3670252 w 7467600"/>
              <a:gd name="connsiteY226" fmla="*/ 3622798 h 6858000"/>
              <a:gd name="connsiteX227" fmla="*/ 3817258 w 7467600"/>
              <a:gd name="connsiteY227" fmla="*/ 3723577 h 6858000"/>
              <a:gd name="connsiteX228" fmla="*/ 4000461 w 7467600"/>
              <a:gd name="connsiteY228" fmla="*/ 3855966 h 6858000"/>
              <a:gd name="connsiteX229" fmla="*/ 4088180 w 7467600"/>
              <a:gd name="connsiteY229" fmla="*/ 3929774 h 6858000"/>
              <a:gd name="connsiteX230" fmla="*/ 4184555 w 7467600"/>
              <a:gd name="connsiteY230" fmla="*/ 4010683 h 6858000"/>
              <a:gd name="connsiteX231" fmla="*/ 4399563 w 7467600"/>
              <a:gd name="connsiteY231" fmla="*/ 4158106 h 6858000"/>
              <a:gd name="connsiteX232" fmla="*/ 4684469 w 7467600"/>
              <a:gd name="connsiteY232" fmla="*/ 4364680 h 6858000"/>
              <a:gd name="connsiteX233" fmla="*/ 4690271 w 7467600"/>
              <a:gd name="connsiteY233" fmla="*/ 4370034 h 6858000"/>
              <a:gd name="connsiteX234" fmla="*/ 4136093 w 7467600"/>
              <a:gd name="connsiteY234" fmla="*/ 3858466 h 6858000"/>
              <a:gd name="connsiteX235" fmla="*/ 3670252 w 7467600"/>
              <a:gd name="connsiteY235" fmla="*/ 3622798 h 6858000"/>
              <a:gd name="connsiteX236" fmla="*/ 4440129 w 7467600"/>
              <a:gd name="connsiteY236" fmla="*/ 3448571 h 6858000"/>
              <a:gd name="connsiteX237" fmla="*/ 4856525 w 7467600"/>
              <a:gd name="connsiteY237" fmla="*/ 3915351 h 6858000"/>
              <a:gd name="connsiteX238" fmla="*/ 5059055 w 7467600"/>
              <a:gd name="connsiteY238" fmla="*/ 4108918 h 6858000"/>
              <a:gd name="connsiteX239" fmla="*/ 5290070 w 7467600"/>
              <a:gd name="connsiteY239" fmla="*/ 4263619 h 6858000"/>
              <a:gd name="connsiteX240" fmla="*/ 4834991 w 7467600"/>
              <a:gd name="connsiteY240" fmla="*/ 3830985 h 6858000"/>
              <a:gd name="connsiteX241" fmla="*/ 4440129 w 7467600"/>
              <a:gd name="connsiteY241" fmla="*/ 3448571 h 6858000"/>
              <a:gd name="connsiteX242" fmla="*/ 4441737 w 7467600"/>
              <a:gd name="connsiteY242" fmla="*/ 3399734 h 6858000"/>
              <a:gd name="connsiteX243" fmla="*/ 4431236 w 7467600"/>
              <a:gd name="connsiteY243" fmla="*/ 3400954 h 6858000"/>
              <a:gd name="connsiteX244" fmla="*/ 4557150 w 7467600"/>
              <a:gd name="connsiteY244" fmla="*/ 3510023 h 6858000"/>
              <a:gd name="connsiteX245" fmla="*/ 4856936 w 7467600"/>
              <a:gd name="connsiteY245" fmla="*/ 3809146 h 6858000"/>
              <a:gd name="connsiteX246" fmla="*/ 5111996 w 7467600"/>
              <a:gd name="connsiteY246" fmla="*/ 4065759 h 6858000"/>
              <a:gd name="connsiteX247" fmla="*/ 5388878 w 7467600"/>
              <a:gd name="connsiteY247" fmla="*/ 4300185 h 6858000"/>
              <a:gd name="connsiteX248" fmla="*/ 5425556 w 7467600"/>
              <a:gd name="connsiteY248" fmla="*/ 4308967 h 6858000"/>
              <a:gd name="connsiteX249" fmla="*/ 4943646 w 7467600"/>
              <a:gd name="connsiteY249" fmla="*/ 3822916 h 6858000"/>
              <a:gd name="connsiteX250" fmla="*/ 4594837 w 7467600"/>
              <a:gd name="connsiteY250" fmla="*/ 3532274 h 6858000"/>
              <a:gd name="connsiteX251" fmla="*/ 4441737 w 7467600"/>
              <a:gd name="connsiteY251" fmla="*/ 3399734 h 6858000"/>
              <a:gd name="connsiteX252" fmla="*/ 5425834 w 7467600"/>
              <a:gd name="connsiteY252" fmla="*/ 3162785 h 6858000"/>
              <a:gd name="connsiteX253" fmla="*/ 5401644 w 7467600"/>
              <a:gd name="connsiteY253" fmla="*/ 3617847 h 6858000"/>
              <a:gd name="connsiteX254" fmla="*/ 5467256 w 7467600"/>
              <a:gd name="connsiteY254" fmla="*/ 4175494 h 6858000"/>
              <a:gd name="connsiteX255" fmla="*/ 5448069 w 7467600"/>
              <a:gd name="connsiteY255" fmla="*/ 3567554 h 6858000"/>
              <a:gd name="connsiteX256" fmla="*/ 5425834 w 7467600"/>
              <a:gd name="connsiteY256" fmla="*/ 3162785 h 6858000"/>
              <a:gd name="connsiteX257" fmla="*/ 1318687 w 7467600"/>
              <a:gd name="connsiteY257" fmla="*/ 3113840 h 6858000"/>
              <a:gd name="connsiteX258" fmla="*/ 1066793 w 7467600"/>
              <a:gd name="connsiteY258" fmla="*/ 3212171 h 6858000"/>
              <a:gd name="connsiteX259" fmla="*/ 993319 w 7467600"/>
              <a:gd name="connsiteY259" fmla="*/ 3247648 h 6858000"/>
              <a:gd name="connsiteX260" fmla="*/ 853081 w 7467600"/>
              <a:gd name="connsiteY260" fmla="*/ 3312410 h 6858000"/>
              <a:gd name="connsiteX261" fmla="*/ 805957 w 7467600"/>
              <a:gd name="connsiteY261" fmla="*/ 3330443 h 6858000"/>
              <a:gd name="connsiteX262" fmla="*/ 1318687 w 7467600"/>
              <a:gd name="connsiteY262" fmla="*/ 3113840 h 6858000"/>
              <a:gd name="connsiteX263" fmla="*/ 5453702 w 7467600"/>
              <a:gd name="connsiteY263" fmla="*/ 3090882 h 6858000"/>
              <a:gd name="connsiteX264" fmla="*/ 5480135 w 7467600"/>
              <a:gd name="connsiteY264" fmla="*/ 3565802 h 6858000"/>
              <a:gd name="connsiteX265" fmla="*/ 5499023 w 7467600"/>
              <a:gd name="connsiteY265" fmla="*/ 4166310 h 6858000"/>
              <a:gd name="connsiteX266" fmla="*/ 5547022 w 7467600"/>
              <a:gd name="connsiteY266" fmla="*/ 3607838 h 6858000"/>
              <a:gd name="connsiteX267" fmla="*/ 5515964 w 7467600"/>
              <a:gd name="connsiteY267" fmla="*/ 3378541 h 6858000"/>
              <a:gd name="connsiteX268" fmla="*/ 5453702 w 7467600"/>
              <a:gd name="connsiteY268" fmla="*/ 3090882 h 6858000"/>
              <a:gd name="connsiteX269" fmla="*/ 1238695 w 7467600"/>
              <a:gd name="connsiteY269" fmla="*/ 3076820 h 6858000"/>
              <a:gd name="connsiteX270" fmla="*/ 716371 w 7467600"/>
              <a:gd name="connsiteY270" fmla="*/ 3293249 h 6858000"/>
              <a:gd name="connsiteX271" fmla="*/ 579522 w 7467600"/>
              <a:gd name="connsiteY271" fmla="*/ 3371759 h 6858000"/>
              <a:gd name="connsiteX272" fmla="*/ 600288 w 7467600"/>
              <a:gd name="connsiteY272" fmla="*/ 3365555 h 6858000"/>
              <a:gd name="connsiteX273" fmla="*/ 840692 w 7467600"/>
              <a:gd name="connsiteY273" fmla="*/ 3284921 h 6858000"/>
              <a:gd name="connsiteX274" fmla="*/ 979248 w 7467600"/>
              <a:gd name="connsiteY274" fmla="*/ 3221003 h 6858000"/>
              <a:gd name="connsiteX275" fmla="*/ 1053282 w 7467600"/>
              <a:gd name="connsiteY275" fmla="*/ 3185247 h 6858000"/>
              <a:gd name="connsiteX276" fmla="*/ 1320603 w 7467600"/>
              <a:gd name="connsiteY276" fmla="*/ 3081281 h 6858000"/>
              <a:gd name="connsiteX277" fmla="*/ 1238695 w 7467600"/>
              <a:gd name="connsiteY277" fmla="*/ 3076820 h 6858000"/>
              <a:gd name="connsiteX278" fmla="*/ 5425627 w 7467600"/>
              <a:gd name="connsiteY278" fmla="*/ 2954192 h 6858000"/>
              <a:gd name="connsiteX279" fmla="*/ 5470770 w 7467600"/>
              <a:gd name="connsiteY279" fmla="*/ 3005435 h 6858000"/>
              <a:gd name="connsiteX280" fmla="*/ 5519779 w 7467600"/>
              <a:gd name="connsiteY280" fmla="*/ 4359223 h 6858000"/>
              <a:gd name="connsiteX281" fmla="*/ 5520293 w 7467600"/>
              <a:gd name="connsiteY281" fmla="*/ 4360602 h 6858000"/>
              <a:gd name="connsiteX282" fmla="*/ 5767221 w 7467600"/>
              <a:gd name="connsiteY282" fmla="*/ 4665564 h 6858000"/>
              <a:gd name="connsiteX283" fmla="*/ 6937169 w 7467600"/>
              <a:gd name="connsiteY283" fmla="*/ 4815941 h 6858000"/>
              <a:gd name="connsiteX284" fmla="*/ 6953922 w 7467600"/>
              <a:gd name="connsiteY284" fmla="*/ 4890068 h 6858000"/>
              <a:gd name="connsiteX285" fmla="*/ 6071359 w 7467600"/>
              <a:gd name="connsiteY285" fmla="*/ 4770770 h 6858000"/>
              <a:gd name="connsiteX286" fmla="*/ 6038839 w 7467600"/>
              <a:gd name="connsiteY286" fmla="*/ 4764474 h 6858000"/>
              <a:gd name="connsiteX287" fmla="*/ 6038706 w 7467600"/>
              <a:gd name="connsiteY287" fmla="*/ 4763847 h 6858000"/>
              <a:gd name="connsiteX288" fmla="*/ 6037784 w 7467600"/>
              <a:gd name="connsiteY288" fmla="*/ 4764270 h 6858000"/>
              <a:gd name="connsiteX289" fmla="*/ 6038839 w 7467600"/>
              <a:gd name="connsiteY289" fmla="*/ 4764474 h 6858000"/>
              <a:gd name="connsiteX290" fmla="*/ 6040338 w 7467600"/>
              <a:gd name="connsiteY290" fmla="*/ 4771418 h 6858000"/>
              <a:gd name="connsiteX291" fmla="*/ 6024488 w 7467600"/>
              <a:gd name="connsiteY291" fmla="*/ 4809903 h 6858000"/>
              <a:gd name="connsiteX292" fmla="*/ 5599771 w 7467600"/>
              <a:gd name="connsiteY292" fmla="*/ 5509652 h 6858000"/>
              <a:gd name="connsiteX293" fmla="*/ 5548843 w 7467600"/>
              <a:gd name="connsiteY293" fmla="*/ 5563845 h 6858000"/>
              <a:gd name="connsiteX294" fmla="*/ 5940952 w 7467600"/>
              <a:gd name="connsiteY294" fmla="*/ 6250028 h 6858000"/>
              <a:gd name="connsiteX295" fmla="*/ 6043441 w 7467600"/>
              <a:gd name="connsiteY295" fmla="*/ 6665847 h 6858000"/>
              <a:gd name="connsiteX296" fmla="*/ 6093432 w 7467600"/>
              <a:gd name="connsiteY296" fmla="*/ 6858000 h 6858000"/>
              <a:gd name="connsiteX297" fmla="*/ 6034344 w 7467600"/>
              <a:gd name="connsiteY297" fmla="*/ 6858000 h 6858000"/>
              <a:gd name="connsiteX298" fmla="*/ 6026679 w 7467600"/>
              <a:gd name="connsiteY298" fmla="*/ 6836959 h 6858000"/>
              <a:gd name="connsiteX299" fmla="*/ 5800441 w 7467600"/>
              <a:gd name="connsiteY299" fmla="*/ 6335286 h 6858000"/>
              <a:gd name="connsiteX300" fmla="*/ 5526562 w 7467600"/>
              <a:gd name="connsiteY300" fmla="*/ 5705388 h 6858000"/>
              <a:gd name="connsiteX301" fmla="*/ 5519640 w 7467600"/>
              <a:gd name="connsiteY301" fmla="*/ 5683774 h 6858000"/>
              <a:gd name="connsiteX302" fmla="*/ 5844559 w 7467600"/>
              <a:gd name="connsiteY302" fmla="*/ 6553349 h 6858000"/>
              <a:gd name="connsiteX303" fmla="*/ 5975994 w 7467600"/>
              <a:gd name="connsiteY303" fmla="*/ 6858000 h 6858000"/>
              <a:gd name="connsiteX304" fmla="*/ 5898547 w 7467600"/>
              <a:gd name="connsiteY304" fmla="*/ 6858000 h 6858000"/>
              <a:gd name="connsiteX305" fmla="*/ 5682041 w 7467600"/>
              <a:gd name="connsiteY305" fmla="*/ 6355860 h 6858000"/>
              <a:gd name="connsiteX306" fmla="*/ 5461758 w 7467600"/>
              <a:gd name="connsiteY306" fmla="*/ 5820220 h 6858000"/>
              <a:gd name="connsiteX307" fmla="*/ 5237282 w 7467600"/>
              <a:gd name="connsiteY307" fmla="*/ 6579086 h 6858000"/>
              <a:gd name="connsiteX308" fmla="*/ 5115009 w 7467600"/>
              <a:gd name="connsiteY308" fmla="*/ 6858000 h 6858000"/>
              <a:gd name="connsiteX309" fmla="*/ 5028074 w 7467600"/>
              <a:gd name="connsiteY309" fmla="*/ 6858000 h 6858000"/>
              <a:gd name="connsiteX310" fmla="*/ 5079508 w 7467600"/>
              <a:gd name="connsiteY310" fmla="*/ 6749074 h 6858000"/>
              <a:gd name="connsiteX311" fmla="*/ 5371846 w 7467600"/>
              <a:gd name="connsiteY311" fmla="*/ 5924413 h 6858000"/>
              <a:gd name="connsiteX312" fmla="*/ 5270512 w 7467600"/>
              <a:gd name="connsiteY312" fmla="*/ 6138975 h 6858000"/>
              <a:gd name="connsiteX313" fmla="*/ 5062409 w 7467600"/>
              <a:gd name="connsiteY313" fmla="*/ 6653544 h 6858000"/>
              <a:gd name="connsiteX314" fmla="*/ 5036628 w 7467600"/>
              <a:gd name="connsiteY314" fmla="*/ 6754247 h 6858000"/>
              <a:gd name="connsiteX315" fmla="*/ 5009112 w 7467600"/>
              <a:gd name="connsiteY315" fmla="*/ 6858000 h 6858000"/>
              <a:gd name="connsiteX316" fmla="*/ 4976679 w 7467600"/>
              <a:gd name="connsiteY316" fmla="*/ 6858000 h 6858000"/>
              <a:gd name="connsiteX317" fmla="*/ 5006537 w 7467600"/>
              <a:gd name="connsiteY317" fmla="*/ 6747068 h 6858000"/>
              <a:gd name="connsiteX318" fmla="*/ 5032723 w 7467600"/>
              <a:gd name="connsiteY318" fmla="*/ 6644957 h 6858000"/>
              <a:gd name="connsiteX319" fmla="*/ 5242949 w 7467600"/>
              <a:gd name="connsiteY319" fmla="*/ 6125175 h 6858000"/>
              <a:gd name="connsiteX320" fmla="*/ 5286321 w 7467600"/>
              <a:gd name="connsiteY320" fmla="*/ 6033555 h 6858000"/>
              <a:gd name="connsiteX321" fmla="*/ 5008210 w 7467600"/>
              <a:gd name="connsiteY321" fmla="*/ 6649194 h 6858000"/>
              <a:gd name="connsiteX322" fmla="*/ 4986321 w 7467600"/>
              <a:gd name="connsiteY322" fmla="*/ 6765687 h 6858000"/>
              <a:gd name="connsiteX323" fmla="*/ 4973474 w 7467600"/>
              <a:gd name="connsiteY323" fmla="*/ 6858000 h 6858000"/>
              <a:gd name="connsiteX324" fmla="*/ 4907178 w 7467600"/>
              <a:gd name="connsiteY324" fmla="*/ 6858000 h 6858000"/>
              <a:gd name="connsiteX325" fmla="*/ 4910810 w 7467600"/>
              <a:gd name="connsiteY325" fmla="*/ 6829660 h 6858000"/>
              <a:gd name="connsiteX326" fmla="*/ 4987461 w 7467600"/>
              <a:gd name="connsiteY326" fmla="*/ 6432994 h 6858000"/>
              <a:gd name="connsiteX327" fmla="*/ 5179262 w 7467600"/>
              <a:gd name="connsiteY327" fmla="*/ 6035044 h 6858000"/>
              <a:gd name="connsiteX328" fmla="*/ 4689678 w 7467600"/>
              <a:gd name="connsiteY328" fmla="*/ 6440241 h 6858000"/>
              <a:gd name="connsiteX329" fmla="*/ 4477543 w 7467600"/>
              <a:gd name="connsiteY329" fmla="*/ 6674836 h 6858000"/>
              <a:gd name="connsiteX330" fmla="*/ 4329957 w 7467600"/>
              <a:gd name="connsiteY330" fmla="*/ 6858000 h 6858000"/>
              <a:gd name="connsiteX331" fmla="*/ 4218595 w 7467600"/>
              <a:gd name="connsiteY331" fmla="*/ 6858000 h 6858000"/>
              <a:gd name="connsiteX332" fmla="*/ 4368888 w 7467600"/>
              <a:gd name="connsiteY332" fmla="*/ 6668412 h 6858000"/>
              <a:gd name="connsiteX333" fmla="*/ 4563091 w 7467600"/>
              <a:gd name="connsiteY333" fmla="*/ 6442508 h 6858000"/>
              <a:gd name="connsiteX334" fmla="*/ 5387324 w 7467600"/>
              <a:gd name="connsiteY334" fmla="*/ 5705830 h 6858000"/>
              <a:gd name="connsiteX335" fmla="*/ 5073620 w 7467600"/>
              <a:gd name="connsiteY335" fmla="*/ 5955437 h 6858000"/>
              <a:gd name="connsiteX336" fmla="*/ 4689789 w 7467600"/>
              <a:gd name="connsiteY336" fmla="*/ 6268382 h 6858000"/>
              <a:gd name="connsiteX337" fmla="*/ 4418722 w 7467600"/>
              <a:gd name="connsiteY337" fmla="*/ 6570886 h 6858000"/>
              <a:gd name="connsiteX338" fmla="*/ 4214944 w 7467600"/>
              <a:gd name="connsiteY338" fmla="*/ 6858000 h 6858000"/>
              <a:gd name="connsiteX339" fmla="*/ 4177898 w 7467600"/>
              <a:gd name="connsiteY339" fmla="*/ 6858000 h 6858000"/>
              <a:gd name="connsiteX340" fmla="*/ 4391597 w 7467600"/>
              <a:gd name="connsiteY340" fmla="*/ 6556370 h 6858000"/>
              <a:gd name="connsiteX341" fmla="*/ 4668889 w 7467600"/>
              <a:gd name="connsiteY341" fmla="*/ 6246399 h 6858000"/>
              <a:gd name="connsiteX342" fmla="*/ 5055427 w 7467600"/>
              <a:gd name="connsiteY342" fmla="*/ 5931476 h 6858000"/>
              <a:gd name="connsiteX343" fmla="*/ 5371814 w 7467600"/>
              <a:gd name="connsiteY343" fmla="*/ 5678975 h 6858000"/>
              <a:gd name="connsiteX344" fmla="*/ 4987918 w 7467600"/>
              <a:gd name="connsiteY344" fmla="*/ 5838701 h 6858000"/>
              <a:gd name="connsiteX345" fmla="*/ 4317146 w 7467600"/>
              <a:gd name="connsiteY345" fmla="*/ 6587716 h 6858000"/>
              <a:gd name="connsiteX346" fmla="*/ 4171627 w 7467600"/>
              <a:gd name="connsiteY346" fmla="*/ 6858000 h 6858000"/>
              <a:gd name="connsiteX347" fmla="*/ 4081585 w 7467600"/>
              <a:gd name="connsiteY347" fmla="*/ 6858000 h 6858000"/>
              <a:gd name="connsiteX348" fmla="*/ 4238603 w 7467600"/>
              <a:gd name="connsiteY348" fmla="*/ 6559341 h 6858000"/>
              <a:gd name="connsiteX349" fmla="*/ 4778333 w 7467600"/>
              <a:gd name="connsiteY349" fmla="*/ 5873626 h 6858000"/>
              <a:gd name="connsiteX350" fmla="*/ 5414185 w 7467600"/>
              <a:gd name="connsiteY350" fmla="*/ 5573882 h 6858000"/>
              <a:gd name="connsiteX351" fmla="*/ 5959648 w 7467600"/>
              <a:gd name="connsiteY351" fmla="*/ 4760797 h 6858000"/>
              <a:gd name="connsiteX352" fmla="*/ 5355019 w 7467600"/>
              <a:gd name="connsiteY352" fmla="*/ 4734672 h 6858000"/>
              <a:gd name="connsiteX353" fmla="*/ 5083565 w 7467600"/>
              <a:gd name="connsiteY353" fmla="*/ 5179121 h 6858000"/>
              <a:gd name="connsiteX354" fmla="*/ 4713577 w 7467600"/>
              <a:gd name="connsiteY354" fmla="*/ 5616803 h 6858000"/>
              <a:gd name="connsiteX355" fmla="*/ 3989559 w 7467600"/>
              <a:gd name="connsiteY355" fmla="*/ 6145945 h 6858000"/>
              <a:gd name="connsiteX356" fmla="*/ 3939824 w 7467600"/>
              <a:gd name="connsiteY356" fmla="*/ 6066900 h 6858000"/>
              <a:gd name="connsiteX357" fmla="*/ 4584537 w 7467600"/>
              <a:gd name="connsiteY357" fmla="*/ 5324826 h 6858000"/>
              <a:gd name="connsiteX358" fmla="*/ 5037105 w 7467600"/>
              <a:gd name="connsiteY358" fmla="*/ 5088765 h 6858000"/>
              <a:gd name="connsiteX359" fmla="*/ 5039930 w 7467600"/>
              <a:gd name="connsiteY359" fmla="*/ 5089585 h 6858000"/>
              <a:gd name="connsiteX360" fmla="*/ 5263764 w 7467600"/>
              <a:gd name="connsiteY360" fmla="*/ 4735525 h 6858000"/>
              <a:gd name="connsiteX361" fmla="*/ 4086300 w 7467600"/>
              <a:gd name="connsiteY361" fmla="*/ 4884599 h 6858000"/>
              <a:gd name="connsiteX362" fmla="*/ 4085485 w 7467600"/>
              <a:gd name="connsiteY362" fmla="*/ 4899070 h 6858000"/>
              <a:gd name="connsiteX363" fmla="*/ 3871915 w 7467600"/>
              <a:gd name="connsiteY363" fmla="*/ 5253645 h 6858000"/>
              <a:gd name="connsiteX364" fmla="*/ 3799374 w 7467600"/>
              <a:gd name="connsiteY364" fmla="*/ 5466127 h 6858000"/>
              <a:gd name="connsiteX365" fmla="*/ 3498850 w 7467600"/>
              <a:gd name="connsiteY365" fmla="*/ 6661888 h 6858000"/>
              <a:gd name="connsiteX366" fmla="*/ 3399216 w 7467600"/>
              <a:gd name="connsiteY366" fmla="*/ 6858000 h 6858000"/>
              <a:gd name="connsiteX367" fmla="*/ 3303688 w 7467600"/>
              <a:gd name="connsiteY367" fmla="*/ 6858000 h 6858000"/>
              <a:gd name="connsiteX368" fmla="*/ 3391774 w 7467600"/>
              <a:gd name="connsiteY368" fmla="*/ 6697181 h 6858000"/>
              <a:gd name="connsiteX369" fmla="*/ 3735540 w 7467600"/>
              <a:gd name="connsiteY369" fmla="*/ 5546923 h 6858000"/>
              <a:gd name="connsiteX370" fmla="*/ 3729438 w 7467600"/>
              <a:gd name="connsiteY370" fmla="*/ 5569058 h 6858000"/>
              <a:gd name="connsiteX371" fmla="*/ 3707782 w 7467600"/>
              <a:gd name="connsiteY371" fmla="*/ 5644908 h 6858000"/>
              <a:gd name="connsiteX372" fmla="*/ 3583827 w 7467600"/>
              <a:gd name="connsiteY372" fmla="*/ 6039215 h 6858000"/>
              <a:gd name="connsiteX373" fmla="*/ 3547861 w 7467600"/>
              <a:gd name="connsiteY373" fmla="*/ 6129609 h 6858000"/>
              <a:gd name="connsiteX374" fmla="*/ 3490905 w 7467600"/>
              <a:gd name="connsiteY374" fmla="*/ 6277660 h 6858000"/>
              <a:gd name="connsiteX375" fmla="*/ 3455859 w 7467600"/>
              <a:gd name="connsiteY375" fmla="*/ 6391301 h 6858000"/>
              <a:gd name="connsiteX376" fmla="*/ 3429112 w 7467600"/>
              <a:gd name="connsiteY376" fmla="*/ 6479469 h 6858000"/>
              <a:gd name="connsiteX377" fmla="*/ 3304862 w 7467600"/>
              <a:gd name="connsiteY377" fmla="*/ 6796476 h 6858000"/>
              <a:gd name="connsiteX378" fmla="*/ 3276071 w 7467600"/>
              <a:gd name="connsiteY378" fmla="*/ 6858000 h 6858000"/>
              <a:gd name="connsiteX379" fmla="*/ 3240805 w 7467600"/>
              <a:gd name="connsiteY379" fmla="*/ 6858000 h 6858000"/>
              <a:gd name="connsiteX380" fmla="*/ 3275917 w 7467600"/>
              <a:gd name="connsiteY380" fmla="*/ 6783192 h 6858000"/>
              <a:gd name="connsiteX381" fmla="*/ 3399358 w 7467600"/>
              <a:gd name="connsiteY381" fmla="*/ 6469011 h 6858000"/>
              <a:gd name="connsiteX382" fmla="*/ 3425650 w 7467600"/>
              <a:gd name="connsiteY382" fmla="*/ 6381333 h 6858000"/>
              <a:gd name="connsiteX383" fmla="*/ 3460661 w 7467600"/>
              <a:gd name="connsiteY383" fmla="*/ 6266763 h 6858000"/>
              <a:gd name="connsiteX384" fmla="*/ 3518021 w 7467600"/>
              <a:gd name="connsiteY384" fmla="*/ 6117298 h 6858000"/>
              <a:gd name="connsiteX385" fmla="*/ 3554035 w 7467600"/>
              <a:gd name="connsiteY385" fmla="*/ 6027832 h 6858000"/>
              <a:gd name="connsiteX386" fmla="*/ 3677174 w 7467600"/>
              <a:gd name="connsiteY386" fmla="*/ 5636351 h 6858000"/>
              <a:gd name="connsiteX387" fmla="*/ 3698819 w 7467600"/>
              <a:gd name="connsiteY387" fmla="*/ 5560503 h 6858000"/>
              <a:gd name="connsiteX388" fmla="*/ 3702094 w 7467600"/>
              <a:gd name="connsiteY388" fmla="*/ 5549194 h 6858000"/>
              <a:gd name="connsiteX389" fmla="*/ 3398355 w 7467600"/>
              <a:gd name="connsiteY389" fmla="*/ 6094603 h 6858000"/>
              <a:gd name="connsiteX390" fmla="*/ 3193941 w 7467600"/>
              <a:gd name="connsiteY390" fmla="*/ 6798775 h 6858000"/>
              <a:gd name="connsiteX391" fmla="*/ 3184140 w 7467600"/>
              <a:gd name="connsiteY391" fmla="*/ 6858000 h 6858000"/>
              <a:gd name="connsiteX392" fmla="*/ 3099978 w 7467600"/>
              <a:gd name="connsiteY392" fmla="*/ 6858000 h 6858000"/>
              <a:gd name="connsiteX393" fmla="*/ 3101556 w 7467600"/>
              <a:gd name="connsiteY393" fmla="*/ 6843337 h 6858000"/>
              <a:gd name="connsiteX394" fmla="*/ 3370162 w 7467600"/>
              <a:gd name="connsiteY394" fmla="*/ 5785550 h 6858000"/>
              <a:gd name="connsiteX395" fmla="*/ 3746477 w 7467600"/>
              <a:gd name="connsiteY395" fmla="*/ 5377889 h 6858000"/>
              <a:gd name="connsiteX396" fmla="*/ 3863399 w 7467600"/>
              <a:gd name="connsiteY396" fmla="*/ 5087257 h 6858000"/>
              <a:gd name="connsiteX397" fmla="*/ 3968712 w 7467600"/>
              <a:gd name="connsiteY397" fmla="*/ 4913989 h 6858000"/>
              <a:gd name="connsiteX398" fmla="*/ 2792390 w 7467600"/>
              <a:gd name="connsiteY398" fmla="*/ 5382974 h 6858000"/>
              <a:gd name="connsiteX399" fmla="*/ 2714982 w 7467600"/>
              <a:gd name="connsiteY399" fmla="*/ 5427051 h 6858000"/>
              <a:gd name="connsiteX400" fmla="*/ 2813361 w 7467600"/>
              <a:gd name="connsiteY400" fmla="*/ 6023912 h 6858000"/>
              <a:gd name="connsiteX401" fmla="*/ 2688430 w 7467600"/>
              <a:gd name="connsiteY401" fmla="*/ 6801564 h 6858000"/>
              <a:gd name="connsiteX402" fmla="*/ 2629626 w 7467600"/>
              <a:gd name="connsiteY402" fmla="*/ 6763394 h 6858000"/>
              <a:gd name="connsiteX403" fmla="*/ 2565328 w 7467600"/>
              <a:gd name="connsiteY403" fmla="*/ 5516399 h 6858000"/>
              <a:gd name="connsiteX404" fmla="*/ 1922999 w 7467600"/>
              <a:gd name="connsiteY404" fmla="*/ 5980343 h 6858000"/>
              <a:gd name="connsiteX405" fmla="*/ 1950261 w 7467600"/>
              <a:gd name="connsiteY405" fmla="*/ 6405858 h 6858000"/>
              <a:gd name="connsiteX406" fmla="*/ 2365554 w 7467600"/>
              <a:gd name="connsiteY406" fmla="*/ 6759107 h 6858000"/>
              <a:gd name="connsiteX407" fmla="*/ 2424142 w 7467600"/>
              <a:gd name="connsiteY407" fmla="*/ 6858000 h 6858000"/>
              <a:gd name="connsiteX408" fmla="*/ 2395994 w 7467600"/>
              <a:gd name="connsiteY408" fmla="*/ 6858000 h 6858000"/>
              <a:gd name="connsiteX409" fmla="*/ 2392863 w 7467600"/>
              <a:gd name="connsiteY409" fmla="*/ 6852964 h 6858000"/>
              <a:gd name="connsiteX410" fmla="*/ 2017589 w 7467600"/>
              <a:gd name="connsiteY410" fmla="*/ 6493982 h 6858000"/>
              <a:gd name="connsiteX411" fmla="*/ 2147336 w 7467600"/>
              <a:gd name="connsiteY411" fmla="*/ 6594052 h 6858000"/>
              <a:gd name="connsiteX412" fmla="*/ 2207047 w 7467600"/>
              <a:gd name="connsiteY412" fmla="*/ 6654540 h 6858000"/>
              <a:gd name="connsiteX413" fmla="*/ 2299106 w 7467600"/>
              <a:gd name="connsiteY413" fmla="*/ 6778931 h 6858000"/>
              <a:gd name="connsiteX414" fmla="*/ 2314430 w 7467600"/>
              <a:gd name="connsiteY414" fmla="*/ 6801144 h 6858000"/>
              <a:gd name="connsiteX415" fmla="*/ 2352406 w 7467600"/>
              <a:gd name="connsiteY415" fmla="*/ 6858000 h 6858000"/>
              <a:gd name="connsiteX416" fmla="*/ 2314492 w 7467600"/>
              <a:gd name="connsiteY416" fmla="*/ 6858000 h 6858000"/>
              <a:gd name="connsiteX417" fmla="*/ 2288095 w 7467600"/>
              <a:gd name="connsiteY417" fmla="*/ 6818030 h 6858000"/>
              <a:gd name="connsiteX418" fmla="*/ 2272768 w 7467600"/>
              <a:gd name="connsiteY418" fmla="*/ 6795822 h 6858000"/>
              <a:gd name="connsiteX419" fmla="*/ 2182715 w 7467600"/>
              <a:gd name="connsiteY419" fmla="*/ 6675071 h 6858000"/>
              <a:gd name="connsiteX420" fmla="*/ 2032061 w 7467600"/>
              <a:gd name="connsiteY420" fmla="*/ 6541380 h 6858000"/>
              <a:gd name="connsiteX421" fmla="*/ 2257220 w 7467600"/>
              <a:gd name="connsiteY421" fmla="*/ 6826257 h 6858000"/>
              <a:gd name="connsiteX422" fmla="*/ 2281324 w 7467600"/>
              <a:gd name="connsiteY422" fmla="*/ 6858000 h 6858000"/>
              <a:gd name="connsiteX423" fmla="*/ 2242860 w 7467600"/>
              <a:gd name="connsiteY423" fmla="*/ 6858000 h 6858000"/>
              <a:gd name="connsiteX424" fmla="*/ 2232818 w 7467600"/>
              <a:gd name="connsiteY424" fmla="*/ 6844926 h 6858000"/>
              <a:gd name="connsiteX425" fmla="*/ 1990172 w 7467600"/>
              <a:gd name="connsiteY425" fmla="*/ 6542121 h 6858000"/>
              <a:gd name="connsiteX426" fmla="*/ 2124090 w 7467600"/>
              <a:gd name="connsiteY426" fmla="*/ 6761017 h 6858000"/>
              <a:gd name="connsiteX427" fmla="*/ 2200380 w 7467600"/>
              <a:gd name="connsiteY427" fmla="*/ 6858000 h 6858000"/>
              <a:gd name="connsiteX428" fmla="*/ 2147507 w 7467600"/>
              <a:gd name="connsiteY428" fmla="*/ 6858000 h 6858000"/>
              <a:gd name="connsiteX429" fmla="*/ 2070668 w 7467600"/>
              <a:gd name="connsiteY429" fmla="*/ 6761520 h 6858000"/>
              <a:gd name="connsiteX430" fmla="*/ 1975142 w 7467600"/>
              <a:gd name="connsiteY430" fmla="*/ 6585570 h 6858000"/>
              <a:gd name="connsiteX431" fmla="*/ 2050035 w 7467600"/>
              <a:gd name="connsiteY431" fmla="*/ 6813345 h 6858000"/>
              <a:gd name="connsiteX432" fmla="*/ 2063025 w 7467600"/>
              <a:gd name="connsiteY432" fmla="*/ 6858000 h 6858000"/>
              <a:gd name="connsiteX433" fmla="*/ 2021675 w 7467600"/>
              <a:gd name="connsiteY433" fmla="*/ 6858000 h 6858000"/>
              <a:gd name="connsiteX434" fmla="*/ 2019308 w 7467600"/>
              <a:gd name="connsiteY434" fmla="*/ 6847118 h 6858000"/>
              <a:gd name="connsiteX435" fmla="*/ 1938835 w 7467600"/>
              <a:gd name="connsiteY435" fmla="*/ 6551160 h 6858000"/>
              <a:gd name="connsiteX436" fmla="*/ 1953230 w 7467600"/>
              <a:gd name="connsiteY436" fmla="*/ 6759699 h 6858000"/>
              <a:gd name="connsiteX437" fmla="*/ 1956763 w 7467600"/>
              <a:gd name="connsiteY437" fmla="*/ 6778191 h 6858000"/>
              <a:gd name="connsiteX438" fmla="*/ 1967925 w 7467600"/>
              <a:gd name="connsiteY438" fmla="*/ 6858000 h 6858000"/>
              <a:gd name="connsiteX439" fmla="*/ 1936622 w 7467600"/>
              <a:gd name="connsiteY439" fmla="*/ 6858000 h 6858000"/>
              <a:gd name="connsiteX440" fmla="*/ 1926261 w 7467600"/>
              <a:gd name="connsiteY440" fmla="*/ 6784064 h 6858000"/>
              <a:gd name="connsiteX441" fmla="*/ 1922724 w 7467600"/>
              <a:gd name="connsiteY441" fmla="*/ 6765577 h 6858000"/>
              <a:gd name="connsiteX442" fmla="*/ 1904650 w 7467600"/>
              <a:gd name="connsiteY442" fmla="*/ 6639616 h 6858000"/>
              <a:gd name="connsiteX443" fmla="*/ 1885273 w 7467600"/>
              <a:gd name="connsiteY443" fmla="*/ 6858000 h 6858000"/>
              <a:gd name="connsiteX444" fmla="*/ 1854363 w 7467600"/>
              <a:gd name="connsiteY444" fmla="*/ 6858000 h 6858000"/>
              <a:gd name="connsiteX445" fmla="*/ 1880391 w 7467600"/>
              <a:gd name="connsiteY445" fmla="*/ 6603796 h 6858000"/>
              <a:gd name="connsiteX446" fmla="*/ 1818273 w 7467600"/>
              <a:gd name="connsiteY446" fmla="*/ 6715729 h 6858000"/>
              <a:gd name="connsiteX447" fmla="*/ 1794691 w 7467600"/>
              <a:gd name="connsiteY447" fmla="*/ 6843239 h 6858000"/>
              <a:gd name="connsiteX448" fmla="*/ 1794914 w 7467600"/>
              <a:gd name="connsiteY448" fmla="*/ 6858000 h 6858000"/>
              <a:gd name="connsiteX449" fmla="*/ 1746128 w 7467600"/>
              <a:gd name="connsiteY449" fmla="*/ 6858000 h 6858000"/>
              <a:gd name="connsiteX450" fmla="*/ 1753934 w 7467600"/>
              <a:gd name="connsiteY450" fmla="*/ 6724796 h 6858000"/>
              <a:gd name="connsiteX451" fmla="*/ 1792053 w 7467600"/>
              <a:gd name="connsiteY451" fmla="*/ 6572396 h 6858000"/>
              <a:gd name="connsiteX452" fmla="*/ 1862248 w 7467600"/>
              <a:gd name="connsiteY452" fmla="*/ 6266397 h 6858000"/>
              <a:gd name="connsiteX453" fmla="*/ 1862250 w 7467600"/>
              <a:gd name="connsiteY453" fmla="*/ 6033531 h 6858000"/>
              <a:gd name="connsiteX454" fmla="*/ 1211999 w 7467600"/>
              <a:gd name="connsiteY454" fmla="*/ 6683610 h 6858000"/>
              <a:gd name="connsiteX455" fmla="*/ 1213266 w 7467600"/>
              <a:gd name="connsiteY455" fmla="*/ 6691947 h 6858000"/>
              <a:gd name="connsiteX456" fmla="*/ 1203370 w 7467600"/>
              <a:gd name="connsiteY456" fmla="*/ 6850676 h 6858000"/>
              <a:gd name="connsiteX457" fmla="*/ 1203671 w 7467600"/>
              <a:gd name="connsiteY457" fmla="*/ 6858000 h 6858000"/>
              <a:gd name="connsiteX458" fmla="*/ 1143180 w 7467600"/>
              <a:gd name="connsiteY458" fmla="*/ 6858000 h 6858000"/>
              <a:gd name="connsiteX459" fmla="*/ 1142176 w 7467600"/>
              <a:gd name="connsiteY459" fmla="*/ 6766045 h 6858000"/>
              <a:gd name="connsiteX460" fmla="*/ 1067484 w 7467600"/>
              <a:gd name="connsiteY460" fmla="*/ 6858000 h 6858000"/>
              <a:gd name="connsiteX461" fmla="*/ 953928 w 7467600"/>
              <a:gd name="connsiteY461" fmla="*/ 6858000 h 6858000"/>
              <a:gd name="connsiteX462" fmla="*/ 959715 w 7467600"/>
              <a:gd name="connsiteY462" fmla="*/ 6850185 h 6858000"/>
              <a:gd name="connsiteX463" fmla="*/ 1483788 w 7467600"/>
              <a:gd name="connsiteY463" fmla="*/ 6259174 h 6858000"/>
              <a:gd name="connsiteX464" fmla="*/ 1100671 w 7467600"/>
              <a:gd name="connsiteY464" fmla="*/ 6252137 h 6858000"/>
              <a:gd name="connsiteX465" fmla="*/ 1090144 w 7467600"/>
              <a:gd name="connsiteY465" fmla="*/ 6256748 h 6858000"/>
              <a:gd name="connsiteX466" fmla="*/ 1095872 w 7467600"/>
              <a:gd name="connsiteY466" fmla="*/ 6271892 h 6858000"/>
              <a:gd name="connsiteX467" fmla="*/ 262785 w 7467600"/>
              <a:gd name="connsiteY467" fmla="*/ 6845450 h 6858000"/>
              <a:gd name="connsiteX468" fmla="*/ 209968 w 7467600"/>
              <a:gd name="connsiteY468" fmla="*/ 6770713 h 6858000"/>
              <a:gd name="connsiteX469" fmla="*/ 873460 w 7467600"/>
              <a:gd name="connsiteY469" fmla="*/ 6253768 h 6858000"/>
              <a:gd name="connsiteX470" fmla="*/ 192686 w 7467600"/>
              <a:gd name="connsiteY470" fmla="*/ 5849257 h 6858000"/>
              <a:gd name="connsiteX471" fmla="*/ 4696 w 7467600"/>
              <a:gd name="connsiteY471" fmla="*/ 5697668 h 6858000"/>
              <a:gd name="connsiteX472" fmla="*/ 0 w 7467600"/>
              <a:gd name="connsiteY472" fmla="*/ 5689984 h 6858000"/>
              <a:gd name="connsiteX473" fmla="*/ 0 w 7467600"/>
              <a:gd name="connsiteY473" fmla="*/ 5513472 h 6858000"/>
              <a:gd name="connsiteX474" fmla="*/ 174101 w 7467600"/>
              <a:gd name="connsiteY474" fmla="*/ 5620277 h 6858000"/>
              <a:gd name="connsiteX475" fmla="*/ 891800 w 7467600"/>
              <a:gd name="connsiteY475" fmla="*/ 6036935 h 6858000"/>
              <a:gd name="connsiteX476" fmla="*/ 1072219 w 7467600"/>
              <a:gd name="connsiteY476" fmla="*/ 6169443 h 6858000"/>
              <a:gd name="connsiteX477" fmla="*/ 1074117 w 7467600"/>
              <a:gd name="connsiteY477" fmla="*/ 6170301 h 6858000"/>
              <a:gd name="connsiteX478" fmla="*/ 1083114 w 7467600"/>
              <a:gd name="connsiteY478" fmla="*/ 6174131 h 6858000"/>
              <a:gd name="connsiteX479" fmla="*/ 1543010 w 7467600"/>
              <a:gd name="connsiteY479" fmla="*/ 6191140 h 6858000"/>
              <a:gd name="connsiteX480" fmla="*/ 1551080 w 7467600"/>
              <a:gd name="connsiteY480" fmla="*/ 6195006 h 6858000"/>
              <a:gd name="connsiteX481" fmla="*/ 2345443 w 7467600"/>
              <a:gd name="connsiteY481" fmla="*/ 5549882 h 6858000"/>
              <a:gd name="connsiteX482" fmla="*/ 1721499 w 7467600"/>
              <a:gd name="connsiteY482" fmla="*/ 5599969 h 6858000"/>
              <a:gd name="connsiteX483" fmla="*/ 767716 w 7467600"/>
              <a:gd name="connsiteY483" fmla="*/ 5472768 h 6858000"/>
              <a:gd name="connsiteX484" fmla="*/ 722147 w 7467600"/>
              <a:gd name="connsiteY484" fmla="*/ 5393091 h 6858000"/>
              <a:gd name="connsiteX485" fmla="*/ 1485552 w 7467600"/>
              <a:gd name="connsiteY485" fmla="*/ 5313202 h 6858000"/>
              <a:gd name="connsiteX486" fmla="*/ 2143004 w 7467600"/>
              <a:gd name="connsiteY486" fmla="*/ 5402420 h 6858000"/>
              <a:gd name="connsiteX487" fmla="*/ 1933391 w 7467600"/>
              <a:gd name="connsiteY487" fmla="*/ 5156971 h 6858000"/>
              <a:gd name="connsiteX488" fmla="*/ 1827118 w 7467600"/>
              <a:gd name="connsiteY488" fmla="*/ 4968410 h 6858000"/>
              <a:gd name="connsiteX489" fmla="*/ 1837349 w 7467600"/>
              <a:gd name="connsiteY489" fmla="*/ 4956357 h 6858000"/>
              <a:gd name="connsiteX490" fmla="*/ 2162835 w 7467600"/>
              <a:gd name="connsiteY490" fmla="*/ 5187853 h 6858000"/>
              <a:gd name="connsiteX491" fmla="*/ 2257167 w 7467600"/>
              <a:gd name="connsiteY491" fmla="*/ 5462123 h 6858000"/>
              <a:gd name="connsiteX492" fmla="*/ 2261598 w 7467600"/>
              <a:gd name="connsiteY492" fmla="*/ 5467998 h 6858000"/>
              <a:gd name="connsiteX493" fmla="*/ 2437177 w 7467600"/>
              <a:gd name="connsiteY493" fmla="*/ 5479608 h 6858000"/>
              <a:gd name="connsiteX494" fmla="*/ 2445247 w 7467600"/>
              <a:gd name="connsiteY494" fmla="*/ 5483476 h 6858000"/>
              <a:gd name="connsiteX495" fmla="*/ 2743626 w 7467600"/>
              <a:gd name="connsiteY495" fmla="*/ 5304819 h 6858000"/>
              <a:gd name="connsiteX496" fmla="*/ 3048102 w 7467600"/>
              <a:gd name="connsiteY496" fmla="*/ 5150595 h 6858000"/>
              <a:gd name="connsiteX497" fmla="*/ 1799414 w 7467600"/>
              <a:gd name="connsiteY497" fmla="*/ 4694732 h 6858000"/>
              <a:gd name="connsiteX498" fmla="*/ 1771735 w 7467600"/>
              <a:gd name="connsiteY498" fmla="*/ 4619929 h 6858000"/>
              <a:gd name="connsiteX499" fmla="*/ 3104273 w 7467600"/>
              <a:gd name="connsiteY499" fmla="*/ 5076159 h 6858000"/>
              <a:gd name="connsiteX500" fmla="*/ 3113245 w 7467600"/>
              <a:gd name="connsiteY500" fmla="*/ 5090705 h 6858000"/>
              <a:gd name="connsiteX501" fmla="*/ 3126294 w 7467600"/>
              <a:gd name="connsiteY501" fmla="*/ 5114400 h 6858000"/>
              <a:gd name="connsiteX502" fmla="*/ 3937433 w 7467600"/>
              <a:gd name="connsiteY502" fmla="*/ 4830473 h 6858000"/>
              <a:gd name="connsiteX503" fmla="*/ 3590475 w 7467600"/>
              <a:gd name="connsiteY503" fmla="*/ 4597974 h 6858000"/>
              <a:gd name="connsiteX504" fmla="*/ 3100264 w 7467600"/>
              <a:gd name="connsiteY504" fmla="*/ 4579845 h 6858000"/>
              <a:gd name="connsiteX505" fmla="*/ 2183576 w 7467600"/>
              <a:gd name="connsiteY505" fmla="*/ 4227150 h 6858000"/>
              <a:gd name="connsiteX506" fmla="*/ 2151029 w 7467600"/>
              <a:gd name="connsiteY506" fmla="*/ 4146947 h 6858000"/>
              <a:gd name="connsiteX507" fmla="*/ 3563434 w 7467600"/>
              <a:gd name="connsiteY507" fmla="*/ 4469115 h 6858000"/>
              <a:gd name="connsiteX508" fmla="*/ 3177952 w 7467600"/>
              <a:gd name="connsiteY508" fmla="*/ 3657386 h 6858000"/>
              <a:gd name="connsiteX509" fmla="*/ 3189263 w 7467600"/>
              <a:gd name="connsiteY509" fmla="*/ 3625726 h 6858000"/>
              <a:gd name="connsiteX510" fmla="*/ 3560912 w 7467600"/>
              <a:gd name="connsiteY510" fmla="*/ 4079863 h 6858000"/>
              <a:gd name="connsiteX511" fmla="*/ 3626636 w 7467600"/>
              <a:gd name="connsiteY511" fmla="*/ 4512230 h 6858000"/>
              <a:gd name="connsiteX512" fmla="*/ 3653088 w 7467600"/>
              <a:gd name="connsiteY512" fmla="*/ 4521417 h 6858000"/>
              <a:gd name="connsiteX513" fmla="*/ 3988128 w 7467600"/>
              <a:gd name="connsiteY513" fmla="*/ 4817267 h 6858000"/>
              <a:gd name="connsiteX514" fmla="*/ 4830582 w 7467600"/>
              <a:gd name="connsiteY514" fmla="*/ 4676000 h 6858000"/>
              <a:gd name="connsiteX515" fmla="*/ 4830100 w 7467600"/>
              <a:gd name="connsiteY515" fmla="*/ 4675554 h 6858000"/>
              <a:gd name="connsiteX516" fmla="*/ 4036318 w 7467600"/>
              <a:gd name="connsiteY516" fmla="*/ 4147013 h 6858000"/>
              <a:gd name="connsiteX517" fmla="*/ 3432098 w 7467600"/>
              <a:gd name="connsiteY517" fmla="*/ 3537312 h 6858000"/>
              <a:gd name="connsiteX518" fmla="*/ 3446761 w 7467600"/>
              <a:gd name="connsiteY518" fmla="*/ 3461278 h 6858000"/>
              <a:gd name="connsiteX519" fmla="*/ 4419733 w 7467600"/>
              <a:gd name="connsiteY519" fmla="*/ 3963555 h 6858000"/>
              <a:gd name="connsiteX520" fmla="*/ 4781371 w 7467600"/>
              <a:gd name="connsiteY520" fmla="*/ 4458604 h 6858000"/>
              <a:gd name="connsiteX521" fmla="*/ 4780440 w 7467600"/>
              <a:gd name="connsiteY521" fmla="*/ 4470290 h 6858000"/>
              <a:gd name="connsiteX522" fmla="*/ 4898954 w 7467600"/>
              <a:gd name="connsiteY522" fmla="*/ 4662092 h 6858000"/>
              <a:gd name="connsiteX523" fmla="*/ 4900699 w 7467600"/>
              <a:gd name="connsiteY523" fmla="*/ 4670867 h 6858000"/>
              <a:gd name="connsiteX524" fmla="*/ 5714511 w 7467600"/>
              <a:gd name="connsiteY524" fmla="*/ 4663483 h 6858000"/>
              <a:gd name="connsiteX525" fmla="*/ 5464793 w 7467600"/>
              <a:gd name="connsiteY525" fmla="*/ 4393556 h 6858000"/>
              <a:gd name="connsiteX526" fmla="*/ 5461897 w 7467600"/>
              <a:gd name="connsiteY526" fmla="*/ 4390879 h 6858000"/>
              <a:gd name="connsiteX527" fmla="*/ 4294126 w 7467600"/>
              <a:gd name="connsiteY527" fmla="*/ 3303048 h 6858000"/>
              <a:gd name="connsiteX528" fmla="*/ 4305321 w 7467600"/>
              <a:gd name="connsiteY528" fmla="*/ 3256953 h 6858000"/>
              <a:gd name="connsiteX529" fmla="*/ 4949299 w 7467600"/>
              <a:gd name="connsiteY529" fmla="*/ 3766336 h 6858000"/>
              <a:gd name="connsiteX530" fmla="*/ 5291452 w 7467600"/>
              <a:gd name="connsiteY530" fmla="*/ 4076801 h 6858000"/>
              <a:gd name="connsiteX531" fmla="*/ 5434998 w 7467600"/>
              <a:gd name="connsiteY531" fmla="*/ 4254100 h 6858000"/>
              <a:gd name="connsiteX532" fmla="*/ 5351015 w 7467600"/>
              <a:gd name="connsiteY532" fmla="*/ 3760989 h 6858000"/>
              <a:gd name="connsiteX533" fmla="*/ 5413780 w 7467600"/>
              <a:gd name="connsiteY533" fmla="*/ 2966265 h 6858000"/>
              <a:gd name="connsiteX534" fmla="*/ 5425627 w 7467600"/>
              <a:gd name="connsiteY534" fmla="*/ 2954192 h 6858000"/>
              <a:gd name="connsiteX535" fmla="*/ 6604735 w 7467600"/>
              <a:gd name="connsiteY535" fmla="*/ 2041381 h 6858000"/>
              <a:gd name="connsiteX536" fmla="*/ 7204487 w 7467600"/>
              <a:gd name="connsiteY536" fmla="*/ 2742112 h 6858000"/>
              <a:gd name="connsiteX537" fmla="*/ 7131592 w 7467600"/>
              <a:gd name="connsiteY537" fmla="*/ 2672096 h 6858000"/>
              <a:gd name="connsiteX538" fmla="*/ 6996344 w 7467600"/>
              <a:gd name="connsiteY538" fmla="*/ 2518310 h 6858000"/>
              <a:gd name="connsiteX539" fmla="*/ 6735495 w 7467600"/>
              <a:gd name="connsiteY539" fmla="*/ 2196890 h 6858000"/>
              <a:gd name="connsiteX540" fmla="*/ 6721901 w 7467600"/>
              <a:gd name="connsiteY540" fmla="*/ 2179274 h 6858000"/>
              <a:gd name="connsiteX541" fmla="*/ 6604735 w 7467600"/>
              <a:gd name="connsiteY541" fmla="*/ 2041381 h 6858000"/>
              <a:gd name="connsiteX542" fmla="*/ 6591670 w 7467600"/>
              <a:gd name="connsiteY542" fmla="*/ 1988277 h 6858000"/>
              <a:gd name="connsiteX543" fmla="*/ 6747349 w 7467600"/>
              <a:gd name="connsiteY543" fmla="*/ 2160069 h 6858000"/>
              <a:gd name="connsiteX544" fmla="*/ 6760943 w 7467600"/>
              <a:gd name="connsiteY544" fmla="*/ 2177686 h 6858000"/>
              <a:gd name="connsiteX545" fmla="*/ 7021065 w 7467600"/>
              <a:gd name="connsiteY545" fmla="*/ 2498102 h 6858000"/>
              <a:gd name="connsiteX546" fmla="*/ 7155223 w 7467600"/>
              <a:gd name="connsiteY546" fmla="*/ 2650386 h 6858000"/>
              <a:gd name="connsiteX547" fmla="*/ 7203167 w 7467600"/>
              <a:gd name="connsiteY547" fmla="*/ 2697288 h 6858000"/>
              <a:gd name="connsiteX548" fmla="*/ 6937703 w 7467600"/>
              <a:gd name="connsiteY548" fmla="*/ 2321981 h 6858000"/>
              <a:gd name="connsiteX549" fmla="*/ 6591670 w 7467600"/>
              <a:gd name="connsiteY549" fmla="*/ 1988277 h 6858000"/>
              <a:gd name="connsiteX550" fmla="*/ 5798671 w 7467600"/>
              <a:gd name="connsiteY550" fmla="*/ 1981601 h 6858000"/>
              <a:gd name="connsiteX551" fmla="*/ 5754709 w 7467600"/>
              <a:gd name="connsiteY551" fmla="*/ 2071454 h 6858000"/>
              <a:gd name="connsiteX552" fmla="*/ 5763044 w 7467600"/>
              <a:gd name="connsiteY552" fmla="*/ 2842206 h 6858000"/>
              <a:gd name="connsiteX553" fmla="*/ 5764974 w 7467600"/>
              <a:gd name="connsiteY553" fmla="*/ 2799609 h 6858000"/>
              <a:gd name="connsiteX554" fmla="*/ 5767665 w 7467600"/>
              <a:gd name="connsiteY554" fmla="*/ 2666409 h 6858000"/>
              <a:gd name="connsiteX555" fmla="*/ 5763055 w 7467600"/>
              <a:gd name="connsiteY555" fmla="*/ 2579705 h 6858000"/>
              <a:gd name="connsiteX556" fmla="*/ 5758079 w 7467600"/>
              <a:gd name="connsiteY556" fmla="*/ 2492508 h 6858000"/>
              <a:gd name="connsiteX557" fmla="*/ 5779325 w 7467600"/>
              <a:gd name="connsiteY557" fmla="*/ 2197069 h 6858000"/>
              <a:gd name="connsiteX558" fmla="*/ 5798671 w 7467600"/>
              <a:gd name="connsiteY558" fmla="*/ 1981601 h 6858000"/>
              <a:gd name="connsiteX559" fmla="*/ 5829202 w 7467600"/>
              <a:gd name="connsiteY559" fmla="*/ 1971679 h 6858000"/>
              <a:gd name="connsiteX560" fmla="*/ 5809558 w 7467600"/>
              <a:gd name="connsiteY560" fmla="*/ 2198043 h 6858000"/>
              <a:gd name="connsiteX561" fmla="*/ 5788653 w 7467600"/>
              <a:gd name="connsiteY561" fmla="*/ 2489430 h 6858000"/>
              <a:gd name="connsiteX562" fmla="*/ 5793439 w 7467600"/>
              <a:gd name="connsiteY562" fmla="*/ 2575235 h 6858000"/>
              <a:gd name="connsiteX563" fmla="*/ 5796837 w 7467600"/>
              <a:gd name="connsiteY563" fmla="*/ 2637633 h 6858000"/>
              <a:gd name="connsiteX564" fmla="*/ 5818614 w 7467600"/>
              <a:gd name="connsiteY564" fmla="*/ 2473055 h 6858000"/>
              <a:gd name="connsiteX565" fmla="*/ 5829202 w 7467600"/>
              <a:gd name="connsiteY565" fmla="*/ 1971679 h 6858000"/>
              <a:gd name="connsiteX566" fmla="*/ 5911389 w 7467600"/>
              <a:gd name="connsiteY566" fmla="*/ 1898371 h 6858000"/>
              <a:gd name="connsiteX567" fmla="*/ 6237627 w 7467600"/>
              <a:gd name="connsiteY567" fmla="*/ 2231921 h 6858000"/>
              <a:gd name="connsiteX568" fmla="*/ 5911389 w 7467600"/>
              <a:gd name="connsiteY568" fmla="*/ 1898371 h 6858000"/>
              <a:gd name="connsiteX569" fmla="*/ 6944437 w 7467600"/>
              <a:gd name="connsiteY569" fmla="*/ 1575402 h 6858000"/>
              <a:gd name="connsiteX570" fmla="*/ 6304730 w 7467600"/>
              <a:gd name="connsiteY570" fmla="*/ 1766654 h 6858000"/>
              <a:gd name="connsiteX571" fmla="*/ 6944437 w 7467600"/>
              <a:gd name="connsiteY571" fmla="*/ 1575402 h 6858000"/>
              <a:gd name="connsiteX572" fmla="*/ 7019523 w 7467600"/>
              <a:gd name="connsiteY572" fmla="*/ 1519450 h 6858000"/>
              <a:gd name="connsiteX573" fmla="*/ 6298091 w 7467600"/>
              <a:gd name="connsiteY573" fmla="*/ 1737122 h 6858000"/>
              <a:gd name="connsiteX574" fmla="*/ 7019523 w 7467600"/>
              <a:gd name="connsiteY574" fmla="*/ 1519450 h 6858000"/>
              <a:gd name="connsiteX575" fmla="*/ 2399523 w 7467600"/>
              <a:gd name="connsiteY575" fmla="*/ 1428234 h 6858000"/>
              <a:gd name="connsiteX576" fmla="*/ 2224982 w 7467600"/>
              <a:gd name="connsiteY576" fmla="*/ 1826201 h 6858000"/>
              <a:gd name="connsiteX577" fmla="*/ 2096099 w 7467600"/>
              <a:gd name="connsiteY577" fmla="*/ 2345900 h 6858000"/>
              <a:gd name="connsiteX578" fmla="*/ 2283317 w 7467600"/>
              <a:gd name="connsiteY578" fmla="*/ 1796925 h 6858000"/>
              <a:gd name="connsiteX579" fmla="*/ 2399523 w 7467600"/>
              <a:gd name="connsiteY579" fmla="*/ 1428234 h 6858000"/>
              <a:gd name="connsiteX580" fmla="*/ 2448558 w 7467600"/>
              <a:gd name="connsiteY580" fmla="*/ 1373435 h 6858000"/>
              <a:gd name="connsiteX581" fmla="*/ 2312521 w 7467600"/>
              <a:gd name="connsiteY581" fmla="*/ 1806140 h 6858000"/>
              <a:gd name="connsiteX582" fmla="*/ 2127533 w 7467600"/>
              <a:gd name="connsiteY582" fmla="*/ 2348380 h 6858000"/>
              <a:gd name="connsiteX583" fmla="*/ 2358080 w 7467600"/>
              <a:gd name="connsiteY583" fmla="*/ 1866134 h 6858000"/>
              <a:gd name="connsiteX584" fmla="*/ 2407436 w 7467600"/>
              <a:gd name="connsiteY584" fmla="*/ 1651070 h 6858000"/>
              <a:gd name="connsiteX585" fmla="*/ 2448558 w 7467600"/>
              <a:gd name="connsiteY585" fmla="*/ 1373435 h 6858000"/>
              <a:gd name="connsiteX586" fmla="*/ 278707 w 7467600"/>
              <a:gd name="connsiteY586" fmla="*/ 1352270 h 6858000"/>
              <a:gd name="connsiteX587" fmla="*/ 321570 w 7467600"/>
              <a:gd name="connsiteY587" fmla="*/ 1861610 h 6858000"/>
              <a:gd name="connsiteX588" fmla="*/ 294281 w 7467600"/>
              <a:gd name="connsiteY588" fmla="*/ 1440658 h 6858000"/>
              <a:gd name="connsiteX589" fmla="*/ 278707 w 7467600"/>
              <a:gd name="connsiteY589" fmla="*/ 1352270 h 6858000"/>
              <a:gd name="connsiteX590" fmla="*/ 1423821 w 7467600"/>
              <a:gd name="connsiteY590" fmla="*/ 1351958 h 6858000"/>
              <a:gd name="connsiteX591" fmla="*/ 1638521 w 7467600"/>
              <a:gd name="connsiteY591" fmla="*/ 1908470 h 6858000"/>
              <a:gd name="connsiteX592" fmla="*/ 1754199 w 7467600"/>
              <a:gd name="connsiteY592" fmla="*/ 2149284 h 6858000"/>
              <a:gd name="connsiteX593" fmla="*/ 1908359 w 7467600"/>
              <a:gd name="connsiteY593" fmla="*/ 2364988 h 6858000"/>
              <a:gd name="connsiteX594" fmla="*/ 1647661 w 7467600"/>
              <a:gd name="connsiteY594" fmla="*/ 1825945 h 6858000"/>
              <a:gd name="connsiteX595" fmla="*/ 1423821 w 7467600"/>
              <a:gd name="connsiteY595" fmla="*/ 1351958 h 6858000"/>
              <a:gd name="connsiteX596" fmla="*/ 1431890 w 7467600"/>
              <a:gd name="connsiteY596" fmla="*/ 1306475 h 6858000"/>
              <a:gd name="connsiteX597" fmla="*/ 1507597 w 7467600"/>
              <a:gd name="connsiteY597" fmla="*/ 1446132 h 6858000"/>
              <a:gd name="connsiteX598" fmla="*/ 1674586 w 7467600"/>
              <a:gd name="connsiteY598" fmla="*/ 1813832 h 6858000"/>
              <a:gd name="connsiteX599" fmla="*/ 1815950 w 7467600"/>
              <a:gd name="connsiteY599" fmla="*/ 2128564 h 6858000"/>
              <a:gd name="connsiteX600" fmla="*/ 1984242 w 7467600"/>
              <a:gd name="connsiteY600" fmla="*/ 2430829 h 6858000"/>
              <a:gd name="connsiteX601" fmla="*/ 2014023 w 7467600"/>
              <a:gd name="connsiteY601" fmla="*/ 2450995 h 6858000"/>
              <a:gd name="connsiteX602" fmla="*/ 1747337 w 7467600"/>
              <a:gd name="connsiteY602" fmla="*/ 1855264 h 6858000"/>
              <a:gd name="connsiteX603" fmla="*/ 1533749 w 7467600"/>
              <a:gd name="connsiteY603" fmla="*/ 1478656 h 6858000"/>
              <a:gd name="connsiteX604" fmla="*/ 1431890 w 7467600"/>
              <a:gd name="connsiteY604" fmla="*/ 1306475 h 6858000"/>
              <a:gd name="connsiteX605" fmla="*/ 5052692 w 7467600"/>
              <a:gd name="connsiteY605" fmla="*/ 1292994 h 6858000"/>
              <a:gd name="connsiteX606" fmla="*/ 5200661 w 7467600"/>
              <a:gd name="connsiteY606" fmla="*/ 1635186 h 6858000"/>
              <a:gd name="connsiteX607" fmla="*/ 5297138 w 7467600"/>
              <a:gd name="connsiteY607" fmla="*/ 1906351 h 6858000"/>
              <a:gd name="connsiteX608" fmla="*/ 5052692 w 7467600"/>
              <a:gd name="connsiteY608" fmla="*/ 1292994 h 6858000"/>
              <a:gd name="connsiteX609" fmla="*/ 5009948 w 7467600"/>
              <a:gd name="connsiteY609" fmla="*/ 1273619 h 6858000"/>
              <a:gd name="connsiteX610" fmla="*/ 5121777 w 7467600"/>
              <a:gd name="connsiteY610" fmla="*/ 1654213 h 6858000"/>
              <a:gd name="connsiteX611" fmla="*/ 5293545 w 7467600"/>
              <a:gd name="connsiteY611" fmla="*/ 2072247 h 6858000"/>
              <a:gd name="connsiteX612" fmla="*/ 5294042 w 7467600"/>
              <a:gd name="connsiteY612" fmla="*/ 2065019 h 6858000"/>
              <a:gd name="connsiteX613" fmla="*/ 5171936 w 7467600"/>
              <a:gd name="connsiteY613" fmla="*/ 1647613 h 6858000"/>
              <a:gd name="connsiteX614" fmla="*/ 5009948 w 7467600"/>
              <a:gd name="connsiteY614" fmla="*/ 1273619 h 6858000"/>
              <a:gd name="connsiteX615" fmla="*/ 655236 w 7467600"/>
              <a:gd name="connsiteY615" fmla="*/ 1268632 h 6858000"/>
              <a:gd name="connsiteX616" fmla="*/ 839521 w 7467600"/>
              <a:gd name="connsiteY616" fmla="*/ 1685315 h 6858000"/>
              <a:gd name="connsiteX617" fmla="*/ 1109416 w 7467600"/>
              <a:gd name="connsiteY617" fmla="*/ 2061663 h 6858000"/>
              <a:gd name="connsiteX618" fmla="*/ 1298300 w 7467600"/>
              <a:gd name="connsiteY618" fmla="*/ 2247742 h 6858000"/>
              <a:gd name="connsiteX619" fmla="*/ 1125871 w 7467600"/>
              <a:gd name="connsiteY619" fmla="*/ 1989513 h 6858000"/>
              <a:gd name="connsiteX620" fmla="*/ 981574 w 7467600"/>
              <a:gd name="connsiteY620" fmla="*/ 1783157 h 6858000"/>
              <a:gd name="connsiteX621" fmla="*/ 922198 w 7467600"/>
              <a:gd name="connsiteY621" fmla="*/ 1677437 h 6858000"/>
              <a:gd name="connsiteX622" fmla="*/ 869293 w 7467600"/>
              <a:gd name="connsiteY622" fmla="*/ 1583214 h 6858000"/>
              <a:gd name="connsiteX623" fmla="*/ 751431 w 7467600"/>
              <a:gd name="connsiteY623" fmla="*/ 1405731 h 6858000"/>
              <a:gd name="connsiteX624" fmla="*/ 655236 w 7467600"/>
              <a:gd name="connsiteY624" fmla="*/ 1268632 h 6858000"/>
              <a:gd name="connsiteX625" fmla="*/ 6516292 w 7467600"/>
              <a:gd name="connsiteY625" fmla="*/ 1263064 h 6858000"/>
              <a:gd name="connsiteX626" fmla="*/ 5736320 w 7467600"/>
              <a:gd name="connsiteY626" fmla="*/ 1501803 h 6858000"/>
              <a:gd name="connsiteX627" fmla="*/ 6516292 w 7467600"/>
              <a:gd name="connsiteY627" fmla="*/ 1263064 h 6858000"/>
              <a:gd name="connsiteX628" fmla="*/ 291466 w 7467600"/>
              <a:gd name="connsiteY628" fmla="*/ 1250369 h 6858000"/>
              <a:gd name="connsiteX629" fmla="*/ 323180 w 7467600"/>
              <a:gd name="connsiteY629" fmla="*/ 1435283 h 6858000"/>
              <a:gd name="connsiteX630" fmla="*/ 349381 w 7467600"/>
              <a:gd name="connsiteY630" fmla="*/ 1875041 h 6858000"/>
              <a:gd name="connsiteX631" fmla="*/ 374363 w 7467600"/>
              <a:gd name="connsiteY631" fmla="*/ 1506494 h 6858000"/>
              <a:gd name="connsiteX632" fmla="*/ 302168 w 7467600"/>
              <a:gd name="connsiteY632" fmla="*/ 1274495 h 6858000"/>
              <a:gd name="connsiteX633" fmla="*/ 291466 w 7467600"/>
              <a:gd name="connsiteY633" fmla="*/ 1250369 h 6858000"/>
              <a:gd name="connsiteX634" fmla="*/ 678222 w 7467600"/>
              <a:gd name="connsiteY634" fmla="*/ 1248670 h 6858000"/>
              <a:gd name="connsiteX635" fmla="*/ 775536 w 7467600"/>
              <a:gd name="connsiteY635" fmla="*/ 1388015 h 6858000"/>
              <a:gd name="connsiteX636" fmla="*/ 894529 w 7467600"/>
              <a:gd name="connsiteY636" fmla="*/ 1567739 h 6858000"/>
              <a:gd name="connsiteX637" fmla="*/ 948000 w 7467600"/>
              <a:gd name="connsiteY637" fmla="*/ 1663088 h 6858000"/>
              <a:gd name="connsiteX638" fmla="*/ 1006812 w 7467600"/>
              <a:gd name="connsiteY638" fmla="*/ 1767683 h 6858000"/>
              <a:gd name="connsiteX639" fmla="*/ 1149133 w 7467600"/>
              <a:gd name="connsiteY639" fmla="*/ 1971513 h 6858000"/>
              <a:gd name="connsiteX640" fmla="*/ 1333952 w 7467600"/>
              <a:gd name="connsiteY640" fmla="*/ 2251620 h 6858000"/>
              <a:gd name="connsiteX641" fmla="*/ 1337329 w 7467600"/>
              <a:gd name="connsiteY641" fmla="*/ 2258350 h 6858000"/>
              <a:gd name="connsiteX642" fmla="*/ 1014726 w 7467600"/>
              <a:gd name="connsiteY642" fmla="*/ 1615556 h 6858000"/>
              <a:gd name="connsiteX643" fmla="*/ 678222 w 7467600"/>
              <a:gd name="connsiteY643" fmla="*/ 1248670 h 6858000"/>
              <a:gd name="connsiteX644" fmla="*/ 6691602 w 7467600"/>
              <a:gd name="connsiteY644" fmla="*/ 1140573 h 6858000"/>
              <a:gd name="connsiteX645" fmla="*/ 6571100 w 7467600"/>
              <a:gd name="connsiteY645" fmla="*/ 1183662 h 6858000"/>
              <a:gd name="connsiteX646" fmla="*/ 6241687 w 7467600"/>
              <a:gd name="connsiteY646" fmla="*/ 1257600 h 6858000"/>
              <a:gd name="connsiteX647" fmla="*/ 5693009 w 7467600"/>
              <a:gd name="connsiteY647" fmla="*/ 1478256 h 6858000"/>
              <a:gd name="connsiteX648" fmla="*/ 6548420 w 7467600"/>
              <a:gd name="connsiteY648" fmla="*/ 1214599 h 6858000"/>
              <a:gd name="connsiteX649" fmla="*/ 6605473 w 7467600"/>
              <a:gd name="connsiteY649" fmla="*/ 1184686 h 6858000"/>
              <a:gd name="connsiteX650" fmla="*/ 6691602 w 7467600"/>
              <a:gd name="connsiteY650" fmla="*/ 1140573 h 6858000"/>
              <a:gd name="connsiteX651" fmla="*/ 4002475 w 7467600"/>
              <a:gd name="connsiteY651" fmla="*/ 1037802 h 6858000"/>
              <a:gd name="connsiteX652" fmla="*/ 4000324 w 7467600"/>
              <a:gd name="connsiteY652" fmla="*/ 1039362 h 6858000"/>
              <a:gd name="connsiteX653" fmla="*/ 4002862 w 7467600"/>
              <a:gd name="connsiteY653" fmla="*/ 1042866 h 6858000"/>
              <a:gd name="connsiteX654" fmla="*/ 4002475 w 7467600"/>
              <a:gd name="connsiteY654" fmla="*/ 1037802 h 6858000"/>
              <a:gd name="connsiteX655" fmla="*/ 506322 w 7467600"/>
              <a:gd name="connsiteY655" fmla="*/ 1020997 h 6858000"/>
              <a:gd name="connsiteX656" fmla="*/ 533068 w 7467600"/>
              <a:gd name="connsiteY656" fmla="*/ 1029409 h 6858000"/>
              <a:gd name="connsiteX657" fmla="*/ 1232525 w 7467600"/>
              <a:gd name="connsiteY657" fmla="*/ 1804675 h 6858000"/>
              <a:gd name="connsiteX658" fmla="*/ 1388858 w 7467600"/>
              <a:gd name="connsiteY658" fmla="*/ 2368011 h 6858000"/>
              <a:gd name="connsiteX659" fmla="*/ 1384098 w 7467600"/>
              <a:gd name="connsiteY659" fmla="*/ 2378125 h 6858000"/>
              <a:gd name="connsiteX660" fmla="*/ 1425393 w 7467600"/>
              <a:gd name="connsiteY660" fmla="*/ 2589124 h 6858000"/>
              <a:gd name="connsiteX661" fmla="*/ 1424001 w 7467600"/>
              <a:gd name="connsiteY661" fmla="*/ 2597541 h 6858000"/>
              <a:gd name="connsiteX662" fmla="*/ 2152729 w 7467600"/>
              <a:gd name="connsiteY662" fmla="*/ 2864487 h 6858000"/>
              <a:gd name="connsiteX663" fmla="*/ 2020609 w 7467600"/>
              <a:gd name="connsiteY663" fmla="*/ 2539671 h 6858000"/>
              <a:gd name="connsiteX664" fmla="*/ 2018920 w 7467600"/>
              <a:gd name="connsiteY664" fmla="*/ 2536309 h 6858000"/>
              <a:gd name="connsiteX665" fmla="*/ 1342441 w 7467600"/>
              <a:gd name="connsiteY665" fmla="*/ 1173017 h 6858000"/>
              <a:gd name="connsiteX666" fmla="*/ 1367925 w 7467600"/>
              <a:gd name="connsiteY666" fmla="*/ 1135648 h 6858000"/>
              <a:gd name="connsiteX667" fmla="*/ 1771401 w 7467600"/>
              <a:gd name="connsiteY667" fmla="*/ 1806673 h 6858000"/>
              <a:gd name="connsiteX668" fmla="*/ 1972385 w 7467600"/>
              <a:gd name="connsiteY668" fmla="*/ 2198735 h 6858000"/>
              <a:gd name="connsiteX669" fmla="*/ 2040892 w 7467600"/>
              <a:gd name="connsiteY669" fmla="*/ 2405205 h 6858000"/>
              <a:gd name="connsiteX670" fmla="*/ 2131689 w 7467600"/>
              <a:gd name="connsiteY670" fmla="*/ 1936926 h 6858000"/>
              <a:gd name="connsiteX671" fmla="*/ 2454820 w 7467600"/>
              <a:gd name="connsiteY671" fmla="*/ 1248808 h 6858000"/>
              <a:gd name="connsiteX672" fmla="*/ 2492512 w 7467600"/>
              <a:gd name="connsiteY672" fmla="*/ 1302920 h 6858000"/>
              <a:gd name="connsiteX673" fmla="*/ 2081216 w 7467600"/>
              <a:gd name="connsiteY673" fmla="*/ 2527513 h 6858000"/>
              <a:gd name="connsiteX674" fmla="*/ 2081211 w 7467600"/>
              <a:gd name="connsiteY674" fmla="*/ 2528916 h 6858000"/>
              <a:gd name="connsiteX675" fmla="*/ 2199067 w 7467600"/>
              <a:gd name="connsiteY675" fmla="*/ 2884061 h 6858000"/>
              <a:gd name="connsiteX676" fmla="*/ 3192586 w 7467600"/>
              <a:gd name="connsiteY676" fmla="*/ 3411496 h 6858000"/>
              <a:gd name="connsiteX677" fmla="*/ 3182620 w 7467600"/>
              <a:gd name="connsiteY677" fmla="*/ 3483279 h 6858000"/>
              <a:gd name="connsiteX678" fmla="*/ 2435119 w 7467600"/>
              <a:gd name="connsiteY678" fmla="*/ 3080173 h 6858000"/>
              <a:gd name="connsiteX679" fmla="*/ 2410152 w 7467600"/>
              <a:gd name="connsiteY679" fmla="*/ 3063751 h 6858000"/>
              <a:gd name="connsiteX680" fmla="*/ 2408099 w 7467600"/>
              <a:gd name="connsiteY680" fmla="*/ 3064403 h 6858000"/>
              <a:gd name="connsiteX681" fmla="*/ 2407218 w 7467600"/>
              <a:gd name="connsiteY681" fmla="*/ 3070324 h 6858000"/>
              <a:gd name="connsiteX682" fmla="*/ 2380138 w 7467600"/>
              <a:gd name="connsiteY682" fmla="*/ 3099341 h 6858000"/>
              <a:gd name="connsiteX683" fmla="*/ 1765923 w 7467600"/>
              <a:gd name="connsiteY683" fmla="*/ 3581043 h 6858000"/>
              <a:gd name="connsiteX684" fmla="*/ 1702258 w 7467600"/>
              <a:gd name="connsiteY684" fmla="*/ 3612286 h 6858000"/>
              <a:gd name="connsiteX685" fmla="*/ 1538370 w 7467600"/>
              <a:gd name="connsiteY685" fmla="*/ 3811804 h 6858000"/>
              <a:gd name="connsiteX686" fmla="*/ 542867 w 7467600"/>
              <a:gd name="connsiteY686" fmla="*/ 4944092 h 6858000"/>
              <a:gd name="connsiteX687" fmla="*/ 515800 w 7467600"/>
              <a:gd name="connsiteY687" fmla="*/ 4862180 h 6858000"/>
              <a:gd name="connsiteX688" fmla="*/ 909145 w 7467600"/>
              <a:gd name="connsiteY688" fmla="*/ 4199225 h 6858000"/>
              <a:gd name="connsiteX689" fmla="*/ 1214067 w 7467600"/>
              <a:gd name="connsiteY689" fmla="*/ 3908561 h 6858000"/>
              <a:gd name="connsiteX690" fmla="*/ 640967 w 7467600"/>
              <a:gd name="connsiteY690" fmla="*/ 4105601 h 6858000"/>
              <a:gd name="connsiteX691" fmla="*/ 112563 w 7467600"/>
              <a:gd name="connsiteY691" fmla="*/ 4396952 h 6858000"/>
              <a:gd name="connsiteX692" fmla="*/ 0 w 7467600"/>
              <a:gd name="connsiteY692" fmla="*/ 4466006 h 6858000"/>
              <a:gd name="connsiteX693" fmla="*/ 0 w 7467600"/>
              <a:gd name="connsiteY693" fmla="*/ 4233763 h 6858000"/>
              <a:gd name="connsiteX694" fmla="*/ 36881 w 7467600"/>
              <a:gd name="connsiteY694" fmla="*/ 4200118 h 6858000"/>
              <a:gd name="connsiteX695" fmla="*/ 910534 w 7467600"/>
              <a:gd name="connsiteY695" fmla="*/ 3629753 h 6858000"/>
              <a:gd name="connsiteX696" fmla="*/ 1578717 w 7467600"/>
              <a:gd name="connsiteY696" fmla="*/ 3575982 h 6858000"/>
              <a:gd name="connsiteX697" fmla="*/ 2338780 w 7467600"/>
              <a:gd name="connsiteY697" fmla="*/ 3033725 h 6858000"/>
              <a:gd name="connsiteX698" fmla="*/ 1807991 w 7467600"/>
              <a:gd name="connsiteY698" fmla="*/ 2807184 h 6858000"/>
              <a:gd name="connsiteX699" fmla="*/ 1416358 w 7467600"/>
              <a:gd name="connsiteY699" fmla="*/ 3112571 h 6858000"/>
              <a:gd name="connsiteX700" fmla="*/ 939066 w 7467600"/>
              <a:gd name="connsiteY700" fmla="*/ 3378798 h 6858000"/>
              <a:gd name="connsiteX701" fmla="*/ 115099 w 7467600"/>
              <a:gd name="connsiteY701" fmla="*/ 3607650 h 6858000"/>
              <a:gd name="connsiteX702" fmla="*/ 97284 w 7467600"/>
              <a:gd name="connsiteY702" fmla="*/ 3520393 h 6858000"/>
              <a:gd name="connsiteX703" fmla="*/ 922050 w 7467600"/>
              <a:gd name="connsiteY703" fmla="*/ 3074867 h 6858000"/>
              <a:gd name="connsiteX704" fmla="*/ 1405265 w 7467600"/>
              <a:gd name="connsiteY704" fmla="*/ 3016319 h 6858000"/>
              <a:gd name="connsiteX705" fmla="*/ 1407512 w 7467600"/>
              <a:gd name="connsiteY705" fmla="*/ 3018001 h 6858000"/>
              <a:gd name="connsiteX706" fmla="*/ 1726266 w 7467600"/>
              <a:gd name="connsiteY706" fmla="*/ 2777274 h 6858000"/>
              <a:gd name="connsiteX707" fmla="*/ 625390 w 7467600"/>
              <a:gd name="connsiteY707" fmla="*/ 2514541 h 6858000"/>
              <a:gd name="connsiteX708" fmla="*/ 619799 w 7467600"/>
              <a:gd name="connsiteY708" fmla="*/ 2527180 h 6858000"/>
              <a:gd name="connsiteX709" fmla="*/ 310030 w 7467600"/>
              <a:gd name="connsiteY709" fmla="*/ 2771818 h 6858000"/>
              <a:gd name="connsiteX710" fmla="*/ 173877 w 7467600"/>
              <a:gd name="connsiteY710" fmla="*/ 2937056 h 6858000"/>
              <a:gd name="connsiteX711" fmla="*/ 77889 w 7467600"/>
              <a:gd name="connsiteY711" fmla="*/ 3138440 h 6858000"/>
              <a:gd name="connsiteX712" fmla="*/ 0 w 7467600"/>
              <a:gd name="connsiteY712" fmla="*/ 3271395 h 6858000"/>
              <a:gd name="connsiteX713" fmla="*/ 0 w 7467600"/>
              <a:gd name="connsiteY713" fmla="*/ 3153002 h 6858000"/>
              <a:gd name="connsiteX714" fmla="*/ 2386 w 7467600"/>
              <a:gd name="connsiteY714" fmla="*/ 3149203 h 6858000"/>
              <a:gd name="connsiteX715" fmla="*/ 89753 w 7467600"/>
              <a:gd name="connsiteY715" fmla="*/ 2987702 h 6858000"/>
              <a:gd name="connsiteX716" fmla="*/ 76869 w 7467600"/>
              <a:gd name="connsiteY716" fmla="*/ 3005404 h 6858000"/>
              <a:gd name="connsiteX717" fmla="*/ 32049 w 7467600"/>
              <a:gd name="connsiteY717" fmla="*/ 3065814 h 6858000"/>
              <a:gd name="connsiteX718" fmla="*/ 0 w 7467600"/>
              <a:gd name="connsiteY718" fmla="*/ 3108744 h 6858000"/>
              <a:gd name="connsiteX719" fmla="*/ 0 w 7467600"/>
              <a:gd name="connsiteY719" fmla="*/ 3058059 h 6858000"/>
              <a:gd name="connsiteX720" fmla="*/ 7610 w 7467600"/>
              <a:gd name="connsiteY720" fmla="*/ 3047889 h 6858000"/>
              <a:gd name="connsiteX721" fmla="*/ 52419 w 7467600"/>
              <a:gd name="connsiteY721" fmla="*/ 2987479 h 6858000"/>
              <a:gd name="connsiteX722" fmla="*/ 59142 w 7467600"/>
              <a:gd name="connsiteY722" fmla="*/ 2978488 h 6858000"/>
              <a:gd name="connsiteX723" fmla="*/ 0 w 7467600"/>
              <a:gd name="connsiteY723" fmla="*/ 3015334 h 6858000"/>
              <a:gd name="connsiteX724" fmla="*/ 0 w 7467600"/>
              <a:gd name="connsiteY724" fmla="*/ 2914286 h 6858000"/>
              <a:gd name="connsiteX725" fmla="*/ 36383 w 7467600"/>
              <a:gd name="connsiteY725" fmla="*/ 2901128 h 6858000"/>
              <a:gd name="connsiteX726" fmla="*/ 156329 w 7467600"/>
              <a:gd name="connsiteY726" fmla="*/ 2840533 h 6858000"/>
              <a:gd name="connsiteX727" fmla="*/ 358355 w 7467600"/>
              <a:gd name="connsiteY727" fmla="*/ 2620471 h 6858000"/>
              <a:gd name="connsiteX728" fmla="*/ 510577 w 7467600"/>
              <a:gd name="connsiteY728" fmla="*/ 2501244 h 6858000"/>
              <a:gd name="connsiteX729" fmla="*/ 211967 w 7467600"/>
              <a:gd name="connsiteY729" fmla="*/ 2479171 h 6858000"/>
              <a:gd name="connsiteX730" fmla="*/ 0 w 7467600"/>
              <a:gd name="connsiteY730" fmla="*/ 2476398 h 6858000"/>
              <a:gd name="connsiteX731" fmla="*/ 0 w 7467600"/>
              <a:gd name="connsiteY731" fmla="*/ 2389189 h 6858000"/>
              <a:gd name="connsiteX732" fmla="*/ 103062 w 7467600"/>
              <a:gd name="connsiteY732" fmla="*/ 2389518 h 6858000"/>
              <a:gd name="connsiteX733" fmla="*/ 510734 w 7467600"/>
              <a:gd name="connsiteY733" fmla="*/ 2416201 h 6858000"/>
              <a:gd name="connsiteX734" fmla="*/ 279257 w 7467600"/>
              <a:gd name="connsiteY734" fmla="*/ 2092102 h 6858000"/>
              <a:gd name="connsiteX735" fmla="*/ 65265 w 7467600"/>
              <a:gd name="connsiteY735" fmla="*/ 2006049 h 6858000"/>
              <a:gd name="connsiteX736" fmla="*/ 0 w 7467600"/>
              <a:gd name="connsiteY736" fmla="*/ 1982532 h 6858000"/>
              <a:gd name="connsiteX737" fmla="*/ 0 w 7467600"/>
              <a:gd name="connsiteY737" fmla="*/ 1912789 h 6858000"/>
              <a:gd name="connsiteX738" fmla="*/ 97460 w 7467600"/>
              <a:gd name="connsiteY738" fmla="*/ 1953725 h 6858000"/>
              <a:gd name="connsiteX739" fmla="*/ 221272 w 7467600"/>
              <a:gd name="connsiteY739" fmla="*/ 1980766 h 6858000"/>
              <a:gd name="connsiteX740" fmla="*/ 116765 w 7467600"/>
              <a:gd name="connsiteY740" fmla="*/ 1911033 h 6858000"/>
              <a:gd name="connsiteX741" fmla="*/ 16405 w 7467600"/>
              <a:gd name="connsiteY741" fmla="*/ 1803412 h 6858000"/>
              <a:gd name="connsiteX742" fmla="*/ 0 w 7467600"/>
              <a:gd name="connsiteY742" fmla="*/ 1784777 h 6858000"/>
              <a:gd name="connsiteX743" fmla="*/ 0 w 7467600"/>
              <a:gd name="connsiteY743" fmla="*/ 1740082 h 6858000"/>
              <a:gd name="connsiteX744" fmla="*/ 39394 w 7467600"/>
              <a:gd name="connsiteY744" fmla="*/ 1784856 h 6858000"/>
              <a:gd name="connsiteX745" fmla="*/ 135813 w 7467600"/>
              <a:gd name="connsiteY745" fmla="*/ 1888838 h 6858000"/>
              <a:gd name="connsiteX746" fmla="*/ 242575 w 7467600"/>
              <a:gd name="connsiteY746" fmla="*/ 1958841 h 6858000"/>
              <a:gd name="connsiteX747" fmla="*/ 82197 w 7467600"/>
              <a:gd name="connsiteY747" fmla="*/ 1754826 h 6858000"/>
              <a:gd name="connsiteX748" fmla="*/ 0 w 7467600"/>
              <a:gd name="connsiteY748" fmla="*/ 1679650 h 6858000"/>
              <a:gd name="connsiteX749" fmla="*/ 0 w 7467600"/>
              <a:gd name="connsiteY749" fmla="*/ 1602463 h 6858000"/>
              <a:gd name="connsiteX750" fmla="*/ 84689 w 7467600"/>
              <a:gd name="connsiteY750" fmla="*/ 1677442 h 6858000"/>
              <a:gd name="connsiteX751" fmla="*/ 298437 w 7467600"/>
              <a:gd name="connsiteY751" fmla="*/ 1968019 h 6858000"/>
              <a:gd name="connsiteX752" fmla="*/ 227269 w 7467600"/>
              <a:gd name="connsiteY752" fmla="*/ 1114064 h 6858000"/>
              <a:gd name="connsiteX753" fmla="*/ 248003 w 7467600"/>
              <a:gd name="connsiteY753" fmla="*/ 1089613 h 6858000"/>
              <a:gd name="connsiteX754" fmla="*/ 427020 w 7467600"/>
              <a:gd name="connsiteY754" fmla="*/ 1619803 h 6858000"/>
              <a:gd name="connsiteX755" fmla="*/ 340345 w 7467600"/>
              <a:gd name="connsiteY755" fmla="*/ 2027739 h 6858000"/>
              <a:gd name="connsiteX756" fmla="*/ 360865 w 7467600"/>
              <a:gd name="connsiteY756" fmla="*/ 2044827 h 6858000"/>
              <a:gd name="connsiteX757" fmla="*/ 560414 w 7467600"/>
              <a:gd name="connsiteY757" fmla="*/ 2421457 h 6858000"/>
              <a:gd name="connsiteX758" fmla="*/ 1359703 w 7467600"/>
              <a:gd name="connsiteY758" fmla="*/ 2578554 h 6858000"/>
              <a:gd name="connsiteX759" fmla="*/ 1359422 w 7467600"/>
              <a:gd name="connsiteY759" fmla="*/ 2577994 h 6858000"/>
              <a:gd name="connsiteX760" fmla="*/ 828701 w 7467600"/>
              <a:gd name="connsiteY760" fmla="*/ 1839520 h 6858000"/>
              <a:gd name="connsiteX761" fmla="*/ 494427 w 7467600"/>
              <a:gd name="connsiteY761" fmla="*/ 1092333 h 6858000"/>
              <a:gd name="connsiteX762" fmla="*/ 506322 w 7467600"/>
              <a:gd name="connsiteY762" fmla="*/ 1020997 h 6858000"/>
              <a:gd name="connsiteX763" fmla="*/ 4570198 w 7467600"/>
              <a:gd name="connsiteY763" fmla="*/ 978081 h 6858000"/>
              <a:gd name="connsiteX764" fmla="*/ 4523691 w 7467600"/>
              <a:gd name="connsiteY764" fmla="*/ 1127776 h 6858000"/>
              <a:gd name="connsiteX765" fmla="*/ 4509875 w 7467600"/>
              <a:gd name="connsiteY765" fmla="*/ 1167552 h 6858000"/>
              <a:gd name="connsiteX766" fmla="*/ 4478168 w 7467600"/>
              <a:gd name="connsiteY766" fmla="*/ 1260735 h 6858000"/>
              <a:gd name="connsiteX767" fmla="*/ 4409309 w 7467600"/>
              <a:gd name="connsiteY767" fmla="*/ 1666996 h 6858000"/>
              <a:gd name="connsiteX768" fmla="*/ 4370031 w 7467600"/>
              <a:gd name="connsiteY768" fmla="*/ 1955666 h 6858000"/>
              <a:gd name="connsiteX769" fmla="*/ 4570198 w 7467600"/>
              <a:gd name="connsiteY769" fmla="*/ 978081 h 6858000"/>
              <a:gd name="connsiteX770" fmla="*/ 4557898 w 7467600"/>
              <a:gd name="connsiteY770" fmla="*/ 900011 h 6858000"/>
              <a:gd name="connsiteX771" fmla="*/ 4344840 w 7467600"/>
              <a:gd name="connsiteY771" fmla="*/ 1922038 h 6858000"/>
              <a:gd name="connsiteX772" fmla="*/ 4378710 w 7467600"/>
              <a:gd name="connsiteY772" fmla="*/ 1665516 h 6858000"/>
              <a:gd name="connsiteX773" fmla="*/ 4448798 w 7467600"/>
              <a:gd name="connsiteY773" fmla="*/ 1253024 h 6858000"/>
              <a:gd name="connsiteX774" fmla="*/ 4480315 w 7467600"/>
              <a:gd name="connsiteY774" fmla="*/ 1158454 h 6858000"/>
              <a:gd name="connsiteX775" fmla="*/ 4494133 w 7467600"/>
              <a:gd name="connsiteY775" fmla="*/ 1118676 h 6858000"/>
              <a:gd name="connsiteX776" fmla="*/ 4557898 w 7467600"/>
              <a:gd name="connsiteY776" fmla="*/ 900011 h 6858000"/>
              <a:gd name="connsiteX777" fmla="*/ 5870151 w 7467600"/>
              <a:gd name="connsiteY777" fmla="*/ 898890 h 6858000"/>
              <a:gd name="connsiteX778" fmla="*/ 5861335 w 7467600"/>
              <a:gd name="connsiteY778" fmla="*/ 899177 h 6858000"/>
              <a:gd name="connsiteX779" fmla="*/ 5843702 w 7467600"/>
              <a:gd name="connsiteY779" fmla="*/ 899748 h 6858000"/>
              <a:gd name="connsiteX780" fmla="*/ 5651107 w 7467600"/>
              <a:gd name="connsiteY780" fmla="*/ 920306 h 6858000"/>
              <a:gd name="connsiteX781" fmla="*/ 5459407 w 7467600"/>
              <a:gd name="connsiteY781" fmla="*/ 940975 h 6858000"/>
              <a:gd name="connsiteX782" fmla="*/ 5374846 w 7467600"/>
              <a:gd name="connsiteY782" fmla="*/ 941988 h 6858000"/>
              <a:gd name="connsiteX783" fmla="*/ 5256105 w 7467600"/>
              <a:gd name="connsiteY783" fmla="*/ 945632 h 6858000"/>
              <a:gd name="connsiteX784" fmla="*/ 5107071 w 7467600"/>
              <a:gd name="connsiteY784" fmla="*/ 969720 h 6858000"/>
              <a:gd name="connsiteX785" fmla="*/ 4998681 w 7467600"/>
              <a:gd name="connsiteY785" fmla="*/ 988771 h 6858000"/>
              <a:gd name="connsiteX786" fmla="*/ 5870151 w 7467600"/>
              <a:gd name="connsiteY786" fmla="*/ 898890 h 6858000"/>
              <a:gd name="connsiteX787" fmla="*/ 5504425 w 7467600"/>
              <a:gd name="connsiteY787" fmla="*/ 848067 h 6858000"/>
              <a:gd name="connsiteX788" fmla="*/ 4968849 w 7467600"/>
              <a:gd name="connsiteY788" fmla="*/ 962318 h 6858000"/>
              <a:gd name="connsiteX789" fmla="*/ 5104039 w 7467600"/>
              <a:gd name="connsiteY789" fmla="*/ 940634 h 6858000"/>
              <a:gd name="connsiteX790" fmla="*/ 5256311 w 7467600"/>
              <a:gd name="connsiteY790" fmla="*/ 916490 h 6858000"/>
              <a:gd name="connsiteX791" fmla="*/ 5377381 w 7467600"/>
              <a:gd name="connsiteY791" fmla="*/ 912671 h 6858000"/>
              <a:gd name="connsiteX792" fmla="*/ 5460148 w 7467600"/>
              <a:gd name="connsiteY792" fmla="*/ 911442 h 6858000"/>
              <a:gd name="connsiteX793" fmla="*/ 5648971 w 7467600"/>
              <a:gd name="connsiteY793" fmla="*/ 891331 h 6858000"/>
              <a:gd name="connsiteX794" fmla="*/ 5844807 w 7467600"/>
              <a:gd name="connsiteY794" fmla="*/ 870718 h 6858000"/>
              <a:gd name="connsiteX795" fmla="*/ 5862975 w 7467600"/>
              <a:gd name="connsiteY795" fmla="*/ 869756 h 6858000"/>
              <a:gd name="connsiteX796" fmla="*/ 5920887 w 7467600"/>
              <a:gd name="connsiteY796" fmla="*/ 865929 h 6858000"/>
              <a:gd name="connsiteX797" fmla="*/ 5504425 w 7467600"/>
              <a:gd name="connsiteY797" fmla="*/ 848067 h 6858000"/>
              <a:gd name="connsiteX798" fmla="*/ 3607114 w 7467600"/>
              <a:gd name="connsiteY798" fmla="*/ 467441 h 6858000"/>
              <a:gd name="connsiteX799" fmla="*/ 3296242 w 7467600"/>
              <a:gd name="connsiteY799" fmla="*/ 807991 h 6858000"/>
              <a:gd name="connsiteX800" fmla="*/ 3174674 w 7467600"/>
              <a:gd name="connsiteY800" fmla="*/ 919759 h 6858000"/>
              <a:gd name="connsiteX801" fmla="*/ 3042978 w 7467600"/>
              <a:gd name="connsiteY801" fmla="*/ 1054894 h 6858000"/>
              <a:gd name="connsiteX802" fmla="*/ 2968914 w 7467600"/>
              <a:gd name="connsiteY802" fmla="*/ 1133756 h 6858000"/>
              <a:gd name="connsiteX803" fmla="*/ 3103823 w 7467600"/>
              <a:gd name="connsiteY803" fmla="*/ 1026814 h 6858000"/>
              <a:gd name="connsiteX804" fmla="*/ 3607114 w 7467600"/>
              <a:gd name="connsiteY804" fmla="*/ 467441 h 6858000"/>
              <a:gd name="connsiteX805" fmla="*/ 3744487 w 7467600"/>
              <a:gd name="connsiteY805" fmla="*/ 383136 h 6858000"/>
              <a:gd name="connsiteX806" fmla="*/ 3970213 w 7467600"/>
              <a:gd name="connsiteY806" fmla="*/ 995559 h 6858000"/>
              <a:gd name="connsiteX807" fmla="*/ 3744487 w 7467600"/>
              <a:gd name="connsiteY807" fmla="*/ 383136 h 6858000"/>
              <a:gd name="connsiteX808" fmla="*/ 3624562 w 7467600"/>
              <a:gd name="connsiteY808" fmla="*/ 367041 h 6858000"/>
              <a:gd name="connsiteX809" fmla="*/ 3489712 w 7467600"/>
              <a:gd name="connsiteY809" fmla="*/ 485386 h 6858000"/>
              <a:gd name="connsiteX810" fmla="*/ 3182994 w 7467600"/>
              <a:gd name="connsiteY810" fmla="*/ 828265 h 6858000"/>
              <a:gd name="connsiteX811" fmla="*/ 2892114 w 7467600"/>
              <a:gd name="connsiteY811" fmla="*/ 1172635 h 6858000"/>
              <a:gd name="connsiteX812" fmla="*/ 3021459 w 7467600"/>
              <a:gd name="connsiteY812" fmla="*/ 1035385 h 6858000"/>
              <a:gd name="connsiteX813" fmla="*/ 3153873 w 7467600"/>
              <a:gd name="connsiteY813" fmla="*/ 898971 h 6858000"/>
              <a:gd name="connsiteX814" fmla="*/ 3276511 w 7467600"/>
              <a:gd name="connsiteY814" fmla="*/ 786423 h 6858000"/>
              <a:gd name="connsiteX815" fmla="*/ 3584154 w 7467600"/>
              <a:gd name="connsiteY815" fmla="*/ 448218 h 6858000"/>
              <a:gd name="connsiteX816" fmla="*/ 3624562 w 7467600"/>
              <a:gd name="connsiteY816" fmla="*/ 367041 h 6858000"/>
              <a:gd name="connsiteX817" fmla="*/ 3766672 w 7467600"/>
              <a:gd name="connsiteY817" fmla="*/ 359429 h 6858000"/>
              <a:gd name="connsiteX818" fmla="*/ 3996338 w 7467600"/>
              <a:gd name="connsiteY818" fmla="*/ 968237 h 6858000"/>
              <a:gd name="connsiteX819" fmla="*/ 3766672 w 7467600"/>
              <a:gd name="connsiteY819" fmla="*/ 359429 h 6858000"/>
              <a:gd name="connsiteX820" fmla="*/ 5805386 w 7467600"/>
              <a:gd name="connsiteY820" fmla="*/ 239240 h 6858000"/>
              <a:gd name="connsiteX821" fmla="*/ 5736947 w 7467600"/>
              <a:gd name="connsiteY821" fmla="*/ 261367 h 6858000"/>
              <a:gd name="connsiteX822" fmla="*/ 5427012 w 7467600"/>
              <a:gd name="connsiteY822" fmla="*/ 311272 h 6858000"/>
              <a:gd name="connsiteX823" fmla="*/ 5147818 w 7467600"/>
              <a:gd name="connsiteY823" fmla="*/ 322112 h 6858000"/>
              <a:gd name="connsiteX824" fmla="*/ 5060854 w 7467600"/>
              <a:gd name="connsiteY824" fmla="*/ 311882 h 6858000"/>
              <a:gd name="connsiteX825" fmla="*/ 4945989 w 7467600"/>
              <a:gd name="connsiteY825" fmla="*/ 300516 h 6858000"/>
              <a:gd name="connsiteX826" fmla="*/ 5410479 w 7467600"/>
              <a:gd name="connsiteY826" fmla="*/ 348434 h 6858000"/>
              <a:gd name="connsiteX827" fmla="*/ 5805386 w 7467600"/>
              <a:gd name="connsiteY827" fmla="*/ 239240 h 6858000"/>
              <a:gd name="connsiteX828" fmla="*/ 5905192 w 7467600"/>
              <a:gd name="connsiteY828" fmla="*/ 163079 h 6858000"/>
              <a:gd name="connsiteX829" fmla="*/ 5865655 w 7467600"/>
              <a:gd name="connsiteY829" fmla="*/ 171901 h 6858000"/>
              <a:gd name="connsiteX830" fmla="*/ 5259740 w 7467600"/>
              <a:gd name="connsiteY830" fmla="*/ 257013 h 6858000"/>
              <a:gd name="connsiteX831" fmla="*/ 5208466 w 7467600"/>
              <a:gd name="connsiteY831" fmla="*/ 257550 h 6858000"/>
              <a:gd name="connsiteX832" fmla="*/ 4980204 w 7467600"/>
              <a:gd name="connsiteY832" fmla="*/ 271903 h 6858000"/>
              <a:gd name="connsiteX833" fmla="*/ 5068068 w 7467600"/>
              <a:gd name="connsiteY833" fmla="*/ 282244 h 6858000"/>
              <a:gd name="connsiteX834" fmla="*/ 5153231 w 7467600"/>
              <a:gd name="connsiteY834" fmla="*/ 292240 h 6858000"/>
              <a:gd name="connsiteX835" fmla="*/ 5426491 w 7467600"/>
              <a:gd name="connsiteY835" fmla="*/ 281128 h 6858000"/>
              <a:gd name="connsiteX836" fmla="*/ 5731212 w 7467600"/>
              <a:gd name="connsiteY836" fmla="*/ 231951 h 6858000"/>
              <a:gd name="connsiteX837" fmla="*/ 5905192 w 7467600"/>
              <a:gd name="connsiteY837" fmla="*/ 163079 h 6858000"/>
              <a:gd name="connsiteX838" fmla="*/ 5944437 w 7467600"/>
              <a:gd name="connsiteY838" fmla="*/ 113829 h 6858000"/>
              <a:gd name="connsiteX839" fmla="*/ 5825032 w 7467600"/>
              <a:gd name="connsiteY839" fmla="*/ 146405 h 6858000"/>
              <a:gd name="connsiteX840" fmla="*/ 4955599 w 7467600"/>
              <a:gd name="connsiteY840" fmla="*/ 247008 h 6858000"/>
              <a:gd name="connsiteX841" fmla="*/ 5210104 w 7467600"/>
              <a:gd name="connsiteY841" fmla="*/ 228123 h 6858000"/>
              <a:gd name="connsiteX842" fmla="*/ 5261015 w 7467600"/>
              <a:gd name="connsiteY842" fmla="*/ 227087 h 6858000"/>
              <a:gd name="connsiteX843" fmla="*/ 5861181 w 7467600"/>
              <a:gd name="connsiteY843" fmla="*/ 143093 h 6858000"/>
              <a:gd name="connsiteX844" fmla="*/ 5961252 w 7467600"/>
              <a:gd name="connsiteY844" fmla="*/ 114820 h 6858000"/>
              <a:gd name="connsiteX845" fmla="*/ 5944437 w 7467600"/>
              <a:gd name="connsiteY845" fmla="*/ 113829 h 6858000"/>
              <a:gd name="connsiteX846" fmla="*/ 3882765 w 7467600"/>
              <a:gd name="connsiteY846" fmla="*/ 0 h 6858000"/>
              <a:gd name="connsiteX847" fmla="*/ 3995099 w 7467600"/>
              <a:gd name="connsiteY847" fmla="*/ 0 h 6858000"/>
              <a:gd name="connsiteX848" fmla="*/ 4163818 w 7467600"/>
              <a:gd name="connsiteY848" fmla="*/ 234104 h 6858000"/>
              <a:gd name="connsiteX849" fmla="*/ 4172099 w 7467600"/>
              <a:gd name="connsiteY849" fmla="*/ 234207 h 6858000"/>
              <a:gd name="connsiteX850" fmla="*/ 4784282 w 7467600"/>
              <a:gd name="connsiteY850" fmla="*/ 276561 h 6858000"/>
              <a:gd name="connsiteX851" fmla="*/ 4801687 w 7467600"/>
              <a:gd name="connsiteY851" fmla="*/ 267764 h 6858000"/>
              <a:gd name="connsiteX852" fmla="*/ 6082788 w 7467600"/>
              <a:gd name="connsiteY852" fmla="*/ 64119 h 6858000"/>
              <a:gd name="connsiteX853" fmla="*/ 6099442 w 7467600"/>
              <a:gd name="connsiteY853" fmla="*/ 82568 h 6858000"/>
              <a:gd name="connsiteX854" fmla="*/ 4804137 w 7467600"/>
              <a:gd name="connsiteY854" fmla="*/ 320931 h 6858000"/>
              <a:gd name="connsiteX855" fmla="*/ 4227047 w 7467600"/>
              <a:gd name="connsiteY855" fmla="*/ 313415 h 6858000"/>
              <a:gd name="connsiteX856" fmla="*/ 4346041 w 7467600"/>
              <a:gd name="connsiteY856" fmla="*/ 456086 h 6858000"/>
              <a:gd name="connsiteX857" fmla="*/ 4870967 w 7467600"/>
              <a:gd name="connsiteY857" fmla="*/ 963061 h 6858000"/>
              <a:gd name="connsiteX858" fmla="*/ 4889647 w 7467600"/>
              <a:gd name="connsiteY858" fmla="*/ 957147 h 6858000"/>
              <a:gd name="connsiteX859" fmla="*/ 5422504 w 7467600"/>
              <a:gd name="connsiteY859" fmla="*/ 805191 h 6858000"/>
              <a:gd name="connsiteX860" fmla="*/ 6087656 w 7467600"/>
              <a:gd name="connsiteY860" fmla="*/ 826703 h 6858000"/>
              <a:gd name="connsiteX861" fmla="*/ 6058717 w 7467600"/>
              <a:gd name="connsiteY861" fmla="*/ 865992 h 6858000"/>
              <a:gd name="connsiteX862" fmla="*/ 4974153 w 7467600"/>
              <a:gd name="connsiteY862" fmla="*/ 1045456 h 6858000"/>
              <a:gd name="connsiteX863" fmla="*/ 5627835 w 7467600"/>
              <a:gd name="connsiteY863" fmla="*/ 1472077 h 6858000"/>
              <a:gd name="connsiteX864" fmla="*/ 5629817 w 7467600"/>
              <a:gd name="connsiteY864" fmla="*/ 1471412 h 6858000"/>
              <a:gd name="connsiteX865" fmla="*/ 5634124 w 7467600"/>
              <a:gd name="connsiteY865" fmla="*/ 1470572 h 6858000"/>
              <a:gd name="connsiteX866" fmla="*/ 5755832 w 7467600"/>
              <a:gd name="connsiteY866" fmla="*/ 1383886 h 6858000"/>
              <a:gd name="connsiteX867" fmla="*/ 6014186 w 7467600"/>
              <a:gd name="connsiteY867" fmla="*/ 1279799 h 6858000"/>
              <a:gd name="connsiteX868" fmla="*/ 6901619 w 7467600"/>
              <a:gd name="connsiteY868" fmla="*/ 1047874 h 6858000"/>
              <a:gd name="connsiteX869" fmla="*/ 6931566 w 7467600"/>
              <a:gd name="connsiteY869" fmla="*/ 1062034 h 6858000"/>
              <a:gd name="connsiteX870" fmla="*/ 5790982 w 7467600"/>
              <a:gd name="connsiteY870" fmla="*/ 1561380 h 6858000"/>
              <a:gd name="connsiteX871" fmla="*/ 6188971 w 7467600"/>
              <a:gd name="connsiteY871" fmla="*/ 1755168 h 6858000"/>
              <a:gd name="connsiteX872" fmla="*/ 6202446 w 7467600"/>
              <a:gd name="connsiteY872" fmla="*/ 1752268 h 6858000"/>
              <a:gd name="connsiteX873" fmla="*/ 7179560 w 7467600"/>
              <a:gd name="connsiteY873" fmla="*/ 1467551 h 6858000"/>
              <a:gd name="connsiteX874" fmla="*/ 7158730 w 7467600"/>
              <a:gd name="connsiteY874" fmla="*/ 1507835 h 6858000"/>
              <a:gd name="connsiteX875" fmla="*/ 6326959 w 7467600"/>
              <a:gd name="connsiteY875" fmla="*/ 1817686 h 6858000"/>
              <a:gd name="connsiteX876" fmla="*/ 6537433 w 7467600"/>
              <a:gd name="connsiteY876" fmla="*/ 1907790 h 6858000"/>
              <a:gd name="connsiteX877" fmla="*/ 6550221 w 7467600"/>
              <a:gd name="connsiteY877" fmla="*/ 1910729 h 6858000"/>
              <a:gd name="connsiteX878" fmla="*/ 6964438 w 7467600"/>
              <a:gd name="connsiteY878" fmla="*/ 2209505 h 6858000"/>
              <a:gd name="connsiteX879" fmla="*/ 7367862 w 7467600"/>
              <a:gd name="connsiteY879" fmla="*/ 2806833 h 6858000"/>
              <a:gd name="connsiteX880" fmla="*/ 7364329 w 7467600"/>
              <a:gd name="connsiteY880" fmla="*/ 2826907 h 6858000"/>
              <a:gd name="connsiteX881" fmla="*/ 7290545 w 7467600"/>
              <a:gd name="connsiteY881" fmla="*/ 2850663 h 6858000"/>
              <a:gd name="connsiteX882" fmla="*/ 6472036 w 7467600"/>
              <a:gd name="connsiteY882" fmla="*/ 1959003 h 6858000"/>
              <a:gd name="connsiteX883" fmla="*/ 5792897 w 7467600"/>
              <a:gd name="connsiteY883" fmla="*/ 1647747 h 6858000"/>
              <a:gd name="connsiteX884" fmla="*/ 5842751 w 7467600"/>
              <a:gd name="connsiteY884" fmla="*/ 1816112 h 6858000"/>
              <a:gd name="connsiteX885" fmla="*/ 5847424 w 7467600"/>
              <a:gd name="connsiteY885" fmla="*/ 1815776 h 6858000"/>
              <a:gd name="connsiteX886" fmla="*/ 6399821 w 7467600"/>
              <a:gd name="connsiteY886" fmla="*/ 2344799 h 6858000"/>
              <a:gd name="connsiteX887" fmla="*/ 6323232 w 7467600"/>
              <a:gd name="connsiteY887" fmla="*/ 2389634 h 6858000"/>
              <a:gd name="connsiteX888" fmla="*/ 5942958 w 7467600"/>
              <a:gd name="connsiteY888" fmla="*/ 2077708 h 6858000"/>
              <a:gd name="connsiteX889" fmla="*/ 5921559 w 7467600"/>
              <a:gd name="connsiteY889" fmla="*/ 2378596 h 6858000"/>
              <a:gd name="connsiteX890" fmla="*/ 5817651 w 7467600"/>
              <a:gd name="connsiteY890" fmla="*/ 3023919 h 6858000"/>
              <a:gd name="connsiteX891" fmla="*/ 5729634 w 7467600"/>
              <a:gd name="connsiteY891" fmla="*/ 3051849 h 6858000"/>
              <a:gd name="connsiteX892" fmla="*/ 5611018 w 7467600"/>
              <a:gd name="connsiteY892" fmla="*/ 2316769 h 6858000"/>
              <a:gd name="connsiteX893" fmla="*/ 5687608 w 7467600"/>
              <a:gd name="connsiteY893" fmla="*/ 2039972 h 6858000"/>
              <a:gd name="connsiteX894" fmla="*/ 5657554 w 7467600"/>
              <a:gd name="connsiteY894" fmla="*/ 1576445 h 6858000"/>
              <a:gd name="connsiteX895" fmla="*/ 5150475 w 7467600"/>
              <a:gd name="connsiteY895" fmla="*/ 1274012 h 6858000"/>
              <a:gd name="connsiteX896" fmla="*/ 5349142 w 7467600"/>
              <a:gd name="connsiteY896" fmla="*/ 2204405 h 6858000"/>
              <a:gd name="connsiteX897" fmla="*/ 5262214 w 7467600"/>
              <a:gd name="connsiteY897" fmla="*/ 2233836 h 6858000"/>
              <a:gd name="connsiteX898" fmla="*/ 4981539 w 7467600"/>
              <a:gd name="connsiteY898" fmla="*/ 1542201 h 6858000"/>
              <a:gd name="connsiteX899" fmla="*/ 4958461 w 7467600"/>
              <a:gd name="connsiteY899" fmla="*/ 1136957 h 6858000"/>
              <a:gd name="connsiteX900" fmla="*/ 4655015 w 7467600"/>
              <a:gd name="connsiteY900" fmla="*/ 891426 h 6858000"/>
              <a:gd name="connsiteX901" fmla="*/ 4348002 w 7467600"/>
              <a:gd name="connsiteY901" fmla="*/ 2205895 h 6858000"/>
              <a:gd name="connsiteX902" fmla="*/ 4262250 w 7467600"/>
              <a:gd name="connsiteY902" fmla="*/ 2219972 h 6858000"/>
              <a:gd name="connsiteX903" fmla="*/ 4550611 w 7467600"/>
              <a:gd name="connsiteY903" fmla="*/ 817540 h 6858000"/>
              <a:gd name="connsiteX904" fmla="*/ 4564418 w 7467600"/>
              <a:gd name="connsiteY904" fmla="*/ 808293 h 6858000"/>
              <a:gd name="connsiteX905" fmla="*/ 4266388 w 7467600"/>
              <a:gd name="connsiteY905" fmla="*/ 500083 h 6858000"/>
              <a:gd name="connsiteX906" fmla="*/ 4032842 w 7467600"/>
              <a:gd name="connsiteY906" fmla="*/ 211809 h 6858000"/>
              <a:gd name="connsiteX907" fmla="*/ 3882765 w 7467600"/>
              <a:gd name="connsiteY907" fmla="*/ 0 h 6858000"/>
              <a:gd name="connsiteX908" fmla="*/ 3721337 w 7467600"/>
              <a:gd name="connsiteY908" fmla="*/ 0 h 6858000"/>
              <a:gd name="connsiteX909" fmla="*/ 3797544 w 7467600"/>
              <a:gd name="connsiteY909" fmla="*/ 0 h 6858000"/>
              <a:gd name="connsiteX910" fmla="*/ 3775734 w 7467600"/>
              <a:gd name="connsiteY910" fmla="*/ 95131 h 6858000"/>
              <a:gd name="connsiteX911" fmla="*/ 3724807 w 7467600"/>
              <a:gd name="connsiteY911" fmla="*/ 272257 h 6858000"/>
              <a:gd name="connsiteX912" fmla="*/ 3726844 w 7467600"/>
              <a:gd name="connsiteY912" fmla="*/ 282988 h 6858000"/>
              <a:gd name="connsiteX913" fmla="*/ 3742664 w 7467600"/>
              <a:gd name="connsiteY913" fmla="*/ 279918 h 6858000"/>
              <a:gd name="connsiteX914" fmla="*/ 4103910 w 7467600"/>
              <a:gd name="connsiteY914" fmla="*/ 1161917 h 6858000"/>
              <a:gd name="connsiteX915" fmla="*/ 4020269 w 7467600"/>
              <a:gd name="connsiteY915" fmla="*/ 1200406 h 6858000"/>
              <a:gd name="connsiteX916" fmla="*/ 3674882 w 7467600"/>
              <a:gd name="connsiteY916" fmla="*/ 488524 h 6858000"/>
              <a:gd name="connsiteX917" fmla="*/ 3132682 w 7467600"/>
              <a:gd name="connsiteY917" fmla="*/ 1072284 h 6858000"/>
              <a:gd name="connsiteX918" fmla="*/ 2716346 w 7467600"/>
              <a:gd name="connsiteY918" fmla="*/ 1276376 h 6858000"/>
              <a:gd name="connsiteX919" fmla="*/ 2716772 w 7467600"/>
              <a:gd name="connsiteY919" fmla="*/ 1255462 h 6858000"/>
              <a:gd name="connsiteX920" fmla="*/ 3471096 w 7467600"/>
              <a:gd name="connsiteY920" fmla="*/ 437072 h 6858000"/>
              <a:gd name="connsiteX921" fmla="*/ 3639057 w 7467600"/>
              <a:gd name="connsiteY921" fmla="*/ 286334 h 6858000"/>
              <a:gd name="connsiteX922" fmla="*/ 3640309 w 7467600"/>
              <a:gd name="connsiteY922" fmla="*/ 284664 h 6858000"/>
              <a:gd name="connsiteX923" fmla="*/ 3646022 w 7467600"/>
              <a:gd name="connsiteY923" fmla="*/ 276711 h 6858000"/>
              <a:gd name="connsiteX924" fmla="*/ 3707943 w 7467600"/>
              <a:gd name="connsiteY924" fmla="*/ 65958 h 6858000"/>
              <a:gd name="connsiteX925" fmla="*/ 3721337 w 7467600"/>
              <a:gd name="connsiteY925" fmla="*/ 0 h 6858000"/>
              <a:gd name="connsiteX926" fmla="*/ 2867960 w 7467600"/>
              <a:gd name="connsiteY926" fmla="*/ 0 h 6858000"/>
              <a:gd name="connsiteX927" fmla="*/ 2926351 w 7467600"/>
              <a:gd name="connsiteY927" fmla="*/ 0 h 6858000"/>
              <a:gd name="connsiteX928" fmla="*/ 2902823 w 7467600"/>
              <a:gd name="connsiteY928" fmla="*/ 262929 h 6858000"/>
              <a:gd name="connsiteX929" fmla="*/ 2940663 w 7467600"/>
              <a:gd name="connsiteY929" fmla="*/ 140884 h 6858000"/>
              <a:gd name="connsiteX930" fmla="*/ 2947039 w 7467600"/>
              <a:gd name="connsiteY930" fmla="*/ 122524 h 6858000"/>
              <a:gd name="connsiteX931" fmla="*/ 2984316 w 7467600"/>
              <a:gd name="connsiteY931" fmla="*/ 0 h 6858000"/>
              <a:gd name="connsiteX932" fmla="*/ 3016114 w 7467600"/>
              <a:gd name="connsiteY932" fmla="*/ 0 h 6858000"/>
              <a:gd name="connsiteX933" fmla="*/ 2979949 w 7467600"/>
              <a:gd name="connsiteY933" fmla="*/ 119274 h 6858000"/>
              <a:gd name="connsiteX934" fmla="*/ 3023879 w 7467600"/>
              <a:gd name="connsiteY934" fmla="*/ 0 h 6858000"/>
              <a:gd name="connsiteX935" fmla="*/ 3105400 w 7467600"/>
              <a:gd name="connsiteY935" fmla="*/ 0 h 6858000"/>
              <a:gd name="connsiteX936" fmla="*/ 3094669 w 7467600"/>
              <a:gd name="connsiteY936" fmla="*/ 30308 h 6858000"/>
              <a:gd name="connsiteX937" fmla="*/ 2901945 w 7467600"/>
              <a:gd name="connsiteY937" fmla="*/ 466538 h 6858000"/>
              <a:gd name="connsiteX938" fmla="*/ 2815209 w 7467600"/>
              <a:gd name="connsiteY938" fmla="*/ 497361 h 6858000"/>
              <a:gd name="connsiteX939" fmla="*/ 2844845 w 7467600"/>
              <a:gd name="connsiteY939" fmla="*/ 127638 h 6858000"/>
              <a:gd name="connsiteX940" fmla="*/ 2867960 w 7467600"/>
              <a:gd name="connsiteY940" fmla="*/ 0 h 6858000"/>
              <a:gd name="connsiteX941" fmla="*/ 1057230 w 7467600"/>
              <a:gd name="connsiteY941" fmla="*/ 0 h 6858000"/>
              <a:gd name="connsiteX942" fmla="*/ 1111003 w 7467600"/>
              <a:gd name="connsiteY942" fmla="*/ 0 h 6858000"/>
              <a:gd name="connsiteX943" fmla="*/ 1125553 w 7467600"/>
              <a:gd name="connsiteY943" fmla="*/ 52588 h 6858000"/>
              <a:gd name="connsiteX944" fmla="*/ 1304276 w 7467600"/>
              <a:gd name="connsiteY944" fmla="*/ 476275 h 6858000"/>
              <a:gd name="connsiteX945" fmla="*/ 1492066 w 7467600"/>
              <a:gd name="connsiteY945" fmla="*/ 886333 h 6858000"/>
              <a:gd name="connsiteX946" fmla="*/ 1423698 w 7467600"/>
              <a:gd name="connsiteY946" fmla="*/ 710817 h 6858000"/>
              <a:gd name="connsiteX947" fmla="*/ 1357609 w 7467600"/>
              <a:gd name="connsiteY947" fmla="*/ 532892 h 6858000"/>
              <a:gd name="connsiteX948" fmla="*/ 1309550 w 7467600"/>
              <a:gd name="connsiteY948" fmla="*/ 374031 h 6858000"/>
              <a:gd name="connsiteX949" fmla="*/ 1193673 w 7467600"/>
              <a:gd name="connsiteY949" fmla="*/ 49533 h 6858000"/>
              <a:gd name="connsiteX950" fmla="*/ 1164391 w 7467600"/>
              <a:gd name="connsiteY950" fmla="*/ 0 h 6858000"/>
              <a:gd name="connsiteX951" fmla="*/ 1200666 w 7467600"/>
              <a:gd name="connsiteY951" fmla="*/ 0 h 6858000"/>
              <a:gd name="connsiteX952" fmla="*/ 1223408 w 7467600"/>
              <a:gd name="connsiteY952" fmla="*/ 38996 h 6858000"/>
              <a:gd name="connsiteX953" fmla="*/ 1339635 w 7467600"/>
              <a:gd name="connsiteY953" fmla="*/ 365517 h 6858000"/>
              <a:gd name="connsiteX954" fmla="*/ 1387469 w 7467600"/>
              <a:gd name="connsiteY954" fmla="*/ 523079 h 6858000"/>
              <a:gd name="connsiteX955" fmla="*/ 1452685 w 7467600"/>
              <a:gd name="connsiteY955" fmla="*/ 699806 h 6858000"/>
              <a:gd name="connsiteX956" fmla="*/ 1492092 w 7467600"/>
              <a:gd name="connsiteY956" fmla="*/ 800424 h 6858000"/>
              <a:gd name="connsiteX957" fmla="*/ 1455302 w 7467600"/>
              <a:gd name="connsiteY957" fmla="*/ 632913 h 6858000"/>
              <a:gd name="connsiteX958" fmla="*/ 1222336 w 7467600"/>
              <a:gd name="connsiteY958" fmla="*/ 9480 h 6858000"/>
              <a:gd name="connsiteX959" fmla="*/ 1214634 w 7467600"/>
              <a:gd name="connsiteY959" fmla="*/ 0 h 6858000"/>
              <a:gd name="connsiteX960" fmla="*/ 1289827 w 7467600"/>
              <a:gd name="connsiteY960" fmla="*/ 0 h 6858000"/>
              <a:gd name="connsiteX961" fmla="*/ 1321076 w 7467600"/>
              <a:gd name="connsiteY961" fmla="*/ 59722 h 6858000"/>
              <a:gd name="connsiteX962" fmla="*/ 1512579 w 7467600"/>
              <a:gd name="connsiteY962" fmla="*/ 626441 h 6858000"/>
              <a:gd name="connsiteX963" fmla="*/ 1506076 w 7467600"/>
              <a:gd name="connsiteY963" fmla="*/ 1089289 h 6858000"/>
              <a:gd name="connsiteX964" fmla="*/ 1486346 w 7467600"/>
              <a:gd name="connsiteY964" fmla="*/ 1079919 h 6858000"/>
              <a:gd name="connsiteX965" fmla="*/ 1070511 w 7467600"/>
              <a:gd name="connsiteY965" fmla="*/ 48609 h 6858000"/>
              <a:gd name="connsiteX966" fmla="*/ 1057230 w 7467600"/>
              <a:gd name="connsiteY966" fmla="*/ 0 h 6858000"/>
              <a:gd name="connsiteX967" fmla="*/ 43151 w 7467600"/>
              <a:gd name="connsiteY967" fmla="*/ 0 h 6858000"/>
              <a:gd name="connsiteX968" fmla="*/ 95283 w 7467600"/>
              <a:gd name="connsiteY968" fmla="*/ 0 h 6858000"/>
              <a:gd name="connsiteX969" fmla="*/ 300708 w 7467600"/>
              <a:gd name="connsiteY969" fmla="*/ 154571 h 6858000"/>
              <a:gd name="connsiteX970" fmla="*/ 530414 w 7467600"/>
              <a:gd name="connsiteY970" fmla="*/ 354673 h 6858000"/>
              <a:gd name="connsiteX971" fmla="*/ 333785 w 7467600"/>
              <a:gd name="connsiteY971" fmla="*/ 161564 h 6858000"/>
              <a:gd name="connsiteX972" fmla="*/ 147005 w 7467600"/>
              <a:gd name="connsiteY972" fmla="*/ 0 h 6858000"/>
              <a:gd name="connsiteX973" fmla="*/ 272509 w 7467600"/>
              <a:gd name="connsiteY973" fmla="*/ 0 h 6858000"/>
              <a:gd name="connsiteX974" fmla="*/ 326276 w 7467600"/>
              <a:gd name="connsiteY974" fmla="*/ 45847 h 6858000"/>
              <a:gd name="connsiteX975" fmla="*/ 823759 w 7467600"/>
              <a:gd name="connsiteY975" fmla="*/ 574145 h 6858000"/>
              <a:gd name="connsiteX976" fmla="*/ 811254 w 7467600"/>
              <a:gd name="connsiteY976" fmla="*/ 665546 h 6858000"/>
              <a:gd name="connsiteX977" fmla="*/ 154042 w 7467600"/>
              <a:gd name="connsiteY977" fmla="*/ 261522 h 6858000"/>
              <a:gd name="connsiteX978" fmla="*/ 13550 w 7467600"/>
              <a:gd name="connsiteY978" fmla="*/ 158423 h 6858000"/>
              <a:gd name="connsiteX979" fmla="*/ 0 w 7467600"/>
              <a:gd name="connsiteY979" fmla="*/ 146618 h 6858000"/>
              <a:gd name="connsiteX980" fmla="*/ 0 w 7467600"/>
              <a:gd name="connsiteY980" fmla="*/ 59161 h 6858000"/>
              <a:gd name="connsiteX981" fmla="*/ 45427 w 7467600"/>
              <a:gd name="connsiteY981" fmla="*/ 101078 h 6858000"/>
              <a:gd name="connsiteX982" fmla="*/ 630103 w 7467600"/>
              <a:gd name="connsiteY982" fmla="*/ 485885 h 6858000"/>
              <a:gd name="connsiteX983" fmla="*/ 532040 w 7467600"/>
              <a:gd name="connsiteY983" fmla="*/ 399359 h 6858000"/>
              <a:gd name="connsiteX984" fmla="*/ 517618 w 7467600"/>
              <a:gd name="connsiteY984" fmla="*/ 385726 h 6858000"/>
              <a:gd name="connsiteX985" fmla="*/ 285074 w 7467600"/>
              <a:gd name="connsiteY985" fmla="*/ 182755 h 6858000"/>
              <a:gd name="connsiteX986" fmla="*/ 43151 w 7467600"/>
              <a:gd name="connsiteY986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312201 w 7467600"/>
              <a:gd name="connsiteY127" fmla="*/ 5128278 h 6858000"/>
              <a:gd name="connsiteX128" fmla="*/ 7450656 w 7467600"/>
              <a:gd name="connsiteY128" fmla="*/ 5134750 h 6858000"/>
              <a:gd name="connsiteX129" fmla="*/ 7312201 w 7467600"/>
              <a:gd name="connsiteY129" fmla="*/ 5128278 h 6858000"/>
              <a:gd name="connsiteX130" fmla="*/ 1903353 w 7467600"/>
              <a:gd name="connsiteY130" fmla="*/ 5044827 h 6858000"/>
              <a:gd name="connsiteX131" fmla="*/ 1936931 w 7467600"/>
              <a:gd name="connsiteY131" fmla="*/ 5093954 h 6858000"/>
              <a:gd name="connsiteX132" fmla="*/ 2195868 w 7467600"/>
              <a:gd name="connsiteY132" fmla="*/ 5396574 h 6858000"/>
              <a:gd name="connsiteX133" fmla="*/ 2088852 w 7467600"/>
              <a:gd name="connsiteY133" fmla="*/ 5166123 h 6858000"/>
              <a:gd name="connsiteX134" fmla="*/ 1958241 w 7467600"/>
              <a:gd name="connsiteY134" fmla="*/ 5067955 h 6858000"/>
              <a:gd name="connsiteX135" fmla="*/ 1903353 w 7467600"/>
              <a:gd name="connsiteY135" fmla="*/ 5044827 h 6858000"/>
              <a:gd name="connsiteX136" fmla="*/ 1979378 w 7467600"/>
              <a:gd name="connsiteY136" fmla="*/ 4769504 h 6858000"/>
              <a:gd name="connsiteX137" fmla="*/ 2882120 w 7467600"/>
              <a:gd name="connsiteY137" fmla="*/ 5064547 h 6858000"/>
              <a:gd name="connsiteX138" fmla="*/ 2793103 w 7467600"/>
              <a:gd name="connsiteY138" fmla="*/ 5039699 h 6858000"/>
              <a:gd name="connsiteX139" fmla="*/ 2770041 w 7467600"/>
              <a:gd name="connsiteY139" fmla="*/ 5033634 h 6858000"/>
              <a:gd name="connsiteX140" fmla="*/ 1979378 w 7467600"/>
              <a:gd name="connsiteY140" fmla="*/ 4769504 h 6858000"/>
              <a:gd name="connsiteX141" fmla="*/ 1927410 w 7467600"/>
              <a:gd name="connsiteY141" fmla="*/ 4716164 h 6858000"/>
              <a:gd name="connsiteX142" fmla="*/ 1959587 w 7467600"/>
              <a:gd name="connsiteY142" fmla="*/ 4728849 h 6858000"/>
              <a:gd name="connsiteX143" fmla="*/ 2777707 w 7467600"/>
              <a:gd name="connsiteY143" fmla="*/ 5003991 h 6858000"/>
              <a:gd name="connsiteX144" fmla="*/ 2800768 w 7467600"/>
              <a:gd name="connsiteY144" fmla="*/ 5010056 h 6858000"/>
              <a:gd name="connsiteX145" fmla="*/ 2879408 w 7467600"/>
              <a:gd name="connsiteY145" fmla="*/ 5031590 h 6858000"/>
              <a:gd name="connsiteX146" fmla="*/ 2862295 w 7467600"/>
              <a:gd name="connsiteY146" fmla="*/ 5022958 h 6858000"/>
              <a:gd name="connsiteX147" fmla="*/ 2813343 w 7467600"/>
              <a:gd name="connsiteY147" fmla="*/ 4998369 h 6858000"/>
              <a:gd name="connsiteX148" fmla="*/ 2646245 w 7467600"/>
              <a:gd name="connsiteY148" fmla="*/ 4930999 h 6858000"/>
              <a:gd name="connsiteX149" fmla="*/ 1999243 w 7467600"/>
              <a:gd name="connsiteY149" fmla="*/ 4730524 h 6858000"/>
              <a:gd name="connsiteX150" fmla="*/ 1979527 w 7467600"/>
              <a:gd name="connsiteY150" fmla="*/ 4726651 h 6858000"/>
              <a:gd name="connsiteX151" fmla="*/ 1927410 w 7467600"/>
              <a:gd name="connsiteY151" fmla="*/ 4716164 h 6858000"/>
              <a:gd name="connsiteX152" fmla="*/ 1997014 w 7467600"/>
              <a:gd name="connsiteY152" fmla="*/ 4698007 h 6858000"/>
              <a:gd name="connsiteX153" fmla="*/ 2005458 w 7467600"/>
              <a:gd name="connsiteY153" fmla="*/ 4699540 h 6858000"/>
              <a:gd name="connsiteX154" fmla="*/ 2657186 w 7467600"/>
              <a:gd name="connsiteY154" fmla="*/ 4901687 h 6858000"/>
              <a:gd name="connsiteX155" fmla="*/ 2826662 w 7467600"/>
              <a:gd name="connsiteY155" fmla="*/ 4970362 h 6858000"/>
              <a:gd name="connsiteX156" fmla="*/ 2876100 w 7467600"/>
              <a:gd name="connsiteY156" fmla="*/ 4995397 h 6858000"/>
              <a:gd name="connsiteX157" fmla="*/ 3042600 w 7467600"/>
              <a:gd name="connsiteY157" fmla="*/ 5059532 h 6858000"/>
              <a:gd name="connsiteX158" fmla="*/ 1997014 w 7467600"/>
              <a:gd name="connsiteY158" fmla="*/ 4698007 h 6858000"/>
              <a:gd name="connsiteX159" fmla="*/ 2305292 w 7467600"/>
              <a:gd name="connsiteY159" fmla="*/ 4219492 h 6858000"/>
              <a:gd name="connsiteX160" fmla="*/ 3360922 w 7467600"/>
              <a:gd name="connsiteY160" fmla="*/ 4529373 h 6858000"/>
              <a:gd name="connsiteX161" fmla="*/ 3492420 w 7467600"/>
              <a:gd name="connsiteY161" fmla="*/ 4510145 h 6858000"/>
              <a:gd name="connsiteX162" fmla="*/ 3364086 w 7467600"/>
              <a:gd name="connsiteY162" fmla="*/ 4480340 h 6858000"/>
              <a:gd name="connsiteX163" fmla="*/ 3225818 w 7467600"/>
              <a:gd name="connsiteY163" fmla="*/ 4411822 h 6858000"/>
              <a:gd name="connsiteX164" fmla="*/ 3129696 w 7467600"/>
              <a:gd name="connsiteY164" fmla="*/ 4360704 h 6858000"/>
              <a:gd name="connsiteX165" fmla="*/ 2814545 w 7467600"/>
              <a:gd name="connsiteY165" fmla="*/ 4282955 h 6858000"/>
              <a:gd name="connsiteX166" fmla="*/ 2305292 w 7467600"/>
              <a:gd name="connsiteY166" fmla="*/ 4219492 h 6858000"/>
              <a:gd name="connsiteX167" fmla="*/ 2626982 w 7467600"/>
              <a:gd name="connsiteY167" fmla="*/ 4206450 h 6858000"/>
              <a:gd name="connsiteX168" fmla="*/ 2490617 w 7467600"/>
              <a:gd name="connsiteY168" fmla="*/ 4206951 h 6858000"/>
              <a:gd name="connsiteX169" fmla="*/ 2819869 w 7467600"/>
              <a:gd name="connsiteY169" fmla="*/ 4252936 h 6858000"/>
              <a:gd name="connsiteX170" fmla="*/ 3143018 w 7467600"/>
              <a:gd name="connsiteY170" fmla="*/ 4332698 h 6858000"/>
              <a:gd name="connsiteX171" fmla="*/ 3241520 w 7467600"/>
              <a:gd name="connsiteY171" fmla="*/ 4385112 h 6858000"/>
              <a:gd name="connsiteX172" fmla="*/ 3374575 w 7467600"/>
              <a:gd name="connsiteY172" fmla="*/ 4451517 h 6858000"/>
              <a:gd name="connsiteX173" fmla="*/ 3505221 w 7467600"/>
              <a:gd name="connsiteY173" fmla="*/ 4480757 h 6858000"/>
              <a:gd name="connsiteX174" fmla="*/ 2626982 w 7467600"/>
              <a:gd name="connsiteY174" fmla="*/ 4206450 h 6858000"/>
              <a:gd name="connsiteX175" fmla="*/ 1310106 w 7467600"/>
              <a:gd name="connsiteY175" fmla="*/ 3943217 h 6858000"/>
              <a:gd name="connsiteX176" fmla="*/ 854994 w 7467600"/>
              <a:gd name="connsiteY176" fmla="*/ 4399136 h 6858000"/>
              <a:gd name="connsiteX177" fmla="*/ 742462 w 7467600"/>
              <a:gd name="connsiteY177" fmla="*/ 4594648 h 6858000"/>
              <a:gd name="connsiteX178" fmla="*/ 820602 w 7467600"/>
              <a:gd name="connsiteY178" fmla="*/ 4485915 h 6858000"/>
              <a:gd name="connsiteX179" fmla="*/ 878295 w 7467600"/>
              <a:gd name="connsiteY179" fmla="*/ 4403594 h 6858000"/>
              <a:gd name="connsiteX180" fmla="*/ 1240607 w 7467600"/>
              <a:gd name="connsiteY180" fmla="*/ 4010401 h 6858000"/>
              <a:gd name="connsiteX181" fmla="*/ 1310106 w 7467600"/>
              <a:gd name="connsiteY181" fmla="*/ 3943217 h 6858000"/>
              <a:gd name="connsiteX182" fmla="*/ 1423113 w 7467600"/>
              <a:gd name="connsiteY182" fmla="*/ 3874565 h 6858000"/>
              <a:gd name="connsiteX183" fmla="*/ 1260565 w 7467600"/>
              <a:gd name="connsiteY183" fmla="*/ 4031982 h 6858000"/>
              <a:gd name="connsiteX184" fmla="*/ 901900 w 7467600"/>
              <a:gd name="connsiteY184" fmla="*/ 4421236 h 6858000"/>
              <a:gd name="connsiteX185" fmla="*/ 845044 w 7467600"/>
              <a:gd name="connsiteY185" fmla="*/ 4502436 h 6858000"/>
              <a:gd name="connsiteX186" fmla="*/ 685926 w 7467600"/>
              <a:gd name="connsiteY186" fmla="*/ 4703069 h 6858000"/>
              <a:gd name="connsiteX187" fmla="*/ 684248 w 7467600"/>
              <a:gd name="connsiteY187" fmla="*/ 4706721 h 6858000"/>
              <a:gd name="connsiteX188" fmla="*/ 1423113 w 7467600"/>
              <a:gd name="connsiteY188" fmla="*/ 3874565 h 6858000"/>
              <a:gd name="connsiteX189" fmla="*/ 3316479 w 7467600"/>
              <a:gd name="connsiteY189" fmla="*/ 3872136 h 6858000"/>
              <a:gd name="connsiteX190" fmla="*/ 3546806 w 7467600"/>
              <a:gd name="connsiteY190" fmla="*/ 4356139 h 6858000"/>
              <a:gd name="connsiteX191" fmla="*/ 3364433 w 7467600"/>
              <a:gd name="connsiteY191" fmla="*/ 3953121 h 6858000"/>
              <a:gd name="connsiteX192" fmla="*/ 3316479 w 7467600"/>
              <a:gd name="connsiteY192" fmla="*/ 3872136 h 6858000"/>
              <a:gd name="connsiteX193" fmla="*/ 3291335 w 7467600"/>
              <a:gd name="connsiteY193" fmla="*/ 3767420 h 6858000"/>
              <a:gd name="connsiteX194" fmla="*/ 3390805 w 7467600"/>
              <a:gd name="connsiteY194" fmla="*/ 3937163 h 6858000"/>
              <a:gd name="connsiteX195" fmla="*/ 3579062 w 7467600"/>
              <a:gd name="connsiteY195" fmla="*/ 4359040 h 6858000"/>
              <a:gd name="connsiteX196" fmla="*/ 3467355 w 7467600"/>
              <a:gd name="connsiteY196" fmla="*/ 3988130 h 6858000"/>
              <a:gd name="connsiteX197" fmla="*/ 3310753 w 7467600"/>
              <a:gd name="connsiteY197" fmla="*/ 3787140 h 6858000"/>
              <a:gd name="connsiteX198" fmla="*/ 3291335 w 7467600"/>
              <a:gd name="connsiteY198" fmla="*/ 3767420 h 6858000"/>
              <a:gd name="connsiteX199" fmla="*/ 1635889 w 7467600"/>
              <a:gd name="connsiteY199" fmla="*/ 3709494 h 6858000"/>
              <a:gd name="connsiteX200" fmla="*/ 1634800 w 7467600"/>
              <a:gd name="connsiteY200" fmla="*/ 3731111 h 6858000"/>
              <a:gd name="connsiteX201" fmla="*/ 1635889 w 7467600"/>
              <a:gd name="connsiteY201" fmla="*/ 3709494 h 6858000"/>
              <a:gd name="connsiteX202" fmla="*/ 1510397 w 7467600"/>
              <a:gd name="connsiteY202" fmla="*/ 3684705 h 6858000"/>
              <a:gd name="connsiteX203" fmla="*/ 1146550 w 7467600"/>
              <a:gd name="connsiteY203" fmla="*/ 3802012 h 6858000"/>
              <a:gd name="connsiteX204" fmla="*/ 698834 w 7467600"/>
              <a:gd name="connsiteY204" fmla="*/ 3952272 h 6858000"/>
              <a:gd name="connsiteX205" fmla="*/ 34256 w 7467600"/>
              <a:gd name="connsiteY205" fmla="*/ 4347603 h 6858000"/>
              <a:gd name="connsiteX206" fmla="*/ 527241 w 7467600"/>
              <a:gd name="connsiteY206" fmla="*/ 4065078 h 6858000"/>
              <a:gd name="connsiteX207" fmla="*/ 1510397 w 7467600"/>
              <a:gd name="connsiteY207" fmla="*/ 3684705 h 6858000"/>
              <a:gd name="connsiteX208" fmla="*/ 1313114 w 7467600"/>
              <a:gd name="connsiteY208" fmla="*/ 3655216 h 6858000"/>
              <a:gd name="connsiteX209" fmla="*/ 1109304 w 7467600"/>
              <a:gd name="connsiteY209" fmla="*/ 3669030 h 6858000"/>
              <a:gd name="connsiteX210" fmla="*/ 8129 w 7467600"/>
              <a:gd name="connsiteY210" fmla="*/ 4330519 h 6858000"/>
              <a:gd name="connsiteX211" fmla="*/ 687572 w 7467600"/>
              <a:gd name="connsiteY211" fmla="*/ 3925629 h 6858000"/>
              <a:gd name="connsiteX212" fmla="*/ 1138365 w 7467600"/>
              <a:gd name="connsiteY212" fmla="*/ 3774515 h 6858000"/>
              <a:gd name="connsiteX213" fmla="*/ 1505579 w 7467600"/>
              <a:gd name="connsiteY213" fmla="*/ 3655526 h 6858000"/>
              <a:gd name="connsiteX214" fmla="*/ 1313114 w 7467600"/>
              <a:gd name="connsiteY214" fmla="*/ 3655216 h 6858000"/>
              <a:gd name="connsiteX215" fmla="*/ 3655073 w 7467600"/>
              <a:gd name="connsiteY215" fmla="*/ 3650884 h 6858000"/>
              <a:gd name="connsiteX216" fmla="*/ 3989938 w 7467600"/>
              <a:gd name="connsiteY216" fmla="*/ 3991685 h 6858000"/>
              <a:gd name="connsiteX217" fmla="*/ 4393907 w 7467600"/>
              <a:gd name="connsiteY217" fmla="*/ 4261258 h 6858000"/>
              <a:gd name="connsiteX218" fmla="*/ 4648051 w 7467600"/>
              <a:gd name="connsiteY218" fmla="*/ 4374051 h 6858000"/>
              <a:gd name="connsiteX219" fmla="*/ 4383389 w 7467600"/>
              <a:gd name="connsiteY219" fmla="*/ 4184369 h 6858000"/>
              <a:gd name="connsiteX220" fmla="*/ 4165508 w 7467600"/>
              <a:gd name="connsiteY220" fmla="*/ 4035196 h 6858000"/>
              <a:gd name="connsiteX221" fmla="*/ 4068162 w 7467600"/>
              <a:gd name="connsiteY221" fmla="*/ 3953394 h 6858000"/>
              <a:gd name="connsiteX222" fmla="*/ 3981416 w 7467600"/>
              <a:gd name="connsiteY222" fmla="*/ 3880482 h 6858000"/>
              <a:gd name="connsiteX223" fmla="*/ 3800147 w 7467600"/>
              <a:gd name="connsiteY223" fmla="*/ 3749872 h 6858000"/>
              <a:gd name="connsiteX224" fmla="*/ 3655073 w 7467600"/>
              <a:gd name="connsiteY224" fmla="*/ 3650884 h 6858000"/>
              <a:gd name="connsiteX225" fmla="*/ 3670252 w 7467600"/>
              <a:gd name="connsiteY225" fmla="*/ 3622798 h 6858000"/>
              <a:gd name="connsiteX226" fmla="*/ 3817258 w 7467600"/>
              <a:gd name="connsiteY226" fmla="*/ 3723577 h 6858000"/>
              <a:gd name="connsiteX227" fmla="*/ 4000461 w 7467600"/>
              <a:gd name="connsiteY227" fmla="*/ 3855966 h 6858000"/>
              <a:gd name="connsiteX228" fmla="*/ 4088180 w 7467600"/>
              <a:gd name="connsiteY228" fmla="*/ 3929774 h 6858000"/>
              <a:gd name="connsiteX229" fmla="*/ 4184555 w 7467600"/>
              <a:gd name="connsiteY229" fmla="*/ 4010683 h 6858000"/>
              <a:gd name="connsiteX230" fmla="*/ 4399563 w 7467600"/>
              <a:gd name="connsiteY230" fmla="*/ 4158106 h 6858000"/>
              <a:gd name="connsiteX231" fmla="*/ 4684469 w 7467600"/>
              <a:gd name="connsiteY231" fmla="*/ 4364680 h 6858000"/>
              <a:gd name="connsiteX232" fmla="*/ 4690271 w 7467600"/>
              <a:gd name="connsiteY232" fmla="*/ 4370034 h 6858000"/>
              <a:gd name="connsiteX233" fmla="*/ 4136093 w 7467600"/>
              <a:gd name="connsiteY233" fmla="*/ 3858466 h 6858000"/>
              <a:gd name="connsiteX234" fmla="*/ 3670252 w 7467600"/>
              <a:gd name="connsiteY234" fmla="*/ 3622798 h 6858000"/>
              <a:gd name="connsiteX235" fmla="*/ 4440129 w 7467600"/>
              <a:gd name="connsiteY235" fmla="*/ 3448571 h 6858000"/>
              <a:gd name="connsiteX236" fmla="*/ 4856525 w 7467600"/>
              <a:gd name="connsiteY236" fmla="*/ 3915351 h 6858000"/>
              <a:gd name="connsiteX237" fmla="*/ 5059055 w 7467600"/>
              <a:gd name="connsiteY237" fmla="*/ 4108918 h 6858000"/>
              <a:gd name="connsiteX238" fmla="*/ 5290070 w 7467600"/>
              <a:gd name="connsiteY238" fmla="*/ 4263619 h 6858000"/>
              <a:gd name="connsiteX239" fmla="*/ 4834991 w 7467600"/>
              <a:gd name="connsiteY239" fmla="*/ 3830985 h 6858000"/>
              <a:gd name="connsiteX240" fmla="*/ 4440129 w 7467600"/>
              <a:gd name="connsiteY240" fmla="*/ 3448571 h 6858000"/>
              <a:gd name="connsiteX241" fmla="*/ 4441737 w 7467600"/>
              <a:gd name="connsiteY241" fmla="*/ 3399734 h 6858000"/>
              <a:gd name="connsiteX242" fmla="*/ 4431236 w 7467600"/>
              <a:gd name="connsiteY242" fmla="*/ 3400954 h 6858000"/>
              <a:gd name="connsiteX243" fmla="*/ 4557150 w 7467600"/>
              <a:gd name="connsiteY243" fmla="*/ 3510023 h 6858000"/>
              <a:gd name="connsiteX244" fmla="*/ 4856936 w 7467600"/>
              <a:gd name="connsiteY244" fmla="*/ 3809146 h 6858000"/>
              <a:gd name="connsiteX245" fmla="*/ 5111996 w 7467600"/>
              <a:gd name="connsiteY245" fmla="*/ 4065759 h 6858000"/>
              <a:gd name="connsiteX246" fmla="*/ 5388878 w 7467600"/>
              <a:gd name="connsiteY246" fmla="*/ 4300185 h 6858000"/>
              <a:gd name="connsiteX247" fmla="*/ 5425556 w 7467600"/>
              <a:gd name="connsiteY247" fmla="*/ 4308967 h 6858000"/>
              <a:gd name="connsiteX248" fmla="*/ 4943646 w 7467600"/>
              <a:gd name="connsiteY248" fmla="*/ 3822916 h 6858000"/>
              <a:gd name="connsiteX249" fmla="*/ 4594837 w 7467600"/>
              <a:gd name="connsiteY249" fmla="*/ 3532274 h 6858000"/>
              <a:gd name="connsiteX250" fmla="*/ 4441737 w 7467600"/>
              <a:gd name="connsiteY250" fmla="*/ 3399734 h 6858000"/>
              <a:gd name="connsiteX251" fmla="*/ 5425834 w 7467600"/>
              <a:gd name="connsiteY251" fmla="*/ 3162785 h 6858000"/>
              <a:gd name="connsiteX252" fmla="*/ 5401644 w 7467600"/>
              <a:gd name="connsiteY252" fmla="*/ 3617847 h 6858000"/>
              <a:gd name="connsiteX253" fmla="*/ 5467256 w 7467600"/>
              <a:gd name="connsiteY253" fmla="*/ 4175494 h 6858000"/>
              <a:gd name="connsiteX254" fmla="*/ 5448069 w 7467600"/>
              <a:gd name="connsiteY254" fmla="*/ 3567554 h 6858000"/>
              <a:gd name="connsiteX255" fmla="*/ 5425834 w 7467600"/>
              <a:gd name="connsiteY255" fmla="*/ 3162785 h 6858000"/>
              <a:gd name="connsiteX256" fmla="*/ 1318687 w 7467600"/>
              <a:gd name="connsiteY256" fmla="*/ 3113840 h 6858000"/>
              <a:gd name="connsiteX257" fmla="*/ 1066793 w 7467600"/>
              <a:gd name="connsiteY257" fmla="*/ 3212171 h 6858000"/>
              <a:gd name="connsiteX258" fmla="*/ 993319 w 7467600"/>
              <a:gd name="connsiteY258" fmla="*/ 3247648 h 6858000"/>
              <a:gd name="connsiteX259" fmla="*/ 853081 w 7467600"/>
              <a:gd name="connsiteY259" fmla="*/ 3312410 h 6858000"/>
              <a:gd name="connsiteX260" fmla="*/ 805957 w 7467600"/>
              <a:gd name="connsiteY260" fmla="*/ 3330443 h 6858000"/>
              <a:gd name="connsiteX261" fmla="*/ 1318687 w 7467600"/>
              <a:gd name="connsiteY261" fmla="*/ 3113840 h 6858000"/>
              <a:gd name="connsiteX262" fmla="*/ 5453702 w 7467600"/>
              <a:gd name="connsiteY262" fmla="*/ 3090882 h 6858000"/>
              <a:gd name="connsiteX263" fmla="*/ 5480135 w 7467600"/>
              <a:gd name="connsiteY263" fmla="*/ 3565802 h 6858000"/>
              <a:gd name="connsiteX264" fmla="*/ 5499023 w 7467600"/>
              <a:gd name="connsiteY264" fmla="*/ 4166310 h 6858000"/>
              <a:gd name="connsiteX265" fmla="*/ 5547022 w 7467600"/>
              <a:gd name="connsiteY265" fmla="*/ 3607838 h 6858000"/>
              <a:gd name="connsiteX266" fmla="*/ 5515964 w 7467600"/>
              <a:gd name="connsiteY266" fmla="*/ 3378541 h 6858000"/>
              <a:gd name="connsiteX267" fmla="*/ 5453702 w 7467600"/>
              <a:gd name="connsiteY267" fmla="*/ 3090882 h 6858000"/>
              <a:gd name="connsiteX268" fmla="*/ 1238695 w 7467600"/>
              <a:gd name="connsiteY268" fmla="*/ 3076820 h 6858000"/>
              <a:gd name="connsiteX269" fmla="*/ 716371 w 7467600"/>
              <a:gd name="connsiteY269" fmla="*/ 3293249 h 6858000"/>
              <a:gd name="connsiteX270" fmla="*/ 579522 w 7467600"/>
              <a:gd name="connsiteY270" fmla="*/ 3371759 h 6858000"/>
              <a:gd name="connsiteX271" fmla="*/ 600288 w 7467600"/>
              <a:gd name="connsiteY271" fmla="*/ 3365555 h 6858000"/>
              <a:gd name="connsiteX272" fmla="*/ 840692 w 7467600"/>
              <a:gd name="connsiteY272" fmla="*/ 3284921 h 6858000"/>
              <a:gd name="connsiteX273" fmla="*/ 979248 w 7467600"/>
              <a:gd name="connsiteY273" fmla="*/ 3221003 h 6858000"/>
              <a:gd name="connsiteX274" fmla="*/ 1053282 w 7467600"/>
              <a:gd name="connsiteY274" fmla="*/ 3185247 h 6858000"/>
              <a:gd name="connsiteX275" fmla="*/ 1320603 w 7467600"/>
              <a:gd name="connsiteY275" fmla="*/ 3081281 h 6858000"/>
              <a:gd name="connsiteX276" fmla="*/ 1238695 w 7467600"/>
              <a:gd name="connsiteY276" fmla="*/ 3076820 h 6858000"/>
              <a:gd name="connsiteX277" fmla="*/ 5425627 w 7467600"/>
              <a:gd name="connsiteY277" fmla="*/ 2954192 h 6858000"/>
              <a:gd name="connsiteX278" fmla="*/ 5470770 w 7467600"/>
              <a:gd name="connsiteY278" fmla="*/ 3005435 h 6858000"/>
              <a:gd name="connsiteX279" fmla="*/ 5519779 w 7467600"/>
              <a:gd name="connsiteY279" fmla="*/ 4359223 h 6858000"/>
              <a:gd name="connsiteX280" fmla="*/ 5520293 w 7467600"/>
              <a:gd name="connsiteY280" fmla="*/ 4360602 h 6858000"/>
              <a:gd name="connsiteX281" fmla="*/ 5767221 w 7467600"/>
              <a:gd name="connsiteY281" fmla="*/ 4665564 h 6858000"/>
              <a:gd name="connsiteX282" fmla="*/ 6937169 w 7467600"/>
              <a:gd name="connsiteY282" fmla="*/ 4815941 h 6858000"/>
              <a:gd name="connsiteX283" fmla="*/ 6953922 w 7467600"/>
              <a:gd name="connsiteY283" fmla="*/ 4890068 h 6858000"/>
              <a:gd name="connsiteX284" fmla="*/ 6071359 w 7467600"/>
              <a:gd name="connsiteY284" fmla="*/ 4770770 h 6858000"/>
              <a:gd name="connsiteX285" fmla="*/ 6038839 w 7467600"/>
              <a:gd name="connsiteY285" fmla="*/ 4764474 h 6858000"/>
              <a:gd name="connsiteX286" fmla="*/ 6038706 w 7467600"/>
              <a:gd name="connsiteY286" fmla="*/ 4763847 h 6858000"/>
              <a:gd name="connsiteX287" fmla="*/ 6037784 w 7467600"/>
              <a:gd name="connsiteY287" fmla="*/ 4764270 h 6858000"/>
              <a:gd name="connsiteX288" fmla="*/ 6038839 w 7467600"/>
              <a:gd name="connsiteY288" fmla="*/ 4764474 h 6858000"/>
              <a:gd name="connsiteX289" fmla="*/ 6040338 w 7467600"/>
              <a:gd name="connsiteY289" fmla="*/ 4771418 h 6858000"/>
              <a:gd name="connsiteX290" fmla="*/ 6024488 w 7467600"/>
              <a:gd name="connsiteY290" fmla="*/ 4809903 h 6858000"/>
              <a:gd name="connsiteX291" fmla="*/ 5599771 w 7467600"/>
              <a:gd name="connsiteY291" fmla="*/ 5509652 h 6858000"/>
              <a:gd name="connsiteX292" fmla="*/ 5548843 w 7467600"/>
              <a:gd name="connsiteY292" fmla="*/ 5563845 h 6858000"/>
              <a:gd name="connsiteX293" fmla="*/ 5940952 w 7467600"/>
              <a:gd name="connsiteY293" fmla="*/ 6250028 h 6858000"/>
              <a:gd name="connsiteX294" fmla="*/ 6043441 w 7467600"/>
              <a:gd name="connsiteY294" fmla="*/ 6665847 h 6858000"/>
              <a:gd name="connsiteX295" fmla="*/ 6093432 w 7467600"/>
              <a:gd name="connsiteY295" fmla="*/ 6858000 h 6858000"/>
              <a:gd name="connsiteX296" fmla="*/ 6034344 w 7467600"/>
              <a:gd name="connsiteY296" fmla="*/ 6858000 h 6858000"/>
              <a:gd name="connsiteX297" fmla="*/ 6026679 w 7467600"/>
              <a:gd name="connsiteY297" fmla="*/ 6836959 h 6858000"/>
              <a:gd name="connsiteX298" fmla="*/ 5800441 w 7467600"/>
              <a:gd name="connsiteY298" fmla="*/ 6335286 h 6858000"/>
              <a:gd name="connsiteX299" fmla="*/ 5526562 w 7467600"/>
              <a:gd name="connsiteY299" fmla="*/ 5705388 h 6858000"/>
              <a:gd name="connsiteX300" fmla="*/ 5519640 w 7467600"/>
              <a:gd name="connsiteY300" fmla="*/ 5683774 h 6858000"/>
              <a:gd name="connsiteX301" fmla="*/ 5844559 w 7467600"/>
              <a:gd name="connsiteY301" fmla="*/ 6553349 h 6858000"/>
              <a:gd name="connsiteX302" fmla="*/ 5975994 w 7467600"/>
              <a:gd name="connsiteY302" fmla="*/ 6858000 h 6858000"/>
              <a:gd name="connsiteX303" fmla="*/ 5898547 w 7467600"/>
              <a:gd name="connsiteY303" fmla="*/ 6858000 h 6858000"/>
              <a:gd name="connsiteX304" fmla="*/ 5682041 w 7467600"/>
              <a:gd name="connsiteY304" fmla="*/ 6355860 h 6858000"/>
              <a:gd name="connsiteX305" fmla="*/ 5461758 w 7467600"/>
              <a:gd name="connsiteY305" fmla="*/ 5820220 h 6858000"/>
              <a:gd name="connsiteX306" fmla="*/ 5237282 w 7467600"/>
              <a:gd name="connsiteY306" fmla="*/ 6579086 h 6858000"/>
              <a:gd name="connsiteX307" fmla="*/ 5115009 w 7467600"/>
              <a:gd name="connsiteY307" fmla="*/ 6858000 h 6858000"/>
              <a:gd name="connsiteX308" fmla="*/ 5028074 w 7467600"/>
              <a:gd name="connsiteY308" fmla="*/ 6858000 h 6858000"/>
              <a:gd name="connsiteX309" fmla="*/ 5079508 w 7467600"/>
              <a:gd name="connsiteY309" fmla="*/ 6749074 h 6858000"/>
              <a:gd name="connsiteX310" fmla="*/ 5371846 w 7467600"/>
              <a:gd name="connsiteY310" fmla="*/ 5924413 h 6858000"/>
              <a:gd name="connsiteX311" fmla="*/ 5270512 w 7467600"/>
              <a:gd name="connsiteY311" fmla="*/ 6138975 h 6858000"/>
              <a:gd name="connsiteX312" fmla="*/ 5062409 w 7467600"/>
              <a:gd name="connsiteY312" fmla="*/ 6653544 h 6858000"/>
              <a:gd name="connsiteX313" fmla="*/ 5036628 w 7467600"/>
              <a:gd name="connsiteY313" fmla="*/ 6754247 h 6858000"/>
              <a:gd name="connsiteX314" fmla="*/ 5009112 w 7467600"/>
              <a:gd name="connsiteY314" fmla="*/ 6858000 h 6858000"/>
              <a:gd name="connsiteX315" fmla="*/ 4976679 w 7467600"/>
              <a:gd name="connsiteY315" fmla="*/ 6858000 h 6858000"/>
              <a:gd name="connsiteX316" fmla="*/ 5006537 w 7467600"/>
              <a:gd name="connsiteY316" fmla="*/ 6747068 h 6858000"/>
              <a:gd name="connsiteX317" fmla="*/ 5032723 w 7467600"/>
              <a:gd name="connsiteY317" fmla="*/ 6644957 h 6858000"/>
              <a:gd name="connsiteX318" fmla="*/ 5242949 w 7467600"/>
              <a:gd name="connsiteY318" fmla="*/ 6125175 h 6858000"/>
              <a:gd name="connsiteX319" fmla="*/ 5286321 w 7467600"/>
              <a:gd name="connsiteY319" fmla="*/ 6033555 h 6858000"/>
              <a:gd name="connsiteX320" fmla="*/ 5008210 w 7467600"/>
              <a:gd name="connsiteY320" fmla="*/ 6649194 h 6858000"/>
              <a:gd name="connsiteX321" fmla="*/ 4986321 w 7467600"/>
              <a:gd name="connsiteY321" fmla="*/ 6765687 h 6858000"/>
              <a:gd name="connsiteX322" fmla="*/ 4973474 w 7467600"/>
              <a:gd name="connsiteY322" fmla="*/ 6858000 h 6858000"/>
              <a:gd name="connsiteX323" fmla="*/ 4907178 w 7467600"/>
              <a:gd name="connsiteY323" fmla="*/ 6858000 h 6858000"/>
              <a:gd name="connsiteX324" fmla="*/ 4910810 w 7467600"/>
              <a:gd name="connsiteY324" fmla="*/ 6829660 h 6858000"/>
              <a:gd name="connsiteX325" fmla="*/ 4987461 w 7467600"/>
              <a:gd name="connsiteY325" fmla="*/ 6432994 h 6858000"/>
              <a:gd name="connsiteX326" fmla="*/ 5179262 w 7467600"/>
              <a:gd name="connsiteY326" fmla="*/ 6035044 h 6858000"/>
              <a:gd name="connsiteX327" fmla="*/ 4689678 w 7467600"/>
              <a:gd name="connsiteY327" fmla="*/ 6440241 h 6858000"/>
              <a:gd name="connsiteX328" fmla="*/ 4477543 w 7467600"/>
              <a:gd name="connsiteY328" fmla="*/ 6674836 h 6858000"/>
              <a:gd name="connsiteX329" fmla="*/ 4329957 w 7467600"/>
              <a:gd name="connsiteY329" fmla="*/ 6858000 h 6858000"/>
              <a:gd name="connsiteX330" fmla="*/ 4218595 w 7467600"/>
              <a:gd name="connsiteY330" fmla="*/ 6858000 h 6858000"/>
              <a:gd name="connsiteX331" fmla="*/ 4368888 w 7467600"/>
              <a:gd name="connsiteY331" fmla="*/ 6668412 h 6858000"/>
              <a:gd name="connsiteX332" fmla="*/ 4563091 w 7467600"/>
              <a:gd name="connsiteY332" fmla="*/ 6442508 h 6858000"/>
              <a:gd name="connsiteX333" fmla="*/ 5387324 w 7467600"/>
              <a:gd name="connsiteY333" fmla="*/ 5705830 h 6858000"/>
              <a:gd name="connsiteX334" fmla="*/ 5073620 w 7467600"/>
              <a:gd name="connsiteY334" fmla="*/ 5955437 h 6858000"/>
              <a:gd name="connsiteX335" fmla="*/ 4689789 w 7467600"/>
              <a:gd name="connsiteY335" fmla="*/ 6268382 h 6858000"/>
              <a:gd name="connsiteX336" fmla="*/ 4418722 w 7467600"/>
              <a:gd name="connsiteY336" fmla="*/ 6570886 h 6858000"/>
              <a:gd name="connsiteX337" fmla="*/ 4214944 w 7467600"/>
              <a:gd name="connsiteY337" fmla="*/ 6858000 h 6858000"/>
              <a:gd name="connsiteX338" fmla="*/ 4177898 w 7467600"/>
              <a:gd name="connsiteY338" fmla="*/ 6858000 h 6858000"/>
              <a:gd name="connsiteX339" fmla="*/ 4391597 w 7467600"/>
              <a:gd name="connsiteY339" fmla="*/ 6556370 h 6858000"/>
              <a:gd name="connsiteX340" fmla="*/ 4668889 w 7467600"/>
              <a:gd name="connsiteY340" fmla="*/ 6246399 h 6858000"/>
              <a:gd name="connsiteX341" fmla="*/ 5055427 w 7467600"/>
              <a:gd name="connsiteY341" fmla="*/ 5931476 h 6858000"/>
              <a:gd name="connsiteX342" fmla="*/ 5371814 w 7467600"/>
              <a:gd name="connsiteY342" fmla="*/ 5678975 h 6858000"/>
              <a:gd name="connsiteX343" fmla="*/ 4987918 w 7467600"/>
              <a:gd name="connsiteY343" fmla="*/ 5838701 h 6858000"/>
              <a:gd name="connsiteX344" fmla="*/ 4317146 w 7467600"/>
              <a:gd name="connsiteY344" fmla="*/ 6587716 h 6858000"/>
              <a:gd name="connsiteX345" fmla="*/ 4171627 w 7467600"/>
              <a:gd name="connsiteY345" fmla="*/ 6858000 h 6858000"/>
              <a:gd name="connsiteX346" fmla="*/ 4081585 w 7467600"/>
              <a:gd name="connsiteY346" fmla="*/ 6858000 h 6858000"/>
              <a:gd name="connsiteX347" fmla="*/ 4238603 w 7467600"/>
              <a:gd name="connsiteY347" fmla="*/ 6559341 h 6858000"/>
              <a:gd name="connsiteX348" fmla="*/ 4778333 w 7467600"/>
              <a:gd name="connsiteY348" fmla="*/ 5873626 h 6858000"/>
              <a:gd name="connsiteX349" fmla="*/ 5414185 w 7467600"/>
              <a:gd name="connsiteY349" fmla="*/ 5573882 h 6858000"/>
              <a:gd name="connsiteX350" fmla="*/ 5959648 w 7467600"/>
              <a:gd name="connsiteY350" fmla="*/ 4760797 h 6858000"/>
              <a:gd name="connsiteX351" fmla="*/ 5355019 w 7467600"/>
              <a:gd name="connsiteY351" fmla="*/ 4734672 h 6858000"/>
              <a:gd name="connsiteX352" fmla="*/ 5083565 w 7467600"/>
              <a:gd name="connsiteY352" fmla="*/ 5179121 h 6858000"/>
              <a:gd name="connsiteX353" fmla="*/ 4713577 w 7467600"/>
              <a:gd name="connsiteY353" fmla="*/ 5616803 h 6858000"/>
              <a:gd name="connsiteX354" fmla="*/ 3989559 w 7467600"/>
              <a:gd name="connsiteY354" fmla="*/ 6145945 h 6858000"/>
              <a:gd name="connsiteX355" fmla="*/ 3939824 w 7467600"/>
              <a:gd name="connsiteY355" fmla="*/ 6066900 h 6858000"/>
              <a:gd name="connsiteX356" fmla="*/ 4584537 w 7467600"/>
              <a:gd name="connsiteY356" fmla="*/ 5324826 h 6858000"/>
              <a:gd name="connsiteX357" fmla="*/ 5037105 w 7467600"/>
              <a:gd name="connsiteY357" fmla="*/ 5088765 h 6858000"/>
              <a:gd name="connsiteX358" fmla="*/ 5039930 w 7467600"/>
              <a:gd name="connsiteY358" fmla="*/ 5089585 h 6858000"/>
              <a:gd name="connsiteX359" fmla="*/ 5263764 w 7467600"/>
              <a:gd name="connsiteY359" fmla="*/ 4735525 h 6858000"/>
              <a:gd name="connsiteX360" fmla="*/ 4086300 w 7467600"/>
              <a:gd name="connsiteY360" fmla="*/ 4884599 h 6858000"/>
              <a:gd name="connsiteX361" fmla="*/ 4085485 w 7467600"/>
              <a:gd name="connsiteY361" fmla="*/ 4899070 h 6858000"/>
              <a:gd name="connsiteX362" fmla="*/ 3871915 w 7467600"/>
              <a:gd name="connsiteY362" fmla="*/ 5253645 h 6858000"/>
              <a:gd name="connsiteX363" fmla="*/ 3799374 w 7467600"/>
              <a:gd name="connsiteY363" fmla="*/ 5466127 h 6858000"/>
              <a:gd name="connsiteX364" fmla="*/ 3498850 w 7467600"/>
              <a:gd name="connsiteY364" fmla="*/ 6661888 h 6858000"/>
              <a:gd name="connsiteX365" fmla="*/ 3399216 w 7467600"/>
              <a:gd name="connsiteY365" fmla="*/ 6858000 h 6858000"/>
              <a:gd name="connsiteX366" fmla="*/ 3303688 w 7467600"/>
              <a:gd name="connsiteY366" fmla="*/ 6858000 h 6858000"/>
              <a:gd name="connsiteX367" fmla="*/ 3391774 w 7467600"/>
              <a:gd name="connsiteY367" fmla="*/ 6697181 h 6858000"/>
              <a:gd name="connsiteX368" fmla="*/ 3735540 w 7467600"/>
              <a:gd name="connsiteY368" fmla="*/ 5546923 h 6858000"/>
              <a:gd name="connsiteX369" fmla="*/ 3729438 w 7467600"/>
              <a:gd name="connsiteY369" fmla="*/ 5569058 h 6858000"/>
              <a:gd name="connsiteX370" fmla="*/ 3707782 w 7467600"/>
              <a:gd name="connsiteY370" fmla="*/ 5644908 h 6858000"/>
              <a:gd name="connsiteX371" fmla="*/ 3583827 w 7467600"/>
              <a:gd name="connsiteY371" fmla="*/ 6039215 h 6858000"/>
              <a:gd name="connsiteX372" fmla="*/ 3547861 w 7467600"/>
              <a:gd name="connsiteY372" fmla="*/ 6129609 h 6858000"/>
              <a:gd name="connsiteX373" fmla="*/ 3490905 w 7467600"/>
              <a:gd name="connsiteY373" fmla="*/ 6277660 h 6858000"/>
              <a:gd name="connsiteX374" fmla="*/ 3455859 w 7467600"/>
              <a:gd name="connsiteY374" fmla="*/ 6391301 h 6858000"/>
              <a:gd name="connsiteX375" fmla="*/ 3429112 w 7467600"/>
              <a:gd name="connsiteY375" fmla="*/ 6479469 h 6858000"/>
              <a:gd name="connsiteX376" fmla="*/ 3304862 w 7467600"/>
              <a:gd name="connsiteY376" fmla="*/ 6796476 h 6858000"/>
              <a:gd name="connsiteX377" fmla="*/ 3276071 w 7467600"/>
              <a:gd name="connsiteY377" fmla="*/ 6858000 h 6858000"/>
              <a:gd name="connsiteX378" fmla="*/ 3240805 w 7467600"/>
              <a:gd name="connsiteY378" fmla="*/ 6858000 h 6858000"/>
              <a:gd name="connsiteX379" fmla="*/ 3275917 w 7467600"/>
              <a:gd name="connsiteY379" fmla="*/ 6783192 h 6858000"/>
              <a:gd name="connsiteX380" fmla="*/ 3399358 w 7467600"/>
              <a:gd name="connsiteY380" fmla="*/ 6469011 h 6858000"/>
              <a:gd name="connsiteX381" fmla="*/ 3425650 w 7467600"/>
              <a:gd name="connsiteY381" fmla="*/ 6381333 h 6858000"/>
              <a:gd name="connsiteX382" fmla="*/ 3460661 w 7467600"/>
              <a:gd name="connsiteY382" fmla="*/ 6266763 h 6858000"/>
              <a:gd name="connsiteX383" fmla="*/ 3518021 w 7467600"/>
              <a:gd name="connsiteY383" fmla="*/ 6117298 h 6858000"/>
              <a:gd name="connsiteX384" fmla="*/ 3554035 w 7467600"/>
              <a:gd name="connsiteY384" fmla="*/ 6027832 h 6858000"/>
              <a:gd name="connsiteX385" fmla="*/ 3677174 w 7467600"/>
              <a:gd name="connsiteY385" fmla="*/ 5636351 h 6858000"/>
              <a:gd name="connsiteX386" fmla="*/ 3698819 w 7467600"/>
              <a:gd name="connsiteY386" fmla="*/ 5560503 h 6858000"/>
              <a:gd name="connsiteX387" fmla="*/ 3702094 w 7467600"/>
              <a:gd name="connsiteY387" fmla="*/ 5549194 h 6858000"/>
              <a:gd name="connsiteX388" fmla="*/ 3398355 w 7467600"/>
              <a:gd name="connsiteY388" fmla="*/ 6094603 h 6858000"/>
              <a:gd name="connsiteX389" fmla="*/ 3193941 w 7467600"/>
              <a:gd name="connsiteY389" fmla="*/ 6798775 h 6858000"/>
              <a:gd name="connsiteX390" fmla="*/ 3184140 w 7467600"/>
              <a:gd name="connsiteY390" fmla="*/ 6858000 h 6858000"/>
              <a:gd name="connsiteX391" fmla="*/ 3099978 w 7467600"/>
              <a:gd name="connsiteY391" fmla="*/ 6858000 h 6858000"/>
              <a:gd name="connsiteX392" fmla="*/ 3101556 w 7467600"/>
              <a:gd name="connsiteY392" fmla="*/ 6843337 h 6858000"/>
              <a:gd name="connsiteX393" fmla="*/ 3370162 w 7467600"/>
              <a:gd name="connsiteY393" fmla="*/ 5785550 h 6858000"/>
              <a:gd name="connsiteX394" fmla="*/ 3746477 w 7467600"/>
              <a:gd name="connsiteY394" fmla="*/ 5377889 h 6858000"/>
              <a:gd name="connsiteX395" fmla="*/ 3863399 w 7467600"/>
              <a:gd name="connsiteY395" fmla="*/ 5087257 h 6858000"/>
              <a:gd name="connsiteX396" fmla="*/ 3968712 w 7467600"/>
              <a:gd name="connsiteY396" fmla="*/ 4913989 h 6858000"/>
              <a:gd name="connsiteX397" fmla="*/ 2792390 w 7467600"/>
              <a:gd name="connsiteY397" fmla="*/ 5382974 h 6858000"/>
              <a:gd name="connsiteX398" fmla="*/ 2714982 w 7467600"/>
              <a:gd name="connsiteY398" fmla="*/ 5427051 h 6858000"/>
              <a:gd name="connsiteX399" fmla="*/ 2813361 w 7467600"/>
              <a:gd name="connsiteY399" fmla="*/ 6023912 h 6858000"/>
              <a:gd name="connsiteX400" fmla="*/ 2688430 w 7467600"/>
              <a:gd name="connsiteY400" fmla="*/ 6801564 h 6858000"/>
              <a:gd name="connsiteX401" fmla="*/ 2629626 w 7467600"/>
              <a:gd name="connsiteY401" fmla="*/ 6763394 h 6858000"/>
              <a:gd name="connsiteX402" fmla="*/ 2565328 w 7467600"/>
              <a:gd name="connsiteY402" fmla="*/ 5516399 h 6858000"/>
              <a:gd name="connsiteX403" fmla="*/ 1922999 w 7467600"/>
              <a:gd name="connsiteY403" fmla="*/ 5980343 h 6858000"/>
              <a:gd name="connsiteX404" fmla="*/ 1950261 w 7467600"/>
              <a:gd name="connsiteY404" fmla="*/ 6405858 h 6858000"/>
              <a:gd name="connsiteX405" fmla="*/ 2365554 w 7467600"/>
              <a:gd name="connsiteY405" fmla="*/ 6759107 h 6858000"/>
              <a:gd name="connsiteX406" fmla="*/ 2424142 w 7467600"/>
              <a:gd name="connsiteY406" fmla="*/ 6858000 h 6858000"/>
              <a:gd name="connsiteX407" fmla="*/ 2395994 w 7467600"/>
              <a:gd name="connsiteY407" fmla="*/ 6858000 h 6858000"/>
              <a:gd name="connsiteX408" fmla="*/ 2392863 w 7467600"/>
              <a:gd name="connsiteY408" fmla="*/ 6852964 h 6858000"/>
              <a:gd name="connsiteX409" fmla="*/ 2017589 w 7467600"/>
              <a:gd name="connsiteY409" fmla="*/ 6493982 h 6858000"/>
              <a:gd name="connsiteX410" fmla="*/ 2147336 w 7467600"/>
              <a:gd name="connsiteY410" fmla="*/ 6594052 h 6858000"/>
              <a:gd name="connsiteX411" fmla="*/ 2207047 w 7467600"/>
              <a:gd name="connsiteY411" fmla="*/ 6654540 h 6858000"/>
              <a:gd name="connsiteX412" fmla="*/ 2299106 w 7467600"/>
              <a:gd name="connsiteY412" fmla="*/ 6778931 h 6858000"/>
              <a:gd name="connsiteX413" fmla="*/ 2314430 w 7467600"/>
              <a:gd name="connsiteY413" fmla="*/ 6801144 h 6858000"/>
              <a:gd name="connsiteX414" fmla="*/ 2352406 w 7467600"/>
              <a:gd name="connsiteY414" fmla="*/ 6858000 h 6858000"/>
              <a:gd name="connsiteX415" fmla="*/ 2314492 w 7467600"/>
              <a:gd name="connsiteY415" fmla="*/ 6858000 h 6858000"/>
              <a:gd name="connsiteX416" fmla="*/ 2288095 w 7467600"/>
              <a:gd name="connsiteY416" fmla="*/ 6818030 h 6858000"/>
              <a:gd name="connsiteX417" fmla="*/ 2272768 w 7467600"/>
              <a:gd name="connsiteY417" fmla="*/ 6795822 h 6858000"/>
              <a:gd name="connsiteX418" fmla="*/ 2182715 w 7467600"/>
              <a:gd name="connsiteY418" fmla="*/ 6675071 h 6858000"/>
              <a:gd name="connsiteX419" fmla="*/ 2032061 w 7467600"/>
              <a:gd name="connsiteY419" fmla="*/ 6541380 h 6858000"/>
              <a:gd name="connsiteX420" fmla="*/ 2257220 w 7467600"/>
              <a:gd name="connsiteY420" fmla="*/ 6826257 h 6858000"/>
              <a:gd name="connsiteX421" fmla="*/ 2281324 w 7467600"/>
              <a:gd name="connsiteY421" fmla="*/ 6858000 h 6858000"/>
              <a:gd name="connsiteX422" fmla="*/ 2242860 w 7467600"/>
              <a:gd name="connsiteY422" fmla="*/ 6858000 h 6858000"/>
              <a:gd name="connsiteX423" fmla="*/ 2232818 w 7467600"/>
              <a:gd name="connsiteY423" fmla="*/ 6844926 h 6858000"/>
              <a:gd name="connsiteX424" fmla="*/ 1990172 w 7467600"/>
              <a:gd name="connsiteY424" fmla="*/ 6542121 h 6858000"/>
              <a:gd name="connsiteX425" fmla="*/ 2124090 w 7467600"/>
              <a:gd name="connsiteY425" fmla="*/ 6761017 h 6858000"/>
              <a:gd name="connsiteX426" fmla="*/ 2200380 w 7467600"/>
              <a:gd name="connsiteY426" fmla="*/ 6858000 h 6858000"/>
              <a:gd name="connsiteX427" fmla="*/ 2147507 w 7467600"/>
              <a:gd name="connsiteY427" fmla="*/ 6858000 h 6858000"/>
              <a:gd name="connsiteX428" fmla="*/ 2070668 w 7467600"/>
              <a:gd name="connsiteY428" fmla="*/ 6761520 h 6858000"/>
              <a:gd name="connsiteX429" fmla="*/ 1975142 w 7467600"/>
              <a:gd name="connsiteY429" fmla="*/ 6585570 h 6858000"/>
              <a:gd name="connsiteX430" fmla="*/ 2050035 w 7467600"/>
              <a:gd name="connsiteY430" fmla="*/ 6813345 h 6858000"/>
              <a:gd name="connsiteX431" fmla="*/ 2063025 w 7467600"/>
              <a:gd name="connsiteY431" fmla="*/ 6858000 h 6858000"/>
              <a:gd name="connsiteX432" fmla="*/ 2021675 w 7467600"/>
              <a:gd name="connsiteY432" fmla="*/ 6858000 h 6858000"/>
              <a:gd name="connsiteX433" fmla="*/ 2019308 w 7467600"/>
              <a:gd name="connsiteY433" fmla="*/ 6847118 h 6858000"/>
              <a:gd name="connsiteX434" fmla="*/ 1938835 w 7467600"/>
              <a:gd name="connsiteY434" fmla="*/ 6551160 h 6858000"/>
              <a:gd name="connsiteX435" fmla="*/ 1953230 w 7467600"/>
              <a:gd name="connsiteY435" fmla="*/ 6759699 h 6858000"/>
              <a:gd name="connsiteX436" fmla="*/ 1956763 w 7467600"/>
              <a:gd name="connsiteY436" fmla="*/ 6778191 h 6858000"/>
              <a:gd name="connsiteX437" fmla="*/ 1967925 w 7467600"/>
              <a:gd name="connsiteY437" fmla="*/ 6858000 h 6858000"/>
              <a:gd name="connsiteX438" fmla="*/ 1936622 w 7467600"/>
              <a:gd name="connsiteY438" fmla="*/ 6858000 h 6858000"/>
              <a:gd name="connsiteX439" fmla="*/ 1926261 w 7467600"/>
              <a:gd name="connsiteY439" fmla="*/ 6784064 h 6858000"/>
              <a:gd name="connsiteX440" fmla="*/ 1922724 w 7467600"/>
              <a:gd name="connsiteY440" fmla="*/ 6765577 h 6858000"/>
              <a:gd name="connsiteX441" fmla="*/ 1904650 w 7467600"/>
              <a:gd name="connsiteY441" fmla="*/ 6639616 h 6858000"/>
              <a:gd name="connsiteX442" fmla="*/ 1885273 w 7467600"/>
              <a:gd name="connsiteY442" fmla="*/ 6858000 h 6858000"/>
              <a:gd name="connsiteX443" fmla="*/ 1854363 w 7467600"/>
              <a:gd name="connsiteY443" fmla="*/ 6858000 h 6858000"/>
              <a:gd name="connsiteX444" fmla="*/ 1880391 w 7467600"/>
              <a:gd name="connsiteY444" fmla="*/ 6603796 h 6858000"/>
              <a:gd name="connsiteX445" fmla="*/ 1818273 w 7467600"/>
              <a:gd name="connsiteY445" fmla="*/ 6715729 h 6858000"/>
              <a:gd name="connsiteX446" fmla="*/ 1794691 w 7467600"/>
              <a:gd name="connsiteY446" fmla="*/ 6843239 h 6858000"/>
              <a:gd name="connsiteX447" fmla="*/ 1794914 w 7467600"/>
              <a:gd name="connsiteY447" fmla="*/ 6858000 h 6858000"/>
              <a:gd name="connsiteX448" fmla="*/ 1746128 w 7467600"/>
              <a:gd name="connsiteY448" fmla="*/ 6858000 h 6858000"/>
              <a:gd name="connsiteX449" fmla="*/ 1753934 w 7467600"/>
              <a:gd name="connsiteY449" fmla="*/ 6724796 h 6858000"/>
              <a:gd name="connsiteX450" fmla="*/ 1792053 w 7467600"/>
              <a:gd name="connsiteY450" fmla="*/ 6572396 h 6858000"/>
              <a:gd name="connsiteX451" fmla="*/ 1862248 w 7467600"/>
              <a:gd name="connsiteY451" fmla="*/ 6266397 h 6858000"/>
              <a:gd name="connsiteX452" fmla="*/ 1862250 w 7467600"/>
              <a:gd name="connsiteY452" fmla="*/ 6033531 h 6858000"/>
              <a:gd name="connsiteX453" fmla="*/ 1211999 w 7467600"/>
              <a:gd name="connsiteY453" fmla="*/ 6683610 h 6858000"/>
              <a:gd name="connsiteX454" fmla="*/ 1213266 w 7467600"/>
              <a:gd name="connsiteY454" fmla="*/ 6691947 h 6858000"/>
              <a:gd name="connsiteX455" fmla="*/ 1203370 w 7467600"/>
              <a:gd name="connsiteY455" fmla="*/ 6850676 h 6858000"/>
              <a:gd name="connsiteX456" fmla="*/ 1203671 w 7467600"/>
              <a:gd name="connsiteY456" fmla="*/ 6858000 h 6858000"/>
              <a:gd name="connsiteX457" fmla="*/ 1143180 w 7467600"/>
              <a:gd name="connsiteY457" fmla="*/ 6858000 h 6858000"/>
              <a:gd name="connsiteX458" fmla="*/ 1142176 w 7467600"/>
              <a:gd name="connsiteY458" fmla="*/ 6766045 h 6858000"/>
              <a:gd name="connsiteX459" fmla="*/ 1067484 w 7467600"/>
              <a:gd name="connsiteY459" fmla="*/ 6858000 h 6858000"/>
              <a:gd name="connsiteX460" fmla="*/ 953928 w 7467600"/>
              <a:gd name="connsiteY460" fmla="*/ 6858000 h 6858000"/>
              <a:gd name="connsiteX461" fmla="*/ 959715 w 7467600"/>
              <a:gd name="connsiteY461" fmla="*/ 6850185 h 6858000"/>
              <a:gd name="connsiteX462" fmla="*/ 1483788 w 7467600"/>
              <a:gd name="connsiteY462" fmla="*/ 6259174 h 6858000"/>
              <a:gd name="connsiteX463" fmla="*/ 1100671 w 7467600"/>
              <a:gd name="connsiteY463" fmla="*/ 6252137 h 6858000"/>
              <a:gd name="connsiteX464" fmla="*/ 1090144 w 7467600"/>
              <a:gd name="connsiteY464" fmla="*/ 6256748 h 6858000"/>
              <a:gd name="connsiteX465" fmla="*/ 1095872 w 7467600"/>
              <a:gd name="connsiteY465" fmla="*/ 6271892 h 6858000"/>
              <a:gd name="connsiteX466" fmla="*/ 262785 w 7467600"/>
              <a:gd name="connsiteY466" fmla="*/ 6845450 h 6858000"/>
              <a:gd name="connsiteX467" fmla="*/ 209968 w 7467600"/>
              <a:gd name="connsiteY467" fmla="*/ 6770713 h 6858000"/>
              <a:gd name="connsiteX468" fmla="*/ 873460 w 7467600"/>
              <a:gd name="connsiteY468" fmla="*/ 6253768 h 6858000"/>
              <a:gd name="connsiteX469" fmla="*/ 192686 w 7467600"/>
              <a:gd name="connsiteY469" fmla="*/ 5849257 h 6858000"/>
              <a:gd name="connsiteX470" fmla="*/ 4696 w 7467600"/>
              <a:gd name="connsiteY470" fmla="*/ 5697668 h 6858000"/>
              <a:gd name="connsiteX471" fmla="*/ 0 w 7467600"/>
              <a:gd name="connsiteY471" fmla="*/ 5689984 h 6858000"/>
              <a:gd name="connsiteX472" fmla="*/ 0 w 7467600"/>
              <a:gd name="connsiteY472" fmla="*/ 5513472 h 6858000"/>
              <a:gd name="connsiteX473" fmla="*/ 174101 w 7467600"/>
              <a:gd name="connsiteY473" fmla="*/ 5620277 h 6858000"/>
              <a:gd name="connsiteX474" fmla="*/ 891800 w 7467600"/>
              <a:gd name="connsiteY474" fmla="*/ 6036935 h 6858000"/>
              <a:gd name="connsiteX475" fmla="*/ 1072219 w 7467600"/>
              <a:gd name="connsiteY475" fmla="*/ 6169443 h 6858000"/>
              <a:gd name="connsiteX476" fmla="*/ 1074117 w 7467600"/>
              <a:gd name="connsiteY476" fmla="*/ 6170301 h 6858000"/>
              <a:gd name="connsiteX477" fmla="*/ 1083114 w 7467600"/>
              <a:gd name="connsiteY477" fmla="*/ 6174131 h 6858000"/>
              <a:gd name="connsiteX478" fmla="*/ 1543010 w 7467600"/>
              <a:gd name="connsiteY478" fmla="*/ 6191140 h 6858000"/>
              <a:gd name="connsiteX479" fmla="*/ 1551080 w 7467600"/>
              <a:gd name="connsiteY479" fmla="*/ 6195006 h 6858000"/>
              <a:gd name="connsiteX480" fmla="*/ 2345443 w 7467600"/>
              <a:gd name="connsiteY480" fmla="*/ 5549882 h 6858000"/>
              <a:gd name="connsiteX481" fmla="*/ 1721499 w 7467600"/>
              <a:gd name="connsiteY481" fmla="*/ 5599969 h 6858000"/>
              <a:gd name="connsiteX482" fmla="*/ 767716 w 7467600"/>
              <a:gd name="connsiteY482" fmla="*/ 5472768 h 6858000"/>
              <a:gd name="connsiteX483" fmla="*/ 722147 w 7467600"/>
              <a:gd name="connsiteY483" fmla="*/ 5393091 h 6858000"/>
              <a:gd name="connsiteX484" fmla="*/ 1485552 w 7467600"/>
              <a:gd name="connsiteY484" fmla="*/ 5313202 h 6858000"/>
              <a:gd name="connsiteX485" fmla="*/ 2143004 w 7467600"/>
              <a:gd name="connsiteY485" fmla="*/ 5402420 h 6858000"/>
              <a:gd name="connsiteX486" fmla="*/ 1933391 w 7467600"/>
              <a:gd name="connsiteY486" fmla="*/ 5156971 h 6858000"/>
              <a:gd name="connsiteX487" fmla="*/ 1827118 w 7467600"/>
              <a:gd name="connsiteY487" fmla="*/ 4968410 h 6858000"/>
              <a:gd name="connsiteX488" fmla="*/ 1837349 w 7467600"/>
              <a:gd name="connsiteY488" fmla="*/ 4956357 h 6858000"/>
              <a:gd name="connsiteX489" fmla="*/ 2162835 w 7467600"/>
              <a:gd name="connsiteY489" fmla="*/ 5187853 h 6858000"/>
              <a:gd name="connsiteX490" fmla="*/ 2257167 w 7467600"/>
              <a:gd name="connsiteY490" fmla="*/ 5462123 h 6858000"/>
              <a:gd name="connsiteX491" fmla="*/ 2261598 w 7467600"/>
              <a:gd name="connsiteY491" fmla="*/ 5467998 h 6858000"/>
              <a:gd name="connsiteX492" fmla="*/ 2437177 w 7467600"/>
              <a:gd name="connsiteY492" fmla="*/ 5479608 h 6858000"/>
              <a:gd name="connsiteX493" fmla="*/ 2445247 w 7467600"/>
              <a:gd name="connsiteY493" fmla="*/ 5483476 h 6858000"/>
              <a:gd name="connsiteX494" fmla="*/ 2743626 w 7467600"/>
              <a:gd name="connsiteY494" fmla="*/ 5304819 h 6858000"/>
              <a:gd name="connsiteX495" fmla="*/ 3048102 w 7467600"/>
              <a:gd name="connsiteY495" fmla="*/ 5150595 h 6858000"/>
              <a:gd name="connsiteX496" fmla="*/ 1799414 w 7467600"/>
              <a:gd name="connsiteY496" fmla="*/ 4694732 h 6858000"/>
              <a:gd name="connsiteX497" fmla="*/ 1771735 w 7467600"/>
              <a:gd name="connsiteY497" fmla="*/ 4619929 h 6858000"/>
              <a:gd name="connsiteX498" fmla="*/ 3104273 w 7467600"/>
              <a:gd name="connsiteY498" fmla="*/ 5076159 h 6858000"/>
              <a:gd name="connsiteX499" fmla="*/ 3113245 w 7467600"/>
              <a:gd name="connsiteY499" fmla="*/ 5090705 h 6858000"/>
              <a:gd name="connsiteX500" fmla="*/ 3126294 w 7467600"/>
              <a:gd name="connsiteY500" fmla="*/ 5114400 h 6858000"/>
              <a:gd name="connsiteX501" fmla="*/ 3937433 w 7467600"/>
              <a:gd name="connsiteY501" fmla="*/ 4830473 h 6858000"/>
              <a:gd name="connsiteX502" fmla="*/ 3590475 w 7467600"/>
              <a:gd name="connsiteY502" fmla="*/ 4597974 h 6858000"/>
              <a:gd name="connsiteX503" fmla="*/ 3100264 w 7467600"/>
              <a:gd name="connsiteY503" fmla="*/ 4579845 h 6858000"/>
              <a:gd name="connsiteX504" fmla="*/ 2183576 w 7467600"/>
              <a:gd name="connsiteY504" fmla="*/ 4227150 h 6858000"/>
              <a:gd name="connsiteX505" fmla="*/ 2151029 w 7467600"/>
              <a:gd name="connsiteY505" fmla="*/ 4146947 h 6858000"/>
              <a:gd name="connsiteX506" fmla="*/ 3563434 w 7467600"/>
              <a:gd name="connsiteY506" fmla="*/ 4469115 h 6858000"/>
              <a:gd name="connsiteX507" fmla="*/ 3177952 w 7467600"/>
              <a:gd name="connsiteY507" fmla="*/ 3657386 h 6858000"/>
              <a:gd name="connsiteX508" fmla="*/ 3189263 w 7467600"/>
              <a:gd name="connsiteY508" fmla="*/ 3625726 h 6858000"/>
              <a:gd name="connsiteX509" fmla="*/ 3560912 w 7467600"/>
              <a:gd name="connsiteY509" fmla="*/ 4079863 h 6858000"/>
              <a:gd name="connsiteX510" fmla="*/ 3626636 w 7467600"/>
              <a:gd name="connsiteY510" fmla="*/ 4512230 h 6858000"/>
              <a:gd name="connsiteX511" fmla="*/ 3653088 w 7467600"/>
              <a:gd name="connsiteY511" fmla="*/ 4521417 h 6858000"/>
              <a:gd name="connsiteX512" fmla="*/ 3988128 w 7467600"/>
              <a:gd name="connsiteY512" fmla="*/ 4817267 h 6858000"/>
              <a:gd name="connsiteX513" fmla="*/ 4830582 w 7467600"/>
              <a:gd name="connsiteY513" fmla="*/ 4676000 h 6858000"/>
              <a:gd name="connsiteX514" fmla="*/ 4830100 w 7467600"/>
              <a:gd name="connsiteY514" fmla="*/ 4675554 h 6858000"/>
              <a:gd name="connsiteX515" fmla="*/ 4036318 w 7467600"/>
              <a:gd name="connsiteY515" fmla="*/ 4147013 h 6858000"/>
              <a:gd name="connsiteX516" fmla="*/ 3432098 w 7467600"/>
              <a:gd name="connsiteY516" fmla="*/ 3537312 h 6858000"/>
              <a:gd name="connsiteX517" fmla="*/ 3446761 w 7467600"/>
              <a:gd name="connsiteY517" fmla="*/ 3461278 h 6858000"/>
              <a:gd name="connsiteX518" fmla="*/ 4419733 w 7467600"/>
              <a:gd name="connsiteY518" fmla="*/ 3963555 h 6858000"/>
              <a:gd name="connsiteX519" fmla="*/ 4781371 w 7467600"/>
              <a:gd name="connsiteY519" fmla="*/ 4458604 h 6858000"/>
              <a:gd name="connsiteX520" fmla="*/ 4780440 w 7467600"/>
              <a:gd name="connsiteY520" fmla="*/ 4470290 h 6858000"/>
              <a:gd name="connsiteX521" fmla="*/ 4898954 w 7467600"/>
              <a:gd name="connsiteY521" fmla="*/ 4662092 h 6858000"/>
              <a:gd name="connsiteX522" fmla="*/ 4900699 w 7467600"/>
              <a:gd name="connsiteY522" fmla="*/ 4670867 h 6858000"/>
              <a:gd name="connsiteX523" fmla="*/ 5714511 w 7467600"/>
              <a:gd name="connsiteY523" fmla="*/ 4663483 h 6858000"/>
              <a:gd name="connsiteX524" fmla="*/ 5464793 w 7467600"/>
              <a:gd name="connsiteY524" fmla="*/ 4393556 h 6858000"/>
              <a:gd name="connsiteX525" fmla="*/ 5461897 w 7467600"/>
              <a:gd name="connsiteY525" fmla="*/ 4390879 h 6858000"/>
              <a:gd name="connsiteX526" fmla="*/ 4294126 w 7467600"/>
              <a:gd name="connsiteY526" fmla="*/ 3303048 h 6858000"/>
              <a:gd name="connsiteX527" fmla="*/ 4305321 w 7467600"/>
              <a:gd name="connsiteY527" fmla="*/ 3256953 h 6858000"/>
              <a:gd name="connsiteX528" fmla="*/ 4949299 w 7467600"/>
              <a:gd name="connsiteY528" fmla="*/ 3766336 h 6858000"/>
              <a:gd name="connsiteX529" fmla="*/ 5291452 w 7467600"/>
              <a:gd name="connsiteY529" fmla="*/ 4076801 h 6858000"/>
              <a:gd name="connsiteX530" fmla="*/ 5434998 w 7467600"/>
              <a:gd name="connsiteY530" fmla="*/ 4254100 h 6858000"/>
              <a:gd name="connsiteX531" fmla="*/ 5351015 w 7467600"/>
              <a:gd name="connsiteY531" fmla="*/ 3760989 h 6858000"/>
              <a:gd name="connsiteX532" fmla="*/ 5413780 w 7467600"/>
              <a:gd name="connsiteY532" fmla="*/ 2966265 h 6858000"/>
              <a:gd name="connsiteX533" fmla="*/ 5425627 w 7467600"/>
              <a:gd name="connsiteY533" fmla="*/ 2954192 h 6858000"/>
              <a:gd name="connsiteX534" fmla="*/ 6604735 w 7467600"/>
              <a:gd name="connsiteY534" fmla="*/ 2041381 h 6858000"/>
              <a:gd name="connsiteX535" fmla="*/ 7204487 w 7467600"/>
              <a:gd name="connsiteY535" fmla="*/ 2742112 h 6858000"/>
              <a:gd name="connsiteX536" fmla="*/ 7131592 w 7467600"/>
              <a:gd name="connsiteY536" fmla="*/ 2672096 h 6858000"/>
              <a:gd name="connsiteX537" fmla="*/ 6996344 w 7467600"/>
              <a:gd name="connsiteY537" fmla="*/ 2518310 h 6858000"/>
              <a:gd name="connsiteX538" fmla="*/ 6735495 w 7467600"/>
              <a:gd name="connsiteY538" fmla="*/ 2196890 h 6858000"/>
              <a:gd name="connsiteX539" fmla="*/ 6721901 w 7467600"/>
              <a:gd name="connsiteY539" fmla="*/ 2179274 h 6858000"/>
              <a:gd name="connsiteX540" fmla="*/ 6604735 w 7467600"/>
              <a:gd name="connsiteY540" fmla="*/ 2041381 h 6858000"/>
              <a:gd name="connsiteX541" fmla="*/ 6591670 w 7467600"/>
              <a:gd name="connsiteY541" fmla="*/ 1988277 h 6858000"/>
              <a:gd name="connsiteX542" fmla="*/ 6747349 w 7467600"/>
              <a:gd name="connsiteY542" fmla="*/ 2160069 h 6858000"/>
              <a:gd name="connsiteX543" fmla="*/ 6760943 w 7467600"/>
              <a:gd name="connsiteY543" fmla="*/ 2177686 h 6858000"/>
              <a:gd name="connsiteX544" fmla="*/ 7021065 w 7467600"/>
              <a:gd name="connsiteY544" fmla="*/ 2498102 h 6858000"/>
              <a:gd name="connsiteX545" fmla="*/ 7155223 w 7467600"/>
              <a:gd name="connsiteY545" fmla="*/ 2650386 h 6858000"/>
              <a:gd name="connsiteX546" fmla="*/ 7203167 w 7467600"/>
              <a:gd name="connsiteY546" fmla="*/ 2697288 h 6858000"/>
              <a:gd name="connsiteX547" fmla="*/ 6937703 w 7467600"/>
              <a:gd name="connsiteY547" fmla="*/ 2321981 h 6858000"/>
              <a:gd name="connsiteX548" fmla="*/ 6591670 w 7467600"/>
              <a:gd name="connsiteY548" fmla="*/ 1988277 h 6858000"/>
              <a:gd name="connsiteX549" fmla="*/ 5798671 w 7467600"/>
              <a:gd name="connsiteY549" fmla="*/ 1981601 h 6858000"/>
              <a:gd name="connsiteX550" fmla="*/ 5754709 w 7467600"/>
              <a:gd name="connsiteY550" fmla="*/ 2071454 h 6858000"/>
              <a:gd name="connsiteX551" fmla="*/ 5763044 w 7467600"/>
              <a:gd name="connsiteY551" fmla="*/ 2842206 h 6858000"/>
              <a:gd name="connsiteX552" fmla="*/ 5764974 w 7467600"/>
              <a:gd name="connsiteY552" fmla="*/ 2799609 h 6858000"/>
              <a:gd name="connsiteX553" fmla="*/ 5767665 w 7467600"/>
              <a:gd name="connsiteY553" fmla="*/ 2666409 h 6858000"/>
              <a:gd name="connsiteX554" fmla="*/ 5763055 w 7467600"/>
              <a:gd name="connsiteY554" fmla="*/ 2579705 h 6858000"/>
              <a:gd name="connsiteX555" fmla="*/ 5758079 w 7467600"/>
              <a:gd name="connsiteY555" fmla="*/ 2492508 h 6858000"/>
              <a:gd name="connsiteX556" fmla="*/ 5779325 w 7467600"/>
              <a:gd name="connsiteY556" fmla="*/ 2197069 h 6858000"/>
              <a:gd name="connsiteX557" fmla="*/ 5798671 w 7467600"/>
              <a:gd name="connsiteY557" fmla="*/ 1981601 h 6858000"/>
              <a:gd name="connsiteX558" fmla="*/ 5829202 w 7467600"/>
              <a:gd name="connsiteY558" fmla="*/ 1971679 h 6858000"/>
              <a:gd name="connsiteX559" fmla="*/ 5809558 w 7467600"/>
              <a:gd name="connsiteY559" fmla="*/ 2198043 h 6858000"/>
              <a:gd name="connsiteX560" fmla="*/ 5788653 w 7467600"/>
              <a:gd name="connsiteY560" fmla="*/ 2489430 h 6858000"/>
              <a:gd name="connsiteX561" fmla="*/ 5793439 w 7467600"/>
              <a:gd name="connsiteY561" fmla="*/ 2575235 h 6858000"/>
              <a:gd name="connsiteX562" fmla="*/ 5796837 w 7467600"/>
              <a:gd name="connsiteY562" fmla="*/ 2637633 h 6858000"/>
              <a:gd name="connsiteX563" fmla="*/ 5818614 w 7467600"/>
              <a:gd name="connsiteY563" fmla="*/ 2473055 h 6858000"/>
              <a:gd name="connsiteX564" fmla="*/ 5829202 w 7467600"/>
              <a:gd name="connsiteY564" fmla="*/ 1971679 h 6858000"/>
              <a:gd name="connsiteX565" fmla="*/ 5911389 w 7467600"/>
              <a:gd name="connsiteY565" fmla="*/ 1898371 h 6858000"/>
              <a:gd name="connsiteX566" fmla="*/ 6237627 w 7467600"/>
              <a:gd name="connsiteY566" fmla="*/ 2231921 h 6858000"/>
              <a:gd name="connsiteX567" fmla="*/ 5911389 w 7467600"/>
              <a:gd name="connsiteY567" fmla="*/ 1898371 h 6858000"/>
              <a:gd name="connsiteX568" fmla="*/ 6944437 w 7467600"/>
              <a:gd name="connsiteY568" fmla="*/ 1575402 h 6858000"/>
              <a:gd name="connsiteX569" fmla="*/ 6304730 w 7467600"/>
              <a:gd name="connsiteY569" fmla="*/ 1766654 h 6858000"/>
              <a:gd name="connsiteX570" fmla="*/ 6944437 w 7467600"/>
              <a:gd name="connsiteY570" fmla="*/ 1575402 h 6858000"/>
              <a:gd name="connsiteX571" fmla="*/ 7019523 w 7467600"/>
              <a:gd name="connsiteY571" fmla="*/ 1519450 h 6858000"/>
              <a:gd name="connsiteX572" fmla="*/ 6298091 w 7467600"/>
              <a:gd name="connsiteY572" fmla="*/ 1737122 h 6858000"/>
              <a:gd name="connsiteX573" fmla="*/ 7019523 w 7467600"/>
              <a:gd name="connsiteY573" fmla="*/ 1519450 h 6858000"/>
              <a:gd name="connsiteX574" fmla="*/ 2399523 w 7467600"/>
              <a:gd name="connsiteY574" fmla="*/ 1428234 h 6858000"/>
              <a:gd name="connsiteX575" fmla="*/ 2224982 w 7467600"/>
              <a:gd name="connsiteY575" fmla="*/ 1826201 h 6858000"/>
              <a:gd name="connsiteX576" fmla="*/ 2096099 w 7467600"/>
              <a:gd name="connsiteY576" fmla="*/ 2345900 h 6858000"/>
              <a:gd name="connsiteX577" fmla="*/ 2283317 w 7467600"/>
              <a:gd name="connsiteY577" fmla="*/ 1796925 h 6858000"/>
              <a:gd name="connsiteX578" fmla="*/ 2399523 w 7467600"/>
              <a:gd name="connsiteY578" fmla="*/ 1428234 h 6858000"/>
              <a:gd name="connsiteX579" fmla="*/ 2448558 w 7467600"/>
              <a:gd name="connsiteY579" fmla="*/ 1373435 h 6858000"/>
              <a:gd name="connsiteX580" fmla="*/ 2312521 w 7467600"/>
              <a:gd name="connsiteY580" fmla="*/ 1806140 h 6858000"/>
              <a:gd name="connsiteX581" fmla="*/ 2127533 w 7467600"/>
              <a:gd name="connsiteY581" fmla="*/ 2348380 h 6858000"/>
              <a:gd name="connsiteX582" fmla="*/ 2358080 w 7467600"/>
              <a:gd name="connsiteY582" fmla="*/ 1866134 h 6858000"/>
              <a:gd name="connsiteX583" fmla="*/ 2407436 w 7467600"/>
              <a:gd name="connsiteY583" fmla="*/ 1651070 h 6858000"/>
              <a:gd name="connsiteX584" fmla="*/ 2448558 w 7467600"/>
              <a:gd name="connsiteY584" fmla="*/ 1373435 h 6858000"/>
              <a:gd name="connsiteX585" fmla="*/ 278707 w 7467600"/>
              <a:gd name="connsiteY585" fmla="*/ 1352270 h 6858000"/>
              <a:gd name="connsiteX586" fmla="*/ 321570 w 7467600"/>
              <a:gd name="connsiteY586" fmla="*/ 1861610 h 6858000"/>
              <a:gd name="connsiteX587" fmla="*/ 294281 w 7467600"/>
              <a:gd name="connsiteY587" fmla="*/ 1440658 h 6858000"/>
              <a:gd name="connsiteX588" fmla="*/ 278707 w 7467600"/>
              <a:gd name="connsiteY588" fmla="*/ 1352270 h 6858000"/>
              <a:gd name="connsiteX589" fmla="*/ 1423821 w 7467600"/>
              <a:gd name="connsiteY589" fmla="*/ 1351958 h 6858000"/>
              <a:gd name="connsiteX590" fmla="*/ 1638521 w 7467600"/>
              <a:gd name="connsiteY590" fmla="*/ 1908470 h 6858000"/>
              <a:gd name="connsiteX591" fmla="*/ 1754199 w 7467600"/>
              <a:gd name="connsiteY591" fmla="*/ 2149284 h 6858000"/>
              <a:gd name="connsiteX592" fmla="*/ 1908359 w 7467600"/>
              <a:gd name="connsiteY592" fmla="*/ 2364988 h 6858000"/>
              <a:gd name="connsiteX593" fmla="*/ 1647661 w 7467600"/>
              <a:gd name="connsiteY593" fmla="*/ 1825945 h 6858000"/>
              <a:gd name="connsiteX594" fmla="*/ 1423821 w 7467600"/>
              <a:gd name="connsiteY594" fmla="*/ 1351958 h 6858000"/>
              <a:gd name="connsiteX595" fmla="*/ 1431890 w 7467600"/>
              <a:gd name="connsiteY595" fmla="*/ 1306475 h 6858000"/>
              <a:gd name="connsiteX596" fmla="*/ 1507597 w 7467600"/>
              <a:gd name="connsiteY596" fmla="*/ 1446132 h 6858000"/>
              <a:gd name="connsiteX597" fmla="*/ 1674586 w 7467600"/>
              <a:gd name="connsiteY597" fmla="*/ 1813832 h 6858000"/>
              <a:gd name="connsiteX598" fmla="*/ 1815950 w 7467600"/>
              <a:gd name="connsiteY598" fmla="*/ 2128564 h 6858000"/>
              <a:gd name="connsiteX599" fmla="*/ 1984242 w 7467600"/>
              <a:gd name="connsiteY599" fmla="*/ 2430829 h 6858000"/>
              <a:gd name="connsiteX600" fmla="*/ 2014023 w 7467600"/>
              <a:gd name="connsiteY600" fmla="*/ 2450995 h 6858000"/>
              <a:gd name="connsiteX601" fmla="*/ 1747337 w 7467600"/>
              <a:gd name="connsiteY601" fmla="*/ 1855264 h 6858000"/>
              <a:gd name="connsiteX602" fmla="*/ 1533749 w 7467600"/>
              <a:gd name="connsiteY602" fmla="*/ 1478656 h 6858000"/>
              <a:gd name="connsiteX603" fmla="*/ 1431890 w 7467600"/>
              <a:gd name="connsiteY603" fmla="*/ 1306475 h 6858000"/>
              <a:gd name="connsiteX604" fmla="*/ 5052692 w 7467600"/>
              <a:gd name="connsiteY604" fmla="*/ 1292994 h 6858000"/>
              <a:gd name="connsiteX605" fmla="*/ 5200661 w 7467600"/>
              <a:gd name="connsiteY605" fmla="*/ 1635186 h 6858000"/>
              <a:gd name="connsiteX606" fmla="*/ 5297138 w 7467600"/>
              <a:gd name="connsiteY606" fmla="*/ 1906351 h 6858000"/>
              <a:gd name="connsiteX607" fmla="*/ 5052692 w 7467600"/>
              <a:gd name="connsiteY607" fmla="*/ 1292994 h 6858000"/>
              <a:gd name="connsiteX608" fmla="*/ 5009948 w 7467600"/>
              <a:gd name="connsiteY608" fmla="*/ 1273619 h 6858000"/>
              <a:gd name="connsiteX609" fmla="*/ 5121777 w 7467600"/>
              <a:gd name="connsiteY609" fmla="*/ 1654213 h 6858000"/>
              <a:gd name="connsiteX610" fmla="*/ 5293545 w 7467600"/>
              <a:gd name="connsiteY610" fmla="*/ 2072247 h 6858000"/>
              <a:gd name="connsiteX611" fmla="*/ 5294042 w 7467600"/>
              <a:gd name="connsiteY611" fmla="*/ 2065019 h 6858000"/>
              <a:gd name="connsiteX612" fmla="*/ 5171936 w 7467600"/>
              <a:gd name="connsiteY612" fmla="*/ 1647613 h 6858000"/>
              <a:gd name="connsiteX613" fmla="*/ 5009948 w 7467600"/>
              <a:gd name="connsiteY613" fmla="*/ 1273619 h 6858000"/>
              <a:gd name="connsiteX614" fmla="*/ 655236 w 7467600"/>
              <a:gd name="connsiteY614" fmla="*/ 1268632 h 6858000"/>
              <a:gd name="connsiteX615" fmla="*/ 839521 w 7467600"/>
              <a:gd name="connsiteY615" fmla="*/ 1685315 h 6858000"/>
              <a:gd name="connsiteX616" fmla="*/ 1109416 w 7467600"/>
              <a:gd name="connsiteY616" fmla="*/ 2061663 h 6858000"/>
              <a:gd name="connsiteX617" fmla="*/ 1298300 w 7467600"/>
              <a:gd name="connsiteY617" fmla="*/ 2247742 h 6858000"/>
              <a:gd name="connsiteX618" fmla="*/ 1125871 w 7467600"/>
              <a:gd name="connsiteY618" fmla="*/ 1989513 h 6858000"/>
              <a:gd name="connsiteX619" fmla="*/ 981574 w 7467600"/>
              <a:gd name="connsiteY619" fmla="*/ 1783157 h 6858000"/>
              <a:gd name="connsiteX620" fmla="*/ 922198 w 7467600"/>
              <a:gd name="connsiteY620" fmla="*/ 1677437 h 6858000"/>
              <a:gd name="connsiteX621" fmla="*/ 869293 w 7467600"/>
              <a:gd name="connsiteY621" fmla="*/ 1583214 h 6858000"/>
              <a:gd name="connsiteX622" fmla="*/ 751431 w 7467600"/>
              <a:gd name="connsiteY622" fmla="*/ 1405731 h 6858000"/>
              <a:gd name="connsiteX623" fmla="*/ 655236 w 7467600"/>
              <a:gd name="connsiteY623" fmla="*/ 1268632 h 6858000"/>
              <a:gd name="connsiteX624" fmla="*/ 6516292 w 7467600"/>
              <a:gd name="connsiteY624" fmla="*/ 1263064 h 6858000"/>
              <a:gd name="connsiteX625" fmla="*/ 5736320 w 7467600"/>
              <a:gd name="connsiteY625" fmla="*/ 1501803 h 6858000"/>
              <a:gd name="connsiteX626" fmla="*/ 6516292 w 7467600"/>
              <a:gd name="connsiteY626" fmla="*/ 1263064 h 6858000"/>
              <a:gd name="connsiteX627" fmla="*/ 291466 w 7467600"/>
              <a:gd name="connsiteY627" fmla="*/ 1250369 h 6858000"/>
              <a:gd name="connsiteX628" fmla="*/ 323180 w 7467600"/>
              <a:gd name="connsiteY628" fmla="*/ 1435283 h 6858000"/>
              <a:gd name="connsiteX629" fmla="*/ 349381 w 7467600"/>
              <a:gd name="connsiteY629" fmla="*/ 1875041 h 6858000"/>
              <a:gd name="connsiteX630" fmla="*/ 374363 w 7467600"/>
              <a:gd name="connsiteY630" fmla="*/ 1506494 h 6858000"/>
              <a:gd name="connsiteX631" fmla="*/ 302168 w 7467600"/>
              <a:gd name="connsiteY631" fmla="*/ 1274495 h 6858000"/>
              <a:gd name="connsiteX632" fmla="*/ 291466 w 7467600"/>
              <a:gd name="connsiteY632" fmla="*/ 1250369 h 6858000"/>
              <a:gd name="connsiteX633" fmla="*/ 678222 w 7467600"/>
              <a:gd name="connsiteY633" fmla="*/ 1248670 h 6858000"/>
              <a:gd name="connsiteX634" fmla="*/ 775536 w 7467600"/>
              <a:gd name="connsiteY634" fmla="*/ 1388015 h 6858000"/>
              <a:gd name="connsiteX635" fmla="*/ 894529 w 7467600"/>
              <a:gd name="connsiteY635" fmla="*/ 1567739 h 6858000"/>
              <a:gd name="connsiteX636" fmla="*/ 948000 w 7467600"/>
              <a:gd name="connsiteY636" fmla="*/ 1663088 h 6858000"/>
              <a:gd name="connsiteX637" fmla="*/ 1006812 w 7467600"/>
              <a:gd name="connsiteY637" fmla="*/ 1767683 h 6858000"/>
              <a:gd name="connsiteX638" fmla="*/ 1149133 w 7467600"/>
              <a:gd name="connsiteY638" fmla="*/ 1971513 h 6858000"/>
              <a:gd name="connsiteX639" fmla="*/ 1333952 w 7467600"/>
              <a:gd name="connsiteY639" fmla="*/ 2251620 h 6858000"/>
              <a:gd name="connsiteX640" fmla="*/ 1337329 w 7467600"/>
              <a:gd name="connsiteY640" fmla="*/ 2258350 h 6858000"/>
              <a:gd name="connsiteX641" fmla="*/ 1014726 w 7467600"/>
              <a:gd name="connsiteY641" fmla="*/ 1615556 h 6858000"/>
              <a:gd name="connsiteX642" fmla="*/ 678222 w 7467600"/>
              <a:gd name="connsiteY642" fmla="*/ 1248670 h 6858000"/>
              <a:gd name="connsiteX643" fmla="*/ 6691602 w 7467600"/>
              <a:gd name="connsiteY643" fmla="*/ 1140573 h 6858000"/>
              <a:gd name="connsiteX644" fmla="*/ 6571100 w 7467600"/>
              <a:gd name="connsiteY644" fmla="*/ 1183662 h 6858000"/>
              <a:gd name="connsiteX645" fmla="*/ 6241687 w 7467600"/>
              <a:gd name="connsiteY645" fmla="*/ 1257600 h 6858000"/>
              <a:gd name="connsiteX646" fmla="*/ 5693009 w 7467600"/>
              <a:gd name="connsiteY646" fmla="*/ 1478256 h 6858000"/>
              <a:gd name="connsiteX647" fmla="*/ 6548420 w 7467600"/>
              <a:gd name="connsiteY647" fmla="*/ 1214599 h 6858000"/>
              <a:gd name="connsiteX648" fmla="*/ 6605473 w 7467600"/>
              <a:gd name="connsiteY648" fmla="*/ 1184686 h 6858000"/>
              <a:gd name="connsiteX649" fmla="*/ 6691602 w 7467600"/>
              <a:gd name="connsiteY649" fmla="*/ 1140573 h 6858000"/>
              <a:gd name="connsiteX650" fmla="*/ 4002475 w 7467600"/>
              <a:gd name="connsiteY650" fmla="*/ 1037802 h 6858000"/>
              <a:gd name="connsiteX651" fmla="*/ 4000324 w 7467600"/>
              <a:gd name="connsiteY651" fmla="*/ 1039362 h 6858000"/>
              <a:gd name="connsiteX652" fmla="*/ 4002862 w 7467600"/>
              <a:gd name="connsiteY652" fmla="*/ 1042866 h 6858000"/>
              <a:gd name="connsiteX653" fmla="*/ 4002475 w 7467600"/>
              <a:gd name="connsiteY653" fmla="*/ 1037802 h 6858000"/>
              <a:gd name="connsiteX654" fmla="*/ 506322 w 7467600"/>
              <a:gd name="connsiteY654" fmla="*/ 1020997 h 6858000"/>
              <a:gd name="connsiteX655" fmla="*/ 533068 w 7467600"/>
              <a:gd name="connsiteY655" fmla="*/ 1029409 h 6858000"/>
              <a:gd name="connsiteX656" fmla="*/ 1232525 w 7467600"/>
              <a:gd name="connsiteY656" fmla="*/ 1804675 h 6858000"/>
              <a:gd name="connsiteX657" fmla="*/ 1388858 w 7467600"/>
              <a:gd name="connsiteY657" fmla="*/ 2368011 h 6858000"/>
              <a:gd name="connsiteX658" fmla="*/ 1384098 w 7467600"/>
              <a:gd name="connsiteY658" fmla="*/ 2378125 h 6858000"/>
              <a:gd name="connsiteX659" fmla="*/ 1425393 w 7467600"/>
              <a:gd name="connsiteY659" fmla="*/ 2589124 h 6858000"/>
              <a:gd name="connsiteX660" fmla="*/ 1424001 w 7467600"/>
              <a:gd name="connsiteY660" fmla="*/ 2597541 h 6858000"/>
              <a:gd name="connsiteX661" fmla="*/ 2152729 w 7467600"/>
              <a:gd name="connsiteY661" fmla="*/ 2864487 h 6858000"/>
              <a:gd name="connsiteX662" fmla="*/ 2020609 w 7467600"/>
              <a:gd name="connsiteY662" fmla="*/ 2539671 h 6858000"/>
              <a:gd name="connsiteX663" fmla="*/ 2018920 w 7467600"/>
              <a:gd name="connsiteY663" fmla="*/ 2536309 h 6858000"/>
              <a:gd name="connsiteX664" fmla="*/ 1342441 w 7467600"/>
              <a:gd name="connsiteY664" fmla="*/ 1173017 h 6858000"/>
              <a:gd name="connsiteX665" fmla="*/ 1367925 w 7467600"/>
              <a:gd name="connsiteY665" fmla="*/ 1135648 h 6858000"/>
              <a:gd name="connsiteX666" fmla="*/ 1771401 w 7467600"/>
              <a:gd name="connsiteY666" fmla="*/ 1806673 h 6858000"/>
              <a:gd name="connsiteX667" fmla="*/ 1972385 w 7467600"/>
              <a:gd name="connsiteY667" fmla="*/ 2198735 h 6858000"/>
              <a:gd name="connsiteX668" fmla="*/ 2040892 w 7467600"/>
              <a:gd name="connsiteY668" fmla="*/ 2405205 h 6858000"/>
              <a:gd name="connsiteX669" fmla="*/ 2131689 w 7467600"/>
              <a:gd name="connsiteY669" fmla="*/ 1936926 h 6858000"/>
              <a:gd name="connsiteX670" fmla="*/ 2454820 w 7467600"/>
              <a:gd name="connsiteY670" fmla="*/ 1248808 h 6858000"/>
              <a:gd name="connsiteX671" fmla="*/ 2492512 w 7467600"/>
              <a:gd name="connsiteY671" fmla="*/ 1302920 h 6858000"/>
              <a:gd name="connsiteX672" fmla="*/ 2081216 w 7467600"/>
              <a:gd name="connsiteY672" fmla="*/ 2527513 h 6858000"/>
              <a:gd name="connsiteX673" fmla="*/ 2081211 w 7467600"/>
              <a:gd name="connsiteY673" fmla="*/ 2528916 h 6858000"/>
              <a:gd name="connsiteX674" fmla="*/ 2199067 w 7467600"/>
              <a:gd name="connsiteY674" fmla="*/ 2884061 h 6858000"/>
              <a:gd name="connsiteX675" fmla="*/ 3192586 w 7467600"/>
              <a:gd name="connsiteY675" fmla="*/ 3411496 h 6858000"/>
              <a:gd name="connsiteX676" fmla="*/ 3182620 w 7467600"/>
              <a:gd name="connsiteY676" fmla="*/ 3483279 h 6858000"/>
              <a:gd name="connsiteX677" fmla="*/ 2435119 w 7467600"/>
              <a:gd name="connsiteY677" fmla="*/ 3080173 h 6858000"/>
              <a:gd name="connsiteX678" fmla="*/ 2410152 w 7467600"/>
              <a:gd name="connsiteY678" fmla="*/ 3063751 h 6858000"/>
              <a:gd name="connsiteX679" fmla="*/ 2408099 w 7467600"/>
              <a:gd name="connsiteY679" fmla="*/ 3064403 h 6858000"/>
              <a:gd name="connsiteX680" fmla="*/ 2407218 w 7467600"/>
              <a:gd name="connsiteY680" fmla="*/ 3070324 h 6858000"/>
              <a:gd name="connsiteX681" fmla="*/ 2380138 w 7467600"/>
              <a:gd name="connsiteY681" fmla="*/ 3099341 h 6858000"/>
              <a:gd name="connsiteX682" fmla="*/ 1765923 w 7467600"/>
              <a:gd name="connsiteY682" fmla="*/ 3581043 h 6858000"/>
              <a:gd name="connsiteX683" fmla="*/ 1702258 w 7467600"/>
              <a:gd name="connsiteY683" fmla="*/ 3612286 h 6858000"/>
              <a:gd name="connsiteX684" fmla="*/ 1538370 w 7467600"/>
              <a:gd name="connsiteY684" fmla="*/ 3811804 h 6858000"/>
              <a:gd name="connsiteX685" fmla="*/ 542867 w 7467600"/>
              <a:gd name="connsiteY685" fmla="*/ 4944092 h 6858000"/>
              <a:gd name="connsiteX686" fmla="*/ 515800 w 7467600"/>
              <a:gd name="connsiteY686" fmla="*/ 4862180 h 6858000"/>
              <a:gd name="connsiteX687" fmla="*/ 909145 w 7467600"/>
              <a:gd name="connsiteY687" fmla="*/ 4199225 h 6858000"/>
              <a:gd name="connsiteX688" fmla="*/ 1214067 w 7467600"/>
              <a:gd name="connsiteY688" fmla="*/ 3908561 h 6858000"/>
              <a:gd name="connsiteX689" fmla="*/ 640967 w 7467600"/>
              <a:gd name="connsiteY689" fmla="*/ 4105601 h 6858000"/>
              <a:gd name="connsiteX690" fmla="*/ 112563 w 7467600"/>
              <a:gd name="connsiteY690" fmla="*/ 4396952 h 6858000"/>
              <a:gd name="connsiteX691" fmla="*/ 0 w 7467600"/>
              <a:gd name="connsiteY691" fmla="*/ 4466006 h 6858000"/>
              <a:gd name="connsiteX692" fmla="*/ 0 w 7467600"/>
              <a:gd name="connsiteY692" fmla="*/ 4233763 h 6858000"/>
              <a:gd name="connsiteX693" fmla="*/ 36881 w 7467600"/>
              <a:gd name="connsiteY693" fmla="*/ 4200118 h 6858000"/>
              <a:gd name="connsiteX694" fmla="*/ 910534 w 7467600"/>
              <a:gd name="connsiteY694" fmla="*/ 3629753 h 6858000"/>
              <a:gd name="connsiteX695" fmla="*/ 1578717 w 7467600"/>
              <a:gd name="connsiteY695" fmla="*/ 3575982 h 6858000"/>
              <a:gd name="connsiteX696" fmla="*/ 2338780 w 7467600"/>
              <a:gd name="connsiteY696" fmla="*/ 3033725 h 6858000"/>
              <a:gd name="connsiteX697" fmla="*/ 1807991 w 7467600"/>
              <a:gd name="connsiteY697" fmla="*/ 2807184 h 6858000"/>
              <a:gd name="connsiteX698" fmla="*/ 1416358 w 7467600"/>
              <a:gd name="connsiteY698" fmla="*/ 3112571 h 6858000"/>
              <a:gd name="connsiteX699" fmla="*/ 939066 w 7467600"/>
              <a:gd name="connsiteY699" fmla="*/ 3378798 h 6858000"/>
              <a:gd name="connsiteX700" fmla="*/ 115099 w 7467600"/>
              <a:gd name="connsiteY700" fmla="*/ 3607650 h 6858000"/>
              <a:gd name="connsiteX701" fmla="*/ 97284 w 7467600"/>
              <a:gd name="connsiteY701" fmla="*/ 3520393 h 6858000"/>
              <a:gd name="connsiteX702" fmla="*/ 922050 w 7467600"/>
              <a:gd name="connsiteY702" fmla="*/ 3074867 h 6858000"/>
              <a:gd name="connsiteX703" fmla="*/ 1405265 w 7467600"/>
              <a:gd name="connsiteY703" fmla="*/ 3016319 h 6858000"/>
              <a:gd name="connsiteX704" fmla="*/ 1407512 w 7467600"/>
              <a:gd name="connsiteY704" fmla="*/ 3018001 h 6858000"/>
              <a:gd name="connsiteX705" fmla="*/ 1726266 w 7467600"/>
              <a:gd name="connsiteY705" fmla="*/ 2777274 h 6858000"/>
              <a:gd name="connsiteX706" fmla="*/ 625390 w 7467600"/>
              <a:gd name="connsiteY706" fmla="*/ 2514541 h 6858000"/>
              <a:gd name="connsiteX707" fmla="*/ 619799 w 7467600"/>
              <a:gd name="connsiteY707" fmla="*/ 2527180 h 6858000"/>
              <a:gd name="connsiteX708" fmla="*/ 310030 w 7467600"/>
              <a:gd name="connsiteY708" fmla="*/ 2771818 h 6858000"/>
              <a:gd name="connsiteX709" fmla="*/ 173877 w 7467600"/>
              <a:gd name="connsiteY709" fmla="*/ 2937056 h 6858000"/>
              <a:gd name="connsiteX710" fmla="*/ 77889 w 7467600"/>
              <a:gd name="connsiteY710" fmla="*/ 3138440 h 6858000"/>
              <a:gd name="connsiteX711" fmla="*/ 0 w 7467600"/>
              <a:gd name="connsiteY711" fmla="*/ 3271395 h 6858000"/>
              <a:gd name="connsiteX712" fmla="*/ 0 w 7467600"/>
              <a:gd name="connsiteY712" fmla="*/ 3153002 h 6858000"/>
              <a:gd name="connsiteX713" fmla="*/ 2386 w 7467600"/>
              <a:gd name="connsiteY713" fmla="*/ 3149203 h 6858000"/>
              <a:gd name="connsiteX714" fmla="*/ 89753 w 7467600"/>
              <a:gd name="connsiteY714" fmla="*/ 2987702 h 6858000"/>
              <a:gd name="connsiteX715" fmla="*/ 76869 w 7467600"/>
              <a:gd name="connsiteY715" fmla="*/ 3005404 h 6858000"/>
              <a:gd name="connsiteX716" fmla="*/ 32049 w 7467600"/>
              <a:gd name="connsiteY716" fmla="*/ 3065814 h 6858000"/>
              <a:gd name="connsiteX717" fmla="*/ 0 w 7467600"/>
              <a:gd name="connsiteY717" fmla="*/ 3108744 h 6858000"/>
              <a:gd name="connsiteX718" fmla="*/ 0 w 7467600"/>
              <a:gd name="connsiteY718" fmla="*/ 3058059 h 6858000"/>
              <a:gd name="connsiteX719" fmla="*/ 7610 w 7467600"/>
              <a:gd name="connsiteY719" fmla="*/ 3047889 h 6858000"/>
              <a:gd name="connsiteX720" fmla="*/ 52419 w 7467600"/>
              <a:gd name="connsiteY720" fmla="*/ 2987479 h 6858000"/>
              <a:gd name="connsiteX721" fmla="*/ 59142 w 7467600"/>
              <a:gd name="connsiteY721" fmla="*/ 2978488 h 6858000"/>
              <a:gd name="connsiteX722" fmla="*/ 0 w 7467600"/>
              <a:gd name="connsiteY722" fmla="*/ 3015334 h 6858000"/>
              <a:gd name="connsiteX723" fmla="*/ 0 w 7467600"/>
              <a:gd name="connsiteY723" fmla="*/ 2914286 h 6858000"/>
              <a:gd name="connsiteX724" fmla="*/ 36383 w 7467600"/>
              <a:gd name="connsiteY724" fmla="*/ 2901128 h 6858000"/>
              <a:gd name="connsiteX725" fmla="*/ 156329 w 7467600"/>
              <a:gd name="connsiteY725" fmla="*/ 2840533 h 6858000"/>
              <a:gd name="connsiteX726" fmla="*/ 358355 w 7467600"/>
              <a:gd name="connsiteY726" fmla="*/ 2620471 h 6858000"/>
              <a:gd name="connsiteX727" fmla="*/ 510577 w 7467600"/>
              <a:gd name="connsiteY727" fmla="*/ 2501244 h 6858000"/>
              <a:gd name="connsiteX728" fmla="*/ 211967 w 7467600"/>
              <a:gd name="connsiteY728" fmla="*/ 2479171 h 6858000"/>
              <a:gd name="connsiteX729" fmla="*/ 0 w 7467600"/>
              <a:gd name="connsiteY729" fmla="*/ 2476398 h 6858000"/>
              <a:gd name="connsiteX730" fmla="*/ 0 w 7467600"/>
              <a:gd name="connsiteY730" fmla="*/ 2389189 h 6858000"/>
              <a:gd name="connsiteX731" fmla="*/ 103062 w 7467600"/>
              <a:gd name="connsiteY731" fmla="*/ 2389518 h 6858000"/>
              <a:gd name="connsiteX732" fmla="*/ 510734 w 7467600"/>
              <a:gd name="connsiteY732" fmla="*/ 2416201 h 6858000"/>
              <a:gd name="connsiteX733" fmla="*/ 279257 w 7467600"/>
              <a:gd name="connsiteY733" fmla="*/ 2092102 h 6858000"/>
              <a:gd name="connsiteX734" fmla="*/ 65265 w 7467600"/>
              <a:gd name="connsiteY734" fmla="*/ 2006049 h 6858000"/>
              <a:gd name="connsiteX735" fmla="*/ 0 w 7467600"/>
              <a:gd name="connsiteY735" fmla="*/ 1982532 h 6858000"/>
              <a:gd name="connsiteX736" fmla="*/ 0 w 7467600"/>
              <a:gd name="connsiteY736" fmla="*/ 1912789 h 6858000"/>
              <a:gd name="connsiteX737" fmla="*/ 97460 w 7467600"/>
              <a:gd name="connsiteY737" fmla="*/ 1953725 h 6858000"/>
              <a:gd name="connsiteX738" fmla="*/ 221272 w 7467600"/>
              <a:gd name="connsiteY738" fmla="*/ 1980766 h 6858000"/>
              <a:gd name="connsiteX739" fmla="*/ 116765 w 7467600"/>
              <a:gd name="connsiteY739" fmla="*/ 1911033 h 6858000"/>
              <a:gd name="connsiteX740" fmla="*/ 16405 w 7467600"/>
              <a:gd name="connsiteY740" fmla="*/ 1803412 h 6858000"/>
              <a:gd name="connsiteX741" fmla="*/ 0 w 7467600"/>
              <a:gd name="connsiteY741" fmla="*/ 1784777 h 6858000"/>
              <a:gd name="connsiteX742" fmla="*/ 0 w 7467600"/>
              <a:gd name="connsiteY742" fmla="*/ 1740082 h 6858000"/>
              <a:gd name="connsiteX743" fmla="*/ 39394 w 7467600"/>
              <a:gd name="connsiteY743" fmla="*/ 1784856 h 6858000"/>
              <a:gd name="connsiteX744" fmla="*/ 135813 w 7467600"/>
              <a:gd name="connsiteY744" fmla="*/ 1888838 h 6858000"/>
              <a:gd name="connsiteX745" fmla="*/ 242575 w 7467600"/>
              <a:gd name="connsiteY745" fmla="*/ 1958841 h 6858000"/>
              <a:gd name="connsiteX746" fmla="*/ 82197 w 7467600"/>
              <a:gd name="connsiteY746" fmla="*/ 1754826 h 6858000"/>
              <a:gd name="connsiteX747" fmla="*/ 0 w 7467600"/>
              <a:gd name="connsiteY747" fmla="*/ 1679650 h 6858000"/>
              <a:gd name="connsiteX748" fmla="*/ 0 w 7467600"/>
              <a:gd name="connsiteY748" fmla="*/ 1602463 h 6858000"/>
              <a:gd name="connsiteX749" fmla="*/ 84689 w 7467600"/>
              <a:gd name="connsiteY749" fmla="*/ 1677442 h 6858000"/>
              <a:gd name="connsiteX750" fmla="*/ 298437 w 7467600"/>
              <a:gd name="connsiteY750" fmla="*/ 1968019 h 6858000"/>
              <a:gd name="connsiteX751" fmla="*/ 227269 w 7467600"/>
              <a:gd name="connsiteY751" fmla="*/ 1114064 h 6858000"/>
              <a:gd name="connsiteX752" fmla="*/ 248003 w 7467600"/>
              <a:gd name="connsiteY752" fmla="*/ 1089613 h 6858000"/>
              <a:gd name="connsiteX753" fmla="*/ 427020 w 7467600"/>
              <a:gd name="connsiteY753" fmla="*/ 1619803 h 6858000"/>
              <a:gd name="connsiteX754" fmla="*/ 340345 w 7467600"/>
              <a:gd name="connsiteY754" fmla="*/ 2027739 h 6858000"/>
              <a:gd name="connsiteX755" fmla="*/ 360865 w 7467600"/>
              <a:gd name="connsiteY755" fmla="*/ 2044827 h 6858000"/>
              <a:gd name="connsiteX756" fmla="*/ 560414 w 7467600"/>
              <a:gd name="connsiteY756" fmla="*/ 2421457 h 6858000"/>
              <a:gd name="connsiteX757" fmla="*/ 1359703 w 7467600"/>
              <a:gd name="connsiteY757" fmla="*/ 2578554 h 6858000"/>
              <a:gd name="connsiteX758" fmla="*/ 1359422 w 7467600"/>
              <a:gd name="connsiteY758" fmla="*/ 2577994 h 6858000"/>
              <a:gd name="connsiteX759" fmla="*/ 828701 w 7467600"/>
              <a:gd name="connsiteY759" fmla="*/ 1839520 h 6858000"/>
              <a:gd name="connsiteX760" fmla="*/ 494427 w 7467600"/>
              <a:gd name="connsiteY760" fmla="*/ 1092333 h 6858000"/>
              <a:gd name="connsiteX761" fmla="*/ 506322 w 7467600"/>
              <a:gd name="connsiteY761" fmla="*/ 1020997 h 6858000"/>
              <a:gd name="connsiteX762" fmla="*/ 4570198 w 7467600"/>
              <a:gd name="connsiteY762" fmla="*/ 978081 h 6858000"/>
              <a:gd name="connsiteX763" fmla="*/ 4523691 w 7467600"/>
              <a:gd name="connsiteY763" fmla="*/ 1127776 h 6858000"/>
              <a:gd name="connsiteX764" fmla="*/ 4509875 w 7467600"/>
              <a:gd name="connsiteY764" fmla="*/ 1167552 h 6858000"/>
              <a:gd name="connsiteX765" fmla="*/ 4478168 w 7467600"/>
              <a:gd name="connsiteY765" fmla="*/ 1260735 h 6858000"/>
              <a:gd name="connsiteX766" fmla="*/ 4409309 w 7467600"/>
              <a:gd name="connsiteY766" fmla="*/ 1666996 h 6858000"/>
              <a:gd name="connsiteX767" fmla="*/ 4370031 w 7467600"/>
              <a:gd name="connsiteY767" fmla="*/ 1955666 h 6858000"/>
              <a:gd name="connsiteX768" fmla="*/ 4570198 w 7467600"/>
              <a:gd name="connsiteY768" fmla="*/ 978081 h 6858000"/>
              <a:gd name="connsiteX769" fmla="*/ 4557898 w 7467600"/>
              <a:gd name="connsiteY769" fmla="*/ 900011 h 6858000"/>
              <a:gd name="connsiteX770" fmla="*/ 4344840 w 7467600"/>
              <a:gd name="connsiteY770" fmla="*/ 1922038 h 6858000"/>
              <a:gd name="connsiteX771" fmla="*/ 4378710 w 7467600"/>
              <a:gd name="connsiteY771" fmla="*/ 1665516 h 6858000"/>
              <a:gd name="connsiteX772" fmla="*/ 4448798 w 7467600"/>
              <a:gd name="connsiteY772" fmla="*/ 1253024 h 6858000"/>
              <a:gd name="connsiteX773" fmla="*/ 4480315 w 7467600"/>
              <a:gd name="connsiteY773" fmla="*/ 1158454 h 6858000"/>
              <a:gd name="connsiteX774" fmla="*/ 4494133 w 7467600"/>
              <a:gd name="connsiteY774" fmla="*/ 1118676 h 6858000"/>
              <a:gd name="connsiteX775" fmla="*/ 4557898 w 7467600"/>
              <a:gd name="connsiteY775" fmla="*/ 900011 h 6858000"/>
              <a:gd name="connsiteX776" fmla="*/ 5870151 w 7467600"/>
              <a:gd name="connsiteY776" fmla="*/ 898890 h 6858000"/>
              <a:gd name="connsiteX777" fmla="*/ 5861335 w 7467600"/>
              <a:gd name="connsiteY777" fmla="*/ 899177 h 6858000"/>
              <a:gd name="connsiteX778" fmla="*/ 5843702 w 7467600"/>
              <a:gd name="connsiteY778" fmla="*/ 899748 h 6858000"/>
              <a:gd name="connsiteX779" fmla="*/ 5651107 w 7467600"/>
              <a:gd name="connsiteY779" fmla="*/ 920306 h 6858000"/>
              <a:gd name="connsiteX780" fmla="*/ 5459407 w 7467600"/>
              <a:gd name="connsiteY780" fmla="*/ 940975 h 6858000"/>
              <a:gd name="connsiteX781" fmla="*/ 5374846 w 7467600"/>
              <a:gd name="connsiteY781" fmla="*/ 941988 h 6858000"/>
              <a:gd name="connsiteX782" fmla="*/ 5256105 w 7467600"/>
              <a:gd name="connsiteY782" fmla="*/ 945632 h 6858000"/>
              <a:gd name="connsiteX783" fmla="*/ 5107071 w 7467600"/>
              <a:gd name="connsiteY783" fmla="*/ 969720 h 6858000"/>
              <a:gd name="connsiteX784" fmla="*/ 4998681 w 7467600"/>
              <a:gd name="connsiteY784" fmla="*/ 988771 h 6858000"/>
              <a:gd name="connsiteX785" fmla="*/ 5870151 w 7467600"/>
              <a:gd name="connsiteY785" fmla="*/ 898890 h 6858000"/>
              <a:gd name="connsiteX786" fmla="*/ 5504425 w 7467600"/>
              <a:gd name="connsiteY786" fmla="*/ 848067 h 6858000"/>
              <a:gd name="connsiteX787" fmla="*/ 4968849 w 7467600"/>
              <a:gd name="connsiteY787" fmla="*/ 962318 h 6858000"/>
              <a:gd name="connsiteX788" fmla="*/ 5104039 w 7467600"/>
              <a:gd name="connsiteY788" fmla="*/ 940634 h 6858000"/>
              <a:gd name="connsiteX789" fmla="*/ 5256311 w 7467600"/>
              <a:gd name="connsiteY789" fmla="*/ 916490 h 6858000"/>
              <a:gd name="connsiteX790" fmla="*/ 5377381 w 7467600"/>
              <a:gd name="connsiteY790" fmla="*/ 912671 h 6858000"/>
              <a:gd name="connsiteX791" fmla="*/ 5460148 w 7467600"/>
              <a:gd name="connsiteY791" fmla="*/ 911442 h 6858000"/>
              <a:gd name="connsiteX792" fmla="*/ 5648971 w 7467600"/>
              <a:gd name="connsiteY792" fmla="*/ 891331 h 6858000"/>
              <a:gd name="connsiteX793" fmla="*/ 5844807 w 7467600"/>
              <a:gd name="connsiteY793" fmla="*/ 870718 h 6858000"/>
              <a:gd name="connsiteX794" fmla="*/ 5862975 w 7467600"/>
              <a:gd name="connsiteY794" fmla="*/ 869756 h 6858000"/>
              <a:gd name="connsiteX795" fmla="*/ 5920887 w 7467600"/>
              <a:gd name="connsiteY795" fmla="*/ 865929 h 6858000"/>
              <a:gd name="connsiteX796" fmla="*/ 5504425 w 7467600"/>
              <a:gd name="connsiteY796" fmla="*/ 848067 h 6858000"/>
              <a:gd name="connsiteX797" fmla="*/ 3607114 w 7467600"/>
              <a:gd name="connsiteY797" fmla="*/ 467441 h 6858000"/>
              <a:gd name="connsiteX798" fmla="*/ 3296242 w 7467600"/>
              <a:gd name="connsiteY798" fmla="*/ 807991 h 6858000"/>
              <a:gd name="connsiteX799" fmla="*/ 3174674 w 7467600"/>
              <a:gd name="connsiteY799" fmla="*/ 919759 h 6858000"/>
              <a:gd name="connsiteX800" fmla="*/ 3042978 w 7467600"/>
              <a:gd name="connsiteY800" fmla="*/ 1054894 h 6858000"/>
              <a:gd name="connsiteX801" fmla="*/ 2968914 w 7467600"/>
              <a:gd name="connsiteY801" fmla="*/ 1133756 h 6858000"/>
              <a:gd name="connsiteX802" fmla="*/ 3103823 w 7467600"/>
              <a:gd name="connsiteY802" fmla="*/ 1026814 h 6858000"/>
              <a:gd name="connsiteX803" fmla="*/ 3607114 w 7467600"/>
              <a:gd name="connsiteY803" fmla="*/ 467441 h 6858000"/>
              <a:gd name="connsiteX804" fmla="*/ 3744487 w 7467600"/>
              <a:gd name="connsiteY804" fmla="*/ 383136 h 6858000"/>
              <a:gd name="connsiteX805" fmla="*/ 3970213 w 7467600"/>
              <a:gd name="connsiteY805" fmla="*/ 995559 h 6858000"/>
              <a:gd name="connsiteX806" fmla="*/ 3744487 w 7467600"/>
              <a:gd name="connsiteY806" fmla="*/ 383136 h 6858000"/>
              <a:gd name="connsiteX807" fmla="*/ 3624562 w 7467600"/>
              <a:gd name="connsiteY807" fmla="*/ 367041 h 6858000"/>
              <a:gd name="connsiteX808" fmla="*/ 3489712 w 7467600"/>
              <a:gd name="connsiteY808" fmla="*/ 485386 h 6858000"/>
              <a:gd name="connsiteX809" fmla="*/ 3182994 w 7467600"/>
              <a:gd name="connsiteY809" fmla="*/ 828265 h 6858000"/>
              <a:gd name="connsiteX810" fmla="*/ 2892114 w 7467600"/>
              <a:gd name="connsiteY810" fmla="*/ 1172635 h 6858000"/>
              <a:gd name="connsiteX811" fmla="*/ 3021459 w 7467600"/>
              <a:gd name="connsiteY811" fmla="*/ 1035385 h 6858000"/>
              <a:gd name="connsiteX812" fmla="*/ 3153873 w 7467600"/>
              <a:gd name="connsiteY812" fmla="*/ 898971 h 6858000"/>
              <a:gd name="connsiteX813" fmla="*/ 3276511 w 7467600"/>
              <a:gd name="connsiteY813" fmla="*/ 786423 h 6858000"/>
              <a:gd name="connsiteX814" fmla="*/ 3584154 w 7467600"/>
              <a:gd name="connsiteY814" fmla="*/ 448218 h 6858000"/>
              <a:gd name="connsiteX815" fmla="*/ 3624562 w 7467600"/>
              <a:gd name="connsiteY815" fmla="*/ 367041 h 6858000"/>
              <a:gd name="connsiteX816" fmla="*/ 3766672 w 7467600"/>
              <a:gd name="connsiteY816" fmla="*/ 359429 h 6858000"/>
              <a:gd name="connsiteX817" fmla="*/ 3996338 w 7467600"/>
              <a:gd name="connsiteY817" fmla="*/ 968237 h 6858000"/>
              <a:gd name="connsiteX818" fmla="*/ 3766672 w 7467600"/>
              <a:gd name="connsiteY818" fmla="*/ 359429 h 6858000"/>
              <a:gd name="connsiteX819" fmla="*/ 5805386 w 7467600"/>
              <a:gd name="connsiteY819" fmla="*/ 239240 h 6858000"/>
              <a:gd name="connsiteX820" fmla="*/ 5736947 w 7467600"/>
              <a:gd name="connsiteY820" fmla="*/ 261367 h 6858000"/>
              <a:gd name="connsiteX821" fmla="*/ 5427012 w 7467600"/>
              <a:gd name="connsiteY821" fmla="*/ 311272 h 6858000"/>
              <a:gd name="connsiteX822" fmla="*/ 5147818 w 7467600"/>
              <a:gd name="connsiteY822" fmla="*/ 322112 h 6858000"/>
              <a:gd name="connsiteX823" fmla="*/ 5060854 w 7467600"/>
              <a:gd name="connsiteY823" fmla="*/ 311882 h 6858000"/>
              <a:gd name="connsiteX824" fmla="*/ 4945989 w 7467600"/>
              <a:gd name="connsiteY824" fmla="*/ 300516 h 6858000"/>
              <a:gd name="connsiteX825" fmla="*/ 5410479 w 7467600"/>
              <a:gd name="connsiteY825" fmla="*/ 348434 h 6858000"/>
              <a:gd name="connsiteX826" fmla="*/ 5805386 w 7467600"/>
              <a:gd name="connsiteY826" fmla="*/ 239240 h 6858000"/>
              <a:gd name="connsiteX827" fmla="*/ 5905192 w 7467600"/>
              <a:gd name="connsiteY827" fmla="*/ 163079 h 6858000"/>
              <a:gd name="connsiteX828" fmla="*/ 5865655 w 7467600"/>
              <a:gd name="connsiteY828" fmla="*/ 171901 h 6858000"/>
              <a:gd name="connsiteX829" fmla="*/ 5259740 w 7467600"/>
              <a:gd name="connsiteY829" fmla="*/ 257013 h 6858000"/>
              <a:gd name="connsiteX830" fmla="*/ 5208466 w 7467600"/>
              <a:gd name="connsiteY830" fmla="*/ 257550 h 6858000"/>
              <a:gd name="connsiteX831" fmla="*/ 4980204 w 7467600"/>
              <a:gd name="connsiteY831" fmla="*/ 271903 h 6858000"/>
              <a:gd name="connsiteX832" fmla="*/ 5068068 w 7467600"/>
              <a:gd name="connsiteY832" fmla="*/ 282244 h 6858000"/>
              <a:gd name="connsiteX833" fmla="*/ 5153231 w 7467600"/>
              <a:gd name="connsiteY833" fmla="*/ 292240 h 6858000"/>
              <a:gd name="connsiteX834" fmla="*/ 5426491 w 7467600"/>
              <a:gd name="connsiteY834" fmla="*/ 281128 h 6858000"/>
              <a:gd name="connsiteX835" fmla="*/ 5731212 w 7467600"/>
              <a:gd name="connsiteY835" fmla="*/ 231951 h 6858000"/>
              <a:gd name="connsiteX836" fmla="*/ 5905192 w 7467600"/>
              <a:gd name="connsiteY836" fmla="*/ 163079 h 6858000"/>
              <a:gd name="connsiteX837" fmla="*/ 5944437 w 7467600"/>
              <a:gd name="connsiteY837" fmla="*/ 113829 h 6858000"/>
              <a:gd name="connsiteX838" fmla="*/ 5825032 w 7467600"/>
              <a:gd name="connsiteY838" fmla="*/ 146405 h 6858000"/>
              <a:gd name="connsiteX839" fmla="*/ 4955599 w 7467600"/>
              <a:gd name="connsiteY839" fmla="*/ 247008 h 6858000"/>
              <a:gd name="connsiteX840" fmla="*/ 5210104 w 7467600"/>
              <a:gd name="connsiteY840" fmla="*/ 228123 h 6858000"/>
              <a:gd name="connsiteX841" fmla="*/ 5261015 w 7467600"/>
              <a:gd name="connsiteY841" fmla="*/ 227087 h 6858000"/>
              <a:gd name="connsiteX842" fmla="*/ 5861181 w 7467600"/>
              <a:gd name="connsiteY842" fmla="*/ 143093 h 6858000"/>
              <a:gd name="connsiteX843" fmla="*/ 5961252 w 7467600"/>
              <a:gd name="connsiteY843" fmla="*/ 114820 h 6858000"/>
              <a:gd name="connsiteX844" fmla="*/ 5944437 w 7467600"/>
              <a:gd name="connsiteY844" fmla="*/ 113829 h 6858000"/>
              <a:gd name="connsiteX845" fmla="*/ 3882765 w 7467600"/>
              <a:gd name="connsiteY845" fmla="*/ 0 h 6858000"/>
              <a:gd name="connsiteX846" fmla="*/ 3995099 w 7467600"/>
              <a:gd name="connsiteY846" fmla="*/ 0 h 6858000"/>
              <a:gd name="connsiteX847" fmla="*/ 4163818 w 7467600"/>
              <a:gd name="connsiteY847" fmla="*/ 234104 h 6858000"/>
              <a:gd name="connsiteX848" fmla="*/ 4172099 w 7467600"/>
              <a:gd name="connsiteY848" fmla="*/ 234207 h 6858000"/>
              <a:gd name="connsiteX849" fmla="*/ 4784282 w 7467600"/>
              <a:gd name="connsiteY849" fmla="*/ 276561 h 6858000"/>
              <a:gd name="connsiteX850" fmla="*/ 4801687 w 7467600"/>
              <a:gd name="connsiteY850" fmla="*/ 267764 h 6858000"/>
              <a:gd name="connsiteX851" fmla="*/ 6082788 w 7467600"/>
              <a:gd name="connsiteY851" fmla="*/ 64119 h 6858000"/>
              <a:gd name="connsiteX852" fmla="*/ 6099442 w 7467600"/>
              <a:gd name="connsiteY852" fmla="*/ 82568 h 6858000"/>
              <a:gd name="connsiteX853" fmla="*/ 4804137 w 7467600"/>
              <a:gd name="connsiteY853" fmla="*/ 320931 h 6858000"/>
              <a:gd name="connsiteX854" fmla="*/ 4227047 w 7467600"/>
              <a:gd name="connsiteY854" fmla="*/ 313415 h 6858000"/>
              <a:gd name="connsiteX855" fmla="*/ 4346041 w 7467600"/>
              <a:gd name="connsiteY855" fmla="*/ 456086 h 6858000"/>
              <a:gd name="connsiteX856" fmla="*/ 4870967 w 7467600"/>
              <a:gd name="connsiteY856" fmla="*/ 963061 h 6858000"/>
              <a:gd name="connsiteX857" fmla="*/ 4889647 w 7467600"/>
              <a:gd name="connsiteY857" fmla="*/ 957147 h 6858000"/>
              <a:gd name="connsiteX858" fmla="*/ 5422504 w 7467600"/>
              <a:gd name="connsiteY858" fmla="*/ 805191 h 6858000"/>
              <a:gd name="connsiteX859" fmla="*/ 6087656 w 7467600"/>
              <a:gd name="connsiteY859" fmla="*/ 826703 h 6858000"/>
              <a:gd name="connsiteX860" fmla="*/ 6058717 w 7467600"/>
              <a:gd name="connsiteY860" fmla="*/ 865992 h 6858000"/>
              <a:gd name="connsiteX861" fmla="*/ 4974153 w 7467600"/>
              <a:gd name="connsiteY861" fmla="*/ 1045456 h 6858000"/>
              <a:gd name="connsiteX862" fmla="*/ 5627835 w 7467600"/>
              <a:gd name="connsiteY862" fmla="*/ 1472077 h 6858000"/>
              <a:gd name="connsiteX863" fmla="*/ 5629817 w 7467600"/>
              <a:gd name="connsiteY863" fmla="*/ 1471412 h 6858000"/>
              <a:gd name="connsiteX864" fmla="*/ 5634124 w 7467600"/>
              <a:gd name="connsiteY864" fmla="*/ 1470572 h 6858000"/>
              <a:gd name="connsiteX865" fmla="*/ 5755832 w 7467600"/>
              <a:gd name="connsiteY865" fmla="*/ 1383886 h 6858000"/>
              <a:gd name="connsiteX866" fmla="*/ 6014186 w 7467600"/>
              <a:gd name="connsiteY866" fmla="*/ 1279799 h 6858000"/>
              <a:gd name="connsiteX867" fmla="*/ 6901619 w 7467600"/>
              <a:gd name="connsiteY867" fmla="*/ 1047874 h 6858000"/>
              <a:gd name="connsiteX868" fmla="*/ 6931566 w 7467600"/>
              <a:gd name="connsiteY868" fmla="*/ 1062034 h 6858000"/>
              <a:gd name="connsiteX869" fmla="*/ 5790982 w 7467600"/>
              <a:gd name="connsiteY869" fmla="*/ 1561380 h 6858000"/>
              <a:gd name="connsiteX870" fmla="*/ 6188971 w 7467600"/>
              <a:gd name="connsiteY870" fmla="*/ 1755168 h 6858000"/>
              <a:gd name="connsiteX871" fmla="*/ 6202446 w 7467600"/>
              <a:gd name="connsiteY871" fmla="*/ 1752268 h 6858000"/>
              <a:gd name="connsiteX872" fmla="*/ 7179560 w 7467600"/>
              <a:gd name="connsiteY872" fmla="*/ 1467551 h 6858000"/>
              <a:gd name="connsiteX873" fmla="*/ 7158730 w 7467600"/>
              <a:gd name="connsiteY873" fmla="*/ 1507835 h 6858000"/>
              <a:gd name="connsiteX874" fmla="*/ 6326959 w 7467600"/>
              <a:gd name="connsiteY874" fmla="*/ 1817686 h 6858000"/>
              <a:gd name="connsiteX875" fmla="*/ 6537433 w 7467600"/>
              <a:gd name="connsiteY875" fmla="*/ 1907790 h 6858000"/>
              <a:gd name="connsiteX876" fmla="*/ 6550221 w 7467600"/>
              <a:gd name="connsiteY876" fmla="*/ 1910729 h 6858000"/>
              <a:gd name="connsiteX877" fmla="*/ 6964438 w 7467600"/>
              <a:gd name="connsiteY877" fmla="*/ 2209505 h 6858000"/>
              <a:gd name="connsiteX878" fmla="*/ 7367862 w 7467600"/>
              <a:gd name="connsiteY878" fmla="*/ 2806833 h 6858000"/>
              <a:gd name="connsiteX879" fmla="*/ 7364329 w 7467600"/>
              <a:gd name="connsiteY879" fmla="*/ 2826907 h 6858000"/>
              <a:gd name="connsiteX880" fmla="*/ 7290545 w 7467600"/>
              <a:gd name="connsiteY880" fmla="*/ 2850663 h 6858000"/>
              <a:gd name="connsiteX881" fmla="*/ 6472036 w 7467600"/>
              <a:gd name="connsiteY881" fmla="*/ 1959003 h 6858000"/>
              <a:gd name="connsiteX882" fmla="*/ 5792897 w 7467600"/>
              <a:gd name="connsiteY882" fmla="*/ 1647747 h 6858000"/>
              <a:gd name="connsiteX883" fmla="*/ 5842751 w 7467600"/>
              <a:gd name="connsiteY883" fmla="*/ 1816112 h 6858000"/>
              <a:gd name="connsiteX884" fmla="*/ 5847424 w 7467600"/>
              <a:gd name="connsiteY884" fmla="*/ 1815776 h 6858000"/>
              <a:gd name="connsiteX885" fmla="*/ 6399821 w 7467600"/>
              <a:gd name="connsiteY885" fmla="*/ 2344799 h 6858000"/>
              <a:gd name="connsiteX886" fmla="*/ 6323232 w 7467600"/>
              <a:gd name="connsiteY886" fmla="*/ 2389634 h 6858000"/>
              <a:gd name="connsiteX887" fmla="*/ 5942958 w 7467600"/>
              <a:gd name="connsiteY887" fmla="*/ 2077708 h 6858000"/>
              <a:gd name="connsiteX888" fmla="*/ 5921559 w 7467600"/>
              <a:gd name="connsiteY888" fmla="*/ 2378596 h 6858000"/>
              <a:gd name="connsiteX889" fmla="*/ 5817651 w 7467600"/>
              <a:gd name="connsiteY889" fmla="*/ 3023919 h 6858000"/>
              <a:gd name="connsiteX890" fmla="*/ 5729634 w 7467600"/>
              <a:gd name="connsiteY890" fmla="*/ 3051849 h 6858000"/>
              <a:gd name="connsiteX891" fmla="*/ 5611018 w 7467600"/>
              <a:gd name="connsiteY891" fmla="*/ 2316769 h 6858000"/>
              <a:gd name="connsiteX892" fmla="*/ 5687608 w 7467600"/>
              <a:gd name="connsiteY892" fmla="*/ 2039972 h 6858000"/>
              <a:gd name="connsiteX893" fmla="*/ 5657554 w 7467600"/>
              <a:gd name="connsiteY893" fmla="*/ 1576445 h 6858000"/>
              <a:gd name="connsiteX894" fmla="*/ 5150475 w 7467600"/>
              <a:gd name="connsiteY894" fmla="*/ 1274012 h 6858000"/>
              <a:gd name="connsiteX895" fmla="*/ 5349142 w 7467600"/>
              <a:gd name="connsiteY895" fmla="*/ 2204405 h 6858000"/>
              <a:gd name="connsiteX896" fmla="*/ 5262214 w 7467600"/>
              <a:gd name="connsiteY896" fmla="*/ 2233836 h 6858000"/>
              <a:gd name="connsiteX897" fmla="*/ 4981539 w 7467600"/>
              <a:gd name="connsiteY897" fmla="*/ 1542201 h 6858000"/>
              <a:gd name="connsiteX898" fmla="*/ 4958461 w 7467600"/>
              <a:gd name="connsiteY898" fmla="*/ 1136957 h 6858000"/>
              <a:gd name="connsiteX899" fmla="*/ 4655015 w 7467600"/>
              <a:gd name="connsiteY899" fmla="*/ 891426 h 6858000"/>
              <a:gd name="connsiteX900" fmla="*/ 4348002 w 7467600"/>
              <a:gd name="connsiteY900" fmla="*/ 2205895 h 6858000"/>
              <a:gd name="connsiteX901" fmla="*/ 4262250 w 7467600"/>
              <a:gd name="connsiteY901" fmla="*/ 2219972 h 6858000"/>
              <a:gd name="connsiteX902" fmla="*/ 4550611 w 7467600"/>
              <a:gd name="connsiteY902" fmla="*/ 817540 h 6858000"/>
              <a:gd name="connsiteX903" fmla="*/ 4564418 w 7467600"/>
              <a:gd name="connsiteY903" fmla="*/ 808293 h 6858000"/>
              <a:gd name="connsiteX904" fmla="*/ 4266388 w 7467600"/>
              <a:gd name="connsiteY904" fmla="*/ 500083 h 6858000"/>
              <a:gd name="connsiteX905" fmla="*/ 4032842 w 7467600"/>
              <a:gd name="connsiteY905" fmla="*/ 211809 h 6858000"/>
              <a:gd name="connsiteX906" fmla="*/ 3882765 w 7467600"/>
              <a:gd name="connsiteY906" fmla="*/ 0 h 6858000"/>
              <a:gd name="connsiteX907" fmla="*/ 3721337 w 7467600"/>
              <a:gd name="connsiteY907" fmla="*/ 0 h 6858000"/>
              <a:gd name="connsiteX908" fmla="*/ 3797544 w 7467600"/>
              <a:gd name="connsiteY908" fmla="*/ 0 h 6858000"/>
              <a:gd name="connsiteX909" fmla="*/ 3775734 w 7467600"/>
              <a:gd name="connsiteY909" fmla="*/ 95131 h 6858000"/>
              <a:gd name="connsiteX910" fmla="*/ 3724807 w 7467600"/>
              <a:gd name="connsiteY910" fmla="*/ 272257 h 6858000"/>
              <a:gd name="connsiteX911" fmla="*/ 3726844 w 7467600"/>
              <a:gd name="connsiteY911" fmla="*/ 282988 h 6858000"/>
              <a:gd name="connsiteX912" fmla="*/ 3742664 w 7467600"/>
              <a:gd name="connsiteY912" fmla="*/ 279918 h 6858000"/>
              <a:gd name="connsiteX913" fmla="*/ 4103910 w 7467600"/>
              <a:gd name="connsiteY913" fmla="*/ 1161917 h 6858000"/>
              <a:gd name="connsiteX914" fmla="*/ 4020269 w 7467600"/>
              <a:gd name="connsiteY914" fmla="*/ 1200406 h 6858000"/>
              <a:gd name="connsiteX915" fmla="*/ 3674882 w 7467600"/>
              <a:gd name="connsiteY915" fmla="*/ 488524 h 6858000"/>
              <a:gd name="connsiteX916" fmla="*/ 3132682 w 7467600"/>
              <a:gd name="connsiteY916" fmla="*/ 1072284 h 6858000"/>
              <a:gd name="connsiteX917" fmla="*/ 2716346 w 7467600"/>
              <a:gd name="connsiteY917" fmla="*/ 1276376 h 6858000"/>
              <a:gd name="connsiteX918" fmla="*/ 2716772 w 7467600"/>
              <a:gd name="connsiteY918" fmla="*/ 1255462 h 6858000"/>
              <a:gd name="connsiteX919" fmla="*/ 3471096 w 7467600"/>
              <a:gd name="connsiteY919" fmla="*/ 437072 h 6858000"/>
              <a:gd name="connsiteX920" fmla="*/ 3639057 w 7467600"/>
              <a:gd name="connsiteY920" fmla="*/ 286334 h 6858000"/>
              <a:gd name="connsiteX921" fmla="*/ 3640309 w 7467600"/>
              <a:gd name="connsiteY921" fmla="*/ 284664 h 6858000"/>
              <a:gd name="connsiteX922" fmla="*/ 3646022 w 7467600"/>
              <a:gd name="connsiteY922" fmla="*/ 276711 h 6858000"/>
              <a:gd name="connsiteX923" fmla="*/ 3707943 w 7467600"/>
              <a:gd name="connsiteY923" fmla="*/ 65958 h 6858000"/>
              <a:gd name="connsiteX924" fmla="*/ 3721337 w 7467600"/>
              <a:gd name="connsiteY924" fmla="*/ 0 h 6858000"/>
              <a:gd name="connsiteX925" fmla="*/ 2867960 w 7467600"/>
              <a:gd name="connsiteY925" fmla="*/ 0 h 6858000"/>
              <a:gd name="connsiteX926" fmla="*/ 2926351 w 7467600"/>
              <a:gd name="connsiteY926" fmla="*/ 0 h 6858000"/>
              <a:gd name="connsiteX927" fmla="*/ 2902823 w 7467600"/>
              <a:gd name="connsiteY927" fmla="*/ 262929 h 6858000"/>
              <a:gd name="connsiteX928" fmla="*/ 2940663 w 7467600"/>
              <a:gd name="connsiteY928" fmla="*/ 140884 h 6858000"/>
              <a:gd name="connsiteX929" fmla="*/ 2947039 w 7467600"/>
              <a:gd name="connsiteY929" fmla="*/ 122524 h 6858000"/>
              <a:gd name="connsiteX930" fmla="*/ 2984316 w 7467600"/>
              <a:gd name="connsiteY930" fmla="*/ 0 h 6858000"/>
              <a:gd name="connsiteX931" fmla="*/ 3016114 w 7467600"/>
              <a:gd name="connsiteY931" fmla="*/ 0 h 6858000"/>
              <a:gd name="connsiteX932" fmla="*/ 2979949 w 7467600"/>
              <a:gd name="connsiteY932" fmla="*/ 119274 h 6858000"/>
              <a:gd name="connsiteX933" fmla="*/ 3023879 w 7467600"/>
              <a:gd name="connsiteY933" fmla="*/ 0 h 6858000"/>
              <a:gd name="connsiteX934" fmla="*/ 3105400 w 7467600"/>
              <a:gd name="connsiteY934" fmla="*/ 0 h 6858000"/>
              <a:gd name="connsiteX935" fmla="*/ 3094669 w 7467600"/>
              <a:gd name="connsiteY935" fmla="*/ 30308 h 6858000"/>
              <a:gd name="connsiteX936" fmla="*/ 2901945 w 7467600"/>
              <a:gd name="connsiteY936" fmla="*/ 466538 h 6858000"/>
              <a:gd name="connsiteX937" fmla="*/ 2815209 w 7467600"/>
              <a:gd name="connsiteY937" fmla="*/ 497361 h 6858000"/>
              <a:gd name="connsiteX938" fmla="*/ 2844845 w 7467600"/>
              <a:gd name="connsiteY938" fmla="*/ 127638 h 6858000"/>
              <a:gd name="connsiteX939" fmla="*/ 2867960 w 7467600"/>
              <a:gd name="connsiteY939" fmla="*/ 0 h 6858000"/>
              <a:gd name="connsiteX940" fmla="*/ 1057230 w 7467600"/>
              <a:gd name="connsiteY940" fmla="*/ 0 h 6858000"/>
              <a:gd name="connsiteX941" fmla="*/ 1111003 w 7467600"/>
              <a:gd name="connsiteY941" fmla="*/ 0 h 6858000"/>
              <a:gd name="connsiteX942" fmla="*/ 1125553 w 7467600"/>
              <a:gd name="connsiteY942" fmla="*/ 52588 h 6858000"/>
              <a:gd name="connsiteX943" fmla="*/ 1304276 w 7467600"/>
              <a:gd name="connsiteY943" fmla="*/ 476275 h 6858000"/>
              <a:gd name="connsiteX944" fmla="*/ 1492066 w 7467600"/>
              <a:gd name="connsiteY944" fmla="*/ 886333 h 6858000"/>
              <a:gd name="connsiteX945" fmla="*/ 1423698 w 7467600"/>
              <a:gd name="connsiteY945" fmla="*/ 710817 h 6858000"/>
              <a:gd name="connsiteX946" fmla="*/ 1357609 w 7467600"/>
              <a:gd name="connsiteY946" fmla="*/ 532892 h 6858000"/>
              <a:gd name="connsiteX947" fmla="*/ 1309550 w 7467600"/>
              <a:gd name="connsiteY947" fmla="*/ 374031 h 6858000"/>
              <a:gd name="connsiteX948" fmla="*/ 1193673 w 7467600"/>
              <a:gd name="connsiteY948" fmla="*/ 49533 h 6858000"/>
              <a:gd name="connsiteX949" fmla="*/ 1164391 w 7467600"/>
              <a:gd name="connsiteY949" fmla="*/ 0 h 6858000"/>
              <a:gd name="connsiteX950" fmla="*/ 1200666 w 7467600"/>
              <a:gd name="connsiteY950" fmla="*/ 0 h 6858000"/>
              <a:gd name="connsiteX951" fmla="*/ 1223408 w 7467600"/>
              <a:gd name="connsiteY951" fmla="*/ 38996 h 6858000"/>
              <a:gd name="connsiteX952" fmla="*/ 1339635 w 7467600"/>
              <a:gd name="connsiteY952" fmla="*/ 365517 h 6858000"/>
              <a:gd name="connsiteX953" fmla="*/ 1387469 w 7467600"/>
              <a:gd name="connsiteY953" fmla="*/ 523079 h 6858000"/>
              <a:gd name="connsiteX954" fmla="*/ 1452685 w 7467600"/>
              <a:gd name="connsiteY954" fmla="*/ 699806 h 6858000"/>
              <a:gd name="connsiteX955" fmla="*/ 1492092 w 7467600"/>
              <a:gd name="connsiteY955" fmla="*/ 800424 h 6858000"/>
              <a:gd name="connsiteX956" fmla="*/ 1455302 w 7467600"/>
              <a:gd name="connsiteY956" fmla="*/ 632913 h 6858000"/>
              <a:gd name="connsiteX957" fmla="*/ 1222336 w 7467600"/>
              <a:gd name="connsiteY957" fmla="*/ 9480 h 6858000"/>
              <a:gd name="connsiteX958" fmla="*/ 1214634 w 7467600"/>
              <a:gd name="connsiteY958" fmla="*/ 0 h 6858000"/>
              <a:gd name="connsiteX959" fmla="*/ 1289827 w 7467600"/>
              <a:gd name="connsiteY959" fmla="*/ 0 h 6858000"/>
              <a:gd name="connsiteX960" fmla="*/ 1321076 w 7467600"/>
              <a:gd name="connsiteY960" fmla="*/ 59722 h 6858000"/>
              <a:gd name="connsiteX961" fmla="*/ 1512579 w 7467600"/>
              <a:gd name="connsiteY961" fmla="*/ 626441 h 6858000"/>
              <a:gd name="connsiteX962" fmla="*/ 1506076 w 7467600"/>
              <a:gd name="connsiteY962" fmla="*/ 1089289 h 6858000"/>
              <a:gd name="connsiteX963" fmla="*/ 1486346 w 7467600"/>
              <a:gd name="connsiteY963" fmla="*/ 1079919 h 6858000"/>
              <a:gd name="connsiteX964" fmla="*/ 1070511 w 7467600"/>
              <a:gd name="connsiteY964" fmla="*/ 48609 h 6858000"/>
              <a:gd name="connsiteX965" fmla="*/ 1057230 w 7467600"/>
              <a:gd name="connsiteY965" fmla="*/ 0 h 6858000"/>
              <a:gd name="connsiteX966" fmla="*/ 43151 w 7467600"/>
              <a:gd name="connsiteY966" fmla="*/ 0 h 6858000"/>
              <a:gd name="connsiteX967" fmla="*/ 95283 w 7467600"/>
              <a:gd name="connsiteY967" fmla="*/ 0 h 6858000"/>
              <a:gd name="connsiteX968" fmla="*/ 300708 w 7467600"/>
              <a:gd name="connsiteY968" fmla="*/ 154571 h 6858000"/>
              <a:gd name="connsiteX969" fmla="*/ 530414 w 7467600"/>
              <a:gd name="connsiteY969" fmla="*/ 354673 h 6858000"/>
              <a:gd name="connsiteX970" fmla="*/ 333785 w 7467600"/>
              <a:gd name="connsiteY970" fmla="*/ 161564 h 6858000"/>
              <a:gd name="connsiteX971" fmla="*/ 147005 w 7467600"/>
              <a:gd name="connsiteY971" fmla="*/ 0 h 6858000"/>
              <a:gd name="connsiteX972" fmla="*/ 272509 w 7467600"/>
              <a:gd name="connsiteY972" fmla="*/ 0 h 6858000"/>
              <a:gd name="connsiteX973" fmla="*/ 326276 w 7467600"/>
              <a:gd name="connsiteY973" fmla="*/ 45847 h 6858000"/>
              <a:gd name="connsiteX974" fmla="*/ 823759 w 7467600"/>
              <a:gd name="connsiteY974" fmla="*/ 574145 h 6858000"/>
              <a:gd name="connsiteX975" fmla="*/ 811254 w 7467600"/>
              <a:gd name="connsiteY975" fmla="*/ 665546 h 6858000"/>
              <a:gd name="connsiteX976" fmla="*/ 154042 w 7467600"/>
              <a:gd name="connsiteY976" fmla="*/ 261522 h 6858000"/>
              <a:gd name="connsiteX977" fmla="*/ 13550 w 7467600"/>
              <a:gd name="connsiteY977" fmla="*/ 158423 h 6858000"/>
              <a:gd name="connsiteX978" fmla="*/ 0 w 7467600"/>
              <a:gd name="connsiteY978" fmla="*/ 146618 h 6858000"/>
              <a:gd name="connsiteX979" fmla="*/ 0 w 7467600"/>
              <a:gd name="connsiteY979" fmla="*/ 59161 h 6858000"/>
              <a:gd name="connsiteX980" fmla="*/ 45427 w 7467600"/>
              <a:gd name="connsiteY980" fmla="*/ 101078 h 6858000"/>
              <a:gd name="connsiteX981" fmla="*/ 630103 w 7467600"/>
              <a:gd name="connsiteY981" fmla="*/ 485885 h 6858000"/>
              <a:gd name="connsiteX982" fmla="*/ 532040 w 7467600"/>
              <a:gd name="connsiteY982" fmla="*/ 399359 h 6858000"/>
              <a:gd name="connsiteX983" fmla="*/ 517618 w 7467600"/>
              <a:gd name="connsiteY983" fmla="*/ 385726 h 6858000"/>
              <a:gd name="connsiteX984" fmla="*/ 285074 w 7467600"/>
              <a:gd name="connsiteY984" fmla="*/ 182755 h 6858000"/>
              <a:gd name="connsiteX985" fmla="*/ 43151 w 7467600"/>
              <a:gd name="connsiteY985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1903353 w 7467600"/>
              <a:gd name="connsiteY127" fmla="*/ 5044827 h 6858000"/>
              <a:gd name="connsiteX128" fmla="*/ 1936931 w 7467600"/>
              <a:gd name="connsiteY128" fmla="*/ 5093954 h 6858000"/>
              <a:gd name="connsiteX129" fmla="*/ 2195868 w 7467600"/>
              <a:gd name="connsiteY129" fmla="*/ 5396574 h 6858000"/>
              <a:gd name="connsiteX130" fmla="*/ 2088852 w 7467600"/>
              <a:gd name="connsiteY130" fmla="*/ 5166123 h 6858000"/>
              <a:gd name="connsiteX131" fmla="*/ 1958241 w 7467600"/>
              <a:gd name="connsiteY131" fmla="*/ 5067955 h 6858000"/>
              <a:gd name="connsiteX132" fmla="*/ 1903353 w 7467600"/>
              <a:gd name="connsiteY132" fmla="*/ 5044827 h 6858000"/>
              <a:gd name="connsiteX133" fmla="*/ 1979378 w 7467600"/>
              <a:gd name="connsiteY133" fmla="*/ 4769504 h 6858000"/>
              <a:gd name="connsiteX134" fmla="*/ 2882120 w 7467600"/>
              <a:gd name="connsiteY134" fmla="*/ 5064547 h 6858000"/>
              <a:gd name="connsiteX135" fmla="*/ 2793103 w 7467600"/>
              <a:gd name="connsiteY135" fmla="*/ 5039699 h 6858000"/>
              <a:gd name="connsiteX136" fmla="*/ 2770041 w 7467600"/>
              <a:gd name="connsiteY136" fmla="*/ 5033634 h 6858000"/>
              <a:gd name="connsiteX137" fmla="*/ 1979378 w 7467600"/>
              <a:gd name="connsiteY137" fmla="*/ 4769504 h 6858000"/>
              <a:gd name="connsiteX138" fmla="*/ 1927410 w 7467600"/>
              <a:gd name="connsiteY138" fmla="*/ 4716164 h 6858000"/>
              <a:gd name="connsiteX139" fmla="*/ 1959587 w 7467600"/>
              <a:gd name="connsiteY139" fmla="*/ 4728849 h 6858000"/>
              <a:gd name="connsiteX140" fmla="*/ 2777707 w 7467600"/>
              <a:gd name="connsiteY140" fmla="*/ 5003991 h 6858000"/>
              <a:gd name="connsiteX141" fmla="*/ 2800768 w 7467600"/>
              <a:gd name="connsiteY141" fmla="*/ 5010056 h 6858000"/>
              <a:gd name="connsiteX142" fmla="*/ 2879408 w 7467600"/>
              <a:gd name="connsiteY142" fmla="*/ 5031590 h 6858000"/>
              <a:gd name="connsiteX143" fmla="*/ 2862295 w 7467600"/>
              <a:gd name="connsiteY143" fmla="*/ 5022958 h 6858000"/>
              <a:gd name="connsiteX144" fmla="*/ 2813343 w 7467600"/>
              <a:gd name="connsiteY144" fmla="*/ 4998369 h 6858000"/>
              <a:gd name="connsiteX145" fmla="*/ 2646245 w 7467600"/>
              <a:gd name="connsiteY145" fmla="*/ 4930999 h 6858000"/>
              <a:gd name="connsiteX146" fmla="*/ 1999243 w 7467600"/>
              <a:gd name="connsiteY146" fmla="*/ 4730524 h 6858000"/>
              <a:gd name="connsiteX147" fmla="*/ 1979527 w 7467600"/>
              <a:gd name="connsiteY147" fmla="*/ 4726651 h 6858000"/>
              <a:gd name="connsiteX148" fmla="*/ 1927410 w 7467600"/>
              <a:gd name="connsiteY148" fmla="*/ 4716164 h 6858000"/>
              <a:gd name="connsiteX149" fmla="*/ 1997014 w 7467600"/>
              <a:gd name="connsiteY149" fmla="*/ 4698007 h 6858000"/>
              <a:gd name="connsiteX150" fmla="*/ 2005458 w 7467600"/>
              <a:gd name="connsiteY150" fmla="*/ 4699540 h 6858000"/>
              <a:gd name="connsiteX151" fmla="*/ 2657186 w 7467600"/>
              <a:gd name="connsiteY151" fmla="*/ 4901687 h 6858000"/>
              <a:gd name="connsiteX152" fmla="*/ 2826662 w 7467600"/>
              <a:gd name="connsiteY152" fmla="*/ 4970362 h 6858000"/>
              <a:gd name="connsiteX153" fmla="*/ 2876100 w 7467600"/>
              <a:gd name="connsiteY153" fmla="*/ 4995397 h 6858000"/>
              <a:gd name="connsiteX154" fmla="*/ 3042600 w 7467600"/>
              <a:gd name="connsiteY154" fmla="*/ 5059532 h 6858000"/>
              <a:gd name="connsiteX155" fmla="*/ 1997014 w 7467600"/>
              <a:gd name="connsiteY155" fmla="*/ 4698007 h 6858000"/>
              <a:gd name="connsiteX156" fmla="*/ 2305292 w 7467600"/>
              <a:gd name="connsiteY156" fmla="*/ 4219492 h 6858000"/>
              <a:gd name="connsiteX157" fmla="*/ 3360922 w 7467600"/>
              <a:gd name="connsiteY157" fmla="*/ 4529373 h 6858000"/>
              <a:gd name="connsiteX158" fmla="*/ 3492420 w 7467600"/>
              <a:gd name="connsiteY158" fmla="*/ 4510145 h 6858000"/>
              <a:gd name="connsiteX159" fmla="*/ 3364086 w 7467600"/>
              <a:gd name="connsiteY159" fmla="*/ 4480340 h 6858000"/>
              <a:gd name="connsiteX160" fmla="*/ 3225818 w 7467600"/>
              <a:gd name="connsiteY160" fmla="*/ 4411822 h 6858000"/>
              <a:gd name="connsiteX161" fmla="*/ 3129696 w 7467600"/>
              <a:gd name="connsiteY161" fmla="*/ 4360704 h 6858000"/>
              <a:gd name="connsiteX162" fmla="*/ 2814545 w 7467600"/>
              <a:gd name="connsiteY162" fmla="*/ 4282955 h 6858000"/>
              <a:gd name="connsiteX163" fmla="*/ 2305292 w 7467600"/>
              <a:gd name="connsiteY163" fmla="*/ 4219492 h 6858000"/>
              <a:gd name="connsiteX164" fmla="*/ 2626982 w 7467600"/>
              <a:gd name="connsiteY164" fmla="*/ 4206450 h 6858000"/>
              <a:gd name="connsiteX165" fmla="*/ 2490617 w 7467600"/>
              <a:gd name="connsiteY165" fmla="*/ 4206951 h 6858000"/>
              <a:gd name="connsiteX166" fmla="*/ 2819869 w 7467600"/>
              <a:gd name="connsiteY166" fmla="*/ 4252936 h 6858000"/>
              <a:gd name="connsiteX167" fmla="*/ 3143018 w 7467600"/>
              <a:gd name="connsiteY167" fmla="*/ 4332698 h 6858000"/>
              <a:gd name="connsiteX168" fmla="*/ 3241520 w 7467600"/>
              <a:gd name="connsiteY168" fmla="*/ 4385112 h 6858000"/>
              <a:gd name="connsiteX169" fmla="*/ 3374575 w 7467600"/>
              <a:gd name="connsiteY169" fmla="*/ 4451517 h 6858000"/>
              <a:gd name="connsiteX170" fmla="*/ 3505221 w 7467600"/>
              <a:gd name="connsiteY170" fmla="*/ 4480757 h 6858000"/>
              <a:gd name="connsiteX171" fmla="*/ 2626982 w 7467600"/>
              <a:gd name="connsiteY171" fmla="*/ 4206450 h 6858000"/>
              <a:gd name="connsiteX172" fmla="*/ 1310106 w 7467600"/>
              <a:gd name="connsiteY172" fmla="*/ 3943217 h 6858000"/>
              <a:gd name="connsiteX173" fmla="*/ 854994 w 7467600"/>
              <a:gd name="connsiteY173" fmla="*/ 4399136 h 6858000"/>
              <a:gd name="connsiteX174" fmla="*/ 742462 w 7467600"/>
              <a:gd name="connsiteY174" fmla="*/ 4594648 h 6858000"/>
              <a:gd name="connsiteX175" fmla="*/ 820602 w 7467600"/>
              <a:gd name="connsiteY175" fmla="*/ 4485915 h 6858000"/>
              <a:gd name="connsiteX176" fmla="*/ 878295 w 7467600"/>
              <a:gd name="connsiteY176" fmla="*/ 4403594 h 6858000"/>
              <a:gd name="connsiteX177" fmla="*/ 1240607 w 7467600"/>
              <a:gd name="connsiteY177" fmla="*/ 4010401 h 6858000"/>
              <a:gd name="connsiteX178" fmla="*/ 1310106 w 7467600"/>
              <a:gd name="connsiteY178" fmla="*/ 3943217 h 6858000"/>
              <a:gd name="connsiteX179" fmla="*/ 1423113 w 7467600"/>
              <a:gd name="connsiteY179" fmla="*/ 3874565 h 6858000"/>
              <a:gd name="connsiteX180" fmla="*/ 1260565 w 7467600"/>
              <a:gd name="connsiteY180" fmla="*/ 4031982 h 6858000"/>
              <a:gd name="connsiteX181" fmla="*/ 901900 w 7467600"/>
              <a:gd name="connsiteY181" fmla="*/ 4421236 h 6858000"/>
              <a:gd name="connsiteX182" fmla="*/ 845044 w 7467600"/>
              <a:gd name="connsiteY182" fmla="*/ 4502436 h 6858000"/>
              <a:gd name="connsiteX183" fmla="*/ 685926 w 7467600"/>
              <a:gd name="connsiteY183" fmla="*/ 4703069 h 6858000"/>
              <a:gd name="connsiteX184" fmla="*/ 684248 w 7467600"/>
              <a:gd name="connsiteY184" fmla="*/ 4706721 h 6858000"/>
              <a:gd name="connsiteX185" fmla="*/ 1423113 w 7467600"/>
              <a:gd name="connsiteY185" fmla="*/ 3874565 h 6858000"/>
              <a:gd name="connsiteX186" fmla="*/ 3316479 w 7467600"/>
              <a:gd name="connsiteY186" fmla="*/ 3872136 h 6858000"/>
              <a:gd name="connsiteX187" fmla="*/ 3546806 w 7467600"/>
              <a:gd name="connsiteY187" fmla="*/ 4356139 h 6858000"/>
              <a:gd name="connsiteX188" fmla="*/ 3364433 w 7467600"/>
              <a:gd name="connsiteY188" fmla="*/ 3953121 h 6858000"/>
              <a:gd name="connsiteX189" fmla="*/ 3316479 w 7467600"/>
              <a:gd name="connsiteY189" fmla="*/ 3872136 h 6858000"/>
              <a:gd name="connsiteX190" fmla="*/ 3291335 w 7467600"/>
              <a:gd name="connsiteY190" fmla="*/ 3767420 h 6858000"/>
              <a:gd name="connsiteX191" fmla="*/ 3390805 w 7467600"/>
              <a:gd name="connsiteY191" fmla="*/ 3937163 h 6858000"/>
              <a:gd name="connsiteX192" fmla="*/ 3579062 w 7467600"/>
              <a:gd name="connsiteY192" fmla="*/ 4359040 h 6858000"/>
              <a:gd name="connsiteX193" fmla="*/ 3467355 w 7467600"/>
              <a:gd name="connsiteY193" fmla="*/ 3988130 h 6858000"/>
              <a:gd name="connsiteX194" fmla="*/ 3310753 w 7467600"/>
              <a:gd name="connsiteY194" fmla="*/ 3787140 h 6858000"/>
              <a:gd name="connsiteX195" fmla="*/ 3291335 w 7467600"/>
              <a:gd name="connsiteY195" fmla="*/ 3767420 h 6858000"/>
              <a:gd name="connsiteX196" fmla="*/ 1635889 w 7467600"/>
              <a:gd name="connsiteY196" fmla="*/ 3709494 h 6858000"/>
              <a:gd name="connsiteX197" fmla="*/ 1634800 w 7467600"/>
              <a:gd name="connsiteY197" fmla="*/ 3731111 h 6858000"/>
              <a:gd name="connsiteX198" fmla="*/ 1635889 w 7467600"/>
              <a:gd name="connsiteY198" fmla="*/ 3709494 h 6858000"/>
              <a:gd name="connsiteX199" fmla="*/ 1510397 w 7467600"/>
              <a:gd name="connsiteY199" fmla="*/ 3684705 h 6858000"/>
              <a:gd name="connsiteX200" fmla="*/ 1146550 w 7467600"/>
              <a:gd name="connsiteY200" fmla="*/ 3802012 h 6858000"/>
              <a:gd name="connsiteX201" fmla="*/ 698834 w 7467600"/>
              <a:gd name="connsiteY201" fmla="*/ 3952272 h 6858000"/>
              <a:gd name="connsiteX202" fmla="*/ 34256 w 7467600"/>
              <a:gd name="connsiteY202" fmla="*/ 4347603 h 6858000"/>
              <a:gd name="connsiteX203" fmla="*/ 527241 w 7467600"/>
              <a:gd name="connsiteY203" fmla="*/ 4065078 h 6858000"/>
              <a:gd name="connsiteX204" fmla="*/ 1510397 w 7467600"/>
              <a:gd name="connsiteY204" fmla="*/ 3684705 h 6858000"/>
              <a:gd name="connsiteX205" fmla="*/ 1313114 w 7467600"/>
              <a:gd name="connsiteY205" fmla="*/ 3655216 h 6858000"/>
              <a:gd name="connsiteX206" fmla="*/ 1109304 w 7467600"/>
              <a:gd name="connsiteY206" fmla="*/ 3669030 h 6858000"/>
              <a:gd name="connsiteX207" fmla="*/ 8129 w 7467600"/>
              <a:gd name="connsiteY207" fmla="*/ 4330519 h 6858000"/>
              <a:gd name="connsiteX208" fmla="*/ 687572 w 7467600"/>
              <a:gd name="connsiteY208" fmla="*/ 3925629 h 6858000"/>
              <a:gd name="connsiteX209" fmla="*/ 1138365 w 7467600"/>
              <a:gd name="connsiteY209" fmla="*/ 3774515 h 6858000"/>
              <a:gd name="connsiteX210" fmla="*/ 1505579 w 7467600"/>
              <a:gd name="connsiteY210" fmla="*/ 3655526 h 6858000"/>
              <a:gd name="connsiteX211" fmla="*/ 1313114 w 7467600"/>
              <a:gd name="connsiteY211" fmla="*/ 3655216 h 6858000"/>
              <a:gd name="connsiteX212" fmla="*/ 3655073 w 7467600"/>
              <a:gd name="connsiteY212" fmla="*/ 3650884 h 6858000"/>
              <a:gd name="connsiteX213" fmla="*/ 3989938 w 7467600"/>
              <a:gd name="connsiteY213" fmla="*/ 3991685 h 6858000"/>
              <a:gd name="connsiteX214" fmla="*/ 4393907 w 7467600"/>
              <a:gd name="connsiteY214" fmla="*/ 4261258 h 6858000"/>
              <a:gd name="connsiteX215" fmla="*/ 4648051 w 7467600"/>
              <a:gd name="connsiteY215" fmla="*/ 4374051 h 6858000"/>
              <a:gd name="connsiteX216" fmla="*/ 4383389 w 7467600"/>
              <a:gd name="connsiteY216" fmla="*/ 4184369 h 6858000"/>
              <a:gd name="connsiteX217" fmla="*/ 4165508 w 7467600"/>
              <a:gd name="connsiteY217" fmla="*/ 4035196 h 6858000"/>
              <a:gd name="connsiteX218" fmla="*/ 4068162 w 7467600"/>
              <a:gd name="connsiteY218" fmla="*/ 3953394 h 6858000"/>
              <a:gd name="connsiteX219" fmla="*/ 3981416 w 7467600"/>
              <a:gd name="connsiteY219" fmla="*/ 3880482 h 6858000"/>
              <a:gd name="connsiteX220" fmla="*/ 3800147 w 7467600"/>
              <a:gd name="connsiteY220" fmla="*/ 3749872 h 6858000"/>
              <a:gd name="connsiteX221" fmla="*/ 3655073 w 7467600"/>
              <a:gd name="connsiteY221" fmla="*/ 3650884 h 6858000"/>
              <a:gd name="connsiteX222" fmla="*/ 3670252 w 7467600"/>
              <a:gd name="connsiteY222" fmla="*/ 3622798 h 6858000"/>
              <a:gd name="connsiteX223" fmla="*/ 3817258 w 7467600"/>
              <a:gd name="connsiteY223" fmla="*/ 3723577 h 6858000"/>
              <a:gd name="connsiteX224" fmla="*/ 4000461 w 7467600"/>
              <a:gd name="connsiteY224" fmla="*/ 3855966 h 6858000"/>
              <a:gd name="connsiteX225" fmla="*/ 4088180 w 7467600"/>
              <a:gd name="connsiteY225" fmla="*/ 3929774 h 6858000"/>
              <a:gd name="connsiteX226" fmla="*/ 4184555 w 7467600"/>
              <a:gd name="connsiteY226" fmla="*/ 4010683 h 6858000"/>
              <a:gd name="connsiteX227" fmla="*/ 4399563 w 7467600"/>
              <a:gd name="connsiteY227" fmla="*/ 4158106 h 6858000"/>
              <a:gd name="connsiteX228" fmla="*/ 4684469 w 7467600"/>
              <a:gd name="connsiteY228" fmla="*/ 4364680 h 6858000"/>
              <a:gd name="connsiteX229" fmla="*/ 4690271 w 7467600"/>
              <a:gd name="connsiteY229" fmla="*/ 4370034 h 6858000"/>
              <a:gd name="connsiteX230" fmla="*/ 4136093 w 7467600"/>
              <a:gd name="connsiteY230" fmla="*/ 3858466 h 6858000"/>
              <a:gd name="connsiteX231" fmla="*/ 3670252 w 7467600"/>
              <a:gd name="connsiteY231" fmla="*/ 3622798 h 6858000"/>
              <a:gd name="connsiteX232" fmla="*/ 4440129 w 7467600"/>
              <a:gd name="connsiteY232" fmla="*/ 3448571 h 6858000"/>
              <a:gd name="connsiteX233" fmla="*/ 4856525 w 7467600"/>
              <a:gd name="connsiteY233" fmla="*/ 3915351 h 6858000"/>
              <a:gd name="connsiteX234" fmla="*/ 5059055 w 7467600"/>
              <a:gd name="connsiteY234" fmla="*/ 4108918 h 6858000"/>
              <a:gd name="connsiteX235" fmla="*/ 5290070 w 7467600"/>
              <a:gd name="connsiteY235" fmla="*/ 4263619 h 6858000"/>
              <a:gd name="connsiteX236" fmla="*/ 4834991 w 7467600"/>
              <a:gd name="connsiteY236" fmla="*/ 3830985 h 6858000"/>
              <a:gd name="connsiteX237" fmla="*/ 4440129 w 7467600"/>
              <a:gd name="connsiteY237" fmla="*/ 3448571 h 6858000"/>
              <a:gd name="connsiteX238" fmla="*/ 4441737 w 7467600"/>
              <a:gd name="connsiteY238" fmla="*/ 3399734 h 6858000"/>
              <a:gd name="connsiteX239" fmla="*/ 4431236 w 7467600"/>
              <a:gd name="connsiteY239" fmla="*/ 3400954 h 6858000"/>
              <a:gd name="connsiteX240" fmla="*/ 4557150 w 7467600"/>
              <a:gd name="connsiteY240" fmla="*/ 3510023 h 6858000"/>
              <a:gd name="connsiteX241" fmla="*/ 4856936 w 7467600"/>
              <a:gd name="connsiteY241" fmla="*/ 3809146 h 6858000"/>
              <a:gd name="connsiteX242" fmla="*/ 5111996 w 7467600"/>
              <a:gd name="connsiteY242" fmla="*/ 4065759 h 6858000"/>
              <a:gd name="connsiteX243" fmla="*/ 5388878 w 7467600"/>
              <a:gd name="connsiteY243" fmla="*/ 4300185 h 6858000"/>
              <a:gd name="connsiteX244" fmla="*/ 5425556 w 7467600"/>
              <a:gd name="connsiteY244" fmla="*/ 4308967 h 6858000"/>
              <a:gd name="connsiteX245" fmla="*/ 4943646 w 7467600"/>
              <a:gd name="connsiteY245" fmla="*/ 3822916 h 6858000"/>
              <a:gd name="connsiteX246" fmla="*/ 4594837 w 7467600"/>
              <a:gd name="connsiteY246" fmla="*/ 3532274 h 6858000"/>
              <a:gd name="connsiteX247" fmla="*/ 4441737 w 7467600"/>
              <a:gd name="connsiteY247" fmla="*/ 3399734 h 6858000"/>
              <a:gd name="connsiteX248" fmla="*/ 5425834 w 7467600"/>
              <a:gd name="connsiteY248" fmla="*/ 3162785 h 6858000"/>
              <a:gd name="connsiteX249" fmla="*/ 5401644 w 7467600"/>
              <a:gd name="connsiteY249" fmla="*/ 3617847 h 6858000"/>
              <a:gd name="connsiteX250" fmla="*/ 5467256 w 7467600"/>
              <a:gd name="connsiteY250" fmla="*/ 4175494 h 6858000"/>
              <a:gd name="connsiteX251" fmla="*/ 5448069 w 7467600"/>
              <a:gd name="connsiteY251" fmla="*/ 3567554 h 6858000"/>
              <a:gd name="connsiteX252" fmla="*/ 5425834 w 7467600"/>
              <a:gd name="connsiteY252" fmla="*/ 3162785 h 6858000"/>
              <a:gd name="connsiteX253" fmla="*/ 1318687 w 7467600"/>
              <a:gd name="connsiteY253" fmla="*/ 3113840 h 6858000"/>
              <a:gd name="connsiteX254" fmla="*/ 1066793 w 7467600"/>
              <a:gd name="connsiteY254" fmla="*/ 3212171 h 6858000"/>
              <a:gd name="connsiteX255" fmla="*/ 993319 w 7467600"/>
              <a:gd name="connsiteY255" fmla="*/ 3247648 h 6858000"/>
              <a:gd name="connsiteX256" fmla="*/ 853081 w 7467600"/>
              <a:gd name="connsiteY256" fmla="*/ 3312410 h 6858000"/>
              <a:gd name="connsiteX257" fmla="*/ 805957 w 7467600"/>
              <a:gd name="connsiteY257" fmla="*/ 3330443 h 6858000"/>
              <a:gd name="connsiteX258" fmla="*/ 1318687 w 7467600"/>
              <a:gd name="connsiteY258" fmla="*/ 3113840 h 6858000"/>
              <a:gd name="connsiteX259" fmla="*/ 5453702 w 7467600"/>
              <a:gd name="connsiteY259" fmla="*/ 3090882 h 6858000"/>
              <a:gd name="connsiteX260" fmla="*/ 5480135 w 7467600"/>
              <a:gd name="connsiteY260" fmla="*/ 3565802 h 6858000"/>
              <a:gd name="connsiteX261" fmla="*/ 5499023 w 7467600"/>
              <a:gd name="connsiteY261" fmla="*/ 4166310 h 6858000"/>
              <a:gd name="connsiteX262" fmla="*/ 5547022 w 7467600"/>
              <a:gd name="connsiteY262" fmla="*/ 3607838 h 6858000"/>
              <a:gd name="connsiteX263" fmla="*/ 5515964 w 7467600"/>
              <a:gd name="connsiteY263" fmla="*/ 3378541 h 6858000"/>
              <a:gd name="connsiteX264" fmla="*/ 5453702 w 7467600"/>
              <a:gd name="connsiteY264" fmla="*/ 3090882 h 6858000"/>
              <a:gd name="connsiteX265" fmla="*/ 1238695 w 7467600"/>
              <a:gd name="connsiteY265" fmla="*/ 3076820 h 6858000"/>
              <a:gd name="connsiteX266" fmla="*/ 716371 w 7467600"/>
              <a:gd name="connsiteY266" fmla="*/ 3293249 h 6858000"/>
              <a:gd name="connsiteX267" fmla="*/ 579522 w 7467600"/>
              <a:gd name="connsiteY267" fmla="*/ 3371759 h 6858000"/>
              <a:gd name="connsiteX268" fmla="*/ 600288 w 7467600"/>
              <a:gd name="connsiteY268" fmla="*/ 3365555 h 6858000"/>
              <a:gd name="connsiteX269" fmla="*/ 840692 w 7467600"/>
              <a:gd name="connsiteY269" fmla="*/ 3284921 h 6858000"/>
              <a:gd name="connsiteX270" fmla="*/ 979248 w 7467600"/>
              <a:gd name="connsiteY270" fmla="*/ 3221003 h 6858000"/>
              <a:gd name="connsiteX271" fmla="*/ 1053282 w 7467600"/>
              <a:gd name="connsiteY271" fmla="*/ 3185247 h 6858000"/>
              <a:gd name="connsiteX272" fmla="*/ 1320603 w 7467600"/>
              <a:gd name="connsiteY272" fmla="*/ 3081281 h 6858000"/>
              <a:gd name="connsiteX273" fmla="*/ 1238695 w 7467600"/>
              <a:gd name="connsiteY273" fmla="*/ 3076820 h 6858000"/>
              <a:gd name="connsiteX274" fmla="*/ 5425627 w 7467600"/>
              <a:gd name="connsiteY274" fmla="*/ 2954192 h 6858000"/>
              <a:gd name="connsiteX275" fmla="*/ 5470770 w 7467600"/>
              <a:gd name="connsiteY275" fmla="*/ 3005435 h 6858000"/>
              <a:gd name="connsiteX276" fmla="*/ 5519779 w 7467600"/>
              <a:gd name="connsiteY276" fmla="*/ 4359223 h 6858000"/>
              <a:gd name="connsiteX277" fmla="*/ 5520293 w 7467600"/>
              <a:gd name="connsiteY277" fmla="*/ 4360602 h 6858000"/>
              <a:gd name="connsiteX278" fmla="*/ 5767221 w 7467600"/>
              <a:gd name="connsiteY278" fmla="*/ 4665564 h 6858000"/>
              <a:gd name="connsiteX279" fmla="*/ 6937169 w 7467600"/>
              <a:gd name="connsiteY279" fmla="*/ 4815941 h 6858000"/>
              <a:gd name="connsiteX280" fmla="*/ 6953922 w 7467600"/>
              <a:gd name="connsiteY280" fmla="*/ 4890068 h 6858000"/>
              <a:gd name="connsiteX281" fmla="*/ 6071359 w 7467600"/>
              <a:gd name="connsiteY281" fmla="*/ 4770770 h 6858000"/>
              <a:gd name="connsiteX282" fmla="*/ 6038839 w 7467600"/>
              <a:gd name="connsiteY282" fmla="*/ 4764474 h 6858000"/>
              <a:gd name="connsiteX283" fmla="*/ 6038706 w 7467600"/>
              <a:gd name="connsiteY283" fmla="*/ 4763847 h 6858000"/>
              <a:gd name="connsiteX284" fmla="*/ 6037784 w 7467600"/>
              <a:gd name="connsiteY284" fmla="*/ 4764270 h 6858000"/>
              <a:gd name="connsiteX285" fmla="*/ 6038839 w 7467600"/>
              <a:gd name="connsiteY285" fmla="*/ 4764474 h 6858000"/>
              <a:gd name="connsiteX286" fmla="*/ 6040338 w 7467600"/>
              <a:gd name="connsiteY286" fmla="*/ 4771418 h 6858000"/>
              <a:gd name="connsiteX287" fmla="*/ 6024488 w 7467600"/>
              <a:gd name="connsiteY287" fmla="*/ 4809903 h 6858000"/>
              <a:gd name="connsiteX288" fmla="*/ 5599771 w 7467600"/>
              <a:gd name="connsiteY288" fmla="*/ 5509652 h 6858000"/>
              <a:gd name="connsiteX289" fmla="*/ 5548843 w 7467600"/>
              <a:gd name="connsiteY289" fmla="*/ 5563845 h 6858000"/>
              <a:gd name="connsiteX290" fmla="*/ 5940952 w 7467600"/>
              <a:gd name="connsiteY290" fmla="*/ 6250028 h 6858000"/>
              <a:gd name="connsiteX291" fmla="*/ 6043441 w 7467600"/>
              <a:gd name="connsiteY291" fmla="*/ 6665847 h 6858000"/>
              <a:gd name="connsiteX292" fmla="*/ 6093432 w 7467600"/>
              <a:gd name="connsiteY292" fmla="*/ 6858000 h 6858000"/>
              <a:gd name="connsiteX293" fmla="*/ 6034344 w 7467600"/>
              <a:gd name="connsiteY293" fmla="*/ 6858000 h 6858000"/>
              <a:gd name="connsiteX294" fmla="*/ 6026679 w 7467600"/>
              <a:gd name="connsiteY294" fmla="*/ 6836959 h 6858000"/>
              <a:gd name="connsiteX295" fmla="*/ 5800441 w 7467600"/>
              <a:gd name="connsiteY295" fmla="*/ 6335286 h 6858000"/>
              <a:gd name="connsiteX296" fmla="*/ 5526562 w 7467600"/>
              <a:gd name="connsiteY296" fmla="*/ 5705388 h 6858000"/>
              <a:gd name="connsiteX297" fmla="*/ 5519640 w 7467600"/>
              <a:gd name="connsiteY297" fmla="*/ 5683774 h 6858000"/>
              <a:gd name="connsiteX298" fmla="*/ 5844559 w 7467600"/>
              <a:gd name="connsiteY298" fmla="*/ 6553349 h 6858000"/>
              <a:gd name="connsiteX299" fmla="*/ 5975994 w 7467600"/>
              <a:gd name="connsiteY299" fmla="*/ 6858000 h 6858000"/>
              <a:gd name="connsiteX300" fmla="*/ 5898547 w 7467600"/>
              <a:gd name="connsiteY300" fmla="*/ 6858000 h 6858000"/>
              <a:gd name="connsiteX301" fmla="*/ 5682041 w 7467600"/>
              <a:gd name="connsiteY301" fmla="*/ 6355860 h 6858000"/>
              <a:gd name="connsiteX302" fmla="*/ 5461758 w 7467600"/>
              <a:gd name="connsiteY302" fmla="*/ 5820220 h 6858000"/>
              <a:gd name="connsiteX303" fmla="*/ 5237282 w 7467600"/>
              <a:gd name="connsiteY303" fmla="*/ 6579086 h 6858000"/>
              <a:gd name="connsiteX304" fmla="*/ 5115009 w 7467600"/>
              <a:gd name="connsiteY304" fmla="*/ 6858000 h 6858000"/>
              <a:gd name="connsiteX305" fmla="*/ 5028074 w 7467600"/>
              <a:gd name="connsiteY305" fmla="*/ 6858000 h 6858000"/>
              <a:gd name="connsiteX306" fmla="*/ 5079508 w 7467600"/>
              <a:gd name="connsiteY306" fmla="*/ 6749074 h 6858000"/>
              <a:gd name="connsiteX307" fmla="*/ 5371846 w 7467600"/>
              <a:gd name="connsiteY307" fmla="*/ 5924413 h 6858000"/>
              <a:gd name="connsiteX308" fmla="*/ 5270512 w 7467600"/>
              <a:gd name="connsiteY308" fmla="*/ 6138975 h 6858000"/>
              <a:gd name="connsiteX309" fmla="*/ 5062409 w 7467600"/>
              <a:gd name="connsiteY309" fmla="*/ 6653544 h 6858000"/>
              <a:gd name="connsiteX310" fmla="*/ 5036628 w 7467600"/>
              <a:gd name="connsiteY310" fmla="*/ 6754247 h 6858000"/>
              <a:gd name="connsiteX311" fmla="*/ 5009112 w 7467600"/>
              <a:gd name="connsiteY311" fmla="*/ 6858000 h 6858000"/>
              <a:gd name="connsiteX312" fmla="*/ 4976679 w 7467600"/>
              <a:gd name="connsiteY312" fmla="*/ 6858000 h 6858000"/>
              <a:gd name="connsiteX313" fmla="*/ 5006537 w 7467600"/>
              <a:gd name="connsiteY313" fmla="*/ 6747068 h 6858000"/>
              <a:gd name="connsiteX314" fmla="*/ 5032723 w 7467600"/>
              <a:gd name="connsiteY314" fmla="*/ 6644957 h 6858000"/>
              <a:gd name="connsiteX315" fmla="*/ 5242949 w 7467600"/>
              <a:gd name="connsiteY315" fmla="*/ 6125175 h 6858000"/>
              <a:gd name="connsiteX316" fmla="*/ 5286321 w 7467600"/>
              <a:gd name="connsiteY316" fmla="*/ 6033555 h 6858000"/>
              <a:gd name="connsiteX317" fmla="*/ 5008210 w 7467600"/>
              <a:gd name="connsiteY317" fmla="*/ 6649194 h 6858000"/>
              <a:gd name="connsiteX318" fmla="*/ 4986321 w 7467600"/>
              <a:gd name="connsiteY318" fmla="*/ 6765687 h 6858000"/>
              <a:gd name="connsiteX319" fmla="*/ 4973474 w 7467600"/>
              <a:gd name="connsiteY319" fmla="*/ 6858000 h 6858000"/>
              <a:gd name="connsiteX320" fmla="*/ 4907178 w 7467600"/>
              <a:gd name="connsiteY320" fmla="*/ 6858000 h 6858000"/>
              <a:gd name="connsiteX321" fmla="*/ 4910810 w 7467600"/>
              <a:gd name="connsiteY321" fmla="*/ 6829660 h 6858000"/>
              <a:gd name="connsiteX322" fmla="*/ 4987461 w 7467600"/>
              <a:gd name="connsiteY322" fmla="*/ 6432994 h 6858000"/>
              <a:gd name="connsiteX323" fmla="*/ 5179262 w 7467600"/>
              <a:gd name="connsiteY323" fmla="*/ 6035044 h 6858000"/>
              <a:gd name="connsiteX324" fmla="*/ 4689678 w 7467600"/>
              <a:gd name="connsiteY324" fmla="*/ 6440241 h 6858000"/>
              <a:gd name="connsiteX325" fmla="*/ 4477543 w 7467600"/>
              <a:gd name="connsiteY325" fmla="*/ 6674836 h 6858000"/>
              <a:gd name="connsiteX326" fmla="*/ 4329957 w 7467600"/>
              <a:gd name="connsiteY326" fmla="*/ 6858000 h 6858000"/>
              <a:gd name="connsiteX327" fmla="*/ 4218595 w 7467600"/>
              <a:gd name="connsiteY327" fmla="*/ 6858000 h 6858000"/>
              <a:gd name="connsiteX328" fmla="*/ 4368888 w 7467600"/>
              <a:gd name="connsiteY328" fmla="*/ 6668412 h 6858000"/>
              <a:gd name="connsiteX329" fmla="*/ 4563091 w 7467600"/>
              <a:gd name="connsiteY329" fmla="*/ 6442508 h 6858000"/>
              <a:gd name="connsiteX330" fmla="*/ 5387324 w 7467600"/>
              <a:gd name="connsiteY330" fmla="*/ 5705830 h 6858000"/>
              <a:gd name="connsiteX331" fmla="*/ 5073620 w 7467600"/>
              <a:gd name="connsiteY331" fmla="*/ 5955437 h 6858000"/>
              <a:gd name="connsiteX332" fmla="*/ 4689789 w 7467600"/>
              <a:gd name="connsiteY332" fmla="*/ 6268382 h 6858000"/>
              <a:gd name="connsiteX333" fmla="*/ 4418722 w 7467600"/>
              <a:gd name="connsiteY333" fmla="*/ 6570886 h 6858000"/>
              <a:gd name="connsiteX334" fmla="*/ 4214944 w 7467600"/>
              <a:gd name="connsiteY334" fmla="*/ 6858000 h 6858000"/>
              <a:gd name="connsiteX335" fmla="*/ 4177898 w 7467600"/>
              <a:gd name="connsiteY335" fmla="*/ 6858000 h 6858000"/>
              <a:gd name="connsiteX336" fmla="*/ 4391597 w 7467600"/>
              <a:gd name="connsiteY336" fmla="*/ 6556370 h 6858000"/>
              <a:gd name="connsiteX337" fmla="*/ 4668889 w 7467600"/>
              <a:gd name="connsiteY337" fmla="*/ 6246399 h 6858000"/>
              <a:gd name="connsiteX338" fmla="*/ 5055427 w 7467600"/>
              <a:gd name="connsiteY338" fmla="*/ 5931476 h 6858000"/>
              <a:gd name="connsiteX339" fmla="*/ 5371814 w 7467600"/>
              <a:gd name="connsiteY339" fmla="*/ 5678975 h 6858000"/>
              <a:gd name="connsiteX340" fmla="*/ 4987918 w 7467600"/>
              <a:gd name="connsiteY340" fmla="*/ 5838701 h 6858000"/>
              <a:gd name="connsiteX341" fmla="*/ 4317146 w 7467600"/>
              <a:gd name="connsiteY341" fmla="*/ 6587716 h 6858000"/>
              <a:gd name="connsiteX342" fmla="*/ 4171627 w 7467600"/>
              <a:gd name="connsiteY342" fmla="*/ 6858000 h 6858000"/>
              <a:gd name="connsiteX343" fmla="*/ 4081585 w 7467600"/>
              <a:gd name="connsiteY343" fmla="*/ 6858000 h 6858000"/>
              <a:gd name="connsiteX344" fmla="*/ 4238603 w 7467600"/>
              <a:gd name="connsiteY344" fmla="*/ 6559341 h 6858000"/>
              <a:gd name="connsiteX345" fmla="*/ 4778333 w 7467600"/>
              <a:gd name="connsiteY345" fmla="*/ 5873626 h 6858000"/>
              <a:gd name="connsiteX346" fmla="*/ 5414185 w 7467600"/>
              <a:gd name="connsiteY346" fmla="*/ 5573882 h 6858000"/>
              <a:gd name="connsiteX347" fmla="*/ 5959648 w 7467600"/>
              <a:gd name="connsiteY347" fmla="*/ 4760797 h 6858000"/>
              <a:gd name="connsiteX348" fmla="*/ 5355019 w 7467600"/>
              <a:gd name="connsiteY348" fmla="*/ 4734672 h 6858000"/>
              <a:gd name="connsiteX349" fmla="*/ 5083565 w 7467600"/>
              <a:gd name="connsiteY349" fmla="*/ 5179121 h 6858000"/>
              <a:gd name="connsiteX350" fmla="*/ 4713577 w 7467600"/>
              <a:gd name="connsiteY350" fmla="*/ 5616803 h 6858000"/>
              <a:gd name="connsiteX351" fmla="*/ 3989559 w 7467600"/>
              <a:gd name="connsiteY351" fmla="*/ 6145945 h 6858000"/>
              <a:gd name="connsiteX352" fmla="*/ 3939824 w 7467600"/>
              <a:gd name="connsiteY352" fmla="*/ 6066900 h 6858000"/>
              <a:gd name="connsiteX353" fmla="*/ 4584537 w 7467600"/>
              <a:gd name="connsiteY353" fmla="*/ 5324826 h 6858000"/>
              <a:gd name="connsiteX354" fmla="*/ 5037105 w 7467600"/>
              <a:gd name="connsiteY354" fmla="*/ 5088765 h 6858000"/>
              <a:gd name="connsiteX355" fmla="*/ 5039930 w 7467600"/>
              <a:gd name="connsiteY355" fmla="*/ 5089585 h 6858000"/>
              <a:gd name="connsiteX356" fmla="*/ 5263764 w 7467600"/>
              <a:gd name="connsiteY356" fmla="*/ 4735525 h 6858000"/>
              <a:gd name="connsiteX357" fmla="*/ 4086300 w 7467600"/>
              <a:gd name="connsiteY357" fmla="*/ 4884599 h 6858000"/>
              <a:gd name="connsiteX358" fmla="*/ 4085485 w 7467600"/>
              <a:gd name="connsiteY358" fmla="*/ 4899070 h 6858000"/>
              <a:gd name="connsiteX359" fmla="*/ 3871915 w 7467600"/>
              <a:gd name="connsiteY359" fmla="*/ 5253645 h 6858000"/>
              <a:gd name="connsiteX360" fmla="*/ 3799374 w 7467600"/>
              <a:gd name="connsiteY360" fmla="*/ 5466127 h 6858000"/>
              <a:gd name="connsiteX361" fmla="*/ 3498850 w 7467600"/>
              <a:gd name="connsiteY361" fmla="*/ 6661888 h 6858000"/>
              <a:gd name="connsiteX362" fmla="*/ 3399216 w 7467600"/>
              <a:gd name="connsiteY362" fmla="*/ 6858000 h 6858000"/>
              <a:gd name="connsiteX363" fmla="*/ 3303688 w 7467600"/>
              <a:gd name="connsiteY363" fmla="*/ 6858000 h 6858000"/>
              <a:gd name="connsiteX364" fmla="*/ 3391774 w 7467600"/>
              <a:gd name="connsiteY364" fmla="*/ 6697181 h 6858000"/>
              <a:gd name="connsiteX365" fmla="*/ 3735540 w 7467600"/>
              <a:gd name="connsiteY365" fmla="*/ 5546923 h 6858000"/>
              <a:gd name="connsiteX366" fmla="*/ 3729438 w 7467600"/>
              <a:gd name="connsiteY366" fmla="*/ 5569058 h 6858000"/>
              <a:gd name="connsiteX367" fmla="*/ 3707782 w 7467600"/>
              <a:gd name="connsiteY367" fmla="*/ 5644908 h 6858000"/>
              <a:gd name="connsiteX368" fmla="*/ 3583827 w 7467600"/>
              <a:gd name="connsiteY368" fmla="*/ 6039215 h 6858000"/>
              <a:gd name="connsiteX369" fmla="*/ 3547861 w 7467600"/>
              <a:gd name="connsiteY369" fmla="*/ 6129609 h 6858000"/>
              <a:gd name="connsiteX370" fmla="*/ 3490905 w 7467600"/>
              <a:gd name="connsiteY370" fmla="*/ 6277660 h 6858000"/>
              <a:gd name="connsiteX371" fmla="*/ 3455859 w 7467600"/>
              <a:gd name="connsiteY371" fmla="*/ 6391301 h 6858000"/>
              <a:gd name="connsiteX372" fmla="*/ 3429112 w 7467600"/>
              <a:gd name="connsiteY372" fmla="*/ 6479469 h 6858000"/>
              <a:gd name="connsiteX373" fmla="*/ 3304862 w 7467600"/>
              <a:gd name="connsiteY373" fmla="*/ 6796476 h 6858000"/>
              <a:gd name="connsiteX374" fmla="*/ 3276071 w 7467600"/>
              <a:gd name="connsiteY374" fmla="*/ 6858000 h 6858000"/>
              <a:gd name="connsiteX375" fmla="*/ 3240805 w 7467600"/>
              <a:gd name="connsiteY375" fmla="*/ 6858000 h 6858000"/>
              <a:gd name="connsiteX376" fmla="*/ 3275917 w 7467600"/>
              <a:gd name="connsiteY376" fmla="*/ 6783192 h 6858000"/>
              <a:gd name="connsiteX377" fmla="*/ 3399358 w 7467600"/>
              <a:gd name="connsiteY377" fmla="*/ 6469011 h 6858000"/>
              <a:gd name="connsiteX378" fmla="*/ 3425650 w 7467600"/>
              <a:gd name="connsiteY378" fmla="*/ 6381333 h 6858000"/>
              <a:gd name="connsiteX379" fmla="*/ 3460661 w 7467600"/>
              <a:gd name="connsiteY379" fmla="*/ 6266763 h 6858000"/>
              <a:gd name="connsiteX380" fmla="*/ 3518021 w 7467600"/>
              <a:gd name="connsiteY380" fmla="*/ 6117298 h 6858000"/>
              <a:gd name="connsiteX381" fmla="*/ 3554035 w 7467600"/>
              <a:gd name="connsiteY381" fmla="*/ 6027832 h 6858000"/>
              <a:gd name="connsiteX382" fmla="*/ 3677174 w 7467600"/>
              <a:gd name="connsiteY382" fmla="*/ 5636351 h 6858000"/>
              <a:gd name="connsiteX383" fmla="*/ 3698819 w 7467600"/>
              <a:gd name="connsiteY383" fmla="*/ 5560503 h 6858000"/>
              <a:gd name="connsiteX384" fmla="*/ 3702094 w 7467600"/>
              <a:gd name="connsiteY384" fmla="*/ 5549194 h 6858000"/>
              <a:gd name="connsiteX385" fmla="*/ 3398355 w 7467600"/>
              <a:gd name="connsiteY385" fmla="*/ 6094603 h 6858000"/>
              <a:gd name="connsiteX386" fmla="*/ 3193941 w 7467600"/>
              <a:gd name="connsiteY386" fmla="*/ 6798775 h 6858000"/>
              <a:gd name="connsiteX387" fmla="*/ 3184140 w 7467600"/>
              <a:gd name="connsiteY387" fmla="*/ 6858000 h 6858000"/>
              <a:gd name="connsiteX388" fmla="*/ 3099978 w 7467600"/>
              <a:gd name="connsiteY388" fmla="*/ 6858000 h 6858000"/>
              <a:gd name="connsiteX389" fmla="*/ 3101556 w 7467600"/>
              <a:gd name="connsiteY389" fmla="*/ 6843337 h 6858000"/>
              <a:gd name="connsiteX390" fmla="*/ 3370162 w 7467600"/>
              <a:gd name="connsiteY390" fmla="*/ 5785550 h 6858000"/>
              <a:gd name="connsiteX391" fmla="*/ 3746477 w 7467600"/>
              <a:gd name="connsiteY391" fmla="*/ 5377889 h 6858000"/>
              <a:gd name="connsiteX392" fmla="*/ 3863399 w 7467600"/>
              <a:gd name="connsiteY392" fmla="*/ 5087257 h 6858000"/>
              <a:gd name="connsiteX393" fmla="*/ 3968712 w 7467600"/>
              <a:gd name="connsiteY393" fmla="*/ 4913989 h 6858000"/>
              <a:gd name="connsiteX394" fmla="*/ 2792390 w 7467600"/>
              <a:gd name="connsiteY394" fmla="*/ 5382974 h 6858000"/>
              <a:gd name="connsiteX395" fmla="*/ 2714982 w 7467600"/>
              <a:gd name="connsiteY395" fmla="*/ 5427051 h 6858000"/>
              <a:gd name="connsiteX396" fmla="*/ 2813361 w 7467600"/>
              <a:gd name="connsiteY396" fmla="*/ 6023912 h 6858000"/>
              <a:gd name="connsiteX397" fmla="*/ 2688430 w 7467600"/>
              <a:gd name="connsiteY397" fmla="*/ 6801564 h 6858000"/>
              <a:gd name="connsiteX398" fmla="*/ 2629626 w 7467600"/>
              <a:gd name="connsiteY398" fmla="*/ 6763394 h 6858000"/>
              <a:gd name="connsiteX399" fmla="*/ 2565328 w 7467600"/>
              <a:gd name="connsiteY399" fmla="*/ 5516399 h 6858000"/>
              <a:gd name="connsiteX400" fmla="*/ 1922999 w 7467600"/>
              <a:gd name="connsiteY400" fmla="*/ 5980343 h 6858000"/>
              <a:gd name="connsiteX401" fmla="*/ 1950261 w 7467600"/>
              <a:gd name="connsiteY401" fmla="*/ 6405858 h 6858000"/>
              <a:gd name="connsiteX402" fmla="*/ 2365554 w 7467600"/>
              <a:gd name="connsiteY402" fmla="*/ 6759107 h 6858000"/>
              <a:gd name="connsiteX403" fmla="*/ 2424142 w 7467600"/>
              <a:gd name="connsiteY403" fmla="*/ 6858000 h 6858000"/>
              <a:gd name="connsiteX404" fmla="*/ 2395994 w 7467600"/>
              <a:gd name="connsiteY404" fmla="*/ 6858000 h 6858000"/>
              <a:gd name="connsiteX405" fmla="*/ 2392863 w 7467600"/>
              <a:gd name="connsiteY405" fmla="*/ 6852964 h 6858000"/>
              <a:gd name="connsiteX406" fmla="*/ 2017589 w 7467600"/>
              <a:gd name="connsiteY406" fmla="*/ 6493982 h 6858000"/>
              <a:gd name="connsiteX407" fmla="*/ 2147336 w 7467600"/>
              <a:gd name="connsiteY407" fmla="*/ 6594052 h 6858000"/>
              <a:gd name="connsiteX408" fmla="*/ 2207047 w 7467600"/>
              <a:gd name="connsiteY408" fmla="*/ 6654540 h 6858000"/>
              <a:gd name="connsiteX409" fmla="*/ 2299106 w 7467600"/>
              <a:gd name="connsiteY409" fmla="*/ 6778931 h 6858000"/>
              <a:gd name="connsiteX410" fmla="*/ 2314430 w 7467600"/>
              <a:gd name="connsiteY410" fmla="*/ 6801144 h 6858000"/>
              <a:gd name="connsiteX411" fmla="*/ 2352406 w 7467600"/>
              <a:gd name="connsiteY411" fmla="*/ 6858000 h 6858000"/>
              <a:gd name="connsiteX412" fmla="*/ 2314492 w 7467600"/>
              <a:gd name="connsiteY412" fmla="*/ 6858000 h 6858000"/>
              <a:gd name="connsiteX413" fmla="*/ 2288095 w 7467600"/>
              <a:gd name="connsiteY413" fmla="*/ 6818030 h 6858000"/>
              <a:gd name="connsiteX414" fmla="*/ 2272768 w 7467600"/>
              <a:gd name="connsiteY414" fmla="*/ 6795822 h 6858000"/>
              <a:gd name="connsiteX415" fmla="*/ 2182715 w 7467600"/>
              <a:gd name="connsiteY415" fmla="*/ 6675071 h 6858000"/>
              <a:gd name="connsiteX416" fmla="*/ 2032061 w 7467600"/>
              <a:gd name="connsiteY416" fmla="*/ 6541380 h 6858000"/>
              <a:gd name="connsiteX417" fmla="*/ 2257220 w 7467600"/>
              <a:gd name="connsiteY417" fmla="*/ 6826257 h 6858000"/>
              <a:gd name="connsiteX418" fmla="*/ 2281324 w 7467600"/>
              <a:gd name="connsiteY418" fmla="*/ 6858000 h 6858000"/>
              <a:gd name="connsiteX419" fmla="*/ 2242860 w 7467600"/>
              <a:gd name="connsiteY419" fmla="*/ 6858000 h 6858000"/>
              <a:gd name="connsiteX420" fmla="*/ 2232818 w 7467600"/>
              <a:gd name="connsiteY420" fmla="*/ 6844926 h 6858000"/>
              <a:gd name="connsiteX421" fmla="*/ 1990172 w 7467600"/>
              <a:gd name="connsiteY421" fmla="*/ 6542121 h 6858000"/>
              <a:gd name="connsiteX422" fmla="*/ 2124090 w 7467600"/>
              <a:gd name="connsiteY422" fmla="*/ 6761017 h 6858000"/>
              <a:gd name="connsiteX423" fmla="*/ 2200380 w 7467600"/>
              <a:gd name="connsiteY423" fmla="*/ 6858000 h 6858000"/>
              <a:gd name="connsiteX424" fmla="*/ 2147507 w 7467600"/>
              <a:gd name="connsiteY424" fmla="*/ 6858000 h 6858000"/>
              <a:gd name="connsiteX425" fmla="*/ 2070668 w 7467600"/>
              <a:gd name="connsiteY425" fmla="*/ 6761520 h 6858000"/>
              <a:gd name="connsiteX426" fmla="*/ 1975142 w 7467600"/>
              <a:gd name="connsiteY426" fmla="*/ 6585570 h 6858000"/>
              <a:gd name="connsiteX427" fmla="*/ 2050035 w 7467600"/>
              <a:gd name="connsiteY427" fmla="*/ 6813345 h 6858000"/>
              <a:gd name="connsiteX428" fmla="*/ 2063025 w 7467600"/>
              <a:gd name="connsiteY428" fmla="*/ 6858000 h 6858000"/>
              <a:gd name="connsiteX429" fmla="*/ 2021675 w 7467600"/>
              <a:gd name="connsiteY429" fmla="*/ 6858000 h 6858000"/>
              <a:gd name="connsiteX430" fmla="*/ 2019308 w 7467600"/>
              <a:gd name="connsiteY430" fmla="*/ 6847118 h 6858000"/>
              <a:gd name="connsiteX431" fmla="*/ 1938835 w 7467600"/>
              <a:gd name="connsiteY431" fmla="*/ 6551160 h 6858000"/>
              <a:gd name="connsiteX432" fmla="*/ 1953230 w 7467600"/>
              <a:gd name="connsiteY432" fmla="*/ 6759699 h 6858000"/>
              <a:gd name="connsiteX433" fmla="*/ 1956763 w 7467600"/>
              <a:gd name="connsiteY433" fmla="*/ 6778191 h 6858000"/>
              <a:gd name="connsiteX434" fmla="*/ 1967925 w 7467600"/>
              <a:gd name="connsiteY434" fmla="*/ 6858000 h 6858000"/>
              <a:gd name="connsiteX435" fmla="*/ 1936622 w 7467600"/>
              <a:gd name="connsiteY435" fmla="*/ 6858000 h 6858000"/>
              <a:gd name="connsiteX436" fmla="*/ 1926261 w 7467600"/>
              <a:gd name="connsiteY436" fmla="*/ 6784064 h 6858000"/>
              <a:gd name="connsiteX437" fmla="*/ 1922724 w 7467600"/>
              <a:gd name="connsiteY437" fmla="*/ 6765577 h 6858000"/>
              <a:gd name="connsiteX438" fmla="*/ 1904650 w 7467600"/>
              <a:gd name="connsiteY438" fmla="*/ 6639616 h 6858000"/>
              <a:gd name="connsiteX439" fmla="*/ 1885273 w 7467600"/>
              <a:gd name="connsiteY439" fmla="*/ 6858000 h 6858000"/>
              <a:gd name="connsiteX440" fmla="*/ 1854363 w 7467600"/>
              <a:gd name="connsiteY440" fmla="*/ 6858000 h 6858000"/>
              <a:gd name="connsiteX441" fmla="*/ 1880391 w 7467600"/>
              <a:gd name="connsiteY441" fmla="*/ 6603796 h 6858000"/>
              <a:gd name="connsiteX442" fmla="*/ 1818273 w 7467600"/>
              <a:gd name="connsiteY442" fmla="*/ 6715729 h 6858000"/>
              <a:gd name="connsiteX443" fmla="*/ 1794691 w 7467600"/>
              <a:gd name="connsiteY443" fmla="*/ 6843239 h 6858000"/>
              <a:gd name="connsiteX444" fmla="*/ 1794914 w 7467600"/>
              <a:gd name="connsiteY444" fmla="*/ 6858000 h 6858000"/>
              <a:gd name="connsiteX445" fmla="*/ 1746128 w 7467600"/>
              <a:gd name="connsiteY445" fmla="*/ 6858000 h 6858000"/>
              <a:gd name="connsiteX446" fmla="*/ 1753934 w 7467600"/>
              <a:gd name="connsiteY446" fmla="*/ 6724796 h 6858000"/>
              <a:gd name="connsiteX447" fmla="*/ 1792053 w 7467600"/>
              <a:gd name="connsiteY447" fmla="*/ 6572396 h 6858000"/>
              <a:gd name="connsiteX448" fmla="*/ 1862248 w 7467600"/>
              <a:gd name="connsiteY448" fmla="*/ 6266397 h 6858000"/>
              <a:gd name="connsiteX449" fmla="*/ 1862250 w 7467600"/>
              <a:gd name="connsiteY449" fmla="*/ 6033531 h 6858000"/>
              <a:gd name="connsiteX450" fmla="*/ 1211999 w 7467600"/>
              <a:gd name="connsiteY450" fmla="*/ 6683610 h 6858000"/>
              <a:gd name="connsiteX451" fmla="*/ 1213266 w 7467600"/>
              <a:gd name="connsiteY451" fmla="*/ 6691947 h 6858000"/>
              <a:gd name="connsiteX452" fmla="*/ 1203370 w 7467600"/>
              <a:gd name="connsiteY452" fmla="*/ 6850676 h 6858000"/>
              <a:gd name="connsiteX453" fmla="*/ 1203671 w 7467600"/>
              <a:gd name="connsiteY453" fmla="*/ 6858000 h 6858000"/>
              <a:gd name="connsiteX454" fmla="*/ 1143180 w 7467600"/>
              <a:gd name="connsiteY454" fmla="*/ 6858000 h 6858000"/>
              <a:gd name="connsiteX455" fmla="*/ 1142176 w 7467600"/>
              <a:gd name="connsiteY455" fmla="*/ 6766045 h 6858000"/>
              <a:gd name="connsiteX456" fmla="*/ 1067484 w 7467600"/>
              <a:gd name="connsiteY456" fmla="*/ 6858000 h 6858000"/>
              <a:gd name="connsiteX457" fmla="*/ 953928 w 7467600"/>
              <a:gd name="connsiteY457" fmla="*/ 6858000 h 6858000"/>
              <a:gd name="connsiteX458" fmla="*/ 959715 w 7467600"/>
              <a:gd name="connsiteY458" fmla="*/ 6850185 h 6858000"/>
              <a:gd name="connsiteX459" fmla="*/ 1483788 w 7467600"/>
              <a:gd name="connsiteY459" fmla="*/ 6259174 h 6858000"/>
              <a:gd name="connsiteX460" fmla="*/ 1100671 w 7467600"/>
              <a:gd name="connsiteY460" fmla="*/ 6252137 h 6858000"/>
              <a:gd name="connsiteX461" fmla="*/ 1090144 w 7467600"/>
              <a:gd name="connsiteY461" fmla="*/ 6256748 h 6858000"/>
              <a:gd name="connsiteX462" fmla="*/ 1095872 w 7467600"/>
              <a:gd name="connsiteY462" fmla="*/ 6271892 h 6858000"/>
              <a:gd name="connsiteX463" fmla="*/ 262785 w 7467600"/>
              <a:gd name="connsiteY463" fmla="*/ 6845450 h 6858000"/>
              <a:gd name="connsiteX464" fmla="*/ 209968 w 7467600"/>
              <a:gd name="connsiteY464" fmla="*/ 6770713 h 6858000"/>
              <a:gd name="connsiteX465" fmla="*/ 873460 w 7467600"/>
              <a:gd name="connsiteY465" fmla="*/ 6253768 h 6858000"/>
              <a:gd name="connsiteX466" fmla="*/ 192686 w 7467600"/>
              <a:gd name="connsiteY466" fmla="*/ 5849257 h 6858000"/>
              <a:gd name="connsiteX467" fmla="*/ 4696 w 7467600"/>
              <a:gd name="connsiteY467" fmla="*/ 5697668 h 6858000"/>
              <a:gd name="connsiteX468" fmla="*/ 0 w 7467600"/>
              <a:gd name="connsiteY468" fmla="*/ 5689984 h 6858000"/>
              <a:gd name="connsiteX469" fmla="*/ 0 w 7467600"/>
              <a:gd name="connsiteY469" fmla="*/ 5513472 h 6858000"/>
              <a:gd name="connsiteX470" fmla="*/ 174101 w 7467600"/>
              <a:gd name="connsiteY470" fmla="*/ 5620277 h 6858000"/>
              <a:gd name="connsiteX471" fmla="*/ 891800 w 7467600"/>
              <a:gd name="connsiteY471" fmla="*/ 6036935 h 6858000"/>
              <a:gd name="connsiteX472" fmla="*/ 1072219 w 7467600"/>
              <a:gd name="connsiteY472" fmla="*/ 6169443 h 6858000"/>
              <a:gd name="connsiteX473" fmla="*/ 1074117 w 7467600"/>
              <a:gd name="connsiteY473" fmla="*/ 6170301 h 6858000"/>
              <a:gd name="connsiteX474" fmla="*/ 1083114 w 7467600"/>
              <a:gd name="connsiteY474" fmla="*/ 6174131 h 6858000"/>
              <a:gd name="connsiteX475" fmla="*/ 1543010 w 7467600"/>
              <a:gd name="connsiteY475" fmla="*/ 6191140 h 6858000"/>
              <a:gd name="connsiteX476" fmla="*/ 1551080 w 7467600"/>
              <a:gd name="connsiteY476" fmla="*/ 6195006 h 6858000"/>
              <a:gd name="connsiteX477" fmla="*/ 2345443 w 7467600"/>
              <a:gd name="connsiteY477" fmla="*/ 5549882 h 6858000"/>
              <a:gd name="connsiteX478" fmla="*/ 1721499 w 7467600"/>
              <a:gd name="connsiteY478" fmla="*/ 5599969 h 6858000"/>
              <a:gd name="connsiteX479" fmla="*/ 767716 w 7467600"/>
              <a:gd name="connsiteY479" fmla="*/ 5472768 h 6858000"/>
              <a:gd name="connsiteX480" fmla="*/ 722147 w 7467600"/>
              <a:gd name="connsiteY480" fmla="*/ 5393091 h 6858000"/>
              <a:gd name="connsiteX481" fmla="*/ 1485552 w 7467600"/>
              <a:gd name="connsiteY481" fmla="*/ 5313202 h 6858000"/>
              <a:gd name="connsiteX482" fmla="*/ 2143004 w 7467600"/>
              <a:gd name="connsiteY482" fmla="*/ 5402420 h 6858000"/>
              <a:gd name="connsiteX483" fmla="*/ 1933391 w 7467600"/>
              <a:gd name="connsiteY483" fmla="*/ 5156971 h 6858000"/>
              <a:gd name="connsiteX484" fmla="*/ 1827118 w 7467600"/>
              <a:gd name="connsiteY484" fmla="*/ 4968410 h 6858000"/>
              <a:gd name="connsiteX485" fmla="*/ 1837349 w 7467600"/>
              <a:gd name="connsiteY485" fmla="*/ 4956357 h 6858000"/>
              <a:gd name="connsiteX486" fmla="*/ 2162835 w 7467600"/>
              <a:gd name="connsiteY486" fmla="*/ 5187853 h 6858000"/>
              <a:gd name="connsiteX487" fmla="*/ 2257167 w 7467600"/>
              <a:gd name="connsiteY487" fmla="*/ 5462123 h 6858000"/>
              <a:gd name="connsiteX488" fmla="*/ 2261598 w 7467600"/>
              <a:gd name="connsiteY488" fmla="*/ 5467998 h 6858000"/>
              <a:gd name="connsiteX489" fmla="*/ 2437177 w 7467600"/>
              <a:gd name="connsiteY489" fmla="*/ 5479608 h 6858000"/>
              <a:gd name="connsiteX490" fmla="*/ 2445247 w 7467600"/>
              <a:gd name="connsiteY490" fmla="*/ 5483476 h 6858000"/>
              <a:gd name="connsiteX491" fmla="*/ 2743626 w 7467600"/>
              <a:gd name="connsiteY491" fmla="*/ 5304819 h 6858000"/>
              <a:gd name="connsiteX492" fmla="*/ 3048102 w 7467600"/>
              <a:gd name="connsiteY492" fmla="*/ 5150595 h 6858000"/>
              <a:gd name="connsiteX493" fmla="*/ 1799414 w 7467600"/>
              <a:gd name="connsiteY493" fmla="*/ 4694732 h 6858000"/>
              <a:gd name="connsiteX494" fmla="*/ 1771735 w 7467600"/>
              <a:gd name="connsiteY494" fmla="*/ 4619929 h 6858000"/>
              <a:gd name="connsiteX495" fmla="*/ 3104273 w 7467600"/>
              <a:gd name="connsiteY495" fmla="*/ 5076159 h 6858000"/>
              <a:gd name="connsiteX496" fmla="*/ 3113245 w 7467600"/>
              <a:gd name="connsiteY496" fmla="*/ 5090705 h 6858000"/>
              <a:gd name="connsiteX497" fmla="*/ 3126294 w 7467600"/>
              <a:gd name="connsiteY497" fmla="*/ 5114400 h 6858000"/>
              <a:gd name="connsiteX498" fmla="*/ 3937433 w 7467600"/>
              <a:gd name="connsiteY498" fmla="*/ 4830473 h 6858000"/>
              <a:gd name="connsiteX499" fmla="*/ 3590475 w 7467600"/>
              <a:gd name="connsiteY499" fmla="*/ 4597974 h 6858000"/>
              <a:gd name="connsiteX500" fmla="*/ 3100264 w 7467600"/>
              <a:gd name="connsiteY500" fmla="*/ 4579845 h 6858000"/>
              <a:gd name="connsiteX501" fmla="*/ 2183576 w 7467600"/>
              <a:gd name="connsiteY501" fmla="*/ 4227150 h 6858000"/>
              <a:gd name="connsiteX502" fmla="*/ 2151029 w 7467600"/>
              <a:gd name="connsiteY502" fmla="*/ 4146947 h 6858000"/>
              <a:gd name="connsiteX503" fmla="*/ 3563434 w 7467600"/>
              <a:gd name="connsiteY503" fmla="*/ 4469115 h 6858000"/>
              <a:gd name="connsiteX504" fmla="*/ 3177952 w 7467600"/>
              <a:gd name="connsiteY504" fmla="*/ 3657386 h 6858000"/>
              <a:gd name="connsiteX505" fmla="*/ 3189263 w 7467600"/>
              <a:gd name="connsiteY505" fmla="*/ 3625726 h 6858000"/>
              <a:gd name="connsiteX506" fmla="*/ 3560912 w 7467600"/>
              <a:gd name="connsiteY506" fmla="*/ 4079863 h 6858000"/>
              <a:gd name="connsiteX507" fmla="*/ 3626636 w 7467600"/>
              <a:gd name="connsiteY507" fmla="*/ 4512230 h 6858000"/>
              <a:gd name="connsiteX508" fmla="*/ 3653088 w 7467600"/>
              <a:gd name="connsiteY508" fmla="*/ 4521417 h 6858000"/>
              <a:gd name="connsiteX509" fmla="*/ 3988128 w 7467600"/>
              <a:gd name="connsiteY509" fmla="*/ 4817267 h 6858000"/>
              <a:gd name="connsiteX510" fmla="*/ 4830582 w 7467600"/>
              <a:gd name="connsiteY510" fmla="*/ 4676000 h 6858000"/>
              <a:gd name="connsiteX511" fmla="*/ 4830100 w 7467600"/>
              <a:gd name="connsiteY511" fmla="*/ 4675554 h 6858000"/>
              <a:gd name="connsiteX512" fmla="*/ 4036318 w 7467600"/>
              <a:gd name="connsiteY512" fmla="*/ 4147013 h 6858000"/>
              <a:gd name="connsiteX513" fmla="*/ 3432098 w 7467600"/>
              <a:gd name="connsiteY513" fmla="*/ 3537312 h 6858000"/>
              <a:gd name="connsiteX514" fmla="*/ 3446761 w 7467600"/>
              <a:gd name="connsiteY514" fmla="*/ 3461278 h 6858000"/>
              <a:gd name="connsiteX515" fmla="*/ 4419733 w 7467600"/>
              <a:gd name="connsiteY515" fmla="*/ 3963555 h 6858000"/>
              <a:gd name="connsiteX516" fmla="*/ 4781371 w 7467600"/>
              <a:gd name="connsiteY516" fmla="*/ 4458604 h 6858000"/>
              <a:gd name="connsiteX517" fmla="*/ 4780440 w 7467600"/>
              <a:gd name="connsiteY517" fmla="*/ 4470290 h 6858000"/>
              <a:gd name="connsiteX518" fmla="*/ 4898954 w 7467600"/>
              <a:gd name="connsiteY518" fmla="*/ 4662092 h 6858000"/>
              <a:gd name="connsiteX519" fmla="*/ 4900699 w 7467600"/>
              <a:gd name="connsiteY519" fmla="*/ 4670867 h 6858000"/>
              <a:gd name="connsiteX520" fmla="*/ 5714511 w 7467600"/>
              <a:gd name="connsiteY520" fmla="*/ 4663483 h 6858000"/>
              <a:gd name="connsiteX521" fmla="*/ 5464793 w 7467600"/>
              <a:gd name="connsiteY521" fmla="*/ 4393556 h 6858000"/>
              <a:gd name="connsiteX522" fmla="*/ 5461897 w 7467600"/>
              <a:gd name="connsiteY522" fmla="*/ 4390879 h 6858000"/>
              <a:gd name="connsiteX523" fmla="*/ 4294126 w 7467600"/>
              <a:gd name="connsiteY523" fmla="*/ 3303048 h 6858000"/>
              <a:gd name="connsiteX524" fmla="*/ 4305321 w 7467600"/>
              <a:gd name="connsiteY524" fmla="*/ 3256953 h 6858000"/>
              <a:gd name="connsiteX525" fmla="*/ 4949299 w 7467600"/>
              <a:gd name="connsiteY525" fmla="*/ 3766336 h 6858000"/>
              <a:gd name="connsiteX526" fmla="*/ 5291452 w 7467600"/>
              <a:gd name="connsiteY526" fmla="*/ 4076801 h 6858000"/>
              <a:gd name="connsiteX527" fmla="*/ 5434998 w 7467600"/>
              <a:gd name="connsiteY527" fmla="*/ 4254100 h 6858000"/>
              <a:gd name="connsiteX528" fmla="*/ 5351015 w 7467600"/>
              <a:gd name="connsiteY528" fmla="*/ 3760989 h 6858000"/>
              <a:gd name="connsiteX529" fmla="*/ 5413780 w 7467600"/>
              <a:gd name="connsiteY529" fmla="*/ 2966265 h 6858000"/>
              <a:gd name="connsiteX530" fmla="*/ 5425627 w 7467600"/>
              <a:gd name="connsiteY530" fmla="*/ 2954192 h 6858000"/>
              <a:gd name="connsiteX531" fmla="*/ 6604735 w 7467600"/>
              <a:gd name="connsiteY531" fmla="*/ 2041381 h 6858000"/>
              <a:gd name="connsiteX532" fmla="*/ 7204487 w 7467600"/>
              <a:gd name="connsiteY532" fmla="*/ 2742112 h 6858000"/>
              <a:gd name="connsiteX533" fmla="*/ 7131592 w 7467600"/>
              <a:gd name="connsiteY533" fmla="*/ 2672096 h 6858000"/>
              <a:gd name="connsiteX534" fmla="*/ 6996344 w 7467600"/>
              <a:gd name="connsiteY534" fmla="*/ 2518310 h 6858000"/>
              <a:gd name="connsiteX535" fmla="*/ 6735495 w 7467600"/>
              <a:gd name="connsiteY535" fmla="*/ 2196890 h 6858000"/>
              <a:gd name="connsiteX536" fmla="*/ 6721901 w 7467600"/>
              <a:gd name="connsiteY536" fmla="*/ 2179274 h 6858000"/>
              <a:gd name="connsiteX537" fmla="*/ 6604735 w 7467600"/>
              <a:gd name="connsiteY537" fmla="*/ 2041381 h 6858000"/>
              <a:gd name="connsiteX538" fmla="*/ 6591670 w 7467600"/>
              <a:gd name="connsiteY538" fmla="*/ 1988277 h 6858000"/>
              <a:gd name="connsiteX539" fmla="*/ 6747349 w 7467600"/>
              <a:gd name="connsiteY539" fmla="*/ 2160069 h 6858000"/>
              <a:gd name="connsiteX540" fmla="*/ 6760943 w 7467600"/>
              <a:gd name="connsiteY540" fmla="*/ 2177686 h 6858000"/>
              <a:gd name="connsiteX541" fmla="*/ 7021065 w 7467600"/>
              <a:gd name="connsiteY541" fmla="*/ 2498102 h 6858000"/>
              <a:gd name="connsiteX542" fmla="*/ 7155223 w 7467600"/>
              <a:gd name="connsiteY542" fmla="*/ 2650386 h 6858000"/>
              <a:gd name="connsiteX543" fmla="*/ 7203167 w 7467600"/>
              <a:gd name="connsiteY543" fmla="*/ 2697288 h 6858000"/>
              <a:gd name="connsiteX544" fmla="*/ 6937703 w 7467600"/>
              <a:gd name="connsiteY544" fmla="*/ 2321981 h 6858000"/>
              <a:gd name="connsiteX545" fmla="*/ 6591670 w 7467600"/>
              <a:gd name="connsiteY545" fmla="*/ 1988277 h 6858000"/>
              <a:gd name="connsiteX546" fmla="*/ 5798671 w 7467600"/>
              <a:gd name="connsiteY546" fmla="*/ 1981601 h 6858000"/>
              <a:gd name="connsiteX547" fmla="*/ 5754709 w 7467600"/>
              <a:gd name="connsiteY547" fmla="*/ 2071454 h 6858000"/>
              <a:gd name="connsiteX548" fmla="*/ 5763044 w 7467600"/>
              <a:gd name="connsiteY548" fmla="*/ 2842206 h 6858000"/>
              <a:gd name="connsiteX549" fmla="*/ 5764974 w 7467600"/>
              <a:gd name="connsiteY549" fmla="*/ 2799609 h 6858000"/>
              <a:gd name="connsiteX550" fmla="*/ 5767665 w 7467600"/>
              <a:gd name="connsiteY550" fmla="*/ 2666409 h 6858000"/>
              <a:gd name="connsiteX551" fmla="*/ 5763055 w 7467600"/>
              <a:gd name="connsiteY551" fmla="*/ 2579705 h 6858000"/>
              <a:gd name="connsiteX552" fmla="*/ 5758079 w 7467600"/>
              <a:gd name="connsiteY552" fmla="*/ 2492508 h 6858000"/>
              <a:gd name="connsiteX553" fmla="*/ 5779325 w 7467600"/>
              <a:gd name="connsiteY553" fmla="*/ 2197069 h 6858000"/>
              <a:gd name="connsiteX554" fmla="*/ 5798671 w 7467600"/>
              <a:gd name="connsiteY554" fmla="*/ 1981601 h 6858000"/>
              <a:gd name="connsiteX555" fmla="*/ 5829202 w 7467600"/>
              <a:gd name="connsiteY555" fmla="*/ 1971679 h 6858000"/>
              <a:gd name="connsiteX556" fmla="*/ 5809558 w 7467600"/>
              <a:gd name="connsiteY556" fmla="*/ 2198043 h 6858000"/>
              <a:gd name="connsiteX557" fmla="*/ 5788653 w 7467600"/>
              <a:gd name="connsiteY557" fmla="*/ 2489430 h 6858000"/>
              <a:gd name="connsiteX558" fmla="*/ 5793439 w 7467600"/>
              <a:gd name="connsiteY558" fmla="*/ 2575235 h 6858000"/>
              <a:gd name="connsiteX559" fmla="*/ 5796837 w 7467600"/>
              <a:gd name="connsiteY559" fmla="*/ 2637633 h 6858000"/>
              <a:gd name="connsiteX560" fmla="*/ 5818614 w 7467600"/>
              <a:gd name="connsiteY560" fmla="*/ 2473055 h 6858000"/>
              <a:gd name="connsiteX561" fmla="*/ 5829202 w 7467600"/>
              <a:gd name="connsiteY561" fmla="*/ 1971679 h 6858000"/>
              <a:gd name="connsiteX562" fmla="*/ 5911389 w 7467600"/>
              <a:gd name="connsiteY562" fmla="*/ 1898371 h 6858000"/>
              <a:gd name="connsiteX563" fmla="*/ 6237627 w 7467600"/>
              <a:gd name="connsiteY563" fmla="*/ 2231921 h 6858000"/>
              <a:gd name="connsiteX564" fmla="*/ 5911389 w 7467600"/>
              <a:gd name="connsiteY564" fmla="*/ 1898371 h 6858000"/>
              <a:gd name="connsiteX565" fmla="*/ 6944437 w 7467600"/>
              <a:gd name="connsiteY565" fmla="*/ 1575402 h 6858000"/>
              <a:gd name="connsiteX566" fmla="*/ 6304730 w 7467600"/>
              <a:gd name="connsiteY566" fmla="*/ 1766654 h 6858000"/>
              <a:gd name="connsiteX567" fmla="*/ 6944437 w 7467600"/>
              <a:gd name="connsiteY567" fmla="*/ 1575402 h 6858000"/>
              <a:gd name="connsiteX568" fmla="*/ 7019523 w 7467600"/>
              <a:gd name="connsiteY568" fmla="*/ 1519450 h 6858000"/>
              <a:gd name="connsiteX569" fmla="*/ 6298091 w 7467600"/>
              <a:gd name="connsiteY569" fmla="*/ 1737122 h 6858000"/>
              <a:gd name="connsiteX570" fmla="*/ 7019523 w 7467600"/>
              <a:gd name="connsiteY570" fmla="*/ 1519450 h 6858000"/>
              <a:gd name="connsiteX571" fmla="*/ 2399523 w 7467600"/>
              <a:gd name="connsiteY571" fmla="*/ 1428234 h 6858000"/>
              <a:gd name="connsiteX572" fmla="*/ 2224982 w 7467600"/>
              <a:gd name="connsiteY572" fmla="*/ 1826201 h 6858000"/>
              <a:gd name="connsiteX573" fmla="*/ 2096099 w 7467600"/>
              <a:gd name="connsiteY573" fmla="*/ 2345900 h 6858000"/>
              <a:gd name="connsiteX574" fmla="*/ 2283317 w 7467600"/>
              <a:gd name="connsiteY574" fmla="*/ 1796925 h 6858000"/>
              <a:gd name="connsiteX575" fmla="*/ 2399523 w 7467600"/>
              <a:gd name="connsiteY575" fmla="*/ 1428234 h 6858000"/>
              <a:gd name="connsiteX576" fmla="*/ 2448558 w 7467600"/>
              <a:gd name="connsiteY576" fmla="*/ 1373435 h 6858000"/>
              <a:gd name="connsiteX577" fmla="*/ 2312521 w 7467600"/>
              <a:gd name="connsiteY577" fmla="*/ 1806140 h 6858000"/>
              <a:gd name="connsiteX578" fmla="*/ 2127533 w 7467600"/>
              <a:gd name="connsiteY578" fmla="*/ 2348380 h 6858000"/>
              <a:gd name="connsiteX579" fmla="*/ 2358080 w 7467600"/>
              <a:gd name="connsiteY579" fmla="*/ 1866134 h 6858000"/>
              <a:gd name="connsiteX580" fmla="*/ 2407436 w 7467600"/>
              <a:gd name="connsiteY580" fmla="*/ 1651070 h 6858000"/>
              <a:gd name="connsiteX581" fmla="*/ 2448558 w 7467600"/>
              <a:gd name="connsiteY581" fmla="*/ 1373435 h 6858000"/>
              <a:gd name="connsiteX582" fmla="*/ 278707 w 7467600"/>
              <a:gd name="connsiteY582" fmla="*/ 1352270 h 6858000"/>
              <a:gd name="connsiteX583" fmla="*/ 321570 w 7467600"/>
              <a:gd name="connsiteY583" fmla="*/ 1861610 h 6858000"/>
              <a:gd name="connsiteX584" fmla="*/ 294281 w 7467600"/>
              <a:gd name="connsiteY584" fmla="*/ 1440658 h 6858000"/>
              <a:gd name="connsiteX585" fmla="*/ 278707 w 7467600"/>
              <a:gd name="connsiteY585" fmla="*/ 1352270 h 6858000"/>
              <a:gd name="connsiteX586" fmla="*/ 1423821 w 7467600"/>
              <a:gd name="connsiteY586" fmla="*/ 1351958 h 6858000"/>
              <a:gd name="connsiteX587" fmla="*/ 1638521 w 7467600"/>
              <a:gd name="connsiteY587" fmla="*/ 1908470 h 6858000"/>
              <a:gd name="connsiteX588" fmla="*/ 1754199 w 7467600"/>
              <a:gd name="connsiteY588" fmla="*/ 2149284 h 6858000"/>
              <a:gd name="connsiteX589" fmla="*/ 1908359 w 7467600"/>
              <a:gd name="connsiteY589" fmla="*/ 2364988 h 6858000"/>
              <a:gd name="connsiteX590" fmla="*/ 1647661 w 7467600"/>
              <a:gd name="connsiteY590" fmla="*/ 1825945 h 6858000"/>
              <a:gd name="connsiteX591" fmla="*/ 1423821 w 7467600"/>
              <a:gd name="connsiteY591" fmla="*/ 1351958 h 6858000"/>
              <a:gd name="connsiteX592" fmla="*/ 1431890 w 7467600"/>
              <a:gd name="connsiteY592" fmla="*/ 1306475 h 6858000"/>
              <a:gd name="connsiteX593" fmla="*/ 1507597 w 7467600"/>
              <a:gd name="connsiteY593" fmla="*/ 1446132 h 6858000"/>
              <a:gd name="connsiteX594" fmla="*/ 1674586 w 7467600"/>
              <a:gd name="connsiteY594" fmla="*/ 1813832 h 6858000"/>
              <a:gd name="connsiteX595" fmla="*/ 1815950 w 7467600"/>
              <a:gd name="connsiteY595" fmla="*/ 2128564 h 6858000"/>
              <a:gd name="connsiteX596" fmla="*/ 1984242 w 7467600"/>
              <a:gd name="connsiteY596" fmla="*/ 2430829 h 6858000"/>
              <a:gd name="connsiteX597" fmla="*/ 2014023 w 7467600"/>
              <a:gd name="connsiteY597" fmla="*/ 2450995 h 6858000"/>
              <a:gd name="connsiteX598" fmla="*/ 1747337 w 7467600"/>
              <a:gd name="connsiteY598" fmla="*/ 1855264 h 6858000"/>
              <a:gd name="connsiteX599" fmla="*/ 1533749 w 7467600"/>
              <a:gd name="connsiteY599" fmla="*/ 1478656 h 6858000"/>
              <a:gd name="connsiteX600" fmla="*/ 1431890 w 7467600"/>
              <a:gd name="connsiteY600" fmla="*/ 1306475 h 6858000"/>
              <a:gd name="connsiteX601" fmla="*/ 5052692 w 7467600"/>
              <a:gd name="connsiteY601" fmla="*/ 1292994 h 6858000"/>
              <a:gd name="connsiteX602" fmla="*/ 5200661 w 7467600"/>
              <a:gd name="connsiteY602" fmla="*/ 1635186 h 6858000"/>
              <a:gd name="connsiteX603" fmla="*/ 5297138 w 7467600"/>
              <a:gd name="connsiteY603" fmla="*/ 1906351 h 6858000"/>
              <a:gd name="connsiteX604" fmla="*/ 5052692 w 7467600"/>
              <a:gd name="connsiteY604" fmla="*/ 1292994 h 6858000"/>
              <a:gd name="connsiteX605" fmla="*/ 5009948 w 7467600"/>
              <a:gd name="connsiteY605" fmla="*/ 1273619 h 6858000"/>
              <a:gd name="connsiteX606" fmla="*/ 5121777 w 7467600"/>
              <a:gd name="connsiteY606" fmla="*/ 1654213 h 6858000"/>
              <a:gd name="connsiteX607" fmla="*/ 5293545 w 7467600"/>
              <a:gd name="connsiteY607" fmla="*/ 2072247 h 6858000"/>
              <a:gd name="connsiteX608" fmla="*/ 5294042 w 7467600"/>
              <a:gd name="connsiteY608" fmla="*/ 2065019 h 6858000"/>
              <a:gd name="connsiteX609" fmla="*/ 5171936 w 7467600"/>
              <a:gd name="connsiteY609" fmla="*/ 1647613 h 6858000"/>
              <a:gd name="connsiteX610" fmla="*/ 5009948 w 7467600"/>
              <a:gd name="connsiteY610" fmla="*/ 1273619 h 6858000"/>
              <a:gd name="connsiteX611" fmla="*/ 655236 w 7467600"/>
              <a:gd name="connsiteY611" fmla="*/ 1268632 h 6858000"/>
              <a:gd name="connsiteX612" fmla="*/ 839521 w 7467600"/>
              <a:gd name="connsiteY612" fmla="*/ 1685315 h 6858000"/>
              <a:gd name="connsiteX613" fmla="*/ 1109416 w 7467600"/>
              <a:gd name="connsiteY613" fmla="*/ 2061663 h 6858000"/>
              <a:gd name="connsiteX614" fmla="*/ 1298300 w 7467600"/>
              <a:gd name="connsiteY614" fmla="*/ 2247742 h 6858000"/>
              <a:gd name="connsiteX615" fmla="*/ 1125871 w 7467600"/>
              <a:gd name="connsiteY615" fmla="*/ 1989513 h 6858000"/>
              <a:gd name="connsiteX616" fmla="*/ 981574 w 7467600"/>
              <a:gd name="connsiteY616" fmla="*/ 1783157 h 6858000"/>
              <a:gd name="connsiteX617" fmla="*/ 922198 w 7467600"/>
              <a:gd name="connsiteY617" fmla="*/ 1677437 h 6858000"/>
              <a:gd name="connsiteX618" fmla="*/ 869293 w 7467600"/>
              <a:gd name="connsiteY618" fmla="*/ 1583214 h 6858000"/>
              <a:gd name="connsiteX619" fmla="*/ 751431 w 7467600"/>
              <a:gd name="connsiteY619" fmla="*/ 1405731 h 6858000"/>
              <a:gd name="connsiteX620" fmla="*/ 655236 w 7467600"/>
              <a:gd name="connsiteY620" fmla="*/ 1268632 h 6858000"/>
              <a:gd name="connsiteX621" fmla="*/ 6516292 w 7467600"/>
              <a:gd name="connsiteY621" fmla="*/ 1263064 h 6858000"/>
              <a:gd name="connsiteX622" fmla="*/ 5736320 w 7467600"/>
              <a:gd name="connsiteY622" fmla="*/ 1501803 h 6858000"/>
              <a:gd name="connsiteX623" fmla="*/ 6516292 w 7467600"/>
              <a:gd name="connsiteY623" fmla="*/ 1263064 h 6858000"/>
              <a:gd name="connsiteX624" fmla="*/ 291466 w 7467600"/>
              <a:gd name="connsiteY624" fmla="*/ 1250369 h 6858000"/>
              <a:gd name="connsiteX625" fmla="*/ 323180 w 7467600"/>
              <a:gd name="connsiteY625" fmla="*/ 1435283 h 6858000"/>
              <a:gd name="connsiteX626" fmla="*/ 349381 w 7467600"/>
              <a:gd name="connsiteY626" fmla="*/ 1875041 h 6858000"/>
              <a:gd name="connsiteX627" fmla="*/ 374363 w 7467600"/>
              <a:gd name="connsiteY627" fmla="*/ 1506494 h 6858000"/>
              <a:gd name="connsiteX628" fmla="*/ 302168 w 7467600"/>
              <a:gd name="connsiteY628" fmla="*/ 1274495 h 6858000"/>
              <a:gd name="connsiteX629" fmla="*/ 291466 w 7467600"/>
              <a:gd name="connsiteY629" fmla="*/ 1250369 h 6858000"/>
              <a:gd name="connsiteX630" fmla="*/ 678222 w 7467600"/>
              <a:gd name="connsiteY630" fmla="*/ 1248670 h 6858000"/>
              <a:gd name="connsiteX631" fmla="*/ 775536 w 7467600"/>
              <a:gd name="connsiteY631" fmla="*/ 1388015 h 6858000"/>
              <a:gd name="connsiteX632" fmla="*/ 894529 w 7467600"/>
              <a:gd name="connsiteY632" fmla="*/ 1567739 h 6858000"/>
              <a:gd name="connsiteX633" fmla="*/ 948000 w 7467600"/>
              <a:gd name="connsiteY633" fmla="*/ 1663088 h 6858000"/>
              <a:gd name="connsiteX634" fmla="*/ 1006812 w 7467600"/>
              <a:gd name="connsiteY634" fmla="*/ 1767683 h 6858000"/>
              <a:gd name="connsiteX635" fmla="*/ 1149133 w 7467600"/>
              <a:gd name="connsiteY635" fmla="*/ 1971513 h 6858000"/>
              <a:gd name="connsiteX636" fmla="*/ 1333952 w 7467600"/>
              <a:gd name="connsiteY636" fmla="*/ 2251620 h 6858000"/>
              <a:gd name="connsiteX637" fmla="*/ 1337329 w 7467600"/>
              <a:gd name="connsiteY637" fmla="*/ 2258350 h 6858000"/>
              <a:gd name="connsiteX638" fmla="*/ 1014726 w 7467600"/>
              <a:gd name="connsiteY638" fmla="*/ 1615556 h 6858000"/>
              <a:gd name="connsiteX639" fmla="*/ 678222 w 7467600"/>
              <a:gd name="connsiteY639" fmla="*/ 1248670 h 6858000"/>
              <a:gd name="connsiteX640" fmla="*/ 6691602 w 7467600"/>
              <a:gd name="connsiteY640" fmla="*/ 1140573 h 6858000"/>
              <a:gd name="connsiteX641" fmla="*/ 6571100 w 7467600"/>
              <a:gd name="connsiteY641" fmla="*/ 1183662 h 6858000"/>
              <a:gd name="connsiteX642" fmla="*/ 6241687 w 7467600"/>
              <a:gd name="connsiteY642" fmla="*/ 1257600 h 6858000"/>
              <a:gd name="connsiteX643" fmla="*/ 5693009 w 7467600"/>
              <a:gd name="connsiteY643" fmla="*/ 1478256 h 6858000"/>
              <a:gd name="connsiteX644" fmla="*/ 6548420 w 7467600"/>
              <a:gd name="connsiteY644" fmla="*/ 1214599 h 6858000"/>
              <a:gd name="connsiteX645" fmla="*/ 6605473 w 7467600"/>
              <a:gd name="connsiteY645" fmla="*/ 1184686 h 6858000"/>
              <a:gd name="connsiteX646" fmla="*/ 6691602 w 7467600"/>
              <a:gd name="connsiteY646" fmla="*/ 1140573 h 6858000"/>
              <a:gd name="connsiteX647" fmla="*/ 4002475 w 7467600"/>
              <a:gd name="connsiteY647" fmla="*/ 1037802 h 6858000"/>
              <a:gd name="connsiteX648" fmla="*/ 4000324 w 7467600"/>
              <a:gd name="connsiteY648" fmla="*/ 1039362 h 6858000"/>
              <a:gd name="connsiteX649" fmla="*/ 4002862 w 7467600"/>
              <a:gd name="connsiteY649" fmla="*/ 1042866 h 6858000"/>
              <a:gd name="connsiteX650" fmla="*/ 4002475 w 7467600"/>
              <a:gd name="connsiteY650" fmla="*/ 1037802 h 6858000"/>
              <a:gd name="connsiteX651" fmla="*/ 506322 w 7467600"/>
              <a:gd name="connsiteY651" fmla="*/ 1020997 h 6858000"/>
              <a:gd name="connsiteX652" fmla="*/ 533068 w 7467600"/>
              <a:gd name="connsiteY652" fmla="*/ 1029409 h 6858000"/>
              <a:gd name="connsiteX653" fmla="*/ 1232525 w 7467600"/>
              <a:gd name="connsiteY653" fmla="*/ 1804675 h 6858000"/>
              <a:gd name="connsiteX654" fmla="*/ 1388858 w 7467600"/>
              <a:gd name="connsiteY654" fmla="*/ 2368011 h 6858000"/>
              <a:gd name="connsiteX655" fmla="*/ 1384098 w 7467600"/>
              <a:gd name="connsiteY655" fmla="*/ 2378125 h 6858000"/>
              <a:gd name="connsiteX656" fmla="*/ 1425393 w 7467600"/>
              <a:gd name="connsiteY656" fmla="*/ 2589124 h 6858000"/>
              <a:gd name="connsiteX657" fmla="*/ 1424001 w 7467600"/>
              <a:gd name="connsiteY657" fmla="*/ 2597541 h 6858000"/>
              <a:gd name="connsiteX658" fmla="*/ 2152729 w 7467600"/>
              <a:gd name="connsiteY658" fmla="*/ 2864487 h 6858000"/>
              <a:gd name="connsiteX659" fmla="*/ 2020609 w 7467600"/>
              <a:gd name="connsiteY659" fmla="*/ 2539671 h 6858000"/>
              <a:gd name="connsiteX660" fmla="*/ 2018920 w 7467600"/>
              <a:gd name="connsiteY660" fmla="*/ 2536309 h 6858000"/>
              <a:gd name="connsiteX661" fmla="*/ 1342441 w 7467600"/>
              <a:gd name="connsiteY661" fmla="*/ 1173017 h 6858000"/>
              <a:gd name="connsiteX662" fmla="*/ 1367925 w 7467600"/>
              <a:gd name="connsiteY662" fmla="*/ 1135648 h 6858000"/>
              <a:gd name="connsiteX663" fmla="*/ 1771401 w 7467600"/>
              <a:gd name="connsiteY663" fmla="*/ 1806673 h 6858000"/>
              <a:gd name="connsiteX664" fmla="*/ 1972385 w 7467600"/>
              <a:gd name="connsiteY664" fmla="*/ 2198735 h 6858000"/>
              <a:gd name="connsiteX665" fmla="*/ 2040892 w 7467600"/>
              <a:gd name="connsiteY665" fmla="*/ 2405205 h 6858000"/>
              <a:gd name="connsiteX666" fmla="*/ 2131689 w 7467600"/>
              <a:gd name="connsiteY666" fmla="*/ 1936926 h 6858000"/>
              <a:gd name="connsiteX667" fmla="*/ 2454820 w 7467600"/>
              <a:gd name="connsiteY667" fmla="*/ 1248808 h 6858000"/>
              <a:gd name="connsiteX668" fmla="*/ 2492512 w 7467600"/>
              <a:gd name="connsiteY668" fmla="*/ 1302920 h 6858000"/>
              <a:gd name="connsiteX669" fmla="*/ 2081216 w 7467600"/>
              <a:gd name="connsiteY669" fmla="*/ 2527513 h 6858000"/>
              <a:gd name="connsiteX670" fmla="*/ 2081211 w 7467600"/>
              <a:gd name="connsiteY670" fmla="*/ 2528916 h 6858000"/>
              <a:gd name="connsiteX671" fmla="*/ 2199067 w 7467600"/>
              <a:gd name="connsiteY671" fmla="*/ 2884061 h 6858000"/>
              <a:gd name="connsiteX672" fmla="*/ 3192586 w 7467600"/>
              <a:gd name="connsiteY672" fmla="*/ 3411496 h 6858000"/>
              <a:gd name="connsiteX673" fmla="*/ 3182620 w 7467600"/>
              <a:gd name="connsiteY673" fmla="*/ 3483279 h 6858000"/>
              <a:gd name="connsiteX674" fmla="*/ 2435119 w 7467600"/>
              <a:gd name="connsiteY674" fmla="*/ 3080173 h 6858000"/>
              <a:gd name="connsiteX675" fmla="*/ 2410152 w 7467600"/>
              <a:gd name="connsiteY675" fmla="*/ 3063751 h 6858000"/>
              <a:gd name="connsiteX676" fmla="*/ 2408099 w 7467600"/>
              <a:gd name="connsiteY676" fmla="*/ 3064403 h 6858000"/>
              <a:gd name="connsiteX677" fmla="*/ 2407218 w 7467600"/>
              <a:gd name="connsiteY677" fmla="*/ 3070324 h 6858000"/>
              <a:gd name="connsiteX678" fmla="*/ 2380138 w 7467600"/>
              <a:gd name="connsiteY678" fmla="*/ 3099341 h 6858000"/>
              <a:gd name="connsiteX679" fmla="*/ 1765923 w 7467600"/>
              <a:gd name="connsiteY679" fmla="*/ 3581043 h 6858000"/>
              <a:gd name="connsiteX680" fmla="*/ 1702258 w 7467600"/>
              <a:gd name="connsiteY680" fmla="*/ 3612286 h 6858000"/>
              <a:gd name="connsiteX681" fmla="*/ 1538370 w 7467600"/>
              <a:gd name="connsiteY681" fmla="*/ 3811804 h 6858000"/>
              <a:gd name="connsiteX682" fmla="*/ 542867 w 7467600"/>
              <a:gd name="connsiteY682" fmla="*/ 4944092 h 6858000"/>
              <a:gd name="connsiteX683" fmla="*/ 515800 w 7467600"/>
              <a:gd name="connsiteY683" fmla="*/ 4862180 h 6858000"/>
              <a:gd name="connsiteX684" fmla="*/ 909145 w 7467600"/>
              <a:gd name="connsiteY684" fmla="*/ 4199225 h 6858000"/>
              <a:gd name="connsiteX685" fmla="*/ 1214067 w 7467600"/>
              <a:gd name="connsiteY685" fmla="*/ 3908561 h 6858000"/>
              <a:gd name="connsiteX686" fmla="*/ 640967 w 7467600"/>
              <a:gd name="connsiteY686" fmla="*/ 4105601 h 6858000"/>
              <a:gd name="connsiteX687" fmla="*/ 112563 w 7467600"/>
              <a:gd name="connsiteY687" fmla="*/ 4396952 h 6858000"/>
              <a:gd name="connsiteX688" fmla="*/ 0 w 7467600"/>
              <a:gd name="connsiteY688" fmla="*/ 4466006 h 6858000"/>
              <a:gd name="connsiteX689" fmla="*/ 0 w 7467600"/>
              <a:gd name="connsiteY689" fmla="*/ 4233763 h 6858000"/>
              <a:gd name="connsiteX690" fmla="*/ 36881 w 7467600"/>
              <a:gd name="connsiteY690" fmla="*/ 4200118 h 6858000"/>
              <a:gd name="connsiteX691" fmla="*/ 910534 w 7467600"/>
              <a:gd name="connsiteY691" fmla="*/ 3629753 h 6858000"/>
              <a:gd name="connsiteX692" fmla="*/ 1578717 w 7467600"/>
              <a:gd name="connsiteY692" fmla="*/ 3575982 h 6858000"/>
              <a:gd name="connsiteX693" fmla="*/ 2338780 w 7467600"/>
              <a:gd name="connsiteY693" fmla="*/ 3033725 h 6858000"/>
              <a:gd name="connsiteX694" fmla="*/ 1807991 w 7467600"/>
              <a:gd name="connsiteY694" fmla="*/ 2807184 h 6858000"/>
              <a:gd name="connsiteX695" fmla="*/ 1416358 w 7467600"/>
              <a:gd name="connsiteY695" fmla="*/ 3112571 h 6858000"/>
              <a:gd name="connsiteX696" fmla="*/ 939066 w 7467600"/>
              <a:gd name="connsiteY696" fmla="*/ 3378798 h 6858000"/>
              <a:gd name="connsiteX697" fmla="*/ 115099 w 7467600"/>
              <a:gd name="connsiteY697" fmla="*/ 3607650 h 6858000"/>
              <a:gd name="connsiteX698" fmla="*/ 97284 w 7467600"/>
              <a:gd name="connsiteY698" fmla="*/ 3520393 h 6858000"/>
              <a:gd name="connsiteX699" fmla="*/ 922050 w 7467600"/>
              <a:gd name="connsiteY699" fmla="*/ 3074867 h 6858000"/>
              <a:gd name="connsiteX700" fmla="*/ 1405265 w 7467600"/>
              <a:gd name="connsiteY700" fmla="*/ 3016319 h 6858000"/>
              <a:gd name="connsiteX701" fmla="*/ 1407512 w 7467600"/>
              <a:gd name="connsiteY701" fmla="*/ 3018001 h 6858000"/>
              <a:gd name="connsiteX702" fmla="*/ 1726266 w 7467600"/>
              <a:gd name="connsiteY702" fmla="*/ 2777274 h 6858000"/>
              <a:gd name="connsiteX703" fmla="*/ 625390 w 7467600"/>
              <a:gd name="connsiteY703" fmla="*/ 2514541 h 6858000"/>
              <a:gd name="connsiteX704" fmla="*/ 619799 w 7467600"/>
              <a:gd name="connsiteY704" fmla="*/ 2527180 h 6858000"/>
              <a:gd name="connsiteX705" fmla="*/ 310030 w 7467600"/>
              <a:gd name="connsiteY705" fmla="*/ 2771818 h 6858000"/>
              <a:gd name="connsiteX706" fmla="*/ 173877 w 7467600"/>
              <a:gd name="connsiteY706" fmla="*/ 2937056 h 6858000"/>
              <a:gd name="connsiteX707" fmla="*/ 77889 w 7467600"/>
              <a:gd name="connsiteY707" fmla="*/ 3138440 h 6858000"/>
              <a:gd name="connsiteX708" fmla="*/ 0 w 7467600"/>
              <a:gd name="connsiteY708" fmla="*/ 3271395 h 6858000"/>
              <a:gd name="connsiteX709" fmla="*/ 0 w 7467600"/>
              <a:gd name="connsiteY709" fmla="*/ 3153002 h 6858000"/>
              <a:gd name="connsiteX710" fmla="*/ 2386 w 7467600"/>
              <a:gd name="connsiteY710" fmla="*/ 3149203 h 6858000"/>
              <a:gd name="connsiteX711" fmla="*/ 89753 w 7467600"/>
              <a:gd name="connsiteY711" fmla="*/ 2987702 h 6858000"/>
              <a:gd name="connsiteX712" fmla="*/ 76869 w 7467600"/>
              <a:gd name="connsiteY712" fmla="*/ 3005404 h 6858000"/>
              <a:gd name="connsiteX713" fmla="*/ 32049 w 7467600"/>
              <a:gd name="connsiteY713" fmla="*/ 3065814 h 6858000"/>
              <a:gd name="connsiteX714" fmla="*/ 0 w 7467600"/>
              <a:gd name="connsiteY714" fmla="*/ 3108744 h 6858000"/>
              <a:gd name="connsiteX715" fmla="*/ 0 w 7467600"/>
              <a:gd name="connsiteY715" fmla="*/ 3058059 h 6858000"/>
              <a:gd name="connsiteX716" fmla="*/ 7610 w 7467600"/>
              <a:gd name="connsiteY716" fmla="*/ 3047889 h 6858000"/>
              <a:gd name="connsiteX717" fmla="*/ 52419 w 7467600"/>
              <a:gd name="connsiteY717" fmla="*/ 2987479 h 6858000"/>
              <a:gd name="connsiteX718" fmla="*/ 59142 w 7467600"/>
              <a:gd name="connsiteY718" fmla="*/ 2978488 h 6858000"/>
              <a:gd name="connsiteX719" fmla="*/ 0 w 7467600"/>
              <a:gd name="connsiteY719" fmla="*/ 3015334 h 6858000"/>
              <a:gd name="connsiteX720" fmla="*/ 0 w 7467600"/>
              <a:gd name="connsiteY720" fmla="*/ 2914286 h 6858000"/>
              <a:gd name="connsiteX721" fmla="*/ 36383 w 7467600"/>
              <a:gd name="connsiteY721" fmla="*/ 2901128 h 6858000"/>
              <a:gd name="connsiteX722" fmla="*/ 156329 w 7467600"/>
              <a:gd name="connsiteY722" fmla="*/ 2840533 h 6858000"/>
              <a:gd name="connsiteX723" fmla="*/ 358355 w 7467600"/>
              <a:gd name="connsiteY723" fmla="*/ 2620471 h 6858000"/>
              <a:gd name="connsiteX724" fmla="*/ 510577 w 7467600"/>
              <a:gd name="connsiteY724" fmla="*/ 2501244 h 6858000"/>
              <a:gd name="connsiteX725" fmla="*/ 211967 w 7467600"/>
              <a:gd name="connsiteY725" fmla="*/ 2479171 h 6858000"/>
              <a:gd name="connsiteX726" fmla="*/ 0 w 7467600"/>
              <a:gd name="connsiteY726" fmla="*/ 2476398 h 6858000"/>
              <a:gd name="connsiteX727" fmla="*/ 0 w 7467600"/>
              <a:gd name="connsiteY727" fmla="*/ 2389189 h 6858000"/>
              <a:gd name="connsiteX728" fmla="*/ 103062 w 7467600"/>
              <a:gd name="connsiteY728" fmla="*/ 2389518 h 6858000"/>
              <a:gd name="connsiteX729" fmla="*/ 510734 w 7467600"/>
              <a:gd name="connsiteY729" fmla="*/ 2416201 h 6858000"/>
              <a:gd name="connsiteX730" fmla="*/ 279257 w 7467600"/>
              <a:gd name="connsiteY730" fmla="*/ 2092102 h 6858000"/>
              <a:gd name="connsiteX731" fmla="*/ 65265 w 7467600"/>
              <a:gd name="connsiteY731" fmla="*/ 2006049 h 6858000"/>
              <a:gd name="connsiteX732" fmla="*/ 0 w 7467600"/>
              <a:gd name="connsiteY732" fmla="*/ 1982532 h 6858000"/>
              <a:gd name="connsiteX733" fmla="*/ 0 w 7467600"/>
              <a:gd name="connsiteY733" fmla="*/ 1912789 h 6858000"/>
              <a:gd name="connsiteX734" fmla="*/ 97460 w 7467600"/>
              <a:gd name="connsiteY734" fmla="*/ 1953725 h 6858000"/>
              <a:gd name="connsiteX735" fmla="*/ 221272 w 7467600"/>
              <a:gd name="connsiteY735" fmla="*/ 1980766 h 6858000"/>
              <a:gd name="connsiteX736" fmla="*/ 116765 w 7467600"/>
              <a:gd name="connsiteY736" fmla="*/ 1911033 h 6858000"/>
              <a:gd name="connsiteX737" fmla="*/ 16405 w 7467600"/>
              <a:gd name="connsiteY737" fmla="*/ 1803412 h 6858000"/>
              <a:gd name="connsiteX738" fmla="*/ 0 w 7467600"/>
              <a:gd name="connsiteY738" fmla="*/ 1784777 h 6858000"/>
              <a:gd name="connsiteX739" fmla="*/ 0 w 7467600"/>
              <a:gd name="connsiteY739" fmla="*/ 1740082 h 6858000"/>
              <a:gd name="connsiteX740" fmla="*/ 39394 w 7467600"/>
              <a:gd name="connsiteY740" fmla="*/ 1784856 h 6858000"/>
              <a:gd name="connsiteX741" fmla="*/ 135813 w 7467600"/>
              <a:gd name="connsiteY741" fmla="*/ 1888838 h 6858000"/>
              <a:gd name="connsiteX742" fmla="*/ 242575 w 7467600"/>
              <a:gd name="connsiteY742" fmla="*/ 1958841 h 6858000"/>
              <a:gd name="connsiteX743" fmla="*/ 82197 w 7467600"/>
              <a:gd name="connsiteY743" fmla="*/ 1754826 h 6858000"/>
              <a:gd name="connsiteX744" fmla="*/ 0 w 7467600"/>
              <a:gd name="connsiteY744" fmla="*/ 1679650 h 6858000"/>
              <a:gd name="connsiteX745" fmla="*/ 0 w 7467600"/>
              <a:gd name="connsiteY745" fmla="*/ 1602463 h 6858000"/>
              <a:gd name="connsiteX746" fmla="*/ 84689 w 7467600"/>
              <a:gd name="connsiteY746" fmla="*/ 1677442 h 6858000"/>
              <a:gd name="connsiteX747" fmla="*/ 298437 w 7467600"/>
              <a:gd name="connsiteY747" fmla="*/ 1968019 h 6858000"/>
              <a:gd name="connsiteX748" fmla="*/ 227269 w 7467600"/>
              <a:gd name="connsiteY748" fmla="*/ 1114064 h 6858000"/>
              <a:gd name="connsiteX749" fmla="*/ 248003 w 7467600"/>
              <a:gd name="connsiteY749" fmla="*/ 1089613 h 6858000"/>
              <a:gd name="connsiteX750" fmla="*/ 427020 w 7467600"/>
              <a:gd name="connsiteY750" fmla="*/ 1619803 h 6858000"/>
              <a:gd name="connsiteX751" fmla="*/ 340345 w 7467600"/>
              <a:gd name="connsiteY751" fmla="*/ 2027739 h 6858000"/>
              <a:gd name="connsiteX752" fmla="*/ 360865 w 7467600"/>
              <a:gd name="connsiteY752" fmla="*/ 2044827 h 6858000"/>
              <a:gd name="connsiteX753" fmla="*/ 560414 w 7467600"/>
              <a:gd name="connsiteY753" fmla="*/ 2421457 h 6858000"/>
              <a:gd name="connsiteX754" fmla="*/ 1359703 w 7467600"/>
              <a:gd name="connsiteY754" fmla="*/ 2578554 h 6858000"/>
              <a:gd name="connsiteX755" fmla="*/ 1359422 w 7467600"/>
              <a:gd name="connsiteY755" fmla="*/ 2577994 h 6858000"/>
              <a:gd name="connsiteX756" fmla="*/ 828701 w 7467600"/>
              <a:gd name="connsiteY756" fmla="*/ 1839520 h 6858000"/>
              <a:gd name="connsiteX757" fmla="*/ 494427 w 7467600"/>
              <a:gd name="connsiteY757" fmla="*/ 1092333 h 6858000"/>
              <a:gd name="connsiteX758" fmla="*/ 506322 w 7467600"/>
              <a:gd name="connsiteY758" fmla="*/ 1020997 h 6858000"/>
              <a:gd name="connsiteX759" fmla="*/ 4570198 w 7467600"/>
              <a:gd name="connsiteY759" fmla="*/ 978081 h 6858000"/>
              <a:gd name="connsiteX760" fmla="*/ 4523691 w 7467600"/>
              <a:gd name="connsiteY760" fmla="*/ 1127776 h 6858000"/>
              <a:gd name="connsiteX761" fmla="*/ 4509875 w 7467600"/>
              <a:gd name="connsiteY761" fmla="*/ 1167552 h 6858000"/>
              <a:gd name="connsiteX762" fmla="*/ 4478168 w 7467600"/>
              <a:gd name="connsiteY762" fmla="*/ 1260735 h 6858000"/>
              <a:gd name="connsiteX763" fmla="*/ 4409309 w 7467600"/>
              <a:gd name="connsiteY763" fmla="*/ 1666996 h 6858000"/>
              <a:gd name="connsiteX764" fmla="*/ 4370031 w 7467600"/>
              <a:gd name="connsiteY764" fmla="*/ 1955666 h 6858000"/>
              <a:gd name="connsiteX765" fmla="*/ 4570198 w 7467600"/>
              <a:gd name="connsiteY765" fmla="*/ 978081 h 6858000"/>
              <a:gd name="connsiteX766" fmla="*/ 4557898 w 7467600"/>
              <a:gd name="connsiteY766" fmla="*/ 900011 h 6858000"/>
              <a:gd name="connsiteX767" fmla="*/ 4344840 w 7467600"/>
              <a:gd name="connsiteY767" fmla="*/ 1922038 h 6858000"/>
              <a:gd name="connsiteX768" fmla="*/ 4378710 w 7467600"/>
              <a:gd name="connsiteY768" fmla="*/ 1665516 h 6858000"/>
              <a:gd name="connsiteX769" fmla="*/ 4448798 w 7467600"/>
              <a:gd name="connsiteY769" fmla="*/ 1253024 h 6858000"/>
              <a:gd name="connsiteX770" fmla="*/ 4480315 w 7467600"/>
              <a:gd name="connsiteY770" fmla="*/ 1158454 h 6858000"/>
              <a:gd name="connsiteX771" fmla="*/ 4494133 w 7467600"/>
              <a:gd name="connsiteY771" fmla="*/ 1118676 h 6858000"/>
              <a:gd name="connsiteX772" fmla="*/ 4557898 w 7467600"/>
              <a:gd name="connsiteY772" fmla="*/ 900011 h 6858000"/>
              <a:gd name="connsiteX773" fmla="*/ 5870151 w 7467600"/>
              <a:gd name="connsiteY773" fmla="*/ 898890 h 6858000"/>
              <a:gd name="connsiteX774" fmla="*/ 5861335 w 7467600"/>
              <a:gd name="connsiteY774" fmla="*/ 899177 h 6858000"/>
              <a:gd name="connsiteX775" fmla="*/ 5843702 w 7467600"/>
              <a:gd name="connsiteY775" fmla="*/ 899748 h 6858000"/>
              <a:gd name="connsiteX776" fmla="*/ 5651107 w 7467600"/>
              <a:gd name="connsiteY776" fmla="*/ 920306 h 6858000"/>
              <a:gd name="connsiteX777" fmla="*/ 5459407 w 7467600"/>
              <a:gd name="connsiteY777" fmla="*/ 940975 h 6858000"/>
              <a:gd name="connsiteX778" fmla="*/ 5374846 w 7467600"/>
              <a:gd name="connsiteY778" fmla="*/ 941988 h 6858000"/>
              <a:gd name="connsiteX779" fmla="*/ 5256105 w 7467600"/>
              <a:gd name="connsiteY779" fmla="*/ 945632 h 6858000"/>
              <a:gd name="connsiteX780" fmla="*/ 5107071 w 7467600"/>
              <a:gd name="connsiteY780" fmla="*/ 969720 h 6858000"/>
              <a:gd name="connsiteX781" fmla="*/ 4998681 w 7467600"/>
              <a:gd name="connsiteY781" fmla="*/ 988771 h 6858000"/>
              <a:gd name="connsiteX782" fmla="*/ 5870151 w 7467600"/>
              <a:gd name="connsiteY782" fmla="*/ 898890 h 6858000"/>
              <a:gd name="connsiteX783" fmla="*/ 5504425 w 7467600"/>
              <a:gd name="connsiteY783" fmla="*/ 848067 h 6858000"/>
              <a:gd name="connsiteX784" fmla="*/ 4968849 w 7467600"/>
              <a:gd name="connsiteY784" fmla="*/ 962318 h 6858000"/>
              <a:gd name="connsiteX785" fmla="*/ 5104039 w 7467600"/>
              <a:gd name="connsiteY785" fmla="*/ 940634 h 6858000"/>
              <a:gd name="connsiteX786" fmla="*/ 5256311 w 7467600"/>
              <a:gd name="connsiteY786" fmla="*/ 916490 h 6858000"/>
              <a:gd name="connsiteX787" fmla="*/ 5377381 w 7467600"/>
              <a:gd name="connsiteY787" fmla="*/ 912671 h 6858000"/>
              <a:gd name="connsiteX788" fmla="*/ 5460148 w 7467600"/>
              <a:gd name="connsiteY788" fmla="*/ 911442 h 6858000"/>
              <a:gd name="connsiteX789" fmla="*/ 5648971 w 7467600"/>
              <a:gd name="connsiteY789" fmla="*/ 891331 h 6858000"/>
              <a:gd name="connsiteX790" fmla="*/ 5844807 w 7467600"/>
              <a:gd name="connsiteY790" fmla="*/ 870718 h 6858000"/>
              <a:gd name="connsiteX791" fmla="*/ 5862975 w 7467600"/>
              <a:gd name="connsiteY791" fmla="*/ 869756 h 6858000"/>
              <a:gd name="connsiteX792" fmla="*/ 5920887 w 7467600"/>
              <a:gd name="connsiteY792" fmla="*/ 865929 h 6858000"/>
              <a:gd name="connsiteX793" fmla="*/ 5504425 w 7467600"/>
              <a:gd name="connsiteY793" fmla="*/ 848067 h 6858000"/>
              <a:gd name="connsiteX794" fmla="*/ 3607114 w 7467600"/>
              <a:gd name="connsiteY794" fmla="*/ 467441 h 6858000"/>
              <a:gd name="connsiteX795" fmla="*/ 3296242 w 7467600"/>
              <a:gd name="connsiteY795" fmla="*/ 807991 h 6858000"/>
              <a:gd name="connsiteX796" fmla="*/ 3174674 w 7467600"/>
              <a:gd name="connsiteY796" fmla="*/ 919759 h 6858000"/>
              <a:gd name="connsiteX797" fmla="*/ 3042978 w 7467600"/>
              <a:gd name="connsiteY797" fmla="*/ 1054894 h 6858000"/>
              <a:gd name="connsiteX798" fmla="*/ 2968914 w 7467600"/>
              <a:gd name="connsiteY798" fmla="*/ 1133756 h 6858000"/>
              <a:gd name="connsiteX799" fmla="*/ 3103823 w 7467600"/>
              <a:gd name="connsiteY799" fmla="*/ 1026814 h 6858000"/>
              <a:gd name="connsiteX800" fmla="*/ 3607114 w 7467600"/>
              <a:gd name="connsiteY800" fmla="*/ 467441 h 6858000"/>
              <a:gd name="connsiteX801" fmla="*/ 3744487 w 7467600"/>
              <a:gd name="connsiteY801" fmla="*/ 383136 h 6858000"/>
              <a:gd name="connsiteX802" fmla="*/ 3970213 w 7467600"/>
              <a:gd name="connsiteY802" fmla="*/ 995559 h 6858000"/>
              <a:gd name="connsiteX803" fmla="*/ 3744487 w 7467600"/>
              <a:gd name="connsiteY803" fmla="*/ 383136 h 6858000"/>
              <a:gd name="connsiteX804" fmla="*/ 3624562 w 7467600"/>
              <a:gd name="connsiteY804" fmla="*/ 367041 h 6858000"/>
              <a:gd name="connsiteX805" fmla="*/ 3489712 w 7467600"/>
              <a:gd name="connsiteY805" fmla="*/ 485386 h 6858000"/>
              <a:gd name="connsiteX806" fmla="*/ 3182994 w 7467600"/>
              <a:gd name="connsiteY806" fmla="*/ 828265 h 6858000"/>
              <a:gd name="connsiteX807" fmla="*/ 2892114 w 7467600"/>
              <a:gd name="connsiteY807" fmla="*/ 1172635 h 6858000"/>
              <a:gd name="connsiteX808" fmla="*/ 3021459 w 7467600"/>
              <a:gd name="connsiteY808" fmla="*/ 1035385 h 6858000"/>
              <a:gd name="connsiteX809" fmla="*/ 3153873 w 7467600"/>
              <a:gd name="connsiteY809" fmla="*/ 898971 h 6858000"/>
              <a:gd name="connsiteX810" fmla="*/ 3276511 w 7467600"/>
              <a:gd name="connsiteY810" fmla="*/ 786423 h 6858000"/>
              <a:gd name="connsiteX811" fmla="*/ 3584154 w 7467600"/>
              <a:gd name="connsiteY811" fmla="*/ 448218 h 6858000"/>
              <a:gd name="connsiteX812" fmla="*/ 3624562 w 7467600"/>
              <a:gd name="connsiteY812" fmla="*/ 367041 h 6858000"/>
              <a:gd name="connsiteX813" fmla="*/ 3766672 w 7467600"/>
              <a:gd name="connsiteY813" fmla="*/ 359429 h 6858000"/>
              <a:gd name="connsiteX814" fmla="*/ 3996338 w 7467600"/>
              <a:gd name="connsiteY814" fmla="*/ 968237 h 6858000"/>
              <a:gd name="connsiteX815" fmla="*/ 3766672 w 7467600"/>
              <a:gd name="connsiteY815" fmla="*/ 359429 h 6858000"/>
              <a:gd name="connsiteX816" fmla="*/ 5805386 w 7467600"/>
              <a:gd name="connsiteY816" fmla="*/ 239240 h 6858000"/>
              <a:gd name="connsiteX817" fmla="*/ 5736947 w 7467600"/>
              <a:gd name="connsiteY817" fmla="*/ 261367 h 6858000"/>
              <a:gd name="connsiteX818" fmla="*/ 5427012 w 7467600"/>
              <a:gd name="connsiteY818" fmla="*/ 311272 h 6858000"/>
              <a:gd name="connsiteX819" fmla="*/ 5147818 w 7467600"/>
              <a:gd name="connsiteY819" fmla="*/ 322112 h 6858000"/>
              <a:gd name="connsiteX820" fmla="*/ 5060854 w 7467600"/>
              <a:gd name="connsiteY820" fmla="*/ 311882 h 6858000"/>
              <a:gd name="connsiteX821" fmla="*/ 4945989 w 7467600"/>
              <a:gd name="connsiteY821" fmla="*/ 300516 h 6858000"/>
              <a:gd name="connsiteX822" fmla="*/ 5410479 w 7467600"/>
              <a:gd name="connsiteY822" fmla="*/ 348434 h 6858000"/>
              <a:gd name="connsiteX823" fmla="*/ 5805386 w 7467600"/>
              <a:gd name="connsiteY823" fmla="*/ 239240 h 6858000"/>
              <a:gd name="connsiteX824" fmla="*/ 5905192 w 7467600"/>
              <a:gd name="connsiteY824" fmla="*/ 163079 h 6858000"/>
              <a:gd name="connsiteX825" fmla="*/ 5865655 w 7467600"/>
              <a:gd name="connsiteY825" fmla="*/ 171901 h 6858000"/>
              <a:gd name="connsiteX826" fmla="*/ 5259740 w 7467600"/>
              <a:gd name="connsiteY826" fmla="*/ 257013 h 6858000"/>
              <a:gd name="connsiteX827" fmla="*/ 5208466 w 7467600"/>
              <a:gd name="connsiteY827" fmla="*/ 257550 h 6858000"/>
              <a:gd name="connsiteX828" fmla="*/ 4980204 w 7467600"/>
              <a:gd name="connsiteY828" fmla="*/ 271903 h 6858000"/>
              <a:gd name="connsiteX829" fmla="*/ 5068068 w 7467600"/>
              <a:gd name="connsiteY829" fmla="*/ 282244 h 6858000"/>
              <a:gd name="connsiteX830" fmla="*/ 5153231 w 7467600"/>
              <a:gd name="connsiteY830" fmla="*/ 292240 h 6858000"/>
              <a:gd name="connsiteX831" fmla="*/ 5426491 w 7467600"/>
              <a:gd name="connsiteY831" fmla="*/ 281128 h 6858000"/>
              <a:gd name="connsiteX832" fmla="*/ 5731212 w 7467600"/>
              <a:gd name="connsiteY832" fmla="*/ 231951 h 6858000"/>
              <a:gd name="connsiteX833" fmla="*/ 5905192 w 7467600"/>
              <a:gd name="connsiteY833" fmla="*/ 163079 h 6858000"/>
              <a:gd name="connsiteX834" fmla="*/ 5944437 w 7467600"/>
              <a:gd name="connsiteY834" fmla="*/ 113829 h 6858000"/>
              <a:gd name="connsiteX835" fmla="*/ 5825032 w 7467600"/>
              <a:gd name="connsiteY835" fmla="*/ 146405 h 6858000"/>
              <a:gd name="connsiteX836" fmla="*/ 4955599 w 7467600"/>
              <a:gd name="connsiteY836" fmla="*/ 247008 h 6858000"/>
              <a:gd name="connsiteX837" fmla="*/ 5210104 w 7467600"/>
              <a:gd name="connsiteY837" fmla="*/ 228123 h 6858000"/>
              <a:gd name="connsiteX838" fmla="*/ 5261015 w 7467600"/>
              <a:gd name="connsiteY838" fmla="*/ 227087 h 6858000"/>
              <a:gd name="connsiteX839" fmla="*/ 5861181 w 7467600"/>
              <a:gd name="connsiteY839" fmla="*/ 143093 h 6858000"/>
              <a:gd name="connsiteX840" fmla="*/ 5961252 w 7467600"/>
              <a:gd name="connsiteY840" fmla="*/ 114820 h 6858000"/>
              <a:gd name="connsiteX841" fmla="*/ 5944437 w 7467600"/>
              <a:gd name="connsiteY841" fmla="*/ 113829 h 6858000"/>
              <a:gd name="connsiteX842" fmla="*/ 3882765 w 7467600"/>
              <a:gd name="connsiteY842" fmla="*/ 0 h 6858000"/>
              <a:gd name="connsiteX843" fmla="*/ 3995099 w 7467600"/>
              <a:gd name="connsiteY843" fmla="*/ 0 h 6858000"/>
              <a:gd name="connsiteX844" fmla="*/ 4163818 w 7467600"/>
              <a:gd name="connsiteY844" fmla="*/ 234104 h 6858000"/>
              <a:gd name="connsiteX845" fmla="*/ 4172099 w 7467600"/>
              <a:gd name="connsiteY845" fmla="*/ 234207 h 6858000"/>
              <a:gd name="connsiteX846" fmla="*/ 4784282 w 7467600"/>
              <a:gd name="connsiteY846" fmla="*/ 276561 h 6858000"/>
              <a:gd name="connsiteX847" fmla="*/ 4801687 w 7467600"/>
              <a:gd name="connsiteY847" fmla="*/ 267764 h 6858000"/>
              <a:gd name="connsiteX848" fmla="*/ 6082788 w 7467600"/>
              <a:gd name="connsiteY848" fmla="*/ 64119 h 6858000"/>
              <a:gd name="connsiteX849" fmla="*/ 6099442 w 7467600"/>
              <a:gd name="connsiteY849" fmla="*/ 82568 h 6858000"/>
              <a:gd name="connsiteX850" fmla="*/ 4804137 w 7467600"/>
              <a:gd name="connsiteY850" fmla="*/ 320931 h 6858000"/>
              <a:gd name="connsiteX851" fmla="*/ 4227047 w 7467600"/>
              <a:gd name="connsiteY851" fmla="*/ 313415 h 6858000"/>
              <a:gd name="connsiteX852" fmla="*/ 4346041 w 7467600"/>
              <a:gd name="connsiteY852" fmla="*/ 456086 h 6858000"/>
              <a:gd name="connsiteX853" fmla="*/ 4870967 w 7467600"/>
              <a:gd name="connsiteY853" fmla="*/ 963061 h 6858000"/>
              <a:gd name="connsiteX854" fmla="*/ 4889647 w 7467600"/>
              <a:gd name="connsiteY854" fmla="*/ 957147 h 6858000"/>
              <a:gd name="connsiteX855" fmla="*/ 5422504 w 7467600"/>
              <a:gd name="connsiteY855" fmla="*/ 805191 h 6858000"/>
              <a:gd name="connsiteX856" fmla="*/ 6087656 w 7467600"/>
              <a:gd name="connsiteY856" fmla="*/ 826703 h 6858000"/>
              <a:gd name="connsiteX857" fmla="*/ 6058717 w 7467600"/>
              <a:gd name="connsiteY857" fmla="*/ 865992 h 6858000"/>
              <a:gd name="connsiteX858" fmla="*/ 4974153 w 7467600"/>
              <a:gd name="connsiteY858" fmla="*/ 1045456 h 6858000"/>
              <a:gd name="connsiteX859" fmla="*/ 5627835 w 7467600"/>
              <a:gd name="connsiteY859" fmla="*/ 1472077 h 6858000"/>
              <a:gd name="connsiteX860" fmla="*/ 5629817 w 7467600"/>
              <a:gd name="connsiteY860" fmla="*/ 1471412 h 6858000"/>
              <a:gd name="connsiteX861" fmla="*/ 5634124 w 7467600"/>
              <a:gd name="connsiteY861" fmla="*/ 1470572 h 6858000"/>
              <a:gd name="connsiteX862" fmla="*/ 5755832 w 7467600"/>
              <a:gd name="connsiteY862" fmla="*/ 1383886 h 6858000"/>
              <a:gd name="connsiteX863" fmla="*/ 6014186 w 7467600"/>
              <a:gd name="connsiteY863" fmla="*/ 1279799 h 6858000"/>
              <a:gd name="connsiteX864" fmla="*/ 6901619 w 7467600"/>
              <a:gd name="connsiteY864" fmla="*/ 1047874 h 6858000"/>
              <a:gd name="connsiteX865" fmla="*/ 6931566 w 7467600"/>
              <a:gd name="connsiteY865" fmla="*/ 1062034 h 6858000"/>
              <a:gd name="connsiteX866" fmla="*/ 5790982 w 7467600"/>
              <a:gd name="connsiteY866" fmla="*/ 1561380 h 6858000"/>
              <a:gd name="connsiteX867" fmla="*/ 6188971 w 7467600"/>
              <a:gd name="connsiteY867" fmla="*/ 1755168 h 6858000"/>
              <a:gd name="connsiteX868" fmla="*/ 6202446 w 7467600"/>
              <a:gd name="connsiteY868" fmla="*/ 1752268 h 6858000"/>
              <a:gd name="connsiteX869" fmla="*/ 7179560 w 7467600"/>
              <a:gd name="connsiteY869" fmla="*/ 1467551 h 6858000"/>
              <a:gd name="connsiteX870" fmla="*/ 7158730 w 7467600"/>
              <a:gd name="connsiteY870" fmla="*/ 1507835 h 6858000"/>
              <a:gd name="connsiteX871" fmla="*/ 6326959 w 7467600"/>
              <a:gd name="connsiteY871" fmla="*/ 1817686 h 6858000"/>
              <a:gd name="connsiteX872" fmla="*/ 6537433 w 7467600"/>
              <a:gd name="connsiteY872" fmla="*/ 1907790 h 6858000"/>
              <a:gd name="connsiteX873" fmla="*/ 6550221 w 7467600"/>
              <a:gd name="connsiteY873" fmla="*/ 1910729 h 6858000"/>
              <a:gd name="connsiteX874" fmla="*/ 6964438 w 7467600"/>
              <a:gd name="connsiteY874" fmla="*/ 2209505 h 6858000"/>
              <a:gd name="connsiteX875" fmla="*/ 7367862 w 7467600"/>
              <a:gd name="connsiteY875" fmla="*/ 2806833 h 6858000"/>
              <a:gd name="connsiteX876" fmla="*/ 7364329 w 7467600"/>
              <a:gd name="connsiteY876" fmla="*/ 2826907 h 6858000"/>
              <a:gd name="connsiteX877" fmla="*/ 7290545 w 7467600"/>
              <a:gd name="connsiteY877" fmla="*/ 2850663 h 6858000"/>
              <a:gd name="connsiteX878" fmla="*/ 6472036 w 7467600"/>
              <a:gd name="connsiteY878" fmla="*/ 1959003 h 6858000"/>
              <a:gd name="connsiteX879" fmla="*/ 5792897 w 7467600"/>
              <a:gd name="connsiteY879" fmla="*/ 1647747 h 6858000"/>
              <a:gd name="connsiteX880" fmla="*/ 5842751 w 7467600"/>
              <a:gd name="connsiteY880" fmla="*/ 1816112 h 6858000"/>
              <a:gd name="connsiteX881" fmla="*/ 5847424 w 7467600"/>
              <a:gd name="connsiteY881" fmla="*/ 1815776 h 6858000"/>
              <a:gd name="connsiteX882" fmla="*/ 6399821 w 7467600"/>
              <a:gd name="connsiteY882" fmla="*/ 2344799 h 6858000"/>
              <a:gd name="connsiteX883" fmla="*/ 6323232 w 7467600"/>
              <a:gd name="connsiteY883" fmla="*/ 2389634 h 6858000"/>
              <a:gd name="connsiteX884" fmla="*/ 5942958 w 7467600"/>
              <a:gd name="connsiteY884" fmla="*/ 2077708 h 6858000"/>
              <a:gd name="connsiteX885" fmla="*/ 5921559 w 7467600"/>
              <a:gd name="connsiteY885" fmla="*/ 2378596 h 6858000"/>
              <a:gd name="connsiteX886" fmla="*/ 5817651 w 7467600"/>
              <a:gd name="connsiteY886" fmla="*/ 3023919 h 6858000"/>
              <a:gd name="connsiteX887" fmla="*/ 5729634 w 7467600"/>
              <a:gd name="connsiteY887" fmla="*/ 3051849 h 6858000"/>
              <a:gd name="connsiteX888" fmla="*/ 5611018 w 7467600"/>
              <a:gd name="connsiteY888" fmla="*/ 2316769 h 6858000"/>
              <a:gd name="connsiteX889" fmla="*/ 5687608 w 7467600"/>
              <a:gd name="connsiteY889" fmla="*/ 2039972 h 6858000"/>
              <a:gd name="connsiteX890" fmla="*/ 5657554 w 7467600"/>
              <a:gd name="connsiteY890" fmla="*/ 1576445 h 6858000"/>
              <a:gd name="connsiteX891" fmla="*/ 5150475 w 7467600"/>
              <a:gd name="connsiteY891" fmla="*/ 1274012 h 6858000"/>
              <a:gd name="connsiteX892" fmla="*/ 5349142 w 7467600"/>
              <a:gd name="connsiteY892" fmla="*/ 2204405 h 6858000"/>
              <a:gd name="connsiteX893" fmla="*/ 5262214 w 7467600"/>
              <a:gd name="connsiteY893" fmla="*/ 2233836 h 6858000"/>
              <a:gd name="connsiteX894" fmla="*/ 4981539 w 7467600"/>
              <a:gd name="connsiteY894" fmla="*/ 1542201 h 6858000"/>
              <a:gd name="connsiteX895" fmla="*/ 4958461 w 7467600"/>
              <a:gd name="connsiteY895" fmla="*/ 1136957 h 6858000"/>
              <a:gd name="connsiteX896" fmla="*/ 4655015 w 7467600"/>
              <a:gd name="connsiteY896" fmla="*/ 891426 h 6858000"/>
              <a:gd name="connsiteX897" fmla="*/ 4348002 w 7467600"/>
              <a:gd name="connsiteY897" fmla="*/ 2205895 h 6858000"/>
              <a:gd name="connsiteX898" fmla="*/ 4262250 w 7467600"/>
              <a:gd name="connsiteY898" fmla="*/ 2219972 h 6858000"/>
              <a:gd name="connsiteX899" fmla="*/ 4550611 w 7467600"/>
              <a:gd name="connsiteY899" fmla="*/ 817540 h 6858000"/>
              <a:gd name="connsiteX900" fmla="*/ 4564418 w 7467600"/>
              <a:gd name="connsiteY900" fmla="*/ 808293 h 6858000"/>
              <a:gd name="connsiteX901" fmla="*/ 4266388 w 7467600"/>
              <a:gd name="connsiteY901" fmla="*/ 500083 h 6858000"/>
              <a:gd name="connsiteX902" fmla="*/ 4032842 w 7467600"/>
              <a:gd name="connsiteY902" fmla="*/ 211809 h 6858000"/>
              <a:gd name="connsiteX903" fmla="*/ 3882765 w 7467600"/>
              <a:gd name="connsiteY903" fmla="*/ 0 h 6858000"/>
              <a:gd name="connsiteX904" fmla="*/ 3721337 w 7467600"/>
              <a:gd name="connsiteY904" fmla="*/ 0 h 6858000"/>
              <a:gd name="connsiteX905" fmla="*/ 3797544 w 7467600"/>
              <a:gd name="connsiteY905" fmla="*/ 0 h 6858000"/>
              <a:gd name="connsiteX906" fmla="*/ 3775734 w 7467600"/>
              <a:gd name="connsiteY906" fmla="*/ 95131 h 6858000"/>
              <a:gd name="connsiteX907" fmla="*/ 3724807 w 7467600"/>
              <a:gd name="connsiteY907" fmla="*/ 272257 h 6858000"/>
              <a:gd name="connsiteX908" fmla="*/ 3726844 w 7467600"/>
              <a:gd name="connsiteY908" fmla="*/ 282988 h 6858000"/>
              <a:gd name="connsiteX909" fmla="*/ 3742664 w 7467600"/>
              <a:gd name="connsiteY909" fmla="*/ 279918 h 6858000"/>
              <a:gd name="connsiteX910" fmla="*/ 4103910 w 7467600"/>
              <a:gd name="connsiteY910" fmla="*/ 1161917 h 6858000"/>
              <a:gd name="connsiteX911" fmla="*/ 4020269 w 7467600"/>
              <a:gd name="connsiteY911" fmla="*/ 1200406 h 6858000"/>
              <a:gd name="connsiteX912" fmla="*/ 3674882 w 7467600"/>
              <a:gd name="connsiteY912" fmla="*/ 488524 h 6858000"/>
              <a:gd name="connsiteX913" fmla="*/ 3132682 w 7467600"/>
              <a:gd name="connsiteY913" fmla="*/ 1072284 h 6858000"/>
              <a:gd name="connsiteX914" fmla="*/ 2716346 w 7467600"/>
              <a:gd name="connsiteY914" fmla="*/ 1276376 h 6858000"/>
              <a:gd name="connsiteX915" fmla="*/ 2716772 w 7467600"/>
              <a:gd name="connsiteY915" fmla="*/ 1255462 h 6858000"/>
              <a:gd name="connsiteX916" fmla="*/ 3471096 w 7467600"/>
              <a:gd name="connsiteY916" fmla="*/ 437072 h 6858000"/>
              <a:gd name="connsiteX917" fmla="*/ 3639057 w 7467600"/>
              <a:gd name="connsiteY917" fmla="*/ 286334 h 6858000"/>
              <a:gd name="connsiteX918" fmla="*/ 3640309 w 7467600"/>
              <a:gd name="connsiteY918" fmla="*/ 284664 h 6858000"/>
              <a:gd name="connsiteX919" fmla="*/ 3646022 w 7467600"/>
              <a:gd name="connsiteY919" fmla="*/ 276711 h 6858000"/>
              <a:gd name="connsiteX920" fmla="*/ 3707943 w 7467600"/>
              <a:gd name="connsiteY920" fmla="*/ 65958 h 6858000"/>
              <a:gd name="connsiteX921" fmla="*/ 3721337 w 7467600"/>
              <a:gd name="connsiteY921" fmla="*/ 0 h 6858000"/>
              <a:gd name="connsiteX922" fmla="*/ 2867960 w 7467600"/>
              <a:gd name="connsiteY922" fmla="*/ 0 h 6858000"/>
              <a:gd name="connsiteX923" fmla="*/ 2926351 w 7467600"/>
              <a:gd name="connsiteY923" fmla="*/ 0 h 6858000"/>
              <a:gd name="connsiteX924" fmla="*/ 2902823 w 7467600"/>
              <a:gd name="connsiteY924" fmla="*/ 262929 h 6858000"/>
              <a:gd name="connsiteX925" fmla="*/ 2940663 w 7467600"/>
              <a:gd name="connsiteY925" fmla="*/ 140884 h 6858000"/>
              <a:gd name="connsiteX926" fmla="*/ 2947039 w 7467600"/>
              <a:gd name="connsiteY926" fmla="*/ 122524 h 6858000"/>
              <a:gd name="connsiteX927" fmla="*/ 2984316 w 7467600"/>
              <a:gd name="connsiteY927" fmla="*/ 0 h 6858000"/>
              <a:gd name="connsiteX928" fmla="*/ 3016114 w 7467600"/>
              <a:gd name="connsiteY928" fmla="*/ 0 h 6858000"/>
              <a:gd name="connsiteX929" fmla="*/ 2979949 w 7467600"/>
              <a:gd name="connsiteY929" fmla="*/ 119274 h 6858000"/>
              <a:gd name="connsiteX930" fmla="*/ 3023879 w 7467600"/>
              <a:gd name="connsiteY930" fmla="*/ 0 h 6858000"/>
              <a:gd name="connsiteX931" fmla="*/ 3105400 w 7467600"/>
              <a:gd name="connsiteY931" fmla="*/ 0 h 6858000"/>
              <a:gd name="connsiteX932" fmla="*/ 3094669 w 7467600"/>
              <a:gd name="connsiteY932" fmla="*/ 30308 h 6858000"/>
              <a:gd name="connsiteX933" fmla="*/ 2901945 w 7467600"/>
              <a:gd name="connsiteY933" fmla="*/ 466538 h 6858000"/>
              <a:gd name="connsiteX934" fmla="*/ 2815209 w 7467600"/>
              <a:gd name="connsiteY934" fmla="*/ 497361 h 6858000"/>
              <a:gd name="connsiteX935" fmla="*/ 2844845 w 7467600"/>
              <a:gd name="connsiteY935" fmla="*/ 127638 h 6858000"/>
              <a:gd name="connsiteX936" fmla="*/ 2867960 w 7467600"/>
              <a:gd name="connsiteY936" fmla="*/ 0 h 6858000"/>
              <a:gd name="connsiteX937" fmla="*/ 1057230 w 7467600"/>
              <a:gd name="connsiteY937" fmla="*/ 0 h 6858000"/>
              <a:gd name="connsiteX938" fmla="*/ 1111003 w 7467600"/>
              <a:gd name="connsiteY938" fmla="*/ 0 h 6858000"/>
              <a:gd name="connsiteX939" fmla="*/ 1125553 w 7467600"/>
              <a:gd name="connsiteY939" fmla="*/ 52588 h 6858000"/>
              <a:gd name="connsiteX940" fmla="*/ 1304276 w 7467600"/>
              <a:gd name="connsiteY940" fmla="*/ 476275 h 6858000"/>
              <a:gd name="connsiteX941" fmla="*/ 1492066 w 7467600"/>
              <a:gd name="connsiteY941" fmla="*/ 886333 h 6858000"/>
              <a:gd name="connsiteX942" fmla="*/ 1423698 w 7467600"/>
              <a:gd name="connsiteY942" fmla="*/ 710817 h 6858000"/>
              <a:gd name="connsiteX943" fmla="*/ 1357609 w 7467600"/>
              <a:gd name="connsiteY943" fmla="*/ 532892 h 6858000"/>
              <a:gd name="connsiteX944" fmla="*/ 1309550 w 7467600"/>
              <a:gd name="connsiteY944" fmla="*/ 374031 h 6858000"/>
              <a:gd name="connsiteX945" fmla="*/ 1193673 w 7467600"/>
              <a:gd name="connsiteY945" fmla="*/ 49533 h 6858000"/>
              <a:gd name="connsiteX946" fmla="*/ 1164391 w 7467600"/>
              <a:gd name="connsiteY946" fmla="*/ 0 h 6858000"/>
              <a:gd name="connsiteX947" fmla="*/ 1200666 w 7467600"/>
              <a:gd name="connsiteY947" fmla="*/ 0 h 6858000"/>
              <a:gd name="connsiteX948" fmla="*/ 1223408 w 7467600"/>
              <a:gd name="connsiteY948" fmla="*/ 38996 h 6858000"/>
              <a:gd name="connsiteX949" fmla="*/ 1339635 w 7467600"/>
              <a:gd name="connsiteY949" fmla="*/ 365517 h 6858000"/>
              <a:gd name="connsiteX950" fmla="*/ 1387469 w 7467600"/>
              <a:gd name="connsiteY950" fmla="*/ 523079 h 6858000"/>
              <a:gd name="connsiteX951" fmla="*/ 1452685 w 7467600"/>
              <a:gd name="connsiteY951" fmla="*/ 699806 h 6858000"/>
              <a:gd name="connsiteX952" fmla="*/ 1492092 w 7467600"/>
              <a:gd name="connsiteY952" fmla="*/ 800424 h 6858000"/>
              <a:gd name="connsiteX953" fmla="*/ 1455302 w 7467600"/>
              <a:gd name="connsiteY953" fmla="*/ 632913 h 6858000"/>
              <a:gd name="connsiteX954" fmla="*/ 1222336 w 7467600"/>
              <a:gd name="connsiteY954" fmla="*/ 9480 h 6858000"/>
              <a:gd name="connsiteX955" fmla="*/ 1214634 w 7467600"/>
              <a:gd name="connsiteY955" fmla="*/ 0 h 6858000"/>
              <a:gd name="connsiteX956" fmla="*/ 1289827 w 7467600"/>
              <a:gd name="connsiteY956" fmla="*/ 0 h 6858000"/>
              <a:gd name="connsiteX957" fmla="*/ 1321076 w 7467600"/>
              <a:gd name="connsiteY957" fmla="*/ 59722 h 6858000"/>
              <a:gd name="connsiteX958" fmla="*/ 1512579 w 7467600"/>
              <a:gd name="connsiteY958" fmla="*/ 626441 h 6858000"/>
              <a:gd name="connsiteX959" fmla="*/ 1506076 w 7467600"/>
              <a:gd name="connsiteY959" fmla="*/ 1089289 h 6858000"/>
              <a:gd name="connsiteX960" fmla="*/ 1486346 w 7467600"/>
              <a:gd name="connsiteY960" fmla="*/ 1079919 h 6858000"/>
              <a:gd name="connsiteX961" fmla="*/ 1070511 w 7467600"/>
              <a:gd name="connsiteY961" fmla="*/ 48609 h 6858000"/>
              <a:gd name="connsiteX962" fmla="*/ 1057230 w 7467600"/>
              <a:gd name="connsiteY962" fmla="*/ 0 h 6858000"/>
              <a:gd name="connsiteX963" fmla="*/ 43151 w 7467600"/>
              <a:gd name="connsiteY963" fmla="*/ 0 h 6858000"/>
              <a:gd name="connsiteX964" fmla="*/ 95283 w 7467600"/>
              <a:gd name="connsiteY964" fmla="*/ 0 h 6858000"/>
              <a:gd name="connsiteX965" fmla="*/ 300708 w 7467600"/>
              <a:gd name="connsiteY965" fmla="*/ 154571 h 6858000"/>
              <a:gd name="connsiteX966" fmla="*/ 530414 w 7467600"/>
              <a:gd name="connsiteY966" fmla="*/ 354673 h 6858000"/>
              <a:gd name="connsiteX967" fmla="*/ 333785 w 7467600"/>
              <a:gd name="connsiteY967" fmla="*/ 161564 h 6858000"/>
              <a:gd name="connsiteX968" fmla="*/ 147005 w 7467600"/>
              <a:gd name="connsiteY968" fmla="*/ 0 h 6858000"/>
              <a:gd name="connsiteX969" fmla="*/ 272509 w 7467600"/>
              <a:gd name="connsiteY969" fmla="*/ 0 h 6858000"/>
              <a:gd name="connsiteX970" fmla="*/ 326276 w 7467600"/>
              <a:gd name="connsiteY970" fmla="*/ 45847 h 6858000"/>
              <a:gd name="connsiteX971" fmla="*/ 823759 w 7467600"/>
              <a:gd name="connsiteY971" fmla="*/ 574145 h 6858000"/>
              <a:gd name="connsiteX972" fmla="*/ 811254 w 7467600"/>
              <a:gd name="connsiteY972" fmla="*/ 665546 h 6858000"/>
              <a:gd name="connsiteX973" fmla="*/ 154042 w 7467600"/>
              <a:gd name="connsiteY973" fmla="*/ 261522 h 6858000"/>
              <a:gd name="connsiteX974" fmla="*/ 13550 w 7467600"/>
              <a:gd name="connsiteY974" fmla="*/ 158423 h 6858000"/>
              <a:gd name="connsiteX975" fmla="*/ 0 w 7467600"/>
              <a:gd name="connsiteY975" fmla="*/ 146618 h 6858000"/>
              <a:gd name="connsiteX976" fmla="*/ 0 w 7467600"/>
              <a:gd name="connsiteY976" fmla="*/ 59161 h 6858000"/>
              <a:gd name="connsiteX977" fmla="*/ 45427 w 7467600"/>
              <a:gd name="connsiteY977" fmla="*/ 101078 h 6858000"/>
              <a:gd name="connsiteX978" fmla="*/ 630103 w 7467600"/>
              <a:gd name="connsiteY978" fmla="*/ 485885 h 6858000"/>
              <a:gd name="connsiteX979" fmla="*/ 532040 w 7467600"/>
              <a:gd name="connsiteY979" fmla="*/ 399359 h 6858000"/>
              <a:gd name="connsiteX980" fmla="*/ 517618 w 7467600"/>
              <a:gd name="connsiteY980" fmla="*/ 385726 h 6858000"/>
              <a:gd name="connsiteX981" fmla="*/ 285074 w 7467600"/>
              <a:gd name="connsiteY981" fmla="*/ 182755 h 6858000"/>
              <a:gd name="connsiteX982" fmla="*/ 43151 w 7467600"/>
              <a:gd name="connsiteY982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44835 w 7467600"/>
              <a:gd name="connsiteY76" fmla="*/ 5424988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1456157 w 7467600"/>
              <a:gd name="connsiteY103" fmla="*/ 5371404 h 6858000"/>
              <a:gd name="connsiteX104" fmla="*/ 1244432 w 7467600"/>
              <a:gd name="connsiteY104" fmla="*/ 5385601 h 6858000"/>
              <a:gd name="connsiteX105" fmla="*/ 973990 w 7467600"/>
              <a:gd name="connsiteY105" fmla="*/ 5424940 h 6858000"/>
              <a:gd name="connsiteX106" fmla="*/ 1103809 w 7467600"/>
              <a:gd name="connsiteY106" fmla="*/ 5433720 h 6858000"/>
              <a:gd name="connsiteX107" fmla="*/ 1123454 w 7467600"/>
              <a:gd name="connsiteY107" fmla="*/ 5435727 h 6858000"/>
              <a:gd name="connsiteX108" fmla="*/ 1737017 w 7467600"/>
              <a:gd name="connsiteY108" fmla="*/ 5452183 h 6858000"/>
              <a:gd name="connsiteX109" fmla="*/ 1824397 w 7467600"/>
              <a:gd name="connsiteY109" fmla="*/ 5447757 h 6858000"/>
              <a:gd name="connsiteX110" fmla="*/ 2070059 w 7467600"/>
              <a:gd name="connsiteY110" fmla="*/ 5441660 h 6858000"/>
              <a:gd name="connsiteX111" fmla="*/ 1456157 w 7467600"/>
              <a:gd name="connsiteY111" fmla="*/ 5371404 h 6858000"/>
              <a:gd name="connsiteX112" fmla="*/ 4988186 w 7467600"/>
              <a:gd name="connsiteY112" fmla="*/ 5216467 h 6858000"/>
              <a:gd name="connsiteX113" fmla="*/ 4777334 w 7467600"/>
              <a:gd name="connsiteY113" fmla="*/ 5406072 h 6858000"/>
              <a:gd name="connsiteX114" fmla="*/ 4718341 w 7467600"/>
              <a:gd name="connsiteY114" fmla="*/ 5468043 h 6858000"/>
              <a:gd name="connsiteX115" fmla="*/ 4604655 w 7467600"/>
              <a:gd name="connsiteY115" fmla="*/ 5583434 h 6858000"/>
              <a:gd name="connsiteX116" fmla="*/ 4565074 w 7467600"/>
              <a:gd name="connsiteY116" fmla="*/ 5618550 h 6858000"/>
              <a:gd name="connsiteX117" fmla="*/ 4988186 w 7467600"/>
              <a:gd name="connsiteY117" fmla="*/ 5216467 h 6858000"/>
              <a:gd name="connsiteX118" fmla="*/ 4978032 w 7467600"/>
              <a:gd name="connsiteY118" fmla="*/ 5183809 h 6858000"/>
              <a:gd name="connsiteX119" fmla="*/ 4463413 w 7467600"/>
              <a:gd name="connsiteY119" fmla="*/ 5615162 h 6858000"/>
              <a:gd name="connsiteX120" fmla="*/ 4358134 w 7467600"/>
              <a:gd name="connsiteY120" fmla="*/ 5742791 h 6858000"/>
              <a:gd name="connsiteX121" fmla="*/ 4376219 w 7467600"/>
              <a:gd name="connsiteY121" fmla="*/ 5729027 h 6858000"/>
              <a:gd name="connsiteX122" fmla="*/ 4582340 w 7467600"/>
              <a:gd name="connsiteY122" fmla="*/ 5561037 h 6858000"/>
              <a:gd name="connsiteX123" fmla="*/ 4694684 w 7467600"/>
              <a:gd name="connsiteY123" fmla="*/ 5447098 h 6858000"/>
              <a:gd name="connsiteX124" fmla="*/ 4754123 w 7467600"/>
              <a:gd name="connsiteY124" fmla="*/ 5384643 h 6858000"/>
              <a:gd name="connsiteX125" fmla="*/ 4978032 w 7467600"/>
              <a:gd name="connsiteY125" fmla="*/ 5183809 h 6858000"/>
              <a:gd name="connsiteX126" fmla="*/ 1903353 w 7467600"/>
              <a:gd name="connsiteY126" fmla="*/ 5044827 h 6858000"/>
              <a:gd name="connsiteX127" fmla="*/ 1936931 w 7467600"/>
              <a:gd name="connsiteY127" fmla="*/ 5093954 h 6858000"/>
              <a:gd name="connsiteX128" fmla="*/ 2195868 w 7467600"/>
              <a:gd name="connsiteY128" fmla="*/ 5396574 h 6858000"/>
              <a:gd name="connsiteX129" fmla="*/ 2088852 w 7467600"/>
              <a:gd name="connsiteY129" fmla="*/ 5166123 h 6858000"/>
              <a:gd name="connsiteX130" fmla="*/ 1958241 w 7467600"/>
              <a:gd name="connsiteY130" fmla="*/ 5067955 h 6858000"/>
              <a:gd name="connsiteX131" fmla="*/ 1903353 w 7467600"/>
              <a:gd name="connsiteY131" fmla="*/ 5044827 h 6858000"/>
              <a:gd name="connsiteX132" fmla="*/ 1979378 w 7467600"/>
              <a:gd name="connsiteY132" fmla="*/ 4769504 h 6858000"/>
              <a:gd name="connsiteX133" fmla="*/ 2882120 w 7467600"/>
              <a:gd name="connsiteY133" fmla="*/ 5064547 h 6858000"/>
              <a:gd name="connsiteX134" fmla="*/ 2793103 w 7467600"/>
              <a:gd name="connsiteY134" fmla="*/ 5039699 h 6858000"/>
              <a:gd name="connsiteX135" fmla="*/ 2770041 w 7467600"/>
              <a:gd name="connsiteY135" fmla="*/ 5033634 h 6858000"/>
              <a:gd name="connsiteX136" fmla="*/ 1979378 w 7467600"/>
              <a:gd name="connsiteY136" fmla="*/ 4769504 h 6858000"/>
              <a:gd name="connsiteX137" fmla="*/ 1927410 w 7467600"/>
              <a:gd name="connsiteY137" fmla="*/ 4716164 h 6858000"/>
              <a:gd name="connsiteX138" fmla="*/ 1959587 w 7467600"/>
              <a:gd name="connsiteY138" fmla="*/ 4728849 h 6858000"/>
              <a:gd name="connsiteX139" fmla="*/ 2777707 w 7467600"/>
              <a:gd name="connsiteY139" fmla="*/ 5003991 h 6858000"/>
              <a:gd name="connsiteX140" fmla="*/ 2800768 w 7467600"/>
              <a:gd name="connsiteY140" fmla="*/ 5010056 h 6858000"/>
              <a:gd name="connsiteX141" fmla="*/ 2879408 w 7467600"/>
              <a:gd name="connsiteY141" fmla="*/ 5031590 h 6858000"/>
              <a:gd name="connsiteX142" fmla="*/ 2862295 w 7467600"/>
              <a:gd name="connsiteY142" fmla="*/ 5022958 h 6858000"/>
              <a:gd name="connsiteX143" fmla="*/ 2813343 w 7467600"/>
              <a:gd name="connsiteY143" fmla="*/ 4998369 h 6858000"/>
              <a:gd name="connsiteX144" fmla="*/ 2646245 w 7467600"/>
              <a:gd name="connsiteY144" fmla="*/ 4930999 h 6858000"/>
              <a:gd name="connsiteX145" fmla="*/ 1999243 w 7467600"/>
              <a:gd name="connsiteY145" fmla="*/ 4730524 h 6858000"/>
              <a:gd name="connsiteX146" fmla="*/ 1979527 w 7467600"/>
              <a:gd name="connsiteY146" fmla="*/ 4726651 h 6858000"/>
              <a:gd name="connsiteX147" fmla="*/ 1927410 w 7467600"/>
              <a:gd name="connsiteY147" fmla="*/ 4716164 h 6858000"/>
              <a:gd name="connsiteX148" fmla="*/ 1997014 w 7467600"/>
              <a:gd name="connsiteY148" fmla="*/ 4698007 h 6858000"/>
              <a:gd name="connsiteX149" fmla="*/ 2005458 w 7467600"/>
              <a:gd name="connsiteY149" fmla="*/ 4699540 h 6858000"/>
              <a:gd name="connsiteX150" fmla="*/ 2657186 w 7467600"/>
              <a:gd name="connsiteY150" fmla="*/ 4901687 h 6858000"/>
              <a:gd name="connsiteX151" fmla="*/ 2826662 w 7467600"/>
              <a:gd name="connsiteY151" fmla="*/ 4970362 h 6858000"/>
              <a:gd name="connsiteX152" fmla="*/ 2876100 w 7467600"/>
              <a:gd name="connsiteY152" fmla="*/ 4995397 h 6858000"/>
              <a:gd name="connsiteX153" fmla="*/ 3042600 w 7467600"/>
              <a:gd name="connsiteY153" fmla="*/ 5059532 h 6858000"/>
              <a:gd name="connsiteX154" fmla="*/ 1997014 w 7467600"/>
              <a:gd name="connsiteY154" fmla="*/ 4698007 h 6858000"/>
              <a:gd name="connsiteX155" fmla="*/ 2305292 w 7467600"/>
              <a:gd name="connsiteY155" fmla="*/ 4219492 h 6858000"/>
              <a:gd name="connsiteX156" fmla="*/ 3360922 w 7467600"/>
              <a:gd name="connsiteY156" fmla="*/ 4529373 h 6858000"/>
              <a:gd name="connsiteX157" fmla="*/ 3492420 w 7467600"/>
              <a:gd name="connsiteY157" fmla="*/ 4510145 h 6858000"/>
              <a:gd name="connsiteX158" fmla="*/ 3364086 w 7467600"/>
              <a:gd name="connsiteY158" fmla="*/ 4480340 h 6858000"/>
              <a:gd name="connsiteX159" fmla="*/ 3225818 w 7467600"/>
              <a:gd name="connsiteY159" fmla="*/ 4411822 h 6858000"/>
              <a:gd name="connsiteX160" fmla="*/ 3129696 w 7467600"/>
              <a:gd name="connsiteY160" fmla="*/ 4360704 h 6858000"/>
              <a:gd name="connsiteX161" fmla="*/ 2814545 w 7467600"/>
              <a:gd name="connsiteY161" fmla="*/ 4282955 h 6858000"/>
              <a:gd name="connsiteX162" fmla="*/ 2305292 w 7467600"/>
              <a:gd name="connsiteY162" fmla="*/ 4219492 h 6858000"/>
              <a:gd name="connsiteX163" fmla="*/ 2626982 w 7467600"/>
              <a:gd name="connsiteY163" fmla="*/ 4206450 h 6858000"/>
              <a:gd name="connsiteX164" fmla="*/ 2490617 w 7467600"/>
              <a:gd name="connsiteY164" fmla="*/ 4206951 h 6858000"/>
              <a:gd name="connsiteX165" fmla="*/ 2819869 w 7467600"/>
              <a:gd name="connsiteY165" fmla="*/ 4252936 h 6858000"/>
              <a:gd name="connsiteX166" fmla="*/ 3143018 w 7467600"/>
              <a:gd name="connsiteY166" fmla="*/ 4332698 h 6858000"/>
              <a:gd name="connsiteX167" fmla="*/ 3241520 w 7467600"/>
              <a:gd name="connsiteY167" fmla="*/ 4385112 h 6858000"/>
              <a:gd name="connsiteX168" fmla="*/ 3374575 w 7467600"/>
              <a:gd name="connsiteY168" fmla="*/ 4451517 h 6858000"/>
              <a:gd name="connsiteX169" fmla="*/ 3505221 w 7467600"/>
              <a:gd name="connsiteY169" fmla="*/ 4480757 h 6858000"/>
              <a:gd name="connsiteX170" fmla="*/ 2626982 w 7467600"/>
              <a:gd name="connsiteY170" fmla="*/ 4206450 h 6858000"/>
              <a:gd name="connsiteX171" fmla="*/ 1310106 w 7467600"/>
              <a:gd name="connsiteY171" fmla="*/ 3943217 h 6858000"/>
              <a:gd name="connsiteX172" fmla="*/ 854994 w 7467600"/>
              <a:gd name="connsiteY172" fmla="*/ 4399136 h 6858000"/>
              <a:gd name="connsiteX173" fmla="*/ 742462 w 7467600"/>
              <a:gd name="connsiteY173" fmla="*/ 4594648 h 6858000"/>
              <a:gd name="connsiteX174" fmla="*/ 820602 w 7467600"/>
              <a:gd name="connsiteY174" fmla="*/ 4485915 h 6858000"/>
              <a:gd name="connsiteX175" fmla="*/ 878295 w 7467600"/>
              <a:gd name="connsiteY175" fmla="*/ 4403594 h 6858000"/>
              <a:gd name="connsiteX176" fmla="*/ 1240607 w 7467600"/>
              <a:gd name="connsiteY176" fmla="*/ 4010401 h 6858000"/>
              <a:gd name="connsiteX177" fmla="*/ 1310106 w 7467600"/>
              <a:gd name="connsiteY177" fmla="*/ 3943217 h 6858000"/>
              <a:gd name="connsiteX178" fmla="*/ 1423113 w 7467600"/>
              <a:gd name="connsiteY178" fmla="*/ 3874565 h 6858000"/>
              <a:gd name="connsiteX179" fmla="*/ 1260565 w 7467600"/>
              <a:gd name="connsiteY179" fmla="*/ 4031982 h 6858000"/>
              <a:gd name="connsiteX180" fmla="*/ 901900 w 7467600"/>
              <a:gd name="connsiteY180" fmla="*/ 4421236 h 6858000"/>
              <a:gd name="connsiteX181" fmla="*/ 845044 w 7467600"/>
              <a:gd name="connsiteY181" fmla="*/ 4502436 h 6858000"/>
              <a:gd name="connsiteX182" fmla="*/ 685926 w 7467600"/>
              <a:gd name="connsiteY182" fmla="*/ 4703069 h 6858000"/>
              <a:gd name="connsiteX183" fmla="*/ 684248 w 7467600"/>
              <a:gd name="connsiteY183" fmla="*/ 4706721 h 6858000"/>
              <a:gd name="connsiteX184" fmla="*/ 1423113 w 7467600"/>
              <a:gd name="connsiteY184" fmla="*/ 3874565 h 6858000"/>
              <a:gd name="connsiteX185" fmla="*/ 3316479 w 7467600"/>
              <a:gd name="connsiteY185" fmla="*/ 3872136 h 6858000"/>
              <a:gd name="connsiteX186" fmla="*/ 3546806 w 7467600"/>
              <a:gd name="connsiteY186" fmla="*/ 4356139 h 6858000"/>
              <a:gd name="connsiteX187" fmla="*/ 3364433 w 7467600"/>
              <a:gd name="connsiteY187" fmla="*/ 3953121 h 6858000"/>
              <a:gd name="connsiteX188" fmla="*/ 3316479 w 7467600"/>
              <a:gd name="connsiteY188" fmla="*/ 3872136 h 6858000"/>
              <a:gd name="connsiteX189" fmla="*/ 3291335 w 7467600"/>
              <a:gd name="connsiteY189" fmla="*/ 3767420 h 6858000"/>
              <a:gd name="connsiteX190" fmla="*/ 3390805 w 7467600"/>
              <a:gd name="connsiteY190" fmla="*/ 3937163 h 6858000"/>
              <a:gd name="connsiteX191" fmla="*/ 3579062 w 7467600"/>
              <a:gd name="connsiteY191" fmla="*/ 4359040 h 6858000"/>
              <a:gd name="connsiteX192" fmla="*/ 3467355 w 7467600"/>
              <a:gd name="connsiteY192" fmla="*/ 3988130 h 6858000"/>
              <a:gd name="connsiteX193" fmla="*/ 3310753 w 7467600"/>
              <a:gd name="connsiteY193" fmla="*/ 3787140 h 6858000"/>
              <a:gd name="connsiteX194" fmla="*/ 3291335 w 7467600"/>
              <a:gd name="connsiteY194" fmla="*/ 3767420 h 6858000"/>
              <a:gd name="connsiteX195" fmla="*/ 1635889 w 7467600"/>
              <a:gd name="connsiteY195" fmla="*/ 3709494 h 6858000"/>
              <a:gd name="connsiteX196" fmla="*/ 1634800 w 7467600"/>
              <a:gd name="connsiteY196" fmla="*/ 3731111 h 6858000"/>
              <a:gd name="connsiteX197" fmla="*/ 1635889 w 7467600"/>
              <a:gd name="connsiteY197" fmla="*/ 3709494 h 6858000"/>
              <a:gd name="connsiteX198" fmla="*/ 1510397 w 7467600"/>
              <a:gd name="connsiteY198" fmla="*/ 3684705 h 6858000"/>
              <a:gd name="connsiteX199" fmla="*/ 1146550 w 7467600"/>
              <a:gd name="connsiteY199" fmla="*/ 3802012 h 6858000"/>
              <a:gd name="connsiteX200" fmla="*/ 698834 w 7467600"/>
              <a:gd name="connsiteY200" fmla="*/ 3952272 h 6858000"/>
              <a:gd name="connsiteX201" fmla="*/ 34256 w 7467600"/>
              <a:gd name="connsiteY201" fmla="*/ 4347603 h 6858000"/>
              <a:gd name="connsiteX202" fmla="*/ 527241 w 7467600"/>
              <a:gd name="connsiteY202" fmla="*/ 4065078 h 6858000"/>
              <a:gd name="connsiteX203" fmla="*/ 1510397 w 7467600"/>
              <a:gd name="connsiteY203" fmla="*/ 3684705 h 6858000"/>
              <a:gd name="connsiteX204" fmla="*/ 1313114 w 7467600"/>
              <a:gd name="connsiteY204" fmla="*/ 3655216 h 6858000"/>
              <a:gd name="connsiteX205" fmla="*/ 1109304 w 7467600"/>
              <a:gd name="connsiteY205" fmla="*/ 3669030 h 6858000"/>
              <a:gd name="connsiteX206" fmla="*/ 8129 w 7467600"/>
              <a:gd name="connsiteY206" fmla="*/ 4330519 h 6858000"/>
              <a:gd name="connsiteX207" fmla="*/ 687572 w 7467600"/>
              <a:gd name="connsiteY207" fmla="*/ 3925629 h 6858000"/>
              <a:gd name="connsiteX208" fmla="*/ 1138365 w 7467600"/>
              <a:gd name="connsiteY208" fmla="*/ 3774515 h 6858000"/>
              <a:gd name="connsiteX209" fmla="*/ 1505579 w 7467600"/>
              <a:gd name="connsiteY209" fmla="*/ 3655526 h 6858000"/>
              <a:gd name="connsiteX210" fmla="*/ 1313114 w 7467600"/>
              <a:gd name="connsiteY210" fmla="*/ 3655216 h 6858000"/>
              <a:gd name="connsiteX211" fmla="*/ 3655073 w 7467600"/>
              <a:gd name="connsiteY211" fmla="*/ 3650884 h 6858000"/>
              <a:gd name="connsiteX212" fmla="*/ 3989938 w 7467600"/>
              <a:gd name="connsiteY212" fmla="*/ 3991685 h 6858000"/>
              <a:gd name="connsiteX213" fmla="*/ 4393907 w 7467600"/>
              <a:gd name="connsiteY213" fmla="*/ 4261258 h 6858000"/>
              <a:gd name="connsiteX214" fmla="*/ 4648051 w 7467600"/>
              <a:gd name="connsiteY214" fmla="*/ 4374051 h 6858000"/>
              <a:gd name="connsiteX215" fmla="*/ 4383389 w 7467600"/>
              <a:gd name="connsiteY215" fmla="*/ 4184369 h 6858000"/>
              <a:gd name="connsiteX216" fmla="*/ 4165508 w 7467600"/>
              <a:gd name="connsiteY216" fmla="*/ 4035196 h 6858000"/>
              <a:gd name="connsiteX217" fmla="*/ 4068162 w 7467600"/>
              <a:gd name="connsiteY217" fmla="*/ 3953394 h 6858000"/>
              <a:gd name="connsiteX218" fmla="*/ 3981416 w 7467600"/>
              <a:gd name="connsiteY218" fmla="*/ 3880482 h 6858000"/>
              <a:gd name="connsiteX219" fmla="*/ 3800147 w 7467600"/>
              <a:gd name="connsiteY219" fmla="*/ 3749872 h 6858000"/>
              <a:gd name="connsiteX220" fmla="*/ 3655073 w 7467600"/>
              <a:gd name="connsiteY220" fmla="*/ 3650884 h 6858000"/>
              <a:gd name="connsiteX221" fmla="*/ 3670252 w 7467600"/>
              <a:gd name="connsiteY221" fmla="*/ 3622798 h 6858000"/>
              <a:gd name="connsiteX222" fmla="*/ 3817258 w 7467600"/>
              <a:gd name="connsiteY222" fmla="*/ 3723577 h 6858000"/>
              <a:gd name="connsiteX223" fmla="*/ 4000461 w 7467600"/>
              <a:gd name="connsiteY223" fmla="*/ 3855966 h 6858000"/>
              <a:gd name="connsiteX224" fmla="*/ 4088180 w 7467600"/>
              <a:gd name="connsiteY224" fmla="*/ 3929774 h 6858000"/>
              <a:gd name="connsiteX225" fmla="*/ 4184555 w 7467600"/>
              <a:gd name="connsiteY225" fmla="*/ 4010683 h 6858000"/>
              <a:gd name="connsiteX226" fmla="*/ 4399563 w 7467600"/>
              <a:gd name="connsiteY226" fmla="*/ 4158106 h 6858000"/>
              <a:gd name="connsiteX227" fmla="*/ 4684469 w 7467600"/>
              <a:gd name="connsiteY227" fmla="*/ 4364680 h 6858000"/>
              <a:gd name="connsiteX228" fmla="*/ 4690271 w 7467600"/>
              <a:gd name="connsiteY228" fmla="*/ 4370034 h 6858000"/>
              <a:gd name="connsiteX229" fmla="*/ 4136093 w 7467600"/>
              <a:gd name="connsiteY229" fmla="*/ 3858466 h 6858000"/>
              <a:gd name="connsiteX230" fmla="*/ 3670252 w 7467600"/>
              <a:gd name="connsiteY230" fmla="*/ 3622798 h 6858000"/>
              <a:gd name="connsiteX231" fmla="*/ 4440129 w 7467600"/>
              <a:gd name="connsiteY231" fmla="*/ 3448571 h 6858000"/>
              <a:gd name="connsiteX232" fmla="*/ 4856525 w 7467600"/>
              <a:gd name="connsiteY232" fmla="*/ 3915351 h 6858000"/>
              <a:gd name="connsiteX233" fmla="*/ 5059055 w 7467600"/>
              <a:gd name="connsiteY233" fmla="*/ 4108918 h 6858000"/>
              <a:gd name="connsiteX234" fmla="*/ 5290070 w 7467600"/>
              <a:gd name="connsiteY234" fmla="*/ 4263619 h 6858000"/>
              <a:gd name="connsiteX235" fmla="*/ 4834991 w 7467600"/>
              <a:gd name="connsiteY235" fmla="*/ 3830985 h 6858000"/>
              <a:gd name="connsiteX236" fmla="*/ 4440129 w 7467600"/>
              <a:gd name="connsiteY236" fmla="*/ 3448571 h 6858000"/>
              <a:gd name="connsiteX237" fmla="*/ 4441737 w 7467600"/>
              <a:gd name="connsiteY237" fmla="*/ 3399734 h 6858000"/>
              <a:gd name="connsiteX238" fmla="*/ 4431236 w 7467600"/>
              <a:gd name="connsiteY238" fmla="*/ 3400954 h 6858000"/>
              <a:gd name="connsiteX239" fmla="*/ 4557150 w 7467600"/>
              <a:gd name="connsiteY239" fmla="*/ 3510023 h 6858000"/>
              <a:gd name="connsiteX240" fmla="*/ 4856936 w 7467600"/>
              <a:gd name="connsiteY240" fmla="*/ 3809146 h 6858000"/>
              <a:gd name="connsiteX241" fmla="*/ 5111996 w 7467600"/>
              <a:gd name="connsiteY241" fmla="*/ 4065759 h 6858000"/>
              <a:gd name="connsiteX242" fmla="*/ 5388878 w 7467600"/>
              <a:gd name="connsiteY242" fmla="*/ 4300185 h 6858000"/>
              <a:gd name="connsiteX243" fmla="*/ 5425556 w 7467600"/>
              <a:gd name="connsiteY243" fmla="*/ 4308967 h 6858000"/>
              <a:gd name="connsiteX244" fmla="*/ 4943646 w 7467600"/>
              <a:gd name="connsiteY244" fmla="*/ 3822916 h 6858000"/>
              <a:gd name="connsiteX245" fmla="*/ 4594837 w 7467600"/>
              <a:gd name="connsiteY245" fmla="*/ 3532274 h 6858000"/>
              <a:gd name="connsiteX246" fmla="*/ 4441737 w 7467600"/>
              <a:gd name="connsiteY246" fmla="*/ 3399734 h 6858000"/>
              <a:gd name="connsiteX247" fmla="*/ 5425834 w 7467600"/>
              <a:gd name="connsiteY247" fmla="*/ 3162785 h 6858000"/>
              <a:gd name="connsiteX248" fmla="*/ 5401644 w 7467600"/>
              <a:gd name="connsiteY248" fmla="*/ 3617847 h 6858000"/>
              <a:gd name="connsiteX249" fmla="*/ 5467256 w 7467600"/>
              <a:gd name="connsiteY249" fmla="*/ 4175494 h 6858000"/>
              <a:gd name="connsiteX250" fmla="*/ 5448069 w 7467600"/>
              <a:gd name="connsiteY250" fmla="*/ 3567554 h 6858000"/>
              <a:gd name="connsiteX251" fmla="*/ 5425834 w 7467600"/>
              <a:gd name="connsiteY251" fmla="*/ 3162785 h 6858000"/>
              <a:gd name="connsiteX252" fmla="*/ 1318687 w 7467600"/>
              <a:gd name="connsiteY252" fmla="*/ 3113840 h 6858000"/>
              <a:gd name="connsiteX253" fmla="*/ 1066793 w 7467600"/>
              <a:gd name="connsiteY253" fmla="*/ 3212171 h 6858000"/>
              <a:gd name="connsiteX254" fmla="*/ 993319 w 7467600"/>
              <a:gd name="connsiteY254" fmla="*/ 3247648 h 6858000"/>
              <a:gd name="connsiteX255" fmla="*/ 853081 w 7467600"/>
              <a:gd name="connsiteY255" fmla="*/ 3312410 h 6858000"/>
              <a:gd name="connsiteX256" fmla="*/ 805957 w 7467600"/>
              <a:gd name="connsiteY256" fmla="*/ 3330443 h 6858000"/>
              <a:gd name="connsiteX257" fmla="*/ 1318687 w 7467600"/>
              <a:gd name="connsiteY257" fmla="*/ 3113840 h 6858000"/>
              <a:gd name="connsiteX258" fmla="*/ 5453702 w 7467600"/>
              <a:gd name="connsiteY258" fmla="*/ 3090882 h 6858000"/>
              <a:gd name="connsiteX259" fmla="*/ 5480135 w 7467600"/>
              <a:gd name="connsiteY259" fmla="*/ 3565802 h 6858000"/>
              <a:gd name="connsiteX260" fmla="*/ 5499023 w 7467600"/>
              <a:gd name="connsiteY260" fmla="*/ 4166310 h 6858000"/>
              <a:gd name="connsiteX261" fmla="*/ 5547022 w 7467600"/>
              <a:gd name="connsiteY261" fmla="*/ 3607838 h 6858000"/>
              <a:gd name="connsiteX262" fmla="*/ 5515964 w 7467600"/>
              <a:gd name="connsiteY262" fmla="*/ 3378541 h 6858000"/>
              <a:gd name="connsiteX263" fmla="*/ 5453702 w 7467600"/>
              <a:gd name="connsiteY263" fmla="*/ 3090882 h 6858000"/>
              <a:gd name="connsiteX264" fmla="*/ 1238695 w 7467600"/>
              <a:gd name="connsiteY264" fmla="*/ 3076820 h 6858000"/>
              <a:gd name="connsiteX265" fmla="*/ 716371 w 7467600"/>
              <a:gd name="connsiteY265" fmla="*/ 3293249 h 6858000"/>
              <a:gd name="connsiteX266" fmla="*/ 579522 w 7467600"/>
              <a:gd name="connsiteY266" fmla="*/ 3371759 h 6858000"/>
              <a:gd name="connsiteX267" fmla="*/ 600288 w 7467600"/>
              <a:gd name="connsiteY267" fmla="*/ 3365555 h 6858000"/>
              <a:gd name="connsiteX268" fmla="*/ 840692 w 7467600"/>
              <a:gd name="connsiteY268" fmla="*/ 3284921 h 6858000"/>
              <a:gd name="connsiteX269" fmla="*/ 979248 w 7467600"/>
              <a:gd name="connsiteY269" fmla="*/ 3221003 h 6858000"/>
              <a:gd name="connsiteX270" fmla="*/ 1053282 w 7467600"/>
              <a:gd name="connsiteY270" fmla="*/ 3185247 h 6858000"/>
              <a:gd name="connsiteX271" fmla="*/ 1320603 w 7467600"/>
              <a:gd name="connsiteY271" fmla="*/ 3081281 h 6858000"/>
              <a:gd name="connsiteX272" fmla="*/ 1238695 w 7467600"/>
              <a:gd name="connsiteY272" fmla="*/ 3076820 h 6858000"/>
              <a:gd name="connsiteX273" fmla="*/ 5425627 w 7467600"/>
              <a:gd name="connsiteY273" fmla="*/ 2954192 h 6858000"/>
              <a:gd name="connsiteX274" fmla="*/ 5470770 w 7467600"/>
              <a:gd name="connsiteY274" fmla="*/ 3005435 h 6858000"/>
              <a:gd name="connsiteX275" fmla="*/ 5519779 w 7467600"/>
              <a:gd name="connsiteY275" fmla="*/ 4359223 h 6858000"/>
              <a:gd name="connsiteX276" fmla="*/ 5520293 w 7467600"/>
              <a:gd name="connsiteY276" fmla="*/ 4360602 h 6858000"/>
              <a:gd name="connsiteX277" fmla="*/ 5767221 w 7467600"/>
              <a:gd name="connsiteY277" fmla="*/ 4665564 h 6858000"/>
              <a:gd name="connsiteX278" fmla="*/ 6937169 w 7467600"/>
              <a:gd name="connsiteY278" fmla="*/ 4815941 h 6858000"/>
              <a:gd name="connsiteX279" fmla="*/ 6953922 w 7467600"/>
              <a:gd name="connsiteY279" fmla="*/ 4890068 h 6858000"/>
              <a:gd name="connsiteX280" fmla="*/ 6071359 w 7467600"/>
              <a:gd name="connsiteY280" fmla="*/ 4770770 h 6858000"/>
              <a:gd name="connsiteX281" fmla="*/ 6038839 w 7467600"/>
              <a:gd name="connsiteY281" fmla="*/ 4764474 h 6858000"/>
              <a:gd name="connsiteX282" fmla="*/ 6038706 w 7467600"/>
              <a:gd name="connsiteY282" fmla="*/ 4763847 h 6858000"/>
              <a:gd name="connsiteX283" fmla="*/ 6037784 w 7467600"/>
              <a:gd name="connsiteY283" fmla="*/ 4764270 h 6858000"/>
              <a:gd name="connsiteX284" fmla="*/ 6038839 w 7467600"/>
              <a:gd name="connsiteY284" fmla="*/ 4764474 h 6858000"/>
              <a:gd name="connsiteX285" fmla="*/ 6040338 w 7467600"/>
              <a:gd name="connsiteY285" fmla="*/ 4771418 h 6858000"/>
              <a:gd name="connsiteX286" fmla="*/ 6024488 w 7467600"/>
              <a:gd name="connsiteY286" fmla="*/ 4809903 h 6858000"/>
              <a:gd name="connsiteX287" fmla="*/ 5599771 w 7467600"/>
              <a:gd name="connsiteY287" fmla="*/ 5509652 h 6858000"/>
              <a:gd name="connsiteX288" fmla="*/ 5548843 w 7467600"/>
              <a:gd name="connsiteY288" fmla="*/ 5563845 h 6858000"/>
              <a:gd name="connsiteX289" fmla="*/ 5940952 w 7467600"/>
              <a:gd name="connsiteY289" fmla="*/ 6250028 h 6858000"/>
              <a:gd name="connsiteX290" fmla="*/ 6043441 w 7467600"/>
              <a:gd name="connsiteY290" fmla="*/ 6665847 h 6858000"/>
              <a:gd name="connsiteX291" fmla="*/ 6093432 w 7467600"/>
              <a:gd name="connsiteY291" fmla="*/ 6858000 h 6858000"/>
              <a:gd name="connsiteX292" fmla="*/ 6034344 w 7467600"/>
              <a:gd name="connsiteY292" fmla="*/ 6858000 h 6858000"/>
              <a:gd name="connsiteX293" fmla="*/ 6026679 w 7467600"/>
              <a:gd name="connsiteY293" fmla="*/ 6836959 h 6858000"/>
              <a:gd name="connsiteX294" fmla="*/ 5800441 w 7467600"/>
              <a:gd name="connsiteY294" fmla="*/ 6335286 h 6858000"/>
              <a:gd name="connsiteX295" fmla="*/ 5526562 w 7467600"/>
              <a:gd name="connsiteY295" fmla="*/ 5705388 h 6858000"/>
              <a:gd name="connsiteX296" fmla="*/ 5519640 w 7467600"/>
              <a:gd name="connsiteY296" fmla="*/ 5683774 h 6858000"/>
              <a:gd name="connsiteX297" fmla="*/ 5844559 w 7467600"/>
              <a:gd name="connsiteY297" fmla="*/ 6553349 h 6858000"/>
              <a:gd name="connsiteX298" fmla="*/ 5975994 w 7467600"/>
              <a:gd name="connsiteY298" fmla="*/ 6858000 h 6858000"/>
              <a:gd name="connsiteX299" fmla="*/ 5898547 w 7467600"/>
              <a:gd name="connsiteY299" fmla="*/ 6858000 h 6858000"/>
              <a:gd name="connsiteX300" fmla="*/ 5682041 w 7467600"/>
              <a:gd name="connsiteY300" fmla="*/ 6355860 h 6858000"/>
              <a:gd name="connsiteX301" fmla="*/ 5461758 w 7467600"/>
              <a:gd name="connsiteY301" fmla="*/ 5820220 h 6858000"/>
              <a:gd name="connsiteX302" fmla="*/ 5237282 w 7467600"/>
              <a:gd name="connsiteY302" fmla="*/ 6579086 h 6858000"/>
              <a:gd name="connsiteX303" fmla="*/ 5115009 w 7467600"/>
              <a:gd name="connsiteY303" fmla="*/ 6858000 h 6858000"/>
              <a:gd name="connsiteX304" fmla="*/ 5028074 w 7467600"/>
              <a:gd name="connsiteY304" fmla="*/ 6858000 h 6858000"/>
              <a:gd name="connsiteX305" fmla="*/ 5079508 w 7467600"/>
              <a:gd name="connsiteY305" fmla="*/ 6749074 h 6858000"/>
              <a:gd name="connsiteX306" fmla="*/ 5371846 w 7467600"/>
              <a:gd name="connsiteY306" fmla="*/ 5924413 h 6858000"/>
              <a:gd name="connsiteX307" fmla="*/ 5270512 w 7467600"/>
              <a:gd name="connsiteY307" fmla="*/ 6138975 h 6858000"/>
              <a:gd name="connsiteX308" fmla="*/ 5062409 w 7467600"/>
              <a:gd name="connsiteY308" fmla="*/ 6653544 h 6858000"/>
              <a:gd name="connsiteX309" fmla="*/ 5036628 w 7467600"/>
              <a:gd name="connsiteY309" fmla="*/ 6754247 h 6858000"/>
              <a:gd name="connsiteX310" fmla="*/ 5009112 w 7467600"/>
              <a:gd name="connsiteY310" fmla="*/ 6858000 h 6858000"/>
              <a:gd name="connsiteX311" fmla="*/ 4976679 w 7467600"/>
              <a:gd name="connsiteY311" fmla="*/ 6858000 h 6858000"/>
              <a:gd name="connsiteX312" fmla="*/ 5006537 w 7467600"/>
              <a:gd name="connsiteY312" fmla="*/ 6747068 h 6858000"/>
              <a:gd name="connsiteX313" fmla="*/ 5032723 w 7467600"/>
              <a:gd name="connsiteY313" fmla="*/ 6644957 h 6858000"/>
              <a:gd name="connsiteX314" fmla="*/ 5242949 w 7467600"/>
              <a:gd name="connsiteY314" fmla="*/ 6125175 h 6858000"/>
              <a:gd name="connsiteX315" fmla="*/ 5286321 w 7467600"/>
              <a:gd name="connsiteY315" fmla="*/ 6033555 h 6858000"/>
              <a:gd name="connsiteX316" fmla="*/ 5008210 w 7467600"/>
              <a:gd name="connsiteY316" fmla="*/ 6649194 h 6858000"/>
              <a:gd name="connsiteX317" fmla="*/ 4986321 w 7467600"/>
              <a:gd name="connsiteY317" fmla="*/ 6765687 h 6858000"/>
              <a:gd name="connsiteX318" fmla="*/ 4973474 w 7467600"/>
              <a:gd name="connsiteY318" fmla="*/ 6858000 h 6858000"/>
              <a:gd name="connsiteX319" fmla="*/ 4907178 w 7467600"/>
              <a:gd name="connsiteY319" fmla="*/ 6858000 h 6858000"/>
              <a:gd name="connsiteX320" fmla="*/ 4910810 w 7467600"/>
              <a:gd name="connsiteY320" fmla="*/ 6829660 h 6858000"/>
              <a:gd name="connsiteX321" fmla="*/ 4987461 w 7467600"/>
              <a:gd name="connsiteY321" fmla="*/ 6432994 h 6858000"/>
              <a:gd name="connsiteX322" fmla="*/ 5179262 w 7467600"/>
              <a:gd name="connsiteY322" fmla="*/ 6035044 h 6858000"/>
              <a:gd name="connsiteX323" fmla="*/ 4689678 w 7467600"/>
              <a:gd name="connsiteY323" fmla="*/ 6440241 h 6858000"/>
              <a:gd name="connsiteX324" fmla="*/ 4477543 w 7467600"/>
              <a:gd name="connsiteY324" fmla="*/ 6674836 h 6858000"/>
              <a:gd name="connsiteX325" fmla="*/ 4329957 w 7467600"/>
              <a:gd name="connsiteY325" fmla="*/ 6858000 h 6858000"/>
              <a:gd name="connsiteX326" fmla="*/ 4218595 w 7467600"/>
              <a:gd name="connsiteY326" fmla="*/ 6858000 h 6858000"/>
              <a:gd name="connsiteX327" fmla="*/ 4368888 w 7467600"/>
              <a:gd name="connsiteY327" fmla="*/ 6668412 h 6858000"/>
              <a:gd name="connsiteX328" fmla="*/ 4563091 w 7467600"/>
              <a:gd name="connsiteY328" fmla="*/ 6442508 h 6858000"/>
              <a:gd name="connsiteX329" fmla="*/ 5387324 w 7467600"/>
              <a:gd name="connsiteY329" fmla="*/ 5705830 h 6858000"/>
              <a:gd name="connsiteX330" fmla="*/ 5073620 w 7467600"/>
              <a:gd name="connsiteY330" fmla="*/ 5955437 h 6858000"/>
              <a:gd name="connsiteX331" fmla="*/ 4689789 w 7467600"/>
              <a:gd name="connsiteY331" fmla="*/ 6268382 h 6858000"/>
              <a:gd name="connsiteX332" fmla="*/ 4418722 w 7467600"/>
              <a:gd name="connsiteY332" fmla="*/ 6570886 h 6858000"/>
              <a:gd name="connsiteX333" fmla="*/ 4214944 w 7467600"/>
              <a:gd name="connsiteY333" fmla="*/ 6858000 h 6858000"/>
              <a:gd name="connsiteX334" fmla="*/ 4177898 w 7467600"/>
              <a:gd name="connsiteY334" fmla="*/ 6858000 h 6858000"/>
              <a:gd name="connsiteX335" fmla="*/ 4391597 w 7467600"/>
              <a:gd name="connsiteY335" fmla="*/ 6556370 h 6858000"/>
              <a:gd name="connsiteX336" fmla="*/ 4668889 w 7467600"/>
              <a:gd name="connsiteY336" fmla="*/ 6246399 h 6858000"/>
              <a:gd name="connsiteX337" fmla="*/ 5055427 w 7467600"/>
              <a:gd name="connsiteY337" fmla="*/ 5931476 h 6858000"/>
              <a:gd name="connsiteX338" fmla="*/ 5371814 w 7467600"/>
              <a:gd name="connsiteY338" fmla="*/ 5678975 h 6858000"/>
              <a:gd name="connsiteX339" fmla="*/ 4987918 w 7467600"/>
              <a:gd name="connsiteY339" fmla="*/ 5838701 h 6858000"/>
              <a:gd name="connsiteX340" fmla="*/ 4317146 w 7467600"/>
              <a:gd name="connsiteY340" fmla="*/ 6587716 h 6858000"/>
              <a:gd name="connsiteX341" fmla="*/ 4171627 w 7467600"/>
              <a:gd name="connsiteY341" fmla="*/ 6858000 h 6858000"/>
              <a:gd name="connsiteX342" fmla="*/ 4081585 w 7467600"/>
              <a:gd name="connsiteY342" fmla="*/ 6858000 h 6858000"/>
              <a:gd name="connsiteX343" fmla="*/ 4238603 w 7467600"/>
              <a:gd name="connsiteY343" fmla="*/ 6559341 h 6858000"/>
              <a:gd name="connsiteX344" fmla="*/ 4778333 w 7467600"/>
              <a:gd name="connsiteY344" fmla="*/ 5873626 h 6858000"/>
              <a:gd name="connsiteX345" fmla="*/ 5414185 w 7467600"/>
              <a:gd name="connsiteY345" fmla="*/ 5573882 h 6858000"/>
              <a:gd name="connsiteX346" fmla="*/ 5959648 w 7467600"/>
              <a:gd name="connsiteY346" fmla="*/ 4760797 h 6858000"/>
              <a:gd name="connsiteX347" fmla="*/ 5355019 w 7467600"/>
              <a:gd name="connsiteY347" fmla="*/ 4734672 h 6858000"/>
              <a:gd name="connsiteX348" fmla="*/ 5083565 w 7467600"/>
              <a:gd name="connsiteY348" fmla="*/ 5179121 h 6858000"/>
              <a:gd name="connsiteX349" fmla="*/ 4713577 w 7467600"/>
              <a:gd name="connsiteY349" fmla="*/ 5616803 h 6858000"/>
              <a:gd name="connsiteX350" fmla="*/ 3989559 w 7467600"/>
              <a:gd name="connsiteY350" fmla="*/ 6145945 h 6858000"/>
              <a:gd name="connsiteX351" fmla="*/ 3939824 w 7467600"/>
              <a:gd name="connsiteY351" fmla="*/ 6066900 h 6858000"/>
              <a:gd name="connsiteX352" fmla="*/ 4584537 w 7467600"/>
              <a:gd name="connsiteY352" fmla="*/ 5324826 h 6858000"/>
              <a:gd name="connsiteX353" fmla="*/ 5037105 w 7467600"/>
              <a:gd name="connsiteY353" fmla="*/ 5088765 h 6858000"/>
              <a:gd name="connsiteX354" fmla="*/ 5039930 w 7467600"/>
              <a:gd name="connsiteY354" fmla="*/ 5089585 h 6858000"/>
              <a:gd name="connsiteX355" fmla="*/ 5263764 w 7467600"/>
              <a:gd name="connsiteY355" fmla="*/ 4735525 h 6858000"/>
              <a:gd name="connsiteX356" fmla="*/ 4086300 w 7467600"/>
              <a:gd name="connsiteY356" fmla="*/ 4884599 h 6858000"/>
              <a:gd name="connsiteX357" fmla="*/ 4085485 w 7467600"/>
              <a:gd name="connsiteY357" fmla="*/ 4899070 h 6858000"/>
              <a:gd name="connsiteX358" fmla="*/ 3871915 w 7467600"/>
              <a:gd name="connsiteY358" fmla="*/ 5253645 h 6858000"/>
              <a:gd name="connsiteX359" fmla="*/ 3799374 w 7467600"/>
              <a:gd name="connsiteY359" fmla="*/ 5466127 h 6858000"/>
              <a:gd name="connsiteX360" fmla="*/ 3498850 w 7467600"/>
              <a:gd name="connsiteY360" fmla="*/ 6661888 h 6858000"/>
              <a:gd name="connsiteX361" fmla="*/ 3399216 w 7467600"/>
              <a:gd name="connsiteY361" fmla="*/ 6858000 h 6858000"/>
              <a:gd name="connsiteX362" fmla="*/ 3303688 w 7467600"/>
              <a:gd name="connsiteY362" fmla="*/ 6858000 h 6858000"/>
              <a:gd name="connsiteX363" fmla="*/ 3391774 w 7467600"/>
              <a:gd name="connsiteY363" fmla="*/ 6697181 h 6858000"/>
              <a:gd name="connsiteX364" fmla="*/ 3735540 w 7467600"/>
              <a:gd name="connsiteY364" fmla="*/ 5546923 h 6858000"/>
              <a:gd name="connsiteX365" fmla="*/ 3729438 w 7467600"/>
              <a:gd name="connsiteY365" fmla="*/ 5569058 h 6858000"/>
              <a:gd name="connsiteX366" fmla="*/ 3707782 w 7467600"/>
              <a:gd name="connsiteY366" fmla="*/ 5644908 h 6858000"/>
              <a:gd name="connsiteX367" fmla="*/ 3583827 w 7467600"/>
              <a:gd name="connsiteY367" fmla="*/ 6039215 h 6858000"/>
              <a:gd name="connsiteX368" fmla="*/ 3547861 w 7467600"/>
              <a:gd name="connsiteY368" fmla="*/ 6129609 h 6858000"/>
              <a:gd name="connsiteX369" fmla="*/ 3490905 w 7467600"/>
              <a:gd name="connsiteY369" fmla="*/ 6277660 h 6858000"/>
              <a:gd name="connsiteX370" fmla="*/ 3455859 w 7467600"/>
              <a:gd name="connsiteY370" fmla="*/ 6391301 h 6858000"/>
              <a:gd name="connsiteX371" fmla="*/ 3429112 w 7467600"/>
              <a:gd name="connsiteY371" fmla="*/ 6479469 h 6858000"/>
              <a:gd name="connsiteX372" fmla="*/ 3304862 w 7467600"/>
              <a:gd name="connsiteY372" fmla="*/ 6796476 h 6858000"/>
              <a:gd name="connsiteX373" fmla="*/ 3276071 w 7467600"/>
              <a:gd name="connsiteY373" fmla="*/ 6858000 h 6858000"/>
              <a:gd name="connsiteX374" fmla="*/ 3240805 w 7467600"/>
              <a:gd name="connsiteY374" fmla="*/ 6858000 h 6858000"/>
              <a:gd name="connsiteX375" fmla="*/ 3275917 w 7467600"/>
              <a:gd name="connsiteY375" fmla="*/ 6783192 h 6858000"/>
              <a:gd name="connsiteX376" fmla="*/ 3399358 w 7467600"/>
              <a:gd name="connsiteY376" fmla="*/ 6469011 h 6858000"/>
              <a:gd name="connsiteX377" fmla="*/ 3425650 w 7467600"/>
              <a:gd name="connsiteY377" fmla="*/ 6381333 h 6858000"/>
              <a:gd name="connsiteX378" fmla="*/ 3460661 w 7467600"/>
              <a:gd name="connsiteY378" fmla="*/ 6266763 h 6858000"/>
              <a:gd name="connsiteX379" fmla="*/ 3518021 w 7467600"/>
              <a:gd name="connsiteY379" fmla="*/ 6117298 h 6858000"/>
              <a:gd name="connsiteX380" fmla="*/ 3554035 w 7467600"/>
              <a:gd name="connsiteY380" fmla="*/ 6027832 h 6858000"/>
              <a:gd name="connsiteX381" fmla="*/ 3677174 w 7467600"/>
              <a:gd name="connsiteY381" fmla="*/ 5636351 h 6858000"/>
              <a:gd name="connsiteX382" fmla="*/ 3698819 w 7467600"/>
              <a:gd name="connsiteY382" fmla="*/ 5560503 h 6858000"/>
              <a:gd name="connsiteX383" fmla="*/ 3702094 w 7467600"/>
              <a:gd name="connsiteY383" fmla="*/ 5549194 h 6858000"/>
              <a:gd name="connsiteX384" fmla="*/ 3398355 w 7467600"/>
              <a:gd name="connsiteY384" fmla="*/ 6094603 h 6858000"/>
              <a:gd name="connsiteX385" fmla="*/ 3193941 w 7467600"/>
              <a:gd name="connsiteY385" fmla="*/ 6798775 h 6858000"/>
              <a:gd name="connsiteX386" fmla="*/ 3184140 w 7467600"/>
              <a:gd name="connsiteY386" fmla="*/ 6858000 h 6858000"/>
              <a:gd name="connsiteX387" fmla="*/ 3099978 w 7467600"/>
              <a:gd name="connsiteY387" fmla="*/ 6858000 h 6858000"/>
              <a:gd name="connsiteX388" fmla="*/ 3101556 w 7467600"/>
              <a:gd name="connsiteY388" fmla="*/ 6843337 h 6858000"/>
              <a:gd name="connsiteX389" fmla="*/ 3370162 w 7467600"/>
              <a:gd name="connsiteY389" fmla="*/ 5785550 h 6858000"/>
              <a:gd name="connsiteX390" fmla="*/ 3746477 w 7467600"/>
              <a:gd name="connsiteY390" fmla="*/ 5377889 h 6858000"/>
              <a:gd name="connsiteX391" fmla="*/ 3863399 w 7467600"/>
              <a:gd name="connsiteY391" fmla="*/ 5087257 h 6858000"/>
              <a:gd name="connsiteX392" fmla="*/ 3968712 w 7467600"/>
              <a:gd name="connsiteY392" fmla="*/ 4913989 h 6858000"/>
              <a:gd name="connsiteX393" fmla="*/ 2792390 w 7467600"/>
              <a:gd name="connsiteY393" fmla="*/ 5382974 h 6858000"/>
              <a:gd name="connsiteX394" fmla="*/ 2714982 w 7467600"/>
              <a:gd name="connsiteY394" fmla="*/ 5427051 h 6858000"/>
              <a:gd name="connsiteX395" fmla="*/ 2813361 w 7467600"/>
              <a:gd name="connsiteY395" fmla="*/ 6023912 h 6858000"/>
              <a:gd name="connsiteX396" fmla="*/ 2688430 w 7467600"/>
              <a:gd name="connsiteY396" fmla="*/ 6801564 h 6858000"/>
              <a:gd name="connsiteX397" fmla="*/ 2629626 w 7467600"/>
              <a:gd name="connsiteY397" fmla="*/ 6763394 h 6858000"/>
              <a:gd name="connsiteX398" fmla="*/ 2565328 w 7467600"/>
              <a:gd name="connsiteY398" fmla="*/ 5516399 h 6858000"/>
              <a:gd name="connsiteX399" fmla="*/ 1922999 w 7467600"/>
              <a:gd name="connsiteY399" fmla="*/ 5980343 h 6858000"/>
              <a:gd name="connsiteX400" fmla="*/ 1950261 w 7467600"/>
              <a:gd name="connsiteY400" fmla="*/ 6405858 h 6858000"/>
              <a:gd name="connsiteX401" fmla="*/ 2365554 w 7467600"/>
              <a:gd name="connsiteY401" fmla="*/ 6759107 h 6858000"/>
              <a:gd name="connsiteX402" fmla="*/ 2424142 w 7467600"/>
              <a:gd name="connsiteY402" fmla="*/ 6858000 h 6858000"/>
              <a:gd name="connsiteX403" fmla="*/ 2395994 w 7467600"/>
              <a:gd name="connsiteY403" fmla="*/ 6858000 h 6858000"/>
              <a:gd name="connsiteX404" fmla="*/ 2392863 w 7467600"/>
              <a:gd name="connsiteY404" fmla="*/ 6852964 h 6858000"/>
              <a:gd name="connsiteX405" fmla="*/ 2017589 w 7467600"/>
              <a:gd name="connsiteY405" fmla="*/ 6493982 h 6858000"/>
              <a:gd name="connsiteX406" fmla="*/ 2147336 w 7467600"/>
              <a:gd name="connsiteY406" fmla="*/ 6594052 h 6858000"/>
              <a:gd name="connsiteX407" fmla="*/ 2207047 w 7467600"/>
              <a:gd name="connsiteY407" fmla="*/ 6654540 h 6858000"/>
              <a:gd name="connsiteX408" fmla="*/ 2299106 w 7467600"/>
              <a:gd name="connsiteY408" fmla="*/ 6778931 h 6858000"/>
              <a:gd name="connsiteX409" fmla="*/ 2314430 w 7467600"/>
              <a:gd name="connsiteY409" fmla="*/ 6801144 h 6858000"/>
              <a:gd name="connsiteX410" fmla="*/ 2352406 w 7467600"/>
              <a:gd name="connsiteY410" fmla="*/ 6858000 h 6858000"/>
              <a:gd name="connsiteX411" fmla="*/ 2314492 w 7467600"/>
              <a:gd name="connsiteY411" fmla="*/ 6858000 h 6858000"/>
              <a:gd name="connsiteX412" fmla="*/ 2288095 w 7467600"/>
              <a:gd name="connsiteY412" fmla="*/ 6818030 h 6858000"/>
              <a:gd name="connsiteX413" fmla="*/ 2272768 w 7467600"/>
              <a:gd name="connsiteY413" fmla="*/ 6795822 h 6858000"/>
              <a:gd name="connsiteX414" fmla="*/ 2182715 w 7467600"/>
              <a:gd name="connsiteY414" fmla="*/ 6675071 h 6858000"/>
              <a:gd name="connsiteX415" fmla="*/ 2032061 w 7467600"/>
              <a:gd name="connsiteY415" fmla="*/ 6541380 h 6858000"/>
              <a:gd name="connsiteX416" fmla="*/ 2257220 w 7467600"/>
              <a:gd name="connsiteY416" fmla="*/ 6826257 h 6858000"/>
              <a:gd name="connsiteX417" fmla="*/ 2281324 w 7467600"/>
              <a:gd name="connsiteY417" fmla="*/ 6858000 h 6858000"/>
              <a:gd name="connsiteX418" fmla="*/ 2242860 w 7467600"/>
              <a:gd name="connsiteY418" fmla="*/ 6858000 h 6858000"/>
              <a:gd name="connsiteX419" fmla="*/ 2232818 w 7467600"/>
              <a:gd name="connsiteY419" fmla="*/ 6844926 h 6858000"/>
              <a:gd name="connsiteX420" fmla="*/ 1990172 w 7467600"/>
              <a:gd name="connsiteY420" fmla="*/ 6542121 h 6858000"/>
              <a:gd name="connsiteX421" fmla="*/ 2124090 w 7467600"/>
              <a:gd name="connsiteY421" fmla="*/ 6761017 h 6858000"/>
              <a:gd name="connsiteX422" fmla="*/ 2200380 w 7467600"/>
              <a:gd name="connsiteY422" fmla="*/ 6858000 h 6858000"/>
              <a:gd name="connsiteX423" fmla="*/ 2147507 w 7467600"/>
              <a:gd name="connsiteY423" fmla="*/ 6858000 h 6858000"/>
              <a:gd name="connsiteX424" fmla="*/ 2070668 w 7467600"/>
              <a:gd name="connsiteY424" fmla="*/ 6761520 h 6858000"/>
              <a:gd name="connsiteX425" fmla="*/ 1975142 w 7467600"/>
              <a:gd name="connsiteY425" fmla="*/ 6585570 h 6858000"/>
              <a:gd name="connsiteX426" fmla="*/ 2050035 w 7467600"/>
              <a:gd name="connsiteY426" fmla="*/ 6813345 h 6858000"/>
              <a:gd name="connsiteX427" fmla="*/ 2063025 w 7467600"/>
              <a:gd name="connsiteY427" fmla="*/ 6858000 h 6858000"/>
              <a:gd name="connsiteX428" fmla="*/ 2021675 w 7467600"/>
              <a:gd name="connsiteY428" fmla="*/ 6858000 h 6858000"/>
              <a:gd name="connsiteX429" fmla="*/ 2019308 w 7467600"/>
              <a:gd name="connsiteY429" fmla="*/ 6847118 h 6858000"/>
              <a:gd name="connsiteX430" fmla="*/ 1938835 w 7467600"/>
              <a:gd name="connsiteY430" fmla="*/ 6551160 h 6858000"/>
              <a:gd name="connsiteX431" fmla="*/ 1953230 w 7467600"/>
              <a:gd name="connsiteY431" fmla="*/ 6759699 h 6858000"/>
              <a:gd name="connsiteX432" fmla="*/ 1956763 w 7467600"/>
              <a:gd name="connsiteY432" fmla="*/ 6778191 h 6858000"/>
              <a:gd name="connsiteX433" fmla="*/ 1967925 w 7467600"/>
              <a:gd name="connsiteY433" fmla="*/ 6858000 h 6858000"/>
              <a:gd name="connsiteX434" fmla="*/ 1936622 w 7467600"/>
              <a:gd name="connsiteY434" fmla="*/ 6858000 h 6858000"/>
              <a:gd name="connsiteX435" fmla="*/ 1926261 w 7467600"/>
              <a:gd name="connsiteY435" fmla="*/ 6784064 h 6858000"/>
              <a:gd name="connsiteX436" fmla="*/ 1922724 w 7467600"/>
              <a:gd name="connsiteY436" fmla="*/ 6765577 h 6858000"/>
              <a:gd name="connsiteX437" fmla="*/ 1904650 w 7467600"/>
              <a:gd name="connsiteY437" fmla="*/ 6639616 h 6858000"/>
              <a:gd name="connsiteX438" fmla="*/ 1885273 w 7467600"/>
              <a:gd name="connsiteY438" fmla="*/ 6858000 h 6858000"/>
              <a:gd name="connsiteX439" fmla="*/ 1854363 w 7467600"/>
              <a:gd name="connsiteY439" fmla="*/ 6858000 h 6858000"/>
              <a:gd name="connsiteX440" fmla="*/ 1880391 w 7467600"/>
              <a:gd name="connsiteY440" fmla="*/ 6603796 h 6858000"/>
              <a:gd name="connsiteX441" fmla="*/ 1818273 w 7467600"/>
              <a:gd name="connsiteY441" fmla="*/ 6715729 h 6858000"/>
              <a:gd name="connsiteX442" fmla="*/ 1794691 w 7467600"/>
              <a:gd name="connsiteY442" fmla="*/ 6843239 h 6858000"/>
              <a:gd name="connsiteX443" fmla="*/ 1794914 w 7467600"/>
              <a:gd name="connsiteY443" fmla="*/ 6858000 h 6858000"/>
              <a:gd name="connsiteX444" fmla="*/ 1746128 w 7467600"/>
              <a:gd name="connsiteY444" fmla="*/ 6858000 h 6858000"/>
              <a:gd name="connsiteX445" fmla="*/ 1753934 w 7467600"/>
              <a:gd name="connsiteY445" fmla="*/ 6724796 h 6858000"/>
              <a:gd name="connsiteX446" fmla="*/ 1792053 w 7467600"/>
              <a:gd name="connsiteY446" fmla="*/ 6572396 h 6858000"/>
              <a:gd name="connsiteX447" fmla="*/ 1862248 w 7467600"/>
              <a:gd name="connsiteY447" fmla="*/ 6266397 h 6858000"/>
              <a:gd name="connsiteX448" fmla="*/ 1862250 w 7467600"/>
              <a:gd name="connsiteY448" fmla="*/ 6033531 h 6858000"/>
              <a:gd name="connsiteX449" fmla="*/ 1211999 w 7467600"/>
              <a:gd name="connsiteY449" fmla="*/ 6683610 h 6858000"/>
              <a:gd name="connsiteX450" fmla="*/ 1213266 w 7467600"/>
              <a:gd name="connsiteY450" fmla="*/ 6691947 h 6858000"/>
              <a:gd name="connsiteX451" fmla="*/ 1203370 w 7467600"/>
              <a:gd name="connsiteY451" fmla="*/ 6850676 h 6858000"/>
              <a:gd name="connsiteX452" fmla="*/ 1203671 w 7467600"/>
              <a:gd name="connsiteY452" fmla="*/ 6858000 h 6858000"/>
              <a:gd name="connsiteX453" fmla="*/ 1143180 w 7467600"/>
              <a:gd name="connsiteY453" fmla="*/ 6858000 h 6858000"/>
              <a:gd name="connsiteX454" fmla="*/ 1142176 w 7467600"/>
              <a:gd name="connsiteY454" fmla="*/ 6766045 h 6858000"/>
              <a:gd name="connsiteX455" fmla="*/ 1067484 w 7467600"/>
              <a:gd name="connsiteY455" fmla="*/ 6858000 h 6858000"/>
              <a:gd name="connsiteX456" fmla="*/ 953928 w 7467600"/>
              <a:gd name="connsiteY456" fmla="*/ 6858000 h 6858000"/>
              <a:gd name="connsiteX457" fmla="*/ 959715 w 7467600"/>
              <a:gd name="connsiteY457" fmla="*/ 6850185 h 6858000"/>
              <a:gd name="connsiteX458" fmla="*/ 1483788 w 7467600"/>
              <a:gd name="connsiteY458" fmla="*/ 6259174 h 6858000"/>
              <a:gd name="connsiteX459" fmla="*/ 1100671 w 7467600"/>
              <a:gd name="connsiteY459" fmla="*/ 6252137 h 6858000"/>
              <a:gd name="connsiteX460" fmla="*/ 1090144 w 7467600"/>
              <a:gd name="connsiteY460" fmla="*/ 6256748 h 6858000"/>
              <a:gd name="connsiteX461" fmla="*/ 1095872 w 7467600"/>
              <a:gd name="connsiteY461" fmla="*/ 6271892 h 6858000"/>
              <a:gd name="connsiteX462" fmla="*/ 262785 w 7467600"/>
              <a:gd name="connsiteY462" fmla="*/ 6845450 h 6858000"/>
              <a:gd name="connsiteX463" fmla="*/ 209968 w 7467600"/>
              <a:gd name="connsiteY463" fmla="*/ 6770713 h 6858000"/>
              <a:gd name="connsiteX464" fmla="*/ 873460 w 7467600"/>
              <a:gd name="connsiteY464" fmla="*/ 6253768 h 6858000"/>
              <a:gd name="connsiteX465" fmla="*/ 192686 w 7467600"/>
              <a:gd name="connsiteY465" fmla="*/ 5849257 h 6858000"/>
              <a:gd name="connsiteX466" fmla="*/ 4696 w 7467600"/>
              <a:gd name="connsiteY466" fmla="*/ 5697668 h 6858000"/>
              <a:gd name="connsiteX467" fmla="*/ 0 w 7467600"/>
              <a:gd name="connsiteY467" fmla="*/ 5689984 h 6858000"/>
              <a:gd name="connsiteX468" fmla="*/ 0 w 7467600"/>
              <a:gd name="connsiteY468" fmla="*/ 5513472 h 6858000"/>
              <a:gd name="connsiteX469" fmla="*/ 174101 w 7467600"/>
              <a:gd name="connsiteY469" fmla="*/ 5620277 h 6858000"/>
              <a:gd name="connsiteX470" fmla="*/ 891800 w 7467600"/>
              <a:gd name="connsiteY470" fmla="*/ 6036935 h 6858000"/>
              <a:gd name="connsiteX471" fmla="*/ 1072219 w 7467600"/>
              <a:gd name="connsiteY471" fmla="*/ 6169443 h 6858000"/>
              <a:gd name="connsiteX472" fmla="*/ 1074117 w 7467600"/>
              <a:gd name="connsiteY472" fmla="*/ 6170301 h 6858000"/>
              <a:gd name="connsiteX473" fmla="*/ 1083114 w 7467600"/>
              <a:gd name="connsiteY473" fmla="*/ 6174131 h 6858000"/>
              <a:gd name="connsiteX474" fmla="*/ 1543010 w 7467600"/>
              <a:gd name="connsiteY474" fmla="*/ 6191140 h 6858000"/>
              <a:gd name="connsiteX475" fmla="*/ 1551080 w 7467600"/>
              <a:gd name="connsiteY475" fmla="*/ 6195006 h 6858000"/>
              <a:gd name="connsiteX476" fmla="*/ 2345443 w 7467600"/>
              <a:gd name="connsiteY476" fmla="*/ 5549882 h 6858000"/>
              <a:gd name="connsiteX477" fmla="*/ 1721499 w 7467600"/>
              <a:gd name="connsiteY477" fmla="*/ 5599969 h 6858000"/>
              <a:gd name="connsiteX478" fmla="*/ 767716 w 7467600"/>
              <a:gd name="connsiteY478" fmla="*/ 5472768 h 6858000"/>
              <a:gd name="connsiteX479" fmla="*/ 722147 w 7467600"/>
              <a:gd name="connsiteY479" fmla="*/ 5393091 h 6858000"/>
              <a:gd name="connsiteX480" fmla="*/ 1485552 w 7467600"/>
              <a:gd name="connsiteY480" fmla="*/ 5313202 h 6858000"/>
              <a:gd name="connsiteX481" fmla="*/ 2143004 w 7467600"/>
              <a:gd name="connsiteY481" fmla="*/ 5402420 h 6858000"/>
              <a:gd name="connsiteX482" fmla="*/ 1933391 w 7467600"/>
              <a:gd name="connsiteY482" fmla="*/ 5156971 h 6858000"/>
              <a:gd name="connsiteX483" fmla="*/ 1827118 w 7467600"/>
              <a:gd name="connsiteY483" fmla="*/ 4968410 h 6858000"/>
              <a:gd name="connsiteX484" fmla="*/ 1837349 w 7467600"/>
              <a:gd name="connsiteY484" fmla="*/ 4956357 h 6858000"/>
              <a:gd name="connsiteX485" fmla="*/ 2162835 w 7467600"/>
              <a:gd name="connsiteY485" fmla="*/ 5187853 h 6858000"/>
              <a:gd name="connsiteX486" fmla="*/ 2257167 w 7467600"/>
              <a:gd name="connsiteY486" fmla="*/ 5462123 h 6858000"/>
              <a:gd name="connsiteX487" fmla="*/ 2261598 w 7467600"/>
              <a:gd name="connsiteY487" fmla="*/ 5467998 h 6858000"/>
              <a:gd name="connsiteX488" fmla="*/ 2437177 w 7467600"/>
              <a:gd name="connsiteY488" fmla="*/ 5479608 h 6858000"/>
              <a:gd name="connsiteX489" fmla="*/ 2445247 w 7467600"/>
              <a:gd name="connsiteY489" fmla="*/ 5483476 h 6858000"/>
              <a:gd name="connsiteX490" fmla="*/ 2743626 w 7467600"/>
              <a:gd name="connsiteY490" fmla="*/ 5304819 h 6858000"/>
              <a:gd name="connsiteX491" fmla="*/ 3048102 w 7467600"/>
              <a:gd name="connsiteY491" fmla="*/ 5150595 h 6858000"/>
              <a:gd name="connsiteX492" fmla="*/ 1799414 w 7467600"/>
              <a:gd name="connsiteY492" fmla="*/ 4694732 h 6858000"/>
              <a:gd name="connsiteX493" fmla="*/ 1771735 w 7467600"/>
              <a:gd name="connsiteY493" fmla="*/ 4619929 h 6858000"/>
              <a:gd name="connsiteX494" fmla="*/ 3104273 w 7467600"/>
              <a:gd name="connsiteY494" fmla="*/ 5076159 h 6858000"/>
              <a:gd name="connsiteX495" fmla="*/ 3113245 w 7467600"/>
              <a:gd name="connsiteY495" fmla="*/ 5090705 h 6858000"/>
              <a:gd name="connsiteX496" fmla="*/ 3126294 w 7467600"/>
              <a:gd name="connsiteY496" fmla="*/ 5114400 h 6858000"/>
              <a:gd name="connsiteX497" fmla="*/ 3937433 w 7467600"/>
              <a:gd name="connsiteY497" fmla="*/ 4830473 h 6858000"/>
              <a:gd name="connsiteX498" fmla="*/ 3590475 w 7467600"/>
              <a:gd name="connsiteY498" fmla="*/ 4597974 h 6858000"/>
              <a:gd name="connsiteX499" fmla="*/ 3100264 w 7467600"/>
              <a:gd name="connsiteY499" fmla="*/ 4579845 h 6858000"/>
              <a:gd name="connsiteX500" fmla="*/ 2183576 w 7467600"/>
              <a:gd name="connsiteY500" fmla="*/ 4227150 h 6858000"/>
              <a:gd name="connsiteX501" fmla="*/ 2151029 w 7467600"/>
              <a:gd name="connsiteY501" fmla="*/ 4146947 h 6858000"/>
              <a:gd name="connsiteX502" fmla="*/ 3563434 w 7467600"/>
              <a:gd name="connsiteY502" fmla="*/ 4469115 h 6858000"/>
              <a:gd name="connsiteX503" fmla="*/ 3177952 w 7467600"/>
              <a:gd name="connsiteY503" fmla="*/ 3657386 h 6858000"/>
              <a:gd name="connsiteX504" fmla="*/ 3189263 w 7467600"/>
              <a:gd name="connsiteY504" fmla="*/ 3625726 h 6858000"/>
              <a:gd name="connsiteX505" fmla="*/ 3560912 w 7467600"/>
              <a:gd name="connsiteY505" fmla="*/ 4079863 h 6858000"/>
              <a:gd name="connsiteX506" fmla="*/ 3626636 w 7467600"/>
              <a:gd name="connsiteY506" fmla="*/ 4512230 h 6858000"/>
              <a:gd name="connsiteX507" fmla="*/ 3653088 w 7467600"/>
              <a:gd name="connsiteY507" fmla="*/ 4521417 h 6858000"/>
              <a:gd name="connsiteX508" fmla="*/ 3988128 w 7467600"/>
              <a:gd name="connsiteY508" fmla="*/ 4817267 h 6858000"/>
              <a:gd name="connsiteX509" fmla="*/ 4830582 w 7467600"/>
              <a:gd name="connsiteY509" fmla="*/ 4676000 h 6858000"/>
              <a:gd name="connsiteX510" fmla="*/ 4830100 w 7467600"/>
              <a:gd name="connsiteY510" fmla="*/ 4675554 h 6858000"/>
              <a:gd name="connsiteX511" fmla="*/ 4036318 w 7467600"/>
              <a:gd name="connsiteY511" fmla="*/ 4147013 h 6858000"/>
              <a:gd name="connsiteX512" fmla="*/ 3432098 w 7467600"/>
              <a:gd name="connsiteY512" fmla="*/ 3537312 h 6858000"/>
              <a:gd name="connsiteX513" fmla="*/ 3446761 w 7467600"/>
              <a:gd name="connsiteY513" fmla="*/ 3461278 h 6858000"/>
              <a:gd name="connsiteX514" fmla="*/ 4419733 w 7467600"/>
              <a:gd name="connsiteY514" fmla="*/ 3963555 h 6858000"/>
              <a:gd name="connsiteX515" fmla="*/ 4781371 w 7467600"/>
              <a:gd name="connsiteY515" fmla="*/ 4458604 h 6858000"/>
              <a:gd name="connsiteX516" fmla="*/ 4780440 w 7467600"/>
              <a:gd name="connsiteY516" fmla="*/ 4470290 h 6858000"/>
              <a:gd name="connsiteX517" fmla="*/ 4898954 w 7467600"/>
              <a:gd name="connsiteY517" fmla="*/ 4662092 h 6858000"/>
              <a:gd name="connsiteX518" fmla="*/ 4900699 w 7467600"/>
              <a:gd name="connsiteY518" fmla="*/ 4670867 h 6858000"/>
              <a:gd name="connsiteX519" fmla="*/ 5714511 w 7467600"/>
              <a:gd name="connsiteY519" fmla="*/ 4663483 h 6858000"/>
              <a:gd name="connsiteX520" fmla="*/ 5464793 w 7467600"/>
              <a:gd name="connsiteY520" fmla="*/ 4393556 h 6858000"/>
              <a:gd name="connsiteX521" fmla="*/ 5461897 w 7467600"/>
              <a:gd name="connsiteY521" fmla="*/ 4390879 h 6858000"/>
              <a:gd name="connsiteX522" fmla="*/ 4294126 w 7467600"/>
              <a:gd name="connsiteY522" fmla="*/ 3303048 h 6858000"/>
              <a:gd name="connsiteX523" fmla="*/ 4305321 w 7467600"/>
              <a:gd name="connsiteY523" fmla="*/ 3256953 h 6858000"/>
              <a:gd name="connsiteX524" fmla="*/ 4949299 w 7467600"/>
              <a:gd name="connsiteY524" fmla="*/ 3766336 h 6858000"/>
              <a:gd name="connsiteX525" fmla="*/ 5291452 w 7467600"/>
              <a:gd name="connsiteY525" fmla="*/ 4076801 h 6858000"/>
              <a:gd name="connsiteX526" fmla="*/ 5434998 w 7467600"/>
              <a:gd name="connsiteY526" fmla="*/ 4254100 h 6858000"/>
              <a:gd name="connsiteX527" fmla="*/ 5351015 w 7467600"/>
              <a:gd name="connsiteY527" fmla="*/ 3760989 h 6858000"/>
              <a:gd name="connsiteX528" fmla="*/ 5413780 w 7467600"/>
              <a:gd name="connsiteY528" fmla="*/ 2966265 h 6858000"/>
              <a:gd name="connsiteX529" fmla="*/ 5425627 w 7467600"/>
              <a:gd name="connsiteY529" fmla="*/ 2954192 h 6858000"/>
              <a:gd name="connsiteX530" fmla="*/ 6604735 w 7467600"/>
              <a:gd name="connsiteY530" fmla="*/ 2041381 h 6858000"/>
              <a:gd name="connsiteX531" fmla="*/ 7204487 w 7467600"/>
              <a:gd name="connsiteY531" fmla="*/ 2742112 h 6858000"/>
              <a:gd name="connsiteX532" fmla="*/ 7131592 w 7467600"/>
              <a:gd name="connsiteY532" fmla="*/ 2672096 h 6858000"/>
              <a:gd name="connsiteX533" fmla="*/ 6996344 w 7467600"/>
              <a:gd name="connsiteY533" fmla="*/ 2518310 h 6858000"/>
              <a:gd name="connsiteX534" fmla="*/ 6735495 w 7467600"/>
              <a:gd name="connsiteY534" fmla="*/ 2196890 h 6858000"/>
              <a:gd name="connsiteX535" fmla="*/ 6721901 w 7467600"/>
              <a:gd name="connsiteY535" fmla="*/ 2179274 h 6858000"/>
              <a:gd name="connsiteX536" fmla="*/ 6604735 w 7467600"/>
              <a:gd name="connsiteY536" fmla="*/ 2041381 h 6858000"/>
              <a:gd name="connsiteX537" fmla="*/ 6591670 w 7467600"/>
              <a:gd name="connsiteY537" fmla="*/ 1988277 h 6858000"/>
              <a:gd name="connsiteX538" fmla="*/ 6747349 w 7467600"/>
              <a:gd name="connsiteY538" fmla="*/ 2160069 h 6858000"/>
              <a:gd name="connsiteX539" fmla="*/ 6760943 w 7467600"/>
              <a:gd name="connsiteY539" fmla="*/ 2177686 h 6858000"/>
              <a:gd name="connsiteX540" fmla="*/ 7021065 w 7467600"/>
              <a:gd name="connsiteY540" fmla="*/ 2498102 h 6858000"/>
              <a:gd name="connsiteX541" fmla="*/ 7155223 w 7467600"/>
              <a:gd name="connsiteY541" fmla="*/ 2650386 h 6858000"/>
              <a:gd name="connsiteX542" fmla="*/ 7203167 w 7467600"/>
              <a:gd name="connsiteY542" fmla="*/ 2697288 h 6858000"/>
              <a:gd name="connsiteX543" fmla="*/ 6937703 w 7467600"/>
              <a:gd name="connsiteY543" fmla="*/ 2321981 h 6858000"/>
              <a:gd name="connsiteX544" fmla="*/ 6591670 w 7467600"/>
              <a:gd name="connsiteY544" fmla="*/ 1988277 h 6858000"/>
              <a:gd name="connsiteX545" fmla="*/ 5798671 w 7467600"/>
              <a:gd name="connsiteY545" fmla="*/ 1981601 h 6858000"/>
              <a:gd name="connsiteX546" fmla="*/ 5754709 w 7467600"/>
              <a:gd name="connsiteY546" fmla="*/ 2071454 h 6858000"/>
              <a:gd name="connsiteX547" fmla="*/ 5763044 w 7467600"/>
              <a:gd name="connsiteY547" fmla="*/ 2842206 h 6858000"/>
              <a:gd name="connsiteX548" fmla="*/ 5764974 w 7467600"/>
              <a:gd name="connsiteY548" fmla="*/ 2799609 h 6858000"/>
              <a:gd name="connsiteX549" fmla="*/ 5767665 w 7467600"/>
              <a:gd name="connsiteY549" fmla="*/ 2666409 h 6858000"/>
              <a:gd name="connsiteX550" fmla="*/ 5763055 w 7467600"/>
              <a:gd name="connsiteY550" fmla="*/ 2579705 h 6858000"/>
              <a:gd name="connsiteX551" fmla="*/ 5758079 w 7467600"/>
              <a:gd name="connsiteY551" fmla="*/ 2492508 h 6858000"/>
              <a:gd name="connsiteX552" fmla="*/ 5779325 w 7467600"/>
              <a:gd name="connsiteY552" fmla="*/ 2197069 h 6858000"/>
              <a:gd name="connsiteX553" fmla="*/ 5798671 w 7467600"/>
              <a:gd name="connsiteY553" fmla="*/ 1981601 h 6858000"/>
              <a:gd name="connsiteX554" fmla="*/ 5829202 w 7467600"/>
              <a:gd name="connsiteY554" fmla="*/ 1971679 h 6858000"/>
              <a:gd name="connsiteX555" fmla="*/ 5809558 w 7467600"/>
              <a:gd name="connsiteY555" fmla="*/ 2198043 h 6858000"/>
              <a:gd name="connsiteX556" fmla="*/ 5788653 w 7467600"/>
              <a:gd name="connsiteY556" fmla="*/ 2489430 h 6858000"/>
              <a:gd name="connsiteX557" fmla="*/ 5793439 w 7467600"/>
              <a:gd name="connsiteY557" fmla="*/ 2575235 h 6858000"/>
              <a:gd name="connsiteX558" fmla="*/ 5796837 w 7467600"/>
              <a:gd name="connsiteY558" fmla="*/ 2637633 h 6858000"/>
              <a:gd name="connsiteX559" fmla="*/ 5818614 w 7467600"/>
              <a:gd name="connsiteY559" fmla="*/ 2473055 h 6858000"/>
              <a:gd name="connsiteX560" fmla="*/ 5829202 w 7467600"/>
              <a:gd name="connsiteY560" fmla="*/ 1971679 h 6858000"/>
              <a:gd name="connsiteX561" fmla="*/ 5911389 w 7467600"/>
              <a:gd name="connsiteY561" fmla="*/ 1898371 h 6858000"/>
              <a:gd name="connsiteX562" fmla="*/ 6237627 w 7467600"/>
              <a:gd name="connsiteY562" fmla="*/ 2231921 h 6858000"/>
              <a:gd name="connsiteX563" fmla="*/ 5911389 w 7467600"/>
              <a:gd name="connsiteY563" fmla="*/ 1898371 h 6858000"/>
              <a:gd name="connsiteX564" fmla="*/ 6944437 w 7467600"/>
              <a:gd name="connsiteY564" fmla="*/ 1575402 h 6858000"/>
              <a:gd name="connsiteX565" fmla="*/ 6304730 w 7467600"/>
              <a:gd name="connsiteY565" fmla="*/ 1766654 h 6858000"/>
              <a:gd name="connsiteX566" fmla="*/ 6944437 w 7467600"/>
              <a:gd name="connsiteY566" fmla="*/ 1575402 h 6858000"/>
              <a:gd name="connsiteX567" fmla="*/ 7019523 w 7467600"/>
              <a:gd name="connsiteY567" fmla="*/ 1519450 h 6858000"/>
              <a:gd name="connsiteX568" fmla="*/ 6298091 w 7467600"/>
              <a:gd name="connsiteY568" fmla="*/ 1737122 h 6858000"/>
              <a:gd name="connsiteX569" fmla="*/ 7019523 w 7467600"/>
              <a:gd name="connsiteY569" fmla="*/ 1519450 h 6858000"/>
              <a:gd name="connsiteX570" fmla="*/ 2399523 w 7467600"/>
              <a:gd name="connsiteY570" fmla="*/ 1428234 h 6858000"/>
              <a:gd name="connsiteX571" fmla="*/ 2224982 w 7467600"/>
              <a:gd name="connsiteY571" fmla="*/ 1826201 h 6858000"/>
              <a:gd name="connsiteX572" fmla="*/ 2096099 w 7467600"/>
              <a:gd name="connsiteY572" fmla="*/ 2345900 h 6858000"/>
              <a:gd name="connsiteX573" fmla="*/ 2283317 w 7467600"/>
              <a:gd name="connsiteY573" fmla="*/ 1796925 h 6858000"/>
              <a:gd name="connsiteX574" fmla="*/ 2399523 w 7467600"/>
              <a:gd name="connsiteY574" fmla="*/ 1428234 h 6858000"/>
              <a:gd name="connsiteX575" fmla="*/ 2448558 w 7467600"/>
              <a:gd name="connsiteY575" fmla="*/ 1373435 h 6858000"/>
              <a:gd name="connsiteX576" fmla="*/ 2312521 w 7467600"/>
              <a:gd name="connsiteY576" fmla="*/ 1806140 h 6858000"/>
              <a:gd name="connsiteX577" fmla="*/ 2127533 w 7467600"/>
              <a:gd name="connsiteY577" fmla="*/ 2348380 h 6858000"/>
              <a:gd name="connsiteX578" fmla="*/ 2358080 w 7467600"/>
              <a:gd name="connsiteY578" fmla="*/ 1866134 h 6858000"/>
              <a:gd name="connsiteX579" fmla="*/ 2407436 w 7467600"/>
              <a:gd name="connsiteY579" fmla="*/ 1651070 h 6858000"/>
              <a:gd name="connsiteX580" fmla="*/ 2448558 w 7467600"/>
              <a:gd name="connsiteY580" fmla="*/ 1373435 h 6858000"/>
              <a:gd name="connsiteX581" fmla="*/ 278707 w 7467600"/>
              <a:gd name="connsiteY581" fmla="*/ 1352270 h 6858000"/>
              <a:gd name="connsiteX582" fmla="*/ 321570 w 7467600"/>
              <a:gd name="connsiteY582" fmla="*/ 1861610 h 6858000"/>
              <a:gd name="connsiteX583" fmla="*/ 294281 w 7467600"/>
              <a:gd name="connsiteY583" fmla="*/ 1440658 h 6858000"/>
              <a:gd name="connsiteX584" fmla="*/ 278707 w 7467600"/>
              <a:gd name="connsiteY584" fmla="*/ 1352270 h 6858000"/>
              <a:gd name="connsiteX585" fmla="*/ 1423821 w 7467600"/>
              <a:gd name="connsiteY585" fmla="*/ 1351958 h 6858000"/>
              <a:gd name="connsiteX586" fmla="*/ 1638521 w 7467600"/>
              <a:gd name="connsiteY586" fmla="*/ 1908470 h 6858000"/>
              <a:gd name="connsiteX587" fmla="*/ 1754199 w 7467600"/>
              <a:gd name="connsiteY587" fmla="*/ 2149284 h 6858000"/>
              <a:gd name="connsiteX588" fmla="*/ 1908359 w 7467600"/>
              <a:gd name="connsiteY588" fmla="*/ 2364988 h 6858000"/>
              <a:gd name="connsiteX589" fmla="*/ 1647661 w 7467600"/>
              <a:gd name="connsiteY589" fmla="*/ 1825945 h 6858000"/>
              <a:gd name="connsiteX590" fmla="*/ 1423821 w 7467600"/>
              <a:gd name="connsiteY590" fmla="*/ 1351958 h 6858000"/>
              <a:gd name="connsiteX591" fmla="*/ 1431890 w 7467600"/>
              <a:gd name="connsiteY591" fmla="*/ 1306475 h 6858000"/>
              <a:gd name="connsiteX592" fmla="*/ 1507597 w 7467600"/>
              <a:gd name="connsiteY592" fmla="*/ 1446132 h 6858000"/>
              <a:gd name="connsiteX593" fmla="*/ 1674586 w 7467600"/>
              <a:gd name="connsiteY593" fmla="*/ 1813832 h 6858000"/>
              <a:gd name="connsiteX594" fmla="*/ 1815950 w 7467600"/>
              <a:gd name="connsiteY594" fmla="*/ 2128564 h 6858000"/>
              <a:gd name="connsiteX595" fmla="*/ 1984242 w 7467600"/>
              <a:gd name="connsiteY595" fmla="*/ 2430829 h 6858000"/>
              <a:gd name="connsiteX596" fmla="*/ 2014023 w 7467600"/>
              <a:gd name="connsiteY596" fmla="*/ 2450995 h 6858000"/>
              <a:gd name="connsiteX597" fmla="*/ 1747337 w 7467600"/>
              <a:gd name="connsiteY597" fmla="*/ 1855264 h 6858000"/>
              <a:gd name="connsiteX598" fmla="*/ 1533749 w 7467600"/>
              <a:gd name="connsiteY598" fmla="*/ 1478656 h 6858000"/>
              <a:gd name="connsiteX599" fmla="*/ 1431890 w 7467600"/>
              <a:gd name="connsiteY599" fmla="*/ 1306475 h 6858000"/>
              <a:gd name="connsiteX600" fmla="*/ 5052692 w 7467600"/>
              <a:gd name="connsiteY600" fmla="*/ 1292994 h 6858000"/>
              <a:gd name="connsiteX601" fmla="*/ 5200661 w 7467600"/>
              <a:gd name="connsiteY601" fmla="*/ 1635186 h 6858000"/>
              <a:gd name="connsiteX602" fmla="*/ 5297138 w 7467600"/>
              <a:gd name="connsiteY602" fmla="*/ 1906351 h 6858000"/>
              <a:gd name="connsiteX603" fmla="*/ 5052692 w 7467600"/>
              <a:gd name="connsiteY603" fmla="*/ 1292994 h 6858000"/>
              <a:gd name="connsiteX604" fmla="*/ 5009948 w 7467600"/>
              <a:gd name="connsiteY604" fmla="*/ 1273619 h 6858000"/>
              <a:gd name="connsiteX605" fmla="*/ 5121777 w 7467600"/>
              <a:gd name="connsiteY605" fmla="*/ 1654213 h 6858000"/>
              <a:gd name="connsiteX606" fmla="*/ 5293545 w 7467600"/>
              <a:gd name="connsiteY606" fmla="*/ 2072247 h 6858000"/>
              <a:gd name="connsiteX607" fmla="*/ 5294042 w 7467600"/>
              <a:gd name="connsiteY607" fmla="*/ 2065019 h 6858000"/>
              <a:gd name="connsiteX608" fmla="*/ 5171936 w 7467600"/>
              <a:gd name="connsiteY608" fmla="*/ 1647613 h 6858000"/>
              <a:gd name="connsiteX609" fmla="*/ 5009948 w 7467600"/>
              <a:gd name="connsiteY609" fmla="*/ 1273619 h 6858000"/>
              <a:gd name="connsiteX610" fmla="*/ 655236 w 7467600"/>
              <a:gd name="connsiteY610" fmla="*/ 1268632 h 6858000"/>
              <a:gd name="connsiteX611" fmla="*/ 839521 w 7467600"/>
              <a:gd name="connsiteY611" fmla="*/ 1685315 h 6858000"/>
              <a:gd name="connsiteX612" fmla="*/ 1109416 w 7467600"/>
              <a:gd name="connsiteY612" fmla="*/ 2061663 h 6858000"/>
              <a:gd name="connsiteX613" fmla="*/ 1298300 w 7467600"/>
              <a:gd name="connsiteY613" fmla="*/ 2247742 h 6858000"/>
              <a:gd name="connsiteX614" fmla="*/ 1125871 w 7467600"/>
              <a:gd name="connsiteY614" fmla="*/ 1989513 h 6858000"/>
              <a:gd name="connsiteX615" fmla="*/ 981574 w 7467600"/>
              <a:gd name="connsiteY615" fmla="*/ 1783157 h 6858000"/>
              <a:gd name="connsiteX616" fmla="*/ 922198 w 7467600"/>
              <a:gd name="connsiteY616" fmla="*/ 1677437 h 6858000"/>
              <a:gd name="connsiteX617" fmla="*/ 869293 w 7467600"/>
              <a:gd name="connsiteY617" fmla="*/ 1583214 h 6858000"/>
              <a:gd name="connsiteX618" fmla="*/ 751431 w 7467600"/>
              <a:gd name="connsiteY618" fmla="*/ 1405731 h 6858000"/>
              <a:gd name="connsiteX619" fmla="*/ 655236 w 7467600"/>
              <a:gd name="connsiteY619" fmla="*/ 1268632 h 6858000"/>
              <a:gd name="connsiteX620" fmla="*/ 6516292 w 7467600"/>
              <a:gd name="connsiteY620" fmla="*/ 1263064 h 6858000"/>
              <a:gd name="connsiteX621" fmla="*/ 5736320 w 7467600"/>
              <a:gd name="connsiteY621" fmla="*/ 1501803 h 6858000"/>
              <a:gd name="connsiteX622" fmla="*/ 6516292 w 7467600"/>
              <a:gd name="connsiteY622" fmla="*/ 1263064 h 6858000"/>
              <a:gd name="connsiteX623" fmla="*/ 291466 w 7467600"/>
              <a:gd name="connsiteY623" fmla="*/ 1250369 h 6858000"/>
              <a:gd name="connsiteX624" fmla="*/ 323180 w 7467600"/>
              <a:gd name="connsiteY624" fmla="*/ 1435283 h 6858000"/>
              <a:gd name="connsiteX625" fmla="*/ 349381 w 7467600"/>
              <a:gd name="connsiteY625" fmla="*/ 1875041 h 6858000"/>
              <a:gd name="connsiteX626" fmla="*/ 374363 w 7467600"/>
              <a:gd name="connsiteY626" fmla="*/ 1506494 h 6858000"/>
              <a:gd name="connsiteX627" fmla="*/ 302168 w 7467600"/>
              <a:gd name="connsiteY627" fmla="*/ 1274495 h 6858000"/>
              <a:gd name="connsiteX628" fmla="*/ 291466 w 7467600"/>
              <a:gd name="connsiteY628" fmla="*/ 1250369 h 6858000"/>
              <a:gd name="connsiteX629" fmla="*/ 678222 w 7467600"/>
              <a:gd name="connsiteY629" fmla="*/ 1248670 h 6858000"/>
              <a:gd name="connsiteX630" fmla="*/ 775536 w 7467600"/>
              <a:gd name="connsiteY630" fmla="*/ 1388015 h 6858000"/>
              <a:gd name="connsiteX631" fmla="*/ 894529 w 7467600"/>
              <a:gd name="connsiteY631" fmla="*/ 1567739 h 6858000"/>
              <a:gd name="connsiteX632" fmla="*/ 948000 w 7467600"/>
              <a:gd name="connsiteY632" fmla="*/ 1663088 h 6858000"/>
              <a:gd name="connsiteX633" fmla="*/ 1006812 w 7467600"/>
              <a:gd name="connsiteY633" fmla="*/ 1767683 h 6858000"/>
              <a:gd name="connsiteX634" fmla="*/ 1149133 w 7467600"/>
              <a:gd name="connsiteY634" fmla="*/ 1971513 h 6858000"/>
              <a:gd name="connsiteX635" fmla="*/ 1333952 w 7467600"/>
              <a:gd name="connsiteY635" fmla="*/ 2251620 h 6858000"/>
              <a:gd name="connsiteX636" fmla="*/ 1337329 w 7467600"/>
              <a:gd name="connsiteY636" fmla="*/ 2258350 h 6858000"/>
              <a:gd name="connsiteX637" fmla="*/ 1014726 w 7467600"/>
              <a:gd name="connsiteY637" fmla="*/ 1615556 h 6858000"/>
              <a:gd name="connsiteX638" fmla="*/ 678222 w 7467600"/>
              <a:gd name="connsiteY638" fmla="*/ 1248670 h 6858000"/>
              <a:gd name="connsiteX639" fmla="*/ 6691602 w 7467600"/>
              <a:gd name="connsiteY639" fmla="*/ 1140573 h 6858000"/>
              <a:gd name="connsiteX640" fmla="*/ 6571100 w 7467600"/>
              <a:gd name="connsiteY640" fmla="*/ 1183662 h 6858000"/>
              <a:gd name="connsiteX641" fmla="*/ 6241687 w 7467600"/>
              <a:gd name="connsiteY641" fmla="*/ 1257600 h 6858000"/>
              <a:gd name="connsiteX642" fmla="*/ 5693009 w 7467600"/>
              <a:gd name="connsiteY642" fmla="*/ 1478256 h 6858000"/>
              <a:gd name="connsiteX643" fmla="*/ 6548420 w 7467600"/>
              <a:gd name="connsiteY643" fmla="*/ 1214599 h 6858000"/>
              <a:gd name="connsiteX644" fmla="*/ 6605473 w 7467600"/>
              <a:gd name="connsiteY644" fmla="*/ 1184686 h 6858000"/>
              <a:gd name="connsiteX645" fmla="*/ 6691602 w 7467600"/>
              <a:gd name="connsiteY645" fmla="*/ 1140573 h 6858000"/>
              <a:gd name="connsiteX646" fmla="*/ 4002475 w 7467600"/>
              <a:gd name="connsiteY646" fmla="*/ 1037802 h 6858000"/>
              <a:gd name="connsiteX647" fmla="*/ 4000324 w 7467600"/>
              <a:gd name="connsiteY647" fmla="*/ 1039362 h 6858000"/>
              <a:gd name="connsiteX648" fmla="*/ 4002862 w 7467600"/>
              <a:gd name="connsiteY648" fmla="*/ 1042866 h 6858000"/>
              <a:gd name="connsiteX649" fmla="*/ 4002475 w 7467600"/>
              <a:gd name="connsiteY649" fmla="*/ 1037802 h 6858000"/>
              <a:gd name="connsiteX650" fmla="*/ 506322 w 7467600"/>
              <a:gd name="connsiteY650" fmla="*/ 1020997 h 6858000"/>
              <a:gd name="connsiteX651" fmla="*/ 533068 w 7467600"/>
              <a:gd name="connsiteY651" fmla="*/ 1029409 h 6858000"/>
              <a:gd name="connsiteX652" fmla="*/ 1232525 w 7467600"/>
              <a:gd name="connsiteY652" fmla="*/ 1804675 h 6858000"/>
              <a:gd name="connsiteX653" fmla="*/ 1388858 w 7467600"/>
              <a:gd name="connsiteY653" fmla="*/ 2368011 h 6858000"/>
              <a:gd name="connsiteX654" fmla="*/ 1384098 w 7467600"/>
              <a:gd name="connsiteY654" fmla="*/ 2378125 h 6858000"/>
              <a:gd name="connsiteX655" fmla="*/ 1425393 w 7467600"/>
              <a:gd name="connsiteY655" fmla="*/ 2589124 h 6858000"/>
              <a:gd name="connsiteX656" fmla="*/ 1424001 w 7467600"/>
              <a:gd name="connsiteY656" fmla="*/ 2597541 h 6858000"/>
              <a:gd name="connsiteX657" fmla="*/ 2152729 w 7467600"/>
              <a:gd name="connsiteY657" fmla="*/ 2864487 h 6858000"/>
              <a:gd name="connsiteX658" fmla="*/ 2020609 w 7467600"/>
              <a:gd name="connsiteY658" fmla="*/ 2539671 h 6858000"/>
              <a:gd name="connsiteX659" fmla="*/ 2018920 w 7467600"/>
              <a:gd name="connsiteY659" fmla="*/ 2536309 h 6858000"/>
              <a:gd name="connsiteX660" fmla="*/ 1342441 w 7467600"/>
              <a:gd name="connsiteY660" fmla="*/ 1173017 h 6858000"/>
              <a:gd name="connsiteX661" fmla="*/ 1367925 w 7467600"/>
              <a:gd name="connsiteY661" fmla="*/ 1135648 h 6858000"/>
              <a:gd name="connsiteX662" fmla="*/ 1771401 w 7467600"/>
              <a:gd name="connsiteY662" fmla="*/ 1806673 h 6858000"/>
              <a:gd name="connsiteX663" fmla="*/ 1972385 w 7467600"/>
              <a:gd name="connsiteY663" fmla="*/ 2198735 h 6858000"/>
              <a:gd name="connsiteX664" fmla="*/ 2040892 w 7467600"/>
              <a:gd name="connsiteY664" fmla="*/ 2405205 h 6858000"/>
              <a:gd name="connsiteX665" fmla="*/ 2131689 w 7467600"/>
              <a:gd name="connsiteY665" fmla="*/ 1936926 h 6858000"/>
              <a:gd name="connsiteX666" fmla="*/ 2454820 w 7467600"/>
              <a:gd name="connsiteY666" fmla="*/ 1248808 h 6858000"/>
              <a:gd name="connsiteX667" fmla="*/ 2492512 w 7467600"/>
              <a:gd name="connsiteY667" fmla="*/ 1302920 h 6858000"/>
              <a:gd name="connsiteX668" fmla="*/ 2081216 w 7467600"/>
              <a:gd name="connsiteY668" fmla="*/ 2527513 h 6858000"/>
              <a:gd name="connsiteX669" fmla="*/ 2081211 w 7467600"/>
              <a:gd name="connsiteY669" fmla="*/ 2528916 h 6858000"/>
              <a:gd name="connsiteX670" fmla="*/ 2199067 w 7467600"/>
              <a:gd name="connsiteY670" fmla="*/ 2884061 h 6858000"/>
              <a:gd name="connsiteX671" fmla="*/ 3192586 w 7467600"/>
              <a:gd name="connsiteY671" fmla="*/ 3411496 h 6858000"/>
              <a:gd name="connsiteX672" fmla="*/ 3182620 w 7467600"/>
              <a:gd name="connsiteY672" fmla="*/ 3483279 h 6858000"/>
              <a:gd name="connsiteX673" fmla="*/ 2435119 w 7467600"/>
              <a:gd name="connsiteY673" fmla="*/ 3080173 h 6858000"/>
              <a:gd name="connsiteX674" fmla="*/ 2410152 w 7467600"/>
              <a:gd name="connsiteY674" fmla="*/ 3063751 h 6858000"/>
              <a:gd name="connsiteX675" fmla="*/ 2408099 w 7467600"/>
              <a:gd name="connsiteY675" fmla="*/ 3064403 h 6858000"/>
              <a:gd name="connsiteX676" fmla="*/ 2407218 w 7467600"/>
              <a:gd name="connsiteY676" fmla="*/ 3070324 h 6858000"/>
              <a:gd name="connsiteX677" fmla="*/ 2380138 w 7467600"/>
              <a:gd name="connsiteY677" fmla="*/ 3099341 h 6858000"/>
              <a:gd name="connsiteX678" fmla="*/ 1765923 w 7467600"/>
              <a:gd name="connsiteY678" fmla="*/ 3581043 h 6858000"/>
              <a:gd name="connsiteX679" fmla="*/ 1702258 w 7467600"/>
              <a:gd name="connsiteY679" fmla="*/ 3612286 h 6858000"/>
              <a:gd name="connsiteX680" fmla="*/ 1538370 w 7467600"/>
              <a:gd name="connsiteY680" fmla="*/ 3811804 h 6858000"/>
              <a:gd name="connsiteX681" fmla="*/ 542867 w 7467600"/>
              <a:gd name="connsiteY681" fmla="*/ 4944092 h 6858000"/>
              <a:gd name="connsiteX682" fmla="*/ 515800 w 7467600"/>
              <a:gd name="connsiteY682" fmla="*/ 4862180 h 6858000"/>
              <a:gd name="connsiteX683" fmla="*/ 909145 w 7467600"/>
              <a:gd name="connsiteY683" fmla="*/ 4199225 h 6858000"/>
              <a:gd name="connsiteX684" fmla="*/ 1214067 w 7467600"/>
              <a:gd name="connsiteY684" fmla="*/ 3908561 h 6858000"/>
              <a:gd name="connsiteX685" fmla="*/ 640967 w 7467600"/>
              <a:gd name="connsiteY685" fmla="*/ 4105601 h 6858000"/>
              <a:gd name="connsiteX686" fmla="*/ 112563 w 7467600"/>
              <a:gd name="connsiteY686" fmla="*/ 4396952 h 6858000"/>
              <a:gd name="connsiteX687" fmla="*/ 0 w 7467600"/>
              <a:gd name="connsiteY687" fmla="*/ 4466006 h 6858000"/>
              <a:gd name="connsiteX688" fmla="*/ 0 w 7467600"/>
              <a:gd name="connsiteY688" fmla="*/ 4233763 h 6858000"/>
              <a:gd name="connsiteX689" fmla="*/ 36881 w 7467600"/>
              <a:gd name="connsiteY689" fmla="*/ 4200118 h 6858000"/>
              <a:gd name="connsiteX690" fmla="*/ 910534 w 7467600"/>
              <a:gd name="connsiteY690" fmla="*/ 3629753 h 6858000"/>
              <a:gd name="connsiteX691" fmla="*/ 1578717 w 7467600"/>
              <a:gd name="connsiteY691" fmla="*/ 3575982 h 6858000"/>
              <a:gd name="connsiteX692" fmla="*/ 2338780 w 7467600"/>
              <a:gd name="connsiteY692" fmla="*/ 3033725 h 6858000"/>
              <a:gd name="connsiteX693" fmla="*/ 1807991 w 7467600"/>
              <a:gd name="connsiteY693" fmla="*/ 2807184 h 6858000"/>
              <a:gd name="connsiteX694" fmla="*/ 1416358 w 7467600"/>
              <a:gd name="connsiteY694" fmla="*/ 3112571 h 6858000"/>
              <a:gd name="connsiteX695" fmla="*/ 939066 w 7467600"/>
              <a:gd name="connsiteY695" fmla="*/ 3378798 h 6858000"/>
              <a:gd name="connsiteX696" fmla="*/ 115099 w 7467600"/>
              <a:gd name="connsiteY696" fmla="*/ 3607650 h 6858000"/>
              <a:gd name="connsiteX697" fmla="*/ 97284 w 7467600"/>
              <a:gd name="connsiteY697" fmla="*/ 3520393 h 6858000"/>
              <a:gd name="connsiteX698" fmla="*/ 922050 w 7467600"/>
              <a:gd name="connsiteY698" fmla="*/ 3074867 h 6858000"/>
              <a:gd name="connsiteX699" fmla="*/ 1405265 w 7467600"/>
              <a:gd name="connsiteY699" fmla="*/ 3016319 h 6858000"/>
              <a:gd name="connsiteX700" fmla="*/ 1407512 w 7467600"/>
              <a:gd name="connsiteY700" fmla="*/ 3018001 h 6858000"/>
              <a:gd name="connsiteX701" fmla="*/ 1726266 w 7467600"/>
              <a:gd name="connsiteY701" fmla="*/ 2777274 h 6858000"/>
              <a:gd name="connsiteX702" fmla="*/ 625390 w 7467600"/>
              <a:gd name="connsiteY702" fmla="*/ 2514541 h 6858000"/>
              <a:gd name="connsiteX703" fmla="*/ 619799 w 7467600"/>
              <a:gd name="connsiteY703" fmla="*/ 2527180 h 6858000"/>
              <a:gd name="connsiteX704" fmla="*/ 310030 w 7467600"/>
              <a:gd name="connsiteY704" fmla="*/ 2771818 h 6858000"/>
              <a:gd name="connsiteX705" fmla="*/ 173877 w 7467600"/>
              <a:gd name="connsiteY705" fmla="*/ 2937056 h 6858000"/>
              <a:gd name="connsiteX706" fmla="*/ 77889 w 7467600"/>
              <a:gd name="connsiteY706" fmla="*/ 3138440 h 6858000"/>
              <a:gd name="connsiteX707" fmla="*/ 0 w 7467600"/>
              <a:gd name="connsiteY707" fmla="*/ 3271395 h 6858000"/>
              <a:gd name="connsiteX708" fmla="*/ 0 w 7467600"/>
              <a:gd name="connsiteY708" fmla="*/ 3153002 h 6858000"/>
              <a:gd name="connsiteX709" fmla="*/ 2386 w 7467600"/>
              <a:gd name="connsiteY709" fmla="*/ 3149203 h 6858000"/>
              <a:gd name="connsiteX710" fmla="*/ 89753 w 7467600"/>
              <a:gd name="connsiteY710" fmla="*/ 2987702 h 6858000"/>
              <a:gd name="connsiteX711" fmla="*/ 76869 w 7467600"/>
              <a:gd name="connsiteY711" fmla="*/ 3005404 h 6858000"/>
              <a:gd name="connsiteX712" fmla="*/ 32049 w 7467600"/>
              <a:gd name="connsiteY712" fmla="*/ 3065814 h 6858000"/>
              <a:gd name="connsiteX713" fmla="*/ 0 w 7467600"/>
              <a:gd name="connsiteY713" fmla="*/ 3108744 h 6858000"/>
              <a:gd name="connsiteX714" fmla="*/ 0 w 7467600"/>
              <a:gd name="connsiteY714" fmla="*/ 3058059 h 6858000"/>
              <a:gd name="connsiteX715" fmla="*/ 7610 w 7467600"/>
              <a:gd name="connsiteY715" fmla="*/ 3047889 h 6858000"/>
              <a:gd name="connsiteX716" fmla="*/ 52419 w 7467600"/>
              <a:gd name="connsiteY716" fmla="*/ 2987479 h 6858000"/>
              <a:gd name="connsiteX717" fmla="*/ 59142 w 7467600"/>
              <a:gd name="connsiteY717" fmla="*/ 2978488 h 6858000"/>
              <a:gd name="connsiteX718" fmla="*/ 0 w 7467600"/>
              <a:gd name="connsiteY718" fmla="*/ 3015334 h 6858000"/>
              <a:gd name="connsiteX719" fmla="*/ 0 w 7467600"/>
              <a:gd name="connsiteY719" fmla="*/ 2914286 h 6858000"/>
              <a:gd name="connsiteX720" fmla="*/ 36383 w 7467600"/>
              <a:gd name="connsiteY720" fmla="*/ 2901128 h 6858000"/>
              <a:gd name="connsiteX721" fmla="*/ 156329 w 7467600"/>
              <a:gd name="connsiteY721" fmla="*/ 2840533 h 6858000"/>
              <a:gd name="connsiteX722" fmla="*/ 358355 w 7467600"/>
              <a:gd name="connsiteY722" fmla="*/ 2620471 h 6858000"/>
              <a:gd name="connsiteX723" fmla="*/ 510577 w 7467600"/>
              <a:gd name="connsiteY723" fmla="*/ 2501244 h 6858000"/>
              <a:gd name="connsiteX724" fmla="*/ 211967 w 7467600"/>
              <a:gd name="connsiteY724" fmla="*/ 2479171 h 6858000"/>
              <a:gd name="connsiteX725" fmla="*/ 0 w 7467600"/>
              <a:gd name="connsiteY725" fmla="*/ 2476398 h 6858000"/>
              <a:gd name="connsiteX726" fmla="*/ 0 w 7467600"/>
              <a:gd name="connsiteY726" fmla="*/ 2389189 h 6858000"/>
              <a:gd name="connsiteX727" fmla="*/ 103062 w 7467600"/>
              <a:gd name="connsiteY727" fmla="*/ 2389518 h 6858000"/>
              <a:gd name="connsiteX728" fmla="*/ 510734 w 7467600"/>
              <a:gd name="connsiteY728" fmla="*/ 2416201 h 6858000"/>
              <a:gd name="connsiteX729" fmla="*/ 279257 w 7467600"/>
              <a:gd name="connsiteY729" fmla="*/ 2092102 h 6858000"/>
              <a:gd name="connsiteX730" fmla="*/ 65265 w 7467600"/>
              <a:gd name="connsiteY730" fmla="*/ 2006049 h 6858000"/>
              <a:gd name="connsiteX731" fmla="*/ 0 w 7467600"/>
              <a:gd name="connsiteY731" fmla="*/ 1982532 h 6858000"/>
              <a:gd name="connsiteX732" fmla="*/ 0 w 7467600"/>
              <a:gd name="connsiteY732" fmla="*/ 1912789 h 6858000"/>
              <a:gd name="connsiteX733" fmla="*/ 97460 w 7467600"/>
              <a:gd name="connsiteY733" fmla="*/ 1953725 h 6858000"/>
              <a:gd name="connsiteX734" fmla="*/ 221272 w 7467600"/>
              <a:gd name="connsiteY734" fmla="*/ 1980766 h 6858000"/>
              <a:gd name="connsiteX735" fmla="*/ 116765 w 7467600"/>
              <a:gd name="connsiteY735" fmla="*/ 1911033 h 6858000"/>
              <a:gd name="connsiteX736" fmla="*/ 16405 w 7467600"/>
              <a:gd name="connsiteY736" fmla="*/ 1803412 h 6858000"/>
              <a:gd name="connsiteX737" fmla="*/ 0 w 7467600"/>
              <a:gd name="connsiteY737" fmla="*/ 1784777 h 6858000"/>
              <a:gd name="connsiteX738" fmla="*/ 0 w 7467600"/>
              <a:gd name="connsiteY738" fmla="*/ 1740082 h 6858000"/>
              <a:gd name="connsiteX739" fmla="*/ 39394 w 7467600"/>
              <a:gd name="connsiteY739" fmla="*/ 1784856 h 6858000"/>
              <a:gd name="connsiteX740" fmla="*/ 135813 w 7467600"/>
              <a:gd name="connsiteY740" fmla="*/ 1888838 h 6858000"/>
              <a:gd name="connsiteX741" fmla="*/ 242575 w 7467600"/>
              <a:gd name="connsiteY741" fmla="*/ 1958841 h 6858000"/>
              <a:gd name="connsiteX742" fmla="*/ 82197 w 7467600"/>
              <a:gd name="connsiteY742" fmla="*/ 1754826 h 6858000"/>
              <a:gd name="connsiteX743" fmla="*/ 0 w 7467600"/>
              <a:gd name="connsiteY743" fmla="*/ 1679650 h 6858000"/>
              <a:gd name="connsiteX744" fmla="*/ 0 w 7467600"/>
              <a:gd name="connsiteY744" fmla="*/ 1602463 h 6858000"/>
              <a:gd name="connsiteX745" fmla="*/ 84689 w 7467600"/>
              <a:gd name="connsiteY745" fmla="*/ 1677442 h 6858000"/>
              <a:gd name="connsiteX746" fmla="*/ 298437 w 7467600"/>
              <a:gd name="connsiteY746" fmla="*/ 1968019 h 6858000"/>
              <a:gd name="connsiteX747" fmla="*/ 227269 w 7467600"/>
              <a:gd name="connsiteY747" fmla="*/ 1114064 h 6858000"/>
              <a:gd name="connsiteX748" fmla="*/ 248003 w 7467600"/>
              <a:gd name="connsiteY748" fmla="*/ 1089613 h 6858000"/>
              <a:gd name="connsiteX749" fmla="*/ 427020 w 7467600"/>
              <a:gd name="connsiteY749" fmla="*/ 1619803 h 6858000"/>
              <a:gd name="connsiteX750" fmla="*/ 340345 w 7467600"/>
              <a:gd name="connsiteY750" fmla="*/ 2027739 h 6858000"/>
              <a:gd name="connsiteX751" fmla="*/ 360865 w 7467600"/>
              <a:gd name="connsiteY751" fmla="*/ 2044827 h 6858000"/>
              <a:gd name="connsiteX752" fmla="*/ 560414 w 7467600"/>
              <a:gd name="connsiteY752" fmla="*/ 2421457 h 6858000"/>
              <a:gd name="connsiteX753" fmla="*/ 1359703 w 7467600"/>
              <a:gd name="connsiteY753" fmla="*/ 2578554 h 6858000"/>
              <a:gd name="connsiteX754" fmla="*/ 1359422 w 7467600"/>
              <a:gd name="connsiteY754" fmla="*/ 2577994 h 6858000"/>
              <a:gd name="connsiteX755" fmla="*/ 828701 w 7467600"/>
              <a:gd name="connsiteY755" fmla="*/ 1839520 h 6858000"/>
              <a:gd name="connsiteX756" fmla="*/ 494427 w 7467600"/>
              <a:gd name="connsiteY756" fmla="*/ 1092333 h 6858000"/>
              <a:gd name="connsiteX757" fmla="*/ 506322 w 7467600"/>
              <a:gd name="connsiteY757" fmla="*/ 1020997 h 6858000"/>
              <a:gd name="connsiteX758" fmla="*/ 4570198 w 7467600"/>
              <a:gd name="connsiteY758" fmla="*/ 978081 h 6858000"/>
              <a:gd name="connsiteX759" fmla="*/ 4523691 w 7467600"/>
              <a:gd name="connsiteY759" fmla="*/ 1127776 h 6858000"/>
              <a:gd name="connsiteX760" fmla="*/ 4509875 w 7467600"/>
              <a:gd name="connsiteY760" fmla="*/ 1167552 h 6858000"/>
              <a:gd name="connsiteX761" fmla="*/ 4478168 w 7467600"/>
              <a:gd name="connsiteY761" fmla="*/ 1260735 h 6858000"/>
              <a:gd name="connsiteX762" fmla="*/ 4409309 w 7467600"/>
              <a:gd name="connsiteY762" fmla="*/ 1666996 h 6858000"/>
              <a:gd name="connsiteX763" fmla="*/ 4370031 w 7467600"/>
              <a:gd name="connsiteY763" fmla="*/ 1955666 h 6858000"/>
              <a:gd name="connsiteX764" fmla="*/ 4570198 w 7467600"/>
              <a:gd name="connsiteY764" fmla="*/ 978081 h 6858000"/>
              <a:gd name="connsiteX765" fmla="*/ 4557898 w 7467600"/>
              <a:gd name="connsiteY765" fmla="*/ 900011 h 6858000"/>
              <a:gd name="connsiteX766" fmla="*/ 4344840 w 7467600"/>
              <a:gd name="connsiteY766" fmla="*/ 1922038 h 6858000"/>
              <a:gd name="connsiteX767" fmla="*/ 4378710 w 7467600"/>
              <a:gd name="connsiteY767" fmla="*/ 1665516 h 6858000"/>
              <a:gd name="connsiteX768" fmla="*/ 4448798 w 7467600"/>
              <a:gd name="connsiteY768" fmla="*/ 1253024 h 6858000"/>
              <a:gd name="connsiteX769" fmla="*/ 4480315 w 7467600"/>
              <a:gd name="connsiteY769" fmla="*/ 1158454 h 6858000"/>
              <a:gd name="connsiteX770" fmla="*/ 4494133 w 7467600"/>
              <a:gd name="connsiteY770" fmla="*/ 1118676 h 6858000"/>
              <a:gd name="connsiteX771" fmla="*/ 4557898 w 7467600"/>
              <a:gd name="connsiteY771" fmla="*/ 900011 h 6858000"/>
              <a:gd name="connsiteX772" fmla="*/ 5870151 w 7467600"/>
              <a:gd name="connsiteY772" fmla="*/ 898890 h 6858000"/>
              <a:gd name="connsiteX773" fmla="*/ 5861335 w 7467600"/>
              <a:gd name="connsiteY773" fmla="*/ 899177 h 6858000"/>
              <a:gd name="connsiteX774" fmla="*/ 5843702 w 7467600"/>
              <a:gd name="connsiteY774" fmla="*/ 899748 h 6858000"/>
              <a:gd name="connsiteX775" fmla="*/ 5651107 w 7467600"/>
              <a:gd name="connsiteY775" fmla="*/ 920306 h 6858000"/>
              <a:gd name="connsiteX776" fmla="*/ 5459407 w 7467600"/>
              <a:gd name="connsiteY776" fmla="*/ 940975 h 6858000"/>
              <a:gd name="connsiteX777" fmla="*/ 5374846 w 7467600"/>
              <a:gd name="connsiteY777" fmla="*/ 941988 h 6858000"/>
              <a:gd name="connsiteX778" fmla="*/ 5256105 w 7467600"/>
              <a:gd name="connsiteY778" fmla="*/ 945632 h 6858000"/>
              <a:gd name="connsiteX779" fmla="*/ 5107071 w 7467600"/>
              <a:gd name="connsiteY779" fmla="*/ 969720 h 6858000"/>
              <a:gd name="connsiteX780" fmla="*/ 4998681 w 7467600"/>
              <a:gd name="connsiteY780" fmla="*/ 988771 h 6858000"/>
              <a:gd name="connsiteX781" fmla="*/ 5870151 w 7467600"/>
              <a:gd name="connsiteY781" fmla="*/ 898890 h 6858000"/>
              <a:gd name="connsiteX782" fmla="*/ 5504425 w 7467600"/>
              <a:gd name="connsiteY782" fmla="*/ 848067 h 6858000"/>
              <a:gd name="connsiteX783" fmla="*/ 4968849 w 7467600"/>
              <a:gd name="connsiteY783" fmla="*/ 962318 h 6858000"/>
              <a:gd name="connsiteX784" fmla="*/ 5104039 w 7467600"/>
              <a:gd name="connsiteY784" fmla="*/ 940634 h 6858000"/>
              <a:gd name="connsiteX785" fmla="*/ 5256311 w 7467600"/>
              <a:gd name="connsiteY785" fmla="*/ 916490 h 6858000"/>
              <a:gd name="connsiteX786" fmla="*/ 5377381 w 7467600"/>
              <a:gd name="connsiteY786" fmla="*/ 912671 h 6858000"/>
              <a:gd name="connsiteX787" fmla="*/ 5460148 w 7467600"/>
              <a:gd name="connsiteY787" fmla="*/ 911442 h 6858000"/>
              <a:gd name="connsiteX788" fmla="*/ 5648971 w 7467600"/>
              <a:gd name="connsiteY788" fmla="*/ 891331 h 6858000"/>
              <a:gd name="connsiteX789" fmla="*/ 5844807 w 7467600"/>
              <a:gd name="connsiteY789" fmla="*/ 870718 h 6858000"/>
              <a:gd name="connsiteX790" fmla="*/ 5862975 w 7467600"/>
              <a:gd name="connsiteY790" fmla="*/ 869756 h 6858000"/>
              <a:gd name="connsiteX791" fmla="*/ 5920887 w 7467600"/>
              <a:gd name="connsiteY791" fmla="*/ 865929 h 6858000"/>
              <a:gd name="connsiteX792" fmla="*/ 5504425 w 7467600"/>
              <a:gd name="connsiteY792" fmla="*/ 848067 h 6858000"/>
              <a:gd name="connsiteX793" fmla="*/ 3607114 w 7467600"/>
              <a:gd name="connsiteY793" fmla="*/ 467441 h 6858000"/>
              <a:gd name="connsiteX794" fmla="*/ 3296242 w 7467600"/>
              <a:gd name="connsiteY794" fmla="*/ 807991 h 6858000"/>
              <a:gd name="connsiteX795" fmla="*/ 3174674 w 7467600"/>
              <a:gd name="connsiteY795" fmla="*/ 919759 h 6858000"/>
              <a:gd name="connsiteX796" fmla="*/ 3042978 w 7467600"/>
              <a:gd name="connsiteY796" fmla="*/ 1054894 h 6858000"/>
              <a:gd name="connsiteX797" fmla="*/ 2968914 w 7467600"/>
              <a:gd name="connsiteY797" fmla="*/ 1133756 h 6858000"/>
              <a:gd name="connsiteX798" fmla="*/ 3103823 w 7467600"/>
              <a:gd name="connsiteY798" fmla="*/ 1026814 h 6858000"/>
              <a:gd name="connsiteX799" fmla="*/ 3607114 w 7467600"/>
              <a:gd name="connsiteY799" fmla="*/ 467441 h 6858000"/>
              <a:gd name="connsiteX800" fmla="*/ 3744487 w 7467600"/>
              <a:gd name="connsiteY800" fmla="*/ 383136 h 6858000"/>
              <a:gd name="connsiteX801" fmla="*/ 3970213 w 7467600"/>
              <a:gd name="connsiteY801" fmla="*/ 995559 h 6858000"/>
              <a:gd name="connsiteX802" fmla="*/ 3744487 w 7467600"/>
              <a:gd name="connsiteY802" fmla="*/ 383136 h 6858000"/>
              <a:gd name="connsiteX803" fmla="*/ 3624562 w 7467600"/>
              <a:gd name="connsiteY803" fmla="*/ 367041 h 6858000"/>
              <a:gd name="connsiteX804" fmla="*/ 3489712 w 7467600"/>
              <a:gd name="connsiteY804" fmla="*/ 485386 h 6858000"/>
              <a:gd name="connsiteX805" fmla="*/ 3182994 w 7467600"/>
              <a:gd name="connsiteY805" fmla="*/ 828265 h 6858000"/>
              <a:gd name="connsiteX806" fmla="*/ 2892114 w 7467600"/>
              <a:gd name="connsiteY806" fmla="*/ 1172635 h 6858000"/>
              <a:gd name="connsiteX807" fmla="*/ 3021459 w 7467600"/>
              <a:gd name="connsiteY807" fmla="*/ 1035385 h 6858000"/>
              <a:gd name="connsiteX808" fmla="*/ 3153873 w 7467600"/>
              <a:gd name="connsiteY808" fmla="*/ 898971 h 6858000"/>
              <a:gd name="connsiteX809" fmla="*/ 3276511 w 7467600"/>
              <a:gd name="connsiteY809" fmla="*/ 786423 h 6858000"/>
              <a:gd name="connsiteX810" fmla="*/ 3584154 w 7467600"/>
              <a:gd name="connsiteY810" fmla="*/ 448218 h 6858000"/>
              <a:gd name="connsiteX811" fmla="*/ 3624562 w 7467600"/>
              <a:gd name="connsiteY811" fmla="*/ 367041 h 6858000"/>
              <a:gd name="connsiteX812" fmla="*/ 3766672 w 7467600"/>
              <a:gd name="connsiteY812" fmla="*/ 359429 h 6858000"/>
              <a:gd name="connsiteX813" fmla="*/ 3996338 w 7467600"/>
              <a:gd name="connsiteY813" fmla="*/ 968237 h 6858000"/>
              <a:gd name="connsiteX814" fmla="*/ 3766672 w 7467600"/>
              <a:gd name="connsiteY814" fmla="*/ 359429 h 6858000"/>
              <a:gd name="connsiteX815" fmla="*/ 5805386 w 7467600"/>
              <a:gd name="connsiteY815" fmla="*/ 239240 h 6858000"/>
              <a:gd name="connsiteX816" fmla="*/ 5736947 w 7467600"/>
              <a:gd name="connsiteY816" fmla="*/ 261367 h 6858000"/>
              <a:gd name="connsiteX817" fmla="*/ 5427012 w 7467600"/>
              <a:gd name="connsiteY817" fmla="*/ 311272 h 6858000"/>
              <a:gd name="connsiteX818" fmla="*/ 5147818 w 7467600"/>
              <a:gd name="connsiteY818" fmla="*/ 322112 h 6858000"/>
              <a:gd name="connsiteX819" fmla="*/ 5060854 w 7467600"/>
              <a:gd name="connsiteY819" fmla="*/ 311882 h 6858000"/>
              <a:gd name="connsiteX820" fmla="*/ 4945989 w 7467600"/>
              <a:gd name="connsiteY820" fmla="*/ 300516 h 6858000"/>
              <a:gd name="connsiteX821" fmla="*/ 5410479 w 7467600"/>
              <a:gd name="connsiteY821" fmla="*/ 348434 h 6858000"/>
              <a:gd name="connsiteX822" fmla="*/ 5805386 w 7467600"/>
              <a:gd name="connsiteY822" fmla="*/ 239240 h 6858000"/>
              <a:gd name="connsiteX823" fmla="*/ 5905192 w 7467600"/>
              <a:gd name="connsiteY823" fmla="*/ 163079 h 6858000"/>
              <a:gd name="connsiteX824" fmla="*/ 5865655 w 7467600"/>
              <a:gd name="connsiteY824" fmla="*/ 171901 h 6858000"/>
              <a:gd name="connsiteX825" fmla="*/ 5259740 w 7467600"/>
              <a:gd name="connsiteY825" fmla="*/ 257013 h 6858000"/>
              <a:gd name="connsiteX826" fmla="*/ 5208466 w 7467600"/>
              <a:gd name="connsiteY826" fmla="*/ 257550 h 6858000"/>
              <a:gd name="connsiteX827" fmla="*/ 4980204 w 7467600"/>
              <a:gd name="connsiteY827" fmla="*/ 271903 h 6858000"/>
              <a:gd name="connsiteX828" fmla="*/ 5068068 w 7467600"/>
              <a:gd name="connsiteY828" fmla="*/ 282244 h 6858000"/>
              <a:gd name="connsiteX829" fmla="*/ 5153231 w 7467600"/>
              <a:gd name="connsiteY829" fmla="*/ 292240 h 6858000"/>
              <a:gd name="connsiteX830" fmla="*/ 5426491 w 7467600"/>
              <a:gd name="connsiteY830" fmla="*/ 281128 h 6858000"/>
              <a:gd name="connsiteX831" fmla="*/ 5731212 w 7467600"/>
              <a:gd name="connsiteY831" fmla="*/ 231951 h 6858000"/>
              <a:gd name="connsiteX832" fmla="*/ 5905192 w 7467600"/>
              <a:gd name="connsiteY832" fmla="*/ 163079 h 6858000"/>
              <a:gd name="connsiteX833" fmla="*/ 5944437 w 7467600"/>
              <a:gd name="connsiteY833" fmla="*/ 113829 h 6858000"/>
              <a:gd name="connsiteX834" fmla="*/ 5825032 w 7467600"/>
              <a:gd name="connsiteY834" fmla="*/ 146405 h 6858000"/>
              <a:gd name="connsiteX835" fmla="*/ 4955599 w 7467600"/>
              <a:gd name="connsiteY835" fmla="*/ 247008 h 6858000"/>
              <a:gd name="connsiteX836" fmla="*/ 5210104 w 7467600"/>
              <a:gd name="connsiteY836" fmla="*/ 228123 h 6858000"/>
              <a:gd name="connsiteX837" fmla="*/ 5261015 w 7467600"/>
              <a:gd name="connsiteY837" fmla="*/ 227087 h 6858000"/>
              <a:gd name="connsiteX838" fmla="*/ 5861181 w 7467600"/>
              <a:gd name="connsiteY838" fmla="*/ 143093 h 6858000"/>
              <a:gd name="connsiteX839" fmla="*/ 5961252 w 7467600"/>
              <a:gd name="connsiteY839" fmla="*/ 114820 h 6858000"/>
              <a:gd name="connsiteX840" fmla="*/ 5944437 w 7467600"/>
              <a:gd name="connsiteY840" fmla="*/ 113829 h 6858000"/>
              <a:gd name="connsiteX841" fmla="*/ 3882765 w 7467600"/>
              <a:gd name="connsiteY841" fmla="*/ 0 h 6858000"/>
              <a:gd name="connsiteX842" fmla="*/ 3995099 w 7467600"/>
              <a:gd name="connsiteY842" fmla="*/ 0 h 6858000"/>
              <a:gd name="connsiteX843" fmla="*/ 4163818 w 7467600"/>
              <a:gd name="connsiteY843" fmla="*/ 234104 h 6858000"/>
              <a:gd name="connsiteX844" fmla="*/ 4172099 w 7467600"/>
              <a:gd name="connsiteY844" fmla="*/ 234207 h 6858000"/>
              <a:gd name="connsiteX845" fmla="*/ 4784282 w 7467600"/>
              <a:gd name="connsiteY845" fmla="*/ 276561 h 6858000"/>
              <a:gd name="connsiteX846" fmla="*/ 4801687 w 7467600"/>
              <a:gd name="connsiteY846" fmla="*/ 267764 h 6858000"/>
              <a:gd name="connsiteX847" fmla="*/ 6082788 w 7467600"/>
              <a:gd name="connsiteY847" fmla="*/ 64119 h 6858000"/>
              <a:gd name="connsiteX848" fmla="*/ 6099442 w 7467600"/>
              <a:gd name="connsiteY848" fmla="*/ 82568 h 6858000"/>
              <a:gd name="connsiteX849" fmla="*/ 4804137 w 7467600"/>
              <a:gd name="connsiteY849" fmla="*/ 320931 h 6858000"/>
              <a:gd name="connsiteX850" fmla="*/ 4227047 w 7467600"/>
              <a:gd name="connsiteY850" fmla="*/ 313415 h 6858000"/>
              <a:gd name="connsiteX851" fmla="*/ 4346041 w 7467600"/>
              <a:gd name="connsiteY851" fmla="*/ 456086 h 6858000"/>
              <a:gd name="connsiteX852" fmla="*/ 4870967 w 7467600"/>
              <a:gd name="connsiteY852" fmla="*/ 963061 h 6858000"/>
              <a:gd name="connsiteX853" fmla="*/ 4889647 w 7467600"/>
              <a:gd name="connsiteY853" fmla="*/ 957147 h 6858000"/>
              <a:gd name="connsiteX854" fmla="*/ 5422504 w 7467600"/>
              <a:gd name="connsiteY854" fmla="*/ 805191 h 6858000"/>
              <a:gd name="connsiteX855" fmla="*/ 6087656 w 7467600"/>
              <a:gd name="connsiteY855" fmla="*/ 826703 h 6858000"/>
              <a:gd name="connsiteX856" fmla="*/ 6058717 w 7467600"/>
              <a:gd name="connsiteY856" fmla="*/ 865992 h 6858000"/>
              <a:gd name="connsiteX857" fmla="*/ 4974153 w 7467600"/>
              <a:gd name="connsiteY857" fmla="*/ 1045456 h 6858000"/>
              <a:gd name="connsiteX858" fmla="*/ 5627835 w 7467600"/>
              <a:gd name="connsiteY858" fmla="*/ 1472077 h 6858000"/>
              <a:gd name="connsiteX859" fmla="*/ 5629817 w 7467600"/>
              <a:gd name="connsiteY859" fmla="*/ 1471412 h 6858000"/>
              <a:gd name="connsiteX860" fmla="*/ 5634124 w 7467600"/>
              <a:gd name="connsiteY860" fmla="*/ 1470572 h 6858000"/>
              <a:gd name="connsiteX861" fmla="*/ 5755832 w 7467600"/>
              <a:gd name="connsiteY861" fmla="*/ 1383886 h 6858000"/>
              <a:gd name="connsiteX862" fmla="*/ 6014186 w 7467600"/>
              <a:gd name="connsiteY862" fmla="*/ 1279799 h 6858000"/>
              <a:gd name="connsiteX863" fmla="*/ 6901619 w 7467600"/>
              <a:gd name="connsiteY863" fmla="*/ 1047874 h 6858000"/>
              <a:gd name="connsiteX864" fmla="*/ 6931566 w 7467600"/>
              <a:gd name="connsiteY864" fmla="*/ 1062034 h 6858000"/>
              <a:gd name="connsiteX865" fmla="*/ 5790982 w 7467600"/>
              <a:gd name="connsiteY865" fmla="*/ 1561380 h 6858000"/>
              <a:gd name="connsiteX866" fmla="*/ 6188971 w 7467600"/>
              <a:gd name="connsiteY866" fmla="*/ 1755168 h 6858000"/>
              <a:gd name="connsiteX867" fmla="*/ 6202446 w 7467600"/>
              <a:gd name="connsiteY867" fmla="*/ 1752268 h 6858000"/>
              <a:gd name="connsiteX868" fmla="*/ 7179560 w 7467600"/>
              <a:gd name="connsiteY868" fmla="*/ 1467551 h 6858000"/>
              <a:gd name="connsiteX869" fmla="*/ 7158730 w 7467600"/>
              <a:gd name="connsiteY869" fmla="*/ 1507835 h 6858000"/>
              <a:gd name="connsiteX870" fmla="*/ 6326959 w 7467600"/>
              <a:gd name="connsiteY870" fmla="*/ 1817686 h 6858000"/>
              <a:gd name="connsiteX871" fmla="*/ 6537433 w 7467600"/>
              <a:gd name="connsiteY871" fmla="*/ 1907790 h 6858000"/>
              <a:gd name="connsiteX872" fmla="*/ 6550221 w 7467600"/>
              <a:gd name="connsiteY872" fmla="*/ 1910729 h 6858000"/>
              <a:gd name="connsiteX873" fmla="*/ 6964438 w 7467600"/>
              <a:gd name="connsiteY873" fmla="*/ 2209505 h 6858000"/>
              <a:gd name="connsiteX874" fmla="*/ 7367862 w 7467600"/>
              <a:gd name="connsiteY874" fmla="*/ 2806833 h 6858000"/>
              <a:gd name="connsiteX875" fmla="*/ 7364329 w 7467600"/>
              <a:gd name="connsiteY875" fmla="*/ 2826907 h 6858000"/>
              <a:gd name="connsiteX876" fmla="*/ 7290545 w 7467600"/>
              <a:gd name="connsiteY876" fmla="*/ 2850663 h 6858000"/>
              <a:gd name="connsiteX877" fmla="*/ 6472036 w 7467600"/>
              <a:gd name="connsiteY877" fmla="*/ 1959003 h 6858000"/>
              <a:gd name="connsiteX878" fmla="*/ 5792897 w 7467600"/>
              <a:gd name="connsiteY878" fmla="*/ 1647747 h 6858000"/>
              <a:gd name="connsiteX879" fmla="*/ 5842751 w 7467600"/>
              <a:gd name="connsiteY879" fmla="*/ 1816112 h 6858000"/>
              <a:gd name="connsiteX880" fmla="*/ 5847424 w 7467600"/>
              <a:gd name="connsiteY880" fmla="*/ 1815776 h 6858000"/>
              <a:gd name="connsiteX881" fmla="*/ 6399821 w 7467600"/>
              <a:gd name="connsiteY881" fmla="*/ 2344799 h 6858000"/>
              <a:gd name="connsiteX882" fmla="*/ 6323232 w 7467600"/>
              <a:gd name="connsiteY882" fmla="*/ 2389634 h 6858000"/>
              <a:gd name="connsiteX883" fmla="*/ 5942958 w 7467600"/>
              <a:gd name="connsiteY883" fmla="*/ 2077708 h 6858000"/>
              <a:gd name="connsiteX884" fmla="*/ 5921559 w 7467600"/>
              <a:gd name="connsiteY884" fmla="*/ 2378596 h 6858000"/>
              <a:gd name="connsiteX885" fmla="*/ 5817651 w 7467600"/>
              <a:gd name="connsiteY885" fmla="*/ 3023919 h 6858000"/>
              <a:gd name="connsiteX886" fmla="*/ 5729634 w 7467600"/>
              <a:gd name="connsiteY886" fmla="*/ 3051849 h 6858000"/>
              <a:gd name="connsiteX887" fmla="*/ 5611018 w 7467600"/>
              <a:gd name="connsiteY887" fmla="*/ 2316769 h 6858000"/>
              <a:gd name="connsiteX888" fmla="*/ 5687608 w 7467600"/>
              <a:gd name="connsiteY888" fmla="*/ 2039972 h 6858000"/>
              <a:gd name="connsiteX889" fmla="*/ 5657554 w 7467600"/>
              <a:gd name="connsiteY889" fmla="*/ 1576445 h 6858000"/>
              <a:gd name="connsiteX890" fmla="*/ 5150475 w 7467600"/>
              <a:gd name="connsiteY890" fmla="*/ 1274012 h 6858000"/>
              <a:gd name="connsiteX891" fmla="*/ 5349142 w 7467600"/>
              <a:gd name="connsiteY891" fmla="*/ 2204405 h 6858000"/>
              <a:gd name="connsiteX892" fmla="*/ 5262214 w 7467600"/>
              <a:gd name="connsiteY892" fmla="*/ 2233836 h 6858000"/>
              <a:gd name="connsiteX893" fmla="*/ 4981539 w 7467600"/>
              <a:gd name="connsiteY893" fmla="*/ 1542201 h 6858000"/>
              <a:gd name="connsiteX894" fmla="*/ 4958461 w 7467600"/>
              <a:gd name="connsiteY894" fmla="*/ 1136957 h 6858000"/>
              <a:gd name="connsiteX895" fmla="*/ 4655015 w 7467600"/>
              <a:gd name="connsiteY895" fmla="*/ 891426 h 6858000"/>
              <a:gd name="connsiteX896" fmla="*/ 4348002 w 7467600"/>
              <a:gd name="connsiteY896" fmla="*/ 2205895 h 6858000"/>
              <a:gd name="connsiteX897" fmla="*/ 4262250 w 7467600"/>
              <a:gd name="connsiteY897" fmla="*/ 2219972 h 6858000"/>
              <a:gd name="connsiteX898" fmla="*/ 4550611 w 7467600"/>
              <a:gd name="connsiteY898" fmla="*/ 817540 h 6858000"/>
              <a:gd name="connsiteX899" fmla="*/ 4564418 w 7467600"/>
              <a:gd name="connsiteY899" fmla="*/ 808293 h 6858000"/>
              <a:gd name="connsiteX900" fmla="*/ 4266388 w 7467600"/>
              <a:gd name="connsiteY900" fmla="*/ 500083 h 6858000"/>
              <a:gd name="connsiteX901" fmla="*/ 4032842 w 7467600"/>
              <a:gd name="connsiteY901" fmla="*/ 211809 h 6858000"/>
              <a:gd name="connsiteX902" fmla="*/ 3882765 w 7467600"/>
              <a:gd name="connsiteY902" fmla="*/ 0 h 6858000"/>
              <a:gd name="connsiteX903" fmla="*/ 3721337 w 7467600"/>
              <a:gd name="connsiteY903" fmla="*/ 0 h 6858000"/>
              <a:gd name="connsiteX904" fmla="*/ 3797544 w 7467600"/>
              <a:gd name="connsiteY904" fmla="*/ 0 h 6858000"/>
              <a:gd name="connsiteX905" fmla="*/ 3775734 w 7467600"/>
              <a:gd name="connsiteY905" fmla="*/ 95131 h 6858000"/>
              <a:gd name="connsiteX906" fmla="*/ 3724807 w 7467600"/>
              <a:gd name="connsiteY906" fmla="*/ 272257 h 6858000"/>
              <a:gd name="connsiteX907" fmla="*/ 3726844 w 7467600"/>
              <a:gd name="connsiteY907" fmla="*/ 282988 h 6858000"/>
              <a:gd name="connsiteX908" fmla="*/ 3742664 w 7467600"/>
              <a:gd name="connsiteY908" fmla="*/ 279918 h 6858000"/>
              <a:gd name="connsiteX909" fmla="*/ 4103910 w 7467600"/>
              <a:gd name="connsiteY909" fmla="*/ 1161917 h 6858000"/>
              <a:gd name="connsiteX910" fmla="*/ 4020269 w 7467600"/>
              <a:gd name="connsiteY910" fmla="*/ 1200406 h 6858000"/>
              <a:gd name="connsiteX911" fmla="*/ 3674882 w 7467600"/>
              <a:gd name="connsiteY911" fmla="*/ 488524 h 6858000"/>
              <a:gd name="connsiteX912" fmla="*/ 3132682 w 7467600"/>
              <a:gd name="connsiteY912" fmla="*/ 1072284 h 6858000"/>
              <a:gd name="connsiteX913" fmla="*/ 2716346 w 7467600"/>
              <a:gd name="connsiteY913" fmla="*/ 1276376 h 6858000"/>
              <a:gd name="connsiteX914" fmla="*/ 2716772 w 7467600"/>
              <a:gd name="connsiteY914" fmla="*/ 1255462 h 6858000"/>
              <a:gd name="connsiteX915" fmla="*/ 3471096 w 7467600"/>
              <a:gd name="connsiteY915" fmla="*/ 437072 h 6858000"/>
              <a:gd name="connsiteX916" fmla="*/ 3639057 w 7467600"/>
              <a:gd name="connsiteY916" fmla="*/ 286334 h 6858000"/>
              <a:gd name="connsiteX917" fmla="*/ 3640309 w 7467600"/>
              <a:gd name="connsiteY917" fmla="*/ 284664 h 6858000"/>
              <a:gd name="connsiteX918" fmla="*/ 3646022 w 7467600"/>
              <a:gd name="connsiteY918" fmla="*/ 276711 h 6858000"/>
              <a:gd name="connsiteX919" fmla="*/ 3707943 w 7467600"/>
              <a:gd name="connsiteY919" fmla="*/ 65958 h 6858000"/>
              <a:gd name="connsiteX920" fmla="*/ 3721337 w 7467600"/>
              <a:gd name="connsiteY920" fmla="*/ 0 h 6858000"/>
              <a:gd name="connsiteX921" fmla="*/ 2867960 w 7467600"/>
              <a:gd name="connsiteY921" fmla="*/ 0 h 6858000"/>
              <a:gd name="connsiteX922" fmla="*/ 2926351 w 7467600"/>
              <a:gd name="connsiteY922" fmla="*/ 0 h 6858000"/>
              <a:gd name="connsiteX923" fmla="*/ 2902823 w 7467600"/>
              <a:gd name="connsiteY923" fmla="*/ 262929 h 6858000"/>
              <a:gd name="connsiteX924" fmla="*/ 2940663 w 7467600"/>
              <a:gd name="connsiteY924" fmla="*/ 140884 h 6858000"/>
              <a:gd name="connsiteX925" fmla="*/ 2947039 w 7467600"/>
              <a:gd name="connsiteY925" fmla="*/ 122524 h 6858000"/>
              <a:gd name="connsiteX926" fmla="*/ 2984316 w 7467600"/>
              <a:gd name="connsiteY926" fmla="*/ 0 h 6858000"/>
              <a:gd name="connsiteX927" fmla="*/ 3016114 w 7467600"/>
              <a:gd name="connsiteY927" fmla="*/ 0 h 6858000"/>
              <a:gd name="connsiteX928" fmla="*/ 2979949 w 7467600"/>
              <a:gd name="connsiteY928" fmla="*/ 119274 h 6858000"/>
              <a:gd name="connsiteX929" fmla="*/ 3023879 w 7467600"/>
              <a:gd name="connsiteY929" fmla="*/ 0 h 6858000"/>
              <a:gd name="connsiteX930" fmla="*/ 3105400 w 7467600"/>
              <a:gd name="connsiteY930" fmla="*/ 0 h 6858000"/>
              <a:gd name="connsiteX931" fmla="*/ 3094669 w 7467600"/>
              <a:gd name="connsiteY931" fmla="*/ 30308 h 6858000"/>
              <a:gd name="connsiteX932" fmla="*/ 2901945 w 7467600"/>
              <a:gd name="connsiteY932" fmla="*/ 466538 h 6858000"/>
              <a:gd name="connsiteX933" fmla="*/ 2815209 w 7467600"/>
              <a:gd name="connsiteY933" fmla="*/ 497361 h 6858000"/>
              <a:gd name="connsiteX934" fmla="*/ 2844845 w 7467600"/>
              <a:gd name="connsiteY934" fmla="*/ 127638 h 6858000"/>
              <a:gd name="connsiteX935" fmla="*/ 2867960 w 7467600"/>
              <a:gd name="connsiteY935" fmla="*/ 0 h 6858000"/>
              <a:gd name="connsiteX936" fmla="*/ 1057230 w 7467600"/>
              <a:gd name="connsiteY936" fmla="*/ 0 h 6858000"/>
              <a:gd name="connsiteX937" fmla="*/ 1111003 w 7467600"/>
              <a:gd name="connsiteY937" fmla="*/ 0 h 6858000"/>
              <a:gd name="connsiteX938" fmla="*/ 1125553 w 7467600"/>
              <a:gd name="connsiteY938" fmla="*/ 52588 h 6858000"/>
              <a:gd name="connsiteX939" fmla="*/ 1304276 w 7467600"/>
              <a:gd name="connsiteY939" fmla="*/ 476275 h 6858000"/>
              <a:gd name="connsiteX940" fmla="*/ 1492066 w 7467600"/>
              <a:gd name="connsiteY940" fmla="*/ 886333 h 6858000"/>
              <a:gd name="connsiteX941" fmla="*/ 1423698 w 7467600"/>
              <a:gd name="connsiteY941" fmla="*/ 710817 h 6858000"/>
              <a:gd name="connsiteX942" fmla="*/ 1357609 w 7467600"/>
              <a:gd name="connsiteY942" fmla="*/ 532892 h 6858000"/>
              <a:gd name="connsiteX943" fmla="*/ 1309550 w 7467600"/>
              <a:gd name="connsiteY943" fmla="*/ 374031 h 6858000"/>
              <a:gd name="connsiteX944" fmla="*/ 1193673 w 7467600"/>
              <a:gd name="connsiteY944" fmla="*/ 49533 h 6858000"/>
              <a:gd name="connsiteX945" fmla="*/ 1164391 w 7467600"/>
              <a:gd name="connsiteY945" fmla="*/ 0 h 6858000"/>
              <a:gd name="connsiteX946" fmla="*/ 1200666 w 7467600"/>
              <a:gd name="connsiteY946" fmla="*/ 0 h 6858000"/>
              <a:gd name="connsiteX947" fmla="*/ 1223408 w 7467600"/>
              <a:gd name="connsiteY947" fmla="*/ 38996 h 6858000"/>
              <a:gd name="connsiteX948" fmla="*/ 1339635 w 7467600"/>
              <a:gd name="connsiteY948" fmla="*/ 365517 h 6858000"/>
              <a:gd name="connsiteX949" fmla="*/ 1387469 w 7467600"/>
              <a:gd name="connsiteY949" fmla="*/ 523079 h 6858000"/>
              <a:gd name="connsiteX950" fmla="*/ 1452685 w 7467600"/>
              <a:gd name="connsiteY950" fmla="*/ 699806 h 6858000"/>
              <a:gd name="connsiteX951" fmla="*/ 1492092 w 7467600"/>
              <a:gd name="connsiteY951" fmla="*/ 800424 h 6858000"/>
              <a:gd name="connsiteX952" fmla="*/ 1455302 w 7467600"/>
              <a:gd name="connsiteY952" fmla="*/ 632913 h 6858000"/>
              <a:gd name="connsiteX953" fmla="*/ 1222336 w 7467600"/>
              <a:gd name="connsiteY953" fmla="*/ 9480 h 6858000"/>
              <a:gd name="connsiteX954" fmla="*/ 1214634 w 7467600"/>
              <a:gd name="connsiteY954" fmla="*/ 0 h 6858000"/>
              <a:gd name="connsiteX955" fmla="*/ 1289827 w 7467600"/>
              <a:gd name="connsiteY955" fmla="*/ 0 h 6858000"/>
              <a:gd name="connsiteX956" fmla="*/ 1321076 w 7467600"/>
              <a:gd name="connsiteY956" fmla="*/ 59722 h 6858000"/>
              <a:gd name="connsiteX957" fmla="*/ 1512579 w 7467600"/>
              <a:gd name="connsiteY957" fmla="*/ 626441 h 6858000"/>
              <a:gd name="connsiteX958" fmla="*/ 1506076 w 7467600"/>
              <a:gd name="connsiteY958" fmla="*/ 1089289 h 6858000"/>
              <a:gd name="connsiteX959" fmla="*/ 1486346 w 7467600"/>
              <a:gd name="connsiteY959" fmla="*/ 1079919 h 6858000"/>
              <a:gd name="connsiteX960" fmla="*/ 1070511 w 7467600"/>
              <a:gd name="connsiteY960" fmla="*/ 48609 h 6858000"/>
              <a:gd name="connsiteX961" fmla="*/ 1057230 w 7467600"/>
              <a:gd name="connsiteY961" fmla="*/ 0 h 6858000"/>
              <a:gd name="connsiteX962" fmla="*/ 43151 w 7467600"/>
              <a:gd name="connsiteY962" fmla="*/ 0 h 6858000"/>
              <a:gd name="connsiteX963" fmla="*/ 95283 w 7467600"/>
              <a:gd name="connsiteY963" fmla="*/ 0 h 6858000"/>
              <a:gd name="connsiteX964" fmla="*/ 300708 w 7467600"/>
              <a:gd name="connsiteY964" fmla="*/ 154571 h 6858000"/>
              <a:gd name="connsiteX965" fmla="*/ 530414 w 7467600"/>
              <a:gd name="connsiteY965" fmla="*/ 354673 h 6858000"/>
              <a:gd name="connsiteX966" fmla="*/ 333785 w 7467600"/>
              <a:gd name="connsiteY966" fmla="*/ 161564 h 6858000"/>
              <a:gd name="connsiteX967" fmla="*/ 147005 w 7467600"/>
              <a:gd name="connsiteY967" fmla="*/ 0 h 6858000"/>
              <a:gd name="connsiteX968" fmla="*/ 272509 w 7467600"/>
              <a:gd name="connsiteY968" fmla="*/ 0 h 6858000"/>
              <a:gd name="connsiteX969" fmla="*/ 326276 w 7467600"/>
              <a:gd name="connsiteY969" fmla="*/ 45847 h 6858000"/>
              <a:gd name="connsiteX970" fmla="*/ 823759 w 7467600"/>
              <a:gd name="connsiteY970" fmla="*/ 574145 h 6858000"/>
              <a:gd name="connsiteX971" fmla="*/ 811254 w 7467600"/>
              <a:gd name="connsiteY971" fmla="*/ 665546 h 6858000"/>
              <a:gd name="connsiteX972" fmla="*/ 154042 w 7467600"/>
              <a:gd name="connsiteY972" fmla="*/ 261522 h 6858000"/>
              <a:gd name="connsiteX973" fmla="*/ 13550 w 7467600"/>
              <a:gd name="connsiteY973" fmla="*/ 158423 h 6858000"/>
              <a:gd name="connsiteX974" fmla="*/ 0 w 7467600"/>
              <a:gd name="connsiteY974" fmla="*/ 146618 h 6858000"/>
              <a:gd name="connsiteX975" fmla="*/ 0 w 7467600"/>
              <a:gd name="connsiteY975" fmla="*/ 59161 h 6858000"/>
              <a:gd name="connsiteX976" fmla="*/ 45427 w 7467600"/>
              <a:gd name="connsiteY976" fmla="*/ 101078 h 6858000"/>
              <a:gd name="connsiteX977" fmla="*/ 630103 w 7467600"/>
              <a:gd name="connsiteY977" fmla="*/ 485885 h 6858000"/>
              <a:gd name="connsiteX978" fmla="*/ 532040 w 7467600"/>
              <a:gd name="connsiteY978" fmla="*/ 399359 h 6858000"/>
              <a:gd name="connsiteX979" fmla="*/ 517618 w 7467600"/>
              <a:gd name="connsiteY979" fmla="*/ 385726 h 6858000"/>
              <a:gd name="connsiteX980" fmla="*/ 285074 w 7467600"/>
              <a:gd name="connsiteY980" fmla="*/ 182755 h 6858000"/>
              <a:gd name="connsiteX981" fmla="*/ 43151 w 7467600"/>
              <a:gd name="connsiteY981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44835 w 7467600"/>
              <a:gd name="connsiteY76" fmla="*/ 5424988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356878 w 7467600"/>
              <a:gd name="connsiteY90" fmla="*/ 5981332 h 6858000"/>
              <a:gd name="connsiteX91" fmla="*/ 7467600 w 7467600"/>
              <a:gd name="connsiteY91" fmla="*/ 6117703 h 6858000"/>
              <a:gd name="connsiteX92" fmla="*/ 7467600 w 7467600"/>
              <a:gd name="connsiteY92" fmla="*/ 6163634 h 6858000"/>
              <a:gd name="connsiteX93" fmla="*/ 7403637 w 7467600"/>
              <a:gd name="connsiteY93" fmla="*/ 6083957 h 6858000"/>
              <a:gd name="connsiteX94" fmla="*/ 7254615 w 7467600"/>
              <a:gd name="connsiteY94" fmla="*/ 5911918 h 6858000"/>
              <a:gd name="connsiteX95" fmla="*/ 7312589 w 7467600"/>
              <a:gd name="connsiteY95" fmla="*/ 5982309 h 6858000"/>
              <a:gd name="connsiteX96" fmla="*/ 7448321 w 7467600"/>
              <a:gd name="connsiteY96" fmla="*/ 6190991 h 6858000"/>
              <a:gd name="connsiteX97" fmla="*/ 7467600 w 7467600"/>
              <a:gd name="connsiteY97" fmla="*/ 6221686 h 6858000"/>
              <a:gd name="connsiteX98" fmla="*/ 7467600 w 7467600"/>
              <a:gd name="connsiteY98" fmla="*/ 6334256 h 6858000"/>
              <a:gd name="connsiteX99" fmla="*/ 7454976 w 7467600"/>
              <a:gd name="connsiteY99" fmla="*/ 6318297 h 6858000"/>
              <a:gd name="connsiteX100" fmla="*/ 7042773 w 7467600"/>
              <a:gd name="connsiteY100" fmla="*/ 5734011 h 6858000"/>
              <a:gd name="connsiteX101" fmla="*/ 6844835 w 7467600"/>
              <a:gd name="connsiteY101" fmla="*/ 5424988 h 6858000"/>
              <a:gd name="connsiteX102" fmla="*/ 1456157 w 7467600"/>
              <a:gd name="connsiteY102" fmla="*/ 5371404 h 6858000"/>
              <a:gd name="connsiteX103" fmla="*/ 1244432 w 7467600"/>
              <a:gd name="connsiteY103" fmla="*/ 5385601 h 6858000"/>
              <a:gd name="connsiteX104" fmla="*/ 973990 w 7467600"/>
              <a:gd name="connsiteY104" fmla="*/ 5424940 h 6858000"/>
              <a:gd name="connsiteX105" fmla="*/ 1103809 w 7467600"/>
              <a:gd name="connsiteY105" fmla="*/ 5433720 h 6858000"/>
              <a:gd name="connsiteX106" fmla="*/ 1123454 w 7467600"/>
              <a:gd name="connsiteY106" fmla="*/ 5435727 h 6858000"/>
              <a:gd name="connsiteX107" fmla="*/ 1737017 w 7467600"/>
              <a:gd name="connsiteY107" fmla="*/ 5452183 h 6858000"/>
              <a:gd name="connsiteX108" fmla="*/ 1824397 w 7467600"/>
              <a:gd name="connsiteY108" fmla="*/ 5447757 h 6858000"/>
              <a:gd name="connsiteX109" fmla="*/ 2070059 w 7467600"/>
              <a:gd name="connsiteY109" fmla="*/ 5441660 h 6858000"/>
              <a:gd name="connsiteX110" fmla="*/ 1456157 w 7467600"/>
              <a:gd name="connsiteY110" fmla="*/ 5371404 h 6858000"/>
              <a:gd name="connsiteX111" fmla="*/ 4988186 w 7467600"/>
              <a:gd name="connsiteY111" fmla="*/ 5216467 h 6858000"/>
              <a:gd name="connsiteX112" fmla="*/ 4777334 w 7467600"/>
              <a:gd name="connsiteY112" fmla="*/ 5406072 h 6858000"/>
              <a:gd name="connsiteX113" fmla="*/ 4718341 w 7467600"/>
              <a:gd name="connsiteY113" fmla="*/ 5468043 h 6858000"/>
              <a:gd name="connsiteX114" fmla="*/ 4604655 w 7467600"/>
              <a:gd name="connsiteY114" fmla="*/ 5583434 h 6858000"/>
              <a:gd name="connsiteX115" fmla="*/ 4565074 w 7467600"/>
              <a:gd name="connsiteY115" fmla="*/ 5618550 h 6858000"/>
              <a:gd name="connsiteX116" fmla="*/ 4988186 w 7467600"/>
              <a:gd name="connsiteY116" fmla="*/ 5216467 h 6858000"/>
              <a:gd name="connsiteX117" fmla="*/ 4978032 w 7467600"/>
              <a:gd name="connsiteY117" fmla="*/ 5183809 h 6858000"/>
              <a:gd name="connsiteX118" fmla="*/ 4463413 w 7467600"/>
              <a:gd name="connsiteY118" fmla="*/ 5615162 h 6858000"/>
              <a:gd name="connsiteX119" fmla="*/ 4358134 w 7467600"/>
              <a:gd name="connsiteY119" fmla="*/ 5742791 h 6858000"/>
              <a:gd name="connsiteX120" fmla="*/ 4376219 w 7467600"/>
              <a:gd name="connsiteY120" fmla="*/ 5729027 h 6858000"/>
              <a:gd name="connsiteX121" fmla="*/ 4582340 w 7467600"/>
              <a:gd name="connsiteY121" fmla="*/ 5561037 h 6858000"/>
              <a:gd name="connsiteX122" fmla="*/ 4694684 w 7467600"/>
              <a:gd name="connsiteY122" fmla="*/ 5447098 h 6858000"/>
              <a:gd name="connsiteX123" fmla="*/ 4754123 w 7467600"/>
              <a:gd name="connsiteY123" fmla="*/ 5384643 h 6858000"/>
              <a:gd name="connsiteX124" fmla="*/ 4978032 w 7467600"/>
              <a:gd name="connsiteY124" fmla="*/ 5183809 h 6858000"/>
              <a:gd name="connsiteX125" fmla="*/ 1903353 w 7467600"/>
              <a:gd name="connsiteY125" fmla="*/ 5044827 h 6858000"/>
              <a:gd name="connsiteX126" fmla="*/ 1936931 w 7467600"/>
              <a:gd name="connsiteY126" fmla="*/ 5093954 h 6858000"/>
              <a:gd name="connsiteX127" fmla="*/ 2195868 w 7467600"/>
              <a:gd name="connsiteY127" fmla="*/ 5396574 h 6858000"/>
              <a:gd name="connsiteX128" fmla="*/ 2088852 w 7467600"/>
              <a:gd name="connsiteY128" fmla="*/ 5166123 h 6858000"/>
              <a:gd name="connsiteX129" fmla="*/ 1958241 w 7467600"/>
              <a:gd name="connsiteY129" fmla="*/ 5067955 h 6858000"/>
              <a:gd name="connsiteX130" fmla="*/ 1903353 w 7467600"/>
              <a:gd name="connsiteY130" fmla="*/ 5044827 h 6858000"/>
              <a:gd name="connsiteX131" fmla="*/ 1979378 w 7467600"/>
              <a:gd name="connsiteY131" fmla="*/ 4769504 h 6858000"/>
              <a:gd name="connsiteX132" fmla="*/ 2882120 w 7467600"/>
              <a:gd name="connsiteY132" fmla="*/ 5064547 h 6858000"/>
              <a:gd name="connsiteX133" fmla="*/ 2793103 w 7467600"/>
              <a:gd name="connsiteY133" fmla="*/ 5039699 h 6858000"/>
              <a:gd name="connsiteX134" fmla="*/ 2770041 w 7467600"/>
              <a:gd name="connsiteY134" fmla="*/ 5033634 h 6858000"/>
              <a:gd name="connsiteX135" fmla="*/ 1979378 w 7467600"/>
              <a:gd name="connsiteY135" fmla="*/ 4769504 h 6858000"/>
              <a:gd name="connsiteX136" fmla="*/ 1927410 w 7467600"/>
              <a:gd name="connsiteY136" fmla="*/ 4716164 h 6858000"/>
              <a:gd name="connsiteX137" fmla="*/ 1959587 w 7467600"/>
              <a:gd name="connsiteY137" fmla="*/ 4728849 h 6858000"/>
              <a:gd name="connsiteX138" fmla="*/ 2777707 w 7467600"/>
              <a:gd name="connsiteY138" fmla="*/ 5003991 h 6858000"/>
              <a:gd name="connsiteX139" fmla="*/ 2800768 w 7467600"/>
              <a:gd name="connsiteY139" fmla="*/ 5010056 h 6858000"/>
              <a:gd name="connsiteX140" fmla="*/ 2879408 w 7467600"/>
              <a:gd name="connsiteY140" fmla="*/ 5031590 h 6858000"/>
              <a:gd name="connsiteX141" fmla="*/ 2862295 w 7467600"/>
              <a:gd name="connsiteY141" fmla="*/ 5022958 h 6858000"/>
              <a:gd name="connsiteX142" fmla="*/ 2813343 w 7467600"/>
              <a:gd name="connsiteY142" fmla="*/ 4998369 h 6858000"/>
              <a:gd name="connsiteX143" fmla="*/ 2646245 w 7467600"/>
              <a:gd name="connsiteY143" fmla="*/ 4930999 h 6858000"/>
              <a:gd name="connsiteX144" fmla="*/ 1999243 w 7467600"/>
              <a:gd name="connsiteY144" fmla="*/ 4730524 h 6858000"/>
              <a:gd name="connsiteX145" fmla="*/ 1979527 w 7467600"/>
              <a:gd name="connsiteY145" fmla="*/ 4726651 h 6858000"/>
              <a:gd name="connsiteX146" fmla="*/ 1927410 w 7467600"/>
              <a:gd name="connsiteY146" fmla="*/ 4716164 h 6858000"/>
              <a:gd name="connsiteX147" fmla="*/ 1997014 w 7467600"/>
              <a:gd name="connsiteY147" fmla="*/ 4698007 h 6858000"/>
              <a:gd name="connsiteX148" fmla="*/ 2005458 w 7467600"/>
              <a:gd name="connsiteY148" fmla="*/ 4699540 h 6858000"/>
              <a:gd name="connsiteX149" fmla="*/ 2657186 w 7467600"/>
              <a:gd name="connsiteY149" fmla="*/ 4901687 h 6858000"/>
              <a:gd name="connsiteX150" fmla="*/ 2826662 w 7467600"/>
              <a:gd name="connsiteY150" fmla="*/ 4970362 h 6858000"/>
              <a:gd name="connsiteX151" fmla="*/ 2876100 w 7467600"/>
              <a:gd name="connsiteY151" fmla="*/ 4995397 h 6858000"/>
              <a:gd name="connsiteX152" fmla="*/ 3042600 w 7467600"/>
              <a:gd name="connsiteY152" fmla="*/ 5059532 h 6858000"/>
              <a:gd name="connsiteX153" fmla="*/ 1997014 w 7467600"/>
              <a:gd name="connsiteY153" fmla="*/ 4698007 h 6858000"/>
              <a:gd name="connsiteX154" fmla="*/ 2305292 w 7467600"/>
              <a:gd name="connsiteY154" fmla="*/ 4219492 h 6858000"/>
              <a:gd name="connsiteX155" fmla="*/ 3360922 w 7467600"/>
              <a:gd name="connsiteY155" fmla="*/ 4529373 h 6858000"/>
              <a:gd name="connsiteX156" fmla="*/ 3492420 w 7467600"/>
              <a:gd name="connsiteY156" fmla="*/ 4510145 h 6858000"/>
              <a:gd name="connsiteX157" fmla="*/ 3364086 w 7467600"/>
              <a:gd name="connsiteY157" fmla="*/ 4480340 h 6858000"/>
              <a:gd name="connsiteX158" fmla="*/ 3225818 w 7467600"/>
              <a:gd name="connsiteY158" fmla="*/ 4411822 h 6858000"/>
              <a:gd name="connsiteX159" fmla="*/ 3129696 w 7467600"/>
              <a:gd name="connsiteY159" fmla="*/ 4360704 h 6858000"/>
              <a:gd name="connsiteX160" fmla="*/ 2814545 w 7467600"/>
              <a:gd name="connsiteY160" fmla="*/ 4282955 h 6858000"/>
              <a:gd name="connsiteX161" fmla="*/ 2305292 w 7467600"/>
              <a:gd name="connsiteY161" fmla="*/ 4219492 h 6858000"/>
              <a:gd name="connsiteX162" fmla="*/ 2626982 w 7467600"/>
              <a:gd name="connsiteY162" fmla="*/ 4206450 h 6858000"/>
              <a:gd name="connsiteX163" fmla="*/ 2490617 w 7467600"/>
              <a:gd name="connsiteY163" fmla="*/ 4206951 h 6858000"/>
              <a:gd name="connsiteX164" fmla="*/ 2819869 w 7467600"/>
              <a:gd name="connsiteY164" fmla="*/ 4252936 h 6858000"/>
              <a:gd name="connsiteX165" fmla="*/ 3143018 w 7467600"/>
              <a:gd name="connsiteY165" fmla="*/ 4332698 h 6858000"/>
              <a:gd name="connsiteX166" fmla="*/ 3241520 w 7467600"/>
              <a:gd name="connsiteY166" fmla="*/ 4385112 h 6858000"/>
              <a:gd name="connsiteX167" fmla="*/ 3374575 w 7467600"/>
              <a:gd name="connsiteY167" fmla="*/ 4451517 h 6858000"/>
              <a:gd name="connsiteX168" fmla="*/ 3505221 w 7467600"/>
              <a:gd name="connsiteY168" fmla="*/ 4480757 h 6858000"/>
              <a:gd name="connsiteX169" fmla="*/ 2626982 w 7467600"/>
              <a:gd name="connsiteY169" fmla="*/ 4206450 h 6858000"/>
              <a:gd name="connsiteX170" fmla="*/ 1310106 w 7467600"/>
              <a:gd name="connsiteY170" fmla="*/ 3943217 h 6858000"/>
              <a:gd name="connsiteX171" fmla="*/ 854994 w 7467600"/>
              <a:gd name="connsiteY171" fmla="*/ 4399136 h 6858000"/>
              <a:gd name="connsiteX172" fmla="*/ 742462 w 7467600"/>
              <a:gd name="connsiteY172" fmla="*/ 4594648 h 6858000"/>
              <a:gd name="connsiteX173" fmla="*/ 820602 w 7467600"/>
              <a:gd name="connsiteY173" fmla="*/ 4485915 h 6858000"/>
              <a:gd name="connsiteX174" fmla="*/ 878295 w 7467600"/>
              <a:gd name="connsiteY174" fmla="*/ 4403594 h 6858000"/>
              <a:gd name="connsiteX175" fmla="*/ 1240607 w 7467600"/>
              <a:gd name="connsiteY175" fmla="*/ 4010401 h 6858000"/>
              <a:gd name="connsiteX176" fmla="*/ 1310106 w 7467600"/>
              <a:gd name="connsiteY176" fmla="*/ 3943217 h 6858000"/>
              <a:gd name="connsiteX177" fmla="*/ 1423113 w 7467600"/>
              <a:gd name="connsiteY177" fmla="*/ 3874565 h 6858000"/>
              <a:gd name="connsiteX178" fmla="*/ 1260565 w 7467600"/>
              <a:gd name="connsiteY178" fmla="*/ 4031982 h 6858000"/>
              <a:gd name="connsiteX179" fmla="*/ 901900 w 7467600"/>
              <a:gd name="connsiteY179" fmla="*/ 4421236 h 6858000"/>
              <a:gd name="connsiteX180" fmla="*/ 845044 w 7467600"/>
              <a:gd name="connsiteY180" fmla="*/ 4502436 h 6858000"/>
              <a:gd name="connsiteX181" fmla="*/ 685926 w 7467600"/>
              <a:gd name="connsiteY181" fmla="*/ 4703069 h 6858000"/>
              <a:gd name="connsiteX182" fmla="*/ 684248 w 7467600"/>
              <a:gd name="connsiteY182" fmla="*/ 4706721 h 6858000"/>
              <a:gd name="connsiteX183" fmla="*/ 1423113 w 7467600"/>
              <a:gd name="connsiteY183" fmla="*/ 3874565 h 6858000"/>
              <a:gd name="connsiteX184" fmla="*/ 3316479 w 7467600"/>
              <a:gd name="connsiteY184" fmla="*/ 3872136 h 6858000"/>
              <a:gd name="connsiteX185" fmla="*/ 3546806 w 7467600"/>
              <a:gd name="connsiteY185" fmla="*/ 4356139 h 6858000"/>
              <a:gd name="connsiteX186" fmla="*/ 3364433 w 7467600"/>
              <a:gd name="connsiteY186" fmla="*/ 3953121 h 6858000"/>
              <a:gd name="connsiteX187" fmla="*/ 3316479 w 7467600"/>
              <a:gd name="connsiteY187" fmla="*/ 3872136 h 6858000"/>
              <a:gd name="connsiteX188" fmla="*/ 3291335 w 7467600"/>
              <a:gd name="connsiteY188" fmla="*/ 3767420 h 6858000"/>
              <a:gd name="connsiteX189" fmla="*/ 3390805 w 7467600"/>
              <a:gd name="connsiteY189" fmla="*/ 3937163 h 6858000"/>
              <a:gd name="connsiteX190" fmla="*/ 3579062 w 7467600"/>
              <a:gd name="connsiteY190" fmla="*/ 4359040 h 6858000"/>
              <a:gd name="connsiteX191" fmla="*/ 3467355 w 7467600"/>
              <a:gd name="connsiteY191" fmla="*/ 3988130 h 6858000"/>
              <a:gd name="connsiteX192" fmla="*/ 3310753 w 7467600"/>
              <a:gd name="connsiteY192" fmla="*/ 3787140 h 6858000"/>
              <a:gd name="connsiteX193" fmla="*/ 3291335 w 7467600"/>
              <a:gd name="connsiteY193" fmla="*/ 3767420 h 6858000"/>
              <a:gd name="connsiteX194" fmla="*/ 1635889 w 7467600"/>
              <a:gd name="connsiteY194" fmla="*/ 3709494 h 6858000"/>
              <a:gd name="connsiteX195" fmla="*/ 1634800 w 7467600"/>
              <a:gd name="connsiteY195" fmla="*/ 3731111 h 6858000"/>
              <a:gd name="connsiteX196" fmla="*/ 1635889 w 7467600"/>
              <a:gd name="connsiteY196" fmla="*/ 3709494 h 6858000"/>
              <a:gd name="connsiteX197" fmla="*/ 1510397 w 7467600"/>
              <a:gd name="connsiteY197" fmla="*/ 3684705 h 6858000"/>
              <a:gd name="connsiteX198" fmla="*/ 1146550 w 7467600"/>
              <a:gd name="connsiteY198" fmla="*/ 3802012 h 6858000"/>
              <a:gd name="connsiteX199" fmla="*/ 698834 w 7467600"/>
              <a:gd name="connsiteY199" fmla="*/ 3952272 h 6858000"/>
              <a:gd name="connsiteX200" fmla="*/ 34256 w 7467600"/>
              <a:gd name="connsiteY200" fmla="*/ 4347603 h 6858000"/>
              <a:gd name="connsiteX201" fmla="*/ 527241 w 7467600"/>
              <a:gd name="connsiteY201" fmla="*/ 4065078 h 6858000"/>
              <a:gd name="connsiteX202" fmla="*/ 1510397 w 7467600"/>
              <a:gd name="connsiteY202" fmla="*/ 3684705 h 6858000"/>
              <a:gd name="connsiteX203" fmla="*/ 1313114 w 7467600"/>
              <a:gd name="connsiteY203" fmla="*/ 3655216 h 6858000"/>
              <a:gd name="connsiteX204" fmla="*/ 1109304 w 7467600"/>
              <a:gd name="connsiteY204" fmla="*/ 3669030 h 6858000"/>
              <a:gd name="connsiteX205" fmla="*/ 8129 w 7467600"/>
              <a:gd name="connsiteY205" fmla="*/ 4330519 h 6858000"/>
              <a:gd name="connsiteX206" fmla="*/ 687572 w 7467600"/>
              <a:gd name="connsiteY206" fmla="*/ 3925629 h 6858000"/>
              <a:gd name="connsiteX207" fmla="*/ 1138365 w 7467600"/>
              <a:gd name="connsiteY207" fmla="*/ 3774515 h 6858000"/>
              <a:gd name="connsiteX208" fmla="*/ 1505579 w 7467600"/>
              <a:gd name="connsiteY208" fmla="*/ 3655526 h 6858000"/>
              <a:gd name="connsiteX209" fmla="*/ 1313114 w 7467600"/>
              <a:gd name="connsiteY209" fmla="*/ 3655216 h 6858000"/>
              <a:gd name="connsiteX210" fmla="*/ 3655073 w 7467600"/>
              <a:gd name="connsiteY210" fmla="*/ 3650884 h 6858000"/>
              <a:gd name="connsiteX211" fmla="*/ 3989938 w 7467600"/>
              <a:gd name="connsiteY211" fmla="*/ 3991685 h 6858000"/>
              <a:gd name="connsiteX212" fmla="*/ 4393907 w 7467600"/>
              <a:gd name="connsiteY212" fmla="*/ 4261258 h 6858000"/>
              <a:gd name="connsiteX213" fmla="*/ 4648051 w 7467600"/>
              <a:gd name="connsiteY213" fmla="*/ 4374051 h 6858000"/>
              <a:gd name="connsiteX214" fmla="*/ 4383389 w 7467600"/>
              <a:gd name="connsiteY214" fmla="*/ 4184369 h 6858000"/>
              <a:gd name="connsiteX215" fmla="*/ 4165508 w 7467600"/>
              <a:gd name="connsiteY215" fmla="*/ 4035196 h 6858000"/>
              <a:gd name="connsiteX216" fmla="*/ 4068162 w 7467600"/>
              <a:gd name="connsiteY216" fmla="*/ 3953394 h 6858000"/>
              <a:gd name="connsiteX217" fmla="*/ 3981416 w 7467600"/>
              <a:gd name="connsiteY217" fmla="*/ 3880482 h 6858000"/>
              <a:gd name="connsiteX218" fmla="*/ 3800147 w 7467600"/>
              <a:gd name="connsiteY218" fmla="*/ 3749872 h 6858000"/>
              <a:gd name="connsiteX219" fmla="*/ 3655073 w 7467600"/>
              <a:gd name="connsiteY219" fmla="*/ 3650884 h 6858000"/>
              <a:gd name="connsiteX220" fmla="*/ 3670252 w 7467600"/>
              <a:gd name="connsiteY220" fmla="*/ 3622798 h 6858000"/>
              <a:gd name="connsiteX221" fmla="*/ 3817258 w 7467600"/>
              <a:gd name="connsiteY221" fmla="*/ 3723577 h 6858000"/>
              <a:gd name="connsiteX222" fmla="*/ 4000461 w 7467600"/>
              <a:gd name="connsiteY222" fmla="*/ 3855966 h 6858000"/>
              <a:gd name="connsiteX223" fmla="*/ 4088180 w 7467600"/>
              <a:gd name="connsiteY223" fmla="*/ 3929774 h 6858000"/>
              <a:gd name="connsiteX224" fmla="*/ 4184555 w 7467600"/>
              <a:gd name="connsiteY224" fmla="*/ 4010683 h 6858000"/>
              <a:gd name="connsiteX225" fmla="*/ 4399563 w 7467600"/>
              <a:gd name="connsiteY225" fmla="*/ 4158106 h 6858000"/>
              <a:gd name="connsiteX226" fmla="*/ 4684469 w 7467600"/>
              <a:gd name="connsiteY226" fmla="*/ 4364680 h 6858000"/>
              <a:gd name="connsiteX227" fmla="*/ 4690271 w 7467600"/>
              <a:gd name="connsiteY227" fmla="*/ 4370034 h 6858000"/>
              <a:gd name="connsiteX228" fmla="*/ 4136093 w 7467600"/>
              <a:gd name="connsiteY228" fmla="*/ 3858466 h 6858000"/>
              <a:gd name="connsiteX229" fmla="*/ 3670252 w 7467600"/>
              <a:gd name="connsiteY229" fmla="*/ 3622798 h 6858000"/>
              <a:gd name="connsiteX230" fmla="*/ 4440129 w 7467600"/>
              <a:gd name="connsiteY230" fmla="*/ 3448571 h 6858000"/>
              <a:gd name="connsiteX231" fmla="*/ 4856525 w 7467600"/>
              <a:gd name="connsiteY231" fmla="*/ 3915351 h 6858000"/>
              <a:gd name="connsiteX232" fmla="*/ 5059055 w 7467600"/>
              <a:gd name="connsiteY232" fmla="*/ 4108918 h 6858000"/>
              <a:gd name="connsiteX233" fmla="*/ 5290070 w 7467600"/>
              <a:gd name="connsiteY233" fmla="*/ 4263619 h 6858000"/>
              <a:gd name="connsiteX234" fmla="*/ 4834991 w 7467600"/>
              <a:gd name="connsiteY234" fmla="*/ 3830985 h 6858000"/>
              <a:gd name="connsiteX235" fmla="*/ 4440129 w 7467600"/>
              <a:gd name="connsiteY235" fmla="*/ 3448571 h 6858000"/>
              <a:gd name="connsiteX236" fmla="*/ 4441737 w 7467600"/>
              <a:gd name="connsiteY236" fmla="*/ 3399734 h 6858000"/>
              <a:gd name="connsiteX237" fmla="*/ 4431236 w 7467600"/>
              <a:gd name="connsiteY237" fmla="*/ 3400954 h 6858000"/>
              <a:gd name="connsiteX238" fmla="*/ 4557150 w 7467600"/>
              <a:gd name="connsiteY238" fmla="*/ 3510023 h 6858000"/>
              <a:gd name="connsiteX239" fmla="*/ 4856936 w 7467600"/>
              <a:gd name="connsiteY239" fmla="*/ 3809146 h 6858000"/>
              <a:gd name="connsiteX240" fmla="*/ 5111996 w 7467600"/>
              <a:gd name="connsiteY240" fmla="*/ 4065759 h 6858000"/>
              <a:gd name="connsiteX241" fmla="*/ 5388878 w 7467600"/>
              <a:gd name="connsiteY241" fmla="*/ 4300185 h 6858000"/>
              <a:gd name="connsiteX242" fmla="*/ 5425556 w 7467600"/>
              <a:gd name="connsiteY242" fmla="*/ 4308967 h 6858000"/>
              <a:gd name="connsiteX243" fmla="*/ 4943646 w 7467600"/>
              <a:gd name="connsiteY243" fmla="*/ 3822916 h 6858000"/>
              <a:gd name="connsiteX244" fmla="*/ 4594837 w 7467600"/>
              <a:gd name="connsiteY244" fmla="*/ 3532274 h 6858000"/>
              <a:gd name="connsiteX245" fmla="*/ 4441737 w 7467600"/>
              <a:gd name="connsiteY245" fmla="*/ 3399734 h 6858000"/>
              <a:gd name="connsiteX246" fmla="*/ 5425834 w 7467600"/>
              <a:gd name="connsiteY246" fmla="*/ 3162785 h 6858000"/>
              <a:gd name="connsiteX247" fmla="*/ 5401644 w 7467600"/>
              <a:gd name="connsiteY247" fmla="*/ 3617847 h 6858000"/>
              <a:gd name="connsiteX248" fmla="*/ 5467256 w 7467600"/>
              <a:gd name="connsiteY248" fmla="*/ 4175494 h 6858000"/>
              <a:gd name="connsiteX249" fmla="*/ 5448069 w 7467600"/>
              <a:gd name="connsiteY249" fmla="*/ 3567554 h 6858000"/>
              <a:gd name="connsiteX250" fmla="*/ 5425834 w 7467600"/>
              <a:gd name="connsiteY250" fmla="*/ 3162785 h 6858000"/>
              <a:gd name="connsiteX251" fmla="*/ 1318687 w 7467600"/>
              <a:gd name="connsiteY251" fmla="*/ 3113840 h 6858000"/>
              <a:gd name="connsiteX252" fmla="*/ 1066793 w 7467600"/>
              <a:gd name="connsiteY252" fmla="*/ 3212171 h 6858000"/>
              <a:gd name="connsiteX253" fmla="*/ 993319 w 7467600"/>
              <a:gd name="connsiteY253" fmla="*/ 3247648 h 6858000"/>
              <a:gd name="connsiteX254" fmla="*/ 853081 w 7467600"/>
              <a:gd name="connsiteY254" fmla="*/ 3312410 h 6858000"/>
              <a:gd name="connsiteX255" fmla="*/ 805957 w 7467600"/>
              <a:gd name="connsiteY255" fmla="*/ 3330443 h 6858000"/>
              <a:gd name="connsiteX256" fmla="*/ 1318687 w 7467600"/>
              <a:gd name="connsiteY256" fmla="*/ 3113840 h 6858000"/>
              <a:gd name="connsiteX257" fmla="*/ 5453702 w 7467600"/>
              <a:gd name="connsiteY257" fmla="*/ 3090882 h 6858000"/>
              <a:gd name="connsiteX258" fmla="*/ 5480135 w 7467600"/>
              <a:gd name="connsiteY258" fmla="*/ 3565802 h 6858000"/>
              <a:gd name="connsiteX259" fmla="*/ 5499023 w 7467600"/>
              <a:gd name="connsiteY259" fmla="*/ 4166310 h 6858000"/>
              <a:gd name="connsiteX260" fmla="*/ 5547022 w 7467600"/>
              <a:gd name="connsiteY260" fmla="*/ 3607838 h 6858000"/>
              <a:gd name="connsiteX261" fmla="*/ 5515964 w 7467600"/>
              <a:gd name="connsiteY261" fmla="*/ 3378541 h 6858000"/>
              <a:gd name="connsiteX262" fmla="*/ 5453702 w 7467600"/>
              <a:gd name="connsiteY262" fmla="*/ 3090882 h 6858000"/>
              <a:gd name="connsiteX263" fmla="*/ 1238695 w 7467600"/>
              <a:gd name="connsiteY263" fmla="*/ 3076820 h 6858000"/>
              <a:gd name="connsiteX264" fmla="*/ 716371 w 7467600"/>
              <a:gd name="connsiteY264" fmla="*/ 3293249 h 6858000"/>
              <a:gd name="connsiteX265" fmla="*/ 579522 w 7467600"/>
              <a:gd name="connsiteY265" fmla="*/ 3371759 h 6858000"/>
              <a:gd name="connsiteX266" fmla="*/ 600288 w 7467600"/>
              <a:gd name="connsiteY266" fmla="*/ 3365555 h 6858000"/>
              <a:gd name="connsiteX267" fmla="*/ 840692 w 7467600"/>
              <a:gd name="connsiteY267" fmla="*/ 3284921 h 6858000"/>
              <a:gd name="connsiteX268" fmla="*/ 979248 w 7467600"/>
              <a:gd name="connsiteY268" fmla="*/ 3221003 h 6858000"/>
              <a:gd name="connsiteX269" fmla="*/ 1053282 w 7467600"/>
              <a:gd name="connsiteY269" fmla="*/ 3185247 h 6858000"/>
              <a:gd name="connsiteX270" fmla="*/ 1320603 w 7467600"/>
              <a:gd name="connsiteY270" fmla="*/ 3081281 h 6858000"/>
              <a:gd name="connsiteX271" fmla="*/ 1238695 w 7467600"/>
              <a:gd name="connsiteY271" fmla="*/ 3076820 h 6858000"/>
              <a:gd name="connsiteX272" fmla="*/ 5425627 w 7467600"/>
              <a:gd name="connsiteY272" fmla="*/ 2954192 h 6858000"/>
              <a:gd name="connsiteX273" fmla="*/ 5470770 w 7467600"/>
              <a:gd name="connsiteY273" fmla="*/ 3005435 h 6858000"/>
              <a:gd name="connsiteX274" fmla="*/ 5519779 w 7467600"/>
              <a:gd name="connsiteY274" fmla="*/ 4359223 h 6858000"/>
              <a:gd name="connsiteX275" fmla="*/ 5520293 w 7467600"/>
              <a:gd name="connsiteY275" fmla="*/ 4360602 h 6858000"/>
              <a:gd name="connsiteX276" fmla="*/ 5767221 w 7467600"/>
              <a:gd name="connsiteY276" fmla="*/ 4665564 h 6858000"/>
              <a:gd name="connsiteX277" fmla="*/ 6937169 w 7467600"/>
              <a:gd name="connsiteY277" fmla="*/ 4815941 h 6858000"/>
              <a:gd name="connsiteX278" fmla="*/ 6953922 w 7467600"/>
              <a:gd name="connsiteY278" fmla="*/ 4890068 h 6858000"/>
              <a:gd name="connsiteX279" fmla="*/ 6071359 w 7467600"/>
              <a:gd name="connsiteY279" fmla="*/ 4770770 h 6858000"/>
              <a:gd name="connsiteX280" fmla="*/ 6038839 w 7467600"/>
              <a:gd name="connsiteY280" fmla="*/ 4764474 h 6858000"/>
              <a:gd name="connsiteX281" fmla="*/ 6038706 w 7467600"/>
              <a:gd name="connsiteY281" fmla="*/ 4763847 h 6858000"/>
              <a:gd name="connsiteX282" fmla="*/ 6037784 w 7467600"/>
              <a:gd name="connsiteY282" fmla="*/ 4764270 h 6858000"/>
              <a:gd name="connsiteX283" fmla="*/ 6038839 w 7467600"/>
              <a:gd name="connsiteY283" fmla="*/ 4764474 h 6858000"/>
              <a:gd name="connsiteX284" fmla="*/ 6040338 w 7467600"/>
              <a:gd name="connsiteY284" fmla="*/ 4771418 h 6858000"/>
              <a:gd name="connsiteX285" fmla="*/ 6024488 w 7467600"/>
              <a:gd name="connsiteY285" fmla="*/ 4809903 h 6858000"/>
              <a:gd name="connsiteX286" fmla="*/ 5599771 w 7467600"/>
              <a:gd name="connsiteY286" fmla="*/ 5509652 h 6858000"/>
              <a:gd name="connsiteX287" fmla="*/ 5548843 w 7467600"/>
              <a:gd name="connsiteY287" fmla="*/ 5563845 h 6858000"/>
              <a:gd name="connsiteX288" fmla="*/ 5940952 w 7467600"/>
              <a:gd name="connsiteY288" fmla="*/ 6250028 h 6858000"/>
              <a:gd name="connsiteX289" fmla="*/ 6043441 w 7467600"/>
              <a:gd name="connsiteY289" fmla="*/ 6665847 h 6858000"/>
              <a:gd name="connsiteX290" fmla="*/ 6093432 w 7467600"/>
              <a:gd name="connsiteY290" fmla="*/ 6858000 h 6858000"/>
              <a:gd name="connsiteX291" fmla="*/ 6034344 w 7467600"/>
              <a:gd name="connsiteY291" fmla="*/ 6858000 h 6858000"/>
              <a:gd name="connsiteX292" fmla="*/ 6026679 w 7467600"/>
              <a:gd name="connsiteY292" fmla="*/ 6836959 h 6858000"/>
              <a:gd name="connsiteX293" fmla="*/ 5800441 w 7467600"/>
              <a:gd name="connsiteY293" fmla="*/ 6335286 h 6858000"/>
              <a:gd name="connsiteX294" fmla="*/ 5526562 w 7467600"/>
              <a:gd name="connsiteY294" fmla="*/ 5705388 h 6858000"/>
              <a:gd name="connsiteX295" fmla="*/ 5519640 w 7467600"/>
              <a:gd name="connsiteY295" fmla="*/ 5683774 h 6858000"/>
              <a:gd name="connsiteX296" fmla="*/ 5844559 w 7467600"/>
              <a:gd name="connsiteY296" fmla="*/ 6553349 h 6858000"/>
              <a:gd name="connsiteX297" fmla="*/ 5975994 w 7467600"/>
              <a:gd name="connsiteY297" fmla="*/ 6858000 h 6858000"/>
              <a:gd name="connsiteX298" fmla="*/ 5898547 w 7467600"/>
              <a:gd name="connsiteY298" fmla="*/ 6858000 h 6858000"/>
              <a:gd name="connsiteX299" fmla="*/ 5682041 w 7467600"/>
              <a:gd name="connsiteY299" fmla="*/ 6355860 h 6858000"/>
              <a:gd name="connsiteX300" fmla="*/ 5461758 w 7467600"/>
              <a:gd name="connsiteY300" fmla="*/ 5820220 h 6858000"/>
              <a:gd name="connsiteX301" fmla="*/ 5237282 w 7467600"/>
              <a:gd name="connsiteY301" fmla="*/ 6579086 h 6858000"/>
              <a:gd name="connsiteX302" fmla="*/ 5115009 w 7467600"/>
              <a:gd name="connsiteY302" fmla="*/ 6858000 h 6858000"/>
              <a:gd name="connsiteX303" fmla="*/ 5028074 w 7467600"/>
              <a:gd name="connsiteY303" fmla="*/ 6858000 h 6858000"/>
              <a:gd name="connsiteX304" fmla="*/ 5079508 w 7467600"/>
              <a:gd name="connsiteY304" fmla="*/ 6749074 h 6858000"/>
              <a:gd name="connsiteX305" fmla="*/ 5371846 w 7467600"/>
              <a:gd name="connsiteY305" fmla="*/ 5924413 h 6858000"/>
              <a:gd name="connsiteX306" fmla="*/ 5270512 w 7467600"/>
              <a:gd name="connsiteY306" fmla="*/ 6138975 h 6858000"/>
              <a:gd name="connsiteX307" fmla="*/ 5062409 w 7467600"/>
              <a:gd name="connsiteY307" fmla="*/ 6653544 h 6858000"/>
              <a:gd name="connsiteX308" fmla="*/ 5036628 w 7467600"/>
              <a:gd name="connsiteY308" fmla="*/ 6754247 h 6858000"/>
              <a:gd name="connsiteX309" fmla="*/ 5009112 w 7467600"/>
              <a:gd name="connsiteY309" fmla="*/ 6858000 h 6858000"/>
              <a:gd name="connsiteX310" fmla="*/ 4976679 w 7467600"/>
              <a:gd name="connsiteY310" fmla="*/ 6858000 h 6858000"/>
              <a:gd name="connsiteX311" fmla="*/ 5006537 w 7467600"/>
              <a:gd name="connsiteY311" fmla="*/ 6747068 h 6858000"/>
              <a:gd name="connsiteX312" fmla="*/ 5032723 w 7467600"/>
              <a:gd name="connsiteY312" fmla="*/ 6644957 h 6858000"/>
              <a:gd name="connsiteX313" fmla="*/ 5242949 w 7467600"/>
              <a:gd name="connsiteY313" fmla="*/ 6125175 h 6858000"/>
              <a:gd name="connsiteX314" fmla="*/ 5286321 w 7467600"/>
              <a:gd name="connsiteY314" fmla="*/ 6033555 h 6858000"/>
              <a:gd name="connsiteX315" fmla="*/ 5008210 w 7467600"/>
              <a:gd name="connsiteY315" fmla="*/ 6649194 h 6858000"/>
              <a:gd name="connsiteX316" fmla="*/ 4986321 w 7467600"/>
              <a:gd name="connsiteY316" fmla="*/ 6765687 h 6858000"/>
              <a:gd name="connsiteX317" fmla="*/ 4973474 w 7467600"/>
              <a:gd name="connsiteY317" fmla="*/ 6858000 h 6858000"/>
              <a:gd name="connsiteX318" fmla="*/ 4907178 w 7467600"/>
              <a:gd name="connsiteY318" fmla="*/ 6858000 h 6858000"/>
              <a:gd name="connsiteX319" fmla="*/ 4910810 w 7467600"/>
              <a:gd name="connsiteY319" fmla="*/ 6829660 h 6858000"/>
              <a:gd name="connsiteX320" fmla="*/ 4987461 w 7467600"/>
              <a:gd name="connsiteY320" fmla="*/ 6432994 h 6858000"/>
              <a:gd name="connsiteX321" fmla="*/ 5179262 w 7467600"/>
              <a:gd name="connsiteY321" fmla="*/ 6035044 h 6858000"/>
              <a:gd name="connsiteX322" fmla="*/ 4689678 w 7467600"/>
              <a:gd name="connsiteY322" fmla="*/ 6440241 h 6858000"/>
              <a:gd name="connsiteX323" fmla="*/ 4477543 w 7467600"/>
              <a:gd name="connsiteY323" fmla="*/ 6674836 h 6858000"/>
              <a:gd name="connsiteX324" fmla="*/ 4329957 w 7467600"/>
              <a:gd name="connsiteY324" fmla="*/ 6858000 h 6858000"/>
              <a:gd name="connsiteX325" fmla="*/ 4218595 w 7467600"/>
              <a:gd name="connsiteY325" fmla="*/ 6858000 h 6858000"/>
              <a:gd name="connsiteX326" fmla="*/ 4368888 w 7467600"/>
              <a:gd name="connsiteY326" fmla="*/ 6668412 h 6858000"/>
              <a:gd name="connsiteX327" fmla="*/ 4563091 w 7467600"/>
              <a:gd name="connsiteY327" fmla="*/ 6442508 h 6858000"/>
              <a:gd name="connsiteX328" fmla="*/ 5387324 w 7467600"/>
              <a:gd name="connsiteY328" fmla="*/ 5705830 h 6858000"/>
              <a:gd name="connsiteX329" fmla="*/ 5073620 w 7467600"/>
              <a:gd name="connsiteY329" fmla="*/ 5955437 h 6858000"/>
              <a:gd name="connsiteX330" fmla="*/ 4689789 w 7467600"/>
              <a:gd name="connsiteY330" fmla="*/ 6268382 h 6858000"/>
              <a:gd name="connsiteX331" fmla="*/ 4418722 w 7467600"/>
              <a:gd name="connsiteY331" fmla="*/ 6570886 h 6858000"/>
              <a:gd name="connsiteX332" fmla="*/ 4214944 w 7467600"/>
              <a:gd name="connsiteY332" fmla="*/ 6858000 h 6858000"/>
              <a:gd name="connsiteX333" fmla="*/ 4177898 w 7467600"/>
              <a:gd name="connsiteY333" fmla="*/ 6858000 h 6858000"/>
              <a:gd name="connsiteX334" fmla="*/ 4391597 w 7467600"/>
              <a:gd name="connsiteY334" fmla="*/ 6556370 h 6858000"/>
              <a:gd name="connsiteX335" fmla="*/ 4668889 w 7467600"/>
              <a:gd name="connsiteY335" fmla="*/ 6246399 h 6858000"/>
              <a:gd name="connsiteX336" fmla="*/ 5055427 w 7467600"/>
              <a:gd name="connsiteY336" fmla="*/ 5931476 h 6858000"/>
              <a:gd name="connsiteX337" fmla="*/ 5371814 w 7467600"/>
              <a:gd name="connsiteY337" fmla="*/ 5678975 h 6858000"/>
              <a:gd name="connsiteX338" fmla="*/ 4987918 w 7467600"/>
              <a:gd name="connsiteY338" fmla="*/ 5838701 h 6858000"/>
              <a:gd name="connsiteX339" fmla="*/ 4317146 w 7467600"/>
              <a:gd name="connsiteY339" fmla="*/ 6587716 h 6858000"/>
              <a:gd name="connsiteX340" fmla="*/ 4171627 w 7467600"/>
              <a:gd name="connsiteY340" fmla="*/ 6858000 h 6858000"/>
              <a:gd name="connsiteX341" fmla="*/ 4081585 w 7467600"/>
              <a:gd name="connsiteY341" fmla="*/ 6858000 h 6858000"/>
              <a:gd name="connsiteX342" fmla="*/ 4238603 w 7467600"/>
              <a:gd name="connsiteY342" fmla="*/ 6559341 h 6858000"/>
              <a:gd name="connsiteX343" fmla="*/ 4778333 w 7467600"/>
              <a:gd name="connsiteY343" fmla="*/ 5873626 h 6858000"/>
              <a:gd name="connsiteX344" fmla="*/ 5414185 w 7467600"/>
              <a:gd name="connsiteY344" fmla="*/ 5573882 h 6858000"/>
              <a:gd name="connsiteX345" fmla="*/ 5959648 w 7467600"/>
              <a:gd name="connsiteY345" fmla="*/ 4760797 h 6858000"/>
              <a:gd name="connsiteX346" fmla="*/ 5355019 w 7467600"/>
              <a:gd name="connsiteY346" fmla="*/ 4734672 h 6858000"/>
              <a:gd name="connsiteX347" fmla="*/ 5083565 w 7467600"/>
              <a:gd name="connsiteY347" fmla="*/ 5179121 h 6858000"/>
              <a:gd name="connsiteX348" fmla="*/ 4713577 w 7467600"/>
              <a:gd name="connsiteY348" fmla="*/ 5616803 h 6858000"/>
              <a:gd name="connsiteX349" fmla="*/ 3989559 w 7467600"/>
              <a:gd name="connsiteY349" fmla="*/ 6145945 h 6858000"/>
              <a:gd name="connsiteX350" fmla="*/ 3939824 w 7467600"/>
              <a:gd name="connsiteY350" fmla="*/ 6066900 h 6858000"/>
              <a:gd name="connsiteX351" fmla="*/ 4584537 w 7467600"/>
              <a:gd name="connsiteY351" fmla="*/ 5324826 h 6858000"/>
              <a:gd name="connsiteX352" fmla="*/ 5037105 w 7467600"/>
              <a:gd name="connsiteY352" fmla="*/ 5088765 h 6858000"/>
              <a:gd name="connsiteX353" fmla="*/ 5039930 w 7467600"/>
              <a:gd name="connsiteY353" fmla="*/ 5089585 h 6858000"/>
              <a:gd name="connsiteX354" fmla="*/ 5263764 w 7467600"/>
              <a:gd name="connsiteY354" fmla="*/ 4735525 h 6858000"/>
              <a:gd name="connsiteX355" fmla="*/ 4086300 w 7467600"/>
              <a:gd name="connsiteY355" fmla="*/ 4884599 h 6858000"/>
              <a:gd name="connsiteX356" fmla="*/ 4085485 w 7467600"/>
              <a:gd name="connsiteY356" fmla="*/ 4899070 h 6858000"/>
              <a:gd name="connsiteX357" fmla="*/ 3871915 w 7467600"/>
              <a:gd name="connsiteY357" fmla="*/ 5253645 h 6858000"/>
              <a:gd name="connsiteX358" fmla="*/ 3799374 w 7467600"/>
              <a:gd name="connsiteY358" fmla="*/ 5466127 h 6858000"/>
              <a:gd name="connsiteX359" fmla="*/ 3498850 w 7467600"/>
              <a:gd name="connsiteY359" fmla="*/ 6661888 h 6858000"/>
              <a:gd name="connsiteX360" fmla="*/ 3399216 w 7467600"/>
              <a:gd name="connsiteY360" fmla="*/ 6858000 h 6858000"/>
              <a:gd name="connsiteX361" fmla="*/ 3303688 w 7467600"/>
              <a:gd name="connsiteY361" fmla="*/ 6858000 h 6858000"/>
              <a:gd name="connsiteX362" fmla="*/ 3391774 w 7467600"/>
              <a:gd name="connsiteY362" fmla="*/ 6697181 h 6858000"/>
              <a:gd name="connsiteX363" fmla="*/ 3735540 w 7467600"/>
              <a:gd name="connsiteY363" fmla="*/ 5546923 h 6858000"/>
              <a:gd name="connsiteX364" fmla="*/ 3729438 w 7467600"/>
              <a:gd name="connsiteY364" fmla="*/ 5569058 h 6858000"/>
              <a:gd name="connsiteX365" fmla="*/ 3707782 w 7467600"/>
              <a:gd name="connsiteY365" fmla="*/ 5644908 h 6858000"/>
              <a:gd name="connsiteX366" fmla="*/ 3583827 w 7467600"/>
              <a:gd name="connsiteY366" fmla="*/ 6039215 h 6858000"/>
              <a:gd name="connsiteX367" fmla="*/ 3547861 w 7467600"/>
              <a:gd name="connsiteY367" fmla="*/ 6129609 h 6858000"/>
              <a:gd name="connsiteX368" fmla="*/ 3490905 w 7467600"/>
              <a:gd name="connsiteY368" fmla="*/ 6277660 h 6858000"/>
              <a:gd name="connsiteX369" fmla="*/ 3455859 w 7467600"/>
              <a:gd name="connsiteY369" fmla="*/ 6391301 h 6858000"/>
              <a:gd name="connsiteX370" fmla="*/ 3429112 w 7467600"/>
              <a:gd name="connsiteY370" fmla="*/ 6479469 h 6858000"/>
              <a:gd name="connsiteX371" fmla="*/ 3304862 w 7467600"/>
              <a:gd name="connsiteY371" fmla="*/ 6796476 h 6858000"/>
              <a:gd name="connsiteX372" fmla="*/ 3276071 w 7467600"/>
              <a:gd name="connsiteY372" fmla="*/ 6858000 h 6858000"/>
              <a:gd name="connsiteX373" fmla="*/ 3240805 w 7467600"/>
              <a:gd name="connsiteY373" fmla="*/ 6858000 h 6858000"/>
              <a:gd name="connsiteX374" fmla="*/ 3275917 w 7467600"/>
              <a:gd name="connsiteY374" fmla="*/ 6783192 h 6858000"/>
              <a:gd name="connsiteX375" fmla="*/ 3399358 w 7467600"/>
              <a:gd name="connsiteY375" fmla="*/ 6469011 h 6858000"/>
              <a:gd name="connsiteX376" fmla="*/ 3425650 w 7467600"/>
              <a:gd name="connsiteY376" fmla="*/ 6381333 h 6858000"/>
              <a:gd name="connsiteX377" fmla="*/ 3460661 w 7467600"/>
              <a:gd name="connsiteY377" fmla="*/ 6266763 h 6858000"/>
              <a:gd name="connsiteX378" fmla="*/ 3518021 w 7467600"/>
              <a:gd name="connsiteY378" fmla="*/ 6117298 h 6858000"/>
              <a:gd name="connsiteX379" fmla="*/ 3554035 w 7467600"/>
              <a:gd name="connsiteY379" fmla="*/ 6027832 h 6858000"/>
              <a:gd name="connsiteX380" fmla="*/ 3677174 w 7467600"/>
              <a:gd name="connsiteY380" fmla="*/ 5636351 h 6858000"/>
              <a:gd name="connsiteX381" fmla="*/ 3698819 w 7467600"/>
              <a:gd name="connsiteY381" fmla="*/ 5560503 h 6858000"/>
              <a:gd name="connsiteX382" fmla="*/ 3702094 w 7467600"/>
              <a:gd name="connsiteY382" fmla="*/ 5549194 h 6858000"/>
              <a:gd name="connsiteX383" fmla="*/ 3398355 w 7467600"/>
              <a:gd name="connsiteY383" fmla="*/ 6094603 h 6858000"/>
              <a:gd name="connsiteX384" fmla="*/ 3193941 w 7467600"/>
              <a:gd name="connsiteY384" fmla="*/ 6798775 h 6858000"/>
              <a:gd name="connsiteX385" fmla="*/ 3184140 w 7467600"/>
              <a:gd name="connsiteY385" fmla="*/ 6858000 h 6858000"/>
              <a:gd name="connsiteX386" fmla="*/ 3099978 w 7467600"/>
              <a:gd name="connsiteY386" fmla="*/ 6858000 h 6858000"/>
              <a:gd name="connsiteX387" fmla="*/ 3101556 w 7467600"/>
              <a:gd name="connsiteY387" fmla="*/ 6843337 h 6858000"/>
              <a:gd name="connsiteX388" fmla="*/ 3370162 w 7467600"/>
              <a:gd name="connsiteY388" fmla="*/ 5785550 h 6858000"/>
              <a:gd name="connsiteX389" fmla="*/ 3746477 w 7467600"/>
              <a:gd name="connsiteY389" fmla="*/ 5377889 h 6858000"/>
              <a:gd name="connsiteX390" fmla="*/ 3863399 w 7467600"/>
              <a:gd name="connsiteY390" fmla="*/ 5087257 h 6858000"/>
              <a:gd name="connsiteX391" fmla="*/ 3968712 w 7467600"/>
              <a:gd name="connsiteY391" fmla="*/ 4913989 h 6858000"/>
              <a:gd name="connsiteX392" fmla="*/ 2792390 w 7467600"/>
              <a:gd name="connsiteY392" fmla="*/ 5382974 h 6858000"/>
              <a:gd name="connsiteX393" fmla="*/ 2714982 w 7467600"/>
              <a:gd name="connsiteY393" fmla="*/ 5427051 h 6858000"/>
              <a:gd name="connsiteX394" fmla="*/ 2813361 w 7467600"/>
              <a:gd name="connsiteY394" fmla="*/ 6023912 h 6858000"/>
              <a:gd name="connsiteX395" fmla="*/ 2688430 w 7467600"/>
              <a:gd name="connsiteY395" fmla="*/ 6801564 h 6858000"/>
              <a:gd name="connsiteX396" fmla="*/ 2629626 w 7467600"/>
              <a:gd name="connsiteY396" fmla="*/ 6763394 h 6858000"/>
              <a:gd name="connsiteX397" fmla="*/ 2565328 w 7467600"/>
              <a:gd name="connsiteY397" fmla="*/ 5516399 h 6858000"/>
              <a:gd name="connsiteX398" fmla="*/ 1922999 w 7467600"/>
              <a:gd name="connsiteY398" fmla="*/ 5980343 h 6858000"/>
              <a:gd name="connsiteX399" fmla="*/ 1950261 w 7467600"/>
              <a:gd name="connsiteY399" fmla="*/ 6405858 h 6858000"/>
              <a:gd name="connsiteX400" fmla="*/ 2365554 w 7467600"/>
              <a:gd name="connsiteY400" fmla="*/ 6759107 h 6858000"/>
              <a:gd name="connsiteX401" fmla="*/ 2424142 w 7467600"/>
              <a:gd name="connsiteY401" fmla="*/ 6858000 h 6858000"/>
              <a:gd name="connsiteX402" fmla="*/ 2395994 w 7467600"/>
              <a:gd name="connsiteY402" fmla="*/ 6858000 h 6858000"/>
              <a:gd name="connsiteX403" fmla="*/ 2392863 w 7467600"/>
              <a:gd name="connsiteY403" fmla="*/ 6852964 h 6858000"/>
              <a:gd name="connsiteX404" fmla="*/ 2017589 w 7467600"/>
              <a:gd name="connsiteY404" fmla="*/ 6493982 h 6858000"/>
              <a:gd name="connsiteX405" fmla="*/ 2147336 w 7467600"/>
              <a:gd name="connsiteY405" fmla="*/ 6594052 h 6858000"/>
              <a:gd name="connsiteX406" fmla="*/ 2207047 w 7467600"/>
              <a:gd name="connsiteY406" fmla="*/ 6654540 h 6858000"/>
              <a:gd name="connsiteX407" fmla="*/ 2299106 w 7467600"/>
              <a:gd name="connsiteY407" fmla="*/ 6778931 h 6858000"/>
              <a:gd name="connsiteX408" fmla="*/ 2314430 w 7467600"/>
              <a:gd name="connsiteY408" fmla="*/ 6801144 h 6858000"/>
              <a:gd name="connsiteX409" fmla="*/ 2352406 w 7467600"/>
              <a:gd name="connsiteY409" fmla="*/ 6858000 h 6858000"/>
              <a:gd name="connsiteX410" fmla="*/ 2314492 w 7467600"/>
              <a:gd name="connsiteY410" fmla="*/ 6858000 h 6858000"/>
              <a:gd name="connsiteX411" fmla="*/ 2288095 w 7467600"/>
              <a:gd name="connsiteY411" fmla="*/ 6818030 h 6858000"/>
              <a:gd name="connsiteX412" fmla="*/ 2272768 w 7467600"/>
              <a:gd name="connsiteY412" fmla="*/ 6795822 h 6858000"/>
              <a:gd name="connsiteX413" fmla="*/ 2182715 w 7467600"/>
              <a:gd name="connsiteY413" fmla="*/ 6675071 h 6858000"/>
              <a:gd name="connsiteX414" fmla="*/ 2032061 w 7467600"/>
              <a:gd name="connsiteY414" fmla="*/ 6541380 h 6858000"/>
              <a:gd name="connsiteX415" fmla="*/ 2257220 w 7467600"/>
              <a:gd name="connsiteY415" fmla="*/ 6826257 h 6858000"/>
              <a:gd name="connsiteX416" fmla="*/ 2281324 w 7467600"/>
              <a:gd name="connsiteY416" fmla="*/ 6858000 h 6858000"/>
              <a:gd name="connsiteX417" fmla="*/ 2242860 w 7467600"/>
              <a:gd name="connsiteY417" fmla="*/ 6858000 h 6858000"/>
              <a:gd name="connsiteX418" fmla="*/ 2232818 w 7467600"/>
              <a:gd name="connsiteY418" fmla="*/ 6844926 h 6858000"/>
              <a:gd name="connsiteX419" fmla="*/ 1990172 w 7467600"/>
              <a:gd name="connsiteY419" fmla="*/ 6542121 h 6858000"/>
              <a:gd name="connsiteX420" fmla="*/ 2124090 w 7467600"/>
              <a:gd name="connsiteY420" fmla="*/ 6761017 h 6858000"/>
              <a:gd name="connsiteX421" fmla="*/ 2200380 w 7467600"/>
              <a:gd name="connsiteY421" fmla="*/ 6858000 h 6858000"/>
              <a:gd name="connsiteX422" fmla="*/ 2147507 w 7467600"/>
              <a:gd name="connsiteY422" fmla="*/ 6858000 h 6858000"/>
              <a:gd name="connsiteX423" fmla="*/ 2070668 w 7467600"/>
              <a:gd name="connsiteY423" fmla="*/ 6761520 h 6858000"/>
              <a:gd name="connsiteX424" fmla="*/ 1975142 w 7467600"/>
              <a:gd name="connsiteY424" fmla="*/ 6585570 h 6858000"/>
              <a:gd name="connsiteX425" fmla="*/ 2050035 w 7467600"/>
              <a:gd name="connsiteY425" fmla="*/ 6813345 h 6858000"/>
              <a:gd name="connsiteX426" fmla="*/ 2063025 w 7467600"/>
              <a:gd name="connsiteY426" fmla="*/ 6858000 h 6858000"/>
              <a:gd name="connsiteX427" fmla="*/ 2021675 w 7467600"/>
              <a:gd name="connsiteY427" fmla="*/ 6858000 h 6858000"/>
              <a:gd name="connsiteX428" fmla="*/ 2019308 w 7467600"/>
              <a:gd name="connsiteY428" fmla="*/ 6847118 h 6858000"/>
              <a:gd name="connsiteX429" fmla="*/ 1938835 w 7467600"/>
              <a:gd name="connsiteY429" fmla="*/ 6551160 h 6858000"/>
              <a:gd name="connsiteX430" fmla="*/ 1953230 w 7467600"/>
              <a:gd name="connsiteY430" fmla="*/ 6759699 h 6858000"/>
              <a:gd name="connsiteX431" fmla="*/ 1956763 w 7467600"/>
              <a:gd name="connsiteY431" fmla="*/ 6778191 h 6858000"/>
              <a:gd name="connsiteX432" fmla="*/ 1967925 w 7467600"/>
              <a:gd name="connsiteY432" fmla="*/ 6858000 h 6858000"/>
              <a:gd name="connsiteX433" fmla="*/ 1936622 w 7467600"/>
              <a:gd name="connsiteY433" fmla="*/ 6858000 h 6858000"/>
              <a:gd name="connsiteX434" fmla="*/ 1926261 w 7467600"/>
              <a:gd name="connsiteY434" fmla="*/ 6784064 h 6858000"/>
              <a:gd name="connsiteX435" fmla="*/ 1922724 w 7467600"/>
              <a:gd name="connsiteY435" fmla="*/ 6765577 h 6858000"/>
              <a:gd name="connsiteX436" fmla="*/ 1904650 w 7467600"/>
              <a:gd name="connsiteY436" fmla="*/ 6639616 h 6858000"/>
              <a:gd name="connsiteX437" fmla="*/ 1885273 w 7467600"/>
              <a:gd name="connsiteY437" fmla="*/ 6858000 h 6858000"/>
              <a:gd name="connsiteX438" fmla="*/ 1854363 w 7467600"/>
              <a:gd name="connsiteY438" fmla="*/ 6858000 h 6858000"/>
              <a:gd name="connsiteX439" fmla="*/ 1880391 w 7467600"/>
              <a:gd name="connsiteY439" fmla="*/ 6603796 h 6858000"/>
              <a:gd name="connsiteX440" fmla="*/ 1818273 w 7467600"/>
              <a:gd name="connsiteY440" fmla="*/ 6715729 h 6858000"/>
              <a:gd name="connsiteX441" fmla="*/ 1794691 w 7467600"/>
              <a:gd name="connsiteY441" fmla="*/ 6843239 h 6858000"/>
              <a:gd name="connsiteX442" fmla="*/ 1794914 w 7467600"/>
              <a:gd name="connsiteY442" fmla="*/ 6858000 h 6858000"/>
              <a:gd name="connsiteX443" fmla="*/ 1746128 w 7467600"/>
              <a:gd name="connsiteY443" fmla="*/ 6858000 h 6858000"/>
              <a:gd name="connsiteX444" fmla="*/ 1753934 w 7467600"/>
              <a:gd name="connsiteY444" fmla="*/ 6724796 h 6858000"/>
              <a:gd name="connsiteX445" fmla="*/ 1792053 w 7467600"/>
              <a:gd name="connsiteY445" fmla="*/ 6572396 h 6858000"/>
              <a:gd name="connsiteX446" fmla="*/ 1862248 w 7467600"/>
              <a:gd name="connsiteY446" fmla="*/ 6266397 h 6858000"/>
              <a:gd name="connsiteX447" fmla="*/ 1862250 w 7467600"/>
              <a:gd name="connsiteY447" fmla="*/ 6033531 h 6858000"/>
              <a:gd name="connsiteX448" fmla="*/ 1211999 w 7467600"/>
              <a:gd name="connsiteY448" fmla="*/ 6683610 h 6858000"/>
              <a:gd name="connsiteX449" fmla="*/ 1213266 w 7467600"/>
              <a:gd name="connsiteY449" fmla="*/ 6691947 h 6858000"/>
              <a:gd name="connsiteX450" fmla="*/ 1203370 w 7467600"/>
              <a:gd name="connsiteY450" fmla="*/ 6850676 h 6858000"/>
              <a:gd name="connsiteX451" fmla="*/ 1203671 w 7467600"/>
              <a:gd name="connsiteY451" fmla="*/ 6858000 h 6858000"/>
              <a:gd name="connsiteX452" fmla="*/ 1143180 w 7467600"/>
              <a:gd name="connsiteY452" fmla="*/ 6858000 h 6858000"/>
              <a:gd name="connsiteX453" fmla="*/ 1142176 w 7467600"/>
              <a:gd name="connsiteY453" fmla="*/ 6766045 h 6858000"/>
              <a:gd name="connsiteX454" fmla="*/ 1067484 w 7467600"/>
              <a:gd name="connsiteY454" fmla="*/ 6858000 h 6858000"/>
              <a:gd name="connsiteX455" fmla="*/ 953928 w 7467600"/>
              <a:gd name="connsiteY455" fmla="*/ 6858000 h 6858000"/>
              <a:gd name="connsiteX456" fmla="*/ 959715 w 7467600"/>
              <a:gd name="connsiteY456" fmla="*/ 6850185 h 6858000"/>
              <a:gd name="connsiteX457" fmla="*/ 1483788 w 7467600"/>
              <a:gd name="connsiteY457" fmla="*/ 6259174 h 6858000"/>
              <a:gd name="connsiteX458" fmla="*/ 1100671 w 7467600"/>
              <a:gd name="connsiteY458" fmla="*/ 6252137 h 6858000"/>
              <a:gd name="connsiteX459" fmla="*/ 1090144 w 7467600"/>
              <a:gd name="connsiteY459" fmla="*/ 6256748 h 6858000"/>
              <a:gd name="connsiteX460" fmla="*/ 1095872 w 7467600"/>
              <a:gd name="connsiteY460" fmla="*/ 6271892 h 6858000"/>
              <a:gd name="connsiteX461" fmla="*/ 262785 w 7467600"/>
              <a:gd name="connsiteY461" fmla="*/ 6845450 h 6858000"/>
              <a:gd name="connsiteX462" fmla="*/ 209968 w 7467600"/>
              <a:gd name="connsiteY462" fmla="*/ 6770713 h 6858000"/>
              <a:gd name="connsiteX463" fmla="*/ 873460 w 7467600"/>
              <a:gd name="connsiteY463" fmla="*/ 6253768 h 6858000"/>
              <a:gd name="connsiteX464" fmla="*/ 192686 w 7467600"/>
              <a:gd name="connsiteY464" fmla="*/ 5849257 h 6858000"/>
              <a:gd name="connsiteX465" fmla="*/ 4696 w 7467600"/>
              <a:gd name="connsiteY465" fmla="*/ 5697668 h 6858000"/>
              <a:gd name="connsiteX466" fmla="*/ 0 w 7467600"/>
              <a:gd name="connsiteY466" fmla="*/ 5689984 h 6858000"/>
              <a:gd name="connsiteX467" fmla="*/ 0 w 7467600"/>
              <a:gd name="connsiteY467" fmla="*/ 5513472 h 6858000"/>
              <a:gd name="connsiteX468" fmla="*/ 174101 w 7467600"/>
              <a:gd name="connsiteY468" fmla="*/ 5620277 h 6858000"/>
              <a:gd name="connsiteX469" fmla="*/ 891800 w 7467600"/>
              <a:gd name="connsiteY469" fmla="*/ 6036935 h 6858000"/>
              <a:gd name="connsiteX470" fmla="*/ 1072219 w 7467600"/>
              <a:gd name="connsiteY470" fmla="*/ 6169443 h 6858000"/>
              <a:gd name="connsiteX471" fmla="*/ 1074117 w 7467600"/>
              <a:gd name="connsiteY471" fmla="*/ 6170301 h 6858000"/>
              <a:gd name="connsiteX472" fmla="*/ 1083114 w 7467600"/>
              <a:gd name="connsiteY472" fmla="*/ 6174131 h 6858000"/>
              <a:gd name="connsiteX473" fmla="*/ 1543010 w 7467600"/>
              <a:gd name="connsiteY473" fmla="*/ 6191140 h 6858000"/>
              <a:gd name="connsiteX474" fmla="*/ 1551080 w 7467600"/>
              <a:gd name="connsiteY474" fmla="*/ 6195006 h 6858000"/>
              <a:gd name="connsiteX475" fmla="*/ 2345443 w 7467600"/>
              <a:gd name="connsiteY475" fmla="*/ 5549882 h 6858000"/>
              <a:gd name="connsiteX476" fmla="*/ 1721499 w 7467600"/>
              <a:gd name="connsiteY476" fmla="*/ 5599969 h 6858000"/>
              <a:gd name="connsiteX477" fmla="*/ 767716 w 7467600"/>
              <a:gd name="connsiteY477" fmla="*/ 5472768 h 6858000"/>
              <a:gd name="connsiteX478" fmla="*/ 722147 w 7467600"/>
              <a:gd name="connsiteY478" fmla="*/ 5393091 h 6858000"/>
              <a:gd name="connsiteX479" fmla="*/ 1485552 w 7467600"/>
              <a:gd name="connsiteY479" fmla="*/ 5313202 h 6858000"/>
              <a:gd name="connsiteX480" fmla="*/ 2143004 w 7467600"/>
              <a:gd name="connsiteY480" fmla="*/ 5402420 h 6858000"/>
              <a:gd name="connsiteX481" fmla="*/ 1933391 w 7467600"/>
              <a:gd name="connsiteY481" fmla="*/ 5156971 h 6858000"/>
              <a:gd name="connsiteX482" fmla="*/ 1827118 w 7467600"/>
              <a:gd name="connsiteY482" fmla="*/ 4968410 h 6858000"/>
              <a:gd name="connsiteX483" fmla="*/ 1837349 w 7467600"/>
              <a:gd name="connsiteY483" fmla="*/ 4956357 h 6858000"/>
              <a:gd name="connsiteX484" fmla="*/ 2162835 w 7467600"/>
              <a:gd name="connsiteY484" fmla="*/ 5187853 h 6858000"/>
              <a:gd name="connsiteX485" fmla="*/ 2257167 w 7467600"/>
              <a:gd name="connsiteY485" fmla="*/ 5462123 h 6858000"/>
              <a:gd name="connsiteX486" fmla="*/ 2261598 w 7467600"/>
              <a:gd name="connsiteY486" fmla="*/ 5467998 h 6858000"/>
              <a:gd name="connsiteX487" fmla="*/ 2437177 w 7467600"/>
              <a:gd name="connsiteY487" fmla="*/ 5479608 h 6858000"/>
              <a:gd name="connsiteX488" fmla="*/ 2445247 w 7467600"/>
              <a:gd name="connsiteY488" fmla="*/ 5483476 h 6858000"/>
              <a:gd name="connsiteX489" fmla="*/ 2743626 w 7467600"/>
              <a:gd name="connsiteY489" fmla="*/ 5304819 h 6858000"/>
              <a:gd name="connsiteX490" fmla="*/ 3048102 w 7467600"/>
              <a:gd name="connsiteY490" fmla="*/ 5150595 h 6858000"/>
              <a:gd name="connsiteX491" fmla="*/ 1799414 w 7467600"/>
              <a:gd name="connsiteY491" fmla="*/ 4694732 h 6858000"/>
              <a:gd name="connsiteX492" fmla="*/ 1771735 w 7467600"/>
              <a:gd name="connsiteY492" fmla="*/ 4619929 h 6858000"/>
              <a:gd name="connsiteX493" fmla="*/ 3104273 w 7467600"/>
              <a:gd name="connsiteY493" fmla="*/ 5076159 h 6858000"/>
              <a:gd name="connsiteX494" fmla="*/ 3113245 w 7467600"/>
              <a:gd name="connsiteY494" fmla="*/ 5090705 h 6858000"/>
              <a:gd name="connsiteX495" fmla="*/ 3126294 w 7467600"/>
              <a:gd name="connsiteY495" fmla="*/ 5114400 h 6858000"/>
              <a:gd name="connsiteX496" fmla="*/ 3937433 w 7467600"/>
              <a:gd name="connsiteY496" fmla="*/ 4830473 h 6858000"/>
              <a:gd name="connsiteX497" fmla="*/ 3590475 w 7467600"/>
              <a:gd name="connsiteY497" fmla="*/ 4597974 h 6858000"/>
              <a:gd name="connsiteX498" fmla="*/ 3100264 w 7467600"/>
              <a:gd name="connsiteY498" fmla="*/ 4579845 h 6858000"/>
              <a:gd name="connsiteX499" fmla="*/ 2183576 w 7467600"/>
              <a:gd name="connsiteY499" fmla="*/ 4227150 h 6858000"/>
              <a:gd name="connsiteX500" fmla="*/ 2151029 w 7467600"/>
              <a:gd name="connsiteY500" fmla="*/ 4146947 h 6858000"/>
              <a:gd name="connsiteX501" fmla="*/ 3563434 w 7467600"/>
              <a:gd name="connsiteY501" fmla="*/ 4469115 h 6858000"/>
              <a:gd name="connsiteX502" fmla="*/ 3177952 w 7467600"/>
              <a:gd name="connsiteY502" fmla="*/ 3657386 h 6858000"/>
              <a:gd name="connsiteX503" fmla="*/ 3189263 w 7467600"/>
              <a:gd name="connsiteY503" fmla="*/ 3625726 h 6858000"/>
              <a:gd name="connsiteX504" fmla="*/ 3560912 w 7467600"/>
              <a:gd name="connsiteY504" fmla="*/ 4079863 h 6858000"/>
              <a:gd name="connsiteX505" fmla="*/ 3626636 w 7467600"/>
              <a:gd name="connsiteY505" fmla="*/ 4512230 h 6858000"/>
              <a:gd name="connsiteX506" fmla="*/ 3653088 w 7467600"/>
              <a:gd name="connsiteY506" fmla="*/ 4521417 h 6858000"/>
              <a:gd name="connsiteX507" fmla="*/ 3988128 w 7467600"/>
              <a:gd name="connsiteY507" fmla="*/ 4817267 h 6858000"/>
              <a:gd name="connsiteX508" fmla="*/ 4830582 w 7467600"/>
              <a:gd name="connsiteY508" fmla="*/ 4676000 h 6858000"/>
              <a:gd name="connsiteX509" fmla="*/ 4830100 w 7467600"/>
              <a:gd name="connsiteY509" fmla="*/ 4675554 h 6858000"/>
              <a:gd name="connsiteX510" fmla="*/ 4036318 w 7467600"/>
              <a:gd name="connsiteY510" fmla="*/ 4147013 h 6858000"/>
              <a:gd name="connsiteX511" fmla="*/ 3432098 w 7467600"/>
              <a:gd name="connsiteY511" fmla="*/ 3537312 h 6858000"/>
              <a:gd name="connsiteX512" fmla="*/ 3446761 w 7467600"/>
              <a:gd name="connsiteY512" fmla="*/ 3461278 h 6858000"/>
              <a:gd name="connsiteX513" fmla="*/ 4419733 w 7467600"/>
              <a:gd name="connsiteY513" fmla="*/ 3963555 h 6858000"/>
              <a:gd name="connsiteX514" fmla="*/ 4781371 w 7467600"/>
              <a:gd name="connsiteY514" fmla="*/ 4458604 h 6858000"/>
              <a:gd name="connsiteX515" fmla="*/ 4780440 w 7467600"/>
              <a:gd name="connsiteY515" fmla="*/ 4470290 h 6858000"/>
              <a:gd name="connsiteX516" fmla="*/ 4898954 w 7467600"/>
              <a:gd name="connsiteY516" fmla="*/ 4662092 h 6858000"/>
              <a:gd name="connsiteX517" fmla="*/ 4900699 w 7467600"/>
              <a:gd name="connsiteY517" fmla="*/ 4670867 h 6858000"/>
              <a:gd name="connsiteX518" fmla="*/ 5714511 w 7467600"/>
              <a:gd name="connsiteY518" fmla="*/ 4663483 h 6858000"/>
              <a:gd name="connsiteX519" fmla="*/ 5464793 w 7467600"/>
              <a:gd name="connsiteY519" fmla="*/ 4393556 h 6858000"/>
              <a:gd name="connsiteX520" fmla="*/ 5461897 w 7467600"/>
              <a:gd name="connsiteY520" fmla="*/ 4390879 h 6858000"/>
              <a:gd name="connsiteX521" fmla="*/ 4294126 w 7467600"/>
              <a:gd name="connsiteY521" fmla="*/ 3303048 h 6858000"/>
              <a:gd name="connsiteX522" fmla="*/ 4305321 w 7467600"/>
              <a:gd name="connsiteY522" fmla="*/ 3256953 h 6858000"/>
              <a:gd name="connsiteX523" fmla="*/ 4949299 w 7467600"/>
              <a:gd name="connsiteY523" fmla="*/ 3766336 h 6858000"/>
              <a:gd name="connsiteX524" fmla="*/ 5291452 w 7467600"/>
              <a:gd name="connsiteY524" fmla="*/ 4076801 h 6858000"/>
              <a:gd name="connsiteX525" fmla="*/ 5434998 w 7467600"/>
              <a:gd name="connsiteY525" fmla="*/ 4254100 h 6858000"/>
              <a:gd name="connsiteX526" fmla="*/ 5351015 w 7467600"/>
              <a:gd name="connsiteY526" fmla="*/ 3760989 h 6858000"/>
              <a:gd name="connsiteX527" fmla="*/ 5413780 w 7467600"/>
              <a:gd name="connsiteY527" fmla="*/ 2966265 h 6858000"/>
              <a:gd name="connsiteX528" fmla="*/ 5425627 w 7467600"/>
              <a:gd name="connsiteY528" fmla="*/ 2954192 h 6858000"/>
              <a:gd name="connsiteX529" fmla="*/ 6604735 w 7467600"/>
              <a:gd name="connsiteY529" fmla="*/ 2041381 h 6858000"/>
              <a:gd name="connsiteX530" fmla="*/ 7204487 w 7467600"/>
              <a:gd name="connsiteY530" fmla="*/ 2742112 h 6858000"/>
              <a:gd name="connsiteX531" fmla="*/ 7131592 w 7467600"/>
              <a:gd name="connsiteY531" fmla="*/ 2672096 h 6858000"/>
              <a:gd name="connsiteX532" fmla="*/ 6996344 w 7467600"/>
              <a:gd name="connsiteY532" fmla="*/ 2518310 h 6858000"/>
              <a:gd name="connsiteX533" fmla="*/ 6735495 w 7467600"/>
              <a:gd name="connsiteY533" fmla="*/ 2196890 h 6858000"/>
              <a:gd name="connsiteX534" fmla="*/ 6721901 w 7467600"/>
              <a:gd name="connsiteY534" fmla="*/ 2179274 h 6858000"/>
              <a:gd name="connsiteX535" fmla="*/ 6604735 w 7467600"/>
              <a:gd name="connsiteY535" fmla="*/ 2041381 h 6858000"/>
              <a:gd name="connsiteX536" fmla="*/ 6591670 w 7467600"/>
              <a:gd name="connsiteY536" fmla="*/ 1988277 h 6858000"/>
              <a:gd name="connsiteX537" fmla="*/ 6747349 w 7467600"/>
              <a:gd name="connsiteY537" fmla="*/ 2160069 h 6858000"/>
              <a:gd name="connsiteX538" fmla="*/ 6760943 w 7467600"/>
              <a:gd name="connsiteY538" fmla="*/ 2177686 h 6858000"/>
              <a:gd name="connsiteX539" fmla="*/ 7021065 w 7467600"/>
              <a:gd name="connsiteY539" fmla="*/ 2498102 h 6858000"/>
              <a:gd name="connsiteX540" fmla="*/ 7155223 w 7467600"/>
              <a:gd name="connsiteY540" fmla="*/ 2650386 h 6858000"/>
              <a:gd name="connsiteX541" fmla="*/ 7203167 w 7467600"/>
              <a:gd name="connsiteY541" fmla="*/ 2697288 h 6858000"/>
              <a:gd name="connsiteX542" fmla="*/ 6937703 w 7467600"/>
              <a:gd name="connsiteY542" fmla="*/ 2321981 h 6858000"/>
              <a:gd name="connsiteX543" fmla="*/ 6591670 w 7467600"/>
              <a:gd name="connsiteY543" fmla="*/ 1988277 h 6858000"/>
              <a:gd name="connsiteX544" fmla="*/ 5798671 w 7467600"/>
              <a:gd name="connsiteY544" fmla="*/ 1981601 h 6858000"/>
              <a:gd name="connsiteX545" fmla="*/ 5754709 w 7467600"/>
              <a:gd name="connsiteY545" fmla="*/ 2071454 h 6858000"/>
              <a:gd name="connsiteX546" fmla="*/ 5763044 w 7467600"/>
              <a:gd name="connsiteY546" fmla="*/ 2842206 h 6858000"/>
              <a:gd name="connsiteX547" fmla="*/ 5764974 w 7467600"/>
              <a:gd name="connsiteY547" fmla="*/ 2799609 h 6858000"/>
              <a:gd name="connsiteX548" fmla="*/ 5767665 w 7467600"/>
              <a:gd name="connsiteY548" fmla="*/ 2666409 h 6858000"/>
              <a:gd name="connsiteX549" fmla="*/ 5763055 w 7467600"/>
              <a:gd name="connsiteY549" fmla="*/ 2579705 h 6858000"/>
              <a:gd name="connsiteX550" fmla="*/ 5758079 w 7467600"/>
              <a:gd name="connsiteY550" fmla="*/ 2492508 h 6858000"/>
              <a:gd name="connsiteX551" fmla="*/ 5779325 w 7467600"/>
              <a:gd name="connsiteY551" fmla="*/ 2197069 h 6858000"/>
              <a:gd name="connsiteX552" fmla="*/ 5798671 w 7467600"/>
              <a:gd name="connsiteY552" fmla="*/ 1981601 h 6858000"/>
              <a:gd name="connsiteX553" fmla="*/ 5829202 w 7467600"/>
              <a:gd name="connsiteY553" fmla="*/ 1971679 h 6858000"/>
              <a:gd name="connsiteX554" fmla="*/ 5809558 w 7467600"/>
              <a:gd name="connsiteY554" fmla="*/ 2198043 h 6858000"/>
              <a:gd name="connsiteX555" fmla="*/ 5788653 w 7467600"/>
              <a:gd name="connsiteY555" fmla="*/ 2489430 h 6858000"/>
              <a:gd name="connsiteX556" fmla="*/ 5793439 w 7467600"/>
              <a:gd name="connsiteY556" fmla="*/ 2575235 h 6858000"/>
              <a:gd name="connsiteX557" fmla="*/ 5796837 w 7467600"/>
              <a:gd name="connsiteY557" fmla="*/ 2637633 h 6858000"/>
              <a:gd name="connsiteX558" fmla="*/ 5818614 w 7467600"/>
              <a:gd name="connsiteY558" fmla="*/ 2473055 h 6858000"/>
              <a:gd name="connsiteX559" fmla="*/ 5829202 w 7467600"/>
              <a:gd name="connsiteY559" fmla="*/ 1971679 h 6858000"/>
              <a:gd name="connsiteX560" fmla="*/ 5911389 w 7467600"/>
              <a:gd name="connsiteY560" fmla="*/ 1898371 h 6858000"/>
              <a:gd name="connsiteX561" fmla="*/ 6237627 w 7467600"/>
              <a:gd name="connsiteY561" fmla="*/ 2231921 h 6858000"/>
              <a:gd name="connsiteX562" fmla="*/ 5911389 w 7467600"/>
              <a:gd name="connsiteY562" fmla="*/ 1898371 h 6858000"/>
              <a:gd name="connsiteX563" fmla="*/ 6944437 w 7467600"/>
              <a:gd name="connsiteY563" fmla="*/ 1575402 h 6858000"/>
              <a:gd name="connsiteX564" fmla="*/ 6304730 w 7467600"/>
              <a:gd name="connsiteY564" fmla="*/ 1766654 h 6858000"/>
              <a:gd name="connsiteX565" fmla="*/ 6944437 w 7467600"/>
              <a:gd name="connsiteY565" fmla="*/ 1575402 h 6858000"/>
              <a:gd name="connsiteX566" fmla="*/ 7019523 w 7467600"/>
              <a:gd name="connsiteY566" fmla="*/ 1519450 h 6858000"/>
              <a:gd name="connsiteX567" fmla="*/ 6298091 w 7467600"/>
              <a:gd name="connsiteY567" fmla="*/ 1737122 h 6858000"/>
              <a:gd name="connsiteX568" fmla="*/ 7019523 w 7467600"/>
              <a:gd name="connsiteY568" fmla="*/ 1519450 h 6858000"/>
              <a:gd name="connsiteX569" fmla="*/ 2399523 w 7467600"/>
              <a:gd name="connsiteY569" fmla="*/ 1428234 h 6858000"/>
              <a:gd name="connsiteX570" fmla="*/ 2224982 w 7467600"/>
              <a:gd name="connsiteY570" fmla="*/ 1826201 h 6858000"/>
              <a:gd name="connsiteX571" fmla="*/ 2096099 w 7467600"/>
              <a:gd name="connsiteY571" fmla="*/ 2345900 h 6858000"/>
              <a:gd name="connsiteX572" fmla="*/ 2283317 w 7467600"/>
              <a:gd name="connsiteY572" fmla="*/ 1796925 h 6858000"/>
              <a:gd name="connsiteX573" fmla="*/ 2399523 w 7467600"/>
              <a:gd name="connsiteY573" fmla="*/ 1428234 h 6858000"/>
              <a:gd name="connsiteX574" fmla="*/ 2448558 w 7467600"/>
              <a:gd name="connsiteY574" fmla="*/ 1373435 h 6858000"/>
              <a:gd name="connsiteX575" fmla="*/ 2312521 w 7467600"/>
              <a:gd name="connsiteY575" fmla="*/ 1806140 h 6858000"/>
              <a:gd name="connsiteX576" fmla="*/ 2127533 w 7467600"/>
              <a:gd name="connsiteY576" fmla="*/ 2348380 h 6858000"/>
              <a:gd name="connsiteX577" fmla="*/ 2358080 w 7467600"/>
              <a:gd name="connsiteY577" fmla="*/ 1866134 h 6858000"/>
              <a:gd name="connsiteX578" fmla="*/ 2407436 w 7467600"/>
              <a:gd name="connsiteY578" fmla="*/ 1651070 h 6858000"/>
              <a:gd name="connsiteX579" fmla="*/ 2448558 w 7467600"/>
              <a:gd name="connsiteY579" fmla="*/ 1373435 h 6858000"/>
              <a:gd name="connsiteX580" fmla="*/ 278707 w 7467600"/>
              <a:gd name="connsiteY580" fmla="*/ 1352270 h 6858000"/>
              <a:gd name="connsiteX581" fmla="*/ 321570 w 7467600"/>
              <a:gd name="connsiteY581" fmla="*/ 1861610 h 6858000"/>
              <a:gd name="connsiteX582" fmla="*/ 294281 w 7467600"/>
              <a:gd name="connsiteY582" fmla="*/ 1440658 h 6858000"/>
              <a:gd name="connsiteX583" fmla="*/ 278707 w 7467600"/>
              <a:gd name="connsiteY583" fmla="*/ 1352270 h 6858000"/>
              <a:gd name="connsiteX584" fmla="*/ 1423821 w 7467600"/>
              <a:gd name="connsiteY584" fmla="*/ 1351958 h 6858000"/>
              <a:gd name="connsiteX585" fmla="*/ 1638521 w 7467600"/>
              <a:gd name="connsiteY585" fmla="*/ 1908470 h 6858000"/>
              <a:gd name="connsiteX586" fmla="*/ 1754199 w 7467600"/>
              <a:gd name="connsiteY586" fmla="*/ 2149284 h 6858000"/>
              <a:gd name="connsiteX587" fmla="*/ 1908359 w 7467600"/>
              <a:gd name="connsiteY587" fmla="*/ 2364988 h 6858000"/>
              <a:gd name="connsiteX588" fmla="*/ 1647661 w 7467600"/>
              <a:gd name="connsiteY588" fmla="*/ 1825945 h 6858000"/>
              <a:gd name="connsiteX589" fmla="*/ 1423821 w 7467600"/>
              <a:gd name="connsiteY589" fmla="*/ 1351958 h 6858000"/>
              <a:gd name="connsiteX590" fmla="*/ 1431890 w 7467600"/>
              <a:gd name="connsiteY590" fmla="*/ 1306475 h 6858000"/>
              <a:gd name="connsiteX591" fmla="*/ 1507597 w 7467600"/>
              <a:gd name="connsiteY591" fmla="*/ 1446132 h 6858000"/>
              <a:gd name="connsiteX592" fmla="*/ 1674586 w 7467600"/>
              <a:gd name="connsiteY592" fmla="*/ 1813832 h 6858000"/>
              <a:gd name="connsiteX593" fmla="*/ 1815950 w 7467600"/>
              <a:gd name="connsiteY593" fmla="*/ 2128564 h 6858000"/>
              <a:gd name="connsiteX594" fmla="*/ 1984242 w 7467600"/>
              <a:gd name="connsiteY594" fmla="*/ 2430829 h 6858000"/>
              <a:gd name="connsiteX595" fmla="*/ 2014023 w 7467600"/>
              <a:gd name="connsiteY595" fmla="*/ 2450995 h 6858000"/>
              <a:gd name="connsiteX596" fmla="*/ 1747337 w 7467600"/>
              <a:gd name="connsiteY596" fmla="*/ 1855264 h 6858000"/>
              <a:gd name="connsiteX597" fmla="*/ 1533749 w 7467600"/>
              <a:gd name="connsiteY597" fmla="*/ 1478656 h 6858000"/>
              <a:gd name="connsiteX598" fmla="*/ 1431890 w 7467600"/>
              <a:gd name="connsiteY598" fmla="*/ 1306475 h 6858000"/>
              <a:gd name="connsiteX599" fmla="*/ 5052692 w 7467600"/>
              <a:gd name="connsiteY599" fmla="*/ 1292994 h 6858000"/>
              <a:gd name="connsiteX600" fmla="*/ 5200661 w 7467600"/>
              <a:gd name="connsiteY600" fmla="*/ 1635186 h 6858000"/>
              <a:gd name="connsiteX601" fmla="*/ 5297138 w 7467600"/>
              <a:gd name="connsiteY601" fmla="*/ 1906351 h 6858000"/>
              <a:gd name="connsiteX602" fmla="*/ 5052692 w 7467600"/>
              <a:gd name="connsiteY602" fmla="*/ 1292994 h 6858000"/>
              <a:gd name="connsiteX603" fmla="*/ 5009948 w 7467600"/>
              <a:gd name="connsiteY603" fmla="*/ 1273619 h 6858000"/>
              <a:gd name="connsiteX604" fmla="*/ 5121777 w 7467600"/>
              <a:gd name="connsiteY604" fmla="*/ 1654213 h 6858000"/>
              <a:gd name="connsiteX605" fmla="*/ 5293545 w 7467600"/>
              <a:gd name="connsiteY605" fmla="*/ 2072247 h 6858000"/>
              <a:gd name="connsiteX606" fmla="*/ 5294042 w 7467600"/>
              <a:gd name="connsiteY606" fmla="*/ 2065019 h 6858000"/>
              <a:gd name="connsiteX607" fmla="*/ 5171936 w 7467600"/>
              <a:gd name="connsiteY607" fmla="*/ 1647613 h 6858000"/>
              <a:gd name="connsiteX608" fmla="*/ 5009948 w 7467600"/>
              <a:gd name="connsiteY608" fmla="*/ 1273619 h 6858000"/>
              <a:gd name="connsiteX609" fmla="*/ 655236 w 7467600"/>
              <a:gd name="connsiteY609" fmla="*/ 1268632 h 6858000"/>
              <a:gd name="connsiteX610" fmla="*/ 839521 w 7467600"/>
              <a:gd name="connsiteY610" fmla="*/ 1685315 h 6858000"/>
              <a:gd name="connsiteX611" fmla="*/ 1109416 w 7467600"/>
              <a:gd name="connsiteY611" fmla="*/ 2061663 h 6858000"/>
              <a:gd name="connsiteX612" fmla="*/ 1298300 w 7467600"/>
              <a:gd name="connsiteY612" fmla="*/ 2247742 h 6858000"/>
              <a:gd name="connsiteX613" fmla="*/ 1125871 w 7467600"/>
              <a:gd name="connsiteY613" fmla="*/ 1989513 h 6858000"/>
              <a:gd name="connsiteX614" fmla="*/ 981574 w 7467600"/>
              <a:gd name="connsiteY614" fmla="*/ 1783157 h 6858000"/>
              <a:gd name="connsiteX615" fmla="*/ 922198 w 7467600"/>
              <a:gd name="connsiteY615" fmla="*/ 1677437 h 6858000"/>
              <a:gd name="connsiteX616" fmla="*/ 869293 w 7467600"/>
              <a:gd name="connsiteY616" fmla="*/ 1583214 h 6858000"/>
              <a:gd name="connsiteX617" fmla="*/ 751431 w 7467600"/>
              <a:gd name="connsiteY617" fmla="*/ 1405731 h 6858000"/>
              <a:gd name="connsiteX618" fmla="*/ 655236 w 7467600"/>
              <a:gd name="connsiteY618" fmla="*/ 1268632 h 6858000"/>
              <a:gd name="connsiteX619" fmla="*/ 6516292 w 7467600"/>
              <a:gd name="connsiteY619" fmla="*/ 1263064 h 6858000"/>
              <a:gd name="connsiteX620" fmla="*/ 5736320 w 7467600"/>
              <a:gd name="connsiteY620" fmla="*/ 1501803 h 6858000"/>
              <a:gd name="connsiteX621" fmla="*/ 6516292 w 7467600"/>
              <a:gd name="connsiteY621" fmla="*/ 1263064 h 6858000"/>
              <a:gd name="connsiteX622" fmla="*/ 291466 w 7467600"/>
              <a:gd name="connsiteY622" fmla="*/ 1250369 h 6858000"/>
              <a:gd name="connsiteX623" fmla="*/ 323180 w 7467600"/>
              <a:gd name="connsiteY623" fmla="*/ 1435283 h 6858000"/>
              <a:gd name="connsiteX624" fmla="*/ 349381 w 7467600"/>
              <a:gd name="connsiteY624" fmla="*/ 1875041 h 6858000"/>
              <a:gd name="connsiteX625" fmla="*/ 374363 w 7467600"/>
              <a:gd name="connsiteY625" fmla="*/ 1506494 h 6858000"/>
              <a:gd name="connsiteX626" fmla="*/ 302168 w 7467600"/>
              <a:gd name="connsiteY626" fmla="*/ 1274495 h 6858000"/>
              <a:gd name="connsiteX627" fmla="*/ 291466 w 7467600"/>
              <a:gd name="connsiteY627" fmla="*/ 1250369 h 6858000"/>
              <a:gd name="connsiteX628" fmla="*/ 678222 w 7467600"/>
              <a:gd name="connsiteY628" fmla="*/ 1248670 h 6858000"/>
              <a:gd name="connsiteX629" fmla="*/ 775536 w 7467600"/>
              <a:gd name="connsiteY629" fmla="*/ 1388015 h 6858000"/>
              <a:gd name="connsiteX630" fmla="*/ 894529 w 7467600"/>
              <a:gd name="connsiteY630" fmla="*/ 1567739 h 6858000"/>
              <a:gd name="connsiteX631" fmla="*/ 948000 w 7467600"/>
              <a:gd name="connsiteY631" fmla="*/ 1663088 h 6858000"/>
              <a:gd name="connsiteX632" fmla="*/ 1006812 w 7467600"/>
              <a:gd name="connsiteY632" fmla="*/ 1767683 h 6858000"/>
              <a:gd name="connsiteX633" fmla="*/ 1149133 w 7467600"/>
              <a:gd name="connsiteY633" fmla="*/ 1971513 h 6858000"/>
              <a:gd name="connsiteX634" fmla="*/ 1333952 w 7467600"/>
              <a:gd name="connsiteY634" fmla="*/ 2251620 h 6858000"/>
              <a:gd name="connsiteX635" fmla="*/ 1337329 w 7467600"/>
              <a:gd name="connsiteY635" fmla="*/ 2258350 h 6858000"/>
              <a:gd name="connsiteX636" fmla="*/ 1014726 w 7467600"/>
              <a:gd name="connsiteY636" fmla="*/ 1615556 h 6858000"/>
              <a:gd name="connsiteX637" fmla="*/ 678222 w 7467600"/>
              <a:gd name="connsiteY637" fmla="*/ 1248670 h 6858000"/>
              <a:gd name="connsiteX638" fmla="*/ 6691602 w 7467600"/>
              <a:gd name="connsiteY638" fmla="*/ 1140573 h 6858000"/>
              <a:gd name="connsiteX639" fmla="*/ 6571100 w 7467600"/>
              <a:gd name="connsiteY639" fmla="*/ 1183662 h 6858000"/>
              <a:gd name="connsiteX640" fmla="*/ 6241687 w 7467600"/>
              <a:gd name="connsiteY640" fmla="*/ 1257600 h 6858000"/>
              <a:gd name="connsiteX641" fmla="*/ 5693009 w 7467600"/>
              <a:gd name="connsiteY641" fmla="*/ 1478256 h 6858000"/>
              <a:gd name="connsiteX642" fmla="*/ 6548420 w 7467600"/>
              <a:gd name="connsiteY642" fmla="*/ 1214599 h 6858000"/>
              <a:gd name="connsiteX643" fmla="*/ 6605473 w 7467600"/>
              <a:gd name="connsiteY643" fmla="*/ 1184686 h 6858000"/>
              <a:gd name="connsiteX644" fmla="*/ 6691602 w 7467600"/>
              <a:gd name="connsiteY644" fmla="*/ 1140573 h 6858000"/>
              <a:gd name="connsiteX645" fmla="*/ 4002475 w 7467600"/>
              <a:gd name="connsiteY645" fmla="*/ 1037802 h 6858000"/>
              <a:gd name="connsiteX646" fmla="*/ 4000324 w 7467600"/>
              <a:gd name="connsiteY646" fmla="*/ 1039362 h 6858000"/>
              <a:gd name="connsiteX647" fmla="*/ 4002862 w 7467600"/>
              <a:gd name="connsiteY647" fmla="*/ 1042866 h 6858000"/>
              <a:gd name="connsiteX648" fmla="*/ 4002475 w 7467600"/>
              <a:gd name="connsiteY648" fmla="*/ 1037802 h 6858000"/>
              <a:gd name="connsiteX649" fmla="*/ 506322 w 7467600"/>
              <a:gd name="connsiteY649" fmla="*/ 1020997 h 6858000"/>
              <a:gd name="connsiteX650" fmla="*/ 533068 w 7467600"/>
              <a:gd name="connsiteY650" fmla="*/ 1029409 h 6858000"/>
              <a:gd name="connsiteX651" fmla="*/ 1232525 w 7467600"/>
              <a:gd name="connsiteY651" fmla="*/ 1804675 h 6858000"/>
              <a:gd name="connsiteX652" fmla="*/ 1388858 w 7467600"/>
              <a:gd name="connsiteY652" fmla="*/ 2368011 h 6858000"/>
              <a:gd name="connsiteX653" fmla="*/ 1384098 w 7467600"/>
              <a:gd name="connsiteY653" fmla="*/ 2378125 h 6858000"/>
              <a:gd name="connsiteX654" fmla="*/ 1425393 w 7467600"/>
              <a:gd name="connsiteY654" fmla="*/ 2589124 h 6858000"/>
              <a:gd name="connsiteX655" fmla="*/ 1424001 w 7467600"/>
              <a:gd name="connsiteY655" fmla="*/ 2597541 h 6858000"/>
              <a:gd name="connsiteX656" fmla="*/ 2152729 w 7467600"/>
              <a:gd name="connsiteY656" fmla="*/ 2864487 h 6858000"/>
              <a:gd name="connsiteX657" fmla="*/ 2020609 w 7467600"/>
              <a:gd name="connsiteY657" fmla="*/ 2539671 h 6858000"/>
              <a:gd name="connsiteX658" fmla="*/ 2018920 w 7467600"/>
              <a:gd name="connsiteY658" fmla="*/ 2536309 h 6858000"/>
              <a:gd name="connsiteX659" fmla="*/ 1342441 w 7467600"/>
              <a:gd name="connsiteY659" fmla="*/ 1173017 h 6858000"/>
              <a:gd name="connsiteX660" fmla="*/ 1367925 w 7467600"/>
              <a:gd name="connsiteY660" fmla="*/ 1135648 h 6858000"/>
              <a:gd name="connsiteX661" fmla="*/ 1771401 w 7467600"/>
              <a:gd name="connsiteY661" fmla="*/ 1806673 h 6858000"/>
              <a:gd name="connsiteX662" fmla="*/ 1972385 w 7467600"/>
              <a:gd name="connsiteY662" fmla="*/ 2198735 h 6858000"/>
              <a:gd name="connsiteX663" fmla="*/ 2040892 w 7467600"/>
              <a:gd name="connsiteY663" fmla="*/ 2405205 h 6858000"/>
              <a:gd name="connsiteX664" fmla="*/ 2131689 w 7467600"/>
              <a:gd name="connsiteY664" fmla="*/ 1936926 h 6858000"/>
              <a:gd name="connsiteX665" fmla="*/ 2454820 w 7467600"/>
              <a:gd name="connsiteY665" fmla="*/ 1248808 h 6858000"/>
              <a:gd name="connsiteX666" fmla="*/ 2492512 w 7467600"/>
              <a:gd name="connsiteY666" fmla="*/ 1302920 h 6858000"/>
              <a:gd name="connsiteX667" fmla="*/ 2081216 w 7467600"/>
              <a:gd name="connsiteY667" fmla="*/ 2527513 h 6858000"/>
              <a:gd name="connsiteX668" fmla="*/ 2081211 w 7467600"/>
              <a:gd name="connsiteY668" fmla="*/ 2528916 h 6858000"/>
              <a:gd name="connsiteX669" fmla="*/ 2199067 w 7467600"/>
              <a:gd name="connsiteY669" fmla="*/ 2884061 h 6858000"/>
              <a:gd name="connsiteX670" fmla="*/ 3192586 w 7467600"/>
              <a:gd name="connsiteY670" fmla="*/ 3411496 h 6858000"/>
              <a:gd name="connsiteX671" fmla="*/ 3182620 w 7467600"/>
              <a:gd name="connsiteY671" fmla="*/ 3483279 h 6858000"/>
              <a:gd name="connsiteX672" fmla="*/ 2435119 w 7467600"/>
              <a:gd name="connsiteY672" fmla="*/ 3080173 h 6858000"/>
              <a:gd name="connsiteX673" fmla="*/ 2410152 w 7467600"/>
              <a:gd name="connsiteY673" fmla="*/ 3063751 h 6858000"/>
              <a:gd name="connsiteX674" fmla="*/ 2408099 w 7467600"/>
              <a:gd name="connsiteY674" fmla="*/ 3064403 h 6858000"/>
              <a:gd name="connsiteX675" fmla="*/ 2407218 w 7467600"/>
              <a:gd name="connsiteY675" fmla="*/ 3070324 h 6858000"/>
              <a:gd name="connsiteX676" fmla="*/ 2380138 w 7467600"/>
              <a:gd name="connsiteY676" fmla="*/ 3099341 h 6858000"/>
              <a:gd name="connsiteX677" fmla="*/ 1765923 w 7467600"/>
              <a:gd name="connsiteY677" fmla="*/ 3581043 h 6858000"/>
              <a:gd name="connsiteX678" fmla="*/ 1702258 w 7467600"/>
              <a:gd name="connsiteY678" fmla="*/ 3612286 h 6858000"/>
              <a:gd name="connsiteX679" fmla="*/ 1538370 w 7467600"/>
              <a:gd name="connsiteY679" fmla="*/ 3811804 h 6858000"/>
              <a:gd name="connsiteX680" fmla="*/ 542867 w 7467600"/>
              <a:gd name="connsiteY680" fmla="*/ 4944092 h 6858000"/>
              <a:gd name="connsiteX681" fmla="*/ 515800 w 7467600"/>
              <a:gd name="connsiteY681" fmla="*/ 4862180 h 6858000"/>
              <a:gd name="connsiteX682" fmla="*/ 909145 w 7467600"/>
              <a:gd name="connsiteY682" fmla="*/ 4199225 h 6858000"/>
              <a:gd name="connsiteX683" fmla="*/ 1214067 w 7467600"/>
              <a:gd name="connsiteY683" fmla="*/ 3908561 h 6858000"/>
              <a:gd name="connsiteX684" fmla="*/ 640967 w 7467600"/>
              <a:gd name="connsiteY684" fmla="*/ 4105601 h 6858000"/>
              <a:gd name="connsiteX685" fmla="*/ 112563 w 7467600"/>
              <a:gd name="connsiteY685" fmla="*/ 4396952 h 6858000"/>
              <a:gd name="connsiteX686" fmla="*/ 0 w 7467600"/>
              <a:gd name="connsiteY686" fmla="*/ 4466006 h 6858000"/>
              <a:gd name="connsiteX687" fmla="*/ 0 w 7467600"/>
              <a:gd name="connsiteY687" fmla="*/ 4233763 h 6858000"/>
              <a:gd name="connsiteX688" fmla="*/ 36881 w 7467600"/>
              <a:gd name="connsiteY688" fmla="*/ 4200118 h 6858000"/>
              <a:gd name="connsiteX689" fmla="*/ 910534 w 7467600"/>
              <a:gd name="connsiteY689" fmla="*/ 3629753 h 6858000"/>
              <a:gd name="connsiteX690" fmla="*/ 1578717 w 7467600"/>
              <a:gd name="connsiteY690" fmla="*/ 3575982 h 6858000"/>
              <a:gd name="connsiteX691" fmla="*/ 2338780 w 7467600"/>
              <a:gd name="connsiteY691" fmla="*/ 3033725 h 6858000"/>
              <a:gd name="connsiteX692" fmla="*/ 1807991 w 7467600"/>
              <a:gd name="connsiteY692" fmla="*/ 2807184 h 6858000"/>
              <a:gd name="connsiteX693" fmla="*/ 1416358 w 7467600"/>
              <a:gd name="connsiteY693" fmla="*/ 3112571 h 6858000"/>
              <a:gd name="connsiteX694" fmla="*/ 939066 w 7467600"/>
              <a:gd name="connsiteY694" fmla="*/ 3378798 h 6858000"/>
              <a:gd name="connsiteX695" fmla="*/ 115099 w 7467600"/>
              <a:gd name="connsiteY695" fmla="*/ 3607650 h 6858000"/>
              <a:gd name="connsiteX696" fmla="*/ 97284 w 7467600"/>
              <a:gd name="connsiteY696" fmla="*/ 3520393 h 6858000"/>
              <a:gd name="connsiteX697" fmla="*/ 922050 w 7467600"/>
              <a:gd name="connsiteY697" fmla="*/ 3074867 h 6858000"/>
              <a:gd name="connsiteX698" fmla="*/ 1405265 w 7467600"/>
              <a:gd name="connsiteY698" fmla="*/ 3016319 h 6858000"/>
              <a:gd name="connsiteX699" fmla="*/ 1407512 w 7467600"/>
              <a:gd name="connsiteY699" fmla="*/ 3018001 h 6858000"/>
              <a:gd name="connsiteX700" fmla="*/ 1726266 w 7467600"/>
              <a:gd name="connsiteY700" fmla="*/ 2777274 h 6858000"/>
              <a:gd name="connsiteX701" fmla="*/ 625390 w 7467600"/>
              <a:gd name="connsiteY701" fmla="*/ 2514541 h 6858000"/>
              <a:gd name="connsiteX702" fmla="*/ 619799 w 7467600"/>
              <a:gd name="connsiteY702" fmla="*/ 2527180 h 6858000"/>
              <a:gd name="connsiteX703" fmla="*/ 310030 w 7467600"/>
              <a:gd name="connsiteY703" fmla="*/ 2771818 h 6858000"/>
              <a:gd name="connsiteX704" fmla="*/ 173877 w 7467600"/>
              <a:gd name="connsiteY704" fmla="*/ 2937056 h 6858000"/>
              <a:gd name="connsiteX705" fmla="*/ 77889 w 7467600"/>
              <a:gd name="connsiteY705" fmla="*/ 3138440 h 6858000"/>
              <a:gd name="connsiteX706" fmla="*/ 0 w 7467600"/>
              <a:gd name="connsiteY706" fmla="*/ 3271395 h 6858000"/>
              <a:gd name="connsiteX707" fmla="*/ 0 w 7467600"/>
              <a:gd name="connsiteY707" fmla="*/ 3153002 h 6858000"/>
              <a:gd name="connsiteX708" fmla="*/ 2386 w 7467600"/>
              <a:gd name="connsiteY708" fmla="*/ 3149203 h 6858000"/>
              <a:gd name="connsiteX709" fmla="*/ 89753 w 7467600"/>
              <a:gd name="connsiteY709" fmla="*/ 2987702 h 6858000"/>
              <a:gd name="connsiteX710" fmla="*/ 76869 w 7467600"/>
              <a:gd name="connsiteY710" fmla="*/ 3005404 h 6858000"/>
              <a:gd name="connsiteX711" fmla="*/ 32049 w 7467600"/>
              <a:gd name="connsiteY711" fmla="*/ 3065814 h 6858000"/>
              <a:gd name="connsiteX712" fmla="*/ 0 w 7467600"/>
              <a:gd name="connsiteY712" fmla="*/ 3108744 h 6858000"/>
              <a:gd name="connsiteX713" fmla="*/ 0 w 7467600"/>
              <a:gd name="connsiteY713" fmla="*/ 3058059 h 6858000"/>
              <a:gd name="connsiteX714" fmla="*/ 7610 w 7467600"/>
              <a:gd name="connsiteY714" fmla="*/ 3047889 h 6858000"/>
              <a:gd name="connsiteX715" fmla="*/ 52419 w 7467600"/>
              <a:gd name="connsiteY715" fmla="*/ 2987479 h 6858000"/>
              <a:gd name="connsiteX716" fmla="*/ 59142 w 7467600"/>
              <a:gd name="connsiteY716" fmla="*/ 2978488 h 6858000"/>
              <a:gd name="connsiteX717" fmla="*/ 0 w 7467600"/>
              <a:gd name="connsiteY717" fmla="*/ 3015334 h 6858000"/>
              <a:gd name="connsiteX718" fmla="*/ 0 w 7467600"/>
              <a:gd name="connsiteY718" fmla="*/ 2914286 h 6858000"/>
              <a:gd name="connsiteX719" fmla="*/ 36383 w 7467600"/>
              <a:gd name="connsiteY719" fmla="*/ 2901128 h 6858000"/>
              <a:gd name="connsiteX720" fmla="*/ 156329 w 7467600"/>
              <a:gd name="connsiteY720" fmla="*/ 2840533 h 6858000"/>
              <a:gd name="connsiteX721" fmla="*/ 358355 w 7467600"/>
              <a:gd name="connsiteY721" fmla="*/ 2620471 h 6858000"/>
              <a:gd name="connsiteX722" fmla="*/ 510577 w 7467600"/>
              <a:gd name="connsiteY722" fmla="*/ 2501244 h 6858000"/>
              <a:gd name="connsiteX723" fmla="*/ 211967 w 7467600"/>
              <a:gd name="connsiteY723" fmla="*/ 2479171 h 6858000"/>
              <a:gd name="connsiteX724" fmla="*/ 0 w 7467600"/>
              <a:gd name="connsiteY724" fmla="*/ 2476398 h 6858000"/>
              <a:gd name="connsiteX725" fmla="*/ 0 w 7467600"/>
              <a:gd name="connsiteY725" fmla="*/ 2389189 h 6858000"/>
              <a:gd name="connsiteX726" fmla="*/ 103062 w 7467600"/>
              <a:gd name="connsiteY726" fmla="*/ 2389518 h 6858000"/>
              <a:gd name="connsiteX727" fmla="*/ 510734 w 7467600"/>
              <a:gd name="connsiteY727" fmla="*/ 2416201 h 6858000"/>
              <a:gd name="connsiteX728" fmla="*/ 279257 w 7467600"/>
              <a:gd name="connsiteY728" fmla="*/ 2092102 h 6858000"/>
              <a:gd name="connsiteX729" fmla="*/ 65265 w 7467600"/>
              <a:gd name="connsiteY729" fmla="*/ 2006049 h 6858000"/>
              <a:gd name="connsiteX730" fmla="*/ 0 w 7467600"/>
              <a:gd name="connsiteY730" fmla="*/ 1982532 h 6858000"/>
              <a:gd name="connsiteX731" fmla="*/ 0 w 7467600"/>
              <a:gd name="connsiteY731" fmla="*/ 1912789 h 6858000"/>
              <a:gd name="connsiteX732" fmla="*/ 97460 w 7467600"/>
              <a:gd name="connsiteY732" fmla="*/ 1953725 h 6858000"/>
              <a:gd name="connsiteX733" fmla="*/ 221272 w 7467600"/>
              <a:gd name="connsiteY733" fmla="*/ 1980766 h 6858000"/>
              <a:gd name="connsiteX734" fmla="*/ 116765 w 7467600"/>
              <a:gd name="connsiteY734" fmla="*/ 1911033 h 6858000"/>
              <a:gd name="connsiteX735" fmla="*/ 16405 w 7467600"/>
              <a:gd name="connsiteY735" fmla="*/ 1803412 h 6858000"/>
              <a:gd name="connsiteX736" fmla="*/ 0 w 7467600"/>
              <a:gd name="connsiteY736" fmla="*/ 1784777 h 6858000"/>
              <a:gd name="connsiteX737" fmla="*/ 0 w 7467600"/>
              <a:gd name="connsiteY737" fmla="*/ 1740082 h 6858000"/>
              <a:gd name="connsiteX738" fmla="*/ 39394 w 7467600"/>
              <a:gd name="connsiteY738" fmla="*/ 1784856 h 6858000"/>
              <a:gd name="connsiteX739" fmla="*/ 135813 w 7467600"/>
              <a:gd name="connsiteY739" fmla="*/ 1888838 h 6858000"/>
              <a:gd name="connsiteX740" fmla="*/ 242575 w 7467600"/>
              <a:gd name="connsiteY740" fmla="*/ 1958841 h 6858000"/>
              <a:gd name="connsiteX741" fmla="*/ 82197 w 7467600"/>
              <a:gd name="connsiteY741" fmla="*/ 1754826 h 6858000"/>
              <a:gd name="connsiteX742" fmla="*/ 0 w 7467600"/>
              <a:gd name="connsiteY742" fmla="*/ 1679650 h 6858000"/>
              <a:gd name="connsiteX743" fmla="*/ 0 w 7467600"/>
              <a:gd name="connsiteY743" fmla="*/ 1602463 h 6858000"/>
              <a:gd name="connsiteX744" fmla="*/ 84689 w 7467600"/>
              <a:gd name="connsiteY744" fmla="*/ 1677442 h 6858000"/>
              <a:gd name="connsiteX745" fmla="*/ 298437 w 7467600"/>
              <a:gd name="connsiteY745" fmla="*/ 1968019 h 6858000"/>
              <a:gd name="connsiteX746" fmla="*/ 227269 w 7467600"/>
              <a:gd name="connsiteY746" fmla="*/ 1114064 h 6858000"/>
              <a:gd name="connsiteX747" fmla="*/ 248003 w 7467600"/>
              <a:gd name="connsiteY747" fmla="*/ 1089613 h 6858000"/>
              <a:gd name="connsiteX748" fmla="*/ 427020 w 7467600"/>
              <a:gd name="connsiteY748" fmla="*/ 1619803 h 6858000"/>
              <a:gd name="connsiteX749" fmla="*/ 340345 w 7467600"/>
              <a:gd name="connsiteY749" fmla="*/ 2027739 h 6858000"/>
              <a:gd name="connsiteX750" fmla="*/ 360865 w 7467600"/>
              <a:gd name="connsiteY750" fmla="*/ 2044827 h 6858000"/>
              <a:gd name="connsiteX751" fmla="*/ 560414 w 7467600"/>
              <a:gd name="connsiteY751" fmla="*/ 2421457 h 6858000"/>
              <a:gd name="connsiteX752" fmla="*/ 1359703 w 7467600"/>
              <a:gd name="connsiteY752" fmla="*/ 2578554 h 6858000"/>
              <a:gd name="connsiteX753" fmla="*/ 1359422 w 7467600"/>
              <a:gd name="connsiteY753" fmla="*/ 2577994 h 6858000"/>
              <a:gd name="connsiteX754" fmla="*/ 828701 w 7467600"/>
              <a:gd name="connsiteY754" fmla="*/ 1839520 h 6858000"/>
              <a:gd name="connsiteX755" fmla="*/ 494427 w 7467600"/>
              <a:gd name="connsiteY755" fmla="*/ 1092333 h 6858000"/>
              <a:gd name="connsiteX756" fmla="*/ 506322 w 7467600"/>
              <a:gd name="connsiteY756" fmla="*/ 1020997 h 6858000"/>
              <a:gd name="connsiteX757" fmla="*/ 4570198 w 7467600"/>
              <a:gd name="connsiteY757" fmla="*/ 978081 h 6858000"/>
              <a:gd name="connsiteX758" fmla="*/ 4523691 w 7467600"/>
              <a:gd name="connsiteY758" fmla="*/ 1127776 h 6858000"/>
              <a:gd name="connsiteX759" fmla="*/ 4509875 w 7467600"/>
              <a:gd name="connsiteY759" fmla="*/ 1167552 h 6858000"/>
              <a:gd name="connsiteX760" fmla="*/ 4478168 w 7467600"/>
              <a:gd name="connsiteY760" fmla="*/ 1260735 h 6858000"/>
              <a:gd name="connsiteX761" fmla="*/ 4409309 w 7467600"/>
              <a:gd name="connsiteY761" fmla="*/ 1666996 h 6858000"/>
              <a:gd name="connsiteX762" fmla="*/ 4370031 w 7467600"/>
              <a:gd name="connsiteY762" fmla="*/ 1955666 h 6858000"/>
              <a:gd name="connsiteX763" fmla="*/ 4570198 w 7467600"/>
              <a:gd name="connsiteY763" fmla="*/ 978081 h 6858000"/>
              <a:gd name="connsiteX764" fmla="*/ 4557898 w 7467600"/>
              <a:gd name="connsiteY764" fmla="*/ 900011 h 6858000"/>
              <a:gd name="connsiteX765" fmla="*/ 4344840 w 7467600"/>
              <a:gd name="connsiteY765" fmla="*/ 1922038 h 6858000"/>
              <a:gd name="connsiteX766" fmla="*/ 4378710 w 7467600"/>
              <a:gd name="connsiteY766" fmla="*/ 1665516 h 6858000"/>
              <a:gd name="connsiteX767" fmla="*/ 4448798 w 7467600"/>
              <a:gd name="connsiteY767" fmla="*/ 1253024 h 6858000"/>
              <a:gd name="connsiteX768" fmla="*/ 4480315 w 7467600"/>
              <a:gd name="connsiteY768" fmla="*/ 1158454 h 6858000"/>
              <a:gd name="connsiteX769" fmla="*/ 4494133 w 7467600"/>
              <a:gd name="connsiteY769" fmla="*/ 1118676 h 6858000"/>
              <a:gd name="connsiteX770" fmla="*/ 4557898 w 7467600"/>
              <a:gd name="connsiteY770" fmla="*/ 900011 h 6858000"/>
              <a:gd name="connsiteX771" fmla="*/ 5870151 w 7467600"/>
              <a:gd name="connsiteY771" fmla="*/ 898890 h 6858000"/>
              <a:gd name="connsiteX772" fmla="*/ 5861335 w 7467600"/>
              <a:gd name="connsiteY772" fmla="*/ 899177 h 6858000"/>
              <a:gd name="connsiteX773" fmla="*/ 5843702 w 7467600"/>
              <a:gd name="connsiteY773" fmla="*/ 899748 h 6858000"/>
              <a:gd name="connsiteX774" fmla="*/ 5651107 w 7467600"/>
              <a:gd name="connsiteY774" fmla="*/ 920306 h 6858000"/>
              <a:gd name="connsiteX775" fmla="*/ 5459407 w 7467600"/>
              <a:gd name="connsiteY775" fmla="*/ 940975 h 6858000"/>
              <a:gd name="connsiteX776" fmla="*/ 5374846 w 7467600"/>
              <a:gd name="connsiteY776" fmla="*/ 941988 h 6858000"/>
              <a:gd name="connsiteX777" fmla="*/ 5256105 w 7467600"/>
              <a:gd name="connsiteY777" fmla="*/ 945632 h 6858000"/>
              <a:gd name="connsiteX778" fmla="*/ 5107071 w 7467600"/>
              <a:gd name="connsiteY778" fmla="*/ 969720 h 6858000"/>
              <a:gd name="connsiteX779" fmla="*/ 4998681 w 7467600"/>
              <a:gd name="connsiteY779" fmla="*/ 988771 h 6858000"/>
              <a:gd name="connsiteX780" fmla="*/ 5870151 w 7467600"/>
              <a:gd name="connsiteY780" fmla="*/ 898890 h 6858000"/>
              <a:gd name="connsiteX781" fmla="*/ 5504425 w 7467600"/>
              <a:gd name="connsiteY781" fmla="*/ 848067 h 6858000"/>
              <a:gd name="connsiteX782" fmla="*/ 4968849 w 7467600"/>
              <a:gd name="connsiteY782" fmla="*/ 962318 h 6858000"/>
              <a:gd name="connsiteX783" fmla="*/ 5104039 w 7467600"/>
              <a:gd name="connsiteY783" fmla="*/ 940634 h 6858000"/>
              <a:gd name="connsiteX784" fmla="*/ 5256311 w 7467600"/>
              <a:gd name="connsiteY784" fmla="*/ 916490 h 6858000"/>
              <a:gd name="connsiteX785" fmla="*/ 5377381 w 7467600"/>
              <a:gd name="connsiteY785" fmla="*/ 912671 h 6858000"/>
              <a:gd name="connsiteX786" fmla="*/ 5460148 w 7467600"/>
              <a:gd name="connsiteY786" fmla="*/ 911442 h 6858000"/>
              <a:gd name="connsiteX787" fmla="*/ 5648971 w 7467600"/>
              <a:gd name="connsiteY787" fmla="*/ 891331 h 6858000"/>
              <a:gd name="connsiteX788" fmla="*/ 5844807 w 7467600"/>
              <a:gd name="connsiteY788" fmla="*/ 870718 h 6858000"/>
              <a:gd name="connsiteX789" fmla="*/ 5862975 w 7467600"/>
              <a:gd name="connsiteY789" fmla="*/ 869756 h 6858000"/>
              <a:gd name="connsiteX790" fmla="*/ 5920887 w 7467600"/>
              <a:gd name="connsiteY790" fmla="*/ 865929 h 6858000"/>
              <a:gd name="connsiteX791" fmla="*/ 5504425 w 7467600"/>
              <a:gd name="connsiteY791" fmla="*/ 848067 h 6858000"/>
              <a:gd name="connsiteX792" fmla="*/ 3607114 w 7467600"/>
              <a:gd name="connsiteY792" fmla="*/ 467441 h 6858000"/>
              <a:gd name="connsiteX793" fmla="*/ 3296242 w 7467600"/>
              <a:gd name="connsiteY793" fmla="*/ 807991 h 6858000"/>
              <a:gd name="connsiteX794" fmla="*/ 3174674 w 7467600"/>
              <a:gd name="connsiteY794" fmla="*/ 919759 h 6858000"/>
              <a:gd name="connsiteX795" fmla="*/ 3042978 w 7467600"/>
              <a:gd name="connsiteY795" fmla="*/ 1054894 h 6858000"/>
              <a:gd name="connsiteX796" fmla="*/ 2968914 w 7467600"/>
              <a:gd name="connsiteY796" fmla="*/ 1133756 h 6858000"/>
              <a:gd name="connsiteX797" fmla="*/ 3103823 w 7467600"/>
              <a:gd name="connsiteY797" fmla="*/ 1026814 h 6858000"/>
              <a:gd name="connsiteX798" fmla="*/ 3607114 w 7467600"/>
              <a:gd name="connsiteY798" fmla="*/ 467441 h 6858000"/>
              <a:gd name="connsiteX799" fmla="*/ 3744487 w 7467600"/>
              <a:gd name="connsiteY799" fmla="*/ 383136 h 6858000"/>
              <a:gd name="connsiteX800" fmla="*/ 3970213 w 7467600"/>
              <a:gd name="connsiteY800" fmla="*/ 995559 h 6858000"/>
              <a:gd name="connsiteX801" fmla="*/ 3744487 w 7467600"/>
              <a:gd name="connsiteY801" fmla="*/ 383136 h 6858000"/>
              <a:gd name="connsiteX802" fmla="*/ 3624562 w 7467600"/>
              <a:gd name="connsiteY802" fmla="*/ 367041 h 6858000"/>
              <a:gd name="connsiteX803" fmla="*/ 3489712 w 7467600"/>
              <a:gd name="connsiteY803" fmla="*/ 485386 h 6858000"/>
              <a:gd name="connsiteX804" fmla="*/ 3182994 w 7467600"/>
              <a:gd name="connsiteY804" fmla="*/ 828265 h 6858000"/>
              <a:gd name="connsiteX805" fmla="*/ 2892114 w 7467600"/>
              <a:gd name="connsiteY805" fmla="*/ 1172635 h 6858000"/>
              <a:gd name="connsiteX806" fmla="*/ 3021459 w 7467600"/>
              <a:gd name="connsiteY806" fmla="*/ 1035385 h 6858000"/>
              <a:gd name="connsiteX807" fmla="*/ 3153873 w 7467600"/>
              <a:gd name="connsiteY807" fmla="*/ 898971 h 6858000"/>
              <a:gd name="connsiteX808" fmla="*/ 3276511 w 7467600"/>
              <a:gd name="connsiteY808" fmla="*/ 786423 h 6858000"/>
              <a:gd name="connsiteX809" fmla="*/ 3584154 w 7467600"/>
              <a:gd name="connsiteY809" fmla="*/ 448218 h 6858000"/>
              <a:gd name="connsiteX810" fmla="*/ 3624562 w 7467600"/>
              <a:gd name="connsiteY810" fmla="*/ 367041 h 6858000"/>
              <a:gd name="connsiteX811" fmla="*/ 3766672 w 7467600"/>
              <a:gd name="connsiteY811" fmla="*/ 359429 h 6858000"/>
              <a:gd name="connsiteX812" fmla="*/ 3996338 w 7467600"/>
              <a:gd name="connsiteY812" fmla="*/ 968237 h 6858000"/>
              <a:gd name="connsiteX813" fmla="*/ 3766672 w 7467600"/>
              <a:gd name="connsiteY813" fmla="*/ 359429 h 6858000"/>
              <a:gd name="connsiteX814" fmla="*/ 5805386 w 7467600"/>
              <a:gd name="connsiteY814" fmla="*/ 239240 h 6858000"/>
              <a:gd name="connsiteX815" fmla="*/ 5736947 w 7467600"/>
              <a:gd name="connsiteY815" fmla="*/ 261367 h 6858000"/>
              <a:gd name="connsiteX816" fmla="*/ 5427012 w 7467600"/>
              <a:gd name="connsiteY816" fmla="*/ 311272 h 6858000"/>
              <a:gd name="connsiteX817" fmla="*/ 5147818 w 7467600"/>
              <a:gd name="connsiteY817" fmla="*/ 322112 h 6858000"/>
              <a:gd name="connsiteX818" fmla="*/ 5060854 w 7467600"/>
              <a:gd name="connsiteY818" fmla="*/ 311882 h 6858000"/>
              <a:gd name="connsiteX819" fmla="*/ 4945989 w 7467600"/>
              <a:gd name="connsiteY819" fmla="*/ 300516 h 6858000"/>
              <a:gd name="connsiteX820" fmla="*/ 5410479 w 7467600"/>
              <a:gd name="connsiteY820" fmla="*/ 348434 h 6858000"/>
              <a:gd name="connsiteX821" fmla="*/ 5805386 w 7467600"/>
              <a:gd name="connsiteY821" fmla="*/ 239240 h 6858000"/>
              <a:gd name="connsiteX822" fmla="*/ 5905192 w 7467600"/>
              <a:gd name="connsiteY822" fmla="*/ 163079 h 6858000"/>
              <a:gd name="connsiteX823" fmla="*/ 5865655 w 7467600"/>
              <a:gd name="connsiteY823" fmla="*/ 171901 h 6858000"/>
              <a:gd name="connsiteX824" fmla="*/ 5259740 w 7467600"/>
              <a:gd name="connsiteY824" fmla="*/ 257013 h 6858000"/>
              <a:gd name="connsiteX825" fmla="*/ 5208466 w 7467600"/>
              <a:gd name="connsiteY825" fmla="*/ 257550 h 6858000"/>
              <a:gd name="connsiteX826" fmla="*/ 4980204 w 7467600"/>
              <a:gd name="connsiteY826" fmla="*/ 271903 h 6858000"/>
              <a:gd name="connsiteX827" fmla="*/ 5068068 w 7467600"/>
              <a:gd name="connsiteY827" fmla="*/ 282244 h 6858000"/>
              <a:gd name="connsiteX828" fmla="*/ 5153231 w 7467600"/>
              <a:gd name="connsiteY828" fmla="*/ 292240 h 6858000"/>
              <a:gd name="connsiteX829" fmla="*/ 5426491 w 7467600"/>
              <a:gd name="connsiteY829" fmla="*/ 281128 h 6858000"/>
              <a:gd name="connsiteX830" fmla="*/ 5731212 w 7467600"/>
              <a:gd name="connsiteY830" fmla="*/ 231951 h 6858000"/>
              <a:gd name="connsiteX831" fmla="*/ 5905192 w 7467600"/>
              <a:gd name="connsiteY831" fmla="*/ 163079 h 6858000"/>
              <a:gd name="connsiteX832" fmla="*/ 5944437 w 7467600"/>
              <a:gd name="connsiteY832" fmla="*/ 113829 h 6858000"/>
              <a:gd name="connsiteX833" fmla="*/ 5825032 w 7467600"/>
              <a:gd name="connsiteY833" fmla="*/ 146405 h 6858000"/>
              <a:gd name="connsiteX834" fmla="*/ 4955599 w 7467600"/>
              <a:gd name="connsiteY834" fmla="*/ 247008 h 6858000"/>
              <a:gd name="connsiteX835" fmla="*/ 5210104 w 7467600"/>
              <a:gd name="connsiteY835" fmla="*/ 228123 h 6858000"/>
              <a:gd name="connsiteX836" fmla="*/ 5261015 w 7467600"/>
              <a:gd name="connsiteY836" fmla="*/ 227087 h 6858000"/>
              <a:gd name="connsiteX837" fmla="*/ 5861181 w 7467600"/>
              <a:gd name="connsiteY837" fmla="*/ 143093 h 6858000"/>
              <a:gd name="connsiteX838" fmla="*/ 5961252 w 7467600"/>
              <a:gd name="connsiteY838" fmla="*/ 114820 h 6858000"/>
              <a:gd name="connsiteX839" fmla="*/ 5944437 w 7467600"/>
              <a:gd name="connsiteY839" fmla="*/ 113829 h 6858000"/>
              <a:gd name="connsiteX840" fmla="*/ 3882765 w 7467600"/>
              <a:gd name="connsiteY840" fmla="*/ 0 h 6858000"/>
              <a:gd name="connsiteX841" fmla="*/ 3995099 w 7467600"/>
              <a:gd name="connsiteY841" fmla="*/ 0 h 6858000"/>
              <a:gd name="connsiteX842" fmla="*/ 4163818 w 7467600"/>
              <a:gd name="connsiteY842" fmla="*/ 234104 h 6858000"/>
              <a:gd name="connsiteX843" fmla="*/ 4172099 w 7467600"/>
              <a:gd name="connsiteY843" fmla="*/ 234207 h 6858000"/>
              <a:gd name="connsiteX844" fmla="*/ 4784282 w 7467600"/>
              <a:gd name="connsiteY844" fmla="*/ 276561 h 6858000"/>
              <a:gd name="connsiteX845" fmla="*/ 4801687 w 7467600"/>
              <a:gd name="connsiteY845" fmla="*/ 267764 h 6858000"/>
              <a:gd name="connsiteX846" fmla="*/ 6082788 w 7467600"/>
              <a:gd name="connsiteY846" fmla="*/ 64119 h 6858000"/>
              <a:gd name="connsiteX847" fmla="*/ 6099442 w 7467600"/>
              <a:gd name="connsiteY847" fmla="*/ 82568 h 6858000"/>
              <a:gd name="connsiteX848" fmla="*/ 4804137 w 7467600"/>
              <a:gd name="connsiteY848" fmla="*/ 320931 h 6858000"/>
              <a:gd name="connsiteX849" fmla="*/ 4227047 w 7467600"/>
              <a:gd name="connsiteY849" fmla="*/ 313415 h 6858000"/>
              <a:gd name="connsiteX850" fmla="*/ 4346041 w 7467600"/>
              <a:gd name="connsiteY850" fmla="*/ 456086 h 6858000"/>
              <a:gd name="connsiteX851" fmla="*/ 4870967 w 7467600"/>
              <a:gd name="connsiteY851" fmla="*/ 963061 h 6858000"/>
              <a:gd name="connsiteX852" fmla="*/ 4889647 w 7467600"/>
              <a:gd name="connsiteY852" fmla="*/ 957147 h 6858000"/>
              <a:gd name="connsiteX853" fmla="*/ 5422504 w 7467600"/>
              <a:gd name="connsiteY853" fmla="*/ 805191 h 6858000"/>
              <a:gd name="connsiteX854" fmla="*/ 6087656 w 7467600"/>
              <a:gd name="connsiteY854" fmla="*/ 826703 h 6858000"/>
              <a:gd name="connsiteX855" fmla="*/ 6058717 w 7467600"/>
              <a:gd name="connsiteY855" fmla="*/ 865992 h 6858000"/>
              <a:gd name="connsiteX856" fmla="*/ 4974153 w 7467600"/>
              <a:gd name="connsiteY856" fmla="*/ 1045456 h 6858000"/>
              <a:gd name="connsiteX857" fmla="*/ 5627835 w 7467600"/>
              <a:gd name="connsiteY857" fmla="*/ 1472077 h 6858000"/>
              <a:gd name="connsiteX858" fmla="*/ 5629817 w 7467600"/>
              <a:gd name="connsiteY858" fmla="*/ 1471412 h 6858000"/>
              <a:gd name="connsiteX859" fmla="*/ 5634124 w 7467600"/>
              <a:gd name="connsiteY859" fmla="*/ 1470572 h 6858000"/>
              <a:gd name="connsiteX860" fmla="*/ 5755832 w 7467600"/>
              <a:gd name="connsiteY860" fmla="*/ 1383886 h 6858000"/>
              <a:gd name="connsiteX861" fmla="*/ 6014186 w 7467600"/>
              <a:gd name="connsiteY861" fmla="*/ 1279799 h 6858000"/>
              <a:gd name="connsiteX862" fmla="*/ 6901619 w 7467600"/>
              <a:gd name="connsiteY862" fmla="*/ 1047874 h 6858000"/>
              <a:gd name="connsiteX863" fmla="*/ 6931566 w 7467600"/>
              <a:gd name="connsiteY863" fmla="*/ 1062034 h 6858000"/>
              <a:gd name="connsiteX864" fmla="*/ 5790982 w 7467600"/>
              <a:gd name="connsiteY864" fmla="*/ 1561380 h 6858000"/>
              <a:gd name="connsiteX865" fmla="*/ 6188971 w 7467600"/>
              <a:gd name="connsiteY865" fmla="*/ 1755168 h 6858000"/>
              <a:gd name="connsiteX866" fmla="*/ 6202446 w 7467600"/>
              <a:gd name="connsiteY866" fmla="*/ 1752268 h 6858000"/>
              <a:gd name="connsiteX867" fmla="*/ 7179560 w 7467600"/>
              <a:gd name="connsiteY867" fmla="*/ 1467551 h 6858000"/>
              <a:gd name="connsiteX868" fmla="*/ 7158730 w 7467600"/>
              <a:gd name="connsiteY868" fmla="*/ 1507835 h 6858000"/>
              <a:gd name="connsiteX869" fmla="*/ 6326959 w 7467600"/>
              <a:gd name="connsiteY869" fmla="*/ 1817686 h 6858000"/>
              <a:gd name="connsiteX870" fmla="*/ 6537433 w 7467600"/>
              <a:gd name="connsiteY870" fmla="*/ 1907790 h 6858000"/>
              <a:gd name="connsiteX871" fmla="*/ 6550221 w 7467600"/>
              <a:gd name="connsiteY871" fmla="*/ 1910729 h 6858000"/>
              <a:gd name="connsiteX872" fmla="*/ 6964438 w 7467600"/>
              <a:gd name="connsiteY872" fmla="*/ 2209505 h 6858000"/>
              <a:gd name="connsiteX873" fmla="*/ 7367862 w 7467600"/>
              <a:gd name="connsiteY873" fmla="*/ 2806833 h 6858000"/>
              <a:gd name="connsiteX874" fmla="*/ 7364329 w 7467600"/>
              <a:gd name="connsiteY874" fmla="*/ 2826907 h 6858000"/>
              <a:gd name="connsiteX875" fmla="*/ 7290545 w 7467600"/>
              <a:gd name="connsiteY875" fmla="*/ 2850663 h 6858000"/>
              <a:gd name="connsiteX876" fmla="*/ 6472036 w 7467600"/>
              <a:gd name="connsiteY876" fmla="*/ 1959003 h 6858000"/>
              <a:gd name="connsiteX877" fmla="*/ 5792897 w 7467600"/>
              <a:gd name="connsiteY877" fmla="*/ 1647747 h 6858000"/>
              <a:gd name="connsiteX878" fmla="*/ 5842751 w 7467600"/>
              <a:gd name="connsiteY878" fmla="*/ 1816112 h 6858000"/>
              <a:gd name="connsiteX879" fmla="*/ 5847424 w 7467600"/>
              <a:gd name="connsiteY879" fmla="*/ 1815776 h 6858000"/>
              <a:gd name="connsiteX880" fmla="*/ 6399821 w 7467600"/>
              <a:gd name="connsiteY880" fmla="*/ 2344799 h 6858000"/>
              <a:gd name="connsiteX881" fmla="*/ 6323232 w 7467600"/>
              <a:gd name="connsiteY881" fmla="*/ 2389634 h 6858000"/>
              <a:gd name="connsiteX882" fmla="*/ 5942958 w 7467600"/>
              <a:gd name="connsiteY882" fmla="*/ 2077708 h 6858000"/>
              <a:gd name="connsiteX883" fmla="*/ 5921559 w 7467600"/>
              <a:gd name="connsiteY883" fmla="*/ 2378596 h 6858000"/>
              <a:gd name="connsiteX884" fmla="*/ 5817651 w 7467600"/>
              <a:gd name="connsiteY884" fmla="*/ 3023919 h 6858000"/>
              <a:gd name="connsiteX885" fmla="*/ 5729634 w 7467600"/>
              <a:gd name="connsiteY885" fmla="*/ 3051849 h 6858000"/>
              <a:gd name="connsiteX886" fmla="*/ 5611018 w 7467600"/>
              <a:gd name="connsiteY886" fmla="*/ 2316769 h 6858000"/>
              <a:gd name="connsiteX887" fmla="*/ 5687608 w 7467600"/>
              <a:gd name="connsiteY887" fmla="*/ 2039972 h 6858000"/>
              <a:gd name="connsiteX888" fmla="*/ 5657554 w 7467600"/>
              <a:gd name="connsiteY888" fmla="*/ 1576445 h 6858000"/>
              <a:gd name="connsiteX889" fmla="*/ 5150475 w 7467600"/>
              <a:gd name="connsiteY889" fmla="*/ 1274012 h 6858000"/>
              <a:gd name="connsiteX890" fmla="*/ 5349142 w 7467600"/>
              <a:gd name="connsiteY890" fmla="*/ 2204405 h 6858000"/>
              <a:gd name="connsiteX891" fmla="*/ 5262214 w 7467600"/>
              <a:gd name="connsiteY891" fmla="*/ 2233836 h 6858000"/>
              <a:gd name="connsiteX892" fmla="*/ 4981539 w 7467600"/>
              <a:gd name="connsiteY892" fmla="*/ 1542201 h 6858000"/>
              <a:gd name="connsiteX893" fmla="*/ 4958461 w 7467600"/>
              <a:gd name="connsiteY893" fmla="*/ 1136957 h 6858000"/>
              <a:gd name="connsiteX894" fmla="*/ 4655015 w 7467600"/>
              <a:gd name="connsiteY894" fmla="*/ 891426 h 6858000"/>
              <a:gd name="connsiteX895" fmla="*/ 4348002 w 7467600"/>
              <a:gd name="connsiteY895" fmla="*/ 2205895 h 6858000"/>
              <a:gd name="connsiteX896" fmla="*/ 4262250 w 7467600"/>
              <a:gd name="connsiteY896" fmla="*/ 2219972 h 6858000"/>
              <a:gd name="connsiteX897" fmla="*/ 4550611 w 7467600"/>
              <a:gd name="connsiteY897" fmla="*/ 817540 h 6858000"/>
              <a:gd name="connsiteX898" fmla="*/ 4564418 w 7467600"/>
              <a:gd name="connsiteY898" fmla="*/ 808293 h 6858000"/>
              <a:gd name="connsiteX899" fmla="*/ 4266388 w 7467600"/>
              <a:gd name="connsiteY899" fmla="*/ 500083 h 6858000"/>
              <a:gd name="connsiteX900" fmla="*/ 4032842 w 7467600"/>
              <a:gd name="connsiteY900" fmla="*/ 211809 h 6858000"/>
              <a:gd name="connsiteX901" fmla="*/ 3882765 w 7467600"/>
              <a:gd name="connsiteY901" fmla="*/ 0 h 6858000"/>
              <a:gd name="connsiteX902" fmla="*/ 3721337 w 7467600"/>
              <a:gd name="connsiteY902" fmla="*/ 0 h 6858000"/>
              <a:gd name="connsiteX903" fmla="*/ 3797544 w 7467600"/>
              <a:gd name="connsiteY903" fmla="*/ 0 h 6858000"/>
              <a:gd name="connsiteX904" fmla="*/ 3775734 w 7467600"/>
              <a:gd name="connsiteY904" fmla="*/ 95131 h 6858000"/>
              <a:gd name="connsiteX905" fmla="*/ 3724807 w 7467600"/>
              <a:gd name="connsiteY905" fmla="*/ 272257 h 6858000"/>
              <a:gd name="connsiteX906" fmla="*/ 3726844 w 7467600"/>
              <a:gd name="connsiteY906" fmla="*/ 282988 h 6858000"/>
              <a:gd name="connsiteX907" fmla="*/ 3742664 w 7467600"/>
              <a:gd name="connsiteY907" fmla="*/ 279918 h 6858000"/>
              <a:gd name="connsiteX908" fmla="*/ 4103910 w 7467600"/>
              <a:gd name="connsiteY908" fmla="*/ 1161917 h 6858000"/>
              <a:gd name="connsiteX909" fmla="*/ 4020269 w 7467600"/>
              <a:gd name="connsiteY909" fmla="*/ 1200406 h 6858000"/>
              <a:gd name="connsiteX910" fmla="*/ 3674882 w 7467600"/>
              <a:gd name="connsiteY910" fmla="*/ 488524 h 6858000"/>
              <a:gd name="connsiteX911" fmla="*/ 3132682 w 7467600"/>
              <a:gd name="connsiteY911" fmla="*/ 1072284 h 6858000"/>
              <a:gd name="connsiteX912" fmla="*/ 2716346 w 7467600"/>
              <a:gd name="connsiteY912" fmla="*/ 1276376 h 6858000"/>
              <a:gd name="connsiteX913" fmla="*/ 2716772 w 7467600"/>
              <a:gd name="connsiteY913" fmla="*/ 1255462 h 6858000"/>
              <a:gd name="connsiteX914" fmla="*/ 3471096 w 7467600"/>
              <a:gd name="connsiteY914" fmla="*/ 437072 h 6858000"/>
              <a:gd name="connsiteX915" fmla="*/ 3639057 w 7467600"/>
              <a:gd name="connsiteY915" fmla="*/ 286334 h 6858000"/>
              <a:gd name="connsiteX916" fmla="*/ 3640309 w 7467600"/>
              <a:gd name="connsiteY916" fmla="*/ 284664 h 6858000"/>
              <a:gd name="connsiteX917" fmla="*/ 3646022 w 7467600"/>
              <a:gd name="connsiteY917" fmla="*/ 276711 h 6858000"/>
              <a:gd name="connsiteX918" fmla="*/ 3707943 w 7467600"/>
              <a:gd name="connsiteY918" fmla="*/ 65958 h 6858000"/>
              <a:gd name="connsiteX919" fmla="*/ 3721337 w 7467600"/>
              <a:gd name="connsiteY919" fmla="*/ 0 h 6858000"/>
              <a:gd name="connsiteX920" fmla="*/ 2867960 w 7467600"/>
              <a:gd name="connsiteY920" fmla="*/ 0 h 6858000"/>
              <a:gd name="connsiteX921" fmla="*/ 2926351 w 7467600"/>
              <a:gd name="connsiteY921" fmla="*/ 0 h 6858000"/>
              <a:gd name="connsiteX922" fmla="*/ 2902823 w 7467600"/>
              <a:gd name="connsiteY922" fmla="*/ 262929 h 6858000"/>
              <a:gd name="connsiteX923" fmla="*/ 2940663 w 7467600"/>
              <a:gd name="connsiteY923" fmla="*/ 140884 h 6858000"/>
              <a:gd name="connsiteX924" fmla="*/ 2947039 w 7467600"/>
              <a:gd name="connsiteY924" fmla="*/ 122524 h 6858000"/>
              <a:gd name="connsiteX925" fmla="*/ 2984316 w 7467600"/>
              <a:gd name="connsiteY925" fmla="*/ 0 h 6858000"/>
              <a:gd name="connsiteX926" fmla="*/ 3016114 w 7467600"/>
              <a:gd name="connsiteY926" fmla="*/ 0 h 6858000"/>
              <a:gd name="connsiteX927" fmla="*/ 2979949 w 7467600"/>
              <a:gd name="connsiteY927" fmla="*/ 119274 h 6858000"/>
              <a:gd name="connsiteX928" fmla="*/ 3023879 w 7467600"/>
              <a:gd name="connsiteY928" fmla="*/ 0 h 6858000"/>
              <a:gd name="connsiteX929" fmla="*/ 3105400 w 7467600"/>
              <a:gd name="connsiteY929" fmla="*/ 0 h 6858000"/>
              <a:gd name="connsiteX930" fmla="*/ 3094669 w 7467600"/>
              <a:gd name="connsiteY930" fmla="*/ 30308 h 6858000"/>
              <a:gd name="connsiteX931" fmla="*/ 2901945 w 7467600"/>
              <a:gd name="connsiteY931" fmla="*/ 466538 h 6858000"/>
              <a:gd name="connsiteX932" fmla="*/ 2815209 w 7467600"/>
              <a:gd name="connsiteY932" fmla="*/ 497361 h 6858000"/>
              <a:gd name="connsiteX933" fmla="*/ 2844845 w 7467600"/>
              <a:gd name="connsiteY933" fmla="*/ 127638 h 6858000"/>
              <a:gd name="connsiteX934" fmla="*/ 2867960 w 7467600"/>
              <a:gd name="connsiteY934" fmla="*/ 0 h 6858000"/>
              <a:gd name="connsiteX935" fmla="*/ 1057230 w 7467600"/>
              <a:gd name="connsiteY935" fmla="*/ 0 h 6858000"/>
              <a:gd name="connsiteX936" fmla="*/ 1111003 w 7467600"/>
              <a:gd name="connsiteY936" fmla="*/ 0 h 6858000"/>
              <a:gd name="connsiteX937" fmla="*/ 1125553 w 7467600"/>
              <a:gd name="connsiteY937" fmla="*/ 52588 h 6858000"/>
              <a:gd name="connsiteX938" fmla="*/ 1304276 w 7467600"/>
              <a:gd name="connsiteY938" fmla="*/ 476275 h 6858000"/>
              <a:gd name="connsiteX939" fmla="*/ 1492066 w 7467600"/>
              <a:gd name="connsiteY939" fmla="*/ 886333 h 6858000"/>
              <a:gd name="connsiteX940" fmla="*/ 1423698 w 7467600"/>
              <a:gd name="connsiteY940" fmla="*/ 710817 h 6858000"/>
              <a:gd name="connsiteX941" fmla="*/ 1357609 w 7467600"/>
              <a:gd name="connsiteY941" fmla="*/ 532892 h 6858000"/>
              <a:gd name="connsiteX942" fmla="*/ 1309550 w 7467600"/>
              <a:gd name="connsiteY942" fmla="*/ 374031 h 6858000"/>
              <a:gd name="connsiteX943" fmla="*/ 1193673 w 7467600"/>
              <a:gd name="connsiteY943" fmla="*/ 49533 h 6858000"/>
              <a:gd name="connsiteX944" fmla="*/ 1164391 w 7467600"/>
              <a:gd name="connsiteY944" fmla="*/ 0 h 6858000"/>
              <a:gd name="connsiteX945" fmla="*/ 1200666 w 7467600"/>
              <a:gd name="connsiteY945" fmla="*/ 0 h 6858000"/>
              <a:gd name="connsiteX946" fmla="*/ 1223408 w 7467600"/>
              <a:gd name="connsiteY946" fmla="*/ 38996 h 6858000"/>
              <a:gd name="connsiteX947" fmla="*/ 1339635 w 7467600"/>
              <a:gd name="connsiteY947" fmla="*/ 365517 h 6858000"/>
              <a:gd name="connsiteX948" fmla="*/ 1387469 w 7467600"/>
              <a:gd name="connsiteY948" fmla="*/ 523079 h 6858000"/>
              <a:gd name="connsiteX949" fmla="*/ 1452685 w 7467600"/>
              <a:gd name="connsiteY949" fmla="*/ 699806 h 6858000"/>
              <a:gd name="connsiteX950" fmla="*/ 1492092 w 7467600"/>
              <a:gd name="connsiteY950" fmla="*/ 800424 h 6858000"/>
              <a:gd name="connsiteX951" fmla="*/ 1455302 w 7467600"/>
              <a:gd name="connsiteY951" fmla="*/ 632913 h 6858000"/>
              <a:gd name="connsiteX952" fmla="*/ 1222336 w 7467600"/>
              <a:gd name="connsiteY952" fmla="*/ 9480 h 6858000"/>
              <a:gd name="connsiteX953" fmla="*/ 1214634 w 7467600"/>
              <a:gd name="connsiteY953" fmla="*/ 0 h 6858000"/>
              <a:gd name="connsiteX954" fmla="*/ 1289827 w 7467600"/>
              <a:gd name="connsiteY954" fmla="*/ 0 h 6858000"/>
              <a:gd name="connsiteX955" fmla="*/ 1321076 w 7467600"/>
              <a:gd name="connsiteY955" fmla="*/ 59722 h 6858000"/>
              <a:gd name="connsiteX956" fmla="*/ 1512579 w 7467600"/>
              <a:gd name="connsiteY956" fmla="*/ 626441 h 6858000"/>
              <a:gd name="connsiteX957" fmla="*/ 1506076 w 7467600"/>
              <a:gd name="connsiteY957" fmla="*/ 1089289 h 6858000"/>
              <a:gd name="connsiteX958" fmla="*/ 1486346 w 7467600"/>
              <a:gd name="connsiteY958" fmla="*/ 1079919 h 6858000"/>
              <a:gd name="connsiteX959" fmla="*/ 1070511 w 7467600"/>
              <a:gd name="connsiteY959" fmla="*/ 48609 h 6858000"/>
              <a:gd name="connsiteX960" fmla="*/ 1057230 w 7467600"/>
              <a:gd name="connsiteY960" fmla="*/ 0 h 6858000"/>
              <a:gd name="connsiteX961" fmla="*/ 43151 w 7467600"/>
              <a:gd name="connsiteY961" fmla="*/ 0 h 6858000"/>
              <a:gd name="connsiteX962" fmla="*/ 95283 w 7467600"/>
              <a:gd name="connsiteY962" fmla="*/ 0 h 6858000"/>
              <a:gd name="connsiteX963" fmla="*/ 300708 w 7467600"/>
              <a:gd name="connsiteY963" fmla="*/ 154571 h 6858000"/>
              <a:gd name="connsiteX964" fmla="*/ 530414 w 7467600"/>
              <a:gd name="connsiteY964" fmla="*/ 354673 h 6858000"/>
              <a:gd name="connsiteX965" fmla="*/ 333785 w 7467600"/>
              <a:gd name="connsiteY965" fmla="*/ 161564 h 6858000"/>
              <a:gd name="connsiteX966" fmla="*/ 147005 w 7467600"/>
              <a:gd name="connsiteY966" fmla="*/ 0 h 6858000"/>
              <a:gd name="connsiteX967" fmla="*/ 272509 w 7467600"/>
              <a:gd name="connsiteY967" fmla="*/ 0 h 6858000"/>
              <a:gd name="connsiteX968" fmla="*/ 326276 w 7467600"/>
              <a:gd name="connsiteY968" fmla="*/ 45847 h 6858000"/>
              <a:gd name="connsiteX969" fmla="*/ 823759 w 7467600"/>
              <a:gd name="connsiteY969" fmla="*/ 574145 h 6858000"/>
              <a:gd name="connsiteX970" fmla="*/ 811254 w 7467600"/>
              <a:gd name="connsiteY970" fmla="*/ 665546 h 6858000"/>
              <a:gd name="connsiteX971" fmla="*/ 154042 w 7467600"/>
              <a:gd name="connsiteY971" fmla="*/ 261522 h 6858000"/>
              <a:gd name="connsiteX972" fmla="*/ 13550 w 7467600"/>
              <a:gd name="connsiteY972" fmla="*/ 158423 h 6858000"/>
              <a:gd name="connsiteX973" fmla="*/ 0 w 7467600"/>
              <a:gd name="connsiteY973" fmla="*/ 146618 h 6858000"/>
              <a:gd name="connsiteX974" fmla="*/ 0 w 7467600"/>
              <a:gd name="connsiteY974" fmla="*/ 59161 h 6858000"/>
              <a:gd name="connsiteX975" fmla="*/ 45427 w 7467600"/>
              <a:gd name="connsiteY975" fmla="*/ 101078 h 6858000"/>
              <a:gd name="connsiteX976" fmla="*/ 630103 w 7467600"/>
              <a:gd name="connsiteY976" fmla="*/ 485885 h 6858000"/>
              <a:gd name="connsiteX977" fmla="*/ 532040 w 7467600"/>
              <a:gd name="connsiteY977" fmla="*/ 399359 h 6858000"/>
              <a:gd name="connsiteX978" fmla="*/ 517618 w 7467600"/>
              <a:gd name="connsiteY978" fmla="*/ 385726 h 6858000"/>
              <a:gd name="connsiteX979" fmla="*/ 285074 w 7467600"/>
              <a:gd name="connsiteY979" fmla="*/ 182755 h 6858000"/>
              <a:gd name="connsiteX980" fmla="*/ 43151 w 7467600"/>
              <a:gd name="connsiteY980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1019354 w 7467600"/>
              <a:gd name="connsiteY22" fmla="*/ 6315006 h 6858000"/>
              <a:gd name="connsiteX23" fmla="*/ 441046 w 7467600"/>
              <a:gd name="connsiteY23" fmla="*/ 6691153 h 6858000"/>
              <a:gd name="connsiteX24" fmla="*/ 1019354 w 7467600"/>
              <a:gd name="connsiteY24" fmla="*/ 6315006 h 6858000"/>
              <a:gd name="connsiteX25" fmla="*/ 991680 w 7467600"/>
              <a:gd name="connsiteY25" fmla="*/ 6298413 h 6858000"/>
              <a:gd name="connsiteX26" fmla="*/ 409060 w 7467600"/>
              <a:gd name="connsiteY26" fmla="*/ 6671470 h 6858000"/>
              <a:gd name="connsiteX27" fmla="*/ 991680 w 7467600"/>
              <a:gd name="connsiteY27" fmla="*/ 6298413 h 6858000"/>
              <a:gd name="connsiteX28" fmla="*/ 103333 w 7467600"/>
              <a:gd name="connsiteY28" fmla="*/ 5699602 h 6858000"/>
              <a:gd name="connsiteX29" fmla="*/ 233938 w 7467600"/>
              <a:gd name="connsiteY29" fmla="*/ 5809416 h 6858000"/>
              <a:gd name="connsiteX30" fmla="*/ 883580 w 7467600"/>
              <a:gd name="connsiteY30" fmla="*/ 6180710 h 6858000"/>
              <a:gd name="connsiteX31" fmla="*/ 487337 w 7467600"/>
              <a:gd name="connsiteY31" fmla="*/ 5950182 h 6858000"/>
              <a:gd name="connsiteX32" fmla="*/ 354051 w 7467600"/>
              <a:gd name="connsiteY32" fmla="*/ 5854912 h 6858000"/>
              <a:gd name="connsiteX33" fmla="*/ 195436 w 7467600"/>
              <a:gd name="connsiteY33" fmla="*/ 5755068 h 6858000"/>
              <a:gd name="connsiteX34" fmla="*/ 103333 w 7467600"/>
              <a:gd name="connsiteY34" fmla="*/ 5699602 h 6858000"/>
              <a:gd name="connsiteX35" fmla="*/ 5539432 w 7467600"/>
              <a:gd name="connsiteY35" fmla="*/ 5642928 h 6858000"/>
              <a:gd name="connsiteX36" fmla="*/ 5555462 w 7467600"/>
              <a:gd name="connsiteY36" fmla="*/ 5694454 h 6858000"/>
              <a:gd name="connsiteX37" fmla="*/ 5828270 w 7467600"/>
              <a:gd name="connsiteY37" fmla="*/ 6320663 h 6858000"/>
              <a:gd name="connsiteX38" fmla="*/ 5947416 w 7467600"/>
              <a:gd name="connsiteY38" fmla="*/ 6574846 h 6858000"/>
              <a:gd name="connsiteX39" fmla="*/ 5539432 w 7467600"/>
              <a:gd name="connsiteY39" fmla="*/ 5642928 h 6858000"/>
              <a:gd name="connsiteX40" fmla="*/ 51253 w 7467600"/>
              <a:gd name="connsiteY40" fmla="*/ 5631825 h 6858000"/>
              <a:gd name="connsiteX41" fmla="*/ 211622 w 7467600"/>
              <a:gd name="connsiteY41" fmla="*/ 5728803 h 6858000"/>
              <a:gd name="connsiteX42" fmla="*/ 371652 w 7467600"/>
              <a:gd name="connsiteY42" fmla="*/ 5829062 h 6858000"/>
              <a:gd name="connsiteX43" fmla="*/ 505903 w 7467600"/>
              <a:gd name="connsiteY43" fmla="*/ 5925221 h 6858000"/>
              <a:gd name="connsiteX44" fmla="*/ 899240 w 7467600"/>
              <a:gd name="connsiteY44" fmla="*/ 6153068 h 6858000"/>
              <a:gd name="connsiteX45" fmla="*/ 988114 w 7467600"/>
              <a:gd name="connsiteY45" fmla="*/ 6174204 h 6858000"/>
              <a:gd name="connsiteX46" fmla="*/ 845971 w 7467600"/>
              <a:gd name="connsiteY46" fmla="*/ 6067177 h 6858000"/>
              <a:gd name="connsiteX47" fmla="*/ 448057 w 7467600"/>
              <a:gd name="connsiteY47" fmla="*/ 5841376 h 6858000"/>
              <a:gd name="connsiteX48" fmla="*/ 51253 w 7467600"/>
              <a:gd name="connsiteY48" fmla="*/ 5631825 h 6858000"/>
              <a:gd name="connsiteX49" fmla="*/ 2606687 w 7467600"/>
              <a:gd name="connsiteY49" fmla="*/ 5630718 h 6858000"/>
              <a:gd name="connsiteX50" fmla="*/ 2645658 w 7467600"/>
              <a:gd name="connsiteY50" fmla="*/ 6640259 h 6858000"/>
              <a:gd name="connsiteX51" fmla="*/ 2606687 w 7467600"/>
              <a:gd name="connsiteY51" fmla="*/ 5630718 h 6858000"/>
              <a:gd name="connsiteX52" fmla="*/ 3642057 w 7467600"/>
              <a:gd name="connsiteY52" fmla="*/ 5573487 h 6858000"/>
              <a:gd name="connsiteX53" fmla="*/ 3632981 w 7467600"/>
              <a:gd name="connsiteY53" fmla="*/ 5579437 h 6858000"/>
              <a:gd name="connsiteX54" fmla="*/ 3382436 w 7467600"/>
              <a:gd name="connsiteY54" fmla="*/ 5952726 h 6858000"/>
              <a:gd name="connsiteX55" fmla="*/ 3191929 w 7467600"/>
              <a:gd name="connsiteY55" fmla="*/ 6662669 h 6858000"/>
              <a:gd name="connsiteX56" fmla="*/ 3369898 w 7467600"/>
              <a:gd name="connsiteY56" fmla="*/ 6081771 h 6858000"/>
              <a:gd name="connsiteX57" fmla="*/ 3642057 w 7467600"/>
              <a:gd name="connsiteY57" fmla="*/ 5573487 h 6858000"/>
              <a:gd name="connsiteX58" fmla="*/ 2650666 w 7467600"/>
              <a:gd name="connsiteY58" fmla="*/ 5530686 h 6858000"/>
              <a:gd name="connsiteX59" fmla="*/ 2650249 w 7467600"/>
              <a:gd name="connsiteY59" fmla="*/ 5532101 h 6858000"/>
              <a:gd name="connsiteX60" fmla="*/ 2663808 w 7467600"/>
              <a:gd name="connsiteY60" fmla="*/ 6535215 h 6858000"/>
              <a:gd name="connsiteX61" fmla="*/ 2665418 w 7467600"/>
              <a:gd name="connsiteY61" fmla="*/ 6132756 h 6858000"/>
              <a:gd name="connsiteX62" fmla="*/ 2650666 w 7467600"/>
              <a:gd name="connsiteY62" fmla="*/ 5530686 h 6858000"/>
              <a:gd name="connsiteX63" fmla="*/ 2680277 w 7467600"/>
              <a:gd name="connsiteY63" fmla="*/ 5479204 h 6858000"/>
              <a:gd name="connsiteX64" fmla="*/ 2678972 w 7467600"/>
              <a:gd name="connsiteY64" fmla="*/ 5481582 h 6858000"/>
              <a:gd name="connsiteX65" fmla="*/ 2696666 w 7467600"/>
              <a:gd name="connsiteY65" fmla="*/ 6133836 h 6858000"/>
              <a:gd name="connsiteX66" fmla="*/ 2695769 w 7467600"/>
              <a:gd name="connsiteY66" fmla="*/ 6390955 h 6858000"/>
              <a:gd name="connsiteX67" fmla="*/ 2739893 w 7467600"/>
              <a:gd name="connsiteY67" fmla="*/ 6108357 h 6858000"/>
              <a:gd name="connsiteX68" fmla="*/ 2680277 w 7467600"/>
              <a:gd name="connsiteY68" fmla="*/ 5479204 h 6858000"/>
              <a:gd name="connsiteX69" fmla="*/ 1132195 w 7467600"/>
              <a:gd name="connsiteY69" fmla="*/ 5467980 h 6858000"/>
              <a:gd name="connsiteX70" fmla="*/ 1679056 w 7467600"/>
              <a:gd name="connsiteY70" fmla="*/ 5516907 h 6858000"/>
              <a:gd name="connsiteX71" fmla="*/ 2128648 w 7467600"/>
              <a:gd name="connsiteY71" fmla="*/ 5474249 h 6858000"/>
              <a:gd name="connsiteX72" fmla="*/ 1825619 w 7467600"/>
              <a:gd name="connsiteY72" fmla="*/ 5478447 h 6858000"/>
              <a:gd name="connsiteX73" fmla="*/ 1737798 w 7467600"/>
              <a:gd name="connsiteY73" fmla="*/ 5483353 h 6858000"/>
              <a:gd name="connsiteX74" fmla="*/ 1132195 w 7467600"/>
              <a:gd name="connsiteY74" fmla="*/ 5467980 h 6858000"/>
              <a:gd name="connsiteX75" fmla="*/ 6844835 w 7467600"/>
              <a:gd name="connsiteY75" fmla="*/ 5424988 h 6858000"/>
              <a:gd name="connsiteX76" fmla="*/ 6879594 w 7467600"/>
              <a:gd name="connsiteY76" fmla="*/ 5424547 h 6858000"/>
              <a:gd name="connsiteX77" fmla="*/ 7379510 w 7467600"/>
              <a:gd name="connsiteY77" fmla="*/ 5755454 h 6858000"/>
              <a:gd name="connsiteX78" fmla="*/ 7467600 w 7467600"/>
              <a:gd name="connsiteY78" fmla="*/ 5845526 h 6858000"/>
              <a:gd name="connsiteX79" fmla="*/ 7467600 w 7467600"/>
              <a:gd name="connsiteY79" fmla="*/ 5925131 h 6858000"/>
              <a:gd name="connsiteX80" fmla="*/ 7271900 w 7467600"/>
              <a:gd name="connsiteY80" fmla="*/ 5734551 h 6858000"/>
              <a:gd name="connsiteX81" fmla="*/ 7015907 w 7467600"/>
              <a:gd name="connsiteY81" fmla="*/ 5541548 h 6858000"/>
              <a:gd name="connsiteX82" fmla="*/ 7259646 w 7467600"/>
              <a:gd name="connsiteY82" fmla="*/ 5765985 h 6858000"/>
              <a:gd name="connsiteX83" fmla="*/ 7467600 w 7467600"/>
              <a:gd name="connsiteY83" fmla="*/ 5971257 h 6858000"/>
              <a:gd name="connsiteX84" fmla="*/ 7467600 w 7467600"/>
              <a:gd name="connsiteY84" fmla="*/ 6012219 h 6858000"/>
              <a:gd name="connsiteX85" fmla="*/ 7240170 w 7467600"/>
              <a:gd name="connsiteY85" fmla="*/ 5787985 h 6858000"/>
              <a:gd name="connsiteX86" fmla="*/ 6946849 w 7467600"/>
              <a:gd name="connsiteY86" fmla="*/ 5523271 h 6858000"/>
              <a:gd name="connsiteX87" fmla="*/ 6946972 w 7467600"/>
              <a:gd name="connsiteY87" fmla="*/ 5526491 h 6858000"/>
              <a:gd name="connsiteX88" fmla="*/ 7105827 w 7467600"/>
              <a:gd name="connsiteY88" fmla="*/ 5718700 h 6858000"/>
              <a:gd name="connsiteX89" fmla="*/ 7356878 w 7467600"/>
              <a:gd name="connsiteY89" fmla="*/ 5981332 h 6858000"/>
              <a:gd name="connsiteX90" fmla="*/ 7467600 w 7467600"/>
              <a:gd name="connsiteY90" fmla="*/ 6117703 h 6858000"/>
              <a:gd name="connsiteX91" fmla="*/ 7467600 w 7467600"/>
              <a:gd name="connsiteY91" fmla="*/ 6163634 h 6858000"/>
              <a:gd name="connsiteX92" fmla="*/ 7403637 w 7467600"/>
              <a:gd name="connsiteY92" fmla="*/ 6083957 h 6858000"/>
              <a:gd name="connsiteX93" fmla="*/ 7254615 w 7467600"/>
              <a:gd name="connsiteY93" fmla="*/ 5911918 h 6858000"/>
              <a:gd name="connsiteX94" fmla="*/ 7312589 w 7467600"/>
              <a:gd name="connsiteY94" fmla="*/ 5982309 h 6858000"/>
              <a:gd name="connsiteX95" fmla="*/ 7448321 w 7467600"/>
              <a:gd name="connsiteY95" fmla="*/ 6190991 h 6858000"/>
              <a:gd name="connsiteX96" fmla="*/ 7467600 w 7467600"/>
              <a:gd name="connsiteY96" fmla="*/ 6221686 h 6858000"/>
              <a:gd name="connsiteX97" fmla="*/ 7467600 w 7467600"/>
              <a:gd name="connsiteY97" fmla="*/ 6334256 h 6858000"/>
              <a:gd name="connsiteX98" fmla="*/ 7454976 w 7467600"/>
              <a:gd name="connsiteY98" fmla="*/ 6318297 h 6858000"/>
              <a:gd name="connsiteX99" fmla="*/ 7042773 w 7467600"/>
              <a:gd name="connsiteY99" fmla="*/ 5734011 h 6858000"/>
              <a:gd name="connsiteX100" fmla="*/ 6844835 w 7467600"/>
              <a:gd name="connsiteY100" fmla="*/ 5424988 h 6858000"/>
              <a:gd name="connsiteX101" fmla="*/ 1456157 w 7467600"/>
              <a:gd name="connsiteY101" fmla="*/ 5371404 h 6858000"/>
              <a:gd name="connsiteX102" fmla="*/ 1244432 w 7467600"/>
              <a:gd name="connsiteY102" fmla="*/ 5385601 h 6858000"/>
              <a:gd name="connsiteX103" fmla="*/ 973990 w 7467600"/>
              <a:gd name="connsiteY103" fmla="*/ 5424940 h 6858000"/>
              <a:gd name="connsiteX104" fmla="*/ 1103809 w 7467600"/>
              <a:gd name="connsiteY104" fmla="*/ 5433720 h 6858000"/>
              <a:gd name="connsiteX105" fmla="*/ 1123454 w 7467600"/>
              <a:gd name="connsiteY105" fmla="*/ 5435727 h 6858000"/>
              <a:gd name="connsiteX106" fmla="*/ 1737017 w 7467600"/>
              <a:gd name="connsiteY106" fmla="*/ 5452183 h 6858000"/>
              <a:gd name="connsiteX107" fmla="*/ 1824397 w 7467600"/>
              <a:gd name="connsiteY107" fmla="*/ 5447757 h 6858000"/>
              <a:gd name="connsiteX108" fmla="*/ 2070059 w 7467600"/>
              <a:gd name="connsiteY108" fmla="*/ 5441660 h 6858000"/>
              <a:gd name="connsiteX109" fmla="*/ 1456157 w 7467600"/>
              <a:gd name="connsiteY109" fmla="*/ 5371404 h 6858000"/>
              <a:gd name="connsiteX110" fmla="*/ 4988186 w 7467600"/>
              <a:gd name="connsiteY110" fmla="*/ 5216467 h 6858000"/>
              <a:gd name="connsiteX111" fmla="*/ 4777334 w 7467600"/>
              <a:gd name="connsiteY111" fmla="*/ 5406072 h 6858000"/>
              <a:gd name="connsiteX112" fmla="*/ 4718341 w 7467600"/>
              <a:gd name="connsiteY112" fmla="*/ 5468043 h 6858000"/>
              <a:gd name="connsiteX113" fmla="*/ 4604655 w 7467600"/>
              <a:gd name="connsiteY113" fmla="*/ 5583434 h 6858000"/>
              <a:gd name="connsiteX114" fmla="*/ 4565074 w 7467600"/>
              <a:gd name="connsiteY114" fmla="*/ 5618550 h 6858000"/>
              <a:gd name="connsiteX115" fmla="*/ 4988186 w 7467600"/>
              <a:gd name="connsiteY115" fmla="*/ 5216467 h 6858000"/>
              <a:gd name="connsiteX116" fmla="*/ 4978032 w 7467600"/>
              <a:gd name="connsiteY116" fmla="*/ 5183809 h 6858000"/>
              <a:gd name="connsiteX117" fmla="*/ 4463413 w 7467600"/>
              <a:gd name="connsiteY117" fmla="*/ 5615162 h 6858000"/>
              <a:gd name="connsiteX118" fmla="*/ 4358134 w 7467600"/>
              <a:gd name="connsiteY118" fmla="*/ 5742791 h 6858000"/>
              <a:gd name="connsiteX119" fmla="*/ 4376219 w 7467600"/>
              <a:gd name="connsiteY119" fmla="*/ 5729027 h 6858000"/>
              <a:gd name="connsiteX120" fmla="*/ 4582340 w 7467600"/>
              <a:gd name="connsiteY120" fmla="*/ 5561037 h 6858000"/>
              <a:gd name="connsiteX121" fmla="*/ 4694684 w 7467600"/>
              <a:gd name="connsiteY121" fmla="*/ 5447098 h 6858000"/>
              <a:gd name="connsiteX122" fmla="*/ 4754123 w 7467600"/>
              <a:gd name="connsiteY122" fmla="*/ 5384643 h 6858000"/>
              <a:gd name="connsiteX123" fmla="*/ 4978032 w 7467600"/>
              <a:gd name="connsiteY123" fmla="*/ 5183809 h 6858000"/>
              <a:gd name="connsiteX124" fmla="*/ 1903353 w 7467600"/>
              <a:gd name="connsiteY124" fmla="*/ 5044827 h 6858000"/>
              <a:gd name="connsiteX125" fmla="*/ 1936931 w 7467600"/>
              <a:gd name="connsiteY125" fmla="*/ 5093954 h 6858000"/>
              <a:gd name="connsiteX126" fmla="*/ 2195868 w 7467600"/>
              <a:gd name="connsiteY126" fmla="*/ 5396574 h 6858000"/>
              <a:gd name="connsiteX127" fmla="*/ 2088852 w 7467600"/>
              <a:gd name="connsiteY127" fmla="*/ 5166123 h 6858000"/>
              <a:gd name="connsiteX128" fmla="*/ 1958241 w 7467600"/>
              <a:gd name="connsiteY128" fmla="*/ 5067955 h 6858000"/>
              <a:gd name="connsiteX129" fmla="*/ 1903353 w 7467600"/>
              <a:gd name="connsiteY129" fmla="*/ 5044827 h 6858000"/>
              <a:gd name="connsiteX130" fmla="*/ 1979378 w 7467600"/>
              <a:gd name="connsiteY130" fmla="*/ 4769504 h 6858000"/>
              <a:gd name="connsiteX131" fmla="*/ 2882120 w 7467600"/>
              <a:gd name="connsiteY131" fmla="*/ 5064547 h 6858000"/>
              <a:gd name="connsiteX132" fmla="*/ 2793103 w 7467600"/>
              <a:gd name="connsiteY132" fmla="*/ 5039699 h 6858000"/>
              <a:gd name="connsiteX133" fmla="*/ 2770041 w 7467600"/>
              <a:gd name="connsiteY133" fmla="*/ 5033634 h 6858000"/>
              <a:gd name="connsiteX134" fmla="*/ 1979378 w 7467600"/>
              <a:gd name="connsiteY134" fmla="*/ 4769504 h 6858000"/>
              <a:gd name="connsiteX135" fmla="*/ 1927410 w 7467600"/>
              <a:gd name="connsiteY135" fmla="*/ 4716164 h 6858000"/>
              <a:gd name="connsiteX136" fmla="*/ 1959587 w 7467600"/>
              <a:gd name="connsiteY136" fmla="*/ 4728849 h 6858000"/>
              <a:gd name="connsiteX137" fmla="*/ 2777707 w 7467600"/>
              <a:gd name="connsiteY137" fmla="*/ 5003991 h 6858000"/>
              <a:gd name="connsiteX138" fmla="*/ 2800768 w 7467600"/>
              <a:gd name="connsiteY138" fmla="*/ 5010056 h 6858000"/>
              <a:gd name="connsiteX139" fmla="*/ 2879408 w 7467600"/>
              <a:gd name="connsiteY139" fmla="*/ 5031590 h 6858000"/>
              <a:gd name="connsiteX140" fmla="*/ 2862295 w 7467600"/>
              <a:gd name="connsiteY140" fmla="*/ 5022958 h 6858000"/>
              <a:gd name="connsiteX141" fmla="*/ 2813343 w 7467600"/>
              <a:gd name="connsiteY141" fmla="*/ 4998369 h 6858000"/>
              <a:gd name="connsiteX142" fmla="*/ 2646245 w 7467600"/>
              <a:gd name="connsiteY142" fmla="*/ 4930999 h 6858000"/>
              <a:gd name="connsiteX143" fmla="*/ 1999243 w 7467600"/>
              <a:gd name="connsiteY143" fmla="*/ 4730524 h 6858000"/>
              <a:gd name="connsiteX144" fmla="*/ 1979527 w 7467600"/>
              <a:gd name="connsiteY144" fmla="*/ 4726651 h 6858000"/>
              <a:gd name="connsiteX145" fmla="*/ 1927410 w 7467600"/>
              <a:gd name="connsiteY145" fmla="*/ 4716164 h 6858000"/>
              <a:gd name="connsiteX146" fmla="*/ 1997014 w 7467600"/>
              <a:gd name="connsiteY146" fmla="*/ 4698007 h 6858000"/>
              <a:gd name="connsiteX147" fmla="*/ 2005458 w 7467600"/>
              <a:gd name="connsiteY147" fmla="*/ 4699540 h 6858000"/>
              <a:gd name="connsiteX148" fmla="*/ 2657186 w 7467600"/>
              <a:gd name="connsiteY148" fmla="*/ 4901687 h 6858000"/>
              <a:gd name="connsiteX149" fmla="*/ 2826662 w 7467600"/>
              <a:gd name="connsiteY149" fmla="*/ 4970362 h 6858000"/>
              <a:gd name="connsiteX150" fmla="*/ 2876100 w 7467600"/>
              <a:gd name="connsiteY150" fmla="*/ 4995397 h 6858000"/>
              <a:gd name="connsiteX151" fmla="*/ 3042600 w 7467600"/>
              <a:gd name="connsiteY151" fmla="*/ 5059532 h 6858000"/>
              <a:gd name="connsiteX152" fmla="*/ 1997014 w 7467600"/>
              <a:gd name="connsiteY152" fmla="*/ 4698007 h 6858000"/>
              <a:gd name="connsiteX153" fmla="*/ 2305292 w 7467600"/>
              <a:gd name="connsiteY153" fmla="*/ 4219492 h 6858000"/>
              <a:gd name="connsiteX154" fmla="*/ 3360922 w 7467600"/>
              <a:gd name="connsiteY154" fmla="*/ 4529373 h 6858000"/>
              <a:gd name="connsiteX155" fmla="*/ 3492420 w 7467600"/>
              <a:gd name="connsiteY155" fmla="*/ 4510145 h 6858000"/>
              <a:gd name="connsiteX156" fmla="*/ 3364086 w 7467600"/>
              <a:gd name="connsiteY156" fmla="*/ 4480340 h 6858000"/>
              <a:gd name="connsiteX157" fmla="*/ 3225818 w 7467600"/>
              <a:gd name="connsiteY157" fmla="*/ 4411822 h 6858000"/>
              <a:gd name="connsiteX158" fmla="*/ 3129696 w 7467600"/>
              <a:gd name="connsiteY158" fmla="*/ 4360704 h 6858000"/>
              <a:gd name="connsiteX159" fmla="*/ 2814545 w 7467600"/>
              <a:gd name="connsiteY159" fmla="*/ 4282955 h 6858000"/>
              <a:gd name="connsiteX160" fmla="*/ 2305292 w 7467600"/>
              <a:gd name="connsiteY160" fmla="*/ 4219492 h 6858000"/>
              <a:gd name="connsiteX161" fmla="*/ 2626982 w 7467600"/>
              <a:gd name="connsiteY161" fmla="*/ 4206450 h 6858000"/>
              <a:gd name="connsiteX162" fmla="*/ 2490617 w 7467600"/>
              <a:gd name="connsiteY162" fmla="*/ 4206951 h 6858000"/>
              <a:gd name="connsiteX163" fmla="*/ 2819869 w 7467600"/>
              <a:gd name="connsiteY163" fmla="*/ 4252936 h 6858000"/>
              <a:gd name="connsiteX164" fmla="*/ 3143018 w 7467600"/>
              <a:gd name="connsiteY164" fmla="*/ 4332698 h 6858000"/>
              <a:gd name="connsiteX165" fmla="*/ 3241520 w 7467600"/>
              <a:gd name="connsiteY165" fmla="*/ 4385112 h 6858000"/>
              <a:gd name="connsiteX166" fmla="*/ 3374575 w 7467600"/>
              <a:gd name="connsiteY166" fmla="*/ 4451517 h 6858000"/>
              <a:gd name="connsiteX167" fmla="*/ 3505221 w 7467600"/>
              <a:gd name="connsiteY167" fmla="*/ 4480757 h 6858000"/>
              <a:gd name="connsiteX168" fmla="*/ 2626982 w 7467600"/>
              <a:gd name="connsiteY168" fmla="*/ 4206450 h 6858000"/>
              <a:gd name="connsiteX169" fmla="*/ 1310106 w 7467600"/>
              <a:gd name="connsiteY169" fmla="*/ 3943217 h 6858000"/>
              <a:gd name="connsiteX170" fmla="*/ 854994 w 7467600"/>
              <a:gd name="connsiteY170" fmla="*/ 4399136 h 6858000"/>
              <a:gd name="connsiteX171" fmla="*/ 742462 w 7467600"/>
              <a:gd name="connsiteY171" fmla="*/ 4594648 h 6858000"/>
              <a:gd name="connsiteX172" fmla="*/ 820602 w 7467600"/>
              <a:gd name="connsiteY172" fmla="*/ 4485915 h 6858000"/>
              <a:gd name="connsiteX173" fmla="*/ 878295 w 7467600"/>
              <a:gd name="connsiteY173" fmla="*/ 4403594 h 6858000"/>
              <a:gd name="connsiteX174" fmla="*/ 1240607 w 7467600"/>
              <a:gd name="connsiteY174" fmla="*/ 4010401 h 6858000"/>
              <a:gd name="connsiteX175" fmla="*/ 1310106 w 7467600"/>
              <a:gd name="connsiteY175" fmla="*/ 3943217 h 6858000"/>
              <a:gd name="connsiteX176" fmla="*/ 1423113 w 7467600"/>
              <a:gd name="connsiteY176" fmla="*/ 3874565 h 6858000"/>
              <a:gd name="connsiteX177" fmla="*/ 1260565 w 7467600"/>
              <a:gd name="connsiteY177" fmla="*/ 4031982 h 6858000"/>
              <a:gd name="connsiteX178" fmla="*/ 901900 w 7467600"/>
              <a:gd name="connsiteY178" fmla="*/ 4421236 h 6858000"/>
              <a:gd name="connsiteX179" fmla="*/ 845044 w 7467600"/>
              <a:gd name="connsiteY179" fmla="*/ 4502436 h 6858000"/>
              <a:gd name="connsiteX180" fmla="*/ 685926 w 7467600"/>
              <a:gd name="connsiteY180" fmla="*/ 4703069 h 6858000"/>
              <a:gd name="connsiteX181" fmla="*/ 684248 w 7467600"/>
              <a:gd name="connsiteY181" fmla="*/ 4706721 h 6858000"/>
              <a:gd name="connsiteX182" fmla="*/ 1423113 w 7467600"/>
              <a:gd name="connsiteY182" fmla="*/ 3874565 h 6858000"/>
              <a:gd name="connsiteX183" fmla="*/ 3316479 w 7467600"/>
              <a:gd name="connsiteY183" fmla="*/ 3872136 h 6858000"/>
              <a:gd name="connsiteX184" fmla="*/ 3546806 w 7467600"/>
              <a:gd name="connsiteY184" fmla="*/ 4356139 h 6858000"/>
              <a:gd name="connsiteX185" fmla="*/ 3364433 w 7467600"/>
              <a:gd name="connsiteY185" fmla="*/ 3953121 h 6858000"/>
              <a:gd name="connsiteX186" fmla="*/ 3316479 w 7467600"/>
              <a:gd name="connsiteY186" fmla="*/ 3872136 h 6858000"/>
              <a:gd name="connsiteX187" fmla="*/ 3291335 w 7467600"/>
              <a:gd name="connsiteY187" fmla="*/ 3767420 h 6858000"/>
              <a:gd name="connsiteX188" fmla="*/ 3390805 w 7467600"/>
              <a:gd name="connsiteY188" fmla="*/ 3937163 h 6858000"/>
              <a:gd name="connsiteX189" fmla="*/ 3579062 w 7467600"/>
              <a:gd name="connsiteY189" fmla="*/ 4359040 h 6858000"/>
              <a:gd name="connsiteX190" fmla="*/ 3467355 w 7467600"/>
              <a:gd name="connsiteY190" fmla="*/ 3988130 h 6858000"/>
              <a:gd name="connsiteX191" fmla="*/ 3310753 w 7467600"/>
              <a:gd name="connsiteY191" fmla="*/ 3787140 h 6858000"/>
              <a:gd name="connsiteX192" fmla="*/ 3291335 w 7467600"/>
              <a:gd name="connsiteY192" fmla="*/ 3767420 h 6858000"/>
              <a:gd name="connsiteX193" fmla="*/ 1635889 w 7467600"/>
              <a:gd name="connsiteY193" fmla="*/ 3709494 h 6858000"/>
              <a:gd name="connsiteX194" fmla="*/ 1634800 w 7467600"/>
              <a:gd name="connsiteY194" fmla="*/ 3731111 h 6858000"/>
              <a:gd name="connsiteX195" fmla="*/ 1635889 w 7467600"/>
              <a:gd name="connsiteY195" fmla="*/ 3709494 h 6858000"/>
              <a:gd name="connsiteX196" fmla="*/ 1510397 w 7467600"/>
              <a:gd name="connsiteY196" fmla="*/ 3684705 h 6858000"/>
              <a:gd name="connsiteX197" fmla="*/ 1146550 w 7467600"/>
              <a:gd name="connsiteY197" fmla="*/ 3802012 h 6858000"/>
              <a:gd name="connsiteX198" fmla="*/ 698834 w 7467600"/>
              <a:gd name="connsiteY198" fmla="*/ 3952272 h 6858000"/>
              <a:gd name="connsiteX199" fmla="*/ 34256 w 7467600"/>
              <a:gd name="connsiteY199" fmla="*/ 4347603 h 6858000"/>
              <a:gd name="connsiteX200" fmla="*/ 527241 w 7467600"/>
              <a:gd name="connsiteY200" fmla="*/ 4065078 h 6858000"/>
              <a:gd name="connsiteX201" fmla="*/ 1510397 w 7467600"/>
              <a:gd name="connsiteY201" fmla="*/ 3684705 h 6858000"/>
              <a:gd name="connsiteX202" fmla="*/ 1313114 w 7467600"/>
              <a:gd name="connsiteY202" fmla="*/ 3655216 h 6858000"/>
              <a:gd name="connsiteX203" fmla="*/ 1109304 w 7467600"/>
              <a:gd name="connsiteY203" fmla="*/ 3669030 h 6858000"/>
              <a:gd name="connsiteX204" fmla="*/ 8129 w 7467600"/>
              <a:gd name="connsiteY204" fmla="*/ 4330519 h 6858000"/>
              <a:gd name="connsiteX205" fmla="*/ 687572 w 7467600"/>
              <a:gd name="connsiteY205" fmla="*/ 3925629 h 6858000"/>
              <a:gd name="connsiteX206" fmla="*/ 1138365 w 7467600"/>
              <a:gd name="connsiteY206" fmla="*/ 3774515 h 6858000"/>
              <a:gd name="connsiteX207" fmla="*/ 1505579 w 7467600"/>
              <a:gd name="connsiteY207" fmla="*/ 3655526 h 6858000"/>
              <a:gd name="connsiteX208" fmla="*/ 1313114 w 7467600"/>
              <a:gd name="connsiteY208" fmla="*/ 3655216 h 6858000"/>
              <a:gd name="connsiteX209" fmla="*/ 3655073 w 7467600"/>
              <a:gd name="connsiteY209" fmla="*/ 3650884 h 6858000"/>
              <a:gd name="connsiteX210" fmla="*/ 3989938 w 7467600"/>
              <a:gd name="connsiteY210" fmla="*/ 3991685 h 6858000"/>
              <a:gd name="connsiteX211" fmla="*/ 4393907 w 7467600"/>
              <a:gd name="connsiteY211" fmla="*/ 4261258 h 6858000"/>
              <a:gd name="connsiteX212" fmla="*/ 4648051 w 7467600"/>
              <a:gd name="connsiteY212" fmla="*/ 4374051 h 6858000"/>
              <a:gd name="connsiteX213" fmla="*/ 4383389 w 7467600"/>
              <a:gd name="connsiteY213" fmla="*/ 4184369 h 6858000"/>
              <a:gd name="connsiteX214" fmla="*/ 4165508 w 7467600"/>
              <a:gd name="connsiteY214" fmla="*/ 4035196 h 6858000"/>
              <a:gd name="connsiteX215" fmla="*/ 4068162 w 7467600"/>
              <a:gd name="connsiteY215" fmla="*/ 3953394 h 6858000"/>
              <a:gd name="connsiteX216" fmla="*/ 3981416 w 7467600"/>
              <a:gd name="connsiteY216" fmla="*/ 3880482 h 6858000"/>
              <a:gd name="connsiteX217" fmla="*/ 3800147 w 7467600"/>
              <a:gd name="connsiteY217" fmla="*/ 3749872 h 6858000"/>
              <a:gd name="connsiteX218" fmla="*/ 3655073 w 7467600"/>
              <a:gd name="connsiteY218" fmla="*/ 3650884 h 6858000"/>
              <a:gd name="connsiteX219" fmla="*/ 3670252 w 7467600"/>
              <a:gd name="connsiteY219" fmla="*/ 3622798 h 6858000"/>
              <a:gd name="connsiteX220" fmla="*/ 3817258 w 7467600"/>
              <a:gd name="connsiteY220" fmla="*/ 3723577 h 6858000"/>
              <a:gd name="connsiteX221" fmla="*/ 4000461 w 7467600"/>
              <a:gd name="connsiteY221" fmla="*/ 3855966 h 6858000"/>
              <a:gd name="connsiteX222" fmla="*/ 4088180 w 7467600"/>
              <a:gd name="connsiteY222" fmla="*/ 3929774 h 6858000"/>
              <a:gd name="connsiteX223" fmla="*/ 4184555 w 7467600"/>
              <a:gd name="connsiteY223" fmla="*/ 4010683 h 6858000"/>
              <a:gd name="connsiteX224" fmla="*/ 4399563 w 7467600"/>
              <a:gd name="connsiteY224" fmla="*/ 4158106 h 6858000"/>
              <a:gd name="connsiteX225" fmla="*/ 4684469 w 7467600"/>
              <a:gd name="connsiteY225" fmla="*/ 4364680 h 6858000"/>
              <a:gd name="connsiteX226" fmla="*/ 4690271 w 7467600"/>
              <a:gd name="connsiteY226" fmla="*/ 4370034 h 6858000"/>
              <a:gd name="connsiteX227" fmla="*/ 4136093 w 7467600"/>
              <a:gd name="connsiteY227" fmla="*/ 3858466 h 6858000"/>
              <a:gd name="connsiteX228" fmla="*/ 3670252 w 7467600"/>
              <a:gd name="connsiteY228" fmla="*/ 3622798 h 6858000"/>
              <a:gd name="connsiteX229" fmla="*/ 4440129 w 7467600"/>
              <a:gd name="connsiteY229" fmla="*/ 3448571 h 6858000"/>
              <a:gd name="connsiteX230" fmla="*/ 4856525 w 7467600"/>
              <a:gd name="connsiteY230" fmla="*/ 3915351 h 6858000"/>
              <a:gd name="connsiteX231" fmla="*/ 5059055 w 7467600"/>
              <a:gd name="connsiteY231" fmla="*/ 4108918 h 6858000"/>
              <a:gd name="connsiteX232" fmla="*/ 5290070 w 7467600"/>
              <a:gd name="connsiteY232" fmla="*/ 4263619 h 6858000"/>
              <a:gd name="connsiteX233" fmla="*/ 4834991 w 7467600"/>
              <a:gd name="connsiteY233" fmla="*/ 3830985 h 6858000"/>
              <a:gd name="connsiteX234" fmla="*/ 4440129 w 7467600"/>
              <a:gd name="connsiteY234" fmla="*/ 3448571 h 6858000"/>
              <a:gd name="connsiteX235" fmla="*/ 4441737 w 7467600"/>
              <a:gd name="connsiteY235" fmla="*/ 3399734 h 6858000"/>
              <a:gd name="connsiteX236" fmla="*/ 4431236 w 7467600"/>
              <a:gd name="connsiteY236" fmla="*/ 3400954 h 6858000"/>
              <a:gd name="connsiteX237" fmla="*/ 4557150 w 7467600"/>
              <a:gd name="connsiteY237" fmla="*/ 3510023 h 6858000"/>
              <a:gd name="connsiteX238" fmla="*/ 4856936 w 7467600"/>
              <a:gd name="connsiteY238" fmla="*/ 3809146 h 6858000"/>
              <a:gd name="connsiteX239" fmla="*/ 5111996 w 7467600"/>
              <a:gd name="connsiteY239" fmla="*/ 4065759 h 6858000"/>
              <a:gd name="connsiteX240" fmla="*/ 5388878 w 7467600"/>
              <a:gd name="connsiteY240" fmla="*/ 4300185 h 6858000"/>
              <a:gd name="connsiteX241" fmla="*/ 5425556 w 7467600"/>
              <a:gd name="connsiteY241" fmla="*/ 4308967 h 6858000"/>
              <a:gd name="connsiteX242" fmla="*/ 4943646 w 7467600"/>
              <a:gd name="connsiteY242" fmla="*/ 3822916 h 6858000"/>
              <a:gd name="connsiteX243" fmla="*/ 4594837 w 7467600"/>
              <a:gd name="connsiteY243" fmla="*/ 3532274 h 6858000"/>
              <a:gd name="connsiteX244" fmla="*/ 4441737 w 7467600"/>
              <a:gd name="connsiteY244" fmla="*/ 3399734 h 6858000"/>
              <a:gd name="connsiteX245" fmla="*/ 5425834 w 7467600"/>
              <a:gd name="connsiteY245" fmla="*/ 3162785 h 6858000"/>
              <a:gd name="connsiteX246" fmla="*/ 5401644 w 7467600"/>
              <a:gd name="connsiteY246" fmla="*/ 3617847 h 6858000"/>
              <a:gd name="connsiteX247" fmla="*/ 5467256 w 7467600"/>
              <a:gd name="connsiteY247" fmla="*/ 4175494 h 6858000"/>
              <a:gd name="connsiteX248" fmla="*/ 5448069 w 7467600"/>
              <a:gd name="connsiteY248" fmla="*/ 3567554 h 6858000"/>
              <a:gd name="connsiteX249" fmla="*/ 5425834 w 7467600"/>
              <a:gd name="connsiteY249" fmla="*/ 3162785 h 6858000"/>
              <a:gd name="connsiteX250" fmla="*/ 1318687 w 7467600"/>
              <a:gd name="connsiteY250" fmla="*/ 3113840 h 6858000"/>
              <a:gd name="connsiteX251" fmla="*/ 1066793 w 7467600"/>
              <a:gd name="connsiteY251" fmla="*/ 3212171 h 6858000"/>
              <a:gd name="connsiteX252" fmla="*/ 993319 w 7467600"/>
              <a:gd name="connsiteY252" fmla="*/ 3247648 h 6858000"/>
              <a:gd name="connsiteX253" fmla="*/ 853081 w 7467600"/>
              <a:gd name="connsiteY253" fmla="*/ 3312410 h 6858000"/>
              <a:gd name="connsiteX254" fmla="*/ 805957 w 7467600"/>
              <a:gd name="connsiteY254" fmla="*/ 3330443 h 6858000"/>
              <a:gd name="connsiteX255" fmla="*/ 1318687 w 7467600"/>
              <a:gd name="connsiteY255" fmla="*/ 3113840 h 6858000"/>
              <a:gd name="connsiteX256" fmla="*/ 5453702 w 7467600"/>
              <a:gd name="connsiteY256" fmla="*/ 3090882 h 6858000"/>
              <a:gd name="connsiteX257" fmla="*/ 5480135 w 7467600"/>
              <a:gd name="connsiteY257" fmla="*/ 3565802 h 6858000"/>
              <a:gd name="connsiteX258" fmla="*/ 5499023 w 7467600"/>
              <a:gd name="connsiteY258" fmla="*/ 4166310 h 6858000"/>
              <a:gd name="connsiteX259" fmla="*/ 5547022 w 7467600"/>
              <a:gd name="connsiteY259" fmla="*/ 3607838 h 6858000"/>
              <a:gd name="connsiteX260" fmla="*/ 5515964 w 7467600"/>
              <a:gd name="connsiteY260" fmla="*/ 3378541 h 6858000"/>
              <a:gd name="connsiteX261" fmla="*/ 5453702 w 7467600"/>
              <a:gd name="connsiteY261" fmla="*/ 3090882 h 6858000"/>
              <a:gd name="connsiteX262" fmla="*/ 1238695 w 7467600"/>
              <a:gd name="connsiteY262" fmla="*/ 3076820 h 6858000"/>
              <a:gd name="connsiteX263" fmla="*/ 716371 w 7467600"/>
              <a:gd name="connsiteY263" fmla="*/ 3293249 h 6858000"/>
              <a:gd name="connsiteX264" fmla="*/ 579522 w 7467600"/>
              <a:gd name="connsiteY264" fmla="*/ 3371759 h 6858000"/>
              <a:gd name="connsiteX265" fmla="*/ 600288 w 7467600"/>
              <a:gd name="connsiteY265" fmla="*/ 3365555 h 6858000"/>
              <a:gd name="connsiteX266" fmla="*/ 840692 w 7467600"/>
              <a:gd name="connsiteY266" fmla="*/ 3284921 h 6858000"/>
              <a:gd name="connsiteX267" fmla="*/ 979248 w 7467600"/>
              <a:gd name="connsiteY267" fmla="*/ 3221003 h 6858000"/>
              <a:gd name="connsiteX268" fmla="*/ 1053282 w 7467600"/>
              <a:gd name="connsiteY268" fmla="*/ 3185247 h 6858000"/>
              <a:gd name="connsiteX269" fmla="*/ 1320603 w 7467600"/>
              <a:gd name="connsiteY269" fmla="*/ 3081281 h 6858000"/>
              <a:gd name="connsiteX270" fmla="*/ 1238695 w 7467600"/>
              <a:gd name="connsiteY270" fmla="*/ 3076820 h 6858000"/>
              <a:gd name="connsiteX271" fmla="*/ 5425627 w 7467600"/>
              <a:gd name="connsiteY271" fmla="*/ 2954192 h 6858000"/>
              <a:gd name="connsiteX272" fmla="*/ 5470770 w 7467600"/>
              <a:gd name="connsiteY272" fmla="*/ 3005435 h 6858000"/>
              <a:gd name="connsiteX273" fmla="*/ 5519779 w 7467600"/>
              <a:gd name="connsiteY273" fmla="*/ 4359223 h 6858000"/>
              <a:gd name="connsiteX274" fmla="*/ 5520293 w 7467600"/>
              <a:gd name="connsiteY274" fmla="*/ 4360602 h 6858000"/>
              <a:gd name="connsiteX275" fmla="*/ 5767221 w 7467600"/>
              <a:gd name="connsiteY275" fmla="*/ 4665564 h 6858000"/>
              <a:gd name="connsiteX276" fmla="*/ 6937169 w 7467600"/>
              <a:gd name="connsiteY276" fmla="*/ 4815941 h 6858000"/>
              <a:gd name="connsiteX277" fmla="*/ 6953922 w 7467600"/>
              <a:gd name="connsiteY277" fmla="*/ 4890068 h 6858000"/>
              <a:gd name="connsiteX278" fmla="*/ 6071359 w 7467600"/>
              <a:gd name="connsiteY278" fmla="*/ 4770770 h 6858000"/>
              <a:gd name="connsiteX279" fmla="*/ 6038839 w 7467600"/>
              <a:gd name="connsiteY279" fmla="*/ 4764474 h 6858000"/>
              <a:gd name="connsiteX280" fmla="*/ 6038706 w 7467600"/>
              <a:gd name="connsiteY280" fmla="*/ 4763847 h 6858000"/>
              <a:gd name="connsiteX281" fmla="*/ 6037784 w 7467600"/>
              <a:gd name="connsiteY281" fmla="*/ 4764270 h 6858000"/>
              <a:gd name="connsiteX282" fmla="*/ 6038839 w 7467600"/>
              <a:gd name="connsiteY282" fmla="*/ 4764474 h 6858000"/>
              <a:gd name="connsiteX283" fmla="*/ 6040338 w 7467600"/>
              <a:gd name="connsiteY283" fmla="*/ 4771418 h 6858000"/>
              <a:gd name="connsiteX284" fmla="*/ 6024488 w 7467600"/>
              <a:gd name="connsiteY284" fmla="*/ 4809903 h 6858000"/>
              <a:gd name="connsiteX285" fmla="*/ 5599771 w 7467600"/>
              <a:gd name="connsiteY285" fmla="*/ 5509652 h 6858000"/>
              <a:gd name="connsiteX286" fmla="*/ 5548843 w 7467600"/>
              <a:gd name="connsiteY286" fmla="*/ 5563845 h 6858000"/>
              <a:gd name="connsiteX287" fmla="*/ 5940952 w 7467600"/>
              <a:gd name="connsiteY287" fmla="*/ 6250028 h 6858000"/>
              <a:gd name="connsiteX288" fmla="*/ 6043441 w 7467600"/>
              <a:gd name="connsiteY288" fmla="*/ 6665847 h 6858000"/>
              <a:gd name="connsiteX289" fmla="*/ 6093432 w 7467600"/>
              <a:gd name="connsiteY289" fmla="*/ 6858000 h 6858000"/>
              <a:gd name="connsiteX290" fmla="*/ 6034344 w 7467600"/>
              <a:gd name="connsiteY290" fmla="*/ 6858000 h 6858000"/>
              <a:gd name="connsiteX291" fmla="*/ 6026679 w 7467600"/>
              <a:gd name="connsiteY291" fmla="*/ 6836959 h 6858000"/>
              <a:gd name="connsiteX292" fmla="*/ 5800441 w 7467600"/>
              <a:gd name="connsiteY292" fmla="*/ 6335286 h 6858000"/>
              <a:gd name="connsiteX293" fmla="*/ 5526562 w 7467600"/>
              <a:gd name="connsiteY293" fmla="*/ 5705388 h 6858000"/>
              <a:gd name="connsiteX294" fmla="*/ 5519640 w 7467600"/>
              <a:gd name="connsiteY294" fmla="*/ 5683774 h 6858000"/>
              <a:gd name="connsiteX295" fmla="*/ 5844559 w 7467600"/>
              <a:gd name="connsiteY295" fmla="*/ 6553349 h 6858000"/>
              <a:gd name="connsiteX296" fmla="*/ 5975994 w 7467600"/>
              <a:gd name="connsiteY296" fmla="*/ 6858000 h 6858000"/>
              <a:gd name="connsiteX297" fmla="*/ 5898547 w 7467600"/>
              <a:gd name="connsiteY297" fmla="*/ 6858000 h 6858000"/>
              <a:gd name="connsiteX298" fmla="*/ 5682041 w 7467600"/>
              <a:gd name="connsiteY298" fmla="*/ 6355860 h 6858000"/>
              <a:gd name="connsiteX299" fmla="*/ 5461758 w 7467600"/>
              <a:gd name="connsiteY299" fmla="*/ 5820220 h 6858000"/>
              <a:gd name="connsiteX300" fmla="*/ 5237282 w 7467600"/>
              <a:gd name="connsiteY300" fmla="*/ 6579086 h 6858000"/>
              <a:gd name="connsiteX301" fmla="*/ 5115009 w 7467600"/>
              <a:gd name="connsiteY301" fmla="*/ 6858000 h 6858000"/>
              <a:gd name="connsiteX302" fmla="*/ 5028074 w 7467600"/>
              <a:gd name="connsiteY302" fmla="*/ 6858000 h 6858000"/>
              <a:gd name="connsiteX303" fmla="*/ 5079508 w 7467600"/>
              <a:gd name="connsiteY303" fmla="*/ 6749074 h 6858000"/>
              <a:gd name="connsiteX304" fmla="*/ 5371846 w 7467600"/>
              <a:gd name="connsiteY304" fmla="*/ 5924413 h 6858000"/>
              <a:gd name="connsiteX305" fmla="*/ 5270512 w 7467600"/>
              <a:gd name="connsiteY305" fmla="*/ 6138975 h 6858000"/>
              <a:gd name="connsiteX306" fmla="*/ 5062409 w 7467600"/>
              <a:gd name="connsiteY306" fmla="*/ 6653544 h 6858000"/>
              <a:gd name="connsiteX307" fmla="*/ 5036628 w 7467600"/>
              <a:gd name="connsiteY307" fmla="*/ 6754247 h 6858000"/>
              <a:gd name="connsiteX308" fmla="*/ 5009112 w 7467600"/>
              <a:gd name="connsiteY308" fmla="*/ 6858000 h 6858000"/>
              <a:gd name="connsiteX309" fmla="*/ 4976679 w 7467600"/>
              <a:gd name="connsiteY309" fmla="*/ 6858000 h 6858000"/>
              <a:gd name="connsiteX310" fmla="*/ 5006537 w 7467600"/>
              <a:gd name="connsiteY310" fmla="*/ 6747068 h 6858000"/>
              <a:gd name="connsiteX311" fmla="*/ 5032723 w 7467600"/>
              <a:gd name="connsiteY311" fmla="*/ 6644957 h 6858000"/>
              <a:gd name="connsiteX312" fmla="*/ 5242949 w 7467600"/>
              <a:gd name="connsiteY312" fmla="*/ 6125175 h 6858000"/>
              <a:gd name="connsiteX313" fmla="*/ 5286321 w 7467600"/>
              <a:gd name="connsiteY313" fmla="*/ 6033555 h 6858000"/>
              <a:gd name="connsiteX314" fmla="*/ 5008210 w 7467600"/>
              <a:gd name="connsiteY314" fmla="*/ 6649194 h 6858000"/>
              <a:gd name="connsiteX315" fmla="*/ 4986321 w 7467600"/>
              <a:gd name="connsiteY315" fmla="*/ 6765687 h 6858000"/>
              <a:gd name="connsiteX316" fmla="*/ 4973474 w 7467600"/>
              <a:gd name="connsiteY316" fmla="*/ 6858000 h 6858000"/>
              <a:gd name="connsiteX317" fmla="*/ 4907178 w 7467600"/>
              <a:gd name="connsiteY317" fmla="*/ 6858000 h 6858000"/>
              <a:gd name="connsiteX318" fmla="*/ 4910810 w 7467600"/>
              <a:gd name="connsiteY318" fmla="*/ 6829660 h 6858000"/>
              <a:gd name="connsiteX319" fmla="*/ 4987461 w 7467600"/>
              <a:gd name="connsiteY319" fmla="*/ 6432994 h 6858000"/>
              <a:gd name="connsiteX320" fmla="*/ 5179262 w 7467600"/>
              <a:gd name="connsiteY320" fmla="*/ 6035044 h 6858000"/>
              <a:gd name="connsiteX321" fmla="*/ 4689678 w 7467600"/>
              <a:gd name="connsiteY321" fmla="*/ 6440241 h 6858000"/>
              <a:gd name="connsiteX322" fmla="*/ 4477543 w 7467600"/>
              <a:gd name="connsiteY322" fmla="*/ 6674836 h 6858000"/>
              <a:gd name="connsiteX323" fmla="*/ 4329957 w 7467600"/>
              <a:gd name="connsiteY323" fmla="*/ 6858000 h 6858000"/>
              <a:gd name="connsiteX324" fmla="*/ 4218595 w 7467600"/>
              <a:gd name="connsiteY324" fmla="*/ 6858000 h 6858000"/>
              <a:gd name="connsiteX325" fmla="*/ 4368888 w 7467600"/>
              <a:gd name="connsiteY325" fmla="*/ 6668412 h 6858000"/>
              <a:gd name="connsiteX326" fmla="*/ 4563091 w 7467600"/>
              <a:gd name="connsiteY326" fmla="*/ 6442508 h 6858000"/>
              <a:gd name="connsiteX327" fmla="*/ 5387324 w 7467600"/>
              <a:gd name="connsiteY327" fmla="*/ 5705830 h 6858000"/>
              <a:gd name="connsiteX328" fmla="*/ 5073620 w 7467600"/>
              <a:gd name="connsiteY328" fmla="*/ 5955437 h 6858000"/>
              <a:gd name="connsiteX329" fmla="*/ 4689789 w 7467600"/>
              <a:gd name="connsiteY329" fmla="*/ 6268382 h 6858000"/>
              <a:gd name="connsiteX330" fmla="*/ 4418722 w 7467600"/>
              <a:gd name="connsiteY330" fmla="*/ 6570886 h 6858000"/>
              <a:gd name="connsiteX331" fmla="*/ 4214944 w 7467600"/>
              <a:gd name="connsiteY331" fmla="*/ 6858000 h 6858000"/>
              <a:gd name="connsiteX332" fmla="*/ 4177898 w 7467600"/>
              <a:gd name="connsiteY332" fmla="*/ 6858000 h 6858000"/>
              <a:gd name="connsiteX333" fmla="*/ 4391597 w 7467600"/>
              <a:gd name="connsiteY333" fmla="*/ 6556370 h 6858000"/>
              <a:gd name="connsiteX334" fmla="*/ 4668889 w 7467600"/>
              <a:gd name="connsiteY334" fmla="*/ 6246399 h 6858000"/>
              <a:gd name="connsiteX335" fmla="*/ 5055427 w 7467600"/>
              <a:gd name="connsiteY335" fmla="*/ 5931476 h 6858000"/>
              <a:gd name="connsiteX336" fmla="*/ 5371814 w 7467600"/>
              <a:gd name="connsiteY336" fmla="*/ 5678975 h 6858000"/>
              <a:gd name="connsiteX337" fmla="*/ 4987918 w 7467600"/>
              <a:gd name="connsiteY337" fmla="*/ 5838701 h 6858000"/>
              <a:gd name="connsiteX338" fmla="*/ 4317146 w 7467600"/>
              <a:gd name="connsiteY338" fmla="*/ 6587716 h 6858000"/>
              <a:gd name="connsiteX339" fmla="*/ 4171627 w 7467600"/>
              <a:gd name="connsiteY339" fmla="*/ 6858000 h 6858000"/>
              <a:gd name="connsiteX340" fmla="*/ 4081585 w 7467600"/>
              <a:gd name="connsiteY340" fmla="*/ 6858000 h 6858000"/>
              <a:gd name="connsiteX341" fmla="*/ 4238603 w 7467600"/>
              <a:gd name="connsiteY341" fmla="*/ 6559341 h 6858000"/>
              <a:gd name="connsiteX342" fmla="*/ 4778333 w 7467600"/>
              <a:gd name="connsiteY342" fmla="*/ 5873626 h 6858000"/>
              <a:gd name="connsiteX343" fmla="*/ 5414185 w 7467600"/>
              <a:gd name="connsiteY343" fmla="*/ 5573882 h 6858000"/>
              <a:gd name="connsiteX344" fmla="*/ 5959648 w 7467600"/>
              <a:gd name="connsiteY344" fmla="*/ 4760797 h 6858000"/>
              <a:gd name="connsiteX345" fmla="*/ 5355019 w 7467600"/>
              <a:gd name="connsiteY345" fmla="*/ 4734672 h 6858000"/>
              <a:gd name="connsiteX346" fmla="*/ 5083565 w 7467600"/>
              <a:gd name="connsiteY346" fmla="*/ 5179121 h 6858000"/>
              <a:gd name="connsiteX347" fmla="*/ 4713577 w 7467600"/>
              <a:gd name="connsiteY347" fmla="*/ 5616803 h 6858000"/>
              <a:gd name="connsiteX348" fmla="*/ 3989559 w 7467600"/>
              <a:gd name="connsiteY348" fmla="*/ 6145945 h 6858000"/>
              <a:gd name="connsiteX349" fmla="*/ 3939824 w 7467600"/>
              <a:gd name="connsiteY349" fmla="*/ 6066900 h 6858000"/>
              <a:gd name="connsiteX350" fmla="*/ 4584537 w 7467600"/>
              <a:gd name="connsiteY350" fmla="*/ 5324826 h 6858000"/>
              <a:gd name="connsiteX351" fmla="*/ 5037105 w 7467600"/>
              <a:gd name="connsiteY351" fmla="*/ 5088765 h 6858000"/>
              <a:gd name="connsiteX352" fmla="*/ 5039930 w 7467600"/>
              <a:gd name="connsiteY352" fmla="*/ 5089585 h 6858000"/>
              <a:gd name="connsiteX353" fmla="*/ 5263764 w 7467600"/>
              <a:gd name="connsiteY353" fmla="*/ 4735525 h 6858000"/>
              <a:gd name="connsiteX354" fmla="*/ 4086300 w 7467600"/>
              <a:gd name="connsiteY354" fmla="*/ 4884599 h 6858000"/>
              <a:gd name="connsiteX355" fmla="*/ 4085485 w 7467600"/>
              <a:gd name="connsiteY355" fmla="*/ 4899070 h 6858000"/>
              <a:gd name="connsiteX356" fmla="*/ 3871915 w 7467600"/>
              <a:gd name="connsiteY356" fmla="*/ 5253645 h 6858000"/>
              <a:gd name="connsiteX357" fmla="*/ 3799374 w 7467600"/>
              <a:gd name="connsiteY357" fmla="*/ 5466127 h 6858000"/>
              <a:gd name="connsiteX358" fmla="*/ 3498850 w 7467600"/>
              <a:gd name="connsiteY358" fmla="*/ 6661888 h 6858000"/>
              <a:gd name="connsiteX359" fmla="*/ 3399216 w 7467600"/>
              <a:gd name="connsiteY359" fmla="*/ 6858000 h 6858000"/>
              <a:gd name="connsiteX360" fmla="*/ 3303688 w 7467600"/>
              <a:gd name="connsiteY360" fmla="*/ 6858000 h 6858000"/>
              <a:gd name="connsiteX361" fmla="*/ 3391774 w 7467600"/>
              <a:gd name="connsiteY361" fmla="*/ 6697181 h 6858000"/>
              <a:gd name="connsiteX362" fmla="*/ 3735540 w 7467600"/>
              <a:gd name="connsiteY362" fmla="*/ 5546923 h 6858000"/>
              <a:gd name="connsiteX363" fmla="*/ 3729438 w 7467600"/>
              <a:gd name="connsiteY363" fmla="*/ 5569058 h 6858000"/>
              <a:gd name="connsiteX364" fmla="*/ 3707782 w 7467600"/>
              <a:gd name="connsiteY364" fmla="*/ 5644908 h 6858000"/>
              <a:gd name="connsiteX365" fmla="*/ 3583827 w 7467600"/>
              <a:gd name="connsiteY365" fmla="*/ 6039215 h 6858000"/>
              <a:gd name="connsiteX366" fmla="*/ 3547861 w 7467600"/>
              <a:gd name="connsiteY366" fmla="*/ 6129609 h 6858000"/>
              <a:gd name="connsiteX367" fmla="*/ 3490905 w 7467600"/>
              <a:gd name="connsiteY367" fmla="*/ 6277660 h 6858000"/>
              <a:gd name="connsiteX368" fmla="*/ 3455859 w 7467600"/>
              <a:gd name="connsiteY368" fmla="*/ 6391301 h 6858000"/>
              <a:gd name="connsiteX369" fmla="*/ 3429112 w 7467600"/>
              <a:gd name="connsiteY369" fmla="*/ 6479469 h 6858000"/>
              <a:gd name="connsiteX370" fmla="*/ 3304862 w 7467600"/>
              <a:gd name="connsiteY370" fmla="*/ 6796476 h 6858000"/>
              <a:gd name="connsiteX371" fmla="*/ 3276071 w 7467600"/>
              <a:gd name="connsiteY371" fmla="*/ 6858000 h 6858000"/>
              <a:gd name="connsiteX372" fmla="*/ 3240805 w 7467600"/>
              <a:gd name="connsiteY372" fmla="*/ 6858000 h 6858000"/>
              <a:gd name="connsiteX373" fmla="*/ 3275917 w 7467600"/>
              <a:gd name="connsiteY373" fmla="*/ 6783192 h 6858000"/>
              <a:gd name="connsiteX374" fmla="*/ 3399358 w 7467600"/>
              <a:gd name="connsiteY374" fmla="*/ 6469011 h 6858000"/>
              <a:gd name="connsiteX375" fmla="*/ 3425650 w 7467600"/>
              <a:gd name="connsiteY375" fmla="*/ 6381333 h 6858000"/>
              <a:gd name="connsiteX376" fmla="*/ 3460661 w 7467600"/>
              <a:gd name="connsiteY376" fmla="*/ 6266763 h 6858000"/>
              <a:gd name="connsiteX377" fmla="*/ 3518021 w 7467600"/>
              <a:gd name="connsiteY377" fmla="*/ 6117298 h 6858000"/>
              <a:gd name="connsiteX378" fmla="*/ 3554035 w 7467600"/>
              <a:gd name="connsiteY378" fmla="*/ 6027832 h 6858000"/>
              <a:gd name="connsiteX379" fmla="*/ 3677174 w 7467600"/>
              <a:gd name="connsiteY379" fmla="*/ 5636351 h 6858000"/>
              <a:gd name="connsiteX380" fmla="*/ 3698819 w 7467600"/>
              <a:gd name="connsiteY380" fmla="*/ 5560503 h 6858000"/>
              <a:gd name="connsiteX381" fmla="*/ 3702094 w 7467600"/>
              <a:gd name="connsiteY381" fmla="*/ 5549194 h 6858000"/>
              <a:gd name="connsiteX382" fmla="*/ 3398355 w 7467600"/>
              <a:gd name="connsiteY382" fmla="*/ 6094603 h 6858000"/>
              <a:gd name="connsiteX383" fmla="*/ 3193941 w 7467600"/>
              <a:gd name="connsiteY383" fmla="*/ 6798775 h 6858000"/>
              <a:gd name="connsiteX384" fmla="*/ 3184140 w 7467600"/>
              <a:gd name="connsiteY384" fmla="*/ 6858000 h 6858000"/>
              <a:gd name="connsiteX385" fmla="*/ 3099978 w 7467600"/>
              <a:gd name="connsiteY385" fmla="*/ 6858000 h 6858000"/>
              <a:gd name="connsiteX386" fmla="*/ 3101556 w 7467600"/>
              <a:gd name="connsiteY386" fmla="*/ 6843337 h 6858000"/>
              <a:gd name="connsiteX387" fmla="*/ 3370162 w 7467600"/>
              <a:gd name="connsiteY387" fmla="*/ 5785550 h 6858000"/>
              <a:gd name="connsiteX388" fmla="*/ 3746477 w 7467600"/>
              <a:gd name="connsiteY388" fmla="*/ 5377889 h 6858000"/>
              <a:gd name="connsiteX389" fmla="*/ 3863399 w 7467600"/>
              <a:gd name="connsiteY389" fmla="*/ 5087257 h 6858000"/>
              <a:gd name="connsiteX390" fmla="*/ 3968712 w 7467600"/>
              <a:gd name="connsiteY390" fmla="*/ 4913989 h 6858000"/>
              <a:gd name="connsiteX391" fmla="*/ 2792390 w 7467600"/>
              <a:gd name="connsiteY391" fmla="*/ 5382974 h 6858000"/>
              <a:gd name="connsiteX392" fmla="*/ 2714982 w 7467600"/>
              <a:gd name="connsiteY392" fmla="*/ 5427051 h 6858000"/>
              <a:gd name="connsiteX393" fmla="*/ 2813361 w 7467600"/>
              <a:gd name="connsiteY393" fmla="*/ 6023912 h 6858000"/>
              <a:gd name="connsiteX394" fmla="*/ 2688430 w 7467600"/>
              <a:gd name="connsiteY394" fmla="*/ 6801564 h 6858000"/>
              <a:gd name="connsiteX395" fmla="*/ 2629626 w 7467600"/>
              <a:gd name="connsiteY395" fmla="*/ 6763394 h 6858000"/>
              <a:gd name="connsiteX396" fmla="*/ 2565328 w 7467600"/>
              <a:gd name="connsiteY396" fmla="*/ 5516399 h 6858000"/>
              <a:gd name="connsiteX397" fmla="*/ 1922999 w 7467600"/>
              <a:gd name="connsiteY397" fmla="*/ 5980343 h 6858000"/>
              <a:gd name="connsiteX398" fmla="*/ 1950261 w 7467600"/>
              <a:gd name="connsiteY398" fmla="*/ 6405858 h 6858000"/>
              <a:gd name="connsiteX399" fmla="*/ 2365554 w 7467600"/>
              <a:gd name="connsiteY399" fmla="*/ 6759107 h 6858000"/>
              <a:gd name="connsiteX400" fmla="*/ 2424142 w 7467600"/>
              <a:gd name="connsiteY400" fmla="*/ 6858000 h 6858000"/>
              <a:gd name="connsiteX401" fmla="*/ 2395994 w 7467600"/>
              <a:gd name="connsiteY401" fmla="*/ 6858000 h 6858000"/>
              <a:gd name="connsiteX402" fmla="*/ 2392863 w 7467600"/>
              <a:gd name="connsiteY402" fmla="*/ 6852964 h 6858000"/>
              <a:gd name="connsiteX403" fmla="*/ 2017589 w 7467600"/>
              <a:gd name="connsiteY403" fmla="*/ 6493982 h 6858000"/>
              <a:gd name="connsiteX404" fmla="*/ 2147336 w 7467600"/>
              <a:gd name="connsiteY404" fmla="*/ 6594052 h 6858000"/>
              <a:gd name="connsiteX405" fmla="*/ 2207047 w 7467600"/>
              <a:gd name="connsiteY405" fmla="*/ 6654540 h 6858000"/>
              <a:gd name="connsiteX406" fmla="*/ 2299106 w 7467600"/>
              <a:gd name="connsiteY406" fmla="*/ 6778931 h 6858000"/>
              <a:gd name="connsiteX407" fmla="*/ 2314430 w 7467600"/>
              <a:gd name="connsiteY407" fmla="*/ 6801144 h 6858000"/>
              <a:gd name="connsiteX408" fmla="*/ 2352406 w 7467600"/>
              <a:gd name="connsiteY408" fmla="*/ 6858000 h 6858000"/>
              <a:gd name="connsiteX409" fmla="*/ 2314492 w 7467600"/>
              <a:gd name="connsiteY409" fmla="*/ 6858000 h 6858000"/>
              <a:gd name="connsiteX410" fmla="*/ 2288095 w 7467600"/>
              <a:gd name="connsiteY410" fmla="*/ 6818030 h 6858000"/>
              <a:gd name="connsiteX411" fmla="*/ 2272768 w 7467600"/>
              <a:gd name="connsiteY411" fmla="*/ 6795822 h 6858000"/>
              <a:gd name="connsiteX412" fmla="*/ 2182715 w 7467600"/>
              <a:gd name="connsiteY412" fmla="*/ 6675071 h 6858000"/>
              <a:gd name="connsiteX413" fmla="*/ 2032061 w 7467600"/>
              <a:gd name="connsiteY413" fmla="*/ 6541380 h 6858000"/>
              <a:gd name="connsiteX414" fmla="*/ 2257220 w 7467600"/>
              <a:gd name="connsiteY414" fmla="*/ 6826257 h 6858000"/>
              <a:gd name="connsiteX415" fmla="*/ 2281324 w 7467600"/>
              <a:gd name="connsiteY415" fmla="*/ 6858000 h 6858000"/>
              <a:gd name="connsiteX416" fmla="*/ 2242860 w 7467600"/>
              <a:gd name="connsiteY416" fmla="*/ 6858000 h 6858000"/>
              <a:gd name="connsiteX417" fmla="*/ 2232818 w 7467600"/>
              <a:gd name="connsiteY417" fmla="*/ 6844926 h 6858000"/>
              <a:gd name="connsiteX418" fmla="*/ 1990172 w 7467600"/>
              <a:gd name="connsiteY418" fmla="*/ 6542121 h 6858000"/>
              <a:gd name="connsiteX419" fmla="*/ 2124090 w 7467600"/>
              <a:gd name="connsiteY419" fmla="*/ 6761017 h 6858000"/>
              <a:gd name="connsiteX420" fmla="*/ 2200380 w 7467600"/>
              <a:gd name="connsiteY420" fmla="*/ 6858000 h 6858000"/>
              <a:gd name="connsiteX421" fmla="*/ 2147507 w 7467600"/>
              <a:gd name="connsiteY421" fmla="*/ 6858000 h 6858000"/>
              <a:gd name="connsiteX422" fmla="*/ 2070668 w 7467600"/>
              <a:gd name="connsiteY422" fmla="*/ 6761520 h 6858000"/>
              <a:gd name="connsiteX423" fmla="*/ 1975142 w 7467600"/>
              <a:gd name="connsiteY423" fmla="*/ 6585570 h 6858000"/>
              <a:gd name="connsiteX424" fmla="*/ 2050035 w 7467600"/>
              <a:gd name="connsiteY424" fmla="*/ 6813345 h 6858000"/>
              <a:gd name="connsiteX425" fmla="*/ 2063025 w 7467600"/>
              <a:gd name="connsiteY425" fmla="*/ 6858000 h 6858000"/>
              <a:gd name="connsiteX426" fmla="*/ 2021675 w 7467600"/>
              <a:gd name="connsiteY426" fmla="*/ 6858000 h 6858000"/>
              <a:gd name="connsiteX427" fmla="*/ 2019308 w 7467600"/>
              <a:gd name="connsiteY427" fmla="*/ 6847118 h 6858000"/>
              <a:gd name="connsiteX428" fmla="*/ 1938835 w 7467600"/>
              <a:gd name="connsiteY428" fmla="*/ 6551160 h 6858000"/>
              <a:gd name="connsiteX429" fmla="*/ 1953230 w 7467600"/>
              <a:gd name="connsiteY429" fmla="*/ 6759699 h 6858000"/>
              <a:gd name="connsiteX430" fmla="*/ 1956763 w 7467600"/>
              <a:gd name="connsiteY430" fmla="*/ 6778191 h 6858000"/>
              <a:gd name="connsiteX431" fmla="*/ 1967925 w 7467600"/>
              <a:gd name="connsiteY431" fmla="*/ 6858000 h 6858000"/>
              <a:gd name="connsiteX432" fmla="*/ 1936622 w 7467600"/>
              <a:gd name="connsiteY432" fmla="*/ 6858000 h 6858000"/>
              <a:gd name="connsiteX433" fmla="*/ 1926261 w 7467600"/>
              <a:gd name="connsiteY433" fmla="*/ 6784064 h 6858000"/>
              <a:gd name="connsiteX434" fmla="*/ 1922724 w 7467600"/>
              <a:gd name="connsiteY434" fmla="*/ 6765577 h 6858000"/>
              <a:gd name="connsiteX435" fmla="*/ 1904650 w 7467600"/>
              <a:gd name="connsiteY435" fmla="*/ 6639616 h 6858000"/>
              <a:gd name="connsiteX436" fmla="*/ 1885273 w 7467600"/>
              <a:gd name="connsiteY436" fmla="*/ 6858000 h 6858000"/>
              <a:gd name="connsiteX437" fmla="*/ 1854363 w 7467600"/>
              <a:gd name="connsiteY437" fmla="*/ 6858000 h 6858000"/>
              <a:gd name="connsiteX438" fmla="*/ 1880391 w 7467600"/>
              <a:gd name="connsiteY438" fmla="*/ 6603796 h 6858000"/>
              <a:gd name="connsiteX439" fmla="*/ 1818273 w 7467600"/>
              <a:gd name="connsiteY439" fmla="*/ 6715729 h 6858000"/>
              <a:gd name="connsiteX440" fmla="*/ 1794691 w 7467600"/>
              <a:gd name="connsiteY440" fmla="*/ 6843239 h 6858000"/>
              <a:gd name="connsiteX441" fmla="*/ 1794914 w 7467600"/>
              <a:gd name="connsiteY441" fmla="*/ 6858000 h 6858000"/>
              <a:gd name="connsiteX442" fmla="*/ 1746128 w 7467600"/>
              <a:gd name="connsiteY442" fmla="*/ 6858000 h 6858000"/>
              <a:gd name="connsiteX443" fmla="*/ 1753934 w 7467600"/>
              <a:gd name="connsiteY443" fmla="*/ 6724796 h 6858000"/>
              <a:gd name="connsiteX444" fmla="*/ 1792053 w 7467600"/>
              <a:gd name="connsiteY444" fmla="*/ 6572396 h 6858000"/>
              <a:gd name="connsiteX445" fmla="*/ 1862248 w 7467600"/>
              <a:gd name="connsiteY445" fmla="*/ 6266397 h 6858000"/>
              <a:gd name="connsiteX446" fmla="*/ 1862250 w 7467600"/>
              <a:gd name="connsiteY446" fmla="*/ 6033531 h 6858000"/>
              <a:gd name="connsiteX447" fmla="*/ 1211999 w 7467600"/>
              <a:gd name="connsiteY447" fmla="*/ 6683610 h 6858000"/>
              <a:gd name="connsiteX448" fmla="*/ 1213266 w 7467600"/>
              <a:gd name="connsiteY448" fmla="*/ 6691947 h 6858000"/>
              <a:gd name="connsiteX449" fmla="*/ 1203370 w 7467600"/>
              <a:gd name="connsiteY449" fmla="*/ 6850676 h 6858000"/>
              <a:gd name="connsiteX450" fmla="*/ 1203671 w 7467600"/>
              <a:gd name="connsiteY450" fmla="*/ 6858000 h 6858000"/>
              <a:gd name="connsiteX451" fmla="*/ 1143180 w 7467600"/>
              <a:gd name="connsiteY451" fmla="*/ 6858000 h 6858000"/>
              <a:gd name="connsiteX452" fmla="*/ 1142176 w 7467600"/>
              <a:gd name="connsiteY452" fmla="*/ 6766045 h 6858000"/>
              <a:gd name="connsiteX453" fmla="*/ 1067484 w 7467600"/>
              <a:gd name="connsiteY453" fmla="*/ 6858000 h 6858000"/>
              <a:gd name="connsiteX454" fmla="*/ 953928 w 7467600"/>
              <a:gd name="connsiteY454" fmla="*/ 6858000 h 6858000"/>
              <a:gd name="connsiteX455" fmla="*/ 959715 w 7467600"/>
              <a:gd name="connsiteY455" fmla="*/ 6850185 h 6858000"/>
              <a:gd name="connsiteX456" fmla="*/ 1483788 w 7467600"/>
              <a:gd name="connsiteY456" fmla="*/ 6259174 h 6858000"/>
              <a:gd name="connsiteX457" fmla="*/ 1100671 w 7467600"/>
              <a:gd name="connsiteY457" fmla="*/ 6252137 h 6858000"/>
              <a:gd name="connsiteX458" fmla="*/ 1090144 w 7467600"/>
              <a:gd name="connsiteY458" fmla="*/ 6256748 h 6858000"/>
              <a:gd name="connsiteX459" fmla="*/ 1095872 w 7467600"/>
              <a:gd name="connsiteY459" fmla="*/ 6271892 h 6858000"/>
              <a:gd name="connsiteX460" fmla="*/ 262785 w 7467600"/>
              <a:gd name="connsiteY460" fmla="*/ 6845450 h 6858000"/>
              <a:gd name="connsiteX461" fmla="*/ 209968 w 7467600"/>
              <a:gd name="connsiteY461" fmla="*/ 6770713 h 6858000"/>
              <a:gd name="connsiteX462" fmla="*/ 873460 w 7467600"/>
              <a:gd name="connsiteY462" fmla="*/ 6253768 h 6858000"/>
              <a:gd name="connsiteX463" fmla="*/ 192686 w 7467600"/>
              <a:gd name="connsiteY463" fmla="*/ 5849257 h 6858000"/>
              <a:gd name="connsiteX464" fmla="*/ 4696 w 7467600"/>
              <a:gd name="connsiteY464" fmla="*/ 5697668 h 6858000"/>
              <a:gd name="connsiteX465" fmla="*/ 0 w 7467600"/>
              <a:gd name="connsiteY465" fmla="*/ 5689984 h 6858000"/>
              <a:gd name="connsiteX466" fmla="*/ 0 w 7467600"/>
              <a:gd name="connsiteY466" fmla="*/ 5513472 h 6858000"/>
              <a:gd name="connsiteX467" fmla="*/ 174101 w 7467600"/>
              <a:gd name="connsiteY467" fmla="*/ 5620277 h 6858000"/>
              <a:gd name="connsiteX468" fmla="*/ 891800 w 7467600"/>
              <a:gd name="connsiteY468" fmla="*/ 6036935 h 6858000"/>
              <a:gd name="connsiteX469" fmla="*/ 1072219 w 7467600"/>
              <a:gd name="connsiteY469" fmla="*/ 6169443 h 6858000"/>
              <a:gd name="connsiteX470" fmla="*/ 1074117 w 7467600"/>
              <a:gd name="connsiteY470" fmla="*/ 6170301 h 6858000"/>
              <a:gd name="connsiteX471" fmla="*/ 1083114 w 7467600"/>
              <a:gd name="connsiteY471" fmla="*/ 6174131 h 6858000"/>
              <a:gd name="connsiteX472" fmla="*/ 1543010 w 7467600"/>
              <a:gd name="connsiteY472" fmla="*/ 6191140 h 6858000"/>
              <a:gd name="connsiteX473" fmla="*/ 1551080 w 7467600"/>
              <a:gd name="connsiteY473" fmla="*/ 6195006 h 6858000"/>
              <a:gd name="connsiteX474" fmla="*/ 2345443 w 7467600"/>
              <a:gd name="connsiteY474" fmla="*/ 5549882 h 6858000"/>
              <a:gd name="connsiteX475" fmla="*/ 1721499 w 7467600"/>
              <a:gd name="connsiteY475" fmla="*/ 5599969 h 6858000"/>
              <a:gd name="connsiteX476" fmla="*/ 767716 w 7467600"/>
              <a:gd name="connsiteY476" fmla="*/ 5472768 h 6858000"/>
              <a:gd name="connsiteX477" fmla="*/ 722147 w 7467600"/>
              <a:gd name="connsiteY477" fmla="*/ 5393091 h 6858000"/>
              <a:gd name="connsiteX478" fmla="*/ 1485552 w 7467600"/>
              <a:gd name="connsiteY478" fmla="*/ 5313202 h 6858000"/>
              <a:gd name="connsiteX479" fmla="*/ 2143004 w 7467600"/>
              <a:gd name="connsiteY479" fmla="*/ 5402420 h 6858000"/>
              <a:gd name="connsiteX480" fmla="*/ 1933391 w 7467600"/>
              <a:gd name="connsiteY480" fmla="*/ 5156971 h 6858000"/>
              <a:gd name="connsiteX481" fmla="*/ 1827118 w 7467600"/>
              <a:gd name="connsiteY481" fmla="*/ 4968410 h 6858000"/>
              <a:gd name="connsiteX482" fmla="*/ 1837349 w 7467600"/>
              <a:gd name="connsiteY482" fmla="*/ 4956357 h 6858000"/>
              <a:gd name="connsiteX483" fmla="*/ 2162835 w 7467600"/>
              <a:gd name="connsiteY483" fmla="*/ 5187853 h 6858000"/>
              <a:gd name="connsiteX484" fmla="*/ 2257167 w 7467600"/>
              <a:gd name="connsiteY484" fmla="*/ 5462123 h 6858000"/>
              <a:gd name="connsiteX485" fmla="*/ 2261598 w 7467600"/>
              <a:gd name="connsiteY485" fmla="*/ 5467998 h 6858000"/>
              <a:gd name="connsiteX486" fmla="*/ 2437177 w 7467600"/>
              <a:gd name="connsiteY486" fmla="*/ 5479608 h 6858000"/>
              <a:gd name="connsiteX487" fmla="*/ 2445247 w 7467600"/>
              <a:gd name="connsiteY487" fmla="*/ 5483476 h 6858000"/>
              <a:gd name="connsiteX488" fmla="*/ 2743626 w 7467600"/>
              <a:gd name="connsiteY488" fmla="*/ 5304819 h 6858000"/>
              <a:gd name="connsiteX489" fmla="*/ 3048102 w 7467600"/>
              <a:gd name="connsiteY489" fmla="*/ 5150595 h 6858000"/>
              <a:gd name="connsiteX490" fmla="*/ 1799414 w 7467600"/>
              <a:gd name="connsiteY490" fmla="*/ 4694732 h 6858000"/>
              <a:gd name="connsiteX491" fmla="*/ 1771735 w 7467600"/>
              <a:gd name="connsiteY491" fmla="*/ 4619929 h 6858000"/>
              <a:gd name="connsiteX492" fmla="*/ 3104273 w 7467600"/>
              <a:gd name="connsiteY492" fmla="*/ 5076159 h 6858000"/>
              <a:gd name="connsiteX493" fmla="*/ 3113245 w 7467600"/>
              <a:gd name="connsiteY493" fmla="*/ 5090705 h 6858000"/>
              <a:gd name="connsiteX494" fmla="*/ 3126294 w 7467600"/>
              <a:gd name="connsiteY494" fmla="*/ 5114400 h 6858000"/>
              <a:gd name="connsiteX495" fmla="*/ 3937433 w 7467600"/>
              <a:gd name="connsiteY495" fmla="*/ 4830473 h 6858000"/>
              <a:gd name="connsiteX496" fmla="*/ 3590475 w 7467600"/>
              <a:gd name="connsiteY496" fmla="*/ 4597974 h 6858000"/>
              <a:gd name="connsiteX497" fmla="*/ 3100264 w 7467600"/>
              <a:gd name="connsiteY497" fmla="*/ 4579845 h 6858000"/>
              <a:gd name="connsiteX498" fmla="*/ 2183576 w 7467600"/>
              <a:gd name="connsiteY498" fmla="*/ 4227150 h 6858000"/>
              <a:gd name="connsiteX499" fmla="*/ 2151029 w 7467600"/>
              <a:gd name="connsiteY499" fmla="*/ 4146947 h 6858000"/>
              <a:gd name="connsiteX500" fmla="*/ 3563434 w 7467600"/>
              <a:gd name="connsiteY500" fmla="*/ 4469115 h 6858000"/>
              <a:gd name="connsiteX501" fmla="*/ 3177952 w 7467600"/>
              <a:gd name="connsiteY501" fmla="*/ 3657386 h 6858000"/>
              <a:gd name="connsiteX502" fmla="*/ 3189263 w 7467600"/>
              <a:gd name="connsiteY502" fmla="*/ 3625726 h 6858000"/>
              <a:gd name="connsiteX503" fmla="*/ 3560912 w 7467600"/>
              <a:gd name="connsiteY503" fmla="*/ 4079863 h 6858000"/>
              <a:gd name="connsiteX504" fmla="*/ 3626636 w 7467600"/>
              <a:gd name="connsiteY504" fmla="*/ 4512230 h 6858000"/>
              <a:gd name="connsiteX505" fmla="*/ 3653088 w 7467600"/>
              <a:gd name="connsiteY505" fmla="*/ 4521417 h 6858000"/>
              <a:gd name="connsiteX506" fmla="*/ 3988128 w 7467600"/>
              <a:gd name="connsiteY506" fmla="*/ 4817267 h 6858000"/>
              <a:gd name="connsiteX507" fmla="*/ 4830582 w 7467600"/>
              <a:gd name="connsiteY507" fmla="*/ 4676000 h 6858000"/>
              <a:gd name="connsiteX508" fmla="*/ 4830100 w 7467600"/>
              <a:gd name="connsiteY508" fmla="*/ 4675554 h 6858000"/>
              <a:gd name="connsiteX509" fmla="*/ 4036318 w 7467600"/>
              <a:gd name="connsiteY509" fmla="*/ 4147013 h 6858000"/>
              <a:gd name="connsiteX510" fmla="*/ 3432098 w 7467600"/>
              <a:gd name="connsiteY510" fmla="*/ 3537312 h 6858000"/>
              <a:gd name="connsiteX511" fmla="*/ 3446761 w 7467600"/>
              <a:gd name="connsiteY511" fmla="*/ 3461278 h 6858000"/>
              <a:gd name="connsiteX512" fmla="*/ 4419733 w 7467600"/>
              <a:gd name="connsiteY512" fmla="*/ 3963555 h 6858000"/>
              <a:gd name="connsiteX513" fmla="*/ 4781371 w 7467600"/>
              <a:gd name="connsiteY513" fmla="*/ 4458604 h 6858000"/>
              <a:gd name="connsiteX514" fmla="*/ 4780440 w 7467600"/>
              <a:gd name="connsiteY514" fmla="*/ 4470290 h 6858000"/>
              <a:gd name="connsiteX515" fmla="*/ 4898954 w 7467600"/>
              <a:gd name="connsiteY515" fmla="*/ 4662092 h 6858000"/>
              <a:gd name="connsiteX516" fmla="*/ 4900699 w 7467600"/>
              <a:gd name="connsiteY516" fmla="*/ 4670867 h 6858000"/>
              <a:gd name="connsiteX517" fmla="*/ 5714511 w 7467600"/>
              <a:gd name="connsiteY517" fmla="*/ 4663483 h 6858000"/>
              <a:gd name="connsiteX518" fmla="*/ 5464793 w 7467600"/>
              <a:gd name="connsiteY518" fmla="*/ 4393556 h 6858000"/>
              <a:gd name="connsiteX519" fmla="*/ 5461897 w 7467600"/>
              <a:gd name="connsiteY519" fmla="*/ 4390879 h 6858000"/>
              <a:gd name="connsiteX520" fmla="*/ 4294126 w 7467600"/>
              <a:gd name="connsiteY520" fmla="*/ 3303048 h 6858000"/>
              <a:gd name="connsiteX521" fmla="*/ 4305321 w 7467600"/>
              <a:gd name="connsiteY521" fmla="*/ 3256953 h 6858000"/>
              <a:gd name="connsiteX522" fmla="*/ 4949299 w 7467600"/>
              <a:gd name="connsiteY522" fmla="*/ 3766336 h 6858000"/>
              <a:gd name="connsiteX523" fmla="*/ 5291452 w 7467600"/>
              <a:gd name="connsiteY523" fmla="*/ 4076801 h 6858000"/>
              <a:gd name="connsiteX524" fmla="*/ 5434998 w 7467600"/>
              <a:gd name="connsiteY524" fmla="*/ 4254100 h 6858000"/>
              <a:gd name="connsiteX525" fmla="*/ 5351015 w 7467600"/>
              <a:gd name="connsiteY525" fmla="*/ 3760989 h 6858000"/>
              <a:gd name="connsiteX526" fmla="*/ 5413780 w 7467600"/>
              <a:gd name="connsiteY526" fmla="*/ 2966265 h 6858000"/>
              <a:gd name="connsiteX527" fmla="*/ 5425627 w 7467600"/>
              <a:gd name="connsiteY527" fmla="*/ 2954192 h 6858000"/>
              <a:gd name="connsiteX528" fmla="*/ 6604735 w 7467600"/>
              <a:gd name="connsiteY528" fmla="*/ 2041381 h 6858000"/>
              <a:gd name="connsiteX529" fmla="*/ 7204487 w 7467600"/>
              <a:gd name="connsiteY529" fmla="*/ 2742112 h 6858000"/>
              <a:gd name="connsiteX530" fmla="*/ 7131592 w 7467600"/>
              <a:gd name="connsiteY530" fmla="*/ 2672096 h 6858000"/>
              <a:gd name="connsiteX531" fmla="*/ 6996344 w 7467600"/>
              <a:gd name="connsiteY531" fmla="*/ 2518310 h 6858000"/>
              <a:gd name="connsiteX532" fmla="*/ 6735495 w 7467600"/>
              <a:gd name="connsiteY532" fmla="*/ 2196890 h 6858000"/>
              <a:gd name="connsiteX533" fmla="*/ 6721901 w 7467600"/>
              <a:gd name="connsiteY533" fmla="*/ 2179274 h 6858000"/>
              <a:gd name="connsiteX534" fmla="*/ 6604735 w 7467600"/>
              <a:gd name="connsiteY534" fmla="*/ 2041381 h 6858000"/>
              <a:gd name="connsiteX535" fmla="*/ 6591670 w 7467600"/>
              <a:gd name="connsiteY535" fmla="*/ 1988277 h 6858000"/>
              <a:gd name="connsiteX536" fmla="*/ 6747349 w 7467600"/>
              <a:gd name="connsiteY536" fmla="*/ 2160069 h 6858000"/>
              <a:gd name="connsiteX537" fmla="*/ 6760943 w 7467600"/>
              <a:gd name="connsiteY537" fmla="*/ 2177686 h 6858000"/>
              <a:gd name="connsiteX538" fmla="*/ 7021065 w 7467600"/>
              <a:gd name="connsiteY538" fmla="*/ 2498102 h 6858000"/>
              <a:gd name="connsiteX539" fmla="*/ 7155223 w 7467600"/>
              <a:gd name="connsiteY539" fmla="*/ 2650386 h 6858000"/>
              <a:gd name="connsiteX540" fmla="*/ 7203167 w 7467600"/>
              <a:gd name="connsiteY540" fmla="*/ 2697288 h 6858000"/>
              <a:gd name="connsiteX541" fmla="*/ 6937703 w 7467600"/>
              <a:gd name="connsiteY541" fmla="*/ 2321981 h 6858000"/>
              <a:gd name="connsiteX542" fmla="*/ 6591670 w 7467600"/>
              <a:gd name="connsiteY542" fmla="*/ 1988277 h 6858000"/>
              <a:gd name="connsiteX543" fmla="*/ 5798671 w 7467600"/>
              <a:gd name="connsiteY543" fmla="*/ 1981601 h 6858000"/>
              <a:gd name="connsiteX544" fmla="*/ 5754709 w 7467600"/>
              <a:gd name="connsiteY544" fmla="*/ 2071454 h 6858000"/>
              <a:gd name="connsiteX545" fmla="*/ 5763044 w 7467600"/>
              <a:gd name="connsiteY545" fmla="*/ 2842206 h 6858000"/>
              <a:gd name="connsiteX546" fmla="*/ 5764974 w 7467600"/>
              <a:gd name="connsiteY546" fmla="*/ 2799609 h 6858000"/>
              <a:gd name="connsiteX547" fmla="*/ 5767665 w 7467600"/>
              <a:gd name="connsiteY547" fmla="*/ 2666409 h 6858000"/>
              <a:gd name="connsiteX548" fmla="*/ 5763055 w 7467600"/>
              <a:gd name="connsiteY548" fmla="*/ 2579705 h 6858000"/>
              <a:gd name="connsiteX549" fmla="*/ 5758079 w 7467600"/>
              <a:gd name="connsiteY549" fmla="*/ 2492508 h 6858000"/>
              <a:gd name="connsiteX550" fmla="*/ 5779325 w 7467600"/>
              <a:gd name="connsiteY550" fmla="*/ 2197069 h 6858000"/>
              <a:gd name="connsiteX551" fmla="*/ 5798671 w 7467600"/>
              <a:gd name="connsiteY551" fmla="*/ 1981601 h 6858000"/>
              <a:gd name="connsiteX552" fmla="*/ 5829202 w 7467600"/>
              <a:gd name="connsiteY552" fmla="*/ 1971679 h 6858000"/>
              <a:gd name="connsiteX553" fmla="*/ 5809558 w 7467600"/>
              <a:gd name="connsiteY553" fmla="*/ 2198043 h 6858000"/>
              <a:gd name="connsiteX554" fmla="*/ 5788653 w 7467600"/>
              <a:gd name="connsiteY554" fmla="*/ 2489430 h 6858000"/>
              <a:gd name="connsiteX555" fmla="*/ 5793439 w 7467600"/>
              <a:gd name="connsiteY555" fmla="*/ 2575235 h 6858000"/>
              <a:gd name="connsiteX556" fmla="*/ 5796837 w 7467600"/>
              <a:gd name="connsiteY556" fmla="*/ 2637633 h 6858000"/>
              <a:gd name="connsiteX557" fmla="*/ 5818614 w 7467600"/>
              <a:gd name="connsiteY557" fmla="*/ 2473055 h 6858000"/>
              <a:gd name="connsiteX558" fmla="*/ 5829202 w 7467600"/>
              <a:gd name="connsiteY558" fmla="*/ 1971679 h 6858000"/>
              <a:gd name="connsiteX559" fmla="*/ 5911389 w 7467600"/>
              <a:gd name="connsiteY559" fmla="*/ 1898371 h 6858000"/>
              <a:gd name="connsiteX560" fmla="*/ 6237627 w 7467600"/>
              <a:gd name="connsiteY560" fmla="*/ 2231921 h 6858000"/>
              <a:gd name="connsiteX561" fmla="*/ 5911389 w 7467600"/>
              <a:gd name="connsiteY561" fmla="*/ 1898371 h 6858000"/>
              <a:gd name="connsiteX562" fmla="*/ 6944437 w 7467600"/>
              <a:gd name="connsiteY562" fmla="*/ 1575402 h 6858000"/>
              <a:gd name="connsiteX563" fmla="*/ 6304730 w 7467600"/>
              <a:gd name="connsiteY563" fmla="*/ 1766654 h 6858000"/>
              <a:gd name="connsiteX564" fmla="*/ 6944437 w 7467600"/>
              <a:gd name="connsiteY564" fmla="*/ 1575402 h 6858000"/>
              <a:gd name="connsiteX565" fmla="*/ 7019523 w 7467600"/>
              <a:gd name="connsiteY565" fmla="*/ 1519450 h 6858000"/>
              <a:gd name="connsiteX566" fmla="*/ 6298091 w 7467600"/>
              <a:gd name="connsiteY566" fmla="*/ 1737122 h 6858000"/>
              <a:gd name="connsiteX567" fmla="*/ 7019523 w 7467600"/>
              <a:gd name="connsiteY567" fmla="*/ 1519450 h 6858000"/>
              <a:gd name="connsiteX568" fmla="*/ 2399523 w 7467600"/>
              <a:gd name="connsiteY568" fmla="*/ 1428234 h 6858000"/>
              <a:gd name="connsiteX569" fmla="*/ 2224982 w 7467600"/>
              <a:gd name="connsiteY569" fmla="*/ 1826201 h 6858000"/>
              <a:gd name="connsiteX570" fmla="*/ 2096099 w 7467600"/>
              <a:gd name="connsiteY570" fmla="*/ 2345900 h 6858000"/>
              <a:gd name="connsiteX571" fmla="*/ 2283317 w 7467600"/>
              <a:gd name="connsiteY571" fmla="*/ 1796925 h 6858000"/>
              <a:gd name="connsiteX572" fmla="*/ 2399523 w 7467600"/>
              <a:gd name="connsiteY572" fmla="*/ 1428234 h 6858000"/>
              <a:gd name="connsiteX573" fmla="*/ 2448558 w 7467600"/>
              <a:gd name="connsiteY573" fmla="*/ 1373435 h 6858000"/>
              <a:gd name="connsiteX574" fmla="*/ 2312521 w 7467600"/>
              <a:gd name="connsiteY574" fmla="*/ 1806140 h 6858000"/>
              <a:gd name="connsiteX575" fmla="*/ 2127533 w 7467600"/>
              <a:gd name="connsiteY575" fmla="*/ 2348380 h 6858000"/>
              <a:gd name="connsiteX576" fmla="*/ 2358080 w 7467600"/>
              <a:gd name="connsiteY576" fmla="*/ 1866134 h 6858000"/>
              <a:gd name="connsiteX577" fmla="*/ 2407436 w 7467600"/>
              <a:gd name="connsiteY577" fmla="*/ 1651070 h 6858000"/>
              <a:gd name="connsiteX578" fmla="*/ 2448558 w 7467600"/>
              <a:gd name="connsiteY578" fmla="*/ 1373435 h 6858000"/>
              <a:gd name="connsiteX579" fmla="*/ 278707 w 7467600"/>
              <a:gd name="connsiteY579" fmla="*/ 1352270 h 6858000"/>
              <a:gd name="connsiteX580" fmla="*/ 321570 w 7467600"/>
              <a:gd name="connsiteY580" fmla="*/ 1861610 h 6858000"/>
              <a:gd name="connsiteX581" fmla="*/ 294281 w 7467600"/>
              <a:gd name="connsiteY581" fmla="*/ 1440658 h 6858000"/>
              <a:gd name="connsiteX582" fmla="*/ 278707 w 7467600"/>
              <a:gd name="connsiteY582" fmla="*/ 1352270 h 6858000"/>
              <a:gd name="connsiteX583" fmla="*/ 1423821 w 7467600"/>
              <a:gd name="connsiteY583" fmla="*/ 1351958 h 6858000"/>
              <a:gd name="connsiteX584" fmla="*/ 1638521 w 7467600"/>
              <a:gd name="connsiteY584" fmla="*/ 1908470 h 6858000"/>
              <a:gd name="connsiteX585" fmla="*/ 1754199 w 7467600"/>
              <a:gd name="connsiteY585" fmla="*/ 2149284 h 6858000"/>
              <a:gd name="connsiteX586" fmla="*/ 1908359 w 7467600"/>
              <a:gd name="connsiteY586" fmla="*/ 2364988 h 6858000"/>
              <a:gd name="connsiteX587" fmla="*/ 1647661 w 7467600"/>
              <a:gd name="connsiteY587" fmla="*/ 1825945 h 6858000"/>
              <a:gd name="connsiteX588" fmla="*/ 1423821 w 7467600"/>
              <a:gd name="connsiteY588" fmla="*/ 1351958 h 6858000"/>
              <a:gd name="connsiteX589" fmla="*/ 1431890 w 7467600"/>
              <a:gd name="connsiteY589" fmla="*/ 1306475 h 6858000"/>
              <a:gd name="connsiteX590" fmla="*/ 1507597 w 7467600"/>
              <a:gd name="connsiteY590" fmla="*/ 1446132 h 6858000"/>
              <a:gd name="connsiteX591" fmla="*/ 1674586 w 7467600"/>
              <a:gd name="connsiteY591" fmla="*/ 1813832 h 6858000"/>
              <a:gd name="connsiteX592" fmla="*/ 1815950 w 7467600"/>
              <a:gd name="connsiteY592" fmla="*/ 2128564 h 6858000"/>
              <a:gd name="connsiteX593" fmla="*/ 1984242 w 7467600"/>
              <a:gd name="connsiteY593" fmla="*/ 2430829 h 6858000"/>
              <a:gd name="connsiteX594" fmla="*/ 2014023 w 7467600"/>
              <a:gd name="connsiteY594" fmla="*/ 2450995 h 6858000"/>
              <a:gd name="connsiteX595" fmla="*/ 1747337 w 7467600"/>
              <a:gd name="connsiteY595" fmla="*/ 1855264 h 6858000"/>
              <a:gd name="connsiteX596" fmla="*/ 1533749 w 7467600"/>
              <a:gd name="connsiteY596" fmla="*/ 1478656 h 6858000"/>
              <a:gd name="connsiteX597" fmla="*/ 1431890 w 7467600"/>
              <a:gd name="connsiteY597" fmla="*/ 1306475 h 6858000"/>
              <a:gd name="connsiteX598" fmla="*/ 5052692 w 7467600"/>
              <a:gd name="connsiteY598" fmla="*/ 1292994 h 6858000"/>
              <a:gd name="connsiteX599" fmla="*/ 5200661 w 7467600"/>
              <a:gd name="connsiteY599" fmla="*/ 1635186 h 6858000"/>
              <a:gd name="connsiteX600" fmla="*/ 5297138 w 7467600"/>
              <a:gd name="connsiteY600" fmla="*/ 1906351 h 6858000"/>
              <a:gd name="connsiteX601" fmla="*/ 5052692 w 7467600"/>
              <a:gd name="connsiteY601" fmla="*/ 1292994 h 6858000"/>
              <a:gd name="connsiteX602" fmla="*/ 5009948 w 7467600"/>
              <a:gd name="connsiteY602" fmla="*/ 1273619 h 6858000"/>
              <a:gd name="connsiteX603" fmla="*/ 5121777 w 7467600"/>
              <a:gd name="connsiteY603" fmla="*/ 1654213 h 6858000"/>
              <a:gd name="connsiteX604" fmla="*/ 5293545 w 7467600"/>
              <a:gd name="connsiteY604" fmla="*/ 2072247 h 6858000"/>
              <a:gd name="connsiteX605" fmla="*/ 5294042 w 7467600"/>
              <a:gd name="connsiteY605" fmla="*/ 2065019 h 6858000"/>
              <a:gd name="connsiteX606" fmla="*/ 5171936 w 7467600"/>
              <a:gd name="connsiteY606" fmla="*/ 1647613 h 6858000"/>
              <a:gd name="connsiteX607" fmla="*/ 5009948 w 7467600"/>
              <a:gd name="connsiteY607" fmla="*/ 1273619 h 6858000"/>
              <a:gd name="connsiteX608" fmla="*/ 655236 w 7467600"/>
              <a:gd name="connsiteY608" fmla="*/ 1268632 h 6858000"/>
              <a:gd name="connsiteX609" fmla="*/ 839521 w 7467600"/>
              <a:gd name="connsiteY609" fmla="*/ 1685315 h 6858000"/>
              <a:gd name="connsiteX610" fmla="*/ 1109416 w 7467600"/>
              <a:gd name="connsiteY610" fmla="*/ 2061663 h 6858000"/>
              <a:gd name="connsiteX611" fmla="*/ 1298300 w 7467600"/>
              <a:gd name="connsiteY611" fmla="*/ 2247742 h 6858000"/>
              <a:gd name="connsiteX612" fmla="*/ 1125871 w 7467600"/>
              <a:gd name="connsiteY612" fmla="*/ 1989513 h 6858000"/>
              <a:gd name="connsiteX613" fmla="*/ 981574 w 7467600"/>
              <a:gd name="connsiteY613" fmla="*/ 1783157 h 6858000"/>
              <a:gd name="connsiteX614" fmla="*/ 922198 w 7467600"/>
              <a:gd name="connsiteY614" fmla="*/ 1677437 h 6858000"/>
              <a:gd name="connsiteX615" fmla="*/ 869293 w 7467600"/>
              <a:gd name="connsiteY615" fmla="*/ 1583214 h 6858000"/>
              <a:gd name="connsiteX616" fmla="*/ 751431 w 7467600"/>
              <a:gd name="connsiteY616" fmla="*/ 1405731 h 6858000"/>
              <a:gd name="connsiteX617" fmla="*/ 655236 w 7467600"/>
              <a:gd name="connsiteY617" fmla="*/ 1268632 h 6858000"/>
              <a:gd name="connsiteX618" fmla="*/ 6516292 w 7467600"/>
              <a:gd name="connsiteY618" fmla="*/ 1263064 h 6858000"/>
              <a:gd name="connsiteX619" fmla="*/ 5736320 w 7467600"/>
              <a:gd name="connsiteY619" fmla="*/ 1501803 h 6858000"/>
              <a:gd name="connsiteX620" fmla="*/ 6516292 w 7467600"/>
              <a:gd name="connsiteY620" fmla="*/ 1263064 h 6858000"/>
              <a:gd name="connsiteX621" fmla="*/ 291466 w 7467600"/>
              <a:gd name="connsiteY621" fmla="*/ 1250369 h 6858000"/>
              <a:gd name="connsiteX622" fmla="*/ 323180 w 7467600"/>
              <a:gd name="connsiteY622" fmla="*/ 1435283 h 6858000"/>
              <a:gd name="connsiteX623" fmla="*/ 349381 w 7467600"/>
              <a:gd name="connsiteY623" fmla="*/ 1875041 h 6858000"/>
              <a:gd name="connsiteX624" fmla="*/ 374363 w 7467600"/>
              <a:gd name="connsiteY624" fmla="*/ 1506494 h 6858000"/>
              <a:gd name="connsiteX625" fmla="*/ 302168 w 7467600"/>
              <a:gd name="connsiteY625" fmla="*/ 1274495 h 6858000"/>
              <a:gd name="connsiteX626" fmla="*/ 291466 w 7467600"/>
              <a:gd name="connsiteY626" fmla="*/ 1250369 h 6858000"/>
              <a:gd name="connsiteX627" fmla="*/ 678222 w 7467600"/>
              <a:gd name="connsiteY627" fmla="*/ 1248670 h 6858000"/>
              <a:gd name="connsiteX628" fmla="*/ 775536 w 7467600"/>
              <a:gd name="connsiteY628" fmla="*/ 1388015 h 6858000"/>
              <a:gd name="connsiteX629" fmla="*/ 894529 w 7467600"/>
              <a:gd name="connsiteY629" fmla="*/ 1567739 h 6858000"/>
              <a:gd name="connsiteX630" fmla="*/ 948000 w 7467600"/>
              <a:gd name="connsiteY630" fmla="*/ 1663088 h 6858000"/>
              <a:gd name="connsiteX631" fmla="*/ 1006812 w 7467600"/>
              <a:gd name="connsiteY631" fmla="*/ 1767683 h 6858000"/>
              <a:gd name="connsiteX632" fmla="*/ 1149133 w 7467600"/>
              <a:gd name="connsiteY632" fmla="*/ 1971513 h 6858000"/>
              <a:gd name="connsiteX633" fmla="*/ 1333952 w 7467600"/>
              <a:gd name="connsiteY633" fmla="*/ 2251620 h 6858000"/>
              <a:gd name="connsiteX634" fmla="*/ 1337329 w 7467600"/>
              <a:gd name="connsiteY634" fmla="*/ 2258350 h 6858000"/>
              <a:gd name="connsiteX635" fmla="*/ 1014726 w 7467600"/>
              <a:gd name="connsiteY635" fmla="*/ 1615556 h 6858000"/>
              <a:gd name="connsiteX636" fmla="*/ 678222 w 7467600"/>
              <a:gd name="connsiteY636" fmla="*/ 1248670 h 6858000"/>
              <a:gd name="connsiteX637" fmla="*/ 6691602 w 7467600"/>
              <a:gd name="connsiteY637" fmla="*/ 1140573 h 6858000"/>
              <a:gd name="connsiteX638" fmla="*/ 6571100 w 7467600"/>
              <a:gd name="connsiteY638" fmla="*/ 1183662 h 6858000"/>
              <a:gd name="connsiteX639" fmla="*/ 6241687 w 7467600"/>
              <a:gd name="connsiteY639" fmla="*/ 1257600 h 6858000"/>
              <a:gd name="connsiteX640" fmla="*/ 5693009 w 7467600"/>
              <a:gd name="connsiteY640" fmla="*/ 1478256 h 6858000"/>
              <a:gd name="connsiteX641" fmla="*/ 6548420 w 7467600"/>
              <a:gd name="connsiteY641" fmla="*/ 1214599 h 6858000"/>
              <a:gd name="connsiteX642" fmla="*/ 6605473 w 7467600"/>
              <a:gd name="connsiteY642" fmla="*/ 1184686 h 6858000"/>
              <a:gd name="connsiteX643" fmla="*/ 6691602 w 7467600"/>
              <a:gd name="connsiteY643" fmla="*/ 1140573 h 6858000"/>
              <a:gd name="connsiteX644" fmla="*/ 4002475 w 7467600"/>
              <a:gd name="connsiteY644" fmla="*/ 1037802 h 6858000"/>
              <a:gd name="connsiteX645" fmla="*/ 4000324 w 7467600"/>
              <a:gd name="connsiteY645" fmla="*/ 1039362 h 6858000"/>
              <a:gd name="connsiteX646" fmla="*/ 4002862 w 7467600"/>
              <a:gd name="connsiteY646" fmla="*/ 1042866 h 6858000"/>
              <a:gd name="connsiteX647" fmla="*/ 4002475 w 7467600"/>
              <a:gd name="connsiteY647" fmla="*/ 1037802 h 6858000"/>
              <a:gd name="connsiteX648" fmla="*/ 506322 w 7467600"/>
              <a:gd name="connsiteY648" fmla="*/ 1020997 h 6858000"/>
              <a:gd name="connsiteX649" fmla="*/ 533068 w 7467600"/>
              <a:gd name="connsiteY649" fmla="*/ 1029409 h 6858000"/>
              <a:gd name="connsiteX650" fmla="*/ 1232525 w 7467600"/>
              <a:gd name="connsiteY650" fmla="*/ 1804675 h 6858000"/>
              <a:gd name="connsiteX651" fmla="*/ 1388858 w 7467600"/>
              <a:gd name="connsiteY651" fmla="*/ 2368011 h 6858000"/>
              <a:gd name="connsiteX652" fmla="*/ 1384098 w 7467600"/>
              <a:gd name="connsiteY652" fmla="*/ 2378125 h 6858000"/>
              <a:gd name="connsiteX653" fmla="*/ 1425393 w 7467600"/>
              <a:gd name="connsiteY653" fmla="*/ 2589124 h 6858000"/>
              <a:gd name="connsiteX654" fmla="*/ 1424001 w 7467600"/>
              <a:gd name="connsiteY654" fmla="*/ 2597541 h 6858000"/>
              <a:gd name="connsiteX655" fmla="*/ 2152729 w 7467600"/>
              <a:gd name="connsiteY655" fmla="*/ 2864487 h 6858000"/>
              <a:gd name="connsiteX656" fmla="*/ 2020609 w 7467600"/>
              <a:gd name="connsiteY656" fmla="*/ 2539671 h 6858000"/>
              <a:gd name="connsiteX657" fmla="*/ 2018920 w 7467600"/>
              <a:gd name="connsiteY657" fmla="*/ 2536309 h 6858000"/>
              <a:gd name="connsiteX658" fmla="*/ 1342441 w 7467600"/>
              <a:gd name="connsiteY658" fmla="*/ 1173017 h 6858000"/>
              <a:gd name="connsiteX659" fmla="*/ 1367925 w 7467600"/>
              <a:gd name="connsiteY659" fmla="*/ 1135648 h 6858000"/>
              <a:gd name="connsiteX660" fmla="*/ 1771401 w 7467600"/>
              <a:gd name="connsiteY660" fmla="*/ 1806673 h 6858000"/>
              <a:gd name="connsiteX661" fmla="*/ 1972385 w 7467600"/>
              <a:gd name="connsiteY661" fmla="*/ 2198735 h 6858000"/>
              <a:gd name="connsiteX662" fmla="*/ 2040892 w 7467600"/>
              <a:gd name="connsiteY662" fmla="*/ 2405205 h 6858000"/>
              <a:gd name="connsiteX663" fmla="*/ 2131689 w 7467600"/>
              <a:gd name="connsiteY663" fmla="*/ 1936926 h 6858000"/>
              <a:gd name="connsiteX664" fmla="*/ 2454820 w 7467600"/>
              <a:gd name="connsiteY664" fmla="*/ 1248808 h 6858000"/>
              <a:gd name="connsiteX665" fmla="*/ 2492512 w 7467600"/>
              <a:gd name="connsiteY665" fmla="*/ 1302920 h 6858000"/>
              <a:gd name="connsiteX666" fmla="*/ 2081216 w 7467600"/>
              <a:gd name="connsiteY666" fmla="*/ 2527513 h 6858000"/>
              <a:gd name="connsiteX667" fmla="*/ 2081211 w 7467600"/>
              <a:gd name="connsiteY667" fmla="*/ 2528916 h 6858000"/>
              <a:gd name="connsiteX668" fmla="*/ 2199067 w 7467600"/>
              <a:gd name="connsiteY668" fmla="*/ 2884061 h 6858000"/>
              <a:gd name="connsiteX669" fmla="*/ 3192586 w 7467600"/>
              <a:gd name="connsiteY669" fmla="*/ 3411496 h 6858000"/>
              <a:gd name="connsiteX670" fmla="*/ 3182620 w 7467600"/>
              <a:gd name="connsiteY670" fmla="*/ 3483279 h 6858000"/>
              <a:gd name="connsiteX671" fmla="*/ 2435119 w 7467600"/>
              <a:gd name="connsiteY671" fmla="*/ 3080173 h 6858000"/>
              <a:gd name="connsiteX672" fmla="*/ 2410152 w 7467600"/>
              <a:gd name="connsiteY672" fmla="*/ 3063751 h 6858000"/>
              <a:gd name="connsiteX673" fmla="*/ 2408099 w 7467600"/>
              <a:gd name="connsiteY673" fmla="*/ 3064403 h 6858000"/>
              <a:gd name="connsiteX674" fmla="*/ 2407218 w 7467600"/>
              <a:gd name="connsiteY674" fmla="*/ 3070324 h 6858000"/>
              <a:gd name="connsiteX675" fmla="*/ 2380138 w 7467600"/>
              <a:gd name="connsiteY675" fmla="*/ 3099341 h 6858000"/>
              <a:gd name="connsiteX676" fmla="*/ 1765923 w 7467600"/>
              <a:gd name="connsiteY676" fmla="*/ 3581043 h 6858000"/>
              <a:gd name="connsiteX677" fmla="*/ 1702258 w 7467600"/>
              <a:gd name="connsiteY677" fmla="*/ 3612286 h 6858000"/>
              <a:gd name="connsiteX678" fmla="*/ 1538370 w 7467600"/>
              <a:gd name="connsiteY678" fmla="*/ 3811804 h 6858000"/>
              <a:gd name="connsiteX679" fmla="*/ 542867 w 7467600"/>
              <a:gd name="connsiteY679" fmla="*/ 4944092 h 6858000"/>
              <a:gd name="connsiteX680" fmla="*/ 515800 w 7467600"/>
              <a:gd name="connsiteY680" fmla="*/ 4862180 h 6858000"/>
              <a:gd name="connsiteX681" fmla="*/ 909145 w 7467600"/>
              <a:gd name="connsiteY681" fmla="*/ 4199225 h 6858000"/>
              <a:gd name="connsiteX682" fmla="*/ 1214067 w 7467600"/>
              <a:gd name="connsiteY682" fmla="*/ 3908561 h 6858000"/>
              <a:gd name="connsiteX683" fmla="*/ 640967 w 7467600"/>
              <a:gd name="connsiteY683" fmla="*/ 4105601 h 6858000"/>
              <a:gd name="connsiteX684" fmla="*/ 112563 w 7467600"/>
              <a:gd name="connsiteY684" fmla="*/ 4396952 h 6858000"/>
              <a:gd name="connsiteX685" fmla="*/ 0 w 7467600"/>
              <a:gd name="connsiteY685" fmla="*/ 4466006 h 6858000"/>
              <a:gd name="connsiteX686" fmla="*/ 0 w 7467600"/>
              <a:gd name="connsiteY686" fmla="*/ 4233763 h 6858000"/>
              <a:gd name="connsiteX687" fmla="*/ 36881 w 7467600"/>
              <a:gd name="connsiteY687" fmla="*/ 4200118 h 6858000"/>
              <a:gd name="connsiteX688" fmla="*/ 910534 w 7467600"/>
              <a:gd name="connsiteY688" fmla="*/ 3629753 h 6858000"/>
              <a:gd name="connsiteX689" fmla="*/ 1578717 w 7467600"/>
              <a:gd name="connsiteY689" fmla="*/ 3575982 h 6858000"/>
              <a:gd name="connsiteX690" fmla="*/ 2338780 w 7467600"/>
              <a:gd name="connsiteY690" fmla="*/ 3033725 h 6858000"/>
              <a:gd name="connsiteX691" fmla="*/ 1807991 w 7467600"/>
              <a:gd name="connsiteY691" fmla="*/ 2807184 h 6858000"/>
              <a:gd name="connsiteX692" fmla="*/ 1416358 w 7467600"/>
              <a:gd name="connsiteY692" fmla="*/ 3112571 h 6858000"/>
              <a:gd name="connsiteX693" fmla="*/ 939066 w 7467600"/>
              <a:gd name="connsiteY693" fmla="*/ 3378798 h 6858000"/>
              <a:gd name="connsiteX694" fmla="*/ 115099 w 7467600"/>
              <a:gd name="connsiteY694" fmla="*/ 3607650 h 6858000"/>
              <a:gd name="connsiteX695" fmla="*/ 97284 w 7467600"/>
              <a:gd name="connsiteY695" fmla="*/ 3520393 h 6858000"/>
              <a:gd name="connsiteX696" fmla="*/ 922050 w 7467600"/>
              <a:gd name="connsiteY696" fmla="*/ 3074867 h 6858000"/>
              <a:gd name="connsiteX697" fmla="*/ 1405265 w 7467600"/>
              <a:gd name="connsiteY697" fmla="*/ 3016319 h 6858000"/>
              <a:gd name="connsiteX698" fmla="*/ 1407512 w 7467600"/>
              <a:gd name="connsiteY698" fmla="*/ 3018001 h 6858000"/>
              <a:gd name="connsiteX699" fmla="*/ 1726266 w 7467600"/>
              <a:gd name="connsiteY699" fmla="*/ 2777274 h 6858000"/>
              <a:gd name="connsiteX700" fmla="*/ 625390 w 7467600"/>
              <a:gd name="connsiteY700" fmla="*/ 2514541 h 6858000"/>
              <a:gd name="connsiteX701" fmla="*/ 619799 w 7467600"/>
              <a:gd name="connsiteY701" fmla="*/ 2527180 h 6858000"/>
              <a:gd name="connsiteX702" fmla="*/ 310030 w 7467600"/>
              <a:gd name="connsiteY702" fmla="*/ 2771818 h 6858000"/>
              <a:gd name="connsiteX703" fmla="*/ 173877 w 7467600"/>
              <a:gd name="connsiteY703" fmla="*/ 2937056 h 6858000"/>
              <a:gd name="connsiteX704" fmla="*/ 77889 w 7467600"/>
              <a:gd name="connsiteY704" fmla="*/ 3138440 h 6858000"/>
              <a:gd name="connsiteX705" fmla="*/ 0 w 7467600"/>
              <a:gd name="connsiteY705" fmla="*/ 3271395 h 6858000"/>
              <a:gd name="connsiteX706" fmla="*/ 0 w 7467600"/>
              <a:gd name="connsiteY706" fmla="*/ 3153002 h 6858000"/>
              <a:gd name="connsiteX707" fmla="*/ 2386 w 7467600"/>
              <a:gd name="connsiteY707" fmla="*/ 3149203 h 6858000"/>
              <a:gd name="connsiteX708" fmla="*/ 89753 w 7467600"/>
              <a:gd name="connsiteY708" fmla="*/ 2987702 h 6858000"/>
              <a:gd name="connsiteX709" fmla="*/ 76869 w 7467600"/>
              <a:gd name="connsiteY709" fmla="*/ 3005404 h 6858000"/>
              <a:gd name="connsiteX710" fmla="*/ 32049 w 7467600"/>
              <a:gd name="connsiteY710" fmla="*/ 3065814 h 6858000"/>
              <a:gd name="connsiteX711" fmla="*/ 0 w 7467600"/>
              <a:gd name="connsiteY711" fmla="*/ 3108744 h 6858000"/>
              <a:gd name="connsiteX712" fmla="*/ 0 w 7467600"/>
              <a:gd name="connsiteY712" fmla="*/ 3058059 h 6858000"/>
              <a:gd name="connsiteX713" fmla="*/ 7610 w 7467600"/>
              <a:gd name="connsiteY713" fmla="*/ 3047889 h 6858000"/>
              <a:gd name="connsiteX714" fmla="*/ 52419 w 7467600"/>
              <a:gd name="connsiteY714" fmla="*/ 2987479 h 6858000"/>
              <a:gd name="connsiteX715" fmla="*/ 59142 w 7467600"/>
              <a:gd name="connsiteY715" fmla="*/ 2978488 h 6858000"/>
              <a:gd name="connsiteX716" fmla="*/ 0 w 7467600"/>
              <a:gd name="connsiteY716" fmla="*/ 3015334 h 6858000"/>
              <a:gd name="connsiteX717" fmla="*/ 0 w 7467600"/>
              <a:gd name="connsiteY717" fmla="*/ 2914286 h 6858000"/>
              <a:gd name="connsiteX718" fmla="*/ 36383 w 7467600"/>
              <a:gd name="connsiteY718" fmla="*/ 2901128 h 6858000"/>
              <a:gd name="connsiteX719" fmla="*/ 156329 w 7467600"/>
              <a:gd name="connsiteY719" fmla="*/ 2840533 h 6858000"/>
              <a:gd name="connsiteX720" fmla="*/ 358355 w 7467600"/>
              <a:gd name="connsiteY720" fmla="*/ 2620471 h 6858000"/>
              <a:gd name="connsiteX721" fmla="*/ 510577 w 7467600"/>
              <a:gd name="connsiteY721" fmla="*/ 2501244 h 6858000"/>
              <a:gd name="connsiteX722" fmla="*/ 211967 w 7467600"/>
              <a:gd name="connsiteY722" fmla="*/ 2479171 h 6858000"/>
              <a:gd name="connsiteX723" fmla="*/ 0 w 7467600"/>
              <a:gd name="connsiteY723" fmla="*/ 2476398 h 6858000"/>
              <a:gd name="connsiteX724" fmla="*/ 0 w 7467600"/>
              <a:gd name="connsiteY724" fmla="*/ 2389189 h 6858000"/>
              <a:gd name="connsiteX725" fmla="*/ 103062 w 7467600"/>
              <a:gd name="connsiteY725" fmla="*/ 2389518 h 6858000"/>
              <a:gd name="connsiteX726" fmla="*/ 510734 w 7467600"/>
              <a:gd name="connsiteY726" fmla="*/ 2416201 h 6858000"/>
              <a:gd name="connsiteX727" fmla="*/ 279257 w 7467600"/>
              <a:gd name="connsiteY727" fmla="*/ 2092102 h 6858000"/>
              <a:gd name="connsiteX728" fmla="*/ 65265 w 7467600"/>
              <a:gd name="connsiteY728" fmla="*/ 2006049 h 6858000"/>
              <a:gd name="connsiteX729" fmla="*/ 0 w 7467600"/>
              <a:gd name="connsiteY729" fmla="*/ 1982532 h 6858000"/>
              <a:gd name="connsiteX730" fmla="*/ 0 w 7467600"/>
              <a:gd name="connsiteY730" fmla="*/ 1912789 h 6858000"/>
              <a:gd name="connsiteX731" fmla="*/ 97460 w 7467600"/>
              <a:gd name="connsiteY731" fmla="*/ 1953725 h 6858000"/>
              <a:gd name="connsiteX732" fmla="*/ 221272 w 7467600"/>
              <a:gd name="connsiteY732" fmla="*/ 1980766 h 6858000"/>
              <a:gd name="connsiteX733" fmla="*/ 116765 w 7467600"/>
              <a:gd name="connsiteY733" fmla="*/ 1911033 h 6858000"/>
              <a:gd name="connsiteX734" fmla="*/ 16405 w 7467600"/>
              <a:gd name="connsiteY734" fmla="*/ 1803412 h 6858000"/>
              <a:gd name="connsiteX735" fmla="*/ 0 w 7467600"/>
              <a:gd name="connsiteY735" fmla="*/ 1784777 h 6858000"/>
              <a:gd name="connsiteX736" fmla="*/ 0 w 7467600"/>
              <a:gd name="connsiteY736" fmla="*/ 1740082 h 6858000"/>
              <a:gd name="connsiteX737" fmla="*/ 39394 w 7467600"/>
              <a:gd name="connsiteY737" fmla="*/ 1784856 h 6858000"/>
              <a:gd name="connsiteX738" fmla="*/ 135813 w 7467600"/>
              <a:gd name="connsiteY738" fmla="*/ 1888838 h 6858000"/>
              <a:gd name="connsiteX739" fmla="*/ 242575 w 7467600"/>
              <a:gd name="connsiteY739" fmla="*/ 1958841 h 6858000"/>
              <a:gd name="connsiteX740" fmla="*/ 82197 w 7467600"/>
              <a:gd name="connsiteY740" fmla="*/ 1754826 h 6858000"/>
              <a:gd name="connsiteX741" fmla="*/ 0 w 7467600"/>
              <a:gd name="connsiteY741" fmla="*/ 1679650 h 6858000"/>
              <a:gd name="connsiteX742" fmla="*/ 0 w 7467600"/>
              <a:gd name="connsiteY742" fmla="*/ 1602463 h 6858000"/>
              <a:gd name="connsiteX743" fmla="*/ 84689 w 7467600"/>
              <a:gd name="connsiteY743" fmla="*/ 1677442 h 6858000"/>
              <a:gd name="connsiteX744" fmla="*/ 298437 w 7467600"/>
              <a:gd name="connsiteY744" fmla="*/ 1968019 h 6858000"/>
              <a:gd name="connsiteX745" fmla="*/ 227269 w 7467600"/>
              <a:gd name="connsiteY745" fmla="*/ 1114064 h 6858000"/>
              <a:gd name="connsiteX746" fmla="*/ 248003 w 7467600"/>
              <a:gd name="connsiteY746" fmla="*/ 1089613 h 6858000"/>
              <a:gd name="connsiteX747" fmla="*/ 427020 w 7467600"/>
              <a:gd name="connsiteY747" fmla="*/ 1619803 h 6858000"/>
              <a:gd name="connsiteX748" fmla="*/ 340345 w 7467600"/>
              <a:gd name="connsiteY748" fmla="*/ 2027739 h 6858000"/>
              <a:gd name="connsiteX749" fmla="*/ 360865 w 7467600"/>
              <a:gd name="connsiteY749" fmla="*/ 2044827 h 6858000"/>
              <a:gd name="connsiteX750" fmla="*/ 560414 w 7467600"/>
              <a:gd name="connsiteY750" fmla="*/ 2421457 h 6858000"/>
              <a:gd name="connsiteX751" fmla="*/ 1359703 w 7467600"/>
              <a:gd name="connsiteY751" fmla="*/ 2578554 h 6858000"/>
              <a:gd name="connsiteX752" fmla="*/ 1359422 w 7467600"/>
              <a:gd name="connsiteY752" fmla="*/ 2577994 h 6858000"/>
              <a:gd name="connsiteX753" fmla="*/ 828701 w 7467600"/>
              <a:gd name="connsiteY753" fmla="*/ 1839520 h 6858000"/>
              <a:gd name="connsiteX754" fmla="*/ 494427 w 7467600"/>
              <a:gd name="connsiteY754" fmla="*/ 1092333 h 6858000"/>
              <a:gd name="connsiteX755" fmla="*/ 506322 w 7467600"/>
              <a:gd name="connsiteY755" fmla="*/ 1020997 h 6858000"/>
              <a:gd name="connsiteX756" fmla="*/ 4570198 w 7467600"/>
              <a:gd name="connsiteY756" fmla="*/ 978081 h 6858000"/>
              <a:gd name="connsiteX757" fmla="*/ 4523691 w 7467600"/>
              <a:gd name="connsiteY757" fmla="*/ 1127776 h 6858000"/>
              <a:gd name="connsiteX758" fmla="*/ 4509875 w 7467600"/>
              <a:gd name="connsiteY758" fmla="*/ 1167552 h 6858000"/>
              <a:gd name="connsiteX759" fmla="*/ 4478168 w 7467600"/>
              <a:gd name="connsiteY759" fmla="*/ 1260735 h 6858000"/>
              <a:gd name="connsiteX760" fmla="*/ 4409309 w 7467600"/>
              <a:gd name="connsiteY760" fmla="*/ 1666996 h 6858000"/>
              <a:gd name="connsiteX761" fmla="*/ 4370031 w 7467600"/>
              <a:gd name="connsiteY761" fmla="*/ 1955666 h 6858000"/>
              <a:gd name="connsiteX762" fmla="*/ 4570198 w 7467600"/>
              <a:gd name="connsiteY762" fmla="*/ 978081 h 6858000"/>
              <a:gd name="connsiteX763" fmla="*/ 4557898 w 7467600"/>
              <a:gd name="connsiteY763" fmla="*/ 900011 h 6858000"/>
              <a:gd name="connsiteX764" fmla="*/ 4344840 w 7467600"/>
              <a:gd name="connsiteY764" fmla="*/ 1922038 h 6858000"/>
              <a:gd name="connsiteX765" fmla="*/ 4378710 w 7467600"/>
              <a:gd name="connsiteY765" fmla="*/ 1665516 h 6858000"/>
              <a:gd name="connsiteX766" fmla="*/ 4448798 w 7467600"/>
              <a:gd name="connsiteY766" fmla="*/ 1253024 h 6858000"/>
              <a:gd name="connsiteX767" fmla="*/ 4480315 w 7467600"/>
              <a:gd name="connsiteY767" fmla="*/ 1158454 h 6858000"/>
              <a:gd name="connsiteX768" fmla="*/ 4494133 w 7467600"/>
              <a:gd name="connsiteY768" fmla="*/ 1118676 h 6858000"/>
              <a:gd name="connsiteX769" fmla="*/ 4557898 w 7467600"/>
              <a:gd name="connsiteY769" fmla="*/ 900011 h 6858000"/>
              <a:gd name="connsiteX770" fmla="*/ 5870151 w 7467600"/>
              <a:gd name="connsiteY770" fmla="*/ 898890 h 6858000"/>
              <a:gd name="connsiteX771" fmla="*/ 5861335 w 7467600"/>
              <a:gd name="connsiteY771" fmla="*/ 899177 h 6858000"/>
              <a:gd name="connsiteX772" fmla="*/ 5843702 w 7467600"/>
              <a:gd name="connsiteY772" fmla="*/ 899748 h 6858000"/>
              <a:gd name="connsiteX773" fmla="*/ 5651107 w 7467600"/>
              <a:gd name="connsiteY773" fmla="*/ 920306 h 6858000"/>
              <a:gd name="connsiteX774" fmla="*/ 5459407 w 7467600"/>
              <a:gd name="connsiteY774" fmla="*/ 940975 h 6858000"/>
              <a:gd name="connsiteX775" fmla="*/ 5374846 w 7467600"/>
              <a:gd name="connsiteY775" fmla="*/ 941988 h 6858000"/>
              <a:gd name="connsiteX776" fmla="*/ 5256105 w 7467600"/>
              <a:gd name="connsiteY776" fmla="*/ 945632 h 6858000"/>
              <a:gd name="connsiteX777" fmla="*/ 5107071 w 7467600"/>
              <a:gd name="connsiteY777" fmla="*/ 969720 h 6858000"/>
              <a:gd name="connsiteX778" fmla="*/ 4998681 w 7467600"/>
              <a:gd name="connsiteY778" fmla="*/ 988771 h 6858000"/>
              <a:gd name="connsiteX779" fmla="*/ 5870151 w 7467600"/>
              <a:gd name="connsiteY779" fmla="*/ 898890 h 6858000"/>
              <a:gd name="connsiteX780" fmla="*/ 5504425 w 7467600"/>
              <a:gd name="connsiteY780" fmla="*/ 848067 h 6858000"/>
              <a:gd name="connsiteX781" fmla="*/ 4968849 w 7467600"/>
              <a:gd name="connsiteY781" fmla="*/ 962318 h 6858000"/>
              <a:gd name="connsiteX782" fmla="*/ 5104039 w 7467600"/>
              <a:gd name="connsiteY782" fmla="*/ 940634 h 6858000"/>
              <a:gd name="connsiteX783" fmla="*/ 5256311 w 7467600"/>
              <a:gd name="connsiteY783" fmla="*/ 916490 h 6858000"/>
              <a:gd name="connsiteX784" fmla="*/ 5377381 w 7467600"/>
              <a:gd name="connsiteY784" fmla="*/ 912671 h 6858000"/>
              <a:gd name="connsiteX785" fmla="*/ 5460148 w 7467600"/>
              <a:gd name="connsiteY785" fmla="*/ 911442 h 6858000"/>
              <a:gd name="connsiteX786" fmla="*/ 5648971 w 7467600"/>
              <a:gd name="connsiteY786" fmla="*/ 891331 h 6858000"/>
              <a:gd name="connsiteX787" fmla="*/ 5844807 w 7467600"/>
              <a:gd name="connsiteY787" fmla="*/ 870718 h 6858000"/>
              <a:gd name="connsiteX788" fmla="*/ 5862975 w 7467600"/>
              <a:gd name="connsiteY788" fmla="*/ 869756 h 6858000"/>
              <a:gd name="connsiteX789" fmla="*/ 5920887 w 7467600"/>
              <a:gd name="connsiteY789" fmla="*/ 865929 h 6858000"/>
              <a:gd name="connsiteX790" fmla="*/ 5504425 w 7467600"/>
              <a:gd name="connsiteY790" fmla="*/ 848067 h 6858000"/>
              <a:gd name="connsiteX791" fmla="*/ 3607114 w 7467600"/>
              <a:gd name="connsiteY791" fmla="*/ 467441 h 6858000"/>
              <a:gd name="connsiteX792" fmla="*/ 3296242 w 7467600"/>
              <a:gd name="connsiteY792" fmla="*/ 807991 h 6858000"/>
              <a:gd name="connsiteX793" fmla="*/ 3174674 w 7467600"/>
              <a:gd name="connsiteY793" fmla="*/ 919759 h 6858000"/>
              <a:gd name="connsiteX794" fmla="*/ 3042978 w 7467600"/>
              <a:gd name="connsiteY794" fmla="*/ 1054894 h 6858000"/>
              <a:gd name="connsiteX795" fmla="*/ 2968914 w 7467600"/>
              <a:gd name="connsiteY795" fmla="*/ 1133756 h 6858000"/>
              <a:gd name="connsiteX796" fmla="*/ 3103823 w 7467600"/>
              <a:gd name="connsiteY796" fmla="*/ 1026814 h 6858000"/>
              <a:gd name="connsiteX797" fmla="*/ 3607114 w 7467600"/>
              <a:gd name="connsiteY797" fmla="*/ 467441 h 6858000"/>
              <a:gd name="connsiteX798" fmla="*/ 3744487 w 7467600"/>
              <a:gd name="connsiteY798" fmla="*/ 383136 h 6858000"/>
              <a:gd name="connsiteX799" fmla="*/ 3970213 w 7467600"/>
              <a:gd name="connsiteY799" fmla="*/ 995559 h 6858000"/>
              <a:gd name="connsiteX800" fmla="*/ 3744487 w 7467600"/>
              <a:gd name="connsiteY800" fmla="*/ 383136 h 6858000"/>
              <a:gd name="connsiteX801" fmla="*/ 3624562 w 7467600"/>
              <a:gd name="connsiteY801" fmla="*/ 367041 h 6858000"/>
              <a:gd name="connsiteX802" fmla="*/ 3489712 w 7467600"/>
              <a:gd name="connsiteY802" fmla="*/ 485386 h 6858000"/>
              <a:gd name="connsiteX803" fmla="*/ 3182994 w 7467600"/>
              <a:gd name="connsiteY803" fmla="*/ 828265 h 6858000"/>
              <a:gd name="connsiteX804" fmla="*/ 2892114 w 7467600"/>
              <a:gd name="connsiteY804" fmla="*/ 1172635 h 6858000"/>
              <a:gd name="connsiteX805" fmla="*/ 3021459 w 7467600"/>
              <a:gd name="connsiteY805" fmla="*/ 1035385 h 6858000"/>
              <a:gd name="connsiteX806" fmla="*/ 3153873 w 7467600"/>
              <a:gd name="connsiteY806" fmla="*/ 898971 h 6858000"/>
              <a:gd name="connsiteX807" fmla="*/ 3276511 w 7467600"/>
              <a:gd name="connsiteY807" fmla="*/ 786423 h 6858000"/>
              <a:gd name="connsiteX808" fmla="*/ 3584154 w 7467600"/>
              <a:gd name="connsiteY808" fmla="*/ 448218 h 6858000"/>
              <a:gd name="connsiteX809" fmla="*/ 3624562 w 7467600"/>
              <a:gd name="connsiteY809" fmla="*/ 367041 h 6858000"/>
              <a:gd name="connsiteX810" fmla="*/ 3766672 w 7467600"/>
              <a:gd name="connsiteY810" fmla="*/ 359429 h 6858000"/>
              <a:gd name="connsiteX811" fmla="*/ 3996338 w 7467600"/>
              <a:gd name="connsiteY811" fmla="*/ 968237 h 6858000"/>
              <a:gd name="connsiteX812" fmla="*/ 3766672 w 7467600"/>
              <a:gd name="connsiteY812" fmla="*/ 359429 h 6858000"/>
              <a:gd name="connsiteX813" fmla="*/ 5805386 w 7467600"/>
              <a:gd name="connsiteY813" fmla="*/ 239240 h 6858000"/>
              <a:gd name="connsiteX814" fmla="*/ 5736947 w 7467600"/>
              <a:gd name="connsiteY814" fmla="*/ 261367 h 6858000"/>
              <a:gd name="connsiteX815" fmla="*/ 5427012 w 7467600"/>
              <a:gd name="connsiteY815" fmla="*/ 311272 h 6858000"/>
              <a:gd name="connsiteX816" fmla="*/ 5147818 w 7467600"/>
              <a:gd name="connsiteY816" fmla="*/ 322112 h 6858000"/>
              <a:gd name="connsiteX817" fmla="*/ 5060854 w 7467600"/>
              <a:gd name="connsiteY817" fmla="*/ 311882 h 6858000"/>
              <a:gd name="connsiteX818" fmla="*/ 4945989 w 7467600"/>
              <a:gd name="connsiteY818" fmla="*/ 300516 h 6858000"/>
              <a:gd name="connsiteX819" fmla="*/ 5410479 w 7467600"/>
              <a:gd name="connsiteY819" fmla="*/ 348434 h 6858000"/>
              <a:gd name="connsiteX820" fmla="*/ 5805386 w 7467600"/>
              <a:gd name="connsiteY820" fmla="*/ 239240 h 6858000"/>
              <a:gd name="connsiteX821" fmla="*/ 5905192 w 7467600"/>
              <a:gd name="connsiteY821" fmla="*/ 163079 h 6858000"/>
              <a:gd name="connsiteX822" fmla="*/ 5865655 w 7467600"/>
              <a:gd name="connsiteY822" fmla="*/ 171901 h 6858000"/>
              <a:gd name="connsiteX823" fmla="*/ 5259740 w 7467600"/>
              <a:gd name="connsiteY823" fmla="*/ 257013 h 6858000"/>
              <a:gd name="connsiteX824" fmla="*/ 5208466 w 7467600"/>
              <a:gd name="connsiteY824" fmla="*/ 257550 h 6858000"/>
              <a:gd name="connsiteX825" fmla="*/ 4980204 w 7467600"/>
              <a:gd name="connsiteY825" fmla="*/ 271903 h 6858000"/>
              <a:gd name="connsiteX826" fmla="*/ 5068068 w 7467600"/>
              <a:gd name="connsiteY826" fmla="*/ 282244 h 6858000"/>
              <a:gd name="connsiteX827" fmla="*/ 5153231 w 7467600"/>
              <a:gd name="connsiteY827" fmla="*/ 292240 h 6858000"/>
              <a:gd name="connsiteX828" fmla="*/ 5426491 w 7467600"/>
              <a:gd name="connsiteY828" fmla="*/ 281128 h 6858000"/>
              <a:gd name="connsiteX829" fmla="*/ 5731212 w 7467600"/>
              <a:gd name="connsiteY829" fmla="*/ 231951 h 6858000"/>
              <a:gd name="connsiteX830" fmla="*/ 5905192 w 7467600"/>
              <a:gd name="connsiteY830" fmla="*/ 163079 h 6858000"/>
              <a:gd name="connsiteX831" fmla="*/ 5944437 w 7467600"/>
              <a:gd name="connsiteY831" fmla="*/ 113829 h 6858000"/>
              <a:gd name="connsiteX832" fmla="*/ 5825032 w 7467600"/>
              <a:gd name="connsiteY832" fmla="*/ 146405 h 6858000"/>
              <a:gd name="connsiteX833" fmla="*/ 4955599 w 7467600"/>
              <a:gd name="connsiteY833" fmla="*/ 247008 h 6858000"/>
              <a:gd name="connsiteX834" fmla="*/ 5210104 w 7467600"/>
              <a:gd name="connsiteY834" fmla="*/ 228123 h 6858000"/>
              <a:gd name="connsiteX835" fmla="*/ 5261015 w 7467600"/>
              <a:gd name="connsiteY835" fmla="*/ 227087 h 6858000"/>
              <a:gd name="connsiteX836" fmla="*/ 5861181 w 7467600"/>
              <a:gd name="connsiteY836" fmla="*/ 143093 h 6858000"/>
              <a:gd name="connsiteX837" fmla="*/ 5961252 w 7467600"/>
              <a:gd name="connsiteY837" fmla="*/ 114820 h 6858000"/>
              <a:gd name="connsiteX838" fmla="*/ 5944437 w 7467600"/>
              <a:gd name="connsiteY838" fmla="*/ 113829 h 6858000"/>
              <a:gd name="connsiteX839" fmla="*/ 3882765 w 7467600"/>
              <a:gd name="connsiteY839" fmla="*/ 0 h 6858000"/>
              <a:gd name="connsiteX840" fmla="*/ 3995099 w 7467600"/>
              <a:gd name="connsiteY840" fmla="*/ 0 h 6858000"/>
              <a:gd name="connsiteX841" fmla="*/ 4163818 w 7467600"/>
              <a:gd name="connsiteY841" fmla="*/ 234104 h 6858000"/>
              <a:gd name="connsiteX842" fmla="*/ 4172099 w 7467600"/>
              <a:gd name="connsiteY842" fmla="*/ 234207 h 6858000"/>
              <a:gd name="connsiteX843" fmla="*/ 4784282 w 7467600"/>
              <a:gd name="connsiteY843" fmla="*/ 276561 h 6858000"/>
              <a:gd name="connsiteX844" fmla="*/ 4801687 w 7467600"/>
              <a:gd name="connsiteY844" fmla="*/ 267764 h 6858000"/>
              <a:gd name="connsiteX845" fmla="*/ 6082788 w 7467600"/>
              <a:gd name="connsiteY845" fmla="*/ 64119 h 6858000"/>
              <a:gd name="connsiteX846" fmla="*/ 6099442 w 7467600"/>
              <a:gd name="connsiteY846" fmla="*/ 82568 h 6858000"/>
              <a:gd name="connsiteX847" fmla="*/ 4804137 w 7467600"/>
              <a:gd name="connsiteY847" fmla="*/ 320931 h 6858000"/>
              <a:gd name="connsiteX848" fmla="*/ 4227047 w 7467600"/>
              <a:gd name="connsiteY848" fmla="*/ 313415 h 6858000"/>
              <a:gd name="connsiteX849" fmla="*/ 4346041 w 7467600"/>
              <a:gd name="connsiteY849" fmla="*/ 456086 h 6858000"/>
              <a:gd name="connsiteX850" fmla="*/ 4870967 w 7467600"/>
              <a:gd name="connsiteY850" fmla="*/ 963061 h 6858000"/>
              <a:gd name="connsiteX851" fmla="*/ 4889647 w 7467600"/>
              <a:gd name="connsiteY851" fmla="*/ 957147 h 6858000"/>
              <a:gd name="connsiteX852" fmla="*/ 5422504 w 7467600"/>
              <a:gd name="connsiteY852" fmla="*/ 805191 h 6858000"/>
              <a:gd name="connsiteX853" fmla="*/ 6087656 w 7467600"/>
              <a:gd name="connsiteY853" fmla="*/ 826703 h 6858000"/>
              <a:gd name="connsiteX854" fmla="*/ 6058717 w 7467600"/>
              <a:gd name="connsiteY854" fmla="*/ 865992 h 6858000"/>
              <a:gd name="connsiteX855" fmla="*/ 4974153 w 7467600"/>
              <a:gd name="connsiteY855" fmla="*/ 1045456 h 6858000"/>
              <a:gd name="connsiteX856" fmla="*/ 5627835 w 7467600"/>
              <a:gd name="connsiteY856" fmla="*/ 1472077 h 6858000"/>
              <a:gd name="connsiteX857" fmla="*/ 5629817 w 7467600"/>
              <a:gd name="connsiteY857" fmla="*/ 1471412 h 6858000"/>
              <a:gd name="connsiteX858" fmla="*/ 5634124 w 7467600"/>
              <a:gd name="connsiteY858" fmla="*/ 1470572 h 6858000"/>
              <a:gd name="connsiteX859" fmla="*/ 5755832 w 7467600"/>
              <a:gd name="connsiteY859" fmla="*/ 1383886 h 6858000"/>
              <a:gd name="connsiteX860" fmla="*/ 6014186 w 7467600"/>
              <a:gd name="connsiteY860" fmla="*/ 1279799 h 6858000"/>
              <a:gd name="connsiteX861" fmla="*/ 6901619 w 7467600"/>
              <a:gd name="connsiteY861" fmla="*/ 1047874 h 6858000"/>
              <a:gd name="connsiteX862" fmla="*/ 6931566 w 7467600"/>
              <a:gd name="connsiteY862" fmla="*/ 1062034 h 6858000"/>
              <a:gd name="connsiteX863" fmla="*/ 5790982 w 7467600"/>
              <a:gd name="connsiteY863" fmla="*/ 1561380 h 6858000"/>
              <a:gd name="connsiteX864" fmla="*/ 6188971 w 7467600"/>
              <a:gd name="connsiteY864" fmla="*/ 1755168 h 6858000"/>
              <a:gd name="connsiteX865" fmla="*/ 6202446 w 7467600"/>
              <a:gd name="connsiteY865" fmla="*/ 1752268 h 6858000"/>
              <a:gd name="connsiteX866" fmla="*/ 7179560 w 7467600"/>
              <a:gd name="connsiteY866" fmla="*/ 1467551 h 6858000"/>
              <a:gd name="connsiteX867" fmla="*/ 7158730 w 7467600"/>
              <a:gd name="connsiteY867" fmla="*/ 1507835 h 6858000"/>
              <a:gd name="connsiteX868" fmla="*/ 6326959 w 7467600"/>
              <a:gd name="connsiteY868" fmla="*/ 1817686 h 6858000"/>
              <a:gd name="connsiteX869" fmla="*/ 6537433 w 7467600"/>
              <a:gd name="connsiteY869" fmla="*/ 1907790 h 6858000"/>
              <a:gd name="connsiteX870" fmla="*/ 6550221 w 7467600"/>
              <a:gd name="connsiteY870" fmla="*/ 1910729 h 6858000"/>
              <a:gd name="connsiteX871" fmla="*/ 6964438 w 7467600"/>
              <a:gd name="connsiteY871" fmla="*/ 2209505 h 6858000"/>
              <a:gd name="connsiteX872" fmla="*/ 7367862 w 7467600"/>
              <a:gd name="connsiteY872" fmla="*/ 2806833 h 6858000"/>
              <a:gd name="connsiteX873" fmla="*/ 7364329 w 7467600"/>
              <a:gd name="connsiteY873" fmla="*/ 2826907 h 6858000"/>
              <a:gd name="connsiteX874" fmla="*/ 7290545 w 7467600"/>
              <a:gd name="connsiteY874" fmla="*/ 2850663 h 6858000"/>
              <a:gd name="connsiteX875" fmla="*/ 6472036 w 7467600"/>
              <a:gd name="connsiteY875" fmla="*/ 1959003 h 6858000"/>
              <a:gd name="connsiteX876" fmla="*/ 5792897 w 7467600"/>
              <a:gd name="connsiteY876" fmla="*/ 1647747 h 6858000"/>
              <a:gd name="connsiteX877" fmla="*/ 5842751 w 7467600"/>
              <a:gd name="connsiteY877" fmla="*/ 1816112 h 6858000"/>
              <a:gd name="connsiteX878" fmla="*/ 5847424 w 7467600"/>
              <a:gd name="connsiteY878" fmla="*/ 1815776 h 6858000"/>
              <a:gd name="connsiteX879" fmla="*/ 6399821 w 7467600"/>
              <a:gd name="connsiteY879" fmla="*/ 2344799 h 6858000"/>
              <a:gd name="connsiteX880" fmla="*/ 6323232 w 7467600"/>
              <a:gd name="connsiteY880" fmla="*/ 2389634 h 6858000"/>
              <a:gd name="connsiteX881" fmla="*/ 5942958 w 7467600"/>
              <a:gd name="connsiteY881" fmla="*/ 2077708 h 6858000"/>
              <a:gd name="connsiteX882" fmla="*/ 5921559 w 7467600"/>
              <a:gd name="connsiteY882" fmla="*/ 2378596 h 6858000"/>
              <a:gd name="connsiteX883" fmla="*/ 5817651 w 7467600"/>
              <a:gd name="connsiteY883" fmla="*/ 3023919 h 6858000"/>
              <a:gd name="connsiteX884" fmla="*/ 5729634 w 7467600"/>
              <a:gd name="connsiteY884" fmla="*/ 3051849 h 6858000"/>
              <a:gd name="connsiteX885" fmla="*/ 5611018 w 7467600"/>
              <a:gd name="connsiteY885" fmla="*/ 2316769 h 6858000"/>
              <a:gd name="connsiteX886" fmla="*/ 5687608 w 7467600"/>
              <a:gd name="connsiteY886" fmla="*/ 2039972 h 6858000"/>
              <a:gd name="connsiteX887" fmla="*/ 5657554 w 7467600"/>
              <a:gd name="connsiteY887" fmla="*/ 1576445 h 6858000"/>
              <a:gd name="connsiteX888" fmla="*/ 5150475 w 7467600"/>
              <a:gd name="connsiteY888" fmla="*/ 1274012 h 6858000"/>
              <a:gd name="connsiteX889" fmla="*/ 5349142 w 7467600"/>
              <a:gd name="connsiteY889" fmla="*/ 2204405 h 6858000"/>
              <a:gd name="connsiteX890" fmla="*/ 5262214 w 7467600"/>
              <a:gd name="connsiteY890" fmla="*/ 2233836 h 6858000"/>
              <a:gd name="connsiteX891" fmla="*/ 4981539 w 7467600"/>
              <a:gd name="connsiteY891" fmla="*/ 1542201 h 6858000"/>
              <a:gd name="connsiteX892" fmla="*/ 4958461 w 7467600"/>
              <a:gd name="connsiteY892" fmla="*/ 1136957 h 6858000"/>
              <a:gd name="connsiteX893" fmla="*/ 4655015 w 7467600"/>
              <a:gd name="connsiteY893" fmla="*/ 891426 h 6858000"/>
              <a:gd name="connsiteX894" fmla="*/ 4348002 w 7467600"/>
              <a:gd name="connsiteY894" fmla="*/ 2205895 h 6858000"/>
              <a:gd name="connsiteX895" fmla="*/ 4262250 w 7467600"/>
              <a:gd name="connsiteY895" fmla="*/ 2219972 h 6858000"/>
              <a:gd name="connsiteX896" fmla="*/ 4550611 w 7467600"/>
              <a:gd name="connsiteY896" fmla="*/ 817540 h 6858000"/>
              <a:gd name="connsiteX897" fmla="*/ 4564418 w 7467600"/>
              <a:gd name="connsiteY897" fmla="*/ 808293 h 6858000"/>
              <a:gd name="connsiteX898" fmla="*/ 4266388 w 7467600"/>
              <a:gd name="connsiteY898" fmla="*/ 500083 h 6858000"/>
              <a:gd name="connsiteX899" fmla="*/ 4032842 w 7467600"/>
              <a:gd name="connsiteY899" fmla="*/ 211809 h 6858000"/>
              <a:gd name="connsiteX900" fmla="*/ 3882765 w 7467600"/>
              <a:gd name="connsiteY900" fmla="*/ 0 h 6858000"/>
              <a:gd name="connsiteX901" fmla="*/ 3721337 w 7467600"/>
              <a:gd name="connsiteY901" fmla="*/ 0 h 6858000"/>
              <a:gd name="connsiteX902" fmla="*/ 3797544 w 7467600"/>
              <a:gd name="connsiteY902" fmla="*/ 0 h 6858000"/>
              <a:gd name="connsiteX903" fmla="*/ 3775734 w 7467600"/>
              <a:gd name="connsiteY903" fmla="*/ 95131 h 6858000"/>
              <a:gd name="connsiteX904" fmla="*/ 3724807 w 7467600"/>
              <a:gd name="connsiteY904" fmla="*/ 272257 h 6858000"/>
              <a:gd name="connsiteX905" fmla="*/ 3726844 w 7467600"/>
              <a:gd name="connsiteY905" fmla="*/ 282988 h 6858000"/>
              <a:gd name="connsiteX906" fmla="*/ 3742664 w 7467600"/>
              <a:gd name="connsiteY906" fmla="*/ 279918 h 6858000"/>
              <a:gd name="connsiteX907" fmla="*/ 4103910 w 7467600"/>
              <a:gd name="connsiteY907" fmla="*/ 1161917 h 6858000"/>
              <a:gd name="connsiteX908" fmla="*/ 4020269 w 7467600"/>
              <a:gd name="connsiteY908" fmla="*/ 1200406 h 6858000"/>
              <a:gd name="connsiteX909" fmla="*/ 3674882 w 7467600"/>
              <a:gd name="connsiteY909" fmla="*/ 488524 h 6858000"/>
              <a:gd name="connsiteX910" fmla="*/ 3132682 w 7467600"/>
              <a:gd name="connsiteY910" fmla="*/ 1072284 h 6858000"/>
              <a:gd name="connsiteX911" fmla="*/ 2716346 w 7467600"/>
              <a:gd name="connsiteY911" fmla="*/ 1276376 h 6858000"/>
              <a:gd name="connsiteX912" fmla="*/ 2716772 w 7467600"/>
              <a:gd name="connsiteY912" fmla="*/ 1255462 h 6858000"/>
              <a:gd name="connsiteX913" fmla="*/ 3471096 w 7467600"/>
              <a:gd name="connsiteY913" fmla="*/ 437072 h 6858000"/>
              <a:gd name="connsiteX914" fmla="*/ 3639057 w 7467600"/>
              <a:gd name="connsiteY914" fmla="*/ 286334 h 6858000"/>
              <a:gd name="connsiteX915" fmla="*/ 3640309 w 7467600"/>
              <a:gd name="connsiteY915" fmla="*/ 284664 h 6858000"/>
              <a:gd name="connsiteX916" fmla="*/ 3646022 w 7467600"/>
              <a:gd name="connsiteY916" fmla="*/ 276711 h 6858000"/>
              <a:gd name="connsiteX917" fmla="*/ 3707943 w 7467600"/>
              <a:gd name="connsiteY917" fmla="*/ 65958 h 6858000"/>
              <a:gd name="connsiteX918" fmla="*/ 3721337 w 7467600"/>
              <a:gd name="connsiteY918" fmla="*/ 0 h 6858000"/>
              <a:gd name="connsiteX919" fmla="*/ 2867960 w 7467600"/>
              <a:gd name="connsiteY919" fmla="*/ 0 h 6858000"/>
              <a:gd name="connsiteX920" fmla="*/ 2926351 w 7467600"/>
              <a:gd name="connsiteY920" fmla="*/ 0 h 6858000"/>
              <a:gd name="connsiteX921" fmla="*/ 2902823 w 7467600"/>
              <a:gd name="connsiteY921" fmla="*/ 262929 h 6858000"/>
              <a:gd name="connsiteX922" fmla="*/ 2940663 w 7467600"/>
              <a:gd name="connsiteY922" fmla="*/ 140884 h 6858000"/>
              <a:gd name="connsiteX923" fmla="*/ 2947039 w 7467600"/>
              <a:gd name="connsiteY923" fmla="*/ 122524 h 6858000"/>
              <a:gd name="connsiteX924" fmla="*/ 2984316 w 7467600"/>
              <a:gd name="connsiteY924" fmla="*/ 0 h 6858000"/>
              <a:gd name="connsiteX925" fmla="*/ 3016114 w 7467600"/>
              <a:gd name="connsiteY925" fmla="*/ 0 h 6858000"/>
              <a:gd name="connsiteX926" fmla="*/ 2979949 w 7467600"/>
              <a:gd name="connsiteY926" fmla="*/ 119274 h 6858000"/>
              <a:gd name="connsiteX927" fmla="*/ 3023879 w 7467600"/>
              <a:gd name="connsiteY927" fmla="*/ 0 h 6858000"/>
              <a:gd name="connsiteX928" fmla="*/ 3105400 w 7467600"/>
              <a:gd name="connsiteY928" fmla="*/ 0 h 6858000"/>
              <a:gd name="connsiteX929" fmla="*/ 3094669 w 7467600"/>
              <a:gd name="connsiteY929" fmla="*/ 30308 h 6858000"/>
              <a:gd name="connsiteX930" fmla="*/ 2901945 w 7467600"/>
              <a:gd name="connsiteY930" fmla="*/ 466538 h 6858000"/>
              <a:gd name="connsiteX931" fmla="*/ 2815209 w 7467600"/>
              <a:gd name="connsiteY931" fmla="*/ 497361 h 6858000"/>
              <a:gd name="connsiteX932" fmla="*/ 2844845 w 7467600"/>
              <a:gd name="connsiteY932" fmla="*/ 127638 h 6858000"/>
              <a:gd name="connsiteX933" fmla="*/ 2867960 w 7467600"/>
              <a:gd name="connsiteY933" fmla="*/ 0 h 6858000"/>
              <a:gd name="connsiteX934" fmla="*/ 1057230 w 7467600"/>
              <a:gd name="connsiteY934" fmla="*/ 0 h 6858000"/>
              <a:gd name="connsiteX935" fmla="*/ 1111003 w 7467600"/>
              <a:gd name="connsiteY935" fmla="*/ 0 h 6858000"/>
              <a:gd name="connsiteX936" fmla="*/ 1125553 w 7467600"/>
              <a:gd name="connsiteY936" fmla="*/ 52588 h 6858000"/>
              <a:gd name="connsiteX937" fmla="*/ 1304276 w 7467600"/>
              <a:gd name="connsiteY937" fmla="*/ 476275 h 6858000"/>
              <a:gd name="connsiteX938" fmla="*/ 1492066 w 7467600"/>
              <a:gd name="connsiteY938" fmla="*/ 886333 h 6858000"/>
              <a:gd name="connsiteX939" fmla="*/ 1423698 w 7467600"/>
              <a:gd name="connsiteY939" fmla="*/ 710817 h 6858000"/>
              <a:gd name="connsiteX940" fmla="*/ 1357609 w 7467600"/>
              <a:gd name="connsiteY940" fmla="*/ 532892 h 6858000"/>
              <a:gd name="connsiteX941" fmla="*/ 1309550 w 7467600"/>
              <a:gd name="connsiteY941" fmla="*/ 374031 h 6858000"/>
              <a:gd name="connsiteX942" fmla="*/ 1193673 w 7467600"/>
              <a:gd name="connsiteY942" fmla="*/ 49533 h 6858000"/>
              <a:gd name="connsiteX943" fmla="*/ 1164391 w 7467600"/>
              <a:gd name="connsiteY943" fmla="*/ 0 h 6858000"/>
              <a:gd name="connsiteX944" fmla="*/ 1200666 w 7467600"/>
              <a:gd name="connsiteY944" fmla="*/ 0 h 6858000"/>
              <a:gd name="connsiteX945" fmla="*/ 1223408 w 7467600"/>
              <a:gd name="connsiteY945" fmla="*/ 38996 h 6858000"/>
              <a:gd name="connsiteX946" fmla="*/ 1339635 w 7467600"/>
              <a:gd name="connsiteY946" fmla="*/ 365517 h 6858000"/>
              <a:gd name="connsiteX947" fmla="*/ 1387469 w 7467600"/>
              <a:gd name="connsiteY947" fmla="*/ 523079 h 6858000"/>
              <a:gd name="connsiteX948" fmla="*/ 1452685 w 7467600"/>
              <a:gd name="connsiteY948" fmla="*/ 699806 h 6858000"/>
              <a:gd name="connsiteX949" fmla="*/ 1492092 w 7467600"/>
              <a:gd name="connsiteY949" fmla="*/ 800424 h 6858000"/>
              <a:gd name="connsiteX950" fmla="*/ 1455302 w 7467600"/>
              <a:gd name="connsiteY950" fmla="*/ 632913 h 6858000"/>
              <a:gd name="connsiteX951" fmla="*/ 1222336 w 7467600"/>
              <a:gd name="connsiteY951" fmla="*/ 9480 h 6858000"/>
              <a:gd name="connsiteX952" fmla="*/ 1214634 w 7467600"/>
              <a:gd name="connsiteY952" fmla="*/ 0 h 6858000"/>
              <a:gd name="connsiteX953" fmla="*/ 1289827 w 7467600"/>
              <a:gd name="connsiteY953" fmla="*/ 0 h 6858000"/>
              <a:gd name="connsiteX954" fmla="*/ 1321076 w 7467600"/>
              <a:gd name="connsiteY954" fmla="*/ 59722 h 6858000"/>
              <a:gd name="connsiteX955" fmla="*/ 1512579 w 7467600"/>
              <a:gd name="connsiteY955" fmla="*/ 626441 h 6858000"/>
              <a:gd name="connsiteX956" fmla="*/ 1506076 w 7467600"/>
              <a:gd name="connsiteY956" fmla="*/ 1089289 h 6858000"/>
              <a:gd name="connsiteX957" fmla="*/ 1486346 w 7467600"/>
              <a:gd name="connsiteY957" fmla="*/ 1079919 h 6858000"/>
              <a:gd name="connsiteX958" fmla="*/ 1070511 w 7467600"/>
              <a:gd name="connsiteY958" fmla="*/ 48609 h 6858000"/>
              <a:gd name="connsiteX959" fmla="*/ 1057230 w 7467600"/>
              <a:gd name="connsiteY959" fmla="*/ 0 h 6858000"/>
              <a:gd name="connsiteX960" fmla="*/ 43151 w 7467600"/>
              <a:gd name="connsiteY960" fmla="*/ 0 h 6858000"/>
              <a:gd name="connsiteX961" fmla="*/ 95283 w 7467600"/>
              <a:gd name="connsiteY961" fmla="*/ 0 h 6858000"/>
              <a:gd name="connsiteX962" fmla="*/ 300708 w 7467600"/>
              <a:gd name="connsiteY962" fmla="*/ 154571 h 6858000"/>
              <a:gd name="connsiteX963" fmla="*/ 530414 w 7467600"/>
              <a:gd name="connsiteY963" fmla="*/ 354673 h 6858000"/>
              <a:gd name="connsiteX964" fmla="*/ 333785 w 7467600"/>
              <a:gd name="connsiteY964" fmla="*/ 161564 h 6858000"/>
              <a:gd name="connsiteX965" fmla="*/ 147005 w 7467600"/>
              <a:gd name="connsiteY965" fmla="*/ 0 h 6858000"/>
              <a:gd name="connsiteX966" fmla="*/ 272509 w 7467600"/>
              <a:gd name="connsiteY966" fmla="*/ 0 h 6858000"/>
              <a:gd name="connsiteX967" fmla="*/ 326276 w 7467600"/>
              <a:gd name="connsiteY967" fmla="*/ 45847 h 6858000"/>
              <a:gd name="connsiteX968" fmla="*/ 823759 w 7467600"/>
              <a:gd name="connsiteY968" fmla="*/ 574145 h 6858000"/>
              <a:gd name="connsiteX969" fmla="*/ 811254 w 7467600"/>
              <a:gd name="connsiteY969" fmla="*/ 665546 h 6858000"/>
              <a:gd name="connsiteX970" fmla="*/ 154042 w 7467600"/>
              <a:gd name="connsiteY970" fmla="*/ 261522 h 6858000"/>
              <a:gd name="connsiteX971" fmla="*/ 13550 w 7467600"/>
              <a:gd name="connsiteY971" fmla="*/ 158423 h 6858000"/>
              <a:gd name="connsiteX972" fmla="*/ 0 w 7467600"/>
              <a:gd name="connsiteY972" fmla="*/ 146618 h 6858000"/>
              <a:gd name="connsiteX973" fmla="*/ 0 w 7467600"/>
              <a:gd name="connsiteY973" fmla="*/ 59161 h 6858000"/>
              <a:gd name="connsiteX974" fmla="*/ 45427 w 7467600"/>
              <a:gd name="connsiteY974" fmla="*/ 101078 h 6858000"/>
              <a:gd name="connsiteX975" fmla="*/ 630103 w 7467600"/>
              <a:gd name="connsiteY975" fmla="*/ 485885 h 6858000"/>
              <a:gd name="connsiteX976" fmla="*/ 532040 w 7467600"/>
              <a:gd name="connsiteY976" fmla="*/ 399359 h 6858000"/>
              <a:gd name="connsiteX977" fmla="*/ 517618 w 7467600"/>
              <a:gd name="connsiteY977" fmla="*/ 385726 h 6858000"/>
              <a:gd name="connsiteX978" fmla="*/ 285074 w 7467600"/>
              <a:gd name="connsiteY978" fmla="*/ 182755 h 6858000"/>
              <a:gd name="connsiteX979" fmla="*/ 43151 w 7467600"/>
              <a:gd name="connsiteY979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6844835 w 7467600"/>
              <a:gd name="connsiteY74" fmla="*/ 5424988 h 6858000"/>
              <a:gd name="connsiteX75" fmla="*/ 6879594 w 7467600"/>
              <a:gd name="connsiteY75" fmla="*/ 5424547 h 6858000"/>
              <a:gd name="connsiteX76" fmla="*/ 7379510 w 7467600"/>
              <a:gd name="connsiteY76" fmla="*/ 5755454 h 6858000"/>
              <a:gd name="connsiteX77" fmla="*/ 7467600 w 7467600"/>
              <a:gd name="connsiteY77" fmla="*/ 5845526 h 6858000"/>
              <a:gd name="connsiteX78" fmla="*/ 7467600 w 7467600"/>
              <a:gd name="connsiteY78" fmla="*/ 5925131 h 6858000"/>
              <a:gd name="connsiteX79" fmla="*/ 7271900 w 7467600"/>
              <a:gd name="connsiteY79" fmla="*/ 5734551 h 6858000"/>
              <a:gd name="connsiteX80" fmla="*/ 7015907 w 7467600"/>
              <a:gd name="connsiteY80" fmla="*/ 5541548 h 6858000"/>
              <a:gd name="connsiteX81" fmla="*/ 7259646 w 7467600"/>
              <a:gd name="connsiteY81" fmla="*/ 5765985 h 6858000"/>
              <a:gd name="connsiteX82" fmla="*/ 7467600 w 7467600"/>
              <a:gd name="connsiteY82" fmla="*/ 5971257 h 6858000"/>
              <a:gd name="connsiteX83" fmla="*/ 7467600 w 7467600"/>
              <a:gd name="connsiteY83" fmla="*/ 6012219 h 6858000"/>
              <a:gd name="connsiteX84" fmla="*/ 7240170 w 7467600"/>
              <a:gd name="connsiteY84" fmla="*/ 5787985 h 6858000"/>
              <a:gd name="connsiteX85" fmla="*/ 6946849 w 7467600"/>
              <a:gd name="connsiteY85" fmla="*/ 5523271 h 6858000"/>
              <a:gd name="connsiteX86" fmla="*/ 6946972 w 7467600"/>
              <a:gd name="connsiteY86" fmla="*/ 5526491 h 6858000"/>
              <a:gd name="connsiteX87" fmla="*/ 7105827 w 7467600"/>
              <a:gd name="connsiteY87" fmla="*/ 5718700 h 6858000"/>
              <a:gd name="connsiteX88" fmla="*/ 7356878 w 7467600"/>
              <a:gd name="connsiteY88" fmla="*/ 5981332 h 6858000"/>
              <a:gd name="connsiteX89" fmla="*/ 7467600 w 7467600"/>
              <a:gd name="connsiteY89" fmla="*/ 6117703 h 6858000"/>
              <a:gd name="connsiteX90" fmla="*/ 7467600 w 7467600"/>
              <a:gd name="connsiteY90" fmla="*/ 6163634 h 6858000"/>
              <a:gd name="connsiteX91" fmla="*/ 7403637 w 7467600"/>
              <a:gd name="connsiteY91" fmla="*/ 6083957 h 6858000"/>
              <a:gd name="connsiteX92" fmla="*/ 7254615 w 7467600"/>
              <a:gd name="connsiteY92" fmla="*/ 5911918 h 6858000"/>
              <a:gd name="connsiteX93" fmla="*/ 7312589 w 7467600"/>
              <a:gd name="connsiteY93" fmla="*/ 5982309 h 6858000"/>
              <a:gd name="connsiteX94" fmla="*/ 7448321 w 7467600"/>
              <a:gd name="connsiteY94" fmla="*/ 6190991 h 6858000"/>
              <a:gd name="connsiteX95" fmla="*/ 7467600 w 7467600"/>
              <a:gd name="connsiteY95" fmla="*/ 6221686 h 6858000"/>
              <a:gd name="connsiteX96" fmla="*/ 7467600 w 7467600"/>
              <a:gd name="connsiteY96" fmla="*/ 6334256 h 6858000"/>
              <a:gd name="connsiteX97" fmla="*/ 7454976 w 7467600"/>
              <a:gd name="connsiteY97" fmla="*/ 6318297 h 6858000"/>
              <a:gd name="connsiteX98" fmla="*/ 7042773 w 7467600"/>
              <a:gd name="connsiteY98" fmla="*/ 5734011 h 6858000"/>
              <a:gd name="connsiteX99" fmla="*/ 6844835 w 7467600"/>
              <a:gd name="connsiteY99" fmla="*/ 5424988 h 6858000"/>
              <a:gd name="connsiteX100" fmla="*/ 1456157 w 7467600"/>
              <a:gd name="connsiteY100" fmla="*/ 5371404 h 6858000"/>
              <a:gd name="connsiteX101" fmla="*/ 1244432 w 7467600"/>
              <a:gd name="connsiteY101" fmla="*/ 5385601 h 6858000"/>
              <a:gd name="connsiteX102" fmla="*/ 973990 w 7467600"/>
              <a:gd name="connsiteY102" fmla="*/ 5424940 h 6858000"/>
              <a:gd name="connsiteX103" fmla="*/ 1103809 w 7467600"/>
              <a:gd name="connsiteY103" fmla="*/ 5433720 h 6858000"/>
              <a:gd name="connsiteX104" fmla="*/ 1123454 w 7467600"/>
              <a:gd name="connsiteY104" fmla="*/ 5435727 h 6858000"/>
              <a:gd name="connsiteX105" fmla="*/ 1737017 w 7467600"/>
              <a:gd name="connsiteY105" fmla="*/ 5452183 h 6858000"/>
              <a:gd name="connsiteX106" fmla="*/ 1824397 w 7467600"/>
              <a:gd name="connsiteY106" fmla="*/ 5447757 h 6858000"/>
              <a:gd name="connsiteX107" fmla="*/ 2070059 w 7467600"/>
              <a:gd name="connsiteY107" fmla="*/ 5441660 h 6858000"/>
              <a:gd name="connsiteX108" fmla="*/ 1456157 w 7467600"/>
              <a:gd name="connsiteY108" fmla="*/ 5371404 h 6858000"/>
              <a:gd name="connsiteX109" fmla="*/ 4988186 w 7467600"/>
              <a:gd name="connsiteY109" fmla="*/ 5216467 h 6858000"/>
              <a:gd name="connsiteX110" fmla="*/ 4777334 w 7467600"/>
              <a:gd name="connsiteY110" fmla="*/ 5406072 h 6858000"/>
              <a:gd name="connsiteX111" fmla="*/ 4718341 w 7467600"/>
              <a:gd name="connsiteY111" fmla="*/ 5468043 h 6858000"/>
              <a:gd name="connsiteX112" fmla="*/ 4604655 w 7467600"/>
              <a:gd name="connsiteY112" fmla="*/ 5583434 h 6858000"/>
              <a:gd name="connsiteX113" fmla="*/ 4565074 w 7467600"/>
              <a:gd name="connsiteY113" fmla="*/ 5618550 h 6858000"/>
              <a:gd name="connsiteX114" fmla="*/ 4988186 w 7467600"/>
              <a:gd name="connsiteY114" fmla="*/ 5216467 h 6858000"/>
              <a:gd name="connsiteX115" fmla="*/ 4978032 w 7467600"/>
              <a:gd name="connsiteY115" fmla="*/ 5183809 h 6858000"/>
              <a:gd name="connsiteX116" fmla="*/ 4463413 w 7467600"/>
              <a:gd name="connsiteY116" fmla="*/ 5615162 h 6858000"/>
              <a:gd name="connsiteX117" fmla="*/ 4358134 w 7467600"/>
              <a:gd name="connsiteY117" fmla="*/ 5742791 h 6858000"/>
              <a:gd name="connsiteX118" fmla="*/ 4376219 w 7467600"/>
              <a:gd name="connsiteY118" fmla="*/ 5729027 h 6858000"/>
              <a:gd name="connsiteX119" fmla="*/ 4582340 w 7467600"/>
              <a:gd name="connsiteY119" fmla="*/ 5561037 h 6858000"/>
              <a:gd name="connsiteX120" fmla="*/ 4694684 w 7467600"/>
              <a:gd name="connsiteY120" fmla="*/ 5447098 h 6858000"/>
              <a:gd name="connsiteX121" fmla="*/ 4754123 w 7467600"/>
              <a:gd name="connsiteY121" fmla="*/ 5384643 h 6858000"/>
              <a:gd name="connsiteX122" fmla="*/ 4978032 w 7467600"/>
              <a:gd name="connsiteY122" fmla="*/ 5183809 h 6858000"/>
              <a:gd name="connsiteX123" fmla="*/ 1903353 w 7467600"/>
              <a:gd name="connsiteY123" fmla="*/ 5044827 h 6858000"/>
              <a:gd name="connsiteX124" fmla="*/ 1936931 w 7467600"/>
              <a:gd name="connsiteY124" fmla="*/ 5093954 h 6858000"/>
              <a:gd name="connsiteX125" fmla="*/ 2195868 w 7467600"/>
              <a:gd name="connsiteY125" fmla="*/ 5396574 h 6858000"/>
              <a:gd name="connsiteX126" fmla="*/ 2088852 w 7467600"/>
              <a:gd name="connsiteY126" fmla="*/ 5166123 h 6858000"/>
              <a:gd name="connsiteX127" fmla="*/ 1958241 w 7467600"/>
              <a:gd name="connsiteY127" fmla="*/ 5067955 h 6858000"/>
              <a:gd name="connsiteX128" fmla="*/ 1903353 w 7467600"/>
              <a:gd name="connsiteY128" fmla="*/ 5044827 h 6858000"/>
              <a:gd name="connsiteX129" fmla="*/ 1979378 w 7467600"/>
              <a:gd name="connsiteY129" fmla="*/ 4769504 h 6858000"/>
              <a:gd name="connsiteX130" fmla="*/ 2882120 w 7467600"/>
              <a:gd name="connsiteY130" fmla="*/ 5064547 h 6858000"/>
              <a:gd name="connsiteX131" fmla="*/ 2793103 w 7467600"/>
              <a:gd name="connsiteY131" fmla="*/ 5039699 h 6858000"/>
              <a:gd name="connsiteX132" fmla="*/ 2770041 w 7467600"/>
              <a:gd name="connsiteY132" fmla="*/ 5033634 h 6858000"/>
              <a:gd name="connsiteX133" fmla="*/ 1979378 w 7467600"/>
              <a:gd name="connsiteY133" fmla="*/ 4769504 h 6858000"/>
              <a:gd name="connsiteX134" fmla="*/ 1927410 w 7467600"/>
              <a:gd name="connsiteY134" fmla="*/ 4716164 h 6858000"/>
              <a:gd name="connsiteX135" fmla="*/ 1959587 w 7467600"/>
              <a:gd name="connsiteY135" fmla="*/ 4728849 h 6858000"/>
              <a:gd name="connsiteX136" fmla="*/ 2777707 w 7467600"/>
              <a:gd name="connsiteY136" fmla="*/ 5003991 h 6858000"/>
              <a:gd name="connsiteX137" fmla="*/ 2800768 w 7467600"/>
              <a:gd name="connsiteY137" fmla="*/ 5010056 h 6858000"/>
              <a:gd name="connsiteX138" fmla="*/ 2879408 w 7467600"/>
              <a:gd name="connsiteY138" fmla="*/ 5031590 h 6858000"/>
              <a:gd name="connsiteX139" fmla="*/ 2862295 w 7467600"/>
              <a:gd name="connsiteY139" fmla="*/ 5022958 h 6858000"/>
              <a:gd name="connsiteX140" fmla="*/ 2813343 w 7467600"/>
              <a:gd name="connsiteY140" fmla="*/ 4998369 h 6858000"/>
              <a:gd name="connsiteX141" fmla="*/ 2646245 w 7467600"/>
              <a:gd name="connsiteY141" fmla="*/ 4930999 h 6858000"/>
              <a:gd name="connsiteX142" fmla="*/ 1999243 w 7467600"/>
              <a:gd name="connsiteY142" fmla="*/ 4730524 h 6858000"/>
              <a:gd name="connsiteX143" fmla="*/ 1979527 w 7467600"/>
              <a:gd name="connsiteY143" fmla="*/ 4726651 h 6858000"/>
              <a:gd name="connsiteX144" fmla="*/ 1927410 w 7467600"/>
              <a:gd name="connsiteY144" fmla="*/ 4716164 h 6858000"/>
              <a:gd name="connsiteX145" fmla="*/ 1997014 w 7467600"/>
              <a:gd name="connsiteY145" fmla="*/ 4698007 h 6858000"/>
              <a:gd name="connsiteX146" fmla="*/ 2005458 w 7467600"/>
              <a:gd name="connsiteY146" fmla="*/ 4699540 h 6858000"/>
              <a:gd name="connsiteX147" fmla="*/ 2657186 w 7467600"/>
              <a:gd name="connsiteY147" fmla="*/ 4901687 h 6858000"/>
              <a:gd name="connsiteX148" fmla="*/ 2826662 w 7467600"/>
              <a:gd name="connsiteY148" fmla="*/ 4970362 h 6858000"/>
              <a:gd name="connsiteX149" fmla="*/ 2876100 w 7467600"/>
              <a:gd name="connsiteY149" fmla="*/ 4995397 h 6858000"/>
              <a:gd name="connsiteX150" fmla="*/ 3042600 w 7467600"/>
              <a:gd name="connsiteY150" fmla="*/ 5059532 h 6858000"/>
              <a:gd name="connsiteX151" fmla="*/ 1997014 w 7467600"/>
              <a:gd name="connsiteY151" fmla="*/ 4698007 h 6858000"/>
              <a:gd name="connsiteX152" fmla="*/ 2305292 w 7467600"/>
              <a:gd name="connsiteY152" fmla="*/ 4219492 h 6858000"/>
              <a:gd name="connsiteX153" fmla="*/ 3360922 w 7467600"/>
              <a:gd name="connsiteY153" fmla="*/ 4529373 h 6858000"/>
              <a:gd name="connsiteX154" fmla="*/ 3492420 w 7467600"/>
              <a:gd name="connsiteY154" fmla="*/ 4510145 h 6858000"/>
              <a:gd name="connsiteX155" fmla="*/ 3364086 w 7467600"/>
              <a:gd name="connsiteY155" fmla="*/ 4480340 h 6858000"/>
              <a:gd name="connsiteX156" fmla="*/ 3225818 w 7467600"/>
              <a:gd name="connsiteY156" fmla="*/ 4411822 h 6858000"/>
              <a:gd name="connsiteX157" fmla="*/ 3129696 w 7467600"/>
              <a:gd name="connsiteY157" fmla="*/ 4360704 h 6858000"/>
              <a:gd name="connsiteX158" fmla="*/ 2814545 w 7467600"/>
              <a:gd name="connsiteY158" fmla="*/ 4282955 h 6858000"/>
              <a:gd name="connsiteX159" fmla="*/ 2305292 w 7467600"/>
              <a:gd name="connsiteY159" fmla="*/ 4219492 h 6858000"/>
              <a:gd name="connsiteX160" fmla="*/ 2626982 w 7467600"/>
              <a:gd name="connsiteY160" fmla="*/ 4206450 h 6858000"/>
              <a:gd name="connsiteX161" fmla="*/ 2490617 w 7467600"/>
              <a:gd name="connsiteY161" fmla="*/ 4206951 h 6858000"/>
              <a:gd name="connsiteX162" fmla="*/ 2819869 w 7467600"/>
              <a:gd name="connsiteY162" fmla="*/ 4252936 h 6858000"/>
              <a:gd name="connsiteX163" fmla="*/ 3143018 w 7467600"/>
              <a:gd name="connsiteY163" fmla="*/ 4332698 h 6858000"/>
              <a:gd name="connsiteX164" fmla="*/ 3241520 w 7467600"/>
              <a:gd name="connsiteY164" fmla="*/ 4385112 h 6858000"/>
              <a:gd name="connsiteX165" fmla="*/ 3374575 w 7467600"/>
              <a:gd name="connsiteY165" fmla="*/ 4451517 h 6858000"/>
              <a:gd name="connsiteX166" fmla="*/ 3505221 w 7467600"/>
              <a:gd name="connsiteY166" fmla="*/ 4480757 h 6858000"/>
              <a:gd name="connsiteX167" fmla="*/ 2626982 w 7467600"/>
              <a:gd name="connsiteY167" fmla="*/ 4206450 h 6858000"/>
              <a:gd name="connsiteX168" fmla="*/ 1310106 w 7467600"/>
              <a:gd name="connsiteY168" fmla="*/ 3943217 h 6858000"/>
              <a:gd name="connsiteX169" fmla="*/ 854994 w 7467600"/>
              <a:gd name="connsiteY169" fmla="*/ 4399136 h 6858000"/>
              <a:gd name="connsiteX170" fmla="*/ 742462 w 7467600"/>
              <a:gd name="connsiteY170" fmla="*/ 4594648 h 6858000"/>
              <a:gd name="connsiteX171" fmla="*/ 820602 w 7467600"/>
              <a:gd name="connsiteY171" fmla="*/ 4485915 h 6858000"/>
              <a:gd name="connsiteX172" fmla="*/ 878295 w 7467600"/>
              <a:gd name="connsiteY172" fmla="*/ 4403594 h 6858000"/>
              <a:gd name="connsiteX173" fmla="*/ 1240607 w 7467600"/>
              <a:gd name="connsiteY173" fmla="*/ 4010401 h 6858000"/>
              <a:gd name="connsiteX174" fmla="*/ 1310106 w 7467600"/>
              <a:gd name="connsiteY174" fmla="*/ 3943217 h 6858000"/>
              <a:gd name="connsiteX175" fmla="*/ 1423113 w 7467600"/>
              <a:gd name="connsiteY175" fmla="*/ 3874565 h 6858000"/>
              <a:gd name="connsiteX176" fmla="*/ 1260565 w 7467600"/>
              <a:gd name="connsiteY176" fmla="*/ 4031982 h 6858000"/>
              <a:gd name="connsiteX177" fmla="*/ 901900 w 7467600"/>
              <a:gd name="connsiteY177" fmla="*/ 4421236 h 6858000"/>
              <a:gd name="connsiteX178" fmla="*/ 845044 w 7467600"/>
              <a:gd name="connsiteY178" fmla="*/ 4502436 h 6858000"/>
              <a:gd name="connsiteX179" fmla="*/ 685926 w 7467600"/>
              <a:gd name="connsiteY179" fmla="*/ 4703069 h 6858000"/>
              <a:gd name="connsiteX180" fmla="*/ 684248 w 7467600"/>
              <a:gd name="connsiteY180" fmla="*/ 4706721 h 6858000"/>
              <a:gd name="connsiteX181" fmla="*/ 1423113 w 7467600"/>
              <a:gd name="connsiteY181" fmla="*/ 3874565 h 6858000"/>
              <a:gd name="connsiteX182" fmla="*/ 3316479 w 7467600"/>
              <a:gd name="connsiteY182" fmla="*/ 3872136 h 6858000"/>
              <a:gd name="connsiteX183" fmla="*/ 3546806 w 7467600"/>
              <a:gd name="connsiteY183" fmla="*/ 4356139 h 6858000"/>
              <a:gd name="connsiteX184" fmla="*/ 3364433 w 7467600"/>
              <a:gd name="connsiteY184" fmla="*/ 3953121 h 6858000"/>
              <a:gd name="connsiteX185" fmla="*/ 3316479 w 7467600"/>
              <a:gd name="connsiteY185" fmla="*/ 3872136 h 6858000"/>
              <a:gd name="connsiteX186" fmla="*/ 3291335 w 7467600"/>
              <a:gd name="connsiteY186" fmla="*/ 3767420 h 6858000"/>
              <a:gd name="connsiteX187" fmla="*/ 3390805 w 7467600"/>
              <a:gd name="connsiteY187" fmla="*/ 3937163 h 6858000"/>
              <a:gd name="connsiteX188" fmla="*/ 3579062 w 7467600"/>
              <a:gd name="connsiteY188" fmla="*/ 4359040 h 6858000"/>
              <a:gd name="connsiteX189" fmla="*/ 3467355 w 7467600"/>
              <a:gd name="connsiteY189" fmla="*/ 3988130 h 6858000"/>
              <a:gd name="connsiteX190" fmla="*/ 3310753 w 7467600"/>
              <a:gd name="connsiteY190" fmla="*/ 3787140 h 6858000"/>
              <a:gd name="connsiteX191" fmla="*/ 3291335 w 7467600"/>
              <a:gd name="connsiteY191" fmla="*/ 3767420 h 6858000"/>
              <a:gd name="connsiteX192" fmla="*/ 1635889 w 7467600"/>
              <a:gd name="connsiteY192" fmla="*/ 3709494 h 6858000"/>
              <a:gd name="connsiteX193" fmla="*/ 1634800 w 7467600"/>
              <a:gd name="connsiteY193" fmla="*/ 3731111 h 6858000"/>
              <a:gd name="connsiteX194" fmla="*/ 1635889 w 7467600"/>
              <a:gd name="connsiteY194" fmla="*/ 3709494 h 6858000"/>
              <a:gd name="connsiteX195" fmla="*/ 1510397 w 7467600"/>
              <a:gd name="connsiteY195" fmla="*/ 3684705 h 6858000"/>
              <a:gd name="connsiteX196" fmla="*/ 1146550 w 7467600"/>
              <a:gd name="connsiteY196" fmla="*/ 3802012 h 6858000"/>
              <a:gd name="connsiteX197" fmla="*/ 698834 w 7467600"/>
              <a:gd name="connsiteY197" fmla="*/ 3952272 h 6858000"/>
              <a:gd name="connsiteX198" fmla="*/ 34256 w 7467600"/>
              <a:gd name="connsiteY198" fmla="*/ 4347603 h 6858000"/>
              <a:gd name="connsiteX199" fmla="*/ 527241 w 7467600"/>
              <a:gd name="connsiteY199" fmla="*/ 4065078 h 6858000"/>
              <a:gd name="connsiteX200" fmla="*/ 1510397 w 7467600"/>
              <a:gd name="connsiteY200" fmla="*/ 3684705 h 6858000"/>
              <a:gd name="connsiteX201" fmla="*/ 1313114 w 7467600"/>
              <a:gd name="connsiteY201" fmla="*/ 3655216 h 6858000"/>
              <a:gd name="connsiteX202" fmla="*/ 1109304 w 7467600"/>
              <a:gd name="connsiteY202" fmla="*/ 3669030 h 6858000"/>
              <a:gd name="connsiteX203" fmla="*/ 8129 w 7467600"/>
              <a:gd name="connsiteY203" fmla="*/ 4330519 h 6858000"/>
              <a:gd name="connsiteX204" fmla="*/ 687572 w 7467600"/>
              <a:gd name="connsiteY204" fmla="*/ 3925629 h 6858000"/>
              <a:gd name="connsiteX205" fmla="*/ 1138365 w 7467600"/>
              <a:gd name="connsiteY205" fmla="*/ 3774515 h 6858000"/>
              <a:gd name="connsiteX206" fmla="*/ 1505579 w 7467600"/>
              <a:gd name="connsiteY206" fmla="*/ 3655526 h 6858000"/>
              <a:gd name="connsiteX207" fmla="*/ 1313114 w 7467600"/>
              <a:gd name="connsiteY207" fmla="*/ 3655216 h 6858000"/>
              <a:gd name="connsiteX208" fmla="*/ 3655073 w 7467600"/>
              <a:gd name="connsiteY208" fmla="*/ 3650884 h 6858000"/>
              <a:gd name="connsiteX209" fmla="*/ 3989938 w 7467600"/>
              <a:gd name="connsiteY209" fmla="*/ 3991685 h 6858000"/>
              <a:gd name="connsiteX210" fmla="*/ 4393907 w 7467600"/>
              <a:gd name="connsiteY210" fmla="*/ 4261258 h 6858000"/>
              <a:gd name="connsiteX211" fmla="*/ 4648051 w 7467600"/>
              <a:gd name="connsiteY211" fmla="*/ 4374051 h 6858000"/>
              <a:gd name="connsiteX212" fmla="*/ 4383389 w 7467600"/>
              <a:gd name="connsiteY212" fmla="*/ 4184369 h 6858000"/>
              <a:gd name="connsiteX213" fmla="*/ 4165508 w 7467600"/>
              <a:gd name="connsiteY213" fmla="*/ 4035196 h 6858000"/>
              <a:gd name="connsiteX214" fmla="*/ 4068162 w 7467600"/>
              <a:gd name="connsiteY214" fmla="*/ 3953394 h 6858000"/>
              <a:gd name="connsiteX215" fmla="*/ 3981416 w 7467600"/>
              <a:gd name="connsiteY215" fmla="*/ 3880482 h 6858000"/>
              <a:gd name="connsiteX216" fmla="*/ 3800147 w 7467600"/>
              <a:gd name="connsiteY216" fmla="*/ 3749872 h 6858000"/>
              <a:gd name="connsiteX217" fmla="*/ 3655073 w 7467600"/>
              <a:gd name="connsiteY217" fmla="*/ 3650884 h 6858000"/>
              <a:gd name="connsiteX218" fmla="*/ 3670252 w 7467600"/>
              <a:gd name="connsiteY218" fmla="*/ 3622798 h 6858000"/>
              <a:gd name="connsiteX219" fmla="*/ 3817258 w 7467600"/>
              <a:gd name="connsiteY219" fmla="*/ 3723577 h 6858000"/>
              <a:gd name="connsiteX220" fmla="*/ 4000461 w 7467600"/>
              <a:gd name="connsiteY220" fmla="*/ 3855966 h 6858000"/>
              <a:gd name="connsiteX221" fmla="*/ 4088180 w 7467600"/>
              <a:gd name="connsiteY221" fmla="*/ 3929774 h 6858000"/>
              <a:gd name="connsiteX222" fmla="*/ 4184555 w 7467600"/>
              <a:gd name="connsiteY222" fmla="*/ 4010683 h 6858000"/>
              <a:gd name="connsiteX223" fmla="*/ 4399563 w 7467600"/>
              <a:gd name="connsiteY223" fmla="*/ 4158106 h 6858000"/>
              <a:gd name="connsiteX224" fmla="*/ 4684469 w 7467600"/>
              <a:gd name="connsiteY224" fmla="*/ 4364680 h 6858000"/>
              <a:gd name="connsiteX225" fmla="*/ 4690271 w 7467600"/>
              <a:gd name="connsiteY225" fmla="*/ 4370034 h 6858000"/>
              <a:gd name="connsiteX226" fmla="*/ 4136093 w 7467600"/>
              <a:gd name="connsiteY226" fmla="*/ 3858466 h 6858000"/>
              <a:gd name="connsiteX227" fmla="*/ 3670252 w 7467600"/>
              <a:gd name="connsiteY227" fmla="*/ 3622798 h 6858000"/>
              <a:gd name="connsiteX228" fmla="*/ 4440129 w 7467600"/>
              <a:gd name="connsiteY228" fmla="*/ 3448571 h 6858000"/>
              <a:gd name="connsiteX229" fmla="*/ 4856525 w 7467600"/>
              <a:gd name="connsiteY229" fmla="*/ 3915351 h 6858000"/>
              <a:gd name="connsiteX230" fmla="*/ 5059055 w 7467600"/>
              <a:gd name="connsiteY230" fmla="*/ 4108918 h 6858000"/>
              <a:gd name="connsiteX231" fmla="*/ 5290070 w 7467600"/>
              <a:gd name="connsiteY231" fmla="*/ 4263619 h 6858000"/>
              <a:gd name="connsiteX232" fmla="*/ 4834991 w 7467600"/>
              <a:gd name="connsiteY232" fmla="*/ 3830985 h 6858000"/>
              <a:gd name="connsiteX233" fmla="*/ 4440129 w 7467600"/>
              <a:gd name="connsiteY233" fmla="*/ 3448571 h 6858000"/>
              <a:gd name="connsiteX234" fmla="*/ 4441737 w 7467600"/>
              <a:gd name="connsiteY234" fmla="*/ 3399734 h 6858000"/>
              <a:gd name="connsiteX235" fmla="*/ 4431236 w 7467600"/>
              <a:gd name="connsiteY235" fmla="*/ 3400954 h 6858000"/>
              <a:gd name="connsiteX236" fmla="*/ 4557150 w 7467600"/>
              <a:gd name="connsiteY236" fmla="*/ 3510023 h 6858000"/>
              <a:gd name="connsiteX237" fmla="*/ 4856936 w 7467600"/>
              <a:gd name="connsiteY237" fmla="*/ 3809146 h 6858000"/>
              <a:gd name="connsiteX238" fmla="*/ 5111996 w 7467600"/>
              <a:gd name="connsiteY238" fmla="*/ 4065759 h 6858000"/>
              <a:gd name="connsiteX239" fmla="*/ 5388878 w 7467600"/>
              <a:gd name="connsiteY239" fmla="*/ 4300185 h 6858000"/>
              <a:gd name="connsiteX240" fmla="*/ 5425556 w 7467600"/>
              <a:gd name="connsiteY240" fmla="*/ 4308967 h 6858000"/>
              <a:gd name="connsiteX241" fmla="*/ 4943646 w 7467600"/>
              <a:gd name="connsiteY241" fmla="*/ 3822916 h 6858000"/>
              <a:gd name="connsiteX242" fmla="*/ 4594837 w 7467600"/>
              <a:gd name="connsiteY242" fmla="*/ 3532274 h 6858000"/>
              <a:gd name="connsiteX243" fmla="*/ 4441737 w 7467600"/>
              <a:gd name="connsiteY243" fmla="*/ 3399734 h 6858000"/>
              <a:gd name="connsiteX244" fmla="*/ 5425834 w 7467600"/>
              <a:gd name="connsiteY244" fmla="*/ 3162785 h 6858000"/>
              <a:gd name="connsiteX245" fmla="*/ 5401644 w 7467600"/>
              <a:gd name="connsiteY245" fmla="*/ 3617847 h 6858000"/>
              <a:gd name="connsiteX246" fmla="*/ 5467256 w 7467600"/>
              <a:gd name="connsiteY246" fmla="*/ 4175494 h 6858000"/>
              <a:gd name="connsiteX247" fmla="*/ 5448069 w 7467600"/>
              <a:gd name="connsiteY247" fmla="*/ 3567554 h 6858000"/>
              <a:gd name="connsiteX248" fmla="*/ 5425834 w 7467600"/>
              <a:gd name="connsiteY248" fmla="*/ 3162785 h 6858000"/>
              <a:gd name="connsiteX249" fmla="*/ 1318687 w 7467600"/>
              <a:gd name="connsiteY249" fmla="*/ 3113840 h 6858000"/>
              <a:gd name="connsiteX250" fmla="*/ 1066793 w 7467600"/>
              <a:gd name="connsiteY250" fmla="*/ 3212171 h 6858000"/>
              <a:gd name="connsiteX251" fmla="*/ 993319 w 7467600"/>
              <a:gd name="connsiteY251" fmla="*/ 3247648 h 6858000"/>
              <a:gd name="connsiteX252" fmla="*/ 853081 w 7467600"/>
              <a:gd name="connsiteY252" fmla="*/ 3312410 h 6858000"/>
              <a:gd name="connsiteX253" fmla="*/ 805957 w 7467600"/>
              <a:gd name="connsiteY253" fmla="*/ 3330443 h 6858000"/>
              <a:gd name="connsiteX254" fmla="*/ 1318687 w 7467600"/>
              <a:gd name="connsiteY254" fmla="*/ 3113840 h 6858000"/>
              <a:gd name="connsiteX255" fmla="*/ 5453702 w 7467600"/>
              <a:gd name="connsiteY255" fmla="*/ 3090882 h 6858000"/>
              <a:gd name="connsiteX256" fmla="*/ 5480135 w 7467600"/>
              <a:gd name="connsiteY256" fmla="*/ 3565802 h 6858000"/>
              <a:gd name="connsiteX257" fmla="*/ 5499023 w 7467600"/>
              <a:gd name="connsiteY257" fmla="*/ 4166310 h 6858000"/>
              <a:gd name="connsiteX258" fmla="*/ 5547022 w 7467600"/>
              <a:gd name="connsiteY258" fmla="*/ 3607838 h 6858000"/>
              <a:gd name="connsiteX259" fmla="*/ 5515964 w 7467600"/>
              <a:gd name="connsiteY259" fmla="*/ 3378541 h 6858000"/>
              <a:gd name="connsiteX260" fmla="*/ 5453702 w 7467600"/>
              <a:gd name="connsiteY260" fmla="*/ 3090882 h 6858000"/>
              <a:gd name="connsiteX261" fmla="*/ 1238695 w 7467600"/>
              <a:gd name="connsiteY261" fmla="*/ 3076820 h 6858000"/>
              <a:gd name="connsiteX262" fmla="*/ 716371 w 7467600"/>
              <a:gd name="connsiteY262" fmla="*/ 3293249 h 6858000"/>
              <a:gd name="connsiteX263" fmla="*/ 579522 w 7467600"/>
              <a:gd name="connsiteY263" fmla="*/ 3371759 h 6858000"/>
              <a:gd name="connsiteX264" fmla="*/ 600288 w 7467600"/>
              <a:gd name="connsiteY264" fmla="*/ 3365555 h 6858000"/>
              <a:gd name="connsiteX265" fmla="*/ 840692 w 7467600"/>
              <a:gd name="connsiteY265" fmla="*/ 3284921 h 6858000"/>
              <a:gd name="connsiteX266" fmla="*/ 979248 w 7467600"/>
              <a:gd name="connsiteY266" fmla="*/ 3221003 h 6858000"/>
              <a:gd name="connsiteX267" fmla="*/ 1053282 w 7467600"/>
              <a:gd name="connsiteY267" fmla="*/ 3185247 h 6858000"/>
              <a:gd name="connsiteX268" fmla="*/ 1320603 w 7467600"/>
              <a:gd name="connsiteY268" fmla="*/ 3081281 h 6858000"/>
              <a:gd name="connsiteX269" fmla="*/ 1238695 w 7467600"/>
              <a:gd name="connsiteY269" fmla="*/ 3076820 h 6858000"/>
              <a:gd name="connsiteX270" fmla="*/ 5425627 w 7467600"/>
              <a:gd name="connsiteY270" fmla="*/ 2954192 h 6858000"/>
              <a:gd name="connsiteX271" fmla="*/ 5470770 w 7467600"/>
              <a:gd name="connsiteY271" fmla="*/ 3005435 h 6858000"/>
              <a:gd name="connsiteX272" fmla="*/ 5519779 w 7467600"/>
              <a:gd name="connsiteY272" fmla="*/ 4359223 h 6858000"/>
              <a:gd name="connsiteX273" fmla="*/ 5520293 w 7467600"/>
              <a:gd name="connsiteY273" fmla="*/ 4360602 h 6858000"/>
              <a:gd name="connsiteX274" fmla="*/ 5767221 w 7467600"/>
              <a:gd name="connsiteY274" fmla="*/ 4665564 h 6858000"/>
              <a:gd name="connsiteX275" fmla="*/ 6937169 w 7467600"/>
              <a:gd name="connsiteY275" fmla="*/ 4815941 h 6858000"/>
              <a:gd name="connsiteX276" fmla="*/ 6953922 w 7467600"/>
              <a:gd name="connsiteY276" fmla="*/ 4890068 h 6858000"/>
              <a:gd name="connsiteX277" fmla="*/ 6071359 w 7467600"/>
              <a:gd name="connsiteY277" fmla="*/ 4770770 h 6858000"/>
              <a:gd name="connsiteX278" fmla="*/ 6038839 w 7467600"/>
              <a:gd name="connsiteY278" fmla="*/ 4764474 h 6858000"/>
              <a:gd name="connsiteX279" fmla="*/ 6038706 w 7467600"/>
              <a:gd name="connsiteY279" fmla="*/ 4763847 h 6858000"/>
              <a:gd name="connsiteX280" fmla="*/ 6037784 w 7467600"/>
              <a:gd name="connsiteY280" fmla="*/ 4764270 h 6858000"/>
              <a:gd name="connsiteX281" fmla="*/ 6038839 w 7467600"/>
              <a:gd name="connsiteY281" fmla="*/ 4764474 h 6858000"/>
              <a:gd name="connsiteX282" fmla="*/ 6040338 w 7467600"/>
              <a:gd name="connsiteY282" fmla="*/ 4771418 h 6858000"/>
              <a:gd name="connsiteX283" fmla="*/ 6024488 w 7467600"/>
              <a:gd name="connsiteY283" fmla="*/ 4809903 h 6858000"/>
              <a:gd name="connsiteX284" fmla="*/ 5599771 w 7467600"/>
              <a:gd name="connsiteY284" fmla="*/ 5509652 h 6858000"/>
              <a:gd name="connsiteX285" fmla="*/ 5548843 w 7467600"/>
              <a:gd name="connsiteY285" fmla="*/ 5563845 h 6858000"/>
              <a:gd name="connsiteX286" fmla="*/ 5940952 w 7467600"/>
              <a:gd name="connsiteY286" fmla="*/ 6250028 h 6858000"/>
              <a:gd name="connsiteX287" fmla="*/ 6043441 w 7467600"/>
              <a:gd name="connsiteY287" fmla="*/ 6665847 h 6858000"/>
              <a:gd name="connsiteX288" fmla="*/ 6093432 w 7467600"/>
              <a:gd name="connsiteY288" fmla="*/ 6858000 h 6858000"/>
              <a:gd name="connsiteX289" fmla="*/ 6034344 w 7467600"/>
              <a:gd name="connsiteY289" fmla="*/ 6858000 h 6858000"/>
              <a:gd name="connsiteX290" fmla="*/ 6026679 w 7467600"/>
              <a:gd name="connsiteY290" fmla="*/ 6836959 h 6858000"/>
              <a:gd name="connsiteX291" fmla="*/ 5800441 w 7467600"/>
              <a:gd name="connsiteY291" fmla="*/ 6335286 h 6858000"/>
              <a:gd name="connsiteX292" fmla="*/ 5526562 w 7467600"/>
              <a:gd name="connsiteY292" fmla="*/ 5705388 h 6858000"/>
              <a:gd name="connsiteX293" fmla="*/ 5519640 w 7467600"/>
              <a:gd name="connsiteY293" fmla="*/ 5683774 h 6858000"/>
              <a:gd name="connsiteX294" fmla="*/ 5844559 w 7467600"/>
              <a:gd name="connsiteY294" fmla="*/ 6553349 h 6858000"/>
              <a:gd name="connsiteX295" fmla="*/ 5975994 w 7467600"/>
              <a:gd name="connsiteY295" fmla="*/ 6858000 h 6858000"/>
              <a:gd name="connsiteX296" fmla="*/ 5898547 w 7467600"/>
              <a:gd name="connsiteY296" fmla="*/ 6858000 h 6858000"/>
              <a:gd name="connsiteX297" fmla="*/ 5682041 w 7467600"/>
              <a:gd name="connsiteY297" fmla="*/ 6355860 h 6858000"/>
              <a:gd name="connsiteX298" fmla="*/ 5461758 w 7467600"/>
              <a:gd name="connsiteY298" fmla="*/ 5820220 h 6858000"/>
              <a:gd name="connsiteX299" fmla="*/ 5237282 w 7467600"/>
              <a:gd name="connsiteY299" fmla="*/ 6579086 h 6858000"/>
              <a:gd name="connsiteX300" fmla="*/ 5115009 w 7467600"/>
              <a:gd name="connsiteY300" fmla="*/ 6858000 h 6858000"/>
              <a:gd name="connsiteX301" fmla="*/ 5028074 w 7467600"/>
              <a:gd name="connsiteY301" fmla="*/ 6858000 h 6858000"/>
              <a:gd name="connsiteX302" fmla="*/ 5079508 w 7467600"/>
              <a:gd name="connsiteY302" fmla="*/ 6749074 h 6858000"/>
              <a:gd name="connsiteX303" fmla="*/ 5371846 w 7467600"/>
              <a:gd name="connsiteY303" fmla="*/ 5924413 h 6858000"/>
              <a:gd name="connsiteX304" fmla="*/ 5270512 w 7467600"/>
              <a:gd name="connsiteY304" fmla="*/ 6138975 h 6858000"/>
              <a:gd name="connsiteX305" fmla="*/ 5062409 w 7467600"/>
              <a:gd name="connsiteY305" fmla="*/ 6653544 h 6858000"/>
              <a:gd name="connsiteX306" fmla="*/ 5036628 w 7467600"/>
              <a:gd name="connsiteY306" fmla="*/ 6754247 h 6858000"/>
              <a:gd name="connsiteX307" fmla="*/ 5009112 w 7467600"/>
              <a:gd name="connsiteY307" fmla="*/ 6858000 h 6858000"/>
              <a:gd name="connsiteX308" fmla="*/ 4976679 w 7467600"/>
              <a:gd name="connsiteY308" fmla="*/ 6858000 h 6858000"/>
              <a:gd name="connsiteX309" fmla="*/ 5006537 w 7467600"/>
              <a:gd name="connsiteY309" fmla="*/ 6747068 h 6858000"/>
              <a:gd name="connsiteX310" fmla="*/ 5032723 w 7467600"/>
              <a:gd name="connsiteY310" fmla="*/ 6644957 h 6858000"/>
              <a:gd name="connsiteX311" fmla="*/ 5242949 w 7467600"/>
              <a:gd name="connsiteY311" fmla="*/ 6125175 h 6858000"/>
              <a:gd name="connsiteX312" fmla="*/ 5286321 w 7467600"/>
              <a:gd name="connsiteY312" fmla="*/ 6033555 h 6858000"/>
              <a:gd name="connsiteX313" fmla="*/ 5008210 w 7467600"/>
              <a:gd name="connsiteY313" fmla="*/ 6649194 h 6858000"/>
              <a:gd name="connsiteX314" fmla="*/ 4986321 w 7467600"/>
              <a:gd name="connsiteY314" fmla="*/ 6765687 h 6858000"/>
              <a:gd name="connsiteX315" fmla="*/ 4973474 w 7467600"/>
              <a:gd name="connsiteY315" fmla="*/ 6858000 h 6858000"/>
              <a:gd name="connsiteX316" fmla="*/ 4907178 w 7467600"/>
              <a:gd name="connsiteY316" fmla="*/ 6858000 h 6858000"/>
              <a:gd name="connsiteX317" fmla="*/ 4910810 w 7467600"/>
              <a:gd name="connsiteY317" fmla="*/ 6829660 h 6858000"/>
              <a:gd name="connsiteX318" fmla="*/ 4987461 w 7467600"/>
              <a:gd name="connsiteY318" fmla="*/ 6432994 h 6858000"/>
              <a:gd name="connsiteX319" fmla="*/ 5179262 w 7467600"/>
              <a:gd name="connsiteY319" fmla="*/ 6035044 h 6858000"/>
              <a:gd name="connsiteX320" fmla="*/ 4689678 w 7467600"/>
              <a:gd name="connsiteY320" fmla="*/ 6440241 h 6858000"/>
              <a:gd name="connsiteX321" fmla="*/ 4477543 w 7467600"/>
              <a:gd name="connsiteY321" fmla="*/ 6674836 h 6858000"/>
              <a:gd name="connsiteX322" fmla="*/ 4329957 w 7467600"/>
              <a:gd name="connsiteY322" fmla="*/ 6858000 h 6858000"/>
              <a:gd name="connsiteX323" fmla="*/ 4218595 w 7467600"/>
              <a:gd name="connsiteY323" fmla="*/ 6858000 h 6858000"/>
              <a:gd name="connsiteX324" fmla="*/ 4368888 w 7467600"/>
              <a:gd name="connsiteY324" fmla="*/ 6668412 h 6858000"/>
              <a:gd name="connsiteX325" fmla="*/ 4563091 w 7467600"/>
              <a:gd name="connsiteY325" fmla="*/ 6442508 h 6858000"/>
              <a:gd name="connsiteX326" fmla="*/ 5387324 w 7467600"/>
              <a:gd name="connsiteY326" fmla="*/ 5705830 h 6858000"/>
              <a:gd name="connsiteX327" fmla="*/ 5073620 w 7467600"/>
              <a:gd name="connsiteY327" fmla="*/ 5955437 h 6858000"/>
              <a:gd name="connsiteX328" fmla="*/ 4689789 w 7467600"/>
              <a:gd name="connsiteY328" fmla="*/ 6268382 h 6858000"/>
              <a:gd name="connsiteX329" fmla="*/ 4418722 w 7467600"/>
              <a:gd name="connsiteY329" fmla="*/ 6570886 h 6858000"/>
              <a:gd name="connsiteX330" fmla="*/ 4214944 w 7467600"/>
              <a:gd name="connsiteY330" fmla="*/ 6858000 h 6858000"/>
              <a:gd name="connsiteX331" fmla="*/ 4177898 w 7467600"/>
              <a:gd name="connsiteY331" fmla="*/ 6858000 h 6858000"/>
              <a:gd name="connsiteX332" fmla="*/ 4391597 w 7467600"/>
              <a:gd name="connsiteY332" fmla="*/ 6556370 h 6858000"/>
              <a:gd name="connsiteX333" fmla="*/ 4668889 w 7467600"/>
              <a:gd name="connsiteY333" fmla="*/ 6246399 h 6858000"/>
              <a:gd name="connsiteX334" fmla="*/ 5055427 w 7467600"/>
              <a:gd name="connsiteY334" fmla="*/ 5931476 h 6858000"/>
              <a:gd name="connsiteX335" fmla="*/ 5371814 w 7467600"/>
              <a:gd name="connsiteY335" fmla="*/ 5678975 h 6858000"/>
              <a:gd name="connsiteX336" fmla="*/ 4987918 w 7467600"/>
              <a:gd name="connsiteY336" fmla="*/ 5838701 h 6858000"/>
              <a:gd name="connsiteX337" fmla="*/ 4317146 w 7467600"/>
              <a:gd name="connsiteY337" fmla="*/ 6587716 h 6858000"/>
              <a:gd name="connsiteX338" fmla="*/ 4171627 w 7467600"/>
              <a:gd name="connsiteY338" fmla="*/ 6858000 h 6858000"/>
              <a:gd name="connsiteX339" fmla="*/ 4081585 w 7467600"/>
              <a:gd name="connsiteY339" fmla="*/ 6858000 h 6858000"/>
              <a:gd name="connsiteX340" fmla="*/ 4238603 w 7467600"/>
              <a:gd name="connsiteY340" fmla="*/ 6559341 h 6858000"/>
              <a:gd name="connsiteX341" fmla="*/ 4778333 w 7467600"/>
              <a:gd name="connsiteY341" fmla="*/ 5873626 h 6858000"/>
              <a:gd name="connsiteX342" fmla="*/ 5414185 w 7467600"/>
              <a:gd name="connsiteY342" fmla="*/ 5573882 h 6858000"/>
              <a:gd name="connsiteX343" fmla="*/ 5959648 w 7467600"/>
              <a:gd name="connsiteY343" fmla="*/ 4760797 h 6858000"/>
              <a:gd name="connsiteX344" fmla="*/ 5355019 w 7467600"/>
              <a:gd name="connsiteY344" fmla="*/ 4734672 h 6858000"/>
              <a:gd name="connsiteX345" fmla="*/ 5083565 w 7467600"/>
              <a:gd name="connsiteY345" fmla="*/ 5179121 h 6858000"/>
              <a:gd name="connsiteX346" fmla="*/ 4713577 w 7467600"/>
              <a:gd name="connsiteY346" fmla="*/ 5616803 h 6858000"/>
              <a:gd name="connsiteX347" fmla="*/ 3989559 w 7467600"/>
              <a:gd name="connsiteY347" fmla="*/ 6145945 h 6858000"/>
              <a:gd name="connsiteX348" fmla="*/ 3939824 w 7467600"/>
              <a:gd name="connsiteY348" fmla="*/ 6066900 h 6858000"/>
              <a:gd name="connsiteX349" fmla="*/ 4584537 w 7467600"/>
              <a:gd name="connsiteY349" fmla="*/ 5324826 h 6858000"/>
              <a:gd name="connsiteX350" fmla="*/ 5037105 w 7467600"/>
              <a:gd name="connsiteY350" fmla="*/ 5088765 h 6858000"/>
              <a:gd name="connsiteX351" fmla="*/ 5039930 w 7467600"/>
              <a:gd name="connsiteY351" fmla="*/ 5089585 h 6858000"/>
              <a:gd name="connsiteX352" fmla="*/ 5263764 w 7467600"/>
              <a:gd name="connsiteY352" fmla="*/ 4735525 h 6858000"/>
              <a:gd name="connsiteX353" fmla="*/ 4086300 w 7467600"/>
              <a:gd name="connsiteY353" fmla="*/ 4884599 h 6858000"/>
              <a:gd name="connsiteX354" fmla="*/ 4085485 w 7467600"/>
              <a:gd name="connsiteY354" fmla="*/ 4899070 h 6858000"/>
              <a:gd name="connsiteX355" fmla="*/ 3871915 w 7467600"/>
              <a:gd name="connsiteY355" fmla="*/ 5253645 h 6858000"/>
              <a:gd name="connsiteX356" fmla="*/ 3799374 w 7467600"/>
              <a:gd name="connsiteY356" fmla="*/ 5466127 h 6858000"/>
              <a:gd name="connsiteX357" fmla="*/ 3498850 w 7467600"/>
              <a:gd name="connsiteY357" fmla="*/ 6661888 h 6858000"/>
              <a:gd name="connsiteX358" fmla="*/ 3399216 w 7467600"/>
              <a:gd name="connsiteY358" fmla="*/ 6858000 h 6858000"/>
              <a:gd name="connsiteX359" fmla="*/ 3303688 w 7467600"/>
              <a:gd name="connsiteY359" fmla="*/ 6858000 h 6858000"/>
              <a:gd name="connsiteX360" fmla="*/ 3391774 w 7467600"/>
              <a:gd name="connsiteY360" fmla="*/ 6697181 h 6858000"/>
              <a:gd name="connsiteX361" fmla="*/ 3735540 w 7467600"/>
              <a:gd name="connsiteY361" fmla="*/ 5546923 h 6858000"/>
              <a:gd name="connsiteX362" fmla="*/ 3729438 w 7467600"/>
              <a:gd name="connsiteY362" fmla="*/ 5569058 h 6858000"/>
              <a:gd name="connsiteX363" fmla="*/ 3707782 w 7467600"/>
              <a:gd name="connsiteY363" fmla="*/ 5644908 h 6858000"/>
              <a:gd name="connsiteX364" fmla="*/ 3583827 w 7467600"/>
              <a:gd name="connsiteY364" fmla="*/ 6039215 h 6858000"/>
              <a:gd name="connsiteX365" fmla="*/ 3547861 w 7467600"/>
              <a:gd name="connsiteY365" fmla="*/ 6129609 h 6858000"/>
              <a:gd name="connsiteX366" fmla="*/ 3490905 w 7467600"/>
              <a:gd name="connsiteY366" fmla="*/ 6277660 h 6858000"/>
              <a:gd name="connsiteX367" fmla="*/ 3455859 w 7467600"/>
              <a:gd name="connsiteY367" fmla="*/ 6391301 h 6858000"/>
              <a:gd name="connsiteX368" fmla="*/ 3429112 w 7467600"/>
              <a:gd name="connsiteY368" fmla="*/ 6479469 h 6858000"/>
              <a:gd name="connsiteX369" fmla="*/ 3304862 w 7467600"/>
              <a:gd name="connsiteY369" fmla="*/ 6796476 h 6858000"/>
              <a:gd name="connsiteX370" fmla="*/ 3276071 w 7467600"/>
              <a:gd name="connsiteY370" fmla="*/ 6858000 h 6858000"/>
              <a:gd name="connsiteX371" fmla="*/ 3240805 w 7467600"/>
              <a:gd name="connsiteY371" fmla="*/ 6858000 h 6858000"/>
              <a:gd name="connsiteX372" fmla="*/ 3275917 w 7467600"/>
              <a:gd name="connsiteY372" fmla="*/ 6783192 h 6858000"/>
              <a:gd name="connsiteX373" fmla="*/ 3399358 w 7467600"/>
              <a:gd name="connsiteY373" fmla="*/ 6469011 h 6858000"/>
              <a:gd name="connsiteX374" fmla="*/ 3425650 w 7467600"/>
              <a:gd name="connsiteY374" fmla="*/ 6381333 h 6858000"/>
              <a:gd name="connsiteX375" fmla="*/ 3460661 w 7467600"/>
              <a:gd name="connsiteY375" fmla="*/ 6266763 h 6858000"/>
              <a:gd name="connsiteX376" fmla="*/ 3518021 w 7467600"/>
              <a:gd name="connsiteY376" fmla="*/ 6117298 h 6858000"/>
              <a:gd name="connsiteX377" fmla="*/ 3554035 w 7467600"/>
              <a:gd name="connsiteY377" fmla="*/ 6027832 h 6858000"/>
              <a:gd name="connsiteX378" fmla="*/ 3677174 w 7467600"/>
              <a:gd name="connsiteY378" fmla="*/ 5636351 h 6858000"/>
              <a:gd name="connsiteX379" fmla="*/ 3698819 w 7467600"/>
              <a:gd name="connsiteY379" fmla="*/ 5560503 h 6858000"/>
              <a:gd name="connsiteX380" fmla="*/ 3702094 w 7467600"/>
              <a:gd name="connsiteY380" fmla="*/ 5549194 h 6858000"/>
              <a:gd name="connsiteX381" fmla="*/ 3398355 w 7467600"/>
              <a:gd name="connsiteY381" fmla="*/ 6094603 h 6858000"/>
              <a:gd name="connsiteX382" fmla="*/ 3193941 w 7467600"/>
              <a:gd name="connsiteY382" fmla="*/ 6798775 h 6858000"/>
              <a:gd name="connsiteX383" fmla="*/ 3184140 w 7467600"/>
              <a:gd name="connsiteY383" fmla="*/ 6858000 h 6858000"/>
              <a:gd name="connsiteX384" fmla="*/ 3099978 w 7467600"/>
              <a:gd name="connsiteY384" fmla="*/ 6858000 h 6858000"/>
              <a:gd name="connsiteX385" fmla="*/ 3101556 w 7467600"/>
              <a:gd name="connsiteY385" fmla="*/ 6843337 h 6858000"/>
              <a:gd name="connsiteX386" fmla="*/ 3370162 w 7467600"/>
              <a:gd name="connsiteY386" fmla="*/ 5785550 h 6858000"/>
              <a:gd name="connsiteX387" fmla="*/ 3746477 w 7467600"/>
              <a:gd name="connsiteY387" fmla="*/ 5377889 h 6858000"/>
              <a:gd name="connsiteX388" fmla="*/ 3863399 w 7467600"/>
              <a:gd name="connsiteY388" fmla="*/ 5087257 h 6858000"/>
              <a:gd name="connsiteX389" fmla="*/ 3968712 w 7467600"/>
              <a:gd name="connsiteY389" fmla="*/ 4913989 h 6858000"/>
              <a:gd name="connsiteX390" fmla="*/ 2792390 w 7467600"/>
              <a:gd name="connsiteY390" fmla="*/ 5382974 h 6858000"/>
              <a:gd name="connsiteX391" fmla="*/ 2714982 w 7467600"/>
              <a:gd name="connsiteY391" fmla="*/ 5427051 h 6858000"/>
              <a:gd name="connsiteX392" fmla="*/ 2813361 w 7467600"/>
              <a:gd name="connsiteY392" fmla="*/ 6023912 h 6858000"/>
              <a:gd name="connsiteX393" fmla="*/ 2688430 w 7467600"/>
              <a:gd name="connsiteY393" fmla="*/ 6801564 h 6858000"/>
              <a:gd name="connsiteX394" fmla="*/ 2629626 w 7467600"/>
              <a:gd name="connsiteY394" fmla="*/ 6763394 h 6858000"/>
              <a:gd name="connsiteX395" fmla="*/ 2565328 w 7467600"/>
              <a:gd name="connsiteY395" fmla="*/ 5516399 h 6858000"/>
              <a:gd name="connsiteX396" fmla="*/ 1922999 w 7467600"/>
              <a:gd name="connsiteY396" fmla="*/ 5980343 h 6858000"/>
              <a:gd name="connsiteX397" fmla="*/ 1950261 w 7467600"/>
              <a:gd name="connsiteY397" fmla="*/ 6405858 h 6858000"/>
              <a:gd name="connsiteX398" fmla="*/ 2365554 w 7467600"/>
              <a:gd name="connsiteY398" fmla="*/ 6759107 h 6858000"/>
              <a:gd name="connsiteX399" fmla="*/ 2424142 w 7467600"/>
              <a:gd name="connsiteY399" fmla="*/ 6858000 h 6858000"/>
              <a:gd name="connsiteX400" fmla="*/ 2395994 w 7467600"/>
              <a:gd name="connsiteY400" fmla="*/ 6858000 h 6858000"/>
              <a:gd name="connsiteX401" fmla="*/ 2392863 w 7467600"/>
              <a:gd name="connsiteY401" fmla="*/ 6852964 h 6858000"/>
              <a:gd name="connsiteX402" fmla="*/ 2017589 w 7467600"/>
              <a:gd name="connsiteY402" fmla="*/ 6493982 h 6858000"/>
              <a:gd name="connsiteX403" fmla="*/ 2147336 w 7467600"/>
              <a:gd name="connsiteY403" fmla="*/ 6594052 h 6858000"/>
              <a:gd name="connsiteX404" fmla="*/ 2207047 w 7467600"/>
              <a:gd name="connsiteY404" fmla="*/ 6654540 h 6858000"/>
              <a:gd name="connsiteX405" fmla="*/ 2299106 w 7467600"/>
              <a:gd name="connsiteY405" fmla="*/ 6778931 h 6858000"/>
              <a:gd name="connsiteX406" fmla="*/ 2314430 w 7467600"/>
              <a:gd name="connsiteY406" fmla="*/ 6801144 h 6858000"/>
              <a:gd name="connsiteX407" fmla="*/ 2352406 w 7467600"/>
              <a:gd name="connsiteY407" fmla="*/ 6858000 h 6858000"/>
              <a:gd name="connsiteX408" fmla="*/ 2314492 w 7467600"/>
              <a:gd name="connsiteY408" fmla="*/ 6858000 h 6858000"/>
              <a:gd name="connsiteX409" fmla="*/ 2288095 w 7467600"/>
              <a:gd name="connsiteY409" fmla="*/ 6818030 h 6858000"/>
              <a:gd name="connsiteX410" fmla="*/ 2272768 w 7467600"/>
              <a:gd name="connsiteY410" fmla="*/ 6795822 h 6858000"/>
              <a:gd name="connsiteX411" fmla="*/ 2182715 w 7467600"/>
              <a:gd name="connsiteY411" fmla="*/ 6675071 h 6858000"/>
              <a:gd name="connsiteX412" fmla="*/ 2032061 w 7467600"/>
              <a:gd name="connsiteY412" fmla="*/ 6541380 h 6858000"/>
              <a:gd name="connsiteX413" fmla="*/ 2257220 w 7467600"/>
              <a:gd name="connsiteY413" fmla="*/ 6826257 h 6858000"/>
              <a:gd name="connsiteX414" fmla="*/ 2281324 w 7467600"/>
              <a:gd name="connsiteY414" fmla="*/ 6858000 h 6858000"/>
              <a:gd name="connsiteX415" fmla="*/ 2242860 w 7467600"/>
              <a:gd name="connsiteY415" fmla="*/ 6858000 h 6858000"/>
              <a:gd name="connsiteX416" fmla="*/ 2232818 w 7467600"/>
              <a:gd name="connsiteY416" fmla="*/ 6844926 h 6858000"/>
              <a:gd name="connsiteX417" fmla="*/ 1990172 w 7467600"/>
              <a:gd name="connsiteY417" fmla="*/ 6542121 h 6858000"/>
              <a:gd name="connsiteX418" fmla="*/ 2124090 w 7467600"/>
              <a:gd name="connsiteY418" fmla="*/ 6761017 h 6858000"/>
              <a:gd name="connsiteX419" fmla="*/ 2200380 w 7467600"/>
              <a:gd name="connsiteY419" fmla="*/ 6858000 h 6858000"/>
              <a:gd name="connsiteX420" fmla="*/ 2147507 w 7467600"/>
              <a:gd name="connsiteY420" fmla="*/ 6858000 h 6858000"/>
              <a:gd name="connsiteX421" fmla="*/ 2070668 w 7467600"/>
              <a:gd name="connsiteY421" fmla="*/ 6761520 h 6858000"/>
              <a:gd name="connsiteX422" fmla="*/ 1975142 w 7467600"/>
              <a:gd name="connsiteY422" fmla="*/ 6585570 h 6858000"/>
              <a:gd name="connsiteX423" fmla="*/ 2050035 w 7467600"/>
              <a:gd name="connsiteY423" fmla="*/ 6813345 h 6858000"/>
              <a:gd name="connsiteX424" fmla="*/ 2063025 w 7467600"/>
              <a:gd name="connsiteY424" fmla="*/ 6858000 h 6858000"/>
              <a:gd name="connsiteX425" fmla="*/ 2021675 w 7467600"/>
              <a:gd name="connsiteY425" fmla="*/ 6858000 h 6858000"/>
              <a:gd name="connsiteX426" fmla="*/ 2019308 w 7467600"/>
              <a:gd name="connsiteY426" fmla="*/ 6847118 h 6858000"/>
              <a:gd name="connsiteX427" fmla="*/ 1938835 w 7467600"/>
              <a:gd name="connsiteY427" fmla="*/ 6551160 h 6858000"/>
              <a:gd name="connsiteX428" fmla="*/ 1953230 w 7467600"/>
              <a:gd name="connsiteY428" fmla="*/ 6759699 h 6858000"/>
              <a:gd name="connsiteX429" fmla="*/ 1956763 w 7467600"/>
              <a:gd name="connsiteY429" fmla="*/ 6778191 h 6858000"/>
              <a:gd name="connsiteX430" fmla="*/ 1967925 w 7467600"/>
              <a:gd name="connsiteY430" fmla="*/ 6858000 h 6858000"/>
              <a:gd name="connsiteX431" fmla="*/ 1936622 w 7467600"/>
              <a:gd name="connsiteY431" fmla="*/ 6858000 h 6858000"/>
              <a:gd name="connsiteX432" fmla="*/ 1926261 w 7467600"/>
              <a:gd name="connsiteY432" fmla="*/ 6784064 h 6858000"/>
              <a:gd name="connsiteX433" fmla="*/ 1922724 w 7467600"/>
              <a:gd name="connsiteY433" fmla="*/ 6765577 h 6858000"/>
              <a:gd name="connsiteX434" fmla="*/ 1904650 w 7467600"/>
              <a:gd name="connsiteY434" fmla="*/ 6639616 h 6858000"/>
              <a:gd name="connsiteX435" fmla="*/ 1885273 w 7467600"/>
              <a:gd name="connsiteY435" fmla="*/ 6858000 h 6858000"/>
              <a:gd name="connsiteX436" fmla="*/ 1854363 w 7467600"/>
              <a:gd name="connsiteY436" fmla="*/ 6858000 h 6858000"/>
              <a:gd name="connsiteX437" fmla="*/ 1880391 w 7467600"/>
              <a:gd name="connsiteY437" fmla="*/ 6603796 h 6858000"/>
              <a:gd name="connsiteX438" fmla="*/ 1818273 w 7467600"/>
              <a:gd name="connsiteY438" fmla="*/ 6715729 h 6858000"/>
              <a:gd name="connsiteX439" fmla="*/ 1794691 w 7467600"/>
              <a:gd name="connsiteY439" fmla="*/ 6843239 h 6858000"/>
              <a:gd name="connsiteX440" fmla="*/ 1794914 w 7467600"/>
              <a:gd name="connsiteY440" fmla="*/ 6858000 h 6858000"/>
              <a:gd name="connsiteX441" fmla="*/ 1746128 w 7467600"/>
              <a:gd name="connsiteY441" fmla="*/ 6858000 h 6858000"/>
              <a:gd name="connsiteX442" fmla="*/ 1753934 w 7467600"/>
              <a:gd name="connsiteY442" fmla="*/ 6724796 h 6858000"/>
              <a:gd name="connsiteX443" fmla="*/ 1792053 w 7467600"/>
              <a:gd name="connsiteY443" fmla="*/ 6572396 h 6858000"/>
              <a:gd name="connsiteX444" fmla="*/ 1862248 w 7467600"/>
              <a:gd name="connsiteY444" fmla="*/ 6266397 h 6858000"/>
              <a:gd name="connsiteX445" fmla="*/ 1862250 w 7467600"/>
              <a:gd name="connsiteY445" fmla="*/ 6033531 h 6858000"/>
              <a:gd name="connsiteX446" fmla="*/ 1211999 w 7467600"/>
              <a:gd name="connsiteY446" fmla="*/ 6683610 h 6858000"/>
              <a:gd name="connsiteX447" fmla="*/ 1213266 w 7467600"/>
              <a:gd name="connsiteY447" fmla="*/ 6691947 h 6858000"/>
              <a:gd name="connsiteX448" fmla="*/ 1203370 w 7467600"/>
              <a:gd name="connsiteY448" fmla="*/ 6850676 h 6858000"/>
              <a:gd name="connsiteX449" fmla="*/ 1203671 w 7467600"/>
              <a:gd name="connsiteY449" fmla="*/ 6858000 h 6858000"/>
              <a:gd name="connsiteX450" fmla="*/ 1143180 w 7467600"/>
              <a:gd name="connsiteY450" fmla="*/ 6858000 h 6858000"/>
              <a:gd name="connsiteX451" fmla="*/ 1142176 w 7467600"/>
              <a:gd name="connsiteY451" fmla="*/ 6766045 h 6858000"/>
              <a:gd name="connsiteX452" fmla="*/ 1067484 w 7467600"/>
              <a:gd name="connsiteY452" fmla="*/ 6858000 h 6858000"/>
              <a:gd name="connsiteX453" fmla="*/ 953928 w 7467600"/>
              <a:gd name="connsiteY453" fmla="*/ 6858000 h 6858000"/>
              <a:gd name="connsiteX454" fmla="*/ 959715 w 7467600"/>
              <a:gd name="connsiteY454" fmla="*/ 6850185 h 6858000"/>
              <a:gd name="connsiteX455" fmla="*/ 1483788 w 7467600"/>
              <a:gd name="connsiteY455" fmla="*/ 6259174 h 6858000"/>
              <a:gd name="connsiteX456" fmla="*/ 1100671 w 7467600"/>
              <a:gd name="connsiteY456" fmla="*/ 6252137 h 6858000"/>
              <a:gd name="connsiteX457" fmla="*/ 1090144 w 7467600"/>
              <a:gd name="connsiteY457" fmla="*/ 6256748 h 6858000"/>
              <a:gd name="connsiteX458" fmla="*/ 1095872 w 7467600"/>
              <a:gd name="connsiteY458" fmla="*/ 6271892 h 6858000"/>
              <a:gd name="connsiteX459" fmla="*/ 262785 w 7467600"/>
              <a:gd name="connsiteY459" fmla="*/ 6845450 h 6858000"/>
              <a:gd name="connsiteX460" fmla="*/ 209968 w 7467600"/>
              <a:gd name="connsiteY460" fmla="*/ 6770713 h 6858000"/>
              <a:gd name="connsiteX461" fmla="*/ 873460 w 7467600"/>
              <a:gd name="connsiteY461" fmla="*/ 6253768 h 6858000"/>
              <a:gd name="connsiteX462" fmla="*/ 192686 w 7467600"/>
              <a:gd name="connsiteY462" fmla="*/ 5849257 h 6858000"/>
              <a:gd name="connsiteX463" fmla="*/ 4696 w 7467600"/>
              <a:gd name="connsiteY463" fmla="*/ 5697668 h 6858000"/>
              <a:gd name="connsiteX464" fmla="*/ 0 w 7467600"/>
              <a:gd name="connsiteY464" fmla="*/ 5689984 h 6858000"/>
              <a:gd name="connsiteX465" fmla="*/ 0 w 7467600"/>
              <a:gd name="connsiteY465" fmla="*/ 5513472 h 6858000"/>
              <a:gd name="connsiteX466" fmla="*/ 174101 w 7467600"/>
              <a:gd name="connsiteY466" fmla="*/ 5620277 h 6858000"/>
              <a:gd name="connsiteX467" fmla="*/ 891800 w 7467600"/>
              <a:gd name="connsiteY467" fmla="*/ 6036935 h 6858000"/>
              <a:gd name="connsiteX468" fmla="*/ 1072219 w 7467600"/>
              <a:gd name="connsiteY468" fmla="*/ 6169443 h 6858000"/>
              <a:gd name="connsiteX469" fmla="*/ 1074117 w 7467600"/>
              <a:gd name="connsiteY469" fmla="*/ 6170301 h 6858000"/>
              <a:gd name="connsiteX470" fmla="*/ 1083114 w 7467600"/>
              <a:gd name="connsiteY470" fmla="*/ 6174131 h 6858000"/>
              <a:gd name="connsiteX471" fmla="*/ 1543010 w 7467600"/>
              <a:gd name="connsiteY471" fmla="*/ 6191140 h 6858000"/>
              <a:gd name="connsiteX472" fmla="*/ 1551080 w 7467600"/>
              <a:gd name="connsiteY472" fmla="*/ 6195006 h 6858000"/>
              <a:gd name="connsiteX473" fmla="*/ 2345443 w 7467600"/>
              <a:gd name="connsiteY473" fmla="*/ 5549882 h 6858000"/>
              <a:gd name="connsiteX474" fmla="*/ 1721499 w 7467600"/>
              <a:gd name="connsiteY474" fmla="*/ 5599969 h 6858000"/>
              <a:gd name="connsiteX475" fmla="*/ 767716 w 7467600"/>
              <a:gd name="connsiteY475" fmla="*/ 5472768 h 6858000"/>
              <a:gd name="connsiteX476" fmla="*/ 722147 w 7467600"/>
              <a:gd name="connsiteY476" fmla="*/ 5393091 h 6858000"/>
              <a:gd name="connsiteX477" fmla="*/ 1485552 w 7467600"/>
              <a:gd name="connsiteY477" fmla="*/ 5313202 h 6858000"/>
              <a:gd name="connsiteX478" fmla="*/ 2143004 w 7467600"/>
              <a:gd name="connsiteY478" fmla="*/ 5402420 h 6858000"/>
              <a:gd name="connsiteX479" fmla="*/ 1933391 w 7467600"/>
              <a:gd name="connsiteY479" fmla="*/ 5156971 h 6858000"/>
              <a:gd name="connsiteX480" fmla="*/ 1827118 w 7467600"/>
              <a:gd name="connsiteY480" fmla="*/ 4968410 h 6858000"/>
              <a:gd name="connsiteX481" fmla="*/ 1837349 w 7467600"/>
              <a:gd name="connsiteY481" fmla="*/ 4956357 h 6858000"/>
              <a:gd name="connsiteX482" fmla="*/ 2162835 w 7467600"/>
              <a:gd name="connsiteY482" fmla="*/ 5187853 h 6858000"/>
              <a:gd name="connsiteX483" fmla="*/ 2257167 w 7467600"/>
              <a:gd name="connsiteY483" fmla="*/ 5462123 h 6858000"/>
              <a:gd name="connsiteX484" fmla="*/ 2261598 w 7467600"/>
              <a:gd name="connsiteY484" fmla="*/ 5467998 h 6858000"/>
              <a:gd name="connsiteX485" fmla="*/ 2437177 w 7467600"/>
              <a:gd name="connsiteY485" fmla="*/ 5479608 h 6858000"/>
              <a:gd name="connsiteX486" fmla="*/ 2445247 w 7467600"/>
              <a:gd name="connsiteY486" fmla="*/ 5483476 h 6858000"/>
              <a:gd name="connsiteX487" fmla="*/ 2743626 w 7467600"/>
              <a:gd name="connsiteY487" fmla="*/ 5304819 h 6858000"/>
              <a:gd name="connsiteX488" fmla="*/ 3048102 w 7467600"/>
              <a:gd name="connsiteY488" fmla="*/ 5150595 h 6858000"/>
              <a:gd name="connsiteX489" fmla="*/ 1799414 w 7467600"/>
              <a:gd name="connsiteY489" fmla="*/ 4694732 h 6858000"/>
              <a:gd name="connsiteX490" fmla="*/ 1771735 w 7467600"/>
              <a:gd name="connsiteY490" fmla="*/ 4619929 h 6858000"/>
              <a:gd name="connsiteX491" fmla="*/ 3104273 w 7467600"/>
              <a:gd name="connsiteY491" fmla="*/ 5076159 h 6858000"/>
              <a:gd name="connsiteX492" fmla="*/ 3113245 w 7467600"/>
              <a:gd name="connsiteY492" fmla="*/ 5090705 h 6858000"/>
              <a:gd name="connsiteX493" fmla="*/ 3126294 w 7467600"/>
              <a:gd name="connsiteY493" fmla="*/ 5114400 h 6858000"/>
              <a:gd name="connsiteX494" fmla="*/ 3937433 w 7467600"/>
              <a:gd name="connsiteY494" fmla="*/ 4830473 h 6858000"/>
              <a:gd name="connsiteX495" fmla="*/ 3590475 w 7467600"/>
              <a:gd name="connsiteY495" fmla="*/ 4597974 h 6858000"/>
              <a:gd name="connsiteX496" fmla="*/ 3100264 w 7467600"/>
              <a:gd name="connsiteY496" fmla="*/ 4579845 h 6858000"/>
              <a:gd name="connsiteX497" fmla="*/ 2183576 w 7467600"/>
              <a:gd name="connsiteY497" fmla="*/ 4227150 h 6858000"/>
              <a:gd name="connsiteX498" fmla="*/ 2151029 w 7467600"/>
              <a:gd name="connsiteY498" fmla="*/ 4146947 h 6858000"/>
              <a:gd name="connsiteX499" fmla="*/ 3563434 w 7467600"/>
              <a:gd name="connsiteY499" fmla="*/ 4469115 h 6858000"/>
              <a:gd name="connsiteX500" fmla="*/ 3177952 w 7467600"/>
              <a:gd name="connsiteY500" fmla="*/ 3657386 h 6858000"/>
              <a:gd name="connsiteX501" fmla="*/ 3189263 w 7467600"/>
              <a:gd name="connsiteY501" fmla="*/ 3625726 h 6858000"/>
              <a:gd name="connsiteX502" fmla="*/ 3560912 w 7467600"/>
              <a:gd name="connsiteY502" fmla="*/ 4079863 h 6858000"/>
              <a:gd name="connsiteX503" fmla="*/ 3626636 w 7467600"/>
              <a:gd name="connsiteY503" fmla="*/ 4512230 h 6858000"/>
              <a:gd name="connsiteX504" fmla="*/ 3653088 w 7467600"/>
              <a:gd name="connsiteY504" fmla="*/ 4521417 h 6858000"/>
              <a:gd name="connsiteX505" fmla="*/ 3988128 w 7467600"/>
              <a:gd name="connsiteY505" fmla="*/ 4817267 h 6858000"/>
              <a:gd name="connsiteX506" fmla="*/ 4830582 w 7467600"/>
              <a:gd name="connsiteY506" fmla="*/ 4676000 h 6858000"/>
              <a:gd name="connsiteX507" fmla="*/ 4830100 w 7467600"/>
              <a:gd name="connsiteY507" fmla="*/ 4675554 h 6858000"/>
              <a:gd name="connsiteX508" fmla="*/ 4036318 w 7467600"/>
              <a:gd name="connsiteY508" fmla="*/ 4147013 h 6858000"/>
              <a:gd name="connsiteX509" fmla="*/ 3432098 w 7467600"/>
              <a:gd name="connsiteY509" fmla="*/ 3537312 h 6858000"/>
              <a:gd name="connsiteX510" fmla="*/ 3446761 w 7467600"/>
              <a:gd name="connsiteY510" fmla="*/ 3461278 h 6858000"/>
              <a:gd name="connsiteX511" fmla="*/ 4419733 w 7467600"/>
              <a:gd name="connsiteY511" fmla="*/ 3963555 h 6858000"/>
              <a:gd name="connsiteX512" fmla="*/ 4781371 w 7467600"/>
              <a:gd name="connsiteY512" fmla="*/ 4458604 h 6858000"/>
              <a:gd name="connsiteX513" fmla="*/ 4780440 w 7467600"/>
              <a:gd name="connsiteY513" fmla="*/ 4470290 h 6858000"/>
              <a:gd name="connsiteX514" fmla="*/ 4898954 w 7467600"/>
              <a:gd name="connsiteY514" fmla="*/ 4662092 h 6858000"/>
              <a:gd name="connsiteX515" fmla="*/ 4900699 w 7467600"/>
              <a:gd name="connsiteY515" fmla="*/ 4670867 h 6858000"/>
              <a:gd name="connsiteX516" fmla="*/ 5714511 w 7467600"/>
              <a:gd name="connsiteY516" fmla="*/ 4663483 h 6858000"/>
              <a:gd name="connsiteX517" fmla="*/ 5464793 w 7467600"/>
              <a:gd name="connsiteY517" fmla="*/ 4393556 h 6858000"/>
              <a:gd name="connsiteX518" fmla="*/ 5461897 w 7467600"/>
              <a:gd name="connsiteY518" fmla="*/ 4390879 h 6858000"/>
              <a:gd name="connsiteX519" fmla="*/ 4294126 w 7467600"/>
              <a:gd name="connsiteY519" fmla="*/ 3303048 h 6858000"/>
              <a:gd name="connsiteX520" fmla="*/ 4305321 w 7467600"/>
              <a:gd name="connsiteY520" fmla="*/ 3256953 h 6858000"/>
              <a:gd name="connsiteX521" fmla="*/ 4949299 w 7467600"/>
              <a:gd name="connsiteY521" fmla="*/ 3766336 h 6858000"/>
              <a:gd name="connsiteX522" fmla="*/ 5291452 w 7467600"/>
              <a:gd name="connsiteY522" fmla="*/ 4076801 h 6858000"/>
              <a:gd name="connsiteX523" fmla="*/ 5434998 w 7467600"/>
              <a:gd name="connsiteY523" fmla="*/ 4254100 h 6858000"/>
              <a:gd name="connsiteX524" fmla="*/ 5351015 w 7467600"/>
              <a:gd name="connsiteY524" fmla="*/ 3760989 h 6858000"/>
              <a:gd name="connsiteX525" fmla="*/ 5413780 w 7467600"/>
              <a:gd name="connsiteY525" fmla="*/ 2966265 h 6858000"/>
              <a:gd name="connsiteX526" fmla="*/ 5425627 w 7467600"/>
              <a:gd name="connsiteY526" fmla="*/ 2954192 h 6858000"/>
              <a:gd name="connsiteX527" fmla="*/ 6604735 w 7467600"/>
              <a:gd name="connsiteY527" fmla="*/ 2041381 h 6858000"/>
              <a:gd name="connsiteX528" fmla="*/ 7204487 w 7467600"/>
              <a:gd name="connsiteY528" fmla="*/ 2742112 h 6858000"/>
              <a:gd name="connsiteX529" fmla="*/ 7131592 w 7467600"/>
              <a:gd name="connsiteY529" fmla="*/ 2672096 h 6858000"/>
              <a:gd name="connsiteX530" fmla="*/ 6996344 w 7467600"/>
              <a:gd name="connsiteY530" fmla="*/ 2518310 h 6858000"/>
              <a:gd name="connsiteX531" fmla="*/ 6735495 w 7467600"/>
              <a:gd name="connsiteY531" fmla="*/ 2196890 h 6858000"/>
              <a:gd name="connsiteX532" fmla="*/ 6721901 w 7467600"/>
              <a:gd name="connsiteY532" fmla="*/ 2179274 h 6858000"/>
              <a:gd name="connsiteX533" fmla="*/ 6604735 w 7467600"/>
              <a:gd name="connsiteY533" fmla="*/ 2041381 h 6858000"/>
              <a:gd name="connsiteX534" fmla="*/ 6591670 w 7467600"/>
              <a:gd name="connsiteY534" fmla="*/ 1988277 h 6858000"/>
              <a:gd name="connsiteX535" fmla="*/ 6747349 w 7467600"/>
              <a:gd name="connsiteY535" fmla="*/ 2160069 h 6858000"/>
              <a:gd name="connsiteX536" fmla="*/ 6760943 w 7467600"/>
              <a:gd name="connsiteY536" fmla="*/ 2177686 h 6858000"/>
              <a:gd name="connsiteX537" fmla="*/ 7021065 w 7467600"/>
              <a:gd name="connsiteY537" fmla="*/ 2498102 h 6858000"/>
              <a:gd name="connsiteX538" fmla="*/ 7155223 w 7467600"/>
              <a:gd name="connsiteY538" fmla="*/ 2650386 h 6858000"/>
              <a:gd name="connsiteX539" fmla="*/ 7203167 w 7467600"/>
              <a:gd name="connsiteY539" fmla="*/ 2697288 h 6858000"/>
              <a:gd name="connsiteX540" fmla="*/ 6937703 w 7467600"/>
              <a:gd name="connsiteY540" fmla="*/ 2321981 h 6858000"/>
              <a:gd name="connsiteX541" fmla="*/ 6591670 w 7467600"/>
              <a:gd name="connsiteY541" fmla="*/ 1988277 h 6858000"/>
              <a:gd name="connsiteX542" fmla="*/ 5798671 w 7467600"/>
              <a:gd name="connsiteY542" fmla="*/ 1981601 h 6858000"/>
              <a:gd name="connsiteX543" fmla="*/ 5754709 w 7467600"/>
              <a:gd name="connsiteY543" fmla="*/ 2071454 h 6858000"/>
              <a:gd name="connsiteX544" fmla="*/ 5763044 w 7467600"/>
              <a:gd name="connsiteY544" fmla="*/ 2842206 h 6858000"/>
              <a:gd name="connsiteX545" fmla="*/ 5764974 w 7467600"/>
              <a:gd name="connsiteY545" fmla="*/ 2799609 h 6858000"/>
              <a:gd name="connsiteX546" fmla="*/ 5767665 w 7467600"/>
              <a:gd name="connsiteY546" fmla="*/ 2666409 h 6858000"/>
              <a:gd name="connsiteX547" fmla="*/ 5763055 w 7467600"/>
              <a:gd name="connsiteY547" fmla="*/ 2579705 h 6858000"/>
              <a:gd name="connsiteX548" fmla="*/ 5758079 w 7467600"/>
              <a:gd name="connsiteY548" fmla="*/ 2492508 h 6858000"/>
              <a:gd name="connsiteX549" fmla="*/ 5779325 w 7467600"/>
              <a:gd name="connsiteY549" fmla="*/ 2197069 h 6858000"/>
              <a:gd name="connsiteX550" fmla="*/ 5798671 w 7467600"/>
              <a:gd name="connsiteY550" fmla="*/ 1981601 h 6858000"/>
              <a:gd name="connsiteX551" fmla="*/ 5829202 w 7467600"/>
              <a:gd name="connsiteY551" fmla="*/ 1971679 h 6858000"/>
              <a:gd name="connsiteX552" fmla="*/ 5809558 w 7467600"/>
              <a:gd name="connsiteY552" fmla="*/ 2198043 h 6858000"/>
              <a:gd name="connsiteX553" fmla="*/ 5788653 w 7467600"/>
              <a:gd name="connsiteY553" fmla="*/ 2489430 h 6858000"/>
              <a:gd name="connsiteX554" fmla="*/ 5793439 w 7467600"/>
              <a:gd name="connsiteY554" fmla="*/ 2575235 h 6858000"/>
              <a:gd name="connsiteX555" fmla="*/ 5796837 w 7467600"/>
              <a:gd name="connsiteY555" fmla="*/ 2637633 h 6858000"/>
              <a:gd name="connsiteX556" fmla="*/ 5818614 w 7467600"/>
              <a:gd name="connsiteY556" fmla="*/ 2473055 h 6858000"/>
              <a:gd name="connsiteX557" fmla="*/ 5829202 w 7467600"/>
              <a:gd name="connsiteY557" fmla="*/ 1971679 h 6858000"/>
              <a:gd name="connsiteX558" fmla="*/ 5911389 w 7467600"/>
              <a:gd name="connsiteY558" fmla="*/ 1898371 h 6858000"/>
              <a:gd name="connsiteX559" fmla="*/ 6237627 w 7467600"/>
              <a:gd name="connsiteY559" fmla="*/ 2231921 h 6858000"/>
              <a:gd name="connsiteX560" fmla="*/ 5911389 w 7467600"/>
              <a:gd name="connsiteY560" fmla="*/ 1898371 h 6858000"/>
              <a:gd name="connsiteX561" fmla="*/ 6944437 w 7467600"/>
              <a:gd name="connsiteY561" fmla="*/ 1575402 h 6858000"/>
              <a:gd name="connsiteX562" fmla="*/ 6304730 w 7467600"/>
              <a:gd name="connsiteY562" fmla="*/ 1766654 h 6858000"/>
              <a:gd name="connsiteX563" fmla="*/ 6944437 w 7467600"/>
              <a:gd name="connsiteY563" fmla="*/ 1575402 h 6858000"/>
              <a:gd name="connsiteX564" fmla="*/ 7019523 w 7467600"/>
              <a:gd name="connsiteY564" fmla="*/ 1519450 h 6858000"/>
              <a:gd name="connsiteX565" fmla="*/ 6298091 w 7467600"/>
              <a:gd name="connsiteY565" fmla="*/ 1737122 h 6858000"/>
              <a:gd name="connsiteX566" fmla="*/ 7019523 w 7467600"/>
              <a:gd name="connsiteY566" fmla="*/ 1519450 h 6858000"/>
              <a:gd name="connsiteX567" fmla="*/ 2399523 w 7467600"/>
              <a:gd name="connsiteY567" fmla="*/ 1428234 h 6858000"/>
              <a:gd name="connsiteX568" fmla="*/ 2224982 w 7467600"/>
              <a:gd name="connsiteY568" fmla="*/ 1826201 h 6858000"/>
              <a:gd name="connsiteX569" fmla="*/ 2096099 w 7467600"/>
              <a:gd name="connsiteY569" fmla="*/ 2345900 h 6858000"/>
              <a:gd name="connsiteX570" fmla="*/ 2283317 w 7467600"/>
              <a:gd name="connsiteY570" fmla="*/ 1796925 h 6858000"/>
              <a:gd name="connsiteX571" fmla="*/ 2399523 w 7467600"/>
              <a:gd name="connsiteY571" fmla="*/ 1428234 h 6858000"/>
              <a:gd name="connsiteX572" fmla="*/ 2448558 w 7467600"/>
              <a:gd name="connsiteY572" fmla="*/ 1373435 h 6858000"/>
              <a:gd name="connsiteX573" fmla="*/ 2312521 w 7467600"/>
              <a:gd name="connsiteY573" fmla="*/ 1806140 h 6858000"/>
              <a:gd name="connsiteX574" fmla="*/ 2127533 w 7467600"/>
              <a:gd name="connsiteY574" fmla="*/ 2348380 h 6858000"/>
              <a:gd name="connsiteX575" fmla="*/ 2358080 w 7467600"/>
              <a:gd name="connsiteY575" fmla="*/ 1866134 h 6858000"/>
              <a:gd name="connsiteX576" fmla="*/ 2407436 w 7467600"/>
              <a:gd name="connsiteY576" fmla="*/ 1651070 h 6858000"/>
              <a:gd name="connsiteX577" fmla="*/ 2448558 w 7467600"/>
              <a:gd name="connsiteY577" fmla="*/ 1373435 h 6858000"/>
              <a:gd name="connsiteX578" fmla="*/ 278707 w 7467600"/>
              <a:gd name="connsiteY578" fmla="*/ 1352270 h 6858000"/>
              <a:gd name="connsiteX579" fmla="*/ 321570 w 7467600"/>
              <a:gd name="connsiteY579" fmla="*/ 1861610 h 6858000"/>
              <a:gd name="connsiteX580" fmla="*/ 294281 w 7467600"/>
              <a:gd name="connsiteY580" fmla="*/ 1440658 h 6858000"/>
              <a:gd name="connsiteX581" fmla="*/ 278707 w 7467600"/>
              <a:gd name="connsiteY581" fmla="*/ 1352270 h 6858000"/>
              <a:gd name="connsiteX582" fmla="*/ 1423821 w 7467600"/>
              <a:gd name="connsiteY582" fmla="*/ 1351958 h 6858000"/>
              <a:gd name="connsiteX583" fmla="*/ 1638521 w 7467600"/>
              <a:gd name="connsiteY583" fmla="*/ 1908470 h 6858000"/>
              <a:gd name="connsiteX584" fmla="*/ 1754199 w 7467600"/>
              <a:gd name="connsiteY584" fmla="*/ 2149284 h 6858000"/>
              <a:gd name="connsiteX585" fmla="*/ 1908359 w 7467600"/>
              <a:gd name="connsiteY585" fmla="*/ 2364988 h 6858000"/>
              <a:gd name="connsiteX586" fmla="*/ 1647661 w 7467600"/>
              <a:gd name="connsiteY586" fmla="*/ 1825945 h 6858000"/>
              <a:gd name="connsiteX587" fmla="*/ 1423821 w 7467600"/>
              <a:gd name="connsiteY587" fmla="*/ 1351958 h 6858000"/>
              <a:gd name="connsiteX588" fmla="*/ 1431890 w 7467600"/>
              <a:gd name="connsiteY588" fmla="*/ 1306475 h 6858000"/>
              <a:gd name="connsiteX589" fmla="*/ 1507597 w 7467600"/>
              <a:gd name="connsiteY589" fmla="*/ 1446132 h 6858000"/>
              <a:gd name="connsiteX590" fmla="*/ 1674586 w 7467600"/>
              <a:gd name="connsiteY590" fmla="*/ 1813832 h 6858000"/>
              <a:gd name="connsiteX591" fmla="*/ 1815950 w 7467600"/>
              <a:gd name="connsiteY591" fmla="*/ 2128564 h 6858000"/>
              <a:gd name="connsiteX592" fmla="*/ 1984242 w 7467600"/>
              <a:gd name="connsiteY592" fmla="*/ 2430829 h 6858000"/>
              <a:gd name="connsiteX593" fmla="*/ 2014023 w 7467600"/>
              <a:gd name="connsiteY593" fmla="*/ 2450995 h 6858000"/>
              <a:gd name="connsiteX594" fmla="*/ 1747337 w 7467600"/>
              <a:gd name="connsiteY594" fmla="*/ 1855264 h 6858000"/>
              <a:gd name="connsiteX595" fmla="*/ 1533749 w 7467600"/>
              <a:gd name="connsiteY595" fmla="*/ 1478656 h 6858000"/>
              <a:gd name="connsiteX596" fmla="*/ 1431890 w 7467600"/>
              <a:gd name="connsiteY596" fmla="*/ 1306475 h 6858000"/>
              <a:gd name="connsiteX597" fmla="*/ 5052692 w 7467600"/>
              <a:gd name="connsiteY597" fmla="*/ 1292994 h 6858000"/>
              <a:gd name="connsiteX598" fmla="*/ 5200661 w 7467600"/>
              <a:gd name="connsiteY598" fmla="*/ 1635186 h 6858000"/>
              <a:gd name="connsiteX599" fmla="*/ 5297138 w 7467600"/>
              <a:gd name="connsiteY599" fmla="*/ 1906351 h 6858000"/>
              <a:gd name="connsiteX600" fmla="*/ 5052692 w 7467600"/>
              <a:gd name="connsiteY600" fmla="*/ 1292994 h 6858000"/>
              <a:gd name="connsiteX601" fmla="*/ 5009948 w 7467600"/>
              <a:gd name="connsiteY601" fmla="*/ 1273619 h 6858000"/>
              <a:gd name="connsiteX602" fmla="*/ 5121777 w 7467600"/>
              <a:gd name="connsiteY602" fmla="*/ 1654213 h 6858000"/>
              <a:gd name="connsiteX603" fmla="*/ 5293545 w 7467600"/>
              <a:gd name="connsiteY603" fmla="*/ 2072247 h 6858000"/>
              <a:gd name="connsiteX604" fmla="*/ 5294042 w 7467600"/>
              <a:gd name="connsiteY604" fmla="*/ 2065019 h 6858000"/>
              <a:gd name="connsiteX605" fmla="*/ 5171936 w 7467600"/>
              <a:gd name="connsiteY605" fmla="*/ 1647613 h 6858000"/>
              <a:gd name="connsiteX606" fmla="*/ 5009948 w 7467600"/>
              <a:gd name="connsiteY606" fmla="*/ 1273619 h 6858000"/>
              <a:gd name="connsiteX607" fmla="*/ 655236 w 7467600"/>
              <a:gd name="connsiteY607" fmla="*/ 1268632 h 6858000"/>
              <a:gd name="connsiteX608" fmla="*/ 839521 w 7467600"/>
              <a:gd name="connsiteY608" fmla="*/ 1685315 h 6858000"/>
              <a:gd name="connsiteX609" fmla="*/ 1109416 w 7467600"/>
              <a:gd name="connsiteY609" fmla="*/ 2061663 h 6858000"/>
              <a:gd name="connsiteX610" fmla="*/ 1298300 w 7467600"/>
              <a:gd name="connsiteY610" fmla="*/ 2247742 h 6858000"/>
              <a:gd name="connsiteX611" fmla="*/ 1125871 w 7467600"/>
              <a:gd name="connsiteY611" fmla="*/ 1989513 h 6858000"/>
              <a:gd name="connsiteX612" fmla="*/ 981574 w 7467600"/>
              <a:gd name="connsiteY612" fmla="*/ 1783157 h 6858000"/>
              <a:gd name="connsiteX613" fmla="*/ 922198 w 7467600"/>
              <a:gd name="connsiteY613" fmla="*/ 1677437 h 6858000"/>
              <a:gd name="connsiteX614" fmla="*/ 869293 w 7467600"/>
              <a:gd name="connsiteY614" fmla="*/ 1583214 h 6858000"/>
              <a:gd name="connsiteX615" fmla="*/ 751431 w 7467600"/>
              <a:gd name="connsiteY615" fmla="*/ 1405731 h 6858000"/>
              <a:gd name="connsiteX616" fmla="*/ 655236 w 7467600"/>
              <a:gd name="connsiteY616" fmla="*/ 1268632 h 6858000"/>
              <a:gd name="connsiteX617" fmla="*/ 6516292 w 7467600"/>
              <a:gd name="connsiteY617" fmla="*/ 1263064 h 6858000"/>
              <a:gd name="connsiteX618" fmla="*/ 5736320 w 7467600"/>
              <a:gd name="connsiteY618" fmla="*/ 1501803 h 6858000"/>
              <a:gd name="connsiteX619" fmla="*/ 6516292 w 7467600"/>
              <a:gd name="connsiteY619" fmla="*/ 1263064 h 6858000"/>
              <a:gd name="connsiteX620" fmla="*/ 291466 w 7467600"/>
              <a:gd name="connsiteY620" fmla="*/ 1250369 h 6858000"/>
              <a:gd name="connsiteX621" fmla="*/ 323180 w 7467600"/>
              <a:gd name="connsiteY621" fmla="*/ 1435283 h 6858000"/>
              <a:gd name="connsiteX622" fmla="*/ 349381 w 7467600"/>
              <a:gd name="connsiteY622" fmla="*/ 1875041 h 6858000"/>
              <a:gd name="connsiteX623" fmla="*/ 374363 w 7467600"/>
              <a:gd name="connsiteY623" fmla="*/ 1506494 h 6858000"/>
              <a:gd name="connsiteX624" fmla="*/ 302168 w 7467600"/>
              <a:gd name="connsiteY624" fmla="*/ 1274495 h 6858000"/>
              <a:gd name="connsiteX625" fmla="*/ 291466 w 7467600"/>
              <a:gd name="connsiteY625" fmla="*/ 1250369 h 6858000"/>
              <a:gd name="connsiteX626" fmla="*/ 678222 w 7467600"/>
              <a:gd name="connsiteY626" fmla="*/ 1248670 h 6858000"/>
              <a:gd name="connsiteX627" fmla="*/ 775536 w 7467600"/>
              <a:gd name="connsiteY627" fmla="*/ 1388015 h 6858000"/>
              <a:gd name="connsiteX628" fmla="*/ 894529 w 7467600"/>
              <a:gd name="connsiteY628" fmla="*/ 1567739 h 6858000"/>
              <a:gd name="connsiteX629" fmla="*/ 948000 w 7467600"/>
              <a:gd name="connsiteY629" fmla="*/ 1663088 h 6858000"/>
              <a:gd name="connsiteX630" fmla="*/ 1006812 w 7467600"/>
              <a:gd name="connsiteY630" fmla="*/ 1767683 h 6858000"/>
              <a:gd name="connsiteX631" fmla="*/ 1149133 w 7467600"/>
              <a:gd name="connsiteY631" fmla="*/ 1971513 h 6858000"/>
              <a:gd name="connsiteX632" fmla="*/ 1333952 w 7467600"/>
              <a:gd name="connsiteY632" fmla="*/ 2251620 h 6858000"/>
              <a:gd name="connsiteX633" fmla="*/ 1337329 w 7467600"/>
              <a:gd name="connsiteY633" fmla="*/ 2258350 h 6858000"/>
              <a:gd name="connsiteX634" fmla="*/ 1014726 w 7467600"/>
              <a:gd name="connsiteY634" fmla="*/ 1615556 h 6858000"/>
              <a:gd name="connsiteX635" fmla="*/ 678222 w 7467600"/>
              <a:gd name="connsiteY635" fmla="*/ 1248670 h 6858000"/>
              <a:gd name="connsiteX636" fmla="*/ 6691602 w 7467600"/>
              <a:gd name="connsiteY636" fmla="*/ 1140573 h 6858000"/>
              <a:gd name="connsiteX637" fmla="*/ 6571100 w 7467600"/>
              <a:gd name="connsiteY637" fmla="*/ 1183662 h 6858000"/>
              <a:gd name="connsiteX638" fmla="*/ 6241687 w 7467600"/>
              <a:gd name="connsiteY638" fmla="*/ 1257600 h 6858000"/>
              <a:gd name="connsiteX639" fmla="*/ 5693009 w 7467600"/>
              <a:gd name="connsiteY639" fmla="*/ 1478256 h 6858000"/>
              <a:gd name="connsiteX640" fmla="*/ 6548420 w 7467600"/>
              <a:gd name="connsiteY640" fmla="*/ 1214599 h 6858000"/>
              <a:gd name="connsiteX641" fmla="*/ 6605473 w 7467600"/>
              <a:gd name="connsiteY641" fmla="*/ 1184686 h 6858000"/>
              <a:gd name="connsiteX642" fmla="*/ 6691602 w 7467600"/>
              <a:gd name="connsiteY642" fmla="*/ 1140573 h 6858000"/>
              <a:gd name="connsiteX643" fmla="*/ 4002475 w 7467600"/>
              <a:gd name="connsiteY643" fmla="*/ 1037802 h 6858000"/>
              <a:gd name="connsiteX644" fmla="*/ 4000324 w 7467600"/>
              <a:gd name="connsiteY644" fmla="*/ 1039362 h 6858000"/>
              <a:gd name="connsiteX645" fmla="*/ 4002862 w 7467600"/>
              <a:gd name="connsiteY645" fmla="*/ 1042866 h 6858000"/>
              <a:gd name="connsiteX646" fmla="*/ 4002475 w 7467600"/>
              <a:gd name="connsiteY646" fmla="*/ 1037802 h 6858000"/>
              <a:gd name="connsiteX647" fmla="*/ 506322 w 7467600"/>
              <a:gd name="connsiteY647" fmla="*/ 1020997 h 6858000"/>
              <a:gd name="connsiteX648" fmla="*/ 533068 w 7467600"/>
              <a:gd name="connsiteY648" fmla="*/ 1029409 h 6858000"/>
              <a:gd name="connsiteX649" fmla="*/ 1232525 w 7467600"/>
              <a:gd name="connsiteY649" fmla="*/ 1804675 h 6858000"/>
              <a:gd name="connsiteX650" fmla="*/ 1388858 w 7467600"/>
              <a:gd name="connsiteY650" fmla="*/ 2368011 h 6858000"/>
              <a:gd name="connsiteX651" fmla="*/ 1384098 w 7467600"/>
              <a:gd name="connsiteY651" fmla="*/ 2378125 h 6858000"/>
              <a:gd name="connsiteX652" fmla="*/ 1425393 w 7467600"/>
              <a:gd name="connsiteY652" fmla="*/ 2589124 h 6858000"/>
              <a:gd name="connsiteX653" fmla="*/ 1424001 w 7467600"/>
              <a:gd name="connsiteY653" fmla="*/ 2597541 h 6858000"/>
              <a:gd name="connsiteX654" fmla="*/ 2152729 w 7467600"/>
              <a:gd name="connsiteY654" fmla="*/ 2864487 h 6858000"/>
              <a:gd name="connsiteX655" fmla="*/ 2020609 w 7467600"/>
              <a:gd name="connsiteY655" fmla="*/ 2539671 h 6858000"/>
              <a:gd name="connsiteX656" fmla="*/ 2018920 w 7467600"/>
              <a:gd name="connsiteY656" fmla="*/ 2536309 h 6858000"/>
              <a:gd name="connsiteX657" fmla="*/ 1342441 w 7467600"/>
              <a:gd name="connsiteY657" fmla="*/ 1173017 h 6858000"/>
              <a:gd name="connsiteX658" fmla="*/ 1367925 w 7467600"/>
              <a:gd name="connsiteY658" fmla="*/ 1135648 h 6858000"/>
              <a:gd name="connsiteX659" fmla="*/ 1771401 w 7467600"/>
              <a:gd name="connsiteY659" fmla="*/ 1806673 h 6858000"/>
              <a:gd name="connsiteX660" fmla="*/ 1972385 w 7467600"/>
              <a:gd name="connsiteY660" fmla="*/ 2198735 h 6858000"/>
              <a:gd name="connsiteX661" fmla="*/ 2040892 w 7467600"/>
              <a:gd name="connsiteY661" fmla="*/ 2405205 h 6858000"/>
              <a:gd name="connsiteX662" fmla="*/ 2131689 w 7467600"/>
              <a:gd name="connsiteY662" fmla="*/ 1936926 h 6858000"/>
              <a:gd name="connsiteX663" fmla="*/ 2454820 w 7467600"/>
              <a:gd name="connsiteY663" fmla="*/ 1248808 h 6858000"/>
              <a:gd name="connsiteX664" fmla="*/ 2492512 w 7467600"/>
              <a:gd name="connsiteY664" fmla="*/ 1302920 h 6858000"/>
              <a:gd name="connsiteX665" fmla="*/ 2081216 w 7467600"/>
              <a:gd name="connsiteY665" fmla="*/ 2527513 h 6858000"/>
              <a:gd name="connsiteX666" fmla="*/ 2081211 w 7467600"/>
              <a:gd name="connsiteY666" fmla="*/ 2528916 h 6858000"/>
              <a:gd name="connsiteX667" fmla="*/ 2199067 w 7467600"/>
              <a:gd name="connsiteY667" fmla="*/ 2884061 h 6858000"/>
              <a:gd name="connsiteX668" fmla="*/ 3192586 w 7467600"/>
              <a:gd name="connsiteY668" fmla="*/ 3411496 h 6858000"/>
              <a:gd name="connsiteX669" fmla="*/ 3182620 w 7467600"/>
              <a:gd name="connsiteY669" fmla="*/ 3483279 h 6858000"/>
              <a:gd name="connsiteX670" fmla="*/ 2435119 w 7467600"/>
              <a:gd name="connsiteY670" fmla="*/ 3080173 h 6858000"/>
              <a:gd name="connsiteX671" fmla="*/ 2410152 w 7467600"/>
              <a:gd name="connsiteY671" fmla="*/ 3063751 h 6858000"/>
              <a:gd name="connsiteX672" fmla="*/ 2408099 w 7467600"/>
              <a:gd name="connsiteY672" fmla="*/ 3064403 h 6858000"/>
              <a:gd name="connsiteX673" fmla="*/ 2407218 w 7467600"/>
              <a:gd name="connsiteY673" fmla="*/ 3070324 h 6858000"/>
              <a:gd name="connsiteX674" fmla="*/ 2380138 w 7467600"/>
              <a:gd name="connsiteY674" fmla="*/ 3099341 h 6858000"/>
              <a:gd name="connsiteX675" fmla="*/ 1765923 w 7467600"/>
              <a:gd name="connsiteY675" fmla="*/ 3581043 h 6858000"/>
              <a:gd name="connsiteX676" fmla="*/ 1702258 w 7467600"/>
              <a:gd name="connsiteY676" fmla="*/ 3612286 h 6858000"/>
              <a:gd name="connsiteX677" fmla="*/ 1538370 w 7467600"/>
              <a:gd name="connsiteY677" fmla="*/ 3811804 h 6858000"/>
              <a:gd name="connsiteX678" fmla="*/ 542867 w 7467600"/>
              <a:gd name="connsiteY678" fmla="*/ 4944092 h 6858000"/>
              <a:gd name="connsiteX679" fmla="*/ 515800 w 7467600"/>
              <a:gd name="connsiteY679" fmla="*/ 4862180 h 6858000"/>
              <a:gd name="connsiteX680" fmla="*/ 909145 w 7467600"/>
              <a:gd name="connsiteY680" fmla="*/ 4199225 h 6858000"/>
              <a:gd name="connsiteX681" fmla="*/ 1214067 w 7467600"/>
              <a:gd name="connsiteY681" fmla="*/ 3908561 h 6858000"/>
              <a:gd name="connsiteX682" fmla="*/ 640967 w 7467600"/>
              <a:gd name="connsiteY682" fmla="*/ 4105601 h 6858000"/>
              <a:gd name="connsiteX683" fmla="*/ 112563 w 7467600"/>
              <a:gd name="connsiteY683" fmla="*/ 4396952 h 6858000"/>
              <a:gd name="connsiteX684" fmla="*/ 0 w 7467600"/>
              <a:gd name="connsiteY684" fmla="*/ 4466006 h 6858000"/>
              <a:gd name="connsiteX685" fmla="*/ 0 w 7467600"/>
              <a:gd name="connsiteY685" fmla="*/ 4233763 h 6858000"/>
              <a:gd name="connsiteX686" fmla="*/ 36881 w 7467600"/>
              <a:gd name="connsiteY686" fmla="*/ 4200118 h 6858000"/>
              <a:gd name="connsiteX687" fmla="*/ 910534 w 7467600"/>
              <a:gd name="connsiteY687" fmla="*/ 3629753 h 6858000"/>
              <a:gd name="connsiteX688" fmla="*/ 1578717 w 7467600"/>
              <a:gd name="connsiteY688" fmla="*/ 3575982 h 6858000"/>
              <a:gd name="connsiteX689" fmla="*/ 2338780 w 7467600"/>
              <a:gd name="connsiteY689" fmla="*/ 3033725 h 6858000"/>
              <a:gd name="connsiteX690" fmla="*/ 1807991 w 7467600"/>
              <a:gd name="connsiteY690" fmla="*/ 2807184 h 6858000"/>
              <a:gd name="connsiteX691" fmla="*/ 1416358 w 7467600"/>
              <a:gd name="connsiteY691" fmla="*/ 3112571 h 6858000"/>
              <a:gd name="connsiteX692" fmla="*/ 939066 w 7467600"/>
              <a:gd name="connsiteY692" fmla="*/ 3378798 h 6858000"/>
              <a:gd name="connsiteX693" fmla="*/ 115099 w 7467600"/>
              <a:gd name="connsiteY693" fmla="*/ 3607650 h 6858000"/>
              <a:gd name="connsiteX694" fmla="*/ 97284 w 7467600"/>
              <a:gd name="connsiteY694" fmla="*/ 3520393 h 6858000"/>
              <a:gd name="connsiteX695" fmla="*/ 922050 w 7467600"/>
              <a:gd name="connsiteY695" fmla="*/ 3074867 h 6858000"/>
              <a:gd name="connsiteX696" fmla="*/ 1405265 w 7467600"/>
              <a:gd name="connsiteY696" fmla="*/ 3016319 h 6858000"/>
              <a:gd name="connsiteX697" fmla="*/ 1407512 w 7467600"/>
              <a:gd name="connsiteY697" fmla="*/ 3018001 h 6858000"/>
              <a:gd name="connsiteX698" fmla="*/ 1726266 w 7467600"/>
              <a:gd name="connsiteY698" fmla="*/ 2777274 h 6858000"/>
              <a:gd name="connsiteX699" fmla="*/ 625390 w 7467600"/>
              <a:gd name="connsiteY699" fmla="*/ 2514541 h 6858000"/>
              <a:gd name="connsiteX700" fmla="*/ 619799 w 7467600"/>
              <a:gd name="connsiteY700" fmla="*/ 2527180 h 6858000"/>
              <a:gd name="connsiteX701" fmla="*/ 310030 w 7467600"/>
              <a:gd name="connsiteY701" fmla="*/ 2771818 h 6858000"/>
              <a:gd name="connsiteX702" fmla="*/ 173877 w 7467600"/>
              <a:gd name="connsiteY702" fmla="*/ 2937056 h 6858000"/>
              <a:gd name="connsiteX703" fmla="*/ 77889 w 7467600"/>
              <a:gd name="connsiteY703" fmla="*/ 3138440 h 6858000"/>
              <a:gd name="connsiteX704" fmla="*/ 0 w 7467600"/>
              <a:gd name="connsiteY704" fmla="*/ 3271395 h 6858000"/>
              <a:gd name="connsiteX705" fmla="*/ 0 w 7467600"/>
              <a:gd name="connsiteY705" fmla="*/ 3153002 h 6858000"/>
              <a:gd name="connsiteX706" fmla="*/ 2386 w 7467600"/>
              <a:gd name="connsiteY706" fmla="*/ 3149203 h 6858000"/>
              <a:gd name="connsiteX707" fmla="*/ 89753 w 7467600"/>
              <a:gd name="connsiteY707" fmla="*/ 2987702 h 6858000"/>
              <a:gd name="connsiteX708" fmla="*/ 76869 w 7467600"/>
              <a:gd name="connsiteY708" fmla="*/ 3005404 h 6858000"/>
              <a:gd name="connsiteX709" fmla="*/ 32049 w 7467600"/>
              <a:gd name="connsiteY709" fmla="*/ 3065814 h 6858000"/>
              <a:gd name="connsiteX710" fmla="*/ 0 w 7467600"/>
              <a:gd name="connsiteY710" fmla="*/ 3108744 h 6858000"/>
              <a:gd name="connsiteX711" fmla="*/ 0 w 7467600"/>
              <a:gd name="connsiteY711" fmla="*/ 3058059 h 6858000"/>
              <a:gd name="connsiteX712" fmla="*/ 7610 w 7467600"/>
              <a:gd name="connsiteY712" fmla="*/ 3047889 h 6858000"/>
              <a:gd name="connsiteX713" fmla="*/ 52419 w 7467600"/>
              <a:gd name="connsiteY713" fmla="*/ 2987479 h 6858000"/>
              <a:gd name="connsiteX714" fmla="*/ 59142 w 7467600"/>
              <a:gd name="connsiteY714" fmla="*/ 2978488 h 6858000"/>
              <a:gd name="connsiteX715" fmla="*/ 0 w 7467600"/>
              <a:gd name="connsiteY715" fmla="*/ 3015334 h 6858000"/>
              <a:gd name="connsiteX716" fmla="*/ 0 w 7467600"/>
              <a:gd name="connsiteY716" fmla="*/ 2914286 h 6858000"/>
              <a:gd name="connsiteX717" fmla="*/ 36383 w 7467600"/>
              <a:gd name="connsiteY717" fmla="*/ 2901128 h 6858000"/>
              <a:gd name="connsiteX718" fmla="*/ 156329 w 7467600"/>
              <a:gd name="connsiteY718" fmla="*/ 2840533 h 6858000"/>
              <a:gd name="connsiteX719" fmla="*/ 358355 w 7467600"/>
              <a:gd name="connsiteY719" fmla="*/ 2620471 h 6858000"/>
              <a:gd name="connsiteX720" fmla="*/ 510577 w 7467600"/>
              <a:gd name="connsiteY720" fmla="*/ 2501244 h 6858000"/>
              <a:gd name="connsiteX721" fmla="*/ 211967 w 7467600"/>
              <a:gd name="connsiteY721" fmla="*/ 2479171 h 6858000"/>
              <a:gd name="connsiteX722" fmla="*/ 0 w 7467600"/>
              <a:gd name="connsiteY722" fmla="*/ 2476398 h 6858000"/>
              <a:gd name="connsiteX723" fmla="*/ 0 w 7467600"/>
              <a:gd name="connsiteY723" fmla="*/ 2389189 h 6858000"/>
              <a:gd name="connsiteX724" fmla="*/ 103062 w 7467600"/>
              <a:gd name="connsiteY724" fmla="*/ 2389518 h 6858000"/>
              <a:gd name="connsiteX725" fmla="*/ 510734 w 7467600"/>
              <a:gd name="connsiteY725" fmla="*/ 2416201 h 6858000"/>
              <a:gd name="connsiteX726" fmla="*/ 279257 w 7467600"/>
              <a:gd name="connsiteY726" fmla="*/ 2092102 h 6858000"/>
              <a:gd name="connsiteX727" fmla="*/ 65265 w 7467600"/>
              <a:gd name="connsiteY727" fmla="*/ 2006049 h 6858000"/>
              <a:gd name="connsiteX728" fmla="*/ 0 w 7467600"/>
              <a:gd name="connsiteY728" fmla="*/ 1982532 h 6858000"/>
              <a:gd name="connsiteX729" fmla="*/ 0 w 7467600"/>
              <a:gd name="connsiteY729" fmla="*/ 1912789 h 6858000"/>
              <a:gd name="connsiteX730" fmla="*/ 97460 w 7467600"/>
              <a:gd name="connsiteY730" fmla="*/ 1953725 h 6858000"/>
              <a:gd name="connsiteX731" fmla="*/ 221272 w 7467600"/>
              <a:gd name="connsiteY731" fmla="*/ 1980766 h 6858000"/>
              <a:gd name="connsiteX732" fmla="*/ 116765 w 7467600"/>
              <a:gd name="connsiteY732" fmla="*/ 1911033 h 6858000"/>
              <a:gd name="connsiteX733" fmla="*/ 16405 w 7467600"/>
              <a:gd name="connsiteY733" fmla="*/ 1803412 h 6858000"/>
              <a:gd name="connsiteX734" fmla="*/ 0 w 7467600"/>
              <a:gd name="connsiteY734" fmla="*/ 1784777 h 6858000"/>
              <a:gd name="connsiteX735" fmla="*/ 0 w 7467600"/>
              <a:gd name="connsiteY735" fmla="*/ 1740082 h 6858000"/>
              <a:gd name="connsiteX736" fmla="*/ 39394 w 7467600"/>
              <a:gd name="connsiteY736" fmla="*/ 1784856 h 6858000"/>
              <a:gd name="connsiteX737" fmla="*/ 135813 w 7467600"/>
              <a:gd name="connsiteY737" fmla="*/ 1888838 h 6858000"/>
              <a:gd name="connsiteX738" fmla="*/ 242575 w 7467600"/>
              <a:gd name="connsiteY738" fmla="*/ 1958841 h 6858000"/>
              <a:gd name="connsiteX739" fmla="*/ 82197 w 7467600"/>
              <a:gd name="connsiteY739" fmla="*/ 1754826 h 6858000"/>
              <a:gd name="connsiteX740" fmla="*/ 0 w 7467600"/>
              <a:gd name="connsiteY740" fmla="*/ 1679650 h 6858000"/>
              <a:gd name="connsiteX741" fmla="*/ 0 w 7467600"/>
              <a:gd name="connsiteY741" fmla="*/ 1602463 h 6858000"/>
              <a:gd name="connsiteX742" fmla="*/ 84689 w 7467600"/>
              <a:gd name="connsiteY742" fmla="*/ 1677442 h 6858000"/>
              <a:gd name="connsiteX743" fmla="*/ 298437 w 7467600"/>
              <a:gd name="connsiteY743" fmla="*/ 1968019 h 6858000"/>
              <a:gd name="connsiteX744" fmla="*/ 227269 w 7467600"/>
              <a:gd name="connsiteY744" fmla="*/ 1114064 h 6858000"/>
              <a:gd name="connsiteX745" fmla="*/ 248003 w 7467600"/>
              <a:gd name="connsiteY745" fmla="*/ 1089613 h 6858000"/>
              <a:gd name="connsiteX746" fmla="*/ 427020 w 7467600"/>
              <a:gd name="connsiteY746" fmla="*/ 1619803 h 6858000"/>
              <a:gd name="connsiteX747" fmla="*/ 340345 w 7467600"/>
              <a:gd name="connsiteY747" fmla="*/ 2027739 h 6858000"/>
              <a:gd name="connsiteX748" fmla="*/ 360865 w 7467600"/>
              <a:gd name="connsiteY748" fmla="*/ 2044827 h 6858000"/>
              <a:gd name="connsiteX749" fmla="*/ 560414 w 7467600"/>
              <a:gd name="connsiteY749" fmla="*/ 2421457 h 6858000"/>
              <a:gd name="connsiteX750" fmla="*/ 1359703 w 7467600"/>
              <a:gd name="connsiteY750" fmla="*/ 2578554 h 6858000"/>
              <a:gd name="connsiteX751" fmla="*/ 1359422 w 7467600"/>
              <a:gd name="connsiteY751" fmla="*/ 2577994 h 6858000"/>
              <a:gd name="connsiteX752" fmla="*/ 828701 w 7467600"/>
              <a:gd name="connsiteY752" fmla="*/ 1839520 h 6858000"/>
              <a:gd name="connsiteX753" fmla="*/ 494427 w 7467600"/>
              <a:gd name="connsiteY753" fmla="*/ 1092333 h 6858000"/>
              <a:gd name="connsiteX754" fmla="*/ 506322 w 7467600"/>
              <a:gd name="connsiteY754" fmla="*/ 1020997 h 6858000"/>
              <a:gd name="connsiteX755" fmla="*/ 4570198 w 7467600"/>
              <a:gd name="connsiteY755" fmla="*/ 978081 h 6858000"/>
              <a:gd name="connsiteX756" fmla="*/ 4523691 w 7467600"/>
              <a:gd name="connsiteY756" fmla="*/ 1127776 h 6858000"/>
              <a:gd name="connsiteX757" fmla="*/ 4509875 w 7467600"/>
              <a:gd name="connsiteY757" fmla="*/ 1167552 h 6858000"/>
              <a:gd name="connsiteX758" fmla="*/ 4478168 w 7467600"/>
              <a:gd name="connsiteY758" fmla="*/ 1260735 h 6858000"/>
              <a:gd name="connsiteX759" fmla="*/ 4409309 w 7467600"/>
              <a:gd name="connsiteY759" fmla="*/ 1666996 h 6858000"/>
              <a:gd name="connsiteX760" fmla="*/ 4370031 w 7467600"/>
              <a:gd name="connsiteY760" fmla="*/ 1955666 h 6858000"/>
              <a:gd name="connsiteX761" fmla="*/ 4570198 w 7467600"/>
              <a:gd name="connsiteY761" fmla="*/ 978081 h 6858000"/>
              <a:gd name="connsiteX762" fmla="*/ 4557898 w 7467600"/>
              <a:gd name="connsiteY762" fmla="*/ 900011 h 6858000"/>
              <a:gd name="connsiteX763" fmla="*/ 4344840 w 7467600"/>
              <a:gd name="connsiteY763" fmla="*/ 1922038 h 6858000"/>
              <a:gd name="connsiteX764" fmla="*/ 4378710 w 7467600"/>
              <a:gd name="connsiteY764" fmla="*/ 1665516 h 6858000"/>
              <a:gd name="connsiteX765" fmla="*/ 4448798 w 7467600"/>
              <a:gd name="connsiteY765" fmla="*/ 1253024 h 6858000"/>
              <a:gd name="connsiteX766" fmla="*/ 4480315 w 7467600"/>
              <a:gd name="connsiteY766" fmla="*/ 1158454 h 6858000"/>
              <a:gd name="connsiteX767" fmla="*/ 4494133 w 7467600"/>
              <a:gd name="connsiteY767" fmla="*/ 1118676 h 6858000"/>
              <a:gd name="connsiteX768" fmla="*/ 4557898 w 7467600"/>
              <a:gd name="connsiteY768" fmla="*/ 900011 h 6858000"/>
              <a:gd name="connsiteX769" fmla="*/ 5870151 w 7467600"/>
              <a:gd name="connsiteY769" fmla="*/ 898890 h 6858000"/>
              <a:gd name="connsiteX770" fmla="*/ 5861335 w 7467600"/>
              <a:gd name="connsiteY770" fmla="*/ 899177 h 6858000"/>
              <a:gd name="connsiteX771" fmla="*/ 5843702 w 7467600"/>
              <a:gd name="connsiteY771" fmla="*/ 899748 h 6858000"/>
              <a:gd name="connsiteX772" fmla="*/ 5651107 w 7467600"/>
              <a:gd name="connsiteY772" fmla="*/ 920306 h 6858000"/>
              <a:gd name="connsiteX773" fmla="*/ 5459407 w 7467600"/>
              <a:gd name="connsiteY773" fmla="*/ 940975 h 6858000"/>
              <a:gd name="connsiteX774" fmla="*/ 5374846 w 7467600"/>
              <a:gd name="connsiteY774" fmla="*/ 941988 h 6858000"/>
              <a:gd name="connsiteX775" fmla="*/ 5256105 w 7467600"/>
              <a:gd name="connsiteY775" fmla="*/ 945632 h 6858000"/>
              <a:gd name="connsiteX776" fmla="*/ 5107071 w 7467600"/>
              <a:gd name="connsiteY776" fmla="*/ 969720 h 6858000"/>
              <a:gd name="connsiteX777" fmla="*/ 4998681 w 7467600"/>
              <a:gd name="connsiteY777" fmla="*/ 988771 h 6858000"/>
              <a:gd name="connsiteX778" fmla="*/ 5870151 w 7467600"/>
              <a:gd name="connsiteY778" fmla="*/ 898890 h 6858000"/>
              <a:gd name="connsiteX779" fmla="*/ 5504425 w 7467600"/>
              <a:gd name="connsiteY779" fmla="*/ 848067 h 6858000"/>
              <a:gd name="connsiteX780" fmla="*/ 4968849 w 7467600"/>
              <a:gd name="connsiteY780" fmla="*/ 962318 h 6858000"/>
              <a:gd name="connsiteX781" fmla="*/ 5104039 w 7467600"/>
              <a:gd name="connsiteY781" fmla="*/ 940634 h 6858000"/>
              <a:gd name="connsiteX782" fmla="*/ 5256311 w 7467600"/>
              <a:gd name="connsiteY782" fmla="*/ 916490 h 6858000"/>
              <a:gd name="connsiteX783" fmla="*/ 5377381 w 7467600"/>
              <a:gd name="connsiteY783" fmla="*/ 912671 h 6858000"/>
              <a:gd name="connsiteX784" fmla="*/ 5460148 w 7467600"/>
              <a:gd name="connsiteY784" fmla="*/ 911442 h 6858000"/>
              <a:gd name="connsiteX785" fmla="*/ 5648971 w 7467600"/>
              <a:gd name="connsiteY785" fmla="*/ 891331 h 6858000"/>
              <a:gd name="connsiteX786" fmla="*/ 5844807 w 7467600"/>
              <a:gd name="connsiteY786" fmla="*/ 870718 h 6858000"/>
              <a:gd name="connsiteX787" fmla="*/ 5862975 w 7467600"/>
              <a:gd name="connsiteY787" fmla="*/ 869756 h 6858000"/>
              <a:gd name="connsiteX788" fmla="*/ 5920887 w 7467600"/>
              <a:gd name="connsiteY788" fmla="*/ 865929 h 6858000"/>
              <a:gd name="connsiteX789" fmla="*/ 5504425 w 7467600"/>
              <a:gd name="connsiteY789" fmla="*/ 848067 h 6858000"/>
              <a:gd name="connsiteX790" fmla="*/ 3607114 w 7467600"/>
              <a:gd name="connsiteY790" fmla="*/ 467441 h 6858000"/>
              <a:gd name="connsiteX791" fmla="*/ 3296242 w 7467600"/>
              <a:gd name="connsiteY791" fmla="*/ 807991 h 6858000"/>
              <a:gd name="connsiteX792" fmla="*/ 3174674 w 7467600"/>
              <a:gd name="connsiteY792" fmla="*/ 919759 h 6858000"/>
              <a:gd name="connsiteX793" fmla="*/ 3042978 w 7467600"/>
              <a:gd name="connsiteY793" fmla="*/ 1054894 h 6858000"/>
              <a:gd name="connsiteX794" fmla="*/ 2968914 w 7467600"/>
              <a:gd name="connsiteY794" fmla="*/ 1133756 h 6858000"/>
              <a:gd name="connsiteX795" fmla="*/ 3103823 w 7467600"/>
              <a:gd name="connsiteY795" fmla="*/ 1026814 h 6858000"/>
              <a:gd name="connsiteX796" fmla="*/ 3607114 w 7467600"/>
              <a:gd name="connsiteY796" fmla="*/ 467441 h 6858000"/>
              <a:gd name="connsiteX797" fmla="*/ 3744487 w 7467600"/>
              <a:gd name="connsiteY797" fmla="*/ 383136 h 6858000"/>
              <a:gd name="connsiteX798" fmla="*/ 3970213 w 7467600"/>
              <a:gd name="connsiteY798" fmla="*/ 995559 h 6858000"/>
              <a:gd name="connsiteX799" fmla="*/ 3744487 w 7467600"/>
              <a:gd name="connsiteY799" fmla="*/ 383136 h 6858000"/>
              <a:gd name="connsiteX800" fmla="*/ 3624562 w 7467600"/>
              <a:gd name="connsiteY800" fmla="*/ 367041 h 6858000"/>
              <a:gd name="connsiteX801" fmla="*/ 3489712 w 7467600"/>
              <a:gd name="connsiteY801" fmla="*/ 485386 h 6858000"/>
              <a:gd name="connsiteX802" fmla="*/ 3182994 w 7467600"/>
              <a:gd name="connsiteY802" fmla="*/ 828265 h 6858000"/>
              <a:gd name="connsiteX803" fmla="*/ 2892114 w 7467600"/>
              <a:gd name="connsiteY803" fmla="*/ 1172635 h 6858000"/>
              <a:gd name="connsiteX804" fmla="*/ 3021459 w 7467600"/>
              <a:gd name="connsiteY804" fmla="*/ 1035385 h 6858000"/>
              <a:gd name="connsiteX805" fmla="*/ 3153873 w 7467600"/>
              <a:gd name="connsiteY805" fmla="*/ 898971 h 6858000"/>
              <a:gd name="connsiteX806" fmla="*/ 3276511 w 7467600"/>
              <a:gd name="connsiteY806" fmla="*/ 786423 h 6858000"/>
              <a:gd name="connsiteX807" fmla="*/ 3584154 w 7467600"/>
              <a:gd name="connsiteY807" fmla="*/ 448218 h 6858000"/>
              <a:gd name="connsiteX808" fmla="*/ 3624562 w 7467600"/>
              <a:gd name="connsiteY808" fmla="*/ 367041 h 6858000"/>
              <a:gd name="connsiteX809" fmla="*/ 3766672 w 7467600"/>
              <a:gd name="connsiteY809" fmla="*/ 359429 h 6858000"/>
              <a:gd name="connsiteX810" fmla="*/ 3996338 w 7467600"/>
              <a:gd name="connsiteY810" fmla="*/ 968237 h 6858000"/>
              <a:gd name="connsiteX811" fmla="*/ 3766672 w 7467600"/>
              <a:gd name="connsiteY811" fmla="*/ 359429 h 6858000"/>
              <a:gd name="connsiteX812" fmla="*/ 5805386 w 7467600"/>
              <a:gd name="connsiteY812" fmla="*/ 239240 h 6858000"/>
              <a:gd name="connsiteX813" fmla="*/ 5736947 w 7467600"/>
              <a:gd name="connsiteY813" fmla="*/ 261367 h 6858000"/>
              <a:gd name="connsiteX814" fmla="*/ 5427012 w 7467600"/>
              <a:gd name="connsiteY814" fmla="*/ 311272 h 6858000"/>
              <a:gd name="connsiteX815" fmla="*/ 5147818 w 7467600"/>
              <a:gd name="connsiteY815" fmla="*/ 322112 h 6858000"/>
              <a:gd name="connsiteX816" fmla="*/ 5060854 w 7467600"/>
              <a:gd name="connsiteY816" fmla="*/ 311882 h 6858000"/>
              <a:gd name="connsiteX817" fmla="*/ 4945989 w 7467600"/>
              <a:gd name="connsiteY817" fmla="*/ 300516 h 6858000"/>
              <a:gd name="connsiteX818" fmla="*/ 5410479 w 7467600"/>
              <a:gd name="connsiteY818" fmla="*/ 348434 h 6858000"/>
              <a:gd name="connsiteX819" fmla="*/ 5805386 w 7467600"/>
              <a:gd name="connsiteY819" fmla="*/ 239240 h 6858000"/>
              <a:gd name="connsiteX820" fmla="*/ 5905192 w 7467600"/>
              <a:gd name="connsiteY820" fmla="*/ 163079 h 6858000"/>
              <a:gd name="connsiteX821" fmla="*/ 5865655 w 7467600"/>
              <a:gd name="connsiteY821" fmla="*/ 171901 h 6858000"/>
              <a:gd name="connsiteX822" fmla="*/ 5259740 w 7467600"/>
              <a:gd name="connsiteY822" fmla="*/ 257013 h 6858000"/>
              <a:gd name="connsiteX823" fmla="*/ 5208466 w 7467600"/>
              <a:gd name="connsiteY823" fmla="*/ 257550 h 6858000"/>
              <a:gd name="connsiteX824" fmla="*/ 4980204 w 7467600"/>
              <a:gd name="connsiteY824" fmla="*/ 271903 h 6858000"/>
              <a:gd name="connsiteX825" fmla="*/ 5068068 w 7467600"/>
              <a:gd name="connsiteY825" fmla="*/ 282244 h 6858000"/>
              <a:gd name="connsiteX826" fmla="*/ 5153231 w 7467600"/>
              <a:gd name="connsiteY826" fmla="*/ 292240 h 6858000"/>
              <a:gd name="connsiteX827" fmla="*/ 5426491 w 7467600"/>
              <a:gd name="connsiteY827" fmla="*/ 281128 h 6858000"/>
              <a:gd name="connsiteX828" fmla="*/ 5731212 w 7467600"/>
              <a:gd name="connsiteY828" fmla="*/ 231951 h 6858000"/>
              <a:gd name="connsiteX829" fmla="*/ 5905192 w 7467600"/>
              <a:gd name="connsiteY829" fmla="*/ 163079 h 6858000"/>
              <a:gd name="connsiteX830" fmla="*/ 5944437 w 7467600"/>
              <a:gd name="connsiteY830" fmla="*/ 113829 h 6858000"/>
              <a:gd name="connsiteX831" fmla="*/ 5825032 w 7467600"/>
              <a:gd name="connsiteY831" fmla="*/ 146405 h 6858000"/>
              <a:gd name="connsiteX832" fmla="*/ 4955599 w 7467600"/>
              <a:gd name="connsiteY832" fmla="*/ 247008 h 6858000"/>
              <a:gd name="connsiteX833" fmla="*/ 5210104 w 7467600"/>
              <a:gd name="connsiteY833" fmla="*/ 228123 h 6858000"/>
              <a:gd name="connsiteX834" fmla="*/ 5261015 w 7467600"/>
              <a:gd name="connsiteY834" fmla="*/ 227087 h 6858000"/>
              <a:gd name="connsiteX835" fmla="*/ 5861181 w 7467600"/>
              <a:gd name="connsiteY835" fmla="*/ 143093 h 6858000"/>
              <a:gd name="connsiteX836" fmla="*/ 5961252 w 7467600"/>
              <a:gd name="connsiteY836" fmla="*/ 114820 h 6858000"/>
              <a:gd name="connsiteX837" fmla="*/ 5944437 w 7467600"/>
              <a:gd name="connsiteY837" fmla="*/ 113829 h 6858000"/>
              <a:gd name="connsiteX838" fmla="*/ 3882765 w 7467600"/>
              <a:gd name="connsiteY838" fmla="*/ 0 h 6858000"/>
              <a:gd name="connsiteX839" fmla="*/ 3995099 w 7467600"/>
              <a:gd name="connsiteY839" fmla="*/ 0 h 6858000"/>
              <a:gd name="connsiteX840" fmla="*/ 4163818 w 7467600"/>
              <a:gd name="connsiteY840" fmla="*/ 234104 h 6858000"/>
              <a:gd name="connsiteX841" fmla="*/ 4172099 w 7467600"/>
              <a:gd name="connsiteY841" fmla="*/ 234207 h 6858000"/>
              <a:gd name="connsiteX842" fmla="*/ 4784282 w 7467600"/>
              <a:gd name="connsiteY842" fmla="*/ 276561 h 6858000"/>
              <a:gd name="connsiteX843" fmla="*/ 4801687 w 7467600"/>
              <a:gd name="connsiteY843" fmla="*/ 267764 h 6858000"/>
              <a:gd name="connsiteX844" fmla="*/ 6082788 w 7467600"/>
              <a:gd name="connsiteY844" fmla="*/ 64119 h 6858000"/>
              <a:gd name="connsiteX845" fmla="*/ 6099442 w 7467600"/>
              <a:gd name="connsiteY845" fmla="*/ 82568 h 6858000"/>
              <a:gd name="connsiteX846" fmla="*/ 4804137 w 7467600"/>
              <a:gd name="connsiteY846" fmla="*/ 320931 h 6858000"/>
              <a:gd name="connsiteX847" fmla="*/ 4227047 w 7467600"/>
              <a:gd name="connsiteY847" fmla="*/ 313415 h 6858000"/>
              <a:gd name="connsiteX848" fmla="*/ 4346041 w 7467600"/>
              <a:gd name="connsiteY848" fmla="*/ 456086 h 6858000"/>
              <a:gd name="connsiteX849" fmla="*/ 4870967 w 7467600"/>
              <a:gd name="connsiteY849" fmla="*/ 963061 h 6858000"/>
              <a:gd name="connsiteX850" fmla="*/ 4889647 w 7467600"/>
              <a:gd name="connsiteY850" fmla="*/ 957147 h 6858000"/>
              <a:gd name="connsiteX851" fmla="*/ 5422504 w 7467600"/>
              <a:gd name="connsiteY851" fmla="*/ 805191 h 6858000"/>
              <a:gd name="connsiteX852" fmla="*/ 6087656 w 7467600"/>
              <a:gd name="connsiteY852" fmla="*/ 826703 h 6858000"/>
              <a:gd name="connsiteX853" fmla="*/ 6058717 w 7467600"/>
              <a:gd name="connsiteY853" fmla="*/ 865992 h 6858000"/>
              <a:gd name="connsiteX854" fmla="*/ 4974153 w 7467600"/>
              <a:gd name="connsiteY854" fmla="*/ 1045456 h 6858000"/>
              <a:gd name="connsiteX855" fmla="*/ 5627835 w 7467600"/>
              <a:gd name="connsiteY855" fmla="*/ 1472077 h 6858000"/>
              <a:gd name="connsiteX856" fmla="*/ 5629817 w 7467600"/>
              <a:gd name="connsiteY856" fmla="*/ 1471412 h 6858000"/>
              <a:gd name="connsiteX857" fmla="*/ 5634124 w 7467600"/>
              <a:gd name="connsiteY857" fmla="*/ 1470572 h 6858000"/>
              <a:gd name="connsiteX858" fmla="*/ 5755832 w 7467600"/>
              <a:gd name="connsiteY858" fmla="*/ 1383886 h 6858000"/>
              <a:gd name="connsiteX859" fmla="*/ 6014186 w 7467600"/>
              <a:gd name="connsiteY859" fmla="*/ 1279799 h 6858000"/>
              <a:gd name="connsiteX860" fmla="*/ 6901619 w 7467600"/>
              <a:gd name="connsiteY860" fmla="*/ 1047874 h 6858000"/>
              <a:gd name="connsiteX861" fmla="*/ 6931566 w 7467600"/>
              <a:gd name="connsiteY861" fmla="*/ 1062034 h 6858000"/>
              <a:gd name="connsiteX862" fmla="*/ 5790982 w 7467600"/>
              <a:gd name="connsiteY862" fmla="*/ 1561380 h 6858000"/>
              <a:gd name="connsiteX863" fmla="*/ 6188971 w 7467600"/>
              <a:gd name="connsiteY863" fmla="*/ 1755168 h 6858000"/>
              <a:gd name="connsiteX864" fmla="*/ 6202446 w 7467600"/>
              <a:gd name="connsiteY864" fmla="*/ 1752268 h 6858000"/>
              <a:gd name="connsiteX865" fmla="*/ 7179560 w 7467600"/>
              <a:gd name="connsiteY865" fmla="*/ 1467551 h 6858000"/>
              <a:gd name="connsiteX866" fmla="*/ 7158730 w 7467600"/>
              <a:gd name="connsiteY866" fmla="*/ 1507835 h 6858000"/>
              <a:gd name="connsiteX867" fmla="*/ 6326959 w 7467600"/>
              <a:gd name="connsiteY867" fmla="*/ 1817686 h 6858000"/>
              <a:gd name="connsiteX868" fmla="*/ 6537433 w 7467600"/>
              <a:gd name="connsiteY868" fmla="*/ 1907790 h 6858000"/>
              <a:gd name="connsiteX869" fmla="*/ 6550221 w 7467600"/>
              <a:gd name="connsiteY869" fmla="*/ 1910729 h 6858000"/>
              <a:gd name="connsiteX870" fmla="*/ 6964438 w 7467600"/>
              <a:gd name="connsiteY870" fmla="*/ 2209505 h 6858000"/>
              <a:gd name="connsiteX871" fmla="*/ 7367862 w 7467600"/>
              <a:gd name="connsiteY871" fmla="*/ 2806833 h 6858000"/>
              <a:gd name="connsiteX872" fmla="*/ 7364329 w 7467600"/>
              <a:gd name="connsiteY872" fmla="*/ 2826907 h 6858000"/>
              <a:gd name="connsiteX873" fmla="*/ 7290545 w 7467600"/>
              <a:gd name="connsiteY873" fmla="*/ 2850663 h 6858000"/>
              <a:gd name="connsiteX874" fmla="*/ 6472036 w 7467600"/>
              <a:gd name="connsiteY874" fmla="*/ 1959003 h 6858000"/>
              <a:gd name="connsiteX875" fmla="*/ 5792897 w 7467600"/>
              <a:gd name="connsiteY875" fmla="*/ 1647747 h 6858000"/>
              <a:gd name="connsiteX876" fmla="*/ 5842751 w 7467600"/>
              <a:gd name="connsiteY876" fmla="*/ 1816112 h 6858000"/>
              <a:gd name="connsiteX877" fmla="*/ 5847424 w 7467600"/>
              <a:gd name="connsiteY877" fmla="*/ 1815776 h 6858000"/>
              <a:gd name="connsiteX878" fmla="*/ 6399821 w 7467600"/>
              <a:gd name="connsiteY878" fmla="*/ 2344799 h 6858000"/>
              <a:gd name="connsiteX879" fmla="*/ 6323232 w 7467600"/>
              <a:gd name="connsiteY879" fmla="*/ 2389634 h 6858000"/>
              <a:gd name="connsiteX880" fmla="*/ 5942958 w 7467600"/>
              <a:gd name="connsiteY880" fmla="*/ 2077708 h 6858000"/>
              <a:gd name="connsiteX881" fmla="*/ 5921559 w 7467600"/>
              <a:gd name="connsiteY881" fmla="*/ 2378596 h 6858000"/>
              <a:gd name="connsiteX882" fmla="*/ 5817651 w 7467600"/>
              <a:gd name="connsiteY882" fmla="*/ 3023919 h 6858000"/>
              <a:gd name="connsiteX883" fmla="*/ 5729634 w 7467600"/>
              <a:gd name="connsiteY883" fmla="*/ 3051849 h 6858000"/>
              <a:gd name="connsiteX884" fmla="*/ 5611018 w 7467600"/>
              <a:gd name="connsiteY884" fmla="*/ 2316769 h 6858000"/>
              <a:gd name="connsiteX885" fmla="*/ 5687608 w 7467600"/>
              <a:gd name="connsiteY885" fmla="*/ 2039972 h 6858000"/>
              <a:gd name="connsiteX886" fmla="*/ 5657554 w 7467600"/>
              <a:gd name="connsiteY886" fmla="*/ 1576445 h 6858000"/>
              <a:gd name="connsiteX887" fmla="*/ 5150475 w 7467600"/>
              <a:gd name="connsiteY887" fmla="*/ 1274012 h 6858000"/>
              <a:gd name="connsiteX888" fmla="*/ 5349142 w 7467600"/>
              <a:gd name="connsiteY888" fmla="*/ 2204405 h 6858000"/>
              <a:gd name="connsiteX889" fmla="*/ 5262214 w 7467600"/>
              <a:gd name="connsiteY889" fmla="*/ 2233836 h 6858000"/>
              <a:gd name="connsiteX890" fmla="*/ 4981539 w 7467600"/>
              <a:gd name="connsiteY890" fmla="*/ 1542201 h 6858000"/>
              <a:gd name="connsiteX891" fmla="*/ 4958461 w 7467600"/>
              <a:gd name="connsiteY891" fmla="*/ 1136957 h 6858000"/>
              <a:gd name="connsiteX892" fmla="*/ 4655015 w 7467600"/>
              <a:gd name="connsiteY892" fmla="*/ 891426 h 6858000"/>
              <a:gd name="connsiteX893" fmla="*/ 4348002 w 7467600"/>
              <a:gd name="connsiteY893" fmla="*/ 2205895 h 6858000"/>
              <a:gd name="connsiteX894" fmla="*/ 4262250 w 7467600"/>
              <a:gd name="connsiteY894" fmla="*/ 2219972 h 6858000"/>
              <a:gd name="connsiteX895" fmla="*/ 4550611 w 7467600"/>
              <a:gd name="connsiteY895" fmla="*/ 817540 h 6858000"/>
              <a:gd name="connsiteX896" fmla="*/ 4564418 w 7467600"/>
              <a:gd name="connsiteY896" fmla="*/ 808293 h 6858000"/>
              <a:gd name="connsiteX897" fmla="*/ 4266388 w 7467600"/>
              <a:gd name="connsiteY897" fmla="*/ 500083 h 6858000"/>
              <a:gd name="connsiteX898" fmla="*/ 4032842 w 7467600"/>
              <a:gd name="connsiteY898" fmla="*/ 211809 h 6858000"/>
              <a:gd name="connsiteX899" fmla="*/ 3882765 w 7467600"/>
              <a:gd name="connsiteY899" fmla="*/ 0 h 6858000"/>
              <a:gd name="connsiteX900" fmla="*/ 3721337 w 7467600"/>
              <a:gd name="connsiteY900" fmla="*/ 0 h 6858000"/>
              <a:gd name="connsiteX901" fmla="*/ 3797544 w 7467600"/>
              <a:gd name="connsiteY901" fmla="*/ 0 h 6858000"/>
              <a:gd name="connsiteX902" fmla="*/ 3775734 w 7467600"/>
              <a:gd name="connsiteY902" fmla="*/ 95131 h 6858000"/>
              <a:gd name="connsiteX903" fmla="*/ 3724807 w 7467600"/>
              <a:gd name="connsiteY903" fmla="*/ 272257 h 6858000"/>
              <a:gd name="connsiteX904" fmla="*/ 3726844 w 7467600"/>
              <a:gd name="connsiteY904" fmla="*/ 282988 h 6858000"/>
              <a:gd name="connsiteX905" fmla="*/ 3742664 w 7467600"/>
              <a:gd name="connsiteY905" fmla="*/ 279918 h 6858000"/>
              <a:gd name="connsiteX906" fmla="*/ 4103910 w 7467600"/>
              <a:gd name="connsiteY906" fmla="*/ 1161917 h 6858000"/>
              <a:gd name="connsiteX907" fmla="*/ 4020269 w 7467600"/>
              <a:gd name="connsiteY907" fmla="*/ 1200406 h 6858000"/>
              <a:gd name="connsiteX908" fmla="*/ 3674882 w 7467600"/>
              <a:gd name="connsiteY908" fmla="*/ 488524 h 6858000"/>
              <a:gd name="connsiteX909" fmla="*/ 3132682 w 7467600"/>
              <a:gd name="connsiteY909" fmla="*/ 1072284 h 6858000"/>
              <a:gd name="connsiteX910" fmla="*/ 2716346 w 7467600"/>
              <a:gd name="connsiteY910" fmla="*/ 1276376 h 6858000"/>
              <a:gd name="connsiteX911" fmla="*/ 2716772 w 7467600"/>
              <a:gd name="connsiteY911" fmla="*/ 1255462 h 6858000"/>
              <a:gd name="connsiteX912" fmla="*/ 3471096 w 7467600"/>
              <a:gd name="connsiteY912" fmla="*/ 437072 h 6858000"/>
              <a:gd name="connsiteX913" fmla="*/ 3639057 w 7467600"/>
              <a:gd name="connsiteY913" fmla="*/ 286334 h 6858000"/>
              <a:gd name="connsiteX914" fmla="*/ 3640309 w 7467600"/>
              <a:gd name="connsiteY914" fmla="*/ 284664 h 6858000"/>
              <a:gd name="connsiteX915" fmla="*/ 3646022 w 7467600"/>
              <a:gd name="connsiteY915" fmla="*/ 276711 h 6858000"/>
              <a:gd name="connsiteX916" fmla="*/ 3707943 w 7467600"/>
              <a:gd name="connsiteY916" fmla="*/ 65958 h 6858000"/>
              <a:gd name="connsiteX917" fmla="*/ 3721337 w 7467600"/>
              <a:gd name="connsiteY917" fmla="*/ 0 h 6858000"/>
              <a:gd name="connsiteX918" fmla="*/ 2867960 w 7467600"/>
              <a:gd name="connsiteY918" fmla="*/ 0 h 6858000"/>
              <a:gd name="connsiteX919" fmla="*/ 2926351 w 7467600"/>
              <a:gd name="connsiteY919" fmla="*/ 0 h 6858000"/>
              <a:gd name="connsiteX920" fmla="*/ 2902823 w 7467600"/>
              <a:gd name="connsiteY920" fmla="*/ 262929 h 6858000"/>
              <a:gd name="connsiteX921" fmla="*/ 2940663 w 7467600"/>
              <a:gd name="connsiteY921" fmla="*/ 140884 h 6858000"/>
              <a:gd name="connsiteX922" fmla="*/ 2947039 w 7467600"/>
              <a:gd name="connsiteY922" fmla="*/ 122524 h 6858000"/>
              <a:gd name="connsiteX923" fmla="*/ 2984316 w 7467600"/>
              <a:gd name="connsiteY923" fmla="*/ 0 h 6858000"/>
              <a:gd name="connsiteX924" fmla="*/ 3016114 w 7467600"/>
              <a:gd name="connsiteY924" fmla="*/ 0 h 6858000"/>
              <a:gd name="connsiteX925" fmla="*/ 2979949 w 7467600"/>
              <a:gd name="connsiteY925" fmla="*/ 119274 h 6858000"/>
              <a:gd name="connsiteX926" fmla="*/ 3023879 w 7467600"/>
              <a:gd name="connsiteY926" fmla="*/ 0 h 6858000"/>
              <a:gd name="connsiteX927" fmla="*/ 3105400 w 7467600"/>
              <a:gd name="connsiteY927" fmla="*/ 0 h 6858000"/>
              <a:gd name="connsiteX928" fmla="*/ 3094669 w 7467600"/>
              <a:gd name="connsiteY928" fmla="*/ 30308 h 6858000"/>
              <a:gd name="connsiteX929" fmla="*/ 2901945 w 7467600"/>
              <a:gd name="connsiteY929" fmla="*/ 466538 h 6858000"/>
              <a:gd name="connsiteX930" fmla="*/ 2815209 w 7467600"/>
              <a:gd name="connsiteY930" fmla="*/ 497361 h 6858000"/>
              <a:gd name="connsiteX931" fmla="*/ 2844845 w 7467600"/>
              <a:gd name="connsiteY931" fmla="*/ 127638 h 6858000"/>
              <a:gd name="connsiteX932" fmla="*/ 2867960 w 7467600"/>
              <a:gd name="connsiteY932" fmla="*/ 0 h 6858000"/>
              <a:gd name="connsiteX933" fmla="*/ 1057230 w 7467600"/>
              <a:gd name="connsiteY933" fmla="*/ 0 h 6858000"/>
              <a:gd name="connsiteX934" fmla="*/ 1111003 w 7467600"/>
              <a:gd name="connsiteY934" fmla="*/ 0 h 6858000"/>
              <a:gd name="connsiteX935" fmla="*/ 1125553 w 7467600"/>
              <a:gd name="connsiteY935" fmla="*/ 52588 h 6858000"/>
              <a:gd name="connsiteX936" fmla="*/ 1304276 w 7467600"/>
              <a:gd name="connsiteY936" fmla="*/ 476275 h 6858000"/>
              <a:gd name="connsiteX937" fmla="*/ 1492066 w 7467600"/>
              <a:gd name="connsiteY937" fmla="*/ 886333 h 6858000"/>
              <a:gd name="connsiteX938" fmla="*/ 1423698 w 7467600"/>
              <a:gd name="connsiteY938" fmla="*/ 710817 h 6858000"/>
              <a:gd name="connsiteX939" fmla="*/ 1357609 w 7467600"/>
              <a:gd name="connsiteY939" fmla="*/ 532892 h 6858000"/>
              <a:gd name="connsiteX940" fmla="*/ 1309550 w 7467600"/>
              <a:gd name="connsiteY940" fmla="*/ 374031 h 6858000"/>
              <a:gd name="connsiteX941" fmla="*/ 1193673 w 7467600"/>
              <a:gd name="connsiteY941" fmla="*/ 49533 h 6858000"/>
              <a:gd name="connsiteX942" fmla="*/ 1164391 w 7467600"/>
              <a:gd name="connsiteY942" fmla="*/ 0 h 6858000"/>
              <a:gd name="connsiteX943" fmla="*/ 1200666 w 7467600"/>
              <a:gd name="connsiteY943" fmla="*/ 0 h 6858000"/>
              <a:gd name="connsiteX944" fmla="*/ 1223408 w 7467600"/>
              <a:gd name="connsiteY944" fmla="*/ 38996 h 6858000"/>
              <a:gd name="connsiteX945" fmla="*/ 1339635 w 7467600"/>
              <a:gd name="connsiteY945" fmla="*/ 365517 h 6858000"/>
              <a:gd name="connsiteX946" fmla="*/ 1387469 w 7467600"/>
              <a:gd name="connsiteY946" fmla="*/ 523079 h 6858000"/>
              <a:gd name="connsiteX947" fmla="*/ 1452685 w 7467600"/>
              <a:gd name="connsiteY947" fmla="*/ 699806 h 6858000"/>
              <a:gd name="connsiteX948" fmla="*/ 1492092 w 7467600"/>
              <a:gd name="connsiteY948" fmla="*/ 800424 h 6858000"/>
              <a:gd name="connsiteX949" fmla="*/ 1455302 w 7467600"/>
              <a:gd name="connsiteY949" fmla="*/ 632913 h 6858000"/>
              <a:gd name="connsiteX950" fmla="*/ 1222336 w 7467600"/>
              <a:gd name="connsiteY950" fmla="*/ 9480 h 6858000"/>
              <a:gd name="connsiteX951" fmla="*/ 1214634 w 7467600"/>
              <a:gd name="connsiteY951" fmla="*/ 0 h 6858000"/>
              <a:gd name="connsiteX952" fmla="*/ 1289827 w 7467600"/>
              <a:gd name="connsiteY952" fmla="*/ 0 h 6858000"/>
              <a:gd name="connsiteX953" fmla="*/ 1321076 w 7467600"/>
              <a:gd name="connsiteY953" fmla="*/ 59722 h 6858000"/>
              <a:gd name="connsiteX954" fmla="*/ 1512579 w 7467600"/>
              <a:gd name="connsiteY954" fmla="*/ 626441 h 6858000"/>
              <a:gd name="connsiteX955" fmla="*/ 1506076 w 7467600"/>
              <a:gd name="connsiteY955" fmla="*/ 1089289 h 6858000"/>
              <a:gd name="connsiteX956" fmla="*/ 1486346 w 7467600"/>
              <a:gd name="connsiteY956" fmla="*/ 1079919 h 6858000"/>
              <a:gd name="connsiteX957" fmla="*/ 1070511 w 7467600"/>
              <a:gd name="connsiteY957" fmla="*/ 48609 h 6858000"/>
              <a:gd name="connsiteX958" fmla="*/ 1057230 w 7467600"/>
              <a:gd name="connsiteY958" fmla="*/ 0 h 6858000"/>
              <a:gd name="connsiteX959" fmla="*/ 43151 w 7467600"/>
              <a:gd name="connsiteY959" fmla="*/ 0 h 6858000"/>
              <a:gd name="connsiteX960" fmla="*/ 95283 w 7467600"/>
              <a:gd name="connsiteY960" fmla="*/ 0 h 6858000"/>
              <a:gd name="connsiteX961" fmla="*/ 300708 w 7467600"/>
              <a:gd name="connsiteY961" fmla="*/ 154571 h 6858000"/>
              <a:gd name="connsiteX962" fmla="*/ 530414 w 7467600"/>
              <a:gd name="connsiteY962" fmla="*/ 354673 h 6858000"/>
              <a:gd name="connsiteX963" fmla="*/ 333785 w 7467600"/>
              <a:gd name="connsiteY963" fmla="*/ 161564 h 6858000"/>
              <a:gd name="connsiteX964" fmla="*/ 147005 w 7467600"/>
              <a:gd name="connsiteY964" fmla="*/ 0 h 6858000"/>
              <a:gd name="connsiteX965" fmla="*/ 272509 w 7467600"/>
              <a:gd name="connsiteY965" fmla="*/ 0 h 6858000"/>
              <a:gd name="connsiteX966" fmla="*/ 326276 w 7467600"/>
              <a:gd name="connsiteY966" fmla="*/ 45847 h 6858000"/>
              <a:gd name="connsiteX967" fmla="*/ 823759 w 7467600"/>
              <a:gd name="connsiteY967" fmla="*/ 574145 h 6858000"/>
              <a:gd name="connsiteX968" fmla="*/ 811254 w 7467600"/>
              <a:gd name="connsiteY968" fmla="*/ 665546 h 6858000"/>
              <a:gd name="connsiteX969" fmla="*/ 154042 w 7467600"/>
              <a:gd name="connsiteY969" fmla="*/ 261522 h 6858000"/>
              <a:gd name="connsiteX970" fmla="*/ 13550 w 7467600"/>
              <a:gd name="connsiteY970" fmla="*/ 158423 h 6858000"/>
              <a:gd name="connsiteX971" fmla="*/ 0 w 7467600"/>
              <a:gd name="connsiteY971" fmla="*/ 146618 h 6858000"/>
              <a:gd name="connsiteX972" fmla="*/ 0 w 7467600"/>
              <a:gd name="connsiteY972" fmla="*/ 59161 h 6858000"/>
              <a:gd name="connsiteX973" fmla="*/ 45427 w 7467600"/>
              <a:gd name="connsiteY973" fmla="*/ 101078 h 6858000"/>
              <a:gd name="connsiteX974" fmla="*/ 630103 w 7467600"/>
              <a:gd name="connsiteY974" fmla="*/ 485885 h 6858000"/>
              <a:gd name="connsiteX975" fmla="*/ 532040 w 7467600"/>
              <a:gd name="connsiteY975" fmla="*/ 399359 h 6858000"/>
              <a:gd name="connsiteX976" fmla="*/ 517618 w 7467600"/>
              <a:gd name="connsiteY976" fmla="*/ 385726 h 6858000"/>
              <a:gd name="connsiteX977" fmla="*/ 285074 w 7467600"/>
              <a:gd name="connsiteY977" fmla="*/ 182755 h 6858000"/>
              <a:gd name="connsiteX978" fmla="*/ 43151 w 7467600"/>
              <a:gd name="connsiteY978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6844835 w 7467600"/>
              <a:gd name="connsiteY74" fmla="*/ 5424988 h 6858000"/>
              <a:gd name="connsiteX75" fmla="*/ 6879594 w 7467600"/>
              <a:gd name="connsiteY75" fmla="*/ 5424547 h 6858000"/>
              <a:gd name="connsiteX76" fmla="*/ 7379510 w 7467600"/>
              <a:gd name="connsiteY76" fmla="*/ 5755454 h 6858000"/>
              <a:gd name="connsiteX77" fmla="*/ 7467600 w 7467600"/>
              <a:gd name="connsiteY77" fmla="*/ 5845526 h 6858000"/>
              <a:gd name="connsiteX78" fmla="*/ 7467600 w 7467600"/>
              <a:gd name="connsiteY78" fmla="*/ 5925131 h 6858000"/>
              <a:gd name="connsiteX79" fmla="*/ 7271900 w 7467600"/>
              <a:gd name="connsiteY79" fmla="*/ 5734551 h 6858000"/>
              <a:gd name="connsiteX80" fmla="*/ 7015907 w 7467600"/>
              <a:gd name="connsiteY80" fmla="*/ 5541548 h 6858000"/>
              <a:gd name="connsiteX81" fmla="*/ 7259646 w 7467600"/>
              <a:gd name="connsiteY81" fmla="*/ 5765985 h 6858000"/>
              <a:gd name="connsiteX82" fmla="*/ 7467600 w 7467600"/>
              <a:gd name="connsiteY82" fmla="*/ 5971257 h 6858000"/>
              <a:gd name="connsiteX83" fmla="*/ 7467600 w 7467600"/>
              <a:gd name="connsiteY83" fmla="*/ 6012219 h 6858000"/>
              <a:gd name="connsiteX84" fmla="*/ 6946849 w 7467600"/>
              <a:gd name="connsiteY84" fmla="*/ 5523271 h 6858000"/>
              <a:gd name="connsiteX85" fmla="*/ 6946972 w 7467600"/>
              <a:gd name="connsiteY85" fmla="*/ 5526491 h 6858000"/>
              <a:gd name="connsiteX86" fmla="*/ 7105827 w 7467600"/>
              <a:gd name="connsiteY86" fmla="*/ 5718700 h 6858000"/>
              <a:gd name="connsiteX87" fmla="*/ 7356878 w 7467600"/>
              <a:gd name="connsiteY87" fmla="*/ 5981332 h 6858000"/>
              <a:gd name="connsiteX88" fmla="*/ 7467600 w 7467600"/>
              <a:gd name="connsiteY88" fmla="*/ 6117703 h 6858000"/>
              <a:gd name="connsiteX89" fmla="*/ 7467600 w 7467600"/>
              <a:gd name="connsiteY89" fmla="*/ 6163634 h 6858000"/>
              <a:gd name="connsiteX90" fmla="*/ 7403637 w 7467600"/>
              <a:gd name="connsiteY90" fmla="*/ 6083957 h 6858000"/>
              <a:gd name="connsiteX91" fmla="*/ 7254615 w 7467600"/>
              <a:gd name="connsiteY91" fmla="*/ 5911918 h 6858000"/>
              <a:gd name="connsiteX92" fmla="*/ 7312589 w 7467600"/>
              <a:gd name="connsiteY92" fmla="*/ 5982309 h 6858000"/>
              <a:gd name="connsiteX93" fmla="*/ 7448321 w 7467600"/>
              <a:gd name="connsiteY93" fmla="*/ 6190991 h 6858000"/>
              <a:gd name="connsiteX94" fmla="*/ 7467600 w 7467600"/>
              <a:gd name="connsiteY94" fmla="*/ 6221686 h 6858000"/>
              <a:gd name="connsiteX95" fmla="*/ 7467600 w 7467600"/>
              <a:gd name="connsiteY95" fmla="*/ 6334256 h 6858000"/>
              <a:gd name="connsiteX96" fmla="*/ 7454976 w 7467600"/>
              <a:gd name="connsiteY96" fmla="*/ 6318297 h 6858000"/>
              <a:gd name="connsiteX97" fmla="*/ 7042773 w 7467600"/>
              <a:gd name="connsiteY97" fmla="*/ 5734011 h 6858000"/>
              <a:gd name="connsiteX98" fmla="*/ 6844835 w 7467600"/>
              <a:gd name="connsiteY98" fmla="*/ 5424988 h 6858000"/>
              <a:gd name="connsiteX99" fmla="*/ 1456157 w 7467600"/>
              <a:gd name="connsiteY99" fmla="*/ 5371404 h 6858000"/>
              <a:gd name="connsiteX100" fmla="*/ 1244432 w 7467600"/>
              <a:gd name="connsiteY100" fmla="*/ 5385601 h 6858000"/>
              <a:gd name="connsiteX101" fmla="*/ 973990 w 7467600"/>
              <a:gd name="connsiteY101" fmla="*/ 5424940 h 6858000"/>
              <a:gd name="connsiteX102" fmla="*/ 1103809 w 7467600"/>
              <a:gd name="connsiteY102" fmla="*/ 5433720 h 6858000"/>
              <a:gd name="connsiteX103" fmla="*/ 1123454 w 7467600"/>
              <a:gd name="connsiteY103" fmla="*/ 5435727 h 6858000"/>
              <a:gd name="connsiteX104" fmla="*/ 1737017 w 7467600"/>
              <a:gd name="connsiteY104" fmla="*/ 5452183 h 6858000"/>
              <a:gd name="connsiteX105" fmla="*/ 1824397 w 7467600"/>
              <a:gd name="connsiteY105" fmla="*/ 5447757 h 6858000"/>
              <a:gd name="connsiteX106" fmla="*/ 2070059 w 7467600"/>
              <a:gd name="connsiteY106" fmla="*/ 5441660 h 6858000"/>
              <a:gd name="connsiteX107" fmla="*/ 1456157 w 7467600"/>
              <a:gd name="connsiteY107" fmla="*/ 5371404 h 6858000"/>
              <a:gd name="connsiteX108" fmla="*/ 4988186 w 7467600"/>
              <a:gd name="connsiteY108" fmla="*/ 5216467 h 6858000"/>
              <a:gd name="connsiteX109" fmla="*/ 4777334 w 7467600"/>
              <a:gd name="connsiteY109" fmla="*/ 5406072 h 6858000"/>
              <a:gd name="connsiteX110" fmla="*/ 4718341 w 7467600"/>
              <a:gd name="connsiteY110" fmla="*/ 5468043 h 6858000"/>
              <a:gd name="connsiteX111" fmla="*/ 4604655 w 7467600"/>
              <a:gd name="connsiteY111" fmla="*/ 5583434 h 6858000"/>
              <a:gd name="connsiteX112" fmla="*/ 4565074 w 7467600"/>
              <a:gd name="connsiteY112" fmla="*/ 5618550 h 6858000"/>
              <a:gd name="connsiteX113" fmla="*/ 4988186 w 7467600"/>
              <a:gd name="connsiteY113" fmla="*/ 5216467 h 6858000"/>
              <a:gd name="connsiteX114" fmla="*/ 4978032 w 7467600"/>
              <a:gd name="connsiteY114" fmla="*/ 5183809 h 6858000"/>
              <a:gd name="connsiteX115" fmla="*/ 4463413 w 7467600"/>
              <a:gd name="connsiteY115" fmla="*/ 5615162 h 6858000"/>
              <a:gd name="connsiteX116" fmla="*/ 4358134 w 7467600"/>
              <a:gd name="connsiteY116" fmla="*/ 5742791 h 6858000"/>
              <a:gd name="connsiteX117" fmla="*/ 4376219 w 7467600"/>
              <a:gd name="connsiteY117" fmla="*/ 5729027 h 6858000"/>
              <a:gd name="connsiteX118" fmla="*/ 4582340 w 7467600"/>
              <a:gd name="connsiteY118" fmla="*/ 5561037 h 6858000"/>
              <a:gd name="connsiteX119" fmla="*/ 4694684 w 7467600"/>
              <a:gd name="connsiteY119" fmla="*/ 5447098 h 6858000"/>
              <a:gd name="connsiteX120" fmla="*/ 4754123 w 7467600"/>
              <a:gd name="connsiteY120" fmla="*/ 5384643 h 6858000"/>
              <a:gd name="connsiteX121" fmla="*/ 4978032 w 7467600"/>
              <a:gd name="connsiteY121" fmla="*/ 5183809 h 6858000"/>
              <a:gd name="connsiteX122" fmla="*/ 1903353 w 7467600"/>
              <a:gd name="connsiteY122" fmla="*/ 5044827 h 6858000"/>
              <a:gd name="connsiteX123" fmla="*/ 1936931 w 7467600"/>
              <a:gd name="connsiteY123" fmla="*/ 5093954 h 6858000"/>
              <a:gd name="connsiteX124" fmla="*/ 2195868 w 7467600"/>
              <a:gd name="connsiteY124" fmla="*/ 5396574 h 6858000"/>
              <a:gd name="connsiteX125" fmla="*/ 2088852 w 7467600"/>
              <a:gd name="connsiteY125" fmla="*/ 5166123 h 6858000"/>
              <a:gd name="connsiteX126" fmla="*/ 1958241 w 7467600"/>
              <a:gd name="connsiteY126" fmla="*/ 5067955 h 6858000"/>
              <a:gd name="connsiteX127" fmla="*/ 1903353 w 7467600"/>
              <a:gd name="connsiteY127" fmla="*/ 5044827 h 6858000"/>
              <a:gd name="connsiteX128" fmla="*/ 1979378 w 7467600"/>
              <a:gd name="connsiteY128" fmla="*/ 4769504 h 6858000"/>
              <a:gd name="connsiteX129" fmla="*/ 2882120 w 7467600"/>
              <a:gd name="connsiteY129" fmla="*/ 5064547 h 6858000"/>
              <a:gd name="connsiteX130" fmla="*/ 2793103 w 7467600"/>
              <a:gd name="connsiteY130" fmla="*/ 5039699 h 6858000"/>
              <a:gd name="connsiteX131" fmla="*/ 2770041 w 7467600"/>
              <a:gd name="connsiteY131" fmla="*/ 5033634 h 6858000"/>
              <a:gd name="connsiteX132" fmla="*/ 1979378 w 7467600"/>
              <a:gd name="connsiteY132" fmla="*/ 4769504 h 6858000"/>
              <a:gd name="connsiteX133" fmla="*/ 1927410 w 7467600"/>
              <a:gd name="connsiteY133" fmla="*/ 4716164 h 6858000"/>
              <a:gd name="connsiteX134" fmla="*/ 1959587 w 7467600"/>
              <a:gd name="connsiteY134" fmla="*/ 4728849 h 6858000"/>
              <a:gd name="connsiteX135" fmla="*/ 2777707 w 7467600"/>
              <a:gd name="connsiteY135" fmla="*/ 5003991 h 6858000"/>
              <a:gd name="connsiteX136" fmla="*/ 2800768 w 7467600"/>
              <a:gd name="connsiteY136" fmla="*/ 5010056 h 6858000"/>
              <a:gd name="connsiteX137" fmla="*/ 2879408 w 7467600"/>
              <a:gd name="connsiteY137" fmla="*/ 5031590 h 6858000"/>
              <a:gd name="connsiteX138" fmla="*/ 2862295 w 7467600"/>
              <a:gd name="connsiteY138" fmla="*/ 5022958 h 6858000"/>
              <a:gd name="connsiteX139" fmla="*/ 2813343 w 7467600"/>
              <a:gd name="connsiteY139" fmla="*/ 4998369 h 6858000"/>
              <a:gd name="connsiteX140" fmla="*/ 2646245 w 7467600"/>
              <a:gd name="connsiteY140" fmla="*/ 4930999 h 6858000"/>
              <a:gd name="connsiteX141" fmla="*/ 1999243 w 7467600"/>
              <a:gd name="connsiteY141" fmla="*/ 4730524 h 6858000"/>
              <a:gd name="connsiteX142" fmla="*/ 1979527 w 7467600"/>
              <a:gd name="connsiteY142" fmla="*/ 4726651 h 6858000"/>
              <a:gd name="connsiteX143" fmla="*/ 1927410 w 7467600"/>
              <a:gd name="connsiteY143" fmla="*/ 4716164 h 6858000"/>
              <a:gd name="connsiteX144" fmla="*/ 1997014 w 7467600"/>
              <a:gd name="connsiteY144" fmla="*/ 4698007 h 6858000"/>
              <a:gd name="connsiteX145" fmla="*/ 2005458 w 7467600"/>
              <a:gd name="connsiteY145" fmla="*/ 4699540 h 6858000"/>
              <a:gd name="connsiteX146" fmla="*/ 2657186 w 7467600"/>
              <a:gd name="connsiteY146" fmla="*/ 4901687 h 6858000"/>
              <a:gd name="connsiteX147" fmla="*/ 2826662 w 7467600"/>
              <a:gd name="connsiteY147" fmla="*/ 4970362 h 6858000"/>
              <a:gd name="connsiteX148" fmla="*/ 2876100 w 7467600"/>
              <a:gd name="connsiteY148" fmla="*/ 4995397 h 6858000"/>
              <a:gd name="connsiteX149" fmla="*/ 3042600 w 7467600"/>
              <a:gd name="connsiteY149" fmla="*/ 5059532 h 6858000"/>
              <a:gd name="connsiteX150" fmla="*/ 1997014 w 7467600"/>
              <a:gd name="connsiteY150" fmla="*/ 4698007 h 6858000"/>
              <a:gd name="connsiteX151" fmla="*/ 2305292 w 7467600"/>
              <a:gd name="connsiteY151" fmla="*/ 4219492 h 6858000"/>
              <a:gd name="connsiteX152" fmla="*/ 3360922 w 7467600"/>
              <a:gd name="connsiteY152" fmla="*/ 4529373 h 6858000"/>
              <a:gd name="connsiteX153" fmla="*/ 3492420 w 7467600"/>
              <a:gd name="connsiteY153" fmla="*/ 4510145 h 6858000"/>
              <a:gd name="connsiteX154" fmla="*/ 3364086 w 7467600"/>
              <a:gd name="connsiteY154" fmla="*/ 4480340 h 6858000"/>
              <a:gd name="connsiteX155" fmla="*/ 3225818 w 7467600"/>
              <a:gd name="connsiteY155" fmla="*/ 4411822 h 6858000"/>
              <a:gd name="connsiteX156" fmla="*/ 3129696 w 7467600"/>
              <a:gd name="connsiteY156" fmla="*/ 4360704 h 6858000"/>
              <a:gd name="connsiteX157" fmla="*/ 2814545 w 7467600"/>
              <a:gd name="connsiteY157" fmla="*/ 4282955 h 6858000"/>
              <a:gd name="connsiteX158" fmla="*/ 2305292 w 7467600"/>
              <a:gd name="connsiteY158" fmla="*/ 4219492 h 6858000"/>
              <a:gd name="connsiteX159" fmla="*/ 2626982 w 7467600"/>
              <a:gd name="connsiteY159" fmla="*/ 4206450 h 6858000"/>
              <a:gd name="connsiteX160" fmla="*/ 2490617 w 7467600"/>
              <a:gd name="connsiteY160" fmla="*/ 4206951 h 6858000"/>
              <a:gd name="connsiteX161" fmla="*/ 2819869 w 7467600"/>
              <a:gd name="connsiteY161" fmla="*/ 4252936 h 6858000"/>
              <a:gd name="connsiteX162" fmla="*/ 3143018 w 7467600"/>
              <a:gd name="connsiteY162" fmla="*/ 4332698 h 6858000"/>
              <a:gd name="connsiteX163" fmla="*/ 3241520 w 7467600"/>
              <a:gd name="connsiteY163" fmla="*/ 4385112 h 6858000"/>
              <a:gd name="connsiteX164" fmla="*/ 3374575 w 7467600"/>
              <a:gd name="connsiteY164" fmla="*/ 4451517 h 6858000"/>
              <a:gd name="connsiteX165" fmla="*/ 3505221 w 7467600"/>
              <a:gd name="connsiteY165" fmla="*/ 4480757 h 6858000"/>
              <a:gd name="connsiteX166" fmla="*/ 2626982 w 7467600"/>
              <a:gd name="connsiteY166" fmla="*/ 4206450 h 6858000"/>
              <a:gd name="connsiteX167" fmla="*/ 1310106 w 7467600"/>
              <a:gd name="connsiteY167" fmla="*/ 3943217 h 6858000"/>
              <a:gd name="connsiteX168" fmla="*/ 854994 w 7467600"/>
              <a:gd name="connsiteY168" fmla="*/ 4399136 h 6858000"/>
              <a:gd name="connsiteX169" fmla="*/ 742462 w 7467600"/>
              <a:gd name="connsiteY169" fmla="*/ 4594648 h 6858000"/>
              <a:gd name="connsiteX170" fmla="*/ 820602 w 7467600"/>
              <a:gd name="connsiteY170" fmla="*/ 4485915 h 6858000"/>
              <a:gd name="connsiteX171" fmla="*/ 878295 w 7467600"/>
              <a:gd name="connsiteY171" fmla="*/ 4403594 h 6858000"/>
              <a:gd name="connsiteX172" fmla="*/ 1240607 w 7467600"/>
              <a:gd name="connsiteY172" fmla="*/ 4010401 h 6858000"/>
              <a:gd name="connsiteX173" fmla="*/ 1310106 w 7467600"/>
              <a:gd name="connsiteY173" fmla="*/ 3943217 h 6858000"/>
              <a:gd name="connsiteX174" fmla="*/ 1423113 w 7467600"/>
              <a:gd name="connsiteY174" fmla="*/ 3874565 h 6858000"/>
              <a:gd name="connsiteX175" fmla="*/ 1260565 w 7467600"/>
              <a:gd name="connsiteY175" fmla="*/ 4031982 h 6858000"/>
              <a:gd name="connsiteX176" fmla="*/ 901900 w 7467600"/>
              <a:gd name="connsiteY176" fmla="*/ 4421236 h 6858000"/>
              <a:gd name="connsiteX177" fmla="*/ 845044 w 7467600"/>
              <a:gd name="connsiteY177" fmla="*/ 4502436 h 6858000"/>
              <a:gd name="connsiteX178" fmla="*/ 685926 w 7467600"/>
              <a:gd name="connsiteY178" fmla="*/ 4703069 h 6858000"/>
              <a:gd name="connsiteX179" fmla="*/ 684248 w 7467600"/>
              <a:gd name="connsiteY179" fmla="*/ 4706721 h 6858000"/>
              <a:gd name="connsiteX180" fmla="*/ 1423113 w 7467600"/>
              <a:gd name="connsiteY180" fmla="*/ 3874565 h 6858000"/>
              <a:gd name="connsiteX181" fmla="*/ 3316479 w 7467600"/>
              <a:gd name="connsiteY181" fmla="*/ 3872136 h 6858000"/>
              <a:gd name="connsiteX182" fmla="*/ 3546806 w 7467600"/>
              <a:gd name="connsiteY182" fmla="*/ 4356139 h 6858000"/>
              <a:gd name="connsiteX183" fmla="*/ 3364433 w 7467600"/>
              <a:gd name="connsiteY183" fmla="*/ 3953121 h 6858000"/>
              <a:gd name="connsiteX184" fmla="*/ 3316479 w 7467600"/>
              <a:gd name="connsiteY184" fmla="*/ 3872136 h 6858000"/>
              <a:gd name="connsiteX185" fmla="*/ 3291335 w 7467600"/>
              <a:gd name="connsiteY185" fmla="*/ 3767420 h 6858000"/>
              <a:gd name="connsiteX186" fmla="*/ 3390805 w 7467600"/>
              <a:gd name="connsiteY186" fmla="*/ 3937163 h 6858000"/>
              <a:gd name="connsiteX187" fmla="*/ 3579062 w 7467600"/>
              <a:gd name="connsiteY187" fmla="*/ 4359040 h 6858000"/>
              <a:gd name="connsiteX188" fmla="*/ 3467355 w 7467600"/>
              <a:gd name="connsiteY188" fmla="*/ 3988130 h 6858000"/>
              <a:gd name="connsiteX189" fmla="*/ 3310753 w 7467600"/>
              <a:gd name="connsiteY189" fmla="*/ 3787140 h 6858000"/>
              <a:gd name="connsiteX190" fmla="*/ 3291335 w 7467600"/>
              <a:gd name="connsiteY190" fmla="*/ 3767420 h 6858000"/>
              <a:gd name="connsiteX191" fmla="*/ 1635889 w 7467600"/>
              <a:gd name="connsiteY191" fmla="*/ 3709494 h 6858000"/>
              <a:gd name="connsiteX192" fmla="*/ 1634800 w 7467600"/>
              <a:gd name="connsiteY192" fmla="*/ 3731111 h 6858000"/>
              <a:gd name="connsiteX193" fmla="*/ 1635889 w 7467600"/>
              <a:gd name="connsiteY193" fmla="*/ 3709494 h 6858000"/>
              <a:gd name="connsiteX194" fmla="*/ 1510397 w 7467600"/>
              <a:gd name="connsiteY194" fmla="*/ 3684705 h 6858000"/>
              <a:gd name="connsiteX195" fmla="*/ 1146550 w 7467600"/>
              <a:gd name="connsiteY195" fmla="*/ 3802012 h 6858000"/>
              <a:gd name="connsiteX196" fmla="*/ 698834 w 7467600"/>
              <a:gd name="connsiteY196" fmla="*/ 3952272 h 6858000"/>
              <a:gd name="connsiteX197" fmla="*/ 34256 w 7467600"/>
              <a:gd name="connsiteY197" fmla="*/ 4347603 h 6858000"/>
              <a:gd name="connsiteX198" fmla="*/ 527241 w 7467600"/>
              <a:gd name="connsiteY198" fmla="*/ 4065078 h 6858000"/>
              <a:gd name="connsiteX199" fmla="*/ 1510397 w 7467600"/>
              <a:gd name="connsiteY199" fmla="*/ 3684705 h 6858000"/>
              <a:gd name="connsiteX200" fmla="*/ 1313114 w 7467600"/>
              <a:gd name="connsiteY200" fmla="*/ 3655216 h 6858000"/>
              <a:gd name="connsiteX201" fmla="*/ 1109304 w 7467600"/>
              <a:gd name="connsiteY201" fmla="*/ 3669030 h 6858000"/>
              <a:gd name="connsiteX202" fmla="*/ 8129 w 7467600"/>
              <a:gd name="connsiteY202" fmla="*/ 4330519 h 6858000"/>
              <a:gd name="connsiteX203" fmla="*/ 687572 w 7467600"/>
              <a:gd name="connsiteY203" fmla="*/ 3925629 h 6858000"/>
              <a:gd name="connsiteX204" fmla="*/ 1138365 w 7467600"/>
              <a:gd name="connsiteY204" fmla="*/ 3774515 h 6858000"/>
              <a:gd name="connsiteX205" fmla="*/ 1505579 w 7467600"/>
              <a:gd name="connsiteY205" fmla="*/ 3655526 h 6858000"/>
              <a:gd name="connsiteX206" fmla="*/ 1313114 w 7467600"/>
              <a:gd name="connsiteY206" fmla="*/ 3655216 h 6858000"/>
              <a:gd name="connsiteX207" fmla="*/ 3655073 w 7467600"/>
              <a:gd name="connsiteY207" fmla="*/ 3650884 h 6858000"/>
              <a:gd name="connsiteX208" fmla="*/ 3989938 w 7467600"/>
              <a:gd name="connsiteY208" fmla="*/ 3991685 h 6858000"/>
              <a:gd name="connsiteX209" fmla="*/ 4393907 w 7467600"/>
              <a:gd name="connsiteY209" fmla="*/ 4261258 h 6858000"/>
              <a:gd name="connsiteX210" fmla="*/ 4648051 w 7467600"/>
              <a:gd name="connsiteY210" fmla="*/ 4374051 h 6858000"/>
              <a:gd name="connsiteX211" fmla="*/ 4383389 w 7467600"/>
              <a:gd name="connsiteY211" fmla="*/ 4184369 h 6858000"/>
              <a:gd name="connsiteX212" fmla="*/ 4165508 w 7467600"/>
              <a:gd name="connsiteY212" fmla="*/ 4035196 h 6858000"/>
              <a:gd name="connsiteX213" fmla="*/ 4068162 w 7467600"/>
              <a:gd name="connsiteY213" fmla="*/ 3953394 h 6858000"/>
              <a:gd name="connsiteX214" fmla="*/ 3981416 w 7467600"/>
              <a:gd name="connsiteY214" fmla="*/ 3880482 h 6858000"/>
              <a:gd name="connsiteX215" fmla="*/ 3800147 w 7467600"/>
              <a:gd name="connsiteY215" fmla="*/ 3749872 h 6858000"/>
              <a:gd name="connsiteX216" fmla="*/ 3655073 w 7467600"/>
              <a:gd name="connsiteY216" fmla="*/ 3650884 h 6858000"/>
              <a:gd name="connsiteX217" fmla="*/ 3670252 w 7467600"/>
              <a:gd name="connsiteY217" fmla="*/ 3622798 h 6858000"/>
              <a:gd name="connsiteX218" fmla="*/ 3817258 w 7467600"/>
              <a:gd name="connsiteY218" fmla="*/ 3723577 h 6858000"/>
              <a:gd name="connsiteX219" fmla="*/ 4000461 w 7467600"/>
              <a:gd name="connsiteY219" fmla="*/ 3855966 h 6858000"/>
              <a:gd name="connsiteX220" fmla="*/ 4088180 w 7467600"/>
              <a:gd name="connsiteY220" fmla="*/ 3929774 h 6858000"/>
              <a:gd name="connsiteX221" fmla="*/ 4184555 w 7467600"/>
              <a:gd name="connsiteY221" fmla="*/ 4010683 h 6858000"/>
              <a:gd name="connsiteX222" fmla="*/ 4399563 w 7467600"/>
              <a:gd name="connsiteY222" fmla="*/ 4158106 h 6858000"/>
              <a:gd name="connsiteX223" fmla="*/ 4684469 w 7467600"/>
              <a:gd name="connsiteY223" fmla="*/ 4364680 h 6858000"/>
              <a:gd name="connsiteX224" fmla="*/ 4690271 w 7467600"/>
              <a:gd name="connsiteY224" fmla="*/ 4370034 h 6858000"/>
              <a:gd name="connsiteX225" fmla="*/ 4136093 w 7467600"/>
              <a:gd name="connsiteY225" fmla="*/ 3858466 h 6858000"/>
              <a:gd name="connsiteX226" fmla="*/ 3670252 w 7467600"/>
              <a:gd name="connsiteY226" fmla="*/ 3622798 h 6858000"/>
              <a:gd name="connsiteX227" fmla="*/ 4440129 w 7467600"/>
              <a:gd name="connsiteY227" fmla="*/ 3448571 h 6858000"/>
              <a:gd name="connsiteX228" fmla="*/ 4856525 w 7467600"/>
              <a:gd name="connsiteY228" fmla="*/ 3915351 h 6858000"/>
              <a:gd name="connsiteX229" fmla="*/ 5059055 w 7467600"/>
              <a:gd name="connsiteY229" fmla="*/ 4108918 h 6858000"/>
              <a:gd name="connsiteX230" fmla="*/ 5290070 w 7467600"/>
              <a:gd name="connsiteY230" fmla="*/ 4263619 h 6858000"/>
              <a:gd name="connsiteX231" fmla="*/ 4834991 w 7467600"/>
              <a:gd name="connsiteY231" fmla="*/ 3830985 h 6858000"/>
              <a:gd name="connsiteX232" fmla="*/ 4440129 w 7467600"/>
              <a:gd name="connsiteY232" fmla="*/ 3448571 h 6858000"/>
              <a:gd name="connsiteX233" fmla="*/ 4441737 w 7467600"/>
              <a:gd name="connsiteY233" fmla="*/ 3399734 h 6858000"/>
              <a:gd name="connsiteX234" fmla="*/ 4431236 w 7467600"/>
              <a:gd name="connsiteY234" fmla="*/ 3400954 h 6858000"/>
              <a:gd name="connsiteX235" fmla="*/ 4557150 w 7467600"/>
              <a:gd name="connsiteY235" fmla="*/ 3510023 h 6858000"/>
              <a:gd name="connsiteX236" fmla="*/ 4856936 w 7467600"/>
              <a:gd name="connsiteY236" fmla="*/ 3809146 h 6858000"/>
              <a:gd name="connsiteX237" fmla="*/ 5111996 w 7467600"/>
              <a:gd name="connsiteY237" fmla="*/ 4065759 h 6858000"/>
              <a:gd name="connsiteX238" fmla="*/ 5388878 w 7467600"/>
              <a:gd name="connsiteY238" fmla="*/ 4300185 h 6858000"/>
              <a:gd name="connsiteX239" fmla="*/ 5425556 w 7467600"/>
              <a:gd name="connsiteY239" fmla="*/ 4308967 h 6858000"/>
              <a:gd name="connsiteX240" fmla="*/ 4943646 w 7467600"/>
              <a:gd name="connsiteY240" fmla="*/ 3822916 h 6858000"/>
              <a:gd name="connsiteX241" fmla="*/ 4594837 w 7467600"/>
              <a:gd name="connsiteY241" fmla="*/ 3532274 h 6858000"/>
              <a:gd name="connsiteX242" fmla="*/ 4441737 w 7467600"/>
              <a:gd name="connsiteY242" fmla="*/ 3399734 h 6858000"/>
              <a:gd name="connsiteX243" fmla="*/ 5425834 w 7467600"/>
              <a:gd name="connsiteY243" fmla="*/ 3162785 h 6858000"/>
              <a:gd name="connsiteX244" fmla="*/ 5401644 w 7467600"/>
              <a:gd name="connsiteY244" fmla="*/ 3617847 h 6858000"/>
              <a:gd name="connsiteX245" fmla="*/ 5467256 w 7467600"/>
              <a:gd name="connsiteY245" fmla="*/ 4175494 h 6858000"/>
              <a:gd name="connsiteX246" fmla="*/ 5448069 w 7467600"/>
              <a:gd name="connsiteY246" fmla="*/ 3567554 h 6858000"/>
              <a:gd name="connsiteX247" fmla="*/ 5425834 w 7467600"/>
              <a:gd name="connsiteY247" fmla="*/ 3162785 h 6858000"/>
              <a:gd name="connsiteX248" fmla="*/ 1318687 w 7467600"/>
              <a:gd name="connsiteY248" fmla="*/ 3113840 h 6858000"/>
              <a:gd name="connsiteX249" fmla="*/ 1066793 w 7467600"/>
              <a:gd name="connsiteY249" fmla="*/ 3212171 h 6858000"/>
              <a:gd name="connsiteX250" fmla="*/ 993319 w 7467600"/>
              <a:gd name="connsiteY250" fmla="*/ 3247648 h 6858000"/>
              <a:gd name="connsiteX251" fmla="*/ 853081 w 7467600"/>
              <a:gd name="connsiteY251" fmla="*/ 3312410 h 6858000"/>
              <a:gd name="connsiteX252" fmla="*/ 805957 w 7467600"/>
              <a:gd name="connsiteY252" fmla="*/ 3330443 h 6858000"/>
              <a:gd name="connsiteX253" fmla="*/ 1318687 w 7467600"/>
              <a:gd name="connsiteY253" fmla="*/ 3113840 h 6858000"/>
              <a:gd name="connsiteX254" fmla="*/ 5453702 w 7467600"/>
              <a:gd name="connsiteY254" fmla="*/ 3090882 h 6858000"/>
              <a:gd name="connsiteX255" fmla="*/ 5480135 w 7467600"/>
              <a:gd name="connsiteY255" fmla="*/ 3565802 h 6858000"/>
              <a:gd name="connsiteX256" fmla="*/ 5499023 w 7467600"/>
              <a:gd name="connsiteY256" fmla="*/ 4166310 h 6858000"/>
              <a:gd name="connsiteX257" fmla="*/ 5547022 w 7467600"/>
              <a:gd name="connsiteY257" fmla="*/ 3607838 h 6858000"/>
              <a:gd name="connsiteX258" fmla="*/ 5515964 w 7467600"/>
              <a:gd name="connsiteY258" fmla="*/ 3378541 h 6858000"/>
              <a:gd name="connsiteX259" fmla="*/ 5453702 w 7467600"/>
              <a:gd name="connsiteY259" fmla="*/ 3090882 h 6858000"/>
              <a:gd name="connsiteX260" fmla="*/ 1238695 w 7467600"/>
              <a:gd name="connsiteY260" fmla="*/ 3076820 h 6858000"/>
              <a:gd name="connsiteX261" fmla="*/ 716371 w 7467600"/>
              <a:gd name="connsiteY261" fmla="*/ 3293249 h 6858000"/>
              <a:gd name="connsiteX262" fmla="*/ 579522 w 7467600"/>
              <a:gd name="connsiteY262" fmla="*/ 3371759 h 6858000"/>
              <a:gd name="connsiteX263" fmla="*/ 600288 w 7467600"/>
              <a:gd name="connsiteY263" fmla="*/ 3365555 h 6858000"/>
              <a:gd name="connsiteX264" fmla="*/ 840692 w 7467600"/>
              <a:gd name="connsiteY264" fmla="*/ 3284921 h 6858000"/>
              <a:gd name="connsiteX265" fmla="*/ 979248 w 7467600"/>
              <a:gd name="connsiteY265" fmla="*/ 3221003 h 6858000"/>
              <a:gd name="connsiteX266" fmla="*/ 1053282 w 7467600"/>
              <a:gd name="connsiteY266" fmla="*/ 3185247 h 6858000"/>
              <a:gd name="connsiteX267" fmla="*/ 1320603 w 7467600"/>
              <a:gd name="connsiteY267" fmla="*/ 3081281 h 6858000"/>
              <a:gd name="connsiteX268" fmla="*/ 1238695 w 7467600"/>
              <a:gd name="connsiteY268" fmla="*/ 3076820 h 6858000"/>
              <a:gd name="connsiteX269" fmla="*/ 5425627 w 7467600"/>
              <a:gd name="connsiteY269" fmla="*/ 2954192 h 6858000"/>
              <a:gd name="connsiteX270" fmla="*/ 5470770 w 7467600"/>
              <a:gd name="connsiteY270" fmla="*/ 3005435 h 6858000"/>
              <a:gd name="connsiteX271" fmla="*/ 5519779 w 7467600"/>
              <a:gd name="connsiteY271" fmla="*/ 4359223 h 6858000"/>
              <a:gd name="connsiteX272" fmla="*/ 5520293 w 7467600"/>
              <a:gd name="connsiteY272" fmla="*/ 4360602 h 6858000"/>
              <a:gd name="connsiteX273" fmla="*/ 5767221 w 7467600"/>
              <a:gd name="connsiteY273" fmla="*/ 4665564 h 6858000"/>
              <a:gd name="connsiteX274" fmla="*/ 6937169 w 7467600"/>
              <a:gd name="connsiteY274" fmla="*/ 4815941 h 6858000"/>
              <a:gd name="connsiteX275" fmla="*/ 6953922 w 7467600"/>
              <a:gd name="connsiteY275" fmla="*/ 4890068 h 6858000"/>
              <a:gd name="connsiteX276" fmla="*/ 6071359 w 7467600"/>
              <a:gd name="connsiteY276" fmla="*/ 4770770 h 6858000"/>
              <a:gd name="connsiteX277" fmla="*/ 6038839 w 7467600"/>
              <a:gd name="connsiteY277" fmla="*/ 4764474 h 6858000"/>
              <a:gd name="connsiteX278" fmla="*/ 6038706 w 7467600"/>
              <a:gd name="connsiteY278" fmla="*/ 4763847 h 6858000"/>
              <a:gd name="connsiteX279" fmla="*/ 6037784 w 7467600"/>
              <a:gd name="connsiteY279" fmla="*/ 4764270 h 6858000"/>
              <a:gd name="connsiteX280" fmla="*/ 6038839 w 7467600"/>
              <a:gd name="connsiteY280" fmla="*/ 4764474 h 6858000"/>
              <a:gd name="connsiteX281" fmla="*/ 6040338 w 7467600"/>
              <a:gd name="connsiteY281" fmla="*/ 4771418 h 6858000"/>
              <a:gd name="connsiteX282" fmla="*/ 6024488 w 7467600"/>
              <a:gd name="connsiteY282" fmla="*/ 4809903 h 6858000"/>
              <a:gd name="connsiteX283" fmla="*/ 5599771 w 7467600"/>
              <a:gd name="connsiteY283" fmla="*/ 5509652 h 6858000"/>
              <a:gd name="connsiteX284" fmla="*/ 5548843 w 7467600"/>
              <a:gd name="connsiteY284" fmla="*/ 5563845 h 6858000"/>
              <a:gd name="connsiteX285" fmla="*/ 5940952 w 7467600"/>
              <a:gd name="connsiteY285" fmla="*/ 6250028 h 6858000"/>
              <a:gd name="connsiteX286" fmla="*/ 6043441 w 7467600"/>
              <a:gd name="connsiteY286" fmla="*/ 6665847 h 6858000"/>
              <a:gd name="connsiteX287" fmla="*/ 6093432 w 7467600"/>
              <a:gd name="connsiteY287" fmla="*/ 6858000 h 6858000"/>
              <a:gd name="connsiteX288" fmla="*/ 6034344 w 7467600"/>
              <a:gd name="connsiteY288" fmla="*/ 6858000 h 6858000"/>
              <a:gd name="connsiteX289" fmla="*/ 6026679 w 7467600"/>
              <a:gd name="connsiteY289" fmla="*/ 6836959 h 6858000"/>
              <a:gd name="connsiteX290" fmla="*/ 5800441 w 7467600"/>
              <a:gd name="connsiteY290" fmla="*/ 6335286 h 6858000"/>
              <a:gd name="connsiteX291" fmla="*/ 5526562 w 7467600"/>
              <a:gd name="connsiteY291" fmla="*/ 5705388 h 6858000"/>
              <a:gd name="connsiteX292" fmla="*/ 5519640 w 7467600"/>
              <a:gd name="connsiteY292" fmla="*/ 5683774 h 6858000"/>
              <a:gd name="connsiteX293" fmla="*/ 5844559 w 7467600"/>
              <a:gd name="connsiteY293" fmla="*/ 6553349 h 6858000"/>
              <a:gd name="connsiteX294" fmla="*/ 5975994 w 7467600"/>
              <a:gd name="connsiteY294" fmla="*/ 6858000 h 6858000"/>
              <a:gd name="connsiteX295" fmla="*/ 5898547 w 7467600"/>
              <a:gd name="connsiteY295" fmla="*/ 6858000 h 6858000"/>
              <a:gd name="connsiteX296" fmla="*/ 5682041 w 7467600"/>
              <a:gd name="connsiteY296" fmla="*/ 6355860 h 6858000"/>
              <a:gd name="connsiteX297" fmla="*/ 5461758 w 7467600"/>
              <a:gd name="connsiteY297" fmla="*/ 5820220 h 6858000"/>
              <a:gd name="connsiteX298" fmla="*/ 5237282 w 7467600"/>
              <a:gd name="connsiteY298" fmla="*/ 6579086 h 6858000"/>
              <a:gd name="connsiteX299" fmla="*/ 5115009 w 7467600"/>
              <a:gd name="connsiteY299" fmla="*/ 6858000 h 6858000"/>
              <a:gd name="connsiteX300" fmla="*/ 5028074 w 7467600"/>
              <a:gd name="connsiteY300" fmla="*/ 6858000 h 6858000"/>
              <a:gd name="connsiteX301" fmla="*/ 5079508 w 7467600"/>
              <a:gd name="connsiteY301" fmla="*/ 6749074 h 6858000"/>
              <a:gd name="connsiteX302" fmla="*/ 5371846 w 7467600"/>
              <a:gd name="connsiteY302" fmla="*/ 5924413 h 6858000"/>
              <a:gd name="connsiteX303" fmla="*/ 5270512 w 7467600"/>
              <a:gd name="connsiteY303" fmla="*/ 6138975 h 6858000"/>
              <a:gd name="connsiteX304" fmla="*/ 5062409 w 7467600"/>
              <a:gd name="connsiteY304" fmla="*/ 6653544 h 6858000"/>
              <a:gd name="connsiteX305" fmla="*/ 5036628 w 7467600"/>
              <a:gd name="connsiteY305" fmla="*/ 6754247 h 6858000"/>
              <a:gd name="connsiteX306" fmla="*/ 5009112 w 7467600"/>
              <a:gd name="connsiteY306" fmla="*/ 6858000 h 6858000"/>
              <a:gd name="connsiteX307" fmla="*/ 4976679 w 7467600"/>
              <a:gd name="connsiteY307" fmla="*/ 6858000 h 6858000"/>
              <a:gd name="connsiteX308" fmla="*/ 5006537 w 7467600"/>
              <a:gd name="connsiteY308" fmla="*/ 6747068 h 6858000"/>
              <a:gd name="connsiteX309" fmla="*/ 5032723 w 7467600"/>
              <a:gd name="connsiteY309" fmla="*/ 6644957 h 6858000"/>
              <a:gd name="connsiteX310" fmla="*/ 5242949 w 7467600"/>
              <a:gd name="connsiteY310" fmla="*/ 6125175 h 6858000"/>
              <a:gd name="connsiteX311" fmla="*/ 5286321 w 7467600"/>
              <a:gd name="connsiteY311" fmla="*/ 6033555 h 6858000"/>
              <a:gd name="connsiteX312" fmla="*/ 5008210 w 7467600"/>
              <a:gd name="connsiteY312" fmla="*/ 6649194 h 6858000"/>
              <a:gd name="connsiteX313" fmla="*/ 4986321 w 7467600"/>
              <a:gd name="connsiteY313" fmla="*/ 6765687 h 6858000"/>
              <a:gd name="connsiteX314" fmla="*/ 4973474 w 7467600"/>
              <a:gd name="connsiteY314" fmla="*/ 6858000 h 6858000"/>
              <a:gd name="connsiteX315" fmla="*/ 4907178 w 7467600"/>
              <a:gd name="connsiteY315" fmla="*/ 6858000 h 6858000"/>
              <a:gd name="connsiteX316" fmla="*/ 4910810 w 7467600"/>
              <a:gd name="connsiteY316" fmla="*/ 6829660 h 6858000"/>
              <a:gd name="connsiteX317" fmla="*/ 4987461 w 7467600"/>
              <a:gd name="connsiteY317" fmla="*/ 6432994 h 6858000"/>
              <a:gd name="connsiteX318" fmla="*/ 5179262 w 7467600"/>
              <a:gd name="connsiteY318" fmla="*/ 6035044 h 6858000"/>
              <a:gd name="connsiteX319" fmla="*/ 4689678 w 7467600"/>
              <a:gd name="connsiteY319" fmla="*/ 6440241 h 6858000"/>
              <a:gd name="connsiteX320" fmla="*/ 4477543 w 7467600"/>
              <a:gd name="connsiteY320" fmla="*/ 6674836 h 6858000"/>
              <a:gd name="connsiteX321" fmla="*/ 4329957 w 7467600"/>
              <a:gd name="connsiteY321" fmla="*/ 6858000 h 6858000"/>
              <a:gd name="connsiteX322" fmla="*/ 4218595 w 7467600"/>
              <a:gd name="connsiteY322" fmla="*/ 6858000 h 6858000"/>
              <a:gd name="connsiteX323" fmla="*/ 4368888 w 7467600"/>
              <a:gd name="connsiteY323" fmla="*/ 6668412 h 6858000"/>
              <a:gd name="connsiteX324" fmla="*/ 4563091 w 7467600"/>
              <a:gd name="connsiteY324" fmla="*/ 6442508 h 6858000"/>
              <a:gd name="connsiteX325" fmla="*/ 5387324 w 7467600"/>
              <a:gd name="connsiteY325" fmla="*/ 5705830 h 6858000"/>
              <a:gd name="connsiteX326" fmla="*/ 5073620 w 7467600"/>
              <a:gd name="connsiteY326" fmla="*/ 5955437 h 6858000"/>
              <a:gd name="connsiteX327" fmla="*/ 4689789 w 7467600"/>
              <a:gd name="connsiteY327" fmla="*/ 6268382 h 6858000"/>
              <a:gd name="connsiteX328" fmla="*/ 4418722 w 7467600"/>
              <a:gd name="connsiteY328" fmla="*/ 6570886 h 6858000"/>
              <a:gd name="connsiteX329" fmla="*/ 4214944 w 7467600"/>
              <a:gd name="connsiteY329" fmla="*/ 6858000 h 6858000"/>
              <a:gd name="connsiteX330" fmla="*/ 4177898 w 7467600"/>
              <a:gd name="connsiteY330" fmla="*/ 6858000 h 6858000"/>
              <a:gd name="connsiteX331" fmla="*/ 4391597 w 7467600"/>
              <a:gd name="connsiteY331" fmla="*/ 6556370 h 6858000"/>
              <a:gd name="connsiteX332" fmla="*/ 4668889 w 7467600"/>
              <a:gd name="connsiteY332" fmla="*/ 6246399 h 6858000"/>
              <a:gd name="connsiteX333" fmla="*/ 5055427 w 7467600"/>
              <a:gd name="connsiteY333" fmla="*/ 5931476 h 6858000"/>
              <a:gd name="connsiteX334" fmla="*/ 5371814 w 7467600"/>
              <a:gd name="connsiteY334" fmla="*/ 5678975 h 6858000"/>
              <a:gd name="connsiteX335" fmla="*/ 4987918 w 7467600"/>
              <a:gd name="connsiteY335" fmla="*/ 5838701 h 6858000"/>
              <a:gd name="connsiteX336" fmla="*/ 4317146 w 7467600"/>
              <a:gd name="connsiteY336" fmla="*/ 6587716 h 6858000"/>
              <a:gd name="connsiteX337" fmla="*/ 4171627 w 7467600"/>
              <a:gd name="connsiteY337" fmla="*/ 6858000 h 6858000"/>
              <a:gd name="connsiteX338" fmla="*/ 4081585 w 7467600"/>
              <a:gd name="connsiteY338" fmla="*/ 6858000 h 6858000"/>
              <a:gd name="connsiteX339" fmla="*/ 4238603 w 7467600"/>
              <a:gd name="connsiteY339" fmla="*/ 6559341 h 6858000"/>
              <a:gd name="connsiteX340" fmla="*/ 4778333 w 7467600"/>
              <a:gd name="connsiteY340" fmla="*/ 5873626 h 6858000"/>
              <a:gd name="connsiteX341" fmla="*/ 5414185 w 7467600"/>
              <a:gd name="connsiteY341" fmla="*/ 5573882 h 6858000"/>
              <a:gd name="connsiteX342" fmla="*/ 5959648 w 7467600"/>
              <a:gd name="connsiteY342" fmla="*/ 4760797 h 6858000"/>
              <a:gd name="connsiteX343" fmla="*/ 5355019 w 7467600"/>
              <a:gd name="connsiteY343" fmla="*/ 4734672 h 6858000"/>
              <a:gd name="connsiteX344" fmla="*/ 5083565 w 7467600"/>
              <a:gd name="connsiteY344" fmla="*/ 5179121 h 6858000"/>
              <a:gd name="connsiteX345" fmla="*/ 4713577 w 7467600"/>
              <a:gd name="connsiteY345" fmla="*/ 5616803 h 6858000"/>
              <a:gd name="connsiteX346" fmla="*/ 3989559 w 7467600"/>
              <a:gd name="connsiteY346" fmla="*/ 6145945 h 6858000"/>
              <a:gd name="connsiteX347" fmla="*/ 3939824 w 7467600"/>
              <a:gd name="connsiteY347" fmla="*/ 6066900 h 6858000"/>
              <a:gd name="connsiteX348" fmla="*/ 4584537 w 7467600"/>
              <a:gd name="connsiteY348" fmla="*/ 5324826 h 6858000"/>
              <a:gd name="connsiteX349" fmla="*/ 5037105 w 7467600"/>
              <a:gd name="connsiteY349" fmla="*/ 5088765 h 6858000"/>
              <a:gd name="connsiteX350" fmla="*/ 5039930 w 7467600"/>
              <a:gd name="connsiteY350" fmla="*/ 5089585 h 6858000"/>
              <a:gd name="connsiteX351" fmla="*/ 5263764 w 7467600"/>
              <a:gd name="connsiteY351" fmla="*/ 4735525 h 6858000"/>
              <a:gd name="connsiteX352" fmla="*/ 4086300 w 7467600"/>
              <a:gd name="connsiteY352" fmla="*/ 4884599 h 6858000"/>
              <a:gd name="connsiteX353" fmla="*/ 4085485 w 7467600"/>
              <a:gd name="connsiteY353" fmla="*/ 4899070 h 6858000"/>
              <a:gd name="connsiteX354" fmla="*/ 3871915 w 7467600"/>
              <a:gd name="connsiteY354" fmla="*/ 5253645 h 6858000"/>
              <a:gd name="connsiteX355" fmla="*/ 3799374 w 7467600"/>
              <a:gd name="connsiteY355" fmla="*/ 5466127 h 6858000"/>
              <a:gd name="connsiteX356" fmla="*/ 3498850 w 7467600"/>
              <a:gd name="connsiteY356" fmla="*/ 6661888 h 6858000"/>
              <a:gd name="connsiteX357" fmla="*/ 3399216 w 7467600"/>
              <a:gd name="connsiteY357" fmla="*/ 6858000 h 6858000"/>
              <a:gd name="connsiteX358" fmla="*/ 3303688 w 7467600"/>
              <a:gd name="connsiteY358" fmla="*/ 6858000 h 6858000"/>
              <a:gd name="connsiteX359" fmla="*/ 3391774 w 7467600"/>
              <a:gd name="connsiteY359" fmla="*/ 6697181 h 6858000"/>
              <a:gd name="connsiteX360" fmla="*/ 3735540 w 7467600"/>
              <a:gd name="connsiteY360" fmla="*/ 5546923 h 6858000"/>
              <a:gd name="connsiteX361" fmla="*/ 3729438 w 7467600"/>
              <a:gd name="connsiteY361" fmla="*/ 5569058 h 6858000"/>
              <a:gd name="connsiteX362" fmla="*/ 3707782 w 7467600"/>
              <a:gd name="connsiteY362" fmla="*/ 5644908 h 6858000"/>
              <a:gd name="connsiteX363" fmla="*/ 3583827 w 7467600"/>
              <a:gd name="connsiteY363" fmla="*/ 6039215 h 6858000"/>
              <a:gd name="connsiteX364" fmla="*/ 3547861 w 7467600"/>
              <a:gd name="connsiteY364" fmla="*/ 6129609 h 6858000"/>
              <a:gd name="connsiteX365" fmla="*/ 3490905 w 7467600"/>
              <a:gd name="connsiteY365" fmla="*/ 6277660 h 6858000"/>
              <a:gd name="connsiteX366" fmla="*/ 3455859 w 7467600"/>
              <a:gd name="connsiteY366" fmla="*/ 6391301 h 6858000"/>
              <a:gd name="connsiteX367" fmla="*/ 3429112 w 7467600"/>
              <a:gd name="connsiteY367" fmla="*/ 6479469 h 6858000"/>
              <a:gd name="connsiteX368" fmla="*/ 3304862 w 7467600"/>
              <a:gd name="connsiteY368" fmla="*/ 6796476 h 6858000"/>
              <a:gd name="connsiteX369" fmla="*/ 3276071 w 7467600"/>
              <a:gd name="connsiteY369" fmla="*/ 6858000 h 6858000"/>
              <a:gd name="connsiteX370" fmla="*/ 3240805 w 7467600"/>
              <a:gd name="connsiteY370" fmla="*/ 6858000 h 6858000"/>
              <a:gd name="connsiteX371" fmla="*/ 3275917 w 7467600"/>
              <a:gd name="connsiteY371" fmla="*/ 6783192 h 6858000"/>
              <a:gd name="connsiteX372" fmla="*/ 3399358 w 7467600"/>
              <a:gd name="connsiteY372" fmla="*/ 6469011 h 6858000"/>
              <a:gd name="connsiteX373" fmla="*/ 3425650 w 7467600"/>
              <a:gd name="connsiteY373" fmla="*/ 6381333 h 6858000"/>
              <a:gd name="connsiteX374" fmla="*/ 3460661 w 7467600"/>
              <a:gd name="connsiteY374" fmla="*/ 6266763 h 6858000"/>
              <a:gd name="connsiteX375" fmla="*/ 3518021 w 7467600"/>
              <a:gd name="connsiteY375" fmla="*/ 6117298 h 6858000"/>
              <a:gd name="connsiteX376" fmla="*/ 3554035 w 7467600"/>
              <a:gd name="connsiteY376" fmla="*/ 6027832 h 6858000"/>
              <a:gd name="connsiteX377" fmla="*/ 3677174 w 7467600"/>
              <a:gd name="connsiteY377" fmla="*/ 5636351 h 6858000"/>
              <a:gd name="connsiteX378" fmla="*/ 3698819 w 7467600"/>
              <a:gd name="connsiteY378" fmla="*/ 5560503 h 6858000"/>
              <a:gd name="connsiteX379" fmla="*/ 3702094 w 7467600"/>
              <a:gd name="connsiteY379" fmla="*/ 5549194 h 6858000"/>
              <a:gd name="connsiteX380" fmla="*/ 3398355 w 7467600"/>
              <a:gd name="connsiteY380" fmla="*/ 6094603 h 6858000"/>
              <a:gd name="connsiteX381" fmla="*/ 3193941 w 7467600"/>
              <a:gd name="connsiteY381" fmla="*/ 6798775 h 6858000"/>
              <a:gd name="connsiteX382" fmla="*/ 3184140 w 7467600"/>
              <a:gd name="connsiteY382" fmla="*/ 6858000 h 6858000"/>
              <a:gd name="connsiteX383" fmla="*/ 3099978 w 7467600"/>
              <a:gd name="connsiteY383" fmla="*/ 6858000 h 6858000"/>
              <a:gd name="connsiteX384" fmla="*/ 3101556 w 7467600"/>
              <a:gd name="connsiteY384" fmla="*/ 6843337 h 6858000"/>
              <a:gd name="connsiteX385" fmla="*/ 3370162 w 7467600"/>
              <a:gd name="connsiteY385" fmla="*/ 5785550 h 6858000"/>
              <a:gd name="connsiteX386" fmla="*/ 3746477 w 7467600"/>
              <a:gd name="connsiteY386" fmla="*/ 5377889 h 6858000"/>
              <a:gd name="connsiteX387" fmla="*/ 3863399 w 7467600"/>
              <a:gd name="connsiteY387" fmla="*/ 5087257 h 6858000"/>
              <a:gd name="connsiteX388" fmla="*/ 3968712 w 7467600"/>
              <a:gd name="connsiteY388" fmla="*/ 4913989 h 6858000"/>
              <a:gd name="connsiteX389" fmla="*/ 2792390 w 7467600"/>
              <a:gd name="connsiteY389" fmla="*/ 5382974 h 6858000"/>
              <a:gd name="connsiteX390" fmla="*/ 2714982 w 7467600"/>
              <a:gd name="connsiteY390" fmla="*/ 5427051 h 6858000"/>
              <a:gd name="connsiteX391" fmla="*/ 2813361 w 7467600"/>
              <a:gd name="connsiteY391" fmla="*/ 6023912 h 6858000"/>
              <a:gd name="connsiteX392" fmla="*/ 2688430 w 7467600"/>
              <a:gd name="connsiteY392" fmla="*/ 6801564 h 6858000"/>
              <a:gd name="connsiteX393" fmla="*/ 2629626 w 7467600"/>
              <a:gd name="connsiteY393" fmla="*/ 6763394 h 6858000"/>
              <a:gd name="connsiteX394" fmla="*/ 2565328 w 7467600"/>
              <a:gd name="connsiteY394" fmla="*/ 5516399 h 6858000"/>
              <a:gd name="connsiteX395" fmla="*/ 1922999 w 7467600"/>
              <a:gd name="connsiteY395" fmla="*/ 5980343 h 6858000"/>
              <a:gd name="connsiteX396" fmla="*/ 1950261 w 7467600"/>
              <a:gd name="connsiteY396" fmla="*/ 6405858 h 6858000"/>
              <a:gd name="connsiteX397" fmla="*/ 2365554 w 7467600"/>
              <a:gd name="connsiteY397" fmla="*/ 6759107 h 6858000"/>
              <a:gd name="connsiteX398" fmla="*/ 2424142 w 7467600"/>
              <a:gd name="connsiteY398" fmla="*/ 6858000 h 6858000"/>
              <a:gd name="connsiteX399" fmla="*/ 2395994 w 7467600"/>
              <a:gd name="connsiteY399" fmla="*/ 6858000 h 6858000"/>
              <a:gd name="connsiteX400" fmla="*/ 2392863 w 7467600"/>
              <a:gd name="connsiteY400" fmla="*/ 6852964 h 6858000"/>
              <a:gd name="connsiteX401" fmla="*/ 2017589 w 7467600"/>
              <a:gd name="connsiteY401" fmla="*/ 6493982 h 6858000"/>
              <a:gd name="connsiteX402" fmla="*/ 2147336 w 7467600"/>
              <a:gd name="connsiteY402" fmla="*/ 6594052 h 6858000"/>
              <a:gd name="connsiteX403" fmla="*/ 2207047 w 7467600"/>
              <a:gd name="connsiteY403" fmla="*/ 6654540 h 6858000"/>
              <a:gd name="connsiteX404" fmla="*/ 2299106 w 7467600"/>
              <a:gd name="connsiteY404" fmla="*/ 6778931 h 6858000"/>
              <a:gd name="connsiteX405" fmla="*/ 2314430 w 7467600"/>
              <a:gd name="connsiteY405" fmla="*/ 6801144 h 6858000"/>
              <a:gd name="connsiteX406" fmla="*/ 2352406 w 7467600"/>
              <a:gd name="connsiteY406" fmla="*/ 6858000 h 6858000"/>
              <a:gd name="connsiteX407" fmla="*/ 2314492 w 7467600"/>
              <a:gd name="connsiteY407" fmla="*/ 6858000 h 6858000"/>
              <a:gd name="connsiteX408" fmla="*/ 2288095 w 7467600"/>
              <a:gd name="connsiteY408" fmla="*/ 6818030 h 6858000"/>
              <a:gd name="connsiteX409" fmla="*/ 2272768 w 7467600"/>
              <a:gd name="connsiteY409" fmla="*/ 6795822 h 6858000"/>
              <a:gd name="connsiteX410" fmla="*/ 2182715 w 7467600"/>
              <a:gd name="connsiteY410" fmla="*/ 6675071 h 6858000"/>
              <a:gd name="connsiteX411" fmla="*/ 2032061 w 7467600"/>
              <a:gd name="connsiteY411" fmla="*/ 6541380 h 6858000"/>
              <a:gd name="connsiteX412" fmla="*/ 2257220 w 7467600"/>
              <a:gd name="connsiteY412" fmla="*/ 6826257 h 6858000"/>
              <a:gd name="connsiteX413" fmla="*/ 2281324 w 7467600"/>
              <a:gd name="connsiteY413" fmla="*/ 6858000 h 6858000"/>
              <a:gd name="connsiteX414" fmla="*/ 2242860 w 7467600"/>
              <a:gd name="connsiteY414" fmla="*/ 6858000 h 6858000"/>
              <a:gd name="connsiteX415" fmla="*/ 2232818 w 7467600"/>
              <a:gd name="connsiteY415" fmla="*/ 6844926 h 6858000"/>
              <a:gd name="connsiteX416" fmla="*/ 1990172 w 7467600"/>
              <a:gd name="connsiteY416" fmla="*/ 6542121 h 6858000"/>
              <a:gd name="connsiteX417" fmla="*/ 2124090 w 7467600"/>
              <a:gd name="connsiteY417" fmla="*/ 6761017 h 6858000"/>
              <a:gd name="connsiteX418" fmla="*/ 2200380 w 7467600"/>
              <a:gd name="connsiteY418" fmla="*/ 6858000 h 6858000"/>
              <a:gd name="connsiteX419" fmla="*/ 2147507 w 7467600"/>
              <a:gd name="connsiteY419" fmla="*/ 6858000 h 6858000"/>
              <a:gd name="connsiteX420" fmla="*/ 2070668 w 7467600"/>
              <a:gd name="connsiteY420" fmla="*/ 6761520 h 6858000"/>
              <a:gd name="connsiteX421" fmla="*/ 1975142 w 7467600"/>
              <a:gd name="connsiteY421" fmla="*/ 6585570 h 6858000"/>
              <a:gd name="connsiteX422" fmla="*/ 2050035 w 7467600"/>
              <a:gd name="connsiteY422" fmla="*/ 6813345 h 6858000"/>
              <a:gd name="connsiteX423" fmla="*/ 2063025 w 7467600"/>
              <a:gd name="connsiteY423" fmla="*/ 6858000 h 6858000"/>
              <a:gd name="connsiteX424" fmla="*/ 2021675 w 7467600"/>
              <a:gd name="connsiteY424" fmla="*/ 6858000 h 6858000"/>
              <a:gd name="connsiteX425" fmla="*/ 2019308 w 7467600"/>
              <a:gd name="connsiteY425" fmla="*/ 6847118 h 6858000"/>
              <a:gd name="connsiteX426" fmla="*/ 1938835 w 7467600"/>
              <a:gd name="connsiteY426" fmla="*/ 6551160 h 6858000"/>
              <a:gd name="connsiteX427" fmla="*/ 1953230 w 7467600"/>
              <a:gd name="connsiteY427" fmla="*/ 6759699 h 6858000"/>
              <a:gd name="connsiteX428" fmla="*/ 1956763 w 7467600"/>
              <a:gd name="connsiteY428" fmla="*/ 6778191 h 6858000"/>
              <a:gd name="connsiteX429" fmla="*/ 1967925 w 7467600"/>
              <a:gd name="connsiteY429" fmla="*/ 6858000 h 6858000"/>
              <a:gd name="connsiteX430" fmla="*/ 1936622 w 7467600"/>
              <a:gd name="connsiteY430" fmla="*/ 6858000 h 6858000"/>
              <a:gd name="connsiteX431" fmla="*/ 1926261 w 7467600"/>
              <a:gd name="connsiteY431" fmla="*/ 6784064 h 6858000"/>
              <a:gd name="connsiteX432" fmla="*/ 1922724 w 7467600"/>
              <a:gd name="connsiteY432" fmla="*/ 6765577 h 6858000"/>
              <a:gd name="connsiteX433" fmla="*/ 1904650 w 7467600"/>
              <a:gd name="connsiteY433" fmla="*/ 6639616 h 6858000"/>
              <a:gd name="connsiteX434" fmla="*/ 1885273 w 7467600"/>
              <a:gd name="connsiteY434" fmla="*/ 6858000 h 6858000"/>
              <a:gd name="connsiteX435" fmla="*/ 1854363 w 7467600"/>
              <a:gd name="connsiteY435" fmla="*/ 6858000 h 6858000"/>
              <a:gd name="connsiteX436" fmla="*/ 1880391 w 7467600"/>
              <a:gd name="connsiteY436" fmla="*/ 6603796 h 6858000"/>
              <a:gd name="connsiteX437" fmla="*/ 1818273 w 7467600"/>
              <a:gd name="connsiteY437" fmla="*/ 6715729 h 6858000"/>
              <a:gd name="connsiteX438" fmla="*/ 1794691 w 7467600"/>
              <a:gd name="connsiteY438" fmla="*/ 6843239 h 6858000"/>
              <a:gd name="connsiteX439" fmla="*/ 1794914 w 7467600"/>
              <a:gd name="connsiteY439" fmla="*/ 6858000 h 6858000"/>
              <a:gd name="connsiteX440" fmla="*/ 1746128 w 7467600"/>
              <a:gd name="connsiteY440" fmla="*/ 6858000 h 6858000"/>
              <a:gd name="connsiteX441" fmla="*/ 1753934 w 7467600"/>
              <a:gd name="connsiteY441" fmla="*/ 6724796 h 6858000"/>
              <a:gd name="connsiteX442" fmla="*/ 1792053 w 7467600"/>
              <a:gd name="connsiteY442" fmla="*/ 6572396 h 6858000"/>
              <a:gd name="connsiteX443" fmla="*/ 1862248 w 7467600"/>
              <a:gd name="connsiteY443" fmla="*/ 6266397 h 6858000"/>
              <a:gd name="connsiteX444" fmla="*/ 1862250 w 7467600"/>
              <a:gd name="connsiteY444" fmla="*/ 6033531 h 6858000"/>
              <a:gd name="connsiteX445" fmla="*/ 1211999 w 7467600"/>
              <a:gd name="connsiteY445" fmla="*/ 6683610 h 6858000"/>
              <a:gd name="connsiteX446" fmla="*/ 1213266 w 7467600"/>
              <a:gd name="connsiteY446" fmla="*/ 6691947 h 6858000"/>
              <a:gd name="connsiteX447" fmla="*/ 1203370 w 7467600"/>
              <a:gd name="connsiteY447" fmla="*/ 6850676 h 6858000"/>
              <a:gd name="connsiteX448" fmla="*/ 1203671 w 7467600"/>
              <a:gd name="connsiteY448" fmla="*/ 6858000 h 6858000"/>
              <a:gd name="connsiteX449" fmla="*/ 1143180 w 7467600"/>
              <a:gd name="connsiteY449" fmla="*/ 6858000 h 6858000"/>
              <a:gd name="connsiteX450" fmla="*/ 1142176 w 7467600"/>
              <a:gd name="connsiteY450" fmla="*/ 6766045 h 6858000"/>
              <a:gd name="connsiteX451" fmla="*/ 1067484 w 7467600"/>
              <a:gd name="connsiteY451" fmla="*/ 6858000 h 6858000"/>
              <a:gd name="connsiteX452" fmla="*/ 953928 w 7467600"/>
              <a:gd name="connsiteY452" fmla="*/ 6858000 h 6858000"/>
              <a:gd name="connsiteX453" fmla="*/ 959715 w 7467600"/>
              <a:gd name="connsiteY453" fmla="*/ 6850185 h 6858000"/>
              <a:gd name="connsiteX454" fmla="*/ 1483788 w 7467600"/>
              <a:gd name="connsiteY454" fmla="*/ 6259174 h 6858000"/>
              <a:gd name="connsiteX455" fmla="*/ 1100671 w 7467600"/>
              <a:gd name="connsiteY455" fmla="*/ 6252137 h 6858000"/>
              <a:gd name="connsiteX456" fmla="*/ 1090144 w 7467600"/>
              <a:gd name="connsiteY456" fmla="*/ 6256748 h 6858000"/>
              <a:gd name="connsiteX457" fmla="*/ 1095872 w 7467600"/>
              <a:gd name="connsiteY457" fmla="*/ 6271892 h 6858000"/>
              <a:gd name="connsiteX458" fmla="*/ 262785 w 7467600"/>
              <a:gd name="connsiteY458" fmla="*/ 6845450 h 6858000"/>
              <a:gd name="connsiteX459" fmla="*/ 209968 w 7467600"/>
              <a:gd name="connsiteY459" fmla="*/ 6770713 h 6858000"/>
              <a:gd name="connsiteX460" fmla="*/ 873460 w 7467600"/>
              <a:gd name="connsiteY460" fmla="*/ 6253768 h 6858000"/>
              <a:gd name="connsiteX461" fmla="*/ 192686 w 7467600"/>
              <a:gd name="connsiteY461" fmla="*/ 5849257 h 6858000"/>
              <a:gd name="connsiteX462" fmla="*/ 4696 w 7467600"/>
              <a:gd name="connsiteY462" fmla="*/ 5697668 h 6858000"/>
              <a:gd name="connsiteX463" fmla="*/ 0 w 7467600"/>
              <a:gd name="connsiteY463" fmla="*/ 5689984 h 6858000"/>
              <a:gd name="connsiteX464" fmla="*/ 0 w 7467600"/>
              <a:gd name="connsiteY464" fmla="*/ 5513472 h 6858000"/>
              <a:gd name="connsiteX465" fmla="*/ 174101 w 7467600"/>
              <a:gd name="connsiteY465" fmla="*/ 5620277 h 6858000"/>
              <a:gd name="connsiteX466" fmla="*/ 891800 w 7467600"/>
              <a:gd name="connsiteY466" fmla="*/ 6036935 h 6858000"/>
              <a:gd name="connsiteX467" fmla="*/ 1072219 w 7467600"/>
              <a:gd name="connsiteY467" fmla="*/ 6169443 h 6858000"/>
              <a:gd name="connsiteX468" fmla="*/ 1074117 w 7467600"/>
              <a:gd name="connsiteY468" fmla="*/ 6170301 h 6858000"/>
              <a:gd name="connsiteX469" fmla="*/ 1083114 w 7467600"/>
              <a:gd name="connsiteY469" fmla="*/ 6174131 h 6858000"/>
              <a:gd name="connsiteX470" fmla="*/ 1543010 w 7467600"/>
              <a:gd name="connsiteY470" fmla="*/ 6191140 h 6858000"/>
              <a:gd name="connsiteX471" fmla="*/ 1551080 w 7467600"/>
              <a:gd name="connsiteY471" fmla="*/ 6195006 h 6858000"/>
              <a:gd name="connsiteX472" fmla="*/ 2345443 w 7467600"/>
              <a:gd name="connsiteY472" fmla="*/ 5549882 h 6858000"/>
              <a:gd name="connsiteX473" fmla="*/ 1721499 w 7467600"/>
              <a:gd name="connsiteY473" fmla="*/ 5599969 h 6858000"/>
              <a:gd name="connsiteX474" fmla="*/ 767716 w 7467600"/>
              <a:gd name="connsiteY474" fmla="*/ 5472768 h 6858000"/>
              <a:gd name="connsiteX475" fmla="*/ 722147 w 7467600"/>
              <a:gd name="connsiteY475" fmla="*/ 5393091 h 6858000"/>
              <a:gd name="connsiteX476" fmla="*/ 1485552 w 7467600"/>
              <a:gd name="connsiteY476" fmla="*/ 5313202 h 6858000"/>
              <a:gd name="connsiteX477" fmla="*/ 2143004 w 7467600"/>
              <a:gd name="connsiteY477" fmla="*/ 5402420 h 6858000"/>
              <a:gd name="connsiteX478" fmla="*/ 1933391 w 7467600"/>
              <a:gd name="connsiteY478" fmla="*/ 5156971 h 6858000"/>
              <a:gd name="connsiteX479" fmla="*/ 1827118 w 7467600"/>
              <a:gd name="connsiteY479" fmla="*/ 4968410 h 6858000"/>
              <a:gd name="connsiteX480" fmla="*/ 1837349 w 7467600"/>
              <a:gd name="connsiteY480" fmla="*/ 4956357 h 6858000"/>
              <a:gd name="connsiteX481" fmla="*/ 2162835 w 7467600"/>
              <a:gd name="connsiteY481" fmla="*/ 5187853 h 6858000"/>
              <a:gd name="connsiteX482" fmla="*/ 2257167 w 7467600"/>
              <a:gd name="connsiteY482" fmla="*/ 5462123 h 6858000"/>
              <a:gd name="connsiteX483" fmla="*/ 2261598 w 7467600"/>
              <a:gd name="connsiteY483" fmla="*/ 5467998 h 6858000"/>
              <a:gd name="connsiteX484" fmla="*/ 2437177 w 7467600"/>
              <a:gd name="connsiteY484" fmla="*/ 5479608 h 6858000"/>
              <a:gd name="connsiteX485" fmla="*/ 2445247 w 7467600"/>
              <a:gd name="connsiteY485" fmla="*/ 5483476 h 6858000"/>
              <a:gd name="connsiteX486" fmla="*/ 2743626 w 7467600"/>
              <a:gd name="connsiteY486" fmla="*/ 5304819 h 6858000"/>
              <a:gd name="connsiteX487" fmla="*/ 3048102 w 7467600"/>
              <a:gd name="connsiteY487" fmla="*/ 5150595 h 6858000"/>
              <a:gd name="connsiteX488" fmla="*/ 1799414 w 7467600"/>
              <a:gd name="connsiteY488" fmla="*/ 4694732 h 6858000"/>
              <a:gd name="connsiteX489" fmla="*/ 1771735 w 7467600"/>
              <a:gd name="connsiteY489" fmla="*/ 4619929 h 6858000"/>
              <a:gd name="connsiteX490" fmla="*/ 3104273 w 7467600"/>
              <a:gd name="connsiteY490" fmla="*/ 5076159 h 6858000"/>
              <a:gd name="connsiteX491" fmla="*/ 3113245 w 7467600"/>
              <a:gd name="connsiteY491" fmla="*/ 5090705 h 6858000"/>
              <a:gd name="connsiteX492" fmla="*/ 3126294 w 7467600"/>
              <a:gd name="connsiteY492" fmla="*/ 5114400 h 6858000"/>
              <a:gd name="connsiteX493" fmla="*/ 3937433 w 7467600"/>
              <a:gd name="connsiteY493" fmla="*/ 4830473 h 6858000"/>
              <a:gd name="connsiteX494" fmla="*/ 3590475 w 7467600"/>
              <a:gd name="connsiteY494" fmla="*/ 4597974 h 6858000"/>
              <a:gd name="connsiteX495" fmla="*/ 3100264 w 7467600"/>
              <a:gd name="connsiteY495" fmla="*/ 4579845 h 6858000"/>
              <a:gd name="connsiteX496" fmla="*/ 2183576 w 7467600"/>
              <a:gd name="connsiteY496" fmla="*/ 4227150 h 6858000"/>
              <a:gd name="connsiteX497" fmla="*/ 2151029 w 7467600"/>
              <a:gd name="connsiteY497" fmla="*/ 4146947 h 6858000"/>
              <a:gd name="connsiteX498" fmla="*/ 3563434 w 7467600"/>
              <a:gd name="connsiteY498" fmla="*/ 4469115 h 6858000"/>
              <a:gd name="connsiteX499" fmla="*/ 3177952 w 7467600"/>
              <a:gd name="connsiteY499" fmla="*/ 3657386 h 6858000"/>
              <a:gd name="connsiteX500" fmla="*/ 3189263 w 7467600"/>
              <a:gd name="connsiteY500" fmla="*/ 3625726 h 6858000"/>
              <a:gd name="connsiteX501" fmla="*/ 3560912 w 7467600"/>
              <a:gd name="connsiteY501" fmla="*/ 4079863 h 6858000"/>
              <a:gd name="connsiteX502" fmla="*/ 3626636 w 7467600"/>
              <a:gd name="connsiteY502" fmla="*/ 4512230 h 6858000"/>
              <a:gd name="connsiteX503" fmla="*/ 3653088 w 7467600"/>
              <a:gd name="connsiteY503" fmla="*/ 4521417 h 6858000"/>
              <a:gd name="connsiteX504" fmla="*/ 3988128 w 7467600"/>
              <a:gd name="connsiteY504" fmla="*/ 4817267 h 6858000"/>
              <a:gd name="connsiteX505" fmla="*/ 4830582 w 7467600"/>
              <a:gd name="connsiteY505" fmla="*/ 4676000 h 6858000"/>
              <a:gd name="connsiteX506" fmla="*/ 4830100 w 7467600"/>
              <a:gd name="connsiteY506" fmla="*/ 4675554 h 6858000"/>
              <a:gd name="connsiteX507" fmla="*/ 4036318 w 7467600"/>
              <a:gd name="connsiteY507" fmla="*/ 4147013 h 6858000"/>
              <a:gd name="connsiteX508" fmla="*/ 3432098 w 7467600"/>
              <a:gd name="connsiteY508" fmla="*/ 3537312 h 6858000"/>
              <a:gd name="connsiteX509" fmla="*/ 3446761 w 7467600"/>
              <a:gd name="connsiteY509" fmla="*/ 3461278 h 6858000"/>
              <a:gd name="connsiteX510" fmla="*/ 4419733 w 7467600"/>
              <a:gd name="connsiteY510" fmla="*/ 3963555 h 6858000"/>
              <a:gd name="connsiteX511" fmla="*/ 4781371 w 7467600"/>
              <a:gd name="connsiteY511" fmla="*/ 4458604 h 6858000"/>
              <a:gd name="connsiteX512" fmla="*/ 4780440 w 7467600"/>
              <a:gd name="connsiteY512" fmla="*/ 4470290 h 6858000"/>
              <a:gd name="connsiteX513" fmla="*/ 4898954 w 7467600"/>
              <a:gd name="connsiteY513" fmla="*/ 4662092 h 6858000"/>
              <a:gd name="connsiteX514" fmla="*/ 4900699 w 7467600"/>
              <a:gd name="connsiteY514" fmla="*/ 4670867 h 6858000"/>
              <a:gd name="connsiteX515" fmla="*/ 5714511 w 7467600"/>
              <a:gd name="connsiteY515" fmla="*/ 4663483 h 6858000"/>
              <a:gd name="connsiteX516" fmla="*/ 5464793 w 7467600"/>
              <a:gd name="connsiteY516" fmla="*/ 4393556 h 6858000"/>
              <a:gd name="connsiteX517" fmla="*/ 5461897 w 7467600"/>
              <a:gd name="connsiteY517" fmla="*/ 4390879 h 6858000"/>
              <a:gd name="connsiteX518" fmla="*/ 4294126 w 7467600"/>
              <a:gd name="connsiteY518" fmla="*/ 3303048 h 6858000"/>
              <a:gd name="connsiteX519" fmla="*/ 4305321 w 7467600"/>
              <a:gd name="connsiteY519" fmla="*/ 3256953 h 6858000"/>
              <a:gd name="connsiteX520" fmla="*/ 4949299 w 7467600"/>
              <a:gd name="connsiteY520" fmla="*/ 3766336 h 6858000"/>
              <a:gd name="connsiteX521" fmla="*/ 5291452 w 7467600"/>
              <a:gd name="connsiteY521" fmla="*/ 4076801 h 6858000"/>
              <a:gd name="connsiteX522" fmla="*/ 5434998 w 7467600"/>
              <a:gd name="connsiteY522" fmla="*/ 4254100 h 6858000"/>
              <a:gd name="connsiteX523" fmla="*/ 5351015 w 7467600"/>
              <a:gd name="connsiteY523" fmla="*/ 3760989 h 6858000"/>
              <a:gd name="connsiteX524" fmla="*/ 5413780 w 7467600"/>
              <a:gd name="connsiteY524" fmla="*/ 2966265 h 6858000"/>
              <a:gd name="connsiteX525" fmla="*/ 5425627 w 7467600"/>
              <a:gd name="connsiteY525" fmla="*/ 2954192 h 6858000"/>
              <a:gd name="connsiteX526" fmla="*/ 6604735 w 7467600"/>
              <a:gd name="connsiteY526" fmla="*/ 2041381 h 6858000"/>
              <a:gd name="connsiteX527" fmla="*/ 7204487 w 7467600"/>
              <a:gd name="connsiteY527" fmla="*/ 2742112 h 6858000"/>
              <a:gd name="connsiteX528" fmla="*/ 7131592 w 7467600"/>
              <a:gd name="connsiteY528" fmla="*/ 2672096 h 6858000"/>
              <a:gd name="connsiteX529" fmla="*/ 6996344 w 7467600"/>
              <a:gd name="connsiteY529" fmla="*/ 2518310 h 6858000"/>
              <a:gd name="connsiteX530" fmla="*/ 6735495 w 7467600"/>
              <a:gd name="connsiteY530" fmla="*/ 2196890 h 6858000"/>
              <a:gd name="connsiteX531" fmla="*/ 6721901 w 7467600"/>
              <a:gd name="connsiteY531" fmla="*/ 2179274 h 6858000"/>
              <a:gd name="connsiteX532" fmla="*/ 6604735 w 7467600"/>
              <a:gd name="connsiteY532" fmla="*/ 2041381 h 6858000"/>
              <a:gd name="connsiteX533" fmla="*/ 6591670 w 7467600"/>
              <a:gd name="connsiteY533" fmla="*/ 1988277 h 6858000"/>
              <a:gd name="connsiteX534" fmla="*/ 6747349 w 7467600"/>
              <a:gd name="connsiteY534" fmla="*/ 2160069 h 6858000"/>
              <a:gd name="connsiteX535" fmla="*/ 6760943 w 7467600"/>
              <a:gd name="connsiteY535" fmla="*/ 2177686 h 6858000"/>
              <a:gd name="connsiteX536" fmla="*/ 7021065 w 7467600"/>
              <a:gd name="connsiteY536" fmla="*/ 2498102 h 6858000"/>
              <a:gd name="connsiteX537" fmla="*/ 7155223 w 7467600"/>
              <a:gd name="connsiteY537" fmla="*/ 2650386 h 6858000"/>
              <a:gd name="connsiteX538" fmla="*/ 7203167 w 7467600"/>
              <a:gd name="connsiteY538" fmla="*/ 2697288 h 6858000"/>
              <a:gd name="connsiteX539" fmla="*/ 6937703 w 7467600"/>
              <a:gd name="connsiteY539" fmla="*/ 2321981 h 6858000"/>
              <a:gd name="connsiteX540" fmla="*/ 6591670 w 7467600"/>
              <a:gd name="connsiteY540" fmla="*/ 1988277 h 6858000"/>
              <a:gd name="connsiteX541" fmla="*/ 5798671 w 7467600"/>
              <a:gd name="connsiteY541" fmla="*/ 1981601 h 6858000"/>
              <a:gd name="connsiteX542" fmla="*/ 5754709 w 7467600"/>
              <a:gd name="connsiteY542" fmla="*/ 2071454 h 6858000"/>
              <a:gd name="connsiteX543" fmla="*/ 5763044 w 7467600"/>
              <a:gd name="connsiteY543" fmla="*/ 2842206 h 6858000"/>
              <a:gd name="connsiteX544" fmla="*/ 5764974 w 7467600"/>
              <a:gd name="connsiteY544" fmla="*/ 2799609 h 6858000"/>
              <a:gd name="connsiteX545" fmla="*/ 5767665 w 7467600"/>
              <a:gd name="connsiteY545" fmla="*/ 2666409 h 6858000"/>
              <a:gd name="connsiteX546" fmla="*/ 5763055 w 7467600"/>
              <a:gd name="connsiteY546" fmla="*/ 2579705 h 6858000"/>
              <a:gd name="connsiteX547" fmla="*/ 5758079 w 7467600"/>
              <a:gd name="connsiteY547" fmla="*/ 2492508 h 6858000"/>
              <a:gd name="connsiteX548" fmla="*/ 5779325 w 7467600"/>
              <a:gd name="connsiteY548" fmla="*/ 2197069 h 6858000"/>
              <a:gd name="connsiteX549" fmla="*/ 5798671 w 7467600"/>
              <a:gd name="connsiteY549" fmla="*/ 1981601 h 6858000"/>
              <a:gd name="connsiteX550" fmla="*/ 5829202 w 7467600"/>
              <a:gd name="connsiteY550" fmla="*/ 1971679 h 6858000"/>
              <a:gd name="connsiteX551" fmla="*/ 5809558 w 7467600"/>
              <a:gd name="connsiteY551" fmla="*/ 2198043 h 6858000"/>
              <a:gd name="connsiteX552" fmla="*/ 5788653 w 7467600"/>
              <a:gd name="connsiteY552" fmla="*/ 2489430 h 6858000"/>
              <a:gd name="connsiteX553" fmla="*/ 5793439 w 7467600"/>
              <a:gd name="connsiteY553" fmla="*/ 2575235 h 6858000"/>
              <a:gd name="connsiteX554" fmla="*/ 5796837 w 7467600"/>
              <a:gd name="connsiteY554" fmla="*/ 2637633 h 6858000"/>
              <a:gd name="connsiteX555" fmla="*/ 5818614 w 7467600"/>
              <a:gd name="connsiteY555" fmla="*/ 2473055 h 6858000"/>
              <a:gd name="connsiteX556" fmla="*/ 5829202 w 7467600"/>
              <a:gd name="connsiteY556" fmla="*/ 1971679 h 6858000"/>
              <a:gd name="connsiteX557" fmla="*/ 5911389 w 7467600"/>
              <a:gd name="connsiteY557" fmla="*/ 1898371 h 6858000"/>
              <a:gd name="connsiteX558" fmla="*/ 6237627 w 7467600"/>
              <a:gd name="connsiteY558" fmla="*/ 2231921 h 6858000"/>
              <a:gd name="connsiteX559" fmla="*/ 5911389 w 7467600"/>
              <a:gd name="connsiteY559" fmla="*/ 1898371 h 6858000"/>
              <a:gd name="connsiteX560" fmla="*/ 6944437 w 7467600"/>
              <a:gd name="connsiteY560" fmla="*/ 1575402 h 6858000"/>
              <a:gd name="connsiteX561" fmla="*/ 6304730 w 7467600"/>
              <a:gd name="connsiteY561" fmla="*/ 1766654 h 6858000"/>
              <a:gd name="connsiteX562" fmla="*/ 6944437 w 7467600"/>
              <a:gd name="connsiteY562" fmla="*/ 1575402 h 6858000"/>
              <a:gd name="connsiteX563" fmla="*/ 7019523 w 7467600"/>
              <a:gd name="connsiteY563" fmla="*/ 1519450 h 6858000"/>
              <a:gd name="connsiteX564" fmla="*/ 6298091 w 7467600"/>
              <a:gd name="connsiteY564" fmla="*/ 1737122 h 6858000"/>
              <a:gd name="connsiteX565" fmla="*/ 7019523 w 7467600"/>
              <a:gd name="connsiteY565" fmla="*/ 1519450 h 6858000"/>
              <a:gd name="connsiteX566" fmla="*/ 2399523 w 7467600"/>
              <a:gd name="connsiteY566" fmla="*/ 1428234 h 6858000"/>
              <a:gd name="connsiteX567" fmla="*/ 2224982 w 7467600"/>
              <a:gd name="connsiteY567" fmla="*/ 1826201 h 6858000"/>
              <a:gd name="connsiteX568" fmla="*/ 2096099 w 7467600"/>
              <a:gd name="connsiteY568" fmla="*/ 2345900 h 6858000"/>
              <a:gd name="connsiteX569" fmla="*/ 2283317 w 7467600"/>
              <a:gd name="connsiteY569" fmla="*/ 1796925 h 6858000"/>
              <a:gd name="connsiteX570" fmla="*/ 2399523 w 7467600"/>
              <a:gd name="connsiteY570" fmla="*/ 1428234 h 6858000"/>
              <a:gd name="connsiteX571" fmla="*/ 2448558 w 7467600"/>
              <a:gd name="connsiteY571" fmla="*/ 1373435 h 6858000"/>
              <a:gd name="connsiteX572" fmla="*/ 2312521 w 7467600"/>
              <a:gd name="connsiteY572" fmla="*/ 1806140 h 6858000"/>
              <a:gd name="connsiteX573" fmla="*/ 2127533 w 7467600"/>
              <a:gd name="connsiteY573" fmla="*/ 2348380 h 6858000"/>
              <a:gd name="connsiteX574" fmla="*/ 2358080 w 7467600"/>
              <a:gd name="connsiteY574" fmla="*/ 1866134 h 6858000"/>
              <a:gd name="connsiteX575" fmla="*/ 2407436 w 7467600"/>
              <a:gd name="connsiteY575" fmla="*/ 1651070 h 6858000"/>
              <a:gd name="connsiteX576" fmla="*/ 2448558 w 7467600"/>
              <a:gd name="connsiteY576" fmla="*/ 1373435 h 6858000"/>
              <a:gd name="connsiteX577" fmla="*/ 278707 w 7467600"/>
              <a:gd name="connsiteY577" fmla="*/ 1352270 h 6858000"/>
              <a:gd name="connsiteX578" fmla="*/ 321570 w 7467600"/>
              <a:gd name="connsiteY578" fmla="*/ 1861610 h 6858000"/>
              <a:gd name="connsiteX579" fmla="*/ 294281 w 7467600"/>
              <a:gd name="connsiteY579" fmla="*/ 1440658 h 6858000"/>
              <a:gd name="connsiteX580" fmla="*/ 278707 w 7467600"/>
              <a:gd name="connsiteY580" fmla="*/ 1352270 h 6858000"/>
              <a:gd name="connsiteX581" fmla="*/ 1423821 w 7467600"/>
              <a:gd name="connsiteY581" fmla="*/ 1351958 h 6858000"/>
              <a:gd name="connsiteX582" fmla="*/ 1638521 w 7467600"/>
              <a:gd name="connsiteY582" fmla="*/ 1908470 h 6858000"/>
              <a:gd name="connsiteX583" fmla="*/ 1754199 w 7467600"/>
              <a:gd name="connsiteY583" fmla="*/ 2149284 h 6858000"/>
              <a:gd name="connsiteX584" fmla="*/ 1908359 w 7467600"/>
              <a:gd name="connsiteY584" fmla="*/ 2364988 h 6858000"/>
              <a:gd name="connsiteX585" fmla="*/ 1647661 w 7467600"/>
              <a:gd name="connsiteY585" fmla="*/ 1825945 h 6858000"/>
              <a:gd name="connsiteX586" fmla="*/ 1423821 w 7467600"/>
              <a:gd name="connsiteY586" fmla="*/ 1351958 h 6858000"/>
              <a:gd name="connsiteX587" fmla="*/ 1431890 w 7467600"/>
              <a:gd name="connsiteY587" fmla="*/ 1306475 h 6858000"/>
              <a:gd name="connsiteX588" fmla="*/ 1507597 w 7467600"/>
              <a:gd name="connsiteY588" fmla="*/ 1446132 h 6858000"/>
              <a:gd name="connsiteX589" fmla="*/ 1674586 w 7467600"/>
              <a:gd name="connsiteY589" fmla="*/ 1813832 h 6858000"/>
              <a:gd name="connsiteX590" fmla="*/ 1815950 w 7467600"/>
              <a:gd name="connsiteY590" fmla="*/ 2128564 h 6858000"/>
              <a:gd name="connsiteX591" fmla="*/ 1984242 w 7467600"/>
              <a:gd name="connsiteY591" fmla="*/ 2430829 h 6858000"/>
              <a:gd name="connsiteX592" fmla="*/ 2014023 w 7467600"/>
              <a:gd name="connsiteY592" fmla="*/ 2450995 h 6858000"/>
              <a:gd name="connsiteX593" fmla="*/ 1747337 w 7467600"/>
              <a:gd name="connsiteY593" fmla="*/ 1855264 h 6858000"/>
              <a:gd name="connsiteX594" fmla="*/ 1533749 w 7467600"/>
              <a:gd name="connsiteY594" fmla="*/ 1478656 h 6858000"/>
              <a:gd name="connsiteX595" fmla="*/ 1431890 w 7467600"/>
              <a:gd name="connsiteY595" fmla="*/ 1306475 h 6858000"/>
              <a:gd name="connsiteX596" fmla="*/ 5052692 w 7467600"/>
              <a:gd name="connsiteY596" fmla="*/ 1292994 h 6858000"/>
              <a:gd name="connsiteX597" fmla="*/ 5200661 w 7467600"/>
              <a:gd name="connsiteY597" fmla="*/ 1635186 h 6858000"/>
              <a:gd name="connsiteX598" fmla="*/ 5297138 w 7467600"/>
              <a:gd name="connsiteY598" fmla="*/ 1906351 h 6858000"/>
              <a:gd name="connsiteX599" fmla="*/ 5052692 w 7467600"/>
              <a:gd name="connsiteY599" fmla="*/ 1292994 h 6858000"/>
              <a:gd name="connsiteX600" fmla="*/ 5009948 w 7467600"/>
              <a:gd name="connsiteY600" fmla="*/ 1273619 h 6858000"/>
              <a:gd name="connsiteX601" fmla="*/ 5121777 w 7467600"/>
              <a:gd name="connsiteY601" fmla="*/ 1654213 h 6858000"/>
              <a:gd name="connsiteX602" fmla="*/ 5293545 w 7467600"/>
              <a:gd name="connsiteY602" fmla="*/ 2072247 h 6858000"/>
              <a:gd name="connsiteX603" fmla="*/ 5294042 w 7467600"/>
              <a:gd name="connsiteY603" fmla="*/ 2065019 h 6858000"/>
              <a:gd name="connsiteX604" fmla="*/ 5171936 w 7467600"/>
              <a:gd name="connsiteY604" fmla="*/ 1647613 h 6858000"/>
              <a:gd name="connsiteX605" fmla="*/ 5009948 w 7467600"/>
              <a:gd name="connsiteY605" fmla="*/ 1273619 h 6858000"/>
              <a:gd name="connsiteX606" fmla="*/ 655236 w 7467600"/>
              <a:gd name="connsiteY606" fmla="*/ 1268632 h 6858000"/>
              <a:gd name="connsiteX607" fmla="*/ 839521 w 7467600"/>
              <a:gd name="connsiteY607" fmla="*/ 1685315 h 6858000"/>
              <a:gd name="connsiteX608" fmla="*/ 1109416 w 7467600"/>
              <a:gd name="connsiteY608" fmla="*/ 2061663 h 6858000"/>
              <a:gd name="connsiteX609" fmla="*/ 1298300 w 7467600"/>
              <a:gd name="connsiteY609" fmla="*/ 2247742 h 6858000"/>
              <a:gd name="connsiteX610" fmla="*/ 1125871 w 7467600"/>
              <a:gd name="connsiteY610" fmla="*/ 1989513 h 6858000"/>
              <a:gd name="connsiteX611" fmla="*/ 981574 w 7467600"/>
              <a:gd name="connsiteY611" fmla="*/ 1783157 h 6858000"/>
              <a:gd name="connsiteX612" fmla="*/ 922198 w 7467600"/>
              <a:gd name="connsiteY612" fmla="*/ 1677437 h 6858000"/>
              <a:gd name="connsiteX613" fmla="*/ 869293 w 7467600"/>
              <a:gd name="connsiteY613" fmla="*/ 1583214 h 6858000"/>
              <a:gd name="connsiteX614" fmla="*/ 751431 w 7467600"/>
              <a:gd name="connsiteY614" fmla="*/ 1405731 h 6858000"/>
              <a:gd name="connsiteX615" fmla="*/ 655236 w 7467600"/>
              <a:gd name="connsiteY615" fmla="*/ 1268632 h 6858000"/>
              <a:gd name="connsiteX616" fmla="*/ 6516292 w 7467600"/>
              <a:gd name="connsiteY616" fmla="*/ 1263064 h 6858000"/>
              <a:gd name="connsiteX617" fmla="*/ 5736320 w 7467600"/>
              <a:gd name="connsiteY617" fmla="*/ 1501803 h 6858000"/>
              <a:gd name="connsiteX618" fmla="*/ 6516292 w 7467600"/>
              <a:gd name="connsiteY618" fmla="*/ 1263064 h 6858000"/>
              <a:gd name="connsiteX619" fmla="*/ 291466 w 7467600"/>
              <a:gd name="connsiteY619" fmla="*/ 1250369 h 6858000"/>
              <a:gd name="connsiteX620" fmla="*/ 323180 w 7467600"/>
              <a:gd name="connsiteY620" fmla="*/ 1435283 h 6858000"/>
              <a:gd name="connsiteX621" fmla="*/ 349381 w 7467600"/>
              <a:gd name="connsiteY621" fmla="*/ 1875041 h 6858000"/>
              <a:gd name="connsiteX622" fmla="*/ 374363 w 7467600"/>
              <a:gd name="connsiteY622" fmla="*/ 1506494 h 6858000"/>
              <a:gd name="connsiteX623" fmla="*/ 302168 w 7467600"/>
              <a:gd name="connsiteY623" fmla="*/ 1274495 h 6858000"/>
              <a:gd name="connsiteX624" fmla="*/ 291466 w 7467600"/>
              <a:gd name="connsiteY624" fmla="*/ 1250369 h 6858000"/>
              <a:gd name="connsiteX625" fmla="*/ 678222 w 7467600"/>
              <a:gd name="connsiteY625" fmla="*/ 1248670 h 6858000"/>
              <a:gd name="connsiteX626" fmla="*/ 775536 w 7467600"/>
              <a:gd name="connsiteY626" fmla="*/ 1388015 h 6858000"/>
              <a:gd name="connsiteX627" fmla="*/ 894529 w 7467600"/>
              <a:gd name="connsiteY627" fmla="*/ 1567739 h 6858000"/>
              <a:gd name="connsiteX628" fmla="*/ 948000 w 7467600"/>
              <a:gd name="connsiteY628" fmla="*/ 1663088 h 6858000"/>
              <a:gd name="connsiteX629" fmla="*/ 1006812 w 7467600"/>
              <a:gd name="connsiteY629" fmla="*/ 1767683 h 6858000"/>
              <a:gd name="connsiteX630" fmla="*/ 1149133 w 7467600"/>
              <a:gd name="connsiteY630" fmla="*/ 1971513 h 6858000"/>
              <a:gd name="connsiteX631" fmla="*/ 1333952 w 7467600"/>
              <a:gd name="connsiteY631" fmla="*/ 2251620 h 6858000"/>
              <a:gd name="connsiteX632" fmla="*/ 1337329 w 7467600"/>
              <a:gd name="connsiteY632" fmla="*/ 2258350 h 6858000"/>
              <a:gd name="connsiteX633" fmla="*/ 1014726 w 7467600"/>
              <a:gd name="connsiteY633" fmla="*/ 1615556 h 6858000"/>
              <a:gd name="connsiteX634" fmla="*/ 678222 w 7467600"/>
              <a:gd name="connsiteY634" fmla="*/ 1248670 h 6858000"/>
              <a:gd name="connsiteX635" fmla="*/ 6691602 w 7467600"/>
              <a:gd name="connsiteY635" fmla="*/ 1140573 h 6858000"/>
              <a:gd name="connsiteX636" fmla="*/ 6571100 w 7467600"/>
              <a:gd name="connsiteY636" fmla="*/ 1183662 h 6858000"/>
              <a:gd name="connsiteX637" fmla="*/ 6241687 w 7467600"/>
              <a:gd name="connsiteY637" fmla="*/ 1257600 h 6858000"/>
              <a:gd name="connsiteX638" fmla="*/ 5693009 w 7467600"/>
              <a:gd name="connsiteY638" fmla="*/ 1478256 h 6858000"/>
              <a:gd name="connsiteX639" fmla="*/ 6548420 w 7467600"/>
              <a:gd name="connsiteY639" fmla="*/ 1214599 h 6858000"/>
              <a:gd name="connsiteX640" fmla="*/ 6605473 w 7467600"/>
              <a:gd name="connsiteY640" fmla="*/ 1184686 h 6858000"/>
              <a:gd name="connsiteX641" fmla="*/ 6691602 w 7467600"/>
              <a:gd name="connsiteY641" fmla="*/ 1140573 h 6858000"/>
              <a:gd name="connsiteX642" fmla="*/ 4002475 w 7467600"/>
              <a:gd name="connsiteY642" fmla="*/ 1037802 h 6858000"/>
              <a:gd name="connsiteX643" fmla="*/ 4000324 w 7467600"/>
              <a:gd name="connsiteY643" fmla="*/ 1039362 h 6858000"/>
              <a:gd name="connsiteX644" fmla="*/ 4002862 w 7467600"/>
              <a:gd name="connsiteY644" fmla="*/ 1042866 h 6858000"/>
              <a:gd name="connsiteX645" fmla="*/ 4002475 w 7467600"/>
              <a:gd name="connsiteY645" fmla="*/ 1037802 h 6858000"/>
              <a:gd name="connsiteX646" fmla="*/ 506322 w 7467600"/>
              <a:gd name="connsiteY646" fmla="*/ 1020997 h 6858000"/>
              <a:gd name="connsiteX647" fmla="*/ 533068 w 7467600"/>
              <a:gd name="connsiteY647" fmla="*/ 1029409 h 6858000"/>
              <a:gd name="connsiteX648" fmla="*/ 1232525 w 7467600"/>
              <a:gd name="connsiteY648" fmla="*/ 1804675 h 6858000"/>
              <a:gd name="connsiteX649" fmla="*/ 1388858 w 7467600"/>
              <a:gd name="connsiteY649" fmla="*/ 2368011 h 6858000"/>
              <a:gd name="connsiteX650" fmla="*/ 1384098 w 7467600"/>
              <a:gd name="connsiteY650" fmla="*/ 2378125 h 6858000"/>
              <a:gd name="connsiteX651" fmla="*/ 1425393 w 7467600"/>
              <a:gd name="connsiteY651" fmla="*/ 2589124 h 6858000"/>
              <a:gd name="connsiteX652" fmla="*/ 1424001 w 7467600"/>
              <a:gd name="connsiteY652" fmla="*/ 2597541 h 6858000"/>
              <a:gd name="connsiteX653" fmla="*/ 2152729 w 7467600"/>
              <a:gd name="connsiteY653" fmla="*/ 2864487 h 6858000"/>
              <a:gd name="connsiteX654" fmla="*/ 2020609 w 7467600"/>
              <a:gd name="connsiteY654" fmla="*/ 2539671 h 6858000"/>
              <a:gd name="connsiteX655" fmla="*/ 2018920 w 7467600"/>
              <a:gd name="connsiteY655" fmla="*/ 2536309 h 6858000"/>
              <a:gd name="connsiteX656" fmla="*/ 1342441 w 7467600"/>
              <a:gd name="connsiteY656" fmla="*/ 1173017 h 6858000"/>
              <a:gd name="connsiteX657" fmla="*/ 1367925 w 7467600"/>
              <a:gd name="connsiteY657" fmla="*/ 1135648 h 6858000"/>
              <a:gd name="connsiteX658" fmla="*/ 1771401 w 7467600"/>
              <a:gd name="connsiteY658" fmla="*/ 1806673 h 6858000"/>
              <a:gd name="connsiteX659" fmla="*/ 1972385 w 7467600"/>
              <a:gd name="connsiteY659" fmla="*/ 2198735 h 6858000"/>
              <a:gd name="connsiteX660" fmla="*/ 2040892 w 7467600"/>
              <a:gd name="connsiteY660" fmla="*/ 2405205 h 6858000"/>
              <a:gd name="connsiteX661" fmla="*/ 2131689 w 7467600"/>
              <a:gd name="connsiteY661" fmla="*/ 1936926 h 6858000"/>
              <a:gd name="connsiteX662" fmla="*/ 2454820 w 7467600"/>
              <a:gd name="connsiteY662" fmla="*/ 1248808 h 6858000"/>
              <a:gd name="connsiteX663" fmla="*/ 2492512 w 7467600"/>
              <a:gd name="connsiteY663" fmla="*/ 1302920 h 6858000"/>
              <a:gd name="connsiteX664" fmla="*/ 2081216 w 7467600"/>
              <a:gd name="connsiteY664" fmla="*/ 2527513 h 6858000"/>
              <a:gd name="connsiteX665" fmla="*/ 2081211 w 7467600"/>
              <a:gd name="connsiteY665" fmla="*/ 2528916 h 6858000"/>
              <a:gd name="connsiteX666" fmla="*/ 2199067 w 7467600"/>
              <a:gd name="connsiteY666" fmla="*/ 2884061 h 6858000"/>
              <a:gd name="connsiteX667" fmla="*/ 3192586 w 7467600"/>
              <a:gd name="connsiteY667" fmla="*/ 3411496 h 6858000"/>
              <a:gd name="connsiteX668" fmla="*/ 3182620 w 7467600"/>
              <a:gd name="connsiteY668" fmla="*/ 3483279 h 6858000"/>
              <a:gd name="connsiteX669" fmla="*/ 2435119 w 7467600"/>
              <a:gd name="connsiteY669" fmla="*/ 3080173 h 6858000"/>
              <a:gd name="connsiteX670" fmla="*/ 2410152 w 7467600"/>
              <a:gd name="connsiteY670" fmla="*/ 3063751 h 6858000"/>
              <a:gd name="connsiteX671" fmla="*/ 2408099 w 7467600"/>
              <a:gd name="connsiteY671" fmla="*/ 3064403 h 6858000"/>
              <a:gd name="connsiteX672" fmla="*/ 2407218 w 7467600"/>
              <a:gd name="connsiteY672" fmla="*/ 3070324 h 6858000"/>
              <a:gd name="connsiteX673" fmla="*/ 2380138 w 7467600"/>
              <a:gd name="connsiteY673" fmla="*/ 3099341 h 6858000"/>
              <a:gd name="connsiteX674" fmla="*/ 1765923 w 7467600"/>
              <a:gd name="connsiteY674" fmla="*/ 3581043 h 6858000"/>
              <a:gd name="connsiteX675" fmla="*/ 1702258 w 7467600"/>
              <a:gd name="connsiteY675" fmla="*/ 3612286 h 6858000"/>
              <a:gd name="connsiteX676" fmla="*/ 1538370 w 7467600"/>
              <a:gd name="connsiteY676" fmla="*/ 3811804 h 6858000"/>
              <a:gd name="connsiteX677" fmla="*/ 542867 w 7467600"/>
              <a:gd name="connsiteY677" fmla="*/ 4944092 h 6858000"/>
              <a:gd name="connsiteX678" fmla="*/ 515800 w 7467600"/>
              <a:gd name="connsiteY678" fmla="*/ 4862180 h 6858000"/>
              <a:gd name="connsiteX679" fmla="*/ 909145 w 7467600"/>
              <a:gd name="connsiteY679" fmla="*/ 4199225 h 6858000"/>
              <a:gd name="connsiteX680" fmla="*/ 1214067 w 7467600"/>
              <a:gd name="connsiteY680" fmla="*/ 3908561 h 6858000"/>
              <a:gd name="connsiteX681" fmla="*/ 640967 w 7467600"/>
              <a:gd name="connsiteY681" fmla="*/ 4105601 h 6858000"/>
              <a:gd name="connsiteX682" fmla="*/ 112563 w 7467600"/>
              <a:gd name="connsiteY682" fmla="*/ 4396952 h 6858000"/>
              <a:gd name="connsiteX683" fmla="*/ 0 w 7467600"/>
              <a:gd name="connsiteY683" fmla="*/ 4466006 h 6858000"/>
              <a:gd name="connsiteX684" fmla="*/ 0 w 7467600"/>
              <a:gd name="connsiteY684" fmla="*/ 4233763 h 6858000"/>
              <a:gd name="connsiteX685" fmla="*/ 36881 w 7467600"/>
              <a:gd name="connsiteY685" fmla="*/ 4200118 h 6858000"/>
              <a:gd name="connsiteX686" fmla="*/ 910534 w 7467600"/>
              <a:gd name="connsiteY686" fmla="*/ 3629753 h 6858000"/>
              <a:gd name="connsiteX687" fmla="*/ 1578717 w 7467600"/>
              <a:gd name="connsiteY687" fmla="*/ 3575982 h 6858000"/>
              <a:gd name="connsiteX688" fmla="*/ 2338780 w 7467600"/>
              <a:gd name="connsiteY688" fmla="*/ 3033725 h 6858000"/>
              <a:gd name="connsiteX689" fmla="*/ 1807991 w 7467600"/>
              <a:gd name="connsiteY689" fmla="*/ 2807184 h 6858000"/>
              <a:gd name="connsiteX690" fmla="*/ 1416358 w 7467600"/>
              <a:gd name="connsiteY690" fmla="*/ 3112571 h 6858000"/>
              <a:gd name="connsiteX691" fmla="*/ 939066 w 7467600"/>
              <a:gd name="connsiteY691" fmla="*/ 3378798 h 6858000"/>
              <a:gd name="connsiteX692" fmla="*/ 115099 w 7467600"/>
              <a:gd name="connsiteY692" fmla="*/ 3607650 h 6858000"/>
              <a:gd name="connsiteX693" fmla="*/ 97284 w 7467600"/>
              <a:gd name="connsiteY693" fmla="*/ 3520393 h 6858000"/>
              <a:gd name="connsiteX694" fmla="*/ 922050 w 7467600"/>
              <a:gd name="connsiteY694" fmla="*/ 3074867 h 6858000"/>
              <a:gd name="connsiteX695" fmla="*/ 1405265 w 7467600"/>
              <a:gd name="connsiteY695" fmla="*/ 3016319 h 6858000"/>
              <a:gd name="connsiteX696" fmla="*/ 1407512 w 7467600"/>
              <a:gd name="connsiteY696" fmla="*/ 3018001 h 6858000"/>
              <a:gd name="connsiteX697" fmla="*/ 1726266 w 7467600"/>
              <a:gd name="connsiteY697" fmla="*/ 2777274 h 6858000"/>
              <a:gd name="connsiteX698" fmla="*/ 625390 w 7467600"/>
              <a:gd name="connsiteY698" fmla="*/ 2514541 h 6858000"/>
              <a:gd name="connsiteX699" fmla="*/ 619799 w 7467600"/>
              <a:gd name="connsiteY699" fmla="*/ 2527180 h 6858000"/>
              <a:gd name="connsiteX700" fmla="*/ 310030 w 7467600"/>
              <a:gd name="connsiteY700" fmla="*/ 2771818 h 6858000"/>
              <a:gd name="connsiteX701" fmla="*/ 173877 w 7467600"/>
              <a:gd name="connsiteY701" fmla="*/ 2937056 h 6858000"/>
              <a:gd name="connsiteX702" fmla="*/ 77889 w 7467600"/>
              <a:gd name="connsiteY702" fmla="*/ 3138440 h 6858000"/>
              <a:gd name="connsiteX703" fmla="*/ 0 w 7467600"/>
              <a:gd name="connsiteY703" fmla="*/ 3271395 h 6858000"/>
              <a:gd name="connsiteX704" fmla="*/ 0 w 7467600"/>
              <a:gd name="connsiteY704" fmla="*/ 3153002 h 6858000"/>
              <a:gd name="connsiteX705" fmla="*/ 2386 w 7467600"/>
              <a:gd name="connsiteY705" fmla="*/ 3149203 h 6858000"/>
              <a:gd name="connsiteX706" fmla="*/ 89753 w 7467600"/>
              <a:gd name="connsiteY706" fmla="*/ 2987702 h 6858000"/>
              <a:gd name="connsiteX707" fmla="*/ 76869 w 7467600"/>
              <a:gd name="connsiteY707" fmla="*/ 3005404 h 6858000"/>
              <a:gd name="connsiteX708" fmla="*/ 32049 w 7467600"/>
              <a:gd name="connsiteY708" fmla="*/ 3065814 h 6858000"/>
              <a:gd name="connsiteX709" fmla="*/ 0 w 7467600"/>
              <a:gd name="connsiteY709" fmla="*/ 3108744 h 6858000"/>
              <a:gd name="connsiteX710" fmla="*/ 0 w 7467600"/>
              <a:gd name="connsiteY710" fmla="*/ 3058059 h 6858000"/>
              <a:gd name="connsiteX711" fmla="*/ 7610 w 7467600"/>
              <a:gd name="connsiteY711" fmla="*/ 3047889 h 6858000"/>
              <a:gd name="connsiteX712" fmla="*/ 52419 w 7467600"/>
              <a:gd name="connsiteY712" fmla="*/ 2987479 h 6858000"/>
              <a:gd name="connsiteX713" fmla="*/ 59142 w 7467600"/>
              <a:gd name="connsiteY713" fmla="*/ 2978488 h 6858000"/>
              <a:gd name="connsiteX714" fmla="*/ 0 w 7467600"/>
              <a:gd name="connsiteY714" fmla="*/ 3015334 h 6858000"/>
              <a:gd name="connsiteX715" fmla="*/ 0 w 7467600"/>
              <a:gd name="connsiteY715" fmla="*/ 2914286 h 6858000"/>
              <a:gd name="connsiteX716" fmla="*/ 36383 w 7467600"/>
              <a:gd name="connsiteY716" fmla="*/ 2901128 h 6858000"/>
              <a:gd name="connsiteX717" fmla="*/ 156329 w 7467600"/>
              <a:gd name="connsiteY717" fmla="*/ 2840533 h 6858000"/>
              <a:gd name="connsiteX718" fmla="*/ 358355 w 7467600"/>
              <a:gd name="connsiteY718" fmla="*/ 2620471 h 6858000"/>
              <a:gd name="connsiteX719" fmla="*/ 510577 w 7467600"/>
              <a:gd name="connsiteY719" fmla="*/ 2501244 h 6858000"/>
              <a:gd name="connsiteX720" fmla="*/ 211967 w 7467600"/>
              <a:gd name="connsiteY720" fmla="*/ 2479171 h 6858000"/>
              <a:gd name="connsiteX721" fmla="*/ 0 w 7467600"/>
              <a:gd name="connsiteY721" fmla="*/ 2476398 h 6858000"/>
              <a:gd name="connsiteX722" fmla="*/ 0 w 7467600"/>
              <a:gd name="connsiteY722" fmla="*/ 2389189 h 6858000"/>
              <a:gd name="connsiteX723" fmla="*/ 103062 w 7467600"/>
              <a:gd name="connsiteY723" fmla="*/ 2389518 h 6858000"/>
              <a:gd name="connsiteX724" fmla="*/ 510734 w 7467600"/>
              <a:gd name="connsiteY724" fmla="*/ 2416201 h 6858000"/>
              <a:gd name="connsiteX725" fmla="*/ 279257 w 7467600"/>
              <a:gd name="connsiteY725" fmla="*/ 2092102 h 6858000"/>
              <a:gd name="connsiteX726" fmla="*/ 65265 w 7467600"/>
              <a:gd name="connsiteY726" fmla="*/ 2006049 h 6858000"/>
              <a:gd name="connsiteX727" fmla="*/ 0 w 7467600"/>
              <a:gd name="connsiteY727" fmla="*/ 1982532 h 6858000"/>
              <a:gd name="connsiteX728" fmla="*/ 0 w 7467600"/>
              <a:gd name="connsiteY728" fmla="*/ 1912789 h 6858000"/>
              <a:gd name="connsiteX729" fmla="*/ 97460 w 7467600"/>
              <a:gd name="connsiteY729" fmla="*/ 1953725 h 6858000"/>
              <a:gd name="connsiteX730" fmla="*/ 221272 w 7467600"/>
              <a:gd name="connsiteY730" fmla="*/ 1980766 h 6858000"/>
              <a:gd name="connsiteX731" fmla="*/ 116765 w 7467600"/>
              <a:gd name="connsiteY731" fmla="*/ 1911033 h 6858000"/>
              <a:gd name="connsiteX732" fmla="*/ 16405 w 7467600"/>
              <a:gd name="connsiteY732" fmla="*/ 1803412 h 6858000"/>
              <a:gd name="connsiteX733" fmla="*/ 0 w 7467600"/>
              <a:gd name="connsiteY733" fmla="*/ 1784777 h 6858000"/>
              <a:gd name="connsiteX734" fmla="*/ 0 w 7467600"/>
              <a:gd name="connsiteY734" fmla="*/ 1740082 h 6858000"/>
              <a:gd name="connsiteX735" fmla="*/ 39394 w 7467600"/>
              <a:gd name="connsiteY735" fmla="*/ 1784856 h 6858000"/>
              <a:gd name="connsiteX736" fmla="*/ 135813 w 7467600"/>
              <a:gd name="connsiteY736" fmla="*/ 1888838 h 6858000"/>
              <a:gd name="connsiteX737" fmla="*/ 242575 w 7467600"/>
              <a:gd name="connsiteY737" fmla="*/ 1958841 h 6858000"/>
              <a:gd name="connsiteX738" fmla="*/ 82197 w 7467600"/>
              <a:gd name="connsiteY738" fmla="*/ 1754826 h 6858000"/>
              <a:gd name="connsiteX739" fmla="*/ 0 w 7467600"/>
              <a:gd name="connsiteY739" fmla="*/ 1679650 h 6858000"/>
              <a:gd name="connsiteX740" fmla="*/ 0 w 7467600"/>
              <a:gd name="connsiteY740" fmla="*/ 1602463 h 6858000"/>
              <a:gd name="connsiteX741" fmla="*/ 84689 w 7467600"/>
              <a:gd name="connsiteY741" fmla="*/ 1677442 h 6858000"/>
              <a:gd name="connsiteX742" fmla="*/ 298437 w 7467600"/>
              <a:gd name="connsiteY742" fmla="*/ 1968019 h 6858000"/>
              <a:gd name="connsiteX743" fmla="*/ 227269 w 7467600"/>
              <a:gd name="connsiteY743" fmla="*/ 1114064 h 6858000"/>
              <a:gd name="connsiteX744" fmla="*/ 248003 w 7467600"/>
              <a:gd name="connsiteY744" fmla="*/ 1089613 h 6858000"/>
              <a:gd name="connsiteX745" fmla="*/ 427020 w 7467600"/>
              <a:gd name="connsiteY745" fmla="*/ 1619803 h 6858000"/>
              <a:gd name="connsiteX746" fmla="*/ 340345 w 7467600"/>
              <a:gd name="connsiteY746" fmla="*/ 2027739 h 6858000"/>
              <a:gd name="connsiteX747" fmla="*/ 360865 w 7467600"/>
              <a:gd name="connsiteY747" fmla="*/ 2044827 h 6858000"/>
              <a:gd name="connsiteX748" fmla="*/ 560414 w 7467600"/>
              <a:gd name="connsiteY748" fmla="*/ 2421457 h 6858000"/>
              <a:gd name="connsiteX749" fmla="*/ 1359703 w 7467600"/>
              <a:gd name="connsiteY749" fmla="*/ 2578554 h 6858000"/>
              <a:gd name="connsiteX750" fmla="*/ 1359422 w 7467600"/>
              <a:gd name="connsiteY750" fmla="*/ 2577994 h 6858000"/>
              <a:gd name="connsiteX751" fmla="*/ 828701 w 7467600"/>
              <a:gd name="connsiteY751" fmla="*/ 1839520 h 6858000"/>
              <a:gd name="connsiteX752" fmla="*/ 494427 w 7467600"/>
              <a:gd name="connsiteY752" fmla="*/ 1092333 h 6858000"/>
              <a:gd name="connsiteX753" fmla="*/ 506322 w 7467600"/>
              <a:gd name="connsiteY753" fmla="*/ 1020997 h 6858000"/>
              <a:gd name="connsiteX754" fmla="*/ 4570198 w 7467600"/>
              <a:gd name="connsiteY754" fmla="*/ 978081 h 6858000"/>
              <a:gd name="connsiteX755" fmla="*/ 4523691 w 7467600"/>
              <a:gd name="connsiteY755" fmla="*/ 1127776 h 6858000"/>
              <a:gd name="connsiteX756" fmla="*/ 4509875 w 7467600"/>
              <a:gd name="connsiteY756" fmla="*/ 1167552 h 6858000"/>
              <a:gd name="connsiteX757" fmla="*/ 4478168 w 7467600"/>
              <a:gd name="connsiteY757" fmla="*/ 1260735 h 6858000"/>
              <a:gd name="connsiteX758" fmla="*/ 4409309 w 7467600"/>
              <a:gd name="connsiteY758" fmla="*/ 1666996 h 6858000"/>
              <a:gd name="connsiteX759" fmla="*/ 4370031 w 7467600"/>
              <a:gd name="connsiteY759" fmla="*/ 1955666 h 6858000"/>
              <a:gd name="connsiteX760" fmla="*/ 4570198 w 7467600"/>
              <a:gd name="connsiteY760" fmla="*/ 978081 h 6858000"/>
              <a:gd name="connsiteX761" fmla="*/ 4557898 w 7467600"/>
              <a:gd name="connsiteY761" fmla="*/ 900011 h 6858000"/>
              <a:gd name="connsiteX762" fmla="*/ 4344840 w 7467600"/>
              <a:gd name="connsiteY762" fmla="*/ 1922038 h 6858000"/>
              <a:gd name="connsiteX763" fmla="*/ 4378710 w 7467600"/>
              <a:gd name="connsiteY763" fmla="*/ 1665516 h 6858000"/>
              <a:gd name="connsiteX764" fmla="*/ 4448798 w 7467600"/>
              <a:gd name="connsiteY764" fmla="*/ 1253024 h 6858000"/>
              <a:gd name="connsiteX765" fmla="*/ 4480315 w 7467600"/>
              <a:gd name="connsiteY765" fmla="*/ 1158454 h 6858000"/>
              <a:gd name="connsiteX766" fmla="*/ 4494133 w 7467600"/>
              <a:gd name="connsiteY766" fmla="*/ 1118676 h 6858000"/>
              <a:gd name="connsiteX767" fmla="*/ 4557898 w 7467600"/>
              <a:gd name="connsiteY767" fmla="*/ 900011 h 6858000"/>
              <a:gd name="connsiteX768" fmla="*/ 5870151 w 7467600"/>
              <a:gd name="connsiteY768" fmla="*/ 898890 h 6858000"/>
              <a:gd name="connsiteX769" fmla="*/ 5861335 w 7467600"/>
              <a:gd name="connsiteY769" fmla="*/ 899177 h 6858000"/>
              <a:gd name="connsiteX770" fmla="*/ 5843702 w 7467600"/>
              <a:gd name="connsiteY770" fmla="*/ 899748 h 6858000"/>
              <a:gd name="connsiteX771" fmla="*/ 5651107 w 7467600"/>
              <a:gd name="connsiteY771" fmla="*/ 920306 h 6858000"/>
              <a:gd name="connsiteX772" fmla="*/ 5459407 w 7467600"/>
              <a:gd name="connsiteY772" fmla="*/ 940975 h 6858000"/>
              <a:gd name="connsiteX773" fmla="*/ 5374846 w 7467600"/>
              <a:gd name="connsiteY773" fmla="*/ 941988 h 6858000"/>
              <a:gd name="connsiteX774" fmla="*/ 5256105 w 7467600"/>
              <a:gd name="connsiteY774" fmla="*/ 945632 h 6858000"/>
              <a:gd name="connsiteX775" fmla="*/ 5107071 w 7467600"/>
              <a:gd name="connsiteY775" fmla="*/ 969720 h 6858000"/>
              <a:gd name="connsiteX776" fmla="*/ 4998681 w 7467600"/>
              <a:gd name="connsiteY776" fmla="*/ 988771 h 6858000"/>
              <a:gd name="connsiteX777" fmla="*/ 5870151 w 7467600"/>
              <a:gd name="connsiteY777" fmla="*/ 898890 h 6858000"/>
              <a:gd name="connsiteX778" fmla="*/ 5504425 w 7467600"/>
              <a:gd name="connsiteY778" fmla="*/ 848067 h 6858000"/>
              <a:gd name="connsiteX779" fmla="*/ 4968849 w 7467600"/>
              <a:gd name="connsiteY779" fmla="*/ 962318 h 6858000"/>
              <a:gd name="connsiteX780" fmla="*/ 5104039 w 7467600"/>
              <a:gd name="connsiteY780" fmla="*/ 940634 h 6858000"/>
              <a:gd name="connsiteX781" fmla="*/ 5256311 w 7467600"/>
              <a:gd name="connsiteY781" fmla="*/ 916490 h 6858000"/>
              <a:gd name="connsiteX782" fmla="*/ 5377381 w 7467600"/>
              <a:gd name="connsiteY782" fmla="*/ 912671 h 6858000"/>
              <a:gd name="connsiteX783" fmla="*/ 5460148 w 7467600"/>
              <a:gd name="connsiteY783" fmla="*/ 911442 h 6858000"/>
              <a:gd name="connsiteX784" fmla="*/ 5648971 w 7467600"/>
              <a:gd name="connsiteY784" fmla="*/ 891331 h 6858000"/>
              <a:gd name="connsiteX785" fmla="*/ 5844807 w 7467600"/>
              <a:gd name="connsiteY785" fmla="*/ 870718 h 6858000"/>
              <a:gd name="connsiteX786" fmla="*/ 5862975 w 7467600"/>
              <a:gd name="connsiteY786" fmla="*/ 869756 h 6858000"/>
              <a:gd name="connsiteX787" fmla="*/ 5920887 w 7467600"/>
              <a:gd name="connsiteY787" fmla="*/ 865929 h 6858000"/>
              <a:gd name="connsiteX788" fmla="*/ 5504425 w 7467600"/>
              <a:gd name="connsiteY788" fmla="*/ 848067 h 6858000"/>
              <a:gd name="connsiteX789" fmla="*/ 3607114 w 7467600"/>
              <a:gd name="connsiteY789" fmla="*/ 467441 h 6858000"/>
              <a:gd name="connsiteX790" fmla="*/ 3296242 w 7467600"/>
              <a:gd name="connsiteY790" fmla="*/ 807991 h 6858000"/>
              <a:gd name="connsiteX791" fmla="*/ 3174674 w 7467600"/>
              <a:gd name="connsiteY791" fmla="*/ 919759 h 6858000"/>
              <a:gd name="connsiteX792" fmla="*/ 3042978 w 7467600"/>
              <a:gd name="connsiteY792" fmla="*/ 1054894 h 6858000"/>
              <a:gd name="connsiteX793" fmla="*/ 2968914 w 7467600"/>
              <a:gd name="connsiteY793" fmla="*/ 1133756 h 6858000"/>
              <a:gd name="connsiteX794" fmla="*/ 3103823 w 7467600"/>
              <a:gd name="connsiteY794" fmla="*/ 1026814 h 6858000"/>
              <a:gd name="connsiteX795" fmla="*/ 3607114 w 7467600"/>
              <a:gd name="connsiteY795" fmla="*/ 467441 h 6858000"/>
              <a:gd name="connsiteX796" fmla="*/ 3744487 w 7467600"/>
              <a:gd name="connsiteY796" fmla="*/ 383136 h 6858000"/>
              <a:gd name="connsiteX797" fmla="*/ 3970213 w 7467600"/>
              <a:gd name="connsiteY797" fmla="*/ 995559 h 6858000"/>
              <a:gd name="connsiteX798" fmla="*/ 3744487 w 7467600"/>
              <a:gd name="connsiteY798" fmla="*/ 383136 h 6858000"/>
              <a:gd name="connsiteX799" fmla="*/ 3624562 w 7467600"/>
              <a:gd name="connsiteY799" fmla="*/ 367041 h 6858000"/>
              <a:gd name="connsiteX800" fmla="*/ 3489712 w 7467600"/>
              <a:gd name="connsiteY800" fmla="*/ 485386 h 6858000"/>
              <a:gd name="connsiteX801" fmla="*/ 3182994 w 7467600"/>
              <a:gd name="connsiteY801" fmla="*/ 828265 h 6858000"/>
              <a:gd name="connsiteX802" fmla="*/ 2892114 w 7467600"/>
              <a:gd name="connsiteY802" fmla="*/ 1172635 h 6858000"/>
              <a:gd name="connsiteX803" fmla="*/ 3021459 w 7467600"/>
              <a:gd name="connsiteY803" fmla="*/ 1035385 h 6858000"/>
              <a:gd name="connsiteX804" fmla="*/ 3153873 w 7467600"/>
              <a:gd name="connsiteY804" fmla="*/ 898971 h 6858000"/>
              <a:gd name="connsiteX805" fmla="*/ 3276511 w 7467600"/>
              <a:gd name="connsiteY805" fmla="*/ 786423 h 6858000"/>
              <a:gd name="connsiteX806" fmla="*/ 3584154 w 7467600"/>
              <a:gd name="connsiteY806" fmla="*/ 448218 h 6858000"/>
              <a:gd name="connsiteX807" fmla="*/ 3624562 w 7467600"/>
              <a:gd name="connsiteY807" fmla="*/ 367041 h 6858000"/>
              <a:gd name="connsiteX808" fmla="*/ 3766672 w 7467600"/>
              <a:gd name="connsiteY808" fmla="*/ 359429 h 6858000"/>
              <a:gd name="connsiteX809" fmla="*/ 3996338 w 7467600"/>
              <a:gd name="connsiteY809" fmla="*/ 968237 h 6858000"/>
              <a:gd name="connsiteX810" fmla="*/ 3766672 w 7467600"/>
              <a:gd name="connsiteY810" fmla="*/ 359429 h 6858000"/>
              <a:gd name="connsiteX811" fmla="*/ 5805386 w 7467600"/>
              <a:gd name="connsiteY811" fmla="*/ 239240 h 6858000"/>
              <a:gd name="connsiteX812" fmla="*/ 5736947 w 7467600"/>
              <a:gd name="connsiteY812" fmla="*/ 261367 h 6858000"/>
              <a:gd name="connsiteX813" fmla="*/ 5427012 w 7467600"/>
              <a:gd name="connsiteY813" fmla="*/ 311272 h 6858000"/>
              <a:gd name="connsiteX814" fmla="*/ 5147818 w 7467600"/>
              <a:gd name="connsiteY814" fmla="*/ 322112 h 6858000"/>
              <a:gd name="connsiteX815" fmla="*/ 5060854 w 7467600"/>
              <a:gd name="connsiteY815" fmla="*/ 311882 h 6858000"/>
              <a:gd name="connsiteX816" fmla="*/ 4945989 w 7467600"/>
              <a:gd name="connsiteY816" fmla="*/ 300516 h 6858000"/>
              <a:gd name="connsiteX817" fmla="*/ 5410479 w 7467600"/>
              <a:gd name="connsiteY817" fmla="*/ 348434 h 6858000"/>
              <a:gd name="connsiteX818" fmla="*/ 5805386 w 7467600"/>
              <a:gd name="connsiteY818" fmla="*/ 239240 h 6858000"/>
              <a:gd name="connsiteX819" fmla="*/ 5905192 w 7467600"/>
              <a:gd name="connsiteY819" fmla="*/ 163079 h 6858000"/>
              <a:gd name="connsiteX820" fmla="*/ 5865655 w 7467600"/>
              <a:gd name="connsiteY820" fmla="*/ 171901 h 6858000"/>
              <a:gd name="connsiteX821" fmla="*/ 5259740 w 7467600"/>
              <a:gd name="connsiteY821" fmla="*/ 257013 h 6858000"/>
              <a:gd name="connsiteX822" fmla="*/ 5208466 w 7467600"/>
              <a:gd name="connsiteY822" fmla="*/ 257550 h 6858000"/>
              <a:gd name="connsiteX823" fmla="*/ 4980204 w 7467600"/>
              <a:gd name="connsiteY823" fmla="*/ 271903 h 6858000"/>
              <a:gd name="connsiteX824" fmla="*/ 5068068 w 7467600"/>
              <a:gd name="connsiteY824" fmla="*/ 282244 h 6858000"/>
              <a:gd name="connsiteX825" fmla="*/ 5153231 w 7467600"/>
              <a:gd name="connsiteY825" fmla="*/ 292240 h 6858000"/>
              <a:gd name="connsiteX826" fmla="*/ 5426491 w 7467600"/>
              <a:gd name="connsiteY826" fmla="*/ 281128 h 6858000"/>
              <a:gd name="connsiteX827" fmla="*/ 5731212 w 7467600"/>
              <a:gd name="connsiteY827" fmla="*/ 231951 h 6858000"/>
              <a:gd name="connsiteX828" fmla="*/ 5905192 w 7467600"/>
              <a:gd name="connsiteY828" fmla="*/ 163079 h 6858000"/>
              <a:gd name="connsiteX829" fmla="*/ 5944437 w 7467600"/>
              <a:gd name="connsiteY829" fmla="*/ 113829 h 6858000"/>
              <a:gd name="connsiteX830" fmla="*/ 5825032 w 7467600"/>
              <a:gd name="connsiteY830" fmla="*/ 146405 h 6858000"/>
              <a:gd name="connsiteX831" fmla="*/ 4955599 w 7467600"/>
              <a:gd name="connsiteY831" fmla="*/ 247008 h 6858000"/>
              <a:gd name="connsiteX832" fmla="*/ 5210104 w 7467600"/>
              <a:gd name="connsiteY832" fmla="*/ 228123 h 6858000"/>
              <a:gd name="connsiteX833" fmla="*/ 5261015 w 7467600"/>
              <a:gd name="connsiteY833" fmla="*/ 227087 h 6858000"/>
              <a:gd name="connsiteX834" fmla="*/ 5861181 w 7467600"/>
              <a:gd name="connsiteY834" fmla="*/ 143093 h 6858000"/>
              <a:gd name="connsiteX835" fmla="*/ 5961252 w 7467600"/>
              <a:gd name="connsiteY835" fmla="*/ 114820 h 6858000"/>
              <a:gd name="connsiteX836" fmla="*/ 5944437 w 7467600"/>
              <a:gd name="connsiteY836" fmla="*/ 113829 h 6858000"/>
              <a:gd name="connsiteX837" fmla="*/ 3882765 w 7467600"/>
              <a:gd name="connsiteY837" fmla="*/ 0 h 6858000"/>
              <a:gd name="connsiteX838" fmla="*/ 3995099 w 7467600"/>
              <a:gd name="connsiteY838" fmla="*/ 0 h 6858000"/>
              <a:gd name="connsiteX839" fmla="*/ 4163818 w 7467600"/>
              <a:gd name="connsiteY839" fmla="*/ 234104 h 6858000"/>
              <a:gd name="connsiteX840" fmla="*/ 4172099 w 7467600"/>
              <a:gd name="connsiteY840" fmla="*/ 234207 h 6858000"/>
              <a:gd name="connsiteX841" fmla="*/ 4784282 w 7467600"/>
              <a:gd name="connsiteY841" fmla="*/ 276561 h 6858000"/>
              <a:gd name="connsiteX842" fmla="*/ 4801687 w 7467600"/>
              <a:gd name="connsiteY842" fmla="*/ 267764 h 6858000"/>
              <a:gd name="connsiteX843" fmla="*/ 6082788 w 7467600"/>
              <a:gd name="connsiteY843" fmla="*/ 64119 h 6858000"/>
              <a:gd name="connsiteX844" fmla="*/ 6099442 w 7467600"/>
              <a:gd name="connsiteY844" fmla="*/ 82568 h 6858000"/>
              <a:gd name="connsiteX845" fmla="*/ 4804137 w 7467600"/>
              <a:gd name="connsiteY845" fmla="*/ 320931 h 6858000"/>
              <a:gd name="connsiteX846" fmla="*/ 4227047 w 7467600"/>
              <a:gd name="connsiteY846" fmla="*/ 313415 h 6858000"/>
              <a:gd name="connsiteX847" fmla="*/ 4346041 w 7467600"/>
              <a:gd name="connsiteY847" fmla="*/ 456086 h 6858000"/>
              <a:gd name="connsiteX848" fmla="*/ 4870967 w 7467600"/>
              <a:gd name="connsiteY848" fmla="*/ 963061 h 6858000"/>
              <a:gd name="connsiteX849" fmla="*/ 4889647 w 7467600"/>
              <a:gd name="connsiteY849" fmla="*/ 957147 h 6858000"/>
              <a:gd name="connsiteX850" fmla="*/ 5422504 w 7467600"/>
              <a:gd name="connsiteY850" fmla="*/ 805191 h 6858000"/>
              <a:gd name="connsiteX851" fmla="*/ 6087656 w 7467600"/>
              <a:gd name="connsiteY851" fmla="*/ 826703 h 6858000"/>
              <a:gd name="connsiteX852" fmla="*/ 6058717 w 7467600"/>
              <a:gd name="connsiteY852" fmla="*/ 865992 h 6858000"/>
              <a:gd name="connsiteX853" fmla="*/ 4974153 w 7467600"/>
              <a:gd name="connsiteY853" fmla="*/ 1045456 h 6858000"/>
              <a:gd name="connsiteX854" fmla="*/ 5627835 w 7467600"/>
              <a:gd name="connsiteY854" fmla="*/ 1472077 h 6858000"/>
              <a:gd name="connsiteX855" fmla="*/ 5629817 w 7467600"/>
              <a:gd name="connsiteY855" fmla="*/ 1471412 h 6858000"/>
              <a:gd name="connsiteX856" fmla="*/ 5634124 w 7467600"/>
              <a:gd name="connsiteY856" fmla="*/ 1470572 h 6858000"/>
              <a:gd name="connsiteX857" fmla="*/ 5755832 w 7467600"/>
              <a:gd name="connsiteY857" fmla="*/ 1383886 h 6858000"/>
              <a:gd name="connsiteX858" fmla="*/ 6014186 w 7467600"/>
              <a:gd name="connsiteY858" fmla="*/ 1279799 h 6858000"/>
              <a:gd name="connsiteX859" fmla="*/ 6901619 w 7467600"/>
              <a:gd name="connsiteY859" fmla="*/ 1047874 h 6858000"/>
              <a:gd name="connsiteX860" fmla="*/ 6931566 w 7467600"/>
              <a:gd name="connsiteY860" fmla="*/ 1062034 h 6858000"/>
              <a:gd name="connsiteX861" fmla="*/ 5790982 w 7467600"/>
              <a:gd name="connsiteY861" fmla="*/ 1561380 h 6858000"/>
              <a:gd name="connsiteX862" fmla="*/ 6188971 w 7467600"/>
              <a:gd name="connsiteY862" fmla="*/ 1755168 h 6858000"/>
              <a:gd name="connsiteX863" fmla="*/ 6202446 w 7467600"/>
              <a:gd name="connsiteY863" fmla="*/ 1752268 h 6858000"/>
              <a:gd name="connsiteX864" fmla="*/ 7179560 w 7467600"/>
              <a:gd name="connsiteY864" fmla="*/ 1467551 h 6858000"/>
              <a:gd name="connsiteX865" fmla="*/ 7158730 w 7467600"/>
              <a:gd name="connsiteY865" fmla="*/ 1507835 h 6858000"/>
              <a:gd name="connsiteX866" fmla="*/ 6326959 w 7467600"/>
              <a:gd name="connsiteY866" fmla="*/ 1817686 h 6858000"/>
              <a:gd name="connsiteX867" fmla="*/ 6537433 w 7467600"/>
              <a:gd name="connsiteY867" fmla="*/ 1907790 h 6858000"/>
              <a:gd name="connsiteX868" fmla="*/ 6550221 w 7467600"/>
              <a:gd name="connsiteY868" fmla="*/ 1910729 h 6858000"/>
              <a:gd name="connsiteX869" fmla="*/ 6964438 w 7467600"/>
              <a:gd name="connsiteY869" fmla="*/ 2209505 h 6858000"/>
              <a:gd name="connsiteX870" fmla="*/ 7367862 w 7467600"/>
              <a:gd name="connsiteY870" fmla="*/ 2806833 h 6858000"/>
              <a:gd name="connsiteX871" fmla="*/ 7364329 w 7467600"/>
              <a:gd name="connsiteY871" fmla="*/ 2826907 h 6858000"/>
              <a:gd name="connsiteX872" fmla="*/ 7290545 w 7467600"/>
              <a:gd name="connsiteY872" fmla="*/ 2850663 h 6858000"/>
              <a:gd name="connsiteX873" fmla="*/ 6472036 w 7467600"/>
              <a:gd name="connsiteY873" fmla="*/ 1959003 h 6858000"/>
              <a:gd name="connsiteX874" fmla="*/ 5792897 w 7467600"/>
              <a:gd name="connsiteY874" fmla="*/ 1647747 h 6858000"/>
              <a:gd name="connsiteX875" fmla="*/ 5842751 w 7467600"/>
              <a:gd name="connsiteY875" fmla="*/ 1816112 h 6858000"/>
              <a:gd name="connsiteX876" fmla="*/ 5847424 w 7467600"/>
              <a:gd name="connsiteY876" fmla="*/ 1815776 h 6858000"/>
              <a:gd name="connsiteX877" fmla="*/ 6399821 w 7467600"/>
              <a:gd name="connsiteY877" fmla="*/ 2344799 h 6858000"/>
              <a:gd name="connsiteX878" fmla="*/ 6323232 w 7467600"/>
              <a:gd name="connsiteY878" fmla="*/ 2389634 h 6858000"/>
              <a:gd name="connsiteX879" fmla="*/ 5942958 w 7467600"/>
              <a:gd name="connsiteY879" fmla="*/ 2077708 h 6858000"/>
              <a:gd name="connsiteX880" fmla="*/ 5921559 w 7467600"/>
              <a:gd name="connsiteY880" fmla="*/ 2378596 h 6858000"/>
              <a:gd name="connsiteX881" fmla="*/ 5817651 w 7467600"/>
              <a:gd name="connsiteY881" fmla="*/ 3023919 h 6858000"/>
              <a:gd name="connsiteX882" fmla="*/ 5729634 w 7467600"/>
              <a:gd name="connsiteY882" fmla="*/ 3051849 h 6858000"/>
              <a:gd name="connsiteX883" fmla="*/ 5611018 w 7467600"/>
              <a:gd name="connsiteY883" fmla="*/ 2316769 h 6858000"/>
              <a:gd name="connsiteX884" fmla="*/ 5687608 w 7467600"/>
              <a:gd name="connsiteY884" fmla="*/ 2039972 h 6858000"/>
              <a:gd name="connsiteX885" fmla="*/ 5657554 w 7467600"/>
              <a:gd name="connsiteY885" fmla="*/ 1576445 h 6858000"/>
              <a:gd name="connsiteX886" fmla="*/ 5150475 w 7467600"/>
              <a:gd name="connsiteY886" fmla="*/ 1274012 h 6858000"/>
              <a:gd name="connsiteX887" fmla="*/ 5349142 w 7467600"/>
              <a:gd name="connsiteY887" fmla="*/ 2204405 h 6858000"/>
              <a:gd name="connsiteX888" fmla="*/ 5262214 w 7467600"/>
              <a:gd name="connsiteY888" fmla="*/ 2233836 h 6858000"/>
              <a:gd name="connsiteX889" fmla="*/ 4981539 w 7467600"/>
              <a:gd name="connsiteY889" fmla="*/ 1542201 h 6858000"/>
              <a:gd name="connsiteX890" fmla="*/ 4958461 w 7467600"/>
              <a:gd name="connsiteY890" fmla="*/ 1136957 h 6858000"/>
              <a:gd name="connsiteX891" fmla="*/ 4655015 w 7467600"/>
              <a:gd name="connsiteY891" fmla="*/ 891426 h 6858000"/>
              <a:gd name="connsiteX892" fmla="*/ 4348002 w 7467600"/>
              <a:gd name="connsiteY892" fmla="*/ 2205895 h 6858000"/>
              <a:gd name="connsiteX893" fmla="*/ 4262250 w 7467600"/>
              <a:gd name="connsiteY893" fmla="*/ 2219972 h 6858000"/>
              <a:gd name="connsiteX894" fmla="*/ 4550611 w 7467600"/>
              <a:gd name="connsiteY894" fmla="*/ 817540 h 6858000"/>
              <a:gd name="connsiteX895" fmla="*/ 4564418 w 7467600"/>
              <a:gd name="connsiteY895" fmla="*/ 808293 h 6858000"/>
              <a:gd name="connsiteX896" fmla="*/ 4266388 w 7467600"/>
              <a:gd name="connsiteY896" fmla="*/ 500083 h 6858000"/>
              <a:gd name="connsiteX897" fmla="*/ 4032842 w 7467600"/>
              <a:gd name="connsiteY897" fmla="*/ 211809 h 6858000"/>
              <a:gd name="connsiteX898" fmla="*/ 3882765 w 7467600"/>
              <a:gd name="connsiteY898" fmla="*/ 0 h 6858000"/>
              <a:gd name="connsiteX899" fmla="*/ 3721337 w 7467600"/>
              <a:gd name="connsiteY899" fmla="*/ 0 h 6858000"/>
              <a:gd name="connsiteX900" fmla="*/ 3797544 w 7467600"/>
              <a:gd name="connsiteY900" fmla="*/ 0 h 6858000"/>
              <a:gd name="connsiteX901" fmla="*/ 3775734 w 7467600"/>
              <a:gd name="connsiteY901" fmla="*/ 95131 h 6858000"/>
              <a:gd name="connsiteX902" fmla="*/ 3724807 w 7467600"/>
              <a:gd name="connsiteY902" fmla="*/ 272257 h 6858000"/>
              <a:gd name="connsiteX903" fmla="*/ 3726844 w 7467600"/>
              <a:gd name="connsiteY903" fmla="*/ 282988 h 6858000"/>
              <a:gd name="connsiteX904" fmla="*/ 3742664 w 7467600"/>
              <a:gd name="connsiteY904" fmla="*/ 279918 h 6858000"/>
              <a:gd name="connsiteX905" fmla="*/ 4103910 w 7467600"/>
              <a:gd name="connsiteY905" fmla="*/ 1161917 h 6858000"/>
              <a:gd name="connsiteX906" fmla="*/ 4020269 w 7467600"/>
              <a:gd name="connsiteY906" fmla="*/ 1200406 h 6858000"/>
              <a:gd name="connsiteX907" fmla="*/ 3674882 w 7467600"/>
              <a:gd name="connsiteY907" fmla="*/ 488524 h 6858000"/>
              <a:gd name="connsiteX908" fmla="*/ 3132682 w 7467600"/>
              <a:gd name="connsiteY908" fmla="*/ 1072284 h 6858000"/>
              <a:gd name="connsiteX909" fmla="*/ 2716346 w 7467600"/>
              <a:gd name="connsiteY909" fmla="*/ 1276376 h 6858000"/>
              <a:gd name="connsiteX910" fmla="*/ 2716772 w 7467600"/>
              <a:gd name="connsiteY910" fmla="*/ 1255462 h 6858000"/>
              <a:gd name="connsiteX911" fmla="*/ 3471096 w 7467600"/>
              <a:gd name="connsiteY911" fmla="*/ 437072 h 6858000"/>
              <a:gd name="connsiteX912" fmla="*/ 3639057 w 7467600"/>
              <a:gd name="connsiteY912" fmla="*/ 286334 h 6858000"/>
              <a:gd name="connsiteX913" fmla="*/ 3640309 w 7467600"/>
              <a:gd name="connsiteY913" fmla="*/ 284664 h 6858000"/>
              <a:gd name="connsiteX914" fmla="*/ 3646022 w 7467600"/>
              <a:gd name="connsiteY914" fmla="*/ 276711 h 6858000"/>
              <a:gd name="connsiteX915" fmla="*/ 3707943 w 7467600"/>
              <a:gd name="connsiteY915" fmla="*/ 65958 h 6858000"/>
              <a:gd name="connsiteX916" fmla="*/ 3721337 w 7467600"/>
              <a:gd name="connsiteY916" fmla="*/ 0 h 6858000"/>
              <a:gd name="connsiteX917" fmla="*/ 2867960 w 7467600"/>
              <a:gd name="connsiteY917" fmla="*/ 0 h 6858000"/>
              <a:gd name="connsiteX918" fmla="*/ 2926351 w 7467600"/>
              <a:gd name="connsiteY918" fmla="*/ 0 h 6858000"/>
              <a:gd name="connsiteX919" fmla="*/ 2902823 w 7467600"/>
              <a:gd name="connsiteY919" fmla="*/ 262929 h 6858000"/>
              <a:gd name="connsiteX920" fmla="*/ 2940663 w 7467600"/>
              <a:gd name="connsiteY920" fmla="*/ 140884 h 6858000"/>
              <a:gd name="connsiteX921" fmla="*/ 2947039 w 7467600"/>
              <a:gd name="connsiteY921" fmla="*/ 122524 h 6858000"/>
              <a:gd name="connsiteX922" fmla="*/ 2984316 w 7467600"/>
              <a:gd name="connsiteY922" fmla="*/ 0 h 6858000"/>
              <a:gd name="connsiteX923" fmla="*/ 3016114 w 7467600"/>
              <a:gd name="connsiteY923" fmla="*/ 0 h 6858000"/>
              <a:gd name="connsiteX924" fmla="*/ 2979949 w 7467600"/>
              <a:gd name="connsiteY924" fmla="*/ 119274 h 6858000"/>
              <a:gd name="connsiteX925" fmla="*/ 3023879 w 7467600"/>
              <a:gd name="connsiteY925" fmla="*/ 0 h 6858000"/>
              <a:gd name="connsiteX926" fmla="*/ 3105400 w 7467600"/>
              <a:gd name="connsiteY926" fmla="*/ 0 h 6858000"/>
              <a:gd name="connsiteX927" fmla="*/ 3094669 w 7467600"/>
              <a:gd name="connsiteY927" fmla="*/ 30308 h 6858000"/>
              <a:gd name="connsiteX928" fmla="*/ 2901945 w 7467600"/>
              <a:gd name="connsiteY928" fmla="*/ 466538 h 6858000"/>
              <a:gd name="connsiteX929" fmla="*/ 2815209 w 7467600"/>
              <a:gd name="connsiteY929" fmla="*/ 497361 h 6858000"/>
              <a:gd name="connsiteX930" fmla="*/ 2844845 w 7467600"/>
              <a:gd name="connsiteY930" fmla="*/ 127638 h 6858000"/>
              <a:gd name="connsiteX931" fmla="*/ 2867960 w 7467600"/>
              <a:gd name="connsiteY931" fmla="*/ 0 h 6858000"/>
              <a:gd name="connsiteX932" fmla="*/ 1057230 w 7467600"/>
              <a:gd name="connsiteY932" fmla="*/ 0 h 6858000"/>
              <a:gd name="connsiteX933" fmla="*/ 1111003 w 7467600"/>
              <a:gd name="connsiteY933" fmla="*/ 0 h 6858000"/>
              <a:gd name="connsiteX934" fmla="*/ 1125553 w 7467600"/>
              <a:gd name="connsiteY934" fmla="*/ 52588 h 6858000"/>
              <a:gd name="connsiteX935" fmla="*/ 1304276 w 7467600"/>
              <a:gd name="connsiteY935" fmla="*/ 476275 h 6858000"/>
              <a:gd name="connsiteX936" fmla="*/ 1492066 w 7467600"/>
              <a:gd name="connsiteY936" fmla="*/ 886333 h 6858000"/>
              <a:gd name="connsiteX937" fmla="*/ 1423698 w 7467600"/>
              <a:gd name="connsiteY937" fmla="*/ 710817 h 6858000"/>
              <a:gd name="connsiteX938" fmla="*/ 1357609 w 7467600"/>
              <a:gd name="connsiteY938" fmla="*/ 532892 h 6858000"/>
              <a:gd name="connsiteX939" fmla="*/ 1309550 w 7467600"/>
              <a:gd name="connsiteY939" fmla="*/ 374031 h 6858000"/>
              <a:gd name="connsiteX940" fmla="*/ 1193673 w 7467600"/>
              <a:gd name="connsiteY940" fmla="*/ 49533 h 6858000"/>
              <a:gd name="connsiteX941" fmla="*/ 1164391 w 7467600"/>
              <a:gd name="connsiteY941" fmla="*/ 0 h 6858000"/>
              <a:gd name="connsiteX942" fmla="*/ 1200666 w 7467600"/>
              <a:gd name="connsiteY942" fmla="*/ 0 h 6858000"/>
              <a:gd name="connsiteX943" fmla="*/ 1223408 w 7467600"/>
              <a:gd name="connsiteY943" fmla="*/ 38996 h 6858000"/>
              <a:gd name="connsiteX944" fmla="*/ 1339635 w 7467600"/>
              <a:gd name="connsiteY944" fmla="*/ 365517 h 6858000"/>
              <a:gd name="connsiteX945" fmla="*/ 1387469 w 7467600"/>
              <a:gd name="connsiteY945" fmla="*/ 523079 h 6858000"/>
              <a:gd name="connsiteX946" fmla="*/ 1452685 w 7467600"/>
              <a:gd name="connsiteY946" fmla="*/ 699806 h 6858000"/>
              <a:gd name="connsiteX947" fmla="*/ 1492092 w 7467600"/>
              <a:gd name="connsiteY947" fmla="*/ 800424 h 6858000"/>
              <a:gd name="connsiteX948" fmla="*/ 1455302 w 7467600"/>
              <a:gd name="connsiteY948" fmla="*/ 632913 h 6858000"/>
              <a:gd name="connsiteX949" fmla="*/ 1222336 w 7467600"/>
              <a:gd name="connsiteY949" fmla="*/ 9480 h 6858000"/>
              <a:gd name="connsiteX950" fmla="*/ 1214634 w 7467600"/>
              <a:gd name="connsiteY950" fmla="*/ 0 h 6858000"/>
              <a:gd name="connsiteX951" fmla="*/ 1289827 w 7467600"/>
              <a:gd name="connsiteY951" fmla="*/ 0 h 6858000"/>
              <a:gd name="connsiteX952" fmla="*/ 1321076 w 7467600"/>
              <a:gd name="connsiteY952" fmla="*/ 59722 h 6858000"/>
              <a:gd name="connsiteX953" fmla="*/ 1512579 w 7467600"/>
              <a:gd name="connsiteY953" fmla="*/ 626441 h 6858000"/>
              <a:gd name="connsiteX954" fmla="*/ 1506076 w 7467600"/>
              <a:gd name="connsiteY954" fmla="*/ 1089289 h 6858000"/>
              <a:gd name="connsiteX955" fmla="*/ 1486346 w 7467600"/>
              <a:gd name="connsiteY955" fmla="*/ 1079919 h 6858000"/>
              <a:gd name="connsiteX956" fmla="*/ 1070511 w 7467600"/>
              <a:gd name="connsiteY956" fmla="*/ 48609 h 6858000"/>
              <a:gd name="connsiteX957" fmla="*/ 1057230 w 7467600"/>
              <a:gd name="connsiteY957" fmla="*/ 0 h 6858000"/>
              <a:gd name="connsiteX958" fmla="*/ 43151 w 7467600"/>
              <a:gd name="connsiteY958" fmla="*/ 0 h 6858000"/>
              <a:gd name="connsiteX959" fmla="*/ 95283 w 7467600"/>
              <a:gd name="connsiteY959" fmla="*/ 0 h 6858000"/>
              <a:gd name="connsiteX960" fmla="*/ 300708 w 7467600"/>
              <a:gd name="connsiteY960" fmla="*/ 154571 h 6858000"/>
              <a:gd name="connsiteX961" fmla="*/ 530414 w 7467600"/>
              <a:gd name="connsiteY961" fmla="*/ 354673 h 6858000"/>
              <a:gd name="connsiteX962" fmla="*/ 333785 w 7467600"/>
              <a:gd name="connsiteY962" fmla="*/ 161564 h 6858000"/>
              <a:gd name="connsiteX963" fmla="*/ 147005 w 7467600"/>
              <a:gd name="connsiteY963" fmla="*/ 0 h 6858000"/>
              <a:gd name="connsiteX964" fmla="*/ 272509 w 7467600"/>
              <a:gd name="connsiteY964" fmla="*/ 0 h 6858000"/>
              <a:gd name="connsiteX965" fmla="*/ 326276 w 7467600"/>
              <a:gd name="connsiteY965" fmla="*/ 45847 h 6858000"/>
              <a:gd name="connsiteX966" fmla="*/ 823759 w 7467600"/>
              <a:gd name="connsiteY966" fmla="*/ 574145 h 6858000"/>
              <a:gd name="connsiteX967" fmla="*/ 811254 w 7467600"/>
              <a:gd name="connsiteY967" fmla="*/ 665546 h 6858000"/>
              <a:gd name="connsiteX968" fmla="*/ 154042 w 7467600"/>
              <a:gd name="connsiteY968" fmla="*/ 261522 h 6858000"/>
              <a:gd name="connsiteX969" fmla="*/ 13550 w 7467600"/>
              <a:gd name="connsiteY969" fmla="*/ 158423 h 6858000"/>
              <a:gd name="connsiteX970" fmla="*/ 0 w 7467600"/>
              <a:gd name="connsiteY970" fmla="*/ 146618 h 6858000"/>
              <a:gd name="connsiteX971" fmla="*/ 0 w 7467600"/>
              <a:gd name="connsiteY971" fmla="*/ 59161 h 6858000"/>
              <a:gd name="connsiteX972" fmla="*/ 45427 w 7467600"/>
              <a:gd name="connsiteY972" fmla="*/ 101078 h 6858000"/>
              <a:gd name="connsiteX973" fmla="*/ 630103 w 7467600"/>
              <a:gd name="connsiteY973" fmla="*/ 485885 h 6858000"/>
              <a:gd name="connsiteX974" fmla="*/ 532040 w 7467600"/>
              <a:gd name="connsiteY974" fmla="*/ 399359 h 6858000"/>
              <a:gd name="connsiteX975" fmla="*/ 517618 w 7467600"/>
              <a:gd name="connsiteY975" fmla="*/ 385726 h 6858000"/>
              <a:gd name="connsiteX976" fmla="*/ 285074 w 7467600"/>
              <a:gd name="connsiteY976" fmla="*/ 182755 h 6858000"/>
              <a:gd name="connsiteX977" fmla="*/ 43151 w 7467600"/>
              <a:gd name="connsiteY977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6844835 w 7467600"/>
              <a:gd name="connsiteY74" fmla="*/ 5424988 h 6858000"/>
              <a:gd name="connsiteX75" fmla="*/ 6879594 w 7467600"/>
              <a:gd name="connsiteY75" fmla="*/ 5424547 h 6858000"/>
              <a:gd name="connsiteX76" fmla="*/ 7379510 w 7467600"/>
              <a:gd name="connsiteY76" fmla="*/ 5755454 h 6858000"/>
              <a:gd name="connsiteX77" fmla="*/ 7467600 w 7467600"/>
              <a:gd name="connsiteY77" fmla="*/ 5845526 h 6858000"/>
              <a:gd name="connsiteX78" fmla="*/ 7467600 w 7467600"/>
              <a:gd name="connsiteY78" fmla="*/ 5925131 h 6858000"/>
              <a:gd name="connsiteX79" fmla="*/ 7271900 w 7467600"/>
              <a:gd name="connsiteY79" fmla="*/ 5734551 h 6858000"/>
              <a:gd name="connsiteX80" fmla="*/ 7015907 w 7467600"/>
              <a:gd name="connsiteY80" fmla="*/ 5541548 h 6858000"/>
              <a:gd name="connsiteX81" fmla="*/ 7259646 w 7467600"/>
              <a:gd name="connsiteY81" fmla="*/ 5765985 h 6858000"/>
              <a:gd name="connsiteX82" fmla="*/ 7467600 w 7467600"/>
              <a:gd name="connsiteY82" fmla="*/ 6012219 h 6858000"/>
              <a:gd name="connsiteX83" fmla="*/ 6946849 w 7467600"/>
              <a:gd name="connsiteY83" fmla="*/ 5523271 h 6858000"/>
              <a:gd name="connsiteX84" fmla="*/ 6946972 w 7467600"/>
              <a:gd name="connsiteY84" fmla="*/ 5526491 h 6858000"/>
              <a:gd name="connsiteX85" fmla="*/ 7105827 w 7467600"/>
              <a:gd name="connsiteY85" fmla="*/ 5718700 h 6858000"/>
              <a:gd name="connsiteX86" fmla="*/ 7356878 w 7467600"/>
              <a:gd name="connsiteY86" fmla="*/ 5981332 h 6858000"/>
              <a:gd name="connsiteX87" fmla="*/ 7467600 w 7467600"/>
              <a:gd name="connsiteY87" fmla="*/ 6117703 h 6858000"/>
              <a:gd name="connsiteX88" fmla="*/ 7467600 w 7467600"/>
              <a:gd name="connsiteY88" fmla="*/ 6163634 h 6858000"/>
              <a:gd name="connsiteX89" fmla="*/ 7403637 w 7467600"/>
              <a:gd name="connsiteY89" fmla="*/ 6083957 h 6858000"/>
              <a:gd name="connsiteX90" fmla="*/ 7254615 w 7467600"/>
              <a:gd name="connsiteY90" fmla="*/ 5911918 h 6858000"/>
              <a:gd name="connsiteX91" fmla="*/ 7312589 w 7467600"/>
              <a:gd name="connsiteY91" fmla="*/ 5982309 h 6858000"/>
              <a:gd name="connsiteX92" fmla="*/ 7448321 w 7467600"/>
              <a:gd name="connsiteY92" fmla="*/ 6190991 h 6858000"/>
              <a:gd name="connsiteX93" fmla="*/ 7467600 w 7467600"/>
              <a:gd name="connsiteY93" fmla="*/ 6221686 h 6858000"/>
              <a:gd name="connsiteX94" fmla="*/ 7467600 w 7467600"/>
              <a:gd name="connsiteY94" fmla="*/ 6334256 h 6858000"/>
              <a:gd name="connsiteX95" fmla="*/ 7454976 w 7467600"/>
              <a:gd name="connsiteY95" fmla="*/ 6318297 h 6858000"/>
              <a:gd name="connsiteX96" fmla="*/ 7042773 w 7467600"/>
              <a:gd name="connsiteY96" fmla="*/ 5734011 h 6858000"/>
              <a:gd name="connsiteX97" fmla="*/ 6844835 w 7467600"/>
              <a:gd name="connsiteY97" fmla="*/ 5424988 h 6858000"/>
              <a:gd name="connsiteX98" fmla="*/ 1456157 w 7467600"/>
              <a:gd name="connsiteY98" fmla="*/ 5371404 h 6858000"/>
              <a:gd name="connsiteX99" fmla="*/ 1244432 w 7467600"/>
              <a:gd name="connsiteY99" fmla="*/ 5385601 h 6858000"/>
              <a:gd name="connsiteX100" fmla="*/ 973990 w 7467600"/>
              <a:gd name="connsiteY100" fmla="*/ 5424940 h 6858000"/>
              <a:gd name="connsiteX101" fmla="*/ 1103809 w 7467600"/>
              <a:gd name="connsiteY101" fmla="*/ 5433720 h 6858000"/>
              <a:gd name="connsiteX102" fmla="*/ 1123454 w 7467600"/>
              <a:gd name="connsiteY102" fmla="*/ 5435727 h 6858000"/>
              <a:gd name="connsiteX103" fmla="*/ 1737017 w 7467600"/>
              <a:gd name="connsiteY103" fmla="*/ 5452183 h 6858000"/>
              <a:gd name="connsiteX104" fmla="*/ 1824397 w 7467600"/>
              <a:gd name="connsiteY104" fmla="*/ 5447757 h 6858000"/>
              <a:gd name="connsiteX105" fmla="*/ 2070059 w 7467600"/>
              <a:gd name="connsiteY105" fmla="*/ 5441660 h 6858000"/>
              <a:gd name="connsiteX106" fmla="*/ 1456157 w 7467600"/>
              <a:gd name="connsiteY106" fmla="*/ 5371404 h 6858000"/>
              <a:gd name="connsiteX107" fmla="*/ 4988186 w 7467600"/>
              <a:gd name="connsiteY107" fmla="*/ 5216467 h 6858000"/>
              <a:gd name="connsiteX108" fmla="*/ 4777334 w 7467600"/>
              <a:gd name="connsiteY108" fmla="*/ 5406072 h 6858000"/>
              <a:gd name="connsiteX109" fmla="*/ 4718341 w 7467600"/>
              <a:gd name="connsiteY109" fmla="*/ 5468043 h 6858000"/>
              <a:gd name="connsiteX110" fmla="*/ 4604655 w 7467600"/>
              <a:gd name="connsiteY110" fmla="*/ 5583434 h 6858000"/>
              <a:gd name="connsiteX111" fmla="*/ 4565074 w 7467600"/>
              <a:gd name="connsiteY111" fmla="*/ 5618550 h 6858000"/>
              <a:gd name="connsiteX112" fmla="*/ 4988186 w 7467600"/>
              <a:gd name="connsiteY112" fmla="*/ 5216467 h 6858000"/>
              <a:gd name="connsiteX113" fmla="*/ 4978032 w 7467600"/>
              <a:gd name="connsiteY113" fmla="*/ 5183809 h 6858000"/>
              <a:gd name="connsiteX114" fmla="*/ 4463413 w 7467600"/>
              <a:gd name="connsiteY114" fmla="*/ 5615162 h 6858000"/>
              <a:gd name="connsiteX115" fmla="*/ 4358134 w 7467600"/>
              <a:gd name="connsiteY115" fmla="*/ 5742791 h 6858000"/>
              <a:gd name="connsiteX116" fmla="*/ 4376219 w 7467600"/>
              <a:gd name="connsiteY116" fmla="*/ 5729027 h 6858000"/>
              <a:gd name="connsiteX117" fmla="*/ 4582340 w 7467600"/>
              <a:gd name="connsiteY117" fmla="*/ 5561037 h 6858000"/>
              <a:gd name="connsiteX118" fmla="*/ 4694684 w 7467600"/>
              <a:gd name="connsiteY118" fmla="*/ 5447098 h 6858000"/>
              <a:gd name="connsiteX119" fmla="*/ 4754123 w 7467600"/>
              <a:gd name="connsiteY119" fmla="*/ 5384643 h 6858000"/>
              <a:gd name="connsiteX120" fmla="*/ 4978032 w 7467600"/>
              <a:gd name="connsiteY120" fmla="*/ 5183809 h 6858000"/>
              <a:gd name="connsiteX121" fmla="*/ 1903353 w 7467600"/>
              <a:gd name="connsiteY121" fmla="*/ 5044827 h 6858000"/>
              <a:gd name="connsiteX122" fmla="*/ 1936931 w 7467600"/>
              <a:gd name="connsiteY122" fmla="*/ 5093954 h 6858000"/>
              <a:gd name="connsiteX123" fmla="*/ 2195868 w 7467600"/>
              <a:gd name="connsiteY123" fmla="*/ 5396574 h 6858000"/>
              <a:gd name="connsiteX124" fmla="*/ 2088852 w 7467600"/>
              <a:gd name="connsiteY124" fmla="*/ 5166123 h 6858000"/>
              <a:gd name="connsiteX125" fmla="*/ 1958241 w 7467600"/>
              <a:gd name="connsiteY125" fmla="*/ 5067955 h 6858000"/>
              <a:gd name="connsiteX126" fmla="*/ 1903353 w 7467600"/>
              <a:gd name="connsiteY126" fmla="*/ 5044827 h 6858000"/>
              <a:gd name="connsiteX127" fmla="*/ 1979378 w 7467600"/>
              <a:gd name="connsiteY127" fmla="*/ 4769504 h 6858000"/>
              <a:gd name="connsiteX128" fmla="*/ 2882120 w 7467600"/>
              <a:gd name="connsiteY128" fmla="*/ 5064547 h 6858000"/>
              <a:gd name="connsiteX129" fmla="*/ 2793103 w 7467600"/>
              <a:gd name="connsiteY129" fmla="*/ 5039699 h 6858000"/>
              <a:gd name="connsiteX130" fmla="*/ 2770041 w 7467600"/>
              <a:gd name="connsiteY130" fmla="*/ 5033634 h 6858000"/>
              <a:gd name="connsiteX131" fmla="*/ 1979378 w 7467600"/>
              <a:gd name="connsiteY131" fmla="*/ 4769504 h 6858000"/>
              <a:gd name="connsiteX132" fmla="*/ 1927410 w 7467600"/>
              <a:gd name="connsiteY132" fmla="*/ 4716164 h 6858000"/>
              <a:gd name="connsiteX133" fmla="*/ 1959587 w 7467600"/>
              <a:gd name="connsiteY133" fmla="*/ 4728849 h 6858000"/>
              <a:gd name="connsiteX134" fmla="*/ 2777707 w 7467600"/>
              <a:gd name="connsiteY134" fmla="*/ 5003991 h 6858000"/>
              <a:gd name="connsiteX135" fmla="*/ 2800768 w 7467600"/>
              <a:gd name="connsiteY135" fmla="*/ 5010056 h 6858000"/>
              <a:gd name="connsiteX136" fmla="*/ 2879408 w 7467600"/>
              <a:gd name="connsiteY136" fmla="*/ 5031590 h 6858000"/>
              <a:gd name="connsiteX137" fmla="*/ 2862295 w 7467600"/>
              <a:gd name="connsiteY137" fmla="*/ 5022958 h 6858000"/>
              <a:gd name="connsiteX138" fmla="*/ 2813343 w 7467600"/>
              <a:gd name="connsiteY138" fmla="*/ 4998369 h 6858000"/>
              <a:gd name="connsiteX139" fmla="*/ 2646245 w 7467600"/>
              <a:gd name="connsiteY139" fmla="*/ 4930999 h 6858000"/>
              <a:gd name="connsiteX140" fmla="*/ 1999243 w 7467600"/>
              <a:gd name="connsiteY140" fmla="*/ 4730524 h 6858000"/>
              <a:gd name="connsiteX141" fmla="*/ 1979527 w 7467600"/>
              <a:gd name="connsiteY141" fmla="*/ 4726651 h 6858000"/>
              <a:gd name="connsiteX142" fmla="*/ 1927410 w 7467600"/>
              <a:gd name="connsiteY142" fmla="*/ 4716164 h 6858000"/>
              <a:gd name="connsiteX143" fmla="*/ 1997014 w 7467600"/>
              <a:gd name="connsiteY143" fmla="*/ 4698007 h 6858000"/>
              <a:gd name="connsiteX144" fmla="*/ 2005458 w 7467600"/>
              <a:gd name="connsiteY144" fmla="*/ 4699540 h 6858000"/>
              <a:gd name="connsiteX145" fmla="*/ 2657186 w 7467600"/>
              <a:gd name="connsiteY145" fmla="*/ 4901687 h 6858000"/>
              <a:gd name="connsiteX146" fmla="*/ 2826662 w 7467600"/>
              <a:gd name="connsiteY146" fmla="*/ 4970362 h 6858000"/>
              <a:gd name="connsiteX147" fmla="*/ 2876100 w 7467600"/>
              <a:gd name="connsiteY147" fmla="*/ 4995397 h 6858000"/>
              <a:gd name="connsiteX148" fmla="*/ 3042600 w 7467600"/>
              <a:gd name="connsiteY148" fmla="*/ 5059532 h 6858000"/>
              <a:gd name="connsiteX149" fmla="*/ 1997014 w 7467600"/>
              <a:gd name="connsiteY149" fmla="*/ 4698007 h 6858000"/>
              <a:gd name="connsiteX150" fmla="*/ 2305292 w 7467600"/>
              <a:gd name="connsiteY150" fmla="*/ 4219492 h 6858000"/>
              <a:gd name="connsiteX151" fmla="*/ 3360922 w 7467600"/>
              <a:gd name="connsiteY151" fmla="*/ 4529373 h 6858000"/>
              <a:gd name="connsiteX152" fmla="*/ 3492420 w 7467600"/>
              <a:gd name="connsiteY152" fmla="*/ 4510145 h 6858000"/>
              <a:gd name="connsiteX153" fmla="*/ 3364086 w 7467600"/>
              <a:gd name="connsiteY153" fmla="*/ 4480340 h 6858000"/>
              <a:gd name="connsiteX154" fmla="*/ 3225818 w 7467600"/>
              <a:gd name="connsiteY154" fmla="*/ 4411822 h 6858000"/>
              <a:gd name="connsiteX155" fmla="*/ 3129696 w 7467600"/>
              <a:gd name="connsiteY155" fmla="*/ 4360704 h 6858000"/>
              <a:gd name="connsiteX156" fmla="*/ 2814545 w 7467600"/>
              <a:gd name="connsiteY156" fmla="*/ 4282955 h 6858000"/>
              <a:gd name="connsiteX157" fmla="*/ 2305292 w 7467600"/>
              <a:gd name="connsiteY157" fmla="*/ 4219492 h 6858000"/>
              <a:gd name="connsiteX158" fmla="*/ 2626982 w 7467600"/>
              <a:gd name="connsiteY158" fmla="*/ 4206450 h 6858000"/>
              <a:gd name="connsiteX159" fmla="*/ 2490617 w 7467600"/>
              <a:gd name="connsiteY159" fmla="*/ 4206951 h 6858000"/>
              <a:gd name="connsiteX160" fmla="*/ 2819869 w 7467600"/>
              <a:gd name="connsiteY160" fmla="*/ 4252936 h 6858000"/>
              <a:gd name="connsiteX161" fmla="*/ 3143018 w 7467600"/>
              <a:gd name="connsiteY161" fmla="*/ 4332698 h 6858000"/>
              <a:gd name="connsiteX162" fmla="*/ 3241520 w 7467600"/>
              <a:gd name="connsiteY162" fmla="*/ 4385112 h 6858000"/>
              <a:gd name="connsiteX163" fmla="*/ 3374575 w 7467600"/>
              <a:gd name="connsiteY163" fmla="*/ 4451517 h 6858000"/>
              <a:gd name="connsiteX164" fmla="*/ 3505221 w 7467600"/>
              <a:gd name="connsiteY164" fmla="*/ 4480757 h 6858000"/>
              <a:gd name="connsiteX165" fmla="*/ 2626982 w 7467600"/>
              <a:gd name="connsiteY165" fmla="*/ 4206450 h 6858000"/>
              <a:gd name="connsiteX166" fmla="*/ 1310106 w 7467600"/>
              <a:gd name="connsiteY166" fmla="*/ 3943217 h 6858000"/>
              <a:gd name="connsiteX167" fmla="*/ 854994 w 7467600"/>
              <a:gd name="connsiteY167" fmla="*/ 4399136 h 6858000"/>
              <a:gd name="connsiteX168" fmla="*/ 742462 w 7467600"/>
              <a:gd name="connsiteY168" fmla="*/ 4594648 h 6858000"/>
              <a:gd name="connsiteX169" fmla="*/ 820602 w 7467600"/>
              <a:gd name="connsiteY169" fmla="*/ 4485915 h 6858000"/>
              <a:gd name="connsiteX170" fmla="*/ 878295 w 7467600"/>
              <a:gd name="connsiteY170" fmla="*/ 4403594 h 6858000"/>
              <a:gd name="connsiteX171" fmla="*/ 1240607 w 7467600"/>
              <a:gd name="connsiteY171" fmla="*/ 4010401 h 6858000"/>
              <a:gd name="connsiteX172" fmla="*/ 1310106 w 7467600"/>
              <a:gd name="connsiteY172" fmla="*/ 3943217 h 6858000"/>
              <a:gd name="connsiteX173" fmla="*/ 1423113 w 7467600"/>
              <a:gd name="connsiteY173" fmla="*/ 3874565 h 6858000"/>
              <a:gd name="connsiteX174" fmla="*/ 1260565 w 7467600"/>
              <a:gd name="connsiteY174" fmla="*/ 4031982 h 6858000"/>
              <a:gd name="connsiteX175" fmla="*/ 901900 w 7467600"/>
              <a:gd name="connsiteY175" fmla="*/ 4421236 h 6858000"/>
              <a:gd name="connsiteX176" fmla="*/ 845044 w 7467600"/>
              <a:gd name="connsiteY176" fmla="*/ 4502436 h 6858000"/>
              <a:gd name="connsiteX177" fmla="*/ 685926 w 7467600"/>
              <a:gd name="connsiteY177" fmla="*/ 4703069 h 6858000"/>
              <a:gd name="connsiteX178" fmla="*/ 684248 w 7467600"/>
              <a:gd name="connsiteY178" fmla="*/ 4706721 h 6858000"/>
              <a:gd name="connsiteX179" fmla="*/ 1423113 w 7467600"/>
              <a:gd name="connsiteY179" fmla="*/ 3874565 h 6858000"/>
              <a:gd name="connsiteX180" fmla="*/ 3316479 w 7467600"/>
              <a:gd name="connsiteY180" fmla="*/ 3872136 h 6858000"/>
              <a:gd name="connsiteX181" fmla="*/ 3546806 w 7467600"/>
              <a:gd name="connsiteY181" fmla="*/ 4356139 h 6858000"/>
              <a:gd name="connsiteX182" fmla="*/ 3364433 w 7467600"/>
              <a:gd name="connsiteY182" fmla="*/ 3953121 h 6858000"/>
              <a:gd name="connsiteX183" fmla="*/ 3316479 w 7467600"/>
              <a:gd name="connsiteY183" fmla="*/ 3872136 h 6858000"/>
              <a:gd name="connsiteX184" fmla="*/ 3291335 w 7467600"/>
              <a:gd name="connsiteY184" fmla="*/ 3767420 h 6858000"/>
              <a:gd name="connsiteX185" fmla="*/ 3390805 w 7467600"/>
              <a:gd name="connsiteY185" fmla="*/ 3937163 h 6858000"/>
              <a:gd name="connsiteX186" fmla="*/ 3579062 w 7467600"/>
              <a:gd name="connsiteY186" fmla="*/ 4359040 h 6858000"/>
              <a:gd name="connsiteX187" fmla="*/ 3467355 w 7467600"/>
              <a:gd name="connsiteY187" fmla="*/ 3988130 h 6858000"/>
              <a:gd name="connsiteX188" fmla="*/ 3310753 w 7467600"/>
              <a:gd name="connsiteY188" fmla="*/ 3787140 h 6858000"/>
              <a:gd name="connsiteX189" fmla="*/ 3291335 w 7467600"/>
              <a:gd name="connsiteY189" fmla="*/ 3767420 h 6858000"/>
              <a:gd name="connsiteX190" fmla="*/ 1635889 w 7467600"/>
              <a:gd name="connsiteY190" fmla="*/ 3709494 h 6858000"/>
              <a:gd name="connsiteX191" fmla="*/ 1634800 w 7467600"/>
              <a:gd name="connsiteY191" fmla="*/ 3731111 h 6858000"/>
              <a:gd name="connsiteX192" fmla="*/ 1635889 w 7467600"/>
              <a:gd name="connsiteY192" fmla="*/ 3709494 h 6858000"/>
              <a:gd name="connsiteX193" fmla="*/ 1510397 w 7467600"/>
              <a:gd name="connsiteY193" fmla="*/ 3684705 h 6858000"/>
              <a:gd name="connsiteX194" fmla="*/ 1146550 w 7467600"/>
              <a:gd name="connsiteY194" fmla="*/ 3802012 h 6858000"/>
              <a:gd name="connsiteX195" fmla="*/ 698834 w 7467600"/>
              <a:gd name="connsiteY195" fmla="*/ 3952272 h 6858000"/>
              <a:gd name="connsiteX196" fmla="*/ 34256 w 7467600"/>
              <a:gd name="connsiteY196" fmla="*/ 4347603 h 6858000"/>
              <a:gd name="connsiteX197" fmla="*/ 527241 w 7467600"/>
              <a:gd name="connsiteY197" fmla="*/ 4065078 h 6858000"/>
              <a:gd name="connsiteX198" fmla="*/ 1510397 w 7467600"/>
              <a:gd name="connsiteY198" fmla="*/ 3684705 h 6858000"/>
              <a:gd name="connsiteX199" fmla="*/ 1313114 w 7467600"/>
              <a:gd name="connsiteY199" fmla="*/ 3655216 h 6858000"/>
              <a:gd name="connsiteX200" fmla="*/ 1109304 w 7467600"/>
              <a:gd name="connsiteY200" fmla="*/ 3669030 h 6858000"/>
              <a:gd name="connsiteX201" fmla="*/ 8129 w 7467600"/>
              <a:gd name="connsiteY201" fmla="*/ 4330519 h 6858000"/>
              <a:gd name="connsiteX202" fmla="*/ 687572 w 7467600"/>
              <a:gd name="connsiteY202" fmla="*/ 3925629 h 6858000"/>
              <a:gd name="connsiteX203" fmla="*/ 1138365 w 7467600"/>
              <a:gd name="connsiteY203" fmla="*/ 3774515 h 6858000"/>
              <a:gd name="connsiteX204" fmla="*/ 1505579 w 7467600"/>
              <a:gd name="connsiteY204" fmla="*/ 3655526 h 6858000"/>
              <a:gd name="connsiteX205" fmla="*/ 1313114 w 7467600"/>
              <a:gd name="connsiteY205" fmla="*/ 3655216 h 6858000"/>
              <a:gd name="connsiteX206" fmla="*/ 3655073 w 7467600"/>
              <a:gd name="connsiteY206" fmla="*/ 3650884 h 6858000"/>
              <a:gd name="connsiteX207" fmla="*/ 3989938 w 7467600"/>
              <a:gd name="connsiteY207" fmla="*/ 3991685 h 6858000"/>
              <a:gd name="connsiteX208" fmla="*/ 4393907 w 7467600"/>
              <a:gd name="connsiteY208" fmla="*/ 4261258 h 6858000"/>
              <a:gd name="connsiteX209" fmla="*/ 4648051 w 7467600"/>
              <a:gd name="connsiteY209" fmla="*/ 4374051 h 6858000"/>
              <a:gd name="connsiteX210" fmla="*/ 4383389 w 7467600"/>
              <a:gd name="connsiteY210" fmla="*/ 4184369 h 6858000"/>
              <a:gd name="connsiteX211" fmla="*/ 4165508 w 7467600"/>
              <a:gd name="connsiteY211" fmla="*/ 4035196 h 6858000"/>
              <a:gd name="connsiteX212" fmla="*/ 4068162 w 7467600"/>
              <a:gd name="connsiteY212" fmla="*/ 3953394 h 6858000"/>
              <a:gd name="connsiteX213" fmla="*/ 3981416 w 7467600"/>
              <a:gd name="connsiteY213" fmla="*/ 3880482 h 6858000"/>
              <a:gd name="connsiteX214" fmla="*/ 3800147 w 7467600"/>
              <a:gd name="connsiteY214" fmla="*/ 3749872 h 6858000"/>
              <a:gd name="connsiteX215" fmla="*/ 3655073 w 7467600"/>
              <a:gd name="connsiteY215" fmla="*/ 3650884 h 6858000"/>
              <a:gd name="connsiteX216" fmla="*/ 3670252 w 7467600"/>
              <a:gd name="connsiteY216" fmla="*/ 3622798 h 6858000"/>
              <a:gd name="connsiteX217" fmla="*/ 3817258 w 7467600"/>
              <a:gd name="connsiteY217" fmla="*/ 3723577 h 6858000"/>
              <a:gd name="connsiteX218" fmla="*/ 4000461 w 7467600"/>
              <a:gd name="connsiteY218" fmla="*/ 3855966 h 6858000"/>
              <a:gd name="connsiteX219" fmla="*/ 4088180 w 7467600"/>
              <a:gd name="connsiteY219" fmla="*/ 3929774 h 6858000"/>
              <a:gd name="connsiteX220" fmla="*/ 4184555 w 7467600"/>
              <a:gd name="connsiteY220" fmla="*/ 4010683 h 6858000"/>
              <a:gd name="connsiteX221" fmla="*/ 4399563 w 7467600"/>
              <a:gd name="connsiteY221" fmla="*/ 4158106 h 6858000"/>
              <a:gd name="connsiteX222" fmla="*/ 4684469 w 7467600"/>
              <a:gd name="connsiteY222" fmla="*/ 4364680 h 6858000"/>
              <a:gd name="connsiteX223" fmla="*/ 4690271 w 7467600"/>
              <a:gd name="connsiteY223" fmla="*/ 4370034 h 6858000"/>
              <a:gd name="connsiteX224" fmla="*/ 4136093 w 7467600"/>
              <a:gd name="connsiteY224" fmla="*/ 3858466 h 6858000"/>
              <a:gd name="connsiteX225" fmla="*/ 3670252 w 7467600"/>
              <a:gd name="connsiteY225" fmla="*/ 3622798 h 6858000"/>
              <a:gd name="connsiteX226" fmla="*/ 4440129 w 7467600"/>
              <a:gd name="connsiteY226" fmla="*/ 3448571 h 6858000"/>
              <a:gd name="connsiteX227" fmla="*/ 4856525 w 7467600"/>
              <a:gd name="connsiteY227" fmla="*/ 3915351 h 6858000"/>
              <a:gd name="connsiteX228" fmla="*/ 5059055 w 7467600"/>
              <a:gd name="connsiteY228" fmla="*/ 4108918 h 6858000"/>
              <a:gd name="connsiteX229" fmla="*/ 5290070 w 7467600"/>
              <a:gd name="connsiteY229" fmla="*/ 4263619 h 6858000"/>
              <a:gd name="connsiteX230" fmla="*/ 4834991 w 7467600"/>
              <a:gd name="connsiteY230" fmla="*/ 3830985 h 6858000"/>
              <a:gd name="connsiteX231" fmla="*/ 4440129 w 7467600"/>
              <a:gd name="connsiteY231" fmla="*/ 3448571 h 6858000"/>
              <a:gd name="connsiteX232" fmla="*/ 4441737 w 7467600"/>
              <a:gd name="connsiteY232" fmla="*/ 3399734 h 6858000"/>
              <a:gd name="connsiteX233" fmla="*/ 4431236 w 7467600"/>
              <a:gd name="connsiteY233" fmla="*/ 3400954 h 6858000"/>
              <a:gd name="connsiteX234" fmla="*/ 4557150 w 7467600"/>
              <a:gd name="connsiteY234" fmla="*/ 3510023 h 6858000"/>
              <a:gd name="connsiteX235" fmla="*/ 4856936 w 7467600"/>
              <a:gd name="connsiteY235" fmla="*/ 3809146 h 6858000"/>
              <a:gd name="connsiteX236" fmla="*/ 5111996 w 7467600"/>
              <a:gd name="connsiteY236" fmla="*/ 4065759 h 6858000"/>
              <a:gd name="connsiteX237" fmla="*/ 5388878 w 7467600"/>
              <a:gd name="connsiteY237" fmla="*/ 4300185 h 6858000"/>
              <a:gd name="connsiteX238" fmla="*/ 5425556 w 7467600"/>
              <a:gd name="connsiteY238" fmla="*/ 4308967 h 6858000"/>
              <a:gd name="connsiteX239" fmla="*/ 4943646 w 7467600"/>
              <a:gd name="connsiteY239" fmla="*/ 3822916 h 6858000"/>
              <a:gd name="connsiteX240" fmla="*/ 4594837 w 7467600"/>
              <a:gd name="connsiteY240" fmla="*/ 3532274 h 6858000"/>
              <a:gd name="connsiteX241" fmla="*/ 4441737 w 7467600"/>
              <a:gd name="connsiteY241" fmla="*/ 3399734 h 6858000"/>
              <a:gd name="connsiteX242" fmla="*/ 5425834 w 7467600"/>
              <a:gd name="connsiteY242" fmla="*/ 3162785 h 6858000"/>
              <a:gd name="connsiteX243" fmla="*/ 5401644 w 7467600"/>
              <a:gd name="connsiteY243" fmla="*/ 3617847 h 6858000"/>
              <a:gd name="connsiteX244" fmla="*/ 5467256 w 7467600"/>
              <a:gd name="connsiteY244" fmla="*/ 4175494 h 6858000"/>
              <a:gd name="connsiteX245" fmla="*/ 5448069 w 7467600"/>
              <a:gd name="connsiteY245" fmla="*/ 3567554 h 6858000"/>
              <a:gd name="connsiteX246" fmla="*/ 5425834 w 7467600"/>
              <a:gd name="connsiteY246" fmla="*/ 3162785 h 6858000"/>
              <a:gd name="connsiteX247" fmla="*/ 1318687 w 7467600"/>
              <a:gd name="connsiteY247" fmla="*/ 3113840 h 6858000"/>
              <a:gd name="connsiteX248" fmla="*/ 1066793 w 7467600"/>
              <a:gd name="connsiteY248" fmla="*/ 3212171 h 6858000"/>
              <a:gd name="connsiteX249" fmla="*/ 993319 w 7467600"/>
              <a:gd name="connsiteY249" fmla="*/ 3247648 h 6858000"/>
              <a:gd name="connsiteX250" fmla="*/ 853081 w 7467600"/>
              <a:gd name="connsiteY250" fmla="*/ 3312410 h 6858000"/>
              <a:gd name="connsiteX251" fmla="*/ 805957 w 7467600"/>
              <a:gd name="connsiteY251" fmla="*/ 3330443 h 6858000"/>
              <a:gd name="connsiteX252" fmla="*/ 1318687 w 7467600"/>
              <a:gd name="connsiteY252" fmla="*/ 3113840 h 6858000"/>
              <a:gd name="connsiteX253" fmla="*/ 5453702 w 7467600"/>
              <a:gd name="connsiteY253" fmla="*/ 3090882 h 6858000"/>
              <a:gd name="connsiteX254" fmla="*/ 5480135 w 7467600"/>
              <a:gd name="connsiteY254" fmla="*/ 3565802 h 6858000"/>
              <a:gd name="connsiteX255" fmla="*/ 5499023 w 7467600"/>
              <a:gd name="connsiteY255" fmla="*/ 4166310 h 6858000"/>
              <a:gd name="connsiteX256" fmla="*/ 5547022 w 7467600"/>
              <a:gd name="connsiteY256" fmla="*/ 3607838 h 6858000"/>
              <a:gd name="connsiteX257" fmla="*/ 5515964 w 7467600"/>
              <a:gd name="connsiteY257" fmla="*/ 3378541 h 6858000"/>
              <a:gd name="connsiteX258" fmla="*/ 5453702 w 7467600"/>
              <a:gd name="connsiteY258" fmla="*/ 3090882 h 6858000"/>
              <a:gd name="connsiteX259" fmla="*/ 1238695 w 7467600"/>
              <a:gd name="connsiteY259" fmla="*/ 3076820 h 6858000"/>
              <a:gd name="connsiteX260" fmla="*/ 716371 w 7467600"/>
              <a:gd name="connsiteY260" fmla="*/ 3293249 h 6858000"/>
              <a:gd name="connsiteX261" fmla="*/ 579522 w 7467600"/>
              <a:gd name="connsiteY261" fmla="*/ 3371759 h 6858000"/>
              <a:gd name="connsiteX262" fmla="*/ 600288 w 7467600"/>
              <a:gd name="connsiteY262" fmla="*/ 3365555 h 6858000"/>
              <a:gd name="connsiteX263" fmla="*/ 840692 w 7467600"/>
              <a:gd name="connsiteY263" fmla="*/ 3284921 h 6858000"/>
              <a:gd name="connsiteX264" fmla="*/ 979248 w 7467600"/>
              <a:gd name="connsiteY264" fmla="*/ 3221003 h 6858000"/>
              <a:gd name="connsiteX265" fmla="*/ 1053282 w 7467600"/>
              <a:gd name="connsiteY265" fmla="*/ 3185247 h 6858000"/>
              <a:gd name="connsiteX266" fmla="*/ 1320603 w 7467600"/>
              <a:gd name="connsiteY266" fmla="*/ 3081281 h 6858000"/>
              <a:gd name="connsiteX267" fmla="*/ 1238695 w 7467600"/>
              <a:gd name="connsiteY267" fmla="*/ 3076820 h 6858000"/>
              <a:gd name="connsiteX268" fmla="*/ 5425627 w 7467600"/>
              <a:gd name="connsiteY268" fmla="*/ 2954192 h 6858000"/>
              <a:gd name="connsiteX269" fmla="*/ 5470770 w 7467600"/>
              <a:gd name="connsiteY269" fmla="*/ 3005435 h 6858000"/>
              <a:gd name="connsiteX270" fmla="*/ 5519779 w 7467600"/>
              <a:gd name="connsiteY270" fmla="*/ 4359223 h 6858000"/>
              <a:gd name="connsiteX271" fmla="*/ 5520293 w 7467600"/>
              <a:gd name="connsiteY271" fmla="*/ 4360602 h 6858000"/>
              <a:gd name="connsiteX272" fmla="*/ 5767221 w 7467600"/>
              <a:gd name="connsiteY272" fmla="*/ 4665564 h 6858000"/>
              <a:gd name="connsiteX273" fmla="*/ 6937169 w 7467600"/>
              <a:gd name="connsiteY273" fmla="*/ 4815941 h 6858000"/>
              <a:gd name="connsiteX274" fmla="*/ 6953922 w 7467600"/>
              <a:gd name="connsiteY274" fmla="*/ 4890068 h 6858000"/>
              <a:gd name="connsiteX275" fmla="*/ 6071359 w 7467600"/>
              <a:gd name="connsiteY275" fmla="*/ 4770770 h 6858000"/>
              <a:gd name="connsiteX276" fmla="*/ 6038839 w 7467600"/>
              <a:gd name="connsiteY276" fmla="*/ 4764474 h 6858000"/>
              <a:gd name="connsiteX277" fmla="*/ 6038706 w 7467600"/>
              <a:gd name="connsiteY277" fmla="*/ 4763847 h 6858000"/>
              <a:gd name="connsiteX278" fmla="*/ 6037784 w 7467600"/>
              <a:gd name="connsiteY278" fmla="*/ 4764270 h 6858000"/>
              <a:gd name="connsiteX279" fmla="*/ 6038839 w 7467600"/>
              <a:gd name="connsiteY279" fmla="*/ 4764474 h 6858000"/>
              <a:gd name="connsiteX280" fmla="*/ 6040338 w 7467600"/>
              <a:gd name="connsiteY280" fmla="*/ 4771418 h 6858000"/>
              <a:gd name="connsiteX281" fmla="*/ 6024488 w 7467600"/>
              <a:gd name="connsiteY281" fmla="*/ 4809903 h 6858000"/>
              <a:gd name="connsiteX282" fmla="*/ 5599771 w 7467600"/>
              <a:gd name="connsiteY282" fmla="*/ 5509652 h 6858000"/>
              <a:gd name="connsiteX283" fmla="*/ 5548843 w 7467600"/>
              <a:gd name="connsiteY283" fmla="*/ 5563845 h 6858000"/>
              <a:gd name="connsiteX284" fmla="*/ 5940952 w 7467600"/>
              <a:gd name="connsiteY284" fmla="*/ 6250028 h 6858000"/>
              <a:gd name="connsiteX285" fmla="*/ 6043441 w 7467600"/>
              <a:gd name="connsiteY285" fmla="*/ 6665847 h 6858000"/>
              <a:gd name="connsiteX286" fmla="*/ 6093432 w 7467600"/>
              <a:gd name="connsiteY286" fmla="*/ 6858000 h 6858000"/>
              <a:gd name="connsiteX287" fmla="*/ 6034344 w 7467600"/>
              <a:gd name="connsiteY287" fmla="*/ 6858000 h 6858000"/>
              <a:gd name="connsiteX288" fmla="*/ 6026679 w 7467600"/>
              <a:gd name="connsiteY288" fmla="*/ 6836959 h 6858000"/>
              <a:gd name="connsiteX289" fmla="*/ 5800441 w 7467600"/>
              <a:gd name="connsiteY289" fmla="*/ 6335286 h 6858000"/>
              <a:gd name="connsiteX290" fmla="*/ 5526562 w 7467600"/>
              <a:gd name="connsiteY290" fmla="*/ 5705388 h 6858000"/>
              <a:gd name="connsiteX291" fmla="*/ 5519640 w 7467600"/>
              <a:gd name="connsiteY291" fmla="*/ 5683774 h 6858000"/>
              <a:gd name="connsiteX292" fmla="*/ 5844559 w 7467600"/>
              <a:gd name="connsiteY292" fmla="*/ 6553349 h 6858000"/>
              <a:gd name="connsiteX293" fmla="*/ 5975994 w 7467600"/>
              <a:gd name="connsiteY293" fmla="*/ 6858000 h 6858000"/>
              <a:gd name="connsiteX294" fmla="*/ 5898547 w 7467600"/>
              <a:gd name="connsiteY294" fmla="*/ 6858000 h 6858000"/>
              <a:gd name="connsiteX295" fmla="*/ 5682041 w 7467600"/>
              <a:gd name="connsiteY295" fmla="*/ 6355860 h 6858000"/>
              <a:gd name="connsiteX296" fmla="*/ 5461758 w 7467600"/>
              <a:gd name="connsiteY296" fmla="*/ 5820220 h 6858000"/>
              <a:gd name="connsiteX297" fmla="*/ 5237282 w 7467600"/>
              <a:gd name="connsiteY297" fmla="*/ 6579086 h 6858000"/>
              <a:gd name="connsiteX298" fmla="*/ 5115009 w 7467600"/>
              <a:gd name="connsiteY298" fmla="*/ 6858000 h 6858000"/>
              <a:gd name="connsiteX299" fmla="*/ 5028074 w 7467600"/>
              <a:gd name="connsiteY299" fmla="*/ 6858000 h 6858000"/>
              <a:gd name="connsiteX300" fmla="*/ 5079508 w 7467600"/>
              <a:gd name="connsiteY300" fmla="*/ 6749074 h 6858000"/>
              <a:gd name="connsiteX301" fmla="*/ 5371846 w 7467600"/>
              <a:gd name="connsiteY301" fmla="*/ 5924413 h 6858000"/>
              <a:gd name="connsiteX302" fmla="*/ 5270512 w 7467600"/>
              <a:gd name="connsiteY302" fmla="*/ 6138975 h 6858000"/>
              <a:gd name="connsiteX303" fmla="*/ 5062409 w 7467600"/>
              <a:gd name="connsiteY303" fmla="*/ 6653544 h 6858000"/>
              <a:gd name="connsiteX304" fmla="*/ 5036628 w 7467600"/>
              <a:gd name="connsiteY304" fmla="*/ 6754247 h 6858000"/>
              <a:gd name="connsiteX305" fmla="*/ 5009112 w 7467600"/>
              <a:gd name="connsiteY305" fmla="*/ 6858000 h 6858000"/>
              <a:gd name="connsiteX306" fmla="*/ 4976679 w 7467600"/>
              <a:gd name="connsiteY306" fmla="*/ 6858000 h 6858000"/>
              <a:gd name="connsiteX307" fmla="*/ 5006537 w 7467600"/>
              <a:gd name="connsiteY307" fmla="*/ 6747068 h 6858000"/>
              <a:gd name="connsiteX308" fmla="*/ 5032723 w 7467600"/>
              <a:gd name="connsiteY308" fmla="*/ 6644957 h 6858000"/>
              <a:gd name="connsiteX309" fmla="*/ 5242949 w 7467600"/>
              <a:gd name="connsiteY309" fmla="*/ 6125175 h 6858000"/>
              <a:gd name="connsiteX310" fmla="*/ 5286321 w 7467600"/>
              <a:gd name="connsiteY310" fmla="*/ 6033555 h 6858000"/>
              <a:gd name="connsiteX311" fmla="*/ 5008210 w 7467600"/>
              <a:gd name="connsiteY311" fmla="*/ 6649194 h 6858000"/>
              <a:gd name="connsiteX312" fmla="*/ 4986321 w 7467600"/>
              <a:gd name="connsiteY312" fmla="*/ 6765687 h 6858000"/>
              <a:gd name="connsiteX313" fmla="*/ 4973474 w 7467600"/>
              <a:gd name="connsiteY313" fmla="*/ 6858000 h 6858000"/>
              <a:gd name="connsiteX314" fmla="*/ 4907178 w 7467600"/>
              <a:gd name="connsiteY314" fmla="*/ 6858000 h 6858000"/>
              <a:gd name="connsiteX315" fmla="*/ 4910810 w 7467600"/>
              <a:gd name="connsiteY315" fmla="*/ 6829660 h 6858000"/>
              <a:gd name="connsiteX316" fmla="*/ 4987461 w 7467600"/>
              <a:gd name="connsiteY316" fmla="*/ 6432994 h 6858000"/>
              <a:gd name="connsiteX317" fmla="*/ 5179262 w 7467600"/>
              <a:gd name="connsiteY317" fmla="*/ 6035044 h 6858000"/>
              <a:gd name="connsiteX318" fmla="*/ 4689678 w 7467600"/>
              <a:gd name="connsiteY318" fmla="*/ 6440241 h 6858000"/>
              <a:gd name="connsiteX319" fmla="*/ 4477543 w 7467600"/>
              <a:gd name="connsiteY319" fmla="*/ 6674836 h 6858000"/>
              <a:gd name="connsiteX320" fmla="*/ 4329957 w 7467600"/>
              <a:gd name="connsiteY320" fmla="*/ 6858000 h 6858000"/>
              <a:gd name="connsiteX321" fmla="*/ 4218595 w 7467600"/>
              <a:gd name="connsiteY321" fmla="*/ 6858000 h 6858000"/>
              <a:gd name="connsiteX322" fmla="*/ 4368888 w 7467600"/>
              <a:gd name="connsiteY322" fmla="*/ 6668412 h 6858000"/>
              <a:gd name="connsiteX323" fmla="*/ 4563091 w 7467600"/>
              <a:gd name="connsiteY323" fmla="*/ 6442508 h 6858000"/>
              <a:gd name="connsiteX324" fmla="*/ 5387324 w 7467600"/>
              <a:gd name="connsiteY324" fmla="*/ 5705830 h 6858000"/>
              <a:gd name="connsiteX325" fmla="*/ 5073620 w 7467600"/>
              <a:gd name="connsiteY325" fmla="*/ 5955437 h 6858000"/>
              <a:gd name="connsiteX326" fmla="*/ 4689789 w 7467600"/>
              <a:gd name="connsiteY326" fmla="*/ 6268382 h 6858000"/>
              <a:gd name="connsiteX327" fmla="*/ 4418722 w 7467600"/>
              <a:gd name="connsiteY327" fmla="*/ 6570886 h 6858000"/>
              <a:gd name="connsiteX328" fmla="*/ 4214944 w 7467600"/>
              <a:gd name="connsiteY328" fmla="*/ 6858000 h 6858000"/>
              <a:gd name="connsiteX329" fmla="*/ 4177898 w 7467600"/>
              <a:gd name="connsiteY329" fmla="*/ 6858000 h 6858000"/>
              <a:gd name="connsiteX330" fmla="*/ 4391597 w 7467600"/>
              <a:gd name="connsiteY330" fmla="*/ 6556370 h 6858000"/>
              <a:gd name="connsiteX331" fmla="*/ 4668889 w 7467600"/>
              <a:gd name="connsiteY331" fmla="*/ 6246399 h 6858000"/>
              <a:gd name="connsiteX332" fmla="*/ 5055427 w 7467600"/>
              <a:gd name="connsiteY332" fmla="*/ 5931476 h 6858000"/>
              <a:gd name="connsiteX333" fmla="*/ 5371814 w 7467600"/>
              <a:gd name="connsiteY333" fmla="*/ 5678975 h 6858000"/>
              <a:gd name="connsiteX334" fmla="*/ 4987918 w 7467600"/>
              <a:gd name="connsiteY334" fmla="*/ 5838701 h 6858000"/>
              <a:gd name="connsiteX335" fmla="*/ 4317146 w 7467600"/>
              <a:gd name="connsiteY335" fmla="*/ 6587716 h 6858000"/>
              <a:gd name="connsiteX336" fmla="*/ 4171627 w 7467600"/>
              <a:gd name="connsiteY336" fmla="*/ 6858000 h 6858000"/>
              <a:gd name="connsiteX337" fmla="*/ 4081585 w 7467600"/>
              <a:gd name="connsiteY337" fmla="*/ 6858000 h 6858000"/>
              <a:gd name="connsiteX338" fmla="*/ 4238603 w 7467600"/>
              <a:gd name="connsiteY338" fmla="*/ 6559341 h 6858000"/>
              <a:gd name="connsiteX339" fmla="*/ 4778333 w 7467600"/>
              <a:gd name="connsiteY339" fmla="*/ 5873626 h 6858000"/>
              <a:gd name="connsiteX340" fmla="*/ 5414185 w 7467600"/>
              <a:gd name="connsiteY340" fmla="*/ 5573882 h 6858000"/>
              <a:gd name="connsiteX341" fmla="*/ 5959648 w 7467600"/>
              <a:gd name="connsiteY341" fmla="*/ 4760797 h 6858000"/>
              <a:gd name="connsiteX342" fmla="*/ 5355019 w 7467600"/>
              <a:gd name="connsiteY342" fmla="*/ 4734672 h 6858000"/>
              <a:gd name="connsiteX343" fmla="*/ 5083565 w 7467600"/>
              <a:gd name="connsiteY343" fmla="*/ 5179121 h 6858000"/>
              <a:gd name="connsiteX344" fmla="*/ 4713577 w 7467600"/>
              <a:gd name="connsiteY344" fmla="*/ 5616803 h 6858000"/>
              <a:gd name="connsiteX345" fmla="*/ 3989559 w 7467600"/>
              <a:gd name="connsiteY345" fmla="*/ 6145945 h 6858000"/>
              <a:gd name="connsiteX346" fmla="*/ 3939824 w 7467600"/>
              <a:gd name="connsiteY346" fmla="*/ 6066900 h 6858000"/>
              <a:gd name="connsiteX347" fmla="*/ 4584537 w 7467600"/>
              <a:gd name="connsiteY347" fmla="*/ 5324826 h 6858000"/>
              <a:gd name="connsiteX348" fmla="*/ 5037105 w 7467600"/>
              <a:gd name="connsiteY348" fmla="*/ 5088765 h 6858000"/>
              <a:gd name="connsiteX349" fmla="*/ 5039930 w 7467600"/>
              <a:gd name="connsiteY349" fmla="*/ 5089585 h 6858000"/>
              <a:gd name="connsiteX350" fmla="*/ 5263764 w 7467600"/>
              <a:gd name="connsiteY350" fmla="*/ 4735525 h 6858000"/>
              <a:gd name="connsiteX351" fmla="*/ 4086300 w 7467600"/>
              <a:gd name="connsiteY351" fmla="*/ 4884599 h 6858000"/>
              <a:gd name="connsiteX352" fmla="*/ 4085485 w 7467600"/>
              <a:gd name="connsiteY352" fmla="*/ 4899070 h 6858000"/>
              <a:gd name="connsiteX353" fmla="*/ 3871915 w 7467600"/>
              <a:gd name="connsiteY353" fmla="*/ 5253645 h 6858000"/>
              <a:gd name="connsiteX354" fmla="*/ 3799374 w 7467600"/>
              <a:gd name="connsiteY354" fmla="*/ 5466127 h 6858000"/>
              <a:gd name="connsiteX355" fmla="*/ 3498850 w 7467600"/>
              <a:gd name="connsiteY355" fmla="*/ 6661888 h 6858000"/>
              <a:gd name="connsiteX356" fmla="*/ 3399216 w 7467600"/>
              <a:gd name="connsiteY356" fmla="*/ 6858000 h 6858000"/>
              <a:gd name="connsiteX357" fmla="*/ 3303688 w 7467600"/>
              <a:gd name="connsiteY357" fmla="*/ 6858000 h 6858000"/>
              <a:gd name="connsiteX358" fmla="*/ 3391774 w 7467600"/>
              <a:gd name="connsiteY358" fmla="*/ 6697181 h 6858000"/>
              <a:gd name="connsiteX359" fmla="*/ 3735540 w 7467600"/>
              <a:gd name="connsiteY359" fmla="*/ 5546923 h 6858000"/>
              <a:gd name="connsiteX360" fmla="*/ 3729438 w 7467600"/>
              <a:gd name="connsiteY360" fmla="*/ 5569058 h 6858000"/>
              <a:gd name="connsiteX361" fmla="*/ 3707782 w 7467600"/>
              <a:gd name="connsiteY361" fmla="*/ 5644908 h 6858000"/>
              <a:gd name="connsiteX362" fmla="*/ 3583827 w 7467600"/>
              <a:gd name="connsiteY362" fmla="*/ 6039215 h 6858000"/>
              <a:gd name="connsiteX363" fmla="*/ 3547861 w 7467600"/>
              <a:gd name="connsiteY363" fmla="*/ 6129609 h 6858000"/>
              <a:gd name="connsiteX364" fmla="*/ 3490905 w 7467600"/>
              <a:gd name="connsiteY364" fmla="*/ 6277660 h 6858000"/>
              <a:gd name="connsiteX365" fmla="*/ 3455859 w 7467600"/>
              <a:gd name="connsiteY365" fmla="*/ 6391301 h 6858000"/>
              <a:gd name="connsiteX366" fmla="*/ 3429112 w 7467600"/>
              <a:gd name="connsiteY366" fmla="*/ 6479469 h 6858000"/>
              <a:gd name="connsiteX367" fmla="*/ 3304862 w 7467600"/>
              <a:gd name="connsiteY367" fmla="*/ 6796476 h 6858000"/>
              <a:gd name="connsiteX368" fmla="*/ 3276071 w 7467600"/>
              <a:gd name="connsiteY368" fmla="*/ 6858000 h 6858000"/>
              <a:gd name="connsiteX369" fmla="*/ 3240805 w 7467600"/>
              <a:gd name="connsiteY369" fmla="*/ 6858000 h 6858000"/>
              <a:gd name="connsiteX370" fmla="*/ 3275917 w 7467600"/>
              <a:gd name="connsiteY370" fmla="*/ 6783192 h 6858000"/>
              <a:gd name="connsiteX371" fmla="*/ 3399358 w 7467600"/>
              <a:gd name="connsiteY371" fmla="*/ 6469011 h 6858000"/>
              <a:gd name="connsiteX372" fmla="*/ 3425650 w 7467600"/>
              <a:gd name="connsiteY372" fmla="*/ 6381333 h 6858000"/>
              <a:gd name="connsiteX373" fmla="*/ 3460661 w 7467600"/>
              <a:gd name="connsiteY373" fmla="*/ 6266763 h 6858000"/>
              <a:gd name="connsiteX374" fmla="*/ 3518021 w 7467600"/>
              <a:gd name="connsiteY374" fmla="*/ 6117298 h 6858000"/>
              <a:gd name="connsiteX375" fmla="*/ 3554035 w 7467600"/>
              <a:gd name="connsiteY375" fmla="*/ 6027832 h 6858000"/>
              <a:gd name="connsiteX376" fmla="*/ 3677174 w 7467600"/>
              <a:gd name="connsiteY376" fmla="*/ 5636351 h 6858000"/>
              <a:gd name="connsiteX377" fmla="*/ 3698819 w 7467600"/>
              <a:gd name="connsiteY377" fmla="*/ 5560503 h 6858000"/>
              <a:gd name="connsiteX378" fmla="*/ 3702094 w 7467600"/>
              <a:gd name="connsiteY378" fmla="*/ 5549194 h 6858000"/>
              <a:gd name="connsiteX379" fmla="*/ 3398355 w 7467600"/>
              <a:gd name="connsiteY379" fmla="*/ 6094603 h 6858000"/>
              <a:gd name="connsiteX380" fmla="*/ 3193941 w 7467600"/>
              <a:gd name="connsiteY380" fmla="*/ 6798775 h 6858000"/>
              <a:gd name="connsiteX381" fmla="*/ 3184140 w 7467600"/>
              <a:gd name="connsiteY381" fmla="*/ 6858000 h 6858000"/>
              <a:gd name="connsiteX382" fmla="*/ 3099978 w 7467600"/>
              <a:gd name="connsiteY382" fmla="*/ 6858000 h 6858000"/>
              <a:gd name="connsiteX383" fmla="*/ 3101556 w 7467600"/>
              <a:gd name="connsiteY383" fmla="*/ 6843337 h 6858000"/>
              <a:gd name="connsiteX384" fmla="*/ 3370162 w 7467600"/>
              <a:gd name="connsiteY384" fmla="*/ 5785550 h 6858000"/>
              <a:gd name="connsiteX385" fmla="*/ 3746477 w 7467600"/>
              <a:gd name="connsiteY385" fmla="*/ 5377889 h 6858000"/>
              <a:gd name="connsiteX386" fmla="*/ 3863399 w 7467600"/>
              <a:gd name="connsiteY386" fmla="*/ 5087257 h 6858000"/>
              <a:gd name="connsiteX387" fmla="*/ 3968712 w 7467600"/>
              <a:gd name="connsiteY387" fmla="*/ 4913989 h 6858000"/>
              <a:gd name="connsiteX388" fmla="*/ 2792390 w 7467600"/>
              <a:gd name="connsiteY388" fmla="*/ 5382974 h 6858000"/>
              <a:gd name="connsiteX389" fmla="*/ 2714982 w 7467600"/>
              <a:gd name="connsiteY389" fmla="*/ 5427051 h 6858000"/>
              <a:gd name="connsiteX390" fmla="*/ 2813361 w 7467600"/>
              <a:gd name="connsiteY390" fmla="*/ 6023912 h 6858000"/>
              <a:gd name="connsiteX391" fmla="*/ 2688430 w 7467600"/>
              <a:gd name="connsiteY391" fmla="*/ 6801564 h 6858000"/>
              <a:gd name="connsiteX392" fmla="*/ 2629626 w 7467600"/>
              <a:gd name="connsiteY392" fmla="*/ 6763394 h 6858000"/>
              <a:gd name="connsiteX393" fmla="*/ 2565328 w 7467600"/>
              <a:gd name="connsiteY393" fmla="*/ 5516399 h 6858000"/>
              <a:gd name="connsiteX394" fmla="*/ 1922999 w 7467600"/>
              <a:gd name="connsiteY394" fmla="*/ 5980343 h 6858000"/>
              <a:gd name="connsiteX395" fmla="*/ 1950261 w 7467600"/>
              <a:gd name="connsiteY395" fmla="*/ 6405858 h 6858000"/>
              <a:gd name="connsiteX396" fmla="*/ 2365554 w 7467600"/>
              <a:gd name="connsiteY396" fmla="*/ 6759107 h 6858000"/>
              <a:gd name="connsiteX397" fmla="*/ 2424142 w 7467600"/>
              <a:gd name="connsiteY397" fmla="*/ 6858000 h 6858000"/>
              <a:gd name="connsiteX398" fmla="*/ 2395994 w 7467600"/>
              <a:gd name="connsiteY398" fmla="*/ 6858000 h 6858000"/>
              <a:gd name="connsiteX399" fmla="*/ 2392863 w 7467600"/>
              <a:gd name="connsiteY399" fmla="*/ 6852964 h 6858000"/>
              <a:gd name="connsiteX400" fmla="*/ 2017589 w 7467600"/>
              <a:gd name="connsiteY400" fmla="*/ 6493982 h 6858000"/>
              <a:gd name="connsiteX401" fmla="*/ 2147336 w 7467600"/>
              <a:gd name="connsiteY401" fmla="*/ 6594052 h 6858000"/>
              <a:gd name="connsiteX402" fmla="*/ 2207047 w 7467600"/>
              <a:gd name="connsiteY402" fmla="*/ 6654540 h 6858000"/>
              <a:gd name="connsiteX403" fmla="*/ 2299106 w 7467600"/>
              <a:gd name="connsiteY403" fmla="*/ 6778931 h 6858000"/>
              <a:gd name="connsiteX404" fmla="*/ 2314430 w 7467600"/>
              <a:gd name="connsiteY404" fmla="*/ 6801144 h 6858000"/>
              <a:gd name="connsiteX405" fmla="*/ 2352406 w 7467600"/>
              <a:gd name="connsiteY405" fmla="*/ 6858000 h 6858000"/>
              <a:gd name="connsiteX406" fmla="*/ 2314492 w 7467600"/>
              <a:gd name="connsiteY406" fmla="*/ 6858000 h 6858000"/>
              <a:gd name="connsiteX407" fmla="*/ 2288095 w 7467600"/>
              <a:gd name="connsiteY407" fmla="*/ 6818030 h 6858000"/>
              <a:gd name="connsiteX408" fmla="*/ 2272768 w 7467600"/>
              <a:gd name="connsiteY408" fmla="*/ 6795822 h 6858000"/>
              <a:gd name="connsiteX409" fmla="*/ 2182715 w 7467600"/>
              <a:gd name="connsiteY409" fmla="*/ 6675071 h 6858000"/>
              <a:gd name="connsiteX410" fmla="*/ 2032061 w 7467600"/>
              <a:gd name="connsiteY410" fmla="*/ 6541380 h 6858000"/>
              <a:gd name="connsiteX411" fmla="*/ 2257220 w 7467600"/>
              <a:gd name="connsiteY411" fmla="*/ 6826257 h 6858000"/>
              <a:gd name="connsiteX412" fmla="*/ 2281324 w 7467600"/>
              <a:gd name="connsiteY412" fmla="*/ 6858000 h 6858000"/>
              <a:gd name="connsiteX413" fmla="*/ 2242860 w 7467600"/>
              <a:gd name="connsiteY413" fmla="*/ 6858000 h 6858000"/>
              <a:gd name="connsiteX414" fmla="*/ 2232818 w 7467600"/>
              <a:gd name="connsiteY414" fmla="*/ 6844926 h 6858000"/>
              <a:gd name="connsiteX415" fmla="*/ 1990172 w 7467600"/>
              <a:gd name="connsiteY415" fmla="*/ 6542121 h 6858000"/>
              <a:gd name="connsiteX416" fmla="*/ 2124090 w 7467600"/>
              <a:gd name="connsiteY416" fmla="*/ 6761017 h 6858000"/>
              <a:gd name="connsiteX417" fmla="*/ 2200380 w 7467600"/>
              <a:gd name="connsiteY417" fmla="*/ 6858000 h 6858000"/>
              <a:gd name="connsiteX418" fmla="*/ 2147507 w 7467600"/>
              <a:gd name="connsiteY418" fmla="*/ 6858000 h 6858000"/>
              <a:gd name="connsiteX419" fmla="*/ 2070668 w 7467600"/>
              <a:gd name="connsiteY419" fmla="*/ 6761520 h 6858000"/>
              <a:gd name="connsiteX420" fmla="*/ 1975142 w 7467600"/>
              <a:gd name="connsiteY420" fmla="*/ 6585570 h 6858000"/>
              <a:gd name="connsiteX421" fmla="*/ 2050035 w 7467600"/>
              <a:gd name="connsiteY421" fmla="*/ 6813345 h 6858000"/>
              <a:gd name="connsiteX422" fmla="*/ 2063025 w 7467600"/>
              <a:gd name="connsiteY422" fmla="*/ 6858000 h 6858000"/>
              <a:gd name="connsiteX423" fmla="*/ 2021675 w 7467600"/>
              <a:gd name="connsiteY423" fmla="*/ 6858000 h 6858000"/>
              <a:gd name="connsiteX424" fmla="*/ 2019308 w 7467600"/>
              <a:gd name="connsiteY424" fmla="*/ 6847118 h 6858000"/>
              <a:gd name="connsiteX425" fmla="*/ 1938835 w 7467600"/>
              <a:gd name="connsiteY425" fmla="*/ 6551160 h 6858000"/>
              <a:gd name="connsiteX426" fmla="*/ 1953230 w 7467600"/>
              <a:gd name="connsiteY426" fmla="*/ 6759699 h 6858000"/>
              <a:gd name="connsiteX427" fmla="*/ 1956763 w 7467600"/>
              <a:gd name="connsiteY427" fmla="*/ 6778191 h 6858000"/>
              <a:gd name="connsiteX428" fmla="*/ 1967925 w 7467600"/>
              <a:gd name="connsiteY428" fmla="*/ 6858000 h 6858000"/>
              <a:gd name="connsiteX429" fmla="*/ 1936622 w 7467600"/>
              <a:gd name="connsiteY429" fmla="*/ 6858000 h 6858000"/>
              <a:gd name="connsiteX430" fmla="*/ 1926261 w 7467600"/>
              <a:gd name="connsiteY430" fmla="*/ 6784064 h 6858000"/>
              <a:gd name="connsiteX431" fmla="*/ 1922724 w 7467600"/>
              <a:gd name="connsiteY431" fmla="*/ 6765577 h 6858000"/>
              <a:gd name="connsiteX432" fmla="*/ 1904650 w 7467600"/>
              <a:gd name="connsiteY432" fmla="*/ 6639616 h 6858000"/>
              <a:gd name="connsiteX433" fmla="*/ 1885273 w 7467600"/>
              <a:gd name="connsiteY433" fmla="*/ 6858000 h 6858000"/>
              <a:gd name="connsiteX434" fmla="*/ 1854363 w 7467600"/>
              <a:gd name="connsiteY434" fmla="*/ 6858000 h 6858000"/>
              <a:gd name="connsiteX435" fmla="*/ 1880391 w 7467600"/>
              <a:gd name="connsiteY435" fmla="*/ 6603796 h 6858000"/>
              <a:gd name="connsiteX436" fmla="*/ 1818273 w 7467600"/>
              <a:gd name="connsiteY436" fmla="*/ 6715729 h 6858000"/>
              <a:gd name="connsiteX437" fmla="*/ 1794691 w 7467600"/>
              <a:gd name="connsiteY437" fmla="*/ 6843239 h 6858000"/>
              <a:gd name="connsiteX438" fmla="*/ 1794914 w 7467600"/>
              <a:gd name="connsiteY438" fmla="*/ 6858000 h 6858000"/>
              <a:gd name="connsiteX439" fmla="*/ 1746128 w 7467600"/>
              <a:gd name="connsiteY439" fmla="*/ 6858000 h 6858000"/>
              <a:gd name="connsiteX440" fmla="*/ 1753934 w 7467600"/>
              <a:gd name="connsiteY440" fmla="*/ 6724796 h 6858000"/>
              <a:gd name="connsiteX441" fmla="*/ 1792053 w 7467600"/>
              <a:gd name="connsiteY441" fmla="*/ 6572396 h 6858000"/>
              <a:gd name="connsiteX442" fmla="*/ 1862248 w 7467600"/>
              <a:gd name="connsiteY442" fmla="*/ 6266397 h 6858000"/>
              <a:gd name="connsiteX443" fmla="*/ 1862250 w 7467600"/>
              <a:gd name="connsiteY443" fmla="*/ 6033531 h 6858000"/>
              <a:gd name="connsiteX444" fmla="*/ 1211999 w 7467600"/>
              <a:gd name="connsiteY444" fmla="*/ 6683610 h 6858000"/>
              <a:gd name="connsiteX445" fmla="*/ 1213266 w 7467600"/>
              <a:gd name="connsiteY445" fmla="*/ 6691947 h 6858000"/>
              <a:gd name="connsiteX446" fmla="*/ 1203370 w 7467600"/>
              <a:gd name="connsiteY446" fmla="*/ 6850676 h 6858000"/>
              <a:gd name="connsiteX447" fmla="*/ 1203671 w 7467600"/>
              <a:gd name="connsiteY447" fmla="*/ 6858000 h 6858000"/>
              <a:gd name="connsiteX448" fmla="*/ 1143180 w 7467600"/>
              <a:gd name="connsiteY448" fmla="*/ 6858000 h 6858000"/>
              <a:gd name="connsiteX449" fmla="*/ 1142176 w 7467600"/>
              <a:gd name="connsiteY449" fmla="*/ 6766045 h 6858000"/>
              <a:gd name="connsiteX450" fmla="*/ 1067484 w 7467600"/>
              <a:gd name="connsiteY450" fmla="*/ 6858000 h 6858000"/>
              <a:gd name="connsiteX451" fmla="*/ 953928 w 7467600"/>
              <a:gd name="connsiteY451" fmla="*/ 6858000 h 6858000"/>
              <a:gd name="connsiteX452" fmla="*/ 959715 w 7467600"/>
              <a:gd name="connsiteY452" fmla="*/ 6850185 h 6858000"/>
              <a:gd name="connsiteX453" fmla="*/ 1483788 w 7467600"/>
              <a:gd name="connsiteY453" fmla="*/ 6259174 h 6858000"/>
              <a:gd name="connsiteX454" fmla="*/ 1100671 w 7467600"/>
              <a:gd name="connsiteY454" fmla="*/ 6252137 h 6858000"/>
              <a:gd name="connsiteX455" fmla="*/ 1090144 w 7467600"/>
              <a:gd name="connsiteY455" fmla="*/ 6256748 h 6858000"/>
              <a:gd name="connsiteX456" fmla="*/ 1095872 w 7467600"/>
              <a:gd name="connsiteY456" fmla="*/ 6271892 h 6858000"/>
              <a:gd name="connsiteX457" fmla="*/ 262785 w 7467600"/>
              <a:gd name="connsiteY457" fmla="*/ 6845450 h 6858000"/>
              <a:gd name="connsiteX458" fmla="*/ 209968 w 7467600"/>
              <a:gd name="connsiteY458" fmla="*/ 6770713 h 6858000"/>
              <a:gd name="connsiteX459" fmla="*/ 873460 w 7467600"/>
              <a:gd name="connsiteY459" fmla="*/ 6253768 h 6858000"/>
              <a:gd name="connsiteX460" fmla="*/ 192686 w 7467600"/>
              <a:gd name="connsiteY460" fmla="*/ 5849257 h 6858000"/>
              <a:gd name="connsiteX461" fmla="*/ 4696 w 7467600"/>
              <a:gd name="connsiteY461" fmla="*/ 5697668 h 6858000"/>
              <a:gd name="connsiteX462" fmla="*/ 0 w 7467600"/>
              <a:gd name="connsiteY462" fmla="*/ 5689984 h 6858000"/>
              <a:gd name="connsiteX463" fmla="*/ 0 w 7467600"/>
              <a:gd name="connsiteY463" fmla="*/ 5513472 h 6858000"/>
              <a:gd name="connsiteX464" fmla="*/ 174101 w 7467600"/>
              <a:gd name="connsiteY464" fmla="*/ 5620277 h 6858000"/>
              <a:gd name="connsiteX465" fmla="*/ 891800 w 7467600"/>
              <a:gd name="connsiteY465" fmla="*/ 6036935 h 6858000"/>
              <a:gd name="connsiteX466" fmla="*/ 1072219 w 7467600"/>
              <a:gd name="connsiteY466" fmla="*/ 6169443 h 6858000"/>
              <a:gd name="connsiteX467" fmla="*/ 1074117 w 7467600"/>
              <a:gd name="connsiteY467" fmla="*/ 6170301 h 6858000"/>
              <a:gd name="connsiteX468" fmla="*/ 1083114 w 7467600"/>
              <a:gd name="connsiteY468" fmla="*/ 6174131 h 6858000"/>
              <a:gd name="connsiteX469" fmla="*/ 1543010 w 7467600"/>
              <a:gd name="connsiteY469" fmla="*/ 6191140 h 6858000"/>
              <a:gd name="connsiteX470" fmla="*/ 1551080 w 7467600"/>
              <a:gd name="connsiteY470" fmla="*/ 6195006 h 6858000"/>
              <a:gd name="connsiteX471" fmla="*/ 2345443 w 7467600"/>
              <a:gd name="connsiteY471" fmla="*/ 5549882 h 6858000"/>
              <a:gd name="connsiteX472" fmla="*/ 1721499 w 7467600"/>
              <a:gd name="connsiteY472" fmla="*/ 5599969 h 6858000"/>
              <a:gd name="connsiteX473" fmla="*/ 767716 w 7467600"/>
              <a:gd name="connsiteY473" fmla="*/ 5472768 h 6858000"/>
              <a:gd name="connsiteX474" fmla="*/ 722147 w 7467600"/>
              <a:gd name="connsiteY474" fmla="*/ 5393091 h 6858000"/>
              <a:gd name="connsiteX475" fmla="*/ 1485552 w 7467600"/>
              <a:gd name="connsiteY475" fmla="*/ 5313202 h 6858000"/>
              <a:gd name="connsiteX476" fmla="*/ 2143004 w 7467600"/>
              <a:gd name="connsiteY476" fmla="*/ 5402420 h 6858000"/>
              <a:gd name="connsiteX477" fmla="*/ 1933391 w 7467600"/>
              <a:gd name="connsiteY477" fmla="*/ 5156971 h 6858000"/>
              <a:gd name="connsiteX478" fmla="*/ 1827118 w 7467600"/>
              <a:gd name="connsiteY478" fmla="*/ 4968410 h 6858000"/>
              <a:gd name="connsiteX479" fmla="*/ 1837349 w 7467600"/>
              <a:gd name="connsiteY479" fmla="*/ 4956357 h 6858000"/>
              <a:gd name="connsiteX480" fmla="*/ 2162835 w 7467600"/>
              <a:gd name="connsiteY480" fmla="*/ 5187853 h 6858000"/>
              <a:gd name="connsiteX481" fmla="*/ 2257167 w 7467600"/>
              <a:gd name="connsiteY481" fmla="*/ 5462123 h 6858000"/>
              <a:gd name="connsiteX482" fmla="*/ 2261598 w 7467600"/>
              <a:gd name="connsiteY482" fmla="*/ 5467998 h 6858000"/>
              <a:gd name="connsiteX483" fmla="*/ 2437177 w 7467600"/>
              <a:gd name="connsiteY483" fmla="*/ 5479608 h 6858000"/>
              <a:gd name="connsiteX484" fmla="*/ 2445247 w 7467600"/>
              <a:gd name="connsiteY484" fmla="*/ 5483476 h 6858000"/>
              <a:gd name="connsiteX485" fmla="*/ 2743626 w 7467600"/>
              <a:gd name="connsiteY485" fmla="*/ 5304819 h 6858000"/>
              <a:gd name="connsiteX486" fmla="*/ 3048102 w 7467600"/>
              <a:gd name="connsiteY486" fmla="*/ 5150595 h 6858000"/>
              <a:gd name="connsiteX487" fmla="*/ 1799414 w 7467600"/>
              <a:gd name="connsiteY487" fmla="*/ 4694732 h 6858000"/>
              <a:gd name="connsiteX488" fmla="*/ 1771735 w 7467600"/>
              <a:gd name="connsiteY488" fmla="*/ 4619929 h 6858000"/>
              <a:gd name="connsiteX489" fmla="*/ 3104273 w 7467600"/>
              <a:gd name="connsiteY489" fmla="*/ 5076159 h 6858000"/>
              <a:gd name="connsiteX490" fmla="*/ 3113245 w 7467600"/>
              <a:gd name="connsiteY490" fmla="*/ 5090705 h 6858000"/>
              <a:gd name="connsiteX491" fmla="*/ 3126294 w 7467600"/>
              <a:gd name="connsiteY491" fmla="*/ 5114400 h 6858000"/>
              <a:gd name="connsiteX492" fmla="*/ 3937433 w 7467600"/>
              <a:gd name="connsiteY492" fmla="*/ 4830473 h 6858000"/>
              <a:gd name="connsiteX493" fmla="*/ 3590475 w 7467600"/>
              <a:gd name="connsiteY493" fmla="*/ 4597974 h 6858000"/>
              <a:gd name="connsiteX494" fmla="*/ 3100264 w 7467600"/>
              <a:gd name="connsiteY494" fmla="*/ 4579845 h 6858000"/>
              <a:gd name="connsiteX495" fmla="*/ 2183576 w 7467600"/>
              <a:gd name="connsiteY495" fmla="*/ 4227150 h 6858000"/>
              <a:gd name="connsiteX496" fmla="*/ 2151029 w 7467600"/>
              <a:gd name="connsiteY496" fmla="*/ 4146947 h 6858000"/>
              <a:gd name="connsiteX497" fmla="*/ 3563434 w 7467600"/>
              <a:gd name="connsiteY497" fmla="*/ 4469115 h 6858000"/>
              <a:gd name="connsiteX498" fmla="*/ 3177952 w 7467600"/>
              <a:gd name="connsiteY498" fmla="*/ 3657386 h 6858000"/>
              <a:gd name="connsiteX499" fmla="*/ 3189263 w 7467600"/>
              <a:gd name="connsiteY499" fmla="*/ 3625726 h 6858000"/>
              <a:gd name="connsiteX500" fmla="*/ 3560912 w 7467600"/>
              <a:gd name="connsiteY500" fmla="*/ 4079863 h 6858000"/>
              <a:gd name="connsiteX501" fmla="*/ 3626636 w 7467600"/>
              <a:gd name="connsiteY501" fmla="*/ 4512230 h 6858000"/>
              <a:gd name="connsiteX502" fmla="*/ 3653088 w 7467600"/>
              <a:gd name="connsiteY502" fmla="*/ 4521417 h 6858000"/>
              <a:gd name="connsiteX503" fmla="*/ 3988128 w 7467600"/>
              <a:gd name="connsiteY503" fmla="*/ 4817267 h 6858000"/>
              <a:gd name="connsiteX504" fmla="*/ 4830582 w 7467600"/>
              <a:gd name="connsiteY504" fmla="*/ 4676000 h 6858000"/>
              <a:gd name="connsiteX505" fmla="*/ 4830100 w 7467600"/>
              <a:gd name="connsiteY505" fmla="*/ 4675554 h 6858000"/>
              <a:gd name="connsiteX506" fmla="*/ 4036318 w 7467600"/>
              <a:gd name="connsiteY506" fmla="*/ 4147013 h 6858000"/>
              <a:gd name="connsiteX507" fmla="*/ 3432098 w 7467600"/>
              <a:gd name="connsiteY507" fmla="*/ 3537312 h 6858000"/>
              <a:gd name="connsiteX508" fmla="*/ 3446761 w 7467600"/>
              <a:gd name="connsiteY508" fmla="*/ 3461278 h 6858000"/>
              <a:gd name="connsiteX509" fmla="*/ 4419733 w 7467600"/>
              <a:gd name="connsiteY509" fmla="*/ 3963555 h 6858000"/>
              <a:gd name="connsiteX510" fmla="*/ 4781371 w 7467600"/>
              <a:gd name="connsiteY510" fmla="*/ 4458604 h 6858000"/>
              <a:gd name="connsiteX511" fmla="*/ 4780440 w 7467600"/>
              <a:gd name="connsiteY511" fmla="*/ 4470290 h 6858000"/>
              <a:gd name="connsiteX512" fmla="*/ 4898954 w 7467600"/>
              <a:gd name="connsiteY512" fmla="*/ 4662092 h 6858000"/>
              <a:gd name="connsiteX513" fmla="*/ 4900699 w 7467600"/>
              <a:gd name="connsiteY513" fmla="*/ 4670867 h 6858000"/>
              <a:gd name="connsiteX514" fmla="*/ 5714511 w 7467600"/>
              <a:gd name="connsiteY514" fmla="*/ 4663483 h 6858000"/>
              <a:gd name="connsiteX515" fmla="*/ 5464793 w 7467600"/>
              <a:gd name="connsiteY515" fmla="*/ 4393556 h 6858000"/>
              <a:gd name="connsiteX516" fmla="*/ 5461897 w 7467600"/>
              <a:gd name="connsiteY516" fmla="*/ 4390879 h 6858000"/>
              <a:gd name="connsiteX517" fmla="*/ 4294126 w 7467600"/>
              <a:gd name="connsiteY517" fmla="*/ 3303048 h 6858000"/>
              <a:gd name="connsiteX518" fmla="*/ 4305321 w 7467600"/>
              <a:gd name="connsiteY518" fmla="*/ 3256953 h 6858000"/>
              <a:gd name="connsiteX519" fmla="*/ 4949299 w 7467600"/>
              <a:gd name="connsiteY519" fmla="*/ 3766336 h 6858000"/>
              <a:gd name="connsiteX520" fmla="*/ 5291452 w 7467600"/>
              <a:gd name="connsiteY520" fmla="*/ 4076801 h 6858000"/>
              <a:gd name="connsiteX521" fmla="*/ 5434998 w 7467600"/>
              <a:gd name="connsiteY521" fmla="*/ 4254100 h 6858000"/>
              <a:gd name="connsiteX522" fmla="*/ 5351015 w 7467600"/>
              <a:gd name="connsiteY522" fmla="*/ 3760989 h 6858000"/>
              <a:gd name="connsiteX523" fmla="*/ 5413780 w 7467600"/>
              <a:gd name="connsiteY523" fmla="*/ 2966265 h 6858000"/>
              <a:gd name="connsiteX524" fmla="*/ 5425627 w 7467600"/>
              <a:gd name="connsiteY524" fmla="*/ 2954192 h 6858000"/>
              <a:gd name="connsiteX525" fmla="*/ 6604735 w 7467600"/>
              <a:gd name="connsiteY525" fmla="*/ 2041381 h 6858000"/>
              <a:gd name="connsiteX526" fmla="*/ 7204487 w 7467600"/>
              <a:gd name="connsiteY526" fmla="*/ 2742112 h 6858000"/>
              <a:gd name="connsiteX527" fmla="*/ 7131592 w 7467600"/>
              <a:gd name="connsiteY527" fmla="*/ 2672096 h 6858000"/>
              <a:gd name="connsiteX528" fmla="*/ 6996344 w 7467600"/>
              <a:gd name="connsiteY528" fmla="*/ 2518310 h 6858000"/>
              <a:gd name="connsiteX529" fmla="*/ 6735495 w 7467600"/>
              <a:gd name="connsiteY529" fmla="*/ 2196890 h 6858000"/>
              <a:gd name="connsiteX530" fmla="*/ 6721901 w 7467600"/>
              <a:gd name="connsiteY530" fmla="*/ 2179274 h 6858000"/>
              <a:gd name="connsiteX531" fmla="*/ 6604735 w 7467600"/>
              <a:gd name="connsiteY531" fmla="*/ 2041381 h 6858000"/>
              <a:gd name="connsiteX532" fmla="*/ 6591670 w 7467600"/>
              <a:gd name="connsiteY532" fmla="*/ 1988277 h 6858000"/>
              <a:gd name="connsiteX533" fmla="*/ 6747349 w 7467600"/>
              <a:gd name="connsiteY533" fmla="*/ 2160069 h 6858000"/>
              <a:gd name="connsiteX534" fmla="*/ 6760943 w 7467600"/>
              <a:gd name="connsiteY534" fmla="*/ 2177686 h 6858000"/>
              <a:gd name="connsiteX535" fmla="*/ 7021065 w 7467600"/>
              <a:gd name="connsiteY535" fmla="*/ 2498102 h 6858000"/>
              <a:gd name="connsiteX536" fmla="*/ 7155223 w 7467600"/>
              <a:gd name="connsiteY536" fmla="*/ 2650386 h 6858000"/>
              <a:gd name="connsiteX537" fmla="*/ 7203167 w 7467600"/>
              <a:gd name="connsiteY537" fmla="*/ 2697288 h 6858000"/>
              <a:gd name="connsiteX538" fmla="*/ 6937703 w 7467600"/>
              <a:gd name="connsiteY538" fmla="*/ 2321981 h 6858000"/>
              <a:gd name="connsiteX539" fmla="*/ 6591670 w 7467600"/>
              <a:gd name="connsiteY539" fmla="*/ 1988277 h 6858000"/>
              <a:gd name="connsiteX540" fmla="*/ 5798671 w 7467600"/>
              <a:gd name="connsiteY540" fmla="*/ 1981601 h 6858000"/>
              <a:gd name="connsiteX541" fmla="*/ 5754709 w 7467600"/>
              <a:gd name="connsiteY541" fmla="*/ 2071454 h 6858000"/>
              <a:gd name="connsiteX542" fmla="*/ 5763044 w 7467600"/>
              <a:gd name="connsiteY542" fmla="*/ 2842206 h 6858000"/>
              <a:gd name="connsiteX543" fmla="*/ 5764974 w 7467600"/>
              <a:gd name="connsiteY543" fmla="*/ 2799609 h 6858000"/>
              <a:gd name="connsiteX544" fmla="*/ 5767665 w 7467600"/>
              <a:gd name="connsiteY544" fmla="*/ 2666409 h 6858000"/>
              <a:gd name="connsiteX545" fmla="*/ 5763055 w 7467600"/>
              <a:gd name="connsiteY545" fmla="*/ 2579705 h 6858000"/>
              <a:gd name="connsiteX546" fmla="*/ 5758079 w 7467600"/>
              <a:gd name="connsiteY546" fmla="*/ 2492508 h 6858000"/>
              <a:gd name="connsiteX547" fmla="*/ 5779325 w 7467600"/>
              <a:gd name="connsiteY547" fmla="*/ 2197069 h 6858000"/>
              <a:gd name="connsiteX548" fmla="*/ 5798671 w 7467600"/>
              <a:gd name="connsiteY548" fmla="*/ 1981601 h 6858000"/>
              <a:gd name="connsiteX549" fmla="*/ 5829202 w 7467600"/>
              <a:gd name="connsiteY549" fmla="*/ 1971679 h 6858000"/>
              <a:gd name="connsiteX550" fmla="*/ 5809558 w 7467600"/>
              <a:gd name="connsiteY550" fmla="*/ 2198043 h 6858000"/>
              <a:gd name="connsiteX551" fmla="*/ 5788653 w 7467600"/>
              <a:gd name="connsiteY551" fmla="*/ 2489430 h 6858000"/>
              <a:gd name="connsiteX552" fmla="*/ 5793439 w 7467600"/>
              <a:gd name="connsiteY552" fmla="*/ 2575235 h 6858000"/>
              <a:gd name="connsiteX553" fmla="*/ 5796837 w 7467600"/>
              <a:gd name="connsiteY553" fmla="*/ 2637633 h 6858000"/>
              <a:gd name="connsiteX554" fmla="*/ 5818614 w 7467600"/>
              <a:gd name="connsiteY554" fmla="*/ 2473055 h 6858000"/>
              <a:gd name="connsiteX555" fmla="*/ 5829202 w 7467600"/>
              <a:gd name="connsiteY555" fmla="*/ 1971679 h 6858000"/>
              <a:gd name="connsiteX556" fmla="*/ 5911389 w 7467600"/>
              <a:gd name="connsiteY556" fmla="*/ 1898371 h 6858000"/>
              <a:gd name="connsiteX557" fmla="*/ 6237627 w 7467600"/>
              <a:gd name="connsiteY557" fmla="*/ 2231921 h 6858000"/>
              <a:gd name="connsiteX558" fmla="*/ 5911389 w 7467600"/>
              <a:gd name="connsiteY558" fmla="*/ 1898371 h 6858000"/>
              <a:gd name="connsiteX559" fmla="*/ 6944437 w 7467600"/>
              <a:gd name="connsiteY559" fmla="*/ 1575402 h 6858000"/>
              <a:gd name="connsiteX560" fmla="*/ 6304730 w 7467600"/>
              <a:gd name="connsiteY560" fmla="*/ 1766654 h 6858000"/>
              <a:gd name="connsiteX561" fmla="*/ 6944437 w 7467600"/>
              <a:gd name="connsiteY561" fmla="*/ 1575402 h 6858000"/>
              <a:gd name="connsiteX562" fmla="*/ 7019523 w 7467600"/>
              <a:gd name="connsiteY562" fmla="*/ 1519450 h 6858000"/>
              <a:gd name="connsiteX563" fmla="*/ 6298091 w 7467600"/>
              <a:gd name="connsiteY563" fmla="*/ 1737122 h 6858000"/>
              <a:gd name="connsiteX564" fmla="*/ 7019523 w 7467600"/>
              <a:gd name="connsiteY564" fmla="*/ 1519450 h 6858000"/>
              <a:gd name="connsiteX565" fmla="*/ 2399523 w 7467600"/>
              <a:gd name="connsiteY565" fmla="*/ 1428234 h 6858000"/>
              <a:gd name="connsiteX566" fmla="*/ 2224982 w 7467600"/>
              <a:gd name="connsiteY566" fmla="*/ 1826201 h 6858000"/>
              <a:gd name="connsiteX567" fmla="*/ 2096099 w 7467600"/>
              <a:gd name="connsiteY567" fmla="*/ 2345900 h 6858000"/>
              <a:gd name="connsiteX568" fmla="*/ 2283317 w 7467600"/>
              <a:gd name="connsiteY568" fmla="*/ 1796925 h 6858000"/>
              <a:gd name="connsiteX569" fmla="*/ 2399523 w 7467600"/>
              <a:gd name="connsiteY569" fmla="*/ 1428234 h 6858000"/>
              <a:gd name="connsiteX570" fmla="*/ 2448558 w 7467600"/>
              <a:gd name="connsiteY570" fmla="*/ 1373435 h 6858000"/>
              <a:gd name="connsiteX571" fmla="*/ 2312521 w 7467600"/>
              <a:gd name="connsiteY571" fmla="*/ 1806140 h 6858000"/>
              <a:gd name="connsiteX572" fmla="*/ 2127533 w 7467600"/>
              <a:gd name="connsiteY572" fmla="*/ 2348380 h 6858000"/>
              <a:gd name="connsiteX573" fmla="*/ 2358080 w 7467600"/>
              <a:gd name="connsiteY573" fmla="*/ 1866134 h 6858000"/>
              <a:gd name="connsiteX574" fmla="*/ 2407436 w 7467600"/>
              <a:gd name="connsiteY574" fmla="*/ 1651070 h 6858000"/>
              <a:gd name="connsiteX575" fmla="*/ 2448558 w 7467600"/>
              <a:gd name="connsiteY575" fmla="*/ 1373435 h 6858000"/>
              <a:gd name="connsiteX576" fmla="*/ 278707 w 7467600"/>
              <a:gd name="connsiteY576" fmla="*/ 1352270 h 6858000"/>
              <a:gd name="connsiteX577" fmla="*/ 321570 w 7467600"/>
              <a:gd name="connsiteY577" fmla="*/ 1861610 h 6858000"/>
              <a:gd name="connsiteX578" fmla="*/ 294281 w 7467600"/>
              <a:gd name="connsiteY578" fmla="*/ 1440658 h 6858000"/>
              <a:gd name="connsiteX579" fmla="*/ 278707 w 7467600"/>
              <a:gd name="connsiteY579" fmla="*/ 1352270 h 6858000"/>
              <a:gd name="connsiteX580" fmla="*/ 1423821 w 7467600"/>
              <a:gd name="connsiteY580" fmla="*/ 1351958 h 6858000"/>
              <a:gd name="connsiteX581" fmla="*/ 1638521 w 7467600"/>
              <a:gd name="connsiteY581" fmla="*/ 1908470 h 6858000"/>
              <a:gd name="connsiteX582" fmla="*/ 1754199 w 7467600"/>
              <a:gd name="connsiteY582" fmla="*/ 2149284 h 6858000"/>
              <a:gd name="connsiteX583" fmla="*/ 1908359 w 7467600"/>
              <a:gd name="connsiteY583" fmla="*/ 2364988 h 6858000"/>
              <a:gd name="connsiteX584" fmla="*/ 1647661 w 7467600"/>
              <a:gd name="connsiteY584" fmla="*/ 1825945 h 6858000"/>
              <a:gd name="connsiteX585" fmla="*/ 1423821 w 7467600"/>
              <a:gd name="connsiteY585" fmla="*/ 1351958 h 6858000"/>
              <a:gd name="connsiteX586" fmla="*/ 1431890 w 7467600"/>
              <a:gd name="connsiteY586" fmla="*/ 1306475 h 6858000"/>
              <a:gd name="connsiteX587" fmla="*/ 1507597 w 7467600"/>
              <a:gd name="connsiteY587" fmla="*/ 1446132 h 6858000"/>
              <a:gd name="connsiteX588" fmla="*/ 1674586 w 7467600"/>
              <a:gd name="connsiteY588" fmla="*/ 1813832 h 6858000"/>
              <a:gd name="connsiteX589" fmla="*/ 1815950 w 7467600"/>
              <a:gd name="connsiteY589" fmla="*/ 2128564 h 6858000"/>
              <a:gd name="connsiteX590" fmla="*/ 1984242 w 7467600"/>
              <a:gd name="connsiteY590" fmla="*/ 2430829 h 6858000"/>
              <a:gd name="connsiteX591" fmla="*/ 2014023 w 7467600"/>
              <a:gd name="connsiteY591" fmla="*/ 2450995 h 6858000"/>
              <a:gd name="connsiteX592" fmla="*/ 1747337 w 7467600"/>
              <a:gd name="connsiteY592" fmla="*/ 1855264 h 6858000"/>
              <a:gd name="connsiteX593" fmla="*/ 1533749 w 7467600"/>
              <a:gd name="connsiteY593" fmla="*/ 1478656 h 6858000"/>
              <a:gd name="connsiteX594" fmla="*/ 1431890 w 7467600"/>
              <a:gd name="connsiteY594" fmla="*/ 1306475 h 6858000"/>
              <a:gd name="connsiteX595" fmla="*/ 5052692 w 7467600"/>
              <a:gd name="connsiteY595" fmla="*/ 1292994 h 6858000"/>
              <a:gd name="connsiteX596" fmla="*/ 5200661 w 7467600"/>
              <a:gd name="connsiteY596" fmla="*/ 1635186 h 6858000"/>
              <a:gd name="connsiteX597" fmla="*/ 5297138 w 7467600"/>
              <a:gd name="connsiteY597" fmla="*/ 1906351 h 6858000"/>
              <a:gd name="connsiteX598" fmla="*/ 5052692 w 7467600"/>
              <a:gd name="connsiteY598" fmla="*/ 1292994 h 6858000"/>
              <a:gd name="connsiteX599" fmla="*/ 5009948 w 7467600"/>
              <a:gd name="connsiteY599" fmla="*/ 1273619 h 6858000"/>
              <a:gd name="connsiteX600" fmla="*/ 5121777 w 7467600"/>
              <a:gd name="connsiteY600" fmla="*/ 1654213 h 6858000"/>
              <a:gd name="connsiteX601" fmla="*/ 5293545 w 7467600"/>
              <a:gd name="connsiteY601" fmla="*/ 2072247 h 6858000"/>
              <a:gd name="connsiteX602" fmla="*/ 5294042 w 7467600"/>
              <a:gd name="connsiteY602" fmla="*/ 2065019 h 6858000"/>
              <a:gd name="connsiteX603" fmla="*/ 5171936 w 7467600"/>
              <a:gd name="connsiteY603" fmla="*/ 1647613 h 6858000"/>
              <a:gd name="connsiteX604" fmla="*/ 5009948 w 7467600"/>
              <a:gd name="connsiteY604" fmla="*/ 1273619 h 6858000"/>
              <a:gd name="connsiteX605" fmla="*/ 655236 w 7467600"/>
              <a:gd name="connsiteY605" fmla="*/ 1268632 h 6858000"/>
              <a:gd name="connsiteX606" fmla="*/ 839521 w 7467600"/>
              <a:gd name="connsiteY606" fmla="*/ 1685315 h 6858000"/>
              <a:gd name="connsiteX607" fmla="*/ 1109416 w 7467600"/>
              <a:gd name="connsiteY607" fmla="*/ 2061663 h 6858000"/>
              <a:gd name="connsiteX608" fmla="*/ 1298300 w 7467600"/>
              <a:gd name="connsiteY608" fmla="*/ 2247742 h 6858000"/>
              <a:gd name="connsiteX609" fmla="*/ 1125871 w 7467600"/>
              <a:gd name="connsiteY609" fmla="*/ 1989513 h 6858000"/>
              <a:gd name="connsiteX610" fmla="*/ 981574 w 7467600"/>
              <a:gd name="connsiteY610" fmla="*/ 1783157 h 6858000"/>
              <a:gd name="connsiteX611" fmla="*/ 922198 w 7467600"/>
              <a:gd name="connsiteY611" fmla="*/ 1677437 h 6858000"/>
              <a:gd name="connsiteX612" fmla="*/ 869293 w 7467600"/>
              <a:gd name="connsiteY612" fmla="*/ 1583214 h 6858000"/>
              <a:gd name="connsiteX613" fmla="*/ 751431 w 7467600"/>
              <a:gd name="connsiteY613" fmla="*/ 1405731 h 6858000"/>
              <a:gd name="connsiteX614" fmla="*/ 655236 w 7467600"/>
              <a:gd name="connsiteY614" fmla="*/ 1268632 h 6858000"/>
              <a:gd name="connsiteX615" fmla="*/ 6516292 w 7467600"/>
              <a:gd name="connsiteY615" fmla="*/ 1263064 h 6858000"/>
              <a:gd name="connsiteX616" fmla="*/ 5736320 w 7467600"/>
              <a:gd name="connsiteY616" fmla="*/ 1501803 h 6858000"/>
              <a:gd name="connsiteX617" fmla="*/ 6516292 w 7467600"/>
              <a:gd name="connsiteY617" fmla="*/ 1263064 h 6858000"/>
              <a:gd name="connsiteX618" fmla="*/ 291466 w 7467600"/>
              <a:gd name="connsiteY618" fmla="*/ 1250369 h 6858000"/>
              <a:gd name="connsiteX619" fmla="*/ 323180 w 7467600"/>
              <a:gd name="connsiteY619" fmla="*/ 1435283 h 6858000"/>
              <a:gd name="connsiteX620" fmla="*/ 349381 w 7467600"/>
              <a:gd name="connsiteY620" fmla="*/ 1875041 h 6858000"/>
              <a:gd name="connsiteX621" fmla="*/ 374363 w 7467600"/>
              <a:gd name="connsiteY621" fmla="*/ 1506494 h 6858000"/>
              <a:gd name="connsiteX622" fmla="*/ 302168 w 7467600"/>
              <a:gd name="connsiteY622" fmla="*/ 1274495 h 6858000"/>
              <a:gd name="connsiteX623" fmla="*/ 291466 w 7467600"/>
              <a:gd name="connsiteY623" fmla="*/ 1250369 h 6858000"/>
              <a:gd name="connsiteX624" fmla="*/ 678222 w 7467600"/>
              <a:gd name="connsiteY624" fmla="*/ 1248670 h 6858000"/>
              <a:gd name="connsiteX625" fmla="*/ 775536 w 7467600"/>
              <a:gd name="connsiteY625" fmla="*/ 1388015 h 6858000"/>
              <a:gd name="connsiteX626" fmla="*/ 894529 w 7467600"/>
              <a:gd name="connsiteY626" fmla="*/ 1567739 h 6858000"/>
              <a:gd name="connsiteX627" fmla="*/ 948000 w 7467600"/>
              <a:gd name="connsiteY627" fmla="*/ 1663088 h 6858000"/>
              <a:gd name="connsiteX628" fmla="*/ 1006812 w 7467600"/>
              <a:gd name="connsiteY628" fmla="*/ 1767683 h 6858000"/>
              <a:gd name="connsiteX629" fmla="*/ 1149133 w 7467600"/>
              <a:gd name="connsiteY629" fmla="*/ 1971513 h 6858000"/>
              <a:gd name="connsiteX630" fmla="*/ 1333952 w 7467600"/>
              <a:gd name="connsiteY630" fmla="*/ 2251620 h 6858000"/>
              <a:gd name="connsiteX631" fmla="*/ 1337329 w 7467600"/>
              <a:gd name="connsiteY631" fmla="*/ 2258350 h 6858000"/>
              <a:gd name="connsiteX632" fmla="*/ 1014726 w 7467600"/>
              <a:gd name="connsiteY632" fmla="*/ 1615556 h 6858000"/>
              <a:gd name="connsiteX633" fmla="*/ 678222 w 7467600"/>
              <a:gd name="connsiteY633" fmla="*/ 1248670 h 6858000"/>
              <a:gd name="connsiteX634" fmla="*/ 6691602 w 7467600"/>
              <a:gd name="connsiteY634" fmla="*/ 1140573 h 6858000"/>
              <a:gd name="connsiteX635" fmla="*/ 6571100 w 7467600"/>
              <a:gd name="connsiteY635" fmla="*/ 1183662 h 6858000"/>
              <a:gd name="connsiteX636" fmla="*/ 6241687 w 7467600"/>
              <a:gd name="connsiteY636" fmla="*/ 1257600 h 6858000"/>
              <a:gd name="connsiteX637" fmla="*/ 5693009 w 7467600"/>
              <a:gd name="connsiteY637" fmla="*/ 1478256 h 6858000"/>
              <a:gd name="connsiteX638" fmla="*/ 6548420 w 7467600"/>
              <a:gd name="connsiteY638" fmla="*/ 1214599 h 6858000"/>
              <a:gd name="connsiteX639" fmla="*/ 6605473 w 7467600"/>
              <a:gd name="connsiteY639" fmla="*/ 1184686 h 6858000"/>
              <a:gd name="connsiteX640" fmla="*/ 6691602 w 7467600"/>
              <a:gd name="connsiteY640" fmla="*/ 1140573 h 6858000"/>
              <a:gd name="connsiteX641" fmla="*/ 4002475 w 7467600"/>
              <a:gd name="connsiteY641" fmla="*/ 1037802 h 6858000"/>
              <a:gd name="connsiteX642" fmla="*/ 4000324 w 7467600"/>
              <a:gd name="connsiteY642" fmla="*/ 1039362 h 6858000"/>
              <a:gd name="connsiteX643" fmla="*/ 4002862 w 7467600"/>
              <a:gd name="connsiteY643" fmla="*/ 1042866 h 6858000"/>
              <a:gd name="connsiteX644" fmla="*/ 4002475 w 7467600"/>
              <a:gd name="connsiteY644" fmla="*/ 1037802 h 6858000"/>
              <a:gd name="connsiteX645" fmla="*/ 506322 w 7467600"/>
              <a:gd name="connsiteY645" fmla="*/ 1020997 h 6858000"/>
              <a:gd name="connsiteX646" fmla="*/ 533068 w 7467600"/>
              <a:gd name="connsiteY646" fmla="*/ 1029409 h 6858000"/>
              <a:gd name="connsiteX647" fmla="*/ 1232525 w 7467600"/>
              <a:gd name="connsiteY647" fmla="*/ 1804675 h 6858000"/>
              <a:gd name="connsiteX648" fmla="*/ 1388858 w 7467600"/>
              <a:gd name="connsiteY648" fmla="*/ 2368011 h 6858000"/>
              <a:gd name="connsiteX649" fmla="*/ 1384098 w 7467600"/>
              <a:gd name="connsiteY649" fmla="*/ 2378125 h 6858000"/>
              <a:gd name="connsiteX650" fmla="*/ 1425393 w 7467600"/>
              <a:gd name="connsiteY650" fmla="*/ 2589124 h 6858000"/>
              <a:gd name="connsiteX651" fmla="*/ 1424001 w 7467600"/>
              <a:gd name="connsiteY651" fmla="*/ 2597541 h 6858000"/>
              <a:gd name="connsiteX652" fmla="*/ 2152729 w 7467600"/>
              <a:gd name="connsiteY652" fmla="*/ 2864487 h 6858000"/>
              <a:gd name="connsiteX653" fmla="*/ 2020609 w 7467600"/>
              <a:gd name="connsiteY653" fmla="*/ 2539671 h 6858000"/>
              <a:gd name="connsiteX654" fmla="*/ 2018920 w 7467600"/>
              <a:gd name="connsiteY654" fmla="*/ 2536309 h 6858000"/>
              <a:gd name="connsiteX655" fmla="*/ 1342441 w 7467600"/>
              <a:gd name="connsiteY655" fmla="*/ 1173017 h 6858000"/>
              <a:gd name="connsiteX656" fmla="*/ 1367925 w 7467600"/>
              <a:gd name="connsiteY656" fmla="*/ 1135648 h 6858000"/>
              <a:gd name="connsiteX657" fmla="*/ 1771401 w 7467600"/>
              <a:gd name="connsiteY657" fmla="*/ 1806673 h 6858000"/>
              <a:gd name="connsiteX658" fmla="*/ 1972385 w 7467600"/>
              <a:gd name="connsiteY658" fmla="*/ 2198735 h 6858000"/>
              <a:gd name="connsiteX659" fmla="*/ 2040892 w 7467600"/>
              <a:gd name="connsiteY659" fmla="*/ 2405205 h 6858000"/>
              <a:gd name="connsiteX660" fmla="*/ 2131689 w 7467600"/>
              <a:gd name="connsiteY660" fmla="*/ 1936926 h 6858000"/>
              <a:gd name="connsiteX661" fmla="*/ 2454820 w 7467600"/>
              <a:gd name="connsiteY661" fmla="*/ 1248808 h 6858000"/>
              <a:gd name="connsiteX662" fmla="*/ 2492512 w 7467600"/>
              <a:gd name="connsiteY662" fmla="*/ 1302920 h 6858000"/>
              <a:gd name="connsiteX663" fmla="*/ 2081216 w 7467600"/>
              <a:gd name="connsiteY663" fmla="*/ 2527513 h 6858000"/>
              <a:gd name="connsiteX664" fmla="*/ 2081211 w 7467600"/>
              <a:gd name="connsiteY664" fmla="*/ 2528916 h 6858000"/>
              <a:gd name="connsiteX665" fmla="*/ 2199067 w 7467600"/>
              <a:gd name="connsiteY665" fmla="*/ 2884061 h 6858000"/>
              <a:gd name="connsiteX666" fmla="*/ 3192586 w 7467600"/>
              <a:gd name="connsiteY666" fmla="*/ 3411496 h 6858000"/>
              <a:gd name="connsiteX667" fmla="*/ 3182620 w 7467600"/>
              <a:gd name="connsiteY667" fmla="*/ 3483279 h 6858000"/>
              <a:gd name="connsiteX668" fmla="*/ 2435119 w 7467600"/>
              <a:gd name="connsiteY668" fmla="*/ 3080173 h 6858000"/>
              <a:gd name="connsiteX669" fmla="*/ 2410152 w 7467600"/>
              <a:gd name="connsiteY669" fmla="*/ 3063751 h 6858000"/>
              <a:gd name="connsiteX670" fmla="*/ 2408099 w 7467600"/>
              <a:gd name="connsiteY670" fmla="*/ 3064403 h 6858000"/>
              <a:gd name="connsiteX671" fmla="*/ 2407218 w 7467600"/>
              <a:gd name="connsiteY671" fmla="*/ 3070324 h 6858000"/>
              <a:gd name="connsiteX672" fmla="*/ 2380138 w 7467600"/>
              <a:gd name="connsiteY672" fmla="*/ 3099341 h 6858000"/>
              <a:gd name="connsiteX673" fmla="*/ 1765923 w 7467600"/>
              <a:gd name="connsiteY673" fmla="*/ 3581043 h 6858000"/>
              <a:gd name="connsiteX674" fmla="*/ 1702258 w 7467600"/>
              <a:gd name="connsiteY674" fmla="*/ 3612286 h 6858000"/>
              <a:gd name="connsiteX675" fmla="*/ 1538370 w 7467600"/>
              <a:gd name="connsiteY675" fmla="*/ 3811804 h 6858000"/>
              <a:gd name="connsiteX676" fmla="*/ 542867 w 7467600"/>
              <a:gd name="connsiteY676" fmla="*/ 4944092 h 6858000"/>
              <a:gd name="connsiteX677" fmla="*/ 515800 w 7467600"/>
              <a:gd name="connsiteY677" fmla="*/ 4862180 h 6858000"/>
              <a:gd name="connsiteX678" fmla="*/ 909145 w 7467600"/>
              <a:gd name="connsiteY678" fmla="*/ 4199225 h 6858000"/>
              <a:gd name="connsiteX679" fmla="*/ 1214067 w 7467600"/>
              <a:gd name="connsiteY679" fmla="*/ 3908561 h 6858000"/>
              <a:gd name="connsiteX680" fmla="*/ 640967 w 7467600"/>
              <a:gd name="connsiteY680" fmla="*/ 4105601 h 6858000"/>
              <a:gd name="connsiteX681" fmla="*/ 112563 w 7467600"/>
              <a:gd name="connsiteY681" fmla="*/ 4396952 h 6858000"/>
              <a:gd name="connsiteX682" fmla="*/ 0 w 7467600"/>
              <a:gd name="connsiteY682" fmla="*/ 4466006 h 6858000"/>
              <a:gd name="connsiteX683" fmla="*/ 0 w 7467600"/>
              <a:gd name="connsiteY683" fmla="*/ 4233763 h 6858000"/>
              <a:gd name="connsiteX684" fmla="*/ 36881 w 7467600"/>
              <a:gd name="connsiteY684" fmla="*/ 4200118 h 6858000"/>
              <a:gd name="connsiteX685" fmla="*/ 910534 w 7467600"/>
              <a:gd name="connsiteY685" fmla="*/ 3629753 h 6858000"/>
              <a:gd name="connsiteX686" fmla="*/ 1578717 w 7467600"/>
              <a:gd name="connsiteY686" fmla="*/ 3575982 h 6858000"/>
              <a:gd name="connsiteX687" fmla="*/ 2338780 w 7467600"/>
              <a:gd name="connsiteY687" fmla="*/ 3033725 h 6858000"/>
              <a:gd name="connsiteX688" fmla="*/ 1807991 w 7467600"/>
              <a:gd name="connsiteY688" fmla="*/ 2807184 h 6858000"/>
              <a:gd name="connsiteX689" fmla="*/ 1416358 w 7467600"/>
              <a:gd name="connsiteY689" fmla="*/ 3112571 h 6858000"/>
              <a:gd name="connsiteX690" fmla="*/ 939066 w 7467600"/>
              <a:gd name="connsiteY690" fmla="*/ 3378798 h 6858000"/>
              <a:gd name="connsiteX691" fmla="*/ 115099 w 7467600"/>
              <a:gd name="connsiteY691" fmla="*/ 3607650 h 6858000"/>
              <a:gd name="connsiteX692" fmla="*/ 97284 w 7467600"/>
              <a:gd name="connsiteY692" fmla="*/ 3520393 h 6858000"/>
              <a:gd name="connsiteX693" fmla="*/ 922050 w 7467600"/>
              <a:gd name="connsiteY693" fmla="*/ 3074867 h 6858000"/>
              <a:gd name="connsiteX694" fmla="*/ 1405265 w 7467600"/>
              <a:gd name="connsiteY694" fmla="*/ 3016319 h 6858000"/>
              <a:gd name="connsiteX695" fmla="*/ 1407512 w 7467600"/>
              <a:gd name="connsiteY695" fmla="*/ 3018001 h 6858000"/>
              <a:gd name="connsiteX696" fmla="*/ 1726266 w 7467600"/>
              <a:gd name="connsiteY696" fmla="*/ 2777274 h 6858000"/>
              <a:gd name="connsiteX697" fmla="*/ 625390 w 7467600"/>
              <a:gd name="connsiteY697" fmla="*/ 2514541 h 6858000"/>
              <a:gd name="connsiteX698" fmla="*/ 619799 w 7467600"/>
              <a:gd name="connsiteY698" fmla="*/ 2527180 h 6858000"/>
              <a:gd name="connsiteX699" fmla="*/ 310030 w 7467600"/>
              <a:gd name="connsiteY699" fmla="*/ 2771818 h 6858000"/>
              <a:gd name="connsiteX700" fmla="*/ 173877 w 7467600"/>
              <a:gd name="connsiteY700" fmla="*/ 2937056 h 6858000"/>
              <a:gd name="connsiteX701" fmla="*/ 77889 w 7467600"/>
              <a:gd name="connsiteY701" fmla="*/ 3138440 h 6858000"/>
              <a:gd name="connsiteX702" fmla="*/ 0 w 7467600"/>
              <a:gd name="connsiteY702" fmla="*/ 3271395 h 6858000"/>
              <a:gd name="connsiteX703" fmla="*/ 0 w 7467600"/>
              <a:gd name="connsiteY703" fmla="*/ 3153002 h 6858000"/>
              <a:gd name="connsiteX704" fmla="*/ 2386 w 7467600"/>
              <a:gd name="connsiteY704" fmla="*/ 3149203 h 6858000"/>
              <a:gd name="connsiteX705" fmla="*/ 89753 w 7467600"/>
              <a:gd name="connsiteY705" fmla="*/ 2987702 h 6858000"/>
              <a:gd name="connsiteX706" fmla="*/ 76869 w 7467600"/>
              <a:gd name="connsiteY706" fmla="*/ 3005404 h 6858000"/>
              <a:gd name="connsiteX707" fmla="*/ 32049 w 7467600"/>
              <a:gd name="connsiteY707" fmla="*/ 3065814 h 6858000"/>
              <a:gd name="connsiteX708" fmla="*/ 0 w 7467600"/>
              <a:gd name="connsiteY708" fmla="*/ 3108744 h 6858000"/>
              <a:gd name="connsiteX709" fmla="*/ 0 w 7467600"/>
              <a:gd name="connsiteY709" fmla="*/ 3058059 h 6858000"/>
              <a:gd name="connsiteX710" fmla="*/ 7610 w 7467600"/>
              <a:gd name="connsiteY710" fmla="*/ 3047889 h 6858000"/>
              <a:gd name="connsiteX711" fmla="*/ 52419 w 7467600"/>
              <a:gd name="connsiteY711" fmla="*/ 2987479 h 6858000"/>
              <a:gd name="connsiteX712" fmla="*/ 59142 w 7467600"/>
              <a:gd name="connsiteY712" fmla="*/ 2978488 h 6858000"/>
              <a:gd name="connsiteX713" fmla="*/ 0 w 7467600"/>
              <a:gd name="connsiteY713" fmla="*/ 3015334 h 6858000"/>
              <a:gd name="connsiteX714" fmla="*/ 0 w 7467600"/>
              <a:gd name="connsiteY714" fmla="*/ 2914286 h 6858000"/>
              <a:gd name="connsiteX715" fmla="*/ 36383 w 7467600"/>
              <a:gd name="connsiteY715" fmla="*/ 2901128 h 6858000"/>
              <a:gd name="connsiteX716" fmla="*/ 156329 w 7467600"/>
              <a:gd name="connsiteY716" fmla="*/ 2840533 h 6858000"/>
              <a:gd name="connsiteX717" fmla="*/ 358355 w 7467600"/>
              <a:gd name="connsiteY717" fmla="*/ 2620471 h 6858000"/>
              <a:gd name="connsiteX718" fmla="*/ 510577 w 7467600"/>
              <a:gd name="connsiteY718" fmla="*/ 2501244 h 6858000"/>
              <a:gd name="connsiteX719" fmla="*/ 211967 w 7467600"/>
              <a:gd name="connsiteY719" fmla="*/ 2479171 h 6858000"/>
              <a:gd name="connsiteX720" fmla="*/ 0 w 7467600"/>
              <a:gd name="connsiteY720" fmla="*/ 2476398 h 6858000"/>
              <a:gd name="connsiteX721" fmla="*/ 0 w 7467600"/>
              <a:gd name="connsiteY721" fmla="*/ 2389189 h 6858000"/>
              <a:gd name="connsiteX722" fmla="*/ 103062 w 7467600"/>
              <a:gd name="connsiteY722" fmla="*/ 2389518 h 6858000"/>
              <a:gd name="connsiteX723" fmla="*/ 510734 w 7467600"/>
              <a:gd name="connsiteY723" fmla="*/ 2416201 h 6858000"/>
              <a:gd name="connsiteX724" fmla="*/ 279257 w 7467600"/>
              <a:gd name="connsiteY724" fmla="*/ 2092102 h 6858000"/>
              <a:gd name="connsiteX725" fmla="*/ 65265 w 7467600"/>
              <a:gd name="connsiteY725" fmla="*/ 2006049 h 6858000"/>
              <a:gd name="connsiteX726" fmla="*/ 0 w 7467600"/>
              <a:gd name="connsiteY726" fmla="*/ 1982532 h 6858000"/>
              <a:gd name="connsiteX727" fmla="*/ 0 w 7467600"/>
              <a:gd name="connsiteY727" fmla="*/ 1912789 h 6858000"/>
              <a:gd name="connsiteX728" fmla="*/ 97460 w 7467600"/>
              <a:gd name="connsiteY728" fmla="*/ 1953725 h 6858000"/>
              <a:gd name="connsiteX729" fmla="*/ 221272 w 7467600"/>
              <a:gd name="connsiteY729" fmla="*/ 1980766 h 6858000"/>
              <a:gd name="connsiteX730" fmla="*/ 116765 w 7467600"/>
              <a:gd name="connsiteY730" fmla="*/ 1911033 h 6858000"/>
              <a:gd name="connsiteX731" fmla="*/ 16405 w 7467600"/>
              <a:gd name="connsiteY731" fmla="*/ 1803412 h 6858000"/>
              <a:gd name="connsiteX732" fmla="*/ 0 w 7467600"/>
              <a:gd name="connsiteY732" fmla="*/ 1784777 h 6858000"/>
              <a:gd name="connsiteX733" fmla="*/ 0 w 7467600"/>
              <a:gd name="connsiteY733" fmla="*/ 1740082 h 6858000"/>
              <a:gd name="connsiteX734" fmla="*/ 39394 w 7467600"/>
              <a:gd name="connsiteY734" fmla="*/ 1784856 h 6858000"/>
              <a:gd name="connsiteX735" fmla="*/ 135813 w 7467600"/>
              <a:gd name="connsiteY735" fmla="*/ 1888838 h 6858000"/>
              <a:gd name="connsiteX736" fmla="*/ 242575 w 7467600"/>
              <a:gd name="connsiteY736" fmla="*/ 1958841 h 6858000"/>
              <a:gd name="connsiteX737" fmla="*/ 82197 w 7467600"/>
              <a:gd name="connsiteY737" fmla="*/ 1754826 h 6858000"/>
              <a:gd name="connsiteX738" fmla="*/ 0 w 7467600"/>
              <a:gd name="connsiteY738" fmla="*/ 1679650 h 6858000"/>
              <a:gd name="connsiteX739" fmla="*/ 0 w 7467600"/>
              <a:gd name="connsiteY739" fmla="*/ 1602463 h 6858000"/>
              <a:gd name="connsiteX740" fmla="*/ 84689 w 7467600"/>
              <a:gd name="connsiteY740" fmla="*/ 1677442 h 6858000"/>
              <a:gd name="connsiteX741" fmla="*/ 298437 w 7467600"/>
              <a:gd name="connsiteY741" fmla="*/ 1968019 h 6858000"/>
              <a:gd name="connsiteX742" fmla="*/ 227269 w 7467600"/>
              <a:gd name="connsiteY742" fmla="*/ 1114064 h 6858000"/>
              <a:gd name="connsiteX743" fmla="*/ 248003 w 7467600"/>
              <a:gd name="connsiteY743" fmla="*/ 1089613 h 6858000"/>
              <a:gd name="connsiteX744" fmla="*/ 427020 w 7467600"/>
              <a:gd name="connsiteY744" fmla="*/ 1619803 h 6858000"/>
              <a:gd name="connsiteX745" fmla="*/ 340345 w 7467600"/>
              <a:gd name="connsiteY745" fmla="*/ 2027739 h 6858000"/>
              <a:gd name="connsiteX746" fmla="*/ 360865 w 7467600"/>
              <a:gd name="connsiteY746" fmla="*/ 2044827 h 6858000"/>
              <a:gd name="connsiteX747" fmla="*/ 560414 w 7467600"/>
              <a:gd name="connsiteY747" fmla="*/ 2421457 h 6858000"/>
              <a:gd name="connsiteX748" fmla="*/ 1359703 w 7467600"/>
              <a:gd name="connsiteY748" fmla="*/ 2578554 h 6858000"/>
              <a:gd name="connsiteX749" fmla="*/ 1359422 w 7467600"/>
              <a:gd name="connsiteY749" fmla="*/ 2577994 h 6858000"/>
              <a:gd name="connsiteX750" fmla="*/ 828701 w 7467600"/>
              <a:gd name="connsiteY750" fmla="*/ 1839520 h 6858000"/>
              <a:gd name="connsiteX751" fmla="*/ 494427 w 7467600"/>
              <a:gd name="connsiteY751" fmla="*/ 1092333 h 6858000"/>
              <a:gd name="connsiteX752" fmla="*/ 506322 w 7467600"/>
              <a:gd name="connsiteY752" fmla="*/ 1020997 h 6858000"/>
              <a:gd name="connsiteX753" fmla="*/ 4570198 w 7467600"/>
              <a:gd name="connsiteY753" fmla="*/ 978081 h 6858000"/>
              <a:gd name="connsiteX754" fmla="*/ 4523691 w 7467600"/>
              <a:gd name="connsiteY754" fmla="*/ 1127776 h 6858000"/>
              <a:gd name="connsiteX755" fmla="*/ 4509875 w 7467600"/>
              <a:gd name="connsiteY755" fmla="*/ 1167552 h 6858000"/>
              <a:gd name="connsiteX756" fmla="*/ 4478168 w 7467600"/>
              <a:gd name="connsiteY756" fmla="*/ 1260735 h 6858000"/>
              <a:gd name="connsiteX757" fmla="*/ 4409309 w 7467600"/>
              <a:gd name="connsiteY757" fmla="*/ 1666996 h 6858000"/>
              <a:gd name="connsiteX758" fmla="*/ 4370031 w 7467600"/>
              <a:gd name="connsiteY758" fmla="*/ 1955666 h 6858000"/>
              <a:gd name="connsiteX759" fmla="*/ 4570198 w 7467600"/>
              <a:gd name="connsiteY759" fmla="*/ 978081 h 6858000"/>
              <a:gd name="connsiteX760" fmla="*/ 4557898 w 7467600"/>
              <a:gd name="connsiteY760" fmla="*/ 900011 h 6858000"/>
              <a:gd name="connsiteX761" fmla="*/ 4344840 w 7467600"/>
              <a:gd name="connsiteY761" fmla="*/ 1922038 h 6858000"/>
              <a:gd name="connsiteX762" fmla="*/ 4378710 w 7467600"/>
              <a:gd name="connsiteY762" fmla="*/ 1665516 h 6858000"/>
              <a:gd name="connsiteX763" fmla="*/ 4448798 w 7467600"/>
              <a:gd name="connsiteY763" fmla="*/ 1253024 h 6858000"/>
              <a:gd name="connsiteX764" fmla="*/ 4480315 w 7467600"/>
              <a:gd name="connsiteY764" fmla="*/ 1158454 h 6858000"/>
              <a:gd name="connsiteX765" fmla="*/ 4494133 w 7467600"/>
              <a:gd name="connsiteY765" fmla="*/ 1118676 h 6858000"/>
              <a:gd name="connsiteX766" fmla="*/ 4557898 w 7467600"/>
              <a:gd name="connsiteY766" fmla="*/ 900011 h 6858000"/>
              <a:gd name="connsiteX767" fmla="*/ 5870151 w 7467600"/>
              <a:gd name="connsiteY767" fmla="*/ 898890 h 6858000"/>
              <a:gd name="connsiteX768" fmla="*/ 5861335 w 7467600"/>
              <a:gd name="connsiteY768" fmla="*/ 899177 h 6858000"/>
              <a:gd name="connsiteX769" fmla="*/ 5843702 w 7467600"/>
              <a:gd name="connsiteY769" fmla="*/ 899748 h 6858000"/>
              <a:gd name="connsiteX770" fmla="*/ 5651107 w 7467600"/>
              <a:gd name="connsiteY770" fmla="*/ 920306 h 6858000"/>
              <a:gd name="connsiteX771" fmla="*/ 5459407 w 7467600"/>
              <a:gd name="connsiteY771" fmla="*/ 940975 h 6858000"/>
              <a:gd name="connsiteX772" fmla="*/ 5374846 w 7467600"/>
              <a:gd name="connsiteY772" fmla="*/ 941988 h 6858000"/>
              <a:gd name="connsiteX773" fmla="*/ 5256105 w 7467600"/>
              <a:gd name="connsiteY773" fmla="*/ 945632 h 6858000"/>
              <a:gd name="connsiteX774" fmla="*/ 5107071 w 7467600"/>
              <a:gd name="connsiteY774" fmla="*/ 969720 h 6858000"/>
              <a:gd name="connsiteX775" fmla="*/ 4998681 w 7467600"/>
              <a:gd name="connsiteY775" fmla="*/ 988771 h 6858000"/>
              <a:gd name="connsiteX776" fmla="*/ 5870151 w 7467600"/>
              <a:gd name="connsiteY776" fmla="*/ 898890 h 6858000"/>
              <a:gd name="connsiteX777" fmla="*/ 5504425 w 7467600"/>
              <a:gd name="connsiteY777" fmla="*/ 848067 h 6858000"/>
              <a:gd name="connsiteX778" fmla="*/ 4968849 w 7467600"/>
              <a:gd name="connsiteY778" fmla="*/ 962318 h 6858000"/>
              <a:gd name="connsiteX779" fmla="*/ 5104039 w 7467600"/>
              <a:gd name="connsiteY779" fmla="*/ 940634 h 6858000"/>
              <a:gd name="connsiteX780" fmla="*/ 5256311 w 7467600"/>
              <a:gd name="connsiteY780" fmla="*/ 916490 h 6858000"/>
              <a:gd name="connsiteX781" fmla="*/ 5377381 w 7467600"/>
              <a:gd name="connsiteY781" fmla="*/ 912671 h 6858000"/>
              <a:gd name="connsiteX782" fmla="*/ 5460148 w 7467600"/>
              <a:gd name="connsiteY782" fmla="*/ 911442 h 6858000"/>
              <a:gd name="connsiteX783" fmla="*/ 5648971 w 7467600"/>
              <a:gd name="connsiteY783" fmla="*/ 891331 h 6858000"/>
              <a:gd name="connsiteX784" fmla="*/ 5844807 w 7467600"/>
              <a:gd name="connsiteY784" fmla="*/ 870718 h 6858000"/>
              <a:gd name="connsiteX785" fmla="*/ 5862975 w 7467600"/>
              <a:gd name="connsiteY785" fmla="*/ 869756 h 6858000"/>
              <a:gd name="connsiteX786" fmla="*/ 5920887 w 7467600"/>
              <a:gd name="connsiteY786" fmla="*/ 865929 h 6858000"/>
              <a:gd name="connsiteX787" fmla="*/ 5504425 w 7467600"/>
              <a:gd name="connsiteY787" fmla="*/ 848067 h 6858000"/>
              <a:gd name="connsiteX788" fmla="*/ 3607114 w 7467600"/>
              <a:gd name="connsiteY788" fmla="*/ 467441 h 6858000"/>
              <a:gd name="connsiteX789" fmla="*/ 3296242 w 7467600"/>
              <a:gd name="connsiteY789" fmla="*/ 807991 h 6858000"/>
              <a:gd name="connsiteX790" fmla="*/ 3174674 w 7467600"/>
              <a:gd name="connsiteY790" fmla="*/ 919759 h 6858000"/>
              <a:gd name="connsiteX791" fmla="*/ 3042978 w 7467600"/>
              <a:gd name="connsiteY791" fmla="*/ 1054894 h 6858000"/>
              <a:gd name="connsiteX792" fmla="*/ 2968914 w 7467600"/>
              <a:gd name="connsiteY792" fmla="*/ 1133756 h 6858000"/>
              <a:gd name="connsiteX793" fmla="*/ 3103823 w 7467600"/>
              <a:gd name="connsiteY793" fmla="*/ 1026814 h 6858000"/>
              <a:gd name="connsiteX794" fmla="*/ 3607114 w 7467600"/>
              <a:gd name="connsiteY794" fmla="*/ 467441 h 6858000"/>
              <a:gd name="connsiteX795" fmla="*/ 3744487 w 7467600"/>
              <a:gd name="connsiteY795" fmla="*/ 383136 h 6858000"/>
              <a:gd name="connsiteX796" fmla="*/ 3970213 w 7467600"/>
              <a:gd name="connsiteY796" fmla="*/ 995559 h 6858000"/>
              <a:gd name="connsiteX797" fmla="*/ 3744487 w 7467600"/>
              <a:gd name="connsiteY797" fmla="*/ 383136 h 6858000"/>
              <a:gd name="connsiteX798" fmla="*/ 3624562 w 7467600"/>
              <a:gd name="connsiteY798" fmla="*/ 367041 h 6858000"/>
              <a:gd name="connsiteX799" fmla="*/ 3489712 w 7467600"/>
              <a:gd name="connsiteY799" fmla="*/ 485386 h 6858000"/>
              <a:gd name="connsiteX800" fmla="*/ 3182994 w 7467600"/>
              <a:gd name="connsiteY800" fmla="*/ 828265 h 6858000"/>
              <a:gd name="connsiteX801" fmla="*/ 2892114 w 7467600"/>
              <a:gd name="connsiteY801" fmla="*/ 1172635 h 6858000"/>
              <a:gd name="connsiteX802" fmla="*/ 3021459 w 7467600"/>
              <a:gd name="connsiteY802" fmla="*/ 1035385 h 6858000"/>
              <a:gd name="connsiteX803" fmla="*/ 3153873 w 7467600"/>
              <a:gd name="connsiteY803" fmla="*/ 898971 h 6858000"/>
              <a:gd name="connsiteX804" fmla="*/ 3276511 w 7467600"/>
              <a:gd name="connsiteY804" fmla="*/ 786423 h 6858000"/>
              <a:gd name="connsiteX805" fmla="*/ 3584154 w 7467600"/>
              <a:gd name="connsiteY805" fmla="*/ 448218 h 6858000"/>
              <a:gd name="connsiteX806" fmla="*/ 3624562 w 7467600"/>
              <a:gd name="connsiteY806" fmla="*/ 367041 h 6858000"/>
              <a:gd name="connsiteX807" fmla="*/ 3766672 w 7467600"/>
              <a:gd name="connsiteY807" fmla="*/ 359429 h 6858000"/>
              <a:gd name="connsiteX808" fmla="*/ 3996338 w 7467600"/>
              <a:gd name="connsiteY808" fmla="*/ 968237 h 6858000"/>
              <a:gd name="connsiteX809" fmla="*/ 3766672 w 7467600"/>
              <a:gd name="connsiteY809" fmla="*/ 359429 h 6858000"/>
              <a:gd name="connsiteX810" fmla="*/ 5805386 w 7467600"/>
              <a:gd name="connsiteY810" fmla="*/ 239240 h 6858000"/>
              <a:gd name="connsiteX811" fmla="*/ 5736947 w 7467600"/>
              <a:gd name="connsiteY811" fmla="*/ 261367 h 6858000"/>
              <a:gd name="connsiteX812" fmla="*/ 5427012 w 7467600"/>
              <a:gd name="connsiteY812" fmla="*/ 311272 h 6858000"/>
              <a:gd name="connsiteX813" fmla="*/ 5147818 w 7467600"/>
              <a:gd name="connsiteY813" fmla="*/ 322112 h 6858000"/>
              <a:gd name="connsiteX814" fmla="*/ 5060854 w 7467600"/>
              <a:gd name="connsiteY814" fmla="*/ 311882 h 6858000"/>
              <a:gd name="connsiteX815" fmla="*/ 4945989 w 7467600"/>
              <a:gd name="connsiteY815" fmla="*/ 300516 h 6858000"/>
              <a:gd name="connsiteX816" fmla="*/ 5410479 w 7467600"/>
              <a:gd name="connsiteY816" fmla="*/ 348434 h 6858000"/>
              <a:gd name="connsiteX817" fmla="*/ 5805386 w 7467600"/>
              <a:gd name="connsiteY817" fmla="*/ 239240 h 6858000"/>
              <a:gd name="connsiteX818" fmla="*/ 5905192 w 7467600"/>
              <a:gd name="connsiteY818" fmla="*/ 163079 h 6858000"/>
              <a:gd name="connsiteX819" fmla="*/ 5865655 w 7467600"/>
              <a:gd name="connsiteY819" fmla="*/ 171901 h 6858000"/>
              <a:gd name="connsiteX820" fmla="*/ 5259740 w 7467600"/>
              <a:gd name="connsiteY820" fmla="*/ 257013 h 6858000"/>
              <a:gd name="connsiteX821" fmla="*/ 5208466 w 7467600"/>
              <a:gd name="connsiteY821" fmla="*/ 257550 h 6858000"/>
              <a:gd name="connsiteX822" fmla="*/ 4980204 w 7467600"/>
              <a:gd name="connsiteY822" fmla="*/ 271903 h 6858000"/>
              <a:gd name="connsiteX823" fmla="*/ 5068068 w 7467600"/>
              <a:gd name="connsiteY823" fmla="*/ 282244 h 6858000"/>
              <a:gd name="connsiteX824" fmla="*/ 5153231 w 7467600"/>
              <a:gd name="connsiteY824" fmla="*/ 292240 h 6858000"/>
              <a:gd name="connsiteX825" fmla="*/ 5426491 w 7467600"/>
              <a:gd name="connsiteY825" fmla="*/ 281128 h 6858000"/>
              <a:gd name="connsiteX826" fmla="*/ 5731212 w 7467600"/>
              <a:gd name="connsiteY826" fmla="*/ 231951 h 6858000"/>
              <a:gd name="connsiteX827" fmla="*/ 5905192 w 7467600"/>
              <a:gd name="connsiteY827" fmla="*/ 163079 h 6858000"/>
              <a:gd name="connsiteX828" fmla="*/ 5944437 w 7467600"/>
              <a:gd name="connsiteY828" fmla="*/ 113829 h 6858000"/>
              <a:gd name="connsiteX829" fmla="*/ 5825032 w 7467600"/>
              <a:gd name="connsiteY829" fmla="*/ 146405 h 6858000"/>
              <a:gd name="connsiteX830" fmla="*/ 4955599 w 7467600"/>
              <a:gd name="connsiteY830" fmla="*/ 247008 h 6858000"/>
              <a:gd name="connsiteX831" fmla="*/ 5210104 w 7467600"/>
              <a:gd name="connsiteY831" fmla="*/ 228123 h 6858000"/>
              <a:gd name="connsiteX832" fmla="*/ 5261015 w 7467600"/>
              <a:gd name="connsiteY832" fmla="*/ 227087 h 6858000"/>
              <a:gd name="connsiteX833" fmla="*/ 5861181 w 7467600"/>
              <a:gd name="connsiteY833" fmla="*/ 143093 h 6858000"/>
              <a:gd name="connsiteX834" fmla="*/ 5961252 w 7467600"/>
              <a:gd name="connsiteY834" fmla="*/ 114820 h 6858000"/>
              <a:gd name="connsiteX835" fmla="*/ 5944437 w 7467600"/>
              <a:gd name="connsiteY835" fmla="*/ 113829 h 6858000"/>
              <a:gd name="connsiteX836" fmla="*/ 3882765 w 7467600"/>
              <a:gd name="connsiteY836" fmla="*/ 0 h 6858000"/>
              <a:gd name="connsiteX837" fmla="*/ 3995099 w 7467600"/>
              <a:gd name="connsiteY837" fmla="*/ 0 h 6858000"/>
              <a:gd name="connsiteX838" fmla="*/ 4163818 w 7467600"/>
              <a:gd name="connsiteY838" fmla="*/ 234104 h 6858000"/>
              <a:gd name="connsiteX839" fmla="*/ 4172099 w 7467600"/>
              <a:gd name="connsiteY839" fmla="*/ 234207 h 6858000"/>
              <a:gd name="connsiteX840" fmla="*/ 4784282 w 7467600"/>
              <a:gd name="connsiteY840" fmla="*/ 276561 h 6858000"/>
              <a:gd name="connsiteX841" fmla="*/ 4801687 w 7467600"/>
              <a:gd name="connsiteY841" fmla="*/ 267764 h 6858000"/>
              <a:gd name="connsiteX842" fmla="*/ 6082788 w 7467600"/>
              <a:gd name="connsiteY842" fmla="*/ 64119 h 6858000"/>
              <a:gd name="connsiteX843" fmla="*/ 6099442 w 7467600"/>
              <a:gd name="connsiteY843" fmla="*/ 82568 h 6858000"/>
              <a:gd name="connsiteX844" fmla="*/ 4804137 w 7467600"/>
              <a:gd name="connsiteY844" fmla="*/ 320931 h 6858000"/>
              <a:gd name="connsiteX845" fmla="*/ 4227047 w 7467600"/>
              <a:gd name="connsiteY845" fmla="*/ 313415 h 6858000"/>
              <a:gd name="connsiteX846" fmla="*/ 4346041 w 7467600"/>
              <a:gd name="connsiteY846" fmla="*/ 456086 h 6858000"/>
              <a:gd name="connsiteX847" fmla="*/ 4870967 w 7467600"/>
              <a:gd name="connsiteY847" fmla="*/ 963061 h 6858000"/>
              <a:gd name="connsiteX848" fmla="*/ 4889647 w 7467600"/>
              <a:gd name="connsiteY848" fmla="*/ 957147 h 6858000"/>
              <a:gd name="connsiteX849" fmla="*/ 5422504 w 7467600"/>
              <a:gd name="connsiteY849" fmla="*/ 805191 h 6858000"/>
              <a:gd name="connsiteX850" fmla="*/ 6087656 w 7467600"/>
              <a:gd name="connsiteY850" fmla="*/ 826703 h 6858000"/>
              <a:gd name="connsiteX851" fmla="*/ 6058717 w 7467600"/>
              <a:gd name="connsiteY851" fmla="*/ 865992 h 6858000"/>
              <a:gd name="connsiteX852" fmla="*/ 4974153 w 7467600"/>
              <a:gd name="connsiteY852" fmla="*/ 1045456 h 6858000"/>
              <a:gd name="connsiteX853" fmla="*/ 5627835 w 7467600"/>
              <a:gd name="connsiteY853" fmla="*/ 1472077 h 6858000"/>
              <a:gd name="connsiteX854" fmla="*/ 5629817 w 7467600"/>
              <a:gd name="connsiteY854" fmla="*/ 1471412 h 6858000"/>
              <a:gd name="connsiteX855" fmla="*/ 5634124 w 7467600"/>
              <a:gd name="connsiteY855" fmla="*/ 1470572 h 6858000"/>
              <a:gd name="connsiteX856" fmla="*/ 5755832 w 7467600"/>
              <a:gd name="connsiteY856" fmla="*/ 1383886 h 6858000"/>
              <a:gd name="connsiteX857" fmla="*/ 6014186 w 7467600"/>
              <a:gd name="connsiteY857" fmla="*/ 1279799 h 6858000"/>
              <a:gd name="connsiteX858" fmla="*/ 6901619 w 7467600"/>
              <a:gd name="connsiteY858" fmla="*/ 1047874 h 6858000"/>
              <a:gd name="connsiteX859" fmla="*/ 6931566 w 7467600"/>
              <a:gd name="connsiteY859" fmla="*/ 1062034 h 6858000"/>
              <a:gd name="connsiteX860" fmla="*/ 5790982 w 7467600"/>
              <a:gd name="connsiteY860" fmla="*/ 1561380 h 6858000"/>
              <a:gd name="connsiteX861" fmla="*/ 6188971 w 7467600"/>
              <a:gd name="connsiteY861" fmla="*/ 1755168 h 6858000"/>
              <a:gd name="connsiteX862" fmla="*/ 6202446 w 7467600"/>
              <a:gd name="connsiteY862" fmla="*/ 1752268 h 6858000"/>
              <a:gd name="connsiteX863" fmla="*/ 7179560 w 7467600"/>
              <a:gd name="connsiteY863" fmla="*/ 1467551 h 6858000"/>
              <a:gd name="connsiteX864" fmla="*/ 7158730 w 7467600"/>
              <a:gd name="connsiteY864" fmla="*/ 1507835 h 6858000"/>
              <a:gd name="connsiteX865" fmla="*/ 6326959 w 7467600"/>
              <a:gd name="connsiteY865" fmla="*/ 1817686 h 6858000"/>
              <a:gd name="connsiteX866" fmla="*/ 6537433 w 7467600"/>
              <a:gd name="connsiteY866" fmla="*/ 1907790 h 6858000"/>
              <a:gd name="connsiteX867" fmla="*/ 6550221 w 7467600"/>
              <a:gd name="connsiteY867" fmla="*/ 1910729 h 6858000"/>
              <a:gd name="connsiteX868" fmla="*/ 6964438 w 7467600"/>
              <a:gd name="connsiteY868" fmla="*/ 2209505 h 6858000"/>
              <a:gd name="connsiteX869" fmla="*/ 7367862 w 7467600"/>
              <a:gd name="connsiteY869" fmla="*/ 2806833 h 6858000"/>
              <a:gd name="connsiteX870" fmla="*/ 7364329 w 7467600"/>
              <a:gd name="connsiteY870" fmla="*/ 2826907 h 6858000"/>
              <a:gd name="connsiteX871" fmla="*/ 7290545 w 7467600"/>
              <a:gd name="connsiteY871" fmla="*/ 2850663 h 6858000"/>
              <a:gd name="connsiteX872" fmla="*/ 6472036 w 7467600"/>
              <a:gd name="connsiteY872" fmla="*/ 1959003 h 6858000"/>
              <a:gd name="connsiteX873" fmla="*/ 5792897 w 7467600"/>
              <a:gd name="connsiteY873" fmla="*/ 1647747 h 6858000"/>
              <a:gd name="connsiteX874" fmla="*/ 5842751 w 7467600"/>
              <a:gd name="connsiteY874" fmla="*/ 1816112 h 6858000"/>
              <a:gd name="connsiteX875" fmla="*/ 5847424 w 7467600"/>
              <a:gd name="connsiteY875" fmla="*/ 1815776 h 6858000"/>
              <a:gd name="connsiteX876" fmla="*/ 6399821 w 7467600"/>
              <a:gd name="connsiteY876" fmla="*/ 2344799 h 6858000"/>
              <a:gd name="connsiteX877" fmla="*/ 6323232 w 7467600"/>
              <a:gd name="connsiteY877" fmla="*/ 2389634 h 6858000"/>
              <a:gd name="connsiteX878" fmla="*/ 5942958 w 7467600"/>
              <a:gd name="connsiteY878" fmla="*/ 2077708 h 6858000"/>
              <a:gd name="connsiteX879" fmla="*/ 5921559 w 7467600"/>
              <a:gd name="connsiteY879" fmla="*/ 2378596 h 6858000"/>
              <a:gd name="connsiteX880" fmla="*/ 5817651 w 7467600"/>
              <a:gd name="connsiteY880" fmla="*/ 3023919 h 6858000"/>
              <a:gd name="connsiteX881" fmla="*/ 5729634 w 7467600"/>
              <a:gd name="connsiteY881" fmla="*/ 3051849 h 6858000"/>
              <a:gd name="connsiteX882" fmla="*/ 5611018 w 7467600"/>
              <a:gd name="connsiteY882" fmla="*/ 2316769 h 6858000"/>
              <a:gd name="connsiteX883" fmla="*/ 5687608 w 7467600"/>
              <a:gd name="connsiteY883" fmla="*/ 2039972 h 6858000"/>
              <a:gd name="connsiteX884" fmla="*/ 5657554 w 7467600"/>
              <a:gd name="connsiteY884" fmla="*/ 1576445 h 6858000"/>
              <a:gd name="connsiteX885" fmla="*/ 5150475 w 7467600"/>
              <a:gd name="connsiteY885" fmla="*/ 1274012 h 6858000"/>
              <a:gd name="connsiteX886" fmla="*/ 5349142 w 7467600"/>
              <a:gd name="connsiteY886" fmla="*/ 2204405 h 6858000"/>
              <a:gd name="connsiteX887" fmla="*/ 5262214 w 7467600"/>
              <a:gd name="connsiteY887" fmla="*/ 2233836 h 6858000"/>
              <a:gd name="connsiteX888" fmla="*/ 4981539 w 7467600"/>
              <a:gd name="connsiteY888" fmla="*/ 1542201 h 6858000"/>
              <a:gd name="connsiteX889" fmla="*/ 4958461 w 7467600"/>
              <a:gd name="connsiteY889" fmla="*/ 1136957 h 6858000"/>
              <a:gd name="connsiteX890" fmla="*/ 4655015 w 7467600"/>
              <a:gd name="connsiteY890" fmla="*/ 891426 h 6858000"/>
              <a:gd name="connsiteX891" fmla="*/ 4348002 w 7467600"/>
              <a:gd name="connsiteY891" fmla="*/ 2205895 h 6858000"/>
              <a:gd name="connsiteX892" fmla="*/ 4262250 w 7467600"/>
              <a:gd name="connsiteY892" fmla="*/ 2219972 h 6858000"/>
              <a:gd name="connsiteX893" fmla="*/ 4550611 w 7467600"/>
              <a:gd name="connsiteY893" fmla="*/ 817540 h 6858000"/>
              <a:gd name="connsiteX894" fmla="*/ 4564418 w 7467600"/>
              <a:gd name="connsiteY894" fmla="*/ 808293 h 6858000"/>
              <a:gd name="connsiteX895" fmla="*/ 4266388 w 7467600"/>
              <a:gd name="connsiteY895" fmla="*/ 500083 h 6858000"/>
              <a:gd name="connsiteX896" fmla="*/ 4032842 w 7467600"/>
              <a:gd name="connsiteY896" fmla="*/ 211809 h 6858000"/>
              <a:gd name="connsiteX897" fmla="*/ 3882765 w 7467600"/>
              <a:gd name="connsiteY897" fmla="*/ 0 h 6858000"/>
              <a:gd name="connsiteX898" fmla="*/ 3721337 w 7467600"/>
              <a:gd name="connsiteY898" fmla="*/ 0 h 6858000"/>
              <a:gd name="connsiteX899" fmla="*/ 3797544 w 7467600"/>
              <a:gd name="connsiteY899" fmla="*/ 0 h 6858000"/>
              <a:gd name="connsiteX900" fmla="*/ 3775734 w 7467600"/>
              <a:gd name="connsiteY900" fmla="*/ 95131 h 6858000"/>
              <a:gd name="connsiteX901" fmla="*/ 3724807 w 7467600"/>
              <a:gd name="connsiteY901" fmla="*/ 272257 h 6858000"/>
              <a:gd name="connsiteX902" fmla="*/ 3726844 w 7467600"/>
              <a:gd name="connsiteY902" fmla="*/ 282988 h 6858000"/>
              <a:gd name="connsiteX903" fmla="*/ 3742664 w 7467600"/>
              <a:gd name="connsiteY903" fmla="*/ 279918 h 6858000"/>
              <a:gd name="connsiteX904" fmla="*/ 4103910 w 7467600"/>
              <a:gd name="connsiteY904" fmla="*/ 1161917 h 6858000"/>
              <a:gd name="connsiteX905" fmla="*/ 4020269 w 7467600"/>
              <a:gd name="connsiteY905" fmla="*/ 1200406 h 6858000"/>
              <a:gd name="connsiteX906" fmla="*/ 3674882 w 7467600"/>
              <a:gd name="connsiteY906" fmla="*/ 488524 h 6858000"/>
              <a:gd name="connsiteX907" fmla="*/ 3132682 w 7467600"/>
              <a:gd name="connsiteY907" fmla="*/ 1072284 h 6858000"/>
              <a:gd name="connsiteX908" fmla="*/ 2716346 w 7467600"/>
              <a:gd name="connsiteY908" fmla="*/ 1276376 h 6858000"/>
              <a:gd name="connsiteX909" fmla="*/ 2716772 w 7467600"/>
              <a:gd name="connsiteY909" fmla="*/ 1255462 h 6858000"/>
              <a:gd name="connsiteX910" fmla="*/ 3471096 w 7467600"/>
              <a:gd name="connsiteY910" fmla="*/ 437072 h 6858000"/>
              <a:gd name="connsiteX911" fmla="*/ 3639057 w 7467600"/>
              <a:gd name="connsiteY911" fmla="*/ 286334 h 6858000"/>
              <a:gd name="connsiteX912" fmla="*/ 3640309 w 7467600"/>
              <a:gd name="connsiteY912" fmla="*/ 284664 h 6858000"/>
              <a:gd name="connsiteX913" fmla="*/ 3646022 w 7467600"/>
              <a:gd name="connsiteY913" fmla="*/ 276711 h 6858000"/>
              <a:gd name="connsiteX914" fmla="*/ 3707943 w 7467600"/>
              <a:gd name="connsiteY914" fmla="*/ 65958 h 6858000"/>
              <a:gd name="connsiteX915" fmla="*/ 3721337 w 7467600"/>
              <a:gd name="connsiteY915" fmla="*/ 0 h 6858000"/>
              <a:gd name="connsiteX916" fmla="*/ 2867960 w 7467600"/>
              <a:gd name="connsiteY916" fmla="*/ 0 h 6858000"/>
              <a:gd name="connsiteX917" fmla="*/ 2926351 w 7467600"/>
              <a:gd name="connsiteY917" fmla="*/ 0 h 6858000"/>
              <a:gd name="connsiteX918" fmla="*/ 2902823 w 7467600"/>
              <a:gd name="connsiteY918" fmla="*/ 262929 h 6858000"/>
              <a:gd name="connsiteX919" fmla="*/ 2940663 w 7467600"/>
              <a:gd name="connsiteY919" fmla="*/ 140884 h 6858000"/>
              <a:gd name="connsiteX920" fmla="*/ 2947039 w 7467600"/>
              <a:gd name="connsiteY920" fmla="*/ 122524 h 6858000"/>
              <a:gd name="connsiteX921" fmla="*/ 2984316 w 7467600"/>
              <a:gd name="connsiteY921" fmla="*/ 0 h 6858000"/>
              <a:gd name="connsiteX922" fmla="*/ 3016114 w 7467600"/>
              <a:gd name="connsiteY922" fmla="*/ 0 h 6858000"/>
              <a:gd name="connsiteX923" fmla="*/ 2979949 w 7467600"/>
              <a:gd name="connsiteY923" fmla="*/ 119274 h 6858000"/>
              <a:gd name="connsiteX924" fmla="*/ 3023879 w 7467600"/>
              <a:gd name="connsiteY924" fmla="*/ 0 h 6858000"/>
              <a:gd name="connsiteX925" fmla="*/ 3105400 w 7467600"/>
              <a:gd name="connsiteY925" fmla="*/ 0 h 6858000"/>
              <a:gd name="connsiteX926" fmla="*/ 3094669 w 7467600"/>
              <a:gd name="connsiteY926" fmla="*/ 30308 h 6858000"/>
              <a:gd name="connsiteX927" fmla="*/ 2901945 w 7467600"/>
              <a:gd name="connsiteY927" fmla="*/ 466538 h 6858000"/>
              <a:gd name="connsiteX928" fmla="*/ 2815209 w 7467600"/>
              <a:gd name="connsiteY928" fmla="*/ 497361 h 6858000"/>
              <a:gd name="connsiteX929" fmla="*/ 2844845 w 7467600"/>
              <a:gd name="connsiteY929" fmla="*/ 127638 h 6858000"/>
              <a:gd name="connsiteX930" fmla="*/ 2867960 w 7467600"/>
              <a:gd name="connsiteY930" fmla="*/ 0 h 6858000"/>
              <a:gd name="connsiteX931" fmla="*/ 1057230 w 7467600"/>
              <a:gd name="connsiteY931" fmla="*/ 0 h 6858000"/>
              <a:gd name="connsiteX932" fmla="*/ 1111003 w 7467600"/>
              <a:gd name="connsiteY932" fmla="*/ 0 h 6858000"/>
              <a:gd name="connsiteX933" fmla="*/ 1125553 w 7467600"/>
              <a:gd name="connsiteY933" fmla="*/ 52588 h 6858000"/>
              <a:gd name="connsiteX934" fmla="*/ 1304276 w 7467600"/>
              <a:gd name="connsiteY934" fmla="*/ 476275 h 6858000"/>
              <a:gd name="connsiteX935" fmla="*/ 1492066 w 7467600"/>
              <a:gd name="connsiteY935" fmla="*/ 886333 h 6858000"/>
              <a:gd name="connsiteX936" fmla="*/ 1423698 w 7467600"/>
              <a:gd name="connsiteY936" fmla="*/ 710817 h 6858000"/>
              <a:gd name="connsiteX937" fmla="*/ 1357609 w 7467600"/>
              <a:gd name="connsiteY937" fmla="*/ 532892 h 6858000"/>
              <a:gd name="connsiteX938" fmla="*/ 1309550 w 7467600"/>
              <a:gd name="connsiteY938" fmla="*/ 374031 h 6858000"/>
              <a:gd name="connsiteX939" fmla="*/ 1193673 w 7467600"/>
              <a:gd name="connsiteY939" fmla="*/ 49533 h 6858000"/>
              <a:gd name="connsiteX940" fmla="*/ 1164391 w 7467600"/>
              <a:gd name="connsiteY940" fmla="*/ 0 h 6858000"/>
              <a:gd name="connsiteX941" fmla="*/ 1200666 w 7467600"/>
              <a:gd name="connsiteY941" fmla="*/ 0 h 6858000"/>
              <a:gd name="connsiteX942" fmla="*/ 1223408 w 7467600"/>
              <a:gd name="connsiteY942" fmla="*/ 38996 h 6858000"/>
              <a:gd name="connsiteX943" fmla="*/ 1339635 w 7467600"/>
              <a:gd name="connsiteY943" fmla="*/ 365517 h 6858000"/>
              <a:gd name="connsiteX944" fmla="*/ 1387469 w 7467600"/>
              <a:gd name="connsiteY944" fmla="*/ 523079 h 6858000"/>
              <a:gd name="connsiteX945" fmla="*/ 1452685 w 7467600"/>
              <a:gd name="connsiteY945" fmla="*/ 699806 h 6858000"/>
              <a:gd name="connsiteX946" fmla="*/ 1492092 w 7467600"/>
              <a:gd name="connsiteY946" fmla="*/ 800424 h 6858000"/>
              <a:gd name="connsiteX947" fmla="*/ 1455302 w 7467600"/>
              <a:gd name="connsiteY947" fmla="*/ 632913 h 6858000"/>
              <a:gd name="connsiteX948" fmla="*/ 1222336 w 7467600"/>
              <a:gd name="connsiteY948" fmla="*/ 9480 h 6858000"/>
              <a:gd name="connsiteX949" fmla="*/ 1214634 w 7467600"/>
              <a:gd name="connsiteY949" fmla="*/ 0 h 6858000"/>
              <a:gd name="connsiteX950" fmla="*/ 1289827 w 7467600"/>
              <a:gd name="connsiteY950" fmla="*/ 0 h 6858000"/>
              <a:gd name="connsiteX951" fmla="*/ 1321076 w 7467600"/>
              <a:gd name="connsiteY951" fmla="*/ 59722 h 6858000"/>
              <a:gd name="connsiteX952" fmla="*/ 1512579 w 7467600"/>
              <a:gd name="connsiteY952" fmla="*/ 626441 h 6858000"/>
              <a:gd name="connsiteX953" fmla="*/ 1506076 w 7467600"/>
              <a:gd name="connsiteY953" fmla="*/ 1089289 h 6858000"/>
              <a:gd name="connsiteX954" fmla="*/ 1486346 w 7467600"/>
              <a:gd name="connsiteY954" fmla="*/ 1079919 h 6858000"/>
              <a:gd name="connsiteX955" fmla="*/ 1070511 w 7467600"/>
              <a:gd name="connsiteY955" fmla="*/ 48609 h 6858000"/>
              <a:gd name="connsiteX956" fmla="*/ 1057230 w 7467600"/>
              <a:gd name="connsiteY956" fmla="*/ 0 h 6858000"/>
              <a:gd name="connsiteX957" fmla="*/ 43151 w 7467600"/>
              <a:gd name="connsiteY957" fmla="*/ 0 h 6858000"/>
              <a:gd name="connsiteX958" fmla="*/ 95283 w 7467600"/>
              <a:gd name="connsiteY958" fmla="*/ 0 h 6858000"/>
              <a:gd name="connsiteX959" fmla="*/ 300708 w 7467600"/>
              <a:gd name="connsiteY959" fmla="*/ 154571 h 6858000"/>
              <a:gd name="connsiteX960" fmla="*/ 530414 w 7467600"/>
              <a:gd name="connsiteY960" fmla="*/ 354673 h 6858000"/>
              <a:gd name="connsiteX961" fmla="*/ 333785 w 7467600"/>
              <a:gd name="connsiteY961" fmla="*/ 161564 h 6858000"/>
              <a:gd name="connsiteX962" fmla="*/ 147005 w 7467600"/>
              <a:gd name="connsiteY962" fmla="*/ 0 h 6858000"/>
              <a:gd name="connsiteX963" fmla="*/ 272509 w 7467600"/>
              <a:gd name="connsiteY963" fmla="*/ 0 h 6858000"/>
              <a:gd name="connsiteX964" fmla="*/ 326276 w 7467600"/>
              <a:gd name="connsiteY964" fmla="*/ 45847 h 6858000"/>
              <a:gd name="connsiteX965" fmla="*/ 823759 w 7467600"/>
              <a:gd name="connsiteY965" fmla="*/ 574145 h 6858000"/>
              <a:gd name="connsiteX966" fmla="*/ 811254 w 7467600"/>
              <a:gd name="connsiteY966" fmla="*/ 665546 h 6858000"/>
              <a:gd name="connsiteX967" fmla="*/ 154042 w 7467600"/>
              <a:gd name="connsiteY967" fmla="*/ 261522 h 6858000"/>
              <a:gd name="connsiteX968" fmla="*/ 13550 w 7467600"/>
              <a:gd name="connsiteY968" fmla="*/ 158423 h 6858000"/>
              <a:gd name="connsiteX969" fmla="*/ 0 w 7467600"/>
              <a:gd name="connsiteY969" fmla="*/ 146618 h 6858000"/>
              <a:gd name="connsiteX970" fmla="*/ 0 w 7467600"/>
              <a:gd name="connsiteY970" fmla="*/ 59161 h 6858000"/>
              <a:gd name="connsiteX971" fmla="*/ 45427 w 7467600"/>
              <a:gd name="connsiteY971" fmla="*/ 101078 h 6858000"/>
              <a:gd name="connsiteX972" fmla="*/ 630103 w 7467600"/>
              <a:gd name="connsiteY972" fmla="*/ 485885 h 6858000"/>
              <a:gd name="connsiteX973" fmla="*/ 532040 w 7467600"/>
              <a:gd name="connsiteY973" fmla="*/ 399359 h 6858000"/>
              <a:gd name="connsiteX974" fmla="*/ 517618 w 7467600"/>
              <a:gd name="connsiteY974" fmla="*/ 385726 h 6858000"/>
              <a:gd name="connsiteX975" fmla="*/ 285074 w 7467600"/>
              <a:gd name="connsiteY975" fmla="*/ 182755 h 6858000"/>
              <a:gd name="connsiteX976" fmla="*/ 43151 w 7467600"/>
              <a:gd name="connsiteY976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6844835 w 7467600"/>
              <a:gd name="connsiteY74" fmla="*/ 5424988 h 6858000"/>
              <a:gd name="connsiteX75" fmla="*/ 6879594 w 7467600"/>
              <a:gd name="connsiteY75" fmla="*/ 5424547 h 6858000"/>
              <a:gd name="connsiteX76" fmla="*/ 7379510 w 7467600"/>
              <a:gd name="connsiteY76" fmla="*/ 5755454 h 6858000"/>
              <a:gd name="connsiteX77" fmla="*/ 7467600 w 7467600"/>
              <a:gd name="connsiteY77" fmla="*/ 5845526 h 6858000"/>
              <a:gd name="connsiteX78" fmla="*/ 7271900 w 7467600"/>
              <a:gd name="connsiteY78" fmla="*/ 5734551 h 6858000"/>
              <a:gd name="connsiteX79" fmla="*/ 7015907 w 7467600"/>
              <a:gd name="connsiteY79" fmla="*/ 5541548 h 6858000"/>
              <a:gd name="connsiteX80" fmla="*/ 7259646 w 7467600"/>
              <a:gd name="connsiteY80" fmla="*/ 5765985 h 6858000"/>
              <a:gd name="connsiteX81" fmla="*/ 7467600 w 7467600"/>
              <a:gd name="connsiteY81" fmla="*/ 6012219 h 6858000"/>
              <a:gd name="connsiteX82" fmla="*/ 6946849 w 7467600"/>
              <a:gd name="connsiteY82" fmla="*/ 5523271 h 6858000"/>
              <a:gd name="connsiteX83" fmla="*/ 6946972 w 7467600"/>
              <a:gd name="connsiteY83" fmla="*/ 5526491 h 6858000"/>
              <a:gd name="connsiteX84" fmla="*/ 7105827 w 7467600"/>
              <a:gd name="connsiteY84" fmla="*/ 5718700 h 6858000"/>
              <a:gd name="connsiteX85" fmla="*/ 7356878 w 7467600"/>
              <a:gd name="connsiteY85" fmla="*/ 5981332 h 6858000"/>
              <a:gd name="connsiteX86" fmla="*/ 7467600 w 7467600"/>
              <a:gd name="connsiteY86" fmla="*/ 6117703 h 6858000"/>
              <a:gd name="connsiteX87" fmla="*/ 7467600 w 7467600"/>
              <a:gd name="connsiteY87" fmla="*/ 6163634 h 6858000"/>
              <a:gd name="connsiteX88" fmla="*/ 7403637 w 7467600"/>
              <a:gd name="connsiteY88" fmla="*/ 6083957 h 6858000"/>
              <a:gd name="connsiteX89" fmla="*/ 7254615 w 7467600"/>
              <a:gd name="connsiteY89" fmla="*/ 5911918 h 6858000"/>
              <a:gd name="connsiteX90" fmla="*/ 7312589 w 7467600"/>
              <a:gd name="connsiteY90" fmla="*/ 5982309 h 6858000"/>
              <a:gd name="connsiteX91" fmla="*/ 7448321 w 7467600"/>
              <a:gd name="connsiteY91" fmla="*/ 6190991 h 6858000"/>
              <a:gd name="connsiteX92" fmla="*/ 7467600 w 7467600"/>
              <a:gd name="connsiteY92" fmla="*/ 6221686 h 6858000"/>
              <a:gd name="connsiteX93" fmla="*/ 7467600 w 7467600"/>
              <a:gd name="connsiteY93" fmla="*/ 6334256 h 6858000"/>
              <a:gd name="connsiteX94" fmla="*/ 7454976 w 7467600"/>
              <a:gd name="connsiteY94" fmla="*/ 6318297 h 6858000"/>
              <a:gd name="connsiteX95" fmla="*/ 7042773 w 7467600"/>
              <a:gd name="connsiteY95" fmla="*/ 5734011 h 6858000"/>
              <a:gd name="connsiteX96" fmla="*/ 6844835 w 7467600"/>
              <a:gd name="connsiteY96" fmla="*/ 5424988 h 6858000"/>
              <a:gd name="connsiteX97" fmla="*/ 1456157 w 7467600"/>
              <a:gd name="connsiteY97" fmla="*/ 5371404 h 6858000"/>
              <a:gd name="connsiteX98" fmla="*/ 1244432 w 7467600"/>
              <a:gd name="connsiteY98" fmla="*/ 5385601 h 6858000"/>
              <a:gd name="connsiteX99" fmla="*/ 973990 w 7467600"/>
              <a:gd name="connsiteY99" fmla="*/ 5424940 h 6858000"/>
              <a:gd name="connsiteX100" fmla="*/ 1103809 w 7467600"/>
              <a:gd name="connsiteY100" fmla="*/ 5433720 h 6858000"/>
              <a:gd name="connsiteX101" fmla="*/ 1123454 w 7467600"/>
              <a:gd name="connsiteY101" fmla="*/ 5435727 h 6858000"/>
              <a:gd name="connsiteX102" fmla="*/ 1737017 w 7467600"/>
              <a:gd name="connsiteY102" fmla="*/ 5452183 h 6858000"/>
              <a:gd name="connsiteX103" fmla="*/ 1824397 w 7467600"/>
              <a:gd name="connsiteY103" fmla="*/ 5447757 h 6858000"/>
              <a:gd name="connsiteX104" fmla="*/ 2070059 w 7467600"/>
              <a:gd name="connsiteY104" fmla="*/ 5441660 h 6858000"/>
              <a:gd name="connsiteX105" fmla="*/ 1456157 w 7467600"/>
              <a:gd name="connsiteY105" fmla="*/ 5371404 h 6858000"/>
              <a:gd name="connsiteX106" fmla="*/ 4988186 w 7467600"/>
              <a:gd name="connsiteY106" fmla="*/ 5216467 h 6858000"/>
              <a:gd name="connsiteX107" fmla="*/ 4777334 w 7467600"/>
              <a:gd name="connsiteY107" fmla="*/ 5406072 h 6858000"/>
              <a:gd name="connsiteX108" fmla="*/ 4718341 w 7467600"/>
              <a:gd name="connsiteY108" fmla="*/ 5468043 h 6858000"/>
              <a:gd name="connsiteX109" fmla="*/ 4604655 w 7467600"/>
              <a:gd name="connsiteY109" fmla="*/ 5583434 h 6858000"/>
              <a:gd name="connsiteX110" fmla="*/ 4565074 w 7467600"/>
              <a:gd name="connsiteY110" fmla="*/ 5618550 h 6858000"/>
              <a:gd name="connsiteX111" fmla="*/ 4988186 w 7467600"/>
              <a:gd name="connsiteY111" fmla="*/ 5216467 h 6858000"/>
              <a:gd name="connsiteX112" fmla="*/ 4978032 w 7467600"/>
              <a:gd name="connsiteY112" fmla="*/ 5183809 h 6858000"/>
              <a:gd name="connsiteX113" fmla="*/ 4463413 w 7467600"/>
              <a:gd name="connsiteY113" fmla="*/ 5615162 h 6858000"/>
              <a:gd name="connsiteX114" fmla="*/ 4358134 w 7467600"/>
              <a:gd name="connsiteY114" fmla="*/ 5742791 h 6858000"/>
              <a:gd name="connsiteX115" fmla="*/ 4376219 w 7467600"/>
              <a:gd name="connsiteY115" fmla="*/ 5729027 h 6858000"/>
              <a:gd name="connsiteX116" fmla="*/ 4582340 w 7467600"/>
              <a:gd name="connsiteY116" fmla="*/ 5561037 h 6858000"/>
              <a:gd name="connsiteX117" fmla="*/ 4694684 w 7467600"/>
              <a:gd name="connsiteY117" fmla="*/ 5447098 h 6858000"/>
              <a:gd name="connsiteX118" fmla="*/ 4754123 w 7467600"/>
              <a:gd name="connsiteY118" fmla="*/ 5384643 h 6858000"/>
              <a:gd name="connsiteX119" fmla="*/ 4978032 w 7467600"/>
              <a:gd name="connsiteY119" fmla="*/ 5183809 h 6858000"/>
              <a:gd name="connsiteX120" fmla="*/ 1903353 w 7467600"/>
              <a:gd name="connsiteY120" fmla="*/ 5044827 h 6858000"/>
              <a:gd name="connsiteX121" fmla="*/ 1936931 w 7467600"/>
              <a:gd name="connsiteY121" fmla="*/ 5093954 h 6858000"/>
              <a:gd name="connsiteX122" fmla="*/ 2195868 w 7467600"/>
              <a:gd name="connsiteY122" fmla="*/ 5396574 h 6858000"/>
              <a:gd name="connsiteX123" fmla="*/ 2088852 w 7467600"/>
              <a:gd name="connsiteY123" fmla="*/ 5166123 h 6858000"/>
              <a:gd name="connsiteX124" fmla="*/ 1958241 w 7467600"/>
              <a:gd name="connsiteY124" fmla="*/ 5067955 h 6858000"/>
              <a:gd name="connsiteX125" fmla="*/ 1903353 w 7467600"/>
              <a:gd name="connsiteY125" fmla="*/ 5044827 h 6858000"/>
              <a:gd name="connsiteX126" fmla="*/ 1979378 w 7467600"/>
              <a:gd name="connsiteY126" fmla="*/ 4769504 h 6858000"/>
              <a:gd name="connsiteX127" fmla="*/ 2882120 w 7467600"/>
              <a:gd name="connsiteY127" fmla="*/ 5064547 h 6858000"/>
              <a:gd name="connsiteX128" fmla="*/ 2793103 w 7467600"/>
              <a:gd name="connsiteY128" fmla="*/ 5039699 h 6858000"/>
              <a:gd name="connsiteX129" fmla="*/ 2770041 w 7467600"/>
              <a:gd name="connsiteY129" fmla="*/ 5033634 h 6858000"/>
              <a:gd name="connsiteX130" fmla="*/ 1979378 w 7467600"/>
              <a:gd name="connsiteY130" fmla="*/ 4769504 h 6858000"/>
              <a:gd name="connsiteX131" fmla="*/ 1927410 w 7467600"/>
              <a:gd name="connsiteY131" fmla="*/ 4716164 h 6858000"/>
              <a:gd name="connsiteX132" fmla="*/ 1959587 w 7467600"/>
              <a:gd name="connsiteY132" fmla="*/ 4728849 h 6858000"/>
              <a:gd name="connsiteX133" fmla="*/ 2777707 w 7467600"/>
              <a:gd name="connsiteY133" fmla="*/ 5003991 h 6858000"/>
              <a:gd name="connsiteX134" fmla="*/ 2800768 w 7467600"/>
              <a:gd name="connsiteY134" fmla="*/ 5010056 h 6858000"/>
              <a:gd name="connsiteX135" fmla="*/ 2879408 w 7467600"/>
              <a:gd name="connsiteY135" fmla="*/ 5031590 h 6858000"/>
              <a:gd name="connsiteX136" fmla="*/ 2862295 w 7467600"/>
              <a:gd name="connsiteY136" fmla="*/ 5022958 h 6858000"/>
              <a:gd name="connsiteX137" fmla="*/ 2813343 w 7467600"/>
              <a:gd name="connsiteY137" fmla="*/ 4998369 h 6858000"/>
              <a:gd name="connsiteX138" fmla="*/ 2646245 w 7467600"/>
              <a:gd name="connsiteY138" fmla="*/ 4930999 h 6858000"/>
              <a:gd name="connsiteX139" fmla="*/ 1999243 w 7467600"/>
              <a:gd name="connsiteY139" fmla="*/ 4730524 h 6858000"/>
              <a:gd name="connsiteX140" fmla="*/ 1979527 w 7467600"/>
              <a:gd name="connsiteY140" fmla="*/ 4726651 h 6858000"/>
              <a:gd name="connsiteX141" fmla="*/ 1927410 w 7467600"/>
              <a:gd name="connsiteY141" fmla="*/ 4716164 h 6858000"/>
              <a:gd name="connsiteX142" fmla="*/ 1997014 w 7467600"/>
              <a:gd name="connsiteY142" fmla="*/ 4698007 h 6858000"/>
              <a:gd name="connsiteX143" fmla="*/ 2005458 w 7467600"/>
              <a:gd name="connsiteY143" fmla="*/ 4699540 h 6858000"/>
              <a:gd name="connsiteX144" fmla="*/ 2657186 w 7467600"/>
              <a:gd name="connsiteY144" fmla="*/ 4901687 h 6858000"/>
              <a:gd name="connsiteX145" fmla="*/ 2826662 w 7467600"/>
              <a:gd name="connsiteY145" fmla="*/ 4970362 h 6858000"/>
              <a:gd name="connsiteX146" fmla="*/ 2876100 w 7467600"/>
              <a:gd name="connsiteY146" fmla="*/ 4995397 h 6858000"/>
              <a:gd name="connsiteX147" fmla="*/ 3042600 w 7467600"/>
              <a:gd name="connsiteY147" fmla="*/ 5059532 h 6858000"/>
              <a:gd name="connsiteX148" fmla="*/ 1997014 w 7467600"/>
              <a:gd name="connsiteY148" fmla="*/ 4698007 h 6858000"/>
              <a:gd name="connsiteX149" fmla="*/ 2305292 w 7467600"/>
              <a:gd name="connsiteY149" fmla="*/ 4219492 h 6858000"/>
              <a:gd name="connsiteX150" fmla="*/ 3360922 w 7467600"/>
              <a:gd name="connsiteY150" fmla="*/ 4529373 h 6858000"/>
              <a:gd name="connsiteX151" fmla="*/ 3492420 w 7467600"/>
              <a:gd name="connsiteY151" fmla="*/ 4510145 h 6858000"/>
              <a:gd name="connsiteX152" fmla="*/ 3364086 w 7467600"/>
              <a:gd name="connsiteY152" fmla="*/ 4480340 h 6858000"/>
              <a:gd name="connsiteX153" fmla="*/ 3225818 w 7467600"/>
              <a:gd name="connsiteY153" fmla="*/ 4411822 h 6858000"/>
              <a:gd name="connsiteX154" fmla="*/ 3129696 w 7467600"/>
              <a:gd name="connsiteY154" fmla="*/ 4360704 h 6858000"/>
              <a:gd name="connsiteX155" fmla="*/ 2814545 w 7467600"/>
              <a:gd name="connsiteY155" fmla="*/ 4282955 h 6858000"/>
              <a:gd name="connsiteX156" fmla="*/ 2305292 w 7467600"/>
              <a:gd name="connsiteY156" fmla="*/ 4219492 h 6858000"/>
              <a:gd name="connsiteX157" fmla="*/ 2626982 w 7467600"/>
              <a:gd name="connsiteY157" fmla="*/ 4206450 h 6858000"/>
              <a:gd name="connsiteX158" fmla="*/ 2490617 w 7467600"/>
              <a:gd name="connsiteY158" fmla="*/ 4206951 h 6858000"/>
              <a:gd name="connsiteX159" fmla="*/ 2819869 w 7467600"/>
              <a:gd name="connsiteY159" fmla="*/ 4252936 h 6858000"/>
              <a:gd name="connsiteX160" fmla="*/ 3143018 w 7467600"/>
              <a:gd name="connsiteY160" fmla="*/ 4332698 h 6858000"/>
              <a:gd name="connsiteX161" fmla="*/ 3241520 w 7467600"/>
              <a:gd name="connsiteY161" fmla="*/ 4385112 h 6858000"/>
              <a:gd name="connsiteX162" fmla="*/ 3374575 w 7467600"/>
              <a:gd name="connsiteY162" fmla="*/ 4451517 h 6858000"/>
              <a:gd name="connsiteX163" fmla="*/ 3505221 w 7467600"/>
              <a:gd name="connsiteY163" fmla="*/ 4480757 h 6858000"/>
              <a:gd name="connsiteX164" fmla="*/ 2626982 w 7467600"/>
              <a:gd name="connsiteY164" fmla="*/ 4206450 h 6858000"/>
              <a:gd name="connsiteX165" fmla="*/ 1310106 w 7467600"/>
              <a:gd name="connsiteY165" fmla="*/ 3943217 h 6858000"/>
              <a:gd name="connsiteX166" fmla="*/ 854994 w 7467600"/>
              <a:gd name="connsiteY166" fmla="*/ 4399136 h 6858000"/>
              <a:gd name="connsiteX167" fmla="*/ 742462 w 7467600"/>
              <a:gd name="connsiteY167" fmla="*/ 4594648 h 6858000"/>
              <a:gd name="connsiteX168" fmla="*/ 820602 w 7467600"/>
              <a:gd name="connsiteY168" fmla="*/ 4485915 h 6858000"/>
              <a:gd name="connsiteX169" fmla="*/ 878295 w 7467600"/>
              <a:gd name="connsiteY169" fmla="*/ 4403594 h 6858000"/>
              <a:gd name="connsiteX170" fmla="*/ 1240607 w 7467600"/>
              <a:gd name="connsiteY170" fmla="*/ 4010401 h 6858000"/>
              <a:gd name="connsiteX171" fmla="*/ 1310106 w 7467600"/>
              <a:gd name="connsiteY171" fmla="*/ 3943217 h 6858000"/>
              <a:gd name="connsiteX172" fmla="*/ 1423113 w 7467600"/>
              <a:gd name="connsiteY172" fmla="*/ 3874565 h 6858000"/>
              <a:gd name="connsiteX173" fmla="*/ 1260565 w 7467600"/>
              <a:gd name="connsiteY173" fmla="*/ 4031982 h 6858000"/>
              <a:gd name="connsiteX174" fmla="*/ 901900 w 7467600"/>
              <a:gd name="connsiteY174" fmla="*/ 4421236 h 6858000"/>
              <a:gd name="connsiteX175" fmla="*/ 845044 w 7467600"/>
              <a:gd name="connsiteY175" fmla="*/ 4502436 h 6858000"/>
              <a:gd name="connsiteX176" fmla="*/ 685926 w 7467600"/>
              <a:gd name="connsiteY176" fmla="*/ 4703069 h 6858000"/>
              <a:gd name="connsiteX177" fmla="*/ 684248 w 7467600"/>
              <a:gd name="connsiteY177" fmla="*/ 4706721 h 6858000"/>
              <a:gd name="connsiteX178" fmla="*/ 1423113 w 7467600"/>
              <a:gd name="connsiteY178" fmla="*/ 3874565 h 6858000"/>
              <a:gd name="connsiteX179" fmla="*/ 3316479 w 7467600"/>
              <a:gd name="connsiteY179" fmla="*/ 3872136 h 6858000"/>
              <a:gd name="connsiteX180" fmla="*/ 3546806 w 7467600"/>
              <a:gd name="connsiteY180" fmla="*/ 4356139 h 6858000"/>
              <a:gd name="connsiteX181" fmla="*/ 3364433 w 7467600"/>
              <a:gd name="connsiteY181" fmla="*/ 3953121 h 6858000"/>
              <a:gd name="connsiteX182" fmla="*/ 3316479 w 7467600"/>
              <a:gd name="connsiteY182" fmla="*/ 3872136 h 6858000"/>
              <a:gd name="connsiteX183" fmla="*/ 3291335 w 7467600"/>
              <a:gd name="connsiteY183" fmla="*/ 3767420 h 6858000"/>
              <a:gd name="connsiteX184" fmla="*/ 3390805 w 7467600"/>
              <a:gd name="connsiteY184" fmla="*/ 3937163 h 6858000"/>
              <a:gd name="connsiteX185" fmla="*/ 3579062 w 7467600"/>
              <a:gd name="connsiteY185" fmla="*/ 4359040 h 6858000"/>
              <a:gd name="connsiteX186" fmla="*/ 3467355 w 7467600"/>
              <a:gd name="connsiteY186" fmla="*/ 3988130 h 6858000"/>
              <a:gd name="connsiteX187" fmla="*/ 3310753 w 7467600"/>
              <a:gd name="connsiteY187" fmla="*/ 3787140 h 6858000"/>
              <a:gd name="connsiteX188" fmla="*/ 3291335 w 7467600"/>
              <a:gd name="connsiteY188" fmla="*/ 3767420 h 6858000"/>
              <a:gd name="connsiteX189" fmla="*/ 1635889 w 7467600"/>
              <a:gd name="connsiteY189" fmla="*/ 3709494 h 6858000"/>
              <a:gd name="connsiteX190" fmla="*/ 1634800 w 7467600"/>
              <a:gd name="connsiteY190" fmla="*/ 3731111 h 6858000"/>
              <a:gd name="connsiteX191" fmla="*/ 1635889 w 7467600"/>
              <a:gd name="connsiteY191" fmla="*/ 3709494 h 6858000"/>
              <a:gd name="connsiteX192" fmla="*/ 1510397 w 7467600"/>
              <a:gd name="connsiteY192" fmla="*/ 3684705 h 6858000"/>
              <a:gd name="connsiteX193" fmla="*/ 1146550 w 7467600"/>
              <a:gd name="connsiteY193" fmla="*/ 3802012 h 6858000"/>
              <a:gd name="connsiteX194" fmla="*/ 698834 w 7467600"/>
              <a:gd name="connsiteY194" fmla="*/ 3952272 h 6858000"/>
              <a:gd name="connsiteX195" fmla="*/ 34256 w 7467600"/>
              <a:gd name="connsiteY195" fmla="*/ 4347603 h 6858000"/>
              <a:gd name="connsiteX196" fmla="*/ 527241 w 7467600"/>
              <a:gd name="connsiteY196" fmla="*/ 4065078 h 6858000"/>
              <a:gd name="connsiteX197" fmla="*/ 1510397 w 7467600"/>
              <a:gd name="connsiteY197" fmla="*/ 3684705 h 6858000"/>
              <a:gd name="connsiteX198" fmla="*/ 1313114 w 7467600"/>
              <a:gd name="connsiteY198" fmla="*/ 3655216 h 6858000"/>
              <a:gd name="connsiteX199" fmla="*/ 1109304 w 7467600"/>
              <a:gd name="connsiteY199" fmla="*/ 3669030 h 6858000"/>
              <a:gd name="connsiteX200" fmla="*/ 8129 w 7467600"/>
              <a:gd name="connsiteY200" fmla="*/ 4330519 h 6858000"/>
              <a:gd name="connsiteX201" fmla="*/ 687572 w 7467600"/>
              <a:gd name="connsiteY201" fmla="*/ 3925629 h 6858000"/>
              <a:gd name="connsiteX202" fmla="*/ 1138365 w 7467600"/>
              <a:gd name="connsiteY202" fmla="*/ 3774515 h 6858000"/>
              <a:gd name="connsiteX203" fmla="*/ 1505579 w 7467600"/>
              <a:gd name="connsiteY203" fmla="*/ 3655526 h 6858000"/>
              <a:gd name="connsiteX204" fmla="*/ 1313114 w 7467600"/>
              <a:gd name="connsiteY204" fmla="*/ 3655216 h 6858000"/>
              <a:gd name="connsiteX205" fmla="*/ 3655073 w 7467600"/>
              <a:gd name="connsiteY205" fmla="*/ 3650884 h 6858000"/>
              <a:gd name="connsiteX206" fmla="*/ 3989938 w 7467600"/>
              <a:gd name="connsiteY206" fmla="*/ 3991685 h 6858000"/>
              <a:gd name="connsiteX207" fmla="*/ 4393907 w 7467600"/>
              <a:gd name="connsiteY207" fmla="*/ 4261258 h 6858000"/>
              <a:gd name="connsiteX208" fmla="*/ 4648051 w 7467600"/>
              <a:gd name="connsiteY208" fmla="*/ 4374051 h 6858000"/>
              <a:gd name="connsiteX209" fmla="*/ 4383389 w 7467600"/>
              <a:gd name="connsiteY209" fmla="*/ 4184369 h 6858000"/>
              <a:gd name="connsiteX210" fmla="*/ 4165508 w 7467600"/>
              <a:gd name="connsiteY210" fmla="*/ 4035196 h 6858000"/>
              <a:gd name="connsiteX211" fmla="*/ 4068162 w 7467600"/>
              <a:gd name="connsiteY211" fmla="*/ 3953394 h 6858000"/>
              <a:gd name="connsiteX212" fmla="*/ 3981416 w 7467600"/>
              <a:gd name="connsiteY212" fmla="*/ 3880482 h 6858000"/>
              <a:gd name="connsiteX213" fmla="*/ 3800147 w 7467600"/>
              <a:gd name="connsiteY213" fmla="*/ 3749872 h 6858000"/>
              <a:gd name="connsiteX214" fmla="*/ 3655073 w 7467600"/>
              <a:gd name="connsiteY214" fmla="*/ 3650884 h 6858000"/>
              <a:gd name="connsiteX215" fmla="*/ 3670252 w 7467600"/>
              <a:gd name="connsiteY215" fmla="*/ 3622798 h 6858000"/>
              <a:gd name="connsiteX216" fmla="*/ 3817258 w 7467600"/>
              <a:gd name="connsiteY216" fmla="*/ 3723577 h 6858000"/>
              <a:gd name="connsiteX217" fmla="*/ 4000461 w 7467600"/>
              <a:gd name="connsiteY217" fmla="*/ 3855966 h 6858000"/>
              <a:gd name="connsiteX218" fmla="*/ 4088180 w 7467600"/>
              <a:gd name="connsiteY218" fmla="*/ 3929774 h 6858000"/>
              <a:gd name="connsiteX219" fmla="*/ 4184555 w 7467600"/>
              <a:gd name="connsiteY219" fmla="*/ 4010683 h 6858000"/>
              <a:gd name="connsiteX220" fmla="*/ 4399563 w 7467600"/>
              <a:gd name="connsiteY220" fmla="*/ 4158106 h 6858000"/>
              <a:gd name="connsiteX221" fmla="*/ 4684469 w 7467600"/>
              <a:gd name="connsiteY221" fmla="*/ 4364680 h 6858000"/>
              <a:gd name="connsiteX222" fmla="*/ 4690271 w 7467600"/>
              <a:gd name="connsiteY222" fmla="*/ 4370034 h 6858000"/>
              <a:gd name="connsiteX223" fmla="*/ 4136093 w 7467600"/>
              <a:gd name="connsiteY223" fmla="*/ 3858466 h 6858000"/>
              <a:gd name="connsiteX224" fmla="*/ 3670252 w 7467600"/>
              <a:gd name="connsiteY224" fmla="*/ 3622798 h 6858000"/>
              <a:gd name="connsiteX225" fmla="*/ 4440129 w 7467600"/>
              <a:gd name="connsiteY225" fmla="*/ 3448571 h 6858000"/>
              <a:gd name="connsiteX226" fmla="*/ 4856525 w 7467600"/>
              <a:gd name="connsiteY226" fmla="*/ 3915351 h 6858000"/>
              <a:gd name="connsiteX227" fmla="*/ 5059055 w 7467600"/>
              <a:gd name="connsiteY227" fmla="*/ 4108918 h 6858000"/>
              <a:gd name="connsiteX228" fmla="*/ 5290070 w 7467600"/>
              <a:gd name="connsiteY228" fmla="*/ 4263619 h 6858000"/>
              <a:gd name="connsiteX229" fmla="*/ 4834991 w 7467600"/>
              <a:gd name="connsiteY229" fmla="*/ 3830985 h 6858000"/>
              <a:gd name="connsiteX230" fmla="*/ 4440129 w 7467600"/>
              <a:gd name="connsiteY230" fmla="*/ 3448571 h 6858000"/>
              <a:gd name="connsiteX231" fmla="*/ 4441737 w 7467600"/>
              <a:gd name="connsiteY231" fmla="*/ 3399734 h 6858000"/>
              <a:gd name="connsiteX232" fmla="*/ 4431236 w 7467600"/>
              <a:gd name="connsiteY232" fmla="*/ 3400954 h 6858000"/>
              <a:gd name="connsiteX233" fmla="*/ 4557150 w 7467600"/>
              <a:gd name="connsiteY233" fmla="*/ 3510023 h 6858000"/>
              <a:gd name="connsiteX234" fmla="*/ 4856936 w 7467600"/>
              <a:gd name="connsiteY234" fmla="*/ 3809146 h 6858000"/>
              <a:gd name="connsiteX235" fmla="*/ 5111996 w 7467600"/>
              <a:gd name="connsiteY235" fmla="*/ 4065759 h 6858000"/>
              <a:gd name="connsiteX236" fmla="*/ 5388878 w 7467600"/>
              <a:gd name="connsiteY236" fmla="*/ 4300185 h 6858000"/>
              <a:gd name="connsiteX237" fmla="*/ 5425556 w 7467600"/>
              <a:gd name="connsiteY237" fmla="*/ 4308967 h 6858000"/>
              <a:gd name="connsiteX238" fmla="*/ 4943646 w 7467600"/>
              <a:gd name="connsiteY238" fmla="*/ 3822916 h 6858000"/>
              <a:gd name="connsiteX239" fmla="*/ 4594837 w 7467600"/>
              <a:gd name="connsiteY239" fmla="*/ 3532274 h 6858000"/>
              <a:gd name="connsiteX240" fmla="*/ 4441737 w 7467600"/>
              <a:gd name="connsiteY240" fmla="*/ 3399734 h 6858000"/>
              <a:gd name="connsiteX241" fmla="*/ 5425834 w 7467600"/>
              <a:gd name="connsiteY241" fmla="*/ 3162785 h 6858000"/>
              <a:gd name="connsiteX242" fmla="*/ 5401644 w 7467600"/>
              <a:gd name="connsiteY242" fmla="*/ 3617847 h 6858000"/>
              <a:gd name="connsiteX243" fmla="*/ 5467256 w 7467600"/>
              <a:gd name="connsiteY243" fmla="*/ 4175494 h 6858000"/>
              <a:gd name="connsiteX244" fmla="*/ 5448069 w 7467600"/>
              <a:gd name="connsiteY244" fmla="*/ 3567554 h 6858000"/>
              <a:gd name="connsiteX245" fmla="*/ 5425834 w 7467600"/>
              <a:gd name="connsiteY245" fmla="*/ 3162785 h 6858000"/>
              <a:gd name="connsiteX246" fmla="*/ 1318687 w 7467600"/>
              <a:gd name="connsiteY246" fmla="*/ 3113840 h 6858000"/>
              <a:gd name="connsiteX247" fmla="*/ 1066793 w 7467600"/>
              <a:gd name="connsiteY247" fmla="*/ 3212171 h 6858000"/>
              <a:gd name="connsiteX248" fmla="*/ 993319 w 7467600"/>
              <a:gd name="connsiteY248" fmla="*/ 3247648 h 6858000"/>
              <a:gd name="connsiteX249" fmla="*/ 853081 w 7467600"/>
              <a:gd name="connsiteY249" fmla="*/ 3312410 h 6858000"/>
              <a:gd name="connsiteX250" fmla="*/ 805957 w 7467600"/>
              <a:gd name="connsiteY250" fmla="*/ 3330443 h 6858000"/>
              <a:gd name="connsiteX251" fmla="*/ 1318687 w 7467600"/>
              <a:gd name="connsiteY251" fmla="*/ 3113840 h 6858000"/>
              <a:gd name="connsiteX252" fmla="*/ 5453702 w 7467600"/>
              <a:gd name="connsiteY252" fmla="*/ 3090882 h 6858000"/>
              <a:gd name="connsiteX253" fmla="*/ 5480135 w 7467600"/>
              <a:gd name="connsiteY253" fmla="*/ 3565802 h 6858000"/>
              <a:gd name="connsiteX254" fmla="*/ 5499023 w 7467600"/>
              <a:gd name="connsiteY254" fmla="*/ 4166310 h 6858000"/>
              <a:gd name="connsiteX255" fmla="*/ 5547022 w 7467600"/>
              <a:gd name="connsiteY255" fmla="*/ 3607838 h 6858000"/>
              <a:gd name="connsiteX256" fmla="*/ 5515964 w 7467600"/>
              <a:gd name="connsiteY256" fmla="*/ 3378541 h 6858000"/>
              <a:gd name="connsiteX257" fmla="*/ 5453702 w 7467600"/>
              <a:gd name="connsiteY257" fmla="*/ 3090882 h 6858000"/>
              <a:gd name="connsiteX258" fmla="*/ 1238695 w 7467600"/>
              <a:gd name="connsiteY258" fmla="*/ 3076820 h 6858000"/>
              <a:gd name="connsiteX259" fmla="*/ 716371 w 7467600"/>
              <a:gd name="connsiteY259" fmla="*/ 3293249 h 6858000"/>
              <a:gd name="connsiteX260" fmla="*/ 579522 w 7467600"/>
              <a:gd name="connsiteY260" fmla="*/ 3371759 h 6858000"/>
              <a:gd name="connsiteX261" fmla="*/ 600288 w 7467600"/>
              <a:gd name="connsiteY261" fmla="*/ 3365555 h 6858000"/>
              <a:gd name="connsiteX262" fmla="*/ 840692 w 7467600"/>
              <a:gd name="connsiteY262" fmla="*/ 3284921 h 6858000"/>
              <a:gd name="connsiteX263" fmla="*/ 979248 w 7467600"/>
              <a:gd name="connsiteY263" fmla="*/ 3221003 h 6858000"/>
              <a:gd name="connsiteX264" fmla="*/ 1053282 w 7467600"/>
              <a:gd name="connsiteY264" fmla="*/ 3185247 h 6858000"/>
              <a:gd name="connsiteX265" fmla="*/ 1320603 w 7467600"/>
              <a:gd name="connsiteY265" fmla="*/ 3081281 h 6858000"/>
              <a:gd name="connsiteX266" fmla="*/ 1238695 w 7467600"/>
              <a:gd name="connsiteY266" fmla="*/ 3076820 h 6858000"/>
              <a:gd name="connsiteX267" fmla="*/ 5425627 w 7467600"/>
              <a:gd name="connsiteY267" fmla="*/ 2954192 h 6858000"/>
              <a:gd name="connsiteX268" fmla="*/ 5470770 w 7467600"/>
              <a:gd name="connsiteY268" fmla="*/ 3005435 h 6858000"/>
              <a:gd name="connsiteX269" fmla="*/ 5519779 w 7467600"/>
              <a:gd name="connsiteY269" fmla="*/ 4359223 h 6858000"/>
              <a:gd name="connsiteX270" fmla="*/ 5520293 w 7467600"/>
              <a:gd name="connsiteY270" fmla="*/ 4360602 h 6858000"/>
              <a:gd name="connsiteX271" fmla="*/ 5767221 w 7467600"/>
              <a:gd name="connsiteY271" fmla="*/ 4665564 h 6858000"/>
              <a:gd name="connsiteX272" fmla="*/ 6937169 w 7467600"/>
              <a:gd name="connsiteY272" fmla="*/ 4815941 h 6858000"/>
              <a:gd name="connsiteX273" fmla="*/ 6953922 w 7467600"/>
              <a:gd name="connsiteY273" fmla="*/ 4890068 h 6858000"/>
              <a:gd name="connsiteX274" fmla="*/ 6071359 w 7467600"/>
              <a:gd name="connsiteY274" fmla="*/ 4770770 h 6858000"/>
              <a:gd name="connsiteX275" fmla="*/ 6038839 w 7467600"/>
              <a:gd name="connsiteY275" fmla="*/ 4764474 h 6858000"/>
              <a:gd name="connsiteX276" fmla="*/ 6038706 w 7467600"/>
              <a:gd name="connsiteY276" fmla="*/ 4763847 h 6858000"/>
              <a:gd name="connsiteX277" fmla="*/ 6037784 w 7467600"/>
              <a:gd name="connsiteY277" fmla="*/ 4764270 h 6858000"/>
              <a:gd name="connsiteX278" fmla="*/ 6038839 w 7467600"/>
              <a:gd name="connsiteY278" fmla="*/ 4764474 h 6858000"/>
              <a:gd name="connsiteX279" fmla="*/ 6040338 w 7467600"/>
              <a:gd name="connsiteY279" fmla="*/ 4771418 h 6858000"/>
              <a:gd name="connsiteX280" fmla="*/ 6024488 w 7467600"/>
              <a:gd name="connsiteY280" fmla="*/ 4809903 h 6858000"/>
              <a:gd name="connsiteX281" fmla="*/ 5599771 w 7467600"/>
              <a:gd name="connsiteY281" fmla="*/ 5509652 h 6858000"/>
              <a:gd name="connsiteX282" fmla="*/ 5548843 w 7467600"/>
              <a:gd name="connsiteY282" fmla="*/ 5563845 h 6858000"/>
              <a:gd name="connsiteX283" fmla="*/ 5940952 w 7467600"/>
              <a:gd name="connsiteY283" fmla="*/ 6250028 h 6858000"/>
              <a:gd name="connsiteX284" fmla="*/ 6043441 w 7467600"/>
              <a:gd name="connsiteY284" fmla="*/ 6665847 h 6858000"/>
              <a:gd name="connsiteX285" fmla="*/ 6093432 w 7467600"/>
              <a:gd name="connsiteY285" fmla="*/ 6858000 h 6858000"/>
              <a:gd name="connsiteX286" fmla="*/ 6034344 w 7467600"/>
              <a:gd name="connsiteY286" fmla="*/ 6858000 h 6858000"/>
              <a:gd name="connsiteX287" fmla="*/ 6026679 w 7467600"/>
              <a:gd name="connsiteY287" fmla="*/ 6836959 h 6858000"/>
              <a:gd name="connsiteX288" fmla="*/ 5800441 w 7467600"/>
              <a:gd name="connsiteY288" fmla="*/ 6335286 h 6858000"/>
              <a:gd name="connsiteX289" fmla="*/ 5526562 w 7467600"/>
              <a:gd name="connsiteY289" fmla="*/ 5705388 h 6858000"/>
              <a:gd name="connsiteX290" fmla="*/ 5519640 w 7467600"/>
              <a:gd name="connsiteY290" fmla="*/ 5683774 h 6858000"/>
              <a:gd name="connsiteX291" fmla="*/ 5844559 w 7467600"/>
              <a:gd name="connsiteY291" fmla="*/ 6553349 h 6858000"/>
              <a:gd name="connsiteX292" fmla="*/ 5975994 w 7467600"/>
              <a:gd name="connsiteY292" fmla="*/ 6858000 h 6858000"/>
              <a:gd name="connsiteX293" fmla="*/ 5898547 w 7467600"/>
              <a:gd name="connsiteY293" fmla="*/ 6858000 h 6858000"/>
              <a:gd name="connsiteX294" fmla="*/ 5682041 w 7467600"/>
              <a:gd name="connsiteY294" fmla="*/ 6355860 h 6858000"/>
              <a:gd name="connsiteX295" fmla="*/ 5461758 w 7467600"/>
              <a:gd name="connsiteY295" fmla="*/ 5820220 h 6858000"/>
              <a:gd name="connsiteX296" fmla="*/ 5237282 w 7467600"/>
              <a:gd name="connsiteY296" fmla="*/ 6579086 h 6858000"/>
              <a:gd name="connsiteX297" fmla="*/ 5115009 w 7467600"/>
              <a:gd name="connsiteY297" fmla="*/ 6858000 h 6858000"/>
              <a:gd name="connsiteX298" fmla="*/ 5028074 w 7467600"/>
              <a:gd name="connsiteY298" fmla="*/ 6858000 h 6858000"/>
              <a:gd name="connsiteX299" fmla="*/ 5079508 w 7467600"/>
              <a:gd name="connsiteY299" fmla="*/ 6749074 h 6858000"/>
              <a:gd name="connsiteX300" fmla="*/ 5371846 w 7467600"/>
              <a:gd name="connsiteY300" fmla="*/ 5924413 h 6858000"/>
              <a:gd name="connsiteX301" fmla="*/ 5270512 w 7467600"/>
              <a:gd name="connsiteY301" fmla="*/ 6138975 h 6858000"/>
              <a:gd name="connsiteX302" fmla="*/ 5062409 w 7467600"/>
              <a:gd name="connsiteY302" fmla="*/ 6653544 h 6858000"/>
              <a:gd name="connsiteX303" fmla="*/ 5036628 w 7467600"/>
              <a:gd name="connsiteY303" fmla="*/ 6754247 h 6858000"/>
              <a:gd name="connsiteX304" fmla="*/ 5009112 w 7467600"/>
              <a:gd name="connsiteY304" fmla="*/ 6858000 h 6858000"/>
              <a:gd name="connsiteX305" fmla="*/ 4976679 w 7467600"/>
              <a:gd name="connsiteY305" fmla="*/ 6858000 h 6858000"/>
              <a:gd name="connsiteX306" fmla="*/ 5006537 w 7467600"/>
              <a:gd name="connsiteY306" fmla="*/ 6747068 h 6858000"/>
              <a:gd name="connsiteX307" fmla="*/ 5032723 w 7467600"/>
              <a:gd name="connsiteY307" fmla="*/ 6644957 h 6858000"/>
              <a:gd name="connsiteX308" fmla="*/ 5242949 w 7467600"/>
              <a:gd name="connsiteY308" fmla="*/ 6125175 h 6858000"/>
              <a:gd name="connsiteX309" fmla="*/ 5286321 w 7467600"/>
              <a:gd name="connsiteY309" fmla="*/ 6033555 h 6858000"/>
              <a:gd name="connsiteX310" fmla="*/ 5008210 w 7467600"/>
              <a:gd name="connsiteY310" fmla="*/ 6649194 h 6858000"/>
              <a:gd name="connsiteX311" fmla="*/ 4986321 w 7467600"/>
              <a:gd name="connsiteY311" fmla="*/ 6765687 h 6858000"/>
              <a:gd name="connsiteX312" fmla="*/ 4973474 w 7467600"/>
              <a:gd name="connsiteY312" fmla="*/ 6858000 h 6858000"/>
              <a:gd name="connsiteX313" fmla="*/ 4907178 w 7467600"/>
              <a:gd name="connsiteY313" fmla="*/ 6858000 h 6858000"/>
              <a:gd name="connsiteX314" fmla="*/ 4910810 w 7467600"/>
              <a:gd name="connsiteY314" fmla="*/ 6829660 h 6858000"/>
              <a:gd name="connsiteX315" fmla="*/ 4987461 w 7467600"/>
              <a:gd name="connsiteY315" fmla="*/ 6432994 h 6858000"/>
              <a:gd name="connsiteX316" fmla="*/ 5179262 w 7467600"/>
              <a:gd name="connsiteY316" fmla="*/ 6035044 h 6858000"/>
              <a:gd name="connsiteX317" fmla="*/ 4689678 w 7467600"/>
              <a:gd name="connsiteY317" fmla="*/ 6440241 h 6858000"/>
              <a:gd name="connsiteX318" fmla="*/ 4477543 w 7467600"/>
              <a:gd name="connsiteY318" fmla="*/ 6674836 h 6858000"/>
              <a:gd name="connsiteX319" fmla="*/ 4329957 w 7467600"/>
              <a:gd name="connsiteY319" fmla="*/ 6858000 h 6858000"/>
              <a:gd name="connsiteX320" fmla="*/ 4218595 w 7467600"/>
              <a:gd name="connsiteY320" fmla="*/ 6858000 h 6858000"/>
              <a:gd name="connsiteX321" fmla="*/ 4368888 w 7467600"/>
              <a:gd name="connsiteY321" fmla="*/ 6668412 h 6858000"/>
              <a:gd name="connsiteX322" fmla="*/ 4563091 w 7467600"/>
              <a:gd name="connsiteY322" fmla="*/ 6442508 h 6858000"/>
              <a:gd name="connsiteX323" fmla="*/ 5387324 w 7467600"/>
              <a:gd name="connsiteY323" fmla="*/ 5705830 h 6858000"/>
              <a:gd name="connsiteX324" fmla="*/ 5073620 w 7467600"/>
              <a:gd name="connsiteY324" fmla="*/ 5955437 h 6858000"/>
              <a:gd name="connsiteX325" fmla="*/ 4689789 w 7467600"/>
              <a:gd name="connsiteY325" fmla="*/ 6268382 h 6858000"/>
              <a:gd name="connsiteX326" fmla="*/ 4418722 w 7467600"/>
              <a:gd name="connsiteY326" fmla="*/ 6570886 h 6858000"/>
              <a:gd name="connsiteX327" fmla="*/ 4214944 w 7467600"/>
              <a:gd name="connsiteY327" fmla="*/ 6858000 h 6858000"/>
              <a:gd name="connsiteX328" fmla="*/ 4177898 w 7467600"/>
              <a:gd name="connsiteY328" fmla="*/ 6858000 h 6858000"/>
              <a:gd name="connsiteX329" fmla="*/ 4391597 w 7467600"/>
              <a:gd name="connsiteY329" fmla="*/ 6556370 h 6858000"/>
              <a:gd name="connsiteX330" fmla="*/ 4668889 w 7467600"/>
              <a:gd name="connsiteY330" fmla="*/ 6246399 h 6858000"/>
              <a:gd name="connsiteX331" fmla="*/ 5055427 w 7467600"/>
              <a:gd name="connsiteY331" fmla="*/ 5931476 h 6858000"/>
              <a:gd name="connsiteX332" fmla="*/ 5371814 w 7467600"/>
              <a:gd name="connsiteY332" fmla="*/ 5678975 h 6858000"/>
              <a:gd name="connsiteX333" fmla="*/ 4987918 w 7467600"/>
              <a:gd name="connsiteY333" fmla="*/ 5838701 h 6858000"/>
              <a:gd name="connsiteX334" fmla="*/ 4317146 w 7467600"/>
              <a:gd name="connsiteY334" fmla="*/ 6587716 h 6858000"/>
              <a:gd name="connsiteX335" fmla="*/ 4171627 w 7467600"/>
              <a:gd name="connsiteY335" fmla="*/ 6858000 h 6858000"/>
              <a:gd name="connsiteX336" fmla="*/ 4081585 w 7467600"/>
              <a:gd name="connsiteY336" fmla="*/ 6858000 h 6858000"/>
              <a:gd name="connsiteX337" fmla="*/ 4238603 w 7467600"/>
              <a:gd name="connsiteY337" fmla="*/ 6559341 h 6858000"/>
              <a:gd name="connsiteX338" fmla="*/ 4778333 w 7467600"/>
              <a:gd name="connsiteY338" fmla="*/ 5873626 h 6858000"/>
              <a:gd name="connsiteX339" fmla="*/ 5414185 w 7467600"/>
              <a:gd name="connsiteY339" fmla="*/ 5573882 h 6858000"/>
              <a:gd name="connsiteX340" fmla="*/ 5959648 w 7467600"/>
              <a:gd name="connsiteY340" fmla="*/ 4760797 h 6858000"/>
              <a:gd name="connsiteX341" fmla="*/ 5355019 w 7467600"/>
              <a:gd name="connsiteY341" fmla="*/ 4734672 h 6858000"/>
              <a:gd name="connsiteX342" fmla="*/ 5083565 w 7467600"/>
              <a:gd name="connsiteY342" fmla="*/ 5179121 h 6858000"/>
              <a:gd name="connsiteX343" fmla="*/ 4713577 w 7467600"/>
              <a:gd name="connsiteY343" fmla="*/ 5616803 h 6858000"/>
              <a:gd name="connsiteX344" fmla="*/ 3989559 w 7467600"/>
              <a:gd name="connsiteY344" fmla="*/ 6145945 h 6858000"/>
              <a:gd name="connsiteX345" fmla="*/ 3939824 w 7467600"/>
              <a:gd name="connsiteY345" fmla="*/ 6066900 h 6858000"/>
              <a:gd name="connsiteX346" fmla="*/ 4584537 w 7467600"/>
              <a:gd name="connsiteY346" fmla="*/ 5324826 h 6858000"/>
              <a:gd name="connsiteX347" fmla="*/ 5037105 w 7467600"/>
              <a:gd name="connsiteY347" fmla="*/ 5088765 h 6858000"/>
              <a:gd name="connsiteX348" fmla="*/ 5039930 w 7467600"/>
              <a:gd name="connsiteY348" fmla="*/ 5089585 h 6858000"/>
              <a:gd name="connsiteX349" fmla="*/ 5263764 w 7467600"/>
              <a:gd name="connsiteY349" fmla="*/ 4735525 h 6858000"/>
              <a:gd name="connsiteX350" fmla="*/ 4086300 w 7467600"/>
              <a:gd name="connsiteY350" fmla="*/ 4884599 h 6858000"/>
              <a:gd name="connsiteX351" fmla="*/ 4085485 w 7467600"/>
              <a:gd name="connsiteY351" fmla="*/ 4899070 h 6858000"/>
              <a:gd name="connsiteX352" fmla="*/ 3871915 w 7467600"/>
              <a:gd name="connsiteY352" fmla="*/ 5253645 h 6858000"/>
              <a:gd name="connsiteX353" fmla="*/ 3799374 w 7467600"/>
              <a:gd name="connsiteY353" fmla="*/ 5466127 h 6858000"/>
              <a:gd name="connsiteX354" fmla="*/ 3498850 w 7467600"/>
              <a:gd name="connsiteY354" fmla="*/ 6661888 h 6858000"/>
              <a:gd name="connsiteX355" fmla="*/ 3399216 w 7467600"/>
              <a:gd name="connsiteY355" fmla="*/ 6858000 h 6858000"/>
              <a:gd name="connsiteX356" fmla="*/ 3303688 w 7467600"/>
              <a:gd name="connsiteY356" fmla="*/ 6858000 h 6858000"/>
              <a:gd name="connsiteX357" fmla="*/ 3391774 w 7467600"/>
              <a:gd name="connsiteY357" fmla="*/ 6697181 h 6858000"/>
              <a:gd name="connsiteX358" fmla="*/ 3735540 w 7467600"/>
              <a:gd name="connsiteY358" fmla="*/ 5546923 h 6858000"/>
              <a:gd name="connsiteX359" fmla="*/ 3729438 w 7467600"/>
              <a:gd name="connsiteY359" fmla="*/ 5569058 h 6858000"/>
              <a:gd name="connsiteX360" fmla="*/ 3707782 w 7467600"/>
              <a:gd name="connsiteY360" fmla="*/ 5644908 h 6858000"/>
              <a:gd name="connsiteX361" fmla="*/ 3583827 w 7467600"/>
              <a:gd name="connsiteY361" fmla="*/ 6039215 h 6858000"/>
              <a:gd name="connsiteX362" fmla="*/ 3547861 w 7467600"/>
              <a:gd name="connsiteY362" fmla="*/ 6129609 h 6858000"/>
              <a:gd name="connsiteX363" fmla="*/ 3490905 w 7467600"/>
              <a:gd name="connsiteY363" fmla="*/ 6277660 h 6858000"/>
              <a:gd name="connsiteX364" fmla="*/ 3455859 w 7467600"/>
              <a:gd name="connsiteY364" fmla="*/ 6391301 h 6858000"/>
              <a:gd name="connsiteX365" fmla="*/ 3429112 w 7467600"/>
              <a:gd name="connsiteY365" fmla="*/ 6479469 h 6858000"/>
              <a:gd name="connsiteX366" fmla="*/ 3304862 w 7467600"/>
              <a:gd name="connsiteY366" fmla="*/ 6796476 h 6858000"/>
              <a:gd name="connsiteX367" fmla="*/ 3276071 w 7467600"/>
              <a:gd name="connsiteY367" fmla="*/ 6858000 h 6858000"/>
              <a:gd name="connsiteX368" fmla="*/ 3240805 w 7467600"/>
              <a:gd name="connsiteY368" fmla="*/ 6858000 h 6858000"/>
              <a:gd name="connsiteX369" fmla="*/ 3275917 w 7467600"/>
              <a:gd name="connsiteY369" fmla="*/ 6783192 h 6858000"/>
              <a:gd name="connsiteX370" fmla="*/ 3399358 w 7467600"/>
              <a:gd name="connsiteY370" fmla="*/ 6469011 h 6858000"/>
              <a:gd name="connsiteX371" fmla="*/ 3425650 w 7467600"/>
              <a:gd name="connsiteY371" fmla="*/ 6381333 h 6858000"/>
              <a:gd name="connsiteX372" fmla="*/ 3460661 w 7467600"/>
              <a:gd name="connsiteY372" fmla="*/ 6266763 h 6858000"/>
              <a:gd name="connsiteX373" fmla="*/ 3518021 w 7467600"/>
              <a:gd name="connsiteY373" fmla="*/ 6117298 h 6858000"/>
              <a:gd name="connsiteX374" fmla="*/ 3554035 w 7467600"/>
              <a:gd name="connsiteY374" fmla="*/ 6027832 h 6858000"/>
              <a:gd name="connsiteX375" fmla="*/ 3677174 w 7467600"/>
              <a:gd name="connsiteY375" fmla="*/ 5636351 h 6858000"/>
              <a:gd name="connsiteX376" fmla="*/ 3698819 w 7467600"/>
              <a:gd name="connsiteY376" fmla="*/ 5560503 h 6858000"/>
              <a:gd name="connsiteX377" fmla="*/ 3702094 w 7467600"/>
              <a:gd name="connsiteY377" fmla="*/ 5549194 h 6858000"/>
              <a:gd name="connsiteX378" fmla="*/ 3398355 w 7467600"/>
              <a:gd name="connsiteY378" fmla="*/ 6094603 h 6858000"/>
              <a:gd name="connsiteX379" fmla="*/ 3193941 w 7467600"/>
              <a:gd name="connsiteY379" fmla="*/ 6798775 h 6858000"/>
              <a:gd name="connsiteX380" fmla="*/ 3184140 w 7467600"/>
              <a:gd name="connsiteY380" fmla="*/ 6858000 h 6858000"/>
              <a:gd name="connsiteX381" fmla="*/ 3099978 w 7467600"/>
              <a:gd name="connsiteY381" fmla="*/ 6858000 h 6858000"/>
              <a:gd name="connsiteX382" fmla="*/ 3101556 w 7467600"/>
              <a:gd name="connsiteY382" fmla="*/ 6843337 h 6858000"/>
              <a:gd name="connsiteX383" fmla="*/ 3370162 w 7467600"/>
              <a:gd name="connsiteY383" fmla="*/ 5785550 h 6858000"/>
              <a:gd name="connsiteX384" fmla="*/ 3746477 w 7467600"/>
              <a:gd name="connsiteY384" fmla="*/ 5377889 h 6858000"/>
              <a:gd name="connsiteX385" fmla="*/ 3863399 w 7467600"/>
              <a:gd name="connsiteY385" fmla="*/ 5087257 h 6858000"/>
              <a:gd name="connsiteX386" fmla="*/ 3968712 w 7467600"/>
              <a:gd name="connsiteY386" fmla="*/ 4913989 h 6858000"/>
              <a:gd name="connsiteX387" fmla="*/ 2792390 w 7467600"/>
              <a:gd name="connsiteY387" fmla="*/ 5382974 h 6858000"/>
              <a:gd name="connsiteX388" fmla="*/ 2714982 w 7467600"/>
              <a:gd name="connsiteY388" fmla="*/ 5427051 h 6858000"/>
              <a:gd name="connsiteX389" fmla="*/ 2813361 w 7467600"/>
              <a:gd name="connsiteY389" fmla="*/ 6023912 h 6858000"/>
              <a:gd name="connsiteX390" fmla="*/ 2688430 w 7467600"/>
              <a:gd name="connsiteY390" fmla="*/ 6801564 h 6858000"/>
              <a:gd name="connsiteX391" fmla="*/ 2629626 w 7467600"/>
              <a:gd name="connsiteY391" fmla="*/ 6763394 h 6858000"/>
              <a:gd name="connsiteX392" fmla="*/ 2565328 w 7467600"/>
              <a:gd name="connsiteY392" fmla="*/ 5516399 h 6858000"/>
              <a:gd name="connsiteX393" fmla="*/ 1922999 w 7467600"/>
              <a:gd name="connsiteY393" fmla="*/ 5980343 h 6858000"/>
              <a:gd name="connsiteX394" fmla="*/ 1950261 w 7467600"/>
              <a:gd name="connsiteY394" fmla="*/ 6405858 h 6858000"/>
              <a:gd name="connsiteX395" fmla="*/ 2365554 w 7467600"/>
              <a:gd name="connsiteY395" fmla="*/ 6759107 h 6858000"/>
              <a:gd name="connsiteX396" fmla="*/ 2424142 w 7467600"/>
              <a:gd name="connsiteY396" fmla="*/ 6858000 h 6858000"/>
              <a:gd name="connsiteX397" fmla="*/ 2395994 w 7467600"/>
              <a:gd name="connsiteY397" fmla="*/ 6858000 h 6858000"/>
              <a:gd name="connsiteX398" fmla="*/ 2392863 w 7467600"/>
              <a:gd name="connsiteY398" fmla="*/ 6852964 h 6858000"/>
              <a:gd name="connsiteX399" fmla="*/ 2017589 w 7467600"/>
              <a:gd name="connsiteY399" fmla="*/ 6493982 h 6858000"/>
              <a:gd name="connsiteX400" fmla="*/ 2147336 w 7467600"/>
              <a:gd name="connsiteY400" fmla="*/ 6594052 h 6858000"/>
              <a:gd name="connsiteX401" fmla="*/ 2207047 w 7467600"/>
              <a:gd name="connsiteY401" fmla="*/ 6654540 h 6858000"/>
              <a:gd name="connsiteX402" fmla="*/ 2299106 w 7467600"/>
              <a:gd name="connsiteY402" fmla="*/ 6778931 h 6858000"/>
              <a:gd name="connsiteX403" fmla="*/ 2314430 w 7467600"/>
              <a:gd name="connsiteY403" fmla="*/ 6801144 h 6858000"/>
              <a:gd name="connsiteX404" fmla="*/ 2352406 w 7467600"/>
              <a:gd name="connsiteY404" fmla="*/ 6858000 h 6858000"/>
              <a:gd name="connsiteX405" fmla="*/ 2314492 w 7467600"/>
              <a:gd name="connsiteY405" fmla="*/ 6858000 h 6858000"/>
              <a:gd name="connsiteX406" fmla="*/ 2288095 w 7467600"/>
              <a:gd name="connsiteY406" fmla="*/ 6818030 h 6858000"/>
              <a:gd name="connsiteX407" fmla="*/ 2272768 w 7467600"/>
              <a:gd name="connsiteY407" fmla="*/ 6795822 h 6858000"/>
              <a:gd name="connsiteX408" fmla="*/ 2182715 w 7467600"/>
              <a:gd name="connsiteY408" fmla="*/ 6675071 h 6858000"/>
              <a:gd name="connsiteX409" fmla="*/ 2032061 w 7467600"/>
              <a:gd name="connsiteY409" fmla="*/ 6541380 h 6858000"/>
              <a:gd name="connsiteX410" fmla="*/ 2257220 w 7467600"/>
              <a:gd name="connsiteY410" fmla="*/ 6826257 h 6858000"/>
              <a:gd name="connsiteX411" fmla="*/ 2281324 w 7467600"/>
              <a:gd name="connsiteY411" fmla="*/ 6858000 h 6858000"/>
              <a:gd name="connsiteX412" fmla="*/ 2242860 w 7467600"/>
              <a:gd name="connsiteY412" fmla="*/ 6858000 h 6858000"/>
              <a:gd name="connsiteX413" fmla="*/ 2232818 w 7467600"/>
              <a:gd name="connsiteY413" fmla="*/ 6844926 h 6858000"/>
              <a:gd name="connsiteX414" fmla="*/ 1990172 w 7467600"/>
              <a:gd name="connsiteY414" fmla="*/ 6542121 h 6858000"/>
              <a:gd name="connsiteX415" fmla="*/ 2124090 w 7467600"/>
              <a:gd name="connsiteY415" fmla="*/ 6761017 h 6858000"/>
              <a:gd name="connsiteX416" fmla="*/ 2200380 w 7467600"/>
              <a:gd name="connsiteY416" fmla="*/ 6858000 h 6858000"/>
              <a:gd name="connsiteX417" fmla="*/ 2147507 w 7467600"/>
              <a:gd name="connsiteY417" fmla="*/ 6858000 h 6858000"/>
              <a:gd name="connsiteX418" fmla="*/ 2070668 w 7467600"/>
              <a:gd name="connsiteY418" fmla="*/ 6761520 h 6858000"/>
              <a:gd name="connsiteX419" fmla="*/ 1975142 w 7467600"/>
              <a:gd name="connsiteY419" fmla="*/ 6585570 h 6858000"/>
              <a:gd name="connsiteX420" fmla="*/ 2050035 w 7467600"/>
              <a:gd name="connsiteY420" fmla="*/ 6813345 h 6858000"/>
              <a:gd name="connsiteX421" fmla="*/ 2063025 w 7467600"/>
              <a:gd name="connsiteY421" fmla="*/ 6858000 h 6858000"/>
              <a:gd name="connsiteX422" fmla="*/ 2021675 w 7467600"/>
              <a:gd name="connsiteY422" fmla="*/ 6858000 h 6858000"/>
              <a:gd name="connsiteX423" fmla="*/ 2019308 w 7467600"/>
              <a:gd name="connsiteY423" fmla="*/ 6847118 h 6858000"/>
              <a:gd name="connsiteX424" fmla="*/ 1938835 w 7467600"/>
              <a:gd name="connsiteY424" fmla="*/ 6551160 h 6858000"/>
              <a:gd name="connsiteX425" fmla="*/ 1953230 w 7467600"/>
              <a:gd name="connsiteY425" fmla="*/ 6759699 h 6858000"/>
              <a:gd name="connsiteX426" fmla="*/ 1956763 w 7467600"/>
              <a:gd name="connsiteY426" fmla="*/ 6778191 h 6858000"/>
              <a:gd name="connsiteX427" fmla="*/ 1967925 w 7467600"/>
              <a:gd name="connsiteY427" fmla="*/ 6858000 h 6858000"/>
              <a:gd name="connsiteX428" fmla="*/ 1936622 w 7467600"/>
              <a:gd name="connsiteY428" fmla="*/ 6858000 h 6858000"/>
              <a:gd name="connsiteX429" fmla="*/ 1926261 w 7467600"/>
              <a:gd name="connsiteY429" fmla="*/ 6784064 h 6858000"/>
              <a:gd name="connsiteX430" fmla="*/ 1922724 w 7467600"/>
              <a:gd name="connsiteY430" fmla="*/ 6765577 h 6858000"/>
              <a:gd name="connsiteX431" fmla="*/ 1904650 w 7467600"/>
              <a:gd name="connsiteY431" fmla="*/ 6639616 h 6858000"/>
              <a:gd name="connsiteX432" fmla="*/ 1885273 w 7467600"/>
              <a:gd name="connsiteY432" fmla="*/ 6858000 h 6858000"/>
              <a:gd name="connsiteX433" fmla="*/ 1854363 w 7467600"/>
              <a:gd name="connsiteY433" fmla="*/ 6858000 h 6858000"/>
              <a:gd name="connsiteX434" fmla="*/ 1880391 w 7467600"/>
              <a:gd name="connsiteY434" fmla="*/ 6603796 h 6858000"/>
              <a:gd name="connsiteX435" fmla="*/ 1818273 w 7467600"/>
              <a:gd name="connsiteY435" fmla="*/ 6715729 h 6858000"/>
              <a:gd name="connsiteX436" fmla="*/ 1794691 w 7467600"/>
              <a:gd name="connsiteY436" fmla="*/ 6843239 h 6858000"/>
              <a:gd name="connsiteX437" fmla="*/ 1794914 w 7467600"/>
              <a:gd name="connsiteY437" fmla="*/ 6858000 h 6858000"/>
              <a:gd name="connsiteX438" fmla="*/ 1746128 w 7467600"/>
              <a:gd name="connsiteY438" fmla="*/ 6858000 h 6858000"/>
              <a:gd name="connsiteX439" fmla="*/ 1753934 w 7467600"/>
              <a:gd name="connsiteY439" fmla="*/ 6724796 h 6858000"/>
              <a:gd name="connsiteX440" fmla="*/ 1792053 w 7467600"/>
              <a:gd name="connsiteY440" fmla="*/ 6572396 h 6858000"/>
              <a:gd name="connsiteX441" fmla="*/ 1862248 w 7467600"/>
              <a:gd name="connsiteY441" fmla="*/ 6266397 h 6858000"/>
              <a:gd name="connsiteX442" fmla="*/ 1862250 w 7467600"/>
              <a:gd name="connsiteY442" fmla="*/ 6033531 h 6858000"/>
              <a:gd name="connsiteX443" fmla="*/ 1211999 w 7467600"/>
              <a:gd name="connsiteY443" fmla="*/ 6683610 h 6858000"/>
              <a:gd name="connsiteX444" fmla="*/ 1213266 w 7467600"/>
              <a:gd name="connsiteY444" fmla="*/ 6691947 h 6858000"/>
              <a:gd name="connsiteX445" fmla="*/ 1203370 w 7467600"/>
              <a:gd name="connsiteY445" fmla="*/ 6850676 h 6858000"/>
              <a:gd name="connsiteX446" fmla="*/ 1203671 w 7467600"/>
              <a:gd name="connsiteY446" fmla="*/ 6858000 h 6858000"/>
              <a:gd name="connsiteX447" fmla="*/ 1143180 w 7467600"/>
              <a:gd name="connsiteY447" fmla="*/ 6858000 h 6858000"/>
              <a:gd name="connsiteX448" fmla="*/ 1142176 w 7467600"/>
              <a:gd name="connsiteY448" fmla="*/ 6766045 h 6858000"/>
              <a:gd name="connsiteX449" fmla="*/ 1067484 w 7467600"/>
              <a:gd name="connsiteY449" fmla="*/ 6858000 h 6858000"/>
              <a:gd name="connsiteX450" fmla="*/ 953928 w 7467600"/>
              <a:gd name="connsiteY450" fmla="*/ 6858000 h 6858000"/>
              <a:gd name="connsiteX451" fmla="*/ 959715 w 7467600"/>
              <a:gd name="connsiteY451" fmla="*/ 6850185 h 6858000"/>
              <a:gd name="connsiteX452" fmla="*/ 1483788 w 7467600"/>
              <a:gd name="connsiteY452" fmla="*/ 6259174 h 6858000"/>
              <a:gd name="connsiteX453" fmla="*/ 1100671 w 7467600"/>
              <a:gd name="connsiteY453" fmla="*/ 6252137 h 6858000"/>
              <a:gd name="connsiteX454" fmla="*/ 1090144 w 7467600"/>
              <a:gd name="connsiteY454" fmla="*/ 6256748 h 6858000"/>
              <a:gd name="connsiteX455" fmla="*/ 1095872 w 7467600"/>
              <a:gd name="connsiteY455" fmla="*/ 6271892 h 6858000"/>
              <a:gd name="connsiteX456" fmla="*/ 262785 w 7467600"/>
              <a:gd name="connsiteY456" fmla="*/ 6845450 h 6858000"/>
              <a:gd name="connsiteX457" fmla="*/ 209968 w 7467600"/>
              <a:gd name="connsiteY457" fmla="*/ 6770713 h 6858000"/>
              <a:gd name="connsiteX458" fmla="*/ 873460 w 7467600"/>
              <a:gd name="connsiteY458" fmla="*/ 6253768 h 6858000"/>
              <a:gd name="connsiteX459" fmla="*/ 192686 w 7467600"/>
              <a:gd name="connsiteY459" fmla="*/ 5849257 h 6858000"/>
              <a:gd name="connsiteX460" fmla="*/ 4696 w 7467600"/>
              <a:gd name="connsiteY460" fmla="*/ 5697668 h 6858000"/>
              <a:gd name="connsiteX461" fmla="*/ 0 w 7467600"/>
              <a:gd name="connsiteY461" fmla="*/ 5689984 h 6858000"/>
              <a:gd name="connsiteX462" fmla="*/ 0 w 7467600"/>
              <a:gd name="connsiteY462" fmla="*/ 5513472 h 6858000"/>
              <a:gd name="connsiteX463" fmla="*/ 174101 w 7467600"/>
              <a:gd name="connsiteY463" fmla="*/ 5620277 h 6858000"/>
              <a:gd name="connsiteX464" fmla="*/ 891800 w 7467600"/>
              <a:gd name="connsiteY464" fmla="*/ 6036935 h 6858000"/>
              <a:gd name="connsiteX465" fmla="*/ 1072219 w 7467600"/>
              <a:gd name="connsiteY465" fmla="*/ 6169443 h 6858000"/>
              <a:gd name="connsiteX466" fmla="*/ 1074117 w 7467600"/>
              <a:gd name="connsiteY466" fmla="*/ 6170301 h 6858000"/>
              <a:gd name="connsiteX467" fmla="*/ 1083114 w 7467600"/>
              <a:gd name="connsiteY467" fmla="*/ 6174131 h 6858000"/>
              <a:gd name="connsiteX468" fmla="*/ 1543010 w 7467600"/>
              <a:gd name="connsiteY468" fmla="*/ 6191140 h 6858000"/>
              <a:gd name="connsiteX469" fmla="*/ 1551080 w 7467600"/>
              <a:gd name="connsiteY469" fmla="*/ 6195006 h 6858000"/>
              <a:gd name="connsiteX470" fmla="*/ 2345443 w 7467600"/>
              <a:gd name="connsiteY470" fmla="*/ 5549882 h 6858000"/>
              <a:gd name="connsiteX471" fmla="*/ 1721499 w 7467600"/>
              <a:gd name="connsiteY471" fmla="*/ 5599969 h 6858000"/>
              <a:gd name="connsiteX472" fmla="*/ 767716 w 7467600"/>
              <a:gd name="connsiteY472" fmla="*/ 5472768 h 6858000"/>
              <a:gd name="connsiteX473" fmla="*/ 722147 w 7467600"/>
              <a:gd name="connsiteY473" fmla="*/ 5393091 h 6858000"/>
              <a:gd name="connsiteX474" fmla="*/ 1485552 w 7467600"/>
              <a:gd name="connsiteY474" fmla="*/ 5313202 h 6858000"/>
              <a:gd name="connsiteX475" fmla="*/ 2143004 w 7467600"/>
              <a:gd name="connsiteY475" fmla="*/ 5402420 h 6858000"/>
              <a:gd name="connsiteX476" fmla="*/ 1933391 w 7467600"/>
              <a:gd name="connsiteY476" fmla="*/ 5156971 h 6858000"/>
              <a:gd name="connsiteX477" fmla="*/ 1827118 w 7467600"/>
              <a:gd name="connsiteY477" fmla="*/ 4968410 h 6858000"/>
              <a:gd name="connsiteX478" fmla="*/ 1837349 w 7467600"/>
              <a:gd name="connsiteY478" fmla="*/ 4956357 h 6858000"/>
              <a:gd name="connsiteX479" fmla="*/ 2162835 w 7467600"/>
              <a:gd name="connsiteY479" fmla="*/ 5187853 h 6858000"/>
              <a:gd name="connsiteX480" fmla="*/ 2257167 w 7467600"/>
              <a:gd name="connsiteY480" fmla="*/ 5462123 h 6858000"/>
              <a:gd name="connsiteX481" fmla="*/ 2261598 w 7467600"/>
              <a:gd name="connsiteY481" fmla="*/ 5467998 h 6858000"/>
              <a:gd name="connsiteX482" fmla="*/ 2437177 w 7467600"/>
              <a:gd name="connsiteY482" fmla="*/ 5479608 h 6858000"/>
              <a:gd name="connsiteX483" fmla="*/ 2445247 w 7467600"/>
              <a:gd name="connsiteY483" fmla="*/ 5483476 h 6858000"/>
              <a:gd name="connsiteX484" fmla="*/ 2743626 w 7467600"/>
              <a:gd name="connsiteY484" fmla="*/ 5304819 h 6858000"/>
              <a:gd name="connsiteX485" fmla="*/ 3048102 w 7467600"/>
              <a:gd name="connsiteY485" fmla="*/ 5150595 h 6858000"/>
              <a:gd name="connsiteX486" fmla="*/ 1799414 w 7467600"/>
              <a:gd name="connsiteY486" fmla="*/ 4694732 h 6858000"/>
              <a:gd name="connsiteX487" fmla="*/ 1771735 w 7467600"/>
              <a:gd name="connsiteY487" fmla="*/ 4619929 h 6858000"/>
              <a:gd name="connsiteX488" fmla="*/ 3104273 w 7467600"/>
              <a:gd name="connsiteY488" fmla="*/ 5076159 h 6858000"/>
              <a:gd name="connsiteX489" fmla="*/ 3113245 w 7467600"/>
              <a:gd name="connsiteY489" fmla="*/ 5090705 h 6858000"/>
              <a:gd name="connsiteX490" fmla="*/ 3126294 w 7467600"/>
              <a:gd name="connsiteY490" fmla="*/ 5114400 h 6858000"/>
              <a:gd name="connsiteX491" fmla="*/ 3937433 w 7467600"/>
              <a:gd name="connsiteY491" fmla="*/ 4830473 h 6858000"/>
              <a:gd name="connsiteX492" fmla="*/ 3590475 w 7467600"/>
              <a:gd name="connsiteY492" fmla="*/ 4597974 h 6858000"/>
              <a:gd name="connsiteX493" fmla="*/ 3100264 w 7467600"/>
              <a:gd name="connsiteY493" fmla="*/ 4579845 h 6858000"/>
              <a:gd name="connsiteX494" fmla="*/ 2183576 w 7467600"/>
              <a:gd name="connsiteY494" fmla="*/ 4227150 h 6858000"/>
              <a:gd name="connsiteX495" fmla="*/ 2151029 w 7467600"/>
              <a:gd name="connsiteY495" fmla="*/ 4146947 h 6858000"/>
              <a:gd name="connsiteX496" fmla="*/ 3563434 w 7467600"/>
              <a:gd name="connsiteY496" fmla="*/ 4469115 h 6858000"/>
              <a:gd name="connsiteX497" fmla="*/ 3177952 w 7467600"/>
              <a:gd name="connsiteY497" fmla="*/ 3657386 h 6858000"/>
              <a:gd name="connsiteX498" fmla="*/ 3189263 w 7467600"/>
              <a:gd name="connsiteY498" fmla="*/ 3625726 h 6858000"/>
              <a:gd name="connsiteX499" fmla="*/ 3560912 w 7467600"/>
              <a:gd name="connsiteY499" fmla="*/ 4079863 h 6858000"/>
              <a:gd name="connsiteX500" fmla="*/ 3626636 w 7467600"/>
              <a:gd name="connsiteY500" fmla="*/ 4512230 h 6858000"/>
              <a:gd name="connsiteX501" fmla="*/ 3653088 w 7467600"/>
              <a:gd name="connsiteY501" fmla="*/ 4521417 h 6858000"/>
              <a:gd name="connsiteX502" fmla="*/ 3988128 w 7467600"/>
              <a:gd name="connsiteY502" fmla="*/ 4817267 h 6858000"/>
              <a:gd name="connsiteX503" fmla="*/ 4830582 w 7467600"/>
              <a:gd name="connsiteY503" fmla="*/ 4676000 h 6858000"/>
              <a:gd name="connsiteX504" fmla="*/ 4830100 w 7467600"/>
              <a:gd name="connsiteY504" fmla="*/ 4675554 h 6858000"/>
              <a:gd name="connsiteX505" fmla="*/ 4036318 w 7467600"/>
              <a:gd name="connsiteY505" fmla="*/ 4147013 h 6858000"/>
              <a:gd name="connsiteX506" fmla="*/ 3432098 w 7467600"/>
              <a:gd name="connsiteY506" fmla="*/ 3537312 h 6858000"/>
              <a:gd name="connsiteX507" fmla="*/ 3446761 w 7467600"/>
              <a:gd name="connsiteY507" fmla="*/ 3461278 h 6858000"/>
              <a:gd name="connsiteX508" fmla="*/ 4419733 w 7467600"/>
              <a:gd name="connsiteY508" fmla="*/ 3963555 h 6858000"/>
              <a:gd name="connsiteX509" fmla="*/ 4781371 w 7467600"/>
              <a:gd name="connsiteY509" fmla="*/ 4458604 h 6858000"/>
              <a:gd name="connsiteX510" fmla="*/ 4780440 w 7467600"/>
              <a:gd name="connsiteY510" fmla="*/ 4470290 h 6858000"/>
              <a:gd name="connsiteX511" fmla="*/ 4898954 w 7467600"/>
              <a:gd name="connsiteY511" fmla="*/ 4662092 h 6858000"/>
              <a:gd name="connsiteX512" fmla="*/ 4900699 w 7467600"/>
              <a:gd name="connsiteY512" fmla="*/ 4670867 h 6858000"/>
              <a:gd name="connsiteX513" fmla="*/ 5714511 w 7467600"/>
              <a:gd name="connsiteY513" fmla="*/ 4663483 h 6858000"/>
              <a:gd name="connsiteX514" fmla="*/ 5464793 w 7467600"/>
              <a:gd name="connsiteY514" fmla="*/ 4393556 h 6858000"/>
              <a:gd name="connsiteX515" fmla="*/ 5461897 w 7467600"/>
              <a:gd name="connsiteY515" fmla="*/ 4390879 h 6858000"/>
              <a:gd name="connsiteX516" fmla="*/ 4294126 w 7467600"/>
              <a:gd name="connsiteY516" fmla="*/ 3303048 h 6858000"/>
              <a:gd name="connsiteX517" fmla="*/ 4305321 w 7467600"/>
              <a:gd name="connsiteY517" fmla="*/ 3256953 h 6858000"/>
              <a:gd name="connsiteX518" fmla="*/ 4949299 w 7467600"/>
              <a:gd name="connsiteY518" fmla="*/ 3766336 h 6858000"/>
              <a:gd name="connsiteX519" fmla="*/ 5291452 w 7467600"/>
              <a:gd name="connsiteY519" fmla="*/ 4076801 h 6858000"/>
              <a:gd name="connsiteX520" fmla="*/ 5434998 w 7467600"/>
              <a:gd name="connsiteY520" fmla="*/ 4254100 h 6858000"/>
              <a:gd name="connsiteX521" fmla="*/ 5351015 w 7467600"/>
              <a:gd name="connsiteY521" fmla="*/ 3760989 h 6858000"/>
              <a:gd name="connsiteX522" fmla="*/ 5413780 w 7467600"/>
              <a:gd name="connsiteY522" fmla="*/ 2966265 h 6858000"/>
              <a:gd name="connsiteX523" fmla="*/ 5425627 w 7467600"/>
              <a:gd name="connsiteY523" fmla="*/ 2954192 h 6858000"/>
              <a:gd name="connsiteX524" fmla="*/ 6604735 w 7467600"/>
              <a:gd name="connsiteY524" fmla="*/ 2041381 h 6858000"/>
              <a:gd name="connsiteX525" fmla="*/ 7204487 w 7467600"/>
              <a:gd name="connsiteY525" fmla="*/ 2742112 h 6858000"/>
              <a:gd name="connsiteX526" fmla="*/ 7131592 w 7467600"/>
              <a:gd name="connsiteY526" fmla="*/ 2672096 h 6858000"/>
              <a:gd name="connsiteX527" fmla="*/ 6996344 w 7467600"/>
              <a:gd name="connsiteY527" fmla="*/ 2518310 h 6858000"/>
              <a:gd name="connsiteX528" fmla="*/ 6735495 w 7467600"/>
              <a:gd name="connsiteY528" fmla="*/ 2196890 h 6858000"/>
              <a:gd name="connsiteX529" fmla="*/ 6721901 w 7467600"/>
              <a:gd name="connsiteY529" fmla="*/ 2179274 h 6858000"/>
              <a:gd name="connsiteX530" fmla="*/ 6604735 w 7467600"/>
              <a:gd name="connsiteY530" fmla="*/ 2041381 h 6858000"/>
              <a:gd name="connsiteX531" fmla="*/ 6591670 w 7467600"/>
              <a:gd name="connsiteY531" fmla="*/ 1988277 h 6858000"/>
              <a:gd name="connsiteX532" fmla="*/ 6747349 w 7467600"/>
              <a:gd name="connsiteY532" fmla="*/ 2160069 h 6858000"/>
              <a:gd name="connsiteX533" fmla="*/ 6760943 w 7467600"/>
              <a:gd name="connsiteY533" fmla="*/ 2177686 h 6858000"/>
              <a:gd name="connsiteX534" fmla="*/ 7021065 w 7467600"/>
              <a:gd name="connsiteY534" fmla="*/ 2498102 h 6858000"/>
              <a:gd name="connsiteX535" fmla="*/ 7155223 w 7467600"/>
              <a:gd name="connsiteY535" fmla="*/ 2650386 h 6858000"/>
              <a:gd name="connsiteX536" fmla="*/ 7203167 w 7467600"/>
              <a:gd name="connsiteY536" fmla="*/ 2697288 h 6858000"/>
              <a:gd name="connsiteX537" fmla="*/ 6937703 w 7467600"/>
              <a:gd name="connsiteY537" fmla="*/ 2321981 h 6858000"/>
              <a:gd name="connsiteX538" fmla="*/ 6591670 w 7467600"/>
              <a:gd name="connsiteY538" fmla="*/ 1988277 h 6858000"/>
              <a:gd name="connsiteX539" fmla="*/ 5798671 w 7467600"/>
              <a:gd name="connsiteY539" fmla="*/ 1981601 h 6858000"/>
              <a:gd name="connsiteX540" fmla="*/ 5754709 w 7467600"/>
              <a:gd name="connsiteY540" fmla="*/ 2071454 h 6858000"/>
              <a:gd name="connsiteX541" fmla="*/ 5763044 w 7467600"/>
              <a:gd name="connsiteY541" fmla="*/ 2842206 h 6858000"/>
              <a:gd name="connsiteX542" fmla="*/ 5764974 w 7467600"/>
              <a:gd name="connsiteY542" fmla="*/ 2799609 h 6858000"/>
              <a:gd name="connsiteX543" fmla="*/ 5767665 w 7467600"/>
              <a:gd name="connsiteY543" fmla="*/ 2666409 h 6858000"/>
              <a:gd name="connsiteX544" fmla="*/ 5763055 w 7467600"/>
              <a:gd name="connsiteY544" fmla="*/ 2579705 h 6858000"/>
              <a:gd name="connsiteX545" fmla="*/ 5758079 w 7467600"/>
              <a:gd name="connsiteY545" fmla="*/ 2492508 h 6858000"/>
              <a:gd name="connsiteX546" fmla="*/ 5779325 w 7467600"/>
              <a:gd name="connsiteY546" fmla="*/ 2197069 h 6858000"/>
              <a:gd name="connsiteX547" fmla="*/ 5798671 w 7467600"/>
              <a:gd name="connsiteY547" fmla="*/ 1981601 h 6858000"/>
              <a:gd name="connsiteX548" fmla="*/ 5829202 w 7467600"/>
              <a:gd name="connsiteY548" fmla="*/ 1971679 h 6858000"/>
              <a:gd name="connsiteX549" fmla="*/ 5809558 w 7467600"/>
              <a:gd name="connsiteY549" fmla="*/ 2198043 h 6858000"/>
              <a:gd name="connsiteX550" fmla="*/ 5788653 w 7467600"/>
              <a:gd name="connsiteY550" fmla="*/ 2489430 h 6858000"/>
              <a:gd name="connsiteX551" fmla="*/ 5793439 w 7467600"/>
              <a:gd name="connsiteY551" fmla="*/ 2575235 h 6858000"/>
              <a:gd name="connsiteX552" fmla="*/ 5796837 w 7467600"/>
              <a:gd name="connsiteY552" fmla="*/ 2637633 h 6858000"/>
              <a:gd name="connsiteX553" fmla="*/ 5818614 w 7467600"/>
              <a:gd name="connsiteY553" fmla="*/ 2473055 h 6858000"/>
              <a:gd name="connsiteX554" fmla="*/ 5829202 w 7467600"/>
              <a:gd name="connsiteY554" fmla="*/ 1971679 h 6858000"/>
              <a:gd name="connsiteX555" fmla="*/ 5911389 w 7467600"/>
              <a:gd name="connsiteY555" fmla="*/ 1898371 h 6858000"/>
              <a:gd name="connsiteX556" fmla="*/ 6237627 w 7467600"/>
              <a:gd name="connsiteY556" fmla="*/ 2231921 h 6858000"/>
              <a:gd name="connsiteX557" fmla="*/ 5911389 w 7467600"/>
              <a:gd name="connsiteY557" fmla="*/ 1898371 h 6858000"/>
              <a:gd name="connsiteX558" fmla="*/ 6944437 w 7467600"/>
              <a:gd name="connsiteY558" fmla="*/ 1575402 h 6858000"/>
              <a:gd name="connsiteX559" fmla="*/ 6304730 w 7467600"/>
              <a:gd name="connsiteY559" fmla="*/ 1766654 h 6858000"/>
              <a:gd name="connsiteX560" fmla="*/ 6944437 w 7467600"/>
              <a:gd name="connsiteY560" fmla="*/ 1575402 h 6858000"/>
              <a:gd name="connsiteX561" fmla="*/ 7019523 w 7467600"/>
              <a:gd name="connsiteY561" fmla="*/ 1519450 h 6858000"/>
              <a:gd name="connsiteX562" fmla="*/ 6298091 w 7467600"/>
              <a:gd name="connsiteY562" fmla="*/ 1737122 h 6858000"/>
              <a:gd name="connsiteX563" fmla="*/ 7019523 w 7467600"/>
              <a:gd name="connsiteY563" fmla="*/ 1519450 h 6858000"/>
              <a:gd name="connsiteX564" fmla="*/ 2399523 w 7467600"/>
              <a:gd name="connsiteY564" fmla="*/ 1428234 h 6858000"/>
              <a:gd name="connsiteX565" fmla="*/ 2224982 w 7467600"/>
              <a:gd name="connsiteY565" fmla="*/ 1826201 h 6858000"/>
              <a:gd name="connsiteX566" fmla="*/ 2096099 w 7467600"/>
              <a:gd name="connsiteY566" fmla="*/ 2345900 h 6858000"/>
              <a:gd name="connsiteX567" fmla="*/ 2283317 w 7467600"/>
              <a:gd name="connsiteY567" fmla="*/ 1796925 h 6858000"/>
              <a:gd name="connsiteX568" fmla="*/ 2399523 w 7467600"/>
              <a:gd name="connsiteY568" fmla="*/ 1428234 h 6858000"/>
              <a:gd name="connsiteX569" fmla="*/ 2448558 w 7467600"/>
              <a:gd name="connsiteY569" fmla="*/ 1373435 h 6858000"/>
              <a:gd name="connsiteX570" fmla="*/ 2312521 w 7467600"/>
              <a:gd name="connsiteY570" fmla="*/ 1806140 h 6858000"/>
              <a:gd name="connsiteX571" fmla="*/ 2127533 w 7467600"/>
              <a:gd name="connsiteY571" fmla="*/ 2348380 h 6858000"/>
              <a:gd name="connsiteX572" fmla="*/ 2358080 w 7467600"/>
              <a:gd name="connsiteY572" fmla="*/ 1866134 h 6858000"/>
              <a:gd name="connsiteX573" fmla="*/ 2407436 w 7467600"/>
              <a:gd name="connsiteY573" fmla="*/ 1651070 h 6858000"/>
              <a:gd name="connsiteX574" fmla="*/ 2448558 w 7467600"/>
              <a:gd name="connsiteY574" fmla="*/ 1373435 h 6858000"/>
              <a:gd name="connsiteX575" fmla="*/ 278707 w 7467600"/>
              <a:gd name="connsiteY575" fmla="*/ 1352270 h 6858000"/>
              <a:gd name="connsiteX576" fmla="*/ 321570 w 7467600"/>
              <a:gd name="connsiteY576" fmla="*/ 1861610 h 6858000"/>
              <a:gd name="connsiteX577" fmla="*/ 294281 w 7467600"/>
              <a:gd name="connsiteY577" fmla="*/ 1440658 h 6858000"/>
              <a:gd name="connsiteX578" fmla="*/ 278707 w 7467600"/>
              <a:gd name="connsiteY578" fmla="*/ 1352270 h 6858000"/>
              <a:gd name="connsiteX579" fmla="*/ 1423821 w 7467600"/>
              <a:gd name="connsiteY579" fmla="*/ 1351958 h 6858000"/>
              <a:gd name="connsiteX580" fmla="*/ 1638521 w 7467600"/>
              <a:gd name="connsiteY580" fmla="*/ 1908470 h 6858000"/>
              <a:gd name="connsiteX581" fmla="*/ 1754199 w 7467600"/>
              <a:gd name="connsiteY581" fmla="*/ 2149284 h 6858000"/>
              <a:gd name="connsiteX582" fmla="*/ 1908359 w 7467600"/>
              <a:gd name="connsiteY582" fmla="*/ 2364988 h 6858000"/>
              <a:gd name="connsiteX583" fmla="*/ 1647661 w 7467600"/>
              <a:gd name="connsiteY583" fmla="*/ 1825945 h 6858000"/>
              <a:gd name="connsiteX584" fmla="*/ 1423821 w 7467600"/>
              <a:gd name="connsiteY584" fmla="*/ 1351958 h 6858000"/>
              <a:gd name="connsiteX585" fmla="*/ 1431890 w 7467600"/>
              <a:gd name="connsiteY585" fmla="*/ 1306475 h 6858000"/>
              <a:gd name="connsiteX586" fmla="*/ 1507597 w 7467600"/>
              <a:gd name="connsiteY586" fmla="*/ 1446132 h 6858000"/>
              <a:gd name="connsiteX587" fmla="*/ 1674586 w 7467600"/>
              <a:gd name="connsiteY587" fmla="*/ 1813832 h 6858000"/>
              <a:gd name="connsiteX588" fmla="*/ 1815950 w 7467600"/>
              <a:gd name="connsiteY588" fmla="*/ 2128564 h 6858000"/>
              <a:gd name="connsiteX589" fmla="*/ 1984242 w 7467600"/>
              <a:gd name="connsiteY589" fmla="*/ 2430829 h 6858000"/>
              <a:gd name="connsiteX590" fmla="*/ 2014023 w 7467600"/>
              <a:gd name="connsiteY590" fmla="*/ 2450995 h 6858000"/>
              <a:gd name="connsiteX591" fmla="*/ 1747337 w 7467600"/>
              <a:gd name="connsiteY591" fmla="*/ 1855264 h 6858000"/>
              <a:gd name="connsiteX592" fmla="*/ 1533749 w 7467600"/>
              <a:gd name="connsiteY592" fmla="*/ 1478656 h 6858000"/>
              <a:gd name="connsiteX593" fmla="*/ 1431890 w 7467600"/>
              <a:gd name="connsiteY593" fmla="*/ 1306475 h 6858000"/>
              <a:gd name="connsiteX594" fmla="*/ 5052692 w 7467600"/>
              <a:gd name="connsiteY594" fmla="*/ 1292994 h 6858000"/>
              <a:gd name="connsiteX595" fmla="*/ 5200661 w 7467600"/>
              <a:gd name="connsiteY595" fmla="*/ 1635186 h 6858000"/>
              <a:gd name="connsiteX596" fmla="*/ 5297138 w 7467600"/>
              <a:gd name="connsiteY596" fmla="*/ 1906351 h 6858000"/>
              <a:gd name="connsiteX597" fmla="*/ 5052692 w 7467600"/>
              <a:gd name="connsiteY597" fmla="*/ 1292994 h 6858000"/>
              <a:gd name="connsiteX598" fmla="*/ 5009948 w 7467600"/>
              <a:gd name="connsiteY598" fmla="*/ 1273619 h 6858000"/>
              <a:gd name="connsiteX599" fmla="*/ 5121777 w 7467600"/>
              <a:gd name="connsiteY599" fmla="*/ 1654213 h 6858000"/>
              <a:gd name="connsiteX600" fmla="*/ 5293545 w 7467600"/>
              <a:gd name="connsiteY600" fmla="*/ 2072247 h 6858000"/>
              <a:gd name="connsiteX601" fmla="*/ 5294042 w 7467600"/>
              <a:gd name="connsiteY601" fmla="*/ 2065019 h 6858000"/>
              <a:gd name="connsiteX602" fmla="*/ 5171936 w 7467600"/>
              <a:gd name="connsiteY602" fmla="*/ 1647613 h 6858000"/>
              <a:gd name="connsiteX603" fmla="*/ 5009948 w 7467600"/>
              <a:gd name="connsiteY603" fmla="*/ 1273619 h 6858000"/>
              <a:gd name="connsiteX604" fmla="*/ 655236 w 7467600"/>
              <a:gd name="connsiteY604" fmla="*/ 1268632 h 6858000"/>
              <a:gd name="connsiteX605" fmla="*/ 839521 w 7467600"/>
              <a:gd name="connsiteY605" fmla="*/ 1685315 h 6858000"/>
              <a:gd name="connsiteX606" fmla="*/ 1109416 w 7467600"/>
              <a:gd name="connsiteY606" fmla="*/ 2061663 h 6858000"/>
              <a:gd name="connsiteX607" fmla="*/ 1298300 w 7467600"/>
              <a:gd name="connsiteY607" fmla="*/ 2247742 h 6858000"/>
              <a:gd name="connsiteX608" fmla="*/ 1125871 w 7467600"/>
              <a:gd name="connsiteY608" fmla="*/ 1989513 h 6858000"/>
              <a:gd name="connsiteX609" fmla="*/ 981574 w 7467600"/>
              <a:gd name="connsiteY609" fmla="*/ 1783157 h 6858000"/>
              <a:gd name="connsiteX610" fmla="*/ 922198 w 7467600"/>
              <a:gd name="connsiteY610" fmla="*/ 1677437 h 6858000"/>
              <a:gd name="connsiteX611" fmla="*/ 869293 w 7467600"/>
              <a:gd name="connsiteY611" fmla="*/ 1583214 h 6858000"/>
              <a:gd name="connsiteX612" fmla="*/ 751431 w 7467600"/>
              <a:gd name="connsiteY612" fmla="*/ 1405731 h 6858000"/>
              <a:gd name="connsiteX613" fmla="*/ 655236 w 7467600"/>
              <a:gd name="connsiteY613" fmla="*/ 1268632 h 6858000"/>
              <a:gd name="connsiteX614" fmla="*/ 6516292 w 7467600"/>
              <a:gd name="connsiteY614" fmla="*/ 1263064 h 6858000"/>
              <a:gd name="connsiteX615" fmla="*/ 5736320 w 7467600"/>
              <a:gd name="connsiteY615" fmla="*/ 1501803 h 6858000"/>
              <a:gd name="connsiteX616" fmla="*/ 6516292 w 7467600"/>
              <a:gd name="connsiteY616" fmla="*/ 1263064 h 6858000"/>
              <a:gd name="connsiteX617" fmla="*/ 291466 w 7467600"/>
              <a:gd name="connsiteY617" fmla="*/ 1250369 h 6858000"/>
              <a:gd name="connsiteX618" fmla="*/ 323180 w 7467600"/>
              <a:gd name="connsiteY618" fmla="*/ 1435283 h 6858000"/>
              <a:gd name="connsiteX619" fmla="*/ 349381 w 7467600"/>
              <a:gd name="connsiteY619" fmla="*/ 1875041 h 6858000"/>
              <a:gd name="connsiteX620" fmla="*/ 374363 w 7467600"/>
              <a:gd name="connsiteY620" fmla="*/ 1506494 h 6858000"/>
              <a:gd name="connsiteX621" fmla="*/ 302168 w 7467600"/>
              <a:gd name="connsiteY621" fmla="*/ 1274495 h 6858000"/>
              <a:gd name="connsiteX622" fmla="*/ 291466 w 7467600"/>
              <a:gd name="connsiteY622" fmla="*/ 1250369 h 6858000"/>
              <a:gd name="connsiteX623" fmla="*/ 678222 w 7467600"/>
              <a:gd name="connsiteY623" fmla="*/ 1248670 h 6858000"/>
              <a:gd name="connsiteX624" fmla="*/ 775536 w 7467600"/>
              <a:gd name="connsiteY624" fmla="*/ 1388015 h 6858000"/>
              <a:gd name="connsiteX625" fmla="*/ 894529 w 7467600"/>
              <a:gd name="connsiteY625" fmla="*/ 1567739 h 6858000"/>
              <a:gd name="connsiteX626" fmla="*/ 948000 w 7467600"/>
              <a:gd name="connsiteY626" fmla="*/ 1663088 h 6858000"/>
              <a:gd name="connsiteX627" fmla="*/ 1006812 w 7467600"/>
              <a:gd name="connsiteY627" fmla="*/ 1767683 h 6858000"/>
              <a:gd name="connsiteX628" fmla="*/ 1149133 w 7467600"/>
              <a:gd name="connsiteY628" fmla="*/ 1971513 h 6858000"/>
              <a:gd name="connsiteX629" fmla="*/ 1333952 w 7467600"/>
              <a:gd name="connsiteY629" fmla="*/ 2251620 h 6858000"/>
              <a:gd name="connsiteX630" fmla="*/ 1337329 w 7467600"/>
              <a:gd name="connsiteY630" fmla="*/ 2258350 h 6858000"/>
              <a:gd name="connsiteX631" fmla="*/ 1014726 w 7467600"/>
              <a:gd name="connsiteY631" fmla="*/ 1615556 h 6858000"/>
              <a:gd name="connsiteX632" fmla="*/ 678222 w 7467600"/>
              <a:gd name="connsiteY632" fmla="*/ 1248670 h 6858000"/>
              <a:gd name="connsiteX633" fmla="*/ 6691602 w 7467600"/>
              <a:gd name="connsiteY633" fmla="*/ 1140573 h 6858000"/>
              <a:gd name="connsiteX634" fmla="*/ 6571100 w 7467600"/>
              <a:gd name="connsiteY634" fmla="*/ 1183662 h 6858000"/>
              <a:gd name="connsiteX635" fmla="*/ 6241687 w 7467600"/>
              <a:gd name="connsiteY635" fmla="*/ 1257600 h 6858000"/>
              <a:gd name="connsiteX636" fmla="*/ 5693009 w 7467600"/>
              <a:gd name="connsiteY636" fmla="*/ 1478256 h 6858000"/>
              <a:gd name="connsiteX637" fmla="*/ 6548420 w 7467600"/>
              <a:gd name="connsiteY637" fmla="*/ 1214599 h 6858000"/>
              <a:gd name="connsiteX638" fmla="*/ 6605473 w 7467600"/>
              <a:gd name="connsiteY638" fmla="*/ 1184686 h 6858000"/>
              <a:gd name="connsiteX639" fmla="*/ 6691602 w 7467600"/>
              <a:gd name="connsiteY639" fmla="*/ 1140573 h 6858000"/>
              <a:gd name="connsiteX640" fmla="*/ 4002475 w 7467600"/>
              <a:gd name="connsiteY640" fmla="*/ 1037802 h 6858000"/>
              <a:gd name="connsiteX641" fmla="*/ 4000324 w 7467600"/>
              <a:gd name="connsiteY641" fmla="*/ 1039362 h 6858000"/>
              <a:gd name="connsiteX642" fmla="*/ 4002862 w 7467600"/>
              <a:gd name="connsiteY642" fmla="*/ 1042866 h 6858000"/>
              <a:gd name="connsiteX643" fmla="*/ 4002475 w 7467600"/>
              <a:gd name="connsiteY643" fmla="*/ 1037802 h 6858000"/>
              <a:gd name="connsiteX644" fmla="*/ 506322 w 7467600"/>
              <a:gd name="connsiteY644" fmla="*/ 1020997 h 6858000"/>
              <a:gd name="connsiteX645" fmla="*/ 533068 w 7467600"/>
              <a:gd name="connsiteY645" fmla="*/ 1029409 h 6858000"/>
              <a:gd name="connsiteX646" fmla="*/ 1232525 w 7467600"/>
              <a:gd name="connsiteY646" fmla="*/ 1804675 h 6858000"/>
              <a:gd name="connsiteX647" fmla="*/ 1388858 w 7467600"/>
              <a:gd name="connsiteY647" fmla="*/ 2368011 h 6858000"/>
              <a:gd name="connsiteX648" fmla="*/ 1384098 w 7467600"/>
              <a:gd name="connsiteY648" fmla="*/ 2378125 h 6858000"/>
              <a:gd name="connsiteX649" fmla="*/ 1425393 w 7467600"/>
              <a:gd name="connsiteY649" fmla="*/ 2589124 h 6858000"/>
              <a:gd name="connsiteX650" fmla="*/ 1424001 w 7467600"/>
              <a:gd name="connsiteY650" fmla="*/ 2597541 h 6858000"/>
              <a:gd name="connsiteX651" fmla="*/ 2152729 w 7467600"/>
              <a:gd name="connsiteY651" fmla="*/ 2864487 h 6858000"/>
              <a:gd name="connsiteX652" fmla="*/ 2020609 w 7467600"/>
              <a:gd name="connsiteY652" fmla="*/ 2539671 h 6858000"/>
              <a:gd name="connsiteX653" fmla="*/ 2018920 w 7467600"/>
              <a:gd name="connsiteY653" fmla="*/ 2536309 h 6858000"/>
              <a:gd name="connsiteX654" fmla="*/ 1342441 w 7467600"/>
              <a:gd name="connsiteY654" fmla="*/ 1173017 h 6858000"/>
              <a:gd name="connsiteX655" fmla="*/ 1367925 w 7467600"/>
              <a:gd name="connsiteY655" fmla="*/ 1135648 h 6858000"/>
              <a:gd name="connsiteX656" fmla="*/ 1771401 w 7467600"/>
              <a:gd name="connsiteY656" fmla="*/ 1806673 h 6858000"/>
              <a:gd name="connsiteX657" fmla="*/ 1972385 w 7467600"/>
              <a:gd name="connsiteY657" fmla="*/ 2198735 h 6858000"/>
              <a:gd name="connsiteX658" fmla="*/ 2040892 w 7467600"/>
              <a:gd name="connsiteY658" fmla="*/ 2405205 h 6858000"/>
              <a:gd name="connsiteX659" fmla="*/ 2131689 w 7467600"/>
              <a:gd name="connsiteY659" fmla="*/ 1936926 h 6858000"/>
              <a:gd name="connsiteX660" fmla="*/ 2454820 w 7467600"/>
              <a:gd name="connsiteY660" fmla="*/ 1248808 h 6858000"/>
              <a:gd name="connsiteX661" fmla="*/ 2492512 w 7467600"/>
              <a:gd name="connsiteY661" fmla="*/ 1302920 h 6858000"/>
              <a:gd name="connsiteX662" fmla="*/ 2081216 w 7467600"/>
              <a:gd name="connsiteY662" fmla="*/ 2527513 h 6858000"/>
              <a:gd name="connsiteX663" fmla="*/ 2081211 w 7467600"/>
              <a:gd name="connsiteY663" fmla="*/ 2528916 h 6858000"/>
              <a:gd name="connsiteX664" fmla="*/ 2199067 w 7467600"/>
              <a:gd name="connsiteY664" fmla="*/ 2884061 h 6858000"/>
              <a:gd name="connsiteX665" fmla="*/ 3192586 w 7467600"/>
              <a:gd name="connsiteY665" fmla="*/ 3411496 h 6858000"/>
              <a:gd name="connsiteX666" fmla="*/ 3182620 w 7467600"/>
              <a:gd name="connsiteY666" fmla="*/ 3483279 h 6858000"/>
              <a:gd name="connsiteX667" fmla="*/ 2435119 w 7467600"/>
              <a:gd name="connsiteY667" fmla="*/ 3080173 h 6858000"/>
              <a:gd name="connsiteX668" fmla="*/ 2410152 w 7467600"/>
              <a:gd name="connsiteY668" fmla="*/ 3063751 h 6858000"/>
              <a:gd name="connsiteX669" fmla="*/ 2408099 w 7467600"/>
              <a:gd name="connsiteY669" fmla="*/ 3064403 h 6858000"/>
              <a:gd name="connsiteX670" fmla="*/ 2407218 w 7467600"/>
              <a:gd name="connsiteY670" fmla="*/ 3070324 h 6858000"/>
              <a:gd name="connsiteX671" fmla="*/ 2380138 w 7467600"/>
              <a:gd name="connsiteY671" fmla="*/ 3099341 h 6858000"/>
              <a:gd name="connsiteX672" fmla="*/ 1765923 w 7467600"/>
              <a:gd name="connsiteY672" fmla="*/ 3581043 h 6858000"/>
              <a:gd name="connsiteX673" fmla="*/ 1702258 w 7467600"/>
              <a:gd name="connsiteY673" fmla="*/ 3612286 h 6858000"/>
              <a:gd name="connsiteX674" fmla="*/ 1538370 w 7467600"/>
              <a:gd name="connsiteY674" fmla="*/ 3811804 h 6858000"/>
              <a:gd name="connsiteX675" fmla="*/ 542867 w 7467600"/>
              <a:gd name="connsiteY675" fmla="*/ 4944092 h 6858000"/>
              <a:gd name="connsiteX676" fmla="*/ 515800 w 7467600"/>
              <a:gd name="connsiteY676" fmla="*/ 4862180 h 6858000"/>
              <a:gd name="connsiteX677" fmla="*/ 909145 w 7467600"/>
              <a:gd name="connsiteY677" fmla="*/ 4199225 h 6858000"/>
              <a:gd name="connsiteX678" fmla="*/ 1214067 w 7467600"/>
              <a:gd name="connsiteY678" fmla="*/ 3908561 h 6858000"/>
              <a:gd name="connsiteX679" fmla="*/ 640967 w 7467600"/>
              <a:gd name="connsiteY679" fmla="*/ 4105601 h 6858000"/>
              <a:gd name="connsiteX680" fmla="*/ 112563 w 7467600"/>
              <a:gd name="connsiteY680" fmla="*/ 4396952 h 6858000"/>
              <a:gd name="connsiteX681" fmla="*/ 0 w 7467600"/>
              <a:gd name="connsiteY681" fmla="*/ 4466006 h 6858000"/>
              <a:gd name="connsiteX682" fmla="*/ 0 w 7467600"/>
              <a:gd name="connsiteY682" fmla="*/ 4233763 h 6858000"/>
              <a:gd name="connsiteX683" fmla="*/ 36881 w 7467600"/>
              <a:gd name="connsiteY683" fmla="*/ 4200118 h 6858000"/>
              <a:gd name="connsiteX684" fmla="*/ 910534 w 7467600"/>
              <a:gd name="connsiteY684" fmla="*/ 3629753 h 6858000"/>
              <a:gd name="connsiteX685" fmla="*/ 1578717 w 7467600"/>
              <a:gd name="connsiteY685" fmla="*/ 3575982 h 6858000"/>
              <a:gd name="connsiteX686" fmla="*/ 2338780 w 7467600"/>
              <a:gd name="connsiteY686" fmla="*/ 3033725 h 6858000"/>
              <a:gd name="connsiteX687" fmla="*/ 1807991 w 7467600"/>
              <a:gd name="connsiteY687" fmla="*/ 2807184 h 6858000"/>
              <a:gd name="connsiteX688" fmla="*/ 1416358 w 7467600"/>
              <a:gd name="connsiteY688" fmla="*/ 3112571 h 6858000"/>
              <a:gd name="connsiteX689" fmla="*/ 939066 w 7467600"/>
              <a:gd name="connsiteY689" fmla="*/ 3378798 h 6858000"/>
              <a:gd name="connsiteX690" fmla="*/ 115099 w 7467600"/>
              <a:gd name="connsiteY690" fmla="*/ 3607650 h 6858000"/>
              <a:gd name="connsiteX691" fmla="*/ 97284 w 7467600"/>
              <a:gd name="connsiteY691" fmla="*/ 3520393 h 6858000"/>
              <a:gd name="connsiteX692" fmla="*/ 922050 w 7467600"/>
              <a:gd name="connsiteY692" fmla="*/ 3074867 h 6858000"/>
              <a:gd name="connsiteX693" fmla="*/ 1405265 w 7467600"/>
              <a:gd name="connsiteY693" fmla="*/ 3016319 h 6858000"/>
              <a:gd name="connsiteX694" fmla="*/ 1407512 w 7467600"/>
              <a:gd name="connsiteY694" fmla="*/ 3018001 h 6858000"/>
              <a:gd name="connsiteX695" fmla="*/ 1726266 w 7467600"/>
              <a:gd name="connsiteY695" fmla="*/ 2777274 h 6858000"/>
              <a:gd name="connsiteX696" fmla="*/ 625390 w 7467600"/>
              <a:gd name="connsiteY696" fmla="*/ 2514541 h 6858000"/>
              <a:gd name="connsiteX697" fmla="*/ 619799 w 7467600"/>
              <a:gd name="connsiteY697" fmla="*/ 2527180 h 6858000"/>
              <a:gd name="connsiteX698" fmla="*/ 310030 w 7467600"/>
              <a:gd name="connsiteY698" fmla="*/ 2771818 h 6858000"/>
              <a:gd name="connsiteX699" fmla="*/ 173877 w 7467600"/>
              <a:gd name="connsiteY699" fmla="*/ 2937056 h 6858000"/>
              <a:gd name="connsiteX700" fmla="*/ 77889 w 7467600"/>
              <a:gd name="connsiteY700" fmla="*/ 3138440 h 6858000"/>
              <a:gd name="connsiteX701" fmla="*/ 0 w 7467600"/>
              <a:gd name="connsiteY701" fmla="*/ 3271395 h 6858000"/>
              <a:gd name="connsiteX702" fmla="*/ 0 w 7467600"/>
              <a:gd name="connsiteY702" fmla="*/ 3153002 h 6858000"/>
              <a:gd name="connsiteX703" fmla="*/ 2386 w 7467600"/>
              <a:gd name="connsiteY703" fmla="*/ 3149203 h 6858000"/>
              <a:gd name="connsiteX704" fmla="*/ 89753 w 7467600"/>
              <a:gd name="connsiteY704" fmla="*/ 2987702 h 6858000"/>
              <a:gd name="connsiteX705" fmla="*/ 76869 w 7467600"/>
              <a:gd name="connsiteY705" fmla="*/ 3005404 h 6858000"/>
              <a:gd name="connsiteX706" fmla="*/ 32049 w 7467600"/>
              <a:gd name="connsiteY706" fmla="*/ 3065814 h 6858000"/>
              <a:gd name="connsiteX707" fmla="*/ 0 w 7467600"/>
              <a:gd name="connsiteY707" fmla="*/ 3108744 h 6858000"/>
              <a:gd name="connsiteX708" fmla="*/ 0 w 7467600"/>
              <a:gd name="connsiteY708" fmla="*/ 3058059 h 6858000"/>
              <a:gd name="connsiteX709" fmla="*/ 7610 w 7467600"/>
              <a:gd name="connsiteY709" fmla="*/ 3047889 h 6858000"/>
              <a:gd name="connsiteX710" fmla="*/ 52419 w 7467600"/>
              <a:gd name="connsiteY710" fmla="*/ 2987479 h 6858000"/>
              <a:gd name="connsiteX711" fmla="*/ 59142 w 7467600"/>
              <a:gd name="connsiteY711" fmla="*/ 2978488 h 6858000"/>
              <a:gd name="connsiteX712" fmla="*/ 0 w 7467600"/>
              <a:gd name="connsiteY712" fmla="*/ 3015334 h 6858000"/>
              <a:gd name="connsiteX713" fmla="*/ 0 w 7467600"/>
              <a:gd name="connsiteY713" fmla="*/ 2914286 h 6858000"/>
              <a:gd name="connsiteX714" fmla="*/ 36383 w 7467600"/>
              <a:gd name="connsiteY714" fmla="*/ 2901128 h 6858000"/>
              <a:gd name="connsiteX715" fmla="*/ 156329 w 7467600"/>
              <a:gd name="connsiteY715" fmla="*/ 2840533 h 6858000"/>
              <a:gd name="connsiteX716" fmla="*/ 358355 w 7467600"/>
              <a:gd name="connsiteY716" fmla="*/ 2620471 h 6858000"/>
              <a:gd name="connsiteX717" fmla="*/ 510577 w 7467600"/>
              <a:gd name="connsiteY717" fmla="*/ 2501244 h 6858000"/>
              <a:gd name="connsiteX718" fmla="*/ 211967 w 7467600"/>
              <a:gd name="connsiteY718" fmla="*/ 2479171 h 6858000"/>
              <a:gd name="connsiteX719" fmla="*/ 0 w 7467600"/>
              <a:gd name="connsiteY719" fmla="*/ 2476398 h 6858000"/>
              <a:gd name="connsiteX720" fmla="*/ 0 w 7467600"/>
              <a:gd name="connsiteY720" fmla="*/ 2389189 h 6858000"/>
              <a:gd name="connsiteX721" fmla="*/ 103062 w 7467600"/>
              <a:gd name="connsiteY721" fmla="*/ 2389518 h 6858000"/>
              <a:gd name="connsiteX722" fmla="*/ 510734 w 7467600"/>
              <a:gd name="connsiteY722" fmla="*/ 2416201 h 6858000"/>
              <a:gd name="connsiteX723" fmla="*/ 279257 w 7467600"/>
              <a:gd name="connsiteY723" fmla="*/ 2092102 h 6858000"/>
              <a:gd name="connsiteX724" fmla="*/ 65265 w 7467600"/>
              <a:gd name="connsiteY724" fmla="*/ 2006049 h 6858000"/>
              <a:gd name="connsiteX725" fmla="*/ 0 w 7467600"/>
              <a:gd name="connsiteY725" fmla="*/ 1982532 h 6858000"/>
              <a:gd name="connsiteX726" fmla="*/ 0 w 7467600"/>
              <a:gd name="connsiteY726" fmla="*/ 1912789 h 6858000"/>
              <a:gd name="connsiteX727" fmla="*/ 97460 w 7467600"/>
              <a:gd name="connsiteY727" fmla="*/ 1953725 h 6858000"/>
              <a:gd name="connsiteX728" fmla="*/ 221272 w 7467600"/>
              <a:gd name="connsiteY728" fmla="*/ 1980766 h 6858000"/>
              <a:gd name="connsiteX729" fmla="*/ 116765 w 7467600"/>
              <a:gd name="connsiteY729" fmla="*/ 1911033 h 6858000"/>
              <a:gd name="connsiteX730" fmla="*/ 16405 w 7467600"/>
              <a:gd name="connsiteY730" fmla="*/ 1803412 h 6858000"/>
              <a:gd name="connsiteX731" fmla="*/ 0 w 7467600"/>
              <a:gd name="connsiteY731" fmla="*/ 1784777 h 6858000"/>
              <a:gd name="connsiteX732" fmla="*/ 0 w 7467600"/>
              <a:gd name="connsiteY732" fmla="*/ 1740082 h 6858000"/>
              <a:gd name="connsiteX733" fmla="*/ 39394 w 7467600"/>
              <a:gd name="connsiteY733" fmla="*/ 1784856 h 6858000"/>
              <a:gd name="connsiteX734" fmla="*/ 135813 w 7467600"/>
              <a:gd name="connsiteY734" fmla="*/ 1888838 h 6858000"/>
              <a:gd name="connsiteX735" fmla="*/ 242575 w 7467600"/>
              <a:gd name="connsiteY735" fmla="*/ 1958841 h 6858000"/>
              <a:gd name="connsiteX736" fmla="*/ 82197 w 7467600"/>
              <a:gd name="connsiteY736" fmla="*/ 1754826 h 6858000"/>
              <a:gd name="connsiteX737" fmla="*/ 0 w 7467600"/>
              <a:gd name="connsiteY737" fmla="*/ 1679650 h 6858000"/>
              <a:gd name="connsiteX738" fmla="*/ 0 w 7467600"/>
              <a:gd name="connsiteY738" fmla="*/ 1602463 h 6858000"/>
              <a:gd name="connsiteX739" fmla="*/ 84689 w 7467600"/>
              <a:gd name="connsiteY739" fmla="*/ 1677442 h 6858000"/>
              <a:gd name="connsiteX740" fmla="*/ 298437 w 7467600"/>
              <a:gd name="connsiteY740" fmla="*/ 1968019 h 6858000"/>
              <a:gd name="connsiteX741" fmla="*/ 227269 w 7467600"/>
              <a:gd name="connsiteY741" fmla="*/ 1114064 h 6858000"/>
              <a:gd name="connsiteX742" fmla="*/ 248003 w 7467600"/>
              <a:gd name="connsiteY742" fmla="*/ 1089613 h 6858000"/>
              <a:gd name="connsiteX743" fmla="*/ 427020 w 7467600"/>
              <a:gd name="connsiteY743" fmla="*/ 1619803 h 6858000"/>
              <a:gd name="connsiteX744" fmla="*/ 340345 w 7467600"/>
              <a:gd name="connsiteY744" fmla="*/ 2027739 h 6858000"/>
              <a:gd name="connsiteX745" fmla="*/ 360865 w 7467600"/>
              <a:gd name="connsiteY745" fmla="*/ 2044827 h 6858000"/>
              <a:gd name="connsiteX746" fmla="*/ 560414 w 7467600"/>
              <a:gd name="connsiteY746" fmla="*/ 2421457 h 6858000"/>
              <a:gd name="connsiteX747" fmla="*/ 1359703 w 7467600"/>
              <a:gd name="connsiteY747" fmla="*/ 2578554 h 6858000"/>
              <a:gd name="connsiteX748" fmla="*/ 1359422 w 7467600"/>
              <a:gd name="connsiteY748" fmla="*/ 2577994 h 6858000"/>
              <a:gd name="connsiteX749" fmla="*/ 828701 w 7467600"/>
              <a:gd name="connsiteY749" fmla="*/ 1839520 h 6858000"/>
              <a:gd name="connsiteX750" fmla="*/ 494427 w 7467600"/>
              <a:gd name="connsiteY750" fmla="*/ 1092333 h 6858000"/>
              <a:gd name="connsiteX751" fmla="*/ 506322 w 7467600"/>
              <a:gd name="connsiteY751" fmla="*/ 1020997 h 6858000"/>
              <a:gd name="connsiteX752" fmla="*/ 4570198 w 7467600"/>
              <a:gd name="connsiteY752" fmla="*/ 978081 h 6858000"/>
              <a:gd name="connsiteX753" fmla="*/ 4523691 w 7467600"/>
              <a:gd name="connsiteY753" fmla="*/ 1127776 h 6858000"/>
              <a:gd name="connsiteX754" fmla="*/ 4509875 w 7467600"/>
              <a:gd name="connsiteY754" fmla="*/ 1167552 h 6858000"/>
              <a:gd name="connsiteX755" fmla="*/ 4478168 w 7467600"/>
              <a:gd name="connsiteY755" fmla="*/ 1260735 h 6858000"/>
              <a:gd name="connsiteX756" fmla="*/ 4409309 w 7467600"/>
              <a:gd name="connsiteY756" fmla="*/ 1666996 h 6858000"/>
              <a:gd name="connsiteX757" fmla="*/ 4370031 w 7467600"/>
              <a:gd name="connsiteY757" fmla="*/ 1955666 h 6858000"/>
              <a:gd name="connsiteX758" fmla="*/ 4570198 w 7467600"/>
              <a:gd name="connsiteY758" fmla="*/ 978081 h 6858000"/>
              <a:gd name="connsiteX759" fmla="*/ 4557898 w 7467600"/>
              <a:gd name="connsiteY759" fmla="*/ 900011 h 6858000"/>
              <a:gd name="connsiteX760" fmla="*/ 4344840 w 7467600"/>
              <a:gd name="connsiteY760" fmla="*/ 1922038 h 6858000"/>
              <a:gd name="connsiteX761" fmla="*/ 4378710 w 7467600"/>
              <a:gd name="connsiteY761" fmla="*/ 1665516 h 6858000"/>
              <a:gd name="connsiteX762" fmla="*/ 4448798 w 7467600"/>
              <a:gd name="connsiteY762" fmla="*/ 1253024 h 6858000"/>
              <a:gd name="connsiteX763" fmla="*/ 4480315 w 7467600"/>
              <a:gd name="connsiteY763" fmla="*/ 1158454 h 6858000"/>
              <a:gd name="connsiteX764" fmla="*/ 4494133 w 7467600"/>
              <a:gd name="connsiteY764" fmla="*/ 1118676 h 6858000"/>
              <a:gd name="connsiteX765" fmla="*/ 4557898 w 7467600"/>
              <a:gd name="connsiteY765" fmla="*/ 900011 h 6858000"/>
              <a:gd name="connsiteX766" fmla="*/ 5870151 w 7467600"/>
              <a:gd name="connsiteY766" fmla="*/ 898890 h 6858000"/>
              <a:gd name="connsiteX767" fmla="*/ 5861335 w 7467600"/>
              <a:gd name="connsiteY767" fmla="*/ 899177 h 6858000"/>
              <a:gd name="connsiteX768" fmla="*/ 5843702 w 7467600"/>
              <a:gd name="connsiteY768" fmla="*/ 899748 h 6858000"/>
              <a:gd name="connsiteX769" fmla="*/ 5651107 w 7467600"/>
              <a:gd name="connsiteY769" fmla="*/ 920306 h 6858000"/>
              <a:gd name="connsiteX770" fmla="*/ 5459407 w 7467600"/>
              <a:gd name="connsiteY770" fmla="*/ 940975 h 6858000"/>
              <a:gd name="connsiteX771" fmla="*/ 5374846 w 7467600"/>
              <a:gd name="connsiteY771" fmla="*/ 941988 h 6858000"/>
              <a:gd name="connsiteX772" fmla="*/ 5256105 w 7467600"/>
              <a:gd name="connsiteY772" fmla="*/ 945632 h 6858000"/>
              <a:gd name="connsiteX773" fmla="*/ 5107071 w 7467600"/>
              <a:gd name="connsiteY773" fmla="*/ 969720 h 6858000"/>
              <a:gd name="connsiteX774" fmla="*/ 4998681 w 7467600"/>
              <a:gd name="connsiteY774" fmla="*/ 988771 h 6858000"/>
              <a:gd name="connsiteX775" fmla="*/ 5870151 w 7467600"/>
              <a:gd name="connsiteY775" fmla="*/ 898890 h 6858000"/>
              <a:gd name="connsiteX776" fmla="*/ 5504425 w 7467600"/>
              <a:gd name="connsiteY776" fmla="*/ 848067 h 6858000"/>
              <a:gd name="connsiteX777" fmla="*/ 4968849 w 7467600"/>
              <a:gd name="connsiteY777" fmla="*/ 962318 h 6858000"/>
              <a:gd name="connsiteX778" fmla="*/ 5104039 w 7467600"/>
              <a:gd name="connsiteY778" fmla="*/ 940634 h 6858000"/>
              <a:gd name="connsiteX779" fmla="*/ 5256311 w 7467600"/>
              <a:gd name="connsiteY779" fmla="*/ 916490 h 6858000"/>
              <a:gd name="connsiteX780" fmla="*/ 5377381 w 7467600"/>
              <a:gd name="connsiteY780" fmla="*/ 912671 h 6858000"/>
              <a:gd name="connsiteX781" fmla="*/ 5460148 w 7467600"/>
              <a:gd name="connsiteY781" fmla="*/ 911442 h 6858000"/>
              <a:gd name="connsiteX782" fmla="*/ 5648971 w 7467600"/>
              <a:gd name="connsiteY782" fmla="*/ 891331 h 6858000"/>
              <a:gd name="connsiteX783" fmla="*/ 5844807 w 7467600"/>
              <a:gd name="connsiteY783" fmla="*/ 870718 h 6858000"/>
              <a:gd name="connsiteX784" fmla="*/ 5862975 w 7467600"/>
              <a:gd name="connsiteY784" fmla="*/ 869756 h 6858000"/>
              <a:gd name="connsiteX785" fmla="*/ 5920887 w 7467600"/>
              <a:gd name="connsiteY785" fmla="*/ 865929 h 6858000"/>
              <a:gd name="connsiteX786" fmla="*/ 5504425 w 7467600"/>
              <a:gd name="connsiteY786" fmla="*/ 848067 h 6858000"/>
              <a:gd name="connsiteX787" fmla="*/ 3607114 w 7467600"/>
              <a:gd name="connsiteY787" fmla="*/ 467441 h 6858000"/>
              <a:gd name="connsiteX788" fmla="*/ 3296242 w 7467600"/>
              <a:gd name="connsiteY788" fmla="*/ 807991 h 6858000"/>
              <a:gd name="connsiteX789" fmla="*/ 3174674 w 7467600"/>
              <a:gd name="connsiteY789" fmla="*/ 919759 h 6858000"/>
              <a:gd name="connsiteX790" fmla="*/ 3042978 w 7467600"/>
              <a:gd name="connsiteY790" fmla="*/ 1054894 h 6858000"/>
              <a:gd name="connsiteX791" fmla="*/ 2968914 w 7467600"/>
              <a:gd name="connsiteY791" fmla="*/ 1133756 h 6858000"/>
              <a:gd name="connsiteX792" fmla="*/ 3103823 w 7467600"/>
              <a:gd name="connsiteY792" fmla="*/ 1026814 h 6858000"/>
              <a:gd name="connsiteX793" fmla="*/ 3607114 w 7467600"/>
              <a:gd name="connsiteY793" fmla="*/ 467441 h 6858000"/>
              <a:gd name="connsiteX794" fmla="*/ 3744487 w 7467600"/>
              <a:gd name="connsiteY794" fmla="*/ 383136 h 6858000"/>
              <a:gd name="connsiteX795" fmla="*/ 3970213 w 7467600"/>
              <a:gd name="connsiteY795" fmla="*/ 995559 h 6858000"/>
              <a:gd name="connsiteX796" fmla="*/ 3744487 w 7467600"/>
              <a:gd name="connsiteY796" fmla="*/ 383136 h 6858000"/>
              <a:gd name="connsiteX797" fmla="*/ 3624562 w 7467600"/>
              <a:gd name="connsiteY797" fmla="*/ 367041 h 6858000"/>
              <a:gd name="connsiteX798" fmla="*/ 3489712 w 7467600"/>
              <a:gd name="connsiteY798" fmla="*/ 485386 h 6858000"/>
              <a:gd name="connsiteX799" fmla="*/ 3182994 w 7467600"/>
              <a:gd name="connsiteY799" fmla="*/ 828265 h 6858000"/>
              <a:gd name="connsiteX800" fmla="*/ 2892114 w 7467600"/>
              <a:gd name="connsiteY800" fmla="*/ 1172635 h 6858000"/>
              <a:gd name="connsiteX801" fmla="*/ 3021459 w 7467600"/>
              <a:gd name="connsiteY801" fmla="*/ 1035385 h 6858000"/>
              <a:gd name="connsiteX802" fmla="*/ 3153873 w 7467600"/>
              <a:gd name="connsiteY802" fmla="*/ 898971 h 6858000"/>
              <a:gd name="connsiteX803" fmla="*/ 3276511 w 7467600"/>
              <a:gd name="connsiteY803" fmla="*/ 786423 h 6858000"/>
              <a:gd name="connsiteX804" fmla="*/ 3584154 w 7467600"/>
              <a:gd name="connsiteY804" fmla="*/ 448218 h 6858000"/>
              <a:gd name="connsiteX805" fmla="*/ 3624562 w 7467600"/>
              <a:gd name="connsiteY805" fmla="*/ 367041 h 6858000"/>
              <a:gd name="connsiteX806" fmla="*/ 3766672 w 7467600"/>
              <a:gd name="connsiteY806" fmla="*/ 359429 h 6858000"/>
              <a:gd name="connsiteX807" fmla="*/ 3996338 w 7467600"/>
              <a:gd name="connsiteY807" fmla="*/ 968237 h 6858000"/>
              <a:gd name="connsiteX808" fmla="*/ 3766672 w 7467600"/>
              <a:gd name="connsiteY808" fmla="*/ 359429 h 6858000"/>
              <a:gd name="connsiteX809" fmla="*/ 5805386 w 7467600"/>
              <a:gd name="connsiteY809" fmla="*/ 239240 h 6858000"/>
              <a:gd name="connsiteX810" fmla="*/ 5736947 w 7467600"/>
              <a:gd name="connsiteY810" fmla="*/ 261367 h 6858000"/>
              <a:gd name="connsiteX811" fmla="*/ 5427012 w 7467600"/>
              <a:gd name="connsiteY811" fmla="*/ 311272 h 6858000"/>
              <a:gd name="connsiteX812" fmla="*/ 5147818 w 7467600"/>
              <a:gd name="connsiteY812" fmla="*/ 322112 h 6858000"/>
              <a:gd name="connsiteX813" fmla="*/ 5060854 w 7467600"/>
              <a:gd name="connsiteY813" fmla="*/ 311882 h 6858000"/>
              <a:gd name="connsiteX814" fmla="*/ 4945989 w 7467600"/>
              <a:gd name="connsiteY814" fmla="*/ 300516 h 6858000"/>
              <a:gd name="connsiteX815" fmla="*/ 5410479 w 7467600"/>
              <a:gd name="connsiteY815" fmla="*/ 348434 h 6858000"/>
              <a:gd name="connsiteX816" fmla="*/ 5805386 w 7467600"/>
              <a:gd name="connsiteY816" fmla="*/ 239240 h 6858000"/>
              <a:gd name="connsiteX817" fmla="*/ 5905192 w 7467600"/>
              <a:gd name="connsiteY817" fmla="*/ 163079 h 6858000"/>
              <a:gd name="connsiteX818" fmla="*/ 5865655 w 7467600"/>
              <a:gd name="connsiteY818" fmla="*/ 171901 h 6858000"/>
              <a:gd name="connsiteX819" fmla="*/ 5259740 w 7467600"/>
              <a:gd name="connsiteY819" fmla="*/ 257013 h 6858000"/>
              <a:gd name="connsiteX820" fmla="*/ 5208466 w 7467600"/>
              <a:gd name="connsiteY820" fmla="*/ 257550 h 6858000"/>
              <a:gd name="connsiteX821" fmla="*/ 4980204 w 7467600"/>
              <a:gd name="connsiteY821" fmla="*/ 271903 h 6858000"/>
              <a:gd name="connsiteX822" fmla="*/ 5068068 w 7467600"/>
              <a:gd name="connsiteY822" fmla="*/ 282244 h 6858000"/>
              <a:gd name="connsiteX823" fmla="*/ 5153231 w 7467600"/>
              <a:gd name="connsiteY823" fmla="*/ 292240 h 6858000"/>
              <a:gd name="connsiteX824" fmla="*/ 5426491 w 7467600"/>
              <a:gd name="connsiteY824" fmla="*/ 281128 h 6858000"/>
              <a:gd name="connsiteX825" fmla="*/ 5731212 w 7467600"/>
              <a:gd name="connsiteY825" fmla="*/ 231951 h 6858000"/>
              <a:gd name="connsiteX826" fmla="*/ 5905192 w 7467600"/>
              <a:gd name="connsiteY826" fmla="*/ 163079 h 6858000"/>
              <a:gd name="connsiteX827" fmla="*/ 5944437 w 7467600"/>
              <a:gd name="connsiteY827" fmla="*/ 113829 h 6858000"/>
              <a:gd name="connsiteX828" fmla="*/ 5825032 w 7467600"/>
              <a:gd name="connsiteY828" fmla="*/ 146405 h 6858000"/>
              <a:gd name="connsiteX829" fmla="*/ 4955599 w 7467600"/>
              <a:gd name="connsiteY829" fmla="*/ 247008 h 6858000"/>
              <a:gd name="connsiteX830" fmla="*/ 5210104 w 7467600"/>
              <a:gd name="connsiteY830" fmla="*/ 228123 h 6858000"/>
              <a:gd name="connsiteX831" fmla="*/ 5261015 w 7467600"/>
              <a:gd name="connsiteY831" fmla="*/ 227087 h 6858000"/>
              <a:gd name="connsiteX832" fmla="*/ 5861181 w 7467600"/>
              <a:gd name="connsiteY832" fmla="*/ 143093 h 6858000"/>
              <a:gd name="connsiteX833" fmla="*/ 5961252 w 7467600"/>
              <a:gd name="connsiteY833" fmla="*/ 114820 h 6858000"/>
              <a:gd name="connsiteX834" fmla="*/ 5944437 w 7467600"/>
              <a:gd name="connsiteY834" fmla="*/ 113829 h 6858000"/>
              <a:gd name="connsiteX835" fmla="*/ 3882765 w 7467600"/>
              <a:gd name="connsiteY835" fmla="*/ 0 h 6858000"/>
              <a:gd name="connsiteX836" fmla="*/ 3995099 w 7467600"/>
              <a:gd name="connsiteY836" fmla="*/ 0 h 6858000"/>
              <a:gd name="connsiteX837" fmla="*/ 4163818 w 7467600"/>
              <a:gd name="connsiteY837" fmla="*/ 234104 h 6858000"/>
              <a:gd name="connsiteX838" fmla="*/ 4172099 w 7467600"/>
              <a:gd name="connsiteY838" fmla="*/ 234207 h 6858000"/>
              <a:gd name="connsiteX839" fmla="*/ 4784282 w 7467600"/>
              <a:gd name="connsiteY839" fmla="*/ 276561 h 6858000"/>
              <a:gd name="connsiteX840" fmla="*/ 4801687 w 7467600"/>
              <a:gd name="connsiteY840" fmla="*/ 267764 h 6858000"/>
              <a:gd name="connsiteX841" fmla="*/ 6082788 w 7467600"/>
              <a:gd name="connsiteY841" fmla="*/ 64119 h 6858000"/>
              <a:gd name="connsiteX842" fmla="*/ 6099442 w 7467600"/>
              <a:gd name="connsiteY842" fmla="*/ 82568 h 6858000"/>
              <a:gd name="connsiteX843" fmla="*/ 4804137 w 7467600"/>
              <a:gd name="connsiteY843" fmla="*/ 320931 h 6858000"/>
              <a:gd name="connsiteX844" fmla="*/ 4227047 w 7467600"/>
              <a:gd name="connsiteY844" fmla="*/ 313415 h 6858000"/>
              <a:gd name="connsiteX845" fmla="*/ 4346041 w 7467600"/>
              <a:gd name="connsiteY845" fmla="*/ 456086 h 6858000"/>
              <a:gd name="connsiteX846" fmla="*/ 4870967 w 7467600"/>
              <a:gd name="connsiteY846" fmla="*/ 963061 h 6858000"/>
              <a:gd name="connsiteX847" fmla="*/ 4889647 w 7467600"/>
              <a:gd name="connsiteY847" fmla="*/ 957147 h 6858000"/>
              <a:gd name="connsiteX848" fmla="*/ 5422504 w 7467600"/>
              <a:gd name="connsiteY848" fmla="*/ 805191 h 6858000"/>
              <a:gd name="connsiteX849" fmla="*/ 6087656 w 7467600"/>
              <a:gd name="connsiteY849" fmla="*/ 826703 h 6858000"/>
              <a:gd name="connsiteX850" fmla="*/ 6058717 w 7467600"/>
              <a:gd name="connsiteY850" fmla="*/ 865992 h 6858000"/>
              <a:gd name="connsiteX851" fmla="*/ 4974153 w 7467600"/>
              <a:gd name="connsiteY851" fmla="*/ 1045456 h 6858000"/>
              <a:gd name="connsiteX852" fmla="*/ 5627835 w 7467600"/>
              <a:gd name="connsiteY852" fmla="*/ 1472077 h 6858000"/>
              <a:gd name="connsiteX853" fmla="*/ 5629817 w 7467600"/>
              <a:gd name="connsiteY853" fmla="*/ 1471412 h 6858000"/>
              <a:gd name="connsiteX854" fmla="*/ 5634124 w 7467600"/>
              <a:gd name="connsiteY854" fmla="*/ 1470572 h 6858000"/>
              <a:gd name="connsiteX855" fmla="*/ 5755832 w 7467600"/>
              <a:gd name="connsiteY855" fmla="*/ 1383886 h 6858000"/>
              <a:gd name="connsiteX856" fmla="*/ 6014186 w 7467600"/>
              <a:gd name="connsiteY856" fmla="*/ 1279799 h 6858000"/>
              <a:gd name="connsiteX857" fmla="*/ 6901619 w 7467600"/>
              <a:gd name="connsiteY857" fmla="*/ 1047874 h 6858000"/>
              <a:gd name="connsiteX858" fmla="*/ 6931566 w 7467600"/>
              <a:gd name="connsiteY858" fmla="*/ 1062034 h 6858000"/>
              <a:gd name="connsiteX859" fmla="*/ 5790982 w 7467600"/>
              <a:gd name="connsiteY859" fmla="*/ 1561380 h 6858000"/>
              <a:gd name="connsiteX860" fmla="*/ 6188971 w 7467600"/>
              <a:gd name="connsiteY860" fmla="*/ 1755168 h 6858000"/>
              <a:gd name="connsiteX861" fmla="*/ 6202446 w 7467600"/>
              <a:gd name="connsiteY861" fmla="*/ 1752268 h 6858000"/>
              <a:gd name="connsiteX862" fmla="*/ 7179560 w 7467600"/>
              <a:gd name="connsiteY862" fmla="*/ 1467551 h 6858000"/>
              <a:gd name="connsiteX863" fmla="*/ 7158730 w 7467600"/>
              <a:gd name="connsiteY863" fmla="*/ 1507835 h 6858000"/>
              <a:gd name="connsiteX864" fmla="*/ 6326959 w 7467600"/>
              <a:gd name="connsiteY864" fmla="*/ 1817686 h 6858000"/>
              <a:gd name="connsiteX865" fmla="*/ 6537433 w 7467600"/>
              <a:gd name="connsiteY865" fmla="*/ 1907790 h 6858000"/>
              <a:gd name="connsiteX866" fmla="*/ 6550221 w 7467600"/>
              <a:gd name="connsiteY866" fmla="*/ 1910729 h 6858000"/>
              <a:gd name="connsiteX867" fmla="*/ 6964438 w 7467600"/>
              <a:gd name="connsiteY867" fmla="*/ 2209505 h 6858000"/>
              <a:gd name="connsiteX868" fmla="*/ 7367862 w 7467600"/>
              <a:gd name="connsiteY868" fmla="*/ 2806833 h 6858000"/>
              <a:gd name="connsiteX869" fmla="*/ 7364329 w 7467600"/>
              <a:gd name="connsiteY869" fmla="*/ 2826907 h 6858000"/>
              <a:gd name="connsiteX870" fmla="*/ 7290545 w 7467600"/>
              <a:gd name="connsiteY870" fmla="*/ 2850663 h 6858000"/>
              <a:gd name="connsiteX871" fmla="*/ 6472036 w 7467600"/>
              <a:gd name="connsiteY871" fmla="*/ 1959003 h 6858000"/>
              <a:gd name="connsiteX872" fmla="*/ 5792897 w 7467600"/>
              <a:gd name="connsiteY872" fmla="*/ 1647747 h 6858000"/>
              <a:gd name="connsiteX873" fmla="*/ 5842751 w 7467600"/>
              <a:gd name="connsiteY873" fmla="*/ 1816112 h 6858000"/>
              <a:gd name="connsiteX874" fmla="*/ 5847424 w 7467600"/>
              <a:gd name="connsiteY874" fmla="*/ 1815776 h 6858000"/>
              <a:gd name="connsiteX875" fmla="*/ 6399821 w 7467600"/>
              <a:gd name="connsiteY875" fmla="*/ 2344799 h 6858000"/>
              <a:gd name="connsiteX876" fmla="*/ 6323232 w 7467600"/>
              <a:gd name="connsiteY876" fmla="*/ 2389634 h 6858000"/>
              <a:gd name="connsiteX877" fmla="*/ 5942958 w 7467600"/>
              <a:gd name="connsiteY877" fmla="*/ 2077708 h 6858000"/>
              <a:gd name="connsiteX878" fmla="*/ 5921559 w 7467600"/>
              <a:gd name="connsiteY878" fmla="*/ 2378596 h 6858000"/>
              <a:gd name="connsiteX879" fmla="*/ 5817651 w 7467600"/>
              <a:gd name="connsiteY879" fmla="*/ 3023919 h 6858000"/>
              <a:gd name="connsiteX880" fmla="*/ 5729634 w 7467600"/>
              <a:gd name="connsiteY880" fmla="*/ 3051849 h 6858000"/>
              <a:gd name="connsiteX881" fmla="*/ 5611018 w 7467600"/>
              <a:gd name="connsiteY881" fmla="*/ 2316769 h 6858000"/>
              <a:gd name="connsiteX882" fmla="*/ 5687608 w 7467600"/>
              <a:gd name="connsiteY882" fmla="*/ 2039972 h 6858000"/>
              <a:gd name="connsiteX883" fmla="*/ 5657554 w 7467600"/>
              <a:gd name="connsiteY883" fmla="*/ 1576445 h 6858000"/>
              <a:gd name="connsiteX884" fmla="*/ 5150475 w 7467600"/>
              <a:gd name="connsiteY884" fmla="*/ 1274012 h 6858000"/>
              <a:gd name="connsiteX885" fmla="*/ 5349142 w 7467600"/>
              <a:gd name="connsiteY885" fmla="*/ 2204405 h 6858000"/>
              <a:gd name="connsiteX886" fmla="*/ 5262214 w 7467600"/>
              <a:gd name="connsiteY886" fmla="*/ 2233836 h 6858000"/>
              <a:gd name="connsiteX887" fmla="*/ 4981539 w 7467600"/>
              <a:gd name="connsiteY887" fmla="*/ 1542201 h 6858000"/>
              <a:gd name="connsiteX888" fmla="*/ 4958461 w 7467600"/>
              <a:gd name="connsiteY888" fmla="*/ 1136957 h 6858000"/>
              <a:gd name="connsiteX889" fmla="*/ 4655015 w 7467600"/>
              <a:gd name="connsiteY889" fmla="*/ 891426 h 6858000"/>
              <a:gd name="connsiteX890" fmla="*/ 4348002 w 7467600"/>
              <a:gd name="connsiteY890" fmla="*/ 2205895 h 6858000"/>
              <a:gd name="connsiteX891" fmla="*/ 4262250 w 7467600"/>
              <a:gd name="connsiteY891" fmla="*/ 2219972 h 6858000"/>
              <a:gd name="connsiteX892" fmla="*/ 4550611 w 7467600"/>
              <a:gd name="connsiteY892" fmla="*/ 817540 h 6858000"/>
              <a:gd name="connsiteX893" fmla="*/ 4564418 w 7467600"/>
              <a:gd name="connsiteY893" fmla="*/ 808293 h 6858000"/>
              <a:gd name="connsiteX894" fmla="*/ 4266388 w 7467600"/>
              <a:gd name="connsiteY894" fmla="*/ 500083 h 6858000"/>
              <a:gd name="connsiteX895" fmla="*/ 4032842 w 7467600"/>
              <a:gd name="connsiteY895" fmla="*/ 211809 h 6858000"/>
              <a:gd name="connsiteX896" fmla="*/ 3882765 w 7467600"/>
              <a:gd name="connsiteY896" fmla="*/ 0 h 6858000"/>
              <a:gd name="connsiteX897" fmla="*/ 3721337 w 7467600"/>
              <a:gd name="connsiteY897" fmla="*/ 0 h 6858000"/>
              <a:gd name="connsiteX898" fmla="*/ 3797544 w 7467600"/>
              <a:gd name="connsiteY898" fmla="*/ 0 h 6858000"/>
              <a:gd name="connsiteX899" fmla="*/ 3775734 w 7467600"/>
              <a:gd name="connsiteY899" fmla="*/ 95131 h 6858000"/>
              <a:gd name="connsiteX900" fmla="*/ 3724807 w 7467600"/>
              <a:gd name="connsiteY900" fmla="*/ 272257 h 6858000"/>
              <a:gd name="connsiteX901" fmla="*/ 3726844 w 7467600"/>
              <a:gd name="connsiteY901" fmla="*/ 282988 h 6858000"/>
              <a:gd name="connsiteX902" fmla="*/ 3742664 w 7467600"/>
              <a:gd name="connsiteY902" fmla="*/ 279918 h 6858000"/>
              <a:gd name="connsiteX903" fmla="*/ 4103910 w 7467600"/>
              <a:gd name="connsiteY903" fmla="*/ 1161917 h 6858000"/>
              <a:gd name="connsiteX904" fmla="*/ 4020269 w 7467600"/>
              <a:gd name="connsiteY904" fmla="*/ 1200406 h 6858000"/>
              <a:gd name="connsiteX905" fmla="*/ 3674882 w 7467600"/>
              <a:gd name="connsiteY905" fmla="*/ 488524 h 6858000"/>
              <a:gd name="connsiteX906" fmla="*/ 3132682 w 7467600"/>
              <a:gd name="connsiteY906" fmla="*/ 1072284 h 6858000"/>
              <a:gd name="connsiteX907" fmla="*/ 2716346 w 7467600"/>
              <a:gd name="connsiteY907" fmla="*/ 1276376 h 6858000"/>
              <a:gd name="connsiteX908" fmla="*/ 2716772 w 7467600"/>
              <a:gd name="connsiteY908" fmla="*/ 1255462 h 6858000"/>
              <a:gd name="connsiteX909" fmla="*/ 3471096 w 7467600"/>
              <a:gd name="connsiteY909" fmla="*/ 437072 h 6858000"/>
              <a:gd name="connsiteX910" fmla="*/ 3639057 w 7467600"/>
              <a:gd name="connsiteY910" fmla="*/ 286334 h 6858000"/>
              <a:gd name="connsiteX911" fmla="*/ 3640309 w 7467600"/>
              <a:gd name="connsiteY911" fmla="*/ 284664 h 6858000"/>
              <a:gd name="connsiteX912" fmla="*/ 3646022 w 7467600"/>
              <a:gd name="connsiteY912" fmla="*/ 276711 h 6858000"/>
              <a:gd name="connsiteX913" fmla="*/ 3707943 w 7467600"/>
              <a:gd name="connsiteY913" fmla="*/ 65958 h 6858000"/>
              <a:gd name="connsiteX914" fmla="*/ 3721337 w 7467600"/>
              <a:gd name="connsiteY914" fmla="*/ 0 h 6858000"/>
              <a:gd name="connsiteX915" fmla="*/ 2867960 w 7467600"/>
              <a:gd name="connsiteY915" fmla="*/ 0 h 6858000"/>
              <a:gd name="connsiteX916" fmla="*/ 2926351 w 7467600"/>
              <a:gd name="connsiteY916" fmla="*/ 0 h 6858000"/>
              <a:gd name="connsiteX917" fmla="*/ 2902823 w 7467600"/>
              <a:gd name="connsiteY917" fmla="*/ 262929 h 6858000"/>
              <a:gd name="connsiteX918" fmla="*/ 2940663 w 7467600"/>
              <a:gd name="connsiteY918" fmla="*/ 140884 h 6858000"/>
              <a:gd name="connsiteX919" fmla="*/ 2947039 w 7467600"/>
              <a:gd name="connsiteY919" fmla="*/ 122524 h 6858000"/>
              <a:gd name="connsiteX920" fmla="*/ 2984316 w 7467600"/>
              <a:gd name="connsiteY920" fmla="*/ 0 h 6858000"/>
              <a:gd name="connsiteX921" fmla="*/ 3016114 w 7467600"/>
              <a:gd name="connsiteY921" fmla="*/ 0 h 6858000"/>
              <a:gd name="connsiteX922" fmla="*/ 2979949 w 7467600"/>
              <a:gd name="connsiteY922" fmla="*/ 119274 h 6858000"/>
              <a:gd name="connsiteX923" fmla="*/ 3023879 w 7467600"/>
              <a:gd name="connsiteY923" fmla="*/ 0 h 6858000"/>
              <a:gd name="connsiteX924" fmla="*/ 3105400 w 7467600"/>
              <a:gd name="connsiteY924" fmla="*/ 0 h 6858000"/>
              <a:gd name="connsiteX925" fmla="*/ 3094669 w 7467600"/>
              <a:gd name="connsiteY925" fmla="*/ 30308 h 6858000"/>
              <a:gd name="connsiteX926" fmla="*/ 2901945 w 7467600"/>
              <a:gd name="connsiteY926" fmla="*/ 466538 h 6858000"/>
              <a:gd name="connsiteX927" fmla="*/ 2815209 w 7467600"/>
              <a:gd name="connsiteY927" fmla="*/ 497361 h 6858000"/>
              <a:gd name="connsiteX928" fmla="*/ 2844845 w 7467600"/>
              <a:gd name="connsiteY928" fmla="*/ 127638 h 6858000"/>
              <a:gd name="connsiteX929" fmla="*/ 2867960 w 7467600"/>
              <a:gd name="connsiteY929" fmla="*/ 0 h 6858000"/>
              <a:gd name="connsiteX930" fmla="*/ 1057230 w 7467600"/>
              <a:gd name="connsiteY930" fmla="*/ 0 h 6858000"/>
              <a:gd name="connsiteX931" fmla="*/ 1111003 w 7467600"/>
              <a:gd name="connsiteY931" fmla="*/ 0 h 6858000"/>
              <a:gd name="connsiteX932" fmla="*/ 1125553 w 7467600"/>
              <a:gd name="connsiteY932" fmla="*/ 52588 h 6858000"/>
              <a:gd name="connsiteX933" fmla="*/ 1304276 w 7467600"/>
              <a:gd name="connsiteY933" fmla="*/ 476275 h 6858000"/>
              <a:gd name="connsiteX934" fmla="*/ 1492066 w 7467600"/>
              <a:gd name="connsiteY934" fmla="*/ 886333 h 6858000"/>
              <a:gd name="connsiteX935" fmla="*/ 1423698 w 7467600"/>
              <a:gd name="connsiteY935" fmla="*/ 710817 h 6858000"/>
              <a:gd name="connsiteX936" fmla="*/ 1357609 w 7467600"/>
              <a:gd name="connsiteY936" fmla="*/ 532892 h 6858000"/>
              <a:gd name="connsiteX937" fmla="*/ 1309550 w 7467600"/>
              <a:gd name="connsiteY937" fmla="*/ 374031 h 6858000"/>
              <a:gd name="connsiteX938" fmla="*/ 1193673 w 7467600"/>
              <a:gd name="connsiteY938" fmla="*/ 49533 h 6858000"/>
              <a:gd name="connsiteX939" fmla="*/ 1164391 w 7467600"/>
              <a:gd name="connsiteY939" fmla="*/ 0 h 6858000"/>
              <a:gd name="connsiteX940" fmla="*/ 1200666 w 7467600"/>
              <a:gd name="connsiteY940" fmla="*/ 0 h 6858000"/>
              <a:gd name="connsiteX941" fmla="*/ 1223408 w 7467600"/>
              <a:gd name="connsiteY941" fmla="*/ 38996 h 6858000"/>
              <a:gd name="connsiteX942" fmla="*/ 1339635 w 7467600"/>
              <a:gd name="connsiteY942" fmla="*/ 365517 h 6858000"/>
              <a:gd name="connsiteX943" fmla="*/ 1387469 w 7467600"/>
              <a:gd name="connsiteY943" fmla="*/ 523079 h 6858000"/>
              <a:gd name="connsiteX944" fmla="*/ 1452685 w 7467600"/>
              <a:gd name="connsiteY944" fmla="*/ 699806 h 6858000"/>
              <a:gd name="connsiteX945" fmla="*/ 1492092 w 7467600"/>
              <a:gd name="connsiteY945" fmla="*/ 800424 h 6858000"/>
              <a:gd name="connsiteX946" fmla="*/ 1455302 w 7467600"/>
              <a:gd name="connsiteY946" fmla="*/ 632913 h 6858000"/>
              <a:gd name="connsiteX947" fmla="*/ 1222336 w 7467600"/>
              <a:gd name="connsiteY947" fmla="*/ 9480 h 6858000"/>
              <a:gd name="connsiteX948" fmla="*/ 1214634 w 7467600"/>
              <a:gd name="connsiteY948" fmla="*/ 0 h 6858000"/>
              <a:gd name="connsiteX949" fmla="*/ 1289827 w 7467600"/>
              <a:gd name="connsiteY949" fmla="*/ 0 h 6858000"/>
              <a:gd name="connsiteX950" fmla="*/ 1321076 w 7467600"/>
              <a:gd name="connsiteY950" fmla="*/ 59722 h 6858000"/>
              <a:gd name="connsiteX951" fmla="*/ 1512579 w 7467600"/>
              <a:gd name="connsiteY951" fmla="*/ 626441 h 6858000"/>
              <a:gd name="connsiteX952" fmla="*/ 1506076 w 7467600"/>
              <a:gd name="connsiteY952" fmla="*/ 1089289 h 6858000"/>
              <a:gd name="connsiteX953" fmla="*/ 1486346 w 7467600"/>
              <a:gd name="connsiteY953" fmla="*/ 1079919 h 6858000"/>
              <a:gd name="connsiteX954" fmla="*/ 1070511 w 7467600"/>
              <a:gd name="connsiteY954" fmla="*/ 48609 h 6858000"/>
              <a:gd name="connsiteX955" fmla="*/ 1057230 w 7467600"/>
              <a:gd name="connsiteY955" fmla="*/ 0 h 6858000"/>
              <a:gd name="connsiteX956" fmla="*/ 43151 w 7467600"/>
              <a:gd name="connsiteY956" fmla="*/ 0 h 6858000"/>
              <a:gd name="connsiteX957" fmla="*/ 95283 w 7467600"/>
              <a:gd name="connsiteY957" fmla="*/ 0 h 6858000"/>
              <a:gd name="connsiteX958" fmla="*/ 300708 w 7467600"/>
              <a:gd name="connsiteY958" fmla="*/ 154571 h 6858000"/>
              <a:gd name="connsiteX959" fmla="*/ 530414 w 7467600"/>
              <a:gd name="connsiteY959" fmla="*/ 354673 h 6858000"/>
              <a:gd name="connsiteX960" fmla="*/ 333785 w 7467600"/>
              <a:gd name="connsiteY960" fmla="*/ 161564 h 6858000"/>
              <a:gd name="connsiteX961" fmla="*/ 147005 w 7467600"/>
              <a:gd name="connsiteY961" fmla="*/ 0 h 6858000"/>
              <a:gd name="connsiteX962" fmla="*/ 272509 w 7467600"/>
              <a:gd name="connsiteY962" fmla="*/ 0 h 6858000"/>
              <a:gd name="connsiteX963" fmla="*/ 326276 w 7467600"/>
              <a:gd name="connsiteY963" fmla="*/ 45847 h 6858000"/>
              <a:gd name="connsiteX964" fmla="*/ 823759 w 7467600"/>
              <a:gd name="connsiteY964" fmla="*/ 574145 h 6858000"/>
              <a:gd name="connsiteX965" fmla="*/ 811254 w 7467600"/>
              <a:gd name="connsiteY965" fmla="*/ 665546 h 6858000"/>
              <a:gd name="connsiteX966" fmla="*/ 154042 w 7467600"/>
              <a:gd name="connsiteY966" fmla="*/ 261522 h 6858000"/>
              <a:gd name="connsiteX967" fmla="*/ 13550 w 7467600"/>
              <a:gd name="connsiteY967" fmla="*/ 158423 h 6858000"/>
              <a:gd name="connsiteX968" fmla="*/ 0 w 7467600"/>
              <a:gd name="connsiteY968" fmla="*/ 146618 h 6858000"/>
              <a:gd name="connsiteX969" fmla="*/ 0 w 7467600"/>
              <a:gd name="connsiteY969" fmla="*/ 59161 h 6858000"/>
              <a:gd name="connsiteX970" fmla="*/ 45427 w 7467600"/>
              <a:gd name="connsiteY970" fmla="*/ 101078 h 6858000"/>
              <a:gd name="connsiteX971" fmla="*/ 630103 w 7467600"/>
              <a:gd name="connsiteY971" fmla="*/ 485885 h 6858000"/>
              <a:gd name="connsiteX972" fmla="*/ 532040 w 7467600"/>
              <a:gd name="connsiteY972" fmla="*/ 399359 h 6858000"/>
              <a:gd name="connsiteX973" fmla="*/ 517618 w 7467600"/>
              <a:gd name="connsiteY973" fmla="*/ 385726 h 6858000"/>
              <a:gd name="connsiteX974" fmla="*/ 285074 w 7467600"/>
              <a:gd name="connsiteY974" fmla="*/ 182755 h 6858000"/>
              <a:gd name="connsiteX975" fmla="*/ 43151 w 7467600"/>
              <a:gd name="connsiteY975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7042773 w 7467600"/>
              <a:gd name="connsiteY74" fmla="*/ 5734011 h 6858000"/>
              <a:gd name="connsiteX75" fmla="*/ 6879594 w 7467600"/>
              <a:gd name="connsiteY75" fmla="*/ 5424547 h 6858000"/>
              <a:gd name="connsiteX76" fmla="*/ 7379510 w 7467600"/>
              <a:gd name="connsiteY76" fmla="*/ 5755454 h 6858000"/>
              <a:gd name="connsiteX77" fmla="*/ 7467600 w 7467600"/>
              <a:gd name="connsiteY77" fmla="*/ 5845526 h 6858000"/>
              <a:gd name="connsiteX78" fmla="*/ 7271900 w 7467600"/>
              <a:gd name="connsiteY78" fmla="*/ 5734551 h 6858000"/>
              <a:gd name="connsiteX79" fmla="*/ 7015907 w 7467600"/>
              <a:gd name="connsiteY79" fmla="*/ 5541548 h 6858000"/>
              <a:gd name="connsiteX80" fmla="*/ 7259646 w 7467600"/>
              <a:gd name="connsiteY80" fmla="*/ 5765985 h 6858000"/>
              <a:gd name="connsiteX81" fmla="*/ 7467600 w 7467600"/>
              <a:gd name="connsiteY81" fmla="*/ 6012219 h 6858000"/>
              <a:gd name="connsiteX82" fmla="*/ 6946849 w 7467600"/>
              <a:gd name="connsiteY82" fmla="*/ 5523271 h 6858000"/>
              <a:gd name="connsiteX83" fmla="*/ 6946972 w 7467600"/>
              <a:gd name="connsiteY83" fmla="*/ 5526491 h 6858000"/>
              <a:gd name="connsiteX84" fmla="*/ 7105827 w 7467600"/>
              <a:gd name="connsiteY84" fmla="*/ 5718700 h 6858000"/>
              <a:gd name="connsiteX85" fmla="*/ 7356878 w 7467600"/>
              <a:gd name="connsiteY85" fmla="*/ 5981332 h 6858000"/>
              <a:gd name="connsiteX86" fmla="*/ 7467600 w 7467600"/>
              <a:gd name="connsiteY86" fmla="*/ 6117703 h 6858000"/>
              <a:gd name="connsiteX87" fmla="*/ 7467600 w 7467600"/>
              <a:gd name="connsiteY87" fmla="*/ 6163634 h 6858000"/>
              <a:gd name="connsiteX88" fmla="*/ 7403637 w 7467600"/>
              <a:gd name="connsiteY88" fmla="*/ 6083957 h 6858000"/>
              <a:gd name="connsiteX89" fmla="*/ 7254615 w 7467600"/>
              <a:gd name="connsiteY89" fmla="*/ 5911918 h 6858000"/>
              <a:gd name="connsiteX90" fmla="*/ 7312589 w 7467600"/>
              <a:gd name="connsiteY90" fmla="*/ 5982309 h 6858000"/>
              <a:gd name="connsiteX91" fmla="*/ 7448321 w 7467600"/>
              <a:gd name="connsiteY91" fmla="*/ 6190991 h 6858000"/>
              <a:gd name="connsiteX92" fmla="*/ 7467600 w 7467600"/>
              <a:gd name="connsiteY92" fmla="*/ 6221686 h 6858000"/>
              <a:gd name="connsiteX93" fmla="*/ 7467600 w 7467600"/>
              <a:gd name="connsiteY93" fmla="*/ 6334256 h 6858000"/>
              <a:gd name="connsiteX94" fmla="*/ 7454976 w 7467600"/>
              <a:gd name="connsiteY94" fmla="*/ 6318297 h 6858000"/>
              <a:gd name="connsiteX95" fmla="*/ 7042773 w 7467600"/>
              <a:gd name="connsiteY95" fmla="*/ 5734011 h 6858000"/>
              <a:gd name="connsiteX96" fmla="*/ 1456157 w 7467600"/>
              <a:gd name="connsiteY96" fmla="*/ 5371404 h 6858000"/>
              <a:gd name="connsiteX97" fmla="*/ 1244432 w 7467600"/>
              <a:gd name="connsiteY97" fmla="*/ 5385601 h 6858000"/>
              <a:gd name="connsiteX98" fmla="*/ 973990 w 7467600"/>
              <a:gd name="connsiteY98" fmla="*/ 5424940 h 6858000"/>
              <a:gd name="connsiteX99" fmla="*/ 1103809 w 7467600"/>
              <a:gd name="connsiteY99" fmla="*/ 5433720 h 6858000"/>
              <a:gd name="connsiteX100" fmla="*/ 1123454 w 7467600"/>
              <a:gd name="connsiteY100" fmla="*/ 5435727 h 6858000"/>
              <a:gd name="connsiteX101" fmla="*/ 1737017 w 7467600"/>
              <a:gd name="connsiteY101" fmla="*/ 5452183 h 6858000"/>
              <a:gd name="connsiteX102" fmla="*/ 1824397 w 7467600"/>
              <a:gd name="connsiteY102" fmla="*/ 5447757 h 6858000"/>
              <a:gd name="connsiteX103" fmla="*/ 2070059 w 7467600"/>
              <a:gd name="connsiteY103" fmla="*/ 5441660 h 6858000"/>
              <a:gd name="connsiteX104" fmla="*/ 1456157 w 7467600"/>
              <a:gd name="connsiteY104" fmla="*/ 5371404 h 6858000"/>
              <a:gd name="connsiteX105" fmla="*/ 4988186 w 7467600"/>
              <a:gd name="connsiteY105" fmla="*/ 5216467 h 6858000"/>
              <a:gd name="connsiteX106" fmla="*/ 4777334 w 7467600"/>
              <a:gd name="connsiteY106" fmla="*/ 5406072 h 6858000"/>
              <a:gd name="connsiteX107" fmla="*/ 4718341 w 7467600"/>
              <a:gd name="connsiteY107" fmla="*/ 5468043 h 6858000"/>
              <a:gd name="connsiteX108" fmla="*/ 4604655 w 7467600"/>
              <a:gd name="connsiteY108" fmla="*/ 5583434 h 6858000"/>
              <a:gd name="connsiteX109" fmla="*/ 4565074 w 7467600"/>
              <a:gd name="connsiteY109" fmla="*/ 5618550 h 6858000"/>
              <a:gd name="connsiteX110" fmla="*/ 4988186 w 7467600"/>
              <a:gd name="connsiteY110" fmla="*/ 5216467 h 6858000"/>
              <a:gd name="connsiteX111" fmla="*/ 4978032 w 7467600"/>
              <a:gd name="connsiteY111" fmla="*/ 5183809 h 6858000"/>
              <a:gd name="connsiteX112" fmla="*/ 4463413 w 7467600"/>
              <a:gd name="connsiteY112" fmla="*/ 5615162 h 6858000"/>
              <a:gd name="connsiteX113" fmla="*/ 4358134 w 7467600"/>
              <a:gd name="connsiteY113" fmla="*/ 5742791 h 6858000"/>
              <a:gd name="connsiteX114" fmla="*/ 4376219 w 7467600"/>
              <a:gd name="connsiteY114" fmla="*/ 5729027 h 6858000"/>
              <a:gd name="connsiteX115" fmla="*/ 4582340 w 7467600"/>
              <a:gd name="connsiteY115" fmla="*/ 5561037 h 6858000"/>
              <a:gd name="connsiteX116" fmla="*/ 4694684 w 7467600"/>
              <a:gd name="connsiteY116" fmla="*/ 5447098 h 6858000"/>
              <a:gd name="connsiteX117" fmla="*/ 4754123 w 7467600"/>
              <a:gd name="connsiteY117" fmla="*/ 5384643 h 6858000"/>
              <a:gd name="connsiteX118" fmla="*/ 4978032 w 7467600"/>
              <a:gd name="connsiteY118" fmla="*/ 5183809 h 6858000"/>
              <a:gd name="connsiteX119" fmla="*/ 1903353 w 7467600"/>
              <a:gd name="connsiteY119" fmla="*/ 5044827 h 6858000"/>
              <a:gd name="connsiteX120" fmla="*/ 1936931 w 7467600"/>
              <a:gd name="connsiteY120" fmla="*/ 5093954 h 6858000"/>
              <a:gd name="connsiteX121" fmla="*/ 2195868 w 7467600"/>
              <a:gd name="connsiteY121" fmla="*/ 5396574 h 6858000"/>
              <a:gd name="connsiteX122" fmla="*/ 2088852 w 7467600"/>
              <a:gd name="connsiteY122" fmla="*/ 5166123 h 6858000"/>
              <a:gd name="connsiteX123" fmla="*/ 1958241 w 7467600"/>
              <a:gd name="connsiteY123" fmla="*/ 5067955 h 6858000"/>
              <a:gd name="connsiteX124" fmla="*/ 1903353 w 7467600"/>
              <a:gd name="connsiteY124" fmla="*/ 5044827 h 6858000"/>
              <a:gd name="connsiteX125" fmla="*/ 1979378 w 7467600"/>
              <a:gd name="connsiteY125" fmla="*/ 4769504 h 6858000"/>
              <a:gd name="connsiteX126" fmla="*/ 2882120 w 7467600"/>
              <a:gd name="connsiteY126" fmla="*/ 5064547 h 6858000"/>
              <a:gd name="connsiteX127" fmla="*/ 2793103 w 7467600"/>
              <a:gd name="connsiteY127" fmla="*/ 5039699 h 6858000"/>
              <a:gd name="connsiteX128" fmla="*/ 2770041 w 7467600"/>
              <a:gd name="connsiteY128" fmla="*/ 5033634 h 6858000"/>
              <a:gd name="connsiteX129" fmla="*/ 1979378 w 7467600"/>
              <a:gd name="connsiteY129" fmla="*/ 4769504 h 6858000"/>
              <a:gd name="connsiteX130" fmla="*/ 1927410 w 7467600"/>
              <a:gd name="connsiteY130" fmla="*/ 4716164 h 6858000"/>
              <a:gd name="connsiteX131" fmla="*/ 1959587 w 7467600"/>
              <a:gd name="connsiteY131" fmla="*/ 4728849 h 6858000"/>
              <a:gd name="connsiteX132" fmla="*/ 2777707 w 7467600"/>
              <a:gd name="connsiteY132" fmla="*/ 5003991 h 6858000"/>
              <a:gd name="connsiteX133" fmla="*/ 2800768 w 7467600"/>
              <a:gd name="connsiteY133" fmla="*/ 5010056 h 6858000"/>
              <a:gd name="connsiteX134" fmla="*/ 2879408 w 7467600"/>
              <a:gd name="connsiteY134" fmla="*/ 5031590 h 6858000"/>
              <a:gd name="connsiteX135" fmla="*/ 2862295 w 7467600"/>
              <a:gd name="connsiteY135" fmla="*/ 5022958 h 6858000"/>
              <a:gd name="connsiteX136" fmla="*/ 2813343 w 7467600"/>
              <a:gd name="connsiteY136" fmla="*/ 4998369 h 6858000"/>
              <a:gd name="connsiteX137" fmla="*/ 2646245 w 7467600"/>
              <a:gd name="connsiteY137" fmla="*/ 4930999 h 6858000"/>
              <a:gd name="connsiteX138" fmla="*/ 1999243 w 7467600"/>
              <a:gd name="connsiteY138" fmla="*/ 4730524 h 6858000"/>
              <a:gd name="connsiteX139" fmla="*/ 1979527 w 7467600"/>
              <a:gd name="connsiteY139" fmla="*/ 4726651 h 6858000"/>
              <a:gd name="connsiteX140" fmla="*/ 1927410 w 7467600"/>
              <a:gd name="connsiteY140" fmla="*/ 4716164 h 6858000"/>
              <a:gd name="connsiteX141" fmla="*/ 1997014 w 7467600"/>
              <a:gd name="connsiteY141" fmla="*/ 4698007 h 6858000"/>
              <a:gd name="connsiteX142" fmla="*/ 2005458 w 7467600"/>
              <a:gd name="connsiteY142" fmla="*/ 4699540 h 6858000"/>
              <a:gd name="connsiteX143" fmla="*/ 2657186 w 7467600"/>
              <a:gd name="connsiteY143" fmla="*/ 4901687 h 6858000"/>
              <a:gd name="connsiteX144" fmla="*/ 2826662 w 7467600"/>
              <a:gd name="connsiteY144" fmla="*/ 4970362 h 6858000"/>
              <a:gd name="connsiteX145" fmla="*/ 2876100 w 7467600"/>
              <a:gd name="connsiteY145" fmla="*/ 4995397 h 6858000"/>
              <a:gd name="connsiteX146" fmla="*/ 3042600 w 7467600"/>
              <a:gd name="connsiteY146" fmla="*/ 5059532 h 6858000"/>
              <a:gd name="connsiteX147" fmla="*/ 1997014 w 7467600"/>
              <a:gd name="connsiteY147" fmla="*/ 4698007 h 6858000"/>
              <a:gd name="connsiteX148" fmla="*/ 2305292 w 7467600"/>
              <a:gd name="connsiteY148" fmla="*/ 4219492 h 6858000"/>
              <a:gd name="connsiteX149" fmla="*/ 3360922 w 7467600"/>
              <a:gd name="connsiteY149" fmla="*/ 4529373 h 6858000"/>
              <a:gd name="connsiteX150" fmla="*/ 3492420 w 7467600"/>
              <a:gd name="connsiteY150" fmla="*/ 4510145 h 6858000"/>
              <a:gd name="connsiteX151" fmla="*/ 3364086 w 7467600"/>
              <a:gd name="connsiteY151" fmla="*/ 4480340 h 6858000"/>
              <a:gd name="connsiteX152" fmla="*/ 3225818 w 7467600"/>
              <a:gd name="connsiteY152" fmla="*/ 4411822 h 6858000"/>
              <a:gd name="connsiteX153" fmla="*/ 3129696 w 7467600"/>
              <a:gd name="connsiteY153" fmla="*/ 4360704 h 6858000"/>
              <a:gd name="connsiteX154" fmla="*/ 2814545 w 7467600"/>
              <a:gd name="connsiteY154" fmla="*/ 4282955 h 6858000"/>
              <a:gd name="connsiteX155" fmla="*/ 2305292 w 7467600"/>
              <a:gd name="connsiteY155" fmla="*/ 4219492 h 6858000"/>
              <a:gd name="connsiteX156" fmla="*/ 2626982 w 7467600"/>
              <a:gd name="connsiteY156" fmla="*/ 4206450 h 6858000"/>
              <a:gd name="connsiteX157" fmla="*/ 2490617 w 7467600"/>
              <a:gd name="connsiteY157" fmla="*/ 4206951 h 6858000"/>
              <a:gd name="connsiteX158" fmla="*/ 2819869 w 7467600"/>
              <a:gd name="connsiteY158" fmla="*/ 4252936 h 6858000"/>
              <a:gd name="connsiteX159" fmla="*/ 3143018 w 7467600"/>
              <a:gd name="connsiteY159" fmla="*/ 4332698 h 6858000"/>
              <a:gd name="connsiteX160" fmla="*/ 3241520 w 7467600"/>
              <a:gd name="connsiteY160" fmla="*/ 4385112 h 6858000"/>
              <a:gd name="connsiteX161" fmla="*/ 3374575 w 7467600"/>
              <a:gd name="connsiteY161" fmla="*/ 4451517 h 6858000"/>
              <a:gd name="connsiteX162" fmla="*/ 3505221 w 7467600"/>
              <a:gd name="connsiteY162" fmla="*/ 4480757 h 6858000"/>
              <a:gd name="connsiteX163" fmla="*/ 2626982 w 7467600"/>
              <a:gd name="connsiteY163" fmla="*/ 4206450 h 6858000"/>
              <a:gd name="connsiteX164" fmla="*/ 1310106 w 7467600"/>
              <a:gd name="connsiteY164" fmla="*/ 3943217 h 6858000"/>
              <a:gd name="connsiteX165" fmla="*/ 854994 w 7467600"/>
              <a:gd name="connsiteY165" fmla="*/ 4399136 h 6858000"/>
              <a:gd name="connsiteX166" fmla="*/ 742462 w 7467600"/>
              <a:gd name="connsiteY166" fmla="*/ 4594648 h 6858000"/>
              <a:gd name="connsiteX167" fmla="*/ 820602 w 7467600"/>
              <a:gd name="connsiteY167" fmla="*/ 4485915 h 6858000"/>
              <a:gd name="connsiteX168" fmla="*/ 878295 w 7467600"/>
              <a:gd name="connsiteY168" fmla="*/ 4403594 h 6858000"/>
              <a:gd name="connsiteX169" fmla="*/ 1240607 w 7467600"/>
              <a:gd name="connsiteY169" fmla="*/ 4010401 h 6858000"/>
              <a:gd name="connsiteX170" fmla="*/ 1310106 w 7467600"/>
              <a:gd name="connsiteY170" fmla="*/ 3943217 h 6858000"/>
              <a:gd name="connsiteX171" fmla="*/ 1423113 w 7467600"/>
              <a:gd name="connsiteY171" fmla="*/ 3874565 h 6858000"/>
              <a:gd name="connsiteX172" fmla="*/ 1260565 w 7467600"/>
              <a:gd name="connsiteY172" fmla="*/ 4031982 h 6858000"/>
              <a:gd name="connsiteX173" fmla="*/ 901900 w 7467600"/>
              <a:gd name="connsiteY173" fmla="*/ 4421236 h 6858000"/>
              <a:gd name="connsiteX174" fmla="*/ 845044 w 7467600"/>
              <a:gd name="connsiteY174" fmla="*/ 4502436 h 6858000"/>
              <a:gd name="connsiteX175" fmla="*/ 685926 w 7467600"/>
              <a:gd name="connsiteY175" fmla="*/ 4703069 h 6858000"/>
              <a:gd name="connsiteX176" fmla="*/ 684248 w 7467600"/>
              <a:gd name="connsiteY176" fmla="*/ 4706721 h 6858000"/>
              <a:gd name="connsiteX177" fmla="*/ 1423113 w 7467600"/>
              <a:gd name="connsiteY177" fmla="*/ 3874565 h 6858000"/>
              <a:gd name="connsiteX178" fmla="*/ 3316479 w 7467600"/>
              <a:gd name="connsiteY178" fmla="*/ 3872136 h 6858000"/>
              <a:gd name="connsiteX179" fmla="*/ 3546806 w 7467600"/>
              <a:gd name="connsiteY179" fmla="*/ 4356139 h 6858000"/>
              <a:gd name="connsiteX180" fmla="*/ 3364433 w 7467600"/>
              <a:gd name="connsiteY180" fmla="*/ 3953121 h 6858000"/>
              <a:gd name="connsiteX181" fmla="*/ 3316479 w 7467600"/>
              <a:gd name="connsiteY181" fmla="*/ 3872136 h 6858000"/>
              <a:gd name="connsiteX182" fmla="*/ 3291335 w 7467600"/>
              <a:gd name="connsiteY182" fmla="*/ 3767420 h 6858000"/>
              <a:gd name="connsiteX183" fmla="*/ 3390805 w 7467600"/>
              <a:gd name="connsiteY183" fmla="*/ 3937163 h 6858000"/>
              <a:gd name="connsiteX184" fmla="*/ 3579062 w 7467600"/>
              <a:gd name="connsiteY184" fmla="*/ 4359040 h 6858000"/>
              <a:gd name="connsiteX185" fmla="*/ 3467355 w 7467600"/>
              <a:gd name="connsiteY185" fmla="*/ 3988130 h 6858000"/>
              <a:gd name="connsiteX186" fmla="*/ 3310753 w 7467600"/>
              <a:gd name="connsiteY186" fmla="*/ 3787140 h 6858000"/>
              <a:gd name="connsiteX187" fmla="*/ 3291335 w 7467600"/>
              <a:gd name="connsiteY187" fmla="*/ 3767420 h 6858000"/>
              <a:gd name="connsiteX188" fmla="*/ 1635889 w 7467600"/>
              <a:gd name="connsiteY188" fmla="*/ 3709494 h 6858000"/>
              <a:gd name="connsiteX189" fmla="*/ 1634800 w 7467600"/>
              <a:gd name="connsiteY189" fmla="*/ 3731111 h 6858000"/>
              <a:gd name="connsiteX190" fmla="*/ 1635889 w 7467600"/>
              <a:gd name="connsiteY190" fmla="*/ 3709494 h 6858000"/>
              <a:gd name="connsiteX191" fmla="*/ 1510397 w 7467600"/>
              <a:gd name="connsiteY191" fmla="*/ 3684705 h 6858000"/>
              <a:gd name="connsiteX192" fmla="*/ 1146550 w 7467600"/>
              <a:gd name="connsiteY192" fmla="*/ 3802012 h 6858000"/>
              <a:gd name="connsiteX193" fmla="*/ 698834 w 7467600"/>
              <a:gd name="connsiteY193" fmla="*/ 3952272 h 6858000"/>
              <a:gd name="connsiteX194" fmla="*/ 34256 w 7467600"/>
              <a:gd name="connsiteY194" fmla="*/ 4347603 h 6858000"/>
              <a:gd name="connsiteX195" fmla="*/ 527241 w 7467600"/>
              <a:gd name="connsiteY195" fmla="*/ 4065078 h 6858000"/>
              <a:gd name="connsiteX196" fmla="*/ 1510397 w 7467600"/>
              <a:gd name="connsiteY196" fmla="*/ 3684705 h 6858000"/>
              <a:gd name="connsiteX197" fmla="*/ 1313114 w 7467600"/>
              <a:gd name="connsiteY197" fmla="*/ 3655216 h 6858000"/>
              <a:gd name="connsiteX198" fmla="*/ 1109304 w 7467600"/>
              <a:gd name="connsiteY198" fmla="*/ 3669030 h 6858000"/>
              <a:gd name="connsiteX199" fmla="*/ 8129 w 7467600"/>
              <a:gd name="connsiteY199" fmla="*/ 4330519 h 6858000"/>
              <a:gd name="connsiteX200" fmla="*/ 687572 w 7467600"/>
              <a:gd name="connsiteY200" fmla="*/ 3925629 h 6858000"/>
              <a:gd name="connsiteX201" fmla="*/ 1138365 w 7467600"/>
              <a:gd name="connsiteY201" fmla="*/ 3774515 h 6858000"/>
              <a:gd name="connsiteX202" fmla="*/ 1505579 w 7467600"/>
              <a:gd name="connsiteY202" fmla="*/ 3655526 h 6858000"/>
              <a:gd name="connsiteX203" fmla="*/ 1313114 w 7467600"/>
              <a:gd name="connsiteY203" fmla="*/ 3655216 h 6858000"/>
              <a:gd name="connsiteX204" fmla="*/ 3655073 w 7467600"/>
              <a:gd name="connsiteY204" fmla="*/ 3650884 h 6858000"/>
              <a:gd name="connsiteX205" fmla="*/ 3989938 w 7467600"/>
              <a:gd name="connsiteY205" fmla="*/ 3991685 h 6858000"/>
              <a:gd name="connsiteX206" fmla="*/ 4393907 w 7467600"/>
              <a:gd name="connsiteY206" fmla="*/ 4261258 h 6858000"/>
              <a:gd name="connsiteX207" fmla="*/ 4648051 w 7467600"/>
              <a:gd name="connsiteY207" fmla="*/ 4374051 h 6858000"/>
              <a:gd name="connsiteX208" fmla="*/ 4383389 w 7467600"/>
              <a:gd name="connsiteY208" fmla="*/ 4184369 h 6858000"/>
              <a:gd name="connsiteX209" fmla="*/ 4165508 w 7467600"/>
              <a:gd name="connsiteY209" fmla="*/ 4035196 h 6858000"/>
              <a:gd name="connsiteX210" fmla="*/ 4068162 w 7467600"/>
              <a:gd name="connsiteY210" fmla="*/ 3953394 h 6858000"/>
              <a:gd name="connsiteX211" fmla="*/ 3981416 w 7467600"/>
              <a:gd name="connsiteY211" fmla="*/ 3880482 h 6858000"/>
              <a:gd name="connsiteX212" fmla="*/ 3800147 w 7467600"/>
              <a:gd name="connsiteY212" fmla="*/ 3749872 h 6858000"/>
              <a:gd name="connsiteX213" fmla="*/ 3655073 w 7467600"/>
              <a:gd name="connsiteY213" fmla="*/ 3650884 h 6858000"/>
              <a:gd name="connsiteX214" fmla="*/ 3670252 w 7467600"/>
              <a:gd name="connsiteY214" fmla="*/ 3622798 h 6858000"/>
              <a:gd name="connsiteX215" fmla="*/ 3817258 w 7467600"/>
              <a:gd name="connsiteY215" fmla="*/ 3723577 h 6858000"/>
              <a:gd name="connsiteX216" fmla="*/ 4000461 w 7467600"/>
              <a:gd name="connsiteY216" fmla="*/ 3855966 h 6858000"/>
              <a:gd name="connsiteX217" fmla="*/ 4088180 w 7467600"/>
              <a:gd name="connsiteY217" fmla="*/ 3929774 h 6858000"/>
              <a:gd name="connsiteX218" fmla="*/ 4184555 w 7467600"/>
              <a:gd name="connsiteY218" fmla="*/ 4010683 h 6858000"/>
              <a:gd name="connsiteX219" fmla="*/ 4399563 w 7467600"/>
              <a:gd name="connsiteY219" fmla="*/ 4158106 h 6858000"/>
              <a:gd name="connsiteX220" fmla="*/ 4684469 w 7467600"/>
              <a:gd name="connsiteY220" fmla="*/ 4364680 h 6858000"/>
              <a:gd name="connsiteX221" fmla="*/ 4690271 w 7467600"/>
              <a:gd name="connsiteY221" fmla="*/ 4370034 h 6858000"/>
              <a:gd name="connsiteX222" fmla="*/ 4136093 w 7467600"/>
              <a:gd name="connsiteY222" fmla="*/ 3858466 h 6858000"/>
              <a:gd name="connsiteX223" fmla="*/ 3670252 w 7467600"/>
              <a:gd name="connsiteY223" fmla="*/ 3622798 h 6858000"/>
              <a:gd name="connsiteX224" fmla="*/ 4440129 w 7467600"/>
              <a:gd name="connsiteY224" fmla="*/ 3448571 h 6858000"/>
              <a:gd name="connsiteX225" fmla="*/ 4856525 w 7467600"/>
              <a:gd name="connsiteY225" fmla="*/ 3915351 h 6858000"/>
              <a:gd name="connsiteX226" fmla="*/ 5059055 w 7467600"/>
              <a:gd name="connsiteY226" fmla="*/ 4108918 h 6858000"/>
              <a:gd name="connsiteX227" fmla="*/ 5290070 w 7467600"/>
              <a:gd name="connsiteY227" fmla="*/ 4263619 h 6858000"/>
              <a:gd name="connsiteX228" fmla="*/ 4834991 w 7467600"/>
              <a:gd name="connsiteY228" fmla="*/ 3830985 h 6858000"/>
              <a:gd name="connsiteX229" fmla="*/ 4440129 w 7467600"/>
              <a:gd name="connsiteY229" fmla="*/ 3448571 h 6858000"/>
              <a:gd name="connsiteX230" fmla="*/ 4441737 w 7467600"/>
              <a:gd name="connsiteY230" fmla="*/ 3399734 h 6858000"/>
              <a:gd name="connsiteX231" fmla="*/ 4431236 w 7467600"/>
              <a:gd name="connsiteY231" fmla="*/ 3400954 h 6858000"/>
              <a:gd name="connsiteX232" fmla="*/ 4557150 w 7467600"/>
              <a:gd name="connsiteY232" fmla="*/ 3510023 h 6858000"/>
              <a:gd name="connsiteX233" fmla="*/ 4856936 w 7467600"/>
              <a:gd name="connsiteY233" fmla="*/ 3809146 h 6858000"/>
              <a:gd name="connsiteX234" fmla="*/ 5111996 w 7467600"/>
              <a:gd name="connsiteY234" fmla="*/ 4065759 h 6858000"/>
              <a:gd name="connsiteX235" fmla="*/ 5388878 w 7467600"/>
              <a:gd name="connsiteY235" fmla="*/ 4300185 h 6858000"/>
              <a:gd name="connsiteX236" fmla="*/ 5425556 w 7467600"/>
              <a:gd name="connsiteY236" fmla="*/ 4308967 h 6858000"/>
              <a:gd name="connsiteX237" fmla="*/ 4943646 w 7467600"/>
              <a:gd name="connsiteY237" fmla="*/ 3822916 h 6858000"/>
              <a:gd name="connsiteX238" fmla="*/ 4594837 w 7467600"/>
              <a:gd name="connsiteY238" fmla="*/ 3532274 h 6858000"/>
              <a:gd name="connsiteX239" fmla="*/ 4441737 w 7467600"/>
              <a:gd name="connsiteY239" fmla="*/ 3399734 h 6858000"/>
              <a:gd name="connsiteX240" fmla="*/ 5425834 w 7467600"/>
              <a:gd name="connsiteY240" fmla="*/ 3162785 h 6858000"/>
              <a:gd name="connsiteX241" fmla="*/ 5401644 w 7467600"/>
              <a:gd name="connsiteY241" fmla="*/ 3617847 h 6858000"/>
              <a:gd name="connsiteX242" fmla="*/ 5467256 w 7467600"/>
              <a:gd name="connsiteY242" fmla="*/ 4175494 h 6858000"/>
              <a:gd name="connsiteX243" fmla="*/ 5448069 w 7467600"/>
              <a:gd name="connsiteY243" fmla="*/ 3567554 h 6858000"/>
              <a:gd name="connsiteX244" fmla="*/ 5425834 w 7467600"/>
              <a:gd name="connsiteY244" fmla="*/ 3162785 h 6858000"/>
              <a:gd name="connsiteX245" fmla="*/ 1318687 w 7467600"/>
              <a:gd name="connsiteY245" fmla="*/ 3113840 h 6858000"/>
              <a:gd name="connsiteX246" fmla="*/ 1066793 w 7467600"/>
              <a:gd name="connsiteY246" fmla="*/ 3212171 h 6858000"/>
              <a:gd name="connsiteX247" fmla="*/ 993319 w 7467600"/>
              <a:gd name="connsiteY247" fmla="*/ 3247648 h 6858000"/>
              <a:gd name="connsiteX248" fmla="*/ 853081 w 7467600"/>
              <a:gd name="connsiteY248" fmla="*/ 3312410 h 6858000"/>
              <a:gd name="connsiteX249" fmla="*/ 805957 w 7467600"/>
              <a:gd name="connsiteY249" fmla="*/ 3330443 h 6858000"/>
              <a:gd name="connsiteX250" fmla="*/ 1318687 w 7467600"/>
              <a:gd name="connsiteY250" fmla="*/ 3113840 h 6858000"/>
              <a:gd name="connsiteX251" fmla="*/ 5453702 w 7467600"/>
              <a:gd name="connsiteY251" fmla="*/ 3090882 h 6858000"/>
              <a:gd name="connsiteX252" fmla="*/ 5480135 w 7467600"/>
              <a:gd name="connsiteY252" fmla="*/ 3565802 h 6858000"/>
              <a:gd name="connsiteX253" fmla="*/ 5499023 w 7467600"/>
              <a:gd name="connsiteY253" fmla="*/ 4166310 h 6858000"/>
              <a:gd name="connsiteX254" fmla="*/ 5547022 w 7467600"/>
              <a:gd name="connsiteY254" fmla="*/ 3607838 h 6858000"/>
              <a:gd name="connsiteX255" fmla="*/ 5515964 w 7467600"/>
              <a:gd name="connsiteY255" fmla="*/ 3378541 h 6858000"/>
              <a:gd name="connsiteX256" fmla="*/ 5453702 w 7467600"/>
              <a:gd name="connsiteY256" fmla="*/ 3090882 h 6858000"/>
              <a:gd name="connsiteX257" fmla="*/ 1238695 w 7467600"/>
              <a:gd name="connsiteY257" fmla="*/ 3076820 h 6858000"/>
              <a:gd name="connsiteX258" fmla="*/ 716371 w 7467600"/>
              <a:gd name="connsiteY258" fmla="*/ 3293249 h 6858000"/>
              <a:gd name="connsiteX259" fmla="*/ 579522 w 7467600"/>
              <a:gd name="connsiteY259" fmla="*/ 3371759 h 6858000"/>
              <a:gd name="connsiteX260" fmla="*/ 600288 w 7467600"/>
              <a:gd name="connsiteY260" fmla="*/ 3365555 h 6858000"/>
              <a:gd name="connsiteX261" fmla="*/ 840692 w 7467600"/>
              <a:gd name="connsiteY261" fmla="*/ 3284921 h 6858000"/>
              <a:gd name="connsiteX262" fmla="*/ 979248 w 7467600"/>
              <a:gd name="connsiteY262" fmla="*/ 3221003 h 6858000"/>
              <a:gd name="connsiteX263" fmla="*/ 1053282 w 7467600"/>
              <a:gd name="connsiteY263" fmla="*/ 3185247 h 6858000"/>
              <a:gd name="connsiteX264" fmla="*/ 1320603 w 7467600"/>
              <a:gd name="connsiteY264" fmla="*/ 3081281 h 6858000"/>
              <a:gd name="connsiteX265" fmla="*/ 1238695 w 7467600"/>
              <a:gd name="connsiteY265" fmla="*/ 3076820 h 6858000"/>
              <a:gd name="connsiteX266" fmla="*/ 5425627 w 7467600"/>
              <a:gd name="connsiteY266" fmla="*/ 2954192 h 6858000"/>
              <a:gd name="connsiteX267" fmla="*/ 5470770 w 7467600"/>
              <a:gd name="connsiteY267" fmla="*/ 3005435 h 6858000"/>
              <a:gd name="connsiteX268" fmla="*/ 5519779 w 7467600"/>
              <a:gd name="connsiteY268" fmla="*/ 4359223 h 6858000"/>
              <a:gd name="connsiteX269" fmla="*/ 5520293 w 7467600"/>
              <a:gd name="connsiteY269" fmla="*/ 4360602 h 6858000"/>
              <a:gd name="connsiteX270" fmla="*/ 5767221 w 7467600"/>
              <a:gd name="connsiteY270" fmla="*/ 4665564 h 6858000"/>
              <a:gd name="connsiteX271" fmla="*/ 6937169 w 7467600"/>
              <a:gd name="connsiteY271" fmla="*/ 4815941 h 6858000"/>
              <a:gd name="connsiteX272" fmla="*/ 6953922 w 7467600"/>
              <a:gd name="connsiteY272" fmla="*/ 4890068 h 6858000"/>
              <a:gd name="connsiteX273" fmla="*/ 6071359 w 7467600"/>
              <a:gd name="connsiteY273" fmla="*/ 4770770 h 6858000"/>
              <a:gd name="connsiteX274" fmla="*/ 6038839 w 7467600"/>
              <a:gd name="connsiteY274" fmla="*/ 4764474 h 6858000"/>
              <a:gd name="connsiteX275" fmla="*/ 6038706 w 7467600"/>
              <a:gd name="connsiteY275" fmla="*/ 4763847 h 6858000"/>
              <a:gd name="connsiteX276" fmla="*/ 6037784 w 7467600"/>
              <a:gd name="connsiteY276" fmla="*/ 4764270 h 6858000"/>
              <a:gd name="connsiteX277" fmla="*/ 6038839 w 7467600"/>
              <a:gd name="connsiteY277" fmla="*/ 4764474 h 6858000"/>
              <a:gd name="connsiteX278" fmla="*/ 6040338 w 7467600"/>
              <a:gd name="connsiteY278" fmla="*/ 4771418 h 6858000"/>
              <a:gd name="connsiteX279" fmla="*/ 6024488 w 7467600"/>
              <a:gd name="connsiteY279" fmla="*/ 4809903 h 6858000"/>
              <a:gd name="connsiteX280" fmla="*/ 5599771 w 7467600"/>
              <a:gd name="connsiteY280" fmla="*/ 5509652 h 6858000"/>
              <a:gd name="connsiteX281" fmla="*/ 5548843 w 7467600"/>
              <a:gd name="connsiteY281" fmla="*/ 5563845 h 6858000"/>
              <a:gd name="connsiteX282" fmla="*/ 5940952 w 7467600"/>
              <a:gd name="connsiteY282" fmla="*/ 6250028 h 6858000"/>
              <a:gd name="connsiteX283" fmla="*/ 6043441 w 7467600"/>
              <a:gd name="connsiteY283" fmla="*/ 6665847 h 6858000"/>
              <a:gd name="connsiteX284" fmla="*/ 6093432 w 7467600"/>
              <a:gd name="connsiteY284" fmla="*/ 6858000 h 6858000"/>
              <a:gd name="connsiteX285" fmla="*/ 6034344 w 7467600"/>
              <a:gd name="connsiteY285" fmla="*/ 6858000 h 6858000"/>
              <a:gd name="connsiteX286" fmla="*/ 6026679 w 7467600"/>
              <a:gd name="connsiteY286" fmla="*/ 6836959 h 6858000"/>
              <a:gd name="connsiteX287" fmla="*/ 5800441 w 7467600"/>
              <a:gd name="connsiteY287" fmla="*/ 6335286 h 6858000"/>
              <a:gd name="connsiteX288" fmla="*/ 5526562 w 7467600"/>
              <a:gd name="connsiteY288" fmla="*/ 5705388 h 6858000"/>
              <a:gd name="connsiteX289" fmla="*/ 5519640 w 7467600"/>
              <a:gd name="connsiteY289" fmla="*/ 5683774 h 6858000"/>
              <a:gd name="connsiteX290" fmla="*/ 5844559 w 7467600"/>
              <a:gd name="connsiteY290" fmla="*/ 6553349 h 6858000"/>
              <a:gd name="connsiteX291" fmla="*/ 5975994 w 7467600"/>
              <a:gd name="connsiteY291" fmla="*/ 6858000 h 6858000"/>
              <a:gd name="connsiteX292" fmla="*/ 5898547 w 7467600"/>
              <a:gd name="connsiteY292" fmla="*/ 6858000 h 6858000"/>
              <a:gd name="connsiteX293" fmla="*/ 5682041 w 7467600"/>
              <a:gd name="connsiteY293" fmla="*/ 6355860 h 6858000"/>
              <a:gd name="connsiteX294" fmla="*/ 5461758 w 7467600"/>
              <a:gd name="connsiteY294" fmla="*/ 5820220 h 6858000"/>
              <a:gd name="connsiteX295" fmla="*/ 5237282 w 7467600"/>
              <a:gd name="connsiteY295" fmla="*/ 6579086 h 6858000"/>
              <a:gd name="connsiteX296" fmla="*/ 5115009 w 7467600"/>
              <a:gd name="connsiteY296" fmla="*/ 6858000 h 6858000"/>
              <a:gd name="connsiteX297" fmla="*/ 5028074 w 7467600"/>
              <a:gd name="connsiteY297" fmla="*/ 6858000 h 6858000"/>
              <a:gd name="connsiteX298" fmla="*/ 5079508 w 7467600"/>
              <a:gd name="connsiteY298" fmla="*/ 6749074 h 6858000"/>
              <a:gd name="connsiteX299" fmla="*/ 5371846 w 7467600"/>
              <a:gd name="connsiteY299" fmla="*/ 5924413 h 6858000"/>
              <a:gd name="connsiteX300" fmla="*/ 5270512 w 7467600"/>
              <a:gd name="connsiteY300" fmla="*/ 6138975 h 6858000"/>
              <a:gd name="connsiteX301" fmla="*/ 5062409 w 7467600"/>
              <a:gd name="connsiteY301" fmla="*/ 6653544 h 6858000"/>
              <a:gd name="connsiteX302" fmla="*/ 5036628 w 7467600"/>
              <a:gd name="connsiteY302" fmla="*/ 6754247 h 6858000"/>
              <a:gd name="connsiteX303" fmla="*/ 5009112 w 7467600"/>
              <a:gd name="connsiteY303" fmla="*/ 6858000 h 6858000"/>
              <a:gd name="connsiteX304" fmla="*/ 4976679 w 7467600"/>
              <a:gd name="connsiteY304" fmla="*/ 6858000 h 6858000"/>
              <a:gd name="connsiteX305" fmla="*/ 5006537 w 7467600"/>
              <a:gd name="connsiteY305" fmla="*/ 6747068 h 6858000"/>
              <a:gd name="connsiteX306" fmla="*/ 5032723 w 7467600"/>
              <a:gd name="connsiteY306" fmla="*/ 6644957 h 6858000"/>
              <a:gd name="connsiteX307" fmla="*/ 5242949 w 7467600"/>
              <a:gd name="connsiteY307" fmla="*/ 6125175 h 6858000"/>
              <a:gd name="connsiteX308" fmla="*/ 5286321 w 7467600"/>
              <a:gd name="connsiteY308" fmla="*/ 6033555 h 6858000"/>
              <a:gd name="connsiteX309" fmla="*/ 5008210 w 7467600"/>
              <a:gd name="connsiteY309" fmla="*/ 6649194 h 6858000"/>
              <a:gd name="connsiteX310" fmla="*/ 4986321 w 7467600"/>
              <a:gd name="connsiteY310" fmla="*/ 6765687 h 6858000"/>
              <a:gd name="connsiteX311" fmla="*/ 4973474 w 7467600"/>
              <a:gd name="connsiteY311" fmla="*/ 6858000 h 6858000"/>
              <a:gd name="connsiteX312" fmla="*/ 4907178 w 7467600"/>
              <a:gd name="connsiteY312" fmla="*/ 6858000 h 6858000"/>
              <a:gd name="connsiteX313" fmla="*/ 4910810 w 7467600"/>
              <a:gd name="connsiteY313" fmla="*/ 6829660 h 6858000"/>
              <a:gd name="connsiteX314" fmla="*/ 4987461 w 7467600"/>
              <a:gd name="connsiteY314" fmla="*/ 6432994 h 6858000"/>
              <a:gd name="connsiteX315" fmla="*/ 5179262 w 7467600"/>
              <a:gd name="connsiteY315" fmla="*/ 6035044 h 6858000"/>
              <a:gd name="connsiteX316" fmla="*/ 4689678 w 7467600"/>
              <a:gd name="connsiteY316" fmla="*/ 6440241 h 6858000"/>
              <a:gd name="connsiteX317" fmla="*/ 4477543 w 7467600"/>
              <a:gd name="connsiteY317" fmla="*/ 6674836 h 6858000"/>
              <a:gd name="connsiteX318" fmla="*/ 4329957 w 7467600"/>
              <a:gd name="connsiteY318" fmla="*/ 6858000 h 6858000"/>
              <a:gd name="connsiteX319" fmla="*/ 4218595 w 7467600"/>
              <a:gd name="connsiteY319" fmla="*/ 6858000 h 6858000"/>
              <a:gd name="connsiteX320" fmla="*/ 4368888 w 7467600"/>
              <a:gd name="connsiteY320" fmla="*/ 6668412 h 6858000"/>
              <a:gd name="connsiteX321" fmla="*/ 4563091 w 7467600"/>
              <a:gd name="connsiteY321" fmla="*/ 6442508 h 6858000"/>
              <a:gd name="connsiteX322" fmla="*/ 5387324 w 7467600"/>
              <a:gd name="connsiteY322" fmla="*/ 5705830 h 6858000"/>
              <a:gd name="connsiteX323" fmla="*/ 5073620 w 7467600"/>
              <a:gd name="connsiteY323" fmla="*/ 5955437 h 6858000"/>
              <a:gd name="connsiteX324" fmla="*/ 4689789 w 7467600"/>
              <a:gd name="connsiteY324" fmla="*/ 6268382 h 6858000"/>
              <a:gd name="connsiteX325" fmla="*/ 4418722 w 7467600"/>
              <a:gd name="connsiteY325" fmla="*/ 6570886 h 6858000"/>
              <a:gd name="connsiteX326" fmla="*/ 4214944 w 7467600"/>
              <a:gd name="connsiteY326" fmla="*/ 6858000 h 6858000"/>
              <a:gd name="connsiteX327" fmla="*/ 4177898 w 7467600"/>
              <a:gd name="connsiteY327" fmla="*/ 6858000 h 6858000"/>
              <a:gd name="connsiteX328" fmla="*/ 4391597 w 7467600"/>
              <a:gd name="connsiteY328" fmla="*/ 6556370 h 6858000"/>
              <a:gd name="connsiteX329" fmla="*/ 4668889 w 7467600"/>
              <a:gd name="connsiteY329" fmla="*/ 6246399 h 6858000"/>
              <a:gd name="connsiteX330" fmla="*/ 5055427 w 7467600"/>
              <a:gd name="connsiteY330" fmla="*/ 5931476 h 6858000"/>
              <a:gd name="connsiteX331" fmla="*/ 5371814 w 7467600"/>
              <a:gd name="connsiteY331" fmla="*/ 5678975 h 6858000"/>
              <a:gd name="connsiteX332" fmla="*/ 4987918 w 7467600"/>
              <a:gd name="connsiteY332" fmla="*/ 5838701 h 6858000"/>
              <a:gd name="connsiteX333" fmla="*/ 4317146 w 7467600"/>
              <a:gd name="connsiteY333" fmla="*/ 6587716 h 6858000"/>
              <a:gd name="connsiteX334" fmla="*/ 4171627 w 7467600"/>
              <a:gd name="connsiteY334" fmla="*/ 6858000 h 6858000"/>
              <a:gd name="connsiteX335" fmla="*/ 4081585 w 7467600"/>
              <a:gd name="connsiteY335" fmla="*/ 6858000 h 6858000"/>
              <a:gd name="connsiteX336" fmla="*/ 4238603 w 7467600"/>
              <a:gd name="connsiteY336" fmla="*/ 6559341 h 6858000"/>
              <a:gd name="connsiteX337" fmla="*/ 4778333 w 7467600"/>
              <a:gd name="connsiteY337" fmla="*/ 5873626 h 6858000"/>
              <a:gd name="connsiteX338" fmla="*/ 5414185 w 7467600"/>
              <a:gd name="connsiteY338" fmla="*/ 5573882 h 6858000"/>
              <a:gd name="connsiteX339" fmla="*/ 5959648 w 7467600"/>
              <a:gd name="connsiteY339" fmla="*/ 4760797 h 6858000"/>
              <a:gd name="connsiteX340" fmla="*/ 5355019 w 7467600"/>
              <a:gd name="connsiteY340" fmla="*/ 4734672 h 6858000"/>
              <a:gd name="connsiteX341" fmla="*/ 5083565 w 7467600"/>
              <a:gd name="connsiteY341" fmla="*/ 5179121 h 6858000"/>
              <a:gd name="connsiteX342" fmla="*/ 4713577 w 7467600"/>
              <a:gd name="connsiteY342" fmla="*/ 5616803 h 6858000"/>
              <a:gd name="connsiteX343" fmla="*/ 3989559 w 7467600"/>
              <a:gd name="connsiteY343" fmla="*/ 6145945 h 6858000"/>
              <a:gd name="connsiteX344" fmla="*/ 3939824 w 7467600"/>
              <a:gd name="connsiteY344" fmla="*/ 6066900 h 6858000"/>
              <a:gd name="connsiteX345" fmla="*/ 4584537 w 7467600"/>
              <a:gd name="connsiteY345" fmla="*/ 5324826 h 6858000"/>
              <a:gd name="connsiteX346" fmla="*/ 5037105 w 7467600"/>
              <a:gd name="connsiteY346" fmla="*/ 5088765 h 6858000"/>
              <a:gd name="connsiteX347" fmla="*/ 5039930 w 7467600"/>
              <a:gd name="connsiteY347" fmla="*/ 5089585 h 6858000"/>
              <a:gd name="connsiteX348" fmla="*/ 5263764 w 7467600"/>
              <a:gd name="connsiteY348" fmla="*/ 4735525 h 6858000"/>
              <a:gd name="connsiteX349" fmla="*/ 4086300 w 7467600"/>
              <a:gd name="connsiteY349" fmla="*/ 4884599 h 6858000"/>
              <a:gd name="connsiteX350" fmla="*/ 4085485 w 7467600"/>
              <a:gd name="connsiteY350" fmla="*/ 4899070 h 6858000"/>
              <a:gd name="connsiteX351" fmla="*/ 3871915 w 7467600"/>
              <a:gd name="connsiteY351" fmla="*/ 5253645 h 6858000"/>
              <a:gd name="connsiteX352" fmla="*/ 3799374 w 7467600"/>
              <a:gd name="connsiteY352" fmla="*/ 5466127 h 6858000"/>
              <a:gd name="connsiteX353" fmla="*/ 3498850 w 7467600"/>
              <a:gd name="connsiteY353" fmla="*/ 6661888 h 6858000"/>
              <a:gd name="connsiteX354" fmla="*/ 3399216 w 7467600"/>
              <a:gd name="connsiteY354" fmla="*/ 6858000 h 6858000"/>
              <a:gd name="connsiteX355" fmla="*/ 3303688 w 7467600"/>
              <a:gd name="connsiteY355" fmla="*/ 6858000 h 6858000"/>
              <a:gd name="connsiteX356" fmla="*/ 3391774 w 7467600"/>
              <a:gd name="connsiteY356" fmla="*/ 6697181 h 6858000"/>
              <a:gd name="connsiteX357" fmla="*/ 3735540 w 7467600"/>
              <a:gd name="connsiteY357" fmla="*/ 5546923 h 6858000"/>
              <a:gd name="connsiteX358" fmla="*/ 3729438 w 7467600"/>
              <a:gd name="connsiteY358" fmla="*/ 5569058 h 6858000"/>
              <a:gd name="connsiteX359" fmla="*/ 3707782 w 7467600"/>
              <a:gd name="connsiteY359" fmla="*/ 5644908 h 6858000"/>
              <a:gd name="connsiteX360" fmla="*/ 3583827 w 7467600"/>
              <a:gd name="connsiteY360" fmla="*/ 6039215 h 6858000"/>
              <a:gd name="connsiteX361" fmla="*/ 3547861 w 7467600"/>
              <a:gd name="connsiteY361" fmla="*/ 6129609 h 6858000"/>
              <a:gd name="connsiteX362" fmla="*/ 3490905 w 7467600"/>
              <a:gd name="connsiteY362" fmla="*/ 6277660 h 6858000"/>
              <a:gd name="connsiteX363" fmla="*/ 3455859 w 7467600"/>
              <a:gd name="connsiteY363" fmla="*/ 6391301 h 6858000"/>
              <a:gd name="connsiteX364" fmla="*/ 3429112 w 7467600"/>
              <a:gd name="connsiteY364" fmla="*/ 6479469 h 6858000"/>
              <a:gd name="connsiteX365" fmla="*/ 3304862 w 7467600"/>
              <a:gd name="connsiteY365" fmla="*/ 6796476 h 6858000"/>
              <a:gd name="connsiteX366" fmla="*/ 3276071 w 7467600"/>
              <a:gd name="connsiteY366" fmla="*/ 6858000 h 6858000"/>
              <a:gd name="connsiteX367" fmla="*/ 3240805 w 7467600"/>
              <a:gd name="connsiteY367" fmla="*/ 6858000 h 6858000"/>
              <a:gd name="connsiteX368" fmla="*/ 3275917 w 7467600"/>
              <a:gd name="connsiteY368" fmla="*/ 6783192 h 6858000"/>
              <a:gd name="connsiteX369" fmla="*/ 3399358 w 7467600"/>
              <a:gd name="connsiteY369" fmla="*/ 6469011 h 6858000"/>
              <a:gd name="connsiteX370" fmla="*/ 3425650 w 7467600"/>
              <a:gd name="connsiteY370" fmla="*/ 6381333 h 6858000"/>
              <a:gd name="connsiteX371" fmla="*/ 3460661 w 7467600"/>
              <a:gd name="connsiteY371" fmla="*/ 6266763 h 6858000"/>
              <a:gd name="connsiteX372" fmla="*/ 3518021 w 7467600"/>
              <a:gd name="connsiteY372" fmla="*/ 6117298 h 6858000"/>
              <a:gd name="connsiteX373" fmla="*/ 3554035 w 7467600"/>
              <a:gd name="connsiteY373" fmla="*/ 6027832 h 6858000"/>
              <a:gd name="connsiteX374" fmla="*/ 3677174 w 7467600"/>
              <a:gd name="connsiteY374" fmla="*/ 5636351 h 6858000"/>
              <a:gd name="connsiteX375" fmla="*/ 3698819 w 7467600"/>
              <a:gd name="connsiteY375" fmla="*/ 5560503 h 6858000"/>
              <a:gd name="connsiteX376" fmla="*/ 3702094 w 7467600"/>
              <a:gd name="connsiteY376" fmla="*/ 5549194 h 6858000"/>
              <a:gd name="connsiteX377" fmla="*/ 3398355 w 7467600"/>
              <a:gd name="connsiteY377" fmla="*/ 6094603 h 6858000"/>
              <a:gd name="connsiteX378" fmla="*/ 3193941 w 7467600"/>
              <a:gd name="connsiteY378" fmla="*/ 6798775 h 6858000"/>
              <a:gd name="connsiteX379" fmla="*/ 3184140 w 7467600"/>
              <a:gd name="connsiteY379" fmla="*/ 6858000 h 6858000"/>
              <a:gd name="connsiteX380" fmla="*/ 3099978 w 7467600"/>
              <a:gd name="connsiteY380" fmla="*/ 6858000 h 6858000"/>
              <a:gd name="connsiteX381" fmla="*/ 3101556 w 7467600"/>
              <a:gd name="connsiteY381" fmla="*/ 6843337 h 6858000"/>
              <a:gd name="connsiteX382" fmla="*/ 3370162 w 7467600"/>
              <a:gd name="connsiteY382" fmla="*/ 5785550 h 6858000"/>
              <a:gd name="connsiteX383" fmla="*/ 3746477 w 7467600"/>
              <a:gd name="connsiteY383" fmla="*/ 5377889 h 6858000"/>
              <a:gd name="connsiteX384" fmla="*/ 3863399 w 7467600"/>
              <a:gd name="connsiteY384" fmla="*/ 5087257 h 6858000"/>
              <a:gd name="connsiteX385" fmla="*/ 3968712 w 7467600"/>
              <a:gd name="connsiteY385" fmla="*/ 4913989 h 6858000"/>
              <a:gd name="connsiteX386" fmla="*/ 2792390 w 7467600"/>
              <a:gd name="connsiteY386" fmla="*/ 5382974 h 6858000"/>
              <a:gd name="connsiteX387" fmla="*/ 2714982 w 7467600"/>
              <a:gd name="connsiteY387" fmla="*/ 5427051 h 6858000"/>
              <a:gd name="connsiteX388" fmla="*/ 2813361 w 7467600"/>
              <a:gd name="connsiteY388" fmla="*/ 6023912 h 6858000"/>
              <a:gd name="connsiteX389" fmla="*/ 2688430 w 7467600"/>
              <a:gd name="connsiteY389" fmla="*/ 6801564 h 6858000"/>
              <a:gd name="connsiteX390" fmla="*/ 2629626 w 7467600"/>
              <a:gd name="connsiteY390" fmla="*/ 6763394 h 6858000"/>
              <a:gd name="connsiteX391" fmla="*/ 2565328 w 7467600"/>
              <a:gd name="connsiteY391" fmla="*/ 5516399 h 6858000"/>
              <a:gd name="connsiteX392" fmla="*/ 1922999 w 7467600"/>
              <a:gd name="connsiteY392" fmla="*/ 5980343 h 6858000"/>
              <a:gd name="connsiteX393" fmla="*/ 1950261 w 7467600"/>
              <a:gd name="connsiteY393" fmla="*/ 6405858 h 6858000"/>
              <a:gd name="connsiteX394" fmla="*/ 2365554 w 7467600"/>
              <a:gd name="connsiteY394" fmla="*/ 6759107 h 6858000"/>
              <a:gd name="connsiteX395" fmla="*/ 2424142 w 7467600"/>
              <a:gd name="connsiteY395" fmla="*/ 6858000 h 6858000"/>
              <a:gd name="connsiteX396" fmla="*/ 2395994 w 7467600"/>
              <a:gd name="connsiteY396" fmla="*/ 6858000 h 6858000"/>
              <a:gd name="connsiteX397" fmla="*/ 2392863 w 7467600"/>
              <a:gd name="connsiteY397" fmla="*/ 6852964 h 6858000"/>
              <a:gd name="connsiteX398" fmla="*/ 2017589 w 7467600"/>
              <a:gd name="connsiteY398" fmla="*/ 6493982 h 6858000"/>
              <a:gd name="connsiteX399" fmla="*/ 2147336 w 7467600"/>
              <a:gd name="connsiteY399" fmla="*/ 6594052 h 6858000"/>
              <a:gd name="connsiteX400" fmla="*/ 2207047 w 7467600"/>
              <a:gd name="connsiteY400" fmla="*/ 6654540 h 6858000"/>
              <a:gd name="connsiteX401" fmla="*/ 2299106 w 7467600"/>
              <a:gd name="connsiteY401" fmla="*/ 6778931 h 6858000"/>
              <a:gd name="connsiteX402" fmla="*/ 2314430 w 7467600"/>
              <a:gd name="connsiteY402" fmla="*/ 6801144 h 6858000"/>
              <a:gd name="connsiteX403" fmla="*/ 2352406 w 7467600"/>
              <a:gd name="connsiteY403" fmla="*/ 6858000 h 6858000"/>
              <a:gd name="connsiteX404" fmla="*/ 2314492 w 7467600"/>
              <a:gd name="connsiteY404" fmla="*/ 6858000 h 6858000"/>
              <a:gd name="connsiteX405" fmla="*/ 2288095 w 7467600"/>
              <a:gd name="connsiteY405" fmla="*/ 6818030 h 6858000"/>
              <a:gd name="connsiteX406" fmla="*/ 2272768 w 7467600"/>
              <a:gd name="connsiteY406" fmla="*/ 6795822 h 6858000"/>
              <a:gd name="connsiteX407" fmla="*/ 2182715 w 7467600"/>
              <a:gd name="connsiteY407" fmla="*/ 6675071 h 6858000"/>
              <a:gd name="connsiteX408" fmla="*/ 2032061 w 7467600"/>
              <a:gd name="connsiteY408" fmla="*/ 6541380 h 6858000"/>
              <a:gd name="connsiteX409" fmla="*/ 2257220 w 7467600"/>
              <a:gd name="connsiteY409" fmla="*/ 6826257 h 6858000"/>
              <a:gd name="connsiteX410" fmla="*/ 2281324 w 7467600"/>
              <a:gd name="connsiteY410" fmla="*/ 6858000 h 6858000"/>
              <a:gd name="connsiteX411" fmla="*/ 2242860 w 7467600"/>
              <a:gd name="connsiteY411" fmla="*/ 6858000 h 6858000"/>
              <a:gd name="connsiteX412" fmla="*/ 2232818 w 7467600"/>
              <a:gd name="connsiteY412" fmla="*/ 6844926 h 6858000"/>
              <a:gd name="connsiteX413" fmla="*/ 1990172 w 7467600"/>
              <a:gd name="connsiteY413" fmla="*/ 6542121 h 6858000"/>
              <a:gd name="connsiteX414" fmla="*/ 2124090 w 7467600"/>
              <a:gd name="connsiteY414" fmla="*/ 6761017 h 6858000"/>
              <a:gd name="connsiteX415" fmla="*/ 2200380 w 7467600"/>
              <a:gd name="connsiteY415" fmla="*/ 6858000 h 6858000"/>
              <a:gd name="connsiteX416" fmla="*/ 2147507 w 7467600"/>
              <a:gd name="connsiteY416" fmla="*/ 6858000 h 6858000"/>
              <a:gd name="connsiteX417" fmla="*/ 2070668 w 7467600"/>
              <a:gd name="connsiteY417" fmla="*/ 6761520 h 6858000"/>
              <a:gd name="connsiteX418" fmla="*/ 1975142 w 7467600"/>
              <a:gd name="connsiteY418" fmla="*/ 6585570 h 6858000"/>
              <a:gd name="connsiteX419" fmla="*/ 2050035 w 7467600"/>
              <a:gd name="connsiteY419" fmla="*/ 6813345 h 6858000"/>
              <a:gd name="connsiteX420" fmla="*/ 2063025 w 7467600"/>
              <a:gd name="connsiteY420" fmla="*/ 6858000 h 6858000"/>
              <a:gd name="connsiteX421" fmla="*/ 2021675 w 7467600"/>
              <a:gd name="connsiteY421" fmla="*/ 6858000 h 6858000"/>
              <a:gd name="connsiteX422" fmla="*/ 2019308 w 7467600"/>
              <a:gd name="connsiteY422" fmla="*/ 6847118 h 6858000"/>
              <a:gd name="connsiteX423" fmla="*/ 1938835 w 7467600"/>
              <a:gd name="connsiteY423" fmla="*/ 6551160 h 6858000"/>
              <a:gd name="connsiteX424" fmla="*/ 1953230 w 7467600"/>
              <a:gd name="connsiteY424" fmla="*/ 6759699 h 6858000"/>
              <a:gd name="connsiteX425" fmla="*/ 1956763 w 7467600"/>
              <a:gd name="connsiteY425" fmla="*/ 6778191 h 6858000"/>
              <a:gd name="connsiteX426" fmla="*/ 1967925 w 7467600"/>
              <a:gd name="connsiteY426" fmla="*/ 6858000 h 6858000"/>
              <a:gd name="connsiteX427" fmla="*/ 1936622 w 7467600"/>
              <a:gd name="connsiteY427" fmla="*/ 6858000 h 6858000"/>
              <a:gd name="connsiteX428" fmla="*/ 1926261 w 7467600"/>
              <a:gd name="connsiteY428" fmla="*/ 6784064 h 6858000"/>
              <a:gd name="connsiteX429" fmla="*/ 1922724 w 7467600"/>
              <a:gd name="connsiteY429" fmla="*/ 6765577 h 6858000"/>
              <a:gd name="connsiteX430" fmla="*/ 1904650 w 7467600"/>
              <a:gd name="connsiteY430" fmla="*/ 6639616 h 6858000"/>
              <a:gd name="connsiteX431" fmla="*/ 1885273 w 7467600"/>
              <a:gd name="connsiteY431" fmla="*/ 6858000 h 6858000"/>
              <a:gd name="connsiteX432" fmla="*/ 1854363 w 7467600"/>
              <a:gd name="connsiteY432" fmla="*/ 6858000 h 6858000"/>
              <a:gd name="connsiteX433" fmla="*/ 1880391 w 7467600"/>
              <a:gd name="connsiteY433" fmla="*/ 6603796 h 6858000"/>
              <a:gd name="connsiteX434" fmla="*/ 1818273 w 7467600"/>
              <a:gd name="connsiteY434" fmla="*/ 6715729 h 6858000"/>
              <a:gd name="connsiteX435" fmla="*/ 1794691 w 7467600"/>
              <a:gd name="connsiteY435" fmla="*/ 6843239 h 6858000"/>
              <a:gd name="connsiteX436" fmla="*/ 1794914 w 7467600"/>
              <a:gd name="connsiteY436" fmla="*/ 6858000 h 6858000"/>
              <a:gd name="connsiteX437" fmla="*/ 1746128 w 7467600"/>
              <a:gd name="connsiteY437" fmla="*/ 6858000 h 6858000"/>
              <a:gd name="connsiteX438" fmla="*/ 1753934 w 7467600"/>
              <a:gd name="connsiteY438" fmla="*/ 6724796 h 6858000"/>
              <a:gd name="connsiteX439" fmla="*/ 1792053 w 7467600"/>
              <a:gd name="connsiteY439" fmla="*/ 6572396 h 6858000"/>
              <a:gd name="connsiteX440" fmla="*/ 1862248 w 7467600"/>
              <a:gd name="connsiteY440" fmla="*/ 6266397 h 6858000"/>
              <a:gd name="connsiteX441" fmla="*/ 1862250 w 7467600"/>
              <a:gd name="connsiteY441" fmla="*/ 6033531 h 6858000"/>
              <a:gd name="connsiteX442" fmla="*/ 1211999 w 7467600"/>
              <a:gd name="connsiteY442" fmla="*/ 6683610 h 6858000"/>
              <a:gd name="connsiteX443" fmla="*/ 1213266 w 7467600"/>
              <a:gd name="connsiteY443" fmla="*/ 6691947 h 6858000"/>
              <a:gd name="connsiteX444" fmla="*/ 1203370 w 7467600"/>
              <a:gd name="connsiteY444" fmla="*/ 6850676 h 6858000"/>
              <a:gd name="connsiteX445" fmla="*/ 1203671 w 7467600"/>
              <a:gd name="connsiteY445" fmla="*/ 6858000 h 6858000"/>
              <a:gd name="connsiteX446" fmla="*/ 1143180 w 7467600"/>
              <a:gd name="connsiteY446" fmla="*/ 6858000 h 6858000"/>
              <a:gd name="connsiteX447" fmla="*/ 1142176 w 7467600"/>
              <a:gd name="connsiteY447" fmla="*/ 6766045 h 6858000"/>
              <a:gd name="connsiteX448" fmla="*/ 1067484 w 7467600"/>
              <a:gd name="connsiteY448" fmla="*/ 6858000 h 6858000"/>
              <a:gd name="connsiteX449" fmla="*/ 953928 w 7467600"/>
              <a:gd name="connsiteY449" fmla="*/ 6858000 h 6858000"/>
              <a:gd name="connsiteX450" fmla="*/ 959715 w 7467600"/>
              <a:gd name="connsiteY450" fmla="*/ 6850185 h 6858000"/>
              <a:gd name="connsiteX451" fmla="*/ 1483788 w 7467600"/>
              <a:gd name="connsiteY451" fmla="*/ 6259174 h 6858000"/>
              <a:gd name="connsiteX452" fmla="*/ 1100671 w 7467600"/>
              <a:gd name="connsiteY452" fmla="*/ 6252137 h 6858000"/>
              <a:gd name="connsiteX453" fmla="*/ 1090144 w 7467600"/>
              <a:gd name="connsiteY453" fmla="*/ 6256748 h 6858000"/>
              <a:gd name="connsiteX454" fmla="*/ 1095872 w 7467600"/>
              <a:gd name="connsiteY454" fmla="*/ 6271892 h 6858000"/>
              <a:gd name="connsiteX455" fmla="*/ 262785 w 7467600"/>
              <a:gd name="connsiteY455" fmla="*/ 6845450 h 6858000"/>
              <a:gd name="connsiteX456" fmla="*/ 209968 w 7467600"/>
              <a:gd name="connsiteY456" fmla="*/ 6770713 h 6858000"/>
              <a:gd name="connsiteX457" fmla="*/ 873460 w 7467600"/>
              <a:gd name="connsiteY457" fmla="*/ 6253768 h 6858000"/>
              <a:gd name="connsiteX458" fmla="*/ 192686 w 7467600"/>
              <a:gd name="connsiteY458" fmla="*/ 5849257 h 6858000"/>
              <a:gd name="connsiteX459" fmla="*/ 4696 w 7467600"/>
              <a:gd name="connsiteY459" fmla="*/ 5697668 h 6858000"/>
              <a:gd name="connsiteX460" fmla="*/ 0 w 7467600"/>
              <a:gd name="connsiteY460" fmla="*/ 5689984 h 6858000"/>
              <a:gd name="connsiteX461" fmla="*/ 0 w 7467600"/>
              <a:gd name="connsiteY461" fmla="*/ 5513472 h 6858000"/>
              <a:gd name="connsiteX462" fmla="*/ 174101 w 7467600"/>
              <a:gd name="connsiteY462" fmla="*/ 5620277 h 6858000"/>
              <a:gd name="connsiteX463" fmla="*/ 891800 w 7467600"/>
              <a:gd name="connsiteY463" fmla="*/ 6036935 h 6858000"/>
              <a:gd name="connsiteX464" fmla="*/ 1072219 w 7467600"/>
              <a:gd name="connsiteY464" fmla="*/ 6169443 h 6858000"/>
              <a:gd name="connsiteX465" fmla="*/ 1074117 w 7467600"/>
              <a:gd name="connsiteY465" fmla="*/ 6170301 h 6858000"/>
              <a:gd name="connsiteX466" fmla="*/ 1083114 w 7467600"/>
              <a:gd name="connsiteY466" fmla="*/ 6174131 h 6858000"/>
              <a:gd name="connsiteX467" fmla="*/ 1543010 w 7467600"/>
              <a:gd name="connsiteY467" fmla="*/ 6191140 h 6858000"/>
              <a:gd name="connsiteX468" fmla="*/ 1551080 w 7467600"/>
              <a:gd name="connsiteY468" fmla="*/ 6195006 h 6858000"/>
              <a:gd name="connsiteX469" fmla="*/ 2345443 w 7467600"/>
              <a:gd name="connsiteY469" fmla="*/ 5549882 h 6858000"/>
              <a:gd name="connsiteX470" fmla="*/ 1721499 w 7467600"/>
              <a:gd name="connsiteY470" fmla="*/ 5599969 h 6858000"/>
              <a:gd name="connsiteX471" fmla="*/ 767716 w 7467600"/>
              <a:gd name="connsiteY471" fmla="*/ 5472768 h 6858000"/>
              <a:gd name="connsiteX472" fmla="*/ 722147 w 7467600"/>
              <a:gd name="connsiteY472" fmla="*/ 5393091 h 6858000"/>
              <a:gd name="connsiteX473" fmla="*/ 1485552 w 7467600"/>
              <a:gd name="connsiteY473" fmla="*/ 5313202 h 6858000"/>
              <a:gd name="connsiteX474" fmla="*/ 2143004 w 7467600"/>
              <a:gd name="connsiteY474" fmla="*/ 5402420 h 6858000"/>
              <a:gd name="connsiteX475" fmla="*/ 1933391 w 7467600"/>
              <a:gd name="connsiteY475" fmla="*/ 5156971 h 6858000"/>
              <a:gd name="connsiteX476" fmla="*/ 1827118 w 7467600"/>
              <a:gd name="connsiteY476" fmla="*/ 4968410 h 6858000"/>
              <a:gd name="connsiteX477" fmla="*/ 1837349 w 7467600"/>
              <a:gd name="connsiteY477" fmla="*/ 4956357 h 6858000"/>
              <a:gd name="connsiteX478" fmla="*/ 2162835 w 7467600"/>
              <a:gd name="connsiteY478" fmla="*/ 5187853 h 6858000"/>
              <a:gd name="connsiteX479" fmla="*/ 2257167 w 7467600"/>
              <a:gd name="connsiteY479" fmla="*/ 5462123 h 6858000"/>
              <a:gd name="connsiteX480" fmla="*/ 2261598 w 7467600"/>
              <a:gd name="connsiteY480" fmla="*/ 5467998 h 6858000"/>
              <a:gd name="connsiteX481" fmla="*/ 2437177 w 7467600"/>
              <a:gd name="connsiteY481" fmla="*/ 5479608 h 6858000"/>
              <a:gd name="connsiteX482" fmla="*/ 2445247 w 7467600"/>
              <a:gd name="connsiteY482" fmla="*/ 5483476 h 6858000"/>
              <a:gd name="connsiteX483" fmla="*/ 2743626 w 7467600"/>
              <a:gd name="connsiteY483" fmla="*/ 5304819 h 6858000"/>
              <a:gd name="connsiteX484" fmla="*/ 3048102 w 7467600"/>
              <a:gd name="connsiteY484" fmla="*/ 5150595 h 6858000"/>
              <a:gd name="connsiteX485" fmla="*/ 1799414 w 7467600"/>
              <a:gd name="connsiteY485" fmla="*/ 4694732 h 6858000"/>
              <a:gd name="connsiteX486" fmla="*/ 1771735 w 7467600"/>
              <a:gd name="connsiteY486" fmla="*/ 4619929 h 6858000"/>
              <a:gd name="connsiteX487" fmla="*/ 3104273 w 7467600"/>
              <a:gd name="connsiteY487" fmla="*/ 5076159 h 6858000"/>
              <a:gd name="connsiteX488" fmla="*/ 3113245 w 7467600"/>
              <a:gd name="connsiteY488" fmla="*/ 5090705 h 6858000"/>
              <a:gd name="connsiteX489" fmla="*/ 3126294 w 7467600"/>
              <a:gd name="connsiteY489" fmla="*/ 5114400 h 6858000"/>
              <a:gd name="connsiteX490" fmla="*/ 3937433 w 7467600"/>
              <a:gd name="connsiteY490" fmla="*/ 4830473 h 6858000"/>
              <a:gd name="connsiteX491" fmla="*/ 3590475 w 7467600"/>
              <a:gd name="connsiteY491" fmla="*/ 4597974 h 6858000"/>
              <a:gd name="connsiteX492" fmla="*/ 3100264 w 7467600"/>
              <a:gd name="connsiteY492" fmla="*/ 4579845 h 6858000"/>
              <a:gd name="connsiteX493" fmla="*/ 2183576 w 7467600"/>
              <a:gd name="connsiteY493" fmla="*/ 4227150 h 6858000"/>
              <a:gd name="connsiteX494" fmla="*/ 2151029 w 7467600"/>
              <a:gd name="connsiteY494" fmla="*/ 4146947 h 6858000"/>
              <a:gd name="connsiteX495" fmla="*/ 3563434 w 7467600"/>
              <a:gd name="connsiteY495" fmla="*/ 4469115 h 6858000"/>
              <a:gd name="connsiteX496" fmla="*/ 3177952 w 7467600"/>
              <a:gd name="connsiteY496" fmla="*/ 3657386 h 6858000"/>
              <a:gd name="connsiteX497" fmla="*/ 3189263 w 7467600"/>
              <a:gd name="connsiteY497" fmla="*/ 3625726 h 6858000"/>
              <a:gd name="connsiteX498" fmla="*/ 3560912 w 7467600"/>
              <a:gd name="connsiteY498" fmla="*/ 4079863 h 6858000"/>
              <a:gd name="connsiteX499" fmla="*/ 3626636 w 7467600"/>
              <a:gd name="connsiteY499" fmla="*/ 4512230 h 6858000"/>
              <a:gd name="connsiteX500" fmla="*/ 3653088 w 7467600"/>
              <a:gd name="connsiteY500" fmla="*/ 4521417 h 6858000"/>
              <a:gd name="connsiteX501" fmla="*/ 3988128 w 7467600"/>
              <a:gd name="connsiteY501" fmla="*/ 4817267 h 6858000"/>
              <a:gd name="connsiteX502" fmla="*/ 4830582 w 7467600"/>
              <a:gd name="connsiteY502" fmla="*/ 4676000 h 6858000"/>
              <a:gd name="connsiteX503" fmla="*/ 4830100 w 7467600"/>
              <a:gd name="connsiteY503" fmla="*/ 4675554 h 6858000"/>
              <a:gd name="connsiteX504" fmla="*/ 4036318 w 7467600"/>
              <a:gd name="connsiteY504" fmla="*/ 4147013 h 6858000"/>
              <a:gd name="connsiteX505" fmla="*/ 3432098 w 7467600"/>
              <a:gd name="connsiteY505" fmla="*/ 3537312 h 6858000"/>
              <a:gd name="connsiteX506" fmla="*/ 3446761 w 7467600"/>
              <a:gd name="connsiteY506" fmla="*/ 3461278 h 6858000"/>
              <a:gd name="connsiteX507" fmla="*/ 4419733 w 7467600"/>
              <a:gd name="connsiteY507" fmla="*/ 3963555 h 6858000"/>
              <a:gd name="connsiteX508" fmla="*/ 4781371 w 7467600"/>
              <a:gd name="connsiteY508" fmla="*/ 4458604 h 6858000"/>
              <a:gd name="connsiteX509" fmla="*/ 4780440 w 7467600"/>
              <a:gd name="connsiteY509" fmla="*/ 4470290 h 6858000"/>
              <a:gd name="connsiteX510" fmla="*/ 4898954 w 7467600"/>
              <a:gd name="connsiteY510" fmla="*/ 4662092 h 6858000"/>
              <a:gd name="connsiteX511" fmla="*/ 4900699 w 7467600"/>
              <a:gd name="connsiteY511" fmla="*/ 4670867 h 6858000"/>
              <a:gd name="connsiteX512" fmla="*/ 5714511 w 7467600"/>
              <a:gd name="connsiteY512" fmla="*/ 4663483 h 6858000"/>
              <a:gd name="connsiteX513" fmla="*/ 5464793 w 7467600"/>
              <a:gd name="connsiteY513" fmla="*/ 4393556 h 6858000"/>
              <a:gd name="connsiteX514" fmla="*/ 5461897 w 7467600"/>
              <a:gd name="connsiteY514" fmla="*/ 4390879 h 6858000"/>
              <a:gd name="connsiteX515" fmla="*/ 4294126 w 7467600"/>
              <a:gd name="connsiteY515" fmla="*/ 3303048 h 6858000"/>
              <a:gd name="connsiteX516" fmla="*/ 4305321 w 7467600"/>
              <a:gd name="connsiteY516" fmla="*/ 3256953 h 6858000"/>
              <a:gd name="connsiteX517" fmla="*/ 4949299 w 7467600"/>
              <a:gd name="connsiteY517" fmla="*/ 3766336 h 6858000"/>
              <a:gd name="connsiteX518" fmla="*/ 5291452 w 7467600"/>
              <a:gd name="connsiteY518" fmla="*/ 4076801 h 6858000"/>
              <a:gd name="connsiteX519" fmla="*/ 5434998 w 7467600"/>
              <a:gd name="connsiteY519" fmla="*/ 4254100 h 6858000"/>
              <a:gd name="connsiteX520" fmla="*/ 5351015 w 7467600"/>
              <a:gd name="connsiteY520" fmla="*/ 3760989 h 6858000"/>
              <a:gd name="connsiteX521" fmla="*/ 5413780 w 7467600"/>
              <a:gd name="connsiteY521" fmla="*/ 2966265 h 6858000"/>
              <a:gd name="connsiteX522" fmla="*/ 5425627 w 7467600"/>
              <a:gd name="connsiteY522" fmla="*/ 2954192 h 6858000"/>
              <a:gd name="connsiteX523" fmla="*/ 6604735 w 7467600"/>
              <a:gd name="connsiteY523" fmla="*/ 2041381 h 6858000"/>
              <a:gd name="connsiteX524" fmla="*/ 7204487 w 7467600"/>
              <a:gd name="connsiteY524" fmla="*/ 2742112 h 6858000"/>
              <a:gd name="connsiteX525" fmla="*/ 7131592 w 7467600"/>
              <a:gd name="connsiteY525" fmla="*/ 2672096 h 6858000"/>
              <a:gd name="connsiteX526" fmla="*/ 6996344 w 7467600"/>
              <a:gd name="connsiteY526" fmla="*/ 2518310 h 6858000"/>
              <a:gd name="connsiteX527" fmla="*/ 6735495 w 7467600"/>
              <a:gd name="connsiteY527" fmla="*/ 2196890 h 6858000"/>
              <a:gd name="connsiteX528" fmla="*/ 6721901 w 7467600"/>
              <a:gd name="connsiteY528" fmla="*/ 2179274 h 6858000"/>
              <a:gd name="connsiteX529" fmla="*/ 6604735 w 7467600"/>
              <a:gd name="connsiteY529" fmla="*/ 2041381 h 6858000"/>
              <a:gd name="connsiteX530" fmla="*/ 6591670 w 7467600"/>
              <a:gd name="connsiteY530" fmla="*/ 1988277 h 6858000"/>
              <a:gd name="connsiteX531" fmla="*/ 6747349 w 7467600"/>
              <a:gd name="connsiteY531" fmla="*/ 2160069 h 6858000"/>
              <a:gd name="connsiteX532" fmla="*/ 6760943 w 7467600"/>
              <a:gd name="connsiteY532" fmla="*/ 2177686 h 6858000"/>
              <a:gd name="connsiteX533" fmla="*/ 7021065 w 7467600"/>
              <a:gd name="connsiteY533" fmla="*/ 2498102 h 6858000"/>
              <a:gd name="connsiteX534" fmla="*/ 7155223 w 7467600"/>
              <a:gd name="connsiteY534" fmla="*/ 2650386 h 6858000"/>
              <a:gd name="connsiteX535" fmla="*/ 7203167 w 7467600"/>
              <a:gd name="connsiteY535" fmla="*/ 2697288 h 6858000"/>
              <a:gd name="connsiteX536" fmla="*/ 6937703 w 7467600"/>
              <a:gd name="connsiteY536" fmla="*/ 2321981 h 6858000"/>
              <a:gd name="connsiteX537" fmla="*/ 6591670 w 7467600"/>
              <a:gd name="connsiteY537" fmla="*/ 1988277 h 6858000"/>
              <a:gd name="connsiteX538" fmla="*/ 5798671 w 7467600"/>
              <a:gd name="connsiteY538" fmla="*/ 1981601 h 6858000"/>
              <a:gd name="connsiteX539" fmla="*/ 5754709 w 7467600"/>
              <a:gd name="connsiteY539" fmla="*/ 2071454 h 6858000"/>
              <a:gd name="connsiteX540" fmla="*/ 5763044 w 7467600"/>
              <a:gd name="connsiteY540" fmla="*/ 2842206 h 6858000"/>
              <a:gd name="connsiteX541" fmla="*/ 5764974 w 7467600"/>
              <a:gd name="connsiteY541" fmla="*/ 2799609 h 6858000"/>
              <a:gd name="connsiteX542" fmla="*/ 5767665 w 7467600"/>
              <a:gd name="connsiteY542" fmla="*/ 2666409 h 6858000"/>
              <a:gd name="connsiteX543" fmla="*/ 5763055 w 7467600"/>
              <a:gd name="connsiteY543" fmla="*/ 2579705 h 6858000"/>
              <a:gd name="connsiteX544" fmla="*/ 5758079 w 7467600"/>
              <a:gd name="connsiteY544" fmla="*/ 2492508 h 6858000"/>
              <a:gd name="connsiteX545" fmla="*/ 5779325 w 7467600"/>
              <a:gd name="connsiteY545" fmla="*/ 2197069 h 6858000"/>
              <a:gd name="connsiteX546" fmla="*/ 5798671 w 7467600"/>
              <a:gd name="connsiteY546" fmla="*/ 1981601 h 6858000"/>
              <a:gd name="connsiteX547" fmla="*/ 5829202 w 7467600"/>
              <a:gd name="connsiteY547" fmla="*/ 1971679 h 6858000"/>
              <a:gd name="connsiteX548" fmla="*/ 5809558 w 7467600"/>
              <a:gd name="connsiteY548" fmla="*/ 2198043 h 6858000"/>
              <a:gd name="connsiteX549" fmla="*/ 5788653 w 7467600"/>
              <a:gd name="connsiteY549" fmla="*/ 2489430 h 6858000"/>
              <a:gd name="connsiteX550" fmla="*/ 5793439 w 7467600"/>
              <a:gd name="connsiteY550" fmla="*/ 2575235 h 6858000"/>
              <a:gd name="connsiteX551" fmla="*/ 5796837 w 7467600"/>
              <a:gd name="connsiteY551" fmla="*/ 2637633 h 6858000"/>
              <a:gd name="connsiteX552" fmla="*/ 5818614 w 7467600"/>
              <a:gd name="connsiteY552" fmla="*/ 2473055 h 6858000"/>
              <a:gd name="connsiteX553" fmla="*/ 5829202 w 7467600"/>
              <a:gd name="connsiteY553" fmla="*/ 1971679 h 6858000"/>
              <a:gd name="connsiteX554" fmla="*/ 5911389 w 7467600"/>
              <a:gd name="connsiteY554" fmla="*/ 1898371 h 6858000"/>
              <a:gd name="connsiteX555" fmla="*/ 6237627 w 7467600"/>
              <a:gd name="connsiteY555" fmla="*/ 2231921 h 6858000"/>
              <a:gd name="connsiteX556" fmla="*/ 5911389 w 7467600"/>
              <a:gd name="connsiteY556" fmla="*/ 1898371 h 6858000"/>
              <a:gd name="connsiteX557" fmla="*/ 6944437 w 7467600"/>
              <a:gd name="connsiteY557" fmla="*/ 1575402 h 6858000"/>
              <a:gd name="connsiteX558" fmla="*/ 6304730 w 7467600"/>
              <a:gd name="connsiteY558" fmla="*/ 1766654 h 6858000"/>
              <a:gd name="connsiteX559" fmla="*/ 6944437 w 7467600"/>
              <a:gd name="connsiteY559" fmla="*/ 1575402 h 6858000"/>
              <a:gd name="connsiteX560" fmla="*/ 7019523 w 7467600"/>
              <a:gd name="connsiteY560" fmla="*/ 1519450 h 6858000"/>
              <a:gd name="connsiteX561" fmla="*/ 6298091 w 7467600"/>
              <a:gd name="connsiteY561" fmla="*/ 1737122 h 6858000"/>
              <a:gd name="connsiteX562" fmla="*/ 7019523 w 7467600"/>
              <a:gd name="connsiteY562" fmla="*/ 1519450 h 6858000"/>
              <a:gd name="connsiteX563" fmla="*/ 2399523 w 7467600"/>
              <a:gd name="connsiteY563" fmla="*/ 1428234 h 6858000"/>
              <a:gd name="connsiteX564" fmla="*/ 2224982 w 7467600"/>
              <a:gd name="connsiteY564" fmla="*/ 1826201 h 6858000"/>
              <a:gd name="connsiteX565" fmla="*/ 2096099 w 7467600"/>
              <a:gd name="connsiteY565" fmla="*/ 2345900 h 6858000"/>
              <a:gd name="connsiteX566" fmla="*/ 2283317 w 7467600"/>
              <a:gd name="connsiteY566" fmla="*/ 1796925 h 6858000"/>
              <a:gd name="connsiteX567" fmla="*/ 2399523 w 7467600"/>
              <a:gd name="connsiteY567" fmla="*/ 1428234 h 6858000"/>
              <a:gd name="connsiteX568" fmla="*/ 2448558 w 7467600"/>
              <a:gd name="connsiteY568" fmla="*/ 1373435 h 6858000"/>
              <a:gd name="connsiteX569" fmla="*/ 2312521 w 7467600"/>
              <a:gd name="connsiteY569" fmla="*/ 1806140 h 6858000"/>
              <a:gd name="connsiteX570" fmla="*/ 2127533 w 7467600"/>
              <a:gd name="connsiteY570" fmla="*/ 2348380 h 6858000"/>
              <a:gd name="connsiteX571" fmla="*/ 2358080 w 7467600"/>
              <a:gd name="connsiteY571" fmla="*/ 1866134 h 6858000"/>
              <a:gd name="connsiteX572" fmla="*/ 2407436 w 7467600"/>
              <a:gd name="connsiteY572" fmla="*/ 1651070 h 6858000"/>
              <a:gd name="connsiteX573" fmla="*/ 2448558 w 7467600"/>
              <a:gd name="connsiteY573" fmla="*/ 1373435 h 6858000"/>
              <a:gd name="connsiteX574" fmla="*/ 278707 w 7467600"/>
              <a:gd name="connsiteY574" fmla="*/ 1352270 h 6858000"/>
              <a:gd name="connsiteX575" fmla="*/ 321570 w 7467600"/>
              <a:gd name="connsiteY575" fmla="*/ 1861610 h 6858000"/>
              <a:gd name="connsiteX576" fmla="*/ 294281 w 7467600"/>
              <a:gd name="connsiteY576" fmla="*/ 1440658 h 6858000"/>
              <a:gd name="connsiteX577" fmla="*/ 278707 w 7467600"/>
              <a:gd name="connsiteY577" fmla="*/ 1352270 h 6858000"/>
              <a:gd name="connsiteX578" fmla="*/ 1423821 w 7467600"/>
              <a:gd name="connsiteY578" fmla="*/ 1351958 h 6858000"/>
              <a:gd name="connsiteX579" fmla="*/ 1638521 w 7467600"/>
              <a:gd name="connsiteY579" fmla="*/ 1908470 h 6858000"/>
              <a:gd name="connsiteX580" fmla="*/ 1754199 w 7467600"/>
              <a:gd name="connsiteY580" fmla="*/ 2149284 h 6858000"/>
              <a:gd name="connsiteX581" fmla="*/ 1908359 w 7467600"/>
              <a:gd name="connsiteY581" fmla="*/ 2364988 h 6858000"/>
              <a:gd name="connsiteX582" fmla="*/ 1647661 w 7467600"/>
              <a:gd name="connsiteY582" fmla="*/ 1825945 h 6858000"/>
              <a:gd name="connsiteX583" fmla="*/ 1423821 w 7467600"/>
              <a:gd name="connsiteY583" fmla="*/ 1351958 h 6858000"/>
              <a:gd name="connsiteX584" fmla="*/ 1431890 w 7467600"/>
              <a:gd name="connsiteY584" fmla="*/ 1306475 h 6858000"/>
              <a:gd name="connsiteX585" fmla="*/ 1507597 w 7467600"/>
              <a:gd name="connsiteY585" fmla="*/ 1446132 h 6858000"/>
              <a:gd name="connsiteX586" fmla="*/ 1674586 w 7467600"/>
              <a:gd name="connsiteY586" fmla="*/ 1813832 h 6858000"/>
              <a:gd name="connsiteX587" fmla="*/ 1815950 w 7467600"/>
              <a:gd name="connsiteY587" fmla="*/ 2128564 h 6858000"/>
              <a:gd name="connsiteX588" fmla="*/ 1984242 w 7467600"/>
              <a:gd name="connsiteY588" fmla="*/ 2430829 h 6858000"/>
              <a:gd name="connsiteX589" fmla="*/ 2014023 w 7467600"/>
              <a:gd name="connsiteY589" fmla="*/ 2450995 h 6858000"/>
              <a:gd name="connsiteX590" fmla="*/ 1747337 w 7467600"/>
              <a:gd name="connsiteY590" fmla="*/ 1855264 h 6858000"/>
              <a:gd name="connsiteX591" fmla="*/ 1533749 w 7467600"/>
              <a:gd name="connsiteY591" fmla="*/ 1478656 h 6858000"/>
              <a:gd name="connsiteX592" fmla="*/ 1431890 w 7467600"/>
              <a:gd name="connsiteY592" fmla="*/ 1306475 h 6858000"/>
              <a:gd name="connsiteX593" fmla="*/ 5052692 w 7467600"/>
              <a:gd name="connsiteY593" fmla="*/ 1292994 h 6858000"/>
              <a:gd name="connsiteX594" fmla="*/ 5200661 w 7467600"/>
              <a:gd name="connsiteY594" fmla="*/ 1635186 h 6858000"/>
              <a:gd name="connsiteX595" fmla="*/ 5297138 w 7467600"/>
              <a:gd name="connsiteY595" fmla="*/ 1906351 h 6858000"/>
              <a:gd name="connsiteX596" fmla="*/ 5052692 w 7467600"/>
              <a:gd name="connsiteY596" fmla="*/ 1292994 h 6858000"/>
              <a:gd name="connsiteX597" fmla="*/ 5009948 w 7467600"/>
              <a:gd name="connsiteY597" fmla="*/ 1273619 h 6858000"/>
              <a:gd name="connsiteX598" fmla="*/ 5121777 w 7467600"/>
              <a:gd name="connsiteY598" fmla="*/ 1654213 h 6858000"/>
              <a:gd name="connsiteX599" fmla="*/ 5293545 w 7467600"/>
              <a:gd name="connsiteY599" fmla="*/ 2072247 h 6858000"/>
              <a:gd name="connsiteX600" fmla="*/ 5294042 w 7467600"/>
              <a:gd name="connsiteY600" fmla="*/ 2065019 h 6858000"/>
              <a:gd name="connsiteX601" fmla="*/ 5171936 w 7467600"/>
              <a:gd name="connsiteY601" fmla="*/ 1647613 h 6858000"/>
              <a:gd name="connsiteX602" fmla="*/ 5009948 w 7467600"/>
              <a:gd name="connsiteY602" fmla="*/ 1273619 h 6858000"/>
              <a:gd name="connsiteX603" fmla="*/ 655236 w 7467600"/>
              <a:gd name="connsiteY603" fmla="*/ 1268632 h 6858000"/>
              <a:gd name="connsiteX604" fmla="*/ 839521 w 7467600"/>
              <a:gd name="connsiteY604" fmla="*/ 1685315 h 6858000"/>
              <a:gd name="connsiteX605" fmla="*/ 1109416 w 7467600"/>
              <a:gd name="connsiteY605" fmla="*/ 2061663 h 6858000"/>
              <a:gd name="connsiteX606" fmla="*/ 1298300 w 7467600"/>
              <a:gd name="connsiteY606" fmla="*/ 2247742 h 6858000"/>
              <a:gd name="connsiteX607" fmla="*/ 1125871 w 7467600"/>
              <a:gd name="connsiteY607" fmla="*/ 1989513 h 6858000"/>
              <a:gd name="connsiteX608" fmla="*/ 981574 w 7467600"/>
              <a:gd name="connsiteY608" fmla="*/ 1783157 h 6858000"/>
              <a:gd name="connsiteX609" fmla="*/ 922198 w 7467600"/>
              <a:gd name="connsiteY609" fmla="*/ 1677437 h 6858000"/>
              <a:gd name="connsiteX610" fmla="*/ 869293 w 7467600"/>
              <a:gd name="connsiteY610" fmla="*/ 1583214 h 6858000"/>
              <a:gd name="connsiteX611" fmla="*/ 751431 w 7467600"/>
              <a:gd name="connsiteY611" fmla="*/ 1405731 h 6858000"/>
              <a:gd name="connsiteX612" fmla="*/ 655236 w 7467600"/>
              <a:gd name="connsiteY612" fmla="*/ 1268632 h 6858000"/>
              <a:gd name="connsiteX613" fmla="*/ 6516292 w 7467600"/>
              <a:gd name="connsiteY613" fmla="*/ 1263064 h 6858000"/>
              <a:gd name="connsiteX614" fmla="*/ 5736320 w 7467600"/>
              <a:gd name="connsiteY614" fmla="*/ 1501803 h 6858000"/>
              <a:gd name="connsiteX615" fmla="*/ 6516292 w 7467600"/>
              <a:gd name="connsiteY615" fmla="*/ 1263064 h 6858000"/>
              <a:gd name="connsiteX616" fmla="*/ 291466 w 7467600"/>
              <a:gd name="connsiteY616" fmla="*/ 1250369 h 6858000"/>
              <a:gd name="connsiteX617" fmla="*/ 323180 w 7467600"/>
              <a:gd name="connsiteY617" fmla="*/ 1435283 h 6858000"/>
              <a:gd name="connsiteX618" fmla="*/ 349381 w 7467600"/>
              <a:gd name="connsiteY618" fmla="*/ 1875041 h 6858000"/>
              <a:gd name="connsiteX619" fmla="*/ 374363 w 7467600"/>
              <a:gd name="connsiteY619" fmla="*/ 1506494 h 6858000"/>
              <a:gd name="connsiteX620" fmla="*/ 302168 w 7467600"/>
              <a:gd name="connsiteY620" fmla="*/ 1274495 h 6858000"/>
              <a:gd name="connsiteX621" fmla="*/ 291466 w 7467600"/>
              <a:gd name="connsiteY621" fmla="*/ 1250369 h 6858000"/>
              <a:gd name="connsiteX622" fmla="*/ 678222 w 7467600"/>
              <a:gd name="connsiteY622" fmla="*/ 1248670 h 6858000"/>
              <a:gd name="connsiteX623" fmla="*/ 775536 w 7467600"/>
              <a:gd name="connsiteY623" fmla="*/ 1388015 h 6858000"/>
              <a:gd name="connsiteX624" fmla="*/ 894529 w 7467600"/>
              <a:gd name="connsiteY624" fmla="*/ 1567739 h 6858000"/>
              <a:gd name="connsiteX625" fmla="*/ 948000 w 7467600"/>
              <a:gd name="connsiteY625" fmla="*/ 1663088 h 6858000"/>
              <a:gd name="connsiteX626" fmla="*/ 1006812 w 7467600"/>
              <a:gd name="connsiteY626" fmla="*/ 1767683 h 6858000"/>
              <a:gd name="connsiteX627" fmla="*/ 1149133 w 7467600"/>
              <a:gd name="connsiteY627" fmla="*/ 1971513 h 6858000"/>
              <a:gd name="connsiteX628" fmla="*/ 1333952 w 7467600"/>
              <a:gd name="connsiteY628" fmla="*/ 2251620 h 6858000"/>
              <a:gd name="connsiteX629" fmla="*/ 1337329 w 7467600"/>
              <a:gd name="connsiteY629" fmla="*/ 2258350 h 6858000"/>
              <a:gd name="connsiteX630" fmla="*/ 1014726 w 7467600"/>
              <a:gd name="connsiteY630" fmla="*/ 1615556 h 6858000"/>
              <a:gd name="connsiteX631" fmla="*/ 678222 w 7467600"/>
              <a:gd name="connsiteY631" fmla="*/ 1248670 h 6858000"/>
              <a:gd name="connsiteX632" fmla="*/ 6691602 w 7467600"/>
              <a:gd name="connsiteY632" fmla="*/ 1140573 h 6858000"/>
              <a:gd name="connsiteX633" fmla="*/ 6571100 w 7467600"/>
              <a:gd name="connsiteY633" fmla="*/ 1183662 h 6858000"/>
              <a:gd name="connsiteX634" fmla="*/ 6241687 w 7467600"/>
              <a:gd name="connsiteY634" fmla="*/ 1257600 h 6858000"/>
              <a:gd name="connsiteX635" fmla="*/ 5693009 w 7467600"/>
              <a:gd name="connsiteY635" fmla="*/ 1478256 h 6858000"/>
              <a:gd name="connsiteX636" fmla="*/ 6548420 w 7467600"/>
              <a:gd name="connsiteY636" fmla="*/ 1214599 h 6858000"/>
              <a:gd name="connsiteX637" fmla="*/ 6605473 w 7467600"/>
              <a:gd name="connsiteY637" fmla="*/ 1184686 h 6858000"/>
              <a:gd name="connsiteX638" fmla="*/ 6691602 w 7467600"/>
              <a:gd name="connsiteY638" fmla="*/ 1140573 h 6858000"/>
              <a:gd name="connsiteX639" fmla="*/ 4002475 w 7467600"/>
              <a:gd name="connsiteY639" fmla="*/ 1037802 h 6858000"/>
              <a:gd name="connsiteX640" fmla="*/ 4000324 w 7467600"/>
              <a:gd name="connsiteY640" fmla="*/ 1039362 h 6858000"/>
              <a:gd name="connsiteX641" fmla="*/ 4002862 w 7467600"/>
              <a:gd name="connsiteY641" fmla="*/ 1042866 h 6858000"/>
              <a:gd name="connsiteX642" fmla="*/ 4002475 w 7467600"/>
              <a:gd name="connsiteY642" fmla="*/ 1037802 h 6858000"/>
              <a:gd name="connsiteX643" fmla="*/ 506322 w 7467600"/>
              <a:gd name="connsiteY643" fmla="*/ 1020997 h 6858000"/>
              <a:gd name="connsiteX644" fmla="*/ 533068 w 7467600"/>
              <a:gd name="connsiteY644" fmla="*/ 1029409 h 6858000"/>
              <a:gd name="connsiteX645" fmla="*/ 1232525 w 7467600"/>
              <a:gd name="connsiteY645" fmla="*/ 1804675 h 6858000"/>
              <a:gd name="connsiteX646" fmla="*/ 1388858 w 7467600"/>
              <a:gd name="connsiteY646" fmla="*/ 2368011 h 6858000"/>
              <a:gd name="connsiteX647" fmla="*/ 1384098 w 7467600"/>
              <a:gd name="connsiteY647" fmla="*/ 2378125 h 6858000"/>
              <a:gd name="connsiteX648" fmla="*/ 1425393 w 7467600"/>
              <a:gd name="connsiteY648" fmla="*/ 2589124 h 6858000"/>
              <a:gd name="connsiteX649" fmla="*/ 1424001 w 7467600"/>
              <a:gd name="connsiteY649" fmla="*/ 2597541 h 6858000"/>
              <a:gd name="connsiteX650" fmla="*/ 2152729 w 7467600"/>
              <a:gd name="connsiteY650" fmla="*/ 2864487 h 6858000"/>
              <a:gd name="connsiteX651" fmla="*/ 2020609 w 7467600"/>
              <a:gd name="connsiteY651" fmla="*/ 2539671 h 6858000"/>
              <a:gd name="connsiteX652" fmla="*/ 2018920 w 7467600"/>
              <a:gd name="connsiteY652" fmla="*/ 2536309 h 6858000"/>
              <a:gd name="connsiteX653" fmla="*/ 1342441 w 7467600"/>
              <a:gd name="connsiteY653" fmla="*/ 1173017 h 6858000"/>
              <a:gd name="connsiteX654" fmla="*/ 1367925 w 7467600"/>
              <a:gd name="connsiteY654" fmla="*/ 1135648 h 6858000"/>
              <a:gd name="connsiteX655" fmla="*/ 1771401 w 7467600"/>
              <a:gd name="connsiteY655" fmla="*/ 1806673 h 6858000"/>
              <a:gd name="connsiteX656" fmla="*/ 1972385 w 7467600"/>
              <a:gd name="connsiteY656" fmla="*/ 2198735 h 6858000"/>
              <a:gd name="connsiteX657" fmla="*/ 2040892 w 7467600"/>
              <a:gd name="connsiteY657" fmla="*/ 2405205 h 6858000"/>
              <a:gd name="connsiteX658" fmla="*/ 2131689 w 7467600"/>
              <a:gd name="connsiteY658" fmla="*/ 1936926 h 6858000"/>
              <a:gd name="connsiteX659" fmla="*/ 2454820 w 7467600"/>
              <a:gd name="connsiteY659" fmla="*/ 1248808 h 6858000"/>
              <a:gd name="connsiteX660" fmla="*/ 2492512 w 7467600"/>
              <a:gd name="connsiteY660" fmla="*/ 1302920 h 6858000"/>
              <a:gd name="connsiteX661" fmla="*/ 2081216 w 7467600"/>
              <a:gd name="connsiteY661" fmla="*/ 2527513 h 6858000"/>
              <a:gd name="connsiteX662" fmla="*/ 2081211 w 7467600"/>
              <a:gd name="connsiteY662" fmla="*/ 2528916 h 6858000"/>
              <a:gd name="connsiteX663" fmla="*/ 2199067 w 7467600"/>
              <a:gd name="connsiteY663" fmla="*/ 2884061 h 6858000"/>
              <a:gd name="connsiteX664" fmla="*/ 3192586 w 7467600"/>
              <a:gd name="connsiteY664" fmla="*/ 3411496 h 6858000"/>
              <a:gd name="connsiteX665" fmla="*/ 3182620 w 7467600"/>
              <a:gd name="connsiteY665" fmla="*/ 3483279 h 6858000"/>
              <a:gd name="connsiteX666" fmla="*/ 2435119 w 7467600"/>
              <a:gd name="connsiteY666" fmla="*/ 3080173 h 6858000"/>
              <a:gd name="connsiteX667" fmla="*/ 2410152 w 7467600"/>
              <a:gd name="connsiteY667" fmla="*/ 3063751 h 6858000"/>
              <a:gd name="connsiteX668" fmla="*/ 2408099 w 7467600"/>
              <a:gd name="connsiteY668" fmla="*/ 3064403 h 6858000"/>
              <a:gd name="connsiteX669" fmla="*/ 2407218 w 7467600"/>
              <a:gd name="connsiteY669" fmla="*/ 3070324 h 6858000"/>
              <a:gd name="connsiteX670" fmla="*/ 2380138 w 7467600"/>
              <a:gd name="connsiteY670" fmla="*/ 3099341 h 6858000"/>
              <a:gd name="connsiteX671" fmla="*/ 1765923 w 7467600"/>
              <a:gd name="connsiteY671" fmla="*/ 3581043 h 6858000"/>
              <a:gd name="connsiteX672" fmla="*/ 1702258 w 7467600"/>
              <a:gd name="connsiteY672" fmla="*/ 3612286 h 6858000"/>
              <a:gd name="connsiteX673" fmla="*/ 1538370 w 7467600"/>
              <a:gd name="connsiteY673" fmla="*/ 3811804 h 6858000"/>
              <a:gd name="connsiteX674" fmla="*/ 542867 w 7467600"/>
              <a:gd name="connsiteY674" fmla="*/ 4944092 h 6858000"/>
              <a:gd name="connsiteX675" fmla="*/ 515800 w 7467600"/>
              <a:gd name="connsiteY675" fmla="*/ 4862180 h 6858000"/>
              <a:gd name="connsiteX676" fmla="*/ 909145 w 7467600"/>
              <a:gd name="connsiteY676" fmla="*/ 4199225 h 6858000"/>
              <a:gd name="connsiteX677" fmla="*/ 1214067 w 7467600"/>
              <a:gd name="connsiteY677" fmla="*/ 3908561 h 6858000"/>
              <a:gd name="connsiteX678" fmla="*/ 640967 w 7467600"/>
              <a:gd name="connsiteY678" fmla="*/ 4105601 h 6858000"/>
              <a:gd name="connsiteX679" fmla="*/ 112563 w 7467600"/>
              <a:gd name="connsiteY679" fmla="*/ 4396952 h 6858000"/>
              <a:gd name="connsiteX680" fmla="*/ 0 w 7467600"/>
              <a:gd name="connsiteY680" fmla="*/ 4466006 h 6858000"/>
              <a:gd name="connsiteX681" fmla="*/ 0 w 7467600"/>
              <a:gd name="connsiteY681" fmla="*/ 4233763 h 6858000"/>
              <a:gd name="connsiteX682" fmla="*/ 36881 w 7467600"/>
              <a:gd name="connsiteY682" fmla="*/ 4200118 h 6858000"/>
              <a:gd name="connsiteX683" fmla="*/ 910534 w 7467600"/>
              <a:gd name="connsiteY683" fmla="*/ 3629753 h 6858000"/>
              <a:gd name="connsiteX684" fmla="*/ 1578717 w 7467600"/>
              <a:gd name="connsiteY684" fmla="*/ 3575982 h 6858000"/>
              <a:gd name="connsiteX685" fmla="*/ 2338780 w 7467600"/>
              <a:gd name="connsiteY685" fmla="*/ 3033725 h 6858000"/>
              <a:gd name="connsiteX686" fmla="*/ 1807991 w 7467600"/>
              <a:gd name="connsiteY686" fmla="*/ 2807184 h 6858000"/>
              <a:gd name="connsiteX687" fmla="*/ 1416358 w 7467600"/>
              <a:gd name="connsiteY687" fmla="*/ 3112571 h 6858000"/>
              <a:gd name="connsiteX688" fmla="*/ 939066 w 7467600"/>
              <a:gd name="connsiteY688" fmla="*/ 3378798 h 6858000"/>
              <a:gd name="connsiteX689" fmla="*/ 115099 w 7467600"/>
              <a:gd name="connsiteY689" fmla="*/ 3607650 h 6858000"/>
              <a:gd name="connsiteX690" fmla="*/ 97284 w 7467600"/>
              <a:gd name="connsiteY690" fmla="*/ 3520393 h 6858000"/>
              <a:gd name="connsiteX691" fmla="*/ 922050 w 7467600"/>
              <a:gd name="connsiteY691" fmla="*/ 3074867 h 6858000"/>
              <a:gd name="connsiteX692" fmla="*/ 1405265 w 7467600"/>
              <a:gd name="connsiteY692" fmla="*/ 3016319 h 6858000"/>
              <a:gd name="connsiteX693" fmla="*/ 1407512 w 7467600"/>
              <a:gd name="connsiteY693" fmla="*/ 3018001 h 6858000"/>
              <a:gd name="connsiteX694" fmla="*/ 1726266 w 7467600"/>
              <a:gd name="connsiteY694" fmla="*/ 2777274 h 6858000"/>
              <a:gd name="connsiteX695" fmla="*/ 625390 w 7467600"/>
              <a:gd name="connsiteY695" fmla="*/ 2514541 h 6858000"/>
              <a:gd name="connsiteX696" fmla="*/ 619799 w 7467600"/>
              <a:gd name="connsiteY696" fmla="*/ 2527180 h 6858000"/>
              <a:gd name="connsiteX697" fmla="*/ 310030 w 7467600"/>
              <a:gd name="connsiteY697" fmla="*/ 2771818 h 6858000"/>
              <a:gd name="connsiteX698" fmla="*/ 173877 w 7467600"/>
              <a:gd name="connsiteY698" fmla="*/ 2937056 h 6858000"/>
              <a:gd name="connsiteX699" fmla="*/ 77889 w 7467600"/>
              <a:gd name="connsiteY699" fmla="*/ 3138440 h 6858000"/>
              <a:gd name="connsiteX700" fmla="*/ 0 w 7467600"/>
              <a:gd name="connsiteY700" fmla="*/ 3271395 h 6858000"/>
              <a:gd name="connsiteX701" fmla="*/ 0 w 7467600"/>
              <a:gd name="connsiteY701" fmla="*/ 3153002 h 6858000"/>
              <a:gd name="connsiteX702" fmla="*/ 2386 w 7467600"/>
              <a:gd name="connsiteY702" fmla="*/ 3149203 h 6858000"/>
              <a:gd name="connsiteX703" fmla="*/ 89753 w 7467600"/>
              <a:gd name="connsiteY703" fmla="*/ 2987702 h 6858000"/>
              <a:gd name="connsiteX704" fmla="*/ 76869 w 7467600"/>
              <a:gd name="connsiteY704" fmla="*/ 3005404 h 6858000"/>
              <a:gd name="connsiteX705" fmla="*/ 32049 w 7467600"/>
              <a:gd name="connsiteY705" fmla="*/ 3065814 h 6858000"/>
              <a:gd name="connsiteX706" fmla="*/ 0 w 7467600"/>
              <a:gd name="connsiteY706" fmla="*/ 3108744 h 6858000"/>
              <a:gd name="connsiteX707" fmla="*/ 0 w 7467600"/>
              <a:gd name="connsiteY707" fmla="*/ 3058059 h 6858000"/>
              <a:gd name="connsiteX708" fmla="*/ 7610 w 7467600"/>
              <a:gd name="connsiteY708" fmla="*/ 3047889 h 6858000"/>
              <a:gd name="connsiteX709" fmla="*/ 52419 w 7467600"/>
              <a:gd name="connsiteY709" fmla="*/ 2987479 h 6858000"/>
              <a:gd name="connsiteX710" fmla="*/ 59142 w 7467600"/>
              <a:gd name="connsiteY710" fmla="*/ 2978488 h 6858000"/>
              <a:gd name="connsiteX711" fmla="*/ 0 w 7467600"/>
              <a:gd name="connsiteY711" fmla="*/ 3015334 h 6858000"/>
              <a:gd name="connsiteX712" fmla="*/ 0 w 7467600"/>
              <a:gd name="connsiteY712" fmla="*/ 2914286 h 6858000"/>
              <a:gd name="connsiteX713" fmla="*/ 36383 w 7467600"/>
              <a:gd name="connsiteY713" fmla="*/ 2901128 h 6858000"/>
              <a:gd name="connsiteX714" fmla="*/ 156329 w 7467600"/>
              <a:gd name="connsiteY714" fmla="*/ 2840533 h 6858000"/>
              <a:gd name="connsiteX715" fmla="*/ 358355 w 7467600"/>
              <a:gd name="connsiteY715" fmla="*/ 2620471 h 6858000"/>
              <a:gd name="connsiteX716" fmla="*/ 510577 w 7467600"/>
              <a:gd name="connsiteY716" fmla="*/ 2501244 h 6858000"/>
              <a:gd name="connsiteX717" fmla="*/ 211967 w 7467600"/>
              <a:gd name="connsiteY717" fmla="*/ 2479171 h 6858000"/>
              <a:gd name="connsiteX718" fmla="*/ 0 w 7467600"/>
              <a:gd name="connsiteY718" fmla="*/ 2476398 h 6858000"/>
              <a:gd name="connsiteX719" fmla="*/ 0 w 7467600"/>
              <a:gd name="connsiteY719" fmla="*/ 2389189 h 6858000"/>
              <a:gd name="connsiteX720" fmla="*/ 103062 w 7467600"/>
              <a:gd name="connsiteY720" fmla="*/ 2389518 h 6858000"/>
              <a:gd name="connsiteX721" fmla="*/ 510734 w 7467600"/>
              <a:gd name="connsiteY721" fmla="*/ 2416201 h 6858000"/>
              <a:gd name="connsiteX722" fmla="*/ 279257 w 7467600"/>
              <a:gd name="connsiteY722" fmla="*/ 2092102 h 6858000"/>
              <a:gd name="connsiteX723" fmla="*/ 65265 w 7467600"/>
              <a:gd name="connsiteY723" fmla="*/ 2006049 h 6858000"/>
              <a:gd name="connsiteX724" fmla="*/ 0 w 7467600"/>
              <a:gd name="connsiteY724" fmla="*/ 1982532 h 6858000"/>
              <a:gd name="connsiteX725" fmla="*/ 0 w 7467600"/>
              <a:gd name="connsiteY725" fmla="*/ 1912789 h 6858000"/>
              <a:gd name="connsiteX726" fmla="*/ 97460 w 7467600"/>
              <a:gd name="connsiteY726" fmla="*/ 1953725 h 6858000"/>
              <a:gd name="connsiteX727" fmla="*/ 221272 w 7467600"/>
              <a:gd name="connsiteY727" fmla="*/ 1980766 h 6858000"/>
              <a:gd name="connsiteX728" fmla="*/ 116765 w 7467600"/>
              <a:gd name="connsiteY728" fmla="*/ 1911033 h 6858000"/>
              <a:gd name="connsiteX729" fmla="*/ 16405 w 7467600"/>
              <a:gd name="connsiteY729" fmla="*/ 1803412 h 6858000"/>
              <a:gd name="connsiteX730" fmla="*/ 0 w 7467600"/>
              <a:gd name="connsiteY730" fmla="*/ 1784777 h 6858000"/>
              <a:gd name="connsiteX731" fmla="*/ 0 w 7467600"/>
              <a:gd name="connsiteY731" fmla="*/ 1740082 h 6858000"/>
              <a:gd name="connsiteX732" fmla="*/ 39394 w 7467600"/>
              <a:gd name="connsiteY732" fmla="*/ 1784856 h 6858000"/>
              <a:gd name="connsiteX733" fmla="*/ 135813 w 7467600"/>
              <a:gd name="connsiteY733" fmla="*/ 1888838 h 6858000"/>
              <a:gd name="connsiteX734" fmla="*/ 242575 w 7467600"/>
              <a:gd name="connsiteY734" fmla="*/ 1958841 h 6858000"/>
              <a:gd name="connsiteX735" fmla="*/ 82197 w 7467600"/>
              <a:gd name="connsiteY735" fmla="*/ 1754826 h 6858000"/>
              <a:gd name="connsiteX736" fmla="*/ 0 w 7467600"/>
              <a:gd name="connsiteY736" fmla="*/ 1679650 h 6858000"/>
              <a:gd name="connsiteX737" fmla="*/ 0 w 7467600"/>
              <a:gd name="connsiteY737" fmla="*/ 1602463 h 6858000"/>
              <a:gd name="connsiteX738" fmla="*/ 84689 w 7467600"/>
              <a:gd name="connsiteY738" fmla="*/ 1677442 h 6858000"/>
              <a:gd name="connsiteX739" fmla="*/ 298437 w 7467600"/>
              <a:gd name="connsiteY739" fmla="*/ 1968019 h 6858000"/>
              <a:gd name="connsiteX740" fmla="*/ 227269 w 7467600"/>
              <a:gd name="connsiteY740" fmla="*/ 1114064 h 6858000"/>
              <a:gd name="connsiteX741" fmla="*/ 248003 w 7467600"/>
              <a:gd name="connsiteY741" fmla="*/ 1089613 h 6858000"/>
              <a:gd name="connsiteX742" fmla="*/ 427020 w 7467600"/>
              <a:gd name="connsiteY742" fmla="*/ 1619803 h 6858000"/>
              <a:gd name="connsiteX743" fmla="*/ 340345 w 7467600"/>
              <a:gd name="connsiteY743" fmla="*/ 2027739 h 6858000"/>
              <a:gd name="connsiteX744" fmla="*/ 360865 w 7467600"/>
              <a:gd name="connsiteY744" fmla="*/ 2044827 h 6858000"/>
              <a:gd name="connsiteX745" fmla="*/ 560414 w 7467600"/>
              <a:gd name="connsiteY745" fmla="*/ 2421457 h 6858000"/>
              <a:gd name="connsiteX746" fmla="*/ 1359703 w 7467600"/>
              <a:gd name="connsiteY746" fmla="*/ 2578554 h 6858000"/>
              <a:gd name="connsiteX747" fmla="*/ 1359422 w 7467600"/>
              <a:gd name="connsiteY747" fmla="*/ 2577994 h 6858000"/>
              <a:gd name="connsiteX748" fmla="*/ 828701 w 7467600"/>
              <a:gd name="connsiteY748" fmla="*/ 1839520 h 6858000"/>
              <a:gd name="connsiteX749" fmla="*/ 494427 w 7467600"/>
              <a:gd name="connsiteY749" fmla="*/ 1092333 h 6858000"/>
              <a:gd name="connsiteX750" fmla="*/ 506322 w 7467600"/>
              <a:gd name="connsiteY750" fmla="*/ 1020997 h 6858000"/>
              <a:gd name="connsiteX751" fmla="*/ 4570198 w 7467600"/>
              <a:gd name="connsiteY751" fmla="*/ 978081 h 6858000"/>
              <a:gd name="connsiteX752" fmla="*/ 4523691 w 7467600"/>
              <a:gd name="connsiteY752" fmla="*/ 1127776 h 6858000"/>
              <a:gd name="connsiteX753" fmla="*/ 4509875 w 7467600"/>
              <a:gd name="connsiteY753" fmla="*/ 1167552 h 6858000"/>
              <a:gd name="connsiteX754" fmla="*/ 4478168 w 7467600"/>
              <a:gd name="connsiteY754" fmla="*/ 1260735 h 6858000"/>
              <a:gd name="connsiteX755" fmla="*/ 4409309 w 7467600"/>
              <a:gd name="connsiteY755" fmla="*/ 1666996 h 6858000"/>
              <a:gd name="connsiteX756" fmla="*/ 4370031 w 7467600"/>
              <a:gd name="connsiteY756" fmla="*/ 1955666 h 6858000"/>
              <a:gd name="connsiteX757" fmla="*/ 4570198 w 7467600"/>
              <a:gd name="connsiteY757" fmla="*/ 978081 h 6858000"/>
              <a:gd name="connsiteX758" fmla="*/ 4557898 w 7467600"/>
              <a:gd name="connsiteY758" fmla="*/ 900011 h 6858000"/>
              <a:gd name="connsiteX759" fmla="*/ 4344840 w 7467600"/>
              <a:gd name="connsiteY759" fmla="*/ 1922038 h 6858000"/>
              <a:gd name="connsiteX760" fmla="*/ 4378710 w 7467600"/>
              <a:gd name="connsiteY760" fmla="*/ 1665516 h 6858000"/>
              <a:gd name="connsiteX761" fmla="*/ 4448798 w 7467600"/>
              <a:gd name="connsiteY761" fmla="*/ 1253024 h 6858000"/>
              <a:gd name="connsiteX762" fmla="*/ 4480315 w 7467600"/>
              <a:gd name="connsiteY762" fmla="*/ 1158454 h 6858000"/>
              <a:gd name="connsiteX763" fmla="*/ 4494133 w 7467600"/>
              <a:gd name="connsiteY763" fmla="*/ 1118676 h 6858000"/>
              <a:gd name="connsiteX764" fmla="*/ 4557898 w 7467600"/>
              <a:gd name="connsiteY764" fmla="*/ 900011 h 6858000"/>
              <a:gd name="connsiteX765" fmla="*/ 5870151 w 7467600"/>
              <a:gd name="connsiteY765" fmla="*/ 898890 h 6858000"/>
              <a:gd name="connsiteX766" fmla="*/ 5861335 w 7467600"/>
              <a:gd name="connsiteY766" fmla="*/ 899177 h 6858000"/>
              <a:gd name="connsiteX767" fmla="*/ 5843702 w 7467600"/>
              <a:gd name="connsiteY767" fmla="*/ 899748 h 6858000"/>
              <a:gd name="connsiteX768" fmla="*/ 5651107 w 7467600"/>
              <a:gd name="connsiteY768" fmla="*/ 920306 h 6858000"/>
              <a:gd name="connsiteX769" fmla="*/ 5459407 w 7467600"/>
              <a:gd name="connsiteY769" fmla="*/ 940975 h 6858000"/>
              <a:gd name="connsiteX770" fmla="*/ 5374846 w 7467600"/>
              <a:gd name="connsiteY770" fmla="*/ 941988 h 6858000"/>
              <a:gd name="connsiteX771" fmla="*/ 5256105 w 7467600"/>
              <a:gd name="connsiteY771" fmla="*/ 945632 h 6858000"/>
              <a:gd name="connsiteX772" fmla="*/ 5107071 w 7467600"/>
              <a:gd name="connsiteY772" fmla="*/ 969720 h 6858000"/>
              <a:gd name="connsiteX773" fmla="*/ 4998681 w 7467600"/>
              <a:gd name="connsiteY773" fmla="*/ 988771 h 6858000"/>
              <a:gd name="connsiteX774" fmla="*/ 5870151 w 7467600"/>
              <a:gd name="connsiteY774" fmla="*/ 898890 h 6858000"/>
              <a:gd name="connsiteX775" fmla="*/ 5504425 w 7467600"/>
              <a:gd name="connsiteY775" fmla="*/ 848067 h 6858000"/>
              <a:gd name="connsiteX776" fmla="*/ 4968849 w 7467600"/>
              <a:gd name="connsiteY776" fmla="*/ 962318 h 6858000"/>
              <a:gd name="connsiteX777" fmla="*/ 5104039 w 7467600"/>
              <a:gd name="connsiteY777" fmla="*/ 940634 h 6858000"/>
              <a:gd name="connsiteX778" fmla="*/ 5256311 w 7467600"/>
              <a:gd name="connsiteY778" fmla="*/ 916490 h 6858000"/>
              <a:gd name="connsiteX779" fmla="*/ 5377381 w 7467600"/>
              <a:gd name="connsiteY779" fmla="*/ 912671 h 6858000"/>
              <a:gd name="connsiteX780" fmla="*/ 5460148 w 7467600"/>
              <a:gd name="connsiteY780" fmla="*/ 911442 h 6858000"/>
              <a:gd name="connsiteX781" fmla="*/ 5648971 w 7467600"/>
              <a:gd name="connsiteY781" fmla="*/ 891331 h 6858000"/>
              <a:gd name="connsiteX782" fmla="*/ 5844807 w 7467600"/>
              <a:gd name="connsiteY782" fmla="*/ 870718 h 6858000"/>
              <a:gd name="connsiteX783" fmla="*/ 5862975 w 7467600"/>
              <a:gd name="connsiteY783" fmla="*/ 869756 h 6858000"/>
              <a:gd name="connsiteX784" fmla="*/ 5920887 w 7467600"/>
              <a:gd name="connsiteY784" fmla="*/ 865929 h 6858000"/>
              <a:gd name="connsiteX785" fmla="*/ 5504425 w 7467600"/>
              <a:gd name="connsiteY785" fmla="*/ 848067 h 6858000"/>
              <a:gd name="connsiteX786" fmla="*/ 3607114 w 7467600"/>
              <a:gd name="connsiteY786" fmla="*/ 467441 h 6858000"/>
              <a:gd name="connsiteX787" fmla="*/ 3296242 w 7467600"/>
              <a:gd name="connsiteY787" fmla="*/ 807991 h 6858000"/>
              <a:gd name="connsiteX788" fmla="*/ 3174674 w 7467600"/>
              <a:gd name="connsiteY788" fmla="*/ 919759 h 6858000"/>
              <a:gd name="connsiteX789" fmla="*/ 3042978 w 7467600"/>
              <a:gd name="connsiteY789" fmla="*/ 1054894 h 6858000"/>
              <a:gd name="connsiteX790" fmla="*/ 2968914 w 7467600"/>
              <a:gd name="connsiteY790" fmla="*/ 1133756 h 6858000"/>
              <a:gd name="connsiteX791" fmla="*/ 3103823 w 7467600"/>
              <a:gd name="connsiteY791" fmla="*/ 1026814 h 6858000"/>
              <a:gd name="connsiteX792" fmla="*/ 3607114 w 7467600"/>
              <a:gd name="connsiteY792" fmla="*/ 467441 h 6858000"/>
              <a:gd name="connsiteX793" fmla="*/ 3744487 w 7467600"/>
              <a:gd name="connsiteY793" fmla="*/ 383136 h 6858000"/>
              <a:gd name="connsiteX794" fmla="*/ 3970213 w 7467600"/>
              <a:gd name="connsiteY794" fmla="*/ 995559 h 6858000"/>
              <a:gd name="connsiteX795" fmla="*/ 3744487 w 7467600"/>
              <a:gd name="connsiteY795" fmla="*/ 383136 h 6858000"/>
              <a:gd name="connsiteX796" fmla="*/ 3624562 w 7467600"/>
              <a:gd name="connsiteY796" fmla="*/ 367041 h 6858000"/>
              <a:gd name="connsiteX797" fmla="*/ 3489712 w 7467600"/>
              <a:gd name="connsiteY797" fmla="*/ 485386 h 6858000"/>
              <a:gd name="connsiteX798" fmla="*/ 3182994 w 7467600"/>
              <a:gd name="connsiteY798" fmla="*/ 828265 h 6858000"/>
              <a:gd name="connsiteX799" fmla="*/ 2892114 w 7467600"/>
              <a:gd name="connsiteY799" fmla="*/ 1172635 h 6858000"/>
              <a:gd name="connsiteX800" fmla="*/ 3021459 w 7467600"/>
              <a:gd name="connsiteY800" fmla="*/ 1035385 h 6858000"/>
              <a:gd name="connsiteX801" fmla="*/ 3153873 w 7467600"/>
              <a:gd name="connsiteY801" fmla="*/ 898971 h 6858000"/>
              <a:gd name="connsiteX802" fmla="*/ 3276511 w 7467600"/>
              <a:gd name="connsiteY802" fmla="*/ 786423 h 6858000"/>
              <a:gd name="connsiteX803" fmla="*/ 3584154 w 7467600"/>
              <a:gd name="connsiteY803" fmla="*/ 448218 h 6858000"/>
              <a:gd name="connsiteX804" fmla="*/ 3624562 w 7467600"/>
              <a:gd name="connsiteY804" fmla="*/ 367041 h 6858000"/>
              <a:gd name="connsiteX805" fmla="*/ 3766672 w 7467600"/>
              <a:gd name="connsiteY805" fmla="*/ 359429 h 6858000"/>
              <a:gd name="connsiteX806" fmla="*/ 3996338 w 7467600"/>
              <a:gd name="connsiteY806" fmla="*/ 968237 h 6858000"/>
              <a:gd name="connsiteX807" fmla="*/ 3766672 w 7467600"/>
              <a:gd name="connsiteY807" fmla="*/ 359429 h 6858000"/>
              <a:gd name="connsiteX808" fmla="*/ 5805386 w 7467600"/>
              <a:gd name="connsiteY808" fmla="*/ 239240 h 6858000"/>
              <a:gd name="connsiteX809" fmla="*/ 5736947 w 7467600"/>
              <a:gd name="connsiteY809" fmla="*/ 261367 h 6858000"/>
              <a:gd name="connsiteX810" fmla="*/ 5427012 w 7467600"/>
              <a:gd name="connsiteY810" fmla="*/ 311272 h 6858000"/>
              <a:gd name="connsiteX811" fmla="*/ 5147818 w 7467600"/>
              <a:gd name="connsiteY811" fmla="*/ 322112 h 6858000"/>
              <a:gd name="connsiteX812" fmla="*/ 5060854 w 7467600"/>
              <a:gd name="connsiteY812" fmla="*/ 311882 h 6858000"/>
              <a:gd name="connsiteX813" fmla="*/ 4945989 w 7467600"/>
              <a:gd name="connsiteY813" fmla="*/ 300516 h 6858000"/>
              <a:gd name="connsiteX814" fmla="*/ 5410479 w 7467600"/>
              <a:gd name="connsiteY814" fmla="*/ 348434 h 6858000"/>
              <a:gd name="connsiteX815" fmla="*/ 5805386 w 7467600"/>
              <a:gd name="connsiteY815" fmla="*/ 239240 h 6858000"/>
              <a:gd name="connsiteX816" fmla="*/ 5905192 w 7467600"/>
              <a:gd name="connsiteY816" fmla="*/ 163079 h 6858000"/>
              <a:gd name="connsiteX817" fmla="*/ 5865655 w 7467600"/>
              <a:gd name="connsiteY817" fmla="*/ 171901 h 6858000"/>
              <a:gd name="connsiteX818" fmla="*/ 5259740 w 7467600"/>
              <a:gd name="connsiteY818" fmla="*/ 257013 h 6858000"/>
              <a:gd name="connsiteX819" fmla="*/ 5208466 w 7467600"/>
              <a:gd name="connsiteY819" fmla="*/ 257550 h 6858000"/>
              <a:gd name="connsiteX820" fmla="*/ 4980204 w 7467600"/>
              <a:gd name="connsiteY820" fmla="*/ 271903 h 6858000"/>
              <a:gd name="connsiteX821" fmla="*/ 5068068 w 7467600"/>
              <a:gd name="connsiteY821" fmla="*/ 282244 h 6858000"/>
              <a:gd name="connsiteX822" fmla="*/ 5153231 w 7467600"/>
              <a:gd name="connsiteY822" fmla="*/ 292240 h 6858000"/>
              <a:gd name="connsiteX823" fmla="*/ 5426491 w 7467600"/>
              <a:gd name="connsiteY823" fmla="*/ 281128 h 6858000"/>
              <a:gd name="connsiteX824" fmla="*/ 5731212 w 7467600"/>
              <a:gd name="connsiteY824" fmla="*/ 231951 h 6858000"/>
              <a:gd name="connsiteX825" fmla="*/ 5905192 w 7467600"/>
              <a:gd name="connsiteY825" fmla="*/ 163079 h 6858000"/>
              <a:gd name="connsiteX826" fmla="*/ 5944437 w 7467600"/>
              <a:gd name="connsiteY826" fmla="*/ 113829 h 6858000"/>
              <a:gd name="connsiteX827" fmla="*/ 5825032 w 7467600"/>
              <a:gd name="connsiteY827" fmla="*/ 146405 h 6858000"/>
              <a:gd name="connsiteX828" fmla="*/ 4955599 w 7467600"/>
              <a:gd name="connsiteY828" fmla="*/ 247008 h 6858000"/>
              <a:gd name="connsiteX829" fmla="*/ 5210104 w 7467600"/>
              <a:gd name="connsiteY829" fmla="*/ 228123 h 6858000"/>
              <a:gd name="connsiteX830" fmla="*/ 5261015 w 7467600"/>
              <a:gd name="connsiteY830" fmla="*/ 227087 h 6858000"/>
              <a:gd name="connsiteX831" fmla="*/ 5861181 w 7467600"/>
              <a:gd name="connsiteY831" fmla="*/ 143093 h 6858000"/>
              <a:gd name="connsiteX832" fmla="*/ 5961252 w 7467600"/>
              <a:gd name="connsiteY832" fmla="*/ 114820 h 6858000"/>
              <a:gd name="connsiteX833" fmla="*/ 5944437 w 7467600"/>
              <a:gd name="connsiteY833" fmla="*/ 113829 h 6858000"/>
              <a:gd name="connsiteX834" fmla="*/ 3882765 w 7467600"/>
              <a:gd name="connsiteY834" fmla="*/ 0 h 6858000"/>
              <a:gd name="connsiteX835" fmla="*/ 3995099 w 7467600"/>
              <a:gd name="connsiteY835" fmla="*/ 0 h 6858000"/>
              <a:gd name="connsiteX836" fmla="*/ 4163818 w 7467600"/>
              <a:gd name="connsiteY836" fmla="*/ 234104 h 6858000"/>
              <a:gd name="connsiteX837" fmla="*/ 4172099 w 7467600"/>
              <a:gd name="connsiteY837" fmla="*/ 234207 h 6858000"/>
              <a:gd name="connsiteX838" fmla="*/ 4784282 w 7467600"/>
              <a:gd name="connsiteY838" fmla="*/ 276561 h 6858000"/>
              <a:gd name="connsiteX839" fmla="*/ 4801687 w 7467600"/>
              <a:gd name="connsiteY839" fmla="*/ 267764 h 6858000"/>
              <a:gd name="connsiteX840" fmla="*/ 6082788 w 7467600"/>
              <a:gd name="connsiteY840" fmla="*/ 64119 h 6858000"/>
              <a:gd name="connsiteX841" fmla="*/ 6099442 w 7467600"/>
              <a:gd name="connsiteY841" fmla="*/ 82568 h 6858000"/>
              <a:gd name="connsiteX842" fmla="*/ 4804137 w 7467600"/>
              <a:gd name="connsiteY842" fmla="*/ 320931 h 6858000"/>
              <a:gd name="connsiteX843" fmla="*/ 4227047 w 7467600"/>
              <a:gd name="connsiteY843" fmla="*/ 313415 h 6858000"/>
              <a:gd name="connsiteX844" fmla="*/ 4346041 w 7467600"/>
              <a:gd name="connsiteY844" fmla="*/ 456086 h 6858000"/>
              <a:gd name="connsiteX845" fmla="*/ 4870967 w 7467600"/>
              <a:gd name="connsiteY845" fmla="*/ 963061 h 6858000"/>
              <a:gd name="connsiteX846" fmla="*/ 4889647 w 7467600"/>
              <a:gd name="connsiteY846" fmla="*/ 957147 h 6858000"/>
              <a:gd name="connsiteX847" fmla="*/ 5422504 w 7467600"/>
              <a:gd name="connsiteY847" fmla="*/ 805191 h 6858000"/>
              <a:gd name="connsiteX848" fmla="*/ 6087656 w 7467600"/>
              <a:gd name="connsiteY848" fmla="*/ 826703 h 6858000"/>
              <a:gd name="connsiteX849" fmla="*/ 6058717 w 7467600"/>
              <a:gd name="connsiteY849" fmla="*/ 865992 h 6858000"/>
              <a:gd name="connsiteX850" fmla="*/ 4974153 w 7467600"/>
              <a:gd name="connsiteY850" fmla="*/ 1045456 h 6858000"/>
              <a:gd name="connsiteX851" fmla="*/ 5627835 w 7467600"/>
              <a:gd name="connsiteY851" fmla="*/ 1472077 h 6858000"/>
              <a:gd name="connsiteX852" fmla="*/ 5629817 w 7467600"/>
              <a:gd name="connsiteY852" fmla="*/ 1471412 h 6858000"/>
              <a:gd name="connsiteX853" fmla="*/ 5634124 w 7467600"/>
              <a:gd name="connsiteY853" fmla="*/ 1470572 h 6858000"/>
              <a:gd name="connsiteX854" fmla="*/ 5755832 w 7467600"/>
              <a:gd name="connsiteY854" fmla="*/ 1383886 h 6858000"/>
              <a:gd name="connsiteX855" fmla="*/ 6014186 w 7467600"/>
              <a:gd name="connsiteY855" fmla="*/ 1279799 h 6858000"/>
              <a:gd name="connsiteX856" fmla="*/ 6901619 w 7467600"/>
              <a:gd name="connsiteY856" fmla="*/ 1047874 h 6858000"/>
              <a:gd name="connsiteX857" fmla="*/ 6931566 w 7467600"/>
              <a:gd name="connsiteY857" fmla="*/ 1062034 h 6858000"/>
              <a:gd name="connsiteX858" fmla="*/ 5790982 w 7467600"/>
              <a:gd name="connsiteY858" fmla="*/ 1561380 h 6858000"/>
              <a:gd name="connsiteX859" fmla="*/ 6188971 w 7467600"/>
              <a:gd name="connsiteY859" fmla="*/ 1755168 h 6858000"/>
              <a:gd name="connsiteX860" fmla="*/ 6202446 w 7467600"/>
              <a:gd name="connsiteY860" fmla="*/ 1752268 h 6858000"/>
              <a:gd name="connsiteX861" fmla="*/ 7179560 w 7467600"/>
              <a:gd name="connsiteY861" fmla="*/ 1467551 h 6858000"/>
              <a:gd name="connsiteX862" fmla="*/ 7158730 w 7467600"/>
              <a:gd name="connsiteY862" fmla="*/ 1507835 h 6858000"/>
              <a:gd name="connsiteX863" fmla="*/ 6326959 w 7467600"/>
              <a:gd name="connsiteY863" fmla="*/ 1817686 h 6858000"/>
              <a:gd name="connsiteX864" fmla="*/ 6537433 w 7467600"/>
              <a:gd name="connsiteY864" fmla="*/ 1907790 h 6858000"/>
              <a:gd name="connsiteX865" fmla="*/ 6550221 w 7467600"/>
              <a:gd name="connsiteY865" fmla="*/ 1910729 h 6858000"/>
              <a:gd name="connsiteX866" fmla="*/ 6964438 w 7467600"/>
              <a:gd name="connsiteY866" fmla="*/ 2209505 h 6858000"/>
              <a:gd name="connsiteX867" fmla="*/ 7367862 w 7467600"/>
              <a:gd name="connsiteY867" fmla="*/ 2806833 h 6858000"/>
              <a:gd name="connsiteX868" fmla="*/ 7364329 w 7467600"/>
              <a:gd name="connsiteY868" fmla="*/ 2826907 h 6858000"/>
              <a:gd name="connsiteX869" fmla="*/ 7290545 w 7467600"/>
              <a:gd name="connsiteY869" fmla="*/ 2850663 h 6858000"/>
              <a:gd name="connsiteX870" fmla="*/ 6472036 w 7467600"/>
              <a:gd name="connsiteY870" fmla="*/ 1959003 h 6858000"/>
              <a:gd name="connsiteX871" fmla="*/ 5792897 w 7467600"/>
              <a:gd name="connsiteY871" fmla="*/ 1647747 h 6858000"/>
              <a:gd name="connsiteX872" fmla="*/ 5842751 w 7467600"/>
              <a:gd name="connsiteY872" fmla="*/ 1816112 h 6858000"/>
              <a:gd name="connsiteX873" fmla="*/ 5847424 w 7467600"/>
              <a:gd name="connsiteY873" fmla="*/ 1815776 h 6858000"/>
              <a:gd name="connsiteX874" fmla="*/ 6399821 w 7467600"/>
              <a:gd name="connsiteY874" fmla="*/ 2344799 h 6858000"/>
              <a:gd name="connsiteX875" fmla="*/ 6323232 w 7467600"/>
              <a:gd name="connsiteY875" fmla="*/ 2389634 h 6858000"/>
              <a:gd name="connsiteX876" fmla="*/ 5942958 w 7467600"/>
              <a:gd name="connsiteY876" fmla="*/ 2077708 h 6858000"/>
              <a:gd name="connsiteX877" fmla="*/ 5921559 w 7467600"/>
              <a:gd name="connsiteY877" fmla="*/ 2378596 h 6858000"/>
              <a:gd name="connsiteX878" fmla="*/ 5817651 w 7467600"/>
              <a:gd name="connsiteY878" fmla="*/ 3023919 h 6858000"/>
              <a:gd name="connsiteX879" fmla="*/ 5729634 w 7467600"/>
              <a:gd name="connsiteY879" fmla="*/ 3051849 h 6858000"/>
              <a:gd name="connsiteX880" fmla="*/ 5611018 w 7467600"/>
              <a:gd name="connsiteY880" fmla="*/ 2316769 h 6858000"/>
              <a:gd name="connsiteX881" fmla="*/ 5687608 w 7467600"/>
              <a:gd name="connsiteY881" fmla="*/ 2039972 h 6858000"/>
              <a:gd name="connsiteX882" fmla="*/ 5657554 w 7467600"/>
              <a:gd name="connsiteY882" fmla="*/ 1576445 h 6858000"/>
              <a:gd name="connsiteX883" fmla="*/ 5150475 w 7467600"/>
              <a:gd name="connsiteY883" fmla="*/ 1274012 h 6858000"/>
              <a:gd name="connsiteX884" fmla="*/ 5349142 w 7467600"/>
              <a:gd name="connsiteY884" fmla="*/ 2204405 h 6858000"/>
              <a:gd name="connsiteX885" fmla="*/ 5262214 w 7467600"/>
              <a:gd name="connsiteY885" fmla="*/ 2233836 h 6858000"/>
              <a:gd name="connsiteX886" fmla="*/ 4981539 w 7467600"/>
              <a:gd name="connsiteY886" fmla="*/ 1542201 h 6858000"/>
              <a:gd name="connsiteX887" fmla="*/ 4958461 w 7467600"/>
              <a:gd name="connsiteY887" fmla="*/ 1136957 h 6858000"/>
              <a:gd name="connsiteX888" fmla="*/ 4655015 w 7467600"/>
              <a:gd name="connsiteY888" fmla="*/ 891426 h 6858000"/>
              <a:gd name="connsiteX889" fmla="*/ 4348002 w 7467600"/>
              <a:gd name="connsiteY889" fmla="*/ 2205895 h 6858000"/>
              <a:gd name="connsiteX890" fmla="*/ 4262250 w 7467600"/>
              <a:gd name="connsiteY890" fmla="*/ 2219972 h 6858000"/>
              <a:gd name="connsiteX891" fmla="*/ 4550611 w 7467600"/>
              <a:gd name="connsiteY891" fmla="*/ 817540 h 6858000"/>
              <a:gd name="connsiteX892" fmla="*/ 4564418 w 7467600"/>
              <a:gd name="connsiteY892" fmla="*/ 808293 h 6858000"/>
              <a:gd name="connsiteX893" fmla="*/ 4266388 w 7467600"/>
              <a:gd name="connsiteY893" fmla="*/ 500083 h 6858000"/>
              <a:gd name="connsiteX894" fmla="*/ 4032842 w 7467600"/>
              <a:gd name="connsiteY894" fmla="*/ 211809 h 6858000"/>
              <a:gd name="connsiteX895" fmla="*/ 3882765 w 7467600"/>
              <a:gd name="connsiteY895" fmla="*/ 0 h 6858000"/>
              <a:gd name="connsiteX896" fmla="*/ 3721337 w 7467600"/>
              <a:gd name="connsiteY896" fmla="*/ 0 h 6858000"/>
              <a:gd name="connsiteX897" fmla="*/ 3797544 w 7467600"/>
              <a:gd name="connsiteY897" fmla="*/ 0 h 6858000"/>
              <a:gd name="connsiteX898" fmla="*/ 3775734 w 7467600"/>
              <a:gd name="connsiteY898" fmla="*/ 95131 h 6858000"/>
              <a:gd name="connsiteX899" fmla="*/ 3724807 w 7467600"/>
              <a:gd name="connsiteY899" fmla="*/ 272257 h 6858000"/>
              <a:gd name="connsiteX900" fmla="*/ 3726844 w 7467600"/>
              <a:gd name="connsiteY900" fmla="*/ 282988 h 6858000"/>
              <a:gd name="connsiteX901" fmla="*/ 3742664 w 7467600"/>
              <a:gd name="connsiteY901" fmla="*/ 279918 h 6858000"/>
              <a:gd name="connsiteX902" fmla="*/ 4103910 w 7467600"/>
              <a:gd name="connsiteY902" fmla="*/ 1161917 h 6858000"/>
              <a:gd name="connsiteX903" fmla="*/ 4020269 w 7467600"/>
              <a:gd name="connsiteY903" fmla="*/ 1200406 h 6858000"/>
              <a:gd name="connsiteX904" fmla="*/ 3674882 w 7467600"/>
              <a:gd name="connsiteY904" fmla="*/ 488524 h 6858000"/>
              <a:gd name="connsiteX905" fmla="*/ 3132682 w 7467600"/>
              <a:gd name="connsiteY905" fmla="*/ 1072284 h 6858000"/>
              <a:gd name="connsiteX906" fmla="*/ 2716346 w 7467600"/>
              <a:gd name="connsiteY906" fmla="*/ 1276376 h 6858000"/>
              <a:gd name="connsiteX907" fmla="*/ 2716772 w 7467600"/>
              <a:gd name="connsiteY907" fmla="*/ 1255462 h 6858000"/>
              <a:gd name="connsiteX908" fmla="*/ 3471096 w 7467600"/>
              <a:gd name="connsiteY908" fmla="*/ 437072 h 6858000"/>
              <a:gd name="connsiteX909" fmla="*/ 3639057 w 7467600"/>
              <a:gd name="connsiteY909" fmla="*/ 286334 h 6858000"/>
              <a:gd name="connsiteX910" fmla="*/ 3640309 w 7467600"/>
              <a:gd name="connsiteY910" fmla="*/ 284664 h 6858000"/>
              <a:gd name="connsiteX911" fmla="*/ 3646022 w 7467600"/>
              <a:gd name="connsiteY911" fmla="*/ 276711 h 6858000"/>
              <a:gd name="connsiteX912" fmla="*/ 3707943 w 7467600"/>
              <a:gd name="connsiteY912" fmla="*/ 65958 h 6858000"/>
              <a:gd name="connsiteX913" fmla="*/ 3721337 w 7467600"/>
              <a:gd name="connsiteY913" fmla="*/ 0 h 6858000"/>
              <a:gd name="connsiteX914" fmla="*/ 2867960 w 7467600"/>
              <a:gd name="connsiteY914" fmla="*/ 0 h 6858000"/>
              <a:gd name="connsiteX915" fmla="*/ 2926351 w 7467600"/>
              <a:gd name="connsiteY915" fmla="*/ 0 h 6858000"/>
              <a:gd name="connsiteX916" fmla="*/ 2902823 w 7467600"/>
              <a:gd name="connsiteY916" fmla="*/ 262929 h 6858000"/>
              <a:gd name="connsiteX917" fmla="*/ 2940663 w 7467600"/>
              <a:gd name="connsiteY917" fmla="*/ 140884 h 6858000"/>
              <a:gd name="connsiteX918" fmla="*/ 2947039 w 7467600"/>
              <a:gd name="connsiteY918" fmla="*/ 122524 h 6858000"/>
              <a:gd name="connsiteX919" fmla="*/ 2984316 w 7467600"/>
              <a:gd name="connsiteY919" fmla="*/ 0 h 6858000"/>
              <a:gd name="connsiteX920" fmla="*/ 3016114 w 7467600"/>
              <a:gd name="connsiteY920" fmla="*/ 0 h 6858000"/>
              <a:gd name="connsiteX921" fmla="*/ 2979949 w 7467600"/>
              <a:gd name="connsiteY921" fmla="*/ 119274 h 6858000"/>
              <a:gd name="connsiteX922" fmla="*/ 3023879 w 7467600"/>
              <a:gd name="connsiteY922" fmla="*/ 0 h 6858000"/>
              <a:gd name="connsiteX923" fmla="*/ 3105400 w 7467600"/>
              <a:gd name="connsiteY923" fmla="*/ 0 h 6858000"/>
              <a:gd name="connsiteX924" fmla="*/ 3094669 w 7467600"/>
              <a:gd name="connsiteY924" fmla="*/ 30308 h 6858000"/>
              <a:gd name="connsiteX925" fmla="*/ 2901945 w 7467600"/>
              <a:gd name="connsiteY925" fmla="*/ 466538 h 6858000"/>
              <a:gd name="connsiteX926" fmla="*/ 2815209 w 7467600"/>
              <a:gd name="connsiteY926" fmla="*/ 497361 h 6858000"/>
              <a:gd name="connsiteX927" fmla="*/ 2844845 w 7467600"/>
              <a:gd name="connsiteY927" fmla="*/ 127638 h 6858000"/>
              <a:gd name="connsiteX928" fmla="*/ 2867960 w 7467600"/>
              <a:gd name="connsiteY928" fmla="*/ 0 h 6858000"/>
              <a:gd name="connsiteX929" fmla="*/ 1057230 w 7467600"/>
              <a:gd name="connsiteY929" fmla="*/ 0 h 6858000"/>
              <a:gd name="connsiteX930" fmla="*/ 1111003 w 7467600"/>
              <a:gd name="connsiteY930" fmla="*/ 0 h 6858000"/>
              <a:gd name="connsiteX931" fmla="*/ 1125553 w 7467600"/>
              <a:gd name="connsiteY931" fmla="*/ 52588 h 6858000"/>
              <a:gd name="connsiteX932" fmla="*/ 1304276 w 7467600"/>
              <a:gd name="connsiteY932" fmla="*/ 476275 h 6858000"/>
              <a:gd name="connsiteX933" fmla="*/ 1492066 w 7467600"/>
              <a:gd name="connsiteY933" fmla="*/ 886333 h 6858000"/>
              <a:gd name="connsiteX934" fmla="*/ 1423698 w 7467600"/>
              <a:gd name="connsiteY934" fmla="*/ 710817 h 6858000"/>
              <a:gd name="connsiteX935" fmla="*/ 1357609 w 7467600"/>
              <a:gd name="connsiteY935" fmla="*/ 532892 h 6858000"/>
              <a:gd name="connsiteX936" fmla="*/ 1309550 w 7467600"/>
              <a:gd name="connsiteY936" fmla="*/ 374031 h 6858000"/>
              <a:gd name="connsiteX937" fmla="*/ 1193673 w 7467600"/>
              <a:gd name="connsiteY937" fmla="*/ 49533 h 6858000"/>
              <a:gd name="connsiteX938" fmla="*/ 1164391 w 7467600"/>
              <a:gd name="connsiteY938" fmla="*/ 0 h 6858000"/>
              <a:gd name="connsiteX939" fmla="*/ 1200666 w 7467600"/>
              <a:gd name="connsiteY939" fmla="*/ 0 h 6858000"/>
              <a:gd name="connsiteX940" fmla="*/ 1223408 w 7467600"/>
              <a:gd name="connsiteY940" fmla="*/ 38996 h 6858000"/>
              <a:gd name="connsiteX941" fmla="*/ 1339635 w 7467600"/>
              <a:gd name="connsiteY941" fmla="*/ 365517 h 6858000"/>
              <a:gd name="connsiteX942" fmla="*/ 1387469 w 7467600"/>
              <a:gd name="connsiteY942" fmla="*/ 523079 h 6858000"/>
              <a:gd name="connsiteX943" fmla="*/ 1452685 w 7467600"/>
              <a:gd name="connsiteY943" fmla="*/ 699806 h 6858000"/>
              <a:gd name="connsiteX944" fmla="*/ 1492092 w 7467600"/>
              <a:gd name="connsiteY944" fmla="*/ 800424 h 6858000"/>
              <a:gd name="connsiteX945" fmla="*/ 1455302 w 7467600"/>
              <a:gd name="connsiteY945" fmla="*/ 632913 h 6858000"/>
              <a:gd name="connsiteX946" fmla="*/ 1222336 w 7467600"/>
              <a:gd name="connsiteY946" fmla="*/ 9480 h 6858000"/>
              <a:gd name="connsiteX947" fmla="*/ 1214634 w 7467600"/>
              <a:gd name="connsiteY947" fmla="*/ 0 h 6858000"/>
              <a:gd name="connsiteX948" fmla="*/ 1289827 w 7467600"/>
              <a:gd name="connsiteY948" fmla="*/ 0 h 6858000"/>
              <a:gd name="connsiteX949" fmla="*/ 1321076 w 7467600"/>
              <a:gd name="connsiteY949" fmla="*/ 59722 h 6858000"/>
              <a:gd name="connsiteX950" fmla="*/ 1512579 w 7467600"/>
              <a:gd name="connsiteY950" fmla="*/ 626441 h 6858000"/>
              <a:gd name="connsiteX951" fmla="*/ 1506076 w 7467600"/>
              <a:gd name="connsiteY951" fmla="*/ 1089289 h 6858000"/>
              <a:gd name="connsiteX952" fmla="*/ 1486346 w 7467600"/>
              <a:gd name="connsiteY952" fmla="*/ 1079919 h 6858000"/>
              <a:gd name="connsiteX953" fmla="*/ 1070511 w 7467600"/>
              <a:gd name="connsiteY953" fmla="*/ 48609 h 6858000"/>
              <a:gd name="connsiteX954" fmla="*/ 1057230 w 7467600"/>
              <a:gd name="connsiteY954" fmla="*/ 0 h 6858000"/>
              <a:gd name="connsiteX955" fmla="*/ 43151 w 7467600"/>
              <a:gd name="connsiteY955" fmla="*/ 0 h 6858000"/>
              <a:gd name="connsiteX956" fmla="*/ 95283 w 7467600"/>
              <a:gd name="connsiteY956" fmla="*/ 0 h 6858000"/>
              <a:gd name="connsiteX957" fmla="*/ 300708 w 7467600"/>
              <a:gd name="connsiteY957" fmla="*/ 154571 h 6858000"/>
              <a:gd name="connsiteX958" fmla="*/ 530414 w 7467600"/>
              <a:gd name="connsiteY958" fmla="*/ 354673 h 6858000"/>
              <a:gd name="connsiteX959" fmla="*/ 333785 w 7467600"/>
              <a:gd name="connsiteY959" fmla="*/ 161564 h 6858000"/>
              <a:gd name="connsiteX960" fmla="*/ 147005 w 7467600"/>
              <a:gd name="connsiteY960" fmla="*/ 0 h 6858000"/>
              <a:gd name="connsiteX961" fmla="*/ 272509 w 7467600"/>
              <a:gd name="connsiteY961" fmla="*/ 0 h 6858000"/>
              <a:gd name="connsiteX962" fmla="*/ 326276 w 7467600"/>
              <a:gd name="connsiteY962" fmla="*/ 45847 h 6858000"/>
              <a:gd name="connsiteX963" fmla="*/ 823759 w 7467600"/>
              <a:gd name="connsiteY963" fmla="*/ 574145 h 6858000"/>
              <a:gd name="connsiteX964" fmla="*/ 811254 w 7467600"/>
              <a:gd name="connsiteY964" fmla="*/ 665546 h 6858000"/>
              <a:gd name="connsiteX965" fmla="*/ 154042 w 7467600"/>
              <a:gd name="connsiteY965" fmla="*/ 261522 h 6858000"/>
              <a:gd name="connsiteX966" fmla="*/ 13550 w 7467600"/>
              <a:gd name="connsiteY966" fmla="*/ 158423 h 6858000"/>
              <a:gd name="connsiteX967" fmla="*/ 0 w 7467600"/>
              <a:gd name="connsiteY967" fmla="*/ 146618 h 6858000"/>
              <a:gd name="connsiteX968" fmla="*/ 0 w 7467600"/>
              <a:gd name="connsiteY968" fmla="*/ 59161 h 6858000"/>
              <a:gd name="connsiteX969" fmla="*/ 45427 w 7467600"/>
              <a:gd name="connsiteY969" fmla="*/ 101078 h 6858000"/>
              <a:gd name="connsiteX970" fmla="*/ 630103 w 7467600"/>
              <a:gd name="connsiteY970" fmla="*/ 485885 h 6858000"/>
              <a:gd name="connsiteX971" fmla="*/ 532040 w 7467600"/>
              <a:gd name="connsiteY971" fmla="*/ 399359 h 6858000"/>
              <a:gd name="connsiteX972" fmla="*/ 517618 w 7467600"/>
              <a:gd name="connsiteY972" fmla="*/ 385726 h 6858000"/>
              <a:gd name="connsiteX973" fmla="*/ 285074 w 7467600"/>
              <a:gd name="connsiteY973" fmla="*/ 182755 h 6858000"/>
              <a:gd name="connsiteX974" fmla="*/ 43151 w 7467600"/>
              <a:gd name="connsiteY974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7042773 w 7467600"/>
              <a:gd name="connsiteY74" fmla="*/ 5734011 h 6858000"/>
              <a:gd name="connsiteX75" fmla="*/ 6879594 w 7467600"/>
              <a:gd name="connsiteY75" fmla="*/ 5424547 h 6858000"/>
              <a:gd name="connsiteX76" fmla="*/ 7379510 w 7467600"/>
              <a:gd name="connsiteY76" fmla="*/ 5755454 h 6858000"/>
              <a:gd name="connsiteX77" fmla="*/ 7467600 w 7467600"/>
              <a:gd name="connsiteY77" fmla="*/ 5845526 h 6858000"/>
              <a:gd name="connsiteX78" fmla="*/ 7271900 w 7467600"/>
              <a:gd name="connsiteY78" fmla="*/ 5734551 h 6858000"/>
              <a:gd name="connsiteX79" fmla="*/ 7015907 w 7467600"/>
              <a:gd name="connsiteY79" fmla="*/ 5541548 h 6858000"/>
              <a:gd name="connsiteX80" fmla="*/ 7259646 w 7467600"/>
              <a:gd name="connsiteY80" fmla="*/ 5765985 h 6858000"/>
              <a:gd name="connsiteX81" fmla="*/ 7467600 w 7467600"/>
              <a:gd name="connsiteY81" fmla="*/ 6012219 h 6858000"/>
              <a:gd name="connsiteX82" fmla="*/ 6946849 w 7467600"/>
              <a:gd name="connsiteY82" fmla="*/ 5523271 h 6858000"/>
              <a:gd name="connsiteX83" fmla="*/ 7105827 w 7467600"/>
              <a:gd name="connsiteY83" fmla="*/ 5718700 h 6858000"/>
              <a:gd name="connsiteX84" fmla="*/ 7356878 w 7467600"/>
              <a:gd name="connsiteY84" fmla="*/ 5981332 h 6858000"/>
              <a:gd name="connsiteX85" fmla="*/ 7467600 w 7467600"/>
              <a:gd name="connsiteY85" fmla="*/ 6117703 h 6858000"/>
              <a:gd name="connsiteX86" fmla="*/ 7467600 w 7467600"/>
              <a:gd name="connsiteY86" fmla="*/ 6163634 h 6858000"/>
              <a:gd name="connsiteX87" fmla="*/ 7403637 w 7467600"/>
              <a:gd name="connsiteY87" fmla="*/ 6083957 h 6858000"/>
              <a:gd name="connsiteX88" fmla="*/ 7254615 w 7467600"/>
              <a:gd name="connsiteY88" fmla="*/ 5911918 h 6858000"/>
              <a:gd name="connsiteX89" fmla="*/ 7312589 w 7467600"/>
              <a:gd name="connsiteY89" fmla="*/ 5982309 h 6858000"/>
              <a:gd name="connsiteX90" fmla="*/ 7448321 w 7467600"/>
              <a:gd name="connsiteY90" fmla="*/ 6190991 h 6858000"/>
              <a:gd name="connsiteX91" fmla="*/ 7467600 w 7467600"/>
              <a:gd name="connsiteY91" fmla="*/ 6221686 h 6858000"/>
              <a:gd name="connsiteX92" fmla="*/ 7467600 w 7467600"/>
              <a:gd name="connsiteY92" fmla="*/ 6334256 h 6858000"/>
              <a:gd name="connsiteX93" fmla="*/ 7454976 w 7467600"/>
              <a:gd name="connsiteY93" fmla="*/ 6318297 h 6858000"/>
              <a:gd name="connsiteX94" fmla="*/ 7042773 w 7467600"/>
              <a:gd name="connsiteY94" fmla="*/ 5734011 h 6858000"/>
              <a:gd name="connsiteX95" fmla="*/ 1456157 w 7467600"/>
              <a:gd name="connsiteY95" fmla="*/ 5371404 h 6858000"/>
              <a:gd name="connsiteX96" fmla="*/ 1244432 w 7467600"/>
              <a:gd name="connsiteY96" fmla="*/ 5385601 h 6858000"/>
              <a:gd name="connsiteX97" fmla="*/ 973990 w 7467600"/>
              <a:gd name="connsiteY97" fmla="*/ 5424940 h 6858000"/>
              <a:gd name="connsiteX98" fmla="*/ 1103809 w 7467600"/>
              <a:gd name="connsiteY98" fmla="*/ 5433720 h 6858000"/>
              <a:gd name="connsiteX99" fmla="*/ 1123454 w 7467600"/>
              <a:gd name="connsiteY99" fmla="*/ 5435727 h 6858000"/>
              <a:gd name="connsiteX100" fmla="*/ 1737017 w 7467600"/>
              <a:gd name="connsiteY100" fmla="*/ 5452183 h 6858000"/>
              <a:gd name="connsiteX101" fmla="*/ 1824397 w 7467600"/>
              <a:gd name="connsiteY101" fmla="*/ 5447757 h 6858000"/>
              <a:gd name="connsiteX102" fmla="*/ 2070059 w 7467600"/>
              <a:gd name="connsiteY102" fmla="*/ 5441660 h 6858000"/>
              <a:gd name="connsiteX103" fmla="*/ 1456157 w 7467600"/>
              <a:gd name="connsiteY103" fmla="*/ 5371404 h 6858000"/>
              <a:gd name="connsiteX104" fmla="*/ 4988186 w 7467600"/>
              <a:gd name="connsiteY104" fmla="*/ 5216467 h 6858000"/>
              <a:gd name="connsiteX105" fmla="*/ 4777334 w 7467600"/>
              <a:gd name="connsiteY105" fmla="*/ 5406072 h 6858000"/>
              <a:gd name="connsiteX106" fmla="*/ 4718341 w 7467600"/>
              <a:gd name="connsiteY106" fmla="*/ 5468043 h 6858000"/>
              <a:gd name="connsiteX107" fmla="*/ 4604655 w 7467600"/>
              <a:gd name="connsiteY107" fmla="*/ 5583434 h 6858000"/>
              <a:gd name="connsiteX108" fmla="*/ 4565074 w 7467600"/>
              <a:gd name="connsiteY108" fmla="*/ 5618550 h 6858000"/>
              <a:gd name="connsiteX109" fmla="*/ 4988186 w 7467600"/>
              <a:gd name="connsiteY109" fmla="*/ 5216467 h 6858000"/>
              <a:gd name="connsiteX110" fmla="*/ 4978032 w 7467600"/>
              <a:gd name="connsiteY110" fmla="*/ 5183809 h 6858000"/>
              <a:gd name="connsiteX111" fmla="*/ 4463413 w 7467600"/>
              <a:gd name="connsiteY111" fmla="*/ 5615162 h 6858000"/>
              <a:gd name="connsiteX112" fmla="*/ 4358134 w 7467600"/>
              <a:gd name="connsiteY112" fmla="*/ 5742791 h 6858000"/>
              <a:gd name="connsiteX113" fmla="*/ 4376219 w 7467600"/>
              <a:gd name="connsiteY113" fmla="*/ 5729027 h 6858000"/>
              <a:gd name="connsiteX114" fmla="*/ 4582340 w 7467600"/>
              <a:gd name="connsiteY114" fmla="*/ 5561037 h 6858000"/>
              <a:gd name="connsiteX115" fmla="*/ 4694684 w 7467600"/>
              <a:gd name="connsiteY115" fmla="*/ 5447098 h 6858000"/>
              <a:gd name="connsiteX116" fmla="*/ 4754123 w 7467600"/>
              <a:gd name="connsiteY116" fmla="*/ 5384643 h 6858000"/>
              <a:gd name="connsiteX117" fmla="*/ 4978032 w 7467600"/>
              <a:gd name="connsiteY117" fmla="*/ 5183809 h 6858000"/>
              <a:gd name="connsiteX118" fmla="*/ 1903353 w 7467600"/>
              <a:gd name="connsiteY118" fmla="*/ 5044827 h 6858000"/>
              <a:gd name="connsiteX119" fmla="*/ 1936931 w 7467600"/>
              <a:gd name="connsiteY119" fmla="*/ 5093954 h 6858000"/>
              <a:gd name="connsiteX120" fmla="*/ 2195868 w 7467600"/>
              <a:gd name="connsiteY120" fmla="*/ 5396574 h 6858000"/>
              <a:gd name="connsiteX121" fmla="*/ 2088852 w 7467600"/>
              <a:gd name="connsiteY121" fmla="*/ 5166123 h 6858000"/>
              <a:gd name="connsiteX122" fmla="*/ 1958241 w 7467600"/>
              <a:gd name="connsiteY122" fmla="*/ 5067955 h 6858000"/>
              <a:gd name="connsiteX123" fmla="*/ 1903353 w 7467600"/>
              <a:gd name="connsiteY123" fmla="*/ 5044827 h 6858000"/>
              <a:gd name="connsiteX124" fmla="*/ 1979378 w 7467600"/>
              <a:gd name="connsiteY124" fmla="*/ 4769504 h 6858000"/>
              <a:gd name="connsiteX125" fmla="*/ 2882120 w 7467600"/>
              <a:gd name="connsiteY125" fmla="*/ 5064547 h 6858000"/>
              <a:gd name="connsiteX126" fmla="*/ 2793103 w 7467600"/>
              <a:gd name="connsiteY126" fmla="*/ 5039699 h 6858000"/>
              <a:gd name="connsiteX127" fmla="*/ 2770041 w 7467600"/>
              <a:gd name="connsiteY127" fmla="*/ 5033634 h 6858000"/>
              <a:gd name="connsiteX128" fmla="*/ 1979378 w 7467600"/>
              <a:gd name="connsiteY128" fmla="*/ 4769504 h 6858000"/>
              <a:gd name="connsiteX129" fmla="*/ 1927410 w 7467600"/>
              <a:gd name="connsiteY129" fmla="*/ 4716164 h 6858000"/>
              <a:gd name="connsiteX130" fmla="*/ 1959587 w 7467600"/>
              <a:gd name="connsiteY130" fmla="*/ 4728849 h 6858000"/>
              <a:gd name="connsiteX131" fmla="*/ 2777707 w 7467600"/>
              <a:gd name="connsiteY131" fmla="*/ 5003991 h 6858000"/>
              <a:gd name="connsiteX132" fmla="*/ 2800768 w 7467600"/>
              <a:gd name="connsiteY132" fmla="*/ 5010056 h 6858000"/>
              <a:gd name="connsiteX133" fmla="*/ 2879408 w 7467600"/>
              <a:gd name="connsiteY133" fmla="*/ 5031590 h 6858000"/>
              <a:gd name="connsiteX134" fmla="*/ 2862295 w 7467600"/>
              <a:gd name="connsiteY134" fmla="*/ 5022958 h 6858000"/>
              <a:gd name="connsiteX135" fmla="*/ 2813343 w 7467600"/>
              <a:gd name="connsiteY135" fmla="*/ 4998369 h 6858000"/>
              <a:gd name="connsiteX136" fmla="*/ 2646245 w 7467600"/>
              <a:gd name="connsiteY136" fmla="*/ 4930999 h 6858000"/>
              <a:gd name="connsiteX137" fmla="*/ 1999243 w 7467600"/>
              <a:gd name="connsiteY137" fmla="*/ 4730524 h 6858000"/>
              <a:gd name="connsiteX138" fmla="*/ 1979527 w 7467600"/>
              <a:gd name="connsiteY138" fmla="*/ 4726651 h 6858000"/>
              <a:gd name="connsiteX139" fmla="*/ 1927410 w 7467600"/>
              <a:gd name="connsiteY139" fmla="*/ 4716164 h 6858000"/>
              <a:gd name="connsiteX140" fmla="*/ 1997014 w 7467600"/>
              <a:gd name="connsiteY140" fmla="*/ 4698007 h 6858000"/>
              <a:gd name="connsiteX141" fmla="*/ 2005458 w 7467600"/>
              <a:gd name="connsiteY141" fmla="*/ 4699540 h 6858000"/>
              <a:gd name="connsiteX142" fmla="*/ 2657186 w 7467600"/>
              <a:gd name="connsiteY142" fmla="*/ 4901687 h 6858000"/>
              <a:gd name="connsiteX143" fmla="*/ 2826662 w 7467600"/>
              <a:gd name="connsiteY143" fmla="*/ 4970362 h 6858000"/>
              <a:gd name="connsiteX144" fmla="*/ 2876100 w 7467600"/>
              <a:gd name="connsiteY144" fmla="*/ 4995397 h 6858000"/>
              <a:gd name="connsiteX145" fmla="*/ 3042600 w 7467600"/>
              <a:gd name="connsiteY145" fmla="*/ 5059532 h 6858000"/>
              <a:gd name="connsiteX146" fmla="*/ 1997014 w 7467600"/>
              <a:gd name="connsiteY146" fmla="*/ 4698007 h 6858000"/>
              <a:gd name="connsiteX147" fmla="*/ 2305292 w 7467600"/>
              <a:gd name="connsiteY147" fmla="*/ 4219492 h 6858000"/>
              <a:gd name="connsiteX148" fmla="*/ 3360922 w 7467600"/>
              <a:gd name="connsiteY148" fmla="*/ 4529373 h 6858000"/>
              <a:gd name="connsiteX149" fmla="*/ 3492420 w 7467600"/>
              <a:gd name="connsiteY149" fmla="*/ 4510145 h 6858000"/>
              <a:gd name="connsiteX150" fmla="*/ 3364086 w 7467600"/>
              <a:gd name="connsiteY150" fmla="*/ 4480340 h 6858000"/>
              <a:gd name="connsiteX151" fmla="*/ 3225818 w 7467600"/>
              <a:gd name="connsiteY151" fmla="*/ 4411822 h 6858000"/>
              <a:gd name="connsiteX152" fmla="*/ 3129696 w 7467600"/>
              <a:gd name="connsiteY152" fmla="*/ 4360704 h 6858000"/>
              <a:gd name="connsiteX153" fmla="*/ 2814545 w 7467600"/>
              <a:gd name="connsiteY153" fmla="*/ 4282955 h 6858000"/>
              <a:gd name="connsiteX154" fmla="*/ 2305292 w 7467600"/>
              <a:gd name="connsiteY154" fmla="*/ 4219492 h 6858000"/>
              <a:gd name="connsiteX155" fmla="*/ 2626982 w 7467600"/>
              <a:gd name="connsiteY155" fmla="*/ 4206450 h 6858000"/>
              <a:gd name="connsiteX156" fmla="*/ 2490617 w 7467600"/>
              <a:gd name="connsiteY156" fmla="*/ 4206951 h 6858000"/>
              <a:gd name="connsiteX157" fmla="*/ 2819869 w 7467600"/>
              <a:gd name="connsiteY157" fmla="*/ 4252936 h 6858000"/>
              <a:gd name="connsiteX158" fmla="*/ 3143018 w 7467600"/>
              <a:gd name="connsiteY158" fmla="*/ 4332698 h 6858000"/>
              <a:gd name="connsiteX159" fmla="*/ 3241520 w 7467600"/>
              <a:gd name="connsiteY159" fmla="*/ 4385112 h 6858000"/>
              <a:gd name="connsiteX160" fmla="*/ 3374575 w 7467600"/>
              <a:gd name="connsiteY160" fmla="*/ 4451517 h 6858000"/>
              <a:gd name="connsiteX161" fmla="*/ 3505221 w 7467600"/>
              <a:gd name="connsiteY161" fmla="*/ 4480757 h 6858000"/>
              <a:gd name="connsiteX162" fmla="*/ 2626982 w 7467600"/>
              <a:gd name="connsiteY162" fmla="*/ 4206450 h 6858000"/>
              <a:gd name="connsiteX163" fmla="*/ 1310106 w 7467600"/>
              <a:gd name="connsiteY163" fmla="*/ 3943217 h 6858000"/>
              <a:gd name="connsiteX164" fmla="*/ 854994 w 7467600"/>
              <a:gd name="connsiteY164" fmla="*/ 4399136 h 6858000"/>
              <a:gd name="connsiteX165" fmla="*/ 742462 w 7467600"/>
              <a:gd name="connsiteY165" fmla="*/ 4594648 h 6858000"/>
              <a:gd name="connsiteX166" fmla="*/ 820602 w 7467600"/>
              <a:gd name="connsiteY166" fmla="*/ 4485915 h 6858000"/>
              <a:gd name="connsiteX167" fmla="*/ 878295 w 7467600"/>
              <a:gd name="connsiteY167" fmla="*/ 4403594 h 6858000"/>
              <a:gd name="connsiteX168" fmla="*/ 1240607 w 7467600"/>
              <a:gd name="connsiteY168" fmla="*/ 4010401 h 6858000"/>
              <a:gd name="connsiteX169" fmla="*/ 1310106 w 7467600"/>
              <a:gd name="connsiteY169" fmla="*/ 3943217 h 6858000"/>
              <a:gd name="connsiteX170" fmla="*/ 1423113 w 7467600"/>
              <a:gd name="connsiteY170" fmla="*/ 3874565 h 6858000"/>
              <a:gd name="connsiteX171" fmla="*/ 1260565 w 7467600"/>
              <a:gd name="connsiteY171" fmla="*/ 4031982 h 6858000"/>
              <a:gd name="connsiteX172" fmla="*/ 901900 w 7467600"/>
              <a:gd name="connsiteY172" fmla="*/ 4421236 h 6858000"/>
              <a:gd name="connsiteX173" fmla="*/ 845044 w 7467600"/>
              <a:gd name="connsiteY173" fmla="*/ 4502436 h 6858000"/>
              <a:gd name="connsiteX174" fmla="*/ 685926 w 7467600"/>
              <a:gd name="connsiteY174" fmla="*/ 4703069 h 6858000"/>
              <a:gd name="connsiteX175" fmla="*/ 684248 w 7467600"/>
              <a:gd name="connsiteY175" fmla="*/ 4706721 h 6858000"/>
              <a:gd name="connsiteX176" fmla="*/ 1423113 w 7467600"/>
              <a:gd name="connsiteY176" fmla="*/ 3874565 h 6858000"/>
              <a:gd name="connsiteX177" fmla="*/ 3316479 w 7467600"/>
              <a:gd name="connsiteY177" fmla="*/ 3872136 h 6858000"/>
              <a:gd name="connsiteX178" fmla="*/ 3546806 w 7467600"/>
              <a:gd name="connsiteY178" fmla="*/ 4356139 h 6858000"/>
              <a:gd name="connsiteX179" fmla="*/ 3364433 w 7467600"/>
              <a:gd name="connsiteY179" fmla="*/ 3953121 h 6858000"/>
              <a:gd name="connsiteX180" fmla="*/ 3316479 w 7467600"/>
              <a:gd name="connsiteY180" fmla="*/ 3872136 h 6858000"/>
              <a:gd name="connsiteX181" fmla="*/ 3291335 w 7467600"/>
              <a:gd name="connsiteY181" fmla="*/ 3767420 h 6858000"/>
              <a:gd name="connsiteX182" fmla="*/ 3390805 w 7467600"/>
              <a:gd name="connsiteY182" fmla="*/ 3937163 h 6858000"/>
              <a:gd name="connsiteX183" fmla="*/ 3579062 w 7467600"/>
              <a:gd name="connsiteY183" fmla="*/ 4359040 h 6858000"/>
              <a:gd name="connsiteX184" fmla="*/ 3467355 w 7467600"/>
              <a:gd name="connsiteY184" fmla="*/ 3988130 h 6858000"/>
              <a:gd name="connsiteX185" fmla="*/ 3310753 w 7467600"/>
              <a:gd name="connsiteY185" fmla="*/ 3787140 h 6858000"/>
              <a:gd name="connsiteX186" fmla="*/ 3291335 w 7467600"/>
              <a:gd name="connsiteY186" fmla="*/ 3767420 h 6858000"/>
              <a:gd name="connsiteX187" fmla="*/ 1635889 w 7467600"/>
              <a:gd name="connsiteY187" fmla="*/ 3709494 h 6858000"/>
              <a:gd name="connsiteX188" fmla="*/ 1634800 w 7467600"/>
              <a:gd name="connsiteY188" fmla="*/ 3731111 h 6858000"/>
              <a:gd name="connsiteX189" fmla="*/ 1635889 w 7467600"/>
              <a:gd name="connsiteY189" fmla="*/ 3709494 h 6858000"/>
              <a:gd name="connsiteX190" fmla="*/ 1510397 w 7467600"/>
              <a:gd name="connsiteY190" fmla="*/ 3684705 h 6858000"/>
              <a:gd name="connsiteX191" fmla="*/ 1146550 w 7467600"/>
              <a:gd name="connsiteY191" fmla="*/ 3802012 h 6858000"/>
              <a:gd name="connsiteX192" fmla="*/ 698834 w 7467600"/>
              <a:gd name="connsiteY192" fmla="*/ 3952272 h 6858000"/>
              <a:gd name="connsiteX193" fmla="*/ 34256 w 7467600"/>
              <a:gd name="connsiteY193" fmla="*/ 4347603 h 6858000"/>
              <a:gd name="connsiteX194" fmla="*/ 527241 w 7467600"/>
              <a:gd name="connsiteY194" fmla="*/ 4065078 h 6858000"/>
              <a:gd name="connsiteX195" fmla="*/ 1510397 w 7467600"/>
              <a:gd name="connsiteY195" fmla="*/ 3684705 h 6858000"/>
              <a:gd name="connsiteX196" fmla="*/ 1313114 w 7467600"/>
              <a:gd name="connsiteY196" fmla="*/ 3655216 h 6858000"/>
              <a:gd name="connsiteX197" fmla="*/ 1109304 w 7467600"/>
              <a:gd name="connsiteY197" fmla="*/ 3669030 h 6858000"/>
              <a:gd name="connsiteX198" fmla="*/ 8129 w 7467600"/>
              <a:gd name="connsiteY198" fmla="*/ 4330519 h 6858000"/>
              <a:gd name="connsiteX199" fmla="*/ 687572 w 7467600"/>
              <a:gd name="connsiteY199" fmla="*/ 3925629 h 6858000"/>
              <a:gd name="connsiteX200" fmla="*/ 1138365 w 7467600"/>
              <a:gd name="connsiteY200" fmla="*/ 3774515 h 6858000"/>
              <a:gd name="connsiteX201" fmla="*/ 1505579 w 7467600"/>
              <a:gd name="connsiteY201" fmla="*/ 3655526 h 6858000"/>
              <a:gd name="connsiteX202" fmla="*/ 1313114 w 7467600"/>
              <a:gd name="connsiteY202" fmla="*/ 3655216 h 6858000"/>
              <a:gd name="connsiteX203" fmla="*/ 3655073 w 7467600"/>
              <a:gd name="connsiteY203" fmla="*/ 3650884 h 6858000"/>
              <a:gd name="connsiteX204" fmla="*/ 3989938 w 7467600"/>
              <a:gd name="connsiteY204" fmla="*/ 3991685 h 6858000"/>
              <a:gd name="connsiteX205" fmla="*/ 4393907 w 7467600"/>
              <a:gd name="connsiteY205" fmla="*/ 4261258 h 6858000"/>
              <a:gd name="connsiteX206" fmla="*/ 4648051 w 7467600"/>
              <a:gd name="connsiteY206" fmla="*/ 4374051 h 6858000"/>
              <a:gd name="connsiteX207" fmla="*/ 4383389 w 7467600"/>
              <a:gd name="connsiteY207" fmla="*/ 4184369 h 6858000"/>
              <a:gd name="connsiteX208" fmla="*/ 4165508 w 7467600"/>
              <a:gd name="connsiteY208" fmla="*/ 4035196 h 6858000"/>
              <a:gd name="connsiteX209" fmla="*/ 4068162 w 7467600"/>
              <a:gd name="connsiteY209" fmla="*/ 3953394 h 6858000"/>
              <a:gd name="connsiteX210" fmla="*/ 3981416 w 7467600"/>
              <a:gd name="connsiteY210" fmla="*/ 3880482 h 6858000"/>
              <a:gd name="connsiteX211" fmla="*/ 3800147 w 7467600"/>
              <a:gd name="connsiteY211" fmla="*/ 3749872 h 6858000"/>
              <a:gd name="connsiteX212" fmla="*/ 3655073 w 7467600"/>
              <a:gd name="connsiteY212" fmla="*/ 3650884 h 6858000"/>
              <a:gd name="connsiteX213" fmla="*/ 3670252 w 7467600"/>
              <a:gd name="connsiteY213" fmla="*/ 3622798 h 6858000"/>
              <a:gd name="connsiteX214" fmla="*/ 3817258 w 7467600"/>
              <a:gd name="connsiteY214" fmla="*/ 3723577 h 6858000"/>
              <a:gd name="connsiteX215" fmla="*/ 4000461 w 7467600"/>
              <a:gd name="connsiteY215" fmla="*/ 3855966 h 6858000"/>
              <a:gd name="connsiteX216" fmla="*/ 4088180 w 7467600"/>
              <a:gd name="connsiteY216" fmla="*/ 3929774 h 6858000"/>
              <a:gd name="connsiteX217" fmla="*/ 4184555 w 7467600"/>
              <a:gd name="connsiteY217" fmla="*/ 4010683 h 6858000"/>
              <a:gd name="connsiteX218" fmla="*/ 4399563 w 7467600"/>
              <a:gd name="connsiteY218" fmla="*/ 4158106 h 6858000"/>
              <a:gd name="connsiteX219" fmla="*/ 4684469 w 7467600"/>
              <a:gd name="connsiteY219" fmla="*/ 4364680 h 6858000"/>
              <a:gd name="connsiteX220" fmla="*/ 4690271 w 7467600"/>
              <a:gd name="connsiteY220" fmla="*/ 4370034 h 6858000"/>
              <a:gd name="connsiteX221" fmla="*/ 4136093 w 7467600"/>
              <a:gd name="connsiteY221" fmla="*/ 3858466 h 6858000"/>
              <a:gd name="connsiteX222" fmla="*/ 3670252 w 7467600"/>
              <a:gd name="connsiteY222" fmla="*/ 3622798 h 6858000"/>
              <a:gd name="connsiteX223" fmla="*/ 4440129 w 7467600"/>
              <a:gd name="connsiteY223" fmla="*/ 3448571 h 6858000"/>
              <a:gd name="connsiteX224" fmla="*/ 4856525 w 7467600"/>
              <a:gd name="connsiteY224" fmla="*/ 3915351 h 6858000"/>
              <a:gd name="connsiteX225" fmla="*/ 5059055 w 7467600"/>
              <a:gd name="connsiteY225" fmla="*/ 4108918 h 6858000"/>
              <a:gd name="connsiteX226" fmla="*/ 5290070 w 7467600"/>
              <a:gd name="connsiteY226" fmla="*/ 4263619 h 6858000"/>
              <a:gd name="connsiteX227" fmla="*/ 4834991 w 7467600"/>
              <a:gd name="connsiteY227" fmla="*/ 3830985 h 6858000"/>
              <a:gd name="connsiteX228" fmla="*/ 4440129 w 7467600"/>
              <a:gd name="connsiteY228" fmla="*/ 3448571 h 6858000"/>
              <a:gd name="connsiteX229" fmla="*/ 4441737 w 7467600"/>
              <a:gd name="connsiteY229" fmla="*/ 3399734 h 6858000"/>
              <a:gd name="connsiteX230" fmla="*/ 4431236 w 7467600"/>
              <a:gd name="connsiteY230" fmla="*/ 3400954 h 6858000"/>
              <a:gd name="connsiteX231" fmla="*/ 4557150 w 7467600"/>
              <a:gd name="connsiteY231" fmla="*/ 3510023 h 6858000"/>
              <a:gd name="connsiteX232" fmla="*/ 4856936 w 7467600"/>
              <a:gd name="connsiteY232" fmla="*/ 3809146 h 6858000"/>
              <a:gd name="connsiteX233" fmla="*/ 5111996 w 7467600"/>
              <a:gd name="connsiteY233" fmla="*/ 4065759 h 6858000"/>
              <a:gd name="connsiteX234" fmla="*/ 5388878 w 7467600"/>
              <a:gd name="connsiteY234" fmla="*/ 4300185 h 6858000"/>
              <a:gd name="connsiteX235" fmla="*/ 5425556 w 7467600"/>
              <a:gd name="connsiteY235" fmla="*/ 4308967 h 6858000"/>
              <a:gd name="connsiteX236" fmla="*/ 4943646 w 7467600"/>
              <a:gd name="connsiteY236" fmla="*/ 3822916 h 6858000"/>
              <a:gd name="connsiteX237" fmla="*/ 4594837 w 7467600"/>
              <a:gd name="connsiteY237" fmla="*/ 3532274 h 6858000"/>
              <a:gd name="connsiteX238" fmla="*/ 4441737 w 7467600"/>
              <a:gd name="connsiteY238" fmla="*/ 3399734 h 6858000"/>
              <a:gd name="connsiteX239" fmla="*/ 5425834 w 7467600"/>
              <a:gd name="connsiteY239" fmla="*/ 3162785 h 6858000"/>
              <a:gd name="connsiteX240" fmla="*/ 5401644 w 7467600"/>
              <a:gd name="connsiteY240" fmla="*/ 3617847 h 6858000"/>
              <a:gd name="connsiteX241" fmla="*/ 5467256 w 7467600"/>
              <a:gd name="connsiteY241" fmla="*/ 4175494 h 6858000"/>
              <a:gd name="connsiteX242" fmla="*/ 5448069 w 7467600"/>
              <a:gd name="connsiteY242" fmla="*/ 3567554 h 6858000"/>
              <a:gd name="connsiteX243" fmla="*/ 5425834 w 7467600"/>
              <a:gd name="connsiteY243" fmla="*/ 3162785 h 6858000"/>
              <a:gd name="connsiteX244" fmla="*/ 1318687 w 7467600"/>
              <a:gd name="connsiteY244" fmla="*/ 3113840 h 6858000"/>
              <a:gd name="connsiteX245" fmla="*/ 1066793 w 7467600"/>
              <a:gd name="connsiteY245" fmla="*/ 3212171 h 6858000"/>
              <a:gd name="connsiteX246" fmla="*/ 993319 w 7467600"/>
              <a:gd name="connsiteY246" fmla="*/ 3247648 h 6858000"/>
              <a:gd name="connsiteX247" fmla="*/ 853081 w 7467600"/>
              <a:gd name="connsiteY247" fmla="*/ 3312410 h 6858000"/>
              <a:gd name="connsiteX248" fmla="*/ 805957 w 7467600"/>
              <a:gd name="connsiteY248" fmla="*/ 3330443 h 6858000"/>
              <a:gd name="connsiteX249" fmla="*/ 1318687 w 7467600"/>
              <a:gd name="connsiteY249" fmla="*/ 3113840 h 6858000"/>
              <a:gd name="connsiteX250" fmla="*/ 5453702 w 7467600"/>
              <a:gd name="connsiteY250" fmla="*/ 3090882 h 6858000"/>
              <a:gd name="connsiteX251" fmla="*/ 5480135 w 7467600"/>
              <a:gd name="connsiteY251" fmla="*/ 3565802 h 6858000"/>
              <a:gd name="connsiteX252" fmla="*/ 5499023 w 7467600"/>
              <a:gd name="connsiteY252" fmla="*/ 4166310 h 6858000"/>
              <a:gd name="connsiteX253" fmla="*/ 5547022 w 7467600"/>
              <a:gd name="connsiteY253" fmla="*/ 3607838 h 6858000"/>
              <a:gd name="connsiteX254" fmla="*/ 5515964 w 7467600"/>
              <a:gd name="connsiteY254" fmla="*/ 3378541 h 6858000"/>
              <a:gd name="connsiteX255" fmla="*/ 5453702 w 7467600"/>
              <a:gd name="connsiteY255" fmla="*/ 3090882 h 6858000"/>
              <a:gd name="connsiteX256" fmla="*/ 1238695 w 7467600"/>
              <a:gd name="connsiteY256" fmla="*/ 3076820 h 6858000"/>
              <a:gd name="connsiteX257" fmla="*/ 716371 w 7467600"/>
              <a:gd name="connsiteY257" fmla="*/ 3293249 h 6858000"/>
              <a:gd name="connsiteX258" fmla="*/ 579522 w 7467600"/>
              <a:gd name="connsiteY258" fmla="*/ 3371759 h 6858000"/>
              <a:gd name="connsiteX259" fmla="*/ 600288 w 7467600"/>
              <a:gd name="connsiteY259" fmla="*/ 3365555 h 6858000"/>
              <a:gd name="connsiteX260" fmla="*/ 840692 w 7467600"/>
              <a:gd name="connsiteY260" fmla="*/ 3284921 h 6858000"/>
              <a:gd name="connsiteX261" fmla="*/ 979248 w 7467600"/>
              <a:gd name="connsiteY261" fmla="*/ 3221003 h 6858000"/>
              <a:gd name="connsiteX262" fmla="*/ 1053282 w 7467600"/>
              <a:gd name="connsiteY262" fmla="*/ 3185247 h 6858000"/>
              <a:gd name="connsiteX263" fmla="*/ 1320603 w 7467600"/>
              <a:gd name="connsiteY263" fmla="*/ 3081281 h 6858000"/>
              <a:gd name="connsiteX264" fmla="*/ 1238695 w 7467600"/>
              <a:gd name="connsiteY264" fmla="*/ 3076820 h 6858000"/>
              <a:gd name="connsiteX265" fmla="*/ 5425627 w 7467600"/>
              <a:gd name="connsiteY265" fmla="*/ 2954192 h 6858000"/>
              <a:gd name="connsiteX266" fmla="*/ 5470770 w 7467600"/>
              <a:gd name="connsiteY266" fmla="*/ 3005435 h 6858000"/>
              <a:gd name="connsiteX267" fmla="*/ 5519779 w 7467600"/>
              <a:gd name="connsiteY267" fmla="*/ 4359223 h 6858000"/>
              <a:gd name="connsiteX268" fmla="*/ 5520293 w 7467600"/>
              <a:gd name="connsiteY268" fmla="*/ 4360602 h 6858000"/>
              <a:gd name="connsiteX269" fmla="*/ 5767221 w 7467600"/>
              <a:gd name="connsiteY269" fmla="*/ 4665564 h 6858000"/>
              <a:gd name="connsiteX270" fmla="*/ 6937169 w 7467600"/>
              <a:gd name="connsiteY270" fmla="*/ 4815941 h 6858000"/>
              <a:gd name="connsiteX271" fmla="*/ 6953922 w 7467600"/>
              <a:gd name="connsiteY271" fmla="*/ 4890068 h 6858000"/>
              <a:gd name="connsiteX272" fmla="*/ 6071359 w 7467600"/>
              <a:gd name="connsiteY272" fmla="*/ 4770770 h 6858000"/>
              <a:gd name="connsiteX273" fmla="*/ 6038839 w 7467600"/>
              <a:gd name="connsiteY273" fmla="*/ 4764474 h 6858000"/>
              <a:gd name="connsiteX274" fmla="*/ 6038706 w 7467600"/>
              <a:gd name="connsiteY274" fmla="*/ 4763847 h 6858000"/>
              <a:gd name="connsiteX275" fmla="*/ 6037784 w 7467600"/>
              <a:gd name="connsiteY275" fmla="*/ 4764270 h 6858000"/>
              <a:gd name="connsiteX276" fmla="*/ 6038839 w 7467600"/>
              <a:gd name="connsiteY276" fmla="*/ 4764474 h 6858000"/>
              <a:gd name="connsiteX277" fmla="*/ 6040338 w 7467600"/>
              <a:gd name="connsiteY277" fmla="*/ 4771418 h 6858000"/>
              <a:gd name="connsiteX278" fmla="*/ 6024488 w 7467600"/>
              <a:gd name="connsiteY278" fmla="*/ 4809903 h 6858000"/>
              <a:gd name="connsiteX279" fmla="*/ 5599771 w 7467600"/>
              <a:gd name="connsiteY279" fmla="*/ 5509652 h 6858000"/>
              <a:gd name="connsiteX280" fmla="*/ 5548843 w 7467600"/>
              <a:gd name="connsiteY280" fmla="*/ 5563845 h 6858000"/>
              <a:gd name="connsiteX281" fmla="*/ 5940952 w 7467600"/>
              <a:gd name="connsiteY281" fmla="*/ 6250028 h 6858000"/>
              <a:gd name="connsiteX282" fmla="*/ 6043441 w 7467600"/>
              <a:gd name="connsiteY282" fmla="*/ 6665847 h 6858000"/>
              <a:gd name="connsiteX283" fmla="*/ 6093432 w 7467600"/>
              <a:gd name="connsiteY283" fmla="*/ 6858000 h 6858000"/>
              <a:gd name="connsiteX284" fmla="*/ 6034344 w 7467600"/>
              <a:gd name="connsiteY284" fmla="*/ 6858000 h 6858000"/>
              <a:gd name="connsiteX285" fmla="*/ 6026679 w 7467600"/>
              <a:gd name="connsiteY285" fmla="*/ 6836959 h 6858000"/>
              <a:gd name="connsiteX286" fmla="*/ 5800441 w 7467600"/>
              <a:gd name="connsiteY286" fmla="*/ 6335286 h 6858000"/>
              <a:gd name="connsiteX287" fmla="*/ 5526562 w 7467600"/>
              <a:gd name="connsiteY287" fmla="*/ 5705388 h 6858000"/>
              <a:gd name="connsiteX288" fmla="*/ 5519640 w 7467600"/>
              <a:gd name="connsiteY288" fmla="*/ 5683774 h 6858000"/>
              <a:gd name="connsiteX289" fmla="*/ 5844559 w 7467600"/>
              <a:gd name="connsiteY289" fmla="*/ 6553349 h 6858000"/>
              <a:gd name="connsiteX290" fmla="*/ 5975994 w 7467600"/>
              <a:gd name="connsiteY290" fmla="*/ 6858000 h 6858000"/>
              <a:gd name="connsiteX291" fmla="*/ 5898547 w 7467600"/>
              <a:gd name="connsiteY291" fmla="*/ 6858000 h 6858000"/>
              <a:gd name="connsiteX292" fmla="*/ 5682041 w 7467600"/>
              <a:gd name="connsiteY292" fmla="*/ 6355860 h 6858000"/>
              <a:gd name="connsiteX293" fmla="*/ 5461758 w 7467600"/>
              <a:gd name="connsiteY293" fmla="*/ 5820220 h 6858000"/>
              <a:gd name="connsiteX294" fmla="*/ 5237282 w 7467600"/>
              <a:gd name="connsiteY294" fmla="*/ 6579086 h 6858000"/>
              <a:gd name="connsiteX295" fmla="*/ 5115009 w 7467600"/>
              <a:gd name="connsiteY295" fmla="*/ 6858000 h 6858000"/>
              <a:gd name="connsiteX296" fmla="*/ 5028074 w 7467600"/>
              <a:gd name="connsiteY296" fmla="*/ 6858000 h 6858000"/>
              <a:gd name="connsiteX297" fmla="*/ 5079508 w 7467600"/>
              <a:gd name="connsiteY297" fmla="*/ 6749074 h 6858000"/>
              <a:gd name="connsiteX298" fmla="*/ 5371846 w 7467600"/>
              <a:gd name="connsiteY298" fmla="*/ 5924413 h 6858000"/>
              <a:gd name="connsiteX299" fmla="*/ 5270512 w 7467600"/>
              <a:gd name="connsiteY299" fmla="*/ 6138975 h 6858000"/>
              <a:gd name="connsiteX300" fmla="*/ 5062409 w 7467600"/>
              <a:gd name="connsiteY300" fmla="*/ 6653544 h 6858000"/>
              <a:gd name="connsiteX301" fmla="*/ 5036628 w 7467600"/>
              <a:gd name="connsiteY301" fmla="*/ 6754247 h 6858000"/>
              <a:gd name="connsiteX302" fmla="*/ 5009112 w 7467600"/>
              <a:gd name="connsiteY302" fmla="*/ 6858000 h 6858000"/>
              <a:gd name="connsiteX303" fmla="*/ 4976679 w 7467600"/>
              <a:gd name="connsiteY303" fmla="*/ 6858000 h 6858000"/>
              <a:gd name="connsiteX304" fmla="*/ 5006537 w 7467600"/>
              <a:gd name="connsiteY304" fmla="*/ 6747068 h 6858000"/>
              <a:gd name="connsiteX305" fmla="*/ 5032723 w 7467600"/>
              <a:gd name="connsiteY305" fmla="*/ 6644957 h 6858000"/>
              <a:gd name="connsiteX306" fmla="*/ 5242949 w 7467600"/>
              <a:gd name="connsiteY306" fmla="*/ 6125175 h 6858000"/>
              <a:gd name="connsiteX307" fmla="*/ 5286321 w 7467600"/>
              <a:gd name="connsiteY307" fmla="*/ 6033555 h 6858000"/>
              <a:gd name="connsiteX308" fmla="*/ 5008210 w 7467600"/>
              <a:gd name="connsiteY308" fmla="*/ 6649194 h 6858000"/>
              <a:gd name="connsiteX309" fmla="*/ 4986321 w 7467600"/>
              <a:gd name="connsiteY309" fmla="*/ 6765687 h 6858000"/>
              <a:gd name="connsiteX310" fmla="*/ 4973474 w 7467600"/>
              <a:gd name="connsiteY310" fmla="*/ 6858000 h 6858000"/>
              <a:gd name="connsiteX311" fmla="*/ 4907178 w 7467600"/>
              <a:gd name="connsiteY311" fmla="*/ 6858000 h 6858000"/>
              <a:gd name="connsiteX312" fmla="*/ 4910810 w 7467600"/>
              <a:gd name="connsiteY312" fmla="*/ 6829660 h 6858000"/>
              <a:gd name="connsiteX313" fmla="*/ 4987461 w 7467600"/>
              <a:gd name="connsiteY313" fmla="*/ 6432994 h 6858000"/>
              <a:gd name="connsiteX314" fmla="*/ 5179262 w 7467600"/>
              <a:gd name="connsiteY314" fmla="*/ 6035044 h 6858000"/>
              <a:gd name="connsiteX315" fmla="*/ 4689678 w 7467600"/>
              <a:gd name="connsiteY315" fmla="*/ 6440241 h 6858000"/>
              <a:gd name="connsiteX316" fmla="*/ 4477543 w 7467600"/>
              <a:gd name="connsiteY316" fmla="*/ 6674836 h 6858000"/>
              <a:gd name="connsiteX317" fmla="*/ 4329957 w 7467600"/>
              <a:gd name="connsiteY317" fmla="*/ 6858000 h 6858000"/>
              <a:gd name="connsiteX318" fmla="*/ 4218595 w 7467600"/>
              <a:gd name="connsiteY318" fmla="*/ 6858000 h 6858000"/>
              <a:gd name="connsiteX319" fmla="*/ 4368888 w 7467600"/>
              <a:gd name="connsiteY319" fmla="*/ 6668412 h 6858000"/>
              <a:gd name="connsiteX320" fmla="*/ 4563091 w 7467600"/>
              <a:gd name="connsiteY320" fmla="*/ 6442508 h 6858000"/>
              <a:gd name="connsiteX321" fmla="*/ 5387324 w 7467600"/>
              <a:gd name="connsiteY321" fmla="*/ 5705830 h 6858000"/>
              <a:gd name="connsiteX322" fmla="*/ 5073620 w 7467600"/>
              <a:gd name="connsiteY322" fmla="*/ 5955437 h 6858000"/>
              <a:gd name="connsiteX323" fmla="*/ 4689789 w 7467600"/>
              <a:gd name="connsiteY323" fmla="*/ 6268382 h 6858000"/>
              <a:gd name="connsiteX324" fmla="*/ 4418722 w 7467600"/>
              <a:gd name="connsiteY324" fmla="*/ 6570886 h 6858000"/>
              <a:gd name="connsiteX325" fmla="*/ 4214944 w 7467600"/>
              <a:gd name="connsiteY325" fmla="*/ 6858000 h 6858000"/>
              <a:gd name="connsiteX326" fmla="*/ 4177898 w 7467600"/>
              <a:gd name="connsiteY326" fmla="*/ 6858000 h 6858000"/>
              <a:gd name="connsiteX327" fmla="*/ 4391597 w 7467600"/>
              <a:gd name="connsiteY327" fmla="*/ 6556370 h 6858000"/>
              <a:gd name="connsiteX328" fmla="*/ 4668889 w 7467600"/>
              <a:gd name="connsiteY328" fmla="*/ 6246399 h 6858000"/>
              <a:gd name="connsiteX329" fmla="*/ 5055427 w 7467600"/>
              <a:gd name="connsiteY329" fmla="*/ 5931476 h 6858000"/>
              <a:gd name="connsiteX330" fmla="*/ 5371814 w 7467600"/>
              <a:gd name="connsiteY330" fmla="*/ 5678975 h 6858000"/>
              <a:gd name="connsiteX331" fmla="*/ 4987918 w 7467600"/>
              <a:gd name="connsiteY331" fmla="*/ 5838701 h 6858000"/>
              <a:gd name="connsiteX332" fmla="*/ 4317146 w 7467600"/>
              <a:gd name="connsiteY332" fmla="*/ 6587716 h 6858000"/>
              <a:gd name="connsiteX333" fmla="*/ 4171627 w 7467600"/>
              <a:gd name="connsiteY333" fmla="*/ 6858000 h 6858000"/>
              <a:gd name="connsiteX334" fmla="*/ 4081585 w 7467600"/>
              <a:gd name="connsiteY334" fmla="*/ 6858000 h 6858000"/>
              <a:gd name="connsiteX335" fmla="*/ 4238603 w 7467600"/>
              <a:gd name="connsiteY335" fmla="*/ 6559341 h 6858000"/>
              <a:gd name="connsiteX336" fmla="*/ 4778333 w 7467600"/>
              <a:gd name="connsiteY336" fmla="*/ 5873626 h 6858000"/>
              <a:gd name="connsiteX337" fmla="*/ 5414185 w 7467600"/>
              <a:gd name="connsiteY337" fmla="*/ 5573882 h 6858000"/>
              <a:gd name="connsiteX338" fmla="*/ 5959648 w 7467600"/>
              <a:gd name="connsiteY338" fmla="*/ 4760797 h 6858000"/>
              <a:gd name="connsiteX339" fmla="*/ 5355019 w 7467600"/>
              <a:gd name="connsiteY339" fmla="*/ 4734672 h 6858000"/>
              <a:gd name="connsiteX340" fmla="*/ 5083565 w 7467600"/>
              <a:gd name="connsiteY340" fmla="*/ 5179121 h 6858000"/>
              <a:gd name="connsiteX341" fmla="*/ 4713577 w 7467600"/>
              <a:gd name="connsiteY341" fmla="*/ 5616803 h 6858000"/>
              <a:gd name="connsiteX342" fmla="*/ 3989559 w 7467600"/>
              <a:gd name="connsiteY342" fmla="*/ 6145945 h 6858000"/>
              <a:gd name="connsiteX343" fmla="*/ 3939824 w 7467600"/>
              <a:gd name="connsiteY343" fmla="*/ 6066900 h 6858000"/>
              <a:gd name="connsiteX344" fmla="*/ 4584537 w 7467600"/>
              <a:gd name="connsiteY344" fmla="*/ 5324826 h 6858000"/>
              <a:gd name="connsiteX345" fmla="*/ 5037105 w 7467600"/>
              <a:gd name="connsiteY345" fmla="*/ 5088765 h 6858000"/>
              <a:gd name="connsiteX346" fmla="*/ 5039930 w 7467600"/>
              <a:gd name="connsiteY346" fmla="*/ 5089585 h 6858000"/>
              <a:gd name="connsiteX347" fmla="*/ 5263764 w 7467600"/>
              <a:gd name="connsiteY347" fmla="*/ 4735525 h 6858000"/>
              <a:gd name="connsiteX348" fmla="*/ 4086300 w 7467600"/>
              <a:gd name="connsiteY348" fmla="*/ 4884599 h 6858000"/>
              <a:gd name="connsiteX349" fmla="*/ 4085485 w 7467600"/>
              <a:gd name="connsiteY349" fmla="*/ 4899070 h 6858000"/>
              <a:gd name="connsiteX350" fmla="*/ 3871915 w 7467600"/>
              <a:gd name="connsiteY350" fmla="*/ 5253645 h 6858000"/>
              <a:gd name="connsiteX351" fmla="*/ 3799374 w 7467600"/>
              <a:gd name="connsiteY351" fmla="*/ 5466127 h 6858000"/>
              <a:gd name="connsiteX352" fmla="*/ 3498850 w 7467600"/>
              <a:gd name="connsiteY352" fmla="*/ 6661888 h 6858000"/>
              <a:gd name="connsiteX353" fmla="*/ 3399216 w 7467600"/>
              <a:gd name="connsiteY353" fmla="*/ 6858000 h 6858000"/>
              <a:gd name="connsiteX354" fmla="*/ 3303688 w 7467600"/>
              <a:gd name="connsiteY354" fmla="*/ 6858000 h 6858000"/>
              <a:gd name="connsiteX355" fmla="*/ 3391774 w 7467600"/>
              <a:gd name="connsiteY355" fmla="*/ 6697181 h 6858000"/>
              <a:gd name="connsiteX356" fmla="*/ 3735540 w 7467600"/>
              <a:gd name="connsiteY356" fmla="*/ 5546923 h 6858000"/>
              <a:gd name="connsiteX357" fmla="*/ 3729438 w 7467600"/>
              <a:gd name="connsiteY357" fmla="*/ 5569058 h 6858000"/>
              <a:gd name="connsiteX358" fmla="*/ 3707782 w 7467600"/>
              <a:gd name="connsiteY358" fmla="*/ 5644908 h 6858000"/>
              <a:gd name="connsiteX359" fmla="*/ 3583827 w 7467600"/>
              <a:gd name="connsiteY359" fmla="*/ 6039215 h 6858000"/>
              <a:gd name="connsiteX360" fmla="*/ 3547861 w 7467600"/>
              <a:gd name="connsiteY360" fmla="*/ 6129609 h 6858000"/>
              <a:gd name="connsiteX361" fmla="*/ 3490905 w 7467600"/>
              <a:gd name="connsiteY361" fmla="*/ 6277660 h 6858000"/>
              <a:gd name="connsiteX362" fmla="*/ 3455859 w 7467600"/>
              <a:gd name="connsiteY362" fmla="*/ 6391301 h 6858000"/>
              <a:gd name="connsiteX363" fmla="*/ 3429112 w 7467600"/>
              <a:gd name="connsiteY363" fmla="*/ 6479469 h 6858000"/>
              <a:gd name="connsiteX364" fmla="*/ 3304862 w 7467600"/>
              <a:gd name="connsiteY364" fmla="*/ 6796476 h 6858000"/>
              <a:gd name="connsiteX365" fmla="*/ 3276071 w 7467600"/>
              <a:gd name="connsiteY365" fmla="*/ 6858000 h 6858000"/>
              <a:gd name="connsiteX366" fmla="*/ 3240805 w 7467600"/>
              <a:gd name="connsiteY366" fmla="*/ 6858000 h 6858000"/>
              <a:gd name="connsiteX367" fmla="*/ 3275917 w 7467600"/>
              <a:gd name="connsiteY367" fmla="*/ 6783192 h 6858000"/>
              <a:gd name="connsiteX368" fmla="*/ 3399358 w 7467600"/>
              <a:gd name="connsiteY368" fmla="*/ 6469011 h 6858000"/>
              <a:gd name="connsiteX369" fmla="*/ 3425650 w 7467600"/>
              <a:gd name="connsiteY369" fmla="*/ 6381333 h 6858000"/>
              <a:gd name="connsiteX370" fmla="*/ 3460661 w 7467600"/>
              <a:gd name="connsiteY370" fmla="*/ 6266763 h 6858000"/>
              <a:gd name="connsiteX371" fmla="*/ 3518021 w 7467600"/>
              <a:gd name="connsiteY371" fmla="*/ 6117298 h 6858000"/>
              <a:gd name="connsiteX372" fmla="*/ 3554035 w 7467600"/>
              <a:gd name="connsiteY372" fmla="*/ 6027832 h 6858000"/>
              <a:gd name="connsiteX373" fmla="*/ 3677174 w 7467600"/>
              <a:gd name="connsiteY373" fmla="*/ 5636351 h 6858000"/>
              <a:gd name="connsiteX374" fmla="*/ 3698819 w 7467600"/>
              <a:gd name="connsiteY374" fmla="*/ 5560503 h 6858000"/>
              <a:gd name="connsiteX375" fmla="*/ 3702094 w 7467600"/>
              <a:gd name="connsiteY375" fmla="*/ 5549194 h 6858000"/>
              <a:gd name="connsiteX376" fmla="*/ 3398355 w 7467600"/>
              <a:gd name="connsiteY376" fmla="*/ 6094603 h 6858000"/>
              <a:gd name="connsiteX377" fmla="*/ 3193941 w 7467600"/>
              <a:gd name="connsiteY377" fmla="*/ 6798775 h 6858000"/>
              <a:gd name="connsiteX378" fmla="*/ 3184140 w 7467600"/>
              <a:gd name="connsiteY378" fmla="*/ 6858000 h 6858000"/>
              <a:gd name="connsiteX379" fmla="*/ 3099978 w 7467600"/>
              <a:gd name="connsiteY379" fmla="*/ 6858000 h 6858000"/>
              <a:gd name="connsiteX380" fmla="*/ 3101556 w 7467600"/>
              <a:gd name="connsiteY380" fmla="*/ 6843337 h 6858000"/>
              <a:gd name="connsiteX381" fmla="*/ 3370162 w 7467600"/>
              <a:gd name="connsiteY381" fmla="*/ 5785550 h 6858000"/>
              <a:gd name="connsiteX382" fmla="*/ 3746477 w 7467600"/>
              <a:gd name="connsiteY382" fmla="*/ 5377889 h 6858000"/>
              <a:gd name="connsiteX383" fmla="*/ 3863399 w 7467600"/>
              <a:gd name="connsiteY383" fmla="*/ 5087257 h 6858000"/>
              <a:gd name="connsiteX384" fmla="*/ 3968712 w 7467600"/>
              <a:gd name="connsiteY384" fmla="*/ 4913989 h 6858000"/>
              <a:gd name="connsiteX385" fmla="*/ 2792390 w 7467600"/>
              <a:gd name="connsiteY385" fmla="*/ 5382974 h 6858000"/>
              <a:gd name="connsiteX386" fmla="*/ 2714982 w 7467600"/>
              <a:gd name="connsiteY386" fmla="*/ 5427051 h 6858000"/>
              <a:gd name="connsiteX387" fmla="*/ 2813361 w 7467600"/>
              <a:gd name="connsiteY387" fmla="*/ 6023912 h 6858000"/>
              <a:gd name="connsiteX388" fmla="*/ 2688430 w 7467600"/>
              <a:gd name="connsiteY388" fmla="*/ 6801564 h 6858000"/>
              <a:gd name="connsiteX389" fmla="*/ 2629626 w 7467600"/>
              <a:gd name="connsiteY389" fmla="*/ 6763394 h 6858000"/>
              <a:gd name="connsiteX390" fmla="*/ 2565328 w 7467600"/>
              <a:gd name="connsiteY390" fmla="*/ 5516399 h 6858000"/>
              <a:gd name="connsiteX391" fmla="*/ 1922999 w 7467600"/>
              <a:gd name="connsiteY391" fmla="*/ 5980343 h 6858000"/>
              <a:gd name="connsiteX392" fmla="*/ 1950261 w 7467600"/>
              <a:gd name="connsiteY392" fmla="*/ 6405858 h 6858000"/>
              <a:gd name="connsiteX393" fmla="*/ 2365554 w 7467600"/>
              <a:gd name="connsiteY393" fmla="*/ 6759107 h 6858000"/>
              <a:gd name="connsiteX394" fmla="*/ 2424142 w 7467600"/>
              <a:gd name="connsiteY394" fmla="*/ 6858000 h 6858000"/>
              <a:gd name="connsiteX395" fmla="*/ 2395994 w 7467600"/>
              <a:gd name="connsiteY395" fmla="*/ 6858000 h 6858000"/>
              <a:gd name="connsiteX396" fmla="*/ 2392863 w 7467600"/>
              <a:gd name="connsiteY396" fmla="*/ 6852964 h 6858000"/>
              <a:gd name="connsiteX397" fmla="*/ 2017589 w 7467600"/>
              <a:gd name="connsiteY397" fmla="*/ 6493982 h 6858000"/>
              <a:gd name="connsiteX398" fmla="*/ 2147336 w 7467600"/>
              <a:gd name="connsiteY398" fmla="*/ 6594052 h 6858000"/>
              <a:gd name="connsiteX399" fmla="*/ 2207047 w 7467600"/>
              <a:gd name="connsiteY399" fmla="*/ 6654540 h 6858000"/>
              <a:gd name="connsiteX400" fmla="*/ 2299106 w 7467600"/>
              <a:gd name="connsiteY400" fmla="*/ 6778931 h 6858000"/>
              <a:gd name="connsiteX401" fmla="*/ 2314430 w 7467600"/>
              <a:gd name="connsiteY401" fmla="*/ 6801144 h 6858000"/>
              <a:gd name="connsiteX402" fmla="*/ 2352406 w 7467600"/>
              <a:gd name="connsiteY402" fmla="*/ 6858000 h 6858000"/>
              <a:gd name="connsiteX403" fmla="*/ 2314492 w 7467600"/>
              <a:gd name="connsiteY403" fmla="*/ 6858000 h 6858000"/>
              <a:gd name="connsiteX404" fmla="*/ 2288095 w 7467600"/>
              <a:gd name="connsiteY404" fmla="*/ 6818030 h 6858000"/>
              <a:gd name="connsiteX405" fmla="*/ 2272768 w 7467600"/>
              <a:gd name="connsiteY405" fmla="*/ 6795822 h 6858000"/>
              <a:gd name="connsiteX406" fmla="*/ 2182715 w 7467600"/>
              <a:gd name="connsiteY406" fmla="*/ 6675071 h 6858000"/>
              <a:gd name="connsiteX407" fmla="*/ 2032061 w 7467600"/>
              <a:gd name="connsiteY407" fmla="*/ 6541380 h 6858000"/>
              <a:gd name="connsiteX408" fmla="*/ 2257220 w 7467600"/>
              <a:gd name="connsiteY408" fmla="*/ 6826257 h 6858000"/>
              <a:gd name="connsiteX409" fmla="*/ 2281324 w 7467600"/>
              <a:gd name="connsiteY409" fmla="*/ 6858000 h 6858000"/>
              <a:gd name="connsiteX410" fmla="*/ 2242860 w 7467600"/>
              <a:gd name="connsiteY410" fmla="*/ 6858000 h 6858000"/>
              <a:gd name="connsiteX411" fmla="*/ 2232818 w 7467600"/>
              <a:gd name="connsiteY411" fmla="*/ 6844926 h 6858000"/>
              <a:gd name="connsiteX412" fmla="*/ 1990172 w 7467600"/>
              <a:gd name="connsiteY412" fmla="*/ 6542121 h 6858000"/>
              <a:gd name="connsiteX413" fmla="*/ 2124090 w 7467600"/>
              <a:gd name="connsiteY413" fmla="*/ 6761017 h 6858000"/>
              <a:gd name="connsiteX414" fmla="*/ 2200380 w 7467600"/>
              <a:gd name="connsiteY414" fmla="*/ 6858000 h 6858000"/>
              <a:gd name="connsiteX415" fmla="*/ 2147507 w 7467600"/>
              <a:gd name="connsiteY415" fmla="*/ 6858000 h 6858000"/>
              <a:gd name="connsiteX416" fmla="*/ 2070668 w 7467600"/>
              <a:gd name="connsiteY416" fmla="*/ 6761520 h 6858000"/>
              <a:gd name="connsiteX417" fmla="*/ 1975142 w 7467600"/>
              <a:gd name="connsiteY417" fmla="*/ 6585570 h 6858000"/>
              <a:gd name="connsiteX418" fmla="*/ 2050035 w 7467600"/>
              <a:gd name="connsiteY418" fmla="*/ 6813345 h 6858000"/>
              <a:gd name="connsiteX419" fmla="*/ 2063025 w 7467600"/>
              <a:gd name="connsiteY419" fmla="*/ 6858000 h 6858000"/>
              <a:gd name="connsiteX420" fmla="*/ 2021675 w 7467600"/>
              <a:gd name="connsiteY420" fmla="*/ 6858000 h 6858000"/>
              <a:gd name="connsiteX421" fmla="*/ 2019308 w 7467600"/>
              <a:gd name="connsiteY421" fmla="*/ 6847118 h 6858000"/>
              <a:gd name="connsiteX422" fmla="*/ 1938835 w 7467600"/>
              <a:gd name="connsiteY422" fmla="*/ 6551160 h 6858000"/>
              <a:gd name="connsiteX423" fmla="*/ 1953230 w 7467600"/>
              <a:gd name="connsiteY423" fmla="*/ 6759699 h 6858000"/>
              <a:gd name="connsiteX424" fmla="*/ 1956763 w 7467600"/>
              <a:gd name="connsiteY424" fmla="*/ 6778191 h 6858000"/>
              <a:gd name="connsiteX425" fmla="*/ 1967925 w 7467600"/>
              <a:gd name="connsiteY425" fmla="*/ 6858000 h 6858000"/>
              <a:gd name="connsiteX426" fmla="*/ 1936622 w 7467600"/>
              <a:gd name="connsiteY426" fmla="*/ 6858000 h 6858000"/>
              <a:gd name="connsiteX427" fmla="*/ 1926261 w 7467600"/>
              <a:gd name="connsiteY427" fmla="*/ 6784064 h 6858000"/>
              <a:gd name="connsiteX428" fmla="*/ 1922724 w 7467600"/>
              <a:gd name="connsiteY428" fmla="*/ 6765577 h 6858000"/>
              <a:gd name="connsiteX429" fmla="*/ 1904650 w 7467600"/>
              <a:gd name="connsiteY429" fmla="*/ 6639616 h 6858000"/>
              <a:gd name="connsiteX430" fmla="*/ 1885273 w 7467600"/>
              <a:gd name="connsiteY430" fmla="*/ 6858000 h 6858000"/>
              <a:gd name="connsiteX431" fmla="*/ 1854363 w 7467600"/>
              <a:gd name="connsiteY431" fmla="*/ 6858000 h 6858000"/>
              <a:gd name="connsiteX432" fmla="*/ 1880391 w 7467600"/>
              <a:gd name="connsiteY432" fmla="*/ 6603796 h 6858000"/>
              <a:gd name="connsiteX433" fmla="*/ 1818273 w 7467600"/>
              <a:gd name="connsiteY433" fmla="*/ 6715729 h 6858000"/>
              <a:gd name="connsiteX434" fmla="*/ 1794691 w 7467600"/>
              <a:gd name="connsiteY434" fmla="*/ 6843239 h 6858000"/>
              <a:gd name="connsiteX435" fmla="*/ 1794914 w 7467600"/>
              <a:gd name="connsiteY435" fmla="*/ 6858000 h 6858000"/>
              <a:gd name="connsiteX436" fmla="*/ 1746128 w 7467600"/>
              <a:gd name="connsiteY436" fmla="*/ 6858000 h 6858000"/>
              <a:gd name="connsiteX437" fmla="*/ 1753934 w 7467600"/>
              <a:gd name="connsiteY437" fmla="*/ 6724796 h 6858000"/>
              <a:gd name="connsiteX438" fmla="*/ 1792053 w 7467600"/>
              <a:gd name="connsiteY438" fmla="*/ 6572396 h 6858000"/>
              <a:gd name="connsiteX439" fmla="*/ 1862248 w 7467600"/>
              <a:gd name="connsiteY439" fmla="*/ 6266397 h 6858000"/>
              <a:gd name="connsiteX440" fmla="*/ 1862250 w 7467600"/>
              <a:gd name="connsiteY440" fmla="*/ 6033531 h 6858000"/>
              <a:gd name="connsiteX441" fmla="*/ 1211999 w 7467600"/>
              <a:gd name="connsiteY441" fmla="*/ 6683610 h 6858000"/>
              <a:gd name="connsiteX442" fmla="*/ 1213266 w 7467600"/>
              <a:gd name="connsiteY442" fmla="*/ 6691947 h 6858000"/>
              <a:gd name="connsiteX443" fmla="*/ 1203370 w 7467600"/>
              <a:gd name="connsiteY443" fmla="*/ 6850676 h 6858000"/>
              <a:gd name="connsiteX444" fmla="*/ 1203671 w 7467600"/>
              <a:gd name="connsiteY444" fmla="*/ 6858000 h 6858000"/>
              <a:gd name="connsiteX445" fmla="*/ 1143180 w 7467600"/>
              <a:gd name="connsiteY445" fmla="*/ 6858000 h 6858000"/>
              <a:gd name="connsiteX446" fmla="*/ 1142176 w 7467600"/>
              <a:gd name="connsiteY446" fmla="*/ 6766045 h 6858000"/>
              <a:gd name="connsiteX447" fmla="*/ 1067484 w 7467600"/>
              <a:gd name="connsiteY447" fmla="*/ 6858000 h 6858000"/>
              <a:gd name="connsiteX448" fmla="*/ 953928 w 7467600"/>
              <a:gd name="connsiteY448" fmla="*/ 6858000 h 6858000"/>
              <a:gd name="connsiteX449" fmla="*/ 959715 w 7467600"/>
              <a:gd name="connsiteY449" fmla="*/ 6850185 h 6858000"/>
              <a:gd name="connsiteX450" fmla="*/ 1483788 w 7467600"/>
              <a:gd name="connsiteY450" fmla="*/ 6259174 h 6858000"/>
              <a:gd name="connsiteX451" fmla="*/ 1100671 w 7467600"/>
              <a:gd name="connsiteY451" fmla="*/ 6252137 h 6858000"/>
              <a:gd name="connsiteX452" fmla="*/ 1090144 w 7467600"/>
              <a:gd name="connsiteY452" fmla="*/ 6256748 h 6858000"/>
              <a:gd name="connsiteX453" fmla="*/ 1095872 w 7467600"/>
              <a:gd name="connsiteY453" fmla="*/ 6271892 h 6858000"/>
              <a:gd name="connsiteX454" fmla="*/ 262785 w 7467600"/>
              <a:gd name="connsiteY454" fmla="*/ 6845450 h 6858000"/>
              <a:gd name="connsiteX455" fmla="*/ 209968 w 7467600"/>
              <a:gd name="connsiteY455" fmla="*/ 6770713 h 6858000"/>
              <a:gd name="connsiteX456" fmla="*/ 873460 w 7467600"/>
              <a:gd name="connsiteY456" fmla="*/ 6253768 h 6858000"/>
              <a:gd name="connsiteX457" fmla="*/ 192686 w 7467600"/>
              <a:gd name="connsiteY457" fmla="*/ 5849257 h 6858000"/>
              <a:gd name="connsiteX458" fmla="*/ 4696 w 7467600"/>
              <a:gd name="connsiteY458" fmla="*/ 5697668 h 6858000"/>
              <a:gd name="connsiteX459" fmla="*/ 0 w 7467600"/>
              <a:gd name="connsiteY459" fmla="*/ 5689984 h 6858000"/>
              <a:gd name="connsiteX460" fmla="*/ 0 w 7467600"/>
              <a:gd name="connsiteY460" fmla="*/ 5513472 h 6858000"/>
              <a:gd name="connsiteX461" fmla="*/ 174101 w 7467600"/>
              <a:gd name="connsiteY461" fmla="*/ 5620277 h 6858000"/>
              <a:gd name="connsiteX462" fmla="*/ 891800 w 7467600"/>
              <a:gd name="connsiteY462" fmla="*/ 6036935 h 6858000"/>
              <a:gd name="connsiteX463" fmla="*/ 1072219 w 7467600"/>
              <a:gd name="connsiteY463" fmla="*/ 6169443 h 6858000"/>
              <a:gd name="connsiteX464" fmla="*/ 1074117 w 7467600"/>
              <a:gd name="connsiteY464" fmla="*/ 6170301 h 6858000"/>
              <a:gd name="connsiteX465" fmla="*/ 1083114 w 7467600"/>
              <a:gd name="connsiteY465" fmla="*/ 6174131 h 6858000"/>
              <a:gd name="connsiteX466" fmla="*/ 1543010 w 7467600"/>
              <a:gd name="connsiteY466" fmla="*/ 6191140 h 6858000"/>
              <a:gd name="connsiteX467" fmla="*/ 1551080 w 7467600"/>
              <a:gd name="connsiteY467" fmla="*/ 6195006 h 6858000"/>
              <a:gd name="connsiteX468" fmla="*/ 2345443 w 7467600"/>
              <a:gd name="connsiteY468" fmla="*/ 5549882 h 6858000"/>
              <a:gd name="connsiteX469" fmla="*/ 1721499 w 7467600"/>
              <a:gd name="connsiteY469" fmla="*/ 5599969 h 6858000"/>
              <a:gd name="connsiteX470" fmla="*/ 767716 w 7467600"/>
              <a:gd name="connsiteY470" fmla="*/ 5472768 h 6858000"/>
              <a:gd name="connsiteX471" fmla="*/ 722147 w 7467600"/>
              <a:gd name="connsiteY471" fmla="*/ 5393091 h 6858000"/>
              <a:gd name="connsiteX472" fmla="*/ 1485552 w 7467600"/>
              <a:gd name="connsiteY472" fmla="*/ 5313202 h 6858000"/>
              <a:gd name="connsiteX473" fmla="*/ 2143004 w 7467600"/>
              <a:gd name="connsiteY473" fmla="*/ 5402420 h 6858000"/>
              <a:gd name="connsiteX474" fmla="*/ 1933391 w 7467600"/>
              <a:gd name="connsiteY474" fmla="*/ 5156971 h 6858000"/>
              <a:gd name="connsiteX475" fmla="*/ 1827118 w 7467600"/>
              <a:gd name="connsiteY475" fmla="*/ 4968410 h 6858000"/>
              <a:gd name="connsiteX476" fmla="*/ 1837349 w 7467600"/>
              <a:gd name="connsiteY476" fmla="*/ 4956357 h 6858000"/>
              <a:gd name="connsiteX477" fmla="*/ 2162835 w 7467600"/>
              <a:gd name="connsiteY477" fmla="*/ 5187853 h 6858000"/>
              <a:gd name="connsiteX478" fmla="*/ 2257167 w 7467600"/>
              <a:gd name="connsiteY478" fmla="*/ 5462123 h 6858000"/>
              <a:gd name="connsiteX479" fmla="*/ 2261598 w 7467600"/>
              <a:gd name="connsiteY479" fmla="*/ 5467998 h 6858000"/>
              <a:gd name="connsiteX480" fmla="*/ 2437177 w 7467600"/>
              <a:gd name="connsiteY480" fmla="*/ 5479608 h 6858000"/>
              <a:gd name="connsiteX481" fmla="*/ 2445247 w 7467600"/>
              <a:gd name="connsiteY481" fmla="*/ 5483476 h 6858000"/>
              <a:gd name="connsiteX482" fmla="*/ 2743626 w 7467600"/>
              <a:gd name="connsiteY482" fmla="*/ 5304819 h 6858000"/>
              <a:gd name="connsiteX483" fmla="*/ 3048102 w 7467600"/>
              <a:gd name="connsiteY483" fmla="*/ 5150595 h 6858000"/>
              <a:gd name="connsiteX484" fmla="*/ 1799414 w 7467600"/>
              <a:gd name="connsiteY484" fmla="*/ 4694732 h 6858000"/>
              <a:gd name="connsiteX485" fmla="*/ 1771735 w 7467600"/>
              <a:gd name="connsiteY485" fmla="*/ 4619929 h 6858000"/>
              <a:gd name="connsiteX486" fmla="*/ 3104273 w 7467600"/>
              <a:gd name="connsiteY486" fmla="*/ 5076159 h 6858000"/>
              <a:gd name="connsiteX487" fmla="*/ 3113245 w 7467600"/>
              <a:gd name="connsiteY487" fmla="*/ 5090705 h 6858000"/>
              <a:gd name="connsiteX488" fmla="*/ 3126294 w 7467600"/>
              <a:gd name="connsiteY488" fmla="*/ 5114400 h 6858000"/>
              <a:gd name="connsiteX489" fmla="*/ 3937433 w 7467600"/>
              <a:gd name="connsiteY489" fmla="*/ 4830473 h 6858000"/>
              <a:gd name="connsiteX490" fmla="*/ 3590475 w 7467600"/>
              <a:gd name="connsiteY490" fmla="*/ 4597974 h 6858000"/>
              <a:gd name="connsiteX491" fmla="*/ 3100264 w 7467600"/>
              <a:gd name="connsiteY491" fmla="*/ 4579845 h 6858000"/>
              <a:gd name="connsiteX492" fmla="*/ 2183576 w 7467600"/>
              <a:gd name="connsiteY492" fmla="*/ 4227150 h 6858000"/>
              <a:gd name="connsiteX493" fmla="*/ 2151029 w 7467600"/>
              <a:gd name="connsiteY493" fmla="*/ 4146947 h 6858000"/>
              <a:gd name="connsiteX494" fmla="*/ 3563434 w 7467600"/>
              <a:gd name="connsiteY494" fmla="*/ 4469115 h 6858000"/>
              <a:gd name="connsiteX495" fmla="*/ 3177952 w 7467600"/>
              <a:gd name="connsiteY495" fmla="*/ 3657386 h 6858000"/>
              <a:gd name="connsiteX496" fmla="*/ 3189263 w 7467600"/>
              <a:gd name="connsiteY496" fmla="*/ 3625726 h 6858000"/>
              <a:gd name="connsiteX497" fmla="*/ 3560912 w 7467600"/>
              <a:gd name="connsiteY497" fmla="*/ 4079863 h 6858000"/>
              <a:gd name="connsiteX498" fmla="*/ 3626636 w 7467600"/>
              <a:gd name="connsiteY498" fmla="*/ 4512230 h 6858000"/>
              <a:gd name="connsiteX499" fmla="*/ 3653088 w 7467600"/>
              <a:gd name="connsiteY499" fmla="*/ 4521417 h 6858000"/>
              <a:gd name="connsiteX500" fmla="*/ 3988128 w 7467600"/>
              <a:gd name="connsiteY500" fmla="*/ 4817267 h 6858000"/>
              <a:gd name="connsiteX501" fmla="*/ 4830582 w 7467600"/>
              <a:gd name="connsiteY501" fmla="*/ 4676000 h 6858000"/>
              <a:gd name="connsiteX502" fmla="*/ 4830100 w 7467600"/>
              <a:gd name="connsiteY502" fmla="*/ 4675554 h 6858000"/>
              <a:gd name="connsiteX503" fmla="*/ 4036318 w 7467600"/>
              <a:gd name="connsiteY503" fmla="*/ 4147013 h 6858000"/>
              <a:gd name="connsiteX504" fmla="*/ 3432098 w 7467600"/>
              <a:gd name="connsiteY504" fmla="*/ 3537312 h 6858000"/>
              <a:gd name="connsiteX505" fmla="*/ 3446761 w 7467600"/>
              <a:gd name="connsiteY505" fmla="*/ 3461278 h 6858000"/>
              <a:gd name="connsiteX506" fmla="*/ 4419733 w 7467600"/>
              <a:gd name="connsiteY506" fmla="*/ 3963555 h 6858000"/>
              <a:gd name="connsiteX507" fmla="*/ 4781371 w 7467600"/>
              <a:gd name="connsiteY507" fmla="*/ 4458604 h 6858000"/>
              <a:gd name="connsiteX508" fmla="*/ 4780440 w 7467600"/>
              <a:gd name="connsiteY508" fmla="*/ 4470290 h 6858000"/>
              <a:gd name="connsiteX509" fmla="*/ 4898954 w 7467600"/>
              <a:gd name="connsiteY509" fmla="*/ 4662092 h 6858000"/>
              <a:gd name="connsiteX510" fmla="*/ 4900699 w 7467600"/>
              <a:gd name="connsiteY510" fmla="*/ 4670867 h 6858000"/>
              <a:gd name="connsiteX511" fmla="*/ 5714511 w 7467600"/>
              <a:gd name="connsiteY511" fmla="*/ 4663483 h 6858000"/>
              <a:gd name="connsiteX512" fmla="*/ 5464793 w 7467600"/>
              <a:gd name="connsiteY512" fmla="*/ 4393556 h 6858000"/>
              <a:gd name="connsiteX513" fmla="*/ 5461897 w 7467600"/>
              <a:gd name="connsiteY513" fmla="*/ 4390879 h 6858000"/>
              <a:gd name="connsiteX514" fmla="*/ 4294126 w 7467600"/>
              <a:gd name="connsiteY514" fmla="*/ 3303048 h 6858000"/>
              <a:gd name="connsiteX515" fmla="*/ 4305321 w 7467600"/>
              <a:gd name="connsiteY515" fmla="*/ 3256953 h 6858000"/>
              <a:gd name="connsiteX516" fmla="*/ 4949299 w 7467600"/>
              <a:gd name="connsiteY516" fmla="*/ 3766336 h 6858000"/>
              <a:gd name="connsiteX517" fmla="*/ 5291452 w 7467600"/>
              <a:gd name="connsiteY517" fmla="*/ 4076801 h 6858000"/>
              <a:gd name="connsiteX518" fmla="*/ 5434998 w 7467600"/>
              <a:gd name="connsiteY518" fmla="*/ 4254100 h 6858000"/>
              <a:gd name="connsiteX519" fmla="*/ 5351015 w 7467600"/>
              <a:gd name="connsiteY519" fmla="*/ 3760989 h 6858000"/>
              <a:gd name="connsiteX520" fmla="*/ 5413780 w 7467600"/>
              <a:gd name="connsiteY520" fmla="*/ 2966265 h 6858000"/>
              <a:gd name="connsiteX521" fmla="*/ 5425627 w 7467600"/>
              <a:gd name="connsiteY521" fmla="*/ 2954192 h 6858000"/>
              <a:gd name="connsiteX522" fmla="*/ 6604735 w 7467600"/>
              <a:gd name="connsiteY522" fmla="*/ 2041381 h 6858000"/>
              <a:gd name="connsiteX523" fmla="*/ 7204487 w 7467600"/>
              <a:gd name="connsiteY523" fmla="*/ 2742112 h 6858000"/>
              <a:gd name="connsiteX524" fmla="*/ 7131592 w 7467600"/>
              <a:gd name="connsiteY524" fmla="*/ 2672096 h 6858000"/>
              <a:gd name="connsiteX525" fmla="*/ 6996344 w 7467600"/>
              <a:gd name="connsiteY525" fmla="*/ 2518310 h 6858000"/>
              <a:gd name="connsiteX526" fmla="*/ 6735495 w 7467600"/>
              <a:gd name="connsiteY526" fmla="*/ 2196890 h 6858000"/>
              <a:gd name="connsiteX527" fmla="*/ 6721901 w 7467600"/>
              <a:gd name="connsiteY527" fmla="*/ 2179274 h 6858000"/>
              <a:gd name="connsiteX528" fmla="*/ 6604735 w 7467600"/>
              <a:gd name="connsiteY528" fmla="*/ 2041381 h 6858000"/>
              <a:gd name="connsiteX529" fmla="*/ 6591670 w 7467600"/>
              <a:gd name="connsiteY529" fmla="*/ 1988277 h 6858000"/>
              <a:gd name="connsiteX530" fmla="*/ 6747349 w 7467600"/>
              <a:gd name="connsiteY530" fmla="*/ 2160069 h 6858000"/>
              <a:gd name="connsiteX531" fmla="*/ 6760943 w 7467600"/>
              <a:gd name="connsiteY531" fmla="*/ 2177686 h 6858000"/>
              <a:gd name="connsiteX532" fmla="*/ 7021065 w 7467600"/>
              <a:gd name="connsiteY532" fmla="*/ 2498102 h 6858000"/>
              <a:gd name="connsiteX533" fmla="*/ 7155223 w 7467600"/>
              <a:gd name="connsiteY533" fmla="*/ 2650386 h 6858000"/>
              <a:gd name="connsiteX534" fmla="*/ 7203167 w 7467600"/>
              <a:gd name="connsiteY534" fmla="*/ 2697288 h 6858000"/>
              <a:gd name="connsiteX535" fmla="*/ 6937703 w 7467600"/>
              <a:gd name="connsiteY535" fmla="*/ 2321981 h 6858000"/>
              <a:gd name="connsiteX536" fmla="*/ 6591670 w 7467600"/>
              <a:gd name="connsiteY536" fmla="*/ 1988277 h 6858000"/>
              <a:gd name="connsiteX537" fmla="*/ 5798671 w 7467600"/>
              <a:gd name="connsiteY537" fmla="*/ 1981601 h 6858000"/>
              <a:gd name="connsiteX538" fmla="*/ 5754709 w 7467600"/>
              <a:gd name="connsiteY538" fmla="*/ 2071454 h 6858000"/>
              <a:gd name="connsiteX539" fmla="*/ 5763044 w 7467600"/>
              <a:gd name="connsiteY539" fmla="*/ 2842206 h 6858000"/>
              <a:gd name="connsiteX540" fmla="*/ 5764974 w 7467600"/>
              <a:gd name="connsiteY540" fmla="*/ 2799609 h 6858000"/>
              <a:gd name="connsiteX541" fmla="*/ 5767665 w 7467600"/>
              <a:gd name="connsiteY541" fmla="*/ 2666409 h 6858000"/>
              <a:gd name="connsiteX542" fmla="*/ 5763055 w 7467600"/>
              <a:gd name="connsiteY542" fmla="*/ 2579705 h 6858000"/>
              <a:gd name="connsiteX543" fmla="*/ 5758079 w 7467600"/>
              <a:gd name="connsiteY543" fmla="*/ 2492508 h 6858000"/>
              <a:gd name="connsiteX544" fmla="*/ 5779325 w 7467600"/>
              <a:gd name="connsiteY544" fmla="*/ 2197069 h 6858000"/>
              <a:gd name="connsiteX545" fmla="*/ 5798671 w 7467600"/>
              <a:gd name="connsiteY545" fmla="*/ 1981601 h 6858000"/>
              <a:gd name="connsiteX546" fmla="*/ 5829202 w 7467600"/>
              <a:gd name="connsiteY546" fmla="*/ 1971679 h 6858000"/>
              <a:gd name="connsiteX547" fmla="*/ 5809558 w 7467600"/>
              <a:gd name="connsiteY547" fmla="*/ 2198043 h 6858000"/>
              <a:gd name="connsiteX548" fmla="*/ 5788653 w 7467600"/>
              <a:gd name="connsiteY548" fmla="*/ 2489430 h 6858000"/>
              <a:gd name="connsiteX549" fmla="*/ 5793439 w 7467600"/>
              <a:gd name="connsiteY549" fmla="*/ 2575235 h 6858000"/>
              <a:gd name="connsiteX550" fmla="*/ 5796837 w 7467600"/>
              <a:gd name="connsiteY550" fmla="*/ 2637633 h 6858000"/>
              <a:gd name="connsiteX551" fmla="*/ 5818614 w 7467600"/>
              <a:gd name="connsiteY551" fmla="*/ 2473055 h 6858000"/>
              <a:gd name="connsiteX552" fmla="*/ 5829202 w 7467600"/>
              <a:gd name="connsiteY552" fmla="*/ 1971679 h 6858000"/>
              <a:gd name="connsiteX553" fmla="*/ 5911389 w 7467600"/>
              <a:gd name="connsiteY553" fmla="*/ 1898371 h 6858000"/>
              <a:gd name="connsiteX554" fmla="*/ 6237627 w 7467600"/>
              <a:gd name="connsiteY554" fmla="*/ 2231921 h 6858000"/>
              <a:gd name="connsiteX555" fmla="*/ 5911389 w 7467600"/>
              <a:gd name="connsiteY555" fmla="*/ 1898371 h 6858000"/>
              <a:gd name="connsiteX556" fmla="*/ 6944437 w 7467600"/>
              <a:gd name="connsiteY556" fmla="*/ 1575402 h 6858000"/>
              <a:gd name="connsiteX557" fmla="*/ 6304730 w 7467600"/>
              <a:gd name="connsiteY557" fmla="*/ 1766654 h 6858000"/>
              <a:gd name="connsiteX558" fmla="*/ 6944437 w 7467600"/>
              <a:gd name="connsiteY558" fmla="*/ 1575402 h 6858000"/>
              <a:gd name="connsiteX559" fmla="*/ 7019523 w 7467600"/>
              <a:gd name="connsiteY559" fmla="*/ 1519450 h 6858000"/>
              <a:gd name="connsiteX560" fmla="*/ 6298091 w 7467600"/>
              <a:gd name="connsiteY560" fmla="*/ 1737122 h 6858000"/>
              <a:gd name="connsiteX561" fmla="*/ 7019523 w 7467600"/>
              <a:gd name="connsiteY561" fmla="*/ 1519450 h 6858000"/>
              <a:gd name="connsiteX562" fmla="*/ 2399523 w 7467600"/>
              <a:gd name="connsiteY562" fmla="*/ 1428234 h 6858000"/>
              <a:gd name="connsiteX563" fmla="*/ 2224982 w 7467600"/>
              <a:gd name="connsiteY563" fmla="*/ 1826201 h 6858000"/>
              <a:gd name="connsiteX564" fmla="*/ 2096099 w 7467600"/>
              <a:gd name="connsiteY564" fmla="*/ 2345900 h 6858000"/>
              <a:gd name="connsiteX565" fmla="*/ 2283317 w 7467600"/>
              <a:gd name="connsiteY565" fmla="*/ 1796925 h 6858000"/>
              <a:gd name="connsiteX566" fmla="*/ 2399523 w 7467600"/>
              <a:gd name="connsiteY566" fmla="*/ 1428234 h 6858000"/>
              <a:gd name="connsiteX567" fmla="*/ 2448558 w 7467600"/>
              <a:gd name="connsiteY567" fmla="*/ 1373435 h 6858000"/>
              <a:gd name="connsiteX568" fmla="*/ 2312521 w 7467600"/>
              <a:gd name="connsiteY568" fmla="*/ 1806140 h 6858000"/>
              <a:gd name="connsiteX569" fmla="*/ 2127533 w 7467600"/>
              <a:gd name="connsiteY569" fmla="*/ 2348380 h 6858000"/>
              <a:gd name="connsiteX570" fmla="*/ 2358080 w 7467600"/>
              <a:gd name="connsiteY570" fmla="*/ 1866134 h 6858000"/>
              <a:gd name="connsiteX571" fmla="*/ 2407436 w 7467600"/>
              <a:gd name="connsiteY571" fmla="*/ 1651070 h 6858000"/>
              <a:gd name="connsiteX572" fmla="*/ 2448558 w 7467600"/>
              <a:gd name="connsiteY572" fmla="*/ 1373435 h 6858000"/>
              <a:gd name="connsiteX573" fmla="*/ 278707 w 7467600"/>
              <a:gd name="connsiteY573" fmla="*/ 1352270 h 6858000"/>
              <a:gd name="connsiteX574" fmla="*/ 321570 w 7467600"/>
              <a:gd name="connsiteY574" fmla="*/ 1861610 h 6858000"/>
              <a:gd name="connsiteX575" fmla="*/ 294281 w 7467600"/>
              <a:gd name="connsiteY575" fmla="*/ 1440658 h 6858000"/>
              <a:gd name="connsiteX576" fmla="*/ 278707 w 7467600"/>
              <a:gd name="connsiteY576" fmla="*/ 1352270 h 6858000"/>
              <a:gd name="connsiteX577" fmla="*/ 1423821 w 7467600"/>
              <a:gd name="connsiteY577" fmla="*/ 1351958 h 6858000"/>
              <a:gd name="connsiteX578" fmla="*/ 1638521 w 7467600"/>
              <a:gd name="connsiteY578" fmla="*/ 1908470 h 6858000"/>
              <a:gd name="connsiteX579" fmla="*/ 1754199 w 7467600"/>
              <a:gd name="connsiteY579" fmla="*/ 2149284 h 6858000"/>
              <a:gd name="connsiteX580" fmla="*/ 1908359 w 7467600"/>
              <a:gd name="connsiteY580" fmla="*/ 2364988 h 6858000"/>
              <a:gd name="connsiteX581" fmla="*/ 1647661 w 7467600"/>
              <a:gd name="connsiteY581" fmla="*/ 1825945 h 6858000"/>
              <a:gd name="connsiteX582" fmla="*/ 1423821 w 7467600"/>
              <a:gd name="connsiteY582" fmla="*/ 1351958 h 6858000"/>
              <a:gd name="connsiteX583" fmla="*/ 1431890 w 7467600"/>
              <a:gd name="connsiteY583" fmla="*/ 1306475 h 6858000"/>
              <a:gd name="connsiteX584" fmla="*/ 1507597 w 7467600"/>
              <a:gd name="connsiteY584" fmla="*/ 1446132 h 6858000"/>
              <a:gd name="connsiteX585" fmla="*/ 1674586 w 7467600"/>
              <a:gd name="connsiteY585" fmla="*/ 1813832 h 6858000"/>
              <a:gd name="connsiteX586" fmla="*/ 1815950 w 7467600"/>
              <a:gd name="connsiteY586" fmla="*/ 2128564 h 6858000"/>
              <a:gd name="connsiteX587" fmla="*/ 1984242 w 7467600"/>
              <a:gd name="connsiteY587" fmla="*/ 2430829 h 6858000"/>
              <a:gd name="connsiteX588" fmla="*/ 2014023 w 7467600"/>
              <a:gd name="connsiteY588" fmla="*/ 2450995 h 6858000"/>
              <a:gd name="connsiteX589" fmla="*/ 1747337 w 7467600"/>
              <a:gd name="connsiteY589" fmla="*/ 1855264 h 6858000"/>
              <a:gd name="connsiteX590" fmla="*/ 1533749 w 7467600"/>
              <a:gd name="connsiteY590" fmla="*/ 1478656 h 6858000"/>
              <a:gd name="connsiteX591" fmla="*/ 1431890 w 7467600"/>
              <a:gd name="connsiteY591" fmla="*/ 1306475 h 6858000"/>
              <a:gd name="connsiteX592" fmla="*/ 5052692 w 7467600"/>
              <a:gd name="connsiteY592" fmla="*/ 1292994 h 6858000"/>
              <a:gd name="connsiteX593" fmla="*/ 5200661 w 7467600"/>
              <a:gd name="connsiteY593" fmla="*/ 1635186 h 6858000"/>
              <a:gd name="connsiteX594" fmla="*/ 5297138 w 7467600"/>
              <a:gd name="connsiteY594" fmla="*/ 1906351 h 6858000"/>
              <a:gd name="connsiteX595" fmla="*/ 5052692 w 7467600"/>
              <a:gd name="connsiteY595" fmla="*/ 1292994 h 6858000"/>
              <a:gd name="connsiteX596" fmla="*/ 5009948 w 7467600"/>
              <a:gd name="connsiteY596" fmla="*/ 1273619 h 6858000"/>
              <a:gd name="connsiteX597" fmla="*/ 5121777 w 7467600"/>
              <a:gd name="connsiteY597" fmla="*/ 1654213 h 6858000"/>
              <a:gd name="connsiteX598" fmla="*/ 5293545 w 7467600"/>
              <a:gd name="connsiteY598" fmla="*/ 2072247 h 6858000"/>
              <a:gd name="connsiteX599" fmla="*/ 5294042 w 7467600"/>
              <a:gd name="connsiteY599" fmla="*/ 2065019 h 6858000"/>
              <a:gd name="connsiteX600" fmla="*/ 5171936 w 7467600"/>
              <a:gd name="connsiteY600" fmla="*/ 1647613 h 6858000"/>
              <a:gd name="connsiteX601" fmla="*/ 5009948 w 7467600"/>
              <a:gd name="connsiteY601" fmla="*/ 1273619 h 6858000"/>
              <a:gd name="connsiteX602" fmla="*/ 655236 w 7467600"/>
              <a:gd name="connsiteY602" fmla="*/ 1268632 h 6858000"/>
              <a:gd name="connsiteX603" fmla="*/ 839521 w 7467600"/>
              <a:gd name="connsiteY603" fmla="*/ 1685315 h 6858000"/>
              <a:gd name="connsiteX604" fmla="*/ 1109416 w 7467600"/>
              <a:gd name="connsiteY604" fmla="*/ 2061663 h 6858000"/>
              <a:gd name="connsiteX605" fmla="*/ 1298300 w 7467600"/>
              <a:gd name="connsiteY605" fmla="*/ 2247742 h 6858000"/>
              <a:gd name="connsiteX606" fmla="*/ 1125871 w 7467600"/>
              <a:gd name="connsiteY606" fmla="*/ 1989513 h 6858000"/>
              <a:gd name="connsiteX607" fmla="*/ 981574 w 7467600"/>
              <a:gd name="connsiteY607" fmla="*/ 1783157 h 6858000"/>
              <a:gd name="connsiteX608" fmla="*/ 922198 w 7467600"/>
              <a:gd name="connsiteY608" fmla="*/ 1677437 h 6858000"/>
              <a:gd name="connsiteX609" fmla="*/ 869293 w 7467600"/>
              <a:gd name="connsiteY609" fmla="*/ 1583214 h 6858000"/>
              <a:gd name="connsiteX610" fmla="*/ 751431 w 7467600"/>
              <a:gd name="connsiteY610" fmla="*/ 1405731 h 6858000"/>
              <a:gd name="connsiteX611" fmla="*/ 655236 w 7467600"/>
              <a:gd name="connsiteY611" fmla="*/ 1268632 h 6858000"/>
              <a:gd name="connsiteX612" fmla="*/ 6516292 w 7467600"/>
              <a:gd name="connsiteY612" fmla="*/ 1263064 h 6858000"/>
              <a:gd name="connsiteX613" fmla="*/ 5736320 w 7467600"/>
              <a:gd name="connsiteY613" fmla="*/ 1501803 h 6858000"/>
              <a:gd name="connsiteX614" fmla="*/ 6516292 w 7467600"/>
              <a:gd name="connsiteY614" fmla="*/ 1263064 h 6858000"/>
              <a:gd name="connsiteX615" fmla="*/ 291466 w 7467600"/>
              <a:gd name="connsiteY615" fmla="*/ 1250369 h 6858000"/>
              <a:gd name="connsiteX616" fmla="*/ 323180 w 7467600"/>
              <a:gd name="connsiteY616" fmla="*/ 1435283 h 6858000"/>
              <a:gd name="connsiteX617" fmla="*/ 349381 w 7467600"/>
              <a:gd name="connsiteY617" fmla="*/ 1875041 h 6858000"/>
              <a:gd name="connsiteX618" fmla="*/ 374363 w 7467600"/>
              <a:gd name="connsiteY618" fmla="*/ 1506494 h 6858000"/>
              <a:gd name="connsiteX619" fmla="*/ 302168 w 7467600"/>
              <a:gd name="connsiteY619" fmla="*/ 1274495 h 6858000"/>
              <a:gd name="connsiteX620" fmla="*/ 291466 w 7467600"/>
              <a:gd name="connsiteY620" fmla="*/ 1250369 h 6858000"/>
              <a:gd name="connsiteX621" fmla="*/ 678222 w 7467600"/>
              <a:gd name="connsiteY621" fmla="*/ 1248670 h 6858000"/>
              <a:gd name="connsiteX622" fmla="*/ 775536 w 7467600"/>
              <a:gd name="connsiteY622" fmla="*/ 1388015 h 6858000"/>
              <a:gd name="connsiteX623" fmla="*/ 894529 w 7467600"/>
              <a:gd name="connsiteY623" fmla="*/ 1567739 h 6858000"/>
              <a:gd name="connsiteX624" fmla="*/ 948000 w 7467600"/>
              <a:gd name="connsiteY624" fmla="*/ 1663088 h 6858000"/>
              <a:gd name="connsiteX625" fmla="*/ 1006812 w 7467600"/>
              <a:gd name="connsiteY625" fmla="*/ 1767683 h 6858000"/>
              <a:gd name="connsiteX626" fmla="*/ 1149133 w 7467600"/>
              <a:gd name="connsiteY626" fmla="*/ 1971513 h 6858000"/>
              <a:gd name="connsiteX627" fmla="*/ 1333952 w 7467600"/>
              <a:gd name="connsiteY627" fmla="*/ 2251620 h 6858000"/>
              <a:gd name="connsiteX628" fmla="*/ 1337329 w 7467600"/>
              <a:gd name="connsiteY628" fmla="*/ 2258350 h 6858000"/>
              <a:gd name="connsiteX629" fmla="*/ 1014726 w 7467600"/>
              <a:gd name="connsiteY629" fmla="*/ 1615556 h 6858000"/>
              <a:gd name="connsiteX630" fmla="*/ 678222 w 7467600"/>
              <a:gd name="connsiteY630" fmla="*/ 1248670 h 6858000"/>
              <a:gd name="connsiteX631" fmla="*/ 6691602 w 7467600"/>
              <a:gd name="connsiteY631" fmla="*/ 1140573 h 6858000"/>
              <a:gd name="connsiteX632" fmla="*/ 6571100 w 7467600"/>
              <a:gd name="connsiteY632" fmla="*/ 1183662 h 6858000"/>
              <a:gd name="connsiteX633" fmla="*/ 6241687 w 7467600"/>
              <a:gd name="connsiteY633" fmla="*/ 1257600 h 6858000"/>
              <a:gd name="connsiteX634" fmla="*/ 5693009 w 7467600"/>
              <a:gd name="connsiteY634" fmla="*/ 1478256 h 6858000"/>
              <a:gd name="connsiteX635" fmla="*/ 6548420 w 7467600"/>
              <a:gd name="connsiteY635" fmla="*/ 1214599 h 6858000"/>
              <a:gd name="connsiteX636" fmla="*/ 6605473 w 7467600"/>
              <a:gd name="connsiteY636" fmla="*/ 1184686 h 6858000"/>
              <a:gd name="connsiteX637" fmla="*/ 6691602 w 7467600"/>
              <a:gd name="connsiteY637" fmla="*/ 1140573 h 6858000"/>
              <a:gd name="connsiteX638" fmla="*/ 4002475 w 7467600"/>
              <a:gd name="connsiteY638" fmla="*/ 1037802 h 6858000"/>
              <a:gd name="connsiteX639" fmla="*/ 4000324 w 7467600"/>
              <a:gd name="connsiteY639" fmla="*/ 1039362 h 6858000"/>
              <a:gd name="connsiteX640" fmla="*/ 4002862 w 7467600"/>
              <a:gd name="connsiteY640" fmla="*/ 1042866 h 6858000"/>
              <a:gd name="connsiteX641" fmla="*/ 4002475 w 7467600"/>
              <a:gd name="connsiteY641" fmla="*/ 1037802 h 6858000"/>
              <a:gd name="connsiteX642" fmla="*/ 506322 w 7467600"/>
              <a:gd name="connsiteY642" fmla="*/ 1020997 h 6858000"/>
              <a:gd name="connsiteX643" fmla="*/ 533068 w 7467600"/>
              <a:gd name="connsiteY643" fmla="*/ 1029409 h 6858000"/>
              <a:gd name="connsiteX644" fmla="*/ 1232525 w 7467600"/>
              <a:gd name="connsiteY644" fmla="*/ 1804675 h 6858000"/>
              <a:gd name="connsiteX645" fmla="*/ 1388858 w 7467600"/>
              <a:gd name="connsiteY645" fmla="*/ 2368011 h 6858000"/>
              <a:gd name="connsiteX646" fmla="*/ 1384098 w 7467600"/>
              <a:gd name="connsiteY646" fmla="*/ 2378125 h 6858000"/>
              <a:gd name="connsiteX647" fmla="*/ 1425393 w 7467600"/>
              <a:gd name="connsiteY647" fmla="*/ 2589124 h 6858000"/>
              <a:gd name="connsiteX648" fmla="*/ 1424001 w 7467600"/>
              <a:gd name="connsiteY648" fmla="*/ 2597541 h 6858000"/>
              <a:gd name="connsiteX649" fmla="*/ 2152729 w 7467600"/>
              <a:gd name="connsiteY649" fmla="*/ 2864487 h 6858000"/>
              <a:gd name="connsiteX650" fmla="*/ 2020609 w 7467600"/>
              <a:gd name="connsiteY650" fmla="*/ 2539671 h 6858000"/>
              <a:gd name="connsiteX651" fmla="*/ 2018920 w 7467600"/>
              <a:gd name="connsiteY651" fmla="*/ 2536309 h 6858000"/>
              <a:gd name="connsiteX652" fmla="*/ 1342441 w 7467600"/>
              <a:gd name="connsiteY652" fmla="*/ 1173017 h 6858000"/>
              <a:gd name="connsiteX653" fmla="*/ 1367925 w 7467600"/>
              <a:gd name="connsiteY653" fmla="*/ 1135648 h 6858000"/>
              <a:gd name="connsiteX654" fmla="*/ 1771401 w 7467600"/>
              <a:gd name="connsiteY654" fmla="*/ 1806673 h 6858000"/>
              <a:gd name="connsiteX655" fmla="*/ 1972385 w 7467600"/>
              <a:gd name="connsiteY655" fmla="*/ 2198735 h 6858000"/>
              <a:gd name="connsiteX656" fmla="*/ 2040892 w 7467600"/>
              <a:gd name="connsiteY656" fmla="*/ 2405205 h 6858000"/>
              <a:gd name="connsiteX657" fmla="*/ 2131689 w 7467600"/>
              <a:gd name="connsiteY657" fmla="*/ 1936926 h 6858000"/>
              <a:gd name="connsiteX658" fmla="*/ 2454820 w 7467600"/>
              <a:gd name="connsiteY658" fmla="*/ 1248808 h 6858000"/>
              <a:gd name="connsiteX659" fmla="*/ 2492512 w 7467600"/>
              <a:gd name="connsiteY659" fmla="*/ 1302920 h 6858000"/>
              <a:gd name="connsiteX660" fmla="*/ 2081216 w 7467600"/>
              <a:gd name="connsiteY660" fmla="*/ 2527513 h 6858000"/>
              <a:gd name="connsiteX661" fmla="*/ 2081211 w 7467600"/>
              <a:gd name="connsiteY661" fmla="*/ 2528916 h 6858000"/>
              <a:gd name="connsiteX662" fmla="*/ 2199067 w 7467600"/>
              <a:gd name="connsiteY662" fmla="*/ 2884061 h 6858000"/>
              <a:gd name="connsiteX663" fmla="*/ 3192586 w 7467600"/>
              <a:gd name="connsiteY663" fmla="*/ 3411496 h 6858000"/>
              <a:gd name="connsiteX664" fmla="*/ 3182620 w 7467600"/>
              <a:gd name="connsiteY664" fmla="*/ 3483279 h 6858000"/>
              <a:gd name="connsiteX665" fmla="*/ 2435119 w 7467600"/>
              <a:gd name="connsiteY665" fmla="*/ 3080173 h 6858000"/>
              <a:gd name="connsiteX666" fmla="*/ 2410152 w 7467600"/>
              <a:gd name="connsiteY666" fmla="*/ 3063751 h 6858000"/>
              <a:gd name="connsiteX667" fmla="*/ 2408099 w 7467600"/>
              <a:gd name="connsiteY667" fmla="*/ 3064403 h 6858000"/>
              <a:gd name="connsiteX668" fmla="*/ 2407218 w 7467600"/>
              <a:gd name="connsiteY668" fmla="*/ 3070324 h 6858000"/>
              <a:gd name="connsiteX669" fmla="*/ 2380138 w 7467600"/>
              <a:gd name="connsiteY669" fmla="*/ 3099341 h 6858000"/>
              <a:gd name="connsiteX670" fmla="*/ 1765923 w 7467600"/>
              <a:gd name="connsiteY670" fmla="*/ 3581043 h 6858000"/>
              <a:gd name="connsiteX671" fmla="*/ 1702258 w 7467600"/>
              <a:gd name="connsiteY671" fmla="*/ 3612286 h 6858000"/>
              <a:gd name="connsiteX672" fmla="*/ 1538370 w 7467600"/>
              <a:gd name="connsiteY672" fmla="*/ 3811804 h 6858000"/>
              <a:gd name="connsiteX673" fmla="*/ 542867 w 7467600"/>
              <a:gd name="connsiteY673" fmla="*/ 4944092 h 6858000"/>
              <a:gd name="connsiteX674" fmla="*/ 515800 w 7467600"/>
              <a:gd name="connsiteY674" fmla="*/ 4862180 h 6858000"/>
              <a:gd name="connsiteX675" fmla="*/ 909145 w 7467600"/>
              <a:gd name="connsiteY675" fmla="*/ 4199225 h 6858000"/>
              <a:gd name="connsiteX676" fmla="*/ 1214067 w 7467600"/>
              <a:gd name="connsiteY676" fmla="*/ 3908561 h 6858000"/>
              <a:gd name="connsiteX677" fmla="*/ 640967 w 7467600"/>
              <a:gd name="connsiteY677" fmla="*/ 4105601 h 6858000"/>
              <a:gd name="connsiteX678" fmla="*/ 112563 w 7467600"/>
              <a:gd name="connsiteY678" fmla="*/ 4396952 h 6858000"/>
              <a:gd name="connsiteX679" fmla="*/ 0 w 7467600"/>
              <a:gd name="connsiteY679" fmla="*/ 4466006 h 6858000"/>
              <a:gd name="connsiteX680" fmla="*/ 0 w 7467600"/>
              <a:gd name="connsiteY680" fmla="*/ 4233763 h 6858000"/>
              <a:gd name="connsiteX681" fmla="*/ 36881 w 7467600"/>
              <a:gd name="connsiteY681" fmla="*/ 4200118 h 6858000"/>
              <a:gd name="connsiteX682" fmla="*/ 910534 w 7467600"/>
              <a:gd name="connsiteY682" fmla="*/ 3629753 h 6858000"/>
              <a:gd name="connsiteX683" fmla="*/ 1578717 w 7467600"/>
              <a:gd name="connsiteY683" fmla="*/ 3575982 h 6858000"/>
              <a:gd name="connsiteX684" fmla="*/ 2338780 w 7467600"/>
              <a:gd name="connsiteY684" fmla="*/ 3033725 h 6858000"/>
              <a:gd name="connsiteX685" fmla="*/ 1807991 w 7467600"/>
              <a:gd name="connsiteY685" fmla="*/ 2807184 h 6858000"/>
              <a:gd name="connsiteX686" fmla="*/ 1416358 w 7467600"/>
              <a:gd name="connsiteY686" fmla="*/ 3112571 h 6858000"/>
              <a:gd name="connsiteX687" fmla="*/ 939066 w 7467600"/>
              <a:gd name="connsiteY687" fmla="*/ 3378798 h 6858000"/>
              <a:gd name="connsiteX688" fmla="*/ 115099 w 7467600"/>
              <a:gd name="connsiteY688" fmla="*/ 3607650 h 6858000"/>
              <a:gd name="connsiteX689" fmla="*/ 97284 w 7467600"/>
              <a:gd name="connsiteY689" fmla="*/ 3520393 h 6858000"/>
              <a:gd name="connsiteX690" fmla="*/ 922050 w 7467600"/>
              <a:gd name="connsiteY690" fmla="*/ 3074867 h 6858000"/>
              <a:gd name="connsiteX691" fmla="*/ 1405265 w 7467600"/>
              <a:gd name="connsiteY691" fmla="*/ 3016319 h 6858000"/>
              <a:gd name="connsiteX692" fmla="*/ 1407512 w 7467600"/>
              <a:gd name="connsiteY692" fmla="*/ 3018001 h 6858000"/>
              <a:gd name="connsiteX693" fmla="*/ 1726266 w 7467600"/>
              <a:gd name="connsiteY693" fmla="*/ 2777274 h 6858000"/>
              <a:gd name="connsiteX694" fmla="*/ 625390 w 7467600"/>
              <a:gd name="connsiteY694" fmla="*/ 2514541 h 6858000"/>
              <a:gd name="connsiteX695" fmla="*/ 619799 w 7467600"/>
              <a:gd name="connsiteY695" fmla="*/ 2527180 h 6858000"/>
              <a:gd name="connsiteX696" fmla="*/ 310030 w 7467600"/>
              <a:gd name="connsiteY696" fmla="*/ 2771818 h 6858000"/>
              <a:gd name="connsiteX697" fmla="*/ 173877 w 7467600"/>
              <a:gd name="connsiteY697" fmla="*/ 2937056 h 6858000"/>
              <a:gd name="connsiteX698" fmla="*/ 77889 w 7467600"/>
              <a:gd name="connsiteY698" fmla="*/ 3138440 h 6858000"/>
              <a:gd name="connsiteX699" fmla="*/ 0 w 7467600"/>
              <a:gd name="connsiteY699" fmla="*/ 3271395 h 6858000"/>
              <a:gd name="connsiteX700" fmla="*/ 0 w 7467600"/>
              <a:gd name="connsiteY700" fmla="*/ 3153002 h 6858000"/>
              <a:gd name="connsiteX701" fmla="*/ 2386 w 7467600"/>
              <a:gd name="connsiteY701" fmla="*/ 3149203 h 6858000"/>
              <a:gd name="connsiteX702" fmla="*/ 89753 w 7467600"/>
              <a:gd name="connsiteY702" fmla="*/ 2987702 h 6858000"/>
              <a:gd name="connsiteX703" fmla="*/ 76869 w 7467600"/>
              <a:gd name="connsiteY703" fmla="*/ 3005404 h 6858000"/>
              <a:gd name="connsiteX704" fmla="*/ 32049 w 7467600"/>
              <a:gd name="connsiteY704" fmla="*/ 3065814 h 6858000"/>
              <a:gd name="connsiteX705" fmla="*/ 0 w 7467600"/>
              <a:gd name="connsiteY705" fmla="*/ 3108744 h 6858000"/>
              <a:gd name="connsiteX706" fmla="*/ 0 w 7467600"/>
              <a:gd name="connsiteY706" fmla="*/ 3058059 h 6858000"/>
              <a:gd name="connsiteX707" fmla="*/ 7610 w 7467600"/>
              <a:gd name="connsiteY707" fmla="*/ 3047889 h 6858000"/>
              <a:gd name="connsiteX708" fmla="*/ 52419 w 7467600"/>
              <a:gd name="connsiteY708" fmla="*/ 2987479 h 6858000"/>
              <a:gd name="connsiteX709" fmla="*/ 59142 w 7467600"/>
              <a:gd name="connsiteY709" fmla="*/ 2978488 h 6858000"/>
              <a:gd name="connsiteX710" fmla="*/ 0 w 7467600"/>
              <a:gd name="connsiteY710" fmla="*/ 3015334 h 6858000"/>
              <a:gd name="connsiteX711" fmla="*/ 0 w 7467600"/>
              <a:gd name="connsiteY711" fmla="*/ 2914286 h 6858000"/>
              <a:gd name="connsiteX712" fmla="*/ 36383 w 7467600"/>
              <a:gd name="connsiteY712" fmla="*/ 2901128 h 6858000"/>
              <a:gd name="connsiteX713" fmla="*/ 156329 w 7467600"/>
              <a:gd name="connsiteY713" fmla="*/ 2840533 h 6858000"/>
              <a:gd name="connsiteX714" fmla="*/ 358355 w 7467600"/>
              <a:gd name="connsiteY714" fmla="*/ 2620471 h 6858000"/>
              <a:gd name="connsiteX715" fmla="*/ 510577 w 7467600"/>
              <a:gd name="connsiteY715" fmla="*/ 2501244 h 6858000"/>
              <a:gd name="connsiteX716" fmla="*/ 211967 w 7467600"/>
              <a:gd name="connsiteY716" fmla="*/ 2479171 h 6858000"/>
              <a:gd name="connsiteX717" fmla="*/ 0 w 7467600"/>
              <a:gd name="connsiteY717" fmla="*/ 2476398 h 6858000"/>
              <a:gd name="connsiteX718" fmla="*/ 0 w 7467600"/>
              <a:gd name="connsiteY718" fmla="*/ 2389189 h 6858000"/>
              <a:gd name="connsiteX719" fmla="*/ 103062 w 7467600"/>
              <a:gd name="connsiteY719" fmla="*/ 2389518 h 6858000"/>
              <a:gd name="connsiteX720" fmla="*/ 510734 w 7467600"/>
              <a:gd name="connsiteY720" fmla="*/ 2416201 h 6858000"/>
              <a:gd name="connsiteX721" fmla="*/ 279257 w 7467600"/>
              <a:gd name="connsiteY721" fmla="*/ 2092102 h 6858000"/>
              <a:gd name="connsiteX722" fmla="*/ 65265 w 7467600"/>
              <a:gd name="connsiteY722" fmla="*/ 2006049 h 6858000"/>
              <a:gd name="connsiteX723" fmla="*/ 0 w 7467600"/>
              <a:gd name="connsiteY723" fmla="*/ 1982532 h 6858000"/>
              <a:gd name="connsiteX724" fmla="*/ 0 w 7467600"/>
              <a:gd name="connsiteY724" fmla="*/ 1912789 h 6858000"/>
              <a:gd name="connsiteX725" fmla="*/ 97460 w 7467600"/>
              <a:gd name="connsiteY725" fmla="*/ 1953725 h 6858000"/>
              <a:gd name="connsiteX726" fmla="*/ 221272 w 7467600"/>
              <a:gd name="connsiteY726" fmla="*/ 1980766 h 6858000"/>
              <a:gd name="connsiteX727" fmla="*/ 116765 w 7467600"/>
              <a:gd name="connsiteY727" fmla="*/ 1911033 h 6858000"/>
              <a:gd name="connsiteX728" fmla="*/ 16405 w 7467600"/>
              <a:gd name="connsiteY728" fmla="*/ 1803412 h 6858000"/>
              <a:gd name="connsiteX729" fmla="*/ 0 w 7467600"/>
              <a:gd name="connsiteY729" fmla="*/ 1784777 h 6858000"/>
              <a:gd name="connsiteX730" fmla="*/ 0 w 7467600"/>
              <a:gd name="connsiteY730" fmla="*/ 1740082 h 6858000"/>
              <a:gd name="connsiteX731" fmla="*/ 39394 w 7467600"/>
              <a:gd name="connsiteY731" fmla="*/ 1784856 h 6858000"/>
              <a:gd name="connsiteX732" fmla="*/ 135813 w 7467600"/>
              <a:gd name="connsiteY732" fmla="*/ 1888838 h 6858000"/>
              <a:gd name="connsiteX733" fmla="*/ 242575 w 7467600"/>
              <a:gd name="connsiteY733" fmla="*/ 1958841 h 6858000"/>
              <a:gd name="connsiteX734" fmla="*/ 82197 w 7467600"/>
              <a:gd name="connsiteY734" fmla="*/ 1754826 h 6858000"/>
              <a:gd name="connsiteX735" fmla="*/ 0 w 7467600"/>
              <a:gd name="connsiteY735" fmla="*/ 1679650 h 6858000"/>
              <a:gd name="connsiteX736" fmla="*/ 0 w 7467600"/>
              <a:gd name="connsiteY736" fmla="*/ 1602463 h 6858000"/>
              <a:gd name="connsiteX737" fmla="*/ 84689 w 7467600"/>
              <a:gd name="connsiteY737" fmla="*/ 1677442 h 6858000"/>
              <a:gd name="connsiteX738" fmla="*/ 298437 w 7467600"/>
              <a:gd name="connsiteY738" fmla="*/ 1968019 h 6858000"/>
              <a:gd name="connsiteX739" fmla="*/ 227269 w 7467600"/>
              <a:gd name="connsiteY739" fmla="*/ 1114064 h 6858000"/>
              <a:gd name="connsiteX740" fmla="*/ 248003 w 7467600"/>
              <a:gd name="connsiteY740" fmla="*/ 1089613 h 6858000"/>
              <a:gd name="connsiteX741" fmla="*/ 427020 w 7467600"/>
              <a:gd name="connsiteY741" fmla="*/ 1619803 h 6858000"/>
              <a:gd name="connsiteX742" fmla="*/ 340345 w 7467600"/>
              <a:gd name="connsiteY742" fmla="*/ 2027739 h 6858000"/>
              <a:gd name="connsiteX743" fmla="*/ 360865 w 7467600"/>
              <a:gd name="connsiteY743" fmla="*/ 2044827 h 6858000"/>
              <a:gd name="connsiteX744" fmla="*/ 560414 w 7467600"/>
              <a:gd name="connsiteY744" fmla="*/ 2421457 h 6858000"/>
              <a:gd name="connsiteX745" fmla="*/ 1359703 w 7467600"/>
              <a:gd name="connsiteY745" fmla="*/ 2578554 h 6858000"/>
              <a:gd name="connsiteX746" fmla="*/ 1359422 w 7467600"/>
              <a:gd name="connsiteY746" fmla="*/ 2577994 h 6858000"/>
              <a:gd name="connsiteX747" fmla="*/ 828701 w 7467600"/>
              <a:gd name="connsiteY747" fmla="*/ 1839520 h 6858000"/>
              <a:gd name="connsiteX748" fmla="*/ 494427 w 7467600"/>
              <a:gd name="connsiteY748" fmla="*/ 1092333 h 6858000"/>
              <a:gd name="connsiteX749" fmla="*/ 506322 w 7467600"/>
              <a:gd name="connsiteY749" fmla="*/ 1020997 h 6858000"/>
              <a:gd name="connsiteX750" fmla="*/ 4570198 w 7467600"/>
              <a:gd name="connsiteY750" fmla="*/ 978081 h 6858000"/>
              <a:gd name="connsiteX751" fmla="*/ 4523691 w 7467600"/>
              <a:gd name="connsiteY751" fmla="*/ 1127776 h 6858000"/>
              <a:gd name="connsiteX752" fmla="*/ 4509875 w 7467600"/>
              <a:gd name="connsiteY752" fmla="*/ 1167552 h 6858000"/>
              <a:gd name="connsiteX753" fmla="*/ 4478168 w 7467600"/>
              <a:gd name="connsiteY753" fmla="*/ 1260735 h 6858000"/>
              <a:gd name="connsiteX754" fmla="*/ 4409309 w 7467600"/>
              <a:gd name="connsiteY754" fmla="*/ 1666996 h 6858000"/>
              <a:gd name="connsiteX755" fmla="*/ 4370031 w 7467600"/>
              <a:gd name="connsiteY755" fmla="*/ 1955666 h 6858000"/>
              <a:gd name="connsiteX756" fmla="*/ 4570198 w 7467600"/>
              <a:gd name="connsiteY756" fmla="*/ 978081 h 6858000"/>
              <a:gd name="connsiteX757" fmla="*/ 4557898 w 7467600"/>
              <a:gd name="connsiteY757" fmla="*/ 900011 h 6858000"/>
              <a:gd name="connsiteX758" fmla="*/ 4344840 w 7467600"/>
              <a:gd name="connsiteY758" fmla="*/ 1922038 h 6858000"/>
              <a:gd name="connsiteX759" fmla="*/ 4378710 w 7467600"/>
              <a:gd name="connsiteY759" fmla="*/ 1665516 h 6858000"/>
              <a:gd name="connsiteX760" fmla="*/ 4448798 w 7467600"/>
              <a:gd name="connsiteY760" fmla="*/ 1253024 h 6858000"/>
              <a:gd name="connsiteX761" fmla="*/ 4480315 w 7467600"/>
              <a:gd name="connsiteY761" fmla="*/ 1158454 h 6858000"/>
              <a:gd name="connsiteX762" fmla="*/ 4494133 w 7467600"/>
              <a:gd name="connsiteY762" fmla="*/ 1118676 h 6858000"/>
              <a:gd name="connsiteX763" fmla="*/ 4557898 w 7467600"/>
              <a:gd name="connsiteY763" fmla="*/ 900011 h 6858000"/>
              <a:gd name="connsiteX764" fmla="*/ 5870151 w 7467600"/>
              <a:gd name="connsiteY764" fmla="*/ 898890 h 6858000"/>
              <a:gd name="connsiteX765" fmla="*/ 5861335 w 7467600"/>
              <a:gd name="connsiteY765" fmla="*/ 899177 h 6858000"/>
              <a:gd name="connsiteX766" fmla="*/ 5843702 w 7467600"/>
              <a:gd name="connsiteY766" fmla="*/ 899748 h 6858000"/>
              <a:gd name="connsiteX767" fmla="*/ 5651107 w 7467600"/>
              <a:gd name="connsiteY767" fmla="*/ 920306 h 6858000"/>
              <a:gd name="connsiteX768" fmla="*/ 5459407 w 7467600"/>
              <a:gd name="connsiteY768" fmla="*/ 940975 h 6858000"/>
              <a:gd name="connsiteX769" fmla="*/ 5374846 w 7467600"/>
              <a:gd name="connsiteY769" fmla="*/ 941988 h 6858000"/>
              <a:gd name="connsiteX770" fmla="*/ 5256105 w 7467600"/>
              <a:gd name="connsiteY770" fmla="*/ 945632 h 6858000"/>
              <a:gd name="connsiteX771" fmla="*/ 5107071 w 7467600"/>
              <a:gd name="connsiteY771" fmla="*/ 969720 h 6858000"/>
              <a:gd name="connsiteX772" fmla="*/ 4998681 w 7467600"/>
              <a:gd name="connsiteY772" fmla="*/ 988771 h 6858000"/>
              <a:gd name="connsiteX773" fmla="*/ 5870151 w 7467600"/>
              <a:gd name="connsiteY773" fmla="*/ 898890 h 6858000"/>
              <a:gd name="connsiteX774" fmla="*/ 5504425 w 7467600"/>
              <a:gd name="connsiteY774" fmla="*/ 848067 h 6858000"/>
              <a:gd name="connsiteX775" fmla="*/ 4968849 w 7467600"/>
              <a:gd name="connsiteY775" fmla="*/ 962318 h 6858000"/>
              <a:gd name="connsiteX776" fmla="*/ 5104039 w 7467600"/>
              <a:gd name="connsiteY776" fmla="*/ 940634 h 6858000"/>
              <a:gd name="connsiteX777" fmla="*/ 5256311 w 7467600"/>
              <a:gd name="connsiteY777" fmla="*/ 916490 h 6858000"/>
              <a:gd name="connsiteX778" fmla="*/ 5377381 w 7467600"/>
              <a:gd name="connsiteY778" fmla="*/ 912671 h 6858000"/>
              <a:gd name="connsiteX779" fmla="*/ 5460148 w 7467600"/>
              <a:gd name="connsiteY779" fmla="*/ 911442 h 6858000"/>
              <a:gd name="connsiteX780" fmla="*/ 5648971 w 7467600"/>
              <a:gd name="connsiteY780" fmla="*/ 891331 h 6858000"/>
              <a:gd name="connsiteX781" fmla="*/ 5844807 w 7467600"/>
              <a:gd name="connsiteY781" fmla="*/ 870718 h 6858000"/>
              <a:gd name="connsiteX782" fmla="*/ 5862975 w 7467600"/>
              <a:gd name="connsiteY782" fmla="*/ 869756 h 6858000"/>
              <a:gd name="connsiteX783" fmla="*/ 5920887 w 7467600"/>
              <a:gd name="connsiteY783" fmla="*/ 865929 h 6858000"/>
              <a:gd name="connsiteX784" fmla="*/ 5504425 w 7467600"/>
              <a:gd name="connsiteY784" fmla="*/ 848067 h 6858000"/>
              <a:gd name="connsiteX785" fmla="*/ 3607114 w 7467600"/>
              <a:gd name="connsiteY785" fmla="*/ 467441 h 6858000"/>
              <a:gd name="connsiteX786" fmla="*/ 3296242 w 7467600"/>
              <a:gd name="connsiteY786" fmla="*/ 807991 h 6858000"/>
              <a:gd name="connsiteX787" fmla="*/ 3174674 w 7467600"/>
              <a:gd name="connsiteY787" fmla="*/ 919759 h 6858000"/>
              <a:gd name="connsiteX788" fmla="*/ 3042978 w 7467600"/>
              <a:gd name="connsiteY788" fmla="*/ 1054894 h 6858000"/>
              <a:gd name="connsiteX789" fmla="*/ 2968914 w 7467600"/>
              <a:gd name="connsiteY789" fmla="*/ 1133756 h 6858000"/>
              <a:gd name="connsiteX790" fmla="*/ 3103823 w 7467600"/>
              <a:gd name="connsiteY790" fmla="*/ 1026814 h 6858000"/>
              <a:gd name="connsiteX791" fmla="*/ 3607114 w 7467600"/>
              <a:gd name="connsiteY791" fmla="*/ 467441 h 6858000"/>
              <a:gd name="connsiteX792" fmla="*/ 3744487 w 7467600"/>
              <a:gd name="connsiteY792" fmla="*/ 383136 h 6858000"/>
              <a:gd name="connsiteX793" fmla="*/ 3970213 w 7467600"/>
              <a:gd name="connsiteY793" fmla="*/ 995559 h 6858000"/>
              <a:gd name="connsiteX794" fmla="*/ 3744487 w 7467600"/>
              <a:gd name="connsiteY794" fmla="*/ 383136 h 6858000"/>
              <a:gd name="connsiteX795" fmla="*/ 3624562 w 7467600"/>
              <a:gd name="connsiteY795" fmla="*/ 367041 h 6858000"/>
              <a:gd name="connsiteX796" fmla="*/ 3489712 w 7467600"/>
              <a:gd name="connsiteY796" fmla="*/ 485386 h 6858000"/>
              <a:gd name="connsiteX797" fmla="*/ 3182994 w 7467600"/>
              <a:gd name="connsiteY797" fmla="*/ 828265 h 6858000"/>
              <a:gd name="connsiteX798" fmla="*/ 2892114 w 7467600"/>
              <a:gd name="connsiteY798" fmla="*/ 1172635 h 6858000"/>
              <a:gd name="connsiteX799" fmla="*/ 3021459 w 7467600"/>
              <a:gd name="connsiteY799" fmla="*/ 1035385 h 6858000"/>
              <a:gd name="connsiteX800" fmla="*/ 3153873 w 7467600"/>
              <a:gd name="connsiteY800" fmla="*/ 898971 h 6858000"/>
              <a:gd name="connsiteX801" fmla="*/ 3276511 w 7467600"/>
              <a:gd name="connsiteY801" fmla="*/ 786423 h 6858000"/>
              <a:gd name="connsiteX802" fmla="*/ 3584154 w 7467600"/>
              <a:gd name="connsiteY802" fmla="*/ 448218 h 6858000"/>
              <a:gd name="connsiteX803" fmla="*/ 3624562 w 7467600"/>
              <a:gd name="connsiteY803" fmla="*/ 367041 h 6858000"/>
              <a:gd name="connsiteX804" fmla="*/ 3766672 w 7467600"/>
              <a:gd name="connsiteY804" fmla="*/ 359429 h 6858000"/>
              <a:gd name="connsiteX805" fmla="*/ 3996338 w 7467600"/>
              <a:gd name="connsiteY805" fmla="*/ 968237 h 6858000"/>
              <a:gd name="connsiteX806" fmla="*/ 3766672 w 7467600"/>
              <a:gd name="connsiteY806" fmla="*/ 359429 h 6858000"/>
              <a:gd name="connsiteX807" fmla="*/ 5805386 w 7467600"/>
              <a:gd name="connsiteY807" fmla="*/ 239240 h 6858000"/>
              <a:gd name="connsiteX808" fmla="*/ 5736947 w 7467600"/>
              <a:gd name="connsiteY808" fmla="*/ 261367 h 6858000"/>
              <a:gd name="connsiteX809" fmla="*/ 5427012 w 7467600"/>
              <a:gd name="connsiteY809" fmla="*/ 311272 h 6858000"/>
              <a:gd name="connsiteX810" fmla="*/ 5147818 w 7467600"/>
              <a:gd name="connsiteY810" fmla="*/ 322112 h 6858000"/>
              <a:gd name="connsiteX811" fmla="*/ 5060854 w 7467600"/>
              <a:gd name="connsiteY811" fmla="*/ 311882 h 6858000"/>
              <a:gd name="connsiteX812" fmla="*/ 4945989 w 7467600"/>
              <a:gd name="connsiteY812" fmla="*/ 300516 h 6858000"/>
              <a:gd name="connsiteX813" fmla="*/ 5410479 w 7467600"/>
              <a:gd name="connsiteY813" fmla="*/ 348434 h 6858000"/>
              <a:gd name="connsiteX814" fmla="*/ 5805386 w 7467600"/>
              <a:gd name="connsiteY814" fmla="*/ 239240 h 6858000"/>
              <a:gd name="connsiteX815" fmla="*/ 5905192 w 7467600"/>
              <a:gd name="connsiteY815" fmla="*/ 163079 h 6858000"/>
              <a:gd name="connsiteX816" fmla="*/ 5865655 w 7467600"/>
              <a:gd name="connsiteY816" fmla="*/ 171901 h 6858000"/>
              <a:gd name="connsiteX817" fmla="*/ 5259740 w 7467600"/>
              <a:gd name="connsiteY817" fmla="*/ 257013 h 6858000"/>
              <a:gd name="connsiteX818" fmla="*/ 5208466 w 7467600"/>
              <a:gd name="connsiteY818" fmla="*/ 257550 h 6858000"/>
              <a:gd name="connsiteX819" fmla="*/ 4980204 w 7467600"/>
              <a:gd name="connsiteY819" fmla="*/ 271903 h 6858000"/>
              <a:gd name="connsiteX820" fmla="*/ 5068068 w 7467600"/>
              <a:gd name="connsiteY820" fmla="*/ 282244 h 6858000"/>
              <a:gd name="connsiteX821" fmla="*/ 5153231 w 7467600"/>
              <a:gd name="connsiteY821" fmla="*/ 292240 h 6858000"/>
              <a:gd name="connsiteX822" fmla="*/ 5426491 w 7467600"/>
              <a:gd name="connsiteY822" fmla="*/ 281128 h 6858000"/>
              <a:gd name="connsiteX823" fmla="*/ 5731212 w 7467600"/>
              <a:gd name="connsiteY823" fmla="*/ 231951 h 6858000"/>
              <a:gd name="connsiteX824" fmla="*/ 5905192 w 7467600"/>
              <a:gd name="connsiteY824" fmla="*/ 163079 h 6858000"/>
              <a:gd name="connsiteX825" fmla="*/ 5944437 w 7467600"/>
              <a:gd name="connsiteY825" fmla="*/ 113829 h 6858000"/>
              <a:gd name="connsiteX826" fmla="*/ 5825032 w 7467600"/>
              <a:gd name="connsiteY826" fmla="*/ 146405 h 6858000"/>
              <a:gd name="connsiteX827" fmla="*/ 4955599 w 7467600"/>
              <a:gd name="connsiteY827" fmla="*/ 247008 h 6858000"/>
              <a:gd name="connsiteX828" fmla="*/ 5210104 w 7467600"/>
              <a:gd name="connsiteY828" fmla="*/ 228123 h 6858000"/>
              <a:gd name="connsiteX829" fmla="*/ 5261015 w 7467600"/>
              <a:gd name="connsiteY829" fmla="*/ 227087 h 6858000"/>
              <a:gd name="connsiteX830" fmla="*/ 5861181 w 7467600"/>
              <a:gd name="connsiteY830" fmla="*/ 143093 h 6858000"/>
              <a:gd name="connsiteX831" fmla="*/ 5961252 w 7467600"/>
              <a:gd name="connsiteY831" fmla="*/ 114820 h 6858000"/>
              <a:gd name="connsiteX832" fmla="*/ 5944437 w 7467600"/>
              <a:gd name="connsiteY832" fmla="*/ 113829 h 6858000"/>
              <a:gd name="connsiteX833" fmla="*/ 3882765 w 7467600"/>
              <a:gd name="connsiteY833" fmla="*/ 0 h 6858000"/>
              <a:gd name="connsiteX834" fmla="*/ 3995099 w 7467600"/>
              <a:gd name="connsiteY834" fmla="*/ 0 h 6858000"/>
              <a:gd name="connsiteX835" fmla="*/ 4163818 w 7467600"/>
              <a:gd name="connsiteY835" fmla="*/ 234104 h 6858000"/>
              <a:gd name="connsiteX836" fmla="*/ 4172099 w 7467600"/>
              <a:gd name="connsiteY836" fmla="*/ 234207 h 6858000"/>
              <a:gd name="connsiteX837" fmla="*/ 4784282 w 7467600"/>
              <a:gd name="connsiteY837" fmla="*/ 276561 h 6858000"/>
              <a:gd name="connsiteX838" fmla="*/ 4801687 w 7467600"/>
              <a:gd name="connsiteY838" fmla="*/ 267764 h 6858000"/>
              <a:gd name="connsiteX839" fmla="*/ 6082788 w 7467600"/>
              <a:gd name="connsiteY839" fmla="*/ 64119 h 6858000"/>
              <a:gd name="connsiteX840" fmla="*/ 6099442 w 7467600"/>
              <a:gd name="connsiteY840" fmla="*/ 82568 h 6858000"/>
              <a:gd name="connsiteX841" fmla="*/ 4804137 w 7467600"/>
              <a:gd name="connsiteY841" fmla="*/ 320931 h 6858000"/>
              <a:gd name="connsiteX842" fmla="*/ 4227047 w 7467600"/>
              <a:gd name="connsiteY842" fmla="*/ 313415 h 6858000"/>
              <a:gd name="connsiteX843" fmla="*/ 4346041 w 7467600"/>
              <a:gd name="connsiteY843" fmla="*/ 456086 h 6858000"/>
              <a:gd name="connsiteX844" fmla="*/ 4870967 w 7467600"/>
              <a:gd name="connsiteY844" fmla="*/ 963061 h 6858000"/>
              <a:gd name="connsiteX845" fmla="*/ 4889647 w 7467600"/>
              <a:gd name="connsiteY845" fmla="*/ 957147 h 6858000"/>
              <a:gd name="connsiteX846" fmla="*/ 5422504 w 7467600"/>
              <a:gd name="connsiteY846" fmla="*/ 805191 h 6858000"/>
              <a:gd name="connsiteX847" fmla="*/ 6087656 w 7467600"/>
              <a:gd name="connsiteY847" fmla="*/ 826703 h 6858000"/>
              <a:gd name="connsiteX848" fmla="*/ 6058717 w 7467600"/>
              <a:gd name="connsiteY848" fmla="*/ 865992 h 6858000"/>
              <a:gd name="connsiteX849" fmla="*/ 4974153 w 7467600"/>
              <a:gd name="connsiteY849" fmla="*/ 1045456 h 6858000"/>
              <a:gd name="connsiteX850" fmla="*/ 5627835 w 7467600"/>
              <a:gd name="connsiteY850" fmla="*/ 1472077 h 6858000"/>
              <a:gd name="connsiteX851" fmla="*/ 5629817 w 7467600"/>
              <a:gd name="connsiteY851" fmla="*/ 1471412 h 6858000"/>
              <a:gd name="connsiteX852" fmla="*/ 5634124 w 7467600"/>
              <a:gd name="connsiteY852" fmla="*/ 1470572 h 6858000"/>
              <a:gd name="connsiteX853" fmla="*/ 5755832 w 7467600"/>
              <a:gd name="connsiteY853" fmla="*/ 1383886 h 6858000"/>
              <a:gd name="connsiteX854" fmla="*/ 6014186 w 7467600"/>
              <a:gd name="connsiteY854" fmla="*/ 1279799 h 6858000"/>
              <a:gd name="connsiteX855" fmla="*/ 6901619 w 7467600"/>
              <a:gd name="connsiteY855" fmla="*/ 1047874 h 6858000"/>
              <a:gd name="connsiteX856" fmla="*/ 6931566 w 7467600"/>
              <a:gd name="connsiteY856" fmla="*/ 1062034 h 6858000"/>
              <a:gd name="connsiteX857" fmla="*/ 5790982 w 7467600"/>
              <a:gd name="connsiteY857" fmla="*/ 1561380 h 6858000"/>
              <a:gd name="connsiteX858" fmla="*/ 6188971 w 7467600"/>
              <a:gd name="connsiteY858" fmla="*/ 1755168 h 6858000"/>
              <a:gd name="connsiteX859" fmla="*/ 6202446 w 7467600"/>
              <a:gd name="connsiteY859" fmla="*/ 1752268 h 6858000"/>
              <a:gd name="connsiteX860" fmla="*/ 7179560 w 7467600"/>
              <a:gd name="connsiteY860" fmla="*/ 1467551 h 6858000"/>
              <a:gd name="connsiteX861" fmla="*/ 7158730 w 7467600"/>
              <a:gd name="connsiteY861" fmla="*/ 1507835 h 6858000"/>
              <a:gd name="connsiteX862" fmla="*/ 6326959 w 7467600"/>
              <a:gd name="connsiteY862" fmla="*/ 1817686 h 6858000"/>
              <a:gd name="connsiteX863" fmla="*/ 6537433 w 7467600"/>
              <a:gd name="connsiteY863" fmla="*/ 1907790 h 6858000"/>
              <a:gd name="connsiteX864" fmla="*/ 6550221 w 7467600"/>
              <a:gd name="connsiteY864" fmla="*/ 1910729 h 6858000"/>
              <a:gd name="connsiteX865" fmla="*/ 6964438 w 7467600"/>
              <a:gd name="connsiteY865" fmla="*/ 2209505 h 6858000"/>
              <a:gd name="connsiteX866" fmla="*/ 7367862 w 7467600"/>
              <a:gd name="connsiteY866" fmla="*/ 2806833 h 6858000"/>
              <a:gd name="connsiteX867" fmla="*/ 7364329 w 7467600"/>
              <a:gd name="connsiteY867" fmla="*/ 2826907 h 6858000"/>
              <a:gd name="connsiteX868" fmla="*/ 7290545 w 7467600"/>
              <a:gd name="connsiteY868" fmla="*/ 2850663 h 6858000"/>
              <a:gd name="connsiteX869" fmla="*/ 6472036 w 7467600"/>
              <a:gd name="connsiteY869" fmla="*/ 1959003 h 6858000"/>
              <a:gd name="connsiteX870" fmla="*/ 5792897 w 7467600"/>
              <a:gd name="connsiteY870" fmla="*/ 1647747 h 6858000"/>
              <a:gd name="connsiteX871" fmla="*/ 5842751 w 7467600"/>
              <a:gd name="connsiteY871" fmla="*/ 1816112 h 6858000"/>
              <a:gd name="connsiteX872" fmla="*/ 5847424 w 7467600"/>
              <a:gd name="connsiteY872" fmla="*/ 1815776 h 6858000"/>
              <a:gd name="connsiteX873" fmla="*/ 6399821 w 7467600"/>
              <a:gd name="connsiteY873" fmla="*/ 2344799 h 6858000"/>
              <a:gd name="connsiteX874" fmla="*/ 6323232 w 7467600"/>
              <a:gd name="connsiteY874" fmla="*/ 2389634 h 6858000"/>
              <a:gd name="connsiteX875" fmla="*/ 5942958 w 7467600"/>
              <a:gd name="connsiteY875" fmla="*/ 2077708 h 6858000"/>
              <a:gd name="connsiteX876" fmla="*/ 5921559 w 7467600"/>
              <a:gd name="connsiteY876" fmla="*/ 2378596 h 6858000"/>
              <a:gd name="connsiteX877" fmla="*/ 5817651 w 7467600"/>
              <a:gd name="connsiteY877" fmla="*/ 3023919 h 6858000"/>
              <a:gd name="connsiteX878" fmla="*/ 5729634 w 7467600"/>
              <a:gd name="connsiteY878" fmla="*/ 3051849 h 6858000"/>
              <a:gd name="connsiteX879" fmla="*/ 5611018 w 7467600"/>
              <a:gd name="connsiteY879" fmla="*/ 2316769 h 6858000"/>
              <a:gd name="connsiteX880" fmla="*/ 5687608 w 7467600"/>
              <a:gd name="connsiteY880" fmla="*/ 2039972 h 6858000"/>
              <a:gd name="connsiteX881" fmla="*/ 5657554 w 7467600"/>
              <a:gd name="connsiteY881" fmla="*/ 1576445 h 6858000"/>
              <a:gd name="connsiteX882" fmla="*/ 5150475 w 7467600"/>
              <a:gd name="connsiteY882" fmla="*/ 1274012 h 6858000"/>
              <a:gd name="connsiteX883" fmla="*/ 5349142 w 7467600"/>
              <a:gd name="connsiteY883" fmla="*/ 2204405 h 6858000"/>
              <a:gd name="connsiteX884" fmla="*/ 5262214 w 7467600"/>
              <a:gd name="connsiteY884" fmla="*/ 2233836 h 6858000"/>
              <a:gd name="connsiteX885" fmla="*/ 4981539 w 7467600"/>
              <a:gd name="connsiteY885" fmla="*/ 1542201 h 6858000"/>
              <a:gd name="connsiteX886" fmla="*/ 4958461 w 7467600"/>
              <a:gd name="connsiteY886" fmla="*/ 1136957 h 6858000"/>
              <a:gd name="connsiteX887" fmla="*/ 4655015 w 7467600"/>
              <a:gd name="connsiteY887" fmla="*/ 891426 h 6858000"/>
              <a:gd name="connsiteX888" fmla="*/ 4348002 w 7467600"/>
              <a:gd name="connsiteY888" fmla="*/ 2205895 h 6858000"/>
              <a:gd name="connsiteX889" fmla="*/ 4262250 w 7467600"/>
              <a:gd name="connsiteY889" fmla="*/ 2219972 h 6858000"/>
              <a:gd name="connsiteX890" fmla="*/ 4550611 w 7467600"/>
              <a:gd name="connsiteY890" fmla="*/ 817540 h 6858000"/>
              <a:gd name="connsiteX891" fmla="*/ 4564418 w 7467600"/>
              <a:gd name="connsiteY891" fmla="*/ 808293 h 6858000"/>
              <a:gd name="connsiteX892" fmla="*/ 4266388 w 7467600"/>
              <a:gd name="connsiteY892" fmla="*/ 500083 h 6858000"/>
              <a:gd name="connsiteX893" fmla="*/ 4032842 w 7467600"/>
              <a:gd name="connsiteY893" fmla="*/ 211809 h 6858000"/>
              <a:gd name="connsiteX894" fmla="*/ 3882765 w 7467600"/>
              <a:gd name="connsiteY894" fmla="*/ 0 h 6858000"/>
              <a:gd name="connsiteX895" fmla="*/ 3721337 w 7467600"/>
              <a:gd name="connsiteY895" fmla="*/ 0 h 6858000"/>
              <a:gd name="connsiteX896" fmla="*/ 3797544 w 7467600"/>
              <a:gd name="connsiteY896" fmla="*/ 0 h 6858000"/>
              <a:gd name="connsiteX897" fmla="*/ 3775734 w 7467600"/>
              <a:gd name="connsiteY897" fmla="*/ 95131 h 6858000"/>
              <a:gd name="connsiteX898" fmla="*/ 3724807 w 7467600"/>
              <a:gd name="connsiteY898" fmla="*/ 272257 h 6858000"/>
              <a:gd name="connsiteX899" fmla="*/ 3726844 w 7467600"/>
              <a:gd name="connsiteY899" fmla="*/ 282988 h 6858000"/>
              <a:gd name="connsiteX900" fmla="*/ 3742664 w 7467600"/>
              <a:gd name="connsiteY900" fmla="*/ 279918 h 6858000"/>
              <a:gd name="connsiteX901" fmla="*/ 4103910 w 7467600"/>
              <a:gd name="connsiteY901" fmla="*/ 1161917 h 6858000"/>
              <a:gd name="connsiteX902" fmla="*/ 4020269 w 7467600"/>
              <a:gd name="connsiteY902" fmla="*/ 1200406 h 6858000"/>
              <a:gd name="connsiteX903" fmla="*/ 3674882 w 7467600"/>
              <a:gd name="connsiteY903" fmla="*/ 488524 h 6858000"/>
              <a:gd name="connsiteX904" fmla="*/ 3132682 w 7467600"/>
              <a:gd name="connsiteY904" fmla="*/ 1072284 h 6858000"/>
              <a:gd name="connsiteX905" fmla="*/ 2716346 w 7467600"/>
              <a:gd name="connsiteY905" fmla="*/ 1276376 h 6858000"/>
              <a:gd name="connsiteX906" fmla="*/ 2716772 w 7467600"/>
              <a:gd name="connsiteY906" fmla="*/ 1255462 h 6858000"/>
              <a:gd name="connsiteX907" fmla="*/ 3471096 w 7467600"/>
              <a:gd name="connsiteY907" fmla="*/ 437072 h 6858000"/>
              <a:gd name="connsiteX908" fmla="*/ 3639057 w 7467600"/>
              <a:gd name="connsiteY908" fmla="*/ 286334 h 6858000"/>
              <a:gd name="connsiteX909" fmla="*/ 3640309 w 7467600"/>
              <a:gd name="connsiteY909" fmla="*/ 284664 h 6858000"/>
              <a:gd name="connsiteX910" fmla="*/ 3646022 w 7467600"/>
              <a:gd name="connsiteY910" fmla="*/ 276711 h 6858000"/>
              <a:gd name="connsiteX911" fmla="*/ 3707943 w 7467600"/>
              <a:gd name="connsiteY911" fmla="*/ 65958 h 6858000"/>
              <a:gd name="connsiteX912" fmla="*/ 3721337 w 7467600"/>
              <a:gd name="connsiteY912" fmla="*/ 0 h 6858000"/>
              <a:gd name="connsiteX913" fmla="*/ 2867960 w 7467600"/>
              <a:gd name="connsiteY913" fmla="*/ 0 h 6858000"/>
              <a:gd name="connsiteX914" fmla="*/ 2926351 w 7467600"/>
              <a:gd name="connsiteY914" fmla="*/ 0 h 6858000"/>
              <a:gd name="connsiteX915" fmla="*/ 2902823 w 7467600"/>
              <a:gd name="connsiteY915" fmla="*/ 262929 h 6858000"/>
              <a:gd name="connsiteX916" fmla="*/ 2940663 w 7467600"/>
              <a:gd name="connsiteY916" fmla="*/ 140884 h 6858000"/>
              <a:gd name="connsiteX917" fmla="*/ 2947039 w 7467600"/>
              <a:gd name="connsiteY917" fmla="*/ 122524 h 6858000"/>
              <a:gd name="connsiteX918" fmla="*/ 2984316 w 7467600"/>
              <a:gd name="connsiteY918" fmla="*/ 0 h 6858000"/>
              <a:gd name="connsiteX919" fmla="*/ 3016114 w 7467600"/>
              <a:gd name="connsiteY919" fmla="*/ 0 h 6858000"/>
              <a:gd name="connsiteX920" fmla="*/ 2979949 w 7467600"/>
              <a:gd name="connsiteY920" fmla="*/ 119274 h 6858000"/>
              <a:gd name="connsiteX921" fmla="*/ 3023879 w 7467600"/>
              <a:gd name="connsiteY921" fmla="*/ 0 h 6858000"/>
              <a:gd name="connsiteX922" fmla="*/ 3105400 w 7467600"/>
              <a:gd name="connsiteY922" fmla="*/ 0 h 6858000"/>
              <a:gd name="connsiteX923" fmla="*/ 3094669 w 7467600"/>
              <a:gd name="connsiteY923" fmla="*/ 30308 h 6858000"/>
              <a:gd name="connsiteX924" fmla="*/ 2901945 w 7467600"/>
              <a:gd name="connsiteY924" fmla="*/ 466538 h 6858000"/>
              <a:gd name="connsiteX925" fmla="*/ 2815209 w 7467600"/>
              <a:gd name="connsiteY925" fmla="*/ 497361 h 6858000"/>
              <a:gd name="connsiteX926" fmla="*/ 2844845 w 7467600"/>
              <a:gd name="connsiteY926" fmla="*/ 127638 h 6858000"/>
              <a:gd name="connsiteX927" fmla="*/ 2867960 w 7467600"/>
              <a:gd name="connsiteY927" fmla="*/ 0 h 6858000"/>
              <a:gd name="connsiteX928" fmla="*/ 1057230 w 7467600"/>
              <a:gd name="connsiteY928" fmla="*/ 0 h 6858000"/>
              <a:gd name="connsiteX929" fmla="*/ 1111003 w 7467600"/>
              <a:gd name="connsiteY929" fmla="*/ 0 h 6858000"/>
              <a:gd name="connsiteX930" fmla="*/ 1125553 w 7467600"/>
              <a:gd name="connsiteY930" fmla="*/ 52588 h 6858000"/>
              <a:gd name="connsiteX931" fmla="*/ 1304276 w 7467600"/>
              <a:gd name="connsiteY931" fmla="*/ 476275 h 6858000"/>
              <a:gd name="connsiteX932" fmla="*/ 1492066 w 7467600"/>
              <a:gd name="connsiteY932" fmla="*/ 886333 h 6858000"/>
              <a:gd name="connsiteX933" fmla="*/ 1423698 w 7467600"/>
              <a:gd name="connsiteY933" fmla="*/ 710817 h 6858000"/>
              <a:gd name="connsiteX934" fmla="*/ 1357609 w 7467600"/>
              <a:gd name="connsiteY934" fmla="*/ 532892 h 6858000"/>
              <a:gd name="connsiteX935" fmla="*/ 1309550 w 7467600"/>
              <a:gd name="connsiteY935" fmla="*/ 374031 h 6858000"/>
              <a:gd name="connsiteX936" fmla="*/ 1193673 w 7467600"/>
              <a:gd name="connsiteY936" fmla="*/ 49533 h 6858000"/>
              <a:gd name="connsiteX937" fmla="*/ 1164391 w 7467600"/>
              <a:gd name="connsiteY937" fmla="*/ 0 h 6858000"/>
              <a:gd name="connsiteX938" fmla="*/ 1200666 w 7467600"/>
              <a:gd name="connsiteY938" fmla="*/ 0 h 6858000"/>
              <a:gd name="connsiteX939" fmla="*/ 1223408 w 7467600"/>
              <a:gd name="connsiteY939" fmla="*/ 38996 h 6858000"/>
              <a:gd name="connsiteX940" fmla="*/ 1339635 w 7467600"/>
              <a:gd name="connsiteY940" fmla="*/ 365517 h 6858000"/>
              <a:gd name="connsiteX941" fmla="*/ 1387469 w 7467600"/>
              <a:gd name="connsiteY941" fmla="*/ 523079 h 6858000"/>
              <a:gd name="connsiteX942" fmla="*/ 1452685 w 7467600"/>
              <a:gd name="connsiteY942" fmla="*/ 699806 h 6858000"/>
              <a:gd name="connsiteX943" fmla="*/ 1492092 w 7467600"/>
              <a:gd name="connsiteY943" fmla="*/ 800424 h 6858000"/>
              <a:gd name="connsiteX944" fmla="*/ 1455302 w 7467600"/>
              <a:gd name="connsiteY944" fmla="*/ 632913 h 6858000"/>
              <a:gd name="connsiteX945" fmla="*/ 1222336 w 7467600"/>
              <a:gd name="connsiteY945" fmla="*/ 9480 h 6858000"/>
              <a:gd name="connsiteX946" fmla="*/ 1214634 w 7467600"/>
              <a:gd name="connsiteY946" fmla="*/ 0 h 6858000"/>
              <a:gd name="connsiteX947" fmla="*/ 1289827 w 7467600"/>
              <a:gd name="connsiteY947" fmla="*/ 0 h 6858000"/>
              <a:gd name="connsiteX948" fmla="*/ 1321076 w 7467600"/>
              <a:gd name="connsiteY948" fmla="*/ 59722 h 6858000"/>
              <a:gd name="connsiteX949" fmla="*/ 1512579 w 7467600"/>
              <a:gd name="connsiteY949" fmla="*/ 626441 h 6858000"/>
              <a:gd name="connsiteX950" fmla="*/ 1506076 w 7467600"/>
              <a:gd name="connsiteY950" fmla="*/ 1089289 h 6858000"/>
              <a:gd name="connsiteX951" fmla="*/ 1486346 w 7467600"/>
              <a:gd name="connsiteY951" fmla="*/ 1079919 h 6858000"/>
              <a:gd name="connsiteX952" fmla="*/ 1070511 w 7467600"/>
              <a:gd name="connsiteY952" fmla="*/ 48609 h 6858000"/>
              <a:gd name="connsiteX953" fmla="*/ 1057230 w 7467600"/>
              <a:gd name="connsiteY953" fmla="*/ 0 h 6858000"/>
              <a:gd name="connsiteX954" fmla="*/ 43151 w 7467600"/>
              <a:gd name="connsiteY954" fmla="*/ 0 h 6858000"/>
              <a:gd name="connsiteX955" fmla="*/ 95283 w 7467600"/>
              <a:gd name="connsiteY955" fmla="*/ 0 h 6858000"/>
              <a:gd name="connsiteX956" fmla="*/ 300708 w 7467600"/>
              <a:gd name="connsiteY956" fmla="*/ 154571 h 6858000"/>
              <a:gd name="connsiteX957" fmla="*/ 530414 w 7467600"/>
              <a:gd name="connsiteY957" fmla="*/ 354673 h 6858000"/>
              <a:gd name="connsiteX958" fmla="*/ 333785 w 7467600"/>
              <a:gd name="connsiteY958" fmla="*/ 161564 h 6858000"/>
              <a:gd name="connsiteX959" fmla="*/ 147005 w 7467600"/>
              <a:gd name="connsiteY959" fmla="*/ 0 h 6858000"/>
              <a:gd name="connsiteX960" fmla="*/ 272509 w 7467600"/>
              <a:gd name="connsiteY960" fmla="*/ 0 h 6858000"/>
              <a:gd name="connsiteX961" fmla="*/ 326276 w 7467600"/>
              <a:gd name="connsiteY961" fmla="*/ 45847 h 6858000"/>
              <a:gd name="connsiteX962" fmla="*/ 823759 w 7467600"/>
              <a:gd name="connsiteY962" fmla="*/ 574145 h 6858000"/>
              <a:gd name="connsiteX963" fmla="*/ 811254 w 7467600"/>
              <a:gd name="connsiteY963" fmla="*/ 665546 h 6858000"/>
              <a:gd name="connsiteX964" fmla="*/ 154042 w 7467600"/>
              <a:gd name="connsiteY964" fmla="*/ 261522 h 6858000"/>
              <a:gd name="connsiteX965" fmla="*/ 13550 w 7467600"/>
              <a:gd name="connsiteY965" fmla="*/ 158423 h 6858000"/>
              <a:gd name="connsiteX966" fmla="*/ 0 w 7467600"/>
              <a:gd name="connsiteY966" fmla="*/ 146618 h 6858000"/>
              <a:gd name="connsiteX967" fmla="*/ 0 w 7467600"/>
              <a:gd name="connsiteY967" fmla="*/ 59161 h 6858000"/>
              <a:gd name="connsiteX968" fmla="*/ 45427 w 7467600"/>
              <a:gd name="connsiteY968" fmla="*/ 101078 h 6858000"/>
              <a:gd name="connsiteX969" fmla="*/ 630103 w 7467600"/>
              <a:gd name="connsiteY969" fmla="*/ 485885 h 6858000"/>
              <a:gd name="connsiteX970" fmla="*/ 532040 w 7467600"/>
              <a:gd name="connsiteY970" fmla="*/ 399359 h 6858000"/>
              <a:gd name="connsiteX971" fmla="*/ 517618 w 7467600"/>
              <a:gd name="connsiteY971" fmla="*/ 385726 h 6858000"/>
              <a:gd name="connsiteX972" fmla="*/ 285074 w 7467600"/>
              <a:gd name="connsiteY972" fmla="*/ 182755 h 6858000"/>
              <a:gd name="connsiteX973" fmla="*/ 43151 w 7467600"/>
              <a:gd name="connsiteY973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7042773 w 7467600"/>
              <a:gd name="connsiteY74" fmla="*/ 5734011 h 6858000"/>
              <a:gd name="connsiteX75" fmla="*/ 7379510 w 7467600"/>
              <a:gd name="connsiteY75" fmla="*/ 5755454 h 6858000"/>
              <a:gd name="connsiteX76" fmla="*/ 7467600 w 7467600"/>
              <a:gd name="connsiteY76" fmla="*/ 5845526 h 6858000"/>
              <a:gd name="connsiteX77" fmla="*/ 7271900 w 7467600"/>
              <a:gd name="connsiteY77" fmla="*/ 5734551 h 6858000"/>
              <a:gd name="connsiteX78" fmla="*/ 7015907 w 7467600"/>
              <a:gd name="connsiteY78" fmla="*/ 5541548 h 6858000"/>
              <a:gd name="connsiteX79" fmla="*/ 7259646 w 7467600"/>
              <a:gd name="connsiteY79" fmla="*/ 5765985 h 6858000"/>
              <a:gd name="connsiteX80" fmla="*/ 7467600 w 7467600"/>
              <a:gd name="connsiteY80" fmla="*/ 6012219 h 6858000"/>
              <a:gd name="connsiteX81" fmla="*/ 6946849 w 7467600"/>
              <a:gd name="connsiteY81" fmla="*/ 5523271 h 6858000"/>
              <a:gd name="connsiteX82" fmla="*/ 7105827 w 7467600"/>
              <a:gd name="connsiteY82" fmla="*/ 5718700 h 6858000"/>
              <a:gd name="connsiteX83" fmla="*/ 7356878 w 7467600"/>
              <a:gd name="connsiteY83" fmla="*/ 5981332 h 6858000"/>
              <a:gd name="connsiteX84" fmla="*/ 7467600 w 7467600"/>
              <a:gd name="connsiteY84" fmla="*/ 6117703 h 6858000"/>
              <a:gd name="connsiteX85" fmla="*/ 7467600 w 7467600"/>
              <a:gd name="connsiteY85" fmla="*/ 6163634 h 6858000"/>
              <a:gd name="connsiteX86" fmla="*/ 7403637 w 7467600"/>
              <a:gd name="connsiteY86" fmla="*/ 6083957 h 6858000"/>
              <a:gd name="connsiteX87" fmla="*/ 7254615 w 7467600"/>
              <a:gd name="connsiteY87" fmla="*/ 5911918 h 6858000"/>
              <a:gd name="connsiteX88" fmla="*/ 7312589 w 7467600"/>
              <a:gd name="connsiteY88" fmla="*/ 5982309 h 6858000"/>
              <a:gd name="connsiteX89" fmla="*/ 7448321 w 7467600"/>
              <a:gd name="connsiteY89" fmla="*/ 6190991 h 6858000"/>
              <a:gd name="connsiteX90" fmla="*/ 7467600 w 7467600"/>
              <a:gd name="connsiteY90" fmla="*/ 6221686 h 6858000"/>
              <a:gd name="connsiteX91" fmla="*/ 7467600 w 7467600"/>
              <a:gd name="connsiteY91" fmla="*/ 6334256 h 6858000"/>
              <a:gd name="connsiteX92" fmla="*/ 7454976 w 7467600"/>
              <a:gd name="connsiteY92" fmla="*/ 6318297 h 6858000"/>
              <a:gd name="connsiteX93" fmla="*/ 7042773 w 7467600"/>
              <a:gd name="connsiteY93" fmla="*/ 5734011 h 6858000"/>
              <a:gd name="connsiteX94" fmla="*/ 1456157 w 7467600"/>
              <a:gd name="connsiteY94" fmla="*/ 5371404 h 6858000"/>
              <a:gd name="connsiteX95" fmla="*/ 1244432 w 7467600"/>
              <a:gd name="connsiteY95" fmla="*/ 5385601 h 6858000"/>
              <a:gd name="connsiteX96" fmla="*/ 973990 w 7467600"/>
              <a:gd name="connsiteY96" fmla="*/ 5424940 h 6858000"/>
              <a:gd name="connsiteX97" fmla="*/ 1103809 w 7467600"/>
              <a:gd name="connsiteY97" fmla="*/ 5433720 h 6858000"/>
              <a:gd name="connsiteX98" fmla="*/ 1123454 w 7467600"/>
              <a:gd name="connsiteY98" fmla="*/ 5435727 h 6858000"/>
              <a:gd name="connsiteX99" fmla="*/ 1737017 w 7467600"/>
              <a:gd name="connsiteY99" fmla="*/ 5452183 h 6858000"/>
              <a:gd name="connsiteX100" fmla="*/ 1824397 w 7467600"/>
              <a:gd name="connsiteY100" fmla="*/ 5447757 h 6858000"/>
              <a:gd name="connsiteX101" fmla="*/ 2070059 w 7467600"/>
              <a:gd name="connsiteY101" fmla="*/ 5441660 h 6858000"/>
              <a:gd name="connsiteX102" fmla="*/ 1456157 w 7467600"/>
              <a:gd name="connsiteY102" fmla="*/ 5371404 h 6858000"/>
              <a:gd name="connsiteX103" fmla="*/ 4988186 w 7467600"/>
              <a:gd name="connsiteY103" fmla="*/ 5216467 h 6858000"/>
              <a:gd name="connsiteX104" fmla="*/ 4777334 w 7467600"/>
              <a:gd name="connsiteY104" fmla="*/ 5406072 h 6858000"/>
              <a:gd name="connsiteX105" fmla="*/ 4718341 w 7467600"/>
              <a:gd name="connsiteY105" fmla="*/ 5468043 h 6858000"/>
              <a:gd name="connsiteX106" fmla="*/ 4604655 w 7467600"/>
              <a:gd name="connsiteY106" fmla="*/ 5583434 h 6858000"/>
              <a:gd name="connsiteX107" fmla="*/ 4565074 w 7467600"/>
              <a:gd name="connsiteY107" fmla="*/ 5618550 h 6858000"/>
              <a:gd name="connsiteX108" fmla="*/ 4988186 w 7467600"/>
              <a:gd name="connsiteY108" fmla="*/ 5216467 h 6858000"/>
              <a:gd name="connsiteX109" fmla="*/ 4978032 w 7467600"/>
              <a:gd name="connsiteY109" fmla="*/ 5183809 h 6858000"/>
              <a:gd name="connsiteX110" fmla="*/ 4463413 w 7467600"/>
              <a:gd name="connsiteY110" fmla="*/ 5615162 h 6858000"/>
              <a:gd name="connsiteX111" fmla="*/ 4358134 w 7467600"/>
              <a:gd name="connsiteY111" fmla="*/ 5742791 h 6858000"/>
              <a:gd name="connsiteX112" fmla="*/ 4376219 w 7467600"/>
              <a:gd name="connsiteY112" fmla="*/ 5729027 h 6858000"/>
              <a:gd name="connsiteX113" fmla="*/ 4582340 w 7467600"/>
              <a:gd name="connsiteY113" fmla="*/ 5561037 h 6858000"/>
              <a:gd name="connsiteX114" fmla="*/ 4694684 w 7467600"/>
              <a:gd name="connsiteY114" fmla="*/ 5447098 h 6858000"/>
              <a:gd name="connsiteX115" fmla="*/ 4754123 w 7467600"/>
              <a:gd name="connsiteY115" fmla="*/ 5384643 h 6858000"/>
              <a:gd name="connsiteX116" fmla="*/ 4978032 w 7467600"/>
              <a:gd name="connsiteY116" fmla="*/ 5183809 h 6858000"/>
              <a:gd name="connsiteX117" fmla="*/ 1903353 w 7467600"/>
              <a:gd name="connsiteY117" fmla="*/ 5044827 h 6858000"/>
              <a:gd name="connsiteX118" fmla="*/ 1936931 w 7467600"/>
              <a:gd name="connsiteY118" fmla="*/ 5093954 h 6858000"/>
              <a:gd name="connsiteX119" fmla="*/ 2195868 w 7467600"/>
              <a:gd name="connsiteY119" fmla="*/ 5396574 h 6858000"/>
              <a:gd name="connsiteX120" fmla="*/ 2088852 w 7467600"/>
              <a:gd name="connsiteY120" fmla="*/ 5166123 h 6858000"/>
              <a:gd name="connsiteX121" fmla="*/ 1958241 w 7467600"/>
              <a:gd name="connsiteY121" fmla="*/ 5067955 h 6858000"/>
              <a:gd name="connsiteX122" fmla="*/ 1903353 w 7467600"/>
              <a:gd name="connsiteY122" fmla="*/ 5044827 h 6858000"/>
              <a:gd name="connsiteX123" fmla="*/ 1979378 w 7467600"/>
              <a:gd name="connsiteY123" fmla="*/ 4769504 h 6858000"/>
              <a:gd name="connsiteX124" fmla="*/ 2882120 w 7467600"/>
              <a:gd name="connsiteY124" fmla="*/ 5064547 h 6858000"/>
              <a:gd name="connsiteX125" fmla="*/ 2793103 w 7467600"/>
              <a:gd name="connsiteY125" fmla="*/ 5039699 h 6858000"/>
              <a:gd name="connsiteX126" fmla="*/ 2770041 w 7467600"/>
              <a:gd name="connsiteY126" fmla="*/ 5033634 h 6858000"/>
              <a:gd name="connsiteX127" fmla="*/ 1979378 w 7467600"/>
              <a:gd name="connsiteY127" fmla="*/ 4769504 h 6858000"/>
              <a:gd name="connsiteX128" fmla="*/ 1927410 w 7467600"/>
              <a:gd name="connsiteY128" fmla="*/ 4716164 h 6858000"/>
              <a:gd name="connsiteX129" fmla="*/ 1959587 w 7467600"/>
              <a:gd name="connsiteY129" fmla="*/ 4728849 h 6858000"/>
              <a:gd name="connsiteX130" fmla="*/ 2777707 w 7467600"/>
              <a:gd name="connsiteY130" fmla="*/ 5003991 h 6858000"/>
              <a:gd name="connsiteX131" fmla="*/ 2800768 w 7467600"/>
              <a:gd name="connsiteY131" fmla="*/ 5010056 h 6858000"/>
              <a:gd name="connsiteX132" fmla="*/ 2879408 w 7467600"/>
              <a:gd name="connsiteY132" fmla="*/ 5031590 h 6858000"/>
              <a:gd name="connsiteX133" fmla="*/ 2862295 w 7467600"/>
              <a:gd name="connsiteY133" fmla="*/ 5022958 h 6858000"/>
              <a:gd name="connsiteX134" fmla="*/ 2813343 w 7467600"/>
              <a:gd name="connsiteY134" fmla="*/ 4998369 h 6858000"/>
              <a:gd name="connsiteX135" fmla="*/ 2646245 w 7467600"/>
              <a:gd name="connsiteY135" fmla="*/ 4930999 h 6858000"/>
              <a:gd name="connsiteX136" fmla="*/ 1999243 w 7467600"/>
              <a:gd name="connsiteY136" fmla="*/ 4730524 h 6858000"/>
              <a:gd name="connsiteX137" fmla="*/ 1979527 w 7467600"/>
              <a:gd name="connsiteY137" fmla="*/ 4726651 h 6858000"/>
              <a:gd name="connsiteX138" fmla="*/ 1927410 w 7467600"/>
              <a:gd name="connsiteY138" fmla="*/ 4716164 h 6858000"/>
              <a:gd name="connsiteX139" fmla="*/ 1997014 w 7467600"/>
              <a:gd name="connsiteY139" fmla="*/ 4698007 h 6858000"/>
              <a:gd name="connsiteX140" fmla="*/ 2005458 w 7467600"/>
              <a:gd name="connsiteY140" fmla="*/ 4699540 h 6858000"/>
              <a:gd name="connsiteX141" fmla="*/ 2657186 w 7467600"/>
              <a:gd name="connsiteY141" fmla="*/ 4901687 h 6858000"/>
              <a:gd name="connsiteX142" fmla="*/ 2826662 w 7467600"/>
              <a:gd name="connsiteY142" fmla="*/ 4970362 h 6858000"/>
              <a:gd name="connsiteX143" fmla="*/ 2876100 w 7467600"/>
              <a:gd name="connsiteY143" fmla="*/ 4995397 h 6858000"/>
              <a:gd name="connsiteX144" fmla="*/ 3042600 w 7467600"/>
              <a:gd name="connsiteY144" fmla="*/ 5059532 h 6858000"/>
              <a:gd name="connsiteX145" fmla="*/ 1997014 w 7467600"/>
              <a:gd name="connsiteY145" fmla="*/ 4698007 h 6858000"/>
              <a:gd name="connsiteX146" fmla="*/ 2305292 w 7467600"/>
              <a:gd name="connsiteY146" fmla="*/ 4219492 h 6858000"/>
              <a:gd name="connsiteX147" fmla="*/ 3360922 w 7467600"/>
              <a:gd name="connsiteY147" fmla="*/ 4529373 h 6858000"/>
              <a:gd name="connsiteX148" fmla="*/ 3492420 w 7467600"/>
              <a:gd name="connsiteY148" fmla="*/ 4510145 h 6858000"/>
              <a:gd name="connsiteX149" fmla="*/ 3364086 w 7467600"/>
              <a:gd name="connsiteY149" fmla="*/ 4480340 h 6858000"/>
              <a:gd name="connsiteX150" fmla="*/ 3225818 w 7467600"/>
              <a:gd name="connsiteY150" fmla="*/ 4411822 h 6858000"/>
              <a:gd name="connsiteX151" fmla="*/ 3129696 w 7467600"/>
              <a:gd name="connsiteY151" fmla="*/ 4360704 h 6858000"/>
              <a:gd name="connsiteX152" fmla="*/ 2814545 w 7467600"/>
              <a:gd name="connsiteY152" fmla="*/ 4282955 h 6858000"/>
              <a:gd name="connsiteX153" fmla="*/ 2305292 w 7467600"/>
              <a:gd name="connsiteY153" fmla="*/ 4219492 h 6858000"/>
              <a:gd name="connsiteX154" fmla="*/ 2626982 w 7467600"/>
              <a:gd name="connsiteY154" fmla="*/ 4206450 h 6858000"/>
              <a:gd name="connsiteX155" fmla="*/ 2490617 w 7467600"/>
              <a:gd name="connsiteY155" fmla="*/ 4206951 h 6858000"/>
              <a:gd name="connsiteX156" fmla="*/ 2819869 w 7467600"/>
              <a:gd name="connsiteY156" fmla="*/ 4252936 h 6858000"/>
              <a:gd name="connsiteX157" fmla="*/ 3143018 w 7467600"/>
              <a:gd name="connsiteY157" fmla="*/ 4332698 h 6858000"/>
              <a:gd name="connsiteX158" fmla="*/ 3241520 w 7467600"/>
              <a:gd name="connsiteY158" fmla="*/ 4385112 h 6858000"/>
              <a:gd name="connsiteX159" fmla="*/ 3374575 w 7467600"/>
              <a:gd name="connsiteY159" fmla="*/ 4451517 h 6858000"/>
              <a:gd name="connsiteX160" fmla="*/ 3505221 w 7467600"/>
              <a:gd name="connsiteY160" fmla="*/ 4480757 h 6858000"/>
              <a:gd name="connsiteX161" fmla="*/ 2626982 w 7467600"/>
              <a:gd name="connsiteY161" fmla="*/ 4206450 h 6858000"/>
              <a:gd name="connsiteX162" fmla="*/ 1310106 w 7467600"/>
              <a:gd name="connsiteY162" fmla="*/ 3943217 h 6858000"/>
              <a:gd name="connsiteX163" fmla="*/ 854994 w 7467600"/>
              <a:gd name="connsiteY163" fmla="*/ 4399136 h 6858000"/>
              <a:gd name="connsiteX164" fmla="*/ 742462 w 7467600"/>
              <a:gd name="connsiteY164" fmla="*/ 4594648 h 6858000"/>
              <a:gd name="connsiteX165" fmla="*/ 820602 w 7467600"/>
              <a:gd name="connsiteY165" fmla="*/ 4485915 h 6858000"/>
              <a:gd name="connsiteX166" fmla="*/ 878295 w 7467600"/>
              <a:gd name="connsiteY166" fmla="*/ 4403594 h 6858000"/>
              <a:gd name="connsiteX167" fmla="*/ 1240607 w 7467600"/>
              <a:gd name="connsiteY167" fmla="*/ 4010401 h 6858000"/>
              <a:gd name="connsiteX168" fmla="*/ 1310106 w 7467600"/>
              <a:gd name="connsiteY168" fmla="*/ 3943217 h 6858000"/>
              <a:gd name="connsiteX169" fmla="*/ 1423113 w 7467600"/>
              <a:gd name="connsiteY169" fmla="*/ 3874565 h 6858000"/>
              <a:gd name="connsiteX170" fmla="*/ 1260565 w 7467600"/>
              <a:gd name="connsiteY170" fmla="*/ 4031982 h 6858000"/>
              <a:gd name="connsiteX171" fmla="*/ 901900 w 7467600"/>
              <a:gd name="connsiteY171" fmla="*/ 4421236 h 6858000"/>
              <a:gd name="connsiteX172" fmla="*/ 845044 w 7467600"/>
              <a:gd name="connsiteY172" fmla="*/ 4502436 h 6858000"/>
              <a:gd name="connsiteX173" fmla="*/ 685926 w 7467600"/>
              <a:gd name="connsiteY173" fmla="*/ 4703069 h 6858000"/>
              <a:gd name="connsiteX174" fmla="*/ 684248 w 7467600"/>
              <a:gd name="connsiteY174" fmla="*/ 4706721 h 6858000"/>
              <a:gd name="connsiteX175" fmla="*/ 1423113 w 7467600"/>
              <a:gd name="connsiteY175" fmla="*/ 3874565 h 6858000"/>
              <a:gd name="connsiteX176" fmla="*/ 3316479 w 7467600"/>
              <a:gd name="connsiteY176" fmla="*/ 3872136 h 6858000"/>
              <a:gd name="connsiteX177" fmla="*/ 3546806 w 7467600"/>
              <a:gd name="connsiteY177" fmla="*/ 4356139 h 6858000"/>
              <a:gd name="connsiteX178" fmla="*/ 3364433 w 7467600"/>
              <a:gd name="connsiteY178" fmla="*/ 3953121 h 6858000"/>
              <a:gd name="connsiteX179" fmla="*/ 3316479 w 7467600"/>
              <a:gd name="connsiteY179" fmla="*/ 3872136 h 6858000"/>
              <a:gd name="connsiteX180" fmla="*/ 3291335 w 7467600"/>
              <a:gd name="connsiteY180" fmla="*/ 3767420 h 6858000"/>
              <a:gd name="connsiteX181" fmla="*/ 3390805 w 7467600"/>
              <a:gd name="connsiteY181" fmla="*/ 3937163 h 6858000"/>
              <a:gd name="connsiteX182" fmla="*/ 3579062 w 7467600"/>
              <a:gd name="connsiteY182" fmla="*/ 4359040 h 6858000"/>
              <a:gd name="connsiteX183" fmla="*/ 3467355 w 7467600"/>
              <a:gd name="connsiteY183" fmla="*/ 3988130 h 6858000"/>
              <a:gd name="connsiteX184" fmla="*/ 3310753 w 7467600"/>
              <a:gd name="connsiteY184" fmla="*/ 3787140 h 6858000"/>
              <a:gd name="connsiteX185" fmla="*/ 3291335 w 7467600"/>
              <a:gd name="connsiteY185" fmla="*/ 3767420 h 6858000"/>
              <a:gd name="connsiteX186" fmla="*/ 1635889 w 7467600"/>
              <a:gd name="connsiteY186" fmla="*/ 3709494 h 6858000"/>
              <a:gd name="connsiteX187" fmla="*/ 1634800 w 7467600"/>
              <a:gd name="connsiteY187" fmla="*/ 3731111 h 6858000"/>
              <a:gd name="connsiteX188" fmla="*/ 1635889 w 7467600"/>
              <a:gd name="connsiteY188" fmla="*/ 3709494 h 6858000"/>
              <a:gd name="connsiteX189" fmla="*/ 1510397 w 7467600"/>
              <a:gd name="connsiteY189" fmla="*/ 3684705 h 6858000"/>
              <a:gd name="connsiteX190" fmla="*/ 1146550 w 7467600"/>
              <a:gd name="connsiteY190" fmla="*/ 3802012 h 6858000"/>
              <a:gd name="connsiteX191" fmla="*/ 698834 w 7467600"/>
              <a:gd name="connsiteY191" fmla="*/ 3952272 h 6858000"/>
              <a:gd name="connsiteX192" fmla="*/ 34256 w 7467600"/>
              <a:gd name="connsiteY192" fmla="*/ 4347603 h 6858000"/>
              <a:gd name="connsiteX193" fmla="*/ 527241 w 7467600"/>
              <a:gd name="connsiteY193" fmla="*/ 4065078 h 6858000"/>
              <a:gd name="connsiteX194" fmla="*/ 1510397 w 7467600"/>
              <a:gd name="connsiteY194" fmla="*/ 3684705 h 6858000"/>
              <a:gd name="connsiteX195" fmla="*/ 1313114 w 7467600"/>
              <a:gd name="connsiteY195" fmla="*/ 3655216 h 6858000"/>
              <a:gd name="connsiteX196" fmla="*/ 1109304 w 7467600"/>
              <a:gd name="connsiteY196" fmla="*/ 3669030 h 6858000"/>
              <a:gd name="connsiteX197" fmla="*/ 8129 w 7467600"/>
              <a:gd name="connsiteY197" fmla="*/ 4330519 h 6858000"/>
              <a:gd name="connsiteX198" fmla="*/ 687572 w 7467600"/>
              <a:gd name="connsiteY198" fmla="*/ 3925629 h 6858000"/>
              <a:gd name="connsiteX199" fmla="*/ 1138365 w 7467600"/>
              <a:gd name="connsiteY199" fmla="*/ 3774515 h 6858000"/>
              <a:gd name="connsiteX200" fmla="*/ 1505579 w 7467600"/>
              <a:gd name="connsiteY200" fmla="*/ 3655526 h 6858000"/>
              <a:gd name="connsiteX201" fmla="*/ 1313114 w 7467600"/>
              <a:gd name="connsiteY201" fmla="*/ 3655216 h 6858000"/>
              <a:gd name="connsiteX202" fmla="*/ 3655073 w 7467600"/>
              <a:gd name="connsiteY202" fmla="*/ 3650884 h 6858000"/>
              <a:gd name="connsiteX203" fmla="*/ 3989938 w 7467600"/>
              <a:gd name="connsiteY203" fmla="*/ 3991685 h 6858000"/>
              <a:gd name="connsiteX204" fmla="*/ 4393907 w 7467600"/>
              <a:gd name="connsiteY204" fmla="*/ 4261258 h 6858000"/>
              <a:gd name="connsiteX205" fmla="*/ 4648051 w 7467600"/>
              <a:gd name="connsiteY205" fmla="*/ 4374051 h 6858000"/>
              <a:gd name="connsiteX206" fmla="*/ 4383389 w 7467600"/>
              <a:gd name="connsiteY206" fmla="*/ 4184369 h 6858000"/>
              <a:gd name="connsiteX207" fmla="*/ 4165508 w 7467600"/>
              <a:gd name="connsiteY207" fmla="*/ 4035196 h 6858000"/>
              <a:gd name="connsiteX208" fmla="*/ 4068162 w 7467600"/>
              <a:gd name="connsiteY208" fmla="*/ 3953394 h 6858000"/>
              <a:gd name="connsiteX209" fmla="*/ 3981416 w 7467600"/>
              <a:gd name="connsiteY209" fmla="*/ 3880482 h 6858000"/>
              <a:gd name="connsiteX210" fmla="*/ 3800147 w 7467600"/>
              <a:gd name="connsiteY210" fmla="*/ 3749872 h 6858000"/>
              <a:gd name="connsiteX211" fmla="*/ 3655073 w 7467600"/>
              <a:gd name="connsiteY211" fmla="*/ 3650884 h 6858000"/>
              <a:gd name="connsiteX212" fmla="*/ 3670252 w 7467600"/>
              <a:gd name="connsiteY212" fmla="*/ 3622798 h 6858000"/>
              <a:gd name="connsiteX213" fmla="*/ 3817258 w 7467600"/>
              <a:gd name="connsiteY213" fmla="*/ 3723577 h 6858000"/>
              <a:gd name="connsiteX214" fmla="*/ 4000461 w 7467600"/>
              <a:gd name="connsiteY214" fmla="*/ 3855966 h 6858000"/>
              <a:gd name="connsiteX215" fmla="*/ 4088180 w 7467600"/>
              <a:gd name="connsiteY215" fmla="*/ 3929774 h 6858000"/>
              <a:gd name="connsiteX216" fmla="*/ 4184555 w 7467600"/>
              <a:gd name="connsiteY216" fmla="*/ 4010683 h 6858000"/>
              <a:gd name="connsiteX217" fmla="*/ 4399563 w 7467600"/>
              <a:gd name="connsiteY217" fmla="*/ 4158106 h 6858000"/>
              <a:gd name="connsiteX218" fmla="*/ 4684469 w 7467600"/>
              <a:gd name="connsiteY218" fmla="*/ 4364680 h 6858000"/>
              <a:gd name="connsiteX219" fmla="*/ 4690271 w 7467600"/>
              <a:gd name="connsiteY219" fmla="*/ 4370034 h 6858000"/>
              <a:gd name="connsiteX220" fmla="*/ 4136093 w 7467600"/>
              <a:gd name="connsiteY220" fmla="*/ 3858466 h 6858000"/>
              <a:gd name="connsiteX221" fmla="*/ 3670252 w 7467600"/>
              <a:gd name="connsiteY221" fmla="*/ 3622798 h 6858000"/>
              <a:gd name="connsiteX222" fmla="*/ 4440129 w 7467600"/>
              <a:gd name="connsiteY222" fmla="*/ 3448571 h 6858000"/>
              <a:gd name="connsiteX223" fmla="*/ 4856525 w 7467600"/>
              <a:gd name="connsiteY223" fmla="*/ 3915351 h 6858000"/>
              <a:gd name="connsiteX224" fmla="*/ 5059055 w 7467600"/>
              <a:gd name="connsiteY224" fmla="*/ 4108918 h 6858000"/>
              <a:gd name="connsiteX225" fmla="*/ 5290070 w 7467600"/>
              <a:gd name="connsiteY225" fmla="*/ 4263619 h 6858000"/>
              <a:gd name="connsiteX226" fmla="*/ 4834991 w 7467600"/>
              <a:gd name="connsiteY226" fmla="*/ 3830985 h 6858000"/>
              <a:gd name="connsiteX227" fmla="*/ 4440129 w 7467600"/>
              <a:gd name="connsiteY227" fmla="*/ 3448571 h 6858000"/>
              <a:gd name="connsiteX228" fmla="*/ 4441737 w 7467600"/>
              <a:gd name="connsiteY228" fmla="*/ 3399734 h 6858000"/>
              <a:gd name="connsiteX229" fmla="*/ 4431236 w 7467600"/>
              <a:gd name="connsiteY229" fmla="*/ 3400954 h 6858000"/>
              <a:gd name="connsiteX230" fmla="*/ 4557150 w 7467600"/>
              <a:gd name="connsiteY230" fmla="*/ 3510023 h 6858000"/>
              <a:gd name="connsiteX231" fmla="*/ 4856936 w 7467600"/>
              <a:gd name="connsiteY231" fmla="*/ 3809146 h 6858000"/>
              <a:gd name="connsiteX232" fmla="*/ 5111996 w 7467600"/>
              <a:gd name="connsiteY232" fmla="*/ 4065759 h 6858000"/>
              <a:gd name="connsiteX233" fmla="*/ 5388878 w 7467600"/>
              <a:gd name="connsiteY233" fmla="*/ 4300185 h 6858000"/>
              <a:gd name="connsiteX234" fmla="*/ 5425556 w 7467600"/>
              <a:gd name="connsiteY234" fmla="*/ 4308967 h 6858000"/>
              <a:gd name="connsiteX235" fmla="*/ 4943646 w 7467600"/>
              <a:gd name="connsiteY235" fmla="*/ 3822916 h 6858000"/>
              <a:gd name="connsiteX236" fmla="*/ 4594837 w 7467600"/>
              <a:gd name="connsiteY236" fmla="*/ 3532274 h 6858000"/>
              <a:gd name="connsiteX237" fmla="*/ 4441737 w 7467600"/>
              <a:gd name="connsiteY237" fmla="*/ 3399734 h 6858000"/>
              <a:gd name="connsiteX238" fmla="*/ 5425834 w 7467600"/>
              <a:gd name="connsiteY238" fmla="*/ 3162785 h 6858000"/>
              <a:gd name="connsiteX239" fmla="*/ 5401644 w 7467600"/>
              <a:gd name="connsiteY239" fmla="*/ 3617847 h 6858000"/>
              <a:gd name="connsiteX240" fmla="*/ 5467256 w 7467600"/>
              <a:gd name="connsiteY240" fmla="*/ 4175494 h 6858000"/>
              <a:gd name="connsiteX241" fmla="*/ 5448069 w 7467600"/>
              <a:gd name="connsiteY241" fmla="*/ 3567554 h 6858000"/>
              <a:gd name="connsiteX242" fmla="*/ 5425834 w 7467600"/>
              <a:gd name="connsiteY242" fmla="*/ 3162785 h 6858000"/>
              <a:gd name="connsiteX243" fmla="*/ 1318687 w 7467600"/>
              <a:gd name="connsiteY243" fmla="*/ 3113840 h 6858000"/>
              <a:gd name="connsiteX244" fmla="*/ 1066793 w 7467600"/>
              <a:gd name="connsiteY244" fmla="*/ 3212171 h 6858000"/>
              <a:gd name="connsiteX245" fmla="*/ 993319 w 7467600"/>
              <a:gd name="connsiteY245" fmla="*/ 3247648 h 6858000"/>
              <a:gd name="connsiteX246" fmla="*/ 853081 w 7467600"/>
              <a:gd name="connsiteY246" fmla="*/ 3312410 h 6858000"/>
              <a:gd name="connsiteX247" fmla="*/ 805957 w 7467600"/>
              <a:gd name="connsiteY247" fmla="*/ 3330443 h 6858000"/>
              <a:gd name="connsiteX248" fmla="*/ 1318687 w 7467600"/>
              <a:gd name="connsiteY248" fmla="*/ 3113840 h 6858000"/>
              <a:gd name="connsiteX249" fmla="*/ 5453702 w 7467600"/>
              <a:gd name="connsiteY249" fmla="*/ 3090882 h 6858000"/>
              <a:gd name="connsiteX250" fmla="*/ 5480135 w 7467600"/>
              <a:gd name="connsiteY250" fmla="*/ 3565802 h 6858000"/>
              <a:gd name="connsiteX251" fmla="*/ 5499023 w 7467600"/>
              <a:gd name="connsiteY251" fmla="*/ 4166310 h 6858000"/>
              <a:gd name="connsiteX252" fmla="*/ 5547022 w 7467600"/>
              <a:gd name="connsiteY252" fmla="*/ 3607838 h 6858000"/>
              <a:gd name="connsiteX253" fmla="*/ 5515964 w 7467600"/>
              <a:gd name="connsiteY253" fmla="*/ 3378541 h 6858000"/>
              <a:gd name="connsiteX254" fmla="*/ 5453702 w 7467600"/>
              <a:gd name="connsiteY254" fmla="*/ 3090882 h 6858000"/>
              <a:gd name="connsiteX255" fmla="*/ 1238695 w 7467600"/>
              <a:gd name="connsiteY255" fmla="*/ 3076820 h 6858000"/>
              <a:gd name="connsiteX256" fmla="*/ 716371 w 7467600"/>
              <a:gd name="connsiteY256" fmla="*/ 3293249 h 6858000"/>
              <a:gd name="connsiteX257" fmla="*/ 579522 w 7467600"/>
              <a:gd name="connsiteY257" fmla="*/ 3371759 h 6858000"/>
              <a:gd name="connsiteX258" fmla="*/ 600288 w 7467600"/>
              <a:gd name="connsiteY258" fmla="*/ 3365555 h 6858000"/>
              <a:gd name="connsiteX259" fmla="*/ 840692 w 7467600"/>
              <a:gd name="connsiteY259" fmla="*/ 3284921 h 6858000"/>
              <a:gd name="connsiteX260" fmla="*/ 979248 w 7467600"/>
              <a:gd name="connsiteY260" fmla="*/ 3221003 h 6858000"/>
              <a:gd name="connsiteX261" fmla="*/ 1053282 w 7467600"/>
              <a:gd name="connsiteY261" fmla="*/ 3185247 h 6858000"/>
              <a:gd name="connsiteX262" fmla="*/ 1320603 w 7467600"/>
              <a:gd name="connsiteY262" fmla="*/ 3081281 h 6858000"/>
              <a:gd name="connsiteX263" fmla="*/ 1238695 w 7467600"/>
              <a:gd name="connsiteY263" fmla="*/ 3076820 h 6858000"/>
              <a:gd name="connsiteX264" fmla="*/ 5425627 w 7467600"/>
              <a:gd name="connsiteY264" fmla="*/ 2954192 h 6858000"/>
              <a:gd name="connsiteX265" fmla="*/ 5470770 w 7467600"/>
              <a:gd name="connsiteY265" fmla="*/ 3005435 h 6858000"/>
              <a:gd name="connsiteX266" fmla="*/ 5519779 w 7467600"/>
              <a:gd name="connsiteY266" fmla="*/ 4359223 h 6858000"/>
              <a:gd name="connsiteX267" fmla="*/ 5520293 w 7467600"/>
              <a:gd name="connsiteY267" fmla="*/ 4360602 h 6858000"/>
              <a:gd name="connsiteX268" fmla="*/ 5767221 w 7467600"/>
              <a:gd name="connsiteY268" fmla="*/ 4665564 h 6858000"/>
              <a:gd name="connsiteX269" fmla="*/ 6937169 w 7467600"/>
              <a:gd name="connsiteY269" fmla="*/ 4815941 h 6858000"/>
              <a:gd name="connsiteX270" fmla="*/ 6953922 w 7467600"/>
              <a:gd name="connsiteY270" fmla="*/ 4890068 h 6858000"/>
              <a:gd name="connsiteX271" fmla="*/ 6071359 w 7467600"/>
              <a:gd name="connsiteY271" fmla="*/ 4770770 h 6858000"/>
              <a:gd name="connsiteX272" fmla="*/ 6038839 w 7467600"/>
              <a:gd name="connsiteY272" fmla="*/ 4764474 h 6858000"/>
              <a:gd name="connsiteX273" fmla="*/ 6038706 w 7467600"/>
              <a:gd name="connsiteY273" fmla="*/ 4763847 h 6858000"/>
              <a:gd name="connsiteX274" fmla="*/ 6037784 w 7467600"/>
              <a:gd name="connsiteY274" fmla="*/ 4764270 h 6858000"/>
              <a:gd name="connsiteX275" fmla="*/ 6038839 w 7467600"/>
              <a:gd name="connsiteY275" fmla="*/ 4764474 h 6858000"/>
              <a:gd name="connsiteX276" fmla="*/ 6040338 w 7467600"/>
              <a:gd name="connsiteY276" fmla="*/ 4771418 h 6858000"/>
              <a:gd name="connsiteX277" fmla="*/ 6024488 w 7467600"/>
              <a:gd name="connsiteY277" fmla="*/ 4809903 h 6858000"/>
              <a:gd name="connsiteX278" fmla="*/ 5599771 w 7467600"/>
              <a:gd name="connsiteY278" fmla="*/ 5509652 h 6858000"/>
              <a:gd name="connsiteX279" fmla="*/ 5548843 w 7467600"/>
              <a:gd name="connsiteY279" fmla="*/ 5563845 h 6858000"/>
              <a:gd name="connsiteX280" fmla="*/ 5940952 w 7467600"/>
              <a:gd name="connsiteY280" fmla="*/ 6250028 h 6858000"/>
              <a:gd name="connsiteX281" fmla="*/ 6043441 w 7467600"/>
              <a:gd name="connsiteY281" fmla="*/ 6665847 h 6858000"/>
              <a:gd name="connsiteX282" fmla="*/ 6093432 w 7467600"/>
              <a:gd name="connsiteY282" fmla="*/ 6858000 h 6858000"/>
              <a:gd name="connsiteX283" fmla="*/ 6034344 w 7467600"/>
              <a:gd name="connsiteY283" fmla="*/ 6858000 h 6858000"/>
              <a:gd name="connsiteX284" fmla="*/ 6026679 w 7467600"/>
              <a:gd name="connsiteY284" fmla="*/ 6836959 h 6858000"/>
              <a:gd name="connsiteX285" fmla="*/ 5800441 w 7467600"/>
              <a:gd name="connsiteY285" fmla="*/ 6335286 h 6858000"/>
              <a:gd name="connsiteX286" fmla="*/ 5526562 w 7467600"/>
              <a:gd name="connsiteY286" fmla="*/ 5705388 h 6858000"/>
              <a:gd name="connsiteX287" fmla="*/ 5519640 w 7467600"/>
              <a:gd name="connsiteY287" fmla="*/ 5683774 h 6858000"/>
              <a:gd name="connsiteX288" fmla="*/ 5844559 w 7467600"/>
              <a:gd name="connsiteY288" fmla="*/ 6553349 h 6858000"/>
              <a:gd name="connsiteX289" fmla="*/ 5975994 w 7467600"/>
              <a:gd name="connsiteY289" fmla="*/ 6858000 h 6858000"/>
              <a:gd name="connsiteX290" fmla="*/ 5898547 w 7467600"/>
              <a:gd name="connsiteY290" fmla="*/ 6858000 h 6858000"/>
              <a:gd name="connsiteX291" fmla="*/ 5682041 w 7467600"/>
              <a:gd name="connsiteY291" fmla="*/ 6355860 h 6858000"/>
              <a:gd name="connsiteX292" fmla="*/ 5461758 w 7467600"/>
              <a:gd name="connsiteY292" fmla="*/ 5820220 h 6858000"/>
              <a:gd name="connsiteX293" fmla="*/ 5237282 w 7467600"/>
              <a:gd name="connsiteY293" fmla="*/ 6579086 h 6858000"/>
              <a:gd name="connsiteX294" fmla="*/ 5115009 w 7467600"/>
              <a:gd name="connsiteY294" fmla="*/ 6858000 h 6858000"/>
              <a:gd name="connsiteX295" fmla="*/ 5028074 w 7467600"/>
              <a:gd name="connsiteY295" fmla="*/ 6858000 h 6858000"/>
              <a:gd name="connsiteX296" fmla="*/ 5079508 w 7467600"/>
              <a:gd name="connsiteY296" fmla="*/ 6749074 h 6858000"/>
              <a:gd name="connsiteX297" fmla="*/ 5371846 w 7467600"/>
              <a:gd name="connsiteY297" fmla="*/ 5924413 h 6858000"/>
              <a:gd name="connsiteX298" fmla="*/ 5270512 w 7467600"/>
              <a:gd name="connsiteY298" fmla="*/ 6138975 h 6858000"/>
              <a:gd name="connsiteX299" fmla="*/ 5062409 w 7467600"/>
              <a:gd name="connsiteY299" fmla="*/ 6653544 h 6858000"/>
              <a:gd name="connsiteX300" fmla="*/ 5036628 w 7467600"/>
              <a:gd name="connsiteY300" fmla="*/ 6754247 h 6858000"/>
              <a:gd name="connsiteX301" fmla="*/ 5009112 w 7467600"/>
              <a:gd name="connsiteY301" fmla="*/ 6858000 h 6858000"/>
              <a:gd name="connsiteX302" fmla="*/ 4976679 w 7467600"/>
              <a:gd name="connsiteY302" fmla="*/ 6858000 h 6858000"/>
              <a:gd name="connsiteX303" fmla="*/ 5006537 w 7467600"/>
              <a:gd name="connsiteY303" fmla="*/ 6747068 h 6858000"/>
              <a:gd name="connsiteX304" fmla="*/ 5032723 w 7467600"/>
              <a:gd name="connsiteY304" fmla="*/ 6644957 h 6858000"/>
              <a:gd name="connsiteX305" fmla="*/ 5242949 w 7467600"/>
              <a:gd name="connsiteY305" fmla="*/ 6125175 h 6858000"/>
              <a:gd name="connsiteX306" fmla="*/ 5286321 w 7467600"/>
              <a:gd name="connsiteY306" fmla="*/ 6033555 h 6858000"/>
              <a:gd name="connsiteX307" fmla="*/ 5008210 w 7467600"/>
              <a:gd name="connsiteY307" fmla="*/ 6649194 h 6858000"/>
              <a:gd name="connsiteX308" fmla="*/ 4986321 w 7467600"/>
              <a:gd name="connsiteY308" fmla="*/ 6765687 h 6858000"/>
              <a:gd name="connsiteX309" fmla="*/ 4973474 w 7467600"/>
              <a:gd name="connsiteY309" fmla="*/ 6858000 h 6858000"/>
              <a:gd name="connsiteX310" fmla="*/ 4907178 w 7467600"/>
              <a:gd name="connsiteY310" fmla="*/ 6858000 h 6858000"/>
              <a:gd name="connsiteX311" fmla="*/ 4910810 w 7467600"/>
              <a:gd name="connsiteY311" fmla="*/ 6829660 h 6858000"/>
              <a:gd name="connsiteX312" fmla="*/ 4987461 w 7467600"/>
              <a:gd name="connsiteY312" fmla="*/ 6432994 h 6858000"/>
              <a:gd name="connsiteX313" fmla="*/ 5179262 w 7467600"/>
              <a:gd name="connsiteY313" fmla="*/ 6035044 h 6858000"/>
              <a:gd name="connsiteX314" fmla="*/ 4689678 w 7467600"/>
              <a:gd name="connsiteY314" fmla="*/ 6440241 h 6858000"/>
              <a:gd name="connsiteX315" fmla="*/ 4477543 w 7467600"/>
              <a:gd name="connsiteY315" fmla="*/ 6674836 h 6858000"/>
              <a:gd name="connsiteX316" fmla="*/ 4329957 w 7467600"/>
              <a:gd name="connsiteY316" fmla="*/ 6858000 h 6858000"/>
              <a:gd name="connsiteX317" fmla="*/ 4218595 w 7467600"/>
              <a:gd name="connsiteY317" fmla="*/ 6858000 h 6858000"/>
              <a:gd name="connsiteX318" fmla="*/ 4368888 w 7467600"/>
              <a:gd name="connsiteY318" fmla="*/ 6668412 h 6858000"/>
              <a:gd name="connsiteX319" fmla="*/ 4563091 w 7467600"/>
              <a:gd name="connsiteY319" fmla="*/ 6442508 h 6858000"/>
              <a:gd name="connsiteX320" fmla="*/ 5387324 w 7467600"/>
              <a:gd name="connsiteY320" fmla="*/ 5705830 h 6858000"/>
              <a:gd name="connsiteX321" fmla="*/ 5073620 w 7467600"/>
              <a:gd name="connsiteY321" fmla="*/ 5955437 h 6858000"/>
              <a:gd name="connsiteX322" fmla="*/ 4689789 w 7467600"/>
              <a:gd name="connsiteY322" fmla="*/ 6268382 h 6858000"/>
              <a:gd name="connsiteX323" fmla="*/ 4418722 w 7467600"/>
              <a:gd name="connsiteY323" fmla="*/ 6570886 h 6858000"/>
              <a:gd name="connsiteX324" fmla="*/ 4214944 w 7467600"/>
              <a:gd name="connsiteY324" fmla="*/ 6858000 h 6858000"/>
              <a:gd name="connsiteX325" fmla="*/ 4177898 w 7467600"/>
              <a:gd name="connsiteY325" fmla="*/ 6858000 h 6858000"/>
              <a:gd name="connsiteX326" fmla="*/ 4391597 w 7467600"/>
              <a:gd name="connsiteY326" fmla="*/ 6556370 h 6858000"/>
              <a:gd name="connsiteX327" fmla="*/ 4668889 w 7467600"/>
              <a:gd name="connsiteY327" fmla="*/ 6246399 h 6858000"/>
              <a:gd name="connsiteX328" fmla="*/ 5055427 w 7467600"/>
              <a:gd name="connsiteY328" fmla="*/ 5931476 h 6858000"/>
              <a:gd name="connsiteX329" fmla="*/ 5371814 w 7467600"/>
              <a:gd name="connsiteY329" fmla="*/ 5678975 h 6858000"/>
              <a:gd name="connsiteX330" fmla="*/ 4987918 w 7467600"/>
              <a:gd name="connsiteY330" fmla="*/ 5838701 h 6858000"/>
              <a:gd name="connsiteX331" fmla="*/ 4317146 w 7467600"/>
              <a:gd name="connsiteY331" fmla="*/ 6587716 h 6858000"/>
              <a:gd name="connsiteX332" fmla="*/ 4171627 w 7467600"/>
              <a:gd name="connsiteY332" fmla="*/ 6858000 h 6858000"/>
              <a:gd name="connsiteX333" fmla="*/ 4081585 w 7467600"/>
              <a:gd name="connsiteY333" fmla="*/ 6858000 h 6858000"/>
              <a:gd name="connsiteX334" fmla="*/ 4238603 w 7467600"/>
              <a:gd name="connsiteY334" fmla="*/ 6559341 h 6858000"/>
              <a:gd name="connsiteX335" fmla="*/ 4778333 w 7467600"/>
              <a:gd name="connsiteY335" fmla="*/ 5873626 h 6858000"/>
              <a:gd name="connsiteX336" fmla="*/ 5414185 w 7467600"/>
              <a:gd name="connsiteY336" fmla="*/ 5573882 h 6858000"/>
              <a:gd name="connsiteX337" fmla="*/ 5959648 w 7467600"/>
              <a:gd name="connsiteY337" fmla="*/ 4760797 h 6858000"/>
              <a:gd name="connsiteX338" fmla="*/ 5355019 w 7467600"/>
              <a:gd name="connsiteY338" fmla="*/ 4734672 h 6858000"/>
              <a:gd name="connsiteX339" fmla="*/ 5083565 w 7467600"/>
              <a:gd name="connsiteY339" fmla="*/ 5179121 h 6858000"/>
              <a:gd name="connsiteX340" fmla="*/ 4713577 w 7467600"/>
              <a:gd name="connsiteY340" fmla="*/ 5616803 h 6858000"/>
              <a:gd name="connsiteX341" fmla="*/ 3989559 w 7467600"/>
              <a:gd name="connsiteY341" fmla="*/ 6145945 h 6858000"/>
              <a:gd name="connsiteX342" fmla="*/ 3939824 w 7467600"/>
              <a:gd name="connsiteY342" fmla="*/ 6066900 h 6858000"/>
              <a:gd name="connsiteX343" fmla="*/ 4584537 w 7467600"/>
              <a:gd name="connsiteY343" fmla="*/ 5324826 h 6858000"/>
              <a:gd name="connsiteX344" fmla="*/ 5037105 w 7467600"/>
              <a:gd name="connsiteY344" fmla="*/ 5088765 h 6858000"/>
              <a:gd name="connsiteX345" fmla="*/ 5039930 w 7467600"/>
              <a:gd name="connsiteY345" fmla="*/ 5089585 h 6858000"/>
              <a:gd name="connsiteX346" fmla="*/ 5263764 w 7467600"/>
              <a:gd name="connsiteY346" fmla="*/ 4735525 h 6858000"/>
              <a:gd name="connsiteX347" fmla="*/ 4086300 w 7467600"/>
              <a:gd name="connsiteY347" fmla="*/ 4884599 h 6858000"/>
              <a:gd name="connsiteX348" fmla="*/ 4085485 w 7467600"/>
              <a:gd name="connsiteY348" fmla="*/ 4899070 h 6858000"/>
              <a:gd name="connsiteX349" fmla="*/ 3871915 w 7467600"/>
              <a:gd name="connsiteY349" fmla="*/ 5253645 h 6858000"/>
              <a:gd name="connsiteX350" fmla="*/ 3799374 w 7467600"/>
              <a:gd name="connsiteY350" fmla="*/ 5466127 h 6858000"/>
              <a:gd name="connsiteX351" fmla="*/ 3498850 w 7467600"/>
              <a:gd name="connsiteY351" fmla="*/ 6661888 h 6858000"/>
              <a:gd name="connsiteX352" fmla="*/ 3399216 w 7467600"/>
              <a:gd name="connsiteY352" fmla="*/ 6858000 h 6858000"/>
              <a:gd name="connsiteX353" fmla="*/ 3303688 w 7467600"/>
              <a:gd name="connsiteY353" fmla="*/ 6858000 h 6858000"/>
              <a:gd name="connsiteX354" fmla="*/ 3391774 w 7467600"/>
              <a:gd name="connsiteY354" fmla="*/ 6697181 h 6858000"/>
              <a:gd name="connsiteX355" fmla="*/ 3735540 w 7467600"/>
              <a:gd name="connsiteY355" fmla="*/ 5546923 h 6858000"/>
              <a:gd name="connsiteX356" fmla="*/ 3729438 w 7467600"/>
              <a:gd name="connsiteY356" fmla="*/ 5569058 h 6858000"/>
              <a:gd name="connsiteX357" fmla="*/ 3707782 w 7467600"/>
              <a:gd name="connsiteY357" fmla="*/ 5644908 h 6858000"/>
              <a:gd name="connsiteX358" fmla="*/ 3583827 w 7467600"/>
              <a:gd name="connsiteY358" fmla="*/ 6039215 h 6858000"/>
              <a:gd name="connsiteX359" fmla="*/ 3547861 w 7467600"/>
              <a:gd name="connsiteY359" fmla="*/ 6129609 h 6858000"/>
              <a:gd name="connsiteX360" fmla="*/ 3490905 w 7467600"/>
              <a:gd name="connsiteY360" fmla="*/ 6277660 h 6858000"/>
              <a:gd name="connsiteX361" fmla="*/ 3455859 w 7467600"/>
              <a:gd name="connsiteY361" fmla="*/ 6391301 h 6858000"/>
              <a:gd name="connsiteX362" fmla="*/ 3429112 w 7467600"/>
              <a:gd name="connsiteY362" fmla="*/ 6479469 h 6858000"/>
              <a:gd name="connsiteX363" fmla="*/ 3304862 w 7467600"/>
              <a:gd name="connsiteY363" fmla="*/ 6796476 h 6858000"/>
              <a:gd name="connsiteX364" fmla="*/ 3276071 w 7467600"/>
              <a:gd name="connsiteY364" fmla="*/ 6858000 h 6858000"/>
              <a:gd name="connsiteX365" fmla="*/ 3240805 w 7467600"/>
              <a:gd name="connsiteY365" fmla="*/ 6858000 h 6858000"/>
              <a:gd name="connsiteX366" fmla="*/ 3275917 w 7467600"/>
              <a:gd name="connsiteY366" fmla="*/ 6783192 h 6858000"/>
              <a:gd name="connsiteX367" fmla="*/ 3399358 w 7467600"/>
              <a:gd name="connsiteY367" fmla="*/ 6469011 h 6858000"/>
              <a:gd name="connsiteX368" fmla="*/ 3425650 w 7467600"/>
              <a:gd name="connsiteY368" fmla="*/ 6381333 h 6858000"/>
              <a:gd name="connsiteX369" fmla="*/ 3460661 w 7467600"/>
              <a:gd name="connsiteY369" fmla="*/ 6266763 h 6858000"/>
              <a:gd name="connsiteX370" fmla="*/ 3518021 w 7467600"/>
              <a:gd name="connsiteY370" fmla="*/ 6117298 h 6858000"/>
              <a:gd name="connsiteX371" fmla="*/ 3554035 w 7467600"/>
              <a:gd name="connsiteY371" fmla="*/ 6027832 h 6858000"/>
              <a:gd name="connsiteX372" fmla="*/ 3677174 w 7467600"/>
              <a:gd name="connsiteY372" fmla="*/ 5636351 h 6858000"/>
              <a:gd name="connsiteX373" fmla="*/ 3698819 w 7467600"/>
              <a:gd name="connsiteY373" fmla="*/ 5560503 h 6858000"/>
              <a:gd name="connsiteX374" fmla="*/ 3702094 w 7467600"/>
              <a:gd name="connsiteY374" fmla="*/ 5549194 h 6858000"/>
              <a:gd name="connsiteX375" fmla="*/ 3398355 w 7467600"/>
              <a:gd name="connsiteY375" fmla="*/ 6094603 h 6858000"/>
              <a:gd name="connsiteX376" fmla="*/ 3193941 w 7467600"/>
              <a:gd name="connsiteY376" fmla="*/ 6798775 h 6858000"/>
              <a:gd name="connsiteX377" fmla="*/ 3184140 w 7467600"/>
              <a:gd name="connsiteY377" fmla="*/ 6858000 h 6858000"/>
              <a:gd name="connsiteX378" fmla="*/ 3099978 w 7467600"/>
              <a:gd name="connsiteY378" fmla="*/ 6858000 h 6858000"/>
              <a:gd name="connsiteX379" fmla="*/ 3101556 w 7467600"/>
              <a:gd name="connsiteY379" fmla="*/ 6843337 h 6858000"/>
              <a:gd name="connsiteX380" fmla="*/ 3370162 w 7467600"/>
              <a:gd name="connsiteY380" fmla="*/ 5785550 h 6858000"/>
              <a:gd name="connsiteX381" fmla="*/ 3746477 w 7467600"/>
              <a:gd name="connsiteY381" fmla="*/ 5377889 h 6858000"/>
              <a:gd name="connsiteX382" fmla="*/ 3863399 w 7467600"/>
              <a:gd name="connsiteY382" fmla="*/ 5087257 h 6858000"/>
              <a:gd name="connsiteX383" fmla="*/ 3968712 w 7467600"/>
              <a:gd name="connsiteY383" fmla="*/ 4913989 h 6858000"/>
              <a:gd name="connsiteX384" fmla="*/ 2792390 w 7467600"/>
              <a:gd name="connsiteY384" fmla="*/ 5382974 h 6858000"/>
              <a:gd name="connsiteX385" fmla="*/ 2714982 w 7467600"/>
              <a:gd name="connsiteY385" fmla="*/ 5427051 h 6858000"/>
              <a:gd name="connsiteX386" fmla="*/ 2813361 w 7467600"/>
              <a:gd name="connsiteY386" fmla="*/ 6023912 h 6858000"/>
              <a:gd name="connsiteX387" fmla="*/ 2688430 w 7467600"/>
              <a:gd name="connsiteY387" fmla="*/ 6801564 h 6858000"/>
              <a:gd name="connsiteX388" fmla="*/ 2629626 w 7467600"/>
              <a:gd name="connsiteY388" fmla="*/ 6763394 h 6858000"/>
              <a:gd name="connsiteX389" fmla="*/ 2565328 w 7467600"/>
              <a:gd name="connsiteY389" fmla="*/ 5516399 h 6858000"/>
              <a:gd name="connsiteX390" fmla="*/ 1922999 w 7467600"/>
              <a:gd name="connsiteY390" fmla="*/ 5980343 h 6858000"/>
              <a:gd name="connsiteX391" fmla="*/ 1950261 w 7467600"/>
              <a:gd name="connsiteY391" fmla="*/ 6405858 h 6858000"/>
              <a:gd name="connsiteX392" fmla="*/ 2365554 w 7467600"/>
              <a:gd name="connsiteY392" fmla="*/ 6759107 h 6858000"/>
              <a:gd name="connsiteX393" fmla="*/ 2424142 w 7467600"/>
              <a:gd name="connsiteY393" fmla="*/ 6858000 h 6858000"/>
              <a:gd name="connsiteX394" fmla="*/ 2395994 w 7467600"/>
              <a:gd name="connsiteY394" fmla="*/ 6858000 h 6858000"/>
              <a:gd name="connsiteX395" fmla="*/ 2392863 w 7467600"/>
              <a:gd name="connsiteY395" fmla="*/ 6852964 h 6858000"/>
              <a:gd name="connsiteX396" fmla="*/ 2017589 w 7467600"/>
              <a:gd name="connsiteY396" fmla="*/ 6493982 h 6858000"/>
              <a:gd name="connsiteX397" fmla="*/ 2147336 w 7467600"/>
              <a:gd name="connsiteY397" fmla="*/ 6594052 h 6858000"/>
              <a:gd name="connsiteX398" fmla="*/ 2207047 w 7467600"/>
              <a:gd name="connsiteY398" fmla="*/ 6654540 h 6858000"/>
              <a:gd name="connsiteX399" fmla="*/ 2299106 w 7467600"/>
              <a:gd name="connsiteY399" fmla="*/ 6778931 h 6858000"/>
              <a:gd name="connsiteX400" fmla="*/ 2314430 w 7467600"/>
              <a:gd name="connsiteY400" fmla="*/ 6801144 h 6858000"/>
              <a:gd name="connsiteX401" fmla="*/ 2352406 w 7467600"/>
              <a:gd name="connsiteY401" fmla="*/ 6858000 h 6858000"/>
              <a:gd name="connsiteX402" fmla="*/ 2314492 w 7467600"/>
              <a:gd name="connsiteY402" fmla="*/ 6858000 h 6858000"/>
              <a:gd name="connsiteX403" fmla="*/ 2288095 w 7467600"/>
              <a:gd name="connsiteY403" fmla="*/ 6818030 h 6858000"/>
              <a:gd name="connsiteX404" fmla="*/ 2272768 w 7467600"/>
              <a:gd name="connsiteY404" fmla="*/ 6795822 h 6858000"/>
              <a:gd name="connsiteX405" fmla="*/ 2182715 w 7467600"/>
              <a:gd name="connsiteY405" fmla="*/ 6675071 h 6858000"/>
              <a:gd name="connsiteX406" fmla="*/ 2032061 w 7467600"/>
              <a:gd name="connsiteY406" fmla="*/ 6541380 h 6858000"/>
              <a:gd name="connsiteX407" fmla="*/ 2257220 w 7467600"/>
              <a:gd name="connsiteY407" fmla="*/ 6826257 h 6858000"/>
              <a:gd name="connsiteX408" fmla="*/ 2281324 w 7467600"/>
              <a:gd name="connsiteY408" fmla="*/ 6858000 h 6858000"/>
              <a:gd name="connsiteX409" fmla="*/ 2242860 w 7467600"/>
              <a:gd name="connsiteY409" fmla="*/ 6858000 h 6858000"/>
              <a:gd name="connsiteX410" fmla="*/ 2232818 w 7467600"/>
              <a:gd name="connsiteY410" fmla="*/ 6844926 h 6858000"/>
              <a:gd name="connsiteX411" fmla="*/ 1990172 w 7467600"/>
              <a:gd name="connsiteY411" fmla="*/ 6542121 h 6858000"/>
              <a:gd name="connsiteX412" fmla="*/ 2124090 w 7467600"/>
              <a:gd name="connsiteY412" fmla="*/ 6761017 h 6858000"/>
              <a:gd name="connsiteX413" fmla="*/ 2200380 w 7467600"/>
              <a:gd name="connsiteY413" fmla="*/ 6858000 h 6858000"/>
              <a:gd name="connsiteX414" fmla="*/ 2147507 w 7467600"/>
              <a:gd name="connsiteY414" fmla="*/ 6858000 h 6858000"/>
              <a:gd name="connsiteX415" fmla="*/ 2070668 w 7467600"/>
              <a:gd name="connsiteY415" fmla="*/ 6761520 h 6858000"/>
              <a:gd name="connsiteX416" fmla="*/ 1975142 w 7467600"/>
              <a:gd name="connsiteY416" fmla="*/ 6585570 h 6858000"/>
              <a:gd name="connsiteX417" fmla="*/ 2050035 w 7467600"/>
              <a:gd name="connsiteY417" fmla="*/ 6813345 h 6858000"/>
              <a:gd name="connsiteX418" fmla="*/ 2063025 w 7467600"/>
              <a:gd name="connsiteY418" fmla="*/ 6858000 h 6858000"/>
              <a:gd name="connsiteX419" fmla="*/ 2021675 w 7467600"/>
              <a:gd name="connsiteY419" fmla="*/ 6858000 h 6858000"/>
              <a:gd name="connsiteX420" fmla="*/ 2019308 w 7467600"/>
              <a:gd name="connsiteY420" fmla="*/ 6847118 h 6858000"/>
              <a:gd name="connsiteX421" fmla="*/ 1938835 w 7467600"/>
              <a:gd name="connsiteY421" fmla="*/ 6551160 h 6858000"/>
              <a:gd name="connsiteX422" fmla="*/ 1953230 w 7467600"/>
              <a:gd name="connsiteY422" fmla="*/ 6759699 h 6858000"/>
              <a:gd name="connsiteX423" fmla="*/ 1956763 w 7467600"/>
              <a:gd name="connsiteY423" fmla="*/ 6778191 h 6858000"/>
              <a:gd name="connsiteX424" fmla="*/ 1967925 w 7467600"/>
              <a:gd name="connsiteY424" fmla="*/ 6858000 h 6858000"/>
              <a:gd name="connsiteX425" fmla="*/ 1936622 w 7467600"/>
              <a:gd name="connsiteY425" fmla="*/ 6858000 h 6858000"/>
              <a:gd name="connsiteX426" fmla="*/ 1926261 w 7467600"/>
              <a:gd name="connsiteY426" fmla="*/ 6784064 h 6858000"/>
              <a:gd name="connsiteX427" fmla="*/ 1922724 w 7467600"/>
              <a:gd name="connsiteY427" fmla="*/ 6765577 h 6858000"/>
              <a:gd name="connsiteX428" fmla="*/ 1904650 w 7467600"/>
              <a:gd name="connsiteY428" fmla="*/ 6639616 h 6858000"/>
              <a:gd name="connsiteX429" fmla="*/ 1885273 w 7467600"/>
              <a:gd name="connsiteY429" fmla="*/ 6858000 h 6858000"/>
              <a:gd name="connsiteX430" fmla="*/ 1854363 w 7467600"/>
              <a:gd name="connsiteY430" fmla="*/ 6858000 h 6858000"/>
              <a:gd name="connsiteX431" fmla="*/ 1880391 w 7467600"/>
              <a:gd name="connsiteY431" fmla="*/ 6603796 h 6858000"/>
              <a:gd name="connsiteX432" fmla="*/ 1818273 w 7467600"/>
              <a:gd name="connsiteY432" fmla="*/ 6715729 h 6858000"/>
              <a:gd name="connsiteX433" fmla="*/ 1794691 w 7467600"/>
              <a:gd name="connsiteY433" fmla="*/ 6843239 h 6858000"/>
              <a:gd name="connsiteX434" fmla="*/ 1794914 w 7467600"/>
              <a:gd name="connsiteY434" fmla="*/ 6858000 h 6858000"/>
              <a:gd name="connsiteX435" fmla="*/ 1746128 w 7467600"/>
              <a:gd name="connsiteY435" fmla="*/ 6858000 h 6858000"/>
              <a:gd name="connsiteX436" fmla="*/ 1753934 w 7467600"/>
              <a:gd name="connsiteY436" fmla="*/ 6724796 h 6858000"/>
              <a:gd name="connsiteX437" fmla="*/ 1792053 w 7467600"/>
              <a:gd name="connsiteY437" fmla="*/ 6572396 h 6858000"/>
              <a:gd name="connsiteX438" fmla="*/ 1862248 w 7467600"/>
              <a:gd name="connsiteY438" fmla="*/ 6266397 h 6858000"/>
              <a:gd name="connsiteX439" fmla="*/ 1862250 w 7467600"/>
              <a:gd name="connsiteY439" fmla="*/ 6033531 h 6858000"/>
              <a:gd name="connsiteX440" fmla="*/ 1211999 w 7467600"/>
              <a:gd name="connsiteY440" fmla="*/ 6683610 h 6858000"/>
              <a:gd name="connsiteX441" fmla="*/ 1213266 w 7467600"/>
              <a:gd name="connsiteY441" fmla="*/ 6691947 h 6858000"/>
              <a:gd name="connsiteX442" fmla="*/ 1203370 w 7467600"/>
              <a:gd name="connsiteY442" fmla="*/ 6850676 h 6858000"/>
              <a:gd name="connsiteX443" fmla="*/ 1203671 w 7467600"/>
              <a:gd name="connsiteY443" fmla="*/ 6858000 h 6858000"/>
              <a:gd name="connsiteX444" fmla="*/ 1143180 w 7467600"/>
              <a:gd name="connsiteY444" fmla="*/ 6858000 h 6858000"/>
              <a:gd name="connsiteX445" fmla="*/ 1142176 w 7467600"/>
              <a:gd name="connsiteY445" fmla="*/ 6766045 h 6858000"/>
              <a:gd name="connsiteX446" fmla="*/ 1067484 w 7467600"/>
              <a:gd name="connsiteY446" fmla="*/ 6858000 h 6858000"/>
              <a:gd name="connsiteX447" fmla="*/ 953928 w 7467600"/>
              <a:gd name="connsiteY447" fmla="*/ 6858000 h 6858000"/>
              <a:gd name="connsiteX448" fmla="*/ 959715 w 7467600"/>
              <a:gd name="connsiteY448" fmla="*/ 6850185 h 6858000"/>
              <a:gd name="connsiteX449" fmla="*/ 1483788 w 7467600"/>
              <a:gd name="connsiteY449" fmla="*/ 6259174 h 6858000"/>
              <a:gd name="connsiteX450" fmla="*/ 1100671 w 7467600"/>
              <a:gd name="connsiteY450" fmla="*/ 6252137 h 6858000"/>
              <a:gd name="connsiteX451" fmla="*/ 1090144 w 7467600"/>
              <a:gd name="connsiteY451" fmla="*/ 6256748 h 6858000"/>
              <a:gd name="connsiteX452" fmla="*/ 1095872 w 7467600"/>
              <a:gd name="connsiteY452" fmla="*/ 6271892 h 6858000"/>
              <a:gd name="connsiteX453" fmla="*/ 262785 w 7467600"/>
              <a:gd name="connsiteY453" fmla="*/ 6845450 h 6858000"/>
              <a:gd name="connsiteX454" fmla="*/ 209968 w 7467600"/>
              <a:gd name="connsiteY454" fmla="*/ 6770713 h 6858000"/>
              <a:gd name="connsiteX455" fmla="*/ 873460 w 7467600"/>
              <a:gd name="connsiteY455" fmla="*/ 6253768 h 6858000"/>
              <a:gd name="connsiteX456" fmla="*/ 192686 w 7467600"/>
              <a:gd name="connsiteY456" fmla="*/ 5849257 h 6858000"/>
              <a:gd name="connsiteX457" fmla="*/ 4696 w 7467600"/>
              <a:gd name="connsiteY457" fmla="*/ 5697668 h 6858000"/>
              <a:gd name="connsiteX458" fmla="*/ 0 w 7467600"/>
              <a:gd name="connsiteY458" fmla="*/ 5689984 h 6858000"/>
              <a:gd name="connsiteX459" fmla="*/ 0 w 7467600"/>
              <a:gd name="connsiteY459" fmla="*/ 5513472 h 6858000"/>
              <a:gd name="connsiteX460" fmla="*/ 174101 w 7467600"/>
              <a:gd name="connsiteY460" fmla="*/ 5620277 h 6858000"/>
              <a:gd name="connsiteX461" fmla="*/ 891800 w 7467600"/>
              <a:gd name="connsiteY461" fmla="*/ 6036935 h 6858000"/>
              <a:gd name="connsiteX462" fmla="*/ 1072219 w 7467600"/>
              <a:gd name="connsiteY462" fmla="*/ 6169443 h 6858000"/>
              <a:gd name="connsiteX463" fmla="*/ 1074117 w 7467600"/>
              <a:gd name="connsiteY463" fmla="*/ 6170301 h 6858000"/>
              <a:gd name="connsiteX464" fmla="*/ 1083114 w 7467600"/>
              <a:gd name="connsiteY464" fmla="*/ 6174131 h 6858000"/>
              <a:gd name="connsiteX465" fmla="*/ 1543010 w 7467600"/>
              <a:gd name="connsiteY465" fmla="*/ 6191140 h 6858000"/>
              <a:gd name="connsiteX466" fmla="*/ 1551080 w 7467600"/>
              <a:gd name="connsiteY466" fmla="*/ 6195006 h 6858000"/>
              <a:gd name="connsiteX467" fmla="*/ 2345443 w 7467600"/>
              <a:gd name="connsiteY467" fmla="*/ 5549882 h 6858000"/>
              <a:gd name="connsiteX468" fmla="*/ 1721499 w 7467600"/>
              <a:gd name="connsiteY468" fmla="*/ 5599969 h 6858000"/>
              <a:gd name="connsiteX469" fmla="*/ 767716 w 7467600"/>
              <a:gd name="connsiteY469" fmla="*/ 5472768 h 6858000"/>
              <a:gd name="connsiteX470" fmla="*/ 722147 w 7467600"/>
              <a:gd name="connsiteY470" fmla="*/ 5393091 h 6858000"/>
              <a:gd name="connsiteX471" fmla="*/ 1485552 w 7467600"/>
              <a:gd name="connsiteY471" fmla="*/ 5313202 h 6858000"/>
              <a:gd name="connsiteX472" fmla="*/ 2143004 w 7467600"/>
              <a:gd name="connsiteY472" fmla="*/ 5402420 h 6858000"/>
              <a:gd name="connsiteX473" fmla="*/ 1933391 w 7467600"/>
              <a:gd name="connsiteY473" fmla="*/ 5156971 h 6858000"/>
              <a:gd name="connsiteX474" fmla="*/ 1827118 w 7467600"/>
              <a:gd name="connsiteY474" fmla="*/ 4968410 h 6858000"/>
              <a:gd name="connsiteX475" fmla="*/ 1837349 w 7467600"/>
              <a:gd name="connsiteY475" fmla="*/ 4956357 h 6858000"/>
              <a:gd name="connsiteX476" fmla="*/ 2162835 w 7467600"/>
              <a:gd name="connsiteY476" fmla="*/ 5187853 h 6858000"/>
              <a:gd name="connsiteX477" fmla="*/ 2257167 w 7467600"/>
              <a:gd name="connsiteY477" fmla="*/ 5462123 h 6858000"/>
              <a:gd name="connsiteX478" fmla="*/ 2261598 w 7467600"/>
              <a:gd name="connsiteY478" fmla="*/ 5467998 h 6858000"/>
              <a:gd name="connsiteX479" fmla="*/ 2437177 w 7467600"/>
              <a:gd name="connsiteY479" fmla="*/ 5479608 h 6858000"/>
              <a:gd name="connsiteX480" fmla="*/ 2445247 w 7467600"/>
              <a:gd name="connsiteY480" fmla="*/ 5483476 h 6858000"/>
              <a:gd name="connsiteX481" fmla="*/ 2743626 w 7467600"/>
              <a:gd name="connsiteY481" fmla="*/ 5304819 h 6858000"/>
              <a:gd name="connsiteX482" fmla="*/ 3048102 w 7467600"/>
              <a:gd name="connsiteY482" fmla="*/ 5150595 h 6858000"/>
              <a:gd name="connsiteX483" fmla="*/ 1799414 w 7467600"/>
              <a:gd name="connsiteY483" fmla="*/ 4694732 h 6858000"/>
              <a:gd name="connsiteX484" fmla="*/ 1771735 w 7467600"/>
              <a:gd name="connsiteY484" fmla="*/ 4619929 h 6858000"/>
              <a:gd name="connsiteX485" fmla="*/ 3104273 w 7467600"/>
              <a:gd name="connsiteY485" fmla="*/ 5076159 h 6858000"/>
              <a:gd name="connsiteX486" fmla="*/ 3113245 w 7467600"/>
              <a:gd name="connsiteY486" fmla="*/ 5090705 h 6858000"/>
              <a:gd name="connsiteX487" fmla="*/ 3126294 w 7467600"/>
              <a:gd name="connsiteY487" fmla="*/ 5114400 h 6858000"/>
              <a:gd name="connsiteX488" fmla="*/ 3937433 w 7467600"/>
              <a:gd name="connsiteY488" fmla="*/ 4830473 h 6858000"/>
              <a:gd name="connsiteX489" fmla="*/ 3590475 w 7467600"/>
              <a:gd name="connsiteY489" fmla="*/ 4597974 h 6858000"/>
              <a:gd name="connsiteX490" fmla="*/ 3100264 w 7467600"/>
              <a:gd name="connsiteY490" fmla="*/ 4579845 h 6858000"/>
              <a:gd name="connsiteX491" fmla="*/ 2183576 w 7467600"/>
              <a:gd name="connsiteY491" fmla="*/ 4227150 h 6858000"/>
              <a:gd name="connsiteX492" fmla="*/ 2151029 w 7467600"/>
              <a:gd name="connsiteY492" fmla="*/ 4146947 h 6858000"/>
              <a:gd name="connsiteX493" fmla="*/ 3563434 w 7467600"/>
              <a:gd name="connsiteY493" fmla="*/ 4469115 h 6858000"/>
              <a:gd name="connsiteX494" fmla="*/ 3177952 w 7467600"/>
              <a:gd name="connsiteY494" fmla="*/ 3657386 h 6858000"/>
              <a:gd name="connsiteX495" fmla="*/ 3189263 w 7467600"/>
              <a:gd name="connsiteY495" fmla="*/ 3625726 h 6858000"/>
              <a:gd name="connsiteX496" fmla="*/ 3560912 w 7467600"/>
              <a:gd name="connsiteY496" fmla="*/ 4079863 h 6858000"/>
              <a:gd name="connsiteX497" fmla="*/ 3626636 w 7467600"/>
              <a:gd name="connsiteY497" fmla="*/ 4512230 h 6858000"/>
              <a:gd name="connsiteX498" fmla="*/ 3653088 w 7467600"/>
              <a:gd name="connsiteY498" fmla="*/ 4521417 h 6858000"/>
              <a:gd name="connsiteX499" fmla="*/ 3988128 w 7467600"/>
              <a:gd name="connsiteY499" fmla="*/ 4817267 h 6858000"/>
              <a:gd name="connsiteX500" fmla="*/ 4830582 w 7467600"/>
              <a:gd name="connsiteY500" fmla="*/ 4676000 h 6858000"/>
              <a:gd name="connsiteX501" fmla="*/ 4830100 w 7467600"/>
              <a:gd name="connsiteY501" fmla="*/ 4675554 h 6858000"/>
              <a:gd name="connsiteX502" fmla="*/ 4036318 w 7467600"/>
              <a:gd name="connsiteY502" fmla="*/ 4147013 h 6858000"/>
              <a:gd name="connsiteX503" fmla="*/ 3432098 w 7467600"/>
              <a:gd name="connsiteY503" fmla="*/ 3537312 h 6858000"/>
              <a:gd name="connsiteX504" fmla="*/ 3446761 w 7467600"/>
              <a:gd name="connsiteY504" fmla="*/ 3461278 h 6858000"/>
              <a:gd name="connsiteX505" fmla="*/ 4419733 w 7467600"/>
              <a:gd name="connsiteY505" fmla="*/ 3963555 h 6858000"/>
              <a:gd name="connsiteX506" fmla="*/ 4781371 w 7467600"/>
              <a:gd name="connsiteY506" fmla="*/ 4458604 h 6858000"/>
              <a:gd name="connsiteX507" fmla="*/ 4780440 w 7467600"/>
              <a:gd name="connsiteY507" fmla="*/ 4470290 h 6858000"/>
              <a:gd name="connsiteX508" fmla="*/ 4898954 w 7467600"/>
              <a:gd name="connsiteY508" fmla="*/ 4662092 h 6858000"/>
              <a:gd name="connsiteX509" fmla="*/ 4900699 w 7467600"/>
              <a:gd name="connsiteY509" fmla="*/ 4670867 h 6858000"/>
              <a:gd name="connsiteX510" fmla="*/ 5714511 w 7467600"/>
              <a:gd name="connsiteY510" fmla="*/ 4663483 h 6858000"/>
              <a:gd name="connsiteX511" fmla="*/ 5464793 w 7467600"/>
              <a:gd name="connsiteY511" fmla="*/ 4393556 h 6858000"/>
              <a:gd name="connsiteX512" fmla="*/ 5461897 w 7467600"/>
              <a:gd name="connsiteY512" fmla="*/ 4390879 h 6858000"/>
              <a:gd name="connsiteX513" fmla="*/ 4294126 w 7467600"/>
              <a:gd name="connsiteY513" fmla="*/ 3303048 h 6858000"/>
              <a:gd name="connsiteX514" fmla="*/ 4305321 w 7467600"/>
              <a:gd name="connsiteY514" fmla="*/ 3256953 h 6858000"/>
              <a:gd name="connsiteX515" fmla="*/ 4949299 w 7467600"/>
              <a:gd name="connsiteY515" fmla="*/ 3766336 h 6858000"/>
              <a:gd name="connsiteX516" fmla="*/ 5291452 w 7467600"/>
              <a:gd name="connsiteY516" fmla="*/ 4076801 h 6858000"/>
              <a:gd name="connsiteX517" fmla="*/ 5434998 w 7467600"/>
              <a:gd name="connsiteY517" fmla="*/ 4254100 h 6858000"/>
              <a:gd name="connsiteX518" fmla="*/ 5351015 w 7467600"/>
              <a:gd name="connsiteY518" fmla="*/ 3760989 h 6858000"/>
              <a:gd name="connsiteX519" fmla="*/ 5413780 w 7467600"/>
              <a:gd name="connsiteY519" fmla="*/ 2966265 h 6858000"/>
              <a:gd name="connsiteX520" fmla="*/ 5425627 w 7467600"/>
              <a:gd name="connsiteY520" fmla="*/ 2954192 h 6858000"/>
              <a:gd name="connsiteX521" fmla="*/ 6604735 w 7467600"/>
              <a:gd name="connsiteY521" fmla="*/ 2041381 h 6858000"/>
              <a:gd name="connsiteX522" fmla="*/ 7204487 w 7467600"/>
              <a:gd name="connsiteY522" fmla="*/ 2742112 h 6858000"/>
              <a:gd name="connsiteX523" fmla="*/ 7131592 w 7467600"/>
              <a:gd name="connsiteY523" fmla="*/ 2672096 h 6858000"/>
              <a:gd name="connsiteX524" fmla="*/ 6996344 w 7467600"/>
              <a:gd name="connsiteY524" fmla="*/ 2518310 h 6858000"/>
              <a:gd name="connsiteX525" fmla="*/ 6735495 w 7467600"/>
              <a:gd name="connsiteY525" fmla="*/ 2196890 h 6858000"/>
              <a:gd name="connsiteX526" fmla="*/ 6721901 w 7467600"/>
              <a:gd name="connsiteY526" fmla="*/ 2179274 h 6858000"/>
              <a:gd name="connsiteX527" fmla="*/ 6604735 w 7467600"/>
              <a:gd name="connsiteY527" fmla="*/ 2041381 h 6858000"/>
              <a:gd name="connsiteX528" fmla="*/ 6591670 w 7467600"/>
              <a:gd name="connsiteY528" fmla="*/ 1988277 h 6858000"/>
              <a:gd name="connsiteX529" fmla="*/ 6747349 w 7467600"/>
              <a:gd name="connsiteY529" fmla="*/ 2160069 h 6858000"/>
              <a:gd name="connsiteX530" fmla="*/ 6760943 w 7467600"/>
              <a:gd name="connsiteY530" fmla="*/ 2177686 h 6858000"/>
              <a:gd name="connsiteX531" fmla="*/ 7021065 w 7467600"/>
              <a:gd name="connsiteY531" fmla="*/ 2498102 h 6858000"/>
              <a:gd name="connsiteX532" fmla="*/ 7155223 w 7467600"/>
              <a:gd name="connsiteY532" fmla="*/ 2650386 h 6858000"/>
              <a:gd name="connsiteX533" fmla="*/ 7203167 w 7467600"/>
              <a:gd name="connsiteY533" fmla="*/ 2697288 h 6858000"/>
              <a:gd name="connsiteX534" fmla="*/ 6937703 w 7467600"/>
              <a:gd name="connsiteY534" fmla="*/ 2321981 h 6858000"/>
              <a:gd name="connsiteX535" fmla="*/ 6591670 w 7467600"/>
              <a:gd name="connsiteY535" fmla="*/ 1988277 h 6858000"/>
              <a:gd name="connsiteX536" fmla="*/ 5798671 w 7467600"/>
              <a:gd name="connsiteY536" fmla="*/ 1981601 h 6858000"/>
              <a:gd name="connsiteX537" fmla="*/ 5754709 w 7467600"/>
              <a:gd name="connsiteY537" fmla="*/ 2071454 h 6858000"/>
              <a:gd name="connsiteX538" fmla="*/ 5763044 w 7467600"/>
              <a:gd name="connsiteY538" fmla="*/ 2842206 h 6858000"/>
              <a:gd name="connsiteX539" fmla="*/ 5764974 w 7467600"/>
              <a:gd name="connsiteY539" fmla="*/ 2799609 h 6858000"/>
              <a:gd name="connsiteX540" fmla="*/ 5767665 w 7467600"/>
              <a:gd name="connsiteY540" fmla="*/ 2666409 h 6858000"/>
              <a:gd name="connsiteX541" fmla="*/ 5763055 w 7467600"/>
              <a:gd name="connsiteY541" fmla="*/ 2579705 h 6858000"/>
              <a:gd name="connsiteX542" fmla="*/ 5758079 w 7467600"/>
              <a:gd name="connsiteY542" fmla="*/ 2492508 h 6858000"/>
              <a:gd name="connsiteX543" fmla="*/ 5779325 w 7467600"/>
              <a:gd name="connsiteY543" fmla="*/ 2197069 h 6858000"/>
              <a:gd name="connsiteX544" fmla="*/ 5798671 w 7467600"/>
              <a:gd name="connsiteY544" fmla="*/ 1981601 h 6858000"/>
              <a:gd name="connsiteX545" fmla="*/ 5829202 w 7467600"/>
              <a:gd name="connsiteY545" fmla="*/ 1971679 h 6858000"/>
              <a:gd name="connsiteX546" fmla="*/ 5809558 w 7467600"/>
              <a:gd name="connsiteY546" fmla="*/ 2198043 h 6858000"/>
              <a:gd name="connsiteX547" fmla="*/ 5788653 w 7467600"/>
              <a:gd name="connsiteY547" fmla="*/ 2489430 h 6858000"/>
              <a:gd name="connsiteX548" fmla="*/ 5793439 w 7467600"/>
              <a:gd name="connsiteY548" fmla="*/ 2575235 h 6858000"/>
              <a:gd name="connsiteX549" fmla="*/ 5796837 w 7467600"/>
              <a:gd name="connsiteY549" fmla="*/ 2637633 h 6858000"/>
              <a:gd name="connsiteX550" fmla="*/ 5818614 w 7467600"/>
              <a:gd name="connsiteY550" fmla="*/ 2473055 h 6858000"/>
              <a:gd name="connsiteX551" fmla="*/ 5829202 w 7467600"/>
              <a:gd name="connsiteY551" fmla="*/ 1971679 h 6858000"/>
              <a:gd name="connsiteX552" fmla="*/ 5911389 w 7467600"/>
              <a:gd name="connsiteY552" fmla="*/ 1898371 h 6858000"/>
              <a:gd name="connsiteX553" fmla="*/ 6237627 w 7467600"/>
              <a:gd name="connsiteY553" fmla="*/ 2231921 h 6858000"/>
              <a:gd name="connsiteX554" fmla="*/ 5911389 w 7467600"/>
              <a:gd name="connsiteY554" fmla="*/ 1898371 h 6858000"/>
              <a:gd name="connsiteX555" fmla="*/ 6944437 w 7467600"/>
              <a:gd name="connsiteY555" fmla="*/ 1575402 h 6858000"/>
              <a:gd name="connsiteX556" fmla="*/ 6304730 w 7467600"/>
              <a:gd name="connsiteY556" fmla="*/ 1766654 h 6858000"/>
              <a:gd name="connsiteX557" fmla="*/ 6944437 w 7467600"/>
              <a:gd name="connsiteY557" fmla="*/ 1575402 h 6858000"/>
              <a:gd name="connsiteX558" fmla="*/ 7019523 w 7467600"/>
              <a:gd name="connsiteY558" fmla="*/ 1519450 h 6858000"/>
              <a:gd name="connsiteX559" fmla="*/ 6298091 w 7467600"/>
              <a:gd name="connsiteY559" fmla="*/ 1737122 h 6858000"/>
              <a:gd name="connsiteX560" fmla="*/ 7019523 w 7467600"/>
              <a:gd name="connsiteY560" fmla="*/ 1519450 h 6858000"/>
              <a:gd name="connsiteX561" fmla="*/ 2399523 w 7467600"/>
              <a:gd name="connsiteY561" fmla="*/ 1428234 h 6858000"/>
              <a:gd name="connsiteX562" fmla="*/ 2224982 w 7467600"/>
              <a:gd name="connsiteY562" fmla="*/ 1826201 h 6858000"/>
              <a:gd name="connsiteX563" fmla="*/ 2096099 w 7467600"/>
              <a:gd name="connsiteY563" fmla="*/ 2345900 h 6858000"/>
              <a:gd name="connsiteX564" fmla="*/ 2283317 w 7467600"/>
              <a:gd name="connsiteY564" fmla="*/ 1796925 h 6858000"/>
              <a:gd name="connsiteX565" fmla="*/ 2399523 w 7467600"/>
              <a:gd name="connsiteY565" fmla="*/ 1428234 h 6858000"/>
              <a:gd name="connsiteX566" fmla="*/ 2448558 w 7467600"/>
              <a:gd name="connsiteY566" fmla="*/ 1373435 h 6858000"/>
              <a:gd name="connsiteX567" fmla="*/ 2312521 w 7467600"/>
              <a:gd name="connsiteY567" fmla="*/ 1806140 h 6858000"/>
              <a:gd name="connsiteX568" fmla="*/ 2127533 w 7467600"/>
              <a:gd name="connsiteY568" fmla="*/ 2348380 h 6858000"/>
              <a:gd name="connsiteX569" fmla="*/ 2358080 w 7467600"/>
              <a:gd name="connsiteY569" fmla="*/ 1866134 h 6858000"/>
              <a:gd name="connsiteX570" fmla="*/ 2407436 w 7467600"/>
              <a:gd name="connsiteY570" fmla="*/ 1651070 h 6858000"/>
              <a:gd name="connsiteX571" fmla="*/ 2448558 w 7467600"/>
              <a:gd name="connsiteY571" fmla="*/ 1373435 h 6858000"/>
              <a:gd name="connsiteX572" fmla="*/ 278707 w 7467600"/>
              <a:gd name="connsiteY572" fmla="*/ 1352270 h 6858000"/>
              <a:gd name="connsiteX573" fmla="*/ 321570 w 7467600"/>
              <a:gd name="connsiteY573" fmla="*/ 1861610 h 6858000"/>
              <a:gd name="connsiteX574" fmla="*/ 294281 w 7467600"/>
              <a:gd name="connsiteY574" fmla="*/ 1440658 h 6858000"/>
              <a:gd name="connsiteX575" fmla="*/ 278707 w 7467600"/>
              <a:gd name="connsiteY575" fmla="*/ 1352270 h 6858000"/>
              <a:gd name="connsiteX576" fmla="*/ 1423821 w 7467600"/>
              <a:gd name="connsiteY576" fmla="*/ 1351958 h 6858000"/>
              <a:gd name="connsiteX577" fmla="*/ 1638521 w 7467600"/>
              <a:gd name="connsiteY577" fmla="*/ 1908470 h 6858000"/>
              <a:gd name="connsiteX578" fmla="*/ 1754199 w 7467600"/>
              <a:gd name="connsiteY578" fmla="*/ 2149284 h 6858000"/>
              <a:gd name="connsiteX579" fmla="*/ 1908359 w 7467600"/>
              <a:gd name="connsiteY579" fmla="*/ 2364988 h 6858000"/>
              <a:gd name="connsiteX580" fmla="*/ 1647661 w 7467600"/>
              <a:gd name="connsiteY580" fmla="*/ 1825945 h 6858000"/>
              <a:gd name="connsiteX581" fmla="*/ 1423821 w 7467600"/>
              <a:gd name="connsiteY581" fmla="*/ 1351958 h 6858000"/>
              <a:gd name="connsiteX582" fmla="*/ 1431890 w 7467600"/>
              <a:gd name="connsiteY582" fmla="*/ 1306475 h 6858000"/>
              <a:gd name="connsiteX583" fmla="*/ 1507597 w 7467600"/>
              <a:gd name="connsiteY583" fmla="*/ 1446132 h 6858000"/>
              <a:gd name="connsiteX584" fmla="*/ 1674586 w 7467600"/>
              <a:gd name="connsiteY584" fmla="*/ 1813832 h 6858000"/>
              <a:gd name="connsiteX585" fmla="*/ 1815950 w 7467600"/>
              <a:gd name="connsiteY585" fmla="*/ 2128564 h 6858000"/>
              <a:gd name="connsiteX586" fmla="*/ 1984242 w 7467600"/>
              <a:gd name="connsiteY586" fmla="*/ 2430829 h 6858000"/>
              <a:gd name="connsiteX587" fmla="*/ 2014023 w 7467600"/>
              <a:gd name="connsiteY587" fmla="*/ 2450995 h 6858000"/>
              <a:gd name="connsiteX588" fmla="*/ 1747337 w 7467600"/>
              <a:gd name="connsiteY588" fmla="*/ 1855264 h 6858000"/>
              <a:gd name="connsiteX589" fmla="*/ 1533749 w 7467600"/>
              <a:gd name="connsiteY589" fmla="*/ 1478656 h 6858000"/>
              <a:gd name="connsiteX590" fmla="*/ 1431890 w 7467600"/>
              <a:gd name="connsiteY590" fmla="*/ 1306475 h 6858000"/>
              <a:gd name="connsiteX591" fmla="*/ 5052692 w 7467600"/>
              <a:gd name="connsiteY591" fmla="*/ 1292994 h 6858000"/>
              <a:gd name="connsiteX592" fmla="*/ 5200661 w 7467600"/>
              <a:gd name="connsiteY592" fmla="*/ 1635186 h 6858000"/>
              <a:gd name="connsiteX593" fmla="*/ 5297138 w 7467600"/>
              <a:gd name="connsiteY593" fmla="*/ 1906351 h 6858000"/>
              <a:gd name="connsiteX594" fmla="*/ 5052692 w 7467600"/>
              <a:gd name="connsiteY594" fmla="*/ 1292994 h 6858000"/>
              <a:gd name="connsiteX595" fmla="*/ 5009948 w 7467600"/>
              <a:gd name="connsiteY595" fmla="*/ 1273619 h 6858000"/>
              <a:gd name="connsiteX596" fmla="*/ 5121777 w 7467600"/>
              <a:gd name="connsiteY596" fmla="*/ 1654213 h 6858000"/>
              <a:gd name="connsiteX597" fmla="*/ 5293545 w 7467600"/>
              <a:gd name="connsiteY597" fmla="*/ 2072247 h 6858000"/>
              <a:gd name="connsiteX598" fmla="*/ 5294042 w 7467600"/>
              <a:gd name="connsiteY598" fmla="*/ 2065019 h 6858000"/>
              <a:gd name="connsiteX599" fmla="*/ 5171936 w 7467600"/>
              <a:gd name="connsiteY599" fmla="*/ 1647613 h 6858000"/>
              <a:gd name="connsiteX600" fmla="*/ 5009948 w 7467600"/>
              <a:gd name="connsiteY600" fmla="*/ 1273619 h 6858000"/>
              <a:gd name="connsiteX601" fmla="*/ 655236 w 7467600"/>
              <a:gd name="connsiteY601" fmla="*/ 1268632 h 6858000"/>
              <a:gd name="connsiteX602" fmla="*/ 839521 w 7467600"/>
              <a:gd name="connsiteY602" fmla="*/ 1685315 h 6858000"/>
              <a:gd name="connsiteX603" fmla="*/ 1109416 w 7467600"/>
              <a:gd name="connsiteY603" fmla="*/ 2061663 h 6858000"/>
              <a:gd name="connsiteX604" fmla="*/ 1298300 w 7467600"/>
              <a:gd name="connsiteY604" fmla="*/ 2247742 h 6858000"/>
              <a:gd name="connsiteX605" fmla="*/ 1125871 w 7467600"/>
              <a:gd name="connsiteY605" fmla="*/ 1989513 h 6858000"/>
              <a:gd name="connsiteX606" fmla="*/ 981574 w 7467600"/>
              <a:gd name="connsiteY606" fmla="*/ 1783157 h 6858000"/>
              <a:gd name="connsiteX607" fmla="*/ 922198 w 7467600"/>
              <a:gd name="connsiteY607" fmla="*/ 1677437 h 6858000"/>
              <a:gd name="connsiteX608" fmla="*/ 869293 w 7467600"/>
              <a:gd name="connsiteY608" fmla="*/ 1583214 h 6858000"/>
              <a:gd name="connsiteX609" fmla="*/ 751431 w 7467600"/>
              <a:gd name="connsiteY609" fmla="*/ 1405731 h 6858000"/>
              <a:gd name="connsiteX610" fmla="*/ 655236 w 7467600"/>
              <a:gd name="connsiteY610" fmla="*/ 1268632 h 6858000"/>
              <a:gd name="connsiteX611" fmla="*/ 6516292 w 7467600"/>
              <a:gd name="connsiteY611" fmla="*/ 1263064 h 6858000"/>
              <a:gd name="connsiteX612" fmla="*/ 5736320 w 7467600"/>
              <a:gd name="connsiteY612" fmla="*/ 1501803 h 6858000"/>
              <a:gd name="connsiteX613" fmla="*/ 6516292 w 7467600"/>
              <a:gd name="connsiteY613" fmla="*/ 1263064 h 6858000"/>
              <a:gd name="connsiteX614" fmla="*/ 291466 w 7467600"/>
              <a:gd name="connsiteY614" fmla="*/ 1250369 h 6858000"/>
              <a:gd name="connsiteX615" fmla="*/ 323180 w 7467600"/>
              <a:gd name="connsiteY615" fmla="*/ 1435283 h 6858000"/>
              <a:gd name="connsiteX616" fmla="*/ 349381 w 7467600"/>
              <a:gd name="connsiteY616" fmla="*/ 1875041 h 6858000"/>
              <a:gd name="connsiteX617" fmla="*/ 374363 w 7467600"/>
              <a:gd name="connsiteY617" fmla="*/ 1506494 h 6858000"/>
              <a:gd name="connsiteX618" fmla="*/ 302168 w 7467600"/>
              <a:gd name="connsiteY618" fmla="*/ 1274495 h 6858000"/>
              <a:gd name="connsiteX619" fmla="*/ 291466 w 7467600"/>
              <a:gd name="connsiteY619" fmla="*/ 1250369 h 6858000"/>
              <a:gd name="connsiteX620" fmla="*/ 678222 w 7467600"/>
              <a:gd name="connsiteY620" fmla="*/ 1248670 h 6858000"/>
              <a:gd name="connsiteX621" fmla="*/ 775536 w 7467600"/>
              <a:gd name="connsiteY621" fmla="*/ 1388015 h 6858000"/>
              <a:gd name="connsiteX622" fmla="*/ 894529 w 7467600"/>
              <a:gd name="connsiteY622" fmla="*/ 1567739 h 6858000"/>
              <a:gd name="connsiteX623" fmla="*/ 948000 w 7467600"/>
              <a:gd name="connsiteY623" fmla="*/ 1663088 h 6858000"/>
              <a:gd name="connsiteX624" fmla="*/ 1006812 w 7467600"/>
              <a:gd name="connsiteY624" fmla="*/ 1767683 h 6858000"/>
              <a:gd name="connsiteX625" fmla="*/ 1149133 w 7467600"/>
              <a:gd name="connsiteY625" fmla="*/ 1971513 h 6858000"/>
              <a:gd name="connsiteX626" fmla="*/ 1333952 w 7467600"/>
              <a:gd name="connsiteY626" fmla="*/ 2251620 h 6858000"/>
              <a:gd name="connsiteX627" fmla="*/ 1337329 w 7467600"/>
              <a:gd name="connsiteY627" fmla="*/ 2258350 h 6858000"/>
              <a:gd name="connsiteX628" fmla="*/ 1014726 w 7467600"/>
              <a:gd name="connsiteY628" fmla="*/ 1615556 h 6858000"/>
              <a:gd name="connsiteX629" fmla="*/ 678222 w 7467600"/>
              <a:gd name="connsiteY629" fmla="*/ 1248670 h 6858000"/>
              <a:gd name="connsiteX630" fmla="*/ 6691602 w 7467600"/>
              <a:gd name="connsiteY630" fmla="*/ 1140573 h 6858000"/>
              <a:gd name="connsiteX631" fmla="*/ 6571100 w 7467600"/>
              <a:gd name="connsiteY631" fmla="*/ 1183662 h 6858000"/>
              <a:gd name="connsiteX632" fmla="*/ 6241687 w 7467600"/>
              <a:gd name="connsiteY632" fmla="*/ 1257600 h 6858000"/>
              <a:gd name="connsiteX633" fmla="*/ 5693009 w 7467600"/>
              <a:gd name="connsiteY633" fmla="*/ 1478256 h 6858000"/>
              <a:gd name="connsiteX634" fmla="*/ 6548420 w 7467600"/>
              <a:gd name="connsiteY634" fmla="*/ 1214599 h 6858000"/>
              <a:gd name="connsiteX635" fmla="*/ 6605473 w 7467600"/>
              <a:gd name="connsiteY635" fmla="*/ 1184686 h 6858000"/>
              <a:gd name="connsiteX636" fmla="*/ 6691602 w 7467600"/>
              <a:gd name="connsiteY636" fmla="*/ 1140573 h 6858000"/>
              <a:gd name="connsiteX637" fmla="*/ 4002475 w 7467600"/>
              <a:gd name="connsiteY637" fmla="*/ 1037802 h 6858000"/>
              <a:gd name="connsiteX638" fmla="*/ 4000324 w 7467600"/>
              <a:gd name="connsiteY638" fmla="*/ 1039362 h 6858000"/>
              <a:gd name="connsiteX639" fmla="*/ 4002862 w 7467600"/>
              <a:gd name="connsiteY639" fmla="*/ 1042866 h 6858000"/>
              <a:gd name="connsiteX640" fmla="*/ 4002475 w 7467600"/>
              <a:gd name="connsiteY640" fmla="*/ 1037802 h 6858000"/>
              <a:gd name="connsiteX641" fmla="*/ 506322 w 7467600"/>
              <a:gd name="connsiteY641" fmla="*/ 1020997 h 6858000"/>
              <a:gd name="connsiteX642" fmla="*/ 533068 w 7467600"/>
              <a:gd name="connsiteY642" fmla="*/ 1029409 h 6858000"/>
              <a:gd name="connsiteX643" fmla="*/ 1232525 w 7467600"/>
              <a:gd name="connsiteY643" fmla="*/ 1804675 h 6858000"/>
              <a:gd name="connsiteX644" fmla="*/ 1388858 w 7467600"/>
              <a:gd name="connsiteY644" fmla="*/ 2368011 h 6858000"/>
              <a:gd name="connsiteX645" fmla="*/ 1384098 w 7467600"/>
              <a:gd name="connsiteY645" fmla="*/ 2378125 h 6858000"/>
              <a:gd name="connsiteX646" fmla="*/ 1425393 w 7467600"/>
              <a:gd name="connsiteY646" fmla="*/ 2589124 h 6858000"/>
              <a:gd name="connsiteX647" fmla="*/ 1424001 w 7467600"/>
              <a:gd name="connsiteY647" fmla="*/ 2597541 h 6858000"/>
              <a:gd name="connsiteX648" fmla="*/ 2152729 w 7467600"/>
              <a:gd name="connsiteY648" fmla="*/ 2864487 h 6858000"/>
              <a:gd name="connsiteX649" fmla="*/ 2020609 w 7467600"/>
              <a:gd name="connsiteY649" fmla="*/ 2539671 h 6858000"/>
              <a:gd name="connsiteX650" fmla="*/ 2018920 w 7467600"/>
              <a:gd name="connsiteY650" fmla="*/ 2536309 h 6858000"/>
              <a:gd name="connsiteX651" fmla="*/ 1342441 w 7467600"/>
              <a:gd name="connsiteY651" fmla="*/ 1173017 h 6858000"/>
              <a:gd name="connsiteX652" fmla="*/ 1367925 w 7467600"/>
              <a:gd name="connsiteY652" fmla="*/ 1135648 h 6858000"/>
              <a:gd name="connsiteX653" fmla="*/ 1771401 w 7467600"/>
              <a:gd name="connsiteY653" fmla="*/ 1806673 h 6858000"/>
              <a:gd name="connsiteX654" fmla="*/ 1972385 w 7467600"/>
              <a:gd name="connsiteY654" fmla="*/ 2198735 h 6858000"/>
              <a:gd name="connsiteX655" fmla="*/ 2040892 w 7467600"/>
              <a:gd name="connsiteY655" fmla="*/ 2405205 h 6858000"/>
              <a:gd name="connsiteX656" fmla="*/ 2131689 w 7467600"/>
              <a:gd name="connsiteY656" fmla="*/ 1936926 h 6858000"/>
              <a:gd name="connsiteX657" fmla="*/ 2454820 w 7467600"/>
              <a:gd name="connsiteY657" fmla="*/ 1248808 h 6858000"/>
              <a:gd name="connsiteX658" fmla="*/ 2492512 w 7467600"/>
              <a:gd name="connsiteY658" fmla="*/ 1302920 h 6858000"/>
              <a:gd name="connsiteX659" fmla="*/ 2081216 w 7467600"/>
              <a:gd name="connsiteY659" fmla="*/ 2527513 h 6858000"/>
              <a:gd name="connsiteX660" fmla="*/ 2081211 w 7467600"/>
              <a:gd name="connsiteY660" fmla="*/ 2528916 h 6858000"/>
              <a:gd name="connsiteX661" fmla="*/ 2199067 w 7467600"/>
              <a:gd name="connsiteY661" fmla="*/ 2884061 h 6858000"/>
              <a:gd name="connsiteX662" fmla="*/ 3192586 w 7467600"/>
              <a:gd name="connsiteY662" fmla="*/ 3411496 h 6858000"/>
              <a:gd name="connsiteX663" fmla="*/ 3182620 w 7467600"/>
              <a:gd name="connsiteY663" fmla="*/ 3483279 h 6858000"/>
              <a:gd name="connsiteX664" fmla="*/ 2435119 w 7467600"/>
              <a:gd name="connsiteY664" fmla="*/ 3080173 h 6858000"/>
              <a:gd name="connsiteX665" fmla="*/ 2410152 w 7467600"/>
              <a:gd name="connsiteY665" fmla="*/ 3063751 h 6858000"/>
              <a:gd name="connsiteX666" fmla="*/ 2408099 w 7467600"/>
              <a:gd name="connsiteY666" fmla="*/ 3064403 h 6858000"/>
              <a:gd name="connsiteX667" fmla="*/ 2407218 w 7467600"/>
              <a:gd name="connsiteY667" fmla="*/ 3070324 h 6858000"/>
              <a:gd name="connsiteX668" fmla="*/ 2380138 w 7467600"/>
              <a:gd name="connsiteY668" fmla="*/ 3099341 h 6858000"/>
              <a:gd name="connsiteX669" fmla="*/ 1765923 w 7467600"/>
              <a:gd name="connsiteY669" fmla="*/ 3581043 h 6858000"/>
              <a:gd name="connsiteX670" fmla="*/ 1702258 w 7467600"/>
              <a:gd name="connsiteY670" fmla="*/ 3612286 h 6858000"/>
              <a:gd name="connsiteX671" fmla="*/ 1538370 w 7467600"/>
              <a:gd name="connsiteY671" fmla="*/ 3811804 h 6858000"/>
              <a:gd name="connsiteX672" fmla="*/ 542867 w 7467600"/>
              <a:gd name="connsiteY672" fmla="*/ 4944092 h 6858000"/>
              <a:gd name="connsiteX673" fmla="*/ 515800 w 7467600"/>
              <a:gd name="connsiteY673" fmla="*/ 4862180 h 6858000"/>
              <a:gd name="connsiteX674" fmla="*/ 909145 w 7467600"/>
              <a:gd name="connsiteY674" fmla="*/ 4199225 h 6858000"/>
              <a:gd name="connsiteX675" fmla="*/ 1214067 w 7467600"/>
              <a:gd name="connsiteY675" fmla="*/ 3908561 h 6858000"/>
              <a:gd name="connsiteX676" fmla="*/ 640967 w 7467600"/>
              <a:gd name="connsiteY676" fmla="*/ 4105601 h 6858000"/>
              <a:gd name="connsiteX677" fmla="*/ 112563 w 7467600"/>
              <a:gd name="connsiteY677" fmla="*/ 4396952 h 6858000"/>
              <a:gd name="connsiteX678" fmla="*/ 0 w 7467600"/>
              <a:gd name="connsiteY678" fmla="*/ 4466006 h 6858000"/>
              <a:gd name="connsiteX679" fmla="*/ 0 w 7467600"/>
              <a:gd name="connsiteY679" fmla="*/ 4233763 h 6858000"/>
              <a:gd name="connsiteX680" fmla="*/ 36881 w 7467600"/>
              <a:gd name="connsiteY680" fmla="*/ 4200118 h 6858000"/>
              <a:gd name="connsiteX681" fmla="*/ 910534 w 7467600"/>
              <a:gd name="connsiteY681" fmla="*/ 3629753 h 6858000"/>
              <a:gd name="connsiteX682" fmla="*/ 1578717 w 7467600"/>
              <a:gd name="connsiteY682" fmla="*/ 3575982 h 6858000"/>
              <a:gd name="connsiteX683" fmla="*/ 2338780 w 7467600"/>
              <a:gd name="connsiteY683" fmla="*/ 3033725 h 6858000"/>
              <a:gd name="connsiteX684" fmla="*/ 1807991 w 7467600"/>
              <a:gd name="connsiteY684" fmla="*/ 2807184 h 6858000"/>
              <a:gd name="connsiteX685" fmla="*/ 1416358 w 7467600"/>
              <a:gd name="connsiteY685" fmla="*/ 3112571 h 6858000"/>
              <a:gd name="connsiteX686" fmla="*/ 939066 w 7467600"/>
              <a:gd name="connsiteY686" fmla="*/ 3378798 h 6858000"/>
              <a:gd name="connsiteX687" fmla="*/ 115099 w 7467600"/>
              <a:gd name="connsiteY687" fmla="*/ 3607650 h 6858000"/>
              <a:gd name="connsiteX688" fmla="*/ 97284 w 7467600"/>
              <a:gd name="connsiteY688" fmla="*/ 3520393 h 6858000"/>
              <a:gd name="connsiteX689" fmla="*/ 922050 w 7467600"/>
              <a:gd name="connsiteY689" fmla="*/ 3074867 h 6858000"/>
              <a:gd name="connsiteX690" fmla="*/ 1405265 w 7467600"/>
              <a:gd name="connsiteY690" fmla="*/ 3016319 h 6858000"/>
              <a:gd name="connsiteX691" fmla="*/ 1407512 w 7467600"/>
              <a:gd name="connsiteY691" fmla="*/ 3018001 h 6858000"/>
              <a:gd name="connsiteX692" fmla="*/ 1726266 w 7467600"/>
              <a:gd name="connsiteY692" fmla="*/ 2777274 h 6858000"/>
              <a:gd name="connsiteX693" fmla="*/ 625390 w 7467600"/>
              <a:gd name="connsiteY693" fmla="*/ 2514541 h 6858000"/>
              <a:gd name="connsiteX694" fmla="*/ 619799 w 7467600"/>
              <a:gd name="connsiteY694" fmla="*/ 2527180 h 6858000"/>
              <a:gd name="connsiteX695" fmla="*/ 310030 w 7467600"/>
              <a:gd name="connsiteY695" fmla="*/ 2771818 h 6858000"/>
              <a:gd name="connsiteX696" fmla="*/ 173877 w 7467600"/>
              <a:gd name="connsiteY696" fmla="*/ 2937056 h 6858000"/>
              <a:gd name="connsiteX697" fmla="*/ 77889 w 7467600"/>
              <a:gd name="connsiteY697" fmla="*/ 3138440 h 6858000"/>
              <a:gd name="connsiteX698" fmla="*/ 0 w 7467600"/>
              <a:gd name="connsiteY698" fmla="*/ 3271395 h 6858000"/>
              <a:gd name="connsiteX699" fmla="*/ 0 w 7467600"/>
              <a:gd name="connsiteY699" fmla="*/ 3153002 h 6858000"/>
              <a:gd name="connsiteX700" fmla="*/ 2386 w 7467600"/>
              <a:gd name="connsiteY700" fmla="*/ 3149203 h 6858000"/>
              <a:gd name="connsiteX701" fmla="*/ 89753 w 7467600"/>
              <a:gd name="connsiteY701" fmla="*/ 2987702 h 6858000"/>
              <a:gd name="connsiteX702" fmla="*/ 76869 w 7467600"/>
              <a:gd name="connsiteY702" fmla="*/ 3005404 h 6858000"/>
              <a:gd name="connsiteX703" fmla="*/ 32049 w 7467600"/>
              <a:gd name="connsiteY703" fmla="*/ 3065814 h 6858000"/>
              <a:gd name="connsiteX704" fmla="*/ 0 w 7467600"/>
              <a:gd name="connsiteY704" fmla="*/ 3108744 h 6858000"/>
              <a:gd name="connsiteX705" fmla="*/ 0 w 7467600"/>
              <a:gd name="connsiteY705" fmla="*/ 3058059 h 6858000"/>
              <a:gd name="connsiteX706" fmla="*/ 7610 w 7467600"/>
              <a:gd name="connsiteY706" fmla="*/ 3047889 h 6858000"/>
              <a:gd name="connsiteX707" fmla="*/ 52419 w 7467600"/>
              <a:gd name="connsiteY707" fmla="*/ 2987479 h 6858000"/>
              <a:gd name="connsiteX708" fmla="*/ 59142 w 7467600"/>
              <a:gd name="connsiteY708" fmla="*/ 2978488 h 6858000"/>
              <a:gd name="connsiteX709" fmla="*/ 0 w 7467600"/>
              <a:gd name="connsiteY709" fmla="*/ 3015334 h 6858000"/>
              <a:gd name="connsiteX710" fmla="*/ 0 w 7467600"/>
              <a:gd name="connsiteY710" fmla="*/ 2914286 h 6858000"/>
              <a:gd name="connsiteX711" fmla="*/ 36383 w 7467600"/>
              <a:gd name="connsiteY711" fmla="*/ 2901128 h 6858000"/>
              <a:gd name="connsiteX712" fmla="*/ 156329 w 7467600"/>
              <a:gd name="connsiteY712" fmla="*/ 2840533 h 6858000"/>
              <a:gd name="connsiteX713" fmla="*/ 358355 w 7467600"/>
              <a:gd name="connsiteY713" fmla="*/ 2620471 h 6858000"/>
              <a:gd name="connsiteX714" fmla="*/ 510577 w 7467600"/>
              <a:gd name="connsiteY714" fmla="*/ 2501244 h 6858000"/>
              <a:gd name="connsiteX715" fmla="*/ 211967 w 7467600"/>
              <a:gd name="connsiteY715" fmla="*/ 2479171 h 6858000"/>
              <a:gd name="connsiteX716" fmla="*/ 0 w 7467600"/>
              <a:gd name="connsiteY716" fmla="*/ 2476398 h 6858000"/>
              <a:gd name="connsiteX717" fmla="*/ 0 w 7467600"/>
              <a:gd name="connsiteY717" fmla="*/ 2389189 h 6858000"/>
              <a:gd name="connsiteX718" fmla="*/ 103062 w 7467600"/>
              <a:gd name="connsiteY718" fmla="*/ 2389518 h 6858000"/>
              <a:gd name="connsiteX719" fmla="*/ 510734 w 7467600"/>
              <a:gd name="connsiteY719" fmla="*/ 2416201 h 6858000"/>
              <a:gd name="connsiteX720" fmla="*/ 279257 w 7467600"/>
              <a:gd name="connsiteY720" fmla="*/ 2092102 h 6858000"/>
              <a:gd name="connsiteX721" fmla="*/ 65265 w 7467600"/>
              <a:gd name="connsiteY721" fmla="*/ 2006049 h 6858000"/>
              <a:gd name="connsiteX722" fmla="*/ 0 w 7467600"/>
              <a:gd name="connsiteY722" fmla="*/ 1982532 h 6858000"/>
              <a:gd name="connsiteX723" fmla="*/ 0 w 7467600"/>
              <a:gd name="connsiteY723" fmla="*/ 1912789 h 6858000"/>
              <a:gd name="connsiteX724" fmla="*/ 97460 w 7467600"/>
              <a:gd name="connsiteY724" fmla="*/ 1953725 h 6858000"/>
              <a:gd name="connsiteX725" fmla="*/ 221272 w 7467600"/>
              <a:gd name="connsiteY725" fmla="*/ 1980766 h 6858000"/>
              <a:gd name="connsiteX726" fmla="*/ 116765 w 7467600"/>
              <a:gd name="connsiteY726" fmla="*/ 1911033 h 6858000"/>
              <a:gd name="connsiteX727" fmla="*/ 16405 w 7467600"/>
              <a:gd name="connsiteY727" fmla="*/ 1803412 h 6858000"/>
              <a:gd name="connsiteX728" fmla="*/ 0 w 7467600"/>
              <a:gd name="connsiteY728" fmla="*/ 1784777 h 6858000"/>
              <a:gd name="connsiteX729" fmla="*/ 0 w 7467600"/>
              <a:gd name="connsiteY729" fmla="*/ 1740082 h 6858000"/>
              <a:gd name="connsiteX730" fmla="*/ 39394 w 7467600"/>
              <a:gd name="connsiteY730" fmla="*/ 1784856 h 6858000"/>
              <a:gd name="connsiteX731" fmla="*/ 135813 w 7467600"/>
              <a:gd name="connsiteY731" fmla="*/ 1888838 h 6858000"/>
              <a:gd name="connsiteX732" fmla="*/ 242575 w 7467600"/>
              <a:gd name="connsiteY732" fmla="*/ 1958841 h 6858000"/>
              <a:gd name="connsiteX733" fmla="*/ 82197 w 7467600"/>
              <a:gd name="connsiteY733" fmla="*/ 1754826 h 6858000"/>
              <a:gd name="connsiteX734" fmla="*/ 0 w 7467600"/>
              <a:gd name="connsiteY734" fmla="*/ 1679650 h 6858000"/>
              <a:gd name="connsiteX735" fmla="*/ 0 w 7467600"/>
              <a:gd name="connsiteY735" fmla="*/ 1602463 h 6858000"/>
              <a:gd name="connsiteX736" fmla="*/ 84689 w 7467600"/>
              <a:gd name="connsiteY736" fmla="*/ 1677442 h 6858000"/>
              <a:gd name="connsiteX737" fmla="*/ 298437 w 7467600"/>
              <a:gd name="connsiteY737" fmla="*/ 1968019 h 6858000"/>
              <a:gd name="connsiteX738" fmla="*/ 227269 w 7467600"/>
              <a:gd name="connsiteY738" fmla="*/ 1114064 h 6858000"/>
              <a:gd name="connsiteX739" fmla="*/ 248003 w 7467600"/>
              <a:gd name="connsiteY739" fmla="*/ 1089613 h 6858000"/>
              <a:gd name="connsiteX740" fmla="*/ 427020 w 7467600"/>
              <a:gd name="connsiteY740" fmla="*/ 1619803 h 6858000"/>
              <a:gd name="connsiteX741" fmla="*/ 340345 w 7467600"/>
              <a:gd name="connsiteY741" fmla="*/ 2027739 h 6858000"/>
              <a:gd name="connsiteX742" fmla="*/ 360865 w 7467600"/>
              <a:gd name="connsiteY742" fmla="*/ 2044827 h 6858000"/>
              <a:gd name="connsiteX743" fmla="*/ 560414 w 7467600"/>
              <a:gd name="connsiteY743" fmla="*/ 2421457 h 6858000"/>
              <a:gd name="connsiteX744" fmla="*/ 1359703 w 7467600"/>
              <a:gd name="connsiteY744" fmla="*/ 2578554 h 6858000"/>
              <a:gd name="connsiteX745" fmla="*/ 1359422 w 7467600"/>
              <a:gd name="connsiteY745" fmla="*/ 2577994 h 6858000"/>
              <a:gd name="connsiteX746" fmla="*/ 828701 w 7467600"/>
              <a:gd name="connsiteY746" fmla="*/ 1839520 h 6858000"/>
              <a:gd name="connsiteX747" fmla="*/ 494427 w 7467600"/>
              <a:gd name="connsiteY747" fmla="*/ 1092333 h 6858000"/>
              <a:gd name="connsiteX748" fmla="*/ 506322 w 7467600"/>
              <a:gd name="connsiteY748" fmla="*/ 1020997 h 6858000"/>
              <a:gd name="connsiteX749" fmla="*/ 4570198 w 7467600"/>
              <a:gd name="connsiteY749" fmla="*/ 978081 h 6858000"/>
              <a:gd name="connsiteX750" fmla="*/ 4523691 w 7467600"/>
              <a:gd name="connsiteY750" fmla="*/ 1127776 h 6858000"/>
              <a:gd name="connsiteX751" fmla="*/ 4509875 w 7467600"/>
              <a:gd name="connsiteY751" fmla="*/ 1167552 h 6858000"/>
              <a:gd name="connsiteX752" fmla="*/ 4478168 w 7467600"/>
              <a:gd name="connsiteY752" fmla="*/ 1260735 h 6858000"/>
              <a:gd name="connsiteX753" fmla="*/ 4409309 w 7467600"/>
              <a:gd name="connsiteY753" fmla="*/ 1666996 h 6858000"/>
              <a:gd name="connsiteX754" fmla="*/ 4370031 w 7467600"/>
              <a:gd name="connsiteY754" fmla="*/ 1955666 h 6858000"/>
              <a:gd name="connsiteX755" fmla="*/ 4570198 w 7467600"/>
              <a:gd name="connsiteY755" fmla="*/ 978081 h 6858000"/>
              <a:gd name="connsiteX756" fmla="*/ 4557898 w 7467600"/>
              <a:gd name="connsiteY756" fmla="*/ 900011 h 6858000"/>
              <a:gd name="connsiteX757" fmla="*/ 4344840 w 7467600"/>
              <a:gd name="connsiteY757" fmla="*/ 1922038 h 6858000"/>
              <a:gd name="connsiteX758" fmla="*/ 4378710 w 7467600"/>
              <a:gd name="connsiteY758" fmla="*/ 1665516 h 6858000"/>
              <a:gd name="connsiteX759" fmla="*/ 4448798 w 7467600"/>
              <a:gd name="connsiteY759" fmla="*/ 1253024 h 6858000"/>
              <a:gd name="connsiteX760" fmla="*/ 4480315 w 7467600"/>
              <a:gd name="connsiteY760" fmla="*/ 1158454 h 6858000"/>
              <a:gd name="connsiteX761" fmla="*/ 4494133 w 7467600"/>
              <a:gd name="connsiteY761" fmla="*/ 1118676 h 6858000"/>
              <a:gd name="connsiteX762" fmla="*/ 4557898 w 7467600"/>
              <a:gd name="connsiteY762" fmla="*/ 900011 h 6858000"/>
              <a:gd name="connsiteX763" fmla="*/ 5870151 w 7467600"/>
              <a:gd name="connsiteY763" fmla="*/ 898890 h 6858000"/>
              <a:gd name="connsiteX764" fmla="*/ 5861335 w 7467600"/>
              <a:gd name="connsiteY764" fmla="*/ 899177 h 6858000"/>
              <a:gd name="connsiteX765" fmla="*/ 5843702 w 7467600"/>
              <a:gd name="connsiteY765" fmla="*/ 899748 h 6858000"/>
              <a:gd name="connsiteX766" fmla="*/ 5651107 w 7467600"/>
              <a:gd name="connsiteY766" fmla="*/ 920306 h 6858000"/>
              <a:gd name="connsiteX767" fmla="*/ 5459407 w 7467600"/>
              <a:gd name="connsiteY767" fmla="*/ 940975 h 6858000"/>
              <a:gd name="connsiteX768" fmla="*/ 5374846 w 7467600"/>
              <a:gd name="connsiteY768" fmla="*/ 941988 h 6858000"/>
              <a:gd name="connsiteX769" fmla="*/ 5256105 w 7467600"/>
              <a:gd name="connsiteY769" fmla="*/ 945632 h 6858000"/>
              <a:gd name="connsiteX770" fmla="*/ 5107071 w 7467600"/>
              <a:gd name="connsiteY770" fmla="*/ 969720 h 6858000"/>
              <a:gd name="connsiteX771" fmla="*/ 4998681 w 7467600"/>
              <a:gd name="connsiteY771" fmla="*/ 988771 h 6858000"/>
              <a:gd name="connsiteX772" fmla="*/ 5870151 w 7467600"/>
              <a:gd name="connsiteY772" fmla="*/ 898890 h 6858000"/>
              <a:gd name="connsiteX773" fmla="*/ 5504425 w 7467600"/>
              <a:gd name="connsiteY773" fmla="*/ 848067 h 6858000"/>
              <a:gd name="connsiteX774" fmla="*/ 4968849 w 7467600"/>
              <a:gd name="connsiteY774" fmla="*/ 962318 h 6858000"/>
              <a:gd name="connsiteX775" fmla="*/ 5104039 w 7467600"/>
              <a:gd name="connsiteY775" fmla="*/ 940634 h 6858000"/>
              <a:gd name="connsiteX776" fmla="*/ 5256311 w 7467600"/>
              <a:gd name="connsiteY776" fmla="*/ 916490 h 6858000"/>
              <a:gd name="connsiteX777" fmla="*/ 5377381 w 7467600"/>
              <a:gd name="connsiteY777" fmla="*/ 912671 h 6858000"/>
              <a:gd name="connsiteX778" fmla="*/ 5460148 w 7467600"/>
              <a:gd name="connsiteY778" fmla="*/ 911442 h 6858000"/>
              <a:gd name="connsiteX779" fmla="*/ 5648971 w 7467600"/>
              <a:gd name="connsiteY779" fmla="*/ 891331 h 6858000"/>
              <a:gd name="connsiteX780" fmla="*/ 5844807 w 7467600"/>
              <a:gd name="connsiteY780" fmla="*/ 870718 h 6858000"/>
              <a:gd name="connsiteX781" fmla="*/ 5862975 w 7467600"/>
              <a:gd name="connsiteY781" fmla="*/ 869756 h 6858000"/>
              <a:gd name="connsiteX782" fmla="*/ 5920887 w 7467600"/>
              <a:gd name="connsiteY782" fmla="*/ 865929 h 6858000"/>
              <a:gd name="connsiteX783" fmla="*/ 5504425 w 7467600"/>
              <a:gd name="connsiteY783" fmla="*/ 848067 h 6858000"/>
              <a:gd name="connsiteX784" fmla="*/ 3607114 w 7467600"/>
              <a:gd name="connsiteY784" fmla="*/ 467441 h 6858000"/>
              <a:gd name="connsiteX785" fmla="*/ 3296242 w 7467600"/>
              <a:gd name="connsiteY785" fmla="*/ 807991 h 6858000"/>
              <a:gd name="connsiteX786" fmla="*/ 3174674 w 7467600"/>
              <a:gd name="connsiteY786" fmla="*/ 919759 h 6858000"/>
              <a:gd name="connsiteX787" fmla="*/ 3042978 w 7467600"/>
              <a:gd name="connsiteY787" fmla="*/ 1054894 h 6858000"/>
              <a:gd name="connsiteX788" fmla="*/ 2968914 w 7467600"/>
              <a:gd name="connsiteY788" fmla="*/ 1133756 h 6858000"/>
              <a:gd name="connsiteX789" fmla="*/ 3103823 w 7467600"/>
              <a:gd name="connsiteY789" fmla="*/ 1026814 h 6858000"/>
              <a:gd name="connsiteX790" fmla="*/ 3607114 w 7467600"/>
              <a:gd name="connsiteY790" fmla="*/ 467441 h 6858000"/>
              <a:gd name="connsiteX791" fmla="*/ 3744487 w 7467600"/>
              <a:gd name="connsiteY791" fmla="*/ 383136 h 6858000"/>
              <a:gd name="connsiteX792" fmla="*/ 3970213 w 7467600"/>
              <a:gd name="connsiteY792" fmla="*/ 995559 h 6858000"/>
              <a:gd name="connsiteX793" fmla="*/ 3744487 w 7467600"/>
              <a:gd name="connsiteY793" fmla="*/ 383136 h 6858000"/>
              <a:gd name="connsiteX794" fmla="*/ 3624562 w 7467600"/>
              <a:gd name="connsiteY794" fmla="*/ 367041 h 6858000"/>
              <a:gd name="connsiteX795" fmla="*/ 3489712 w 7467600"/>
              <a:gd name="connsiteY795" fmla="*/ 485386 h 6858000"/>
              <a:gd name="connsiteX796" fmla="*/ 3182994 w 7467600"/>
              <a:gd name="connsiteY796" fmla="*/ 828265 h 6858000"/>
              <a:gd name="connsiteX797" fmla="*/ 2892114 w 7467600"/>
              <a:gd name="connsiteY797" fmla="*/ 1172635 h 6858000"/>
              <a:gd name="connsiteX798" fmla="*/ 3021459 w 7467600"/>
              <a:gd name="connsiteY798" fmla="*/ 1035385 h 6858000"/>
              <a:gd name="connsiteX799" fmla="*/ 3153873 w 7467600"/>
              <a:gd name="connsiteY799" fmla="*/ 898971 h 6858000"/>
              <a:gd name="connsiteX800" fmla="*/ 3276511 w 7467600"/>
              <a:gd name="connsiteY800" fmla="*/ 786423 h 6858000"/>
              <a:gd name="connsiteX801" fmla="*/ 3584154 w 7467600"/>
              <a:gd name="connsiteY801" fmla="*/ 448218 h 6858000"/>
              <a:gd name="connsiteX802" fmla="*/ 3624562 w 7467600"/>
              <a:gd name="connsiteY802" fmla="*/ 367041 h 6858000"/>
              <a:gd name="connsiteX803" fmla="*/ 3766672 w 7467600"/>
              <a:gd name="connsiteY803" fmla="*/ 359429 h 6858000"/>
              <a:gd name="connsiteX804" fmla="*/ 3996338 w 7467600"/>
              <a:gd name="connsiteY804" fmla="*/ 968237 h 6858000"/>
              <a:gd name="connsiteX805" fmla="*/ 3766672 w 7467600"/>
              <a:gd name="connsiteY805" fmla="*/ 359429 h 6858000"/>
              <a:gd name="connsiteX806" fmla="*/ 5805386 w 7467600"/>
              <a:gd name="connsiteY806" fmla="*/ 239240 h 6858000"/>
              <a:gd name="connsiteX807" fmla="*/ 5736947 w 7467600"/>
              <a:gd name="connsiteY807" fmla="*/ 261367 h 6858000"/>
              <a:gd name="connsiteX808" fmla="*/ 5427012 w 7467600"/>
              <a:gd name="connsiteY808" fmla="*/ 311272 h 6858000"/>
              <a:gd name="connsiteX809" fmla="*/ 5147818 w 7467600"/>
              <a:gd name="connsiteY809" fmla="*/ 322112 h 6858000"/>
              <a:gd name="connsiteX810" fmla="*/ 5060854 w 7467600"/>
              <a:gd name="connsiteY810" fmla="*/ 311882 h 6858000"/>
              <a:gd name="connsiteX811" fmla="*/ 4945989 w 7467600"/>
              <a:gd name="connsiteY811" fmla="*/ 300516 h 6858000"/>
              <a:gd name="connsiteX812" fmla="*/ 5410479 w 7467600"/>
              <a:gd name="connsiteY812" fmla="*/ 348434 h 6858000"/>
              <a:gd name="connsiteX813" fmla="*/ 5805386 w 7467600"/>
              <a:gd name="connsiteY813" fmla="*/ 239240 h 6858000"/>
              <a:gd name="connsiteX814" fmla="*/ 5905192 w 7467600"/>
              <a:gd name="connsiteY814" fmla="*/ 163079 h 6858000"/>
              <a:gd name="connsiteX815" fmla="*/ 5865655 w 7467600"/>
              <a:gd name="connsiteY815" fmla="*/ 171901 h 6858000"/>
              <a:gd name="connsiteX816" fmla="*/ 5259740 w 7467600"/>
              <a:gd name="connsiteY816" fmla="*/ 257013 h 6858000"/>
              <a:gd name="connsiteX817" fmla="*/ 5208466 w 7467600"/>
              <a:gd name="connsiteY817" fmla="*/ 257550 h 6858000"/>
              <a:gd name="connsiteX818" fmla="*/ 4980204 w 7467600"/>
              <a:gd name="connsiteY818" fmla="*/ 271903 h 6858000"/>
              <a:gd name="connsiteX819" fmla="*/ 5068068 w 7467600"/>
              <a:gd name="connsiteY819" fmla="*/ 282244 h 6858000"/>
              <a:gd name="connsiteX820" fmla="*/ 5153231 w 7467600"/>
              <a:gd name="connsiteY820" fmla="*/ 292240 h 6858000"/>
              <a:gd name="connsiteX821" fmla="*/ 5426491 w 7467600"/>
              <a:gd name="connsiteY821" fmla="*/ 281128 h 6858000"/>
              <a:gd name="connsiteX822" fmla="*/ 5731212 w 7467600"/>
              <a:gd name="connsiteY822" fmla="*/ 231951 h 6858000"/>
              <a:gd name="connsiteX823" fmla="*/ 5905192 w 7467600"/>
              <a:gd name="connsiteY823" fmla="*/ 163079 h 6858000"/>
              <a:gd name="connsiteX824" fmla="*/ 5944437 w 7467600"/>
              <a:gd name="connsiteY824" fmla="*/ 113829 h 6858000"/>
              <a:gd name="connsiteX825" fmla="*/ 5825032 w 7467600"/>
              <a:gd name="connsiteY825" fmla="*/ 146405 h 6858000"/>
              <a:gd name="connsiteX826" fmla="*/ 4955599 w 7467600"/>
              <a:gd name="connsiteY826" fmla="*/ 247008 h 6858000"/>
              <a:gd name="connsiteX827" fmla="*/ 5210104 w 7467600"/>
              <a:gd name="connsiteY827" fmla="*/ 228123 h 6858000"/>
              <a:gd name="connsiteX828" fmla="*/ 5261015 w 7467600"/>
              <a:gd name="connsiteY828" fmla="*/ 227087 h 6858000"/>
              <a:gd name="connsiteX829" fmla="*/ 5861181 w 7467600"/>
              <a:gd name="connsiteY829" fmla="*/ 143093 h 6858000"/>
              <a:gd name="connsiteX830" fmla="*/ 5961252 w 7467600"/>
              <a:gd name="connsiteY830" fmla="*/ 114820 h 6858000"/>
              <a:gd name="connsiteX831" fmla="*/ 5944437 w 7467600"/>
              <a:gd name="connsiteY831" fmla="*/ 113829 h 6858000"/>
              <a:gd name="connsiteX832" fmla="*/ 3882765 w 7467600"/>
              <a:gd name="connsiteY832" fmla="*/ 0 h 6858000"/>
              <a:gd name="connsiteX833" fmla="*/ 3995099 w 7467600"/>
              <a:gd name="connsiteY833" fmla="*/ 0 h 6858000"/>
              <a:gd name="connsiteX834" fmla="*/ 4163818 w 7467600"/>
              <a:gd name="connsiteY834" fmla="*/ 234104 h 6858000"/>
              <a:gd name="connsiteX835" fmla="*/ 4172099 w 7467600"/>
              <a:gd name="connsiteY835" fmla="*/ 234207 h 6858000"/>
              <a:gd name="connsiteX836" fmla="*/ 4784282 w 7467600"/>
              <a:gd name="connsiteY836" fmla="*/ 276561 h 6858000"/>
              <a:gd name="connsiteX837" fmla="*/ 4801687 w 7467600"/>
              <a:gd name="connsiteY837" fmla="*/ 267764 h 6858000"/>
              <a:gd name="connsiteX838" fmla="*/ 6082788 w 7467600"/>
              <a:gd name="connsiteY838" fmla="*/ 64119 h 6858000"/>
              <a:gd name="connsiteX839" fmla="*/ 6099442 w 7467600"/>
              <a:gd name="connsiteY839" fmla="*/ 82568 h 6858000"/>
              <a:gd name="connsiteX840" fmla="*/ 4804137 w 7467600"/>
              <a:gd name="connsiteY840" fmla="*/ 320931 h 6858000"/>
              <a:gd name="connsiteX841" fmla="*/ 4227047 w 7467600"/>
              <a:gd name="connsiteY841" fmla="*/ 313415 h 6858000"/>
              <a:gd name="connsiteX842" fmla="*/ 4346041 w 7467600"/>
              <a:gd name="connsiteY842" fmla="*/ 456086 h 6858000"/>
              <a:gd name="connsiteX843" fmla="*/ 4870967 w 7467600"/>
              <a:gd name="connsiteY843" fmla="*/ 963061 h 6858000"/>
              <a:gd name="connsiteX844" fmla="*/ 4889647 w 7467600"/>
              <a:gd name="connsiteY844" fmla="*/ 957147 h 6858000"/>
              <a:gd name="connsiteX845" fmla="*/ 5422504 w 7467600"/>
              <a:gd name="connsiteY845" fmla="*/ 805191 h 6858000"/>
              <a:gd name="connsiteX846" fmla="*/ 6087656 w 7467600"/>
              <a:gd name="connsiteY846" fmla="*/ 826703 h 6858000"/>
              <a:gd name="connsiteX847" fmla="*/ 6058717 w 7467600"/>
              <a:gd name="connsiteY847" fmla="*/ 865992 h 6858000"/>
              <a:gd name="connsiteX848" fmla="*/ 4974153 w 7467600"/>
              <a:gd name="connsiteY848" fmla="*/ 1045456 h 6858000"/>
              <a:gd name="connsiteX849" fmla="*/ 5627835 w 7467600"/>
              <a:gd name="connsiteY849" fmla="*/ 1472077 h 6858000"/>
              <a:gd name="connsiteX850" fmla="*/ 5629817 w 7467600"/>
              <a:gd name="connsiteY850" fmla="*/ 1471412 h 6858000"/>
              <a:gd name="connsiteX851" fmla="*/ 5634124 w 7467600"/>
              <a:gd name="connsiteY851" fmla="*/ 1470572 h 6858000"/>
              <a:gd name="connsiteX852" fmla="*/ 5755832 w 7467600"/>
              <a:gd name="connsiteY852" fmla="*/ 1383886 h 6858000"/>
              <a:gd name="connsiteX853" fmla="*/ 6014186 w 7467600"/>
              <a:gd name="connsiteY853" fmla="*/ 1279799 h 6858000"/>
              <a:gd name="connsiteX854" fmla="*/ 6901619 w 7467600"/>
              <a:gd name="connsiteY854" fmla="*/ 1047874 h 6858000"/>
              <a:gd name="connsiteX855" fmla="*/ 6931566 w 7467600"/>
              <a:gd name="connsiteY855" fmla="*/ 1062034 h 6858000"/>
              <a:gd name="connsiteX856" fmla="*/ 5790982 w 7467600"/>
              <a:gd name="connsiteY856" fmla="*/ 1561380 h 6858000"/>
              <a:gd name="connsiteX857" fmla="*/ 6188971 w 7467600"/>
              <a:gd name="connsiteY857" fmla="*/ 1755168 h 6858000"/>
              <a:gd name="connsiteX858" fmla="*/ 6202446 w 7467600"/>
              <a:gd name="connsiteY858" fmla="*/ 1752268 h 6858000"/>
              <a:gd name="connsiteX859" fmla="*/ 7179560 w 7467600"/>
              <a:gd name="connsiteY859" fmla="*/ 1467551 h 6858000"/>
              <a:gd name="connsiteX860" fmla="*/ 7158730 w 7467600"/>
              <a:gd name="connsiteY860" fmla="*/ 1507835 h 6858000"/>
              <a:gd name="connsiteX861" fmla="*/ 6326959 w 7467600"/>
              <a:gd name="connsiteY861" fmla="*/ 1817686 h 6858000"/>
              <a:gd name="connsiteX862" fmla="*/ 6537433 w 7467600"/>
              <a:gd name="connsiteY862" fmla="*/ 1907790 h 6858000"/>
              <a:gd name="connsiteX863" fmla="*/ 6550221 w 7467600"/>
              <a:gd name="connsiteY863" fmla="*/ 1910729 h 6858000"/>
              <a:gd name="connsiteX864" fmla="*/ 6964438 w 7467600"/>
              <a:gd name="connsiteY864" fmla="*/ 2209505 h 6858000"/>
              <a:gd name="connsiteX865" fmla="*/ 7367862 w 7467600"/>
              <a:gd name="connsiteY865" fmla="*/ 2806833 h 6858000"/>
              <a:gd name="connsiteX866" fmla="*/ 7364329 w 7467600"/>
              <a:gd name="connsiteY866" fmla="*/ 2826907 h 6858000"/>
              <a:gd name="connsiteX867" fmla="*/ 7290545 w 7467600"/>
              <a:gd name="connsiteY867" fmla="*/ 2850663 h 6858000"/>
              <a:gd name="connsiteX868" fmla="*/ 6472036 w 7467600"/>
              <a:gd name="connsiteY868" fmla="*/ 1959003 h 6858000"/>
              <a:gd name="connsiteX869" fmla="*/ 5792897 w 7467600"/>
              <a:gd name="connsiteY869" fmla="*/ 1647747 h 6858000"/>
              <a:gd name="connsiteX870" fmla="*/ 5842751 w 7467600"/>
              <a:gd name="connsiteY870" fmla="*/ 1816112 h 6858000"/>
              <a:gd name="connsiteX871" fmla="*/ 5847424 w 7467600"/>
              <a:gd name="connsiteY871" fmla="*/ 1815776 h 6858000"/>
              <a:gd name="connsiteX872" fmla="*/ 6399821 w 7467600"/>
              <a:gd name="connsiteY872" fmla="*/ 2344799 h 6858000"/>
              <a:gd name="connsiteX873" fmla="*/ 6323232 w 7467600"/>
              <a:gd name="connsiteY873" fmla="*/ 2389634 h 6858000"/>
              <a:gd name="connsiteX874" fmla="*/ 5942958 w 7467600"/>
              <a:gd name="connsiteY874" fmla="*/ 2077708 h 6858000"/>
              <a:gd name="connsiteX875" fmla="*/ 5921559 w 7467600"/>
              <a:gd name="connsiteY875" fmla="*/ 2378596 h 6858000"/>
              <a:gd name="connsiteX876" fmla="*/ 5817651 w 7467600"/>
              <a:gd name="connsiteY876" fmla="*/ 3023919 h 6858000"/>
              <a:gd name="connsiteX877" fmla="*/ 5729634 w 7467600"/>
              <a:gd name="connsiteY877" fmla="*/ 3051849 h 6858000"/>
              <a:gd name="connsiteX878" fmla="*/ 5611018 w 7467600"/>
              <a:gd name="connsiteY878" fmla="*/ 2316769 h 6858000"/>
              <a:gd name="connsiteX879" fmla="*/ 5687608 w 7467600"/>
              <a:gd name="connsiteY879" fmla="*/ 2039972 h 6858000"/>
              <a:gd name="connsiteX880" fmla="*/ 5657554 w 7467600"/>
              <a:gd name="connsiteY880" fmla="*/ 1576445 h 6858000"/>
              <a:gd name="connsiteX881" fmla="*/ 5150475 w 7467600"/>
              <a:gd name="connsiteY881" fmla="*/ 1274012 h 6858000"/>
              <a:gd name="connsiteX882" fmla="*/ 5349142 w 7467600"/>
              <a:gd name="connsiteY882" fmla="*/ 2204405 h 6858000"/>
              <a:gd name="connsiteX883" fmla="*/ 5262214 w 7467600"/>
              <a:gd name="connsiteY883" fmla="*/ 2233836 h 6858000"/>
              <a:gd name="connsiteX884" fmla="*/ 4981539 w 7467600"/>
              <a:gd name="connsiteY884" fmla="*/ 1542201 h 6858000"/>
              <a:gd name="connsiteX885" fmla="*/ 4958461 w 7467600"/>
              <a:gd name="connsiteY885" fmla="*/ 1136957 h 6858000"/>
              <a:gd name="connsiteX886" fmla="*/ 4655015 w 7467600"/>
              <a:gd name="connsiteY886" fmla="*/ 891426 h 6858000"/>
              <a:gd name="connsiteX887" fmla="*/ 4348002 w 7467600"/>
              <a:gd name="connsiteY887" fmla="*/ 2205895 h 6858000"/>
              <a:gd name="connsiteX888" fmla="*/ 4262250 w 7467600"/>
              <a:gd name="connsiteY888" fmla="*/ 2219972 h 6858000"/>
              <a:gd name="connsiteX889" fmla="*/ 4550611 w 7467600"/>
              <a:gd name="connsiteY889" fmla="*/ 817540 h 6858000"/>
              <a:gd name="connsiteX890" fmla="*/ 4564418 w 7467600"/>
              <a:gd name="connsiteY890" fmla="*/ 808293 h 6858000"/>
              <a:gd name="connsiteX891" fmla="*/ 4266388 w 7467600"/>
              <a:gd name="connsiteY891" fmla="*/ 500083 h 6858000"/>
              <a:gd name="connsiteX892" fmla="*/ 4032842 w 7467600"/>
              <a:gd name="connsiteY892" fmla="*/ 211809 h 6858000"/>
              <a:gd name="connsiteX893" fmla="*/ 3882765 w 7467600"/>
              <a:gd name="connsiteY893" fmla="*/ 0 h 6858000"/>
              <a:gd name="connsiteX894" fmla="*/ 3721337 w 7467600"/>
              <a:gd name="connsiteY894" fmla="*/ 0 h 6858000"/>
              <a:gd name="connsiteX895" fmla="*/ 3797544 w 7467600"/>
              <a:gd name="connsiteY895" fmla="*/ 0 h 6858000"/>
              <a:gd name="connsiteX896" fmla="*/ 3775734 w 7467600"/>
              <a:gd name="connsiteY896" fmla="*/ 95131 h 6858000"/>
              <a:gd name="connsiteX897" fmla="*/ 3724807 w 7467600"/>
              <a:gd name="connsiteY897" fmla="*/ 272257 h 6858000"/>
              <a:gd name="connsiteX898" fmla="*/ 3726844 w 7467600"/>
              <a:gd name="connsiteY898" fmla="*/ 282988 h 6858000"/>
              <a:gd name="connsiteX899" fmla="*/ 3742664 w 7467600"/>
              <a:gd name="connsiteY899" fmla="*/ 279918 h 6858000"/>
              <a:gd name="connsiteX900" fmla="*/ 4103910 w 7467600"/>
              <a:gd name="connsiteY900" fmla="*/ 1161917 h 6858000"/>
              <a:gd name="connsiteX901" fmla="*/ 4020269 w 7467600"/>
              <a:gd name="connsiteY901" fmla="*/ 1200406 h 6858000"/>
              <a:gd name="connsiteX902" fmla="*/ 3674882 w 7467600"/>
              <a:gd name="connsiteY902" fmla="*/ 488524 h 6858000"/>
              <a:gd name="connsiteX903" fmla="*/ 3132682 w 7467600"/>
              <a:gd name="connsiteY903" fmla="*/ 1072284 h 6858000"/>
              <a:gd name="connsiteX904" fmla="*/ 2716346 w 7467600"/>
              <a:gd name="connsiteY904" fmla="*/ 1276376 h 6858000"/>
              <a:gd name="connsiteX905" fmla="*/ 2716772 w 7467600"/>
              <a:gd name="connsiteY905" fmla="*/ 1255462 h 6858000"/>
              <a:gd name="connsiteX906" fmla="*/ 3471096 w 7467600"/>
              <a:gd name="connsiteY906" fmla="*/ 437072 h 6858000"/>
              <a:gd name="connsiteX907" fmla="*/ 3639057 w 7467600"/>
              <a:gd name="connsiteY907" fmla="*/ 286334 h 6858000"/>
              <a:gd name="connsiteX908" fmla="*/ 3640309 w 7467600"/>
              <a:gd name="connsiteY908" fmla="*/ 284664 h 6858000"/>
              <a:gd name="connsiteX909" fmla="*/ 3646022 w 7467600"/>
              <a:gd name="connsiteY909" fmla="*/ 276711 h 6858000"/>
              <a:gd name="connsiteX910" fmla="*/ 3707943 w 7467600"/>
              <a:gd name="connsiteY910" fmla="*/ 65958 h 6858000"/>
              <a:gd name="connsiteX911" fmla="*/ 3721337 w 7467600"/>
              <a:gd name="connsiteY911" fmla="*/ 0 h 6858000"/>
              <a:gd name="connsiteX912" fmla="*/ 2867960 w 7467600"/>
              <a:gd name="connsiteY912" fmla="*/ 0 h 6858000"/>
              <a:gd name="connsiteX913" fmla="*/ 2926351 w 7467600"/>
              <a:gd name="connsiteY913" fmla="*/ 0 h 6858000"/>
              <a:gd name="connsiteX914" fmla="*/ 2902823 w 7467600"/>
              <a:gd name="connsiteY914" fmla="*/ 262929 h 6858000"/>
              <a:gd name="connsiteX915" fmla="*/ 2940663 w 7467600"/>
              <a:gd name="connsiteY915" fmla="*/ 140884 h 6858000"/>
              <a:gd name="connsiteX916" fmla="*/ 2947039 w 7467600"/>
              <a:gd name="connsiteY916" fmla="*/ 122524 h 6858000"/>
              <a:gd name="connsiteX917" fmla="*/ 2984316 w 7467600"/>
              <a:gd name="connsiteY917" fmla="*/ 0 h 6858000"/>
              <a:gd name="connsiteX918" fmla="*/ 3016114 w 7467600"/>
              <a:gd name="connsiteY918" fmla="*/ 0 h 6858000"/>
              <a:gd name="connsiteX919" fmla="*/ 2979949 w 7467600"/>
              <a:gd name="connsiteY919" fmla="*/ 119274 h 6858000"/>
              <a:gd name="connsiteX920" fmla="*/ 3023879 w 7467600"/>
              <a:gd name="connsiteY920" fmla="*/ 0 h 6858000"/>
              <a:gd name="connsiteX921" fmla="*/ 3105400 w 7467600"/>
              <a:gd name="connsiteY921" fmla="*/ 0 h 6858000"/>
              <a:gd name="connsiteX922" fmla="*/ 3094669 w 7467600"/>
              <a:gd name="connsiteY922" fmla="*/ 30308 h 6858000"/>
              <a:gd name="connsiteX923" fmla="*/ 2901945 w 7467600"/>
              <a:gd name="connsiteY923" fmla="*/ 466538 h 6858000"/>
              <a:gd name="connsiteX924" fmla="*/ 2815209 w 7467600"/>
              <a:gd name="connsiteY924" fmla="*/ 497361 h 6858000"/>
              <a:gd name="connsiteX925" fmla="*/ 2844845 w 7467600"/>
              <a:gd name="connsiteY925" fmla="*/ 127638 h 6858000"/>
              <a:gd name="connsiteX926" fmla="*/ 2867960 w 7467600"/>
              <a:gd name="connsiteY926" fmla="*/ 0 h 6858000"/>
              <a:gd name="connsiteX927" fmla="*/ 1057230 w 7467600"/>
              <a:gd name="connsiteY927" fmla="*/ 0 h 6858000"/>
              <a:gd name="connsiteX928" fmla="*/ 1111003 w 7467600"/>
              <a:gd name="connsiteY928" fmla="*/ 0 h 6858000"/>
              <a:gd name="connsiteX929" fmla="*/ 1125553 w 7467600"/>
              <a:gd name="connsiteY929" fmla="*/ 52588 h 6858000"/>
              <a:gd name="connsiteX930" fmla="*/ 1304276 w 7467600"/>
              <a:gd name="connsiteY930" fmla="*/ 476275 h 6858000"/>
              <a:gd name="connsiteX931" fmla="*/ 1492066 w 7467600"/>
              <a:gd name="connsiteY931" fmla="*/ 886333 h 6858000"/>
              <a:gd name="connsiteX932" fmla="*/ 1423698 w 7467600"/>
              <a:gd name="connsiteY932" fmla="*/ 710817 h 6858000"/>
              <a:gd name="connsiteX933" fmla="*/ 1357609 w 7467600"/>
              <a:gd name="connsiteY933" fmla="*/ 532892 h 6858000"/>
              <a:gd name="connsiteX934" fmla="*/ 1309550 w 7467600"/>
              <a:gd name="connsiteY934" fmla="*/ 374031 h 6858000"/>
              <a:gd name="connsiteX935" fmla="*/ 1193673 w 7467600"/>
              <a:gd name="connsiteY935" fmla="*/ 49533 h 6858000"/>
              <a:gd name="connsiteX936" fmla="*/ 1164391 w 7467600"/>
              <a:gd name="connsiteY936" fmla="*/ 0 h 6858000"/>
              <a:gd name="connsiteX937" fmla="*/ 1200666 w 7467600"/>
              <a:gd name="connsiteY937" fmla="*/ 0 h 6858000"/>
              <a:gd name="connsiteX938" fmla="*/ 1223408 w 7467600"/>
              <a:gd name="connsiteY938" fmla="*/ 38996 h 6858000"/>
              <a:gd name="connsiteX939" fmla="*/ 1339635 w 7467600"/>
              <a:gd name="connsiteY939" fmla="*/ 365517 h 6858000"/>
              <a:gd name="connsiteX940" fmla="*/ 1387469 w 7467600"/>
              <a:gd name="connsiteY940" fmla="*/ 523079 h 6858000"/>
              <a:gd name="connsiteX941" fmla="*/ 1452685 w 7467600"/>
              <a:gd name="connsiteY941" fmla="*/ 699806 h 6858000"/>
              <a:gd name="connsiteX942" fmla="*/ 1492092 w 7467600"/>
              <a:gd name="connsiteY942" fmla="*/ 800424 h 6858000"/>
              <a:gd name="connsiteX943" fmla="*/ 1455302 w 7467600"/>
              <a:gd name="connsiteY943" fmla="*/ 632913 h 6858000"/>
              <a:gd name="connsiteX944" fmla="*/ 1222336 w 7467600"/>
              <a:gd name="connsiteY944" fmla="*/ 9480 h 6858000"/>
              <a:gd name="connsiteX945" fmla="*/ 1214634 w 7467600"/>
              <a:gd name="connsiteY945" fmla="*/ 0 h 6858000"/>
              <a:gd name="connsiteX946" fmla="*/ 1289827 w 7467600"/>
              <a:gd name="connsiteY946" fmla="*/ 0 h 6858000"/>
              <a:gd name="connsiteX947" fmla="*/ 1321076 w 7467600"/>
              <a:gd name="connsiteY947" fmla="*/ 59722 h 6858000"/>
              <a:gd name="connsiteX948" fmla="*/ 1512579 w 7467600"/>
              <a:gd name="connsiteY948" fmla="*/ 626441 h 6858000"/>
              <a:gd name="connsiteX949" fmla="*/ 1506076 w 7467600"/>
              <a:gd name="connsiteY949" fmla="*/ 1089289 h 6858000"/>
              <a:gd name="connsiteX950" fmla="*/ 1486346 w 7467600"/>
              <a:gd name="connsiteY950" fmla="*/ 1079919 h 6858000"/>
              <a:gd name="connsiteX951" fmla="*/ 1070511 w 7467600"/>
              <a:gd name="connsiteY951" fmla="*/ 48609 h 6858000"/>
              <a:gd name="connsiteX952" fmla="*/ 1057230 w 7467600"/>
              <a:gd name="connsiteY952" fmla="*/ 0 h 6858000"/>
              <a:gd name="connsiteX953" fmla="*/ 43151 w 7467600"/>
              <a:gd name="connsiteY953" fmla="*/ 0 h 6858000"/>
              <a:gd name="connsiteX954" fmla="*/ 95283 w 7467600"/>
              <a:gd name="connsiteY954" fmla="*/ 0 h 6858000"/>
              <a:gd name="connsiteX955" fmla="*/ 300708 w 7467600"/>
              <a:gd name="connsiteY955" fmla="*/ 154571 h 6858000"/>
              <a:gd name="connsiteX956" fmla="*/ 530414 w 7467600"/>
              <a:gd name="connsiteY956" fmla="*/ 354673 h 6858000"/>
              <a:gd name="connsiteX957" fmla="*/ 333785 w 7467600"/>
              <a:gd name="connsiteY957" fmla="*/ 161564 h 6858000"/>
              <a:gd name="connsiteX958" fmla="*/ 147005 w 7467600"/>
              <a:gd name="connsiteY958" fmla="*/ 0 h 6858000"/>
              <a:gd name="connsiteX959" fmla="*/ 272509 w 7467600"/>
              <a:gd name="connsiteY959" fmla="*/ 0 h 6858000"/>
              <a:gd name="connsiteX960" fmla="*/ 326276 w 7467600"/>
              <a:gd name="connsiteY960" fmla="*/ 45847 h 6858000"/>
              <a:gd name="connsiteX961" fmla="*/ 823759 w 7467600"/>
              <a:gd name="connsiteY961" fmla="*/ 574145 h 6858000"/>
              <a:gd name="connsiteX962" fmla="*/ 811254 w 7467600"/>
              <a:gd name="connsiteY962" fmla="*/ 665546 h 6858000"/>
              <a:gd name="connsiteX963" fmla="*/ 154042 w 7467600"/>
              <a:gd name="connsiteY963" fmla="*/ 261522 h 6858000"/>
              <a:gd name="connsiteX964" fmla="*/ 13550 w 7467600"/>
              <a:gd name="connsiteY964" fmla="*/ 158423 h 6858000"/>
              <a:gd name="connsiteX965" fmla="*/ 0 w 7467600"/>
              <a:gd name="connsiteY965" fmla="*/ 146618 h 6858000"/>
              <a:gd name="connsiteX966" fmla="*/ 0 w 7467600"/>
              <a:gd name="connsiteY966" fmla="*/ 59161 h 6858000"/>
              <a:gd name="connsiteX967" fmla="*/ 45427 w 7467600"/>
              <a:gd name="connsiteY967" fmla="*/ 101078 h 6858000"/>
              <a:gd name="connsiteX968" fmla="*/ 630103 w 7467600"/>
              <a:gd name="connsiteY968" fmla="*/ 485885 h 6858000"/>
              <a:gd name="connsiteX969" fmla="*/ 532040 w 7467600"/>
              <a:gd name="connsiteY969" fmla="*/ 399359 h 6858000"/>
              <a:gd name="connsiteX970" fmla="*/ 517618 w 7467600"/>
              <a:gd name="connsiteY970" fmla="*/ 385726 h 6858000"/>
              <a:gd name="connsiteX971" fmla="*/ 285074 w 7467600"/>
              <a:gd name="connsiteY971" fmla="*/ 182755 h 6858000"/>
              <a:gd name="connsiteX972" fmla="*/ 43151 w 7467600"/>
              <a:gd name="connsiteY972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7042773 w 7467600"/>
              <a:gd name="connsiteY74" fmla="*/ 5734011 h 6858000"/>
              <a:gd name="connsiteX75" fmla="*/ 7379510 w 7467600"/>
              <a:gd name="connsiteY75" fmla="*/ 5755454 h 6858000"/>
              <a:gd name="connsiteX76" fmla="*/ 7467600 w 7467600"/>
              <a:gd name="connsiteY76" fmla="*/ 5845526 h 6858000"/>
              <a:gd name="connsiteX77" fmla="*/ 7271900 w 7467600"/>
              <a:gd name="connsiteY77" fmla="*/ 5734551 h 6858000"/>
              <a:gd name="connsiteX78" fmla="*/ 7015907 w 7467600"/>
              <a:gd name="connsiteY78" fmla="*/ 5541548 h 6858000"/>
              <a:gd name="connsiteX79" fmla="*/ 7259646 w 7467600"/>
              <a:gd name="connsiteY79" fmla="*/ 5765985 h 6858000"/>
              <a:gd name="connsiteX80" fmla="*/ 7467600 w 7467600"/>
              <a:gd name="connsiteY80" fmla="*/ 6012219 h 6858000"/>
              <a:gd name="connsiteX81" fmla="*/ 7105827 w 7467600"/>
              <a:gd name="connsiteY81" fmla="*/ 5718700 h 6858000"/>
              <a:gd name="connsiteX82" fmla="*/ 7356878 w 7467600"/>
              <a:gd name="connsiteY82" fmla="*/ 5981332 h 6858000"/>
              <a:gd name="connsiteX83" fmla="*/ 7467600 w 7467600"/>
              <a:gd name="connsiteY83" fmla="*/ 6117703 h 6858000"/>
              <a:gd name="connsiteX84" fmla="*/ 7467600 w 7467600"/>
              <a:gd name="connsiteY84" fmla="*/ 6163634 h 6858000"/>
              <a:gd name="connsiteX85" fmla="*/ 7403637 w 7467600"/>
              <a:gd name="connsiteY85" fmla="*/ 6083957 h 6858000"/>
              <a:gd name="connsiteX86" fmla="*/ 7254615 w 7467600"/>
              <a:gd name="connsiteY86" fmla="*/ 5911918 h 6858000"/>
              <a:gd name="connsiteX87" fmla="*/ 7312589 w 7467600"/>
              <a:gd name="connsiteY87" fmla="*/ 5982309 h 6858000"/>
              <a:gd name="connsiteX88" fmla="*/ 7448321 w 7467600"/>
              <a:gd name="connsiteY88" fmla="*/ 6190991 h 6858000"/>
              <a:gd name="connsiteX89" fmla="*/ 7467600 w 7467600"/>
              <a:gd name="connsiteY89" fmla="*/ 6221686 h 6858000"/>
              <a:gd name="connsiteX90" fmla="*/ 7467600 w 7467600"/>
              <a:gd name="connsiteY90" fmla="*/ 6334256 h 6858000"/>
              <a:gd name="connsiteX91" fmla="*/ 7454976 w 7467600"/>
              <a:gd name="connsiteY91" fmla="*/ 6318297 h 6858000"/>
              <a:gd name="connsiteX92" fmla="*/ 7042773 w 7467600"/>
              <a:gd name="connsiteY92" fmla="*/ 5734011 h 6858000"/>
              <a:gd name="connsiteX93" fmla="*/ 1456157 w 7467600"/>
              <a:gd name="connsiteY93" fmla="*/ 5371404 h 6858000"/>
              <a:gd name="connsiteX94" fmla="*/ 1244432 w 7467600"/>
              <a:gd name="connsiteY94" fmla="*/ 5385601 h 6858000"/>
              <a:gd name="connsiteX95" fmla="*/ 973990 w 7467600"/>
              <a:gd name="connsiteY95" fmla="*/ 5424940 h 6858000"/>
              <a:gd name="connsiteX96" fmla="*/ 1103809 w 7467600"/>
              <a:gd name="connsiteY96" fmla="*/ 5433720 h 6858000"/>
              <a:gd name="connsiteX97" fmla="*/ 1123454 w 7467600"/>
              <a:gd name="connsiteY97" fmla="*/ 5435727 h 6858000"/>
              <a:gd name="connsiteX98" fmla="*/ 1737017 w 7467600"/>
              <a:gd name="connsiteY98" fmla="*/ 5452183 h 6858000"/>
              <a:gd name="connsiteX99" fmla="*/ 1824397 w 7467600"/>
              <a:gd name="connsiteY99" fmla="*/ 5447757 h 6858000"/>
              <a:gd name="connsiteX100" fmla="*/ 2070059 w 7467600"/>
              <a:gd name="connsiteY100" fmla="*/ 5441660 h 6858000"/>
              <a:gd name="connsiteX101" fmla="*/ 1456157 w 7467600"/>
              <a:gd name="connsiteY101" fmla="*/ 5371404 h 6858000"/>
              <a:gd name="connsiteX102" fmla="*/ 4988186 w 7467600"/>
              <a:gd name="connsiteY102" fmla="*/ 5216467 h 6858000"/>
              <a:gd name="connsiteX103" fmla="*/ 4777334 w 7467600"/>
              <a:gd name="connsiteY103" fmla="*/ 5406072 h 6858000"/>
              <a:gd name="connsiteX104" fmla="*/ 4718341 w 7467600"/>
              <a:gd name="connsiteY104" fmla="*/ 5468043 h 6858000"/>
              <a:gd name="connsiteX105" fmla="*/ 4604655 w 7467600"/>
              <a:gd name="connsiteY105" fmla="*/ 5583434 h 6858000"/>
              <a:gd name="connsiteX106" fmla="*/ 4565074 w 7467600"/>
              <a:gd name="connsiteY106" fmla="*/ 5618550 h 6858000"/>
              <a:gd name="connsiteX107" fmla="*/ 4988186 w 7467600"/>
              <a:gd name="connsiteY107" fmla="*/ 5216467 h 6858000"/>
              <a:gd name="connsiteX108" fmla="*/ 4978032 w 7467600"/>
              <a:gd name="connsiteY108" fmla="*/ 5183809 h 6858000"/>
              <a:gd name="connsiteX109" fmla="*/ 4463413 w 7467600"/>
              <a:gd name="connsiteY109" fmla="*/ 5615162 h 6858000"/>
              <a:gd name="connsiteX110" fmla="*/ 4358134 w 7467600"/>
              <a:gd name="connsiteY110" fmla="*/ 5742791 h 6858000"/>
              <a:gd name="connsiteX111" fmla="*/ 4376219 w 7467600"/>
              <a:gd name="connsiteY111" fmla="*/ 5729027 h 6858000"/>
              <a:gd name="connsiteX112" fmla="*/ 4582340 w 7467600"/>
              <a:gd name="connsiteY112" fmla="*/ 5561037 h 6858000"/>
              <a:gd name="connsiteX113" fmla="*/ 4694684 w 7467600"/>
              <a:gd name="connsiteY113" fmla="*/ 5447098 h 6858000"/>
              <a:gd name="connsiteX114" fmla="*/ 4754123 w 7467600"/>
              <a:gd name="connsiteY114" fmla="*/ 5384643 h 6858000"/>
              <a:gd name="connsiteX115" fmla="*/ 4978032 w 7467600"/>
              <a:gd name="connsiteY115" fmla="*/ 5183809 h 6858000"/>
              <a:gd name="connsiteX116" fmla="*/ 1903353 w 7467600"/>
              <a:gd name="connsiteY116" fmla="*/ 5044827 h 6858000"/>
              <a:gd name="connsiteX117" fmla="*/ 1936931 w 7467600"/>
              <a:gd name="connsiteY117" fmla="*/ 5093954 h 6858000"/>
              <a:gd name="connsiteX118" fmla="*/ 2195868 w 7467600"/>
              <a:gd name="connsiteY118" fmla="*/ 5396574 h 6858000"/>
              <a:gd name="connsiteX119" fmla="*/ 2088852 w 7467600"/>
              <a:gd name="connsiteY119" fmla="*/ 5166123 h 6858000"/>
              <a:gd name="connsiteX120" fmla="*/ 1958241 w 7467600"/>
              <a:gd name="connsiteY120" fmla="*/ 5067955 h 6858000"/>
              <a:gd name="connsiteX121" fmla="*/ 1903353 w 7467600"/>
              <a:gd name="connsiteY121" fmla="*/ 5044827 h 6858000"/>
              <a:gd name="connsiteX122" fmla="*/ 1979378 w 7467600"/>
              <a:gd name="connsiteY122" fmla="*/ 4769504 h 6858000"/>
              <a:gd name="connsiteX123" fmla="*/ 2882120 w 7467600"/>
              <a:gd name="connsiteY123" fmla="*/ 5064547 h 6858000"/>
              <a:gd name="connsiteX124" fmla="*/ 2793103 w 7467600"/>
              <a:gd name="connsiteY124" fmla="*/ 5039699 h 6858000"/>
              <a:gd name="connsiteX125" fmla="*/ 2770041 w 7467600"/>
              <a:gd name="connsiteY125" fmla="*/ 5033634 h 6858000"/>
              <a:gd name="connsiteX126" fmla="*/ 1979378 w 7467600"/>
              <a:gd name="connsiteY126" fmla="*/ 4769504 h 6858000"/>
              <a:gd name="connsiteX127" fmla="*/ 1927410 w 7467600"/>
              <a:gd name="connsiteY127" fmla="*/ 4716164 h 6858000"/>
              <a:gd name="connsiteX128" fmla="*/ 1959587 w 7467600"/>
              <a:gd name="connsiteY128" fmla="*/ 4728849 h 6858000"/>
              <a:gd name="connsiteX129" fmla="*/ 2777707 w 7467600"/>
              <a:gd name="connsiteY129" fmla="*/ 5003991 h 6858000"/>
              <a:gd name="connsiteX130" fmla="*/ 2800768 w 7467600"/>
              <a:gd name="connsiteY130" fmla="*/ 5010056 h 6858000"/>
              <a:gd name="connsiteX131" fmla="*/ 2879408 w 7467600"/>
              <a:gd name="connsiteY131" fmla="*/ 5031590 h 6858000"/>
              <a:gd name="connsiteX132" fmla="*/ 2862295 w 7467600"/>
              <a:gd name="connsiteY132" fmla="*/ 5022958 h 6858000"/>
              <a:gd name="connsiteX133" fmla="*/ 2813343 w 7467600"/>
              <a:gd name="connsiteY133" fmla="*/ 4998369 h 6858000"/>
              <a:gd name="connsiteX134" fmla="*/ 2646245 w 7467600"/>
              <a:gd name="connsiteY134" fmla="*/ 4930999 h 6858000"/>
              <a:gd name="connsiteX135" fmla="*/ 1999243 w 7467600"/>
              <a:gd name="connsiteY135" fmla="*/ 4730524 h 6858000"/>
              <a:gd name="connsiteX136" fmla="*/ 1979527 w 7467600"/>
              <a:gd name="connsiteY136" fmla="*/ 4726651 h 6858000"/>
              <a:gd name="connsiteX137" fmla="*/ 1927410 w 7467600"/>
              <a:gd name="connsiteY137" fmla="*/ 4716164 h 6858000"/>
              <a:gd name="connsiteX138" fmla="*/ 1997014 w 7467600"/>
              <a:gd name="connsiteY138" fmla="*/ 4698007 h 6858000"/>
              <a:gd name="connsiteX139" fmla="*/ 2005458 w 7467600"/>
              <a:gd name="connsiteY139" fmla="*/ 4699540 h 6858000"/>
              <a:gd name="connsiteX140" fmla="*/ 2657186 w 7467600"/>
              <a:gd name="connsiteY140" fmla="*/ 4901687 h 6858000"/>
              <a:gd name="connsiteX141" fmla="*/ 2826662 w 7467600"/>
              <a:gd name="connsiteY141" fmla="*/ 4970362 h 6858000"/>
              <a:gd name="connsiteX142" fmla="*/ 2876100 w 7467600"/>
              <a:gd name="connsiteY142" fmla="*/ 4995397 h 6858000"/>
              <a:gd name="connsiteX143" fmla="*/ 3042600 w 7467600"/>
              <a:gd name="connsiteY143" fmla="*/ 5059532 h 6858000"/>
              <a:gd name="connsiteX144" fmla="*/ 1997014 w 7467600"/>
              <a:gd name="connsiteY144" fmla="*/ 4698007 h 6858000"/>
              <a:gd name="connsiteX145" fmla="*/ 2305292 w 7467600"/>
              <a:gd name="connsiteY145" fmla="*/ 4219492 h 6858000"/>
              <a:gd name="connsiteX146" fmla="*/ 3360922 w 7467600"/>
              <a:gd name="connsiteY146" fmla="*/ 4529373 h 6858000"/>
              <a:gd name="connsiteX147" fmla="*/ 3492420 w 7467600"/>
              <a:gd name="connsiteY147" fmla="*/ 4510145 h 6858000"/>
              <a:gd name="connsiteX148" fmla="*/ 3364086 w 7467600"/>
              <a:gd name="connsiteY148" fmla="*/ 4480340 h 6858000"/>
              <a:gd name="connsiteX149" fmla="*/ 3225818 w 7467600"/>
              <a:gd name="connsiteY149" fmla="*/ 4411822 h 6858000"/>
              <a:gd name="connsiteX150" fmla="*/ 3129696 w 7467600"/>
              <a:gd name="connsiteY150" fmla="*/ 4360704 h 6858000"/>
              <a:gd name="connsiteX151" fmla="*/ 2814545 w 7467600"/>
              <a:gd name="connsiteY151" fmla="*/ 4282955 h 6858000"/>
              <a:gd name="connsiteX152" fmla="*/ 2305292 w 7467600"/>
              <a:gd name="connsiteY152" fmla="*/ 4219492 h 6858000"/>
              <a:gd name="connsiteX153" fmla="*/ 2626982 w 7467600"/>
              <a:gd name="connsiteY153" fmla="*/ 4206450 h 6858000"/>
              <a:gd name="connsiteX154" fmla="*/ 2490617 w 7467600"/>
              <a:gd name="connsiteY154" fmla="*/ 4206951 h 6858000"/>
              <a:gd name="connsiteX155" fmla="*/ 2819869 w 7467600"/>
              <a:gd name="connsiteY155" fmla="*/ 4252936 h 6858000"/>
              <a:gd name="connsiteX156" fmla="*/ 3143018 w 7467600"/>
              <a:gd name="connsiteY156" fmla="*/ 4332698 h 6858000"/>
              <a:gd name="connsiteX157" fmla="*/ 3241520 w 7467600"/>
              <a:gd name="connsiteY157" fmla="*/ 4385112 h 6858000"/>
              <a:gd name="connsiteX158" fmla="*/ 3374575 w 7467600"/>
              <a:gd name="connsiteY158" fmla="*/ 4451517 h 6858000"/>
              <a:gd name="connsiteX159" fmla="*/ 3505221 w 7467600"/>
              <a:gd name="connsiteY159" fmla="*/ 4480757 h 6858000"/>
              <a:gd name="connsiteX160" fmla="*/ 2626982 w 7467600"/>
              <a:gd name="connsiteY160" fmla="*/ 4206450 h 6858000"/>
              <a:gd name="connsiteX161" fmla="*/ 1310106 w 7467600"/>
              <a:gd name="connsiteY161" fmla="*/ 3943217 h 6858000"/>
              <a:gd name="connsiteX162" fmla="*/ 854994 w 7467600"/>
              <a:gd name="connsiteY162" fmla="*/ 4399136 h 6858000"/>
              <a:gd name="connsiteX163" fmla="*/ 742462 w 7467600"/>
              <a:gd name="connsiteY163" fmla="*/ 4594648 h 6858000"/>
              <a:gd name="connsiteX164" fmla="*/ 820602 w 7467600"/>
              <a:gd name="connsiteY164" fmla="*/ 4485915 h 6858000"/>
              <a:gd name="connsiteX165" fmla="*/ 878295 w 7467600"/>
              <a:gd name="connsiteY165" fmla="*/ 4403594 h 6858000"/>
              <a:gd name="connsiteX166" fmla="*/ 1240607 w 7467600"/>
              <a:gd name="connsiteY166" fmla="*/ 4010401 h 6858000"/>
              <a:gd name="connsiteX167" fmla="*/ 1310106 w 7467600"/>
              <a:gd name="connsiteY167" fmla="*/ 3943217 h 6858000"/>
              <a:gd name="connsiteX168" fmla="*/ 1423113 w 7467600"/>
              <a:gd name="connsiteY168" fmla="*/ 3874565 h 6858000"/>
              <a:gd name="connsiteX169" fmla="*/ 1260565 w 7467600"/>
              <a:gd name="connsiteY169" fmla="*/ 4031982 h 6858000"/>
              <a:gd name="connsiteX170" fmla="*/ 901900 w 7467600"/>
              <a:gd name="connsiteY170" fmla="*/ 4421236 h 6858000"/>
              <a:gd name="connsiteX171" fmla="*/ 845044 w 7467600"/>
              <a:gd name="connsiteY171" fmla="*/ 4502436 h 6858000"/>
              <a:gd name="connsiteX172" fmla="*/ 685926 w 7467600"/>
              <a:gd name="connsiteY172" fmla="*/ 4703069 h 6858000"/>
              <a:gd name="connsiteX173" fmla="*/ 684248 w 7467600"/>
              <a:gd name="connsiteY173" fmla="*/ 4706721 h 6858000"/>
              <a:gd name="connsiteX174" fmla="*/ 1423113 w 7467600"/>
              <a:gd name="connsiteY174" fmla="*/ 3874565 h 6858000"/>
              <a:gd name="connsiteX175" fmla="*/ 3316479 w 7467600"/>
              <a:gd name="connsiteY175" fmla="*/ 3872136 h 6858000"/>
              <a:gd name="connsiteX176" fmla="*/ 3546806 w 7467600"/>
              <a:gd name="connsiteY176" fmla="*/ 4356139 h 6858000"/>
              <a:gd name="connsiteX177" fmla="*/ 3364433 w 7467600"/>
              <a:gd name="connsiteY177" fmla="*/ 3953121 h 6858000"/>
              <a:gd name="connsiteX178" fmla="*/ 3316479 w 7467600"/>
              <a:gd name="connsiteY178" fmla="*/ 3872136 h 6858000"/>
              <a:gd name="connsiteX179" fmla="*/ 3291335 w 7467600"/>
              <a:gd name="connsiteY179" fmla="*/ 3767420 h 6858000"/>
              <a:gd name="connsiteX180" fmla="*/ 3390805 w 7467600"/>
              <a:gd name="connsiteY180" fmla="*/ 3937163 h 6858000"/>
              <a:gd name="connsiteX181" fmla="*/ 3579062 w 7467600"/>
              <a:gd name="connsiteY181" fmla="*/ 4359040 h 6858000"/>
              <a:gd name="connsiteX182" fmla="*/ 3467355 w 7467600"/>
              <a:gd name="connsiteY182" fmla="*/ 3988130 h 6858000"/>
              <a:gd name="connsiteX183" fmla="*/ 3310753 w 7467600"/>
              <a:gd name="connsiteY183" fmla="*/ 3787140 h 6858000"/>
              <a:gd name="connsiteX184" fmla="*/ 3291335 w 7467600"/>
              <a:gd name="connsiteY184" fmla="*/ 3767420 h 6858000"/>
              <a:gd name="connsiteX185" fmla="*/ 1635889 w 7467600"/>
              <a:gd name="connsiteY185" fmla="*/ 3709494 h 6858000"/>
              <a:gd name="connsiteX186" fmla="*/ 1634800 w 7467600"/>
              <a:gd name="connsiteY186" fmla="*/ 3731111 h 6858000"/>
              <a:gd name="connsiteX187" fmla="*/ 1635889 w 7467600"/>
              <a:gd name="connsiteY187" fmla="*/ 3709494 h 6858000"/>
              <a:gd name="connsiteX188" fmla="*/ 1510397 w 7467600"/>
              <a:gd name="connsiteY188" fmla="*/ 3684705 h 6858000"/>
              <a:gd name="connsiteX189" fmla="*/ 1146550 w 7467600"/>
              <a:gd name="connsiteY189" fmla="*/ 3802012 h 6858000"/>
              <a:gd name="connsiteX190" fmla="*/ 698834 w 7467600"/>
              <a:gd name="connsiteY190" fmla="*/ 3952272 h 6858000"/>
              <a:gd name="connsiteX191" fmla="*/ 34256 w 7467600"/>
              <a:gd name="connsiteY191" fmla="*/ 4347603 h 6858000"/>
              <a:gd name="connsiteX192" fmla="*/ 527241 w 7467600"/>
              <a:gd name="connsiteY192" fmla="*/ 4065078 h 6858000"/>
              <a:gd name="connsiteX193" fmla="*/ 1510397 w 7467600"/>
              <a:gd name="connsiteY193" fmla="*/ 3684705 h 6858000"/>
              <a:gd name="connsiteX194" fmla="*/ 1313114 w 7467600"/>
              <a:gd name="connsiteY194" fmla="*/ 3655216 h 6858000"/>
              <a:gd name="connsiteX195" fmla="*/ 1109304 w 7467600"/>
              <a:gd name="connsiteY195" fmla="*/ 3669030 h 6858000"/>
              <a:gd name="connsiteX196" fmla="*/ 8129 w 7467600"/>
              <a:gd name="connsiteY196" fmla="*/ 4330519 h 6858000"/>
              <a:gd name="connsiteX197" fmla="*/ 687572 w 7467600"/>
              <a:gd name="connsiteY197" fmla="*/ 3925629 h 6858000"/>
              <a:gd name="connsiteX198" fmla="*/ 1138365 w 7467600"/>
              <a:gd name="connsiteY198" fmla="*/ 3774515 h 6858000"/>
              <a:gd name="connsiteX199" fmla="*/ 1505579 w 7467600"/>
              <a:gd name="connsiteY199" fmla="*/ 3655526 h 6858000"/>
              <a:gd name="connsiteX200" fmla="*/ 1313114 w 7467600"/>
              <a:gd name="connsiteY200" fmla="*/ 3655216 h 6858000"/>
              <a:gd name="connsiteX201" fmla="*/ 3655073 w 7467600"/>
              <a:gd name="connsiteY201" fmla="*/ 3650884 h 6858000"/>
              <a:gd name="connsiteX202" fmla="*/ 3989938 w 7467600"/>
              <a:gd name="connsiteY202" fmla="*/ 3991685 h 6858000"/>
              <a:gd name="connsiteX203" fmla="*/ 4393907 w 7467600"/>
              <a:gd name="connsiteY203" fmla="*/ 4261258 h 6858000"/>
              <a:gd name="connsiteX204" fmla="*/ 4648051 w 7467600"/>
              <a:gd name="connsiteY204" fmla="*/ 4374051 h 6858000"/>
              <a:gd name="connsiteX205" fmla="*/ 4383389 w 7467600"/>
              <a:gd name="connsiteY205" fmla="*/ 4184369 h 6858000"/>
              <a:gd name="connsiteX206" fmla="*/ 4165508 w 7467600"/>
              <a:gd name="connsiteY206" fmla="*/ 4035196 h 6858000"/>
              <a:gd name="connsiteX207" fmla="*/ 4068162 w 7467600"/>
              <a:gd name="connsiteY207" fmla="*/ 3953394 h 6858000"/>
              <a:gd name="connsiteX208" fmla="*/ 3981416 w 7467600"/>
              <a:gd name="connsiteY208" fmla="*/ 3880482 h 6858000"/>
              <a:gd name="connsiteX209" fmla="*/ 3800147 w 7467600"/>
              <a:gd name="connsiteY209" fmla="*/ 3749872 h 6858000"/>
              <a:gd name="connsiteX210" fmla="*/ 3655073 w 7467600"/>
              <a:gd name="connsiteY210" fmla="*/ 3650884 h 6858000"/>
              <a:gd name="connsiteX211" fmla="*/ 3670252 w 7467600"/>
              <a:gd name="connsiteY211" fmla="*/ 3622798 h 6858000"/>
              <a:gd name="connsiteX212" fmla="*/ 3817258 w 7467600"/>
              <a:gd name="connsiteY212" fmla="*/ 3723577 h 6858000"/>
              <a:gd name="connsiteX213" fmla="*/ 4000461 w 7467600"/>
              <a:gd name="connsiteY213" fmla="*/ 3855966 h 6858000"/>
              <a:gd name="connsiteX214" fmla="*/ 4088180 w 7467600"/>
              <a:gd name="connsiteY214" fmla="*/ 3929774 h 6858000"/>
              <a:gd name="connsiteX215" fmla="*/ 4184555 w 7467600"/>
              <a:gd name="connsiteY215" fmla="*/ 4010683 h 6858000"/>
              <a:gd name="connsiteX216" fmla="*/ 4399563 w 7467600"/>
              <a:gd name="connsiteY216" fmla="*/ 4158106 h 6858000"/>
              <a:gd name="connsiteX217" fmla="*/ 4684469 w 7467600"/>
              <a:gd name="connsiteY217" fmla="*/ 4364680 h 6858000"/>
              <a:gd name="connsiteX218" fmla="*/ 4690271 w 7467600"/>
              <a:gd name="connsiteY218" fmla="*/ 4370034 h 6858000"/>
              <a:gd name="connsiteX219" fmla="*/ 4136093 w 7467600"/>
              <a:gd name="connsiteY219" fmla="*/ 3858466 h 6858000"/>
              <a:gd name="connsiteX220" fmla="*/ 3670252 w 7467600"/>
              <a:gd name="connsiteY220" fmla="*/ 3622798 h 6858000"/>
              <a:gd name="connsiteX221" fmla="*/ 4440129 w 7467600"/>
              <a:gd name="connsiteY221" fmla="*/ 3448571 h 6858000"/>
              <a:gd name="connsiteX222" fmla="*/ 4856525 w 7467600"/>
              <a:gd name="connsiteY222" fmla="*/ 3915351 h 6858000"/>
              <a:gd name="connsiteX223" fmla="*/ 5059055 w 7467600"/>
              <a:gd name="connsiteY223" fmla="*/ 4108918 h 6858000"/>
              <a:gd name="connsiteX224" fmla="*/ 5290070 w 7467600"/>
              <a:gd name="connsiteY224" fmla="*/ 4263619 h 6858000"/>
              <a:gd name="connsiteX225" fmla="*/ 4834991 w 7467600"/>
              <a:gd name="connsiteY225" fmla="*/ 3830985 h 6858000"/>
              <a:gd name="connsiteX226" fmla="*/ 4440129 w 7467600"/>
              <a:gd name="connsiteY226" fmla="*/ 3448571 h 6858000"/>
              <a:gd name="connsiteX227" fmla="*/ 4441737 w 7467600"/>
              <a:gd name="connsiteY227" fmla="*/ 3399734 h 6858000"/>
              <a:gd name="connsiteX228" fmla="*/ 4431236 w 7467600"/>
              <a:gd name="connsiteY228" fmla="*/ 3400954 h 6858000"/>
              <a:gd name="connsiteX229" fmla="*/ 4557150 w 7467600"/>
              <a:gd name="connsiteY229" fmla="*/ 3510023 h 6858000"/>
              <a:gd name="connsiteX230" fmla="*/ 4856936 w 7467600"/>
              <a:gd name="connsiteY230" fmla="*/ 3809146 h 6858000"/>
              <a:gd name="connsiteX231" fmla="*/ 5111996 w 7467600"/>
              <a:gd name="connsiteY231" fmla="*/ 4065759 h 6858000"/>
              <a:gd name="connsiteX232" fmla="*/ 5388878 w 7467600"/>
              <a:gd name="connsiteY232" fmla="*/ 4300185 h 6858000"/>
              <a:gd name="connsiteX233" fmla="*/ 5425556 w 7467600"/>
              <a:gd name="connsiteY233" fmla="*/ 4308967 h 6858000"/>
              <a:gd name="connsiteX234" fmla="*/ 4943646 w 7467600"/>
              <a:gd name="connsiteY234" fmla="*/ 3822916 h 6858000"/>
              <a:gd name="connsiteX235" fmla="*/ 4594837 w 7467600"/>
              <a:gd name="connsiteY235" fmla="*/ 3532274 h 6858000"/>
              <a:gd name="connsiteX236" fmla="*/ 4441737 w 7467600"/>
              <a:gd name="connsiteY236" fmla="*/ 3399734 h 6858000"/>
              <a:gd name="connsiteX237" fmla="*/ 5425834 w 7467600"/>
              <a:gd name="connsiteY237" fmla="*/ 3162785 h 6858000"/>
              <a:gd name="connsiteX238" fmla="*/ 5401644 w 7467600"/>
              <a:gd name="connsiteY238" fmla="*/ 3617847 h 6858000"/>
              <a:gd name="connsiteX239" fmla="*/ 5467256 w 7467600"/>
              <a:gd name="connsiteY239" fmla="*/ 4175494 h 6858000"/>
              <a:gd name="connsiteX240" fmla="*/ 5448069 w 7467600"/>
              <a:gd name="connsiteY240" fmla="*/ 3567554 h 6858000"/>
              <a:gd name="connsiteX241" fmla="*/ 5425834 w 7467600"/>
              <a:gd name="connsiteY241" fmla="*/ 3162785 h 6858000"/>
              <a:gd name="connsiteX242" fmla="*/ 1318687 w 7467600"/>
              <a:gd name="connsiteY242" fmla="*/ 3113840 h 6858000"/>
              <a:gd name="connsiteX243" fmla="*/ 1066793 w 7467600"/>
              <a:gd name="connsiteY243" fmla="*/ 3212171 h 6858000"/>
              <a:gd name="connsiteX244" fmla="*/ 993319 w 7467600"/>
              <a:gd name="connsiteY244" fmla="*/ 3247648 h 6858000"/>
              <a:gd name="connsiteX245" fmla="*/ 853081 w 7467600"/>
              <a:gd name="connsiteY245" fmla="*/ 3312410 h 6858000"/>
              <a:gd name="connsiteX246" fmla="*/ 805957 w 7467600"/>
              <a:gd name="connsiteY246" fmla="*/ 3330443 h 6858000"/>
              <a:gd name="connsiteX247" fmla="*/ 1318687 w 7467600"/>
              <a:gd name="connsiteY247" fmla="*/ 3113840 h 6858000"/>
              <a:gd name="connsiteX248" fmla="*/ 5453702 w 7467600"/>
              <a:gd name="connsiteY248" fmla="*/ 3090882 h 6858000"/>
              <a:gd name="connsiteX249" fmla="*/ 5480135 w 7467600"/>
              <a:gd name="connsiteY249" fmla="*/ 3565802 h 6858000"/>
              <a:gd name="connsiteX250" fmla="*/ 5499023 w 7467600"/>
              <a:gd name="connsiteY250" fmla="*/ 4166310 h 6858000"/>
              <a:gd name="connsiteX251" fmla="*/ 5547022 w 7467600"/>
              <a:gd name="connsiteY251" fmla="*/ 3607838 h 6858000"/>
              <a:gd name="connsiteX252" fmla="*/ 5515964 w 7467600"/>
              <a:gd name="connsiteY252" fmla="*/ 3378541 h 6858000"/>
              <a:gd name="connsiteX253" fmla="*/ 5453702 w 7467600"/>
              <a:gd name="connsiteY253" fmla="*/ 3090882 h 6858000"/>
              <a:gd name="connsiteX254" fmla="*/ 1238695 w 7467600"/>
              <a:gd name="connsiteY254" fmla="*/ 3076820 h 6858000"/>
              <a:gd name="connsiteX255" fmla="*/ 716371 w 7467600"/>
              <a:gd name="connsiteY255" fmla="*/ 3293249 h 6858000"/>
              <a:gd name="connsiteX256" fmla="*/ 579522 w 7467600"/>
              <a:gd name="connsiteY256" fmla="*/ 3371759 h 6858000"/>
              <a:gd name="connsiteX257" fmla="*/ 600288 w 7467600"/>
              <a:gd name="connsiteY257" fmla="*/ 3365555 h 6858000"/>
              <a:gd name="connsiteX258" fmla="*/ 840692 w 7467600"/>
              <a:gd name="connsiteY258" fmla="*/ 3284921 h 6858000"/>
              <a:gd name="connsiteX259" fmla="*/ 979248 w 7467600"/>
              <a:gd name="connsiteY259" fmla="*/ 3221003 h 6858000"/>
              <a:gd name="connsiteX260" fmla="*/ 1053282 w 7467600"/>
              <a:gd name="connsiteY260" fmla="*/ 3185247 h 6858000"/>
              <a:gd name="connsiteX261" fmla="*/ 1320603 w 7467600"/>
              <a:gd name="connsiteY261" fmla="*/ 3081281 h 6858000"/>
              <a:gd name="connsiteX262" fmla="*/ 1238695 w 7467600"/>
              <a:gd name="connsiteY262" fmla="*/ 3076820 h 6858000"/>
              <a:gd name="connsiteX263" fmla="*/ 5425627 w 7467600"/>
              <a:gd name="connsiteY263" fmla="*/ 2954192 h 6858000"/>
              <a:gd name="connsiteX264" fmla="*/ 5470770 w 7467600"/>
              <a:gd name="connsiteY264" fmla="*/ 3005435 h 6858000"/>
              <a:gd name="connsiteX265" fmla="*/ 5519779 w 7467600"/>
              <a:gd name="connsiteY265" fmla="*/ 4359223 h 6858000"/>
              <a:gd name="connsiteX266" fmla="*/ 5520293 w 7467600"/>
              <a:gd name="connsiteY266" fmla="*/ 4360602 h 6858000"/>
              <a:gd name="connsiteX267" fmla="*/ 5767221 w 7467600"/>
              <a:gd name="connsiteY267" fmla="*/ 4665564 h 6858000"/>
              <a:gd name="connsiteX268" fmla="*/ 6937169 w 7467600"/>
              <a:gd name="connsiteY268" fmla="*/ 4815941 h 6858000"/>
              <a:gd name="connsiteX269" fmla="*/ 6953922 w 7467600"/>
              <a:gd name="connsiteY269" fmla="*/ 4890068 h 6858000"/>
              <a:gd name="connsiteX270" fmla="*/ 6071359 w 7467600"/>
              <a:gd name="connsiteY270" fmla="*/ 4770770 h 6858000"/>
              <a:gd name="connsiteX271" fmla="*/ 6038839 w 7467600"/>
              <a:gd name="connsiteY271" fmla="*/ 4764474 h 6858000"/>
              <a:gd name="connsiteX272" fmla="*/ 6038706 w 7467600"/>
              <a:gd name="connsiteY272" fmla="*/ 4763847 h 6858000"/>
              <a:gd name="connsiteX273" fmla="*/ 6037784 w 7467600"/>
              <a:gd name="connsiteY273" fmla="*/ 4764270 h 6858000"/>
              <a:gd name="connsiteX274" fmla="*/ 6038839 w 7467600"/>
              <a:gd name="connsiteY274" fmla="*/ 4764474 h 6858000"/>
              <a:gd name="connsiteX275" fmla="*/ 6040338 w 7467600"/>
              <a:gd name="connsiteY275" fmla="*/ 4771418 h 6858000"/>
              <a:gd name="connsiteX276" fmla="*/ 6024488 w 7467600"/>
              <a:gd name="connsiteY276" fmla="*/ 4809903 h 6858000"/>
              <a:gd name="connsiteX277" fmla="*/ 5599771 w 7467600"/>
              <a:gd name="connsiteY277" fmla="*/ 5509652 h 6858000"/>
              <a:gd name="connsiteX278" fmla="*/ 5548843 w 7467600"/>
              <a:gd name="connsiteY278" fmla="*/ 5563845 h 6858000"/>
              <a:gd name="connsiteX279" fmla="*/ 5940952 w 7467600"/>
              <a:gd name="connsiteY279" fmla="*/ 6250028 h 6858000"/>
              <a:gd name="connsiteX280" fmla="*/ 6043441 w 7467600"/>
              <a:gd name="connsiteY280" fmla="*/ 6665847 h 6858000"/>
              <a:gd name="connsiteX281" fmla="*/ 6093432 w 7467600"/>
              <a:gd name="connsiteY281" fmla="*/ 6858000 h 6858000"/>
              <a:gd name="connsiteX282" fmla="*/ 6034344 w 7467600"/>
              <a:gd name="connsiteY282" fmla="*/ 6858000 h 6858000"/>
              <a:gd name="connsiteX283" fmla="*/ 6026679 w 7467600"/>
              <a:gd name="connsiteY283" fmla="*/ 6836959 h 6858000"/>
              <a:gd name="connsiteX284" fmla="*/ 5800441 w 7467600"/>
              <a:gd name="connsiteY284" fmla="*/ 6335286 h 6858000"/>
              <a:gd name="connsiteX285" fmla="*/ 5526562 w 7467600"/>
              <a:gd name="connsiteY285" fmla="*/ 5705388 h 6858000"/>
              <a:gd name="connsiteX286" fmla="*/ 5519640 w 7467600"/>
              <a:gd name="connsiteY286" fmla="*/ 5683774 h 6858000"/>
              <a:gd name="connsiteX287" fmla="*/ 5844559 w 7467600"/>
              <a:gd name="connsiteY287" fmla="*/ 6553349 h 6858000"/>
              <a:gd name="connsiteX288" fmla="*/ 5975994 w 7467600"/>
              <a:gd name="connsiteY288" fmla="*/ 6858000 h 6858000"/>
              <a:gd name="connsiteX289" fmla="*/ 5898547 w 7467600"/>
              <a:gd name="connsiteY289" fmla="*/ 6858000 h 6858000"/>
              <a:gd name="connsiteX290" fmla="*/ 5682041 w 7467600"/>
              <a:gd name="connsiteY290" fmla="*/ 6355860 h 6858000"/>
              <a:gd name="connsiteX291" fmla="*/ 5461758 w 7467600"/>
              <a:gd name="connsiteY291" fmla="*/ 5820220 h 6858000"/>
              <a:gd name="connsiteX292" fmla="*/ 5237282 w 7467600"/>
              <a:gd name="connsiteY292" fmla="*/ 6579086 h 6858000"/>
              <a:gd name="connsiteX293" fmla="*/ 5115009 w 7467600"/>
              <a:gd name="connsiteY293" fmla="*/ 6858000 h 6858000"/>
              <a:gd name="connsiteX294" fmla="*/ 5028074 w 7467600"/>
              <a:gd name="connsiteY294" fmla="*/ 6858000 h 6858000"/>
              <a:gd name="connsiteX295" fmla="*/ 5079508 w 7467600"/>
              <a:gd name="connsiteY295" fmla="*/ 6749074 h 6858000"/>
              <a:gd name="connsiteX296" fmla="*/ 5371846 w 7467600"/>
              <a:gd name="connsiteY296" fmla="*/ 5924413 h 6858000"/>
              <a:gd name="connsiteX297" fmla="*/ 5270512 w 7467600"/>
              <a:gd name="connsiteY297" fmla="*/ 6138975 h 6858000"/>
              <a:gd name="connsiteX298" fmla="*/ 5062409 w 7467600"/>
              <a:gd name="connsiteY298" fmla="*/ 6653544 h 6858000"/>
              <a:gd name="connsiteX299" fmla="*/ 5036628 w 7467600"/>
              <a:gd name="connsiteY299" fmla="*/ 6754247 h 6858000"/>
              <a:gd name="connsiteX300" fmla="*/ 5009112 w 7467600"/>
              <a:gd name="connsiteY300" fmla="*/ 6858000 h 6858000"/>
              <a:gd name="connsiteX301" fmla="*/ 4976679 w 7467600"/>
              <a:gd name="connsiteY301" fmla="*/ 6858000 h 6858000"/>
              <a:gd name="connsiteX302" fmla="*/ 5006537 w 7467600"/>
              <a:gd name="connsiteY302" fmla="*/ 6747068 h 6858000"/>
              <a:gd name="connsiteX303" fmla="*/ 5032723 w 7467600"/>
              <a:gd name="connsiteY303" fmla="*/ 6644957 h 6858000"/>
              <a:gd name="connsiteX304" fmla="*/ 5242949 w 7467600"/>
              <a:gd name="connsiteY304" fmla="*/ 6125175 h 6858000"/>
              <a:gd name="connsiteX305" fmla="*/ 5286321 w 7467600"/>
              <a:gd name="connsiteY305" fmla="*/ 6033555 h 6858000"/>
              <a:gd name="connsiteX306" fmla="*/ 5008210 w 7467600"/>
              <a:gd name="connsiteY306" fmla="*/ 6649194 h 6858000"/>
              <a:gd name="connsiteX307" fmla="*/ 4986321 w 7467600"/>
              <a:gd name="connsiteY307" fmla="*/ 6765687 h 6858000"/>
              <a:gd name="connsiteX308" fmla="*/ 4973474 w 7467600"/>
              <a:gd name="connsiteY308" fmla="*/ 6858000 h 6858000"/>
              <a:gd name="connsiteX309" fmla="*/ 4907178 w 7467600"/>
              <a:gd name="connsiteY309" fmla="*/ 6858000 h 6858000"/>
              <a:gd name="connsiteX310" fmla="*/ 4910810 w 7467600"/>
              <a:gd name="connsiteY310" fmla="*/ 6829660 h 6858000"/>
              <a:gd name="connsiteX311" fmla="*/ 4987461 w 7467600"/>
              <a:gd name="connsiteY311" fmla="*/ 6432994 h 6858000"/>
              <a:gd name="connsiteX312" fmla="*/ 5179262 w 7467600"/>
              <a:gd name="connsiteY312" fmla="*/ 6035044 h 6858000"/>
              <a:gd name="connsiteX313" fmla="*/ 4689678 w 7467600"/>
              <a:gd name="connsiteY313" fmla="*/ 6440241 h 6858000"/>
              <a:gd name="connsiteX314" fmla="*/ 4477543 w 7467600"/>
              <a:gd name="connsiteY314" fmla="*/ 6674836 h 6858000"/>
              <a:gd name="connsiteX315" fmla="*/ 4329957 w 7467600"/>
              <a:gd name="connsiteY315" fmla="*/ 6858000 h 6858000"/>
              <a:gd name="connsiteX316" fmla="*/ 4218595 w 7467600"/>
              <a:gd name="connsiteY316" fmla="*/ 6858000 h 6858000"/>
              <a:gd name="connsiteX317" fmla="*/ 4368888 w 7467600"/>
              <a:gd name="connsiteY317" fmla="*/ 6668412 h 6858000"/>
              <a:gd name="connsiteX318" fmla="*/ 4563091 w 7467600"/>
              <a:gd name="connsiteY318" fmla="*/ 6442508 h 6858000"/>
              <a:gd name="connsiteX319" fmla="*/ 5387324 w 7467600"/>
              <a:gd name="connsiteY319" fmla="*/ 5705830 h 6858000"/>
              <a:gd name="connsiteX320" fmla="*/ 5073620 w 7467600"/>
              <a:gd name="connsiteY320" fmla="*/ 5955437 h 6858000"/>
              <a:gd name="connsiteX321" fmla="*/ 4689789 w 7467600"/>
              <a:gd name="connsiteY321" fmla="*/ 6268382 h 6858000"/>
              <a:gd name="connsiteX322" fmla="*/ 4418722 w 7467600"/>
              <a:gd name="connsiteY322" fmla="*/ 6570886 h 6858000"/>
              <a:gd name="connsiteX323" fmla="*/ 4214944 w 7467600"/>
              <a:gd name="connsiteY323" fmla="*/ 6858000 h 6858000"/>
              <a:gd name="connsiteX324" fmla="*/ 4177898 w 7467600"/>
              <a:gd name="connsiteY324" fmla="*/ 6858000 h 6858000"/>
              <a:gd name="connsiteX325" fmla="*/ 4391597 w 7467600"/>
              <a:gd name="connsiteY325" fmla="*/ 6556370 h 6858000"/>
              <a:gd name="connsiteX326" fmla="*/ 4668889 w 7467600"/>
              <a:gd name="connsiteY326" fmla="*/ 6246399 h 6858000"/>
              <a:gd name="connsiteX327" fmla="*/ 5055427 w 7467600"/>
              <a:gd name="connsiteY327" fmla="*/ 5931476 h 6858000"/>
              <a:gd name="connsiteX328" fmla="*/ 5371814 w 7467600"/>
              <a:gd name="connsiteY328" fmla="*/ 5678975 h 6858000"/>
              <a:gd name="connsiteX329" fmla="*/ 4987918 w 7467600"/>
              <a:gd name="connsiteY329" fmla="*/ 5838701 h 6858000"/>
              <a:gd name="connsiteX330" fmla="*/ 4317146 w 7467600"/>
              <a:gd name="connsiteY330" fmla="*/ 6587716 h 6858000"/>
              <a:gd name="connsiteX331" fmla="*/ 4171627 w 7467600"/>
              <a:gd name="connsiteY331" fmla="*/ 6858000 h 6858000"/>
              <a:gd name="connsiteX332" fmla="*/ 4081585 w 7467600"/>
              <a:gd name="connsiteY332" fmla="*/ 6858000 h 6858000"/>
              <a:gd name="connsiteX333" fmla="*/ 4238603 w 7467600"/>
              <a:gd name="connsiteY333" fmla="*/ 6559341 h 6858000"/>
              <a:gd name="connsiteX334" fmla="*/ 4778333 w 7467600"/>
              <a:gd name="connsiteY334" fmla="*/ 5873626 h 6858000"/>
              <a:gd name="connsiteX335" fmla="*/ 5414185 w 7467600"/>
              <a:gd name="connsiteY335" fmla="*/ 5573882 h 6858000"/>
              <a:gd name="connsiteX336" fmla="*/ 5959648 w 7467600"/>
              <a:gd name="connsiteY336" fmla="*/ 4760797 h 6858000"/>
              <a:gd name="connsiteX337" fmla="*/ 5355019 w 7467600"/>
              <a:gd name="connsiteY337" fmla="*/ 4734672 h 6858000"/>
              <a:gd name="connsiteX338" fmla="*/ 5083565 w 7467600"/>
              <a:gd name="connsiteY338" fmla="*/ 5179121 h 6858000"/>
              <a:gd name="connsiteX339" fmla="*/ 4713577 w 7467600"/>
              <a:gd name="connsiteY339" fmla="*/ 5616803 h 6858000"/>
              <a:gd name="connsiteX340" fmla="*/ 3989559 w 7467600"/>
              <a:gd name="connsiteY340" fmla="*/ 6145945 h 6858000"/>
              <a:gd name="connsiteX341" fmla="*/ 3939824 w 7467600"/>
              <a:gd name="connsiteY341" fmla="*/ 6066900 h 6858000"/>
              <a:gd name="connsiteX342" fmla="*/ 4584537 w 7467600"/>
              <a:gd name="connsiteY342" fmla="*/ 5324826 h 6858000"/>
              <a:gd name="connsiteX343" fmla="*/ 5037105 w 7467600"/>
              <a:gd name="connsiteY343" fmla="*/ 5088765 h 6858000"/>
              <a:gd name="connsiteX344" fmla="*/ 5039930 w 7467600"/>
              <a:gd name="connsiteY344" fmla="*/ 5089585 h 6858000"/>
              <a:gd name="connsiteX345" fmla="*/ 5263764 w 7467600"/>
              <a:gd name="connsiteY345" fmla="*/ 4735525 h 6858000"/>
              <a:gd name="connsiteX346" fmla="*/ 4086300 w 7467600"/>
              <a:gd name="connsiteY346" fmla="*/ 4884599 h 6858000"/>
              <a:gd name="connsiteX347" fmla="*/ 4085485 w 7467600"/>
              <a:gd name="connsiteY347" fmla="*/ 4899070 h 6858000"/>
              <a:gd name="connsiteX348" fmla="*/ 3871915 w 7467600"/>
              <a:gd name="connsiteY348" fmla="*/ 5253645 h 6858000"/>
              <a:gd name="connsiteX349" fmla="*/ 3799374 w 7467600"/>
              <a:gd name="connsiteY349" fmla="*/ 5466127 h 6858000"/>
              <a:gd name="connsiteX350" fmla="*/ 3498850 w 7467600"/>
              <a:gd name="connsiteY350" fmla="*/ 6661888 h 6858000"/>
              <a:gd name="connsiteX351" fmla="*/ 3399216 w 7467600"/>
              <a:gd name="connsiteY351" fmla="*/ 6858000 h 6858000"/>
              <a:gd name="connsiteX352" fmla="*/ 3303688 w 7467600"/>
              <a:gd name="connsiteY352" fmla="*/ 6858000 h 6858000"/>
              <a:gd name="connsiteX353" fmla="*/ 3391774 w 7467600"/>
              <a:gd name="connsiteY353" fmla="*/ 6697181 h 6858000"/>
              <a:gd name="connsiteX354" fmla="*/ 3735540 w 7467600"/>
              <a:gd name="connsiteY354" fmla="*/ 5546923 h 6858000"/>
              <a:gd name="connsiteX355" fmla="*/ 3729438 w 7467600"/>
              <a:gd name="connsiteY355" fmla="*/ 5569058 h 6858000"/>
              <a:gd name="connsiteX356" fmla="*/ 3707782 w 7467600"/>
              <a:gd name="connsiteY356" fmla="*/ 5644908 h 6858000"/>
              <a:gd name="connsiteX357" fmla="*/ 3583827 w 7467600"/>
              <a:gd name="connsiteY357" fmla="*/ 6039215 h 6858000"/>
              <a:gd name="connsiteX358" fmla="*/ 3547861 w 7467600"/>
              <a:gd name="connsiteY358" fmla="*/ 6129609 h 6858000"/>
              <a:gd name="connsiteX359" fmla="*/ 3490905 w 7467600"/>
              <a:gd name="connsiteY359" fmla="*/ 6277660 h 6858000"/>
              <a:gd name="connsiteX360" fmla="*/ 3455859 w 7467600"/>
              <a:gd name="connsiteY360" fmla="*/ 6391301 h 6858000"/>
              <a:gd name="connsiteX361" fmla="*/ 3429112 w 7467600"/>
              <a:gd name="connsiteY361" fmla="*/ 6479469 h 6858000"/>
              <a:gd name="connsiteX362" fmla="*/ 3304862 w 7467600"/>
              <a:gd name="connsiteY362" fmla="*/ 6796476 h 6858000"/>
              <a:gd name="connsiteX363" fmla="*/ 3276071 w 7467600"/>
              <a:gd name="connsiteY363" fmla="*/ 6858000 h 6858000"/>
              <a:gd name="connsiteX364" fmla="*/ 3240805 w 7467600"/>
              <a:gd name="connsiteY364" fmla="*/ 6858000 h 6858000"/>
              <a:gd name="connsiteX365" fmla="*/ 3275917 w 7467600"/>
              <a:gd name="connsiteY365" fmla="*/ 6783192 h 6858000"/>
              <a:gd name="connsiteX366" fmla="*/ 3399358 w 7467600"/>
              <a:gd name="connsiteY366" fmla="*/ 6469011 h 6858000"/>
              <a:gd name="connsiteX367" fmla="*/ 3425650 w 7467600"/>
              <a:gd name="connsiteY367" fmla="*/ 6381333 h 6858000"/>
              <a:gd name="connsiteX368" fmla="*/ 3460661 w 7467600"/>
              <a:gd name="connsiteY368" fmla="*/ 6266763 h 6858000"/>
              <a:gd name="connsiteX369" fmla="*/ 3518021 w 7467600"/>
              <a:gd name="connsiteY369" fmla="*/ 6117298 h 6858000"/>
              <a:gd name="connsiteX370" fmla="*/ 3554035 w 7467600"/>
              <a:gd name="connsiteY370" fmla="*/ 6027832 h 6858000"/>
              <a:gd name="connsiteX371" fmla="*/ 3677174 w 7467600"/>
              <a:gd name="connsiteY371" fmla="*/ 5636351 h 6858000"/>
              <a:gd name="connsiteX372" fmla="*/ 3698819 w 7467600"/>
              <a:gd name="connsiteY372" fmla="*/ 5560503 h 6858000"/>
              <a:gd name="connsiteX373" fmla="*/ 3702094 w 7467600"/>
              <a:gd name="connsiteY373" fmla="*/ 5549194 h 6858000"/>
              <a:gd name="connsiteX374" fmla="*/ 3398355 w 7467600"/>
              <a:gd name="connsiteY374" fmla="*/ 6094603 h 6858000"/>
              <a:gd name="connsiteX375" fmla="*/ 3193941 w 7467600"/>
              <a:gd name="connsiteY375" fmla="*/ 6798775 h 6858000"/>
              <a:gd name="connsiteX376" fmla="*/ 3184140 w 7467600"/>
              <a:gd name="connsiteY376" fmla="*/ 6858000 h 6858000"/>
              <a:gd name="connsiteX377" fmla="*/ 3099978 w 7467600"/>
              <a:gd name="connsiteY377" fmla="*/ 6858000 h 6858000"/>
              <a:gd name="connsiteX378" fmla="*/ 3101556 w 7467600"/>
              <a:gd name="connsiteY378" fmla="*/ 6843337 h 6858000"/>
              <a:gd name="connsiteX379" fmla="*/ 3370162 w 7467600"/>
              <a:gd name="connsiteY379" fmla="*/ 5785550 h 6858000"/>
              <a:gd name="connsiteX380" fmla="*/ 3746477 w 7467600"/>
              <a:gd name="connsiteY380" fmla="*/ 5377889 h 6858000"/>
              <a:gd name="connsiteX381" fmla="*/ 3863399 w 7467600"/>
              <a:gd name="connsiteY381" fmla="*/ 5087257 h 6858000"/>
              <a:gd name="connsiteX382" fmla="*/ 3968712 w 7467600"/>
              <a:gd name="connsiteY382" fmla="*/ 4913989 h 6858000"/>
              <a:gd name="connsiteX383" fmla="*/ 2792390 w 7467600"/>
              <a:gd name="connsiteY383" fmla="*/ 5382974 h 6858000"/>
              <a:gd name="connsiteX384" fmla="*/ 2714982 w 7467600"/>
              <a:gd name="connsiteY384" fmla="*/ 5427051 h 6858000"/>
              <a:gd name="connsiteX385" fmla="*/ 2813361 w 7467600"/>
              <a:gd name="connsiteY385" fmla="*/ 6023912 h 6858000"/>
              <a:gd name="connsiteX386" fmla="*/ 2688430 w 7467600"/>
              <a:gd name="connsiteY386" fmla="*/ 6801564 h 6858000"/>
              <a:gd name="connsiteX387" fmla="*/ 2629626 w 7467600"/>
              <a:gd name="connsiteY387" fmla="*/ 6763394 h 6858000"/>
              <a:gd name="connsiteX388" fmla="*/ 2565328 w 7467600"/>
              <a:gd name="connsiteY388" fmla="*/ 5516399 h 6858000"/>
              <a:gd name="connsiteX389" fmla="*/ 1922999 w 7467600"/>
              <a:gd name="connsiteY389" fmla="*/ 5980343 h 6858000"/>
              <a:gd name="connsiteX390" fmla="*/ 1950261 w 7467600"/>
              <a:gd name="connsiteY390" fmla="*/ 6405858 h 6858000"/>
              <a:gd name="connsiteX391" fmla="*/ 2365554 w 7467600"/>
              <a:gd name="connsiteY391" fmla="*/ 6759107 h 6858000"/>
              <a:gd name="connsiteX392" fmla="*/ 2424142 w 7467600"/>
              <a:gd name="connsiteY392" fmla="*/ 6858000 h 6858000"/>
              <a:gd name="connsiteX393" fmla="*/ 2395994 w 7467600"/>
              <a:gd name="connsiteY393" fmla="*/ 6858000 h 6858000"/>
              <a:gd name="connsiteX394" fmla="*/ 2392863 w 7467600"/>
              <a:gd name="connsiteY394" fmla="*/ 6852964 h 6858000"/>
              <a:gd name="connsiteX395" fmla="*/ 2017589 w 7467600"/>
              <a:gd name="connsiteY395" fmla="*/ 6493982 h 6858000"/>
              <a:gd name="connsiteX396" fmla="*/ 2147336 w 7467600"/>
              <a:gd name="connsiteY396" fmla="*/ 6594052 h 6858000"/>
              <a:gd name="connsiteX397" fmla="*/ 2207047 w 7467600"/>
              <a:gd name="connsiteY397" fmla="*/ 6654540 h 6858000"/>
              <a:gd name="connsiteX398" fmla="*/ 2299106 w 7467600"/>
              <a:gd name="connsiteY398" fmla="*/ 6778931 h 6858000"/>
              <a:gd name="connsiteX399" fmla="*/ 2314430 w 7467600"/>
              <a:gd name="connsiteY399" fmla="*/ 6801144 h 6858000"/>
              <a:gd name="connsiteX400" fmla="*/ 2352406 w 7467600"/>
              <a:gd name="connsiteY400" fmla="*/ 6858000 h 6858000"/>
              <a:gd name="connsiteX401" fmla="*/ 2314492 w 7467600"/>
              <a:gd name="connsiteY401" fmla="*/ 6858000 h 6858000"/>
              <a:gd name="connsiteX402" fmla="*/ 2288095 w 7467600"/>
              <a:gd name="connsiteY402" fmla="*/ 6818030 h 6858000"/>
              <a:gd name="connsiteX403" fmla="*/ 2272768 w 7467600"/>
              <a:gd name="connsiteY403" fmla="*/ 6795822 h 6858000"/>
              <a:gd name="connsiteX404" fmla="*/ 2182715 w 7467600"/>
              <a:gd name="connsiteY404" fmla="*/ 6675071 h 6858000"/>
              <a:gd name="connsiteX405" fmla="*/ 2032061 w 7467600"/>
              <a:gd name="connsiteY405" fmla="*/ 6541380 h 6858000"/>
              <a:gd name="connsiteX406" fmla="*/ 2257220 w 7467600"/>
              <a:gd name="connsiteY406" fmla="*/ 6826257 h 6858000"/>
              <a:gd name="connsiteX407" fmla="*/ 2281324 w 7467600"/>
              <a:gd name="connsiteY407" fmla="*/ 6858000 h 6858000"/>
              <a:gd name="connsiteX408" fmla="*/ 2242860 w 7467600"/>
              <a:gd name="connsiteY408" fmla="*/ 6858000 h 6858000"/>
              <a:gd name="connsiteX409" fmla="*/ 2232818 w 7467600"/>
              <a:gd name="connsiteY409" fmla="*/ 6844926 h 6858000"/>
              <a:gd name="connsiteX410" fmla="*/ 1990172 w 7467600"/>
              <a:gd name="connsiteY410" fmla="*/ 6542121 h 6858000"/>
              <a:gd name="connsiteX411" fmla="*/ 2124090 w 7467600"/>
              <a:gd name="connsiteY411" fmla="*/ 6761017 h 6858000"/>
              <a:gd name="connsiteX412" fmla="*/ 2200380 w 7467600"/>
              <a:gd name="connsiteY412" fmla="*/ 6858000 h 6858000"/>
              <a:gd name="connsiteX413" fmla="*/ 2147507 w 7467600"/>
              <a:gd name="connsiteY413" fmla="*/ 6858000 h 6858000"/>
              <a:gd name="connsiteX414" fmla="*/ 2070668 w 7467600"/>
              <a:gd name="connsiteY414" fmla="*/ 6761520 h 6858000"/>
              <a:gd name="connsiteX415" fmla="*/ 1975142 w 7467600"/>
              <a:gd name="connsiteY415" fmla="*/ 6585570 h 6858000"/>
              <a:gd name="connsiteX416" fmla="*/ 2050035 w 7467600"/>
              <a:gd name="connsiteY416" fmla="*/ 6813345 h 6858000"/>
              <a:gd name="connsiteX417" fmla="*/ 2063025 w 7467600"/>
              <a:gd name="connsiteY417" fmla="*/ 6858000 h 6858000"/>
              <a:gd name="connsiteX418" fmla="*/ 2021675 w 7467600"/>
              <a:gd name="connsiteY418" fmla="*/ 6858000 h 6858000"/>
              <a:gd name="connsiteX419" fmla="*/ 2019308 w 7467600"/>
              <a:gd name="connsiteY419" fmla="*/ 6847118 h 6858000"/>
              <a:gd name="connsiteX420" fmla="*/ 1938835 w 7467600"/>
              <a:gd name="connsiteY420" fmla="*/ 6551160 h 6858000"/>
              <a:gd name="connsiteX421" fmla="*/ 1953230 w 7467600"/>
              <a:gd name="connsiteY421" fmla="*/ 6759699 h 6858000"/>
              <a:gd name="connsiteX422" fmla="*/ 1956763 w 7467600"/>
              <a:gd name="connsiteY422" fmla="*/ 6778191 h 6858000"/>
              <a:gd name="connsiteX423" fmla="*/ 1967925 w 7467600"/>
              <a:gd name="connsiteY423" fmla="*/ 6858000 h 6858000"/>
              <a:gd name="connsiteX424" fmla="*/ 1936622 w 7467600"/>
              <a:gd name="connsiteY424" fmla="*/ 6858000 h 6858000"/>
              <a:gd name="connsiteX425" fmla="*/ 1926261 w 7467600"/>
              <a:gd name="connsiteY425" fmla="*/ 6784064 h 6858000"/>
              <a:gd name="connsiteX426" fmla="*/ 1922724 w 7467600"/>
              <a:gd name="connsiteY426" fmla="*/ 6765577 h 6858000"/>
              <a:gd name="connsiteX427" fmla="*/ 1904650 w 7467600"/>
              <a:gd name="connsiteY427" fmla="*/ 6639616 h 6858000"/>
              <a:gd name="connsiteX428" fmla="*/ 1885273 w 7467600"/>
              <a:gd name="connsiteY428" fmla="*/ 6858000 h 6858000"/>
              <a:gd name="connsiteX429" fmla="*/ 1854363 w 7467600"/>
              <a:gd name="connsiteY429" fmla="*/ 6858000 h 6858000"/>
              <a:gd name="connsiteX430" fmla="*/ 1880391 w 7467600"/>
              <a:gd name="connsiteY430" fmla="*/ 6603796 h 6858000"/>
              <a:gd name="connsiteX431" fmla="*/ 1818273 w 7467600"/>
              <a:gd name="connsiteY431" fmla="*/ 6715729 h 6858000"/>
              <a:gd name="connsiteX432" fmla="*/ 1794691 w 7467600"/>
              <a:gd name="connsiteY432" fmla="*/ 6843239 h 6858000"/>
              <a:gd name="connsiteX433" fmla="*/ 1794914 w 7467600"/>
              <a:gd name="connsiteY433" fmla="*/ 6858000 h 6858000"/>
              <a:gd name="connsiteX434" fmla="*/ 1746128 w 7467600"/>
              <a:gd name="connsiteY434" fmla="*/ 6858000 h 6858000"/>
              <a:gd name="connsiteX435" fmla="*/ 1753934 w 7467600"/>
              <a:gd name="connsiteY435" fmla="*/ 6724796 h 6858000"/>
              <a:gd name="connsiteX436" fmla="*/ 1792053 w 7467600"/>
              <a:gd name="connsiteY436" fmla="*/ 6572396 h 6858000"/>
              <a:gd name="connsiteX437" fmla="*/ 1862248 w 7467600"/>
              <a:gd name="connsiteY437" fmla="*/ 6266397 h 6858000"/>
              <a:gd name="connsiteX438" fmla="*/ 1862250 w 7467600"/>
              <a:gd name="connsiteY438" fmla="*/ 6033531 h 6858000"/>
              <a:gd name="connsiteX439" fmla="*/ 1211999 w 7467600"/>
              <a:gd name="connsiteY439" fmla="*/ 6683610 h 6858000"/>
              <a:gd name="connsiteX440" fmla="*/ 1213266 w 7467600"/>
              <a:gd name="connsiteY440" fmla="*/ 6691947 h 6858000"/>
              <a:gd name="connsiteX441" fmla="*/ 1203370 w 7467600"/>
              <a:gd name="connsiteY441" fmla="*/ 6850676 h 6858000"/>
              <a:gd name="connsiteX442" fmla="*/ 1203671 w 7467600"/>
              <a:gd name="connsiteY442" fmla="*/ 6858000 h 6858000"/>
              <a:gd name="connsiteX443" fmla="*/ 1143180 w 7467600"/>
              <a:gd name="connsiteY443" fmla="*/ 6858000 h 6858000"/>
              <a:gd name="connsiteX444" fmla="*/ 1142176 w 7467600"/>
              <a:gd name="connsiteY444" fmla="*/ 6766045 h 6858000"/>
              <a:gd name="connsiteX445" fmla="*/ 1067484 w 7467600"/>
              <a:gd name="connsiteY445" fmla="*/ 6858000 h 6858000"/>
              <a:gd name="connsiteX446" fmla="*/ 953928 w 7467600"/>
              <a:gd name="connsiteY446" fmla="*/ 6858000 h 6858000"/>
              <a:gd name="connsiteX447" fmla="*/ 959715 w 7467600"/>
              <a:gd name="connsiteY447" fmla="*/ 6850185 h 6858000"/>
              <a:gd name="connsiteX448" fmla="*/ 1483788 w 7467600"/>
              <a:gd name="connsiteY448" fmla="*/ 6259174 h 6858000"/>
              <a:gd name="connsiteX449" fmla="*/ 1100671 w 7467600"/>
              <a:gd name="connsiteY449" fmla="*/ 6252137 h 6858000"/>
              <a:gd name="connsiteX450" fmla="*/ 1090144 w 7467600"/>
              <a:gd name="connsiteY450" fmla="*/ 6256748 h 6858000"/>
              <a:gd name="connsiteX451" fmla="*/ 1095872 w 7467600"/>
              <a:gd name="connsiteY451" fmla="*/ 6271892 h 6858000"/>
              <a:gd name="connsiteX452" fmla="*/ 262785 w 7467600"/>
              <a:gd name="connsiteY452" fmla="*/ 6845450 h 6858000"/>
              <a:gd name="connsiteX453" fmla="*/ 209968 w 7467600"/>
              <a:gd name="connsiteY453" fmla="*/ 6770713 h 6858000"/>
              <a:gd name="connsiteX454" fmla="*/ 873460 w 7467600"/>
              <a:gd name="connsiteY454" fmla="*/ 6253768 h 6858000"/>
              <a:gd name="connsiteX455" fmla="*/ 192686 w 7467600"/>
              <a:gd name="connsiteY455" fmla="*/ 5849257 h 6858000"/>
              <a:gd name="connsiteX456" fmla="*/ 4696 w 7467600"/>
              <a:gd name="connsiteY456" fmla="*/ 5697668 h 6858000"/>
              <a:gd name="connsiteX457" fmla="*/ 0 w 7467600"/>
              <a:gd name="connsiteY457" fmla="*/ 5689984 h 6858000"/>
              <a:gd name="connsiteX458" fmla="*/ 0 w 7467600"/>
              <a:gd name="connsiteY458" fmla="*/ 5513472 h 6858000"/>
              <a:gd name="connsiteX459" fmla="*/ 174101 w 7467600"/>
              <a:gd name="connsiteY459" fmla="*/ 5620277 h 6858000"/>
              <a:gd name="connsiteX460" fmla="*/ 891800 w 7467600"/>
              <a:gd name="connsiteY460" fmla="*/ 6036935 h 6858000"/>
              <a:gd name="connsiteX461" fmla="*/ 1072219 w 7467600"/>
              <a:gd name="connsiteY461" fmla="*/ 6169443 h 6858000"/>
              <a:gd name="connsiteX462" fmla="*/ 1074117 w 7467600"/>
              <a:gd name="connsiteY462" fmla="*/ 6170301 h 6858000"/>
              <a:gd name="connsiteX463" fmla="*/ 1083114 w 7467600"/>
              <a:gd name="connsiteY463" fmla="*/ 6174131 h 6858000"/>
              <a:gd name="connsiteX464" fmla="*/ 1543010 w 7467600"/>
              <a:gd name="connsiteY464" fmla="*/ 6191140 h 6858000"/>
              <a:gd name="connsiteX465" fmla="*/ 1551080 w 7467600"/>
              <a:gd name="connsiteY465" fmla="*/ 6195006 h 6858000"/>
              <a:gd name="connsiteX466" fmla="*/ 2345443 w 7467600"/>
              <a:gd name="connsiteY466" fmla="*/ 5549882 h 6858000"/>
              <a:gd name="connsiteX467" fmla="*/ 1721499 w 7467600"/>
              <a:gd name="connsiteY467" fmla="*/ 5599969 h 6858000"/>
              <a:gd name="connsiteX468" fmla="*/ 767716 w 7467600"/>
              <a:gd name="connsiteY468" fmla="*/ 5472768 h 6858000"/>
              <a:gd name="connsiteX469" fmla="*/ 722147 w 7467600"/>
              <a:gd name="connsiteY469" fmla="*/ 5393091 h 6858000"/>
              <a:gd name="connsiteX470" fmla="*/ 1485552 w 7467600"/>
              <a:gd name="connsiteY470" fmla="*/ 5313202 h 6858000"/>
              <a:gd name="connsiteX471" fmla="*/ 2143004 w 7467600"/>
              <a:gd name="connsiteY471" fmla="*/ 5402420 h 6858000"/>
              <a:gd name="connsiteX472" fmla="*/ 1933391 w 7467600"/>
              <a:gd name="connsiteY472" fmla="*/ 5156971 h 6858000"/>
              <a:gd name="connsiteX473" fmla="*/ 1827118 w 7467600"/>
              <a:gd name="connsiteY473" fmla="*/ 4968410 h 6858000"/>
              <a:gd name="connsiteX474" fmla="*/ 1837349 w 7467600"/>
              <a:gd name="connsiteY474" fmla="*/ 4956357 h 6858000"/>
              <a:gd name="connsiteX475" fmla="*/ 2162835 w 7467600"/>
              <a:gd name="connsiteY475" fmla="*/ 5187853 h 6858000"/>
              <a:gd name="connsiteX476" fmla="*/ 2257167 w 7467600"/>
              <a:gd name="connsiteY476" fmla="*/ 5462123 h 6858000"/>
              <a:gd name="connsiteX477" fmla="*/ 2261598 w 7467600"/>
              <a:gd name="connsiteY477" fmla="*/ 5467998 h 6858000"/>
              <a:gd name="connsiteX478" fmla="*/ 2437177 w 7467600"/>
              <a:gd name="connsiteY478" fmla="*/ 5479608 h 6858000"/>
              <a:gd name="connsiteX479" fmla="*/ 2445247 w 7467600"/>
              <a:gd name="connsiteY479" fmla="*/ 5483476 h 6858000"/>
              <a:gd name="connsiteX480" fmla="*/ 2743626 w 7467600"/>
              <a:gd name="connsiteY480" fmla="*/ 5304819 h 6858000"/>
              <a:gd name="connsiteX481" fmla="*/ 3048102 w 7467600"/>
              <a:gd name="connsiteY481" fmla="*/ 5150595 h 6858000"/>
              <a:gd name="connsiteX482" fmla="*/ 1799414 w 7467600"/>
              <a:gd name="connsiteY482" fmla="*/ 4694732 h 6858000"/>
              <a:gd name="connsiteX483" fmla="*/ 1771735 w 7467600"/>
              <a:gd name="connsiteY483" fmla="*/ 4619929 h 6858000"/>
              <a:gd name="connsiteX484" fmla="*/ 3104273 w 7467600"/>
              <a:gd name="connsiteY484" fmla="*/ 5076159 h 6858000"/>
              <a:gd name="connsiteX485" fmla="*/ 3113245 w 7467600"/>
              <a:gd name="connsiteY485" fmla="*/ 5090705 h 6858000"/>
              <a:gd name="connsiteX486" fmla="*/ 3126294 w 7467600"/>
              <a:gd name="connsiteY486" fmla="*/ 5114400 h 6858000"/>
              <a:gd name="connsiteX487" fmla="*/ 3937433 w 7467600"/>
              <a:gd name="connsiteY487" fmla="*/ 4830473 h 6858000"/>
              <a:gd name="connsiteX488" fmla="*/ 3590475 w 7467600"/>
              <a:gd name="connsiteY488" fmla="*/ 4597974 h 6858000"/>
              <a:gd name="connsiteX489" fmla="*/ 3100264 w 7467600"/>
              <a:gd name="connsiteY489" fmla="*/ 4579845 h 6858000"/>
              <a:gd name="connsiteX490" fmla="*/ 2183576 w 7467600"/>
              <a:gd name="connsiteY490" fmla="*/ 4227150 h 6858000"/>
              <a:gd name="connsiteX491" fmla="*/ 2151029 w 7467600"/>
              <a:gd name="connsiteY491" fmla="*/ 4146947 h 6858000"/>
              <a:gd name="connsiteX492" fmla="*/ 3563434 w 7467600"/>
              <a:gd name="connsiteY492" fmla="*/ 4469115 h 6858000"/>
              <a:gd name="connsiteX493" fmla="*/ 3177952 w 7467600"/>
              <a:gd name="connsiteY493" fmla="*/ 3657386 h 6858000"/>
              <a:gd name="connsiteX494" fmla="*/ 3189263 w 7467600"/>
              <a:gd name="connsiteY494" fmla="*/ 3625726 h 6858000"/>
              <a:gd name="connsiteX495" fmla="*/ 3560912 w 7467600"/>
              <a:gd name="connsiteY495" fmla="*/ 4079863 h 6858000"/>
              <a:gd name="connsiteX496" fmla="*/ 3626636 w 7467600"/>
              <a:gd name="connsiteY496" fmla="*/ 4512230 h 6858000"/>
              <a:gd name="connsiteX497" fmla="*/ 3653088 w 7467600"/>
              <a:gd name="connsiteY497" fmla="*/ 4521417 h 6858000"/>
              <a:gd name="connsiteX498" fmla="*/ 3988128 w 7467600"/>
              <a:gd name="connsiteY498" fmla="*/ 4817267 h 6858000"/>
              <a:gd name="connsiteX499" fmla="*/ 4830582 w 7467600"/>
              <a:gd name="connsiteY499" fmla="*/ 4676000 h 6858000"/>
              <a:gd name="connsiteX500" fmla="*/ 4830100 w 7467600"/>
              <a:gd name="connsiteY500" fmla="*/ 4675554 h 6858000"/>
              <a:gd name="connsiteX501" fmla="*/ 4036318 w 7467600"/>
              <a:gd name="connsiteY501" fmla="*/ 4147013 h 6858000"/>
              <a:gd name="connsiteX502" fmla="*/ 3432098 w 7467600"/>
              <a:gd name="connsiteY502" fmla="*/ 3537312 h 6858000"/>
              <a:gd name="connsiteX503" fmla="*/ 3446761 w 7467600"/>
              <a:gd name="connsiteY503" fmla="*/ 3461278 h 6858000"/>
              <a:gd name="connsiteX504" fmla="*/ 4419733 w 7467600"/>
              <a:gd name="connsiteY504" fmla="*/ 3963555 h 6858000"/>
              <a:gd name="connsiteX505" fmla="*/ 4781371 w 7467600"/>
              <a:gd name="connsiteY505" fmla="*/ 4458604 h 6858000"/>
              <a:gd name="connsiteX506" fmla="*/ 4780440 w 7467600"/>
              <a:gd name="connsiteY506" fmla="*/ 4470290 h 6858000"/>
              <a:gd name="connsiteX507" fmla="*/ 4898954 w 7467600"/>
              <a:gd name="connsiteY507" fmla="*/ 4662092 h 6858000"/>
              <a:gd name="connsiteX508" fmla="*/ 4900699 w 7467600"/>
              <a:gd name="connsiteY508" fmla="*/ 4670867 h 6858000"/>
              <a:gd name="connsiteX509" fmla="*/ 5714511 w 7467600"/>
              <a:gd name="connsiteY509" fmla="*/ 4663483 h 6858000"/>
              <a:gd name="connsiteX510" fmla="*/ 5464793 w 7467600"/>
              <a:gd name="connsiteY510" fmla="*/ 4393556 h 6858000"/>
              <a:gd name="connsiteX511" fmla="*/ 5461897 w 7467600"/>
              <a:gd name="connsiteY511" fmla="*/ 4390879 h 6858000"/>
              <a:gd name="connsiteX512" fmla="*/ 4294126 w 7467600"/>
              <a:gd name="connsiteY512" fmla="*/ 3303048 h 6858000"/>
              <a:gd name="connsiteX513" fmla="*/ 4305321 w 7467600"/>
              <a:gd name="connsiteY513" fmla="*/ 3256953 h 6858000"/>
              <a:gd name="connsiteX514" fmla="*/ 4949299 w 7467600"/>
              <a:gd name="connsiteY514" fmla="*/ 3766336 h 6858000"/>
              <a:gd name="connsiteX515" fmla="*/ 5291452 w 7467600"/>
              <a:gd name="connsiteY515" fmla="*/ 4076801 h 6858000"/>
              <a:gd name="connsiteX516" fmla="*/ 5434998 w 7467600"/>
              <a:gd name="connsiteY516" fmla="*/ 4254100 h 6858000"/>
              <a:gd name="connsiteX517" fmla="*/ 5351015 w 7467600"/>
              <a:gd name="connsiteY517" fmla="*/ 3760989 h 6858000"/>
              <a:gd name="connsiteX518" fmla="*/ 5413780 w 7467600"/>
              <a:gd name="connsiteY518" fmla="*/ 2966265 h 6858000"/>
              <a:gd name="connsiteX519" fmla="*/ 5425627 w 7467600"/>
              <a:gd name="connsiteY519" fmla="*/ 2954192 h 6858000"/>
              <a:gd name="connsiteX520" fmla="*/ 6604735 w 7467600"/>
              <a:gd name="connsiteY520" fmla="*/ 2041381 h 6858000"/>
              <a:gd name="connsiteX521" fmla="*/ 7204487 w 7467600"/>
              <a:gd name="connsiteY521" fmla="*/ 2742112 h 6858000"/>
              <a:gd name="connsiteX522" fmla="*/ 7131592 w 7467600"/>
              <a:gd name="connsiteY522" fmla="*/ 2672096 h 6858000"/>
              <a:gd name="connsiteX523" fmla="*/ 6996344 w 7467600"/>
              <a:gd name="connsiteY523" fmla="*/ 2518310 h 6858000"/>
              <a:gd name="connsiteX524" fmla="*/ 6735495 w 7467600"/>
              <a:gd name="connsiteY524" fmla="*/ 2196890 h 6858000"/>
              <a:gd name="connsiteX525" fmla="*/ 6721901 w 7467600"/>
              <a:gd name="connsiteY525" fmla="*/ 2179274 h 6858000"/>
              <a:gd name="connsiteX526" fmla="*/ 6604735 w 7467600"/>
              <a:gd name="connsiteY526" fmla="*/ 2041381 h 6858000"/>
              <a:gd name="connsiteX527" fmla="*/ 6591670 w 7467600"/>
              <a:gd name="connsiteY527" fmla="*/ 1988277 h 6858000"/>
              <a:gd name="connsiteX528" fmla="*/ 6747349 w 7467600"/>
              <a:gd name="connsiteY528" fmla="*/ 2160069 h 6858000"/>
              <a:gd name="connsiteX529" fmla="*/ 6760943 w 7467600"/>
              <a:gd name="connsiteY529" fmla="*/ 2177686 h 6858000"/>
              <a:gd name="connsiteX530" fmla="*/ 7021065 w 7467600"/>
              <a:gd name="connsiteY530" fmla="*/ 2498102 h 6858000"/>
              <a:gd name="connsiteX531" fmla="*/ 7155223 w 7467600"/>
              <a:gd name="connsiteY531" fmla="*/ 2650386 h 6858000"/>
              <a:gd name="connsiteX532" fmla="*/ 7203167 w 7467600"/>
              <a:gd name="connsiteY532" fmla="*/ 2697288 h 6858000"/>
              <a:gd name="connsiteX533" fmla="*/ 6937703 w 7467600"/>
              <a:gd name="connsiteY533" fmla="*/ 2321981 h 6858000"/>
              <a:gd name="connsiteX534" fmla="*/ 6591670 w 7467600"/>
              <a:gd name="connsiteY534" fmla="*/ 1988277 h 6858000"/>
              <a:gd name="connsiteX535" fmla="*/ 5798671 w 7467600"/>
              <a:gd name="connsiteY535" fmla="*/ 1981601 h 6858000"/>
              <a:gd name="connsiteX536" fmla="*/ 5754709 w 7467600"/>
              <a:gd name="connsiteY536" fmla="*/ 2071454 h 6858000"/>
              <a:gd name="connsiteX537" fmla="*/ 5763044 w 7467600"/>
              <a:gd name="connsiteY537" fmla="*/ 2842206 h 6858000"/>
              <a:gd name="connsiteX538" fmla="*/ 5764974 w 7467600"/>
              <a:gd name="connsiteY538" fmla="*/ 2799609 h 6858000"/>
              <a:gd name="connsiteX539" fmla="*/ 5767665 w 7467600"/>
              <a:gd name="connsiteY539" fmla="*/ 2666409 h 6858000"/>
              <a:gd name="connsiteX540" fmla="*/ 5763055 w 7467600"/>
              <a:gd name="connsiteY540" fmla="*/ 2579705 h 6858000"/>
              <a:gd name="connsiteX541" fmla="*/ 5758079 w 7467600"/>
              <a:gd name="connsiteY541" fmla="*/ 2492508 h 6858000"/>
              <a:gd name="connsiteX542" fmla="*/ 5779325 w 7467600"/>
              <a:gd name="connsiteY542" fmla="*/ 2197069 h 6858000"/>
              <a:gd name="connsiteX543" fmla="*/ 5798671 w 7467600"/>
              <a:gd name="connsiteY543" fmla="*/ 1981601 h 6858000"/>
              <a:gd name="connsiteX544" fmla="*/ 5829202 w 7467600"/>
              <a:gd name="connsiteY544" fmla="*/ 1971679 h 6858000"/>
              <a:gd name="connsiteX545" fmla="*/ 5809558 w 7467600"/>
              <a:gd name="connsiteY545" fmla="*/ 2198043 h 6858000"/>
              <a:gd name="connsiteX546" fmla="*/ 5788653 w 7467600"/>
              <a:gd name="connsiteY546" fmla="*/ 2489430 h 6858000"/>
              <a:gd name="connsiteX547" fmla="*/ 5793439 w 7467600"/>
              <a:gd name="connsiteY547" fmla="*/ 2575235 h 6858000"/>
              <a:gd name="connsiteX548" fmla="*/ 5796837 w 7467600"/>
              <a:gd name="connsiteY548" fmla="*/ 2637633 h 6858000"/>
              <a:gd name="connsiteX549" fmla="*/ 5818614 w 7467600"/>
              <a:gd name="connsiteY549" fmla="*/ 2473055 h 6858000"/>
              <a:gd name="connsiteX550" fmla="*/ 5829202 w 7467600"/>
              <a:gd name="connsiteY550" fmla="*/ 1971679 h 6858000"/>
              <a:gd name="connsiteX551" fmla="*/ 5911389 w 7467600"/>
              <a:gd name="connsiteY551" fmla="*/ 1898371 h 6858000"/>
              <a:gd name="connsiteX552" fmla="*/ 6237627 w 7467600"/>
              <a:gd name="connsiteY552" fmla="*/ 2231921 h 6858000"/>
              <a:gd name="connsiteX553" fmla="*/ 5911389 w 7467600"/>
              <a:gd name="connsiteY553" fmla="*/ 1898371 h 6858000"/>
              <a:gd name="connsiteX554" fmla="*/ 6944437 w 7467600"/>
              <a:gd name="connsiteY554" fmla="*/ 1575402 h 6858000"/>
              <a:gd name="connsiteX555" fmla="*/ 6304730 w 7467600"/>
              <a:gd name="connsiteY555" fmla="*/ 1766654 h 6858000"/>
              <a:gd name="connsiteX556" fmla="*/ 6944437 w 7467600"/>
              <a:gd name="connsiteY556" fmla="*/ 1575402 h 6858000"/>
              <a:gd name="connsiteX557" fmla="*/ 7019523 w 7467600"/>
              <a:gd name="connsiteY557" fmla="*/ 1519450 h 6858000"/>
              <a:gd name="connsiteX558" fmla="*/ 6298091 w 7467600"/>
              <a:gd name="connsiteY558" fmla="*/ 1737122 h 6858000"/>
              <a:gd name="connsiteX559" fmla="*/ 7019523 w 7467600"/>
              <a:gd name="connsiteY559" fmla="*/ 1519450 h 6858000"/>
              <a:gd name="connsiteX560" fmla="*/ 2399523 w 7467600"/>
              <a:gd name="connsiteY560" fmla="*/ 1428234 h 6858000"/>
              <a:gd name="connsiteX561" fmla="*/ 2224982 w 7467600"/>
              <a:gd name="connsiteY561" fmla="*/ 1826201 h 6858000"/>
              <a:gd name="connsiteX562" fmla="*/ 2096099 w 7467600"/>
              <a:gd name="connsiteY562" fmla="*/ 2345900 h 6858000"/>
              <a:gd name="connsiteX563" fmla="*/ 2283317 w 7467600"/>
              <a:gd name="connsiteY563" fmla="*/ 1796925 h 6858000"/>
              <a:gd name="connsiteX564" fmla="*/ 2399523 w 7467600"/>
              <a:gd name="connsiteY564" fmla="*/ 1428234 h 6858000"/>
              <a:gd name="connsiteX565" fmla="*/ 2448558 w 7467600"/>
              <a:gd name="connsiteY565" fmla="*/ 1373435 h 6858000"/>
              <a:gd name="connsiteX566" fmla="*/ 2312521 w 7467600"/>
              <a:gd name="connsiteY566" fmla="*/ 1806140 h 6858000"/>
              <a:gd name="connsiteX567" fmla="*/ 2127533 w 7467600"/>
              <a:gd name="connsiteY567" fmla="*/ 2348380 h 6858000"/>
              <a:gd name="connsiteX568" fmla="*/ 2358080 w 7467600"/>
              <a:gd name="connsiteY568" fmla="*/ 1866134 h 6858000"/>
              <a:gd name="connsiteX569" fmla="*/ 2407436 w 7467600"/>
              <a:gd name="connsiteY569" fmla="*/ 1651070 h 6858000"/>
              <a:gd name="connsiteX570" fmla="*/ 2448558 w 7467600"/>
              <a:gd name="connsiteY570" fmla="*/ 1373435 h 6858000"/>
              <a:gd name="connsiteX571" fmla="*/ 278707 w 7467600"/>
              <a:gd name="connsiteY571" fmla="*/ 1352270 h 6858000"/>
              <a:gd name="connsiteX572" fmla="*/ 321570 w 7467600"/>
              <a:gd name="connsiteY572" fmla="*/ 1861610 h 6858000"/>
              <a:gd name="connsiteX573" fmla="*/ 294281 w 7467600"/>
              <a:gd name="connsiteY573" fmla="*/ 1440658 h 6858000"/>
              <a:gd name="connsiteX574" fmla="*/ 278707 w 7467600"/>
              <a:gd name="connsiteY574" fmla="*/ 1352270 h 6858000"/>
              <a:gd name="connsiteX575" fmla="*/ 1423821 w 7467600"/>
              <a:gd name="connsiteY575" fmla="*/ 1351958 h 6858000"/>
              <a:gd name="connsiteX576" fmla="*/ 1638521 w 7467600"/>
              <a:gd name="connsiteY576" fmla="*/ 1908470 h 6858000"/>
              <a:gd name="connsiteX577" fmla="*/ 1754199 w 7467600"/>
              <a:gd name="connsiteY577" fmla="*/ 2149284 h 6858000"/>
              <a:gd name="connsiteX578" fmla="*/ 1908359 w 7467600"/>
              <a:gd name="connsiteY578" fmla="*/ 2364988 h 6858000"/>
              <a:gd name="connsiteX579" fmla="*/ 1647661 w 7467600"/>
              <a:gd name="connsiteY579" fmla="*/ 1825945 h 6858000"/>
              <a:gd name="connsiteX580" fmla="*/ 1423821 w 7467600"/>
              <a:gd name="connsiteY580" fmla="*/ 1351958 h 6858000"/>
              <a:gd name="connsiteX581" fmla="*/ 1431890 w 7467600"/>
              <a:gd name="connsiteY581" fmla="*/ 1306475 h 6858000"/>
              <a:gd name="connsiteX582" fmla="*/ 1507597 w 7467600"/>
              <a:gd name="connsiteY582" fmla="*/ 1446132 h 6858000"/>
              <a:gd name="connsiteX583" fmla="*/ 1674586 w 7467600"/>
              <a:gd name="connsiteY583" fmla="*/ 1813832 h 6858000"/>
              <a:gd name="connsiteX584" fmla="*/ 1815950 w 7467600"/>
              <a:gd name="connsiteY584" fmla="*/ 2128564 h 6858000"/>
              <a:gd name="connsiteX585" fmla="*/ 1984242 w 7467600"/>
              <a:gd name="connsiteY585" fmla="*/ 2430829 h 6858000"/>
              <a:gd name="connsiteX586" fmla="*/ 2014023 w 7467600"/>
              <a:gd name="connsiteY586" fmla="*/ 2450995 h 6858000"/>
              <a:gd name="connsiteX587" fmla="*/ 1747337 w 7467600"/>
              <a:gd name="connsiteY587" fmla="*/ 1855264 h 6858000"/>
              <a:gd name="connsiteX588" fmla="*/ 1533749 w 7467600"/>
              <a:gd name="connsiteY588" fmla="*/ 1478656 h 6858000"/>
              <a:gd name="connsiteX589" fmla="*/ 1431890 w 7467600"/>
              <a:gd name="connsiteY589" fmla="*/ 1306475 h 6858000"/>
              <a:gd name="connsiteX590" fmla="*/ 5052692 w 7467600"/>
              <a:gd name="connsiteY590" fmla="*/ 1292994 h 6858000"/>
              <a:gd name="connsiteX591" fmla="*/ 5200661 w 7467600"/>
              <a:gd name="connsiteY591" fmla="*/ 1635186 h 6858000"/>
              <a:gd name="connsiteX592" fmla="*/ 5297138 w 7467600"/>
              <a:gd name="connsiteY592" fmla="*/ 1906351 h 6858000"/>
              <a:gd name="connsiteX593" fmla="*/ 5052692 w 7467600"/>
              <a:gd name="connsiteY593" fmla="*/ 1292994 h 6858000"/>
              <a:gd name="connsiteX594" fmla="*/ 5009948 w 7467600"/>
              <a:gd name="connsiteY594" fmla="*/ 1273619 h 6858000"/>
              <a:gd name="connsiteX595" fmla="*/ 5121777 w 7467600"/>
              <a:gd name="connsiteY595" fmla="*/ 1654213 h 6858000"/>
              <a:gd name="connsiteX596" fmla="*/ 5293545 w 7467600"/>
              <a:gd name="connsiteY596" fmla="*/ 2072247 h 6858000"/>
              <a:gd name="connsiteX597" fmla="*/ 5294042 w 7467600"/>
              <a:gd name="connsiteY597" fmla="*/ 2065019 h 6858000"/>
              <a:gd name="connsiteX598" fmla="*/ 5171936 w 7467600"/>
              <a:gd name="connsiteY598" fmla="*/ 1647613 h 6858000"/>
              <a:gd name="connsiteX599" fmla="*/ 5009948 w 7467600"/>
              <a:gd name="connsiteY599" fmla="*/ 1273619 h 6858000"/>
              <a:gd name="connsiteX600" fmla="*/ 655236 w 7467600"/>
              <a:gd name="connsiteY600" fmla="*/ 1268632 h 6858000"/>
              <a:gd name="connsiteX601" fmla="*/ 839521 w 7467600"/>
              <a:gd name="connsiteY601" fmla="*/ 1685315 h 6858000"/>
              <a:gd name="connsiteX602" fmla="*/ 1109416 w 7467600"/>
              <a:gd name="connsiteY602" fmla="*/ 2061663 h 6858000"/>
              <a:gd name="connsiteX603" fmla="*/ 1298300 w 7467600"/>
              <a:gd name="connsiteY603" fmla="*/ 2247742 h 6858000"/>
              <a:gd name="connsiteX604" fmla="*/ 1125871 w 7467600"/>
              <a:gd name="connsiteY604" fmla="*/ 1989513 h 6858000"/>
              <a:gd name="connsiteX605" fmla="*/ 981574 w 7467600"/>
              <a:gd name="connsiteY605" fmla="*/ 1783157 h 6858000"/>
              <a:gd name="connsiteX606" fmla="*/ 922198 w 7467600"/>
              <a:gd name="connsiteY606" fmla="*/ 1677437 h 6858000"/>
              <a:gd name="connsiteX607" fmla="*/ 869293 w 7467600"/>
              <a:gd name="connsiteY607" fmla="*/ 1583214 h 6858000"/>
              <a:gd name="connsiteX608" fmla="*/ 751431 w 7467600"/>
              <a:gd name="connsiteY608" fmla="*/ 1405731 h 6858000"/>
              <a:gd name="connsiteX609" fmla="*/ 655236 w 7467600"/>
              <a:gd name="connsiteY609" fmla="*/ 1268632 h 6858000"/>
              <a:gd name="connsiteX610" fmla="*/ 6516292 w 7467600"/>
              <a:gd name="connsiteY610" fmla="*/ 1263064 h 6858000"/>
              <a:gd name="connsiteX611" fmla="*/ 5736320 w 7467600"/>
              <a:gd name="connsiteY611" fmla="*/ 1501803 h 6858000"/>
              <a:gd name="connsiteX612" fmla="*/ 6516292 w 7467600"/>
              <a:gd name="connsiteY612" fmla="*/ 1263064 h 6858000"/>
              <a:gd name="connsiteX613" fmla="*/ 291466 w 7467600"/>
              <a:gd name="connsiteY613" fmla="*/ 1250369 h 6858000"/>
              <a:gd name="connsiteX614" fmla="*/ 323180 w 7467600"/>
              <a:gd name="connsiteY614" fmla="*/ 1435283 h 6858000"/>
              <a:gd name="connsiteX615" fmla="*/ 349381 w 7467600"/>
              <a:gd name="connsiteY615" fmla="*/ 1875041 h 6858000"/>
              <a:gd name="connsiteX616" fmla="*/ 374363 w 7467600"/>
              <a:gd name="connsiteY616" fmla="*/ 1506494 h 6858000"/>
              <a:gd name="connsiteX617" fmla="*/ 302168 w 7467600"/>
              <a:gd name="connsiteY617" fmla="*/ 1274495 h 6858000"/>
              <a:gd name="connsiteX618" fmla="*/ 291466 w 7467600"/>
              <a:gd name="connsiteY618" fmla="*/ 1250369 h 6858000"/>
              <a:gd name="connsiteX619" fmla="*/ 678222 w 7467600"/>
              <a:gd name="connsiteY619" fmla="*/ 1248670 h 6858000"/>
              <a:gd name="connsiteX620" fmla="*/ 775536 w 7467600"/>
              <a:gd name="connsiteY620" fmla="*/ 1388015 h 6858000"/>
              <a:gd name="connsiteX621" fmla="*/ 894529 w 7467600"/>
              <a:gd name="connsiteY621" fmla="*/ 1567739 h 6858000"/>
              <a:gd name="connsiteX622" fmla="*/ 948000 w 7467600"/>
              <a:gd name="connsiteY622" fmla="*/ 1663088 h 6858000"/>
              <a:gd name="connsiteX623" fmla="*/ 1006812 w 7467600"/>
              <a:gd name="connsiteY623" fmla="*/ 1767683 h 6858000"/>
              <a:gd name="connsiteX624" fmla="*/ 1149133 w 7467600"/>
              <a:gd name="connsiteY624" fmla="*/ 1971513 h 6858000"/>
              <a:gd name="connsiteX625" fmla="*/ 1333952 w 7467600"/>
              <a:gd name="connsiteY625" fmla="*/ 2251620 h 6858000"/>
              <a:gd name="connsiteX626" fmla="*/ 1337329 w 7467600"/>
              <a:gd name="connsiteY626" fmla="*/ 2258350 h 6858000"/>
              <a:gd name="connsiteX627" fmla="*/ 1014726 w 7467600"/>
              <a:gd name="connsiteY627" fmla="*/ 1615556 h 6858000"/>
              <a:gd name="connsiteX628" fmla="*/ 678222 w 7467600"/>
              <a:gd name="connsiteY628" fmla="*/ 1248670 h 6858000"/>
              <a:gd name="connsiteX629" fmla="*/ 6691602 w 7467600"/>
              <a:gd name="connsiteY629" fmla="*/ 1140573 h 6858000"/>
              <a:gd name="connsiteX630" fmla="*/ 6571100 w 7467600"/>
              <a:gd name="connsiteY630" fmla="*/ 1183662 h 6858000"/>
              <a:gd name="connsiteX631" fmla="*/ 6241687 w 7467600"/>
              <a:gd name="connsiteY631" fmla="*/ 1257600 h 6858000"/>
              <a:gd name="connsiteX632" fmla="*/ 5693009 w 7467600"/>
              <a:gd name="connsiteY632" fmla="*/ 1478256 h 6858000"/>
              <a:gd name="connsiteX633" fmla="*/ 6548420 w 7467600"/>
              <a:gd name="connsiteY633" fmla="*/ 1214599 h 6858000"/>
              <a:gd name="connsiteX634" fmla="*/ 6605473 w 7467600"/>
              <a:gd name="connsiteY634" fmla="*/ 1184686 h 6858000"/>
              <a:gd name="connsiteX635" fmla="*/ 6691602 w 7467600"/>
              <a:gd name="connsiteY635" fmla="*/ 1140573 h 6858000"/>
              <a:gd name="connsiteX636" fmla="*/ 4002475 w 7467600"/>
              <a:gd name="connsiteY636" fmla="*/ 1037802 h 6858000"/>
              <a:gd name="connsiteX637" fmla="*/ 4000324 w 7467600"/>
              <a:gd name="connsiteY637" fmla="*/ 1039362 h 6858000"/>
              <a:gd name="connsiteX638" fmla="*/ 4002862 w 7467600"/>
              <a:gd name="connsiteY638" fmla="*/ 1042866 h 6858000"/>
              <a:gd name="connsiteX639" fmla="*/ 4002475 w 7467600"/>
              <a:gd name="connsiteY639" fmla="*/ 1037802 h 6858000"/>
              <a:gd name="connsiteX640" fmla="*/ 506322 w 7467600"/>
              <a:gd name="connsiteY640" fmla="*/ 1020997 h 6858000"/>
              <a:gd name="connsiteX641" fmla="*/ 533068 w 7467600"/>
              <a:gd name="connsiteY641" fmla="*/ 1029409 h 6858000"/>
              <a:gd name="connsiteX642" fmla="*/ 1232525 w 7467600"/>
              <a:gd name="connsiteY642" fmla="*/ 1804675 h 6858000"/>
              <a:gd name="connsiteX643" fmla="*/ 1388858 w 7467600"/>
              <a:gd name="connsiteY643" fmla="*/ 2368011 h 6858000"/>
              <a:gd name="connsiteX644" fmla="*/ 1384098 w 7467600"/>
              <a:gd name="connsiteY644" fmla="*/ 2378125 h 6858000"/>
              <a:gd name="connsiteX645" fmla="*/ 1425393 w 7467600"/>
              <a:gd name="connsiteY645" fmla="*/ 2589124 h 6858000"/>
              <a:gd name="connsiteX646" fmla="*/ 1424001 w 7467600"/>
              <a:gd name="connsiteY646" fmla="*/ 2597541 h 6858000"/>
              <a:gd name="connsiteX647" fmla="*/ 2152729 w 7467600"/>
              <a:gd name="connsiteY647" fmla="*/ 2864487 h 6858000"/>
              <a:gd name="connsiteX648" fmla="*/ 2020609 w 7467600"/>
              <a:gd name="connsiteY648" fmla="*/ 2539671 h 6858000"/>
              <a:gd name="connsiteX649" fmla="*/ 2018920 w 7467600"/>
              <a:gd name="connsiteY649" fmla="*/ 2536309 h 6858000"/>
              <a:gd name="connsiteX650" fmla="*/ 1342441 w 7467600"/>
              <a:gd name="connsiteY650" fmla="*/ 1173017 h 6858000"/>
              <a:gd name="connsiteX651" fmla="*/ 1367925 w 7467600"/>
              <a:gd name="connsiteY651" fmla="*/ 1135648 h 6858000"/>
              <a:gd name="connsiteX652" fmla="*/ 1771401 w 7467600"/>
              <a:gd name="connsiteY652" fmla="*/ 1806673 h 6858000"/>
              <a:gd name="connsiteX653" fmla="*/ 1972385 w 7467600"/>
              <a:gd name="connsiteY653" fmla="*/ 2198735 h 6858000"/>
              <a:gd name="connsiteX654" fmla="*/ 2040892 w 7467600"/>
              <a:gd name="connsiteY654" fmla="*/ 2405205 h 6858000"/>
              <a:gd name="connsiteX655" fmla="*/ 2131689 w 7467600"/>
              <a:gd name="connsiteY655" fmla="*/ 1936926 h 6858000"/>
              <a:gd name="connsiteX656" fmla="*/ 2454820 w 7467600"/>
              <a:gd name="connsiteY656" fmla="*/ 1248808 h 6858000"/>
              <a:gd name="connsiteX657" fmla="*/ 2492512 w 7467600"/>
              <a:gd name="connsiteY657" fmla="*/ 1302920 h 6858000"/>
              <a:gd name="connsiteX658" fmla="*/ 2081216 w 7467600"/>
              <a:gd name="connsiteY658" fmla="*/ 2527513 h 6858000"/>
              <a:gd name="connsiteX659" fmla="*/ 2081211 w 7467600"/>
              <a:gd name="connsiteY659" fmla="*/ 2528916 h 6858000"/>
              <a:gd name="connsiteX660" fmla="*/ 2199067 w 7467600"/>
              <a:gd name="connsiteY660" fmla="*/ 2884061 h 6858000"/>
              <a:gd name="connsiteX661" fmla="*/ 3192586 w 7467600"/>
              <a:gd name="connsiteY661" fmla="*/ 3411496 h 6858000"/>
              <a:gd name="connsiteX662" fmla="*/ 3182620 w 7467600"/>
              <a:gd name="connsiteY662" fmla="*/ 3483279 h 6858000"/>
              <a:gd name="connsiteX663" fmla="*/ 2435119 w 7467600"/>
              <a:gd name="connsiteY663" fmla="*/ 3080173 h 6858000"/>
              <a:gd name="connsiteX664" fmla="*/ 2410152 w 7467600"/>
              <a:gd name="connsiteY664" fmla="*/ 3063751 h 6858000"/>
              <a:gd name="connsiteX665" fmla="*/ 2408099 w 7467600"/>
              <a:gd name="connsiteY665" fmla="*/ 3064403 h 6858000"/>
              <a:gd name="connsiteX666" fmla="*/ 2407218 w 7467600"/>
              <a:gd name="connsiteY666" fmla="*/ 3070324 h 6858000"/>
              <a:gd name="connsiteX667" fmla="*/ 2380138 w 7467600"/>
              <a:gd name="connsiteY667" fmla="*/ 3099341 h 6858000"/>
              <a:gd name="connsiteX668" fmla="*/ 1765923 w 7467600"/>
              <a:gd name="connsiteY668" fmla="*/ 3581043 h 6858000"/>
              <a:gd name="connsiteX669" fmla="*/ 1702258 w 7467600"/>
              <a:gd name="connsiteY669" fmla="*/ 3612286 h 6858000"/>
              <a:gd name="connsiteX670" fmla="*/ 1538370 w 7467600"/>
              <a:gd name="connsiteY670" fmla="*/ 3811804 h 6858000"/>
              <a:gd name="connsiteX671" fmla="*/ 542867 w 7467600"/>
              <a:gd name="connsiteY671" fmla="*/ 4944092 h 6858000"/>
              <a:gd name="connsiteX672" fmla="*/ 515800 w 7467600"/>
              <a:gd name="connsiteY672" fmla="*/ 4862180 h 6858000"/>
              <a:gd name="connsiteX673" fmla="*/ 909145 w 7467600"/>
              <a:gd name="connsiteY673" fmla="*/ 4199225 h 6858000"/>
              <a:gd name="connsiteX674" fmla="*/ 1214067 w 7467600"/>
              <a:gd name="connsiteY674" fmla="*/ 3908561 h 6858000"/>
              <a:gd name="connsiteX675" fmla="*/ 640967 w 7467600"/>
              <a:gd name="connsiteY675" fmla="*/ 4105601 h 6858000"/>
              <a:gd name="connsiteX676" fmla="*/ 112563 w 7467600"/>
              <a:gd name="connsiteY676" fmla="*/ 4396952 h 6858000"/>
              <a:gd name="connsiteX677" fmla="*/ 0 w 7467600"/>
              <a:gd name="connsiteY677" fmla="*/ 4466006 h 6858000"/>
              <a:gd name="connsiteX678" fmla="*/ 0 w 7467600"/>
              <a:gd name="connsiteY678" fmla="*/ 4233763 h 6858000"/>
              <a:gd name="connsiteX679" fmla="*/ 36881 w 7467600"/>
              <a:gd name="connsiteY679" fmla="*/ 4200118 h 6858000"/>
              <a:gd name="connsiteX680" fmla="*/ 910534 w 7467600"/>
              <a:gd name="connsiteY680" fmla="*/ 3629753 h 6858000"/>
              <a:gd name="connsiteX681" fmla="*/ 1578717 w 7467600"/>
              <a:gd name="connsiteY681" fmla="*/ 3575982 h 6858000"/>
              <a:gd name="connsiteX682" fmla="*/ 2338780 w 7467600"/>
              <a:gd name="connsiteY682" fmla="*/ 3033725 h 6858000"/>
              <a:gd name="connsiteX683" fmla="*/ 1807991 w 7467600"/>
              <a:gd name="connsiteY683" fmla="*/ 2807184 h 6858000"/>
              <a:gd name="connsiteX684" fmla="*/ 1416358 w 7467600"/>
              <a:gd name="connsiteY684" fmla="*/ 3112571 h 6858000"/>
              <a:gd name="connsiteX685" fmla="*/ 939066 w 7467600"/>
              <a:gd name="connsiteY685" fmla="*/ 3378798 h 6858000"/>
              <a:gd name="connsiteX686" fmla="*/ 115099 w 7467600"/>
              <a:gd name="connsiteY686" fmla="*/ 3607650 h 6858000"/>
              <a:gd name="connsiteX687" fmla="*/ 97284 w 7467600"/>
              <a:gd name="connsiteY687" fmla="*/ 3520393 h 6858000"/>
              <a:gd name="connsiteX688" fmla="*/ 922050 w 7467600"/>
              <a:gd name="connsiteY688" fmla="*/ 3074867 h 6858000"/>
              <a:gd name="connsiteX689" fmla="*/ 1405265 w 7467600"/>
              <a:gd name="connsiteY689" fmla="*/ 3016319 h 6858000"/>
              <a:gd name="connsiteX690" fmla="*/ 1407512 w 7467600"/>
              <a:gd name="connsiteY690" fmla="*/ 3018001 h 6858000"/>
              <a:gd name="connsiteX691" fmla="*/ 1726266 w 7467600"/>
              <a:gd name="connsiteY691" fmla="*/ 2777274 h 6858000"/>
              <a:gd name="connsiteX692" fmla="*/ 625390 w 7467600"/>
              <a:gd name="connsiteY692" fmla="*/ 2514541 h 6858000"/>
              <a:gd name="connsiteX693" fmla="*/ 619799 w 7467600"/>
              <a:gd name="connsiteY693" fmla="*/ 2527180 h 6858000"/>
              <a:gd name="connsiteX694" fmla="*/ 310030 w 7467600"/>
              <a:gd name="connsiteY694" fmla="*/ 2771818 h 6858000"/>
              <a:gd name="connsiteX695" fmla="*/ 173877 w 7467600"/>
              <a:gd name="connsiteY695" fmla="*/ 2937056 h 6858000"/>
              <a:gd name="connsiteX696" fmla="*/ 77889 w 7467600"/>
              <a:gd name="connsiteY696" fmla="*/ 3138440 h 6858000"/>
              <a:gd name="connsiteX697" fmla="*/ 0 w 7467600"/>
              <a:gd name="connsiteY697" fmla="*/ 3271395 h 6858000"/>
              <a:gd name="connsiteX698" fmla="*/ 0 w 7467600"/>
              <a:gd name="connsiteY698" fmla="*/ 3153002 h 6858000"/>
              <a:gd name="connsiteX699" fmla="*/ 2386 w 7467600"/>
              <a:gd name="connsiteY699" fmla="*/ 3149203 h 6858000"/>
              <a:gd name="connsiteX700" fmla="*/ 89753 w 7467600"/>
              <a:gd name="connsiteY700" fmla="*/ 2987702 h 6858000"/>
              <a:gd name="connsiteX701" fmla="*/ 76869 w 7467600"/>
              <a:gd name="connsiteY701" fmla="*/ 3005404 h 6858000"/>
              <a:gd name="connsiteX702" fmla="*/ 32049 w 7467600"/>
              <a:gd name="connsiteY702" fmla="*/ 3065814 h 6858000"/>
              <a:gd name="connsiteX703" fmla="*/ 0 w 7467600"/>
              <a:gd name="connsiteY703" fmla="*/ 3108744 h 6858000"/>
              <a:gd name="connsiteX704" fmla="*/ 0 w 7467600"/>
              <a:gd name="connsiteY704" fmla="*/ 3058059 h 6858000"/>
              <a:gd name="connsiteX705" fmla="*/ 7610 w 7467600"/>
              <a:gd name="connsiteY705" fmla="*/ 3047889 h 6858000"/>
              <a:gd name="connsiteX706" fmla="*/ 52419 w 7467600"/>
              <a:gd name="connsiteY706" fmla="*/ 2987479 h 6858000"/>
              <a:gd name="connsiteX707" fmla="*/ 59142 w 7467600"/>
              <a:gd name="connsiteY707" fmla="*/ 2978488 h 6858000"/>
              <a:gd name="connsiteX708" fmla="*/ 0 w 7467600"/>
              <a:gd name="connsiteY708" fmla="*/ 3015334 h 6858000"/>
              <a:gd name="connsiteX709" fmla="*/ 0 w 7467600"/>
              <a:gd name="connsiteY709" fmla="*/ 2914286 h 6858000"/>
              <a:gd name="connsiteX710" fmla="*/ 36383 w 7467600"/>
              <a:gd name="connsiteY710" fmla="*/ 2901128 h 6858000"/>
              <a:gd name="connsiteX711" fmla="*/ 156329 w 7467600"/>
              <a:gd name="connsiteY711" fmla="*/ 2840533 h 6858000"/>
              <a:gd name="connsiteX712" fmla="*/ 358355 w 7467600"/>
              <a:gd name="connsiteY712" fmla="*/ 2620471 h 6858000"/>
              <a:gd name="connsiteX713" fmla="*/ 510577 w 7467600"/>
              <a:gd name="connsiteY713" fmla="*/ 2501244 h 6858000"/>
              <a:gd name="connsiteX714" fmla="*/ 211967 w 7467600"/>
              <a:gd name="connsiteY714" fmla="*/ 2479171 h 6858000"/>
              <a:gd name="connsiteX715" fmla="*/ 0 w 7467600"/>
              <a:gd name="connsiteY715" fmla="*/ 2476398 h 6858000"/>
              <a:gd name="connsiteX716" fmla="*/ 0 w 7467600"/>
              <a:gd name="connsiteY716" fmla="*/ 2389189 h 6858000"/>
              <a:gd name="connsiteX717" fmla="*/ 103062 w 7467600"/>
              <a:gd name="connsiteY717" fmla="*/ 2389518 h 6858000"/>
              <a:gd name="connsiteX718" fmla="*/ 510734 w 7467600"/>
              <a:gd name="connsiteY718" fmla="*/ 2416201 h 6858000"/>
              <a:gd name="connsiteX719" fmla="*/ 279257 w 7467600"/>
              <a:gd name="connsiteY719" fmla="*/ 2092102 h 6858000"/>
              <a:gd name="connsiteX720" fmla="*/ 65265 w 7467600"/>
              <a:gd name="connsiteY720" fmla="*/ 2006049 h 6858000"/>
              <a:gd name="connsiteX721" fmla="*/ 0 w 7467600"/>
              <a:gd name="connsiteY721" fmla="*/ 1982532 h 6858000"/>
              <a:gd name="connsiteX722" fmla="*/ 0 w 7467600"/>
              <a:gd name="connsiteY722" fmla="*/ 1912789 h 6858000"/>
              <a:gd name="connsiteX723" fmla="*/ 97460 w 7467600"/>
              <a:gd name="connsiteY723" fmla="*/ 1953725 h 6858000"/>
              <a:gd name="connsiteX724" fmla="*/ 221272 w 7467600"/>
              <a:gd name="connsiteY724" fmla="*/ 1980766 h 6858000"/>
              <a:gd name="connsiteX725" fmla="*/ 116765 w 7467600"/>
              <a:gd name="connsiteY725" fmla="*/ 1911033 h 6858000"/>
              <a:gd name="connsiteX726" fmla="*/ 16405 w 7467600"/>
              <a:gd name="connsiteY726" fmla="*/ 1803412 h 6858000"/>
              <a:gd name="connsiteX727" fmla="*/ 0 w 7467600"/>
              <a:gd name="connsiteY727" fmla="*/ 1784777 h 6858000"/>
              <a:gd name="connsiteX728" fmla="*/ 0 w 7467600"/>
              <a:gd name="connsiteY728" fmla="*/ 1740082 h 6858000"/>
              <a:gd name="connsiteX729" fmla="*/ 39394 w 7467600"/>
              <a:gd name="connsiteY729" fmla="*/ 1784856 h 6858000"/>
              <a:gd name="connsiteX730" fmla="*/ 135813 w 7467600"/>
              <a:gd name="connsiteY730" fmla="*/ 1888838 h 6858000"/>
              <a:gd name="connsiteX731" fmla="*/ 242575 w 7467600"/>
              <a:gd name="connsiteY731" fmla="*/ 1958841 h 6858000"/>
              <a:gd name="connsiteX732" fmla="*/ 82197 w 7467600"/>
              <a:gd name="connsiteY732" fmla="*/ 1754826 h 6858000"/>
              <a:gd name="connsiteX733" fmla="*/ 0 w 7467600"/>
              <a:gd name="connsiteY733" fmla="*/ 1679650 h 6858000"/>
              <a:gd name="connsiteX734" fmla="*/ 0 w 7467600"/>
              <a:gd name="connsiteY734" fmla="*/ 1602463 h 6858000"/>
              <a:gd name="connsiteX735" fmla="*/ 84689 w 7467600"/>
              <a:gd name="connsiteY735" fmla="*/ 1677442 h 6858000"/>
              <a:gd name="connsiteX736" fmla="*/ 298437 w 7467600"/>
              <a:gd name="connsiteY736" fmla="*/ 1968019 h 6858000"/>
              <a:gd name="connsiteX737" fmla="*/ 227269 w 7467600"/>
              <a:gd name="connsiteY737" fmla="*/ 1114064 h 6858000"/>
              <a:gd name="connsiteX738" fmla="*/ 248003 w 7467600"/>
              <a:gd name="connsiteY738" fmla="*/ 1089613 h 6858000"/>
              <a:gd name="connsiteX739" fmla="*/ 427020 w 7467600"/>
              <a:gd name="connsiteY739" fmla="*/ 1619803 h 6858000"/>
              <a:gd name="connsiteX740" fmla="*/ 340345 w 7467600"/>
              <a:gd name="connsiteY740" fmla="*/ 2027739 h 6858000"/>
              <a:gd name="connsiteX741" fmla="*/ 360865 w 7467600"/>
              <a:gd name="connsiteY741" fmla="*/ 2044827 h 6858000"/>
              <a:gd name="connsiteX742" fmla="*/ 560414 w 7467600"/>
              <a:gd name="connsiteY742" fmla="*/ 2421457 h 6858000"/>
              <a:gd name="connsiteX743" fmla="*/ 1359703 w 7467600"/>
              <a:gd name="connsiteY743" fmla="*/ 2578554 h 6858000"/>
              <a:gd name="connsiteX744" fmla="*/ 1359422 w 7467600"/>
              <a:gd name="connsiteY744" fmla="*/ 2577994 h 6858000"/>
              <a:gd name="connsiteX745" fmla="*/ 828701 w 7467600"/>
              <a:gd name="connsiteY745" fmla="*/ 1839520 h 6858000"/>
              <a:gd name="connsiteX746" fmla="*/ 494427 w 7467600"/>
              <a:gd name="connsiteY746" fmla="*/ 1092333 h 6858000"/>
              <a:gd name="connsiteX747" fmla="*/ 506322 w 7467600"/>
              <a:gd name="connsiteY747" fmla="*/ 1020997 h 6858000"/>
              <a:gd name="connsiteX748" fmla="*/ 4570198 w 7467600"/>
              <a:gd name="connsiteY748" fmla="*/ 978081 h 6858000"/>
              <a:gd name="connsiteX749" fmla="*/ 4523691 w 7467600"/>
              <a:gd name="connsiteY749" fmla="*/ 1127776 h 6858000"/>
              <a:gd name="connsiteX750" fmla="*/ 4509875 w 7467600"/>
              <a:gd name="connsiteY750" fmla="*/ 1167552 h 6858000"/>
              <a:gd name="connsiteX751" fmla="*/ 4478168 w 7467600"/>
              <a:gd name="connsiteY751" fmla="*/ 1260735 h 6858000"/>
              <a:gd name="connsiteX752" fmla="*/ 4409309 w 7467600"/>
              <a:gd name="connsiteY752" fmla="*/ 1666996 h 6858000"/>
              <a:gd name="connsiteX753" fmla="*/ 4370031 w 7467600"/>
              <a:gd name="connsiteY753" fmla="*/ 1955666 h 6858000"/>
              <a:gd name="connsiteX754" fmla="*/ 4570198 w 7467600"/>
              <a:gd name="connsiteY754" fmla="*/ 978081 h 6858000"/>
              <a:gd name="connsiteX755" fmla="*/ 4557898 w 7467600"/>
              <a:gd name="connsiteY755" fmla="*/ 900011 h 6858000"/>
              <a:gd name="connsiteX756" fmla="*/ 4344840 w 7467600"/>
              <a:gd name="connsiteY756" fmla="*/ 1922038 h 6858000"/>
              <a:gd name="connsiteX757" fmla="*/ 4378710 w 7467600"/>
              <a:gd name="connsiteY757" fmla="*/ 1665516 h 6858000"/>
              <a:gd name="connsiteX758" fmla="*/ 4448798 w 7467600"/>
              <a:gd name="connsiteY758" fmla="*/ 1253024 h 6858000"/>
              <a:gd name="connsiteX759" fmla="*/ 4480315 w 7467600"/>
              <a:gd name="connsiteY759" fmla="*/ 1158454 h 6858000"/>
              <a:gd name="connsiteX760" fmla="*/ 4494133 w 7467600"/>
              <a:gd name="connsiteY760" fmla="*/ 1118676 h 6858000"/>
              <a:gd name="connsiteX761" fmla="*/ 4557898 w 7467600"/>
              <a:gd name="connsiteY761" fmla="*/ 900011 h 6858000"/>
              <a:gd name="connsiteX762" fmla="*/ 5870151 w 7467600"/>
              <a:gd name="connsiteY762" fmla="*/ 898890 h 6858000"/>
              <a:gd name="connsiteX763" fmla="*/ 5861335 w 7467600"/>
              <a:gd name="connsiteY763" fmla="*/ 899177 h 6858000"/>
              <a:gd name="connsiteX764" fmla="*/ 5843702 w 7467600"/>
              <a:gd name="connsiteY764" fmla="*/ 899748 h 6858000"/>
              <a:gd name="connsiteX765" fmla="*/ 5651107 w 7467600"/>
              <a:gd name="connsiteY765" fmla="*/ 920306 h 6858000"/>
              <a:gd name="connsiteX766" fmla="*/ 5459407 w 7467600"/>
              <a:gd name="connsiteY766" fmla="*/ 940975 h 6858000"/>
              <a:gd name="connsiteX767" fmla="*/ 5374846 w 7467600"/>
              <a:gd name="connsiteY767" fmla="*/ 941988 h 6858000"/>
              <a:gd name="connsiteX768" fmla="*/ 5256105 w 7467600"/>
              <a:gd name="connsiteY768" fmla="*/ 945632 h 6858000"/>
              <a:gd name="connsiteX769" fmla="*/ 5107071 w 7467600"/>
              <a:gd name="connsiteY769" fmla="*/ 969720 h 6858000"/>
              <a:gd name="connsiteX770" fmla="*/ 4998681 w 7467600"/>
              <a:gd name="connsiteY770" fmla="*/ 988771 h 6858000"/>
              <a:gd name="connsiteX771" fmla="*/ 5870151 w 7467600"/>
              <a:gd name="connsiteY771" fmla="*/ 898890 h 6858000"/>
              <a:gd name="connsiteX772" fmla="*/ 5504425 w 7467600"/>
              <a:gd name="connsiteY772" fmla="*/ 848067 h 6858000"/>
              <a:gd name="connsiteX773" fmla="*/ 4968849 w 7467600"/>
              <a:gd name="connsiteY773" fmla="*/ 962318 h 6858000"/>
              <a:gd name="connsiteX774" fmla="*/ 5104039 w 7467600"/>
              <a:gd name="connsiteY774" fmla="*/ 940634 h 6858000"/>
              <a:gd name="connsiteX775" fmla="*/ 5256311 w 7467600"/>
              <a:gd name="connsiteY775" fmla="*/ 916490 h 6858000"/>
              <a:gd name="connsiteX776" fmla="*/ 5377381 w 7467600"/>
              <a:gd name="connsiteY776" fmla="*/ 912671 h 6858000"/>
              <a:gd name="connsiteX777" fmla="*/ 5460148 w 7467600"/>
              <a:gd name="connsiteY777" fmla="*/ 911442 h 6858000"/>
              <a:gd name="connsiteX778" fmla="*/ 5648971 w 7467600"/>
              <a:gd name="connsiteY778" fmla="*/ 891331 h 6858000"/>
              <a:gd name="connsiteX779" fmla="*/ 5844807 w 7467600"/>
              <a:gd name="connsiteY779" fmla="*/ 870718 h 6858000"/>
              <a:gd name="connsiteX780" fmla="*/ 5862975 w 7467600"/>
              <a:gd name="connsiteY780" fmla="*/ 869756 h 6858000"/>
              <a:gd name="connsiteX781" fmla="*/ 5920887 w 7467600"/>
              <a:gd name="connsiteY781" fmla="*/ 865929 h 6858000"/>
              <a:gd name="connsiteX782" fmla="*/ 5504425 w 7467600"/>
              <a:gd name="connsiteY782" fmla="*/ 848067 h 6858000"/>
              <a:gd name="connsiteX783" fmla="*/ 3607114 w 7467600"/>
              <a:gd name="connsiteY783" fmla="*/ 467441 h 6858000"/>
              <a:gd name="connsiteX784" fmla="*/ 3296242 w 7467600"/>
              <a:gd name="connsiteY784" fmla="*/ 807991 h 6858000"/>
              <a:gd name="connsiteX785" fmla="*/ 3174674 w 7467600"/>
              <a:gd name="connsiteY785" fmla="*/ 919759 h 6858000"/>
              <a:gd name="connsiteX786" fmla="*/ 3042978 w 7467600"/>
              <a:gd name="connsiteY786" fmla="*/ 1054894 h 6858000"/>
              <a:gd name="connsiteX787" fmla="*/ 2968914 w 7467600"/>
              <a:gd name="connsiteY787" fmla="*/ 1133756 h 6858000"/>
              <a:gd name="connsiteX788" fmla="*/ 3103823 w 7467600"/>
              <a:gd name="connsiteY788" fmla="*/ 1026814 h 6858000"/>
              <a:gd name="connsiteX789" fmla="*/ 3607114 w 7467600"/>
              <a:gd name="connsiteY789" fmla="*/ 467441 h 6858000"/>
              <a:gd name="connsiteX790" fmla="*/ 3744487 w 7467600"/>
              <a:gd name="connsiteY790" fmla="*/ 383136 h 6858000"/>
              <a:gd name="connsiteX791" fmla="*/ 3970213 w 7467600"/>
              <a:gd name="connsiteY791" fmla="*/ 995559 h 6858000"/>
              <a:gd name="connsiteX792" fmla="*/ 3744487 w 7467600"/>
              <a:gd name="connsiteY792" fmla="*/ 383136 h 6858000"/>
              <a:gd name="connsiteX793" fmla="*/ 3624562 w 7467600"/>
              <a:gd name="connsiteY793" fmla="*/ 367041 h 6858000"/>
              <a:gd name="connsiteX794" fmla="*/ 3489712 w 7467600"/>
              <a:gd name="connsiteY794" fmla="*/ 485386 h 6858000"/>
              <a:gd name="connsiteX795" fmla="*/ 3182994 w 7467600"/>
              <a:gd name="connsiteY795" fmla="*/ 828265 h 6858000"/>
              <a:gd name="connsiteX796" fmla="*/ 2892114 w 7467600"/>
              <a:gd name="connsiteY796" fmla="*/ 1172635 h 6858000"/>
              <a:gd name="connsiteX797" fmla="*/ 3021459 w 7467600"/>
              <a:gd name="connsiteY797" fmla="*/ 1035385 h 6858000"/>
              <a:gd name="connsiteX798" fmla="*/ 3153873 w 7467600"/>
              <a:gd name="connsiteY798" fmla="*/ 898971 h 6858000"/>
              <a:gd name="connsiteX799" fmla="*/ 3276511 w 7467600"/>
              <a:gd name="connsiteY799" fmla="*/ 786423 h 6858000"/>
              <a:gd name="connsiteX800" fmla="*/ 3584154 w 7467600"/>
              <a:gd name="connsiteY800" fmla="*/ 448218 h 6858000"/>
              <a:gd name="connsiteX801" fmla="*/ 3624562 w 7467600"/>
              <a:gd name="connsiteY801" fmla="*/ 367041 h 6858000"/>
              <a:gd name="connsiteX802" fmla="*/ 3766672 w 7467600"/>
              <a:gd name="connsiteY802" fmla="*/ 359429 h 6858000"/>
              <a:gd name="connsiteX803" fmla="*/ 3996338 w 7467600"/>
              <a:gd name="connsiteY803" fmla="*/ 968237 h 6858000"/>
              <a:gd name="connsiteX804" fmla="*/ 3766672 w 7467600"/>
              <a:gd name="connsiteY804" fmla="*/ 359429 h 6858000"/>
              <a:gd name="connsiteX805" fmla="*/ 5805386 w 7467600"/>
              <a:gd name="connsiteY805" fmla="*/ 239240 h 6858000"/>
              <a:gd name="connsiteX806" fmla="*/ 5736947 w 7467600"/>
              <a:gd name="connsiteY806" fmla="*/ 261367 h 6858000"/>
              <a:gd name="connsiteX807" fmla="*/ 5427012 w 7467600"/>
              <a:gd name="connsiteY807" fmla="*/ 311272 h 6858000"/>
              <a:gd name="connsiteX808" fmla="*/ 5147818 w 7467600"/>
              <a:gd name="connsiteY808" fmla="*/ 322112 h 6858000"/>
              <a:gd name="connsiteX809" fmla="*/ 5060854 w 7467600"/>
              <a:gd name="connsiteY809" fmla="*/ 311882 h 6858000"/>
              <a:gd name="connsiteX810" fmla="*/ 4945989 w 7467600"/>
              <a:gd name="connsiteY810" fmla="*/ 300516 h 6858000"/>
              <a:gd name="connsiteX811" fmla="*/ 5410479 w 7467600"/>
              <a:gd name="connsiteY811" fmla="*/ 348434 h 6858000"/>
              <a:gd name="connsiteX812" fmla="*/ 5805386 w 7467600"/>
              <a:gd name="connsiteY812" fmla="*/ 239240 h 6858000"/>
              <a:gd name="connsiteX813" fmla="*/ 5905192 w 7467600"/>
              <a:gd name="connsiteY813" fmla="*/ 163079 h 6858000"/>
              <a:gd name="connsiteX814" fmla="*/ 5865655 w 7467600"/>
              <a:gd name="connsiteY814" fmla="*/ 171901 h 6858000"/>
              <a:gd name="connsiteX815" fmla="*/ 5259740 w 7467600"/>
              <a:gd name="connsiteY815" fmla="*/ 257013 h 6858000"/>
              <a:gd name="connsiteX816" fmla="*/ 5208466 w 7467600"/>
              <a:gd name="connsiteY816" fmla="*/ 257550 h 6858000"/>
              <a:gd name="connsiteX817" fmla="*/ 4980204 w 7467600"/>
              <a:gd name="connsiteY817" fmla="*/ 271903 h 6858000"/>
              <a:gd name="connsiteX818" fmla="*/ 5068068 w 7467600"/>
              <a:gd name="connsiteY818" fmla="*/ 282244 h 6858000"/>
              <a:gd name="connsiteX819" fmla="*/ 5153231 w 7467600"/>
              <a:gd name="connsiteY819" fmla="*/ 292240 h 6858000"/>
              <a:gd name="connsiteX820" fmla="*/ 5426491 w 7467600"/>
              <a:gd name="connsiteY820" fmla="*/ 281128 h 6858000"/>
              <a:gd name="connsiteX821" fmla="*/ 5731212 w 7467600"/>
              <a:gd name="connsiteY821" fmla="*/ 231951 h 6858000"/>
              <a:gd name="connsiteX822" fmla="*/ 5905192 w 7467600"/>
              <a:gd name="connsiteY822" fmla="*/ 163079 h 6858000"/>
              <a:gd name="connsiteX823" fmla="*/ 5944437 w 7467600"/>
              <a:gd name="connsiteY823" fmla="*/ 113829 h 6858000"/>
              <a:gd name="connsiteX824" fmla="*/ 5825032 w 7467600"/>
              <a:gd name="connsiteY824" fmla="*/ 146405 h 6858000"/>
              <a:gd name="connsiteX825" fmla="*/ 4955599 w 7467600"/>
              <a:gd name="connsiteY825" fmla="*/ 247008 h 6858000"/>
              <a:gd name="connsiteX826" fmla="*/ 5210104 w 7467600"/>
              <a:gd name="connsiteY826" fmla="*/ 228123 h 6858000"/>
              <a:gd name="connsiteX827" fmla="*/ 5261015 w 7467600"/>
              <a:gd name="connsiteY827" fmla="*/ 227087 h 6858000"/>
              <a:gd name="connsiteX828" fmla="*/ 5861181 w 7467600"/>
              <a:gd name="connsiteY828" fmla="*/ 143093 h 6858000"/>
              <a:gd name="connsiteX829" fmla="*/ 5961252 w 7467600"/>
              <a:gd name="connsiteY829" fmla="*/ 114820 h 6858000"/>
              <a:gd name="connsiteX830" fmla="*/ 5944437 w 7467600"/>
              <a:gd name="connsiteY830" fmla="*/ 113829 h 6858000"/>
              <a:gd name="connsiteX831" fmla="*/ 3882765 w 7467600"/>
              <a:gd name="connsiteY831" fmla="*/ 0 h 6858000"/>
              <a:gd name="connsiteX832" fmla="*/ 3995099 w 7467600"/>
              <a:gd name="connsiteY832" fmla="*/ 0 h 6858000"/>
              <a:gd name="connsiteX833" fmla="*/ 4163818 w 7467600"/>
              <a:gd name="connsiteY833" fmla="*/ 234104 h 6858000"/>
              <a:gd name="connsiteX834" fmla="*/ 4172099 w 7467600"/>
              <a:gd name="connsiteY834" fmla="*/ 234207 h 6858000"/>
              <a:gd name="connsiteX835" fmla="*/ 4784282 w 7467600"/>
              <a:gd name="connsiteY835" fmla="*/ 276561 h 6858000"/>
              <a:gd name="connsiteX836" fmla="*/ 4801687 w 7467600"/>
              <a:gd name="connsiteY836" fmla="*/ 267764 h 6858000"/>
              <a:gd name="connsiteX837" fmla="*/ 6082788 w 7467600"/>
              <a:gd name="connsiteY837" fmla="*/ 64119 h 6858000"/>
              <a:gd name="connsiteX838" fmla="*/ 6099442 w 7467600"/>
              <a:gd name="connsiteY838" fmla="*/ 82568 h 6858000"/>
              <a:gd name="connsiteX839" fmla="*/ 4804137 w 7467600"/>
              <a:gd name="connsiteY839" fmla="*/ 320931 h 6858000"/>
              <a:gd name="connsiteX840" fmla="*/ 4227047 w 7467600"/>
              <a:gd name="connsiteY840" fmla="*/ 313415 h 6858000"/>
              <a:gd name="connsiteX841" fmla="*/ 4346041 w 7467600"/>
              <a:gd name="connsiteY841" fmla="*/ 456086 h 6858000"/>
              <a:gd name="connsiteX842" fmla="*/ 4870967 w 7467600"/>
              <a:gd name="connsiteY842" fmla="*/ 963061 h 6858000"/>
              <a:gd name="connsiteX843" fmla="*/ 4889647 w 7467600"/>
              <a:gd name="connsiteY843" fmla="*/ 957147 h 6858000"/>
              <a:gd name="connsiteX844" fmla="*/ 5422504 w 7467600"/>
              <a:gd name="connsiteY844" fmla="*/ 805191 h 6858000"/>
              <a:gd name="connsiteX845" fmla="*/ 6087656 w 7467600"/>
              <a:gd name="connsiteY845" fmla="*/ 826703 h 6858000"/>
              <a:gd name="connsiteX846" fmla="*/ 6058717 w 7467600"/>
              <a:gd name="connsiteY846" fmla="*/ 865992 h 6858000"/>
              <a:gd name="connsiteX847" fmla="*/ 4974153 w 7467600"/>
              <a:gd name="connsiteY847" fmla="*/ 1045456 h 6858000"/>
              <a:gd name="connsiteX848" fmla="*/ 5627835 w 7467600"/>
              <a:gd name="connsiteY848" fmla="*/ 1472077 h 6858000"/>
              <a:gd name="connsiteX849" fmla="*/ 5629817 w 7467600"/>
              <a:gd name="connsiteY849" fmla="*/ 1471412 h 6858000"/>
              <a:gd name="connsiteX850" fmla="*/ 5634124 w 7467600"/>
              <a:gd name="connsiteY850" fmla="*/ 1470572 h 6858000"/>
              <a:gd name="connsiteX851" fmla="*/ 5755832 w 7467600"/>
              <a:gd name="connsiteY851" fmla="*/ 1383886 h 6858000"/>
              <a:gd name="connsiteX852" fmla="*/ 6014186 w 7467600"/>
              <a:gd name="connsiteY852" fmla="*/ 1279799 h 6858000"/>
              <a:gd name="connsiteX853" fmla="*/ 6901619 w 7467600"/>
              <a:gd name="connsiteY853" fmla="*/ 1047874 h 6858000"/>
              <a:gd name="connsiteX854" fmla="*/ 6931566 w 7467600"/>
              <a:gd name="connsiteY854" fmla="*/ 1062034 h 6858000"/>
              <a:gd name="connsiteX855" fmla="*/ 5790982 w 7467600"/>
              <a:gd name="connsiteY855" fmla="*/ 1561380 h 6858000"/>
              <a:gd name="connsiteX856" fmla="*/ 6188971 w 7467600"/>
              <a:gd name="connsiteY856" fmla="*/ 1755168 h 6858000"/>
              <a:gd name="connsiteX857" fmla="*/ 6202446 w 7467600"/>
              <a:gd name="connsiteY857" fmla="*/ 1752268 h 6858000"/>
              <a:gd name="connsiteX858" fmla="*/ 7179560 w 7467600"/>
              <a:gd name="connsiteY858" fmla="*/ 1467551 h 6858000"/>
              <a:gd name="connsiteX859" fmla="*/ 7158730 w 7467600"/>
              <a:gd name="connsiteY859" fmla="*/ 1507835 h 6858000"/>
              <a:gd name="connsiteX860" fmla="*/ 6326959 w 7467600"/>
              <a:gd name="connsiteY860" fmla="*/ 1817686 h 6858000"/>
              <a:gd name="connsiteX861" fmla="*/ 6537433 w 7467600"/>
              <a:gd name="connsiteY861" fmla="*/ 1907790 h 6858000"/>
              <a:gd name="connsiteX862" fmla="*/ 6550221 w 7467600"/>
              <a:gd name="connsiteY862" fmla="*/ 1910729 h 6858000"/>
              <a:gd name="connsiteX863" fmla="*/ 6964438 w 7467600"/>
              <a:gd name="connsiteY863" fmla="*/ 2209505 h 6858000"/>
              <a:gd name="connsiteX864" fmla="*/ 7367862 w 7467600"/>
              <a:gd name="connsiteY864" fmla="*/ 2806833 h 6858000"/>
              <a:gd name="connsiteX865" fmla="*/ 7364329 w 7467600"/>
              <a:gd name="connsiteY865" fmla="*/ 2826907 h 6858000"/>
              <a:gd name="connsiteX866" fmla="*/ 7290545 w 7467600"/>
              <a:gd name="connsiteY866" fmla="*/ 2850663 h 6858000"/>
              <a:gd name="connsiteX867" fmla="*/ 6472036 w 7467600"/>
              <a:gd name="connsiteY867" fmla="*/ 1959003 h 6858000"/>
              <a:gd name="connsiteX868" fmla="*/ 5792897 w 7467600"/>
              <a:gd name="connsiteY868" fmla="*/ 1647747 h 6858000"/>
              <a:gd name="connsiteX869" fmla="*/ 5842751 w 7467600"/>
              <a:gd name="connsiteY869" fmla="*/ 1816112 h 6858000"/>
              <a:gd name="connsiteX870" fmla="*/ 5847424 w 7467600"/>
              <a:gd name="connsiteY870" fmla="*/ 1815776 h 6858000"/>
              <a:gd name="connsiteX871" fmla="*/ 6399821 w 7467600"/>
              <a:gd name="connsiteY871" fmla="*/ 2344799 h 6858000"/>
              <a:gd name="connsiteX872" fmla="*/ 6323232 w 7467600"/>
              <a:gd name="connsiteY872" fmla="*/ 2389634 h 6858000"/>
              <a:gd name="connsiteX873" fmla="*/ 5942958 w 7467600"/>
              <a:gd name="connsiteY873" fmla="*/ 2077708 h 6858000"/>
              <a:gd name="connsiteX874" fmla="*/ 5921559 w 7467600"/>
              <a:gd name="connsiteY874" fmla="*/ 2378596 h 6858000"/>
              <a:gd name="connsiteX875" fmla="*/ 5817651 w 7467600"/>
              <a:gd name="connsiteY875" fmla="*/ 3023919 h 6858000"/>
              <a:gd name="connsiteX876" fmla="*/ 5729634 w 7467600"/>
              <a:gd name="connsiteY876" fmla="*/ 3051849 h 6858000"/>
              <a:gd name="connsiteX877" fmla="*/ 5611018 w 7467600"/>
              <a:gd name="connsiteY877" fmla="*/ 2316769 h 6858000"/>
              <a:gd name="connsiteX878" fmla="*/ 5687608 w 7467600"/>
              <a:gd name="connsiteY878" fmla="*/ 2039972 h 6858000"/>
              <a:gd name="connsiteX879" fmla="*/ 5657554 w 7467600"/>
              <a:gd name="connsiteY879" fmla="*/ 1576445 h 6858000"/>
              <a:gd name="connsiteX880" fmla="*/ 5150475 w 7467600"/>
              <a:gd name="connsiteY880" fmla="*/ 1274012 h 6858000"/>
              <a:gd name="connsiteX881" fmla="*/ 5349142 w 7467600"/>
              <a:gd name="connsiteY881" fmla="*/ 2204405 h 6858000"/>
              <a:gd name="connsiteX882" fmla="*/ 5262214 w 7467600"/>
              <a:gd name="connsiteY882" fmla="*/ 2233836 h 6858000"/>
              <a:gd name="connsiteX883" fmla="*/ 4981539 w 7467600"/>
              <a:gd name="connsiteY883" fmla="*/ 1542201 h 6858000"/>
              <a:gd name="connsiteX884" fmla="*/ 4958461 w 7467600"/>
              <a:gd name="connsiteY884" fmla="*/ 1136957 h 6858000"/>
              <a:gd name="connsiteX885" fmla="*/ 4655015 w 7467600"/>
              <a:gd name="connsiteY885" fmla="*/ 891426 h 6858000"/>
              <a:gd name="connsiteX886" fmla="*/ 4348002 w 7467600"/>
              <a:gd name="connsiteY886" fmla="*/ 2205895 h 6858000"/>
              <a:gd name="connsiteX887" fmla="*/ 4262250 w 7467600"/>
              <a:gd name="connsiteY887" fmla="*/ 2219972 h 6858000"/>
              <a:gd name="connsiteX888" fmla="*/ 4550611 w 7467600"/>
              <a:gd name="connsiteY888" fmla="*/ 817540 h 6858000"/>
              <a:gd name="connsiteX889" fmla="*/ 4564418 w 7467600"/>
              <a:gd name="connsiteY889" fmla="*/ 808293 h 6858000"/>
              <a:gd name="connsiteX890" fmla="*/ 4266388 w 7467600"/>
              <a:gd name="connsiteY890" fmla="*/ 500083 h 6858000"/>
              <a:gd name="connsiteX891" fmla="*/ 4032842 w 7467600"/>
              <a:gd name="connsiteY891" fmla="*/ 211809 h 6858000"/>
              <a:gd name="connsiteX892" fmla="*/ 3882765 w 7467600"/>
              <a:gd name="connsiteY892" fmla="*/ 0 h 6858000"/>
              <a:gd name="connsiteX893" fmla="*/ 3721337 w 7467600"/>
              <a:gd name="connsiteY893" fmla="*/ 0 h 6858000"/>
              <a:gd name="connsiteX894" fmla="*/ 3797544 w 7467600"/>
              <a:gd name="connsiteY894" fmla="*/ 0 h 6858000"/>
              <a:gd name="connsiteX895" fmla="*/ 3775734 w 7467600"/>
              <a:gd name="connsiteY895" fmla="*/ 95131 h 6858000"/>
              <a:gd name="connsiteX896" fmla="*/ 3724807 w 7467600"/>
              <a:gd name="connsiteY896" fmla="*/ 272257 h 6858000"/>
              <a:gd name="connsiteX897" fmla="*/ 3726844 w 7467600"/>
              <a:gd name="connsiteY897" fmla="*/ 282988 h 6858000"/>
              <a:gd name="connsiteX898" fmla="*/ 3742664 w 7467600"/>
              <a:gd name="connsiteY898" fmla="*/ 279918 h 6858000"/>
              <a:gd name="connsiteX899" fmla="*/ 4103910 w 7467600"/>
              <a:gd name="connsiteY899" fmla="*/ 1161917 h 6858000"/>
              <a:gd name="connsiteX900" fmla="*/ 4020269 w 7467600"/>
              <a:gd name="connsiteY900" fmla="*/ 1200406 h 6858000"/>
              <a:gd name="connsiteX901" fmla="*/ 3674882 w 7467600"/>
              <a:gd name="connsiteY901" fmla="*/ 488524 h 6858000"/>
              <a:gd name="connsiteX902" fmla="*/ 3132682 w 7467600"/>
              <a:gd name="connsiteY902" fmla="*/ 1072284 h 6858000"/>
              <a:gd name="connsiteX903" fmla="*/ 2716346 w 7467600"/>
              <a:gd name="connsiteY903" fmla="*/ 1276376 h 6858000"/>
              <a:gd name="connsiteX904" fmla="*/ 2716772 w 7467600"/>
              <a:gd name="connsiteY904" fmla="*/ 1255462 h 6858000"/>
              <a:gd name="connsiteX905" fmla="*/ 3471096 w 7467600"/>
              <a:gd name="connsiteY905" fmla="*/ 437072 h 6858000"/>
              <a:gd name="connsiteX906" fmla="*/ 3639057 w 7467600"/>
              <a:gd name="connsiteY906" fmla="*/ 286334 h 6858000"/>
              <a:gd name="connsiteX907" fmla="*/ 3640309 w 7467600"/>
              <a:gd name="connsiteY907" fmla="*/ 284664 h 6858000"/>
              <a:gd name="connsiteX908" fmla="*/ 3646022 w 7467600"/>
              <a:gd name="connsiteY908" fmla="*/ 276711 h 6858000"/>
              <a:gd name="connsiteX909" fmla="*/ 3707943 w 7467600"/>
              <a:gd name="connsiteY909" fmla="*/ 65958 h 6858000"/>
              <a:gd name="connsiteX910" fmla="*/ 3721337 w 7467600"/>
              <a:gd name="connsiteY910" fmla="*/ 0 h 6858000"/>
              <a:gd name="connsiteX911" fmla="*/ 2867960 w 7467600"/>
              <a:gd name="connsiteY911" fmla="*/ 0 h 6858000"/>
              <a:gd name="connsiteX912" fmla="*/ 2926351 w 7467600"/>
              <a:gd name="connsiteY912" fmla="*/ 0 h 6858000"/>
              <a:gd name="connsiteX913" fmla="*/ 2902823 w 7467600"/>
              <a:gd name="connsiteY913" fmla="*/ 262929 h 6858000"/>
              <a:gd name="connsiteX914" fmla="*/ 2940663 w 7467600"/>
              <a:gd name="connsiteY914" fmla="*/ 140884 h 6858000"/>
              <a:gd name="connsiteX915" fmla="*/ 2947039 w 7467600"/>
              <a:gd name="connsiteY915" fmla="*/ 122524 h 6858000"/>
              <a:gd name="connsiteX916" fmla="*/ 2984316 w 7467600"/>
              <a:gd name="connsiteY916" fmla="*/ 0 h 6858000"/>
              <a:gd name="connsiteX917" fmla="*/ 3016114 w 7467600"/>
              <a:gd name="connsiteY917" fmla="*/ 0 h 6858000"/>
              <a:gd name="connsiteX918" fmla="*/ 2979949 w 7467600"/>
              <a:gd name="connsiteY918" fmla="*/ 119274 h 6858000"/>
              <a:gd name="connsiteX919" fmla="*/ 3023879 w 7467600"/>
              <a:gd name="connsiteY919" fmla="*/ 0 h 6858000"/>
              <a:gd name="connsiteX920" fmla="*/ 3105400 w 7467600"/>
              <a:gd name="connsiteY920" fmla="*/ 0 h 6858000"/>
              <a:gd name="connsiteX921" fmla="*/ 3094669 w 7467600"/>
              <a:gd name="connsiteY921" fmla="*/ 30308 h 6858000"/>
              <a:gd name="connsiteX922" fmla="*/ 2901945 w 7467600"/>
              <a:gd name="connsiteY922" fmla="*/ 466538 h 6858000"/>
              <a:gd name="connsiteX923" fmla="*/ 2815209 w 7467600"/>
              <a:gd name="connsiteY923" fmla="*/ 497361 h 6858000"/>
              <a:gd name="connsiteX924" fmla="*/ 2844845 w 7467600"/>
              <a:gd name="connsiteY924" fmla="*/ 127638 h 6858000"/>
              <a:gd name="connsiteX925" fmla="*/ 2867960 w 7467600"/>
              <a:gd name="connsiteY925" fmla="*/ 0 h 6858000"/>
              <a:gd name="connsiteX926" fmla="*/ 1057230 w 7467600"/>
              <a:gd name="connsiteY926" fmla="*/ 0 h 6858000"/>
              <a:gd name="connsiteX927" fmla="*/ 1111003 w 7467600"/>
              <a:gd name="connsiteY927" fmla="*/ 0 h 6858000"/>
              <a:gd name="connsiteX928" fmla="*/ 1125553 w 7467600"/>
              <a:gd name="connsiteY928" fmla="*/ 52588 h 6858000"/>
              <a:gd name="connsiteX929" fmla="*/ 1304276 w 7467600"/>
              <a:gd name="connsiteY929" fmla="*/ 476275 h 6858000"/>
              <a:gd name="connsiteX930" fmla="*/ 1492066 w 7467600"/>
              <a:gd name="connsiteY930" fmla="*/ 886333 h 6858000"/>
              <a:gd name="connsiteX931" fmla="*/ 1423698 w 7467600"/>
              <a:gd name="connsiteY931" fmla="*/ 710817 h 6858000"/>
              <a:gd name="connsiteX932" fmla="*/ 1357609 w 7467600"/>
              <a:gd name="connsiteY932" fmla="*/ 532892 h 6858000"/>
              <a:gd name="connsiteX933" fmla="*/ 1309550 w 7467600"/>
              <a:gd name="connsiteY933" fmla="*/ 374031 h 6858000"/>
              <a:gd name="connsiteX934" fmla="*/ 1193673 w 7467600"/>
              <a:gd name="connsiteY934" fmla="*/ 49533 h 6858000"/>
              <a:gd name="connsiteX935" fmla="*/ 1164391 w 7467600"/>
              <a:gd name="connsiteY935" fmla="*/ 0 h 6858000"/>
              <a:gd name="connsiteX936" fmla="*/ 1200666 w 7467600"/>
              <a:gd name="connsiteY936" fmla="*/ 0 h 6858000"/>
              <a:gd name="connsiteX937" fmla="*/ 1223408 w 7467600"/>
              <a:gd name="connsiteY937" fmla="*/ 38996 h 6858000"/>
              <a:gd name="connsiteX938" fmla="*/ 1339635 w 7467600"/>
              <a:gd name="connsiteY938" fmla="*/ 365517 h 6858000"/>
              <a:gd name="connsiteX939" fmla="*/ 1387469 w 7467600"/>
              <a:gd name="connsiteY939" fmla="*/ 523079 h 6858000"/>
              <a:gd name="connsiteX940" fmla="*/ 1452685 w 7467600"/>
              <a:gd name="connsiteY940" fmla="*/ 699806 h 6858000"/>
              <a:gd name="connsiteX941" fmla="*/ 1492092 w 7467600"/>
              <a:gd name="connsiteY941" fmla="*/ 800424 h 6858000"/>
              <a:gd name="connsiteX942" fmla="*/ 1455302 w 7467600"/>
              <a:gd name="connsiteY942" fmla="*/ 632913 h 6858000"/>
              <a:gd name="connsiteX943" fmla="*/ 1222336 w 7467600"/>
              <a:gd name="connsiteY943" fmla="*/ 9480 h 6858000"/>
              <a:gd name="connsiteX944" fmla="*/ 1214634 w 7467600"/>
              <a:gd name="connsiteY944" fmla="*/ 0 h 6858000"/>
              <a:gd name="connsiteX945" fmla="*/ 1289827 w 7467600"/>
              <a:gd name="connsiteY945" fmla="*/ 0 h 6858000"/>
              <a:gd name="connsiteX946" fmla="*/ 1321076 w 7467600"/>
              <a:gd name="connsiteY946" fmla="*/ 59722 h 6858000"/>
              <a:gd name="connsiteX947" fmla="*/ 1512579 w 7467600"/>
              <a:gd name="connsiteY947" fmla="*/ 626441 h 6858000"/>
              <a:gd name="connsiteX948" fmla="*/ 1506076 w 7467600"/>
              <a:gd name="connsiteY948" fmla="*/ 1089289 h 6858000"/>
              <a:gd name="connsiteX949" fmla="*/ 1486346 w 7467600"/>
              <a:gd name="connsiteY949" fmla="*/ 1079919 h 6858000"/>
              <a:gd name="connsiteX950" fmla="*/ 1070511 w 7467600"/>
              <a:gd name="connsiteY950" fmla="*/ 48609 h 6858000"/>
              <a:gd name="connsiteX951" fmla="*/ 1057230 w 7467600"/>
              <a:gd name="connsiteY951" fmla="*/ 0 h 6858000"/>
              <a:gd name="connsiteX952" fmla="*/ 43151 w 7467600"/>
              <a:gd name="connsiteY952" fmla="*/ 0 h 6858000"/>
              <a:gd name="connsiteX953" fmla="*/ 95283 w 7467600"/>
              <a:gd name="connsiteY953" fmla="*/ 0 h 6858000"/>
              <a:gd name="connsiteX954" fmla="*/ 300708 w 7467600"/>
              <a:gd name="connsiteY954" fmla="*/ 154571 h 6858000"/>
              <a:gd name="connsiteX955" fmla="*/ 530414 w 7467600"/>
              <a:gd name="connsiteY955" fmla="*/ 354673 h 6858000"/>
              <a:gd name="connsiteX956" fmla="*/ 333785 w 7467600"/>
              <a:gd name="connsiteY956" fmla="*/ 161564 h 6858000"/>
              <a:gd name="connsiteX957" fmla="*/ 147005 w 7467600"/>
              <a:gd name="connsiteY957" fmla="*/ 0 h 6858000"/>
              <a:gd name="connsiteX958" fmla="*/ 272509 w 7467600"/>
              <a:gd name="connsiteY958" fmla="*/ 0 h 6858000"/>
              <a:gd name="connsiteX959" fmla="*/ 326276 w 7467600"/>
              <a:gd name="connsiteY959" fmla="*/ 45847 h 6858000"/>
              <a:gd name="connsiteX960" fmla="*/ 823759 w 7467600"/>
              <a:gd name="connsiteY960" fmla="*/ 574145 h 6858000"/>
              <a:gd name="connsiteX961" fmla="*/ 811254 w 7467600"/>
              <a:gd name="connsiteY961" fmla="*/ 665546 h 6858000"/>
              <a:gd name="connsiteX962" fmla="*/ 154042 w 7467600"/>
              <a:gd name="connsiteY962" fmla="*/ 261522 h 6858000"/>
              <a:gd name="connsiteX963" fmla="*/ 13550 w 7467600"/>
              <a:gd name="connsiteY963" fmla="*/ 158423 h 6858000"/>
              <a:gd name="connsiteX964" fmla="*/ 0 w 7467600"/>
              <a:gd name="connsiteY964" fmla="*/ 146618 h 6858000"/>
              <a:gd name="connsiteX965" fmla="*/ 0 w 7467600"/>
              <a:gd name="connsiteY965" fmla="*/ 59161 h 6858000"/>
              <a:gd name="connsiteX966" fmla="*/ 45427 w 7467600"/>
              <a:gd name="connsiteY966" fmla="*/ 101078 h 6858000"/>
              <a:gd name="connsiteX967" fmla="*/ 630103 w 7467600"/>
              <a:gd name="connsiteY967" fmla="*/ 485885 h 6858000"/>
              <a:gd name="connsiteX968" fmla="*/ 532040 w 7467600"/>
              <a:gd name="connsiteY968" fmla="*/ 399359 h 6858000"/>
              <a:gd name="connsiteX969" fmla="*/ 517618 w 7467600"/>
              <a:gd name="connsiteY969" fmla="*/ 385726 h 6858000"/>
              <a:gd name="connsiteX970" fmla="*/ 285074 w 7467600"/>
              <a:gd name="connsiteY970" fmla="*/ 182755 h 6858000"/>
              <a:gd name="connsiteX971" fmla="*/ 43151 w 7467600"/>
              <a:gd name="connsiteY971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7042773 w 7467600"/>
              <a:gd name="connsiteY74" fmla="*/ 5734011 h 6858000"/>
              <a:gd name="connsiteX75" fmla="*/ 7379510 w 7467600"/>
              <a:gd name="connsiteY75" fmla="*/ 5755454 h 6858000"/>
              <a:gd name="connsiteX76" fmla="*/ 7467600 w 7467600"/>
              <a:gd name="connsiteY76" fmla="*/ 5845526 h 6858000"/>
              <a:gd name="connsiteX77" fmla="*/ 7271900 w 7467600"/>
              <a:gd name="connsiteY77" fmla="*/ 5734551 h 6858000"/>
              <a:gd name="connsiteX78" fmla="*/ 7259646 w 7467600"/>
              <a:gd name="connsiteY78" fmla="*/ 5765985 h 6858000"/>
              <a:gd name="connsiteX79" fmla="*/ 7467600 w 7467600"/>
              <a:gd name="connsiteY79" fmla="*/ 6012219 h 6858000"/>
              <a:gd name="connsiteX80" fmla="*/ 7105827 w 7467600"/>
              <a:gd name="connsiteY80" fmla="*/ 5718700 h 6858000"/>
              <a:gd name="connsiteX81" fmla="*/ 7356878 w 7467600"/>
              <a:gd name="connsiteY81" fmla="*/ 5981332 h 6858000"/>
              <a:gd name="connsiteX82" fmla="*/ 7467600 w 7467600"/>
              <a:gd name="connsiteY82" fmla="*/ 6117703 h 6858000"/>
              <a:gd name="connsiteX83" fmla="*/ 7467600 w 7467600"/>
              <a:gd name="connsiteY83" fmla="*/ 6163634 h 6858000"/>
              <a:gd name="connsiteX84" fmla="*/ 7403637 w 7467600"/>
              <a:gd name="connsiteY84" fmla="*/ 6083957 h 6858000"/>
              <a:gd name="connsiteX85" fmla="*/ 7254615 w 7467600"/>
              <a:gd name="connsiteY85" fmla="*/ 5911918 h 6858000"/>
              <a:gd name="connsiteX86" fmla="*/ 7312589 w 7467600"/>
              <a:gd name="connsiteY86" fmla="*/ 5982309 h 6858000"/>
              <a:gd name="connsiteX87" fmla="*/ 7448321 w 7467600"/>
              <a:gd name="connsiteY87" fmla="*/ 6190991 h 6858000"/>
              <a:gd name="connsiteX88" fmla="*/ 7467600 w 7467600"/>
              <a:gd name="connsiteY88" fmla="*/ 6221686 h 6858000"/>
              <a:gd name="connsiteX89" fmla="*/ 7467600 w 7467600"/>
              <a:gd name="connsiteY89" fmla="*/ 6334256 h 6858000"/>
              <a:gd name="connsiteX90" fmla="*/ 7454976 w 7467600"/>
              <a:gd name="connsiteY90" fmla="*/ 6318297 h 6858000"/>
              <a:gd name="connsiteX91" fmla="*/ 7042773 w 7467600"/>
              <a:gd name="connsiteY91" fmla="*/ 5734011 h 6858000"/>
              <a:gd name="connsiteX92" fmla="*/ 1456157 w 7467600"/>
              <a:gd name="connsiteY92" fmla="*/ 5371404 h 6858000"/>
              <a:gd name="connsiteX93" fmla="*/ 1244432 w 7467600"/>
              <a:gd name="connsiteY93" fmla="*/ 5385601 h 6858000"/>
              <a:gd name="connsiteX94" fmla="*/ 973990 w 7467600"/>
              <a:gd name="connsiteY94" fmla="*/ 5424940 h 6858000"/>
              <a:gd name="connsiteX95" fmla="*/ 1103809 w 7467600"/>
              <a:gd name="connsiteY95" fmla="*/ 5433720 h 6858000"/>
              <a:gd name="connsiteX96" fmla="*/ 1123454 w 7467600"/>
              <a:gd name="connsiteY96" fmla="*/ 5435727 h 6858000"/>
              <a:gd name="connsiteX97" fmla="*/ 1737017 w 7467600"/>
              <a:gd name="connsiteY97" fmla="*/ 5452183 h 6858000"/>
              <a:gd name="connsiteX98" fmla="*/ 1824397 w 7467600"/>
              <a:gd name="connsiteY98" fmla="*/ 5447757 h 6858000"/>
              <a:gd name="connsiteX99" fmla="*/ 2070059 w 7467600"/>
              <a:gd name="connsiteY99" fmla="*/ 5441660 h 6858000"/>
              <a:gd name="connsiteX100" fmla="*/ 1456157 w 7467600"/>
              <a:gd name="connsiteY100" fmla="*/ 5371404 h 6858000"/>
              <a:gd name="connsiteX101" fmla="*/ 4988186 w 7467600"/>
              <a:gd name="connsiteY101" fmla="*/ 5216467 h 6858000"/>
              <a:gd name="connsiteX102" fmla="*/ 4777334 w 7467600"/>
              <a:gd name="connsiteY102" fmla="*/ 5406072 h 6858000"/>
              <a:gd name="connsiteX103" fmla="*/ 4718341 w 7467600"/>
              <a:gd name="connsiteY103" fmla="*/ 5468043 h 6858000"/>
              <a:gd name="connsiteX104" fmla="*/ 4604655 w 7467600"/>
              <a:gd name="connsiteY104" fmla="*/ 5583434 h 6858000"/>
              <a:gd name="connsiteX105" fmla="*/ 4565074 w 7467600"/>
              <a:gd name="connsiteY105" fmla="*/ 5618550 h 6858000"/>
              <a:gd name="connsiteX106" fmla="*/ 4988186 w 7467600"/>
              <a:gd name="connsiteY106" fmla="*/ 5216467 h 6858000"/>
              <a:gd name="connsiteX107" fmla="*/ 4978032 w 7467600"/>
              <a:gd name="connsiteY107" fmla="*/ 5183809 h 6858000"/>
              <a:gd name="connsiteX108" fmla="*/ 4463413 w 7467600"/>
              <a:gd name="connsiteY108" fmla="*/ 5615162 h 6858000"/>
              <a:gd name="connsiteX109" fmla="*/ 4358134 w 7467600"/>
              <a:gd name="connsiteY109" fmla="*/ 5742791 h 6858000"/>
              <a:gd name="connsiteX110" fmla="*/ 4376219 w 7467600"/>
              <a:gd name="connsiteY110" fmla="*/ 5729027 h 6858000"/>
              <a:gd name="connsiteX111" fmla="*/ 4582340 w 7467600"/>
              <a:gd name="connsiteY111" fmla="*/ 5561037 h 6858000"/>
              <a:gd name="connsiteX112" fmla="*/ 4694684 w 7467600"/>
              <a:gd name="connsiteY112" fmla="*/ 5447098 h 6858000"/>
              <a:gd name="connsiteX113" fmla="*/ 4754123 w 7467600"/>
              <a:gd name="connsiteY113" fmla="*/ 5384643 h 6858000"/>
              <a:gd name="connsiteX114" fmla="*/ 4978032 w 7467600"/>
              <a:gd name="connsiteY114" fmla="*/ 5183809 h 6858000"/>
              <a:gd name="connsiteX115" fmla="*/ 1903353 w 7467600"/>
              <a:gd name="connsiteY115" fmla="*/ 5044827 h 6858000"/>
              <a:gd name="connsiteX116" fmla="*/ 1936931 w 7467600"/>
              <a:gd name="connsiteY116" fmla="*/ 5093954 h 6858000"/>
              <a:gd name="connsiteX117" fmla="*/ 2195868 w 7467600"/>
              <a:gd name="connsiteY117" fmla="*/ 5396574 h 6858000"/>
              <a:gd name="connsiteX118" fmla="*/ 2088852 w 7467600"/>
              <a:gd name="connsiteY118" fmla="*/ 5166123 h 6858000"/>
              <a:gd name="connsiteX119" fmla="*/ 1958241 w 7467600"/>
              <a:gd name="connsiteY119" fmla="*/ 5067955 h 6858000"/>
              <a:gd name="connsiteX120" fmla="*/ 1903353 w 7467600"/>
              <a:gd name="connsiteY120" fmla="*/ 5044827 h 6858000"/>
              <a:gd name="connsiteX121" fmla="*/ 1979378 w 7467600"/>
              <a:gd name="connsiteY121" fmla="*/ 4769504 h 6858000"/>
              <a:gd name="connsiteX122" fmla="*/ 2882120 w 7467600"/>
              <a:gd name="connsiteY122" fmla="*/ 5064547 h 6858000"/>
              <a:gd name="connsiteX123" fmla="*/ 2793103 w 7467600"/>
              <a:gd name="connsiteY123" fmla="*/ 5039699 h 6858000"/>
              <a:gd name="connsiteX124" fmla="*/ 2770041 w 7467600"/>
              <a:gd name="connsiteY124" fmla="*/ 5033634 h 6858000"/>
              <a:gd name="connsiteX125" fmla="*/ 1979378 w 7467600"/>
              <a:gd name="connsiteY125" fmla="*/ 4769504 h 6858000"/>
              <a:gd name="connsiteX126" fmla="*/ 1927410 w 7467600"/>
              <a:gd name="connsiteY126" fmla="*/ 4716164 h 6858000"/>
              <a:gd name="connsiteX127" fmla="*/ 1959587 w 7467600"/>
              <a:gd name="connsiteY127" fmla="*/ 4728849 h 6858000"/>
              <a:gd name="connsiteX128" fmla="*/ 2777707 w 7467600"/>
              <a:gd name="connsiteY128" fmla="*/ 5003991 h 6858000"/>
              <a:gd name="connsiteX129" fmla="*/ 2800768 w 7467600"/>
              <a:gd name="connsiteY129" fmla="*/ 5010056 h 6858000"/>
              <a:gd name="connsiteX130" fmla="*/ 2879408 w 7467600"/>
              <a:gd name="connsiteY130" fmla="*/ 5031590 h 6858000"/>
              <a:gd name="connsiteX131" fmla="*/ 2862295 w 7467600"/>
              <a:gd name="connsiteY131" fmla="*/ 5022958 h 6858000"/>
              <a:gd name="connsiteX132" fmla="*/ 2813343 w 7467600"/>
              <a:gd name="connsiteY132" fmla="*/ 4998369 h 6858000"/>
              <a:gd name="connsiteX133" fmla="*/ 2646245 w 7467600"/>
              <a:gd name="connsiteY133" fmla="*/ 4930999 h 6858000"/>
              <a:gd name="connsiteX134" fmla="*/ 1999243 w 7467600"/>
              <a:gd name="connsiteY134" fmla="*/ 4730524 h 6858000"/>
              <a:gd name="connsiteX135" fmla="*/ 1979527 w 7467600"/>
              <a:gd name="connsiteY135" fmla="*/ 4726651 h 6858000"/>
              <a:gd name="connsiteX136" fmla="*/ 1927410 w 7467600"/>
              <a:gd name="connsiteY136" fmla="*/ 4716164 h 6858000"/>
              <a:gd name="connsiteX137" fmla="*/ 1997014 w 7467600"/>
              <a:gd name="connsiteY137" fmla="*/ 4698007 h 6858000"/>
              <a:gd name="connsiteX138" fmla="*/ 2005458 w 7467600"/>
              <a:gd name="connsiteY138" fmla="*/ 4699540 h 6858000"/>
              <a:gd name="connsiteX139" fmla="*/ 2657186 w 7467600"/>
              <a:gd name="connsiteY139" fmla="*/ 4901687 h 6858000"/>
              <a:gd name="connsiteX140" fmla="*/ 2826662 w 7467600"/>
              <a:gd name="connsiteY140" fmla="*/ 4970362 h 6858000"/>
              <a:gd name="connsiteX141" fmla="*/ 2876100 w 7467600"/>
              <a:gd name="connsiteY141" fmla="*/ 4995397 h 6858000"/>
              <a:gd name="connsiteX142" fmla="*/ 3042600 w 7467600"/>
              <a:gd name="connsiteY142" fmla="*/ 5059532 h 6858000"/>
              <a:gd name="connsiteX143" fmla="*/ 1997014 w 7467600"/>
              <a:gd name="connsiteY143" fmla="*/ 4698007 h 6858000"/>
              <a:gd name="connsiteX144" fmla="*/ 2305292 w 7467600"/>
              <a:gd name="connsiteY144" fmla="*/ 4219492 h 6858000"/>
              <a:gd name="connsiteX145" fmla="*/ 3360922 w 7467600"/>
              <a:gd name="connsiteY145" fmla="*/ 4529373 h 6858000"/>
              <a:gd name="connsiteX146" fmla="*/ 3492420 w 7467600"/>
              <a:gd name="connsiteY146" fmla="*/ 4510145 h 6858000"/>
              <a:gd name="connsiteX147" fmla="*/ 3364086 w 7467600"/>
              <a:gd name="connsiteY147" fmla="*/ 4480340 h 6858000"/>
              <a:gd name="connsiteX148" fmla="*/ 3225818 w 7467600"/>
              <a:gd name="connsiteY148" fmla="*/ 4411822 h 6858000"/>
              <a:gd name="connsiteX149" fmla="*/ 3129696 w 7467600"/>
              <a:gd name="connsiteY149" fmla="*/ 4360704 h 6858000"/>
              <a:gd name="connsiteX150" fmla="*/ 2814545 w 7467600"/>
              <a:gd name="connsiteY150" fmla="*/ 4282955 h 6858000"/>
              <a:gd name="connsiteX151" fmla="*/ 2305292 w 7467600"/>
              <a:gd name="connsiteY151" fmla="*/ 4219492 h 6858000"/>
              <a:gd name="connsiteX152" fmla="*/ 2626982 w 7467600"/>
              <a:gd name="connsiteY152" fmla="*/ 4206450 h 6858000"/>
              <a:gd name="connsiteX153" fmla="*/ 2490617 w 7467600"/>
              <a:gd name="connsiteY153" fmla="*/ 4206951 h 6858000"/>
              <a:gd name="connsiteX154" fmla="*/ 2819869 w 7467600"/>
              <a:gd name="connsiteY154" fmla="*/ 4252936 h 6858000"/>
              <a:gd name="connsiteX155" fmla="*/ 3143018 w 7467600"/>
              <a:gd name="connsiteY155" fmla="*/ 4332698 h 6858000"/>
              <a:gd name="connsiteX156" fmla="*/ 3241520 w 7467600"/>
              <a:gd name="connsiteY156" fmla="*/ 4385112 h 6858000"/>
              <a:gd name="connsiteX157" fmla="*/ 3374575 w 7467600"/>
              <a:gd name="connsiteY157" fmla="*/ 4451517 h 6858000"/>
              <a:gd name="connsiteX158" fmla="*/ 3505221 w 7467600"/>
              <a:gd name="connsiteY158" fmla="*/ 4480757 h 6858000"/>
              <a:gd name="connsiteX159" fmla="*/ 2626982 w 7467600"/>
              <a:gd name="connsiteY159" fmla="*/ 4206450 h 6858000"/>
              <a:gd name="connsiteX160" fmla="*/ 1310106 w 7467600"/>
              <a:gd name="connsiteY160" fmla="*/ 3943217 h 6858000"/>
              <a:gd name="connsiteX161" fmla="*/ 854994 w 7467600"/>
              <a:gd name="connsiteY161" fmla="*/ 4399136 h 6858000"/>
              <a:gd name="connsiteX162" fmla="*/ 742462 w 7467600"/>
              <a:gd name="connsiteY162" fmla="*/ 4594648 h 6858000"/>
              <a:gd name="connsiteX163" fmla="*/ 820602 w 7467600"/>
              <a:gd name="connsiteY163" fmla="*/ 4485915 h 6858000"/>
              <a:gd name="connsiteX164" fmla="*/ 878295 w 7467600"/>
              <a:gd name="connsiteY164" fmla="*/ 4403594 h 6858000"/>
              <a:gd name="connsiteX165" fmla="*/ 1240607 w 7467600"/>
              <a:gd name="connsiteY165" fmla="*/ 4010401 h 6858000"/>
              <a:gd name="connsiteX166" fmla="*/ 1310106 w 7467600"/>
              <a:gd name="connsiteY166" fmla="*/ 3943217 h 6858000"/>
              <a:gd name="connsiteX167" fmla="*/ 1423113 w 7467600"/>
              <a:gd name="connsiteY167" fmla="*/ 3874565 h 6858000"/>
              <a:gd name="connsiteX168" fmla="*/ 1260565 w 7467600"/>
              <a:gd name="connsiteY168" fmla="*/ 4031982 h 6858000"/>
              <a:gd name="connsiteX169" fmla="*/ 901900 w 7467600"/>
              <a:gd name="connsiteY169" fmla="*/ 4421236 h 6858000"/>
              <a:gd name="connsiteX170" fmla="*/ 845044 w 7467600"/>
              <a:gd name="connsiteY170" fmla="*/ 4502436 h 6858000"/>
              <a:gd name="connsiteX171" fmla="*/ 685926 w 7467600"/>
              <a:gd name="connsiteY171" fmla="*/ 4703069 h 6858000"/>
              <a:gd name="connsiteX172" fmla="*/ 684248 w 7467600"/>
              <a:gd name="connsiteY172" fmla="*/ 4706721 h 6858000"/>
              <a:gd name="connsiteX173" fmla="*/ 1423113 w 7467600"/>
              <a:gd name="connsiteY173" fmla="*/ 3874565 h 6858000"/>
              <a:gd name="connsiteX174" fmla="*/ 3316479 w 7467600"/>
              <a:gd name="connsiteY174" fmla="*/ 3872136 h 6858000"/>
              <a:gd name="connsiteX175" fmla="*/ 3546806 w 7467600"/>
              <a:gd name="connsiteY175" fmla="*/ 4356139 h 6858000"/>
              <a:gd name="connsiteX176" fmla="*/ 3364433 w 7467600"/>
              <a:gd name="connsiteY176" fmla="*/ 3953121 h 6858000"/>
              <a:gd name="connsiteX177" fmla="*/ 3316479 w 7467600"/>
              <a:gd name="connsiteY177" fmla="*/ 3872136 h 6858000"/>
              <a:gd name="connsiteX178" fmla="*/ 3291335 w 7467600"/>
              <a:gd name="connsiteY178" fmla="*/ 3767420 h 6858000"/>
              <a:gd name="connsiteX179" fmla="*/ 3390805 w 7467600"/>
              <a:gd name="connsiteY179" fmla="*/ 3937163 h 6858000"/>
              <a:gd name="connsiteX180" fmla="*/ 3579062 w 7467600"/>
              <a:gd name="connsiteY180" fmla="*/ 4359040 h 6858000"/>
              <a:gd name="connsiteX181" fmla="*/ 3467355 w 7467600"/>
              <a:gd name="connsiteY181" fmla="*/ 3988130 h 6858000"/>
              <a:gd name="connsiteX182" fmla="*/ 3310753 w 7467600"/>
              <a:gd name="connsiteY182" fmla="*/ 3787140 h 6858000"/>
              <a:gd name="connsiteX183" fmla="*/ 3291335 w 7467600"/>
              <a:gd name="connsiteY183" fmla="*/ 3767420 h 6858000"/>
              <a:gd name="connsiteX184" fmla="*/ 1635889 w 7467600"/>
              <a:gd name="connsiteY184" fmla="*/ 3709494 h 6858000"/>
              <a:gd name="connsiteX185" fmla="*/ 1634800 w 7467600"/>
              <a:gd name="connsiteY185" fmla="*/ 3731111 h 6858000"/>
              <a:gd name="connsiteX186" fmla="*/ 1635889 w 7467600"/>
              <a:gd name="connsiteY186" fmla="*/ 3709494 h 6858000"/>
              <a:gd name="connsiteX187" fmla="*/ 1510397 w 7467600"/>
              <a:gd name="connsiteY187" fmla="*/ 3684705 h 6858000"/>
              <a:gd name="connsiteX188" fmla="*/ 1146550 w 7467600"/>
              <a:gd name="connsiteY188" fmla="*/ 3802012 h 6858000"/>
              <a:gd name="connsiteX189" fmla="*/ 698834 w 7467600"/>
              <a:gd name="connsiteY189" fmla="*/ 3952272 h 6858000"/>
              <a:gd name="connsiteX190" fmla="*/ 34256 w 7467600"/>
              <a:gd name="connsiteY190" fmla="*/ 4347603 h 6858000"/>
              <a:gd name="connsiteX191" fmla="*/ 527241 w 7467600"/>
              <a:gd name="connsiteY191" fmla="*/ 4065078 h 6858000"/>
              <a:gd name="connsiteX192" fmla="*/ 1510397 w 7467600"/>
              <a:gd name="connsiteY192" fmla="*/ 3684705 h 6858000"/>
              <a:gd name="connsiteX193" fmla="*/ 1313114 w 7467600"/>
              <a:gd name="connsiteY193" fmla="*/ 3655216 h 6858000"/>
              <a:gd name="connsiteX194" fmla="*/ 1109304 w 7467600"/>
              <a:gd name="connsiteY194" fmla="*/ 3669030 h 6858000"/>
              <a:gd name="connsiteX195" fmla="*/ 8129 w 7467600"/>
              <a:gd name="connsiteY195" fmla="*/ 4330519 h 6858000"/>
              <a:gd name="connsiteX196" fmla="*/ 687572 w 7467600"/>
              <a:gd name="connsiteY196" fmla="*/ 3925629 h 6858000"/>
              <a:gd name="connsiteX197" fmla="*/ 1138365 w 7467600"/>
              <a:gd name="connsiteY197" fmla="*/ 3774515 h 6858000"/>
              <a:gd name="connsiteX198" fmla="*/ 1505579 w 7467600"/>
              <a:gd name="connsiteY198" fmla="*/ 3655526 h 6858000"/>
              <a:gd name="connsiteX199" fmla="*/ 1313114 w 7467600"/>
              <a:gd name="connsiteY199" fmla="*/ 3655216 h 6858000"/>
              <a:gd name="connsiteX200" fmla="*/ 3655073 w 7467600"/>
              <a:gd name="connsiteY200" fmla="*/ 3650884 h 6858000"/>
              <a:gd name="connsiteX201" fmla="*/ 3989938 w 7467600"/>
              <a:gd name="connsiteY201" fmla="*/ 3991685 h 6858000"/>
              <a:gd name="connsiteX202" fmla="*/ 4393907 w 7467600"/>
              <a:gd name="connsiteY202" fmla="*/ 4261258 h 6858000"/>
              <a:gd name="connsiteX203" fmla="*/ 4648051 w 7467600"/>
              <a:gd name="connsiteY203" fmla="*/ 4374051 h 6858000"/>
              <a:gd name="connsiteX204" fmla="*/ 4383389 w 7467600"/>
              <a:gd name="connsiteY204" fmla="*/ 4184369 h 6858000"/>
              <a:gd name="connsiteX205" fmla="*/ 4165508 w 7467600"/>
              <a:gd name="connsiteY205" fmla="*/ 4035196 h 6858000"/>
              <a:gd name="connsiteX206" fmla="*/ 4068162 w 7467600"/>
              <a:gd name="connsiteY206" fmla="*/ 3953394 h 6858000"/>
              <a:gd name="connsiteX207" fmla="*/ 3981416 w 7467600"/>
              <a:gd name="connsiteY207" fmla="*/ 3880482 h 6858000"/>
              <a:gd name="connsiteX208" fmla="*/ 3800147 w 7467600"/>
              <a:gd name="connsiteY208" fmla="*/ 3749872 h 6858000"/>
              <a:gd name="connsiteX209" fmla="*/ 3655073 w 7467600"/>
              <a:gd name="connsiteY209" fmla="*/ 3650884 h 6858000"/>
              <a:gd name="connsiteX210" fmla="*/ 3670252 w 7467600"/>
              <a:gd name="connsiteY210" fmla="*/ 3622798 h 6858000"/>
              <a:gd name="connsiteX211" fmla="*/ 3817258 w 7467600"/>
              <a:gd name="connsiteY211" fmla="*/ 3723577 h 6858000"/>
              <a:gd name="connsiteX212" fmla="*/ 4000461 w 7467600"/>
              <a:gd name="connsiteY212" fmla="*/ 3855966 h 6858000"/>
              <a:gd name="connsiteX213" fmla="*/ 4088180 w 7467600"/>
              <a:gd name="connsiteY213" fmla="*/ 3929774 h 6858000"/>
              <a:gd name="connsiteX214" fmla="*/ 4184555 w 7467600"/>
              <a:gd name="connsiteY214" fmla="*/ 4010683 h 6858000"/>
              <a:gd name="connsiteX215" fmla="*/ 4399563 w 7467600"/>
              <a:gd name="connsiteY215" fmla="*/ 4158106 h 6858000"/>
              <a:gd name="connsiteX216" fmla="*/ 4684469 w 7467600"/>
              <a:gd name="connsiteY216" fmla="*/ 4364680 h 6858000"/>
              <a:gd name="connsiteX217" fmla="*/ 4690271 w 7467600"/>
              <a:gd name="connsiteY217" fmla="*/ 4370034 h 6858000"/>
              <a:gd name="connsiteX218" fmla="*/ 4136093 w 7467600"/>
              <a:gd name="connsiteY218" fmla="*/ 3858466 h 6858000"/>
              <a:gd name="connsiteX219" fmla="*/ 3670252 w 7467600"/>
              <a:gd name="connsiteY219" fmla="*/ 3622798 h 6858000"/>
              <a:gd name="connsiteX220" fmla="*/ 4440129 w 7467600"/>
              <a:gd name="connsiteY220" fmla="*/ 3448571 h 6858000"/>
              <a:gd name="connsiteX221" fmla="*/ 4856525 w 7467600"/>
              <a:gd name="connsiteY221" fmla="*/ 3915351 h 6858000"/>
              <a:gd name="connsiteX222" fmla="*/ 5059055 w 7467600"/>
              <a:gd name="connsiteY222" fmla="*/ 4108918 h 6858000"/>
              <a:gd name="connsiteX223" fmla="*/ 5290070 w 7467600"/>
              <a:gd name="connsiteY223" fmla="*/ 4263619 h 6858000"/>
              <a:gd name="connsiteX224" fmla="*/ 4834991 w 7467600"/>
              <a:gd name="connsiteY224" fmla="*/ 3830985 h 6858000"/>
              <a:gd name="connsiteX225" fmla="*/ 4440129 w 7467600"/>
              <a:gd name="connsiteY225" fmla="*/ 3448571 h 6858000"/>
              <a:gd name="connsiteX226" fmla="*/ 4441737 w 7467600"/>
              <a:gd name="connsiteY226" fmla="*/ 3399734 h 6858000"/>
              <a:gd name="connsiteX227" fmla="*/ 4431236 w 7467600"/>
              <a:gd name="connsiteY227" fmla="*/ 3400954 h 6858000"/>
              <a:gd name="connsiteX228" fmla="*/ 4557150 w 7467600"/>
              <a:gd name="connsiteY228" fmla="*/ 3510023 h 6858000"/>
              <a:gd name="connsiteX229" fmla="*/ 4856936 w 7467600"/>
              <a:gd name="connsiteY229" fmla="*/ 3809146 h 6858000"/>
              <a:gd name="connsiteX230" fmla="*/ 5111996 w 7467600"/>
              <a:gd name="connsiteY230" fmla="*/ 4065759 h 6858000"/>
              <a:gd name="connsiteX231" fmla="*/ 5388878 w 7467600"/>
              <a:gd name="connsiteY231" fmla="*/ 4300185 h 6858000"/>
              <a:gd name="connsiteX232" fmla="*/ 5425556 w 7467600"/>
              <a:gd name="connsiteY232" fmla="*/ 4308967 h 6858000"/>
              <a:gd name="connsiteX233" fmla="*/ 4943646 w 7467600"/>
              <a:gd name="connsiteY233" fmla="*/ 3822916 h 6858000"/>
              <a:gd name="connsiteX234" fmla="*/ 4594837 w 7467600"/>
              <a:gd name="connsiteY234" fmla="*/ 3532274 h 6858000"/>
              <a:gd name="connsiteX235" fmla="*/ 4441737 w 7467600"/>
              <a:gd name="connsiteY235" fmla="*/ 3399734 h 6858000"/>
              <a:gd name="connsiteX236" fmla="*/ 5425834 w 7467600"/>
              <a:gd name="connsiteY236" fmla="*/ 3162785 h 6858000"/>
              <a:gd name="connsiteX237" fmla="*/ 5401644 w 7467600"/>
              <a:gd name="connsiteY237" fmla="*/ 3617847 h 6858000"/>
              <a:gd name="connsiteX238" fmla="*/ 5467256 w 7467600"/>
              <a:gd name="connsiteY238" fmla="*/ 4175494 h 6858000"/>
              <a:gd name="connsiteX239" fmla="*/ 5448069 w 7467600"/>
              <a:gd name="connsiteY239" fmla="*/ 3567554 h 6858000"/>
              <a:gd name="connsiteX240" fmla="*/ 5425834 w 7467600"/>
              <a:gd name="connsiteY240" fmla="*/ 3162785 h 6858000"/>
              <a:gd name="connsiteX241" fmla="*/ 1318687 w 7467600"/>
              <a:gd name="connsiteY241" fmla="*/ 3113840 h 6858000"/>
              <a:gd name="connsiteX242" fmla="*/ 1066793 w 7467600"/>
              <a:gd name="connsiteY242" fmla="*/ 3212171 h 6858000"/>
              <a:gd name="connsiteX243" fmla="*/ 993319 w 7467600"/>
              <a:gd name="connsiteY243" fmla="*/ 3247648 h 6858000"/>
              <a:gd name="connsiteX244" fmla="*/ 853081 w 7467600"/>
              <a:gd name="connsiteY244" fmla="*/ 3312410 h 6858000"/>
              <a:gd name="connsiteX245" fmla="*/ 805957 w 7467600"/>
              <a:gd name="connsiteY245" fmla="*/ 3330443 h 6858000"/>
              <a:gd name="connsiteX246" fmla="*/ 1318687 w 7467600"/>
              <a:gd name="connsiteY246" fmla="*/ 3113840 h 6858000"/>
              <a:gd name="connsiteX247" fmla="*/ 5453702 w 7467600"/>
              <a:gd name="connsiteY247" fmla="*/ 3090882 h 6858000"/>
              <a:gd name="connsiteX248" fmla="*/ 5480135 w 7467600"/>
              <a:gd name="connsiteY248" fmla="*/ 3565802 h 6858000"/>
              <a:gd name="connsiteX249" fmla="*/ 5499023 w 7467600"/>
              <a:gd name="connsiteY249" fmla="*/ 4166310 h 6858000"/>
              <a:gd name="connsiteX250" fmla="*/ 5547022 w 7467600"/>
              <a:gd name="connsiteY250" fmla="*/ 3607838 h 6858000"/>
              <a:gd name="connsiteX251" fmla="*/ 5515964 w 7467600"/>
              <a:gd name="connsiteY251" fmla="*/ 3378541 h 6858000"/>
              <a:gd name="connsiteX252" fmla="*/ 5453702 w 7467600"/>
              <a:gd name="connsiteY252" fmla="*/ 3090882 h 6858000"/>
              <a:gd name="connsiteX253" fmla="*/ 1238695 w 7467600"/>
              <a:gd name="connsiteY253" fmla="*/ 3076820 h 6858000"/>
              <a:gd name="connsiteX254" fmla="*/ 716371 w 7467600"/>
              <a:gd name="connsiteY254" fmla="*/ 3293249 h 6858000"/>
              <a:gd name="connsiteX255" fmla="*/ 579522 w 7467600"/>
              <a:gd name="connsiteY255" fmla="*/ 3371759 h 6858000"/>
              <a:gd name="connsiteX256" fmla="*/ 600288 w 7467600"/>
              <a:gd name="connsiteY256" fmla="*/ 3365555 h 6858000"/>
              <a:gd name="connsiteX257" fmla="*/ 840692 w 7467600"/>
              <a:gd name="connsiteY257" fmla="*/ 3284921 h 6858000"/>
              <a:gd name="connsiteX258" fmla="*/ 979248 w 7467600"/>
              <a:gd name="connsiteY258" fmla="*/ 3221003 h 6858000"/>
              <a:gd name="connsiteX259" fmla="*/ 1053282 w 7467600"/>
              <a:gd name="connsiteY259" fmla="*/ 3185247 h 6858000"/>
              <a:gd name="connsiteX260" fmla="*/ 1320603 w 7467600"/>
              <a:gd name="connsiteY260" fmla="*/ 3081281 h 6858000"/>
              <a:gd name="connsiteX261" fmla="*/ 1238695 w 7467600"/>
              <a:gd name="connsiteY261" fmla="*/ 3076820 h 6858000"/>
              <a:gd name="connsiteX262" fmla="*/ 5425627 w 7467600"/>
              <a:gd name="connsiteY262" fmla="*/ 2954192 h 6858000"/>
              <a:gd name="connsiteX263" fmla="*/ 5470770 w 7467600"/>
              <a:gd name="connsiteY263" fmla="*/ 3005435 h 6858000"/>
              <a:gd name="connsiteX264" fmla="*/ 5519779 w 7467600"/>
              <a:gd name="connsiteY264" fmla="*/ 4359223 h 6858000"/>
              <a:gd name="connsiteX265" fmla="*/ 5520293 w 7467600"/>
              <a:gd name="connsiteY265" fmla="*/ 4360602 h 6858000"/>
              <a:gd name="connsiteX266" fmla="*/ 5767221 w 7467600"/>
              <a:gd name="connsiteY266" fmla="*/ 4665564 h 6858000"/>
              <a:gd name="connsiteX267" fmla="*/ 6937169 w 7467600"/>
              <a:gd name="connsiteY267" fmla="*/ 4815941 h 6858000"/>
              <a:gd name="connsiteX268" fmla="*/ 6953922 w 7467600"/>
              <a:gd name="connsiteY268" fmla="*/ 4890068 h 6858000"/>
              <a:gd name="connsiteX269" fmla="*/ 6071359 w 7467600"/>
              <a:gd name="connsiteY269" fmla="*/ 4770770 h 6858000"/>
              <a:gd name="connsiteX270" fmla="*/ 6038839 w 7467600"/>
              <a:gd name="connsiteY270" fmla="*/ 4764474 h 6858000"/>
              <a:gd name="connsiteX271" fmla="*/ 6038706 w 7467600"/>
              <a:gd name="connsiteY271" fmla="*/ 4763847 h 6858000"/>
              <a:gd name="connsiteX272" fmla="*/ 6037784 w 7467600"/>
              <a:gd name="connsiteY272" fmla="*/ 4764270 h 6858000"/>
              <a:gd name="connsiteX273" fmla="*/ 6038839 w 7467600"/>
              <a:gd name="connsiteY273" fmla="*/ 4764474 h 6858000"/>
              <a:gd name="connsiteX274" fmla="*/ 6040338 w 7467600"/>
              <a:gd name="connsiteY274" fmla="*/ 4771418 h 6858000"/>
              <a:gd name="connsiteX275" fmla="*/ 6024488 w 7467600"/>
              <a:gd name="connsiteY275" fmla="*/ 4809903 h 6858000"/>
              <a:gd name="connsiteX276" fmla="*/ 5599771 w 7467600"/>
              <a:gd name="connsiteY276" fmla="*/ 5509652 h 6858000"/>
              <a:gd name="connsiteX277" fmla="*/ 5548843 w 7467600"/>
              <a:gd name="connsiteY277" fmla="*/ 5563845 h 6858000"/>
              <a:gd name="connsiteX278" fmla="*/ 5940952 w 7467600"/>
              <a:gd name="connsiteY278" fmla="*/ 6250028 h 6858000"/>
              <a:gd name="connsiteX279" fmla="*/ 6043441 w 7467600"/>
              <a:gd name="connsiteY279" fmla="*/ 6665847 h 6858000"/>
              <a:gd name="connsiteX280" fmla="*/ 6093432 w 7467600"/>
              <a:gd name="connsiteY280" fmla="*/ 6858000 h 6858000"/>
              <a:gd name="connsiteX281" fmla="*/ 6034344 w 7467600"/>
              <a:gd name="connsiteY281" fmla="*/ 6858000 h 6858000"/>
              <a:gd name="connsiteX282" fmla="*/ 6026679 w 7467600"/>
              <a:gd name="connsiteY282" fmla="*/ 6836959 h 6858000"/>
              <a:gd name="connsiteX283" fmla="*/ 5800441 w 7467600"/>
              <a:gd name="connsiteY283" fmla="*/ 6335286 h 6858000"/>
              <a:gd name="connsiteX284" fmla="*/ 5526562 w 7467600"/>
              <a:gd name="connsiteY284" fmla="*/ 5705388 h 6858000"/>
              <a:gd name="connsiteX285" fmla="*/ 5519640 w 7467600"/>
              <a:gd name="connsiteY285" fmla="*/ 5683774 h 6858000"/>
              <a:gd name="connsiteX286" fmla="*/ 5844559 w 7467600"/>
              <a:gd name="connsiteY286" fmla="*/ 6553349 h 6858000"/>
              <a:gd name="connsiteX287" fmla="*/ 5975994 w 7467600"/>
              <a:gd name="connsiteY287" fmla="*/ 6858000 h 6858000"/>
              <a:gd name="connsiteX288" fmla="*/ 5898547 w 7467600"/>
              <a:gd name="connsiteY288" fmla="*/ 6858000 h 6858000"/>
              <a:gd name="connsiteX289" fmla="*/ 5682041 w 7467600"/>
              <a:gd name="connsiteY289" fmla="*/ 6355860 h 6858000"/>
              <a:gd name="connsiteX290" fmla="*/ 5461758 w 7467600"/>
              <a:gd name="connsiteY290" fmla="*/ 5820220 h 6858000"/>
              <a:gd name="connsiteX291" fmla="*/ 5237282 w 7467600"/>
              <a:gd name="connsiteY291" fmla="*/ 6579086 h 6858000"/>
              <a:gd name="connsiteX292" fmla="*/ 5115009 w 7467600"/>
              <a:gd name="connsiteY292" fmla="*/ 6858000 h 6858000"/>
              <a:gd name="connsiteX293" fmla="*/ 5028074 w 7467600"/>
              <a:gd name="connsiteY293" fmla="*/ 6858000 h 6858000"/>
              <a:gd name="connsiteX294" fmla="*/ 5079508 w 7467600"/>
              <a:gd name="connsiteY294" fmla="*/ 6749074 h 6858000"/>
              <a:gd name="connsiteX295" fmla="*/ 5371846 w 7467600"/>
              <a:gd name="connsiteY295" fmla="*/ 5924413 h 6858000"/>
              <a:gd name="connsiteX296" fmla="*/ 5270512 w 7467600"/>
              <a:gd name="connsiteY296" fmla="*/ 6138975 h 6858000"/>
              <a:gd name="connsiteX297" fmla="*/ 5062409 w 7467600"/>
              <a:gd name="connsiteY297" fmla="*/ 6653544 h 6858000"/>
              <a:gd name="connsiteX298" fmla="*/ 5036628 w 7467600"/>
              <a:gd name="connsiteY298" fmla="*/ 6754247 h 6858000"/>
              <a:gd name="connsiteX299" fmla="*/ 5009112 w 7467600"/>
              <a:gd name="connsiteY299" fmla="*/ 6858000 h 6858000"/>
              <a:gd name="connsiteX300" fmla="*/ 4976679 w 7467600"/>
              <a:gd name="connsiteY300" fmla="*/ 6858000 h 6858000"/>
              <a:gd name="connsiteX301" fmla="*/ 5006537 w 7467600"/>
              <a:gd name="connsiteY301" fmla="*/ 6747068 h 6858000"/>
              <a:gd name="connsiteX302" fmla="*/ 5032723 w 7467600"/>
              <a:gd name="connsiteY302" fmla="*/ 6644957 h 6858000"/>
              <a:gd name="connsiteX303" fmla="*/ 5242949 w 7467600"/>
              <a:gd name="connsiteY303" fmla="*/ 6125175 h 6858000"/>
              <a:gd name="connsiteX304" fmla="*/ 5286321 w 7467600"/>
              <a:gd name="connsiteY304" fmla="*/ 6033555 h 6858000"/>
              <a:gd name="connsiteX305" fmla="*/ 5008210 w 7467600"/>
              <a:gd name="connsiteY305" fmla="*/ 6649194 h 6858000"/>
              <a:gd name="connsiteX306" fmla="*/ 4986321 w 7467600"/>
              <a:gd name="connsiteY306" fmla="*/ 6765687 h 6858000"/>
              <a:gd name="connsiteX307" fmla="*/ 4973474 w 7467600"/>
              <a:gd name="connsiteY307" fmla="*/ 6858000 h 6858000"/>
              <a:gd name="connsiteX308" fmla="*/ 4907178 w 7467600"/>
              <a:gd name="connsiteY308" fmla="*/ 6858000 h 6858000"/>
              <a:gd name="connsiteX309" fmla="*/ 4910810 w 7467600"/>
              <a:gd name="connsiteY309" fmla="*/ 6829660 h 6858000"/>
              <a:gd name="connsiteX310" fmla="*/ 4987461 w 7467600"/>
              <a:gd name="connsiteY310" fmla="*/ 6432994 h 6858000"/>
              <a:gd name="connsiteX311" fmla="*/ 5179262 w 7467600"/>
              <a:gd name="connsiteY311" fmla="*/ 6035044 h 6858000"/>
              <a:gd name="connsiteX312" fmla="*/ 4689678 w 7467600"/>
              <a:gd name="connsiteY312" fmla="*/ 6440241 h 6858000"/>
              <a:gd name="connsiteX313" fmla="*/ 4477543 w 7467600"/>
              <a:gd name="connsiteY313" fmla="*/ 6674836 h 6858000"/>
              <a:gd name="connsiteX314" fmla="*/ 4329957 w 7467600"/>
              <a:gd name="connsiteY314" fmla="*/ 6858000 h 6858000"/>
              <a:gd name="connsiteX315" fmla="*/ 4218595 w 7467600"/>
              <a:gd name="connsiteY315" fmla="*/ 6858000 h 6858000"/>
              <a:gd name="connsiteX316" fmla="*/ 4368888 w 7467600"/>
              <a:gd name="connsiteY316" fmla="*/ 6668412 h 6858000"/>
              <a:gd name="connsiteX317" fmla="*/ 4563091 w 7467600"/>
              <a:gd name="connsiteY317" fmla="*/ 6442508 h 6858000"/>
              <a:gd name="connsiteX318" fmla="*/ 5387324 w 7467600"/>
              <a:gd name="connsiteY318" fmla="*/ 5705830 h 6858000"/>
              <a:gd name="connsiteX319" fmla="*/ 5073620 w 7467600"/>
              <a:gd name="connsiteY319" fmla="*/ 5955437 h 6858000"/>
              <a:gd name="connsiteX320" fmla="*/ 4689789 w 7467600"/>
              <a:gd name="connsiteY320" fmla="*/ 6268382 h 6858000"/>
              <a:gd name="connsiteX321" fmla="*/ 4418722 w 7467600"/>
              <a:gd name="connsiteY321" fmla="*/ 6570886 h 6858000"/>
              <a:gd name="connsiteX322" fmla="*/ 4214944 w 7467600"/>
              <a:gd name="connsiteY322" fmla="*/ 6858000 h 6858000"/>
              <a:gd name="connsiteX323" fmla="*/ 4177898 w 7467600"/>
              <a:gd name="connsiteY323" fmla="*/ 6858000 h 6858000"/>
              <a:gd name="connsiteX324" fmla="*/ 4391597 w 7467600"/>
              <a:gd name="connsiteY324" fmla="*/ 6556370 h 6858000"/>
              <a:gd name="connsiteX325" fmla="*/ 4668889 w 7467600"/>
              <a:gd name="connsiteY325" fmla="*/ 6246399 h 6858000"/>
              <a:gd name="connsiteX326" fmla="*/ 5055427 w 7467600"/>
              <a:gd name="connsiteY326" fmla="*/ 5931476 h 6858000"/>
              <a:gd name="connsiteX327" fmla="*/ 5371814 w 7467600"/>
              <a:gd name="connsiteY327" fmla="*/ 5678975 h 6858000"/>
              <a:gd name="connsiteX328" fmla="*/ 4987918 w 7467600"/>
              <a:gd name="connsiteY328" fmla="*/ 5838701 h 6858000"/>
              <a:gd name="connsiteX329" fmla="*/ 4317146 w 7467600"/>
              <a:gd name="connsiteY329" fmla="*/ 6587716 h 6858000"/>
              <a:gd name="connsiteX330" fmla="*/ 4171627 w 7467600"/>
              <a:gd name="connsiteY330" fmla="*/ 6858000 h 6858000"/>
              <a:gd name="connsiteX331" fmla="*/ 4081585 w 7467600"/>
              <a:gd name="connsiteY331" fmla="*/ 6858000 h 6858000"/>
              <a:gd name="connsiteX332" fmla="*/ 4238603 w 7467600"/>
              <a:gd name="connsiteY332" fmla="*/ 6559341 h 6858000"/>
              <a:gd name="connsiteX333" fmla="*/ 4778333 w 7467600"/>
              <a:gd name="connsiteY333" fmla="*/ 5873626 h 6858000"/>
              <a:gd name="connsiteX334" fmla="*/ 5414185 w 7467600"/>
              <a:gd name="connsiteY334" fmla="*/ 5573882 h 6858000"/>
              <a:gd name="connsiteX335" fmla="*/ 5959648 w 7467600"/>
              <a:gd name="connsiteY335" fmla="*/ 4760797 h 6858000"/>
              <a:gd name="connsiteX336" fmla="*/ 5355019 w 7467600"/>
              <a:gd name="connsiteY336" fmla="*/ 4734672 h 6858000"/>
              <a:gd name="connsiteX337" fmla="*/ 5083565 w 7467600"/>
              <a:gd name="connsiteY337" fmla="*/ 5179121 h 6858000"/>
              <a:gd name="connsiteX338" fmla="*/ 4713577 w 7467600"/>
              <a:gd name="connsiteY338" fmla="*/ 5616803 h 6858000"/>
              <a:gd name="connsiteX339" fmla="*/ 3989559 w 7467600"/>
              <a:gd name="connsiteY339" fmla="*/ 6145945 h 6858000"/>
              <a:gd name="connsiteX340" fmla="*/ 3939824 w 7467600"/>
              <a:gd name="connsiteY340" fmla="*/ 6066900 h 6858000"/>
              <a:gd name="connsiteX341" fmla="*/ 4584537 w 7467600"/>
              <a:gd name="connsiteY341" fmla="*/ 5324826 h 6858000"/>
              <a:gd name="connsiteX342" fmla="*/ 5037105 w 7467600"/>
              <a:gd name="connsiteY342" fmla="*/ 5088765 h 6858000"/>
              <a:gd name="connsiteX343" fmla="*/ 5039930 w 7467600"/>
              <a:gd name="connsiteY343" fmla="*/ 5089585 h 6858000"/>
              <a:gd name="connsiteX344" fmla="*/ 5263764 w 7467600"/>
              <a:gd name="connsiteY344" fmla="*/ 4735525 h 6858000"/>
              <a:gd name="connsiteX345" fmla="*/ 4086300 w 7467600"/>
              <a:gd name="connsiteY345" fmla="*/ 4884599 h 6858000"/>
              <a:gd name="connsiteX346" fmla="*/ 4085485 w 7467600"/>
              <a:gd name="connsiteY346" fmla="*/ 4899070 h 6858000"/>
              <a:gd name="connsiteX347" fmla="*/ 3871915 w 7467600"/>
              <a:gd name="connsiteY347" fmla="*/ 5253645 h 6858000"/>
              <a:gd name="connsiteX348" fmla="*/ 3799374 w 7467600"/>
              <a:gd name="connsiteY348" fmla="*/ 5466127 h 6858000"/>
              <a:gd name="connsiteX349" fmla="*/ 3498850 w 7467600"/>
              <a:gd name="connsiteY349" fmla="*/ 6661888 h 6858000"/>
              <a:gd name="connsiteX350" fmla="*/ 3399216 w 7467600"/>
              <a:gd name="connsiteY350" fmla="*/ 6858000 h 6858000"/>
              <a:gd name="connsiteX351" fmla="*/ 3303688 w 7467600"/>
              <a:gd name="connsiteY351" fmla="*/ 6858000 h 6858000"/>
              <a:gd name="connsiteX352" fmla="*/ 3391774 w 7467600"/>
              <a:gd name="connsiteY352" fmla="*/ 6697181 h 6858000"/>
              <a:gd name="connsiteX353" fmla="*/ 3735540 w 7467600"/>
              <a:gd name="connsiteY353" fmla="*/ 5546923 h 6858000"/>
              <a:gd name="connsiteX354" fmla="*/ 3729438 w 7467600"/>
              <a:gd name="connsiteY354" fmla="*/ 5569058 h 6858000"/>
              <a:gd name="connsiteX355" fmla="*/ 3707782 w 7467600"/>
              <a:gd name="connsiteY355" fmla="*/ 5644908 h 6858000"/>
              <a:gd name="connsiteX356" fmla="*/ 3583827 w 7467600"/>
              <a:gd name="connsiteY356" fmla="*/ 6039215 h 6858000"/>
              <a:gd name="connsiteX357" fmla="*/ 3547861 w 7467600"/>
              <a:gd name="connsiteY357" fmla="*/ 6129609 h 6858000"/>
              <a:gd name="connsiteX358" fmla="*/ 3490905 w 7467600"/>
              <a:gd name="connsiteY358" fmla="*/ 6277660 h 6858000"/>
              <a:gd name="connsiteX359" fmla="*/ 3455859 w 7467600"/>
              <a:gd name="connsiteY359" fmla="*/ 6391301 h 6858000"/>
              <a:gd name="connsiteX360" fmla="*/ 3429112 w 7467600"/>
              <a:gd name="connsiteY360" fmla="*/ 6479469 h 6858000"/>
              <a:gd name="connsiteX361" fmla="*/ 3304862 w 7467600"/>
              <a:gd name="connsiteY361" fmla="*/ 6796476 h 6858000"/>
              <a:gd name="connsiteX362" fmla="*/ 3276071 w 7467600"/>
              <a:gd name="connsiteY362" fmla="*/ 6858000 h 6858000"/>
              <a:gd name="connsiteX363" fmla="*/ 3240805 w 7467600"/>
              <a:gd name="connsiteY363" fmla="*/ 6858000 h 6858000"/>
              <a:gd name="connsiteX364" fmla="*/ 3275917 w 7467600"/>
              <a:gd name="connsiteY364" fmla="*/ 6783192 h 6858000"/>
              <a:gd name="connsiteX365" fmla="*/ 3399358 w 7467600"/>
              <a:gd name="connsiteY365" fmla="*/ 6469011 h 6858000"/>
              <a:gd name="connsiteX366" fmla="*/ 3425650 w 7467600"/>
              <a:gd name="connsiteY366" fmla="*/ 6381333 h 6858000"/>
              <a:gd name="connsiteX367" fmla="*/ 3460661 w 7467600"/>
              <a:gd name="connsiteY367" fmla="*/ 6266763 h 6858000"/>
              <a:gd name="connsiteX368" fmla="*/ 3518021 w 7467600"/>
              <a:gd name="connsiteY368" fmla="*/ 6117298 h 6858000"/>
              <a:gd name="connsiteX369" fmla="*/ 3554035 w 7467600"/>
              <a:gd name="connsiteY369" fmla="*/ 6027832 h 6858000"/>
              <a:gd name="connsiteX370" fmla="*/ 3677174 w 7467600"/>
              <a:gd name="connsiteY370" fmla="*/ 5636351 h 6858000"/>
              <a:gd name="connsiteX371" fmla="*/ 3698819 w 7467600"/>
              <a:gd name="connsiteY371" fmla="*/ 5560503 h 6858000"/>
              <a:gd name="connsiteX372" fmla="*/ 3702094 w 7467600"/>
              <a:gd name="connsiteY372" fmla="*/ 5549194 h 6858000"/>
              <a:gd name="connsiteX373" fmla="*/ 3398355 w 7467600"/>
              <a:gd name="connsiteY373" fmla="*/ 6094603 h 6858000"/>
              <a:gd name="connsiteX374" fmla="*/ 3193941 w 7467600"/>
              <a:gd name="connsiteY374" fmla="*/ 6798775 h 6858000"/>
              <a:gd name="connsiteX375" fmla="*/ 3184140 w 7467600"/>
              <a:gd name="connsiteY375" fmla="*/ 6858000 h 6858000"/>
              <a:gd name="connsiteX376" fmla="*/ 3099978 w 7467600"/>
              <a:gd name="connsiteY376" fmla="*/ 6858000 h 6858000"/>
              <a:gd name="connsiteX377" fmla="*/ 3101556 w 7467600"/>
              <a:gd name="connsiteY377" fmla="*/ 6843337 h 6858000"/>
              <a:gd name="connsiteX378" fmla="*/ 3370162 w 7467600"/>
              <a:gd name="connsiteY378" fmla="*/ 5785550 h 6858000"/>
              <a:gd name="connsiteX379" fmla="*/ 3746477 w 7467600"/>
              <a:gd name="connsiteY379" fmla="*/ 5377889 h 6858000"/>
              <a:gd name="connsiteX380" fmla="*/ 3863399 w 7467600"/>
              <a:gd name="connsiteY380" fmla="*/ 5087257 h 6858000"/>
              <a:gd name="connsiteX381" fmla="*/ 3968712 w 7467600"/>
              <a:gd name="connsiteY381" fmla="*/ 4913989 h 6858000"/>
              <a:gd name="connsiteX382" fmla="*/ 2792390 w 7467600"/>
              <a:gd name="connsiteY382" fmla="*/ 5382974 h 6858000"/>
              <a:gd name="connsiteX383" fmla="*/ 2714982 w 7467600"/>
              <a:gd name="connsiteY383" fmla="*/ 5427051 h 6858000"/>
              <a:gd name="connsiteX384" fmla="*/ 2813361 w 7467600"/>
              <a:gd name="connsiteY384" fmla="*/ 6023912 h 6858000"/>
              <a:gd name="connsiteX385" fmla="*/ 2688430 w 7467600"/>
              <a:gd name="connsiteY385" fmla="*/ 6801564 h 6858000"/>
              <a:gd name="connsiteX386" fmla="*/ 2629626 w 7467600"/>
              <a:gd name="connsiteY386" fmla="*/ 6763394 h 6858000"/>
              <a:gd name="connsiteX387" fmla="*/ 2565328 w 7467600"/>
              <a:gd name="connsiteY387" fmla="*/ 5516399 h 6858000"/>
              <a:gd name="connsiteX388" fmla="*/ 1922999 w 7467600"/>
              <a:gd name="connsiteY388" fmla="*/ 5980343 h 6858000"/>
              <a:gd name="connsiteX389" fmla="*/ 1950261 w 7467600"/>
              <a:gd name="connsiteY389" fmla="*/ 6405858 h 6858000"/>
              <a:gd name="connsiteX390" fmla="*/ 2365554 w 7467600"/>
              <a:gd name="connsiteY390" fmla="*/ 6759107 h 6858000"/>
              <a:gd name="connsiteX391" fmla="*/ 2424142 w 7467600"/>
              <a:gd name="connsiteY391" fmla="*/ 6858000 h 6858000"/>
              <a:gd name="connsiteX392" fmla="*/ 2395994 w 7467600"/>
              <a:gd name="connsiteY392" fmla="*/ 6858000 h 6858000"/>
              <a:gd name="connsiteX393" fmla="*/ 2392863 w 7467600"/>
              <a:gd name="connsiteY393" fmla="*/ 6852964 h 6858000"/>
              <a:gd name="connsiteX394" fmla="*/ 2017589 w 7467600"/>
              <a:gd name="connsiteY394" fmla="*/ 6493982 h 6858000"/>
              <a:gd name="connsiteX395" fmla="*/ 2147336 w 7467600"/>
              <a:gd name="connsiteY395" fmla="*/ 6594052 h 6858000"/>
              <a:gd name="connsiteX396" fmla="*/ 2207047 w 7467600"/>
              <a:gd name="connsiteY396" fmla="*/ 6654540 h 6858000"/>
              <a:gd name="connsiteX397" fmla="*/ 2299106 w 7467600"/>
              <a:gd name="connsiteY397" fmla="*/ 6778931 h 6858000"/>
              <a:gd name="connsiteX398" fmla="*/ 2314430 w 7467600"/>
              <a:gd name="connsiteY398" fmla="*/ 6801144 h 6858000"/>
              <a:gd name="connsiteX399" fmla="*/ 2352406 w 7467600"/>
              <a:gd name="connsiteY399" fmla="*/ 6858000 h 6858000"/>
              <a:gd name="connsiteX400" fmla="*/ 2314492 w 7467600"/>
              <a:gd name="connsiteY400" fmla="*/ 6858000 h 6858000"/>
              <a:gd name="connsiteX401" fmla="*/ 2288095 w 7467600"/>
              <a:gd name="connsiteY401" fmla="*/ 6818030 h 6858000"/>
              <a:gd name="connsiteX402" fmla="*/ 2272768 w 7467600"/>
              <a:gd name="connsiteY402" fmla="*/ 6795822 h 6858000"/>
              <a:gd name="connsiteX403" fmla="*/ 2182715 w 7467600"/>
              <a:gd name="connsiteY403" fmla="*/ 6675071 h 6858000"/>
              <a:gd name="connsiteX404" fmla="*/ 2032061 w 7467600"/>
              <a:gd name="connsiteY404" fmla="*/ 6541380 h 6858000"/>
              <a:gd name="connsiteX405" fmla="*/ 2257220 w 7467600"/>
              <a:gd name="connsiteY405" fmla="*/ 6826257 h 6858000"/>
              <a:gd name="connsiteX406" fmla="*/ 2281324 w 7467600"/>
              <a:gd name="connsiteY406" fmla="*/ 6858000 h 6858000"/>
              <a:gd name="connsiteX407" fmla="*/ 2242860 w 7467600"/>
              <a:gd name="connsiteY407" fmla="*/ 6858000 h 6858000"/>
              <a:gd name="connsiteX408" fmla="*/ 2232818 w 7467600"/>
              <a:gd name="connsiteY408" fmla="*/ 6844926 h 6858000"/>
              <a:gd name="connsiteX409" fmla="*/ 1990172 w 7467600"/>
              <a:gd name="connsiteY409" fmla="*/ 6542121 h 6858000"/>
              <a:gd name="connsiteX410" fmla="*/ 2124090 w 7467600"/>
              <a:gd name="connsiteY410" fmla="*/ 6761017 h 6858000"/>
              <a:gd name="connsiteX411" fmla="*/ 2200380 w 7467600"/>
              <a:gd name="connsiteY411" fmla="*/ 6858000 h 6858000"/>
              <a:gd name="connsiteX412" fmla="*/ 2147507 w 7467600"/>
              <a:gd name="connsiteY412" fmla="*/ 6858000 h 6858000"/>
              <a:gd name="connsiteX413" fmla="*/ 2070668 w 7467600"/>
              <a:gd name="connsiteY413" fmla="*/ 6761520 h 6858000"/>
              <a:gd name="connsiteX414" fmla="*/ 1975142 w 7467600"/>
              <a:gd name="connsiteY414" fmla="*/ 6585570 h 6858000"/>
              <a:gd name="connsiteX415" fmla="*/ 2050035 w 7467600"/>
              <a:gd name="connsiteY415" fmla="*/ 6813345 h 6858000"/>
              <a:gd name="connsiteX416" fmla="*/ 2063025 w 7467600"/>
              <a:gd name="connsiteY416" fmla="*/ 6858000 h 6858000"/>
              <a:gd name="connsiteX417" fmla="*/ 2021675 w 7467600"/>
              <a:gd name="connsiteY417" fmla="*/ 6858000 h 6858000"/>
              <a:gd name="connsiteX418" fmla="*/ 2019308 w 7467600"/>
              <a:gd name="connsiteY418" fmla="*/ 6847118 h 6858000"/>
              <a:gd name="connsiteX419" fmla="*/ 1938835 w 7467600"/>
              <a:gd name="connsiteY419" fmla="*/ 6551160 h 6858000"/>
              <a:gd name="connsiteX420" fmla="*/ 1953230 w 7467600"/>
              <a:gd name="connsiteY420" fmla="*/ 6759699 h 6858000"/>
              <a:gd name="connsiteX421" fmla="*/ 1956763 w 7467600"/>
              <a:gd name="connsiteY421" fmla="*/ 6778191 h 6858000"/>
              <a:gd name="connsiteX422" fmla="*/ 1967925 w 7467600"/>
              <a:gd name="connsiteY422" fmla="*/ 6858000 h 6858000"/>
              <a:gd name="connsiteX423" fmla="*/ 1936622 w 7467600"/>
              <a:gd name="connsiteY423" fmla="*/ 6858000 h 6858000"/>
              <a:gd name="connsiteX424" fmla="*/ 1926261 w 7467600"/>
              <a:gd name="connsiteY424" fmla="*/ 6784064 h 6858000"/>
              <a:gd name="connsiteX425" fmla="*/ 1922724 w 7467600"/>
              <a:gd name="connsiteY425" fmla="*/ 6765577 h 6858000"/>
              <a:gd name="connsiteX426" fmla="*/ 1904650 w 7467600"/>
              <a:gd name="connsiteY426" fmla="*/ 6639616 h 6858000"/>
              <a:gd name="connsiteX427" fmla="*/ 1885273 w 7467600"/>
              <a:gd name="connsiteY427" fmla="*/ 6858000 h 6858000"/>
              <a:gd name="connsiteX428" fmla="*/ 1854363 w 7467600"/>
              <a:gd name="connsiteY428" fmla="*/ 6858000 h 6858000"/>
              <a:gd name="connsiteX429" fmla="*/ 1880391 w 7467600"/>
              <a:gd name="connsiteY429" fmla="*/ 6603796 h 6858000"/>
              <a:gd name="connsiteX430" fmla="*/ 1818273 w 7467600"/>
              <a:gd name="connsiteY430" fmla="*/ 6715729 h 6858000"/>
              <a:gd name="connsiteX431" fmla="*/ 1794691 w 7467600"/>
              <a:gd name="connsiteY431" fmla="*/ 6843239 h 6858000"/>
              <a:gd name="connsiteX432" fmla="*/ 1794914 w 7467600"/>
              <a:gd name="connsiteY432" fmla="*/ 6858000 h 6858000"/>
              <a:gd name="connsiteX433" fmla="*/ 1746128 w 7467600"/>
              <a:gd name="connsiteY433" fmla="*/ 6858000 h 6858000"/>
              <a:gd name="connsiteX434" fmla="*/ 1753934 w 7467600"/>
              <a:gd name="connsiteY434" fmla="*/ 6724796 h 6858000"/>
              <a:gd name="connsiteX435" fmla="*/ 1792053 w 7467600"/>
              <a:gd name="connsiteY435" fmla="*/ 6572396 h 6858000"/>
              <a:gd name="connsiteX436" fmla="*/ 1862248 w 7467600"/>
              <a:gd name="connsiteY436" fmla="*/ 6266397 h 6858000"/>
              <a:gd name="connsiteX437" fmla="*/ 1862250 w 7467600"/>
              <a:gd name="connsiteY437" fmla="*/ 6033531 h 6858000"/>
              <a:gd name="connsiteX438" fmla="*/ 1211999 w 7467600"/>
              <a:gd name="connsiteY438" fmla="*/ 6683610 h 6858000"/>
              <a:gd name="connsiteX439" fmla="*/ 1213266 w 7467600"/>
              <a:gd name="connsiteY439" fmla="*/ 6691947 h 6858000"/>
              <a:gd name="connsiteX440" fmla="*/ 1203370 w 7467600"/>
              <a:gd name="connsiteY440" fmla="*/ 6850676 h 6858000"/>
              <a:gd name="connsiteX441" fmla="*/ 1203671 w 7467600"/>
              <a:gd name="connsiteY441" fmla="*/ 6858000 h 6858000"/>
              <a:gd name="connsiteX442" fmla="*/ 1143180 w 7467600"/>
              <a:gd name="connsiteY442" fmla="*/ 6858000 h 6858000"/>
              <a:gd name="connsiteX443" fmla="*/ 1142176 w 7467600"/>
              <a:gd name="connsiteY443" fmla="*/ 6766045 h 6858000"/>
              <a:gd name="connsiteX444" fmla="*/ 1067484 w 7467600"/>
              <a:gd name="connsiteY444" fmla="*/ 6858000 h 6858000"/>
              <a:gd name="connsiteX445" fmla="*/ 953928 w 7467600"/>
              <a:gd name="connsiteY445" fmla="*/ 6858000 h 6858000"/>
              <a:gd name="connsiteX446" fmla="*/ 959715 w 7467600"/>
              <a:gd name="connsiteY446" fmla="*/ 6850185 h 6858000"/>
              <a:gd name="connsiteX447" fmla="*/ 1483788 w 7467600"/>
              <a:gd name="connsiteY447" fmla="*/ 6259174 h 6858000"/>
              <a:gd name="connsiteX448" fmla="*/ 1100671 w 7467600"/>
              <a:gd name="connsiteY448" fmla="*/ 6252137 h 6858000"/>
              <a:gd name="connsiteX449" fmla="*/ 1090144 w 7467600"/>
              <a:gd name="connsiteY449" fmla="*/ 6256748 h 6858000"/>
              <a:gd name="connsiteX450" fmla="*/ 1095872 w 7467600"/>
              <a:gd name="connsiteY450" fmla="*/ 6271892 h 6858000"/>
              <a:gd name="connsiteX451" fmla="*/ 262785 w 7467600"/>
              <a:gd name="connsiteY451" fmla="*/ 6845450 h 6858000"/>
              <a:gd name="connsiteX452" fmla="*/ 209968 w 7467600"/>
              <a:gd name="connsiteY452" fmla="*/ 6770713 h 6858000"/>
              <a:gd name="connsiteX453" fmla="*/ 873460 w 7467600"/>
              <a:gd name="connsiteY453" fmla="*/ 6253768 h 6858000"/>
              <a:gd name="connsiteX454" fmla="*/ 192686 w 7467600"/>
              <a:gd name="connsiteY454" fmla="*/ 5849257 h 6858000"/>
              <a:gd name="connsiteX455" fmla="*/ 4696 w 7467600"/>
              <a:gd name="connsiteY455" fmla="*/ 5697668 h 6858000"/>
              <a:gd name="connsiteX456" fmla="*/ 0 w 7467600"/>
              <a:gd name="connsiteY456" fmla="*/ 5689984 h 6858000"/>
              <a:gd name="connsiteX457" fmla="*/ 0 w 7467600"/>
              <a:gd name="connsiteY457" fmla="*/ 5513472 h 6858000"/>
              <a:gd name="connsiteX458" fmla="*/ 174101 w 7467600"/>
              <a:gd name="connsiteY458" fmla="*/ 5620277 h 6858000"/>
              <a:gd name="connsiteX459" fmla="*/ 891800 w 7467600"/>
              <a:gd name="connsiteY459" fmla="*/ 6036935 h 6858000"/>
              <a:gd name="connsiteX460" fmla="*/ 1072219 w 7467600"/>
              <a:gd name="connsiteY460" fmla="*/ 6169443 h 6858000"/>
              <a:gd name="connsiteX461" fmla="*/ 1074117 w 7467600"/>
              <a:gd name="connsiteY461" fmla="*/ 6170301 h 6858000"/>
              <a:gd name="connsiteX462" fmla="*/ 1083114 w 7467600"/>
              <a:gd name="connsiteY462" fmla="*/ 6174131 h 6858000"/>
              <a:gd name="connsiteX463" fmla="*/ 1543010 w 7467600"/>
              <a:gd name="connsiteY463" fmla="*/ 6191140 h 6858000"/>
              <a:gd name="connsiteX464" fmla="*/ 1551080 w 7467600"/>
              <a:gd name="connsiteY464" fmla="*/ 6195006 h 6858000"/>
              <a:gd name="connsiteX465" fmla="*/ 2345443 w 7467600"/>
              <a:gd name="connsiteY465" fmla="*/ 5549882 h 6858000"/>
              <a:gd name="connsiteX466" fmla="*/ 1721499 w 7467600"/>
              <a:gd name="connsiteY466" fmla="*/ 5599969 h 6858000"/>
              <a:gd name="connsiteX467" fmla="*/ 767716 w 7467600"/>
              <a:gd name="connsiteY467" fmla="*/ 5472768 h 6858000"/>
              <a:gd name="connsiteX468" fmla="*/ 722147 w 7467600"/>
              <a:gd name="connsiteY468" fmla="*/ 5393091 h 6858000"/>
              <a:gd name="connsiteX469" fmla="*/ 1485552 w 7467600"/>
              <a:gd name="connsiteY469" fmla="*/ 5313202 h 6858000"/>
              <a:gd name="connsiteX470" fmla="*/ 2143004 w 7467600"/>
              <a:gd name="connsiteY470" fmla="*/ 5402420 h 6858000"/>
              <a:gd name="connsiteX471" fmla="*/ 1933391 w 7467600"/>
              <a:gd name="connsiteY471" fmla="*/ 5156971 h 6858000"/>
              <a:gd name="connsiteX472" fmla="*/ 1827118 w 7467600"/>
              <a:gd name="connsiteY472" fmla="*/ 4968410 h 6858000"/>
              <a:gd name="connsiteX473" fmla="*/ 1837349 w 7467600"/>
              <a:gd name="connsiteY473" fmla="*/ 4956357 h 6858000"/>
              <a:gd name="connsiteX474" fmla="*/ 2162835 w 7467600"/>
              <a:gd name="connsiteY474" fmla="*/ 5187853 h 6858000"/>
              <a:gd name="connsiteX475" fmla="*/ 2257167 w 7467600"/>
              <a:gd name="connsiteY475" fmla="*/ 5462123 h 6858000"/>
              <a:gd name="connsiteX476" fmla="*/ 2261598 w 7467600"/>
              <a:gd name="connsiteY476" fmla="*/ 5467998 h 6858000"/>
              <a:gd name="connsiteX477" fmla="*/ 2437177 w 7467600"/>
              <a:gd name="connsiteY477" fmla="*/ 5479608 h 6858000"/>
              <a:gd name="connsiteX478" fmla="*/ 2445247 w 7467600"/>
              <a:gd name="connsiteY478" fmla="*/ 5483476 h 6858000"/>
              <a:gd name="connsiteX479" fmla="*/ 2743626 w 7467600"/>
              <a:gd name="connsiteY479" fmla="*/ 5304819 h 6858000"/>
              <a:gd name="connsiteX480" fmla="*/ 3048102 w 7467600"/>
              <a:gd name="connsiteY480" fmla="*/ 5150595 h 6858000"/>
              <a:gd name="connsiteX481" fmla="*/ 1799414 w 7467600"/>
              <a:gd name="connsiteY481" fmla="*/ 4694732 h 6858000"/>
              <a:gd name="connsiteX482" fmla="*/ 1771735 w 7467600"/>
              <a:gd name="connsiteY482" fmla="*/ 4619929 h 6858000"/>
              <a:gd name="connsiteX483" fmla="*/ 3104273 w 7467600"/>
              <a:gd name="connsiteY483" fmla="*/ 5076159 h 6858000"/>
              <a:gd name="connsiteX484" fmla="*/ 3113245 w 7467600"/>
              <a:gd name="connsiteY484" fmla="*/ 5090705 h 6858000"/>
              <a:gd name="connsiteX485" fmla="*/ 3126294 w 7467600"/>
              <a:gd name="connsiteY485" fmla="*/ 5114400 h 6858000"/>
              <a:gd name="connsiteX486" fmla="*/ 3937433 w 7467600"/>
              <a:gd name="connsiteY486" fmla="*/ 4830473 h 6858000"/>
              <a:gd name="connsiteX487" fmla="*/ 3590475 w 7467600"/>
              <a:gd name="connsiteY487" fmla="*/ 4597974 h 6858000"/>
              <a:gd name="connsiteX488" fmla="*/ 3100264 w 7467600"/>
              <a:gd name="connsiteY488" fmla="*/ 4579845 h 6858000"/>
              <a:gd name="connsiteX489" fmla="*/ 2183576 w 7467600"/>
              <a:gd name="connsiteY489" fmla="*/ 4227150 h 6858000"/>
              <a:gd name="connsiteX490" fmla="*/ 2151029 w 7467600"/>
              <a:gd name="connsiteY490" fmla="*/ 4146947 h 6858000"/>
              <a:gd name="connsiteX491" fmla="*/ 3563434 w 7467600"/>
              <a:gd name="connsiteY491" fmla="*/ 4469115 h 6858000"/>
              <a:gd name="connsiteX492" fmla="*/ 3177952 w 7467600"/>
              <a:gd name="connsiteY492" fmla="*/ 3657386 h 6858000"/>
              <a:gd name="connsiteX493" fmla="*/ 3189263 w 7467600"/>
              <a:gd name="connsiteY493" fmla="*/ 3625726 h 6858000"/>
              <a:gd name="connsiteX494" fmla="*/ 3560912 w 7467600"/>
              <a:gd name="connsiteY494" fmla="*/ 4079863 h 6858000"/>
              <a:gd name="connsiteX495" fmla="*/ 3626636 w 7467600"/>
              <a:gd name="connsiteY495" fmla="*/ 4512230 h 6858000"/>
              <a:gd name="connsiteX496" fmla="*/ 3653088 w 7467600"/>
              <a:gd name="connsiteY496" fmla="*/ 4521417 h 6858000"/>
              <a:gd name="connsiteX497" fmla="*/ 3988128 w 7467600"/>
              <a:gd name="connsiteY497" fmla="*/ 4817267 h 6858000"/>
              <a:gd name="connsiteX498" fmla="*/ 4830582 w 7467600"/>
              <a:gd name="connsiteY498" fmla="*/ 4676000 h 6858000"/>
              <a:gd name="connsiteX499" fmla="*/ 4830100 w 7467600"/>
              <a:gd name="connsiteY499" fmla="*/ 4675554 h 6858000"/>
              <a:gd name="connsiteX500" fmla="*/ 4036318 w 7467600"/>
              <a:gd name="connsiteY500" fmla="*/ 4147013 h 6858000"/>
              <a:gd name="connsiteX501" fmla="*/ 3432098 w 7467600"/>
              <a:gd name="connsiteY501" fmla="*/ 3537312 h 6858000"/>
              <a:gd name="connsiteX502" fmla="*/ 3446761 w 7467600"/>
              <a:gd name="connsiteY502" fmla="*/ 3461278 h 6858000"/>
              <a:gd name="connsiteX503" fmla="*/ 4419733 w 7467600"/>
              <a:gd name="connsiteY503" fmla="*/ 3963555 h 6858000"/>
              <a:gd name="connsiteX504" fmla="*/ 4781371 w 7467600"/>
              <a:gd name="connsiteY504" fmla="*/ 4458604 h 6858000"/>
              <a:gd name="connsiteX505" fmla="*/ 4780440 w 7467600"/>
              <a:gd name="connsiteY505" fmla="*/ 4470290 h 6858000"/>
              <a:gd name="connsiteX506" fmla="*/ 4898954 w 7467600"/>
              <a:gd name="connsiteY506" fmla="*/ 4662092 h 6858000"/>
              <a:gd name="connsiteX507" fmla="*/ 4900699 w 7467600"/>
              <a:gd name="connsiteY507" fmla="*/ 4670867 h 6858000"/>
              <a:gd name="connsiteX508" fmla="*/ 5714511 w 7467600"/>
              <a:gd name="connsiteY508" fmla="*/ 4663483 h 6858000"/>
              <a:gd name="connsiteX509" fmla="*/ 5464793 w 7467600"/>
              <a:gd name="connsiteY509" fmla="*/ 4393556 h 6858000"/>
              <a:gd name="connsiteX510" fmla="*/ 5461897 w 7467600"/>
              <a:gd name="connsiteY510" fmla="*/ 4390879 h 6858000"/>
              <a:gd name="connsiteX511" fmla="*/ 4294126 w 7467600"/>
              <a:gd name="connsiteY511" fmla="*/ 3303048 h 6858000"/>
              <a:gd name="connsiteX512" fmla="*/ 4305321 w 7467600"/>
              <a:gd name="connsiteY512" fmla="*/ 3256953 h 6858000"/>
              <a:gd name="connsiteX513" fmla="*/ 4949299 w 7467600"/>
              <a:gd name="connsiteY513" fmla="*/ 3766336 h 6858000"/>
              <a:gd name="connsiteX514" fmla="*/ 5291452 w 7467600"/>
              <a:gd name="connsiteY514" fmla="*/ 4076801 h 6858000"/>
              <a:gd name="connsiteX515" fmla="*/ 5434998 w 7467600"/>
              <a:gd name="connsiteY515" fmla="*/ 4254100 h 6858000"/>
              <a:gd name="connsiteX516" fmla="*/ 5351015 w 7467600"/>
              <a:gd name="connsiteY516" fmla="*/ 3760989 h 6858000"/>
              <a:gd name="connsiteX517" fmla="*/ 5413780 w 7467600"/>
              <a:gd name="connsiteY517" fmla="*/ 2966265 h 6858000"/>
              <a:gd name="connsiteX518" fmla="*/ 5425627 w 7467600"/>
              <a:gd name="connsiteY518" fmla="*/ 2954192 h 6858000"/>
              <a:gd name="connsiteX519" fmla="*/ 6604735 w 7467600"/>
              <a:gd name="connsiteY519" fmla="*/ 2041381 h 6858000"/>
              <a:gd name="connsiteX520" fmla="*/ 7204487 w 7467600"/>
              <a:gd name="connsiteY520" fmla="*/ 2742112 h 6858000"/>
              <a:gd name="connsiteX521" fmla="*/ 7131592 w 7467600"/>
              <a:gd name="connsiteY521" fmla="*/ 2672096 h 6858000"/>
              <a:gd name="connsiteX522" fmla="*/ 6996344 w 7467600"/>
              <a:gd name="connsiteY522" fmla="*/ 2518310 h 6858000"/>
              <a:gd name="connsiteX523" fmla="*/ 6735495 w 7467600"/>
              <a:gd name="connsiteY523" fmla="*/ 2196890 h 6858000"/>
              <a:gd name="connsiteX524" fmla="*/ 6721901 w 7467600"/>
              <a:gd name="connsiteY524" fmla="*/ 2179274 h 6858000"/>
              <a:gd name="connsiteX525" fmla="*/ 6604735 w 7467600"/>
              <a:gd name="connsiteY525" fmla="*/ 2041381 h 6858000"/>
              <a:gd name="connsiteX526" fmla="*/ 6591670 w 7467600"/>
              <a:gd name="connsiteY526" fmla="*/ 1988277 h 6858000"/>
              <a:gd name="connsiteX527" fmla="*/ 6747349 w 7467600"/>
              <a:gd name="connsiteY527" fmla="*/ 2160069 h 6858000"/>
              <a:gd name="connsiteX528" fmla="*/ 6760943 w 7467600"/>
              <a:gd name="connsiteY528" fmla="*/ 2177686 h 6858000"/>
              <a:gd name="connsiteX529" fmla="*/ 7021065 w 7467600"/>
              <a:gd name="connsiteY529" fmla="*/ 2498102 h 6858000"/>
              <a:gd name="connsiteX530" fmla="*/ 7155223 w 7467600"/>
              <a:gd name="connsiteY530" fmla="*/ 2650386 h 6858000"/>
              <a:gd name="connsiteX531" fmla="*/ 7203167 w 7467600"/>
              <a:gd name="connsiteY531" fmla="*/ 2697288 h 6858000"/>
              <a:gd name="connsiteX532" fmla="*/ 6937703 w 7467600"/>
              <a:gd name="connsiteY532" fmla="*/ 2321981 h 6858000"/>
              <a:gd name="connsiteX533" fmla="*/ 6591670 w 7467600"/>
              <a:gd name="connsiteY533" fmla="*/ 1988277 h 6858000"/>
              <a:gd name="connsiteX534" fmla="*/ 5798671 w 7467600"/>
              <a:gd name="connsiteY534" fmla="*/ 1981601 h 6858000"/>
              <a:gd name="connsiteX535" fmla="*/ 5754709 w 7467600"/>
              <a:gd name="connsiteY535" fmla="*/ 2071454 h 6858000"/>
              <a:gd name="connsiteX536" fmla="*/ 5763044 w 7467600"/>
              <a:gd name="connsiteY536" fmla="*/ 2842206 h 6858000"/>
              <a:gd name="connsiteX537" fmla="*/ 5764974 w 7467600"/>
              <a:gd name="connsiteY537" fmla="*/ 2799609 h 6858000"/>
              <a:gd name="connsiteX538" fmla="*/ 5767665 w 7467600"/>
              <a:gd name="connsiteY538" fmla="*/ 2666409 h 6858000"/>
              <a:gd name="connsiteX539" fmla="*/ 5763055 w 7467600"/>
              <a:gd name="connsiteY539" fmla="*/ 2579705 h 6858000"/>
              <a:gd name="connsiteX540" fmla="*/ 5758079 w 7467600"/>
              <a:gd name="connsiteY540" fmla="*/ 2492508 h 6858000"/>
              <a:gd name="connsiteX541" fmla="*/ 5779325 w 7467600"/>
              <a:gd name="connsiteY541" fmla="*/ 2197069 h 6858000"/>
              <a:gd name="connsiteX542" fmla="*/ 5798671 w 7467600"/>
              <a:gd name="connsiteY542" fmla="*/ 1981601 h 6858000"/>
              <a:gd name="connsiteX543" fmla="*/ 5829202 w 7467600"/>
              <a:gd name="connsiteY543" fmla="*/ 1971679 h 6858000"/>
              <a:gd name="connsiteX544" fmla="*/ 5809558 w 7467600"/>
              <a:gd name="connsiteY544" fmla="*/ 2198043 h 6858000"/>
              <a:gd name="connsiteX545" fmla="*/ 5788653 w 7467600"/>
              <a:gd name="connsiteY545" fmla="*/ 2489430 h 6858000"/>
              <a:gd name="connsiteX546" fmla="*/ 5793439 w 7467600"/>
              <a:gd name="connsiteY546" fmla="*/ 2575235 h 6858000"/>
              <a:gd name="connsiteX547" fmla="*/ 5796837 w 7467600"/>
              <a:gd name="connsiteY547" fmla="*/ 2637633 h 6858000"/>
              <a:gd name="connsiteX548" fmla="*/ 5818614 w 7467600"/>
              <a:gd name="connsiteY548" fmla="*/ 2473055 h 6858000"/>
              <a:gd name="connsiteX549" fmla="*/ 5829202 w 7467600"/>
              <a:gd name="connsiteY549" fmla="*/ 1971679 h 6858000"/>
              <a:gd name="connsiteX550" fmla="*/ 5911389 w 7467600"/>
              <a:gd name="connsiteY550" fmla="*/ 1898371 h 6858000"/>
              <a:gd name="connsiteX551" fmla="*/ 6237627 w 7467600"/>
              <a:gd name="connsiteY551" fmla="*/ 2231921 h 6858000"/>
              <a:gd name="connsiteX552" fmla="*/ 5911389 w 7467600"/>
              <a:gd name="connsiteY552" fmla="*/ 1898371 h 6858000"/>
              <a:gd name="connsiteX553" fmla="*/ 6944437 w 7467600"/>
              <a:gd name="connsiteY553" fmla="*/ 1575402 h 6858000"/>
              <a:gd name="connsiteX554" fmla="*/ 6304730 w 7467600"/>
              <a:gd name="connsiteY554" fmla="*/ 1766654 h 6858000"/>
              <a:gd name="connsiteX555" fmla="*/ 6944437 w 7467600"/>
              <a:gd name="connsiteY555" fmla="*/ 1575402 h 6858000"/>
              <a:gd name="connsiteX556" fmla="*/ 7019523 w 7467600"/>
              <a:gd name="connsiteY556" fmla="*/ 1519450 h 6858000"/>
              <a:gd name="connsiteX557" fmla="*/ 6298091 w 7467600"/>
              <a:gd name="connsiteY557" fmla="*/ 1737122 h 6858000"/>
              <a:gd name="connsiteX558" fmla="*/ 7019523 w 7467600"/>
              <a:gd name="connsiteY558" fmla="*/ 1519450 h 6858000"/>
              <a:gd name="connsiteX559" fmla="*/ 2399523 w 7467600"/>
              <a:gd name="connsiteY559" fmla="*/ 1428234 h 6858000"/>
              <a:gd name="connsiteX560" fmla="*/ 2224982 w 7467600"/>
              <a:gd name="connsiteY560" fmla="*/ 1826201 h 6858000"/>
              <a:gd name="connsiteX561" fmla="*/ 2096099 w 7467600"/>
              <a:gd name="connsiteY561" fmla="*/ 2345900 h 6858000"/>
              <a:gd name="connsiteX562" fmla="*/ 2283317 w 7467600"/>
              <a:gd name="connsiteY562" fmla="*/ 1796925 h 6858000"/>
              <a:gd name="connsiteX563" fmla="*/ 2399523 w 7467600"/>
              <a:gd name="connsiteY563" fmla="*/ 1428234 h 6858000"/>
              <a:gd name="connsiteX564" fmla="*/ 2448558 w 7467600"/>
              <a:gd name="connsiteY564" fmla="*/ 1373435 h 6858000"/>
              <a:gd name="connsiteX565" fmla="*/ 2312521 w 7467600"/>
              <a:gd name="connsiteY565" fmla="*/ 1806140 h 6858000"/>
              <a:gd name="connsiteX566" fmla="*/ 2127533 w 7467600"/>
              <a:gd name="connsiteY566" fmla="*/ 2348380 h 6858000"/>
              <a:gd name="connsiteX567" fmla="*/ 2358080 w 7467600"/>
              <a:gd name="connsiteY567" fmla="*/ 1866134 h 6858000"/>
              <a:gd name="connsiteX568" fmla="*/ 2407436 w 7467600"/>
              <a:gd name="connsiteY568" fmla="*/ 1651070 h 6858000"/>
              <a:gd name="connsiteX569" fmla="*/ 2448558 w 7467600"/>
              <a:gd name="connsiteY569" fmla="*/ 1373435 h 6858000"/>
              <a:gd name="connsiteX570" fmla="*/ 278707 w 7467600"/>
              <a:gd name="connsiteY570" fmla="*/ 1352270 h 6858000"/>
              <a:gd name="connsiteX571" fmla="*/ 321570 w 7467600"/>
              <a:gd name="connsiteY571" fmla="*/ 1861610 h 6858000"/>
              <a:gd name="connsiteX572" fmla="*/ 294281 w 7467600"/>
              <a:gd name="connsiteY572" fmla="*/ 1440658 h 6858000"/>
              <a:gd name="connsiteX573" fmla="*/ 278707 w 7467600"/>
              <a:gd name="connsiteY573" fmla="*/ 1352270 h 6858000"/>
              <a:gd name="connsiteX574" fmla="*/ 1423821 w 7467600"/>
              <a:gd name="connsiteY574" fmla="*/ 1351958 h 6858000"/>
              <a:gd name="connsiteX575" fmla="*/ 1638521 w 7467600"/>
              <a:gd name="connsiteY575" fmla="*/ 1908470 h 6858000"/>
              <a:gd name="connsiteX576" fmla="*/ 1754199 w 7467600"/>
              <a:gd name="connsiteY576" fmla="*/ 2149284 h 6858000"/>
              <a:gd name="connsiteX577" fmla="*/ 1908359 w 7467600"/>
              <a:gd name="connsiteY577" fmla="*/ 2364988 h 6858000"/>
              <a:gd name="connsiteX578" fmla="*/ 1647661 w 7467600"/>
              <a:gd name="connsiteY578" fmla="*/ 1825945 h 6858000"/>
              <a:gd name="connsiteX579" fmla="*/ 1423821 w 7467600"/>
              <a:gd name="connsiteY579" fmla="*/ 1351958 h 6858000"/>
              <a:gd name="connsiteX580" fmla="*/ 1431890 w 7467600"/>
              <a:gd name="connsiteY580" fmla="*/ 1306475 h 6858000"/>
              <a:gd name="connsiteX581" fmla="*/ 1507597 w 7467600"/>
              <a:gd name="connsiteY581" fmla="*/ 1446132 h 6858000"/>
              <a:gd name="connsiteX582" fmla="*/ 1674586 w 7467600"/>
              <a:gd name="connsiteY582" fmla="*/ 1813832 h 6858000"/>
              <a:gd name="connsiteX583" fmla="*/ 1815950 w 7467600"/>
              <a:gd name="connsiteY583" fmla="*/ 2128564 h 6858000"/>
              <a:gd name="connsiteX584" fmla="*/ 1984242 w 7467600"/>
              <a:gd name="connsiteY584" fmla="*/ 2430829 h 6858000"/>
              <a:gd name="connsiteX585" fmla="*/ 2014023 w 7467600"/>
              <a:gd name="connsiteY585" fmla="*/ 2450995 h 6858000"/>
              <a:gd name="connsiteX586" fmla="*/ 1747337 w 7467600"/>
              <a:gd name="connsiteY586" fmla="*/ 1855264 h 6858000"/>
              <a:gd name="connsiteX587" fmla="*/ 1533749 w 7467600"/>
              <a:gd name="connsiteY587" fmla="*/ 1478656 h 6858000"/>
              <a:gd name="connsiteX588" fmla="*/ 1431890 w 7467600"/>
              <a:gd name="connsiteY588" fmla="*/ 1306475 h 6858000"/>
              <a:gd name="connsiteX589" fmla="*/ 5052692 w 7467600"/>
              <a:gd name="connsiteY589" fmla="*/ 1292994 h 6858000"/>
              <a:gd name="connsiteX590" fmla="*/ 5200661 w 7467600"/>
              <a:gd name="connsiteY590" fmla="*/ 1635186 h 6858000"/>
              <a:gd name="connsiteX591" fmla="*/ 5297138 w 7467600"/>
              <a:gd name="connsiteY591" fmla="*/ 1906351 h 6858000"/>
              <a:gd name="connsiteX592" fmla="*/ 5052692 w 7467600"/>
              <a:gd name="connsiteY592" fmla="*/ 1292994 h 6858000"/>
              <a:gd name="connsiteX593" fmla="*/ 5009948 w 7467600"/>
              <a:gd name="connsiteY593" fmla="*/ 1273619 h 6858000"/>
              <a:gd name="connsiteX594" fmla="*/ 5121777 w 7467600"/>
              <a:gd name="connsiteY594" fmla="*/ 1654213 h 6858000"/>
              <a:gd name="connsiteX595" fmla="*/ 5293545 w 7467600"/>
              <a:gd name="connsiteY595" fmla="*/ 2072247 h 6858000"/>
              <a:gd name="connsiteX596" fmla="*/ 5294042 w 7467600"/>
              <a:gd name="connsiteY596" fmla="*/ 2065019 h 6858000"/>
              <a:gd name="connsiteX597" fmla="*/ 5171936 w 7467600"/>
              <a:gd name="connsiteY597" fmla="*/ 1647613 h 6858000"/>
              <a:gd name="connsiteX598" fmla="*/ 5009948 w 7467600"/>
              <a:gd name="connsiteY598" fmla="*/ 1273619 h 6858000"/>
              <a:gd name="connsiteX599" fmla="*/ 655236 w 7467600"/>
              <a:gd name="connsiteY599" fmla="*/ 1268632 h 6858000"/>
              <a:gd name="connsiteX600" fmla="*/ 839521 w 7467600"/>
              <a:gd name="connsiteY600" fmla="*/ 1685315 h 6858000"/>
              <a:gd name="connsiteX601" fmla="*/ 1109416 w 7467600"/>
              <a:gd name="connsiteY601" fmla="*/ 2061663 h 6858000"/>
              <a:gd name="connsiteX602" fmla="*/ 1298300 w 7467600"/>
              <a:gd name="connsiteY602" fmla="*/ 2247742 h 6858000"/>
              <a:gd name="connsiteX603" fmla="*/ 1125871 w 7467600"/>
              <a:gd name="connsiteY603" fmla="*/ 1989513 h 6858000"/>
              <a:gd name="connsiteX604" fmla="*/ 981574 w 7467600"/>
              <a:gd name="connsiteY604" fmla="*/ 1783157 h 6858000"/>
              <a:gd name="connsiteX605" fmla="*/ 922198 w 7467600"/>
              <a:gd name="connsiteY605" fmla="*/ 1677437 h 6858000"/>
              <a:gd name="connsiteX606" fmla="*/ 869293 w 7467600"/>
              <a:gd name="connsiteY606" fmla="*/ 1583214 h 6858000"/>
              <a:gd name="connsiteX607" fmla="*/ 751431 w 7467600"/>
              <a:gd name="connsiteY607" fmla="*/ 1405731 h 6858000"/>
              <a:gd name="connsiteX608" fmla="*/ 655236 w 7467600"/>
              <a:gd name="connsiteY608" fmla="*/ 1268632 h 6858000"/>
              <a:gd name="connsiteX609" fmla="*/ 6516292 w 7467600"/>
              <a:gd name="connsiteY609" fmla="*/ 1263064 h 6858000"/>
              <a:gd name="connsiteX610" fmla="*/ 5736320 w 7467600"/>
              <a:gd name="connsiteY610" fmla="*/ 1501803 h 6858000"/>
              <a:gd name="connsiteX611" fmla="*/ 6516292 w 7467600"/>
              <a:gd name="connsiteY611" fmla="*/ 1263064 h 6858000"/>
              <a:gd name="connsiteX612" fmla="*/ 291466 w 7467600"/>
              <a:gd name="connsiteY612" fmla="*/ 1250369 h 6858000"/>
              <a:gd name="connsiteX613" fmla="*/ 323180 w 7467600"/>
              <a:gd name="connsiteY613" fmla="*/ 1435283 h 6858000"/>
              <a:gd name="connsiteX614" fmla="*/ 349381 w 7467600"/>
              <a:gd name="connsiteY614" fmla="*/ 1875041 h 6858000"/>
              <a:gd name="connsiteX615" fmla="*/ 374363 w 7467600"/>
              <a:gd name="connsiteY615" fmla="*/ 1506494 h 6858000"/>
              <a:gd name="connsiteX616" fmla="*/ 302168 w 7467600"/>
              <a:gd name="connsiteY616" fmla="*/ 1274495 h 6858000"/>
              <a:gd name="connsiteX617" fmla="*/ 291466 w 7467600"/>
              <a:gd name="connsiteY617" fmla="*/ 1250369 h 6858000"/>
              <a:gd name="connsiteX618" fmla="*/ 678222 w 7467600"/>
              <a:gd name="connsiteY618" fmla="*/ 1248670 h 6858000"/>
              <a:gd name="connsiteX619" fmla="*/ 775536 w 7467600"/>
              <a:gd name="connsiteY619" fmla="*/ 1388015 h 6858000"/>
              <a:gd name="connsiteX620" fmla="*/ 894529 w 7467600"/>
              <a:gd name="connsiteY620" fmla="*/ 1567739 h 6858000"/>
              <a:gd name="connsiteX621" fmla="*/ 948000 w 7467600"/>
              <a:gd name="connsiteY621" fmla="*/ 1663088 h 6858000"/>
              <a:gd name="connsiteX622" fmla="*/ 1006812 w 7467600"/>
              <a:gd name="connsiteY622" fmla="*/ 1767683 h 6858000"/>
              <a:gd name="connsiteX623" fmla="*/ 1149133 w 7467600"/>
              <a:gd name="connsiteY623" fmla="*/ 1971513 h 6858000"/>
              <a:gd name="connsiteX624" fmla="*/ 1333952 w 7467600"/>
              <a:gd name="connsiteY624" fmla="*/ 2251620 h 6858000"/>
              <a:gd name="connsiteX625" fmla="*/ 1337329 w 7467600"/>
              <a:gd name="connsiteY625" fmla="*/ 2258350 h 6858000"/>
              <a:gd name="connsiteX626" fmla="*/ 1014726 w 7467600"/>
              <a:gd name="connsiteY626" fmla="*/ 1615556 h 6858000"/>
              <a:gd name="connsiteX627" fmla="*/ 678222 w 7467600"/>
              <a:gd name="connsiteY627" fmla="*/ 1248670 h 6858000"/>
              <a:gd name="connsiteX628" fmla="*/ 6691602 w 7467600"/>
              <a:gd name="connsiteY628" fmla="*/ 1140573 h 6858000"/>
              <a:gd name="connsiteX629" fmla="*/ 6571100 w 7467600"/>
              <a:gd name="connsiteY629" fmla="*/ 1183662 h 6858000"/>
              <a:gd name="connsiteX630" fmla="*/ 6241687 w 7467600"/>
              <a:gd name="connsiteY630" fmla="*/ 1257600 h 6858000"/>
              <a:gd name="connsiteX631" fmla="*/ 5693009 w 7467600"/>
              <a:gd name="connsiteY631" fmla="*/ 1478256 h 6858000"/>
              <a:gd name="connsiteX632" fmla="*/ 6548420 w 7467600"/>
              <a:gd name="connsiteY632" fmla="*/ 1214599 h 6858000"/>
              <a:gd name="connsiteX633" fmla="*/ 6605473 w 7467600"/>
              <a:gd name="connsiteY633" fmla="*/ 1184686 h 6858000"/>
              <a:gd name="connsiteX634" fmla="*/ 6691602 w 7467600"/>
              <a:gd name="connsiteY634" fmla="*/ 1140573 h 6858000"/>
              <a:gd name="connsiteX635" fmla="*/ 4002475 w 7467600"/>
              <a:gd name="connsiteY635" fmla="*/ 1037802 h 6858000"/>
              <a:gd name="connsiteX636" fmla="*/ 4000324 w 7467600"/>
              <a:gd name="connsiteY636" fmla="*/ 1039362 h 6858000"/>
              <a:gd name="connsiteX637" fmla="*/ 4002862 w 7467600"/>
              <a:gd name="connsiteY637" fmla="*/ 1042866 h 6858000"/>
              <a:gd name="connsiteX638" fmla="*/ 4002475 w 7467600"/>
              <a:gd name="connsiteY638" fmla="*/ 1037802 h 6858000"/>
              <a:gd name="connsiteX639" fmla="*/ 506322 w 7467600"/>
              <a:gd name="connsiteY639" fmla="*/ 1020997 h 6858000"/>
              <a:gd name="connsiteX640" fmla="*/ 533068 w 7467600"/>
              <a:gd name="connsiteY640" fmla="*/ 1029409 h 6858000"/>
              <a:gd name="connsiteX641" fmla="*/ 1232525 w 7467600"/>
              <a:gd name="connsiteY641" fmla="*/ 1804675 h 6858000"/>
              <a:gd name="connsiteX642" fmla="*/ 1388858 w 7467600"/>
              <a:gd name="connsiteY642" fmla="*/ 2368011 h 6858000"/>
              <a:gd name="connsiteX643" fmla="*/ 1384098 w 7467600"/>
              <a:gd name="connsiteY643" fmla="*/ 2378125 h 6858000"/>
              <a:gd name="connsiteX644" fmla="*/ 1425393 w 7467600"/>
              <a:gd name="connsiteY644" fmla="*/ 2589124 h 6858000"/>
              <a:gd name="connsiteX645" fmla="*/ 1424001 w 7467600"/>
              <a:gd name="connsiteY645" fmla="*/ 2597541 h 6858000"/>
              <a:gd name="connsiteX646" fmla="*/ 2152729 w 7467600"/>
              <a:gd name="connsiteY646" fmla="*/ 2864487 h 6858000"/>
              <a:gd name="connsiteX647" fmla="*/ 2020609 w 7467600"/>
              <a:gd name="connsiteY647" fmla="*/ 2539671 h 6858000"/>
              <a:gd name="connsiteX648" fmla="*/ 2018920 w 7467600"/>
              <a:gd name="connsiteY648" fmla="*/ 2536309 h 6858000"/>
              <a:gd name="connsiteX649" fmla="*/ 1342441 w 7467600"/>
              <a:gd name="connsiteY649" fmla="*/ 1173017 h 6858000"/>
              <a:gd name="connsiteX650" fmla="*/ 1367925 w 7467600"/>
              <a:gd name="connsiteY650" fmla="*/ 1135648 h 6858000"/>
              <a:gd name="connsiteX651" fmla="*/ 1771401 w 7467600"/>
              <a:gd name="connsiteY651" fmla="*/ 1806673 h 6858000"/>
              <a:gd name="connsiteX652" fmla="*/ 1972385 w 7467600"/>
              <a:gd name="connsiteY652" fmla="*/ 2198735 h 6858000"/>
              <a:gd name="connsiteX653" fmla="*/ 2040892 w 7467600"/>
              <a:gd name="connsiteY653" fmla="*/ 2405205 h 6858000"/>
              <a:gd name="connsiteX654" fmla="*/ 2131689 w 7467600"/>
              <a:gd name="connsiteY654" fmla="*/ 1936926 h 6858000"/>
              <a:gd name="connsiteX655" fmla="*/ 2454820 w 7467600"/>
              <a:gd name="connsiteY655" fmla="*/ 1248808 h 6858000"/>
              <a:gd name="connsiteX656" fmla="*/ 2492512 w 7467600"/>
              <a:gd name="connsiteY656" fmla="*/ 1302920 h 6858000"/>
              <a:gd name="connsiteX657" fmla="*/ 2081216 w 7467600"/>
              <a:gd name="connsiteY657" fmla="*/ 2527513 h 6858000"/>
              <a:gd name="connsiteX658" fmla="*/ 2081211 w 7467600"/>
              <a:gd name="connsiteY658" fmla="*/ 2528916 h 6858000"/>
              <a:gd name="connsiteX659" fmla="*/ 2199067 w 7467600"/>
              <a:gd name="connsiteY659" fmla="*/ 2884061 h 6858000"/>
              <a:gd name="connsiteX660" fmla="*/ 3192586 w 7467600"/>
              <a:gd name="connsiteY660" fmla="*/ 3411496 h 6858000"/>
              <a:gd name="connsiteX661" fmla="*/ 3182620 w 7467600"/>
              <a:gd name="connsiteY661" fmla="*/ 3483279 h 6858000"/>
              <a:gd name="connsiteX662" fmla="*/ 2435119 w 7467600"/>
              <a:gd name="connsiteY662" fmla="*/ 3080173 h 6858000"/>
              <a:gd name="connsiteX663" fmla="*/ 2410152 w 7467600"/>
              <a:gd name="connsiteY663" fmla="*/ 3063751 h 6858000"/>
              <a:gd name="connsiteX664" fmla="*/ 2408099 w 7467600"/>
              <a:gd name="connsiteY664" fmla="*/ 3064403 h 6858000"/>
              <a:gd name="connsiteX665" fmla="*/ 2407218 w 7467600"/>
              <a:gd name="connsiteY665" fmla="*/ 3070324 h 6858000"/>
              <a:gd name="connsiteX666" fmla="*/ 2380138 w 7467600"/>
              <a:gd name="connsiteY666" fmla="*/ 3099341 h 6858000"/>
              <a:gd name="connsiteX667" fmla="*/ 1765923 w 7467600"/>
              <a:gd name="connsiteY667" fmla="*/ 3581043 h 6858000"/>
              <a:gd name="connsiteX668" fmla="*/ 1702258 w 7467600"/>
              <a:gd name="connsiteY668" fmla="*/ 3612286 h 6858000"/>
              <a:gd name="connsiteX669" fmla="*/ 1538370 w 7467600"/>
              <a:gd name="connsiteY669" fmla="*/ 3811804 h 6858000"/>
              <a:gd name="connsiteX670" fmla="*/ 542867 w 7467600"/>
              <a:gd name="connsiteY670" fmla="*/ 4944092 h 6858000"/>
              <a:gd name="connsiteX671" fmla="*/ 515800 w 7467600"/>
              <a:gd name="connsiteY671" fmla="*/ 4862180 h 6858000"/>
              <a:gd name="connsiteX672" fmla="*/ 909145 w 7467600"/>
              <a:gd name="connsiteY672" fmla="*/ 4199225 h 6858000"/>
              <a:gd name="connsiteX673" fmla="*/ 1214067 w 7467600"/>
              <a:gd name="connsiteY673" fmla="*/ 3908561 h 6858000"/>
              <a:gd name="connsiteX674" fmla="*/ 640967 w 7467600"/>
              <a:gd name="connsiteY674" fmla="*/ 4105601 h 6858000"/>
              <a:gd name="connsiteX675" fmla="*/ 112563 w 7467600"/>
              <a:gd name="connsiteY675" fmla="*/ 4396952 h 6858000"/>
              <a:gd name="connsiteX676" fmla="*/ 0 w 7467600"/>
              <a:gd name="connsiteY676" fmla="*/ 4466006 h 6858000"/>
              <a:gd name="connsiteX677" fmla="*/ 0 w 7467600"/>
              <a:gd name="connsiteY677" fmla="*/ 4233763 h 6858000"/>
              <a:gd name="connsiteX678" fmla="*/ 36881 w 7467600"/>
              <a:gd name="connsiteY678" fmla="*/ 4200118 h 6858000"/>
              <a:gd name="connsiteX679" fmla="*/ 910534 w 7467600"/>
              <a:gd name="connsiteY679" fmla="*/ 3629753 h 6858000"/>
              <a:gd name="connsiteX680" fmla="*/ 1578717 w 7467600"/>
              <a:gd name="connsiteY680" fmla="*/ 3575982 h 6858000"/>
              <a:gd name="connsiteX681" fmla="*/ 2338780 w 7467600"/>
              <a:gd name="connsiteY681" fmla="*/ 3033725 h 6858000"/>
              <a:gd name="connsiteX682" fmla="*/ 1807991 w 7467600"/>
              <a:gd name="connsiteY682" fmla="*/ 2807184 h 6858000"/>
              <a:gd name="connsiteX683" fmla="*/ 1416358 w 7467600"/>
              <a:gd name="connsiteY683" fmla="*/ 3112571 h 6858000"/>
              <a:gd name="connsiteX684" fmla="*/ 939066 w 7467600"/>
              <a:gd name="connsiteY684" fmla="*/ 3378798 h 6858000"/>
              <a:gd name="connsiteX685" fmla="*/ 115099 w 7467600"/>
              <a:gd name="connsiteY685" fmla="*/ 3607650 h 6858000"/>
              <a:gd name="connsiteX686" fmla="*/ 97284 w 7467600"/>
              <a:gd name="connsiteY686" fmla="*/ 3520393 h 6858000"/>
              <a:gd name="connsiteX687" fmla="*/ 922050 w 7467600"/>
              <a:gd name="connsiteY687" fmla="*/ 3074867 h 6858000"/>
              <a:gd name="connsiteX688" fmla="*/ 1405265 w 7467600"/>
              <a:gd name="connsiteY688" fmla="*/ 3016319 h 6858000"/>
              <a:gd name="connsiteX689" fmla="*/ 1407512 w 7467600"/>
              <a:gd name="connsiteY689" fmla="*/ 3018001 h 6858000"/>
              <a:gd name="connsiteX690" fmla="*/ 1726266 w 7467600"/>
              <a:gd name="connsiteY690" fmla="*/ 2777274 h 6858000"/>
              <a:gd name="connsiteX691" fmla="*/ 625390 w 7467600"/>
              <a:gd name="connsiteY691" fmla="*/ 2514541 h 6858000"/>
              <a:gd name="connsiteX692" fmla="*/ 619799 w 7467600"/>
              <a:gd name="connsiteY692" fmla="*/ 2527180 h 6858000"/>
              <a:gd name="connsiteX693" fmla="*/ 310030 w 7467600"/>
              <a:gd name="connsiteY693" fmla="*/ 2771818 h 6858000"/>
              <a:gd name="connsiteX694" fmla="*/ 173877 w 7467600"/>
              <a:gd name="connsiteY694" fmla="*/ 2937056 h 6858000"/>
              <a:gd name="connsiteX695" fmla="*/ 77889 w 7467600"/>
              <a:gd name="connsiteY695" fmla="*/ 3138440 h 6858000"/>
              <a:gd name="connsiteX696" fmla="*/ 0 w 7467600"/>
              <a:gd name="connsiteY696" fmla="*/ 3271395 h 6858000"/>
              <a:gd name="connsiteX697" fmla="*/ 0 w 7467600"/>
              <a:gd name="connsiteY697" fmla="*/ 3153002 h 6858000"/>
              <a:gd name="connsiteX698" fmla="*/ 2386 w 7467600"/>
              <a:gd name="connsiteY698" fmla="*/ 3149203 h 6858000"/>
              <a:gd name="connsiteX699" fmla="*/ 89753 w 7467600"/>
              <a:gd name="connsiteY699" fmla="*/ 2987702 h 6858000"/>
              <a:gd name="connsiteX700" fmla="*/ 76869 w 7467600"/>
              <a:gd name="connsiteY700" fmla="*/ 3005404 h 6858000"/>
              <a:gd name="connsiteX701" fmla="*/ 32049 w 7467600"/>
              <a:gd name="connsiteY701" fmla="*/ 3065814 h 6858000"/>
              <a:gd name="connsiteX702" fmla="*/ 0 w 7467600"/>
              <a:gd name="connsiteY702" fmla="*/ 3108744 h 6858000"/>
              <a:gd name="connsiteX703" fmla="*/ 0 w 7467600"/>
              <a:gd name="connsiteY703" fmla="*/ 3058059 h 6858000"/>
              <a:gd name="connsiteX704" fmla="*/ 7610 w 7467600"/>
              <a:gd name="connsiteY704" fmla="*/ 3047889 h 6858000"/>
              <a:gd name="connsiteX705" fmla="*/ 52419 w 7467600"/>
              <a:gd name="connsiteY705" fmla="*/ 2987479 h 6858000"/>
              <a:gd name="connsiteX706" fmla="*/ 59142 w 7467600"/>
              <a:gd name="connsiteY706" fmla="*/ 2978488 h 6858000"/>
              <a:gd name="connsiteX707" fmla="*/ 0 w 7467600"/>
              <a:gd name="connsiteY707" fmla="*/ 3015334 h 6858000"/>
              <a:gd name="connsiteX708" fmla="*/ 0 w 7467600"/>
              <a:gd name="connsiteY708" fmla="*/ 2914286 h 6858000"/>
              <a:gd name="connsiteX709" fmla="*/ 36383 w 7467600"/>
              <a:gd name="connsiteY709" fmla="*/ 2901128 h 6858000"/>
              <a:gd name="connsiteX710" fmla="*/ 156329 w 7467600"/>
              <a:gd name="connsiteY710" fmla="*/ 2840533 h 6858000"/>
              <a:gd name="connsiteX711" fmla="*/ 358355 w 7467600"/>
              <a:gd name="connsiteY711" fmla="*/ 2620471 h 6858000"/>
              <a:gd name="connsiteX712" fmla="*/ 510577 w 7467600"/>
              <a:gd name="connsiteY712" fmla="*/ 2501244 h 6858000"/>
              <a:gd name="connsiteX713" fmla="*/ 211967 w 7467600"/>
              <a:gd name="connsiteY713" fmla="*/ 2479171 h 6858000"/>
              <a:gd name="connsiteX714" fmla="*/ 0 w 7467600"/>
              <a:gd name="connsiteY714" fmla="*/ 2476398 h 6858000"/>
              <a:gd name="connsiteX715" fmla="*/ 0 w 7467600"/>
              <a:gd name="connsiteY715" fmla="*/ 2389189 h 6858000"/>
              <a:gd name="connsiteX716" fmla="*/ 103062 w 7467600"/>
              <a:gd name="connsiteY716" fmla="*/ 2389518 h 6858000"/>
              <a:gd name="connsiteX717" fmla="*/ 510734 w 7467600"/>
              <a:gd name="connsiteY717" fmla="*/ 2416201 h 6858000"/>
              <a:gd name="connsiteX718" fmla="*/ 279257 w 7467600"/>
              <a:gd name="connsiteY718" fmla="*/ 2092102 h 6858000"/>
              <a:gd name="connsiteX719" fmla="*/ 65265 w 7467600"/>
              <a:gd name="connsiteY719" fmla="*/ 2006049 h 6858000"/>
              <a:gd name="connsiteX720" fmla="*/ 0 w 7467600"/>
              <a:gd name="connsiteY720" fmla="*/ 1982532 h 6858000"/>
              <a:gd name="connsiteX721" fmla="*/ 0 w 7467600"/>
              <a:gd name="connsiteY721" fmla="*/ 1912789 h 6858000"/>
              <a:gd name="connsiteX722" fmla="*/ 97460 w 7467600"/>
              <a:gd name="connsiteY722" fmla="*/ 1953725 h 6858000"/>
              <a:gd name="connsiteX723" fmla="*/ 221272 w 7467600"/>
              <a:gd name="connsiteY723" fmla="*/ 1980766 h 6858000"/>
              <a:gd name="connsiteX724" fmla="*/ 116765 w 7467600"/>
              <a:gd name="connsiteY724" fmla="*/ 1911033 h 6858000"/>
              <a:gd name="connsiteX725" fmla="*/ 16405 w 7467600"/>
              <a:gd name="connsiteY725" fmla="*/ 1803412 h 6858000"/>
              <a:gd name="connsiteX726" fmla="*/ 0 w 7467600"/>
              <a:gd name="connsiteY726" fmla="*/ 1784777 h 6858000"/>
              <a:gd name="connsiteX727" fmla="*/ 0 w 7467600"/>
              <a:gd name="connsiteY727" fmla="*/ 1740082 h 6858000"/>
              <a:gd name="connsiteX728" fmla="*/ 39394 w 7467600"/>
              <a:gd name="connsiteY728" fmla="*/ 1784856 h 6858000"/>
              <a:gd name="connsiteX729" fmla="*/ 135813 w 7467600"/>
              <a:gd name="connsiteY729" fmla="*/ 1888838 h 6858000"/>
              <a:gd name="connsiteX730" fmla="*/ 242575 w 7467600"/>
              <a:gd name="connsiteY730" fmla="*/ 1958841 h 6858000"/>
              <a:gd name="connsiteX731" fmla="*/ 82197 w 7467600"/>
              <a:gd name="connsiteY731" fmla="*/ 1754826 h 6858000"/>
              <a:gd name="connsiteX732" fmla="*/ 0 w 7467600"/>
              <a:gd name="connsiteY732" fmla="*/ 1679650 h 6858000"/>
              <a:gd name="connsiteX733" fmla="*/ 0 w 7467600"/>
              <a:gd name="connsiteY733" fmla="*/ 1602463 h 6858000"/>
              <a:gd name="connsiteX734" fmla="*/ 84689 w 7467600"/>
              <a:gd name="connsiteY734" fmla="*/ 1677442 h 6858000"/>
              <a:gd name="connsiteX735" fmla="*/ 298437 w 7467600"/>
              <a:gd name="connsiteY735" fmla="*/ 1968019 h 6858000"/>
              <a:gd name="connsiteX736" fmla="*/ 227269 w 7467600"/>
              <a:gd name="connsiteY736" fmla="*/ 1114064 h 6858000"/>
              <a:gd name="connsiteX737" fmla="*/ 248003 w 7467600"/>
              <a:gd name="connsiteY737" fmla="*/ 1089613 h 6858000"/>
              <a:gd name="connsiteX738" fmla="*/ 427020 w 7467600"/>
              <a:gd name="connsiteY738" fmla="*/ 1619803 h 6858000"/>
              <a:gd name="connsiteX739" fmla="*/ 340345 w 7467600"/>
              <a:gd name="connsiteY739" fmla="*/ 2027739 h 6858000"/>
              <a:gd name="connsiteX740" fmla="*/ 360865 w 7467600"/>
              <a:gd name="connsiteY740" fmla="*/ 2044827 h 6858000"/>
              <a:gd name="connsiteX741" fmla="*/ 560414 w 7467600"/>
              <a:gd name="connsiteY741" fmla="*/ 2421457 h 6858000"/>
              <a:gd name="connsiteX742" fmla="*/ 1359703 w 7467600"/>
              <a:gd name="connsiteY742" fmla="*/ 2578554 h 6858000"/>
              <a:gd name="connsiteX743" fmla="*/ 1359422 w 7467600"/>
              <a:gd name="connsiteY743" fmla="*/ 2577994 h 6858000"/>
              <a:gd name="connsiteX744" fmla="*/ 828701 w 7467600"/>
              <a:gd name="connsiteY744" fmla="*/ 1839520 h 6858000"/>
              <a:gd name="connsiteX745" fmla="*/ 494427 w 7467600"/>
              <a:gd name="connsiteY745" fmla="*/ 1092333 h 6858000"/>
              <a:gd name="connsiteX746" fmla="*/ 506322 w 7467600"/>
              <a:gd name="connsiteY746" fmla="*/ 1020997 h 6858000"/>
              <a:gd name="connsiteX747" fmla="*/ 4570198 w 7467600"/>
              <a:gd name="connsiteY747" fmla="*/ 978081 h 6858000"/>
              <a:gd name="connsiteX748" fmla="*/ 4523691 w 7467600"/>
              <a:gd name="connsiteY748" fmla="*/ 1127776 h 6858000"/>
              <a:gd name="connsiteX749" fmla="*/ 4509875 w 7467600"/>
              <a:gd name="connsiteY749" fmla="*/ 1167552 h 6858000"/>
              <a:gd name="connsiteX750" fmla="*/ 4478168 w 7467600"/>
              <a:gd name="connsiteY750" fmla="*/ 1260735 h 6858000"/>
              <a:gd name="connsiteX751" fmla="*/ 4409309 w 7467600"/>
              <a:gd name="connsiteY751" fmla="*/ 1666996 h 6858000"/>
              <a:gd name="connsiteX752" fmla="*/ 4370031 w 7467600"/>
              <a:gd name="connsiteY752" fmla="*/ 1955666 h 6858000"/>
              <a:gd name="connsiteX753" fmla="*/ 4570198 w 7467600"/>
              <a:gd name="connsiteY753" fmla="*/ 978081 h 6858000"/>
              <a:gd name="connsiteX754" fmla="*/ 4557898 w 7467600"/>
              <a:gd name="connsiteY754" fmla="*/ 900011 h 6858000"/>
              <a:gd name="connsiteX755" fmla="*/ 4344840 w 7467600"/>
              <a:gd name="connsiteY755" fmla="*/ 1922038 h 6858000"/>
              <a:gd name="connsiteX756" fmla="*/ 4378710 w 7467600"/>
              <a:gd name="connsiteY756" fmla="*/ 1665516 h 6858000"/>
              <a:gd name="connsiteX757" fmla="*/ 4448798 w 7467600"/>
              <a:gd name="connsiteY757" fmla="*/ 1253024 h 6858000"/>
              <a:gd name="connsiteX758" fmla="*/ 4480315 w 7467600"/>
              <a:gd name="connsiteY758" fmla="*/ 1158454 h 6858000"/>
              <a:gd name="connsiteX759" fmla="*/ 4494133 w 7467600"/>
              <a:gd name="connsiteY759" fmla="*/ 1118676 h 6858000"/>
              <a:gd name="connsiteX760" fmla="*/ 4557898 w 7467600"/>
              <a:gd name="connsiteY760" fmla="*/ 900011 h 6858000"/>
              <a:gd name="connsiteX761" fmla="*/ 5870151 w 7467600"/>
              <a:gd name="connsiteY761" fmla="*/ 898890 h 6858000"/>
              <a:gd name="connsiteX762" fmla="*/ 5861335 w 7467600"/>
              <a:gd name="connsiteY762" fmla="*/ 899177 h 6858000"/>
              <a:gd name="connsiteX763" fmla="*/ 5843702 w 7467600"/>
              <a:gd name="connsiteY763" fmla="*/ 899748 h 6858000"/>
              <a:gd name="connsiteX764" fmla="*/ 5651107 w 7467600"/>
              <a:gd name="connsiteY764" fmla="*/ 920306 h 6858000"/>
              <a:gd name="connsiteX765" fmla="*/ 5459407 w 7467600"/>
              <a:gd name="connsiteY765" fmla="*/ 940975 h 6858000"/>
              <a:gd name="connsiteX766" fmla="*/ 5374846 w 7467600"/>
              <a:gd name="connsiteY766" fmla="*/ 941988 h 6858000"/>
              <a:gd name="connsiteX767" fmla="*/ 5256105 w 7467600"/>
              <a:gd name="connsiteY767" fmla="*/ 945632 h 6858000"/>
              <a:gd name="connsiteX768" fmla="*/ 5107071 w 7467600"/>
              <a:gd name="connsiteY768" fmla="*/ 969720 h 6858000"/>
              <a:gd name="connsiteX769" fmla="*/ 4998681 w 7467600"/>
              <a:gd name="connsiteY769" fmla="*/ 988771 h 6858000"/>
              <a:gd name="connsiteX770" fmla="*/ 5870151 w 7467600"/>
              <a:gd name="connsiteY770" fmla="*/ 898890 h 6858000"/>
              <a:gd name="connsiteX771" fmla="*/ 5504425 w 7467600"/>
              <a:gd name="connsiteY771" fmla="*/ 848067 h 6858000"/>
              <a:gd name="connsiteX772" fmla="*/ 4968849 w 7467600"/>
              <a:gd name="connsiteY772" fmla="*/ 962318 h 6858000"/>
              <a:gd name="connsiteX773" fmla="*/ 5104039 w 7467600"/>
              <a:gd name="connsiteY773" fmla="*/ 940634 h 6858000"/>
              <a:gd name="connsiteX774" fmla="*/ 5256311 w 7467600"/>
              <a:gd name="connsiteY774" fmla="*/ 916490 h 6858000"/>
              <a:gd name="connsiteX775" fmla="*/ 5377381 w 7467600"/>
              <a:gd name="connsiteY775" fmla="*/ 912671 h 6858000"/>
              <a:gd name="connsiteX776" fmla="*/ 5460148 w 7467600"/>
              <a:gd name="connsiteY776" fmla="*/ 911442 h 6858000"/>
              <a:gd name="connsiteX777" fmla="*/ 5648971 w 7467600"/>
              <a:gd name="connsiteY777" fmla="*/ 891331 h 6858000"/>
              <a:gd name="connsiteX778" fmla="*/ 5844807 w 7467600"/>
              <a:gd name="connsiteY778" fmla="*/ 870718 h 6858000"/>
              <a:gd name="connsiteX779" fmla="*/ 5862975 w 7467600"/>
              <a:gd name="connsiteY779" fmla="*/ 869756 h 6858000"/>
              <a:gd name="connsiteX780" fmla="*/ 5920887 w 7467600"/>
              <a:gd name="connsiteY780" fmla="*/ 865929 h 6858000"/>
              <a:gd name="connsiteX781" fmla="*/ 5504425 w 7467600"/>
              <a:gd name="connsiteY781" fmla="*/ 848067 h 6858000"/>
              <a:gd name="connsiteX782" fmla="*/ 3607114 w 7467600"/>
              <a:gd name="connsiteY782" fmla="*/ 467441 h 6858000"/>
              <a:gd name="connsiteX783" fmla="*/ 3296242 w 7467600"/>
              <a:gd name="connsiteY783" fmla="*/ 807991 h 6858000"/>
              <a:gd name="connsiteX784" fmla="*/ 3174674 w 7467600"/>
              <a:gd name="connsiteY784" fmla="*/ 919759 h 6858000"/>
              <a:gd name="connsiteX785" fmla="*/ 3042978 w 7467600"/>
              <a:gd name="connsiteY785" fmla="*/ 1054894 h 6858000"/>
              <a:gd name="connsiteX786" fmla="*/ 2968914 w 7467600"/>
              <a:gd name="connsiteY786" fmla="*/ 1133756 h 6858000"/>
              <a:gd name="connsiteX787" fmla="*/ 3103823 w 7467600"/>
              <a:gd name="connsiteY787" fmla="*/ 1026814 h 6858000"/>
              <a:gd name="connsiteX788" fmla="*/ 3607114 w 7467600"/>
              <a:gd name="connsiteY788" fmla="*/ 467441 h 6858000"/>
              <a:gd name="connsiteX789" fmla="*/ 3744487 w 7467600"/>
              <a:gd name="connsiteY789" fmla="*/ 383136 h 6858000"/>
              <a:gd name="connsiteX790" fmla="*/ 3970213 w 7467600"/>
              <a:gd name="connsiteY790" fmla="*/ 995559 h 6858000"/>
              <a:gd name="connsiteX791" fmla="*/ 3744487 w 7467600"/>
              <a:gd name="connsiteY791" fmla="*/ 383136 h 6858000"/>
              <a:gd name="connsiteX792" fmla="*/ 3624562 w 7467600"/>
              <a:gd name="connsiteY792" fmla="*/ 367041 h 6858000"/>
              <a:gd name="connsiteX793" fmla="*/ 3489712 w 7467600"/>
              <a:gd name="connsiteY793" fmla="*/ 485386 h 6858000"/>
              <a:gd name="connsiteX794" fmla="*/ 3182994 w 7467600"/>
              <a:gd name="connsiteY794" fmla="*/ 828265 h 6858000"/>
              <a:gd name="connsiteX795" fmla="*/ 2892114 w 7467600"/>
              <a:gd name="connsiteY795" fmla="*/ 1172635 h 6858000"/>
              <a:gd name="connsiteX796" fmla="*/ 3021459 w 7467600"/>
              <a:gd name="connsiteY796" fmla="*/ 1035385 h 6858000"/>
              <a:gd name="connsiteX797" fmla="*/ 3153873 w 7467600"/>
              <a:gd name="connsiteY797" fmla="*/ 898971 h 6858000"/>
              <a:gd name="connsiteX798" fmla="*/ 3276511 w 7467600"/>
              <a:gd name="connsiteY798" fmla="*/ 786423 h 6858000"/>
              <a:gd name="connsiteX799" fmla="*/ 3584154 w 7467600"/>
              <a:gd name="connsiteY799" fmla="*/ 448218 h 6858000"/>
              <a:gd name="connsiteX800" fmla="*/ 3624562 w 7467600"/>
              <a:gd name="connsiteY800" fmla="*/ 367041 h 6858000"/>
              <a:gd name="connsiteX801" fmla="*/ 3766672 w 7467600"/>
              <a:gd name="connsiteY801" fmla="*/ 359429 h 6858000"/>
              <a:gd name="connsiteX802" fmla="*/ 3996338 w 7467600"/>
              <a:gd name="connsiteY802" fmla="*/ 968237 h 6858000"/>
              <a:gd name="connsiteX803" fmla="*/ 3766672 w 7467600"/>
              <a:gd name="connsiteY803" fmla="*/ 359429 h 6858000"/>
              <a:gd name="connsiteX804" fmla="*/ 5805386 w 7467600"/>
              <a:gd name="connsiteY804" fmla="*/ 239240 h 6858000"/>
              <a:gd name="connsiteX805" fmla="*/ 5736947 w 7467600"/>
              <a:gd name="connsiteY805" fmla="*/ 261367 h 6858000"/>
              <a:gd name="connsiteX806" fmla="*/ 5427012 w 7467600"/>
              <a:gd name="connsiteY806" fmla="*/ 311272 h 6858000"/>
              <a:gd name="connsiteX807" fmla="*/ 5147818 w 7467600"/>
              <a:gd name="connsiteY807" fmla="*/ 322112 h 6858000"/>
              <a:gd name="connsiteX808" fmla="*/ 5060854 w 7467600"/>
              <a:gd name="connsiteY808" fmla="*/ 311882 h 6858000"/>
              <a:gd name="connsiteX809" fmla="*/ 4945989 w 7467600"/>
              <a:gd name="connsiteY809" fmla="*/ 300516 h 6858000"/>
              <a:gd name="connsiteX810" fmla="*/ 5410479 w 7467600"/>
              <a:gd name="connsiteY810" fmla="*/ 348434 h 6858000"/>
              <a:gd name="connsiteX811" fmla="*/ 5805386 w 7467600"/>
              <a:gd name="connsiteY811" fmla="*/ 239240 h 6858000"/>
              <a:gd name="connsiteX812" fmla="*/ 5905192 w 7467600"/>
              <a:gd name="connsiteY812" fmla="*/ 163079 h 6858000"/>
              <a:gd name="connsiteX813" fmla="*/ 5865655 w 7467600"/>
              <a:gd name="connsiteY813" fmla="*/ 171901 h 6858000"/>
              <a:gd name="connsiteX814" fmla="*/ 5259740 w 7467600"/>
              <a:gd name="connsiteY814" fmla="*/ 257013 h 6858000"/>
              <a:gd name="connsiteX815" fmla="*/ 5208466 w 7467600"/>
              <a:gd name="connsiteY815" fmla="*/ 257550 h 6858000"/>
              <a:gd name="connsiteX816" fmla="*/ 4980204 w 7467600"/>
              <a:gd name="connsiteY816" fmla="*/ 271903 h 6858000"/>
              <a:gd name="connsiteX817" fmla="*/ 5068068 w 7467600"/>
              <a:gd name="connsiteY817" fmla="*/ 282244 h 6858000"/>
              <a:gd name="connsiteX818" fmla="*/ 5153231 w 7467600"/>
              <a:gd name="connsiteY818" fmla="*/ 292240 h 6858000"/>
              <a:gd name="connsiteX819" fmla="*/ 5426491 w 7467600"/>
              <a:gd name="connsiteY819" fmla="*/ 281128 h 6858000"/>
              <a:gd name="connsiteX820" fmla="*/ 5731212 w 7467600"/>
              <a:gd name="connsiteY820" fmla="*/ 231951 h 6858000"/>
              <a:gd name="connsiteX821" fmla="*/ 5905192 w 7467600"/>
              <a:gd name="connsiteY821" fmla="*/ 163079 h 6858000"/>
              <a:gd name="connsiteX822" fmla="*/ 5944437 w 7467600"/>
              <a:gd name="connsiteY822" fmla="*/ 113829 h 6858000"/>
              <a:gd name="connsiteX823" fmla="*/ 5825032 w 7467600"/>
              <a:gd name="connsiteY823" fmla="*/ 146405 h 6858000"/>
              <a:gd name="connsiteX824" fmla="*/ 4955599 w 7467600"/>
              <a:gd name="connsiteY824" fmla="*/ 247008 h 6858000"/>
              <a:gd name="connsiteX825" fmla="*/ 5210104 w 7467600"/>
              <a:gd name="connsiteY825" fmla="*/ 228123 h 6858000"/>
              <a:gd name="connsiteX826" fmla="*/ 5261015 w 7467600"/>
              <a:gd name="connsiteY826" fmla="*/ 227087 h 6858000"/>
              <a:gd name="connsiteX827" fmla="*/ 5861181 w 7467600"/>
              <a:gd name="connsiteY827" fmla="*/ 143093 h 6858000"/>
              <a:gd name="connsiteX828" fmla="*/ 5961252 w 7467600"/>
              <a:gd name="connsiteY828" fmla="*/ 114820 h 6858000"/>
              <a:gd name="connsiteX829" fmla="*/ 5944437 w 7467600"/>
              <a:gd name="connsiteY829" fmla="*/ 113829 h 6858000"/>
              <a:gd name="connsiteX830" fmla="*/ 3882765 w 7467600"/>
              <a:gd name="connsiteY830" fmla="*/ 0 h 6858000"/>
              <a:gd name="connsiteX831" fmla="*/ 3995099 w 7467600"/>
              <a:gd name="connsiteY831" fmla="*/ 0 h 6858000"/>
              <a:gd name="connsiteX832" fmla="*/ 4163818 w 7467600"/>
              <a:gd name="connsiteY832" fmla="*/ 234104 h 6858000"/>
              <a:gd name="connsiteX833" fmla="*/ 4172099 w 7467600"/>
              <a:gd name="connsiteY833" fmla="*/ 234207 h 6858000"/>
              <a:gd name="connsiteX834" fmla="*/ 4784282 w 7467600"/>
              <a:gd name="connsiteY834" fmla="*/ 276561 h 6858000"/>
              <a:gd name="connsiteX835" fmla="*/ 4801687 w 7467600"/>
              <a:gd name="connsiteY835" fmla="*/ 267764 h 6858000"/>
              <a:gd name="connsiteX836" fmla="*/ 6082788 w 7467600"/>
              <a:gd name="connsiteY836" fmla="*/ 64119 h 6858000"/>
              <a:gd name="connsiteX837" fmla="*/ 6099442 w 7467600"/>
              <a:gd name="connsiteY837" fmla="*/ 82568 h 6858000"/>
              <a:gd name="connsiteX838" fmla="*/ 4804137 w 7467600"/>
              <a:gd name="connsiteY838" fmla="*/ 320931 h 6858000"/>
              <a:gd name="connsiteX839" fmla="*/ 4227047 w 7467600"/>
              <a:gd name="connsiteY839" fmla="*/ 313415 h 6858000"/>
              <a:gd name="connsiteX840" fmla="*/ 4346041 w 7467600"/>
              <a:gd name="connsiteY840" fmla="*/ 456086 h 6858000"/>
              <a:gd name="connsiteX841" fmla="*/ 4870967 w 7467600"/>
              <a:gd name="connsiteY841" fmla="*/ 963061 h 6858000"/>
              <a:gd name="connsiteX842" fmla="*/ 4889647 w 7467600"/>
              <a:gd name="connsiteY842" fmla="*/ 957147 h 6858000"/>
              <a:gd name="connsiteX843" fmla="*/ 5422504 w 7467600"/>
              <a:gd name="connsiteY843" fmla="*/ 805191 h 6858000"/>
              <a:gd name="connsiteX844" fmla="*/ 6087656 w 7467600"/>
              <a:gd name="connsiteY844" fmla="*/ 826703 h 6858000"/>
              <a:gd name="connsiteX845" fmla="*/ 6058717 w 7467600"/>
              <a:gd name="connsiteY845" fmla="*/ 865992 h 6858000"/>
              <a:gd name="connsiteX846" fmla="*/ 4974153 w 7467600"/>
              <a:gd name="connsiteY846" fmla="*/ 1045456 h 6858000"/>
              <a:gd name="connsiteX847" fmla="*/ 5627835 w 7467600"/>
              <a:gd name="connsiteY847" fmla="*/ 1472077 h 6858000"/>
              <a:gd name="connsiteX848" fmla="*/ 5629817 w 7467600"/>
              <a:gd name="connsiteY848" fmla="*/ 1471412 h 6858000"/>
              <a:gd name="connsiteX849" fmla="*/ 5634124 w 7467600"/>
              <a:gd name="connsiteY849" fmla="*/ 1470572 h 6858000"/>
              <a:gd name="connsiteX850" fmla="*/ 5755832 w 7467600"/>
              <a:gd name="connsiteY850" fmla="*/ 1383886 h 6858000"/>
              <a:gd name="connsiteX851" fmla="*/ 6014186 w 7467600"/>
              <a:gd name="connsiteY851" fmla="*/ 1279799 h 6858000"/>
              <a:gd name="connsiteX852" fmla="*/ 6901619 w 7467600"/>
              <a:gd name="connsiteY852" fmla="*/ 1047874 h 6858000"/>
              <a:gd name="connsiteX853" fmla="*/ 6931566 w 7467600"/>
              <a:gd name="connsiteY853" fmla="*/ 1062034 h 6858000"/>
              <a:gd name="connsiteX854" fmla="*/ 5790982 w 7467600"/>
              <a:gd name="connsiteY854" fmla="*/ 1561380 h 6858000"/>
              <a:gd name="connsiteX855" fmla="*/ 6188971 w 7467600"/>
              <a:gd name="connsiteY855" fmla="*/ 1755168 h 6858000"/>
              <a:gd name="connsiteX856" fmla="*/ 6202446 w 7467600"/>
              <a:gd name="connsiteY856" fmla="*/ 1752268 h 6858000"/>
              <a:gd name="connsiteX857" fmla="*/ 7179560 w 7467600"/>
              <a:gd name="connsiteY857" fmla="*/ 1467551 h 6858000"/>
              <a:gd name="connsiteX858" fmla="*/ 7158730 w 7467600"/>
              <a:gd name="connsiteY858" fmla="*/ 1507835 h 6858000"/>
              <a:gd name="connsiteX859" fmla="*/ 6326959 w 7467600"/>
              <a:gd name="connsiteY859" fmla="*/ 1817686 h 6858000"/>
              <a:gd name="connsiteX860" fmla="*/ 6537433 w 7467600"/>
              <a:gd name="connsiteY860" fmla="*/ 1907790 h 6858000"/>
              <a:gd name="connsiteX861" fmla="*/ 6550221 w 7467600"/>
              <a:gd name="connsiteY861" fmla="*/ 1910729 h 6858000"/>
              <a:gd name="connsiteX862" fmla="*/ 6964438 w 7467600"/>
              <a:gd name="connsiteY862" fmla="*/ 2209505 h 6858000"/>
              <a:gd name="connsiteX863" fmla="*/ 7367862 w 7467600"/>
              <a:gd name="connsiteY863" fmla="*/ 2806833 h 6858000"/>
              <a:gd name="connsiteX864" fmla="*/ 7364329 w 7467600"/>
              <a:gd name="connsiteY864" fmla="*/ 2826907 h 6858000"/>
              <a:gd name="connsiteX865" fmla="*/ 7290545 w 7467600"/>
              <a:gd name="connsiteY865" fmla="*/ 2850663 h 6858000"/>
              <a:gd name="connsiteX866" fmla="*/ 6472036 w 7467600"/>
              <a:gd name="connsiteY866" fmla="*/ 1959003 h 6858000"/>
              <a:gd name="connsiteX867" fmla="*/ 5792897 w 7467600"/>
              <a:gd name="connsiteY867" fmla="*/ 1647747 h 6858000"/>
              <a:gd name="connsiteX868" fmla="*/ 5842751 w 7467600"/>
              <a:gd name="connsiteY868" fmla="*/ 1816112 h 6858000"/>
              <a:gd name="connsiteX869" fmla="*/ 5847424 w 7467600"/>
              <a:gd name="connsiteY869" fmla="*/ 1815776 h 6858000"/>
              <a:gd name="connsiteX870" fmla="*/ 6399821 w 7467600"/>
              <a:gd name="connsiteY870" fmla="*/ 2344799 h 6858000"/>
              <a:gd name="connsiteX871" fmla="*/ 6323232 w 7467600"/>
              <a:gd name="connsiteY871" fmla="*/ 2389634 h 6858000"/>
              <a:gd name="connsiteX872" fmla="*/ 5942958 w 7467600"/>
              <a:gd name="connsiteY872" fmla="*/ 2077708 h 6858000"/>
              <a:gd name="connsiteX873" fmla="*/ 5921559 w 7467600"/>
              <a:gd name="connsiteY873" fmla="*/ 2378596 h 6858000"/>
              <a:gd name="connsiteX874" fmla="*/ 5817651 w 7467600"/>
              <a:gd name="connsiteY874" fmla="*/ 3023919 h 6858000"/>
              <a:gd name="connsiteX875" fmla="*/ 5729634 w 7467600"/>
              <a:gd name="connsiteY875" fmla="*/ 3051849 h 6858000"/>
              <a:gd name="connsiteX876" fmla="*/ 5611018 w 7467600"/>
              <a:gd name="connsiteY876" fmla="*/ 2316769 h 6858000"/>
              <a:gd name="connsiteX877" fmla="*/ 5687608 w 7467600"/>
              <a:gd name="connsiteY877" fmla="*/ 2039972 h 6858000"/>
              <a:gd name="connsiteX878" fmla="*/ 5657554 w 7467600"/>
              <a:gd name="connsiteY878" fmla="*/ 1576445 h 6858000"/>
              <a:gd name="connsiteX879" fmla="*/ 5150475 w 7467600"/>
              <a:gd name="connsiteY879" fmla="*/ 1274012 h 6858000"/>
              <a:gd name="connsiteX880" fmla="*/ 5349142 w 7467600"/>
              <a:gd name="connsiteY880" fmla="*/ 2204405 h 6858000"/>
              <a:gd name="connsiteX881" fmla="*/ 5262214 w 7467600"/>
              <a:gd name="connsiteY881" fmla="*/ 2233836 h 6858000"/>
              <a:gd name="connsiteX882" fmla="*/ 4981539 w 7467600"/>
              <a:gd name="connsiteY882" fmla="*/ 1542201 h 6858000"/>
              <a:gd name="connsiteX883" fmla="*/ 4958461 w 7467600"/>
              <a:gd name="connsiteY883" fmla="*/ 1136957 h 6858000"/>
              <a:gd name="connsiteX884" fmla="*/ 4655015 w 7467600"/>
              <a:gd name="connsiteY884" fmla="*/ 891426 h 6858000"/>
              <a:gd name="connsiteX885" fmla="*/ 4348002 w 7467600"/>
              <a:gd name="connsiteY885" fmla="*/ 2205895 h 6858000"/>
              <a:gd name="connsiteX886" fmla="*/ 4262250 w 7467600"/>
              <a:gd name="connsiteY886" fmla="*/ 2219972 h 6858000"/>
              <a:gd name="connsiteX887" fmla="*/ 4550611 w 7467600"/>
              <a:gd name="connsiteY887" fmla="*/ 817540 h 6858000"/>
              <a:gd name="connsiteX888" fmla="*/ 4564418 w 7467600"/>
              <a:gd name="connsiteY888" fmla="*/ 808293 h 6858000"/>
              <a:gd name="connsiteX889" fmla="*/ 4266388 w 7467600"/>
              <a:gd name="connsiteY889" fmla="*/ 500083 h 6858000"/>
              <a:gd name="connsiteX890" fmla="*/ 4032842 w 7467600"/>
              <a:gd name="connsiteY890" fmla="*/ 211809 h 6858000"/>
              <a:gd name="connsiteX891" fmla="*/ 3882765 w 7467600"/>
              <a:gd name="connsiteY891" fmla="*/ 0 h 6858000"/>
              <a:gd name="connsiteX892" fmla="*/ 3721337 w 7467600"/>
              <a:gd name="connsiteY892" fmla="*/ 0 h 6858000"/>
              <a:gd name="connsiteX893" fmla="*/ 3797544 w 7467600"/>
              <a:gd name="connsiteY893" fmla="*/ 0 h 6858000"/>
              <a:gd name="connsiteX894" fmla="*/ 3775734 w 7467600"/>
              <a:gd name="connsiteY894" fmla="*/ 95131 h 6858000"/>
              <a:gd name="connsiteX895" fmla="*/ 3724807 w 7467600"/>
              <a:gd name="connsiteY895" fmla="*/ 272257 h 6858000"/>
              <a:gd name="connsiteX896" fmla="*/ 3726844 w 7467600"/>
              <a:gd name="connsiteY896" fmla="*/ 282988 h 6858000"/>
              <a:gd name="connsiteX897" fmla="*/ 3742664 w 7467600"/>
              <a:gd name="connsiteY897" fmla="*/ 279918 h 6858000"/>
              <a:gd name="connsiteX898" fmla="*/ 4103910 w 7467600"/>
              <a:gd name="connsiteY898" fmla="*/ 1161917 h 6858000"/>
              <a:gd name="connsiteX899" fmla="*/ 4020269 w 7467600"/>
              <a:gd name="connsiteY899" fmla="*/ 1200406 h 6858000"/>
              <a:gd name="connsiteX900" fmla="*/ 3674882 w 7467600"/>
              <a:gd name="connsiteY900" fmla="*/ 488524 h 6858000"/>
              <a:gd name="connsiteX901" fmla="*/ 3132682 w 7467600"/>
              <a:gd name="connsiteY901" fmla="*/ 1072284 h 6858000"/>
              <a:gd name="connsiteX902" fmla="*/ 2716346 w 7467600"/>
              <a:gd name="connsiteY902" fmla="*/ 1276376 h 6858000"/>
              <a:gd name="connsiteX903" fmla="*/ 2716772 w 7467600"/>
              <a:gd name="connsiteY903" fmla="*/ 1255462 h 6858000"/>
              <a:gd name="connsiteX904" fmla="*/ 3471096 w 7467600"/>
              <a:gd name="connsiteY904" fmla="*/ 437072 h 6858000"/>
              <a:gd name="connsiteX905" fmla="*/ 3639057 w 7467600"/>
              <a:gd name="connsiteY905" fmla="*/ 286334 h 6858000"/>
              <a:gd name="connsiteX906" fmla="*/ 3640309 w 7467600"/>
              <a:gd name="connsiteY906" fmla="*/ 284664 h 6858000"/>
              <a:gd name="connsiteX907" fmla="*/ 3646022 w 7467600"/>
              <a:gd name="connsiteY907" fmla="*/ 276711 h 6858000"/>
              <a:gd name="connsiteX908" fmla="*/ 3707943 w 7467600"/>
              <a:gd name="connsiteY908" fmla="*/ 65958 h 6858000"/>
              <a:gd name="connsiteX909" fmla="*/ 3721337 w 7467600"/>
              <a:gd name="connsiteY909" fmla="*/ 0 h 6858000"/>
              <a:gd name="connsiteX910" fmla="*/ 2867960 w 7467600"/>
              <a:gd name="connsiteY910" fmla="*/ 0 h 6858000"/>
              <a:gd name="connsiteX911" fmla="*/ 2926351 w 7467600"/>
              <a:gd name="connsiteY911" fmla="*/ 0 h 6858000"/>
              <a:gd name="connsiteX912" fmla="*/ 2902823 w 7467600"/>
              <a:gd name="connsiteY912" fmla="*/ 262929 h 6858000"/>
              <a:gd name="connsiteX913" fmla="*/ 2940663 w 7467600"/>
              <a:gd name="connsiteY913" fmla="*/ 140884 h 6858000"/>
              <a:gd name="connsiteX914" fmla="*/ 2947039 w 7467600"/>
              <a:gd name="connsiteY914" fmla="*/ 122524 h 6858000"/>
              <a:gd name="connsiteX915" fmla="*/ 2984316 w 7467600"/>
              <a:gd name="connsiteY915" fmla="*/ 0 h 6858000"/>
              <a:gd name="connsiteX916" fmla="*/ 3016114 w 7467600"/>
              <a:gd name="connsiteY916" fmla="*/ 0 h 6858000"/>
              <a:gd name="connsiteX917" fmla="*/ 2979949 w 7467600"/>
              <a:gd name="connsiteY917" fmla="*/ 119274 h 6858000"/>
              <a:gd name="connsiteX918" fmla="*/ 3023879 w 7467600"/>
              <a:gd name="connsiteY918" fmla="*/ 0 h 6858000"/>
              <a:gd name="connsiteX919" fmla="*/ 3105400 w 7467600"/>
              <a:gd name="connsiteY919" fmla="*/ 0 h 6858000"/>
              <a:gd name="connsiteX920" fmla="*/ 3094669 w 7467600"/>
              <a:gd name="connsiteY920" fmla="*/ 30308 h 6858000"/>
              <a:gd name="connsiteX921" fmla="*/ 2901945 w 7467600"/>
              <a:gd name="connsiteY921" fmla="*/ 466538 h 6858000"/>
              <a:gd name="connsiteX922" fmla="*/ 2815209 w 7467600"/>
              <a:gd name="connsiteY922" fmla="*/ 497361 h 6858000"/>
              <a:gd name="connsiteX923" fmla="*/ 2844845 w 7467600"/>
              <a:gd name="connsiteY923" fmla="*/ 127638 h 6858000"/>
              <a:gd name="connsiteX924" fmla="*/ 2867960 w 7467600"/>
              <a:gd name="connsiteY924" fmla="*/ 0 h 6858000"/>
              <a:gd name="connsiteX925" fmla="*/ 1057230 w 7467600"/>
              <a:gd name="connsiteY925" fmla="*/ 0 h 6858000"/>
              <a:gd name="connsiteX926" fmla="*/ 1111003 w 7467600"/>
              <a:gd name="connsiteY926" fmla="*/ 0 h 6858000"/>
              <a:gd name="connsiteX927" fmla="*/ 1125553 w 7467600"/>
              <a:gd name="connsiteY927" fmla="*/ 52588 h 6858000"/>
              <a:gd name="connsiteX928" fmla="*/ 1304276 w 7467600"/>
              <a:gd name="connsiteY928" fmla="*/ 476275 h 6858000"/>
              <a:gd name="connsiteX929" fmla="*/ 1492066 w 7467600"/>
              <a:gd name="connsiteY929" fmla="*/ 886333 h 6858000"/>
              <a:gd name="connsiteX930" fmla="*/ 1423698 w 7467600"/>
              <a:gd name="connsiteY930" fmla="*/ 710817 h 6858000"/>
              <a:gd name="connsiteX931" fmla="*/ 1357609 w 7467600"/>
              <a:gd name="connsiteY931" fmla="*/ 532892 h 6858000"/>
              <a:gd name="connsiteX932" fmla="*/ 1309550 w 7467600"/>
              <a:gd name="connsiteY932" fmla="*/ 374031 h 6858000"/>
              <a:gd name="connsiteX933" fmla="*/ 1193673 w 7467600"/>
              <a:gd name="connsiteY933" fmla="*/ 49533 h 6858000"/>
              <a:gd name="connsiteX934" fmla="*/ 1164391 w 7467600"/>
              <a:gd name="connsiteY934" fmla="*/ 0 h 6858000"/>
              <a:gd name="connsiteX935" fmla="*/ 1200666 w 7467600"/>
              <a:gd name="connsiteY935" fmla="*/ 0 h 6858000"/>
              <a:gd name="connsiteX936" fmla="*/ 1223408 w 7467600"/>
              <a:gd name="connsiteY936" fmla="*/ 38996 h 6858000"/>
              <a:gd name="connsiteX937" fmla="*/ 1339635 w 7467600"/>
              <a:gd name="connsiteY937" fmla="*/ 365517 h 6858000"/>
              <a:gd name="connsiteX938" fmla="*/ 1387469 w 7467600"/>
              <a:gd name="connsiteY938" fmla="*/ 523079 h 6858000"/>
              <a:gd name="connsiteX939" fmla="*/ 1452685 w 7467600"/>
              <a:gd name="connsiteY939" fmla="*/ 699806 h 6858000"/>
              <a:gd name="connsiteX940" fmla="*/ 1492092 w 7467600"/>
              <a:gd name="connsiteY940" fmla="*/ 800424 h 6858000"/>
              <a:gd name="connsiteX941" fmla="*/ 1455302 w 7467600"/>
              <a:gd name="connsiteY941" fmla="*/ 632913 h 6858000"/>
              <a:gd name="connsiteX942" fmla="*/ 1222336 w 7467600"/>
              <a:gd name="connsiteY942" fmla="*/ 9480 h 6858000"/>
              <a:gd name="connsiteX943" fmla="*/ 1214634 w 7467600"/>
              <a:gd name="connsiteY943" fmla="*/ 0 h 6858000"/>
              <a:gd name="connsiteX944" fmla="*/ 1289827 w 7467600"/>
              <a:gd name="connsiteY944" fmla="*/ 0 h 6858000"/>
              <a:gd name="connsiteX945" fmla="*/ 1321076 w 7467600"/>
              <a:gd name="connsiteY945" fmla="*/ 59722 h 6858000"/>
              <a:gd name="connsiteX946" fmla="*/ 1512579 w 7467600"/>
              <a:gd name="connsiteY946" fmla="*/ 626441 h 6858000"/>
              <a:gd name="connsiteX947" fmla="*/ 1506076 w 7467600"/>
              <a:gd name="connsiteY947" fmla="*/ 1089289 h 6858000"/>
              <a:gd name="connsiteX948" fmla="*/ 1486346 w 7467600"/>
              <a:gd name="connsiteY948" fmla="*/ 1079919 h 6858000"/>
              <a:gd name="connsiteX949" fmla="*/ 1070511 w 7467600"/>
              <a:gd name="connsiteY949" fmla="*/ 48609 h 6858000"/>
              <a:gd name="connsiteX950" fmla="*/ 1057230 w 7467600"/>
              <a:gd name="connsiteY950" fmla="*/ 0 h 6858000"/>
              <a:gd name="connsiteX951" fmla="*/ 43151 w 7467600"/>
              <a:gd name="connsiteY951" fmla="*/ 0 h 6858000"/>
              <a:gd name="connsiteX952" fmla="*/ 95283 w 7467600"/>
              <a:gd name="connsiteY952" fmla="*/ 0 h 6858000"/>
              <a:gd name="connsiteX953" fmla="*/ 300708 w 7467600"/>
              <a:gd name="connsiteY953" fmla="*/ 154571 h 6858000"/>
              <a:gd name="connsiteX954" fmla="*/ 530414 w 7467600"/>
              <a:gd name="connsiteY954" fmla="*/ 354673 h 6858000"/>
              <a:gd name="connsiteX955" fmla="*/ 333785 w 7467600"/>
              <a:gd name="connsiteY955" fmla="*/ 161564 h 6858000"/>
              <a:gd name="connsiteX956" fmla="*/ 147005 w 7467600"/>
              <a:gd name="connsiteY956" fmla="*/ 0 h 6858000"/>
              <a:gd name="connsiteX957" fmla="*/ 272509 w 7467600"/>
              <a:gd name="connsiteY957" fmla="*/ 0 h 6858000"/>
              <a:gd name="connsiteX958" fmla="*/ 326276 w 7467600"/>
              <a:gd name="connsiteY958" fmla="*/ 45847 h 6858000"/>
              <a:gd name="connsiteX959" fmla="*/ 823759 w 7467600"/>
              <a:gd name="connsiteY959" fmla="*/ 574145 h 6858000"/>
              <a:gd name="connsiteX960" fmla="*/ 811254 w 7467600"/>
              <a:gd name="connsiteY960" fmla="*/ 665546 h 6858000"/>
              <a:gd name="connsiteX961" fmla="*/ 154042 w 7467600"/>
              <a:gd name="connsiteY961" fmla="*/ 261522 h 6858000"/>
              <a:gd name="connsiteX962" fmla="*/ 13550 w 7467600"/>
              <a:gd name="connsiteY962" fmla="*/ 158423 h 6858000"/>
              <a:gd name="connsiteX963" fmla="*/ 0 w 7467600"/>
              <a:gd name="connsiteY963" fmla="*/ 146618 h 6858000"/>
              <a:gd name="connsiteX964" fmla="*/ 0 w 7467600"/>
              <a:gd name="connsiteY964" fmla="*/ 59161 h 6858000"/>
              <a:gd name="connsiteX965" fmla="*/ 45427 w 7467600"/>
              <a:gd name="connsiteY965" fmla="*/ 101078 h 6858000"/>
              <a:gd name="connsiteX966" fmla="*/ 630103 w 7467600"/>
              <a:gd name="connsiteY966" fmla="*/ 485885 h 6858000"/>
              <a:gd name="connsiteX967" fmla="*/ 532040 w 7467600"/>
              <a:gd name="connsiteY967" fmla="*/ 399359 h 6858000"/>
              <a:gd name="connsiteX968" fmla="*/ 517618 w 7467600"/>
              <a:gd name="connsiteY968" fmla="*/ 385726 h 6858000"/>
              <a:gd name="connsiteX969" fmla="*/ 285074 w 7467600"/>
              <a:gd name="connsiteY969" fmla="*/ 182755 h 6858000"/>
              <a:gd name="connsiteX970" fmla="*/ 43151 w 7467600"/>
              <a:gd name="connsiteY970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7454976 w 7467600"/>
              <a:gd name="connsiteY74" fmla="*/ 6318297 h 6858000"/>
              <a:gd name="connsiteX75" fmla="*/ 7379510 w 7467600"/>
              <a:gd name="connsiteY75" fmla="*/ 5755454 h 6858000"/>
              <a:gd name="connsiteX76" fmla="*/ 7467600 w 7467600"/>
              <a:gd name="connsiteY76" fmla="*/ 5845526 h 6858000"/>
              <a:gd name="connsiteX77" fmla="*/ 7271900 w 7467600"/>
              <a:gd name="connsiteY77" fmla="*/ 5734551 h 6858000"/>
              <a:gd name="connsiteX78" fmla="*/ 7259646 w 7467600"/>
              <a:gd name="connsiteY78" fmla="*/ 5765985 h 6858000"/>
              <a:gd name="connsiteX79" fmla="*/ 7467600 w 7467600"/>
              <a:gd name="connsiteY79" fmla="*/ 6012219 h 6858000"/>
              <a:gd name="connsiteX80" fmla="*/ 7105827 w 7467600"/>
              <a:gd name="connsiteY80" fmla="*/ 5718700 h 6858000"/>
              <a:gd name="connsiteX81" fmla="*/ 7356878 w 7467600"/>
              <a:gd name="connsiteY81" fmla="*/ 5981332 h 6858000"/>
              <a:gd name="connsiteX82" fmla="*/ 7467600 w 7467600"/>
              <a:gd name="connsiteY82" fmla="*/ 6117703 h 6858000"/>
              <a:gd name="connsiteX83" fmla="*/ 7467600 w 7467600"/>
              <a:gd name="connsiteY83" fmla="*/ 6163634 h 6858000"/>
              <a:gd name="connsiteX84" fmla="*/ 7403637 w 7467600"/>
              <a:gd name="connsiteY84" fmla="*/ 6083957 h 6858000"/>
              <a:gd name="connsiteX85" fmla="*/ 7254615 w 7467600"/>
              <a:gd name="connsiteY85" fmla="*/ 5911918 h 6858000"/>
              <a:gd name="connsiteX86" fmla="*/ 7312589 w 7467600"/>
              <a:gd name="connsiteY86" fmla="*/ 5982309 h 6858000"/>
              <a:gd name="connsiteX87" fmla="*/ 7448321 w 7467600"/>
              <a:gd name="connsiteY87" fmla="*/ 6190991 h 6858000"/>
              <a:gd name="connsiteX88" fmla="*/ 7467600 w 7467600"/>
              <a:gd name="connsiteY88" fmla="*/ 6221686 h 6858000"/>
              <a:gd name="connsiteX89" fmla="*/ 7467600 w 7467600"/>
              <a:gd name="connsiteY89" fmla="*/ 6334256 h 6858000"/>
              <a:gd name="connsiteX90" fmla="*/ 7454976 w 7467600"/>
              <a:gd name="connsiteY90" fmla="*/ 6318297 h 6858000"/>
              <a:gd name="connsiteX91" fmla="*/ 1456157 w 7467600"/>
              <a:gd name="connsiteY91" fmla="*/ 5371404 h 6858000"/>
              <a:gd name="connsiteX92" fmla="*/ 1244432 w 7467600"/>
              <a:gd name="connsiteY92" fmla="*/ 5385601 h 6858000"/>
              <a:gd name="connsiteX93" fmla="*/ 973990 w 7467600"/>
              <a:gd name="connsiteY93" fmla="*/ 5424940 h 6858000"/>
              <a:gd name="connsiteX94" fmla="*/ 1103809 w 7467600"/>
              <a:gd name="connsiteY94" fmla="*/ 5433720 h 6858000"/>
              <a:gd name="connsiteX95" fmla="*/ 1123454 w 7467600"/>
              <a:gd name="connsiteY95" fmla="*/ 5435727 h 6858000"/>
              <a:gd name="connsiteX96" fmla="*/ 1737017 w 7467600"/>
              <a:gd name="connsiteY96" fmla="*/ 5452183 h 6858000"/>
              <a:gd name="connsiteX97" fmla="*/ 1824397 w 7467600"/>
              <a:gd name="connsiteY97" fmla="*/ 5447757 h 6858000"/>
              <a:gd name="connsiteX98" fmla="*/ 2070059 w 7467600"/>
              <a:gd name="connsiteY98" fmla="*/ 5441660 h 6858000"/>
              <a:gd name="connsiteX99" fmla="*/ 1456157 w 7467600"/>
              <a:gd name="connsiteY99" fmla="*/ 5371404 h 6858000"/>
              <a:gd name="connsiteX100" fmla="*/ 4988186 w 7467600"/>
              <a:gd name="connsiteY100" fmla="*/ 5216467 h 6858000"/>
              <a:gd name="connsiteX101" fmla="*/ 4777334 w 7467600"/>
              <a:gd name="connsiteY101" fmla="*/ 5406072 h 6858000"/>
              <a:gd name="connsiteX102" fmla="*/ 4718341 w 7467600"/>
              <a:gd name="connsiteY102" fmla="*/ 5468043 h 6858000"/>
              <a:gd name="connsiteX103" fmla="*/ 4604655 w 7467600"/>
              <a:gd name="connsiteY103" fmla="*/ 5583434 h 6858000"/>
              <a:gd name="connsiteX104" fmla="*/ 4565074 w 7467600"/>
              <a:gd name="connsiteY104" fmla="*/ 5618550 h 6858000"/>
              <a:gd name="connsiteX105" fmla="*/ 4988186 w 7467600"/>
              <a:gd name="connsiteY105" fmla="*/ 5216467 h 6858000"/>
              <a:gd name="connsiteX106" fmla="*/ 4978032 w 7467600"/>
              <a:gd name="connsiteY106" fmla="*/ 5183809 h 6858000"/>
              <a:gd name="connsiteX107" fmla="*/ 4463413 w 7467600"/>
              <a:gd name="connsiteY107" fmla="*/ 5615162 h 6858000"/>
              <a:gd name="connsiteX108" fmla="*/ 4358134 w 7467600"/>
              <a:gd name="connsiteY108" fmla="*/ 5742791 h 6858000"/>
              <a:gd name="connsiteX109" fmla="*/ 4376219 w 7467600"/>
              <a:gd name="connsiteY109" fmla="*/ 5729027 h 6858000"/>
              <a:gd name="connsiteX110" fmla="*/ 4582340 w 7467600"/>
              <a:gd name="connsiteY110" fmla="*/ 5561037 h 6858000"/>
              <a:gd name="connsiteX111" fmla="*/ 4694684 w 7467600"/>
              <a:gd name="connsiteY111" fmla="*/ 5447098 h 6858000"/>
              <a:gd name="connsiteX112" fmla="*/ 4754123 w 7467600"/>
              <a:gd name="connsiteY112" fmla="*/ 5384643 h 6858000"/>
              <a:gd name="connsiteX113" fmla="*/ 4978032 w 7467600"/>
              <a:gd name="connsiteY113" fmla="*/ 5183809 h 6858000"/>
              <a:gd name="connsiteX114" fmla="*/ 1903353 w 7467600"/>
              <a:gd name="connsiteY114" fmla="*/ 5044827 h 6858000"/>
              <a:gd name="connsiteX115" fmla="*/ 1936931 w 7467600"/>
              <a:gd name="connsiteY115" fmla="*/ 5093954 h 6858000"/>
              <a:gd name="connsiteX116" fmla="*/ 2195868 w 7467600"/>
              <a:gd name="connsiteY116" fmla="*/ 5396574 h 6858000"/>
              <a:gd name="connsiteX117" fmla="*/ 2088852 w 7467600"/>
              <a:gd name="connsiteY117" fmla="*/ 5166123 h 6858000"/>
              <a:gd name="connsiteX118" fmla="*/ 1958241 w 7467600"/>
              <a:gd name="connsiteY118" fmla="*/ 5067955 h 6858000"/>
              <a:gd name="connsiteX119" fmla="*/ 1903353 w 7467600"/>
              <a:gd name="connsiteY119" fmla="*/ 5044827 h 6858000"/>
              <a:gd name="connsiteX120" fmla="*/ 1979378 w 7467600"/>
              <a:gd name="connsiteY120" fmla="*/ 4769504 h 6858000"/>
              <a:gd name="connsiteX121" fmla="*/ 2882120 w 7467600"/>
              <a:gd name="connsiteY121" fmla="*/ 5064547 h 6858000"/>
              <a:gd name="connsiteX122" fmla="*/ 2793103 w 7467600"/>
              <a:gd name="connsiteY122" fmla="*/ 5039699 h 6858000"/>
              <a:gd name="connsiteX123" fmla="*/ 2770041 w 7467600"/>
              <a:gd name="connsiteY123" fmla="*/ 5033634 h 6858000"/>
              <a:gd name="connsiteX124" fmla="*/ 1979378 w 7467600"/>
              <a:gd name="connsiteY124" fmla="*/ 4769504 h 6858000"/>
              <a:gd name="connsiteX125" fmla="*/ 1927410 w 7467600"/>
              <a:gd name="connsiteY125" fmla="*/ 4716164 h 6858000"/>
              <a:gd name="connsiteX126" fmla="*/ 1959587 w 7467600"/>
              <a:gd name="connsiteY126" fmla="*/ 4728849 h 6858000"/>
              <a:gd name="connsiteX127" fmla="*/ 2777707 w 7467600"/>
              <a:gd name="connsiteY127" fmla="*/ 5003991 h 6858000"/>
              <a:gd name="connsiteX128" fmla="*/ 2800768 w 7467600"/>
              <a:gd name="connsiteY128" fmla="*/ 5010056 h 6858000"/>
              <a:gd name="connsiteX129" fmla="*/ 2879408 w 7467600"/>
              <a:gd name="connsiteY129" fmla="*/ 5031590 h 6858000"/>
              <a:gd name="connsiteX130" fmla="*/ 2862295 w 7467600"/>
              <a:gd name="connsiteY130" fmla="*/ 5022958 h 6858000"/>
              <a:gd name="connsiteX131" fmla="*/ 2813343 w 7467600"/>
              <a:gd name="connsiteY131" fmla="*/ 4998369 h 6858000"/>
              <a:gd name="connsiteX132" fmla="*/ 2646245 w 7467600"/>
              <a:gd name="connsiteY132" fmla="*/ 4930999 h 6858000"/>
              <a:gd name="connsiteX133" fmla="*/ 1999243 w 7467600"/>
              <a:gd name="connsiteY133" fmla="*/ 4730524 h 6858000"/>
              <a:gd name="connsiteX134" fmla="*/ 1979527 w 7467600"/>
              <a:gd name="connsiteY134" fmla="*/ 4726651 h 6858000"/>
              <a:gd name="connsiteX135" fmla="*/ 1927410 w 7467600"/>
              <a:gd name="connsiteY135" fmla="*/ 4716164 h 6858000"/>
              <a:gd name="connsiteX136" fmla="*/ 1997014 w 7467600"/>
              <a:gd name="connsiteY136" fmla="*/ 4698007 h 6858000"/>
              <a:gd name="connsiteX137" fmla="*/ 2005458 w 7467600"/>
              <a:gd name="connsiteY137" fmla="*/ 4699540 h 6858000"/>
              <a:gd name="connsiteX138" fmla="*/ 2657186 w 7467600"/>
              <a:gd name="connsiteY138" fmla="*/ 4901687 h 6858000"/>
              <a:gd name="connsiteX139" fmla="*/ 2826662 w 7467600"/>
              <a:gd name="connsiteY139" fmla="*/ 4970362 h 6858000"/>
              <a:gd name="connsiteX140" fmla="*/ 2876100 w 7467600"/>
              <a:gd name="connsiteY140" fmla="*/ 4995397 h 6858000"/>
              <a:gd name="connsiteX141" fmla="*/ 3042600 w 7467600"/>
              <a:gd name="connsiteY141" fmla="*/ 5059532 h 6858000"/>
              <a:gd name="connsiteX142" fmla="*/ 1997014 w 7467600"/>
              <a:gd name="connsiteY142" fmla="*/ 4698007 h 6858000"/>
              <a:gd name="connsiteX143" fmla="*/ 2305292 w 7467600"/>
              <a:gd name="connsiteY143" fmla="*/ 4219492 h 6858000"/>
              <a:gd name="connsiteX144" fmla="*/ 3360922 w 7467600"/>
              <a:gd name="connsiteY144" fmla="*/ 4529373 h 6858000"/>
              <a:gd name="connsiteX145" fmla="*/ 3492420 w 7467600"/>
              <a:gd name="connsiteY145" fmla="*/ 4510145 h 6858000"/>
              <a:gd name="connsiteX146" fmla="*/ 3364086 w 7467600"/>
              <a:gd name="connsiteY146" fmla="*/ 4480340 h 6858000"/>
              <a:gd name="connsiteX147" fmla="*/ 3225818 w 7467600"/>
              <a:gd name="connsiteY147" fmla="*/ 4411822 h 6858000"/>
              <a:gd name="connsiteX148" fmla="*/ 3129696 w 7467600"/>
              <a:gd name="connsiteY148" fmla="*/ 4360704 h 6858000"/>
              <a:gd name="connsiteX149" fmla="*/ 2814545 w 7467600"/>
              <a:gd name="connsiteY149" fmla="*/ 4282955 h 6858000"/>
              <a:gd name="connsiteX150" fmla="*/ 2305292 w 7467600"/>
              <a:gd name="connsiteY150" fmla="*/ 4219492 h 6858000"/>
              <a:gd name="connsiteX151" fmla="*/ 2626982 w 7467600"/>
              <a:gd name="connsiteY151" fmla="*/ 4206450 h 6858000"/>
              <a:gd name="connsiteX152" fmla="*/ 2490617 w 7467600"/>
              <a:gd name="connsiteY152" fmla="*/ 4206951 h 6858000"/>
              <a:gd name="connsiteX153" fmla="*/ 2819869 w 7467600"/>
              <a:gd name="connsiteY153" fmla="*/ 4252936 h 6858000"/>
              <a:gd name="connsiteX154" fmla="*/ 3143018 w 7467600"/>
              <a:gd name="connsiteY154" fmla="*/ 4332698 h 6858000"/>
              <a:gd name="connsiteX155" fmla="*/ 3241520 w 7467600"/>
              <a:gd name="connsiteY155" fmla="*/ 4385112 h 6858000"/>
              <a:gd name="connsiteX156" fmla="*/ 3374575 w 7467600"/>
              <a:gd name="connsiteY156" fmla="*/ 4451517 h 6858000"/>
              <a:gd name="connsiteX157" fmla="*/ 3505221 w 7467600"/>
              <a:gd name="connsiteY157" fmla="*/ 4480757 h 6858000"/>
              <a:gd name="connsiteX158" fmla="*/ 2626982 w 7467600"/>
              <a:gd name="connsiteY158" fmla="*/ 4206450 h 6858000"/>
              <a:gd name="connsiteX159" fmla="*/ 1310106 w 7467600"/>
              <a:gd name="connsiteY159" fmla="*/ 3943217 h 6858000"/>
              <a:gd name="connsiteX160" fmla="*/ 854994 w 7467600"/>
              <a:gd name="connsiteY160" fmla="*/ 4399136 h 6858000"/>
              <a:gd name="connsiteX161" fmla="*/ 742462 w 7467600"/>
              <a:gd name="connsiteY161" fmla="*/ 4594648 h 6858000"/>
              <a:gd name="connsiteX162" fmla="*/ 820602 w 7467600"/>
              <a:gd name="connsiteY162" fmla="*/ 4485915 h 6858000"/>
              <a:gd name="connsiteX163" fmla="*/ 878295 w 7467600"/>
              <a:gd name="connsiteY163" fmla="*/ 4403594 h 6858000"/>
              <a:gd name="connsiteX164" fmla="*/ 1240607 w 7467600"/>
              <a:gd name="connsiteY164" fmla="*/ 4010401 h 6858000"/>
              <a:gd name="connsiteX165" fmla="*/ 1310106 w 7467600"/>
              <a:gd name="connsiteY165" fmla="*/ 3943217 h 6858000"/>
              <a:gd name="connsiteX166" fmla="*/ 1423113 w 7467600"/>
              <a:gd name="connsiteY166" fmla="*/ 3874565 h 6858000"/>
              <a:gd name="connsiteX167" fmla="*/ 1260565 w 7467600"/>
              <a:gd name="connsiteY167" fmla="*/ 4031982 h 6858000"/>
              <a:gd name="connsiteX168" fmla="*/ 901900 w 7467600"/>
              <a:gd name="connsiteY168" fmla="*/ 4421236 h 6858000"/>
              <a:gd name="connsiteX169" fmla="*/ 845044 w 7467600"/>
              <a:gd name="connsiteY169" fmla="*/ 4502436 h 6858000"/>
              <a:gd name="connsiteX170" fmla="*/ 685926 w 7467600"/>
              <a:gd name="connsiteY170" fmla="*/ 4703069 h 6858000"/>
              <a:gd name="connsiteX171" fmla="*/ 684248 w 7467600"/>
              <a:gd name="connsiteY171" fmla="*/ 4706721 h 6858000"/>
              <a:gd name="connsiteX172" fmla="*/ 1423113 w 7467600"/>
              <a:gd name="connsiteY172" fmla="*/ 3874565 h 6858000"/>
              <a:gd name="connsiteX173" fmla="*/ 3316479 w 7467600"/>
              <a:gd name="connsiteY173" fmla="*/ 3872136 h 6858000"/>
              <a:gd name="connsiteX174" fmla="*/ 3546806 w 7467600"/>
              <a:gd name="connsiteY174" fmla="*/ 4356139 h 6858000"/>
              <a:gd name="connsiteX175" fmla="*/ 3364433 w 7467600"/>
              <a:gd name="connsiteY175" fmla="*/ 3953121 h 6858000"/>
              <a:gd name="connsiteX176" fmla="*/ 3316479 w 7467600"/>
              <a:gd name="connsiteY176" fmla="*/ 3872136 h 6858000"/>
              <a:gd name="connsiteX177" fmla="*/ 3291335 w 7467600"/>
              <a:gd name="connsiteY177" fmla="*/ 3767420 h 6858000"/>
              <a:gd name="connsiteX178" fmla="*/ 3390805 w 7467600"/>
              <a:gd name="connsiteY178" fmla="*/ 3937163 h 6858000"/>
              <a:gd name="connsiteX179" fmla="*/ 3579062 w 7467600"/>
              <a:gd name="connsiteY179" fmla="*/ 4359040 h 6858000"/>
              <a:gd name="connsiteX180" fmla="*/ 3467355 w 7467600"/>
              <a:gd name="connsiteY180" fmla="*/ 3988130 h 6858000"/>
              <a:gd name="connsiteX181" fmla="*/ 3310753 w 7467600"/>
              <a:gd name="connsiteY181" fmla="*/ 3787140 h 6858000"/>
              <a:gd name="connsiteX182" fmla="*/ 3291335 w 7467600"/>
              <a:gd name="connsiteY182" fmla="*/ 3767420 h 6858000"/>
              <a:gd name="connsiteX183" fmla="*/ 1635889 w 7467600"/>
              <a:gd name="connsiteY183" fmla="*/ 3709494 h 6858000"/>
              <a:gd name="connsiteX184" fmla="*/ 1634800 w 7467600"/>
              <a:gd name="connsiteY184" fmla="*/ 3731111 h 6858000"/>
              <a:gd name="connsiteX185" fmla="*/ 1635889 w 7467600"/>
              <a:gd name="connsiteY185" fmla="*/ 3709494 h 6858000"/>
              <a:gd name="connsiteX186" fmla="*/ 1510397 w 7467600"/>
              <a:gd name="connsiteY186" fmla="*/ 3684705 h 6858000"/>
              <a:gd name="connsiteX187" fmla="*/ 1146550 w 7467600"/>
              <a:gd name="connsiteY187" fmla="*/ 3802012 h 6858000"/>
              <a:gd name="connsiteX188" fmla="*/ 698834 w 7467600"/>
              <a:gd name="connsiteY188" fmla="*/ 3952272 h 6858000"/>
              <a:gd name="connsiteX189" fmla="*/ 34256 w 7467600"/>
              <a:gd name="connsiteY189" fmla="*/ 4347603 h 6858000"/>
              <a:gd name="connsiteX190" fmla="*/ 527241 w 7467600"/>
              <a:gd name="connsiteY190" fmla="*/ 4065078 h 6858000"/>
              <a:gd name="connsiteX191" fmla="*/ 1510397 w 7467600"/>
              <a:gd name="connsiteY191" fmla="*/ 3684705 h 6858000"/>
              <a:gd name="connsiteX192" fmla="*/ 1313114 w 7467600"/>
              <a:gd name="connsiteY192" fmla="*/ 3655216 h 6858000"/>
              <a:gd name="connsiteX193" fmla="*/ 1109304 w 7467600"/>
              <a:gd name="connsiteY193" fmla="*/ 3669030 h 6858000"/>
              <a:gd name="connsiteX194" fmla="*/ 8129 w 7467600"/>
              <a:gd name="connsiteY194" fmla="*/ 4330519 h 6858000"/>
              <a:gd name="connsiteX195" fmla="*/ 687572 w 7467600"/>
              <a:gd name="connsiteY195" fmla="*/ 3925629 h 6858000"/>
              <a:gd name="connsiteX196" fmla="*/ 1138365 w 7467600"/>
              <a:gd name="connsiteY196" fmla="*/ 3774515 h 6858000"/>
              <a:gd name="connsiteX197" fmla="*/ 1505579 w 7467600"/>
              <a:gd name="connsiteY197" fmla="*/ 3655526 h 6858000"/>
              <a:gd name="connsiteX198" fmla="*/ 1313114 w 7467600"/>
              <a:gd name="connsiteY198" fmla="*/ 3655216 h 6858000"/>
              <a:gd name="connsiteX199" fmla="*/ 3655073 w 7467600"/>
              <a:gd name="connsiteY199" fmla="*/ 3650884 h 6858000"/>
              <a:gd name="connsiteX200" fmla="*/ 3989938 w 7467600"/>
              <a:gd name="connsiteY200" fmla="*/ 3991685 h 6858000"/>
              <a:gd name="connsiteX201" fmla="*/ 4393907 w 7467600"/>
              <a:gd name="connsiteY201" fmla="*/ 4261258 h 6858000"/>
              <a:gd name="connsiteX202" fmla="*/ 4648051 w 7467600"/>
              <a:gd name="connsiteY202" fmla="*/ 4374051 h 6858000"/>
              <a:gd name="connsiteX203" fmla="*/ 4383389 w 7467600"/>
              <a:gd name="connsiteY203" fmla="*/ 4184369 h 6858000"/>
              <a:gd name="connsiteX204" fmla="*/ 4165508 w 7467600"/>
              <a:gd name="connsiteY204" fmla="*/ 4035196 h 6858000"/>
              <a:gd name="connsiteX205" fmla="*/ 4068162 w 7467600"/>
              <a:gd name="connsiteY205" fmla="*/ 3953394 h 6858000"/>
              <a:gd name="connsiteX206" fmla="*/ 3981416 w 7467600"/>
              <a:gd name="connsiteY206" fmla="*/ 3880482 h 6858000"/>
              <a:gd name="connsiteX207" fmla="*/ 3800147 w 7467600"/>
              <a:gd name="connsiteY207" fmla="*/ 3749872 h 6858000"/>
              <a:gd name="connsiteX208" fmla="*/ 3655073 w 7467600"/>
              <a:gd name="connsiteY208" fmla="*/ 3650884 h 6858000"/>
              <a:gd name="connsiteX209" fmla="*/ 3670252 w 7467600"/>
              <a:gd name="connsiteY209" fmla="*/ 3622798 h 6858000"/>
              <a:gd name="connsiteX210" fmla="*/ 3817258 w 7467600"/>
              <a:gd name="connsiteY210" fmla="*/ 3723577 h 6858000"/>
              <a:gd name="connsiteX211" fmla="*/ 4000461 w 7467600"/>
              <a:gd name="connsiteY211" fmla="*/ 3855966 h 6858000"/>
              <a:gd name="connsiteX212" fmla="*/ 4088180 w 7467600"/>
              <a:gd name="connsiteY212" fmla="*/ 3929774 h 6858000"/>
              <a:gd name="connsiteX213" fmla="*/ 4184555 w 7467600"/>
              <a:gd name="connsiteY213" fmla="*/ 4010683 h 6858000"/>
              <a:gd name="connsiteX214" fmla="*/ 4399563 w 7467600"/>
              <a:gd name="connsiteY214" fmla="*/ 4158106 h 6858000"/>
              <a:gd name="connsiteX215" fmla="*/ 4684469 w 7467600"/>
              <a:gd name="connsiteY215" fmla="*/ 4364680 h 6858000"/>
              <a:gd name="connsiteX216" fmla="*/ 4690271 w 7467600"/>
              <a:gd name="connsiteY216" fmla="*/ 4370034 h 6858000"/>
              <a:gd name="connsiteX217" fmla="*/ 4136093 w 7467600"/>
              <a:gd name="connsiteY217" fmla="*/ 3858466 h 6858000"/>
              <a:gd name="connsiteX218" fmla="*/ 3670252 w 7467600"/>
              <a:gd name="connsiteY218" fmla="*/ 3622798 h 6858000"/>
              <a:gd name="connsiteX219" fmla="*/ 4440129 w 7467600"/>
              <a:gd name="connsiteY219" fmla="*/ 3448571 h 6858000"/>
              <a:gd name="connsiteX220" fmla="*/ 4856525 w 7467600"/>
              <a:gd name="connsiteY220" fmla="*/ 3915351 h 6858000"/>
              <a:gd name="connsiteX221" fmla="*/ 5059055 w 7467600"/>
              <a:gd name="connsiteY221" fmla="*/ 4108918 h 6858000"/>
              <a:gd name="connsiteX222" fmla="*/ 5290070 w 7467600"/>
              <a:gd name="connsiteY222" fmla="*/ 4263619 h 6858000"/>
              <a:gd name="connsiteX223" fmla="*/ 4834991 w 7467600"/>
              <a:gd name="connsiteY223" fmla="*/ 3830985 h 6858000"/>
              <a:gd name="connsiteX224" fmla="*/ 4440129 w 7467600"/>
              <a:gd name="connsiteY224" fmla="*/ 3448571 h 6858000"/>
              <a:gd name="connsiteX225" fmla="*/ 4441737 w 7467600"/>
              <a:gd name="connsiteY225" fmla="*/ 3399734 h 6858000"/>
              <a:gd name="connsiteX226" fmla="*/ 4431236 w 7467600"/>
              <a:gd name="connsiteY226" fmla="*/ 3400954 h 6858000"/>
              <a:gd name="connsiteX227" fmla="*/ 4557150 w 7467600"/>
              <a:gd name="connsiteY227" fmla="*/ 3510023 h 6858000"/>
              <a:gd name="connsiteX228" fmla="*/ 4856936 w 7467600"/>
              <a:gd name="connsiteY228" fmla="*/ 3809146 h 6858000"/>
              <a:gd name="connsiteX229" fmla="*/ 5111996 w 7467600"/>
              <a:gd name="connsiteY229" fmla="*/ 4065759 h 6858000"/>
              <a:gd name="connsiteX230" fmla="*/ 5388878 w 7467600"/>
              <a:gd name="connsiteY230" fmla="*/ 4300185 h 6858000"/>
              <a:gd name="connsiteX231" fmla="*/ 5425556 w 7467600"/>
              <a:gd name="connsiteY231" fmla="*/ 4308967 h 6858000"/>
              <a:gd name="connsiteX232" fmla="*/ 4943646 w 7467600"/>
              <a:gd name="connsiteY232" fmla="*/ 3822916 h 6858000"/>
              <a:gd name="connsiteX233" fmla="*/ 4594837 w 7467600"/>
              <a:gd name="connsiteY233" fmla="*/ 3532274 h 6858000"/>
              <a:gd name="connsiteX234" fmla="*/ 4441737 w 7467600"/>
              <a:gd name="connsiteY234" fmla="*/ 3399734 h 6858000"/>
              <a:gd name="connsiteX235" fmla="*/ 5425834 w 7467600"/>
              <a:gd name="connsiteY235" fmla="*/ 3162785 h 6858000"/>
              <a:gd name="connsiteX236" fmla="*/ 5401644 w 7467600"/>
              <a:gd name="connsiteY236" fmla="*/ 3617847 h 6858000"/>
              <a:gd name="connsiteX237" fmla="*/ 5467256 w 7467600"/>
              <a:gd name="connsiteY237" fmla="*/ 4175494 h 6858000"/>
              <a:gd name="connsiteX238" fmla="*/ 5448069 w 7467600"/>
              <a:gd name="connsiteY238" fmla="*/ 3567554 h 6858000"/>
              <a:gd name="connsiteX239" fmla="*/ 5425834 w 7467600"/>
              <a:gd name="connsiteY239" fmla="*/ 3162785 h 6858000"/>
              <a:gd name="connsiteX240" fmla="*/ 1318687 w 7467600"/>
              <a:gd name="connsiteY240" fmla="*/ 3113840 h 6858000"/>
              <a:gd name="connsiteX241" fmla="*/ 1066793 w 7467600"/>
              <a:gd name="connsiteY241" fmla="*/ 3212171 h 6858000"/>
              <a:gd name="connsiteX242" fmla="*/ 993319 w 7467600"/>
              <a:gd name="connsiteY242" fmla="*/ 3247648 h 6858000"/>
              <a:gd name="connsiteX243" fmla="*/ 853081 w 7467600"/>
              <a:gd name="connsiteY243" fmla="*/ 3312410 h 6858000"/>
              <a:gd name="connsiteX244" fmla="*/ 805957 w 7467600"/>
              <a:gd name="connsiteY244" fmla="*/ 3330443 h 6858000"/>
              <a:gd name="connsiteX245" fmla="*/ 1318687 w 7467600"/>
              <a:gd name="connsiteY245" fmla="*/ 3113840 h 6858000"/>
              <a:gd name="connsiteX246" fmla="*/ 5453702 w 7467600"/>
              <a:gd name="connsiteY246" fmla="*/ 3090882 h 6858000"/>
              <a:gd name="connsiteX247" fmla="*/ 5480135 w 7467600"/>
              <a:gd name="connsiteY247" fmla="*/ 3565802 h 6858000"/>
              <a:gd name="connsiteX248" fmla="*/ 5499023 w 7467600"/>
              <a:gd name="connsiteY248" fmla="*/ 4166310 h 6858000"/>
              <a:gd name="connsiteX249" fmla="*/ 5547022 w 7467600"/>
              <a:gd name="connsiteY249" fmla="*/ 3607838 h 6858000"/>
              <a:gd name="connsiteX250" fmla="*/ 5515964 w 7467600"/>
              <a:gd name="connsiteY250" fmla="*/ 3378541 h 6858000"/>
              <a:gd name="connsiteX251" fmla="*/ 5453702 w 7467600"/>
              <a:gd name="connsiteY251" fmla="*/ 3090882 h 6858000"/>
              <a:gd name="connsiteX252" fmla="*/ 1238695 w 7467600"/>
              <a:gd name="connsiteY252" fmla="*/ 3076820 h 6858000"/>
              <a:gd name="connsiteX253" fmla="*/ 716371 w 7467600"/>
              <a:gd name="connsiteY253" fmla="*/ 3293249 h 6858000"/>
              <a:gd name="connsiteX254" fmla="*/ 579522 w 7467600"/>
              <a:gd name="connsiteY254" fmla="*/ 3371759 h 6858000"/>
              <a:gd name="connsiteX255" fmla="*/ 600288 w 7467600"/>
              <a:gd name="connsiteY255" fmla="*/ 3365555 h 6858000"/>
              <a:gd name="connsiteX256" fmla="*/ 840692 w 7467600"/>
              <a:gd name="connsiteY256" fmla="*/ 3284921 h 6858000"/>
              <a:gd name="connsiteX257" fmla="*/ 979248 w 7467600"/>
              <a:gd name="connsiteY257" fmla="*/ 3221003 h 6858000"/>
              <a:gd name="connsiteX258" fmla="*/ 1053282 w 7467600"/>
              <a:gd name="connsiteY258" fmla="*/ 3185247 h 6858000"/>
              <a:gd name="connsiteX259" fmla="*/ 1320603 w 7467600"/>
              <a:gd name="connsiteY259" fmla="*/ 3081281 h 6858000"/>
              <a:gd name="connsiteX260" fmla="*/ 1238695 w 7467600"/>
              <a:gd name="connsiteY260" fmla="*/ 3076820 h 6858000"/>
              <a:gd name="connsiteX261" fmla="*/ 5425627 w 7467600"/>
              <a:gd name="connsiteY261" fmla="*/ 2954192 h 6858000"/>
              <a:gd name="connsiteX262" fmla="*/ 5470770 w 7467600"/>
              <a:gd name="connsiteY262" fmla="*/ 3005435 h 6858000"/>
              <a:gd name="connsiteX263" fmla="*/ 5519779 w 7467600"/>
              <a:gd name="connsiteY263" fmla="*/ 4359223 h 6858000"/>
              <a:gd name="connsiteX264" fmla="*/ 5520293 w 7467600"/>
              <a:gd name="connsiteY264" fmla="*/ 4360602 h 6858000"/>
              <a:gd name="connsiteX265" fmla="*/ 5767221 w 7467600"/>
              <a:gd name="connsiteY265" fmla="*/ 4665564 h 6858000"/>
              <a:gd name="connsiteX266" fmla="*/ 6937169 w 7467600"/>
              <a:gd name="connsiteY266" fmla="*/ 4815941 h 6858000"/>
              <a:gd name="connsiteX267" fmla="*/ 6953922 w 7467600"/>
              <a:gd name="connsiteY267" fmla="*/ 4890068 h 6858000"/>
              <a:gd name="connsiteX268" fmla="*/ 6071359 w 7467600"/>
              <a:gd name="connsiteY268" fmla="*/ 4770770 h 6858000"/>
              <a:gd name="connsiteX269" fmla="*/ 6038839 w 7467600"/>
              <a:gd name="connsiteY269" fmla="*/ 4764474 h 6858000"/>
              <a:gd name="connsiteX270" fmla="*/ 6038706 w 7467600"/>
              <a:gd name="connsiteY270" fmla="*/ 4763847 h 6858000"/>
              <a:gd name="connsiteX271" fmla="*/ 6037784 w 7467600"/>
              <a:gd name="connsiteY271" fmla="*/ 4764270 h 6858000"/>
              <a:gd name="connsiteX272" fmla="*/ 6038839 w 7467600"/>
              <a:gd name="connsiteY272" fmla="*/ 4764474 h 6858000"/>
              <a:gd name="connsiteX273" fmla="*/ 6040338 w 7467600"/>
              <a:gd name="connsiteY273" fmla="*/ 4771418 h 6858000"/>
              <a:gd name="connsiteX274" fmla="*/ 6024488 w 7467600"/>
              <a:gd name="connsiteY274" fmla="*/ 4809903 h 6858000"/>
              <a:gd name="connsiteX275" fmla="*/ 5599771 w 7467600"/>
              <a:gd name="connsiteY275" fmla="*/ 5509652 h 6858000"/>
              <a:gd name="connsiteX276" fmla="*/ 5548843 w 7467600"/>
              <a:gd name="connsiteY276" fmla="*/ 5563845 h 6858000"/>
              <a:gd name="connsiteX277" fmla="*/ 5940952 w 7467600"/>
              <a:gd name="connsiteY277" fmla="*/ 6250028 h 6858000"/>
              <a:gd name="connsiteX278" fmla="*/ 6043441 w 7467600"/>
              <a:gd name="connsiteY278" fmla="*/ 6665847 h 6858000"/>
              <a:gd name="connsiteX279" fmla="*/ 6093432 w 7467600"/>
              <a:gd name="connsiteY279" fmla="*/ 6858000 h 6858000"/>
              <a:gd name="connsiteX280" fmla="*/ 6034344 w 7467600"/>
              <a:gd name="connsiteY280" fmla="*/ 6858000 h 6858000"/>
              <a:gd name="connsiteX281" fmla="*/ 6026679 w 7467600"/>
              <a:gd name="connsiteY281" fmla="*/ 6836959 h 6858000"/>
              <a:gd name="connsiteX282" fmla="*/ 5800441 w 7467600"/>
              <a:gd name="connsiteY282" fmla="*/ 6335286 h 6858000"/>
              <a:gd name="connsiteX283" fmla="*/ 5526562 w 7467600"/>
              <a:gd name="connsiteY283" fmla="*/ 5705388 h 6858000"/>
              <a:gd name="connsiteX284" fmla="*/ 5519640 w 7467600"/>
              <a:gd name="connsiteY284" fmla="*/ 5683774 h 6858000"/>
              <a:gd name="connsiteX285" fmla="*/ 5844559 w 7467600"/>
              <a:gd name="connsiteY285" fmla="*/ 6553349 h 6858000"/>
              <a:gd name="connsiteX286" fmla="*/ 5975994 w 7467600"/>
              <a:gd name="connsiteY286" fmla="*/ 6858000 h 6858000"/>
              <a:gd name="connsiteX287" fmla="*/ 5898547 w 7467600"/>
              <a:gd name="connsiteY287" fmla="*/ 6858000 h 6858000"/>
              <a:gd name="connsiteX288" fmla="*/ 5682041 w 7467600"/>
              <a:gd name="connsiteY288" fmla="*/ 6355860 h 6858000"/>
              <a:gd name="connsiteX289" fmla="*/ 5461758 w 7467600"/>
              <a:gd name="connsiteY289" fmla="*/ 5820220 h 6858000"/>
              <a:gd name="connsiteX290" fmla="*/ 5237282 w 7467600"/>
              <a:gd name="connsiteY290" fmla="*/ 6579086 h 6858000"/>
              <a:gd name="connsiteX291" fmla="*/ 5115009 w 7467600"/>
              <a:gd name="connsiteY291" fmla="*/ 6858000 h 6858000"/>
              <a:gd name="connsiteX292" fmla="*/ 5028074 w 7467600"/>
              <a:gd name="connsiteY292" fmla="*/ 6858000 h 6858000"/>
              <a:gd name="connsiteX293" fmla="*/ 5079508 w 7467600"/>
              <a:gd name="connsiteY293" fmla="*/ 6749074 h 6858000"/>
              <a:gd name="connsiteX294" fmla="*/ 5371846 w 7467600"/>
              <a:gd name="connsiteY294" fmla="*/ 5924413 h 6858000"/>
              <a:gd name="connsiteX295" fmla="*/ 5270512 w 7467600"/>
              <a:gd name="connsiteY295" fmla="*/ 6138975 h 6858000"/>
              <a:gd name="connsiteX296" fmla="*/ 5062409 w 7467600"/>
              <a:gd name="connsiteY296" fmla="*/ 6653544 h 6858000"/>
              <a:gd name="connsiteX297" fmla="*/ 5036628 w 7467600"/>
              <a:gd name="connsiteY297" fmla="*/ 6754247 h 6858000"/>
              <a:gd name="connsiteX298" fmla="*/ 5009112 w 7467600"/>
              <a:gd name="connsiteY298" fmla="*/ 6858000 h 6858000"/>
              <a:gd name="connsiteX299" fmla="*/ 4976679 w 7467600"/>
              <a:gd name="connsiteY299" fmla="*/ 6858000 h 6858000"/>
              <a:gd name="connsiteX300" fmla="*/ 5006537 w 7467600"/>
              <a:gd name="connsiteY300" fmla="*/ 6747068 h 6858000"/>
              <a:gd name="connsiteX301" fmla="*/ 5032723 w 7467600"/>
              <a:gd name="connsiteY301" fmla="*/ 6644957 h 6858000"/>
              <a:gd name="connsiteX302" fmla="*/ 5242949 w 7467600"/>
              <a:gd name="connsiteY302" fmla="*/ 6125175 h 6858000"/>
              <a:gd name="connsiteX303" fmla="*/ 5286321 w 7467600"/>
              <a:gd name="connsiteY303" fmla="*/ 6033555 h 6858000"/>
              <a:gd name="connsiteX304" fmla="*/ 5008210 w 7467600"/>
              <a:gd name="connsiteY304" fmla="*/ 6649194 h 6858000"/>
              <a:gd name="connsiteX305" fmla="*/ 4986321 w 7467600"/>
              <a:gd name="connsiteY305" fmla="*/ 6765687 h 6858000"/>
              <a:gd name="connsiteX306" fmla="*/ 4973474 w 7467600"/>
              <a:gd name="connsiteY306" fmla="*/ 6858000 h 6858000"/>
              <a:gd name="connsiteX307" fmla="*/ 4907178 w 7467600"/>
              <a:gd name="connsiteY307" fmla="*/ 6858000 h 6858000"/>
              <a:gd name="connsiteX308" fmla="*/ 4910810 w 7467600"/>
              <a:gd name="connsiteY308" fmla="*/ 6829660 h 6858000"/>
              <a:gd name="connsiteX309" fmla="*/ 4987461 w 7467600"/>
              <a:gd name="connsiteY309" fmla="*/ 6432994 h 6858000"/>
              <a:gd name="connsiteX310" fmla="*/ 5179262 w 7467600"/>
              <a:gd name="connsiteY310" fmla="*/ 6035044 h 6858000"/>
              <a:gd name="connsiteX311" fmla="*/ 4689678 w 7467600"/>
              <a:gd name="connsiteY311" fmla="*/ 6440241 h 6858000"/>
              <a:gd name="connsiteX312" fmla="*/ 4477543 w 7467600"/>
              <a:gd name="connsiteY312" fmla="*/ 6674836 h 6858000"/>
              <a:gd name="connsiteX313" fmla="*/ 4329957 w 7467600"/>
              <a:gd name="connsiteY313" fmla="*/ 6858000 h 6858000"/>
              <a:gd name="connsiteX314" fmla="*/ 4218595 w 7467600"/>
              <a:gd name="connsiteY314" fmla="*/ 6858000 h 6858000"/>
              <a:gd name="connsiteX315" fmla="*/ 4368888 w 7467600"/>
              <a:gd name="connsiteY315" fmla="*/ 6668412 h 6858000"/>
              <a:gd name="connsiteX316" fmla="*/ 4563091 w 7467600"/>
              <a:gd name="connsiteY316" fmla="*/ 6442508 h 6858000"/>
              <a:gd name="connsiteX317" fmla="*/ 5387324 w 7467600"/>
              <a:gd name="connsiteY317" fmla="*/ 5705830 h 6858000"/>
              <a:gd name="connsiteX318" fmla="*/ 5073620 w 7467600"/>
              <a:gd name="connsiteY318" fmla="*/ 5955437 h 6858000"/>
              <a:gd name="connsiteX319" fmla="*/ 4689789 w 7467600"/>
              <a:gd name="connsiteY319" fmla="*/ 6268382 h 6858000"/>
              <a:gd name="connsiteX320" fmla="*/ 4418722 w 7467600"/>
              <a:gd name="connsiteY320" fmla="*/ 6570886 h 6858000"/>
              <a:gd name="connsiteX321" fmla="*/ 4214944 w 7467600"/>
              <a:gd name="connsiteY321" fmla="*/ 6858000 h 6858000"/>
              <a:gd name="connsiteX322" fmla="*/ 4177898 w 7467600"/>
              <a:gd name="connsiteY322" fmla="*/ 6858000 h 6858000"/>
              <a:gd name="connsiteX323" fmla="*/ 4391597 w 7467600"/>
              <a:gd name="connsiteY323" fmla="*/ 6556370 h 6858000"/>
              <a:gd name="connsiteX324" fmla="*/ 4668889 w 7467600"/>
              <a:gd name="connsiteY324" fmla="*/ 6246399 h 6858000"/>
              <a:gd name="connsiteX325" fmla="*/ 5055427 w 7467600"/>
              <a:gd name="connsiteY325" fmla="*/ 5931476 h 6858000"/>
              <a:gd name="connsiteX326" fmla="*/ 5371814 w 7467600"/>
              <a:gd name="connsiteY326" fmla="*/ 5678975 h 6858000"/>
              <a:gd name="connsiteX327" fmla="*/ 4987918 w 7467600"/>
              <a:gd name="connsiteY327" fmla="*/ 5838701 h 6858000"/>
              <a:gd name="connsiteX328" fmla="*/ 4317146 w 7467600"/>
              <a:gd name="connsiteY328" fmla="*/ 6587716 h 6858000"/>
              <a:gd name="connsiteX329" fmla="*/ 4171627 w 7467600"/>
              <a:gd name="connsiteY329" fmla="*/ 6858000 h 6858000"/>
              <a:gd name="connsiteX330" fmla="*/ 4081585 w 7467600"/>
              <a:gd name="connsiteY330" fmla="*/ 6858000 h 6858000"/>
              <a:gd name="connsiteX331" fmla="*/ 4238603 w 7467600"/>
              <a:gd name="connsiteY331" fmla="*/ 6559341 h 6858000"/>
              <a:gd name="connsiteX332" fmla="*/ 4778333 w 7467600"/>
              <a:gd name="connsiteY332" fmla="*/ 5873626 h 6858000"/>
              <a:gd name="connsiteX333" fmla="*/ 5414185 w 7467600"/>
              <a:gd name="connsiteY333" fmla="*/ 5573882 h 6858000"/>
              <a:gd name="connsiteX334" fmla="*/ 5959648 w 7467600"/>
              <a:gd name="connsiteY334" fmla="*/ 4760797 h 6858000"/>
              <a:gd name="connsiteX335" fmla="*/ 5355019 w 7467600"/>
              <a:gd name="connsiteY335" fmla="*/ 4734672 h 6858000"/>
              <a:gd name="connsiteX336" fmla="*/ 5083565 w 7467600"/>
              <a:gd name="connsiteY336" fmla="*/ 5179121 h 6858000"/>
              <a:gd name="connsiteX337" fmla="*/ 4713577 w 7467600"/>
              <a:gd name="connsiteY337" fmla="*/ 5616803 h 6858000"/>
              <a:gd name="connsiteX338" fmla="*/ 3989559 w 7467600"/>
              <a:gd name="connsiteY338" fmla="*/ 6145945 h 6858000"/>
              <a:gd name="connsiteX339" fmla="*/ 3939824 w 7467600"/>
              <a:gd name="connsiteY339" fmla="*/ 6066900 h 6858000"/>
              <a:gd name="connsiteX340" fmla="*/ 4584537 w 7467600"/>
              <a:gd name="connsiteY340" fmla="*/ 5324826 h 6858000"/>
              <a:gd name="connsiteX341" fmla="*/ 5037105 w 7467600"/>
              <a:gd name="connsiteY341" fmla="*/ 5088765 h 6858000"/>
              <a:gd name="connsiteX342" fmla="*/ 5039930 w 7467600"/>
              <a:gd name="connsiteY342" fmla="*/ 5089585 h 6858000"/>
              <a:gd name="connsiteX343" fmla="*/ 5263764 w 7467600"/>
              <a:gd name="connsiteY343" fmla="*/ 4735525 h 6858000"/>
              <a:gd name="connsiteX344" fmla="*/ 4086300 w 7467600"/>
              <a:gd name="connsiteY344" fmla="*/ 4884599 h 6858000"/>
              <a:gd name="connsiteX345" fmla="*/ 4085485 w 7467600"/>
              <a:gd name="connsiteY345" fmla="*/ 4899070 h 6858000"/>
              <a:gd name="connsiteX346" fmla="*/ 3871915 w 7467600"/>
              <a:gd name="connsiteY346" fmla="*/ 5253645 h 6858000"/>
              <a:gd name="connsiteX347" fmla="*/ 3799374 w 7467600"/>
              <a:gd name="connsiteY347" fmla="*/ 5466127 h 6858000"/>
              <a:gd name="connsiteX348" fmla="*/ 3498850 w 7467600"/>
              <a:gd name="connsiteY348" fmla="*/ 6661888 h 6858000"/>
              <a:gd name="connsiteX349" fmla="*/ 3399216 w 7467600"/>
              <a:gd name="connsiteY349" fmla="*/ 6858000 h 6858000"/>
              <a:gd name="connsiteX350" fmla="*/ 3303688 w 7467600"/>
              <a:gd name="connsiteY350" fmla="*/ 6858000 h 6858000"/>
              <a:gd name="connsiteX351" fmla="*/ 3391774 w 7467600"/>
              <a:gd name="connsiteY351" fmla="*/ 6697181 h 6858000"/>
              <a:gd name="connsiteX352" fmla="*/ 3735540 w 7467600"/>
              <a:gd name="connsiteY352" fmla="*/ 5546923 h 6858000"/>
              <a:gd name="connsiteX353" fmla="*/ 3729438 w 7467600"/>
              <a:gd name="connsiteY353" fmla="*/ 5569058 h 6858000"/>
              <a:gd name="connsiteX354" fmla="*/ 3707782 w 7467600"/>
              <a:gd name="connsiteY354" fmla="*/ 5644908 h 6858000"/>
              <a:gd name="connsiteX355" fmla="*/ 3583827 w 7467600"/>
              <a:gd name="connsiteY355" fmla="*/ 6039215 h 6858000"/>
              <a:gd name="connsiteX356" fmla="*/ 3547861 w 7467600"/>
              <a:gd name="connsiteY356" fmla="*/ 6129609 h 6858000"/>
              <a:gd name="connsiteX357" fmla="*/ 3490905 w 7467600"/>
              <a:gd name="connsiteY357" fmla="*/ 6277660 h 6858000"/>
              <a:gd name="connsiteX358" fmla="*/ 3455859 w 7467600"/>
              <a:gd name="connsiteY358" fmla="*/ 6391301 h 6858000"/>
              <a:gd name="connsiteX359" fmla="*/ 3429112 w 7467600"/>
              <a:gd name="connsiteY359" fmla="*/ 6479469 h 6858000"/>
              <a:gd name="connsiteX360" fmla="*/ 3304862 w 7467600"/>
              <a:gd name="connsiteY360" fmla="*/ 6796476 h 6858000"/>
              <a:gd name="connsiteX361" fmla="*/ 3276071 w 7467600"/>
              <a:gd name="connsiteY361" fmla="*/ 6858000 h 6858000"/>
              <a:gd name="connsiteX362" fmla="*/ 3240805 w 7467600"/>
              <a:gd name="connsiteY362" fmla="*/ 6858000 h 6858000"/>
              <a:gd name="connsiteX363" fmla="*/ 3275917 w 7467600"/>
              <a:gd name="connsiteY363" fmla="*/ 6783192 h 6858000"/>
              <a:gd name="connsiteX364" fmla="*/ 3399358 w 7467600"/>
              <a:gd name="connsiteY364" fmla="*/ 6469011 h 6858000"/>
              <a:gd name="connsiteX365" fmla="*/ 3425650 w 7467600"/>
              <a:gd name="connsiteY365" fmla="*/ 6381333 h 6858000"/>
              <a:gd name="connsiteX366" fmla="*/ 3460661 w 7467600"/>
              <a:gd name="connsiteY366" fmla="*/ 6266763 h 6858000"/>
              <a:gd name="connsiteX367" fmla="*/ 3518021 w 7467600"/>
              <a:gd name="connsiteY367" fmla="*/ 6117298 h 6858000"/>
              <a:gd name="connsiteX368" fmla="*/ 3554035 w 7467600"/>
              <a:gd name="connsiteY368" fmla="*/ 6027832 h 6858000"/>
              <a:gd name="connsiteX369" fmla="*/ 3677174 w 7467600"/>
              <a:gd name="connsiteY369" fmla="*/ 5636351 h 6858000"/>
              <a:gd name="connsiteX370" fmla="*/ 3698819 w 7467600"/>
              <a:gd name="connsiteY370" fmla="*/ 5560503 h 6858000"/>
              <a:gd name="connsiteX371" fmla="*/ 3702094 w 7467600"/>
              <a:gd name="connsiteY371" fmla="*/ 5549194 h 6858000"/>
              <a:gd name="connsiteX372" fmla="*/ 3398355 w 7467600"/>
              <a:gd name="connsiteY372" fmla="*/ 6094603 h 6858000"/>
              <a:gd name="connsiteX373" fmla="*/ 3193941 w 7467600"/>
              <a:gd name="connsiteY373" fmla="*/ 6798775 h 6858000"/>
              <a:gd name="connsiteX374" fmla="*/ 3184140 w 7467600"/>
              <a:gd name="connsiteY374" fmla="*/ 6858000 h 6858000"/>
              <a:gd name="connsiteX375" fmla="*/ 3099978 w 7467600"/>
              <a:gd name="connsiteY375" fmla="*/ 6858000 h 6858000"/>
              <a:gd name="connsiteX376" fmla="*/ 3101556 w 7467600"/>
              <a:gd name="connsiteY376" fmla="*/ 6843337 h 6858000"/>
              <a:gd name="connsiteX377" fmla="*/ 3370162 w 7467600"/>
              <a:gd name="connsiteY377" fmla="*/ 5785550 h 6858000"/>
              <a:gd name="connsiteX378" fmla="*/ 3746477 w 7467600"/>
              <a:gd name="connsiteY378" fmla="*/ 5377889 h 6858000"/>
              <a:gd name="connsiteX379" fmla="*/ 3863399 w 7467600"/>
              <a:gd name="connsiteY379" fmla="*/ 5087257 h 6858000"/>
              <a:gd name="connsiteX380" fmla="*/ 3968712 w 7467600"/>
              <a:gd name="connsiteY380" fmla="*/ 4913989 h 6858000"/>
              <a:gd name="connsiteX381" fmla="*/ 2792390 w 7467600"/>
              <a:gd name="connsiteY381" fmla="*/ 5382974 h 6858000"/>
              <a:gd name="connsiteX382" fmla="*/ 2714982 w 7467600"/>
              <a:gd name="connsiteY382" fmla="*/ 5427051 h 6858000"/>
              <a:gd name="connsiteX383" fmla="*/ 2813361 w 7467600"/>
              <a:gd name="connsiteY383" fmla="*/ 6023912 h 6858000"/>
              <a:gd name="connsiteX384" fmla="*/ 2688430 w 7467600"/>
              <a:gd name="connsiteY384" fmla="*/ 6801564 h 6858000"/>
              <a:gd name="connsiteX385" fmla="*/ 2629626 w 7467600"/>
              <a:gd name="connsiteY385" fmla="*/ 6763394 h 6858000"/>
              <a:gd name="connsiteX386" fmla="*/ 2565328 w 7467600"/>
              <a:gd name="connsiteY386" fmla="*/ 5516399 h 6858000"/>
              <a:gd name="connsiteX387" fmla="*/ 1922999 w 7467600"/>
              <a:gd name="connsiteY387" fmla="*/ 5980343 h 6858000"/>
              <a:gd name="connsiteX388" fmla="*/ 1950261 w 7467600"/>
              <a:gd name="connsiteY388" fmla="*/ 6405858 h 6858000"/>
              <a:gd name="connsiteX389" fmla="*/ 2365554 w 7467600"/>
              <a:gd name="connsiteY389" fmla="*/ 6759107 h 6858000"/>
              <a:gd name="connsiteX390" fmla="*/ 2424142 w 7467600"/>
              <a:gd name="connsiteY390" fmla="*/ 6858000 h 6858000"/>
              <a:gd name="connsiteX391" fmla="*/ 2395994 w 7467600"/>
              <a:gd name="connsiteY391" fmla="*/ 6858000 h 6858000"/>
              <a:gd name="connsiteX392" fmla="*/ 2392863 w 7467600"/>
              <a:gd name="connsiteY392" fmla="*/ 6852964 h 6858000"/>
              <a:gd name="connsiteX393" fmla="*/ 2017589 w 7467600"/>
              <a:gd name="connsiteY393" fmla="*/ 6493982 h 6858000"/>
              <a:gd name="connsiteX394" fmla="*/ 2147336 w 7467600"/>
              <a:gd name="connsiteY394" fmla="*/ 6594052 h 6858000"/>
              <a:gd name="connsiteX395" fmla="*/ 2207047 w 7467600"/>
              <a:gd name="connsiteY395" fmla="*/ 6654540 h 6858000"/>
              <a:gd name="connsiteX396" fmla="*/ 2299106 w 7467600"/>
              <a:gd name="connsiteY396" fmla="*/ 6778931 h 6858000"/>
              <a:gd name="connsiteX397" fmla="*/ 2314430 w 7467600"/>
              <a:gd name="connsiteY397" fmla="*/ 6801144 h 6858000"/>
              <a:gd name="connsiteX398" fmla="*/ 2352406 w 7467600"/>
              <a:gd name="connsiteY398" fmla="*/ 6858000 h 6858000"/>
              <a:gd name="connsiteX399" fmla="*/ 2314492 w 7467600"/>
              <a:gd name="connsiteY399" fmla="*/ 6858000 h 6858000"/>
              <a:gd name="connsiteX400" fmla="*/ 2288095 w 7467600"/>
              <a:gd name="connsiteY400" fmla="*/ 6818030 h 6858000"/>
              <a:gd name="connsiteX401" fmla="*/ 2272768 w 7467600"/>
              <a:gd name="connsiteY401" fmla="*/ 6795822 h 6858000"/>
              <a:gd name="connsiteX402" fmla="*/ 2182715 w 7467600"/>
              <a:gd name="connsiteY402" fmla="*/ 6675071 h 6858000"/>
              <a:gd name="connsiteX403" fmla="*/ 2032061 w 7467600"/>
              <a:gd name="connsiteY403" fmla="*/ 6541380 h 6858000"/>
              <a:gd name="connsiteX404" fmla="*/ 2257220 w 7467600"/>
              <a:gd name="connsiteY404" fmla="*/ 6826257 h 6858000"/>
              <a:gd name="connsiteX405" fmla="*/ 2281324 w 7467600"/>
              <a:gd name="connsiteY405" fmla="*/ 6858000 h 6858000"/>
              <a:gd name="connsiteX406" fmla="*/ 2242860 w 7467600"/>
              <a:gd name="connsiteY406" fmla="*/ 6858000 h 6858000"/>
              <a:gd name="connsiteX407" fmla="*/ 2232818 w 7467600"/>
              <a:gd name="connsiteY407" fmla="*/ 6844926 h 6858000"/>
              <a:gd name="connsiteX408" fmla="*/ 1990172 w 7467600"/>
              <a:gd name="connsiteY408" fmla="*/ 6542121 h 6858000"/>
              <a:gd name="connsiteX409" fmla="*/ 2124090 w 7467600"/>
              <a:gd name="connsiteY409" fmla="*/ 6761017 h 6858000"/>
              <a:gd name="connsiteX410" fmla="*/ 2200380 w 7467600"/>
              <a:gd name="connsiteY410" fmla="*/ 6858000 h 6858000"/>
              <a:gd name="connsiteX411" fmla="*/ 2147507 w 7467600"/>
              <a:gd name="connsiteY411" fmla="*/ 6858000 h 6858000"/>
              <a:gd name="connsiteX412" fmla="*/ 2070668 w 7467600"/>
              <a:gd name="connsiteY412" fmla="*/ 6761520 h 6858000"/>
              <a:gd name="connsiteX413" fmla="*/ 1975142 w 7467600"/>
              <a:gd name="connsiteY413" fmla="*/ 6585570 h 6858000"/>
              <a:gd name="connsiteX414" fmla="*/ 2050035 w 7467600"/>
              <a:gd name="connsiteY414" fmla="*/ 6813345 h 6858000"/>
              <a:gd name="connsiteX415" fmla="*/ 2063025 w 7467600"/>
              <a:gd name="connsiteY415" fmla="*/ 6858000 h 6858000"/>
              <a:gd name="connsiteX416" fmla="*/ 2021675 w 7467600"/>
              <a:gd name="connsiteY416" fmla="*/ 6858000 h 6858000"/>
              <a:gd name="connsiteX417" fmla="*/ 2019308 w 7467600"/>
              <a:gd name="connsiteY417" fmla="*/ 6847118 h 6858000"/>
              <a:gd name="connsiteX418" fmla="*/ 1938835 w 7467600"/>
              <a:gd name="connsiteY418" fmla="*/ 6551160 h 6858000"/>
              <a:gd name="connsiteX419" fmla="*/ 1953230 w 7467600"/>
              <a:gd name="connsiteY419" fmla="*/ 6759699 h 6858000"/>
              <a:gd name="connsiteX420" fmla="*/ 1956763 w 7467600"/>
              <a:gd name="connsiteY420" fmla="*/ 6778191 h 6858000"/>
              <a:gd name="connsiteX421" fmla="*/ 1967925 w 7467600"/>
              <a:gd name="connsiteY421" fmla="*/ 6858000 h 6858000"/>
              <a:gd name="connsiteX422" fmla="*/ 1936622 w 7467600"/>
              <a:gd name="connsiteY422" fmla="*/ 6858000 h 6858000"/>
              <a:gd name="connsiteX423" fmla="*/ 1926261 w 7467600"/>
              <a:gd name="connsiteY423" fmla="*/ 6784064 h 6858000"/>
              <a:gd name="connsiteX424" fmla="*/ 1922724 w 7467600"/>
              <a:gd name="connsiteY424" fmla="*/ 6765577 h 6858000"/>
              <a:gd name="connsiteX425" fmla="*/ 1904650 w 7467600"/>
              <a:gd name="connsiteY425" fmla="*/ 6639616 h 6858000"/>
              <a:gd name="connsiteX426" fmla="*/ 1885273 w 7467600"/>
              <a:gd name="connsiteY426" fmla="*/ 6858000 h 6858000"/>
              <a:gd name="connsiteX427" fmla="*/ 1854363 w 7467600"/>
              <a:gd name="connsiteY427" fmla="*/ 6858000 h 6858000"/>
              <a:gd name="connsiteX428" fmla="*/ 1880391 w 7467600"/>
              <a:gd name="connsiteY428" fmla="*/ 6603796 h 6858000"/>
              <a:gd name="connsiteX429" fmla="*/ 1818273 w 7467600"/>
              <a:gd name="connsiteY429" fmla="*/ 6715729 h 6858000"/>
              <a:gd name="connsiteX430" fmla="*/ 1794691 w 7467600"/>
              <a:gd name="connsiteY430" fmla="*/ 6843239 h 6858000"/>
              <a:gd name="connsiteX431" fmla="*/ 1794914 w 7467600"/>
              <a:gd name="connsiteY431" fmla="*/ 6858000 h 6858000"/>
              <a:gd name="connsiteX432" fmla="*/ 1746128 w 7467600"/>
              <a:gd name="connsiteY432" fmla="*/ 6858000 h 6858000"/>
              <a:gd name="connsiteX433" fmla="*/ 1753934 w 7467600"/>
              <a:gd name="connsiteY433" fmla="*/ 6724796 h 6858000"/>
              <a:gd name="connsiteX434" fmla="*/ 1792053 w 7467600"/>
              <a:gd name="connsiteY434" fmla="*/ 6572396 h 6858000"/>
              <a:gd name="connsiteX435" fmla="*/ 1862248 w 7467600"/>
              <a:gd name="connsiteY435" fmla="*/ 6266397 h 6858000"/>
              <a:gd name="connsiteX436" fmla="*/ 1862250 w 7467600"/>
              <a:gd name="connsiteY436" fmla="*/ 6033531 h 6858000"/>
              <a:gd name="connsiteX437" fmla="*/ 1211999 w 7467600"/>
              <a:gd name="connsiteY437" fmla="*/ 6683610 h 6858000"/>
              <a:gd name="connsiteX438" fmla="*/ 1213266 w 7467600"/>
              <a:gd name="connsiteY438" fmla="*/ 6691947 h 6858000"/>
              <a:gd name="connsiteX439" fmla="*/ 1203370 w 7467600"/>
              <a:gd name="connsiteY439" fmla="*/ 6850676 h 6858000"/>
              <a:gd name="connsiteX440" fmla="*/ 1203671 w 7467600"/>
              <a:gd name="connsiteY440" fmla="*/ 6858000 h 6858000"/>
              <a:gd name="connsiteX441" fmla="*/ 1143180 w 7467600"/>
              <a:gd name="connsiteY441" fmla="*/ 6858000 h 6858000"/>
              <a:gd name="connsiteX442" fmla="*/ 1142176 w 7467600"/>
              <a:gd name="connsiteY442" fmla="*/ 6766045 h 6858000"/>
              <a:gd name="connsiteX443" fmla="*/ 1067484 w 7467600"/>
              <a:gd name="connsiteY443" fmla="*/ 6858000 h 6858000"/>
              <a:gd name="connsiteX444" fmla="*/ 953928 w 7467600"/>
              <a:gd name="connsiteY444" fmla="*/ 6858000 h 6858000"/>
              <a:gd name="connsiteX445" fmla="*/ 959715 w 7467600"/>
              <a:gd name="connsiteY445" fmla="*/ 6850185 h 6858000"/>
              <a:gd name="connsiteX446" fmla="*/ 1483788 w 7467600"/>
              <a:gd name="connsiteY446" fmla="*/ 6259174 h 6858000"/>
              <a:gd name="connsiteX447" fmla="*/ 1100671 w 7467600"/>
              <a:gd name="connsiteY447" fmla="*/ 6252137 h 6858000"/>
              <a:gd name="connsiteX448" fmla="*/ 1090144 w 7467600"/>
              <a:gd name="connsiteY448" fmla="*/ 6256748 h 6858000"/>
              <a:gd name="connsiteX449" fmla="*/ 1095872 w 7467600"/>
              <a:gd name="connsiteY449" fmla="*/ 6271892 h 6858000"/>
              <a:gd name="connsiteX450" fmla="*/ 262785 w 7467600"/>
              <a:gd name="connsiteY450" fmla="*/ 6845450 h 6858000"/>
              <a:gd name="connsiteX451" fmla="*/ 209968 w 7467600"/>
              <a:gd name="connsiteY451" fmla="*/ 6770713 h 6858000"/>
              <a:gd name="connsiteX452" fmla="*/ 873460 w 7467600"/>
              <a:gd name="connsiteY452" fmla="*/ 6253768 h 6858000"/>
              <a:gd name="connsiteX453" fmla="*/ 192686 w 7467600"/>
              <a:gd name="connsiteY453" fmla="*/ 5849257 h 6858000"/>
              <a:gd name="connsiteX454" fmla="*/ 4696 w 7467600"/>
              <a:gd name="connsiteY454" fmla="*/ 5697668 h 6858000"/>
              <a:gd name="connsiteX455" fmla="*/ 0 w 7467600"/>
              <a:gd name="connsiteY455" fmla="*/ 5689984 h 6858000"/>
              <a:gd name="connsiteX456" fmla="*/ 0 w 7467600"/>
              <a:gd name="connsiteY456" fmla="*/ 5513472 h 6858000"/>
              <a:gd name="connsiteX457" fmla="*/ 174101 w 7467600"/>
              <a:gd name="connsiteY457" fmla="*/ 5620277 h 6858000"/>
              <a:gd name="connsiteX458" fmla="*/ 891800 w 7467600"/>
              <a:gd name="connsiteY458" fmla="*/ 6036935 h 6858000"/>
              <a:gd name="connsiteX459" fmla="*/ 1072219 w 7467600"/>
              <a:gd name="connsiteY459" fmla="*/ 6169443 h 6858000"/>
              <a:gd name="connsiteX460" fmla="*/ 1074117 w 7467600"/>
              <a:gd name="connsiteY460" fmla="*/ 6170301 h 6858000"/>
              <a:gd name="connsiteX461" fmla="*/ 1083114 w 7467600"/>
              <a:gd name="connsiteY461" fmla="*/ 6174131 h 6858000"/>
              <a:gd name="connsiteX462" fmla="*/ 1543010 w 7467600"/>
              <a:gd name="connsiteY462" fmla="*/ 6191140 h 6858000"/>
              <a:gd name="connsiteX463" fmla="*/ 1551080 w 7467600"/>
              <a:gd name="connsiteY463" fmla="*/ 6195006 h 6858000"/>
              <a:gd name="connsiteX464" fmla="*/ 2345443 w 7467600"/>
              <a:gd name="connsiteY464" fmla="*/ 5549882 h 6858000"/>
              <a:gd name="connsiteX465" fmla="*/ 1721499 w 7467600"/>
              <a:gd name="connsiteY465" fmla="*/ 5599969 h 6858000"/>
              <a:gd name="connsiteX466" fmla="*/ 767716 w 7467600"/>
              <a:gd name="connsiteY466" fmla="*/ 5472768 h 6858000"/>
              <a:gd name="connsiteX467" fmla="*/ 722147 w 7467600"/>
              <a:gd name="connsiteY467" fmla="*/ 5393091 h 6858000"/>
              <a:gd name="connsiteX468" fmla="*/ 1485552 w 7467600"/>
              <a:gd name="connsiteY468" fmla="*/ 5313202 h 6858000"/>
              <a:gd name="connsiteX469" fmla="*/ 2143004 w 7467600"/>
              <a:gd name="connsiteY469" fmla="*/ 5402420 h 6858000"/>
              <a:gd name="connsiteX470" fmla="*/ 1933391 w 7467600"/>
              <a:gd name="connsiteY470" fmla="*/ 5156971 h 6858000"/>
              <a:gd name="connsiteX471" fmla="*/ 1827118 w 7467600"/>
              <a:gd name="connsiteY471" fmla="*/ 4968410 h 6858000"/>
              <a:gd name="connsiteX472" fmla="*/ 1837349 w 7467600"/>
              <a:gd name="connsiteY472" fmla="*/ 4956357 h 6858000"/>
              <a:gd name="connsiteX473" fmla="*/ 2162835 w 7467600"/>
              <a:gd name="connsiteY473" fmla="*/ 5187853 h 6858000"/>
              <a:gd name="connsiteX474" fmla="*/ 2257167 w 7467600"/>
              <a:gd name="connsiteY474" fmla="*/ 5462123 h 6858000"/>
              <a:gd name="connsiteX475" fmla="*/ 2261598 w 7467600"/>
              <a:gd name="connsiteY475" fmla="*/ 5467998 h 6858000"/>
              <a:gd name="connsiteX476" fmla="*/ 2437177 w 7467600"/>
              <a:gd name="connsiteY476" fmla="*/ 5479608 h 6858000"/>
              <a:gd name="connsiteX477" fmla="*/ 2445247 w 7467600"/>
              <a:gd name="connsiteY477" fmla="*/ 5483476 h 6858000"/>
              <a:gd name="connsiteX478" fmla="*/ 2743626 w 7467600"/>
              <a:gd name="connsiteY478" fmla="*/ 5304819 h 6858000"/>
              <a:gd name="connsiteX479" fmla="*/ 3048102 w 7467600"/>
              <a:gd name="connsiteY479" fmla="*/ 5150595 h 6858000"/>
              <a:gd name="connsiteX480" fmla="*/ 1799414 w 7467600"/>
              <a:gd name="connsiteY480" fmla="*/ 4694732 h 6858000"/>
              <a:gd name="connsiteX481" fmla="*/ 1771735 w 7467600"/>
              <a:gd name="connsiteY481" fmla="*/ 4619929 h 6858000"/>
              <a:gd name="connsiteX482" fmla="*/ 3104273 w 7467600"/>
              <a:gd name="connsiteY482" fmla="*/ 5076159 h 6858000"/>
              <a:gd name="connsiteX483" fmla="*/ 3113245 w 7467600"/>
              <a:gd name="connsiteY483" fmla="*/ 5090705 h 6858000"/>
              <a:gd name="connsiteX484" fmla="*/ 3126294 w 7467600"/>
              <a:gd name="connsiteY484" fmla="*/ 5114400 h 6858000"/>
              <a:gd name="connsiteX485" fmla="*/ 3937433 w 7467600"/>
              <a:gd name="connsiteY485" fmla="*/ 4830473 h 6858000"/>
              <a:gd name="connsiteX486" fmla="*/ 3590475 w 7467600"/>
              <a:gd name="connsiteY486" fmla="*/ 4597974 h 6858000"/>
              <a:gd name="connsiteX487" fmla="*/ 3100264 w 7467600"/>
              <a:gd name="connsiteY487" fmla="*/ 4579845 h 6858000"/>
              <a:gd name="connsiteX488" fmla="*/ 2183576 w 7467600"/>
              <a:gd name="connsiteY488" fmla="*/ 4227150 h 6858000"/>
              <a:gd name="connsiteX489" fmla="*/ 2151029 w 7467600"/>
              <a:gd name="connsiteY489" fmla="*/ 4146947 h 6858000"/>
              <a:gd name="connsiteX490" fmla="*/ 3563434 w 7467600"/>
              <a:gd name="connsiteY490" fmla="*/ 4469115 h 6858000"/>
              <a:gd name="connsiteX491" fmla="*/ 3177952 w 7467600"/>
              <a:gd name="connsiteY491" fmla="*/ 3657386 h 6858000"/>
              <a:gd name="connsiteX492" fmla="*/ 3189263 w 7467600"/>
              <a:gd name="connsiteY492" fmla="*/ 3625726 h 6858000"/>
              <a:gd name="connsiteX493" fmla="*/ 3560912 w 7467600"/>
              <a:gd name="connsiteY493" fmla="*/ 4079863 h 6858000"/>
              <a:gd name="connsiteX494" fmla="*/ 3626636 w 7467600"/>
              <a:gd name="connsiteY494" fmla="*/ 4512230 h 6858000"/>
              <a:gd name="connsiteX495" fmla="*/ 3653088 w 7467600"/>
              <a:gd name="connsiteY495" fmla="*/ 4521417 h 6858000"/>
              <a:gd name="connsiteX496" fmla="*/ 3988128 w 7467600"/>
              <a:gd name="connsiteY496" fmla="*/ 4817267 h 6858000"/>
              <a:gd name="connsiteX497" fmla="*/ 4830582 w 7467600"/>
              <a:gd name="connsiteY497" fmla="*/ 4676000 h 6858000"/>
              <a:gd name="connsiteX498" fmla="*/ 4830100 w 7467600"/>
              <a:gd name="connsiteY498" fmla="*/ 4675554 h 6858000"/>
              <a:gd name="connsiteX499" fmla="*/ 4036318 w 7467600"/>
              <a:gd name="connsiteY499" fmla="*/ 4147013 h 6858000"/>
              <a:gd name="connsiteX500" fmla="*/ 3432098 w 7467600"/>
              <a:gd name="connsiteY500" fmla="*/ 3537312 h 6858000"/>
              <a:gd name="connsiteX501" fmla="*/ 3446761 w 7467600"/>
              <a:gd name="connsiteY501" fmla="*/ 3461278 h 6858000"/>
              <a:gd name="connsiteX502" fmla="*/ 4419733 w 7467600"/>
              <a:gd name="connsiteY502" fmla="*/ 3963555 h 6858000"/>
              <a:gd name="connsiteX503" fmla="*/ 4781371 w 7467600"/>
              <a:gd name="connsiteY503" fmla="*/ 4458604 h 6858000"/>
              <a:gd name="connsiteX504" fmla="*/ 4780440 w 7467600"/>
              <a:gd name="connsiteY504" fmla="*/ 4470290 h 6858000"/>
              <a:gd name="connsiteX505" fmla="*/ 4898954 w 7467600"/>
              <a:gd name="connsiteY505" fmla="*/ 4662092 h 6858000"/>
              <a:gd name="connsiteX506" fmla="*/ 4900699 w 7467600"/>
              <a:gd name="connsiteY506" fmla="*/ 4670867 h 6858000"/>
              <a:gd name="connsiteX507" fmla="*/ 5714511 w 7467600"/>
              <a:gd name="connsiteY507" fmla="*/ 4663483 h 6858000"/>
              <a:gd name="connsiteX508" fmla="*/ 5464793 w 7467600"/>
              <a:gd name="connsiteY508" fmla="*/ 4393556 h 6858000"/>
              <a:gd name="connsiteX509" fmla="*/ 5461897 w 7467600"/>
              <a:gd name="connsiteY509" fmla="*/ 4390879 h 6858000"/>
              <a:gd name="connsiteX510" fmla="*/ 4294126 w 7467600"/>
              <a:gd name="connsiteY510" fmla="*/ 3303048 h 6858000"/>
              <a:gd name="connsiteX511" fmla="*/ 4305321 w 7467600"/>
              <a:gd name="connsiteY511" fmla="*/ 3256953 h 6858000"/>
              <a:gd name="connsiteX512" fmla="*/ 4949299 w 7467600"/>
              <a:gd name="connsiteY512" fmla="*/ 3766336 h 6858000"/>
              <a:gd name="connsiteX513" fmla="*/ 5291452 w 7467600"/>
              <a:gd name="connsiteY513" fmla="*/ 4076801 h 6858000"/>
              <a:gd name="connsiteX514" fmla="*/ 5434998 w 7467600"/>
              <a:gd name="connsiteY514" fmla="*/ 4254100 h 6858000"/>
              <a:gd name="connsiteX515" fmla="*/ 5351015 w 7467600"/>
              <a:gd name="connsiteY515" fmla="*/ 3760989 h 6858000"/>
              <a:gd name="connsiteX516" fmla="*/ 5413780 w 7467600"/>
              <a:gd name="connsiteY516" fmla="*/ 2966265 h 6858000"/>
              <a:gd name="connsiteX517" fmla="*/ 5425627 w 7467600"/>
              <a:gd name="connsiteY517" fmla="*/ 2954192 h 6858000"/>
              <a:gd name="connsiteX518" fmla="*/ 6604735 w 7467600"/>
              <a:gd name="connsiteY518" fmla="*/ 2041381 h 6858000"/>
              <a:gd name="connsiteX519" fmla="*/ 7204487 w 7467600"/>
              <a:gd name="connsiteY519" fmla="*/ 2742112 h 6858000"/>
              <a:gd name="connsiteX520" fmla="*/ 7131592 w 7467600"/>
              <a:gd name="connsiteY520" fmla="*/ 2672096 h 6858000"/>
              <a:gd name="connsiteX521" fmla="*/ 6996344 w 7467600"/>
              <a:gd name="connsiteY521" fmla="*/ 2518310 h 6858000"/>
              <a:gd name="connsiteX522" fmla="*/ 6735495 w 7467600"/>
              <a:gd name="connsiteY522" fmla="*/ 2196890 h 6858000"/>
              <a:gd name="connsiteX523" fmla="*/ 6721901 w 7467600"/>
              <a:gd name="connsiteY523" fmla="*/ 2179274 h 6858000"/>
              <a:gd name="connsiteX524" fmla="*/ 6604735 w 7467600"/>
              <a:gd name="connsiteY524" fmla="*/ 2041381 h 6858000"/>
              <a:gd name="connsiteX525" fmla="*/ 6591670 w 7467600"/>
              <a:gd name="connsiteY525" fmla="*/ 1988277 h 6858000"/>
              <a:gd name="connsiteX526" fmla="*/ 6747349 w 7467600"/>
              <a:gd name="connsiteY526" fmla="*/ 2160069 h 6858000"/>
              <a:gd name="connsiteX527" fmla="*/ 6760943 w 7467600"/>
              <a:gd name="connsiteY527" fmla="*/ 2177686 h 6858000"/>
              <a:gd name="connsiteX528" fmla="*/ 7021065 w 7467600"/>
              <a:gd name="connsiteY528" fmla="*/ 2498102 h 6858000"/>
              <a:gd name="connsiteX529" fmla="*/ 7155223 w 7467600"/>
              <a:gd name="connsiteY529" fmla="*/ 2650386 h 6858000"/>
              <a:gd name="connsiteX530" fmla="*/ 7203167 w 7467600"/>
              <a:gd name="connsiteY530" fmla="*/ 2697288 h 6858000"/>
              <a:gd name="connsiteX531" fmla="*/ 6937703 w 7467600"/>
              <a:gd name="connsiteY531" fmla="*/ 2321981 h 6858000"/>
              <a:gd name="connsiteX532" fmla="*/ 6591670 w 7467600"/>
              <a:gd name="connsiteY532" fmla="*/ 1988277 h 6858000"/>
              <a:gd name="connsiteX533" fmla="*/ 5798671 w 7467600"/>
              <a:gd name="connsiteY533" fmla="*/ 1981601 h 6858000"/>
              <a:gd name="connsiteX534" fmla="*/ 5754709 w 7467600"/>
              <a:gd name="connsiteY534" fmla="*/ 2071454 h 6858000"/>
              <a:gd name="connsiteX535" fmla="*/ 5763044 w 7467600"/>
              <a:gd name="connsiteY535" fmla="*/ 2842206 h 6858000"/>
              <a:gd name="connsiteX536" fmla="*/ 5764974 w 7467600"/>
              <a:gd name="connsiteY536" fmla="*/ 2799609 h 6858000"/>
              <a:gd name="connsiteX537" fmla="*/ 5767665 w 7467600"/>
              <a:gd name="connsiteY537" fmla="*/ 2666409 h 6858000"/>
              <a:gd name="connsiteX538" fmla="*/ 5763055 w 7467600"/>
              <a:gd name="connsiteY538" fmla="*/ 2579705 h 6858000"/>
              <a:gd name="connsiteX539" fmla="*/ 5758079 w 7467600"/>
              <a:gd name="connsiteY539" fmla="*/ 2492508 h 6858000"/>
              <a:gd name="connsiteX540" fmla="*/ 5779325 w 7467600"/>
              <a:gd name="connsiteY540" fmla="*/ 2197069 h 6858000"/>
              <a:gd name="connsiteX541" fmla="*/ 5798671 w 7467600"/>
              <a:gd name="connsiteY541" fmla="*/ 1981601 h 6858000"/>
              <a:gd name="connsiteX542" fmla="*/ 5829202 w 7467600"/>
              <a:gd name="connsiteY542" fmla="*/ 1971679 h 6858000"/>
              <a:gd name="connsiteX543" fmla="*/ 5809558 w 7467600"/>
              <a:gd name="connsiteY543" fmla="*/ 2198043 h 6858000"/>
              <a:gd name="connsiteX544" fmla="*/ 5788653 w 7467600"/>
              <a:gd name="connsiteY544" fmla="*/ 2489430 h 6858000"/>
              <a:gd name="connsiteX545" fmla="*/ 5793439 w 7467600"/>
              <a:gd name="connsiteY545" fmla="*/ 2575235 h 6858000"/>
              <a:gd name="connsiteX546" fmla="*/ 5796837 w 7467600"/>
              <a:gd name="connsiteY546" fmla="*/ 2637633 h 6858000"/>
              <a:gd name="connsiteX547" fmla="*/ 5818614 w 7467600"/>
              <a:gd name="connsiteY547" fmla="*/ 2473055 h 6858000"/>
              <a:gd name="connsiteX548" fmla="*/ 5829202 w 7467600"/>
              <a:gd name="connsiteY548" fmla="*/ 1971679 h 6858000"/>
              <a:gd name="connsiteX549" fmla="*/ 5911389 w 7467600"/>
              <a:gd name="connsiteY549" fmla="*/ 1898371 h 6858000"/>
              <a:gd name="connsiteX550" fmla="*/ 6237627 w 7467600"/>
              <a:gd name="connsiteY550" fmla="*/ 2231921 h 6858000"/>
              <a:gd name="connsiteX551" fmla="*/ 5911389 w 7467600"/>
              <a:gd name="connsiteY551" fmla="*/ 1898371 h 6858000"/>
              <a:gd name="connsiteX552" fmla="*/ 6944437 w 7467600"/>
              <a:gd name="connsiteY552" fmla="*/ 1575402 h 6858000"/>
              <a:gd name="connsiteX553" fmla="*/ 6304730 w 7467600"/>
              <a:gd name="connsiteY553" fmla="*/ 1766654 h 6858000"/>
              <a:gd name="connsiteX554" fmla="*/ 6944437 w 7467600"/>
              <a:gd name="connsiteY554" fmla="*/ 1575402 h 6858000"/>
              <a:gd name="connsiteX555" fmla="*/ 7019523 w 7467600"/>
              <a:gd name="connsiteY555" fmla="*/ 1519450 h 6858000"/>
              <a:gd name="connsiteX556" fmla="*/ 6298091 w 7467600"/>
              <a:gd name="connsiteY556" fmla="*/ 1737122 h 6858000"/>
              <a:gd name="connsiteX557" fmla="*/ 7019523 w 7467600"/>
              <a:gd name="connsiteY557" fmla="*/ 1519450 h 6858000"/>
              <a:gd name="connsiteX558" fmla="*/ 2399523 w 7467600"/>
              <a:gd name="connsiteY558" fmla="*/ 1428234 h 6858000"/>
              <a:gd name="connsiteX559" fmla="*/ 2224982 w 7467600"/>
              <a:gd name="connsiteY559" fmla="*/ 1826201 h 6858000"/>
              <a:gd name="connsiteX560" fmla="*/ 2096099 w 7467600"/>
              <a:gd name="connsiteY560" fmla="*/ 2345900 h 6858000"/>
              <a:gd name="connsiteX561" fmla="*/ 2283317 w 7467600"/>
              <a:gd name="connsiteY561" fmla="*/ 1796925 h 6858000"/>
              <a:gd name="connsiteX562" fmla="*/ 2399523 w 7467600"/>
              <a:gd name="connsiteY562" fmla="*/ 1428234 h 6858000"/>
              <a:gd name="connsiteX563" fmla="*/ 2448558 w 7467600"/>
              <a:gd name="connsiteY563" fmla="*/ 1373435 h 6858000"/>
              <a:gd name="connsiteX564" fmla="*/ 2312521 w 7467600"/>
              <a:gd name="connsiteY564" fmla="*/ 1806140 h 6858000"/>
              <a:gd name="connsiteX565" fmla="*/ 2127533 w 7467600"/>
              <a:gd name="connsiteY565" fmla="*/ 2348380 h 6858000"/>
              <a:gd name="connsiteX566" fmla="*/ 2358080 w 7467600"/>
              <a:gd name="connsiteY566" fmla="*/ 1866134 h 6858000"/>
              <a:gd name="connsiteX567" fmla="*/ 2407436 w 7467600"/>
              <a:gd name="connsiteY567" fmla="*/ 1651070 h 6858000"/>
              <a:gd name="connsiteX568" fmla="*/ 2448558 w 7467600"/>
              <a:gd name="connsiteY568" fmla="*/ 1373435 h 6858000"/>
              <a:gd name="connsiteX569" fmla="*/ 278707 w 7467600"/>
              <a:gd name="connsiteY569" fmla="*/ 1352270 h 6858000"/>
              <a:gd name="connsiteX570" fmla="*/ 321570 w 7467600"/>
              <a:gd name="connsiteY570" fmla="*/ 1861610 h 6858000"/>
              <a:gd name="connsiteX571" fmla="*/ 294281 w 7467600"/>
              <a:gd name="connsiteY571" fmla="*/ 1440658 h 6858000"/>
              <a:gd name="connsiteX572" fmla="*/ 278707 w 7467600"/>
              <a:gd name="connsiteY572" fmla="*/ 1352270 h 6858000"/>
              <a:gd name="connsiteX573" fmla="*/ 1423821 w 7467600"/>
              <a:gd name="connsiteY573" fmla="*/ 1351958 h 6858000"/>
              <a:gd name="connsiteX574" fmla="*/ 1638521 w 7467600"/>
              <a:gd name="connsiteY574" fmla="*/ 1908470 h 6858000"/>
              <a:gd name="connsiteX575" fmla="*/ 1754199 w 7467600"/>
              <a:gd name="connsiteY575" fmla="*/ 2149284 h 6858000"/>
              <a:gd name="connsiteX576" fmla="*/ 1908359 w 7467600"/>
              <a:gd name="connsiteY576" fmla="*/ 2364988 h 6858000"/>
              <a:gd name="connsiteX577" fmla="*/ 1647661 w 7467600"/>
              <a:gd name="connsiteY577" fmla="*/ 1825945 h 6858000"/>
              <a:gd name="connsiteX578" fmla="*/ 1423821 w 7467600"/>
              <a:gd name="connsiteY578" fmla="*/ 1351958 h 6858000"/>
              <a:gd name="connsiteX579" fmla="*/ 1431890 w 7467600"/>
              <a:gd name="connsiteY579" fmla="*/ 1306475 h 6858000"/>
              <a:gd name="connsiteX580" fmla="*/ 1507597 w 7467600"/>
              <a:gd name="connsiteY580" fmla="*/ 1446132 h 6858000"/>
              <a:gd name="connsiteX581" fmla="*/ 1674586 w 7467600"/>
              <a:gd name="connsiteY581" fmla="*/ 1813832 h 6858000"/>
              <a:gd name="connsiteX582" fmla="*/ 1815950 w 7467600"/>
              <a:gd name="connsiteY582" fmla="*/ 2128564 h 6858000"/>
              <a:gd name="connsiteX583" fmla="*/ 1984242 w 7467600"/>
              <a:gd name="connsiteY583" fmla="*/ 2430829 h 6858000"/>
              <a:gd name="connsiteX584" fmla="*/ 2014023 w 7467600"/>
              <a:gd name="connsiteY584" fmla="*/ 2450995 h 6858000"/>
              <a:gd name="connsiteX585" fmla="*/ 1747337 w 7467600"/>
              <a:gd name="connsiteY585" fmla="*/ 1855264 h 6858000"/>
              <a:gd name="connsiteX586" fmla="*/ 1533749 w 7467600"/>
              <a:gd name="connsiteY586" fmla="*/ 1478656 h 6858000"/>
              <a:gd name="connsiteX587" fmla="*/ 1431890 w 7467600"/>
              <a:gd name="connsiteY587" fmla="*/ 1306475 h 6858000"/>
              <a:gd name="connsiteX588" fmla="*/ 5052692 w 7467600"/>
              <a:gd name="connsiteY588" fmla="*/ 1292994 h 6858000"/>
              <a:gd name="connsiteX589" fmla="*/ 5200661 w 7467600"/>
              <a:gd name="connsiteY589" fmla="*/ 1635186 h 6858000"/>
              <a:gd name="connsiteX590" fmla="*/ 5297138 w 7467600"/>
              <a:gd name="connsiteY590" fmla="*/ 1906351 h 6858000"/>
              <a:gd name="connsiteX591" fmla="*/ 5052692 w 7467600"/>
              <a:gd name="connsiteY591" fmla="*/ 1292994 h 6858000"/>
              <a:gd name="connsiteX592" fmla="*/ 5009948 w 7467600"/>
              <a:gd name="connsiteY592" fmla="*/ 1273619 h 6858000"/>
              <a:gd name="connsiteX593" fmla="*/ 5121777 w 7467600"/>
              <a:gd name="connsiteY593" fmla="*/ 1654213 h 6858000"/>
              <a:gd name="connsiteX594" fmla="*/ 5293545 w 7467600"/>
              <a:gd name="connsiteY594" fmla="*/ 2072247 h 6858000"/>
              <a:gd name="connsiteX595" fmla="*/ 5294042 w 7467600"/>
              <a:gd name="connsiteY595" fmla="*/ 2065019 h 6858000"/>
              <a:gd name="connsiteX596" fmla="*/ 5171936 w 7467600"/>
              <a:gd name="connsiteY596" fmla="*/ 1647613 h 6858000"/>
              <a:gd name="connsiteX597" fmla="*/ 5009948 w 7467600"/>
              <a:gd name="connsiteY597" fmla="*/ 1273619 h 6858000"/>
              <a:gd name="connsiteX598" fmla="*/ 655236 w 7467600"/>
              <a:gd name="connsiteY598" fmla="*/ 1268632 h 6858000"/>
              <a:gd name="connsiteX599" fmla="*/ 839521 w 7467600"/>
              <a:gd name="connsiteY599" fmla="*/ 1685315 h 6858000"/>
              <a:gd name="connsiteX600" fmla="*/ 1109416 w 7467600"/>
              <a:gd name="connsiteY600" fmla="*/ 2061663 h 6858000"/>
              <a:gd name="connsiteX601" fmla="*/ 1298300 w 7467600"/>
              <a:gd name="connsiteY601" fmla="*/ 2247742 h 6858000"/>
              <a:gd name="connsiteX602" fmla="*/ 1125871 w 7467600"/>
              <a:gd name="connsiteY602" fmla="*/ 1989513 h 6858000"/>
              <a:gd name="connsiteX603" fmla="*/ 981574 w 7467600"/>
              <a:gd name="connsiteY603" fmla="*/ 1783157 h 6858000"/>
              <a:gd name="connsiteX604" fmla="*/ 922198 w 7467600"/>
              <a:gd name="connsiteY604" fmla="*/ 1677437 h 6858000"/>
              <a:gd name="connsiteX605" fmla="*/ 869293 w 7467600"/>
              <a:gd name="connsiteY605" fmla="*/ 1583214 h 6858000"/>
              <a:gd name="connsiteX606" fmla="*/ 751431 w 7467600"/>
              <a:gd name="connsiteY606" fmla="*/ 1405731 h 6858000"/>
              <a:gd name="connsiteX607" fmla="*/ 655236 w 7467600"/>
              <a:gd name="connsiteY607" fmla="*/ 1268632 h 6858000"/>
              <a:gd name="connsiteX608" fmla="*/ 6516292 w 7467600"/>
              <a:gd name="connsiteY608" fmla="*/ 1263064 h 6858000"/>
              <a:gd name="connsiteX609" fmla="*/ 5736320 w 7467600"/>
              <a:gd name="connsiteY609" fmla="*/ 1501803 h 6858000"/>
              <a:gd name="connsiteX610" fmla="*/ 6516292 w 7467600"/>
              <a:gd name="connsiteY610" fmla="*/ 1263064 h 6858000"/>
              <a:gd name="connsiteX611" fmla="*/ 291466 w 7467600"/>
              <a:gd name="connsiteY611" fmla="*/ 1250369 h 6858000"/>
              <a:gd name="connsiteX612" fmla="*/ 323180 w 7467600"/>
              <a:gd name="connsiteY612" fmla="*/ 1435283 h 6858000"/>
              <a:gd name="connsiteX613" fmla="*/ 349381 w 7467600"/>
              <a:gd name="connsiteY613" fmla="*/ 1875041 h 6858000"/>
              <a:gd name="connsiteX614" fmla="*/ 374363 w 7467600"/>
              <a:gd name="connsiteY614" fmla="*/ 1506494 h 6858000"/>
              <a:gd name="connsiteX615" fmla="*/ 302168 w 7467600"/>
              <a:gd name="connsiteY615" fmla="*/ 1274495 h 6858000"/>
              <a:gd name="connsiteX616" fmla="*/ 291466 w 7467600"/>
              <a:gd name="connsiteY616" fmla="*/ 1250369 h 6858000"/>
              <a:gd name="connsiteX617" fmla="*/ 678222 w 7467600"/>
              <a:gd name="connsiteY617" fmla="*/ 1248670 h 6858000"/>
              <a:gd name="connsiteX618" fmla="*/ 775536 w 7467600"/>
              <a:gd name="connsiteY618" fmla="*/ 1388015 h 6858000"/>
              <a:gd name="connsiteX619" fmla="*/ 894529 w 7467600"/>
              <a:gd name="connsiteY619" fmla="*/ 1567739 h 6858000"/>
              <a:gd name="connsiteX620" fmla="*/ 948000 w 7467600"/>
              <a:gd name="connsiteY620" fmla="*/ 1663088 h 6858000"/>
              <a:gd name="connsiteX621" fmla="*/ 1006812 w 7467600"/>
              <a:gd name="connsiteY621" fmla="*/ 1767683 h 6858000"/>
              <a:gd name="connsiteX622" fmla="*/ 1149133 w 7467600"/>
              <a:gd name="connsiteY622" fmla="*/ 1971513 h 6858000"/>
              <a:gd name="connsiteX623" fmla="*/ 1333952 w 7467600"/>
              <a:gd name="connsiteY623" fmla="*/ 2251620 h 6858000"/>
              <a:gd name="connsiteX624" fmla="*/ 1337329 w 7467600"/>
              <a:gd name="connsiteY624" fmla="*/ 2258350 h 6858000"/>
              <a:gd name="connsiteX625" fmla="*/ 1014726 w 7467600"/>
              <a:gd name="connsiteY625" fmla="*/ 1615556 h 6858000"/>
              <a:gd name="connsiteX626" fmla="*/ 678222 w 7467600"/>
              <a:gd name="connsiteY626" fmla="*/ 1248670 h 6858000"/>
              <a:gd name="connsiteX627" fmla="*/ 6691602 w 7467600"/>
              <a:gd name="connsiteY627" fmla="*/ 1140573 h 6858000"/>
              <a:gd name="connsiteX628" fmla="*/ 6571100 w 7467600"/>
              <a:gd name="connsiteY628" fmla="*/ 1183662 h 6858000"/>
              <a:gd name="connsiteX629" fmla="*/ 6241687 w 7467600"/>
              <a:gd name="connsiteY629" fmla="*/ 1257600 h 6858000"/>
              <a:gd name="connsiteX630" fmla="*/ 5693009 w 7467600"/>
              <a:gd name="connsiteY630" fmla="*/ 1478256 h 6858000"/>
              <a:gd name="connsiteX631" fmla="*/ 6548420 w 7467600"/>
              <a:gd name="connsiteY631" fmla="*/ 1214599 h 6858000"/>
              <a:gd name="connsiteX632" fmla="*/ 6605473 w 7467600"/>
              <a:gd name="connsiteY632" fmla="*/ 1184686 h 6858000"/>
              <a:gd name="connsiteX633" fmla="*/ 6691602 w 7467600"/>
              <a:gd name="connsiteY633" fmla="*/ 1140573 h 6858000"/>
              <a:gd name="connsiteX634" fmla="*/ 4002475 w 7467600"/>
              <a:gd name="connsiteY634" fmla="*/ 1037802 h 6858000"/>
              <a:gd name="connsiteX635" fmla="*/ 4000324 w 7467600"/>
              <a:gd name="connsiteY635" fmla="*/ 1039362 h 6858000"/>
              <a:gd name="connsiteX636" fmla="*/ 4002862 w 7467600"/>
              <a:gd name="connsiteY636" fmla="*/ 1042866 h 6858000"/>
              <a:gd name="connsiteX637" fmla="*/ 4002475 w 7467600"/>
              <a:gd name="connsiteY637" fmla="*/ 1037802 h 6858000"/>
              <a:gd name="connsiteX638" fmla="*/ 506322 w 7467600"/>
              <a:gd name="connsiteY638" fmla="*/ 1020997 h 6858000"/>
              <a:gd name="connsiteX639" fmla="*/ 533068 w 7467600"/>
              <a:gd name="connsiteY639" fmla="*/ 1029409 h 6858000"/>
              <a:gd name="connsiteX640" fmla="*/ 1232525 w 7467600"/>
              <a:gd name="connsiteY640" fmla="*/ 1804675 h 6858000"/>
              <a:gd name="connsiteX641" fmla="*/ 1388858 w 7467600"/>
              <a:gd name="connsiteY641" fmla="*/ 2368011 h 6858000"/>
              <a:gd name="connsiteX642" fmla="*/ 1384098 w 7467600"/>
              <a:gd name="connsiteY642" fmla="*/ 2378125 h 6858000"/>
              <a:gd name="connsiteX643" fmla="*/ 1425393 w 7467600"/>
              <a:gd name="connsiteY643" fmla="*/ 2589124 h 6858000"/>
              <a:gd name="connsiteX644" fmla="*/ 1424001 w 7467600"/>
              <a:gd name="connsiteY644" fmla="*/ 2597541 h 6858000"/>
              <a:gd name="connsiteX645" fmla="*/ 2152729 w 7467600"/>
              <a:gd name="connsiteY645" fmla="*/ 2864487 h 6858000"/>
              <a:gd name="connsiteX646" fmla="*/ 2020609 w 7467600"/>
              <a:gd name="connsiteY646" fmla="*/ 2539671 h 6858000"/>
              <a:gd name="connsiteX647" fmla="*/ 2018920 w 7467600"/>
              <a:gd name="connsiteY647" fmla="*/ 2536309 h 6858000"/>
              <a:gd name="connsiteX648" fmla="*/ 1342441 w 7467600"/>
              <a:gd name="connsiteY648" fmla="*/ 1173017 h 6858000"/>
              <a:gd name="connsiteX649" fmla="*/ 1367925 w 7467600"/>
              <a:gd name="connsiteY649" fmla="*/ 1135648 h 6858000"/>
              <a:gd name="connsiteX650" fmla="*/ 1771401 w 7467600"/>
              <a:gd name="connsiteY650" fmla="*/ 1806673 h 6858000"/>
              <a:gd name="connsiteX651" fmla="*/ 1972385 w 7467600"/>
              <a:gd name="connsiteY651" fmla="*/ 2198735 h 6858000"/>
              <a:gd name="connsiteX652" fmla="*/ 2040892 w 7467600"/>
              <a:gd name="connsiteY652" fmla="*/ 2405205 h 6858000"/>
              <a:gd name="connsiteX653" fmla="*/ 2131689 w 7467600"/>
              <a:gd name="connsiteY653" fmla="*/ 1936926 h 6858000"/>
              <a:gd name="connsiteX654" fmla="*/ 2454820 w 7467600"/>
              <a:gd name="connsiteY654" fmla="*/ 1248808 h 6858000"/>
              <a:gd name="connsiteX655" fmla="*/ 2492512 w 7467600"/>
              <a:gd name="connsiteY655" fmla="*/ 1302920 h 6858000"/>
              <a:gd name="connsiteX656" fmla="*/ 2081216 w 7467600"/>
              <a:gd name="connsiteY656" fmla="*/ 2527513 h 6858000"/>
              <a:gd name="connsiteX657" fmla="*/ 2081211 w 7467600"/>
              <a:gd name="connsiteY657" fmla="*/ 2528916 h 6858000"/>
              <a:gd name="connsiteX658" fmla="*/ 2199067 w 7467600"/>
              <a:gd name="connsiteY658" fmla="*/ 2884061 h 6858000"/>
              <a:gd name="connsiteX659" fmla="*/ 3192586 w 7467600"/>
              <a:gd name="connsiteY659" fmla="*/ 3411496 h 6858000"/>
              <a:gd name="connsiteX660" fmla="*/ 3182620 w 7467600"/>
              <a:gd name="connsiteY660" fmla="*/ 3483279 h 6858000"/>
              <a:gd name="connsiteX661" fmla="*/ 2435119 w 7467600"/>
              <a:gd name="connsiteY661" fmla="*/ 3080173 h 6858000"/>
              <a:gd name="connsiteX662" fmla="*/ 2410152 w 7467600"/>
              <a:gd name="connsiteY662" fmla="*/ 3063751 h 6858000"/>
              <a:gd name="connsiteX663" fmla="*/ 2408099 w 7467600"/>
              <a:gd name="connsiteY663" fmla="*/ 3064403 h 6858000"/>
              <a:gd name="connsiteX664" fmla="*/ 2407218 w 7467600"/>
              <a:gd name="connsiteY664" fmla="*/ 3070324 h 6858000"/>
              <a:gd name="connsiteX665" fmla="*/ 2380138 w 7467600"/>
              <a:gd name="connsiteY665" fmla="*/ 3099341 h 6858000"/>
              <a:gd name="connsiteX666" fmla="*/ 1765923 w 7467600"/>
              <a:gd name="connsiteY666" fmla="*/ 3581043 h 6858000"/>
              <a:gd name="connsiteX667" fmla="*/ 1702258 w 7467600"/>
              <a:gd name="connsiteY667" fmla="*/ 3612286 h 6858000"/>
              <a:gd name="connsiteX668" fmla="*/ 1538370 w 7467600"/>
              <a:gd name="connsiteY668" fmla="*/ 3811804 h 6858000"/>
              <a:gd name="connsiteX669" fmla="*/ 542867 w 7467600"/>
              <a:gd name="connsiteY669" fmla="*/ 4944092 h 6858000"/>
              <a:gd name="connsiteX670" fmla="*/ 515800 w 7467600"/>
              <a:gd name="connsiteY670" fmla="*/ 4862180 h 6858000"/>
              <a:gd name="connsiteX671" fmla="*/ 909145 w 7467600"/>
              <a:gd name="connsiteY671" fmla="*/ 4199225 h 6858000"/>
              <a:gd name="connsiteX672" fmla="*/ 1214067 w 7467600"/>
              <a:gd name="connsiteY672" fmla="*/ 3908561 h 6858000"/>
              <a:gd name="connsiteX673" fmla="*/ 640967 w 7467600"/>
              <a:gd name="connsiteY673" fmla="*/ 4105601 h 6858000"/>
              <a:gd name="connsiteX674" fmla="*/ 112563 w 7467600"/>
              <a:gd name="connsiteY674" fmla="*/ 4396952 h 6858000"/>
              <a:gd name="connsiteX675" fmla="*/ 0 w 7467600"/>
              <a:gd name="connsiteY675" fmla="*/ 4466006 h 6858000"/>
              <a:gd name="connsiteX676" fmla="*/ 0 w 7467600"/>
              <a:gd name="connsiteY676" fmla="*/ 4233763 h 6858000"/>
              <a:gd name="connsiteX677" fmla="*/ 36881 w 7467600"/>
              <a:gd name="connsiteY677" fmla="*/ 4200118 h 6858000"/>
              <a:gd name="connsiteX678" fmla="*/ 910534 w 7467600"/>
              <a:gd name="connsiteY678" fmla="*/ 3629753 h 6858000"/>
              <a:gd name="connsiteX679" fmla="*/ 1578717 w 7467600"/>
              <a:gd name="connsiteY679" fmla="*/ 3575982 h 6858000"/>
              <a:gd name="connsiteX680" fmla="*/ 2338780 w 7467600"/>
              <a:gd name="connsiteY680" fmla="*/ 3033725 h 6858000"/>
              <a:gd name="connsiteX681" fmla="*/ 1807991 w 7467600"/>
              <a:gd name="connsiteY681" fmla="*/ 2807184 h 6858000"/>
              <a:gd name="connsiteX682" fmla="*/ 1416358 w 7467600"/>
              <a:gd name="connsiteY682" fmla="*/ 3112571 h 6858000"/>
              <a:gd name="connsiteX683" fmla="*/ 939066 w 7467600"/>
              <a:gd name="connsiteY683" fmla="*/ 3378798 h 6858000"/>
              <a:gd name="connsiteX684" fmla="*/ 115099 w 7467600"/>
              <a:gd name="connsiteY684" fmla="*/ 3607650 h 6858000"/>
              <a:gd name="connsiteX685" fmla="*/ 97284 w 7467600"/>
              <a:gd name="connsiteY685" fmla="*/ 3520393 h 6858000"/>
              <a:gd name="connsiteX686" fmla="*/ 922050 w 7467600"/>
              <a:gd name="connsiteY686" fmla="*/ 3074867 h 6858000"/>
              <a:gd name="connsiteX687" fmla="*/ 1405265 w 7467600"/>
              <a:gd name="connsiteY687" fmla="*/ 3016319 h 6858000"/>
              <a:gd name="connsiteX688" fmla="*/ 1407512 w 7467600"/>
              <a:gd name="connsiteY688" fmla="*/ 3018001 h 6858000"/>
              <a:gd name="connsiteX689" fmla="*/ 1726266 w 7467600"/>
              <a:gd name="connsiteY689" fmla="*/ 2777274 h 6858000"/>
              <a:gd name="connsiteX690" fmla="*/ 625390 w 7467600"/>
              <a:gd name="connsiteY690" fmla="*/ 2514541 h 6858000"/>
              <a:gd name="connsiteX691" fmla="*/ 619799 w 7467600"/>
              <a:gd name="connsiteY691" fmla="*/ 2527180 h 6858000"/>
              <a:gd name="connsiteX692" fmla="*/ 310030 w 7467600"/>
              <a:gd name="connsiteY692" fmla="*/ 2771818 h 6858000"/>
              <a:gd name="connsiteX693" fmla="*/ 173877 w 7467600"/>
              <a:gd name="connsiteY693" fmla="*/ 2937056 h 6858000"/>
              <a:gd name="connsiteX694" fmla="*/ 77889 w 7467600"/>
              <a:gd name="connsiteY694" fmla="*/ 3138440 h 6858000"/>
              <a:gd name="connsiteX695" fmla="*/ 0 w 7467600"/>
              <a:gd name="connsiteY695" fmla="*/ 3271395 h 6858000"/>
              <a:gd name="connsiteX696" fmla="*/ 0 w 7467600"/>
              <a:gd name="connsiteY696" fmla="*/ 3153002 h 6858000"/>
              <a:gd name="connsiteX697" fmla="*/ 2386 w 7467600"/>
              <a:gd name="connsiteY697" fmla="*/ 3149203 h 6858000"/>
              <a:gd name="connsiteX698" fmla="*/ 89753 w 7467600"/>
              <a:gd name="connsiteY698" fmla="*/ 2987702 h 6858000"/>
              <a:gd name="connsiteX699" fmla="*/ 76869 w 7467600"/>
              <a:gd name="connsiteY699" fmla="*/ 3005404 h 6858000"/>
              <a:gd name="connsiteX700" fmla="*/ 32049 w 7467600"/>
              <a:gd name="connsiteY700" fmla="*/ 3065814 h 6858000"/>
              <a:gd name="connsiteX701" fmla="*/ 0 w 7467600"/>
              <a:gd name="connsiteY701" fmla="*/ 3108744 h 6858000"/>
              <a:gd name="connsiteX702" fmla="*/ 0 w 7467600"/>
              <a:gd name="connsiteY702" fmla="*/ 3058059 h 6858000"/>
              <a:gd name="connsiteX703" fmla="*/ 7610 w 7467600"/>
              <a:gd name="connsiteY703" fmla="*/ 3047889 h 6858000"/>
              <a:gd name="connsiteX704" fmla="*/ 52419 w 7467600"/>
              <a:gd name="connsiteY704" fmla="*/ 2987479 h 6858000"/>
              <a:gd name="connsiteX705" fmla="*/ 59142 w 7467600"/>
              <a:gd name="connsiteY705" fmla="*/ 2978488 h 6858000"/>
              <a:gd name="connsiteX706" fmla="*/ 0 w 7467600"/>
              <a:gd name="connsiteY706" fmla="*/ 3015334 h 6858000"/>
              <a:gd name="connsiteX707" fmla="*/ 0 w 7467600"/>
              <a:gd name="connsiteY707" fmla="*/ 2914286 h 6858000"/>
              <a:gd name="connsiteX708" fmla="*/ 36383 w 7467600"/>
              <a:gd name="connsiteY708" fmla="*/ 2901128 h 6858000"/>
              <a:gd name="connsiteX709" fmla="*/ 156329 w 7467600"/>
              <a:gd name="connsiteY709" fmla="*/ 2840533 h 6858000"/>
              <a:gd name="connsiteX710" fmla="*/ 358355 w 7467600"/>
              <a:gd name="connsiteY710" fmla="*/ 2620471 h 6858000"/>
              <a:gd name="connsiteX711" fmla="*/ 510577 w 7467600"/>
              <a:gd name="connsiteY711" fmla="*/ 2501244 h 6858000"/>
              <a:gd name="connsiteX712" fmla="*/ 211967 w 7467600"/>
              <a:gd name="connsiteY712" fmla="*/ 2479171 h 6858000"/>
              <a:gd name="connsiteX713" fmla="*/ 0 w 7467600"/>
              <a:gd name="connsiteY713" fmla="*/ 2476398 h 6858000"/>
              <a:gd name="connsiteX714" fmla="*/ 0 w 7467600"/>
              <a:gd name="connsiteY714" fmla="*/ 2389189 h 6858000"/>
              <a:gd name="connsiteX715" fmla="*/ 103062 w 7467600"/>
              <a:gd name="connsiteY715" fmla="*/ 2389518 h 6858000"/>
              <a:gd name="connsiteX716" fmla="*/ 510734 w 7467600"/>
              <a:gd name="connsiteY716" fmla="*/ 2416201 h 6858000"/>
              <a:gd name="connsiteX717" fmla="*/ 279257 w 7467600"/>
              <a:gd name="connsiteY717" fmla="*/ 2092102 h 6858000"/>
              <a:gd name="connsiteX718" fmla="*/ 65265 w 7467600"/>
              <a:gd name="connsiteY718" fmla="*/ 2006049 h 6858000"/>
              <a:gd name="connsiteX719" fmla="*/ 0 w 7467600"/>
              <a:gd name="connsiteY719" fmla="*/ 1982532 h 6858000"/>
              <a:gd name="connsiteX720" fmla="*/ 0 w 7467600"/>
              <a:gd name="connsiteY720" fmla="*/ 1912789 h 6858000"/>
              <a:gd name="connsiteX721" fmla="*/ 97460 w 7467600"/>
              <a:gd name="connsiteY721" fmla="*/ 1953725 h 6858000"/>
              <a:gd name="connsiteX722" fmla="*/ 221272 w 7467600"/>
              <a:gd name="connsiteY722" fmla="*/ 1980766 h 6858000"/>
              <a:gd name="connsiteX723" fmla="*/ 116765 w 7467600"/>
              <a:gd name="connsiteY723" fmla="*/ 1911033 h 6858000"/>
              <a:gd name="connsiteX724" fmla="*/ 16405 w 7467600"/>
              <a:gd name="connsiteY724" fmla="*/ 1803412 h 6858000"/>
              <a:gd name="connsiteX725" fmla="*/ 0 w 7467600"/>
              <a:gd name="connsiteY725" fmla="*/ 1784777 h 6858000"/>
              <a:gd name="connsiteX726" fmla="*/ 0 w 7467600"/>
              <a:gd name="connsiteY726" fmla="*/ 1740082 h 6858000"/>
              <a:gd name="connsiteX727" fmla="*/ 39394 w 7467600"/>
              <a:gd name="connsiteY727" fmla="*/ 1784856 h 6858000"/>
              <a:gd name="connsiteX728" fmla="*/ 135813 w 7467600"/>
              <a:gd name="connsiteY728" fmla="*/ 1888838 h 6858000"/>
              <a:gd name="connsiteX729" fmla="*/ 242575 w 7467600"/>
              <a:gd name="connsiteY729" fmla="*/ 1958841 h 6858000"/>
              <a:gd name="connsiteX730" fmla="*/ 82197 w 7467600"/>
              <a:gd name="connsiteY730" fmla="*/ 1754826 h 6858000"/>
              <a:gd name="connsiteX731" fmla="*/ 0 w 7467600"/>
              <a:gd name="connsiteY731" fmla="*/ 1679650 h 6858000"/>
              <a:gd name="connsiteX732" fmla="*/ 0 w 7467600"/>
              <a:gd name="connsiteY732" fmla="*/ 1602463 h 6858000"/>
              <a:gd name="connsiteX733" fmla="*/ 84689 w 7467600"/>
              <a:gd name="connsiteY733" fmla="*/ 1677442 h 6858000"/>
              <a:gd name="connsiteX734" fmla="*/ 298437 w 7467600"/>
              <a:gd name="connsiteY734" fmla="*/ 1968019 h 6858000"/>
              <a:gd name="connsiteX735" fmla="*/ 227269 w 7467600"/>
              <a:gd name="connsiteY735" fmla="*/ 1114064 h 6858000"/>
              <a:gd name="connsiteX736" fmla="*/ 248003 w 7467600"/>
              <a:gd name="connsiteY736" fmla="*/ 1089613 h 6858000"/>
              <a:gd name="connsiteX737" fmla="*/ 427020 w 7467600"/>
              <a:gd name="connsiteY737" fmla="*/ 1619803 h 6858000"/>
              <a:gd name="connsiteX738" fmla="*/ 340345 w 7467600"/>
              <a:gd name="connsiteY738" fmla="*/ 2027739 h 6858000"/>
              <a:gd name="connsiteX739" fmla="*/ 360865 w 7467600"/>
              <a:gd name="connsiteY739" fmla="*/ 2044827 h 6858000"/>
              <a:gd name="connsiteX740" fmla="*/ 560414 w 7467600"/>
              <a:gd name="connsiteY740" fmla="*/ 2421457 h 6858000"/>
              <a:gd name="connsiteX741" fmla="*/ 1359703 w 7467600"/>
              <a:gd name="connsiteY741" fmla="*/ 2578554 h 6858000"/>
              <a:gd name="connsiteX742" fmla="*/ 1359422 w 7467600"/>
              <a:gd name="connsiteY742" fmla="*/ 2577994 h 6858000"/>
              <a:gd name="connsiteX743" fmla="*/ 828701 w 7467600"/>
              <a:gd name="connsiteY743" fmla="*/ 1839520 h 6858000"/>
              <a:gd name="connsiteX744" fmla="*/ 494427 w 7467600"/>
              <a:gd name="connsiteY744" fmla="*/ 1092333 h 6858000"/>
              <a:gd name="connsiteX745" fmla="*/ 506322 w 7467600"/>
              <a:gd name="connsiteY745" fmla="*/ 1020997 h 6858000"/>
              <a:gd name="connsiteX746" fmla="*/ 4570198 w 7467600"/>
              <a:gd name="connsiteY746" fmla="*/ 978081 h 6858000"/>
              <a:gd name="connsiteX747" fmla="*/ 4523691 w 7467600"/>
              <a:gd name="connsiteY747" fmla="*/ 1127776 h 6858000"/>
              <a:gd name="connsiteX748" fmla="*/ 4509875 w 7467600"/>
              <a:gd name="connsiteY748" fmla="*/ 1167552 h 6858000"/>
              <a:gd name="connsiteX749" fmla="*/ 4478168 w 7467600"/>
              <a:gd name="connsiteY749" fmla="*/ 1260735 h 6858000"/>
              <a:gd name="connsiteX750" fmla="*/ 4409309 w 7467600"/>
              <a:gd name="connsiteY750" fmla="*/ 1666996 h 6858000"/>
              <a:gd name="connsiteX751" fmla="*/ 4370031 w 7467600"/>
              <a:gd name="connsiteY751" fmla="*/ 1955666 h 6858000"/>
              <a:gd name="connsiteX752" fmla="*/ 4570198 w 7467600"/>
              <a:gd name="connsiteY752" fmla="*/ 978081 h 6858000"/>
              <a:gd name="connsiteX753" fmla="*/ 4557898 w 7467600"/>
              <a:gd name="connsiteY753" fmla="*/ 900011 h 6858000"/>
              <a:gd name="connsiteX754" fmla="*/ 4344840 w 7467600"/>
              <a:gd name="connsiteY754" fmla="*/ 1922038 h 6858000"/>
              <a:gd name="connsiteX755" fmla="*/ 4378710 w 7467600"/>
              <a:gd name="connsiteY755" fmla="*/ 1665516 h 6858000"/>
              <a:gd name="connsiteX756" fmla="*/ 4448798 w 7467600"/>
              <a:gd name="connsiteY756" fmla="*/ 1253024 h 6858000"/>
              <a:gd name="connsiteX757" fmla="*/ 4480315 w 7467600"/>
              <a:gd name="connsiteY757" fmla="*/ 1158454 h 6858000"/>
              <a:gd name="connsiteX758" fmla="*/ 4494133 w 7467600"/>
              <a:gd name="connsiteY758" fmla="*/ 1118676 h 6858000"/>
              <a:gd name="connsiteX759" fmla="*/ 4557898 w 7467600"/>
              <a:gd name="connsiteY759" fmla="*/ 900011 h 6858000"/>
              <a:gd name="connsiteX760" fmla="*/ 5870151 w 7467600"/>
              <a:gd name="connsiteY760" fmla="*/ 898890 h 6858000"/>
              <a:gd name="connsiteX761" fmla="*/ 5861335 w 7467600"/>
              <a:gd name="connsiteY761" fmla="*/ 899177 h 6858000"/>
              <a:gd name="connsiteX762" fmla="*/ 5843702 w 7467600"/>
              <a:gd name="connsiteY762" fmla="*/ 899748 h 6858000"/>
              <a:gd name="connsiteX763" fmla="*/ 5651107 w 7467600"/>
              <a:gd name="connsiteY763" fmla="*/ 920306 h 6858000"/>
              <a:gd name="connsiteX764" fmla="*/ 5459407 w 7467600"/>
              <a:gd name="connsiteY764" fmla="*/ 940975 h 6858000"/>
              <a:gd name="connsiteX765" fmla="*/ 5374846 w 7467600"/>
              <a:gd name="connsiteY765" fmla="*/ 941988 h 6858000"/>
              <a:gd name="connsiteX766" fmla="*/ 5256105 w 7467600"/>
              <a:gd name="connsiteY766" fmla="*/ 945632 h 6858000"/>
              <a:gd name="connsiteX767" fmla="*/ 5107071 w 7467600"/>
              <a:gd name="connsiteY767" fmla="*/ 969720 h 6858000"/>
              <a:gd name="connsiteX768" fmla="*/ 4998681 w 7467600"/>
              <a:gd name="connsiteY768" fmla="*/ 988771 h 6858000"/>
              <a:gd name="connsiteX769" fmla="*/ 5870151 w 7467600"/>
              <a:gd name="connsiteY769" fmla="*/ 898890 h 6858000"/>
              <a:gd name="connsiteX770" fmla="*/ 5504425 w 7467600"/>
              <a:gd name="connsiteY770" fmla="*/ 848067 h 6858000"/>
              <a:gd name="connsiteX771" fmla="*/ 4968849 w 7467600"/>
              <a:gd name="connsiteY771" fmla="*/ 962318 h 6858000"/>
              <a:gd name="connsiteX772" fmla="*/ 5104039 w 7467600"/>
              <a:gd name="connsiteY772" fmla="*/ 940634 h 6858000"/>
              <a:gd name="connsiteX773" fmla="*/ 5256311 w 7467600"/>
              <a:gd name="connsiteY773" fmla="*/ 916490 h 6858000"/>
              <a:gd name="connsiteX774" fmla="*/ 5377381 w 7467600"/>
              <a:gd name="connsiteY774" fmla="*/ 912671 h 6858000"/>
              <a:gd name="connsiteX775" fmla="*/ 5460148 w 7467600"/>
              <a:gd name="connsiteY775" fmla="*/ 911442 h 6858000"/>
              <a:gd name="connsiteX776" fmla="*/ 5648971 w 7467600"/>
              <a:gd name="connsiteY776" fmla="*/ 891331 h 6858000"/>
              <a:gd name="connsiteX777" fmla="*/ 5844807 w 7467600"/>
              <a:gd name="connsiteY777" fmla="*/ 870718 h 6858000"/>
              <a:gd name="connsiteX778" fmla="*/ 5862975 w 7467600"/>
              <a:gd name="connsiteY778" fmla="*/ 869756 h 6858000"/>
              <a:gd name="connsiteX779" fmla="*/ 5920887 w 7467600"/>
              <a:gd name="connsiteY779" fmla="*/ 865929 h 6858000"/>
              <a:gd name="connsiteX780" fmla="*/ 5504425 w 7467600"/>
              <a:gd name="connsiteY780" fmla="*/ 848067 h 6858000"/>
              <a:gd name="connsiteX781" fmla="*/ 3607114 w 7467600"/>
              <a:gd name="connsiteY781" fmla="*/ 467441 h 6858000"/>
              <a:gd name="connsiteX782" fmla="*/ 3296242 w 7467600"/>
              <a:gd name="connsiteY782" fmla="*/ 807991 h 6858000"/>
              <a:gd name="connsiteX783" fmla="*/ 3174674 w 7467600"/>
              <a:gd name="connsiteY783" fmla="*/ 919759 h 6858000"/>
              <a:gd name="connsiteX784" fmla="*/ 3042978 w 7467600"/>
              <a:gd name="connsiteY784" fmla="*/ 1054894 h 6858000"/>
              <a:gd name="connsiteX785" fmla="*/ 2968914 w 7467600"/>
              <a:gd name="connsiteY785" fmla="*/ 1133756 h 6858000"/>
              <a:gd name="connsiteX786" fmla="*/ 3103823 w 7467600"/>
              <a:gd name="connsiteY786" fmla="*/ 1026814 h 6858000"/>
              <a:gd name="connsiteX787" fmla="*/ 3607114 w 7467600"/>
              <a:gd name="connsiteY787" fmla="*/ 467441 h 6858000"/>
              <a:gd name="connsiteX788" fmla="*/ 3744487 w 7467600"/>
              <a:gd name="connsiteY788" fmla="*/ 383136 h 6858000"/>
              <a:gd name="connsiteX789" fmla="*/ 3970213 w 7467600"/>
              <a:gd name="connsiteY789" fmla="*/ 995559 h 6858000"/>
              <a:gd name="connsiteX790" fmla="*/ 3744487 w 7467600"/>
              <a:gd name="connsiteY790" fmla="*/ 383136 h 6858000"/>
              <a:gd name="connsiteX791" fmla="*/ 3624562 w 7467600"/>
              <a:gd name="connsiteY791" fmla="*/ 367041 h 6858000"/>
              <a:gd name="connsiteX792" fmla="*/ 3489712 w 7467600"/>
              <a:gd name="connsiteY792" fmla="*/ 485386 h 6858000"/>
              <a:gd name="connsiteX793" fmla="*/ 3182994 w 7467600"/>
              <a:gd name="connsiteY793" fmla="*/ 828265 h 6858000"/>
              <a:gd name="connsiteX794" fmla="*/ 2892114 w 7467600"/>
              <a:gd name="connsiteY794" fmla="*/ 1172635 h 6858000"/>
              <a:gd name="connsiteX795" fmla="*/ 3021459 w 7467600"/>
              <a:gd name="connsiteY795" fmla="*/ 1035385 h 6858000"/>
              <a:gd name="connsiteX796" fmla="*/ 3153873 w 7467600"/>
              <a:gd name="connsiteY796" fmla="*/ 898971 h 6858000"/>
              <a:gd name="connsiteX797" fmla="*/ 3276511 w 7467600"/>
              <a:gd name="connsiteY797" fmla="*/ 786423 h 6858000"/>
              <a:gd name="connsiteX798" fmla="*/ 3584154 w 7467600"/>
              <a:gd name="connsiteY798" fmla="*/ 448218 h 6858000"/>
              <a:gd name="connsiteX799" fmla="*/ 3624562 w 7467600"/>
              <a:gd name="connsiteY799" fmla="*/ 367041 h 6858000"/>
              <a:gd name="connsiteX800" fmla="*/ 3766672 w 7467600"/>
              <a:gd name="connsiteY800" fmla="*/ 359429 h 6858000"/>
              <a:gd name="connsiteX801" fmla="*/ 3996338 w 7467600"/>
              <a:gd name="connsiteY801" fmla="*/ 968237 h 6858000"/>
              <a:gd name="connsiteX802" fmla="*/ 3766672 w 7467600"/>
              <a:gd name="connsiteY802" fmla="*/ 359429 h 6858000"/>
              <a:gd name="connsiteX803" fmla="*/ 5805386 w 7467600"/>
              <a:gd name="connsiteY803" fmla="*/ 239240 h 6858000"/>
              <a:gd name="connsiteX804" fmla="*/ 5736947 w 7467600"/>
              <a:gd name="connsiteY804" fmla="*/ 261367 h 6858000"/>
              <a:gd name="connsiteX805" fmla="*/ 5427012 w 7467600"/>
              <a:gd name="connsiteY805" fmla="*/ 311272 h 6858000"/>
              <a:gd name="connsiteX806" fmla="*/ 5147818 w 7467600"/>
              <a:gd name="connsiteY806" fmla="*/ 322112 h 6858000"/>
              <a:gd name="connsiteX807" fmla="*/ 5060854 w 7467600"/>
              <a:gd name="connsiteY807" fmla="*/ 311882 h 6858000"/>
              <a:gd name="connsiteX808" fmla="*/ 4945989 w 7467600"/>
              <a:gd name="connsiteY808" fmla="*/ 300516 h 6858000"/>
              <a:gd name="connsiteX809" fmla="*/ 5410479 w 7467600"/>
              <a:gd name="connsiteY809" fmla="*/ 348434 h 6858000"/>
              <a:gd name="connsiteX810" fmla="*/ 5805386 w 7467600"/>
              <a:gd name="connsiteY810" fmla="*/ 239240 h 6858000"/>
              <a:gd name="connsiteX811" fmla="*/ 5905192 w 7467600"/>
              <a:gd name="connsiteY811" fmla="*/ 163079 h 6858000"/>
              <a:gd name="connsiteX812" fmla="*/ 5865655 w 7467600"/>
              <a:gd name="connsiteY812" fmla="*/ 171901 h 6858000"/>
              <a:gd name="connsiteX813" fmla="*/ 5259740 w 7467600"/>
              <a:gd name="connsiteY813" fmla="*/ 257013 h 6858000"/>
              <a:gd name="connsiteX814" fmla="*/ 5208466 w 7467600"/>
              <a:gd name="connsiteY814" fmla="*/ 257550 h 6858000"/>
              <a:gd name="connsiteX815" fmla="*/ 4980204 w 7467600"/>
              <a:gd name="connsiteY815" fmla="*/ 271903 h 6858000"/>
              <a:gd name="connsiteX816" fmla="*/ 5068068 w 7467600"/>
              <a:gd name="connsiteY816" fmla="*/ 282244 h 6858000"/>
              <a:gd name="connsiteX817" fmla="*/ 5153231 w 7467600"/>
              <a:gd name="connsiteY817" fmla="*/ 292240 h 6858000"/>
              <a:gd name="connsiteX818" fmla="*/ 5426491 w 7467600"/>
              <a:gd name="connsiteY818" fmla="*/ 281128 h 6858000"/>
              <a:gd name="connsiteX819" fmla="*/ 5731212 w 7467600"/>
              <a:gd name="connsiteY819" fmla="*/ 231951 h 6858000"/>
              <a:gd name="connsiteX820" fmla="*/ 5905192 w 7467600"/>
              <a:gd name="connsiteY820" fmla="*/ 163079 h 6858000"/>
              <a:gd name="connsiteX821" fmla="*/ 5944437 w 7467600"/>
              <a:gd name="connsiteY821" fmla="*/ 113829 h 6858000"/>
              <a:gd name="connsiteX822" fmla="*/ 5825032 w 7467600"/>
              <a:gd name="connsiteY822" fmla="*/ 146405 h 6858000"/>
              <a:gd name="connsiteX823" fmla="*/ 4955599 w 7467600"/>
              <a:gd name="connsiteY823" fmla="*/ 247008 h 6858000"/>
              <a:gd name="connsiteX824" fmla="*/ 5210104 w 7467600"/>
              <a:gd name="connsiteY824" fmla="*/ 228123 h 6858000"/>
              <a:gd name="connsiteX825" fmla="*/ 5261015 w 7467600"/>
              <a:gd name="connsiteY825" fmla="*/ 227087 h 6858000"/>
              <a:gd name="connsiteX826" fmla="*/ 5861181 w 7467600"/>
              <a:gd name="connsiteY826" fmla="*/ 143093 h 6858000"/>
              <a:gd name="connsiteX827" fmla="*/ 5961252 w 7467600"/>
              <a:gd name="connsiteY827" fmla="*/ 114820 h 6858000"/>
              <a:gd name="connsiteX828" fmla="*/ 5944437 w 7467600"/>
              <a:gd name="connsiteY828" fmla="*/ 113829 h 6858000"/>
              <a:gd name="connsiteX829" fmla="*/ 3882765 w 7467600"/>
              <a:gd name="connsiteY829" fmla="*/ 0 h 6858000"/>
              <a:gd name="connsiteX830" fmla="*/ 3995099 w 7467600"/>
              <a:gd name="connsiteY830" fmla="*/ 0 h 6858000"/>
              <a:gd name="connsiteX831" fmla="*/ 4163818 w 7467600"/>
              <a:gd name="connsiteY831" fmla="*/ 234104 h 6858000"/>
              <a:gd name="connsiteX832" fmla="*/ 4172099 w 7467600"/>
              <a:gd name="connsiteY832" fmla="*/ 234207 h 6858000"/>
              <a:gd name="connsiteX833" fmla="*/ 4784282 w 7467600"/>
              <a:gd name="connsiteY833" fmla="*/ 276561 h 6858000"/>
              <a:gd name="connsiteX834" fmla="*/ 4801687 w 7467600"/>
              <a:gd name="connsiteY834" fmla="*/ 267764 h 6858000"/>
              <a:gd name="connsiteX835" fmla="*/ 6082788 w 7467600"/>
              <a:gd name="connsiteY835" fmla="*/ 64119 h 6858000"/>
              <a:gd name="connsiteX836" fmla="*/ 6099442 w 7467600"/>
              <a:gd name="connsiteY836" fmla="*/ 82568 h 6858000"/>
              <a:gd name="connsiteX837" fmla="*/ 4804137 w 7467600"/>
              <a:gd name="connsiteY837" fmla="*/ 320931 h 6858000"/>
              <a:gd name="connsiteX838" fmla="*/ 4227047 w 7467600"/>
              <a:gd name="connsiteY838" fmla="*/ 313415 h 6858000"/>
              <a:gd name="connsiteX839" fmla="*/ 4346041 w 7467600"/>
              <a:gd name="connsiteY839" fmla="*/ 456086 h 6858000"/>
              <a:gd name="connsiteX840" fmla="*/ 4870967 w 7467600"/>
              <a:gd name="connsiteY840" fmla="*/ 963061 h 6858000"/>
              <a:gd name="connsiteX841" fmla="*/ 4889647 w 7467600"/>
              <a:gd name="connsiteY841" fmla="*/ 957147 h 6858000"/>
              <a:gd name="connsiteX842" fmla="*/ 5422504 w 7467600"/>
              <a:gd name="connsiteY842" fmla="*/ 805191 h 6858000"/>
              <a:gd name="connsiteX843" fmla="*/ 6087656 w 7467600"/>
              <a:gd name="connsiteY843" fmla="*/ 826703 h 6858000"/>
              <a:gd name="connsiteX844" fmla="*/ 6058717 w 7467600"/>
              <a:gd name="connsiteY844" fmla="*/ 865992 h 6858000"/>
              <a:gd name="connsiteX845" fmla="*/ 4974153 w 7467600"/>
              <a:gd name="connsiteY845" fmla="*/ 1045456 h 6858000"/>
              <a:gd name="connsiteX846" fmla="*/ 5627835 w 7467600"/>
              <a:gd name="connsiteY846" fmla="*/ 1472077 h 6858000"/>
              <a:gd name="connsiteX847" fmla="*/ 5629817 w 7467600"/>
              <a:gd name="connsiteY847" fmla="*/ 1471412 h 6858000"/>
              <a:gd name="connsiteX848" fmla="*/ 5634124 w 7467600"/>
              <a:gd name="connsiteY848" fmla="*/ 1470572 h 6858000"/>
              <a:gd name="connsiteX849" fmla="*/ 5755832 w 7467600"/>
              <a:gd name="connsiteY849" fmla="*/ 1383886 h 6858000"/>
              <a:gd name="connsiteX850" fmla="*/ 6014186 w 7467600"/>
              <a:gd name="connsiteY850" fmla="*/ 1279799 h 6858000"/>
              <a:gd name="connsiteX851" fmla="*/ 6901619 w 7467600"/>
              <a:gd name="connsiteY851" fmla="*/ 1047874 h 6858000"/>
              <a:gd name="connsiteX852" fmla="*/ 6931566 w 7467600"/>
              <a:gd name="connsiteY852" fmla="*/ 1062034 h 6858000"/>
              <a:gd name="connsiteX853" fmla="*/ 5790982 w 7467600"/>
              <a:gd name="connsiteY853" fmla="*/ 1561380 h 6858000"/>
              <a:gd name="connsiteX854" fmla="*/ 6188971 w 7467600"/>
              <a:gd name="connsiteY854" fmla="*/ 1755168 h 6858000"/>
              <a:gd name="connsiteX855" fmla="*/ 6202446 w 7467600"/>
              <a:gd name="connsiteY855" fmla="*/ 1752268 h 6858000"/>
              <a:gd name="connsiteX856" fmla="*/ 7179560 w 7467600"/>
              <a:gd name="connsiteY856" fmla="*/ 1467551 h 6858000"/>
              <a:gd name="connsiteX857" fmla="*/ 7158730 w 7467600"/>
              <a:gd name="connsiteY857" fmla="*/ 1507835 h 6858000"/>
              <a:gd name="connsiteX858" fmla="*/ 6326959 w 7467600"/>
              <a:gd name="connsiteY858" fmla="*/ 1817686 h 6858000"/>
              <a:gd name="connsiteX859" fmla="*/ 6537433 w 7467600"/>
              <a:gd name="connsiteY859" fmla="*/ 1907790 h 6858000"/>
              <a:gd name="connsiteX860" fmla="*/ 6550221 w 7467600"/>
              <a:gd name="connsiteY860" fmla="*/ 1910729 h 6858000"/>
              <a:gd name="connsiteX861" fmla="*/ 6964438 w 7467600"/>
              <a:gd name="connsiteY861" fmla="*/ 2209505 h 6858000"/>
              <a:gd name="connsiteX862" fmla="*/ 7367862 w 7467600"/>
              <a:gd name="connsiteY862" fmla="*/ 2806833 h 6858000"/>
              <a:gd name="connsiteX863" fmla="*/ 7364329 w 7467600"/>
              <a:gd name="connsiteY863" fmla="*/ 2826907 h 6858000"/>
              <a:gd name="connsiteX864" fmla="*/ 7290545 w 7467600"/>
              <a:gd name="connsiteY864" fmla="*/ 2850663 h 6858000"/>
              <a:gd name="connsiteX865" fmla="*/ 6472036 w 7467600"/>
              <a:gd name="connsiteY865" fmla="*/ 1959003 h 6858000"/>
              <a:gd name="connsiteX866" fmla="*/ 5792897 w 7467600"/>
              <a:gd name="connsiteY866" fmla="*/ 1647747 h 6858000"/>
              <a:gd name="connsiteX867" fmla="*/ 5842751 w 7467600"/>
              <a:gd name="connsiteY867" fmla="*/ 1816112 h 6858000"/>
              <a:gd name="connsiteX868" fmla="*/ 5847424 w 7467600"/>
              <a:gd name="connsiteY868" fmla="*/ 1815776 h 6858000"/>
              <a:gd name="connsiteX869" fmla="*/ 6399821 w 7467600"/>
              <a:gd name="connsiteY869" fmla="*/ 2344799 h 6858000"/>
              <a:gd name="connsiteX870" fmla="*/ 6323232 w 7467600"/>
              <a:gd name="connsiteY870" fmla="*/ 2389634 h 6858000"/>
              <a:gd name="connsiteX871" fmla="*/ 5942958 w 7467600"/>
              <a:gd name="connsiteY871" fmla="*/ 2077708 h 6858000"/>
              <a:gd name="connsiteX872" fmla="*/ 5921559 w 7467600"/>
              <a:gd name="connsiteY872" fmla="*/ 2378596 h 6858000"/>
              <a:gd name="connsiteX873" fmla="*/ 5817651 w 7467600"/>
              <a:gd name="connsiteY873" fmla="*/ 3023919 h 6858000"/>
              <a:gd name="connsiteX874" fmla="*/ 5729634 w 7467600"/>
              <a:gd name="connsiteY874" fmla="*/ 3051849 h 6858000"/>
              <a:gd name="connsiteX875" fmla="*/ 5611018 w 7467600"/>
              <a:gd name="connsiteY875" fmla="*/ 2316769 h 6858000"/>
              <a:gd name="connsiteX876" fmla="*/ 5687608 w 7467600"/>
              <a:gd name="connsiteY876" fmla="*/ 2039972 h 6858000"/>
              <a:gd name="connsiteX877" fmla="*/ 5657554 w 7467600"/>
              <a:gd name="connsiteY877" fmla="*/ 1576445 h 6858000"/>
              <a:gd name="connsiteX878" fmla="*/ 5150475 w 7467600"/>
              <a:gd name="connsiteY878" fmla="*/ 1274012 h 6858000"/>
              <a:gd name="connsiteX879" fmla="*/ 5349142 w 7467600"/>
              <a:gd name="connsiteY879" fmla="*/ 2204405 h 6858000"/>
              <a:gd name="connsiteX880" fmla="*/ 5262214 w 7467600"/>
              <a:gd name="connsiteY880" fmla="*/ 2233836 h 6858000"/>
              <a:gd name="connsiteX881" fmla="*/ 4981539 w 7467600"/>
              <a:gd name="connsiteY881" fmla="*/ 1542201 h 6858000"/>
              <a:gd name="connsiteX882" fmla="*/ 4958461 w 7467600"/>
              <a:gd name="connsiteY882" fmla="*/ 1136957 h 6858000"/>
              <a:gd name="connsiteX883" fmla="*/ 4655015 w 7467600"/>
              <a:gd name="connsiteY883" fmla="*/ 891426 h 6858000"/>
              <a:gd name="connsiteX884" fmla="*/ 4348002 w 7467600"/>
              <a:gd name="connsiteY884" fmla="*/ 2205895 h 6858000"/>
              <a:gd name="connsiteX885" fmla="*/ 4262250 w 7467600"/>
              <a:gd name="connsiteY885" fmla="*/ 2219972 h 6858000"/>
              <a:gd name="connsiteX886" fmla="*/ 4550611 w 7467600"/>
              <a:gd name="connsiteY886" fmla="*/ 817540 h 6858000"/>
              <a:gd name="connsiteX887" fmla="*/ 4564418 w 7467600"/>
              <a:gd name="connsiteY887" fmla="*/ 808293 h 6858000"/>
              <a:gd name="connsiteX888" fmla="*/ 4266388 w 7467600"/>
              <a:gd name="connsiteY888" fmla="*/ 500083 h 6858000"/>
              <a:gd name="connsiteX889" fmla="*/ 4032842 w 7467600"/>
              <a:gd name="connsiteY889" fmla="*/ 211809 h 6858000"/>
              <a:gd name="connsiteX890" fmla="*/ 3882765 w 7467600"/>
              <a:gd name="connsiteY890" fmla="*/ 0 h 6858000"/>
              <a:gd name="connsiteX891" fmla="*/ 3721337 w 7467600"/>
              <a:gd name="connsiteY891" fmla="*/ 0 h 6858000"/>
              <a:gd name="connsiteX892" fmla="*/ 3797544 w 7467600"/>
              <a:gd name="connsiteY892" fmla="*/ 0 h 6858000"/>
              <a:gd name="connsiteX893" fmla="*/ 3775734 w 7467600"/>
              <a:gd name="connsiteY893" fmla="*/ 95131 h 6858000"/>
              <a:gd name="connsiteX894" fmla="*/ 3724807 w 7467600"/>
              <a:gd name="connsiteY894" fmla="*/ 272257 h 6858000"/>
              <a:gd name="connsiteX895" fmla="*/ 3726844 w 7467600"/>
              <a:gd name="connsiteY895" fmla="*/ 282988 h 6858000"/>
              <a:gd name="connsiteX896" fmla="*/ 3742664 w 7467600"/>
              <a:gd name="connsiteY896" fmla="*/ 279918 h 6858000"/>
              <a:gd name="connsiteX897" fmla="*/ 4103910 w 7467600"/>
              <a:gd name="connsiteY897" fmla="*/ 1161917 h 6858000"/>
              <a:gd name="connsiteX898" fmla="*/ 4020269 w 7467600"/>
              <a:gd name="connsiteY898" fmla="*/ 1200406 h 6858000"/>
              <a:gd name="connsiteX899" fmla="*/ 3674882 w 7467600"/>
              <a:gd name="connsiteY899" fmla="*/ 488524 h 6858000"/>
              <a:gd name="connsiteX900" fmla="*/ 3132682 w 7467600"/>
              <a:gd name="connsiteY900" fmla="*/ 1072284 h 6858000"/>
              <a:gd name="connsiteX901" fmla="*/ 2716346 w 7467600"/>
              <a:gd name="connsiteY901" fmla="*/ 1276376 h 6858000"/>
              <a:gd name="connsiteX902" fmla="*/ 2716772 w 7467600"/>
              <a:gd name="connsiteY902" fmla="*/ 1255462 h 6858000"/>
              <a:gd name="connsiteX903" fmla="*/ 3471096 w 7467600"/>
              <a:gd name="connsiteY903" fmla="*/ 437072 h 6858000"/>
              <a:gd name="connsiteX904" fmla="*/ 3639057 w 7467600"/>
              <a:gd name="connsiteY904" fmla="*/ 286334 h 6858000"/>
              <a:gd name="connsiteX905" fmla="*/ 3640309 w 7467600"/>
              <a:gd name="connsiteY905" fmla="*/ 284664 h 6858000"/>
              <a:gd name="connsiteX906" fmla="*/ 3646022 w 7467600"/>
              <a:gd name="connsiteY906" fmla="*/ 276711 h 6858000"/>
              <a:gd name="connsiteX907" fmla="*/ 3707943 w 7467600"/>
              <a:gd name="connsiteY907" fmla="*/ 65958 h 6858000"/>
              <a:gd name="connsiteX908" fmla="*/ 3721337 w 7467600"/>
              <a:gd name="connsiteY908" fmla="*/ 0 h 6858000"/>
              <a:gd name="connsiteX909" fmla="*/ 2867960 w 7467600"/>
              <a:gd name="connsiteY909" fmla="*/ 0 h 6858000"/>
              <a:gd name="connsiteX910" fmla="*/ 2926351 w 7467600"/>
              <a:gd name="connsiteY910" fmla="*/ 0 h 6858000"/>
              <a:gd name="connsiteX911" fmla="*/ 2902823 w 7467600"/>
              <a:gd name="connsiteY911" fmla="*/ 262929 h 6858000"/>
              <a:gd name="connsiteX912" fmla="*/ 2940663 w 7467600"/>
              <a:gd name="connsiteY912" fmla="*/ 140884 h 6858000"/>
              <a:gd name="connsiteX913" fmla="*/ 2947039 w 7467600"/>
              <a:gd name="connsiteY913" fmla="*/ 122524 h 6858000"/>
              <a:gd name="connsiteX914" fmla="*/ 2984316 w 7467600"/>
              <a:gd name="connsiteY914" fmla="*/ 0 h 6858000"/>
              <a:gd name="connsiteX915" fmla="*/ 3016114 w 7467600"/>
              <a:gd name="connsiteY915" fmla="*/ 0 h 6858000"/>
              <a:gd name="connsiteX916" fmla="*/ 2979949 w 7467600"/>
              <a:gd name="connsiteY916" fmla="*/ 119274 h 6858000"/>
              <a:gd name="connsiteX917" fmla="*/ 3023879 w 7467600"/>
              <a:gd name="connsiteY917" fmla="*/ 0 h 6858000"/>
              <a:gd name="connsiteX918" fmla="*/ 3105400 w 7467600"/>
              <a:gd name="connsiteY918" fmla="*/ 0 h 6858000"/>
              <a:gd name="connsiteX919" fmla="*/ 3094669 w 7467600"/>
              <a:gd name="connsiteY919" fmla="*/ 30308 h 6858000"/>
              <a:gd name="connsiteX920" fmla="*/ 2901945 w 7467600"/>
              <a:gd name="connsiteY920" fmla="*/ 466538 h 6858000"/>
              <a:gd name="connsiteX921" fmla="*/ 2815209 w 7467600"/>
              <a:gd name="connsiteY921" fmla="*/ 497361 h 6858000"/>
              <a:gd name="connsiteX922" fmla="*/ 2844845 w 7467600"/>
              <a:gd name="connsiteY922" fmla="*/ 127638 h 6858000"/>
              <a:gd name="connsiteX923" fmla="*/ 2867960 w 7467600"/>
              <a:gd name="connsiteY923" fmla="*/ 0 h 6858000"/>
              <a:gd name="connsiteX924" fmla="*/ 1057230 w 7467600"/>
              <a:gd name="connsiteY924" fmla="*/ 0 h 6858000"/>
              <a:gd name="connsiteX925" fmla="*/ 1111003 w 7467600"/>
              <a:gd name="connsiteY925" fmla="*/ 0 h 6858000"/>
              <a:gd name="connsiteX926" fmla="*/ 1125553 w 7467600"/>
              <a:gd name="connsiteY926" fmla="*/ 52588 h 6858000"/>
              <a:gd name="connsiteX927" fmla="*/ 1304276 w 7467600"/>
              <a:gd name="connsiteY927" fmla="*/ 476275 h 6858000"/>
              <a:gd name="connsiteX928" fmla="*/ 1492066 w 7467600"/>
              <a:gd name="connsiteY928" fmla="*/ 886333 h 6858000"/>
              <a:gd name="connsiteX929" fmla="*/ 1423698 w 7467600"/>
              <a:gd name="connsiteY929" fmla="*/ 710817 h 6858000"/>
              <a:gd name="connsiteX930" fmla="*/ 1357609 w 7467600"/>
              <a:gd name="connsiteY930" fmla="*/ 532892 h 6858000"/>
              <a:gd name="connsiteX931" fmla="*/ 1309550 w 7467600"/>
              <a:gd name="connsiteY931" fmla="*/ 374031 h 6858000"/>
              <a:gd name="connsiteX932" fmla="*/ 1193673 w 7467600"/>
              <a:gd name="connsiteY932" fmla="*/ 49533 h 6858000"/>
              <a:gd name="connsiteX933" fmla="*/ 1164391 w 7467600"/>
              <a:gd name="connsiteY933" fmla="*/ 0 h 6858000"/>
              <a:gd name="connsiteX934" fmla="*/ 1200666 w 7467600"/>
              <a:gd name="connsiteY934" fmla="*/ 0 h 6858000"/>
              <a:gd name="connsiteX935" fmla="*/ 1223408 w 7467600"/>
              <a:gd name="connsiteY935" fmla="*/ 38996 h 6858000"/>
              <a:gd name="connsiteX936" fmla="*/ 1339635 w 7467600"/>
              <a:gd name="connsiteY936" fmla="*/ 365517 h 6858000"/>
              <a:gd name="connsiteX937" fmla="*/ 1387469 w 7467600"/>
              <a:gd name="connsiteY937" fmla="*/ 523079 h 6858000"/>
              <a:gd name="connsiteX938" fmla="*/ 1452685 w 7467600"/>
              <a:gd name="connsiteY938" fmla="*/ 699806 h 6858000"/>
              <a:gd name="connsiteX939" fmla="*/ 1492092 w 7467600"/>
              <a:gd name="connsiteY939" fmla="*/ 800424 h 6858000"/>
              <a:gd name="connsiteX940" fmla="*/ 1455302 w 7467600"/>
              <a:gd name="connsiteY940" fmla="*/ 632913 h 6858000"/>
              <a:gd name="connsiteX941" fmla="*/ 1222336 w 7467600"/>
              <a:gd name="connsiteY941" fmla="*/ 9480 h 6858000"/>
              <a:gd name="connsiteX942" fmla="*/ 1214634 w 7467600"/>
              <a:gd name="connsiteY942" fmla="*/ 0 h 6858000"/>
              <a:gd name="connsiteX943" fmla="*/ 1289827 w 7467600"/>
              <a:gd name="connsiteY943" fmla="*/ 0 h 6858000"/>
              <a:gd name="connsiteX944" fmla="*/ 1321076 w 7467600"/>
              <a:gd name="connsiteY944" fmla="*/ 59722 h 6858000"/>
              <a:gd name="connsiteX945" fmla="*/ 1512579 w 7467600"/>
              <a:gd name="connsiteY945" fmla="*/ 626441 h 6858000"/>
              <a:gd name="connsiteX946" fmla="*/ 1506076 w 7467600"/>
              <a:gd name="connsiteY946" fmla="*/ 1089289 h 6858000"/>
              <a:gd name="connsiteX947" fmla="*/ 1486346 w 7467600"/>
              <a:gd name="connsiteY947" fmla="*/ 1079919 h 6858000"/>
              <a:gd name="connsiteX948" fmla="*/ 1070511 w 7467600"/>
              <a:gd name="connsiteY948" fmla="*/ 48609 h 6858000"/>
              <a:gd name="connsiteX949" fmla="*/ 1057230 w 7467600"/>
              <a:gd name="connsiteY949" fmla="*/ 0 h 6858000"/>
              <a:gd name="connsiteX950" fmla="*/ 43151 w 7467600"/>
              <a:gd name="connsiteY950" fmla="*/ 0 h 6858000"/>
              <a:gd name="connsiteX951" fmla="*/ 95283 w 7467600"/>
              <a:gd name="connsiteY951" fmla="*/ 0 h 6858000"/>
              <a:gd name="connsiteX952" fmla="*/ 300708 w 7467600"/>
              <a:gd name="connsiteY952" fmla="*/ 154571 h 6858000"/>
              <a:gd name="connsiteX953" fmla="*/ 530414 w 7467600"/>
              <a:gd name="connsiteY953" fmla="*/ 354673 h 6858000"/>
              <a:gd name="connsiteX954" fmla="*/ 333785 w 7467600"/>
              <a:gd name="connsiteY954" fmla="*/ 161564 h 6858000"/>
              <a:gd name="connsiteX955" fmla="*/ 147005 w 7467600"/>
              <a:gd name="connsiteY955" fmla="*/ 0 h 6858000"/>
              <a:gd name="connsiteX956" fmla="*/ 272509 w 7467600"/>
              <a:gd name="connsiteY956" fmla="*/ 0 h 6858000"/>
              <a:gd name="connsiteX957" fmla="*/ 326276 w 7467600"/>
              <a:gd name="connsiteY957" fmla="*/ 45847 h 6858000"/>
              <a:gd name="connsiteX958" fmla="*/ 823759 w 7467600"/>
              <a:gd name="connsiteY958" fmla="*/ 574145 h 6858000"/>
              <a:gd name="connsiteX959" fmla="*/ 811254 w 7467600"/>
              <a:gd name="connsiteY959" fmla="*/ 665546 h 6858000"/>
              <a:gd name="connsiteX960" fmla="*/ 154042 w 7467600"/>
              <a:gd name="connsiteY960" fmla="*/ 261522 h 6858000"/>
              <a:gd name="connsiteX961" fmla="*/ 13550 w 7467600"/>
              <a:gd name="connsiteY961" fmla="*/ 158423 h 6858000"/>
              <a:gd name="connsiteX962" fmla="*/ 0 w 7467600"/>
              <a:gd name="connsiteY962" fmla="*/ 146618 h 6858000"/>
              <a:gd name="connsiteX963" fmla="*/ 0 w 7467600"/>
              <a:gd name="connsiteY963" fmla="*/ 59161 h 6858000"/>
              <a:gd name="connsiteX964" fmla="*/ 45427 w 7467600"/>
              <a:gd name="connsiteY964" fmla="*/ 101078 h 6858000"/>
              <a:gd name="connsiteX965" fmla="*/ 630103 w 7467600"/>
              <a:gd name="connsiteY965" fmla="*/ 485885 h 6858000"/>
              <a:gd name="connsiteX966" fmla="*/ 532040 w 7467600"/>
              <a:gd name="connsiteY966" fmla="*/ 399359 h 6858000"/>
              <a:gd name="connsiteX967" fmla="*/ 517618 w 7467600"/>
              <a:gd name="connsiteY967" fmla="*/ 385726 h 6858000"/>
              <a:gd name="connsiteX968" fmla="*/ 285074 w 7467600"/>
              <a:gd name="connsiteY968" fmla="*/ 182755 h 6858000"/>
              <a:gd name="connsiteX969" fmla="*/ 43151 w 7467600"/>
              <a:gd name="connsiteY969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7454976 w 7467600"/>
              <a:gd name="connsiteY74" fmla="*/ 6318297 h 6858000"/>
              <a:gd name="connsiteX75" fmla="*/ 7379510 w 7467600"/>
              <a:gd name="connsiteY75" fmla="*/ 5755454 h 6858000"/>
              <a:gd name="connsiteX76" fmla="*/ 7467600 w 7467600"/>
              <a:gd name="connsiteY76" fmla="*/ 5845526 h 6858000"/>
              <a:gd name="connsiteX77" fmla="*/ 7271900 w 7467600"/>
              <a:gd name="connsiteY77" fmla="*/ 5734551 h 6858000"/>
              <a:gd name="connsiteX78" fmla="*/ 7259646 w 7467600"/>
              <a:gd name="connsiteY78" fmla="*/ 5765985 h 6858000"/>
              <a:gd name="connsiteX79" fmla="*/ 7467600 w 7467600"/>
              <a:gd name="connsiteY79" fmla="*/ 6012219 h 6858000"/>
              <a:gd name="connsiteX80" fmla="*/ 7356878 w 7467600"/>
              <a:gd name="connsiteY80" fmla="*/ 5981332 h 6858000"/>
              <a:gd name="connsiteX81" fmla="*/ 7467600 w 7467600"/>
              <a:gd name="connsiteY81" fmla="*/ 6117703 h 6858000"/>
              <a:gd name="connsiteX82" fmla="*/ 7467600 w 7467600"/>
              <a:gd name="connsiteY82" fmla="*/ 6163634 h 6858000"/>
              <a:gd name="connsiteX83" fmla="*/ 7403637 w 7467600"/>
              <a:gd name="connsiteY83" fmla="*/ 6083957 h 6858000"/>
              <a:gd name="connsiteX84" fmla="*/ 7254615 w 7467600"/>
              <a:gd name="connsiteY84" fmla="*/ 5911918 h 6858000"/>
              <a:gd name="connsiteX85" fmla="*/ 7312589 w 7467600"/>
              <a:gd name="connsiteY85" fmla="*/ 5982309 h 6858000"/>
              <a:gd name="connsiteX86" fmla="*/ 7448321 w 7467600"/>
              <a:gd name="connsiteY86" fmla="*/ 6190991 h 6858000"/>
              <a:gd name="connsiteX87" fmla="*/ 7467600 w 7467600"/>
              <a:gd name="connsiteY87" fmla="*/ 6221686 h 6858000"/>
              <a:gd name="connsiteX88" fmla="*/ 7467600 w 7467600"/>
              <a:gd name="connsiteY88" fmla="*/ 6334256 h 6858000"/>
              <a:gd name="connsiteX89" fmla="*/ 7454976 w 7467600"/>
              <a:gd name="connsiteY89" fmla="*/ 6318297 h 6858000"/>
              <a:gd name="connsiteX90" fmla="*/ 1456157 w 7467600"/>
              <a:gd name="connsiteY90" fmla="*/ 5371404 h 6858000"/>
              <a:gd name="connsiteX91" fmla="*/ 1244432 w 7467600"/>
              <a:gd name="connsiteY91" fmla="*/ 5385601 h 6858000"/>
              <a:gd name="connsiteX92" fmla="*/ 973990 w 7467600"/>
              <a:gd name="connsiteY92" fmla="*/ 5424940 h 6858000"/>
              <a:gd name="connsiteX93" fmla="*/ 1103809 w 7467600"/>
              <a:gd name="connsiteY93" fmla="*/ 5433720 h 6858000"/>
              <a:gd name="connsiteX94" fmla="*/ 1123454 w 7467600"/>
              <a:gd name="connsiteY94" fmla="*/ 5435727 h 6858000"/>
              <a:gd name="connsiteX95" fmla="*/ 1737017 w 7467600"/>
              <a:gd name="connsiteY95" fmla="*/ 5452183 h 6858000"/>
              <a:gd name="connsiteX96" fmla="*/ 1824397 w 7467600"/>
              <a:gd name="connsiteY96" fmla="*/ 5447757 h 6858000"/>
              <a:gd name="connsiteX97" fmla="*/ 2070059 w 7467600"/>
              <a:gd name="connsiteY97" fmla="*/ 5441660 h 6858000"/>
              <a:gd name="connsiteX98" fmla="*/ 1456157 w 7467600"/>
              <a:gd name="connsiteY98" fmla="*/ 5371404 h 6858000"/>
              <a:gd name="connsiteX99" fmla="*/ 4988186 w 7467600"/>
              <a:gd name="connsiteY99" fmla="*/ 5216467 h 6858000"/>
              <a:gd name="connsiteX100" fmla="*/ 4777334 w 7467600"/>
              <a:gd name="connsiteY100" fmla="*/ 5406072 h 6858000"/>
              <a:gd name="connsiteX101" fmla="*/ 4718341 w 7467600"/>
              <a:gd name="connsiteY101" fmla="*/ 5468043 h 6858000"/>
              <a:gd name="connsiteX102" fmla="*/ 4604655 w 7467600"/>
              <a:gd name="connsiteY102" fmla="*/ 5583434 h 6858000"/>
              <a:gd name="connsiteX103" fmla="*/ 4565074 w 7467600"/>
              <a:gd name="connsiteY103" fmla="*/ 5618550 h 6858000"/>
              <a:gd name="connsiteX104" fmla="*/ 4988186 w 7467600"/>
              <a:gd name="connsiteY104" fmla="*/ 5216467 h 6858000"/>
              <a:gd name="connsiteX105" fmla="*/ 4978032 w 7467600"/>
              <a:gd name="connsiteY105" fmla="*/ 5183809 h 6858000"/>
              <a:gd name="connsiteX106" fmla="*/ 4463413 w 7467600"/>
              <a:gd name="connsiteY106" fmla="*/ 5615162 h 6858000"/>
              <a:gd name="connsiteX107" fmla="*/ 4358134 w 7467600"/>
              <a:gd name="connsiteY107" fmla="*/ 5742791 h 6858000"/>
              <a:gd name="connsiteX108" fmla="*/ 4376219 w 7467600"/>
              <a:gd name="connsiteY108" fmla="*/ 5729027 h 6858000"/>
              <a:gd name="connsiteX109" fmla="*/ 4582340 w 7467600"/>
              <a:gd name="connsiteY109" fmla="*/ 5561037 h 6858000"/>
              <a:gd name="connsiteX110" fmla="*/ 4694684 w 7467600"/>
              <a:gd name="connsiteY110" fmla="*/ 5447098 h 6858000"/>
              <a:gd name="connsiteX111" fmla="*/ 4754123 w 7467600"/>
              <a:gd name="connsiteY111" fmla="*/ 5384643 h 6858000"/>
              <a:gd name="connsiteX112" fmla="*/ 4978032 w 7467600"/>
              <a:gd name="connsiteY112" fmla="*/ 5183809 h 6858000"/>
              <a:gd name="connsiteX113" fmla="*/ 1903353 w 7467600"/>
              <a:gd name="connsiteY113" fmla="*/ 5044827 h 6858000"/>
              <a:gd name="connsiteX114" fmla="*/ 1936931 w 7467600"/>
              <a:gd name="connsiteY114" fmla="*/ 5093954 h 6858000"/>
              <a:gd name="connsiteX115" fmla="*/ 2195868 w 7467600"/>
              <a:gd name="connsiteY115" fmla="*/ 5396574 h 6858000"/>
              <a:gd name="connsiteX116" fmla="*/ 2088852 w 7467600"/>
              <a:gd name="connsiteY116" fmla="*/ 5166123 h 6858000"/>
              <a:gd name="connsiteX117" fmla="*/ 1958241 w 7467600"/>
              <a:gd name="connsiteY117" fmla="*/ 5067955 h 6858000"/>
              <a:gd name="connsiteX118" fmla="*/ 1903353 w 7467600"/>
              <a:gd name="connsiteY118" fmla="*/ 5044827 h 6858000"/>
              <a:gd name="connsiteX119" fmla="*/ 1979378 w 7467600"/>
              <a:gd name="connsiteY119" fmla="*/ 4769504 h 6858000"/>
              <a:gd name="connsiteX120" fmla="*/ 2882120 w 7467600"/>
              <a:gd name="connsiteY120" fmla="*/ 5064547 h 6858000"/>
              <a:gd name="connsiteX121" fmla="*/ 2793103 w 7467600"/>
              <a:gd name="connsiteY121" fmla="*/ 5039699 h 6858000"/>
              <a:gd name="connsiteX122" fmla="*/ 2770041 w 7467600"/>
              <a:gd name="connsiteY122" fmla="*/ 5033634 h 6858000"/>
              <a:gd name="connsiteX123" fmla="*/ 1979378 w 7467600"/>
              <a:gd name="connsiteY123" fmla="*/ 4769504 h 6858000"/>
              <a:gd name="connsiteX124" fmla="*/ 1927410 w 7467600"/>
              <a:gd name="connsiteY124" fmla="*/ 4716164 h 6858000"/>
              <a:gd name="connsiteX125" fmla="*/ 1959587 w 7467600"/>
              <a:gd name="connsiteY125" fmla="*/ 4728849 h 6858000"/>
              <a:gd name="connsiteX126" fmla="*/ 2777707 w 7467600"/>
              <a:gd name="connsiteY126" fmla="*/ 5003991 h 6858000"/>
              <a:gd name="connsiteX127" fmla="*/ 2800768 w 7467600"/>
              <a:gd name="connsiteY127" fmla="*/ 5010056 h 6858000"/>
              <a:gd name="connsiteX128" fmla="*/ 2879408 w 7467600"/>
              <a:gd name="connsiteY128" fmla="*/ 5031590 h 6858000"/>
              <a:gd name="connsiteX129" fmla="*/ 2862295 w 7467600"/>
              <a:gd name="connsiteY129" fmla="*/ 5022958 h 6858000"/>
              <a:gd name="connsiteX130" fmla="*/ 2813343 w 7467600"/>
              <a:gd name="connsiteY130" fmla="*/ 4998369 h 6858000"/>
              <a:gd name="connsiteX131" fmla="*/ 2646245 w 7467600"/>
              <a:gd name="connsiteY131" fmla="*/ 4930999 h 6858000"/>
              <a:gd name="connsiteX132" fmla="*/ 1999243 w 7467600"/>
              <a:gd name="connsiteY132" fmla="*/ 4730524 h 6858000"/>
              <a:gd name="connsiteX133" fmla="*/ 1979527 w 7467600"/>
              <a:gd name="connsiteY133" fmla="*/ 4726651 h 6858000"/>
              <a:gd name="connsiteX134" fmla="*/ 1927410 w 7467600"/>
              <a:gd name="connsiteY134" fmla="*/ 4716164 h 6858000"/>
              <a:gd name="connsiteX135" fmla="*/ 1997014 w 7467600"/>
              <a:gd name="connsiteY135" fmla="*/ 4698007 h 6858000"/>
              <a:gd name="connsiteX136" fmla="*/ 2005458 w 7467600"/>
              <a:gd name="connsiteY136" fmla="*/ 4699540 h 6858000"/>
              <a:gd name="connsiteX137" fmla="*/ 2657186 w 7467600"/>
              <a:gd name="connsiteY137" fmla="*/ 4901687 h 6858000"/>
              <a:gd name="connsiteX138" fmla="*/ 2826662 w 7467600"/>
              <a:gd name="connsiteY138" fmla="*/ 4970362 h 6858000"/>
              <a:gd name="connsiteX139" fmla="*/ 2876100 w 7467600"/>
              <a:gd name="connsiteY139" fmla="*/ 4995397 h 6858000"/>
              <a:gd name="connsiteX140" fmla="*/ 3042600 w 7467600"/>
              <a:gd name="connsiteY140" fmla="*/ 5059532 h 6858000"/>
              <a:gd name="connsiteX141" fmla="*/ 1997014 w 7467600"/>
              <a:gd name="connsiteY141" fmla="*/ 4698007 h 6858000"/>
              <a:gd name="connsiteX142" fmla="*/ 2305292 w 7467600"/>
              <a:gd name="connsiteY142" fmla="*/ 4219492 h 6858000"/>
              <a:gd name="connsiteX143" fmla="*/ 3360922 w 7467600"/>
              <a:gd name="connsiteY143" fmla="*/ 4529373 h 6858000"/>
              <a:gd name="connsiteX144" fmla="*/ 3492420 w 7467600"/>
              <a:gd name="connsiteY144" fmla="*/ 4510145 h 6858000"/>
              <a:gd name="connsiteX145" fmla="*/ 3364086 w 7467600"/>
              <a:gd name="connsiteY145" fmla="*/ 4480340 h 6858000"/>
              <a:gd name="connsiteX146" fmla="*/ 3225818 w 7467600"/>
              <a:gd name="connsiteY146" fmla="*/ 4411822 h 6858000"/>
              <a:gd name="connsiteX147" fmla="*/ 3129696 w 7467600"/>
              <a:gd name="connsiteY147" fmla="*/ 4360704 h 6858000"/>
              <a:gd name="connsiteX148" fmla="*/ 2814545 w 7467600"/>
              <a:gd name="connsiteY148" fmla="*/ 4282955 h 6858000"/>
              <a:gd name="connsiteX149" fmla="*/ 2305292 w 7467600"/>
              <a:gd name="connsiteY149" fmla="*/ 4219492 h 6858000"/>
              <a:gd name="connsiteX150" fmla="*/ 2626982 w 7467600"/>
              <a:gd name="connsiteY150" fmla="*/ 4206450 h 6858000"/>
              <a:gd name="connsiteX151" fmla="*/ 2490617 w 7467600"/>
              <a:gd name="connsiteY151" fmla="*/ 4206951 h 6858000"/>
              <a:gd name="connsiteX152" fmla="*/ 2819869 w 7467600"/>
              <a:gd name="connsiteY152" fmla="*/ 4252936 h 6858000"/>
              <a:gd name="connsiteX153" fmla="*/ 3143018 w 7467600"/>
              <a:gd name="connsiteY153" fmla="*/ 4332698 h 6858000"/>
              <a:gd name="connsiteX154" fmla="*/ 3241520 w 7467600"/>
              <a:gd name="connsiteY154" fmla="*/ 4385112 h 6858000"/>
              <a:gd name="connsiteX155" fmla="*/ 3374575 w 7467600"/>
              <a:gd name="connsiteY155" fmla="*/ 4451517 h 6858000"/>
              <a:gd name="connsiteX156" fmla="*/ 3505221 w 7467600"/>
              <a:gd name="connsiteY156" fmla="*/ 4480757 h 6858000"/>
              <a:gd name="connsiteX157" fmla="*/ 2626982 w 7467600"/>
              <a:gd name="connsiteY157" fmla="*/ 4206450 h 6858000"/>
              <a:gd name="connsiteX158" fmla="*/ 1310106 w 7467600"/>
              <a:gd name="connsiteY158" fmla="*/ 3943217 h 6858000"/>
              <a:gd name="connsiteX159" fmla="*/ 854994 w 7467600"/>
              <a:gd name="connsiteY159" fmla="*/ 4399136 h 6858000"/>
              <a:gd name="connsiteX160" fmla="*/ 742462 w 7467600"/>
              <a:gd name="connsiteY160" fmla="*/ 4594648 h 6858000"/>
              <a:gd name="connsiteX161" fmla="*/ 820602 w 7467600"/>
              <a:gd name="connsiteY161" fmla="*/ 4485915 h 6858000"/>
              <a:gd name="connsiteX162" fmla="*/ 878295 w 7467600"/>
              <a:gd name="connsiteY162" fmla="*/ 4403594 h 6858000"/>
              <a:gd name="connsiteX163" fmla="*/ 1240607 w 7467600"/>
              <a:gd name="connsiteY163" fmla="*/ 4010401 h 6858000"/>
              <a:gd name="connsiteX164" fmla="*/ 1310106 w 7467600"/>
              <a:gd name="connsiteY164" fmla="*/ 3943217 h 6858000"/>
              <a:gd name="connsiteX165" fmla="*/ 1423113 w 7467600"/>
              <a:gd name="connsiteY165" fmla="*/ 3874565 h 6858000"/>
              <a:gd name="connsiteX166" fmla="*/ 1260565 w 7467600"/>
              <a:gd name="connsiteY166" fmla="*/ 4031982 h 6858000"/>
              <a:gd name="connsiteX167" fmla="*/ 901900 w 7467600"/>
              <a:gd name="connsiteY167" fmla="*/ 4421236 h 6858000"/>
              <a:gd name="connsiteX168" fmla="*/ 845044 w 7467600"/>
              <a:gd name="connsiteY168" fmla="*/ 4502436 h 6858000"/>
              <a:gd name="connsiteX169" fmla="*/ 685926 w 7467600"/>
              <a:gd name="connsiteY169" fmla="*/ 4703069 h 6858000"/>
              <a:gd name="connsiteX170" fmla="*/ 684248 w 7467600"/>
              <a:gd name="connsiteY170" fmla="*/ 4706721 h 6858000"/>
              <a:gd name="connsiteX171" fmla="*/ 1423113 w 7467600"/>
              <a:gd name="connsiteY171" fmla="*/ 3874565 h 6858000"/>
              <a:gd name="connsiteX172" fmla="*/ 3316479 w 7467600"/>
              <a:gd name="connsiteY172" fmla="*/ 3872136 h 6858000"/>
              <a:gd name="connsiteX173" fmla="*/ 3546806 w 7467600"/>
              <a:gd name="connsiteY173" fmla="*/ 4356139 h 6858000"/>
              <a:gd name="connsiteX174" fmla="*/ 3364433 w 7467600"/>
              <a:gd name="connsiteY174" fmla="*/ 3953121 h 6858000"/>
              <a:gd name="connsiteX175" fmla="*/ 3316479 w 7467600"/>
              <a:gd name="connsiteY175" fmla="*/ 3872136 h 6858000"/>
              <a:gd name="connsiteX176" fmla="*/ 3291335 w 7467600"/>
              <a:gd name="connsiteY176" fmla="*/ 3767420 h 6858000"/>
              <a:gd name="connsiteX177" fmla="*/ 3390805 w 7467600"/>
              <a:gd name="connsiteY177" fmla="*/ 3937163 h 6858000"/>
              <a:gd name="connsiteX178" fmla="*/ 3579062 w 7467600"/>
              <a:gd name="connsiteY178" fmla="*/ 4359040 h 6858000"/>
              <a:gd name="connsiteX179" fmla="*/ 3467355 w 7467600"/>
              <a:gd name="connsiteY179" fmla="*/ 3988130 h 6858000"/>
              <a:gd name="connsiteX180" fmla="*/ 3310753 w 7467600"/>
              <a:gd name="connsiteY180" fmla="*/ 3787140 h 6858000"/>
              <a:gd name="connsiteX181" fmla="*/ 3291335 w 7467600"/>
              <a:gd name="connsiteY181" fmla="*/ 3767420 h 6858000"/>
              <a:gd name="connsiteX182" fmla="*/ 1635889 w 7467600"/>
              <a:gd name="connsiteY182" fmla="*/ 3709494 h 6858000"/>
              <a:gd name="connsiteX183" fmla="*/ 1634800 w 7467600"/>
              <a:gd name="connsiteY183" fmla="*/ 3731111 h 6858000"/>
              <a:gd name="connsiteX184" fmla="*/ 1635889 w 7467600"/>
              <a:gd name="connsiteY184" fmla="*/ 3709494 h 6858000"/>
              <a:gd name="connsiteX185" fmla="*/ 1510397 w 7467600"/>
              <a:gd name="connsiteY185" fmla="*/ 3684705 h 6858000"/>
              <a:gd name="connsiteX186" fmla="*/ 1146550 w 7467600"/>
              <a:gd name="connsiteY186" fmla="*/ 3802012 h 6858000"/>
              <a:gd name="connsiteX187" fmla="*/ 698834 w 7467600"/>
              <a:gd name="connsiteY187" fmla="*/ 3952272 h 6858000"/>
              <a:gd name="connsiteX188" fmla="*/ 34256 w 7467600"/>
              <a:gd name="connsiteY188" fmla="*/ 4347603 h 6858000"/>
              <a:gd name="connsiteX189" fmla="*/ 527241 w 7467600"/>
              <a:gd name="connsiteY189" fmla="*/ 4065078 h 6858000"/>
              <a:gd name="connsiteX190" fmla="*/ 1510397 w 7467600"/>
              <a:gd name="connsiteY190" fmla="*/ 3684705 h 6858000"/>
              <a:gd name="connsiteX191" fmla="*/ 1313114 w 7467600"/>
              <a:gd name="connsiteY191" fmla="*/ 3655216 h 6858000"/>
              <a:gd name="connsiteX192" fmla="*/ 1109304 w 7467600"/>
              <a:gd name="connsiteY192" fmla="*/ 3669030 h 6858000"/>
              <a:gd name="connsiteX193" fmla="*/ 8129 w 7467600"/>
              <a:gd name="connsiteY193" fmla="*/ 4330519 h 6858000"/>
              <a:gd name="connsiteX194" fmla="*/ 687572 w 7467600"/>
              <a:gd name="connsiteY194" fmla="*/ 3925629 h 6858000"/>
              <a:gd name="connsiteX195" fmla="*/ 1138365 w 7467600"/>
              <a:gd name="connsiteY195" fmla="*/ 3774515 h 6858000"/>
              <a:gd name="connsiteX196" fmla="*/ 1505579 w 7467600"/>
              <a:gd name="connsiteY196" fmla="*/ 3655526 h 6858000"/>
              <a:gd name="connsiteX197" fmla="*/ 1313114 w 7467600"/>
              <a:gd name="connsiteY197" fmla="*/ 3655216 h 6858000"/>
              <a:gd name="connsiteX198" fmla="*/ 3655073 w 7467600"/>
              <a:gd name="connsiteY198" fmla="*/ 3650884 h 6858000"/>
              <a:gd name="connsiteX199" fmla="*/ 3989938 w 7467600"/>
              <a:gd name="connsiteY199" fmla="*/ 3991685 h 6858000"/>
              <a:gd name="connsiteX200" fmla="*/ 4393907 w 7467600"/>
              <a:gd name="connsiteY200" fmla="*/ 4261258 h 6858000"/>
              <a:gd name="connsiteX201" fmla="*/ 4648051 w 7467600"/>
              <a:gd name="connsiteY201" fmla="*/ 4374051 h 6858000"/>
              <a:gd name="connsiteX202" fmla="*/ 4383389 w 7467600"/>
              <a:gd name="connsiteY202" fmla="*/ 4184369 h 6858000"/>
              <a:gd name="connsiteX203" fmla="*/ 4165508 w 7467600"/>
              <a:gd name="connsiteY203" fmla="*/ 4035196 h 6858000"/>
              <a:gd name="connsiteX204" fmla="*/ 4068162 w 7467600"/>
              <a:gd name="connsiteY204" fmla="*/ 3953394 h 6858000"/>
              <a:gd name="connsiteX205" fmla="*/ 3981416 w 7467600"/>
              <a:gd name="connsiteY205" fmla="*/ 3880482 h 6858000"/>
              <a:gd name="connsiteX206" fmla="*/ 3800147 w 7467600"/>
              <a:gd name="connsiteY206" fmla="*/ 3749872 h 6858000"/>
              <a:gd name="connsiteX207" fmla="*/ 3655073 w 7467600"/>
              <a:gd name="connsiteY207" fmla="*/ 3650884 h 6858000"/>
              <a:gd name="connsiteX208" fmla="*/ 3670252 w 7467600"/>
              <a:gd name="connsiteY208" fmla="*/ 3622798 h 6858000"/>
              <a:gd name="connsiteX209" fmla="*/ 3817258 w 7467600"/>
              <a:gd name="connsiteY209" fmla="*/ 3723577 h 6858000"/>
              <a:gd name="connsiteX210" fmla="*/ 4000461 w 7467600"/>
              <a:gd name="connsiteY210" fmla="*/ 3855966 h 6858000"/>
              <a:gd name="connsiteX211" fmla="*/ 4088180 w 7467600"/>
              <a:gd name="connsiteY211" fmla="*/ 3929774 h 6858000"/>
              <a:gd name="connsiteX212" fmla="*/ 4184555 w 7467600"/>
              <a:gd name="connsiteY212" fmla="*/ 4010683 h 6858000"/>
              <a:gd name="connsiteX213" fmla="*/ 4399563 w 7467600"/>
              <a:gd name="connsiteY213" fmla="*/ 4158106 h 6858000"/>
              <a:gd name="connsiteX214" fmla="*/ 4684469 w 7467600"/>
              <a:gd name="connsiteY214" fmla="*/ 4364680 h 6858000"/>
              <a:gd name="connsiteX215" fmla="*/ 4690271 w 7467600"/>
              <a:gd name="connsiteY215" fmla="*/ 4370034 h 6858000"/>
              <a:gd name="connsiteX216" fmla="*/ 4136093 w 7467600"/>
              <a:gd name="connsiteY216" fmla="*/ 3858466 h 6858000"/>
              <a:gd name="connsiteX217" fmla="*/ 3670252 w 7467600"/>
              <a:gd name="connsiteY217" fmla="*/ 3622798 h 6858000"/>
              <a:gd name="connsiteX218" fmla="*/ 4440129 w 7467600"/>
              <a:gd name="connsiteY218" fmla="*/ 3448571 h 6858000"/>
              <a:gd name="connsiteX219" fmla="*/ 4856525 w 7467600"/>
              <a:gd name="connsiteY219" fmla="*/ 3915351 h 6858000"/>
              <a:gd name="connsiteX220" fmla="*/ 5059055 w 7467600"/>
              <a:gd name="connsiteY220" fmla="*/ 4108918 h 6858000"/>
              <a:gd name="connsiteX221" fmla="*/ 5290070 w 7467600"/>
              <a:gd name="connsiteY221" fmla="*/ 4263619 h 6858000"/>
              <a:gd name="connsiteX222" fmla="*/ 4834991 w 7467600"/>
              <a:gd name="connsiteY222" fmla="*/ 3830985 h 6858000"/>
              <a:gd name="connsiteX223" fmla="*/ 4440129 w 7467600"/>
              <a:gd name="connsiteY223" fmla="*/ 3448571 h 6858000"/>
              <a:gd name="connsiteX224" fmla="*/ 4441737 w 7467600"/>
              <a:gd name="connsiteY224" fmla="*/ 3399734 h 6858000"/>
              <a:gd name="connsiteX225" fmla="*/ 4431236 w 7467600"/>
              <a:gd name="connsiteY225" fmla="*/ 3400954 h 6858000"/>
              <a:gd name="connsiteX226" fmla="*/ 4557150 w 7467600"/>
              <a:gd name="connsiteY226" fmla="*/ 3510023 h 6858000"/>
              <a:gd name="connsiteX227" fmla="*/ 4856936 w 7467600"/>
              <a:gd name="connsiteY227" fmla="*/ 3809146 h 6858000"/>
              <a:gd name="connsiteX228" fmla="*/ 5111996 w 7467600"/>
              <a:gd name="connsiteY228" fmla="*/ 4065759 h 6858000"/>
              <a:gd name="connsiteX229" fmla="*/ 5388878 w 7467600"/>
              <a:gd name="connsiteY229" fmla="*/ 4300185 h 6858000"/>
              <a:gd name="connsiteX230" fmla="*/ 5425556 w 7467600"/>
              <a:gd name="connsiteY230" fmla="*/ 4308967 h 6858000"/>
              <a:gd name="connsiteX231" fmla="*/ 4943646 w 7467600"/>
              <a:gd name="connsiteY231" fmla="*/ 3822916 h 6858000"/>
              <a:gd name="connsiteX232" fmla="*/ 4594837 w 7467600"/>
              <a:gd name="connsiteY232" fmla="*/ 3532274 h 6858000"/>
              <a:gd name="connsiteX233" fmla="*/ 4441737 w 7467600"/>
              <a:gd name="connsiteY233" fmla="*/ 3399734 h 6858000"/>
              <a:gd name="connsiteX234" fmla="*/ 5425834 w 7467600"/>
              <a:gd name="connsiteY234" fmla="*/ 3162785 h 6858000"/>
              <a:gd name="connsiteX235" fmla="*/ 5401644 w 7467600"/>
              <a:gd name="connsiteY235" fmla="*/ 3617847 h 6858000"/>
              <a:gd name="connsiteX236" fmla="*/ 5467256 w 7467600"/>
              <a:gd name="connsiteY236" fmla="*/ 4175494 h 6858000"/>
              <a:gd name="connsiteX237" fmla="*/ 5448069 w 7467600"/>
              <a:gd name="connsiteY237" fmla="*/ 3567554 h 6858000"/>
              <a:gd name="connsiteX238" fmla="*/ 5425834 w 7467600"/>
              <a:gd name="connsiteY238" fmla="*/ 3162785 h 6858000"/>
              <a:gd name="connsiteX239" fmla="*/ 1318687 w 7467600"/>
              <a:gd name="connsiteY239" fmla="*/ 3113840 h 6858000"/>
              <a:gd name="connsiteX240" fmla="*/ 1066793 w 7467600"/>
              <a:gd name="connsiteY240" fmla="*/ 3212171 h 6858000"/>
              <a:gd name="connsiteX241" fmla="*/ 993319 w 7467600"/>
              <a:gd name="connsiteY241" fmla="*/ 3247648 h 6858000"/>
              <a:gd name="connsiteX242" fmla="*/ 853081 w 7467600"/>
              <a:gd name="connsiteY242" fmla="*/ 3312410 h 6858000"/>
              <a:gd name="connsiteX243" fmla="*/ 805957 w 7467600"/>
              <a:gd name="connsiteY243" fmla="*/ 3330443 h 6858000"/>
              <a:gd name="connsiteX244" fmla="*/ 1318687 w 7467600"/>
              <a:gd name="connsiteY244" fmla="*/ 3113840 h 6858000"/>
              <a:gd name="connsiteX245" fmla="*/ 5453702 w 7467600"/>
              <a:gd name="connsiteY245" fmla="*/ 3090882 h 6858000"/>
              <a:gd name="connsiteX246" fmla="*/ 5480135 w 7467600"/>
              <a:gd name="connsiteY246" fmla="*/ 3565802 h 6858000"/>
              <a:gd name="connsiteX247" fmla="*/ 5499023 w 7467600"/>
              <a:gd name="connsiteY247" fmla="*/ 4166310 h 6858000"/>
              <a:gd name="connsiteX248" fmla="*/ 5547022 w 7467600"/>
              <a:gd name="connsiteY248" fmla="*/ 3607838 h 6858000"/>
              <a:gd name="connsiteX249" fmla="*/ 5515964 w 7467600"/>
              <a:gd name="connsiteY249" fmla="*/ 3378541 h 6858000"/>
              <a:gd name="connsiteX250" fmla="*/ 5453702 w 7467600"/>
              <a:gd name="connsiteY250" fmla="*/ 3090882 h 6858000"/>
              <a:gd name="connsiteX251" fmla="*/ 1238695 w 7467600"/>
              <a:gd name="connsiteY251" fmla="*/ 3076820 h 6858000"/>
              <a:gd name="connsiteX252" fmla="*/ 716371 w 7467600"/>
              <a:gd name="connsiteY252" fmla="*/ 3293249 h 6858000"/>
              <a:gd name="connsiteX253" fmla="*/ 579522 w 7467600"/>
              <a:gd name="connsiteY253" fmla="*/ 3371759 h 6858000"/>
              <a:gd name="connsiteX254" fmla="*/ 600288 w 7467600"/>
              <a:gd name="connsiteY254" fmla="*/ 3365555 h 6858000"/>
              <a:gd name="connsiteX255" fmla="*/ 840692 w 7467600"/>
              <a:gd name="connsiteY255" fmla="*/ 3284921 h 6858000"/>
              <a:gd name="connsiteX256" fmla="*/ 979248 w 7467600"/>
              <a:gd name="connsiteY256" fmla="*/ 3221003 h 6858000"/>
              <a:gd name="connsiteX257" fmla="*/ 1053282 w 7467600"/>
              <a:gd name="connsiteY257" fmla="*/ 3185247 h 6858000"/>
              <a:gd name="connsiteX258" fmla="*/ 1320603 w 7467600"/>
              <a:gd name="connsiteY258" fmla="*/ 3081281 h 6858000"/>
              <a:gd name="connsiteX259" fmla="*/ 1238695 w 7467600"/>
              <a:gd name="connsiteY259" fmla="*/ 3076820 h 6858000"/>
              <a:gd name="connsiteX260" fmla="*/ 5425627 w 7467600"/>
              <a:gd name="connsiteY260" fmla="*/ 2954192 h 6858000"/>
              <a:gd name="connsiteX261" fmla="*/ 5470770 w 7467600"/>
              <a:gd name="connsiteY261" fmla="*/ 3005435 h 6858000"/>
              <a:gd name="connsiteX262" fmla="*/ 5519779 w 7467600"/>
              <a:gd name="connsiteY262" fmla="*/ 4359223 h 6858000"/>
              <a:gd name="connsiteX263" fmla="*/ 5520293 w 7467600"/>
              <a:gd name="connsiteY263" fmla="*/ 4360602 h 6858000"/>
              <a:gd name="connsiteX264" fmla="*/ 5767221 w 7467600"/>
              <a:gd name="connsiteY264" fmla="*/ 4665564 h 6858000"/>
              <a:gd name="connsiteX265" fmla="*/ 6937169 w 7467600"/>
              <a:gd name="connsiteY265" fmla="*/ 4815941 h 6858000"/>
              <a:gd name="connsiteX266" fmla="*/ 6953922 w 7467600"/>
              <a:gd name="connsiteY266" fmla="*/ 4890068 h 6858000"/>
              <a:gd name="connsiteX267" fmla="*/ 6071359 w 7467600"/>
              <a:gd name="connsiteY267" fmla="*/ 4770770 h 6858000"/>
              <a:gd name="connsiteX268" fmla="*/ 6038839 w 7467600"/>
              <a:gd name="connsiteY268" fmla="*/ 4764474 h 6858000"/>
              <a:gd name="connsiteX269" fmla="*/ 6038706 w 7467600"/>
              <a:gd name="connsiteY269" fmla="*/ 4763847 h 6858000"/>
              <a:gd name="connsiteX270" fmla="*/ 6037784 w 7467600"/>
              <a:gd name="connsiteY270" fmla="*/ 4764270 h 6858000"/>
              <a:gd name="connsiteX271" fmla="*/ 6038839 w 7467600"/>
              <a:gd name="connsiteY271" fmla="*/ 4764474 h 6858000"/>
              <a:gd name="connsiteX272" fmla="*/ 6040338 w 7467600"/>
              <a:gd name="connsiteY272" fmla="*/ 4771418 h 6858000"/>
              <a:gd name="connsiteX273" fmla="*/ 6024488 w 7467600"/>
              <a:gd name="connsiteY273" fmla="*/ 4809903 h 6858000"/>
              <a:gd name="connsiteX274" fmla="*/ 5599771 w 7467600"/>
              <a:gd name="connsiteY274" fmla="*/ 5509652 h 6858000"/>
              <a:gd name="connsiteX275" fmla="*/ 5548843 w 7467600"/>
              <a:gd name="connsiteY275" fmla="*/ 5563845 h 6858000"/>
              <a:gd name="connsiteX276" fmla="*/ 5940952 w 7467600"/>
              <a:gd name="connsiteY276" fmla="*/ 6250028 h 6858000"/>
              <a:gd name="connsiteX277" fmla="*/ 6043441 w 7467600"/>
              <a:gd name="connsiteY277" fmla="*/ 6665847 h 6858000"/>
              <a:gd name="connsiteX278" fmla="*/ 6093432 w 7467600"/>
              <a:gd name="connsiteY278" fmla="*/ 6858000 h 6858000"/>
              <a:gd name="connsiteX279" fmla="*/ 6034344 w 7467600"/>
              <a:gd name="connsiteY279" fmla="*/ 6858000 h 6858000"/>
              <a:gd name="connsiteX280" fmla="*/ 6026679 w 7467600"/>
              <a:gd name="connsiteY280" fmla="*/ 6836959 h 6858000"/>
              <a:gd name="connsiteX281" fmla="*/ 5800441 w 7467600"/>
              <a:gd name="connsiteY281" fmla="*/ 6335286 h 6858000"/>
              <a:gd name="connsiteX282" fmla="*/ 5526562 w 7467600"/>
              <a:gd name="connsiteY282" fmla="*/ 5705388 h 6858000"/>
              <a:gd name="connsiteX283" fmla="*/ 5519640 w 7467600"/>
              <a:gd name="connsiteY283" fmla="*/ 5683774 h 6858000"/>
              <a:gd name="connsiteX284" fmla="*/ 5844559 w 7467600"/>
              <a:gd name="connsiteY284" fmla="*/ 6553349 h 6858000"/>
              <a:gd name="connsiteX285" fmla="*/ 5975994 w 7467600"/>
              <a:gd name="connsiteY285" fmla="*/ 6858000 h 6858000"/>
              <a:gd name="connsiteX286" fmla="*/ 5898547 w 7467600"/>
              <a:gd name="connsiteY286" fmla="*/ 6858000 h 6858000"/>
              <a:gd name="connsiteX287" fmla="*/ 5682041 w 7467600"/>
              <a:gd name="connsiteY287" fmla="*/ 6355860 h 6858000"/>
              <a:gd name="connsiteX288" fmla="*/ 5461758 w 7467600"/>
              <a:gd name="connsiteY288" fmla="*/ 5820220 h 6858000"/>
              <a:gd name="connsiteX289" fmla="*/ 5237282 w 7467600"/>
              <a:gd name="connsiteY289" fmla="*/ 6579086 h 6858000"/>
              <a:gd name="connsiteX290" fmla="*/ 5115009 w 7467600"/>
              <a:gd name="connsiteY290" fmla="*/ 6858000 h 6858000"/>
              <a:gd name="connsiteX291" fmla="*/ 5028074 w 7467600"/>
              <a:gd name="connsiteY291" fmla="*/ 6858000 h 6858000"/>
              <a:gd name="connsiteX292" fmla="*/ 5079508 w 7467600"/>
              <a:gd name="connsiteY292" fmla="*/ 6749074 h 6858000"/>
              <a:gd name="connsiteX293" fmla="*/ 5371846 w 7467600"/>
              <a:gd name="connsiteY293" fmla="*/ 5924413 h 6858000"/>
              <a:gd name="connsiteX294" fmla="*/ 5270512 w 7467600"/>
              <a:gd name="connsiteY294" fmla="*/ 6138975 h 6858000"/>
              <a:gd name="connsiteX295" fmla="*/ 5062409 w 7467600"/>
              <a:gd name="connsiteY295" fmla="*/ 6653544 h 6858000"/>
              <a:gd name="connsiteX296" fmla="*/ 5036628 w 7467600"/>
              <a:gd name="connsiteY296" fmla="*/ 6754247 h 6858000"/>
              <a:gd name="connsiteX297" fmla="*/ 5009112 w 7467600"/>
              <a:gd name="connsiteY297" fmla="*/ 6858000 h 6858000"/>
              <a:gd name="connsiteX298" fmla="*/ 4976679 w 7467600"/>
              <a:gd name="connsiteY298" fmla="*/ 6858000 h 6858000"/>
              <a:gd name="connsiteX299" fmla="*/ 5006537 w 7467600"/>
              <a:gd name="connsiteY299" fmla="*/ 6747068 h 6858000"/>
              <a:gd name="connsiteX300" fmla="*/ 5032723 w 7467600"/>
              <a:gd name="connsiteY300" fmla="*/ 6644957 h 6858000"/>
              <a:gd name="connsiteX301" fmla="*/ 5242949 w 7467600"/>
              <a:gd name="connsiteY301" fmla="*/ 6125175 h 6858000"/>
              <a:gd name="connsiteX302" fmla="*/ 5286321 w 7467600"/>
              <a:gd name="connsiteY302" fmla="*/ 6033555 h 6858000"/>
              <a:gd name="connsiteX303" fmla="*/ 5008210 w 7467600"/>
              <a:gd name="connsiteY303" fmla="*/ 6649194 h 6858000"/>
              <a:gd name="connsiteX304" fmla="*/ 4986321 w 7467600"/>
              <a:gd name="connsiteY304" fmla="*/ 6765687 h 6858000"/>
              <a:gd name="connsiteX305" fmla="*/ 4973474 w 7467600"/>
              <a:gd name="connsiteY305" fmla="*/ 6858000 h 6858000"/>
              <a:gd name="connsiteX306" fmla="*/ 4907178 w 7467600"/>
              <a:gd name="connsiteY306" fmla="*/ 6858000 h 6858000"/>
              <a:gd name="connsiteX307" fmla="*/ 4910810 w 7467600"/>
              <a:gd name="connsiteY307" fmla="*/ 6829660 h 6858000"/>
              <a:gd name="connsiteX308" fmla="*/ 4987461 w 7467600"/>
              <a:gd name="connsiteY308" fmla="*/ 6432994 h 6858000"/>
              <a:gd name="connsiteX309" fmla="*/ 5179262 w 7467600"/>
              <a:gd name="connsiteY309" fmla="*/ 6035044 h 6858000"/>
              <a:gd name="connsiteX310" fmla="*/ 4689678 w 7467600"/>
              <a:gd name="connsiteY310" fmla="*/ 6440241 h 6858000"/>
              <a:gd name="connsiteX311" fmla="*/ 4477543 w 7467600"/>
              <a:gd name="connsiteY311" fmla="*/ 6674836 h 6858000"/>
              <a:gd name="connsiteX312" fmla="*/ 4329957 w 7467600"/>
              <a:gd name="connsiteY312" fmla="*/ 6858000 h 6858000"/>
              <a:gd name="connsiteX313" fmla="*/ 4218595 w 7467600"/>
              <a:gd name="connsiteY313" fmla="*/ 6858000 h 6858000"/>
              <a:gd name="connsiteX314" fmla="*/ 4368888 w 7467600"/>
              <a:gd name="connsiteY314" fmla="*/ 6668412 h 6858000"/>
              <a:gd name="connsiteX315" fmla="*/ 4563091 w 7467600"/>
              <a:gd name="connsiteY315" fmla="*/ 6442508 h 6858000"/>
              <a:gd name="connsiteX316" fmla="*/ 5387324 w 7467600"/>
              <a:gd name="connsiteY316" fmla="*/ 5705830 h 6858000"/>
              <a:gd name="connsiteX317" fmla="*/ 5073620 w 7467600"/>
              <a:gd name="connsiteY317" fmla="*/ 5955437 h 6858000"/>
              <a:gd name="connsiteX318" fmla="*/ 4689789 w 7467600"/>
              <a:gd name="connsiteY318" fmla="*/ 6268382 h 6858000"/>
              <a:gd name="connsiteX319" fmla="*/ 4418722 w 7467600"/>
              <a:gd name="connsiteY319" fmla="*/ 6570886 h 6858000"/>
              <a:gd name="connsiteX320" fmla="*/ 4214944 w 7467600"/>
              <a:gd name="connsiteY320" fmla="*/ 6858000 h 6858000"/>
              <a:gd name="connsiteX321" fmla="*/ 4177898 w 7467600"/>
              <a:gd name="connsiteY321" fmla="*/ 6858000 h 6858000"/>
              <a:gd name="connsiteX322" fmla="*/ 4391597 w 7467600"/>
              <a:gd name="connsiteY322" fmla="*/ 6556370 h 6858000"/>
              <a:gd name="connsiteX323" fmla="*/ 4668889 w 7467600"/>
              <a:gd name="connsiteY323" fmla="*/ 6246399 h 6858000"/>
              <a:gd name="connsiteX324" fmla="*/ 5055427 w 7467600"/>
              <a:gd name="connsiteY324" fmla="*/ 5931476 h 6858000"/>
              <a:gd name="connsiteX325" fmla="*/ 5371814 w 7467600"/>
              <a:gd name="connsiteY325" fmla="*/ 5678975 h 6858000"/>
              <a:gd name="connsiteX326" fmla="*/ 4987918 w 7467600"/>
              <a:gd name="connsiteY326" fmla="*/ 5838701 h 6858000"/>
              <a:gd name="connsiteX327" fmla="*/ 4317146 w 7467600"/>
              <a:gd name="connsiteY327" fmla="*/ 6587716 h 6858000"/>
              <a:gd name="connsiteX328" fmla="*/ 4171627 w 7467600"/>
              <a:gd name="connsiteY328" fmla="*/ 6858000 h 6858000"/>
              <a:gd name="connsiteX329" fmla="*/ 4081585 w 7467600"/>
              <a:gd name="connsiteY329" fmla="*/ 6858000 h 6858000"/>
              <a:gd name="connsiteX330" fmla="*/ 4238603 w 7467600"/>
              <a:gd name="connsiteY330" fmla="*/ 6559341 h 6858000"/>
              <a:gd name="connsiteX331" fmla="*/ 4778333 w 7467600"/>
              <a:gd name="connsiteY331" fmla="*/ 5873626 h 6858000"/>
              <a:gd name="connsiteX332" fmla="*/ 5414185 w 7467600"/>
              <a:gd name="connsiteY332" fmla="*/ 5573882 h 6858000"/>
              <a:gd name="connsiteX333" fmla="*/ 5959648 w 7467600"/>
              <a:gd name="connsiteY333" fmla="*/ 4760797 h 6858000"/>
              <a:gd name="connsiteX334" fmla="*/ 5355019 w 7467600"/>
              <a:gd name="connsiteY334" fmla="*/ 4734672 h 6858000"/>
              <a:gd name="connsiteX335" fmla="*/ 5083565 w 7467600"/>
              <a:gd name="connsiteY335" fmla="*/ 5179121 h 6858000"/>
              <a:gd name="connsiteX336" fmla="*/ 4713577 w 7467600"/>
              <a:gd name="connsiteY336" fmla="*/ 5616803 h 6858000"/>
              <a:gd name="connsiteX337" fmla="*/ 3989559 w 7467600"/>
              <a:gd name="connsiteY337" fmla="*/ 6145945 h 6858000"/>
              <a:gd name="connsiteX338" fmla="*/ 3939824 w 7467600"/>
              <a:gd name="connsiteY338" fmla="*/ 6066900 h 6858000"/>
              <a:gd name="connsiteX339" fmla="*/ 4584537 w 7467600"/>
              <a:gd name="connsiteY339" fmla="*/ 5324826 h 6858000"/>
              <a:gd name="connsiteX340" fmla="*/ 5037105 w 7467600"/>
              <a:gd name="connsiteY340" fmla="*/ 5088765 h 6858000"/>
              <a:gd name="connsiteX341" fmla="*/ 5039930 w 7467600"/>
              <a:gd name="connsiteY341" fmla="*/ 5089585 h 6858000"/>
              <a:gd name="connsiteX342" fmla="*/ 5263764 w 7467600"/>
              <a:gd name="connsiteY342" fmla="*/ 4735525 h 6858000"/>
              <a:gd name="connsiteX343" fmla="*/ 4086300 w 7467600"/>
              <a:gd name="connsiteY343" fmla="*/ 4884599 h 6858000"/>
              <a:gd name="connsiteX344" fmla="*/ 4085485 w 7467600"/>
              <a:gd name="connsiteY344" fmla="*/ 4899070 h 6858000"/>
              <a:gd name="connsiteX345" fmla="*/ 3871915 w 7467600"/>
              <a:gd name="connsiteY345" fmla="*/ 5253645 h 6858000"/>
              <a:gd name="connsiteX346" fmla="*/ 3799374 w 7467600"/>
              <a:gd name="connsiteY346" fmla="*/ 5466127 h 6858000"/>
              <a:gd name="connsiteX347" fmla="*/ 3498850 w 7467600"/>
              <a:gd name="connsiteY347" fmla="*/ 6661888 h 6858000"/>
              <a:gd name="connsiteX348" fmla="*/ 3399216 w 7467600"/>
              <a:gd name="connsiteY348" fmla="*/ 6858000 h 6858000"/>
              <a:gd name="connsiteX349" fmla="*/ 3303688 w 7467600"/>
              <a:gd name="connsiteY349" fmla="*/ 6858000 h 6858000"/>
              <a:gd name="connsiteX350" fmla="*/ 3391774 w 7467600"/>
              <a:gd name="connsiteY350" fmla="*/ 6697181 h 6858000"/>
              <a:gd name="connsiteX351" fmla="*/ 3735540 w 7467600"/>
              <a:gd name="connsiteY351" fmla="*/ 5546923 h 6858000"/>
              <a:gd name="connsiteX352" fmla="*/ 3729438 w 7467600"/>
              <a:gd name="connsiteY352" fmla="*/ 5569058 h 6858000"/>
              <a:gd name="connsiteX353" fmla="*/ 3707782 w 7467600"/>
              <a:gd name="connsiteY353" fmla="*/ 5644908 h 6858000"/>
              <a:gd name="connsiteX354" fmla="*/ 3583827 w 7467600"/>
              <a:gd name="connsiteY354" fmla="*/ 6039215 h 6858000"/>
              <a:gd name="connsiteX355" fmla="*/ 3547861 w 7467600"/>
              <a:gd name="connsiteY355" fmla="*/ 6129609 h 6858000"/>
              <a:gd name="connsiteX356" fmla="*/ 3490905 w 7467600"/>
              <a:gd name="connsiteY356" fmla="*/ 6277660 h 6858000"/>
              <a:gd name="connsiteX357" fmla="*/ 3455859 w 7467600"/>
              <a:gd name="connsiteY357" fmla="*/ 6391301 h 6858000"/>
              <a:gd name="connsiteX358" fmla="*/ 3429112 w 7467600"/>
              <a:gd name="connsiteY358" fmla="*/ 6479469 h 6858000"/>
              <a:gd name="connsiteX359" fmla="*/ 3304862 w 7467600"/>
              <a:gd name="connsiteY359" fmla="*/ 6796476 h 6858000"/>
              <a:gd name="connsiteX360" fmla="*/ 3276071 w 7467600"/>
              <a:gd name="connsiteY360" fmla="*/ 6858000 h 6858000"/>
              <a:gd name="connsiteX361" fmla="*/ 3240805 w 7467600"/>
              <a:gd name="connsiteY361" fmla="*/ 6858000 h 6858000"/>
              <a:gd name="connsiteX362" fmla="*/ 3275917 w 7467600"/>
              <a:gd name="connsiteY362" fmla="*/ 6783192 h 6858000"/>
              <a:gd name="connsiteX363" fmla="*/ 3399358 w 7467600"/>
              <a:gd name="connsiteY363" fmla="*/ 6469011 h 6858000"/>
              <a:gd name="connsiteX364" fmla="*/ 3425650 w 7467600"/>
              <a:gd name="connsiteY364" fmla="*/ 6381333 h 6858000"/>
              <a:gd name="connsiteX365" fmla="*/ 3460661 w 7467600"/>
              <a:gd name="connsiteY365" fmla="*/ 6266763 h 6858000"/>
              <a:gd name="connsiteX366" fmla="*/ 3518021 w 7467600"/>
              <a:gd name="connsiteY366" fmla="*/ 6117298 h 6858000"/>
              <a:gd name="connsiteX367" fmla="*/ 3554035 w 7467600"/>
              <a:gd name="connsiteY367" fmla="*/ 6027832 h 6858000"/>
              <a:gd name="connsiteX368" fmla="*/ 3677174 w 7467600"/>
              <a:gd name="connsiteY368" fmla="*/ 5636351 h 6858000"/>
              <a:gd name="connsiteX369" fmla="*/ 3698819 w 7467600"/>
              <a:gd name="connsiteY369" fmla="*/ 5560503 h 6858000"/>
              <a:gd name="connsiteX370" fmla="*/ 3702094 w 7467600"/>
              <a:gd name="connsiteY370" fmla="*/ 5549194 h 6858000"/>
              <a:gd name="connsiteX371" fmla="*/ 3398355 w 7467600"/>
              <a:gd name="connsiteY371" fmla="*/ 6094603 h 6858000"/>
              <a:gd name="connsiteX372" fmla="*/ 3193941 w 7467600"/>
              <a:gd name="connsiteY372" fmla="*/ 6798775 h 6858000"/>
              <a:gd name="connsiteX373" fmla="*/ 3184140 w 7467600"/>
              <a:gd name="connsiteY373" fmla="*/ 6858000 h 6858000"/>
              <a:gd name="connsiteX374" fmla="*/ 3099978 w 7467600"/>
              <a:gd name="connsiteY374" fmla="*/ 6858000 h 6858000"/>
              <a:gd name="connsiteX375" fmla="*/ 3101556 w 7467600"/>
              <a:gd name="connsiteY375" fmla="*/ 6843337 h 6858000"/>
              <a:gd name="connsiteX376" fmla="*/ 3370162 w 7467600"/>
              <a:gd name="connsiteY376" fmla="*/ 5785550 h 6858000"/>
              <a:gd name="connsiteX377" fmla="*/ 3746477 w 7467600"/>
              <a:gd name="connsiteY377" fmla="*/ 5377889 h 6858000"/>
              <a:gd name="connsiteX378" fmla="*/ 3863399 w 7467600"/>
              <a:gd name="connsiteY378" fmla="*/ 5087257 h 6858000"/>
              <a:gd name="connsiteX379" fmla="*/ 3968712 w 7467600"/>
              <a:gd name="connsiteY379" fmla="*/ 4913989 h 6858000"/>
              <a:gd name="connsiteX380" fmla="*/ 2792390 w 7467600"/>
              <a:gd name="connsiteY380" fmla="*/ 5382974 h 6858000"/>
              <a:gd name="connsiteX381" fmla="*/ 2714982 w 7467600"/>
              <a:gd name="connsiteY381" fmla="*/ 5427051 h 6858000"/>
              <a:gd name="connsiteX382" fmla="*/ 2813361 w 7467600"/>
              <a:gd name="connsiteY382" fmla="*/ 6023912 h 6858000"/>
              <a:gd name="connsiteX383" fmla="*/ 2688430 w 7467600"/>
              <a:gd name="connsiteY383" fmla="*/ 6801564 h 6858000"/>
              <a:gd name="connsiteX384" fmla="*/ 2629626 w 7467600"/>
              <a:gd name="connsiteY384" fmla="*/ 6763394 h 6858000"/>
              <a:gd name="connsiteX385" fmla="*/ 2565328 w 7467600"/>
              <a:gd name="connsiteY385" fmla="*/ 5516399 h 6858000"/>
              <a:gd name="connsiteX386" fmla="*/ 1922999 w 7467600"/>
              <a:gd name="connsiteY386" fmla="*/ 5980343 h 6858000"/>
              <a:gd name="connsiteX387" fmla="*/ 1950261 w 7467600"/>
              <a:gd name="connsiteY387" fmla="*/ 6405858 h 6858000"/>
              <a:gd name="connsiteX388" fmla="*/ 2365554 w 7467600"/>
              <a:gd name="connsiteY388" fmla="*/ 6759107 h 6858000"/>
              <a:gd name="connsiteX389" fmla="*/ 2424142 w 7467600"/>
              <a:gd name="connsiteY389" fmla="*/ 6858000 h 6858000"/>
              <a:gd name="connsiteX390" fmla="*/ 2395994 w 7467600"/>
              <a:gd name="connsiteY390" fmla="*/ 6858000 h 6858000"/>
              <a:gd name="connsiteX391" fmla="*/ 2392863 w 7467600"/>
              <a:gd name="connsiteY391" fmla="*/ 6852964 h 6858000"/>
              <a:gd name="connsiteX392" fmla="*/ 2017589 w 7467600"/>
              <a:gd name="connsiteY392" fmla="*/ 6493982 h 6858000"/>
              <a:gd name="connsiteX393" fmla="*/ 2147336 w 7467600"/>
              <a:gd name="connsiteY393" fmla="*/ 6594052 h 6858000"/>
              <a:gd name="connsiteX394" fmla="*/ 2207047 w 7467600"/>
              <a:gd name="connsiteY394" fmla="*/ 6654540 h 6858000"/>
              <a:gd name="connsiteX395" fmla="*/ 2299106 w 7467600"/>
              <a:gd name="connsiteY395" fmla="*/ 6778931 h 6858000"/>
              <a:gd name="connsiteX396" fmla="*/ 2314430 w 7467600"/>
              <a:gd name="connsiteY396" fmla="*/ 6801144 h 6858000"/>
              <a:gd name="connsiteX397" fmla="*/ 2352406 w 7467600"/>
              <a:gd name="connsiteY397" fmla="*/ 6858000 h 6858000"/>
              <a:gd name="connsiteX398" fmla="*/ 2314492 w 7467600"/>
              <a:gd name="connsiteY398" fmla="*/ 6858000 h 6858000"/>
              <a:gd name="connsiteX399" fmla="*/ 2288095 w 7467600"/>
              <a:gd name="connsiteY399" fmla="*/ 6818030 h 6858000"/>
              <a:gd name="connsiteX400" fmla="*/ 2272768 w 7467600"/>
              <a:gd name="connsiteY400" fmla="*/ 6795822 h 6858000"/>
              <a:gd name="connsiteX401" fmla="*/ 2182715 w 7467600"/>
              <a:gd name="connsiteY401" fmla="*/ 6675071 h 6858000"/>
              <a:gd name="connsiteX402" fmla="*/ 2032061 w 7467600"/>
              <a:gd name="connsiteY402" fmla="*/ 6541380 h 6858000"/>
              <a:gd name="connsiteX403" fmla="*/ 2257220 w 7467600"/>
              <a:gd name="connsiteY403" fmla="*/ 6826257 h 6858000"/>
              <a:gd name="connsiteX404" fmla="*/ 2281324 w 7467600"/>
              <a:gd name="connsiteY404" fmla="*/ 6858000 h 6858000"/>
              <a:gd name="connsiteX405" fmla="*/ 2242860 w 7467600"/>
              <a:gd name="connsiteY405" fmla="*/ 6858000 h 6858000"/>
              <a:gd name="connsiteX406" fmla="*/ 2232818 w 7467600"/>
              <a:gd name="connsiteY406" fmla="*/ 6844926 h 6858000"/>
              <a:gd name="connsiteX407" fmla="*/ 1990172 w 7467600"/>
              <a:gd name="connsiteY407" fmla="*/ 6542121 h 6858000"/>
              <a:gd name="connsiteX408" fmla="*/ 2124090 w 7467600"/>
              <a:gd name="connsiteY408" fmla="*/ 6761017 h 6858000"/>
              <a:gd name="connsiteX409" fmla="*/ 2200380 w 7467600"/>
              <a:gd name="connsiteY409" fmla="*/ 6858000 h 6858000"/>
              <a:gd name="connsiteX410" fmla="*/ 2147507 w 7467600"/>
              <a:gd name="connsiteY410" fmla="*/ 6858000 h 6858000"/>
              <a:gd name="connsiteX411" fmla="*/ 2070668 w 7467600"/>
              <a:gd name="connsiteY411" fmla="*/ 6761520 h 6858000"/>
              <a:gd name="connsiteX412" fmla="*/ 1975142 w 7467600"/>
              <a:gd name="connsiteY412" fmla="*/ 6585570 h 6858000"/>
              <a:gd name="connsiteX413" fmla="*/ 2050035 w 7467600"/>
              <a:gd name="connsiteY413" fmla="*/ 6813345 h 6858000"/>
              <a:gd name="connsiteX414" fmla="*/ 2063025 w 7467600"/>
              <a:gd name="connsiteY414" fmla="*/ 6858000 h 6858000"/>
              <a:gd name="connsiteX415" fmla="*/ 2021675 w 7467600"/>
              <a:gd name="connsiteY415" fmla="*/ 6858000 h 6858000"/>
              <a:gd name="connsiteX416" fmla="*/ 2019308 w 7467600"/>
              <a:gd name="connsiteY416" fmla="*/ 6847118 h 6858000"/>
              <a:gd name="connsiteX417" fmla="*/ 1938835 w 7467600"/>
              <a:gd name="connsiteY417" fmla="*/ 6551160 h 6858000"/>
              <a:gd name="connsiteX418" fmla="*/ 1953230 w 7467600"/>
              <a:gd name="connsiteY418" fmla="*/ 6759699 h 6858000"/>
              <a:gd name="connsiteX419" fmla="*/ 1956763 w 7467600"/>
              <a:gd name="connsiteY419" fmla="*/ 6778191 h 6858000"/>
              <a:gd name="connsiteX420" fmla="*/ 1967925 w 7467600"/>
              <a:gd name="connsiteY420" fmla="*/ 6858000 h 6858000"/>
              <a:gd name="connsiteX421" fmla="*/ 1936622 w 7467600"/>
              <a:gd name="connsiteY421" fmla="*/ 6858000 h 6858000"/>
              <a:gd name="connsiteX422" fmla="*/ 1926261 w 7467600"/>
              <a:gd name="connsiteY422" fmla="*/ 6784064 h 6858000"/>
              <a:gd name="connsiteX423" fmla="*/ 1922724 w 7467600"/>
              <a:gd name="connsiteY423" fmla="*/ 6765577 h 6858000"/>
              <a:gd name="connsiteX424" fmla="*/ 1904650 w 7467600"/>
              <a:gd name="connsiteY424" fmla="*/ 6639616 h 6858000"/>
              <a:gd name="connsiteX425" fmla="*/ 1885273 w 7467600"/>
              <a:gd name="connsiteY425" fmla="*/ 6858000 h 6858000"/>
              <a:gd name="connsiteX426" fmla="*/ 1854363 w 7467600"/>
              <a:gd name="connsiteY426" fmla="*/ 6858000 h 6858000"/>
              <a:gd name="connsiteX427" fmla="*/ 1880391 w 7467600"/>
              <a:gd name="connsiteY427" fmla="*/ 6603796 h 6858000"/>
              <a:gd name="connsiteX428" fmla="*/ 1818273 w 7467600"/>
              <a:gd name="connsiteY428" fmla="*/ 6715729 h 6858000"/>
              <a:gd name="connsiteX429" fmla="*/ 1794691 w 7467600"/>
              <a:gd name="connsiteY429" fmla="*/ 6843239 h 6858000"/>
              <a:gd name="connsiteX430" fmla="*/ 1794914 w 7467600"/>
              <a:gd name="connsiteY430" fmla="*/ 6858000 h 6858000"/>
              <a:gd name="connsiteX431" fmla="*/ 1746128 w 7467600"/>
              <a:gd name="connsiteY431" fmla="*/ 6858000 h 6858000"/>
              <a:gd name="connsiteX432" fmla="*/ 1753934 w 7467600"/>
              <a:gd name="connsiteY432" fmla="*/ 6724796 h 6858000"/>
              <a:gd name="connsiteX433" fmla="*/ 1792053 w 7467600"/>
              <a:gd name="connsiteY433" fmla="*/ 6572396 h 6858000"/>
              <a:gd name="connsiteX434" fmla="*/ 1862248 w 7467600"/>
              <a:gd name="connsiteY434" fmla="*/ 6266397 h 6858000"/>
              <a:gd name="connsiteX435" fmla="*/ 1862250 w 7467600"/>
              <a:gd name="connsiteY435" fmla="*/ 6033531 h 6858000"/>
              <a:gd name="connsiteX436" fmla="*/ 1211999 w 7467600"/>
              <a:gd name="connsiteY436" fmla="*/ 6683610 h 6858000"/>
              <a:gd name="connsiteX437" fmla="*/ 1213266 w 7467600"/>
              <a:gd name="connsiteY437" fmla="*/ 6691947 h 6858000"/>
              <a:gd name="connsiteX438" fmla="*/ 1203370 w 7467600"/>
              <a:gd name="connsiteY438" fmla="*/ 6850676 h 6858000"/>
              <a:gd name="connsiteX439" fmla="*/ 1203671 w 7467600"/>
              <a:gd name="connsiteY439" fmla="*/ 6858000 h 6858000"/>
              <a:gd name="connsiteX440" fmla="*/ 1143180 w 7467600"/>
              <a:gd name="connsiteY440" fmla="*/ 6858000 h 6858000"/>
              <a:gd name="connsiteX441" fmla="*/ 1142176 w 7467600"/>
              <a:gd name="connsiteY441" fmla="*/ 6766045 h 6858000"/>
              <a:gd name="connsiteX442" fmla="*/ 1067484 w 7467600"/>
              <a:gd name="connsiteY442" fmla="*/ 6858000 h 6858000"/>
              <a:gd name="connsiteX443" fmla="*/ 953928 w 7467600"/>
              <a:gd name="connsiteY443" fmla="*/ 6858000 h 6858000"/>
              <a:gd name="connsiteX444" fmla="*/ 959715 w 7467600"/>
              <a:gd name="connsiteY444" fmla="*/ 6850185 h 6858000"/>
              <a:gd name="connsiteX445" fmla="*/ 1483788 w 7467600"/>
              <a:gd name="connsiteY445" fmla="*/ 6259174 h 6858000"/>
              <a:gd name="connsiteX446" fmla="*/ 1100671 w 7467600"/>
              <a:gd name="connsiteY446" fmla="*/ 6252137 h 6858000"/>
              <a:gd name="connsiteX447" fmla="*/ 1090144 w 7467600"/>
              <a:gd name="connsiteY447" fmla="*/ 6256748 h 6858000"/>
              <a:gd name="connsiteX448" fmla="*/ 1095872 w 7467600"/>
              <a:gd name="connsiteY448" fmla="*/ 6271892 h 6858000"/>
              <a:gd name="connsiteX449" fmla="*/ 262785 w 7467600"/>
              <a:gd name="connsiteY449" fmla="*/ 6845450 h 6858000"/>
              <a:gd name="connsiteX450" fmla="*/ 209968 w 7467600"/>
              <a:gd name="connsiteY450" fmla="*/ 6770713 h 6858000"/>
              <a:gd name="connsiteX451" fmla="*/ 873460 w 7467600"/>
              <a:gd name="connsiteY451" fmla="*/ 6253768 h 6858000"/>
              <a:gd name="connsiteX452" fmla="*/ 192686 w 7467600"/>
              <a:gd name="connsiteY452" fmla="*/ 5849257 h 6858000"/>
              <a:gd name="connsiteX453" fmla="*/ 4696 w 7467600"/>
              <a:gd name="connsiteY453" fmla="*/ 5697668 h 6858000"/>
              <a:gd name="connsiteX454" fmla="*/ 0 w 7467600"/>
              <a:gd name="connsiteY454" fmla="*/ 5689984 h 6858000"/>
              <a:gd name="connsiteX455" fmla="*/ 0 w 7467600"/>
              <a:gd name="connsiteY455" fmla="*/ 5513472 h 6858000"/>
              <a:gd name="connsiteX456" fmla="*/ 174101 w 7467600"/>
              <a:gd name="connsiteY456" fmla="*/ 5620277 h 6858000"/>
              <a:gd name="connsiteX457" fmla="*/ 891800 w 7467600"/>
              <a:gd name="connsiteY457" fmla="*/ 6036935 h 6858000"/>
              <a:gd name="connsiteX458" fmla="*/ 1072219 w 7467600"/>
              <a:gd name="connsiteY458" fmla="*/ 6169443 h 6858000"/>
              <a:gd name="connsiteX459" fmla="*/ 1074117 w 7467600"/>
              <a:gd name="connsiteY459" fmla="*/ 6170301 h 6858000"/>
              <a:gd name="connsiteX460" fmla="*/ 1083114 w 7467600"/>
              <a:gd name="connsiteY460" fmla="*/ 6174131 h 6858000"/>
              <a:gd name="connsiteX461" fmla="*/ 1543010 w 7467600"/>
              <a:gd name="connsiteY461" fmla="*/ 6191140 h 6858000"/>
              <a:gd name="connsiteX462" fmla="*/ 1551080 w 7467600"/>
              <a:gd name="connsiteY462" fmla="*/ 6195006 h 6858000"/>
              <a:gd name="connsiteX463" fmla="*/ 2345443 w 7467600"/>
              <a:gd name="connsiteY463" fmla="*/ 5549882 h 6858000"/>
              <a:gd name="connsiteX464" fmla="*/ 1721499 w 7467600"/>
              <a:gd name="connsiteY464" fmla="*/ 5599969 h 6858000"/>
              <a:gd name="connsiteX465" fmla="*/ 767716 w 7467600"/>
              <a:gd name="connsiteY465" fmla="*/ 5472768 h 6858000"/>
              <a:gd name="connsiteX466" fmla="*/ 722147 w 7467600"/>
              <a:gd name="connsiteY466" fmla="*/ 5393091 h 6858000"/>
              <a:gd name="connsiteX467" fmla="*/ 1485552 w 7467600"/>
              <a:gd name="connsiteY467" fmla="*/ 5313202 h 6858000"/>
              <a:gd name="connsiteX468" fmla="*/ 2143004 w 7467600"/>
              <a:gd name="connsiteY468" fmla="*/ 5402420 h 6858000"/>
              <a:gd name="connsiteX469" fmla="*/ 1933391 w 7467600"/>
              <a:gd name="connsiteY469" fmla="*/ 5156971 h 6858000"/>
              <a:gd name="connsiteX470" fmla="*/ 1827118 w 7467600"/>
              <a:gd name="connsiteY470" fmla="*/ 4968410 h 6858000"/>
              <a:gd name="connsiteX471" fmla="*/ 1837349 w 7467600"/>
              <a:gd name="connsiteY471" fmla="*/ 4956357 h 6858000"/>
              <a:gd name="connsiteX472" fmla="*/ 2162835 w 7467600"/>
              <a:gd name="connsiteY472" fmla="*/ 5187853 h 6858000"/>
              <a:gd name="connsiteX473" fmla="*/ 2257167 w 7467600"/>
              <a:gd name="connsiteY473" fmla="*/ 5462123 h 6858000"/>
              <a:gd name="connsiteX474" fmla="*/ 2261598 w 7467600"/>
              <a:gd name="connsiteY474" fmla="*/ 5467998 h 6858000"/>
              <a:gd name="connsiteX475" fmla="*/ 2437177 w 7467600"/>
              <a:gd name="connsiteY475" fmla="*/ 5479608 h 6858000"/>
              <a:gd name="connsiteX476" fmla="*/ 2445247 w 7467600"/>
              <a:gd name="connsiteY476" fmla="*/ 5483476 h 6858000"/>
              <a:gd name="connsiteX477" fmla="*/ 2743626 w 7467600"/>
              <a:gd name="connsiteY477" fmla="*/ 5304819 h 6858000"/>
              <a:gd name="connsiteX478" fmla="*/ 3048102 w 7467600"/>
              <a:gd name="connsiteY478" fmla="*/ 5150595 h 6858000"/>
              <a:gd name="connsiteX479" fmla="*/ 1799414 w 7467600"/>
              <a:gd name="connsiteY479" fmla="*/ 4694732 h 6858000"/>
              <a:gd name="connsiteX480" fmla="*/ 1771735 w 7467600"/>
              <a:gd name="connsiteY480" fmla="*/ 4619929 h 6858000"/>
              <a:gd name="connsiteX481" fmla="*/ 3104273 w 7467600"/>
              <a:gd name="connsiteY481" fmla="*/ 5076159 h 6858000"/>
              <a:gd name="connsiteX482" fmla="*/ 3113245 w 7467600"/>
              <a:gd name="connsiteY482" fmla="*/ 5090705 h 6858000"/>
              <a:gd name="connsiteX483" fmla="*/ 3126294 w 7467600"/>
              <a:gd name="connsiteY483" fmla="*/ 5114400 h 6858000"/>
              <a:gd name="connsiteX484" fmla="*/ 3937433 w 7467600"/>
              <a:gd name="connsiteY484" fmla="*/ 4830473 h 6858000"/>
              <a:gd name="connsiteX485" fmla="*/ 3590475 w 7467600"/>
              <a:gd name="connsiteY485" fmla="*/ 4597974 h 6858000"/>
              <a:gd name="connsiteX486" fmla="*/ 3100264 w 7467600"/>
              <a:gd name="connsiteY486" fmla="*/ 4579845 h 6858000"/>
              <a:gd name="connsiteX487" fmla="*/ 2183576 w 7467600"/>
              <a:gd name="connsiteY487" fmla="*/ 4227150 h 6858000"/>
              <a:gd name="connsiteX488" fmla="*/ 2151029 w 7467600"/>
              <a:gd name="connsiteY488" fmla="*/ 4146947 h 6858000"/>
              <a:gd name="connsiteX489" fmla="*/ 3563434 w 7467600"/>
              <a:gd name="connsiteY489" fmla="*/ 4469115 h 6858000"/>
              <a:gd name="connsiteX490" fmla="*/ 3177952 w 7467600"/>
              <a:gd name="connsiteY490" fmla="*/ 3657386 h 6858000"/>
              <a:gd name="connsiteX491" fmla="*/ 3189263 w 7467600"/>
              <a:gd name="connsiteY491" fmla="*/ 3625726 h 6858000"/>
              <a:gd name="connsiteX492" fmla="*/ 3560912 w 7467600"/>
              <a:gd name="connsiteY492" fmla="*/ 4079863 h 6858000"/>
              <a:gd name="connsiteX493" fmla="*/ 3626636 w 7467600"/>
              <a:gd name="connsiteY493" fmla="*/ 4512230 h 6858000"/>
              <a:gd name="connsiteX494" fmla="*/ 3653088 w 7467600"/>
              <a:gd name="connsiteY494" fmla="*/ 4521417 h 6858000"/>
              <a:gd name="connsiteX495" fmla="*/ 3988128 w 7467600"/>
              <a:gd name="connsiteY495" fmla="*/ 4817267 h 6858000"/>
              <a:gd name="connsiteX496" fmla="*/ 4830582 w 7467600"/>
              <a:gd name="connsiteY496" fmla="*/ 4676000 h 6858000"/>
              <a:gd name="connsiteX497" fmla="*/ 4830100 w 7467600"/>
              <a:gd name="connsiteY497" fmla="*/ 4675554 h 6858000"/>
              <a:gd name="connsiteX498" fmla="*/ 4036318 w 7467600"/>
              <a:gd name="connsiteY498" fmla="*/ 4147013 h 6858000"/>
              <a:gd name="connsiteX499" fmla="*/ 3432098 w 7467600"/>
              <a:gd name="connsiteY499" fmla="*/ 3537312 h 6858000"/>
              <a:gd name="connsiteX500" fmla="*/ 3446761 w 7467600"/>
              <a:gd name="connsiteY500" fmla="*/ 3461278 h 6858000"/>
              <a:gd name="connsiteX501" fmla="*/ 4419733 w 7467600"/>
              <a:gd name="connsiteY501" fmla="*/ 3963555 h 6858000"/>
              <a:gd name="connsiteX502" fmla="*/ 4781371 w 7467600"/>
              <a:gd name="connsiteY502" fmla="*/ 4458604 h 6858000"/>
              <a:gd name="connsiteX503" fmla="*/ 4780440 w 7467600"/>
              <a:gd name="connsiteY503" fmla="*/ 4470290 h 6858000"/>
              <a:gd name="connsiteX504" fmla="*/ 4898954 w 7467600"/>
              <a:gd name="connsiteY504" fmla="*/ 4662092 h 6858000"/>
              <a:gd name="connsiteX505" fmla="*/ 4900699 w 7467600"/>
              <a:gd name="connsiteY505" fmla="*/ 4670867 h 6858000"/>
              <a:gd name="connsiteX506" fmla="*/ 5714511 w 7467600"/>
              <a:gd name="connsiteY506" fmla="*/ 4663483 h 6858000"/>
              <a:gd name="connsiteX507" fmla="*/ 5464793 w 7467600"/>
              <a:gd name="connsiteY507" fmla="*/ 4393556 h 6858000"/>
              <a:gd name="connsiteX508" fmla="*/ 5461897 w 7467600"/>
              <a:gd name="connsiteY508" fmla="*/ 4390879 h 6858000"/>
              <a:gd name="connsiteX509" fmla="*/ 4294126 w 7467600"/>
              <a:gd name="connsiteY509" fmla="*/ 3303048 h 6858000"/>
              <a:gd name="connsiteX510" fmla="*/ 4305321 w 7467600"/>
              <a:gd name="connsiteY510" fmla="*/ 3256953 h 6858000"/>
              <a:gd name="connsiteX511" fmla="*/ 4949299 w 7467600"/>
              <a:gd name="connsiteY511" fmla="*/ 3766336 h 6858000"/>
              <a:gd name="connsiteX512" fmla="*/ 5291452 w 7467600"/>
              <a:gd name="connsiteY512" fmla="*/ 4076801 h 6858000"/>
              <a:gd name="connsiteX513" fmla="*/ 5434998 w 7467600"/>
              <a:gd name="connsiteY513" fmla="*/ 4254100 h 6858000"/>
              <a:gd name="connsiteX514" fmla="*/ 5351015 w 7467600"/>
              <a:gd name="connsiteY514" fmla="*/ 3760989 h 6858000"/>
              <a:gd name="connsiteX515" fmla="*/ 5413780 w 7467600"/>
              <a:gd name="connsiteY515" fmla="*/ 2966265 h 6858000"/>
              <a:gd name="connsiteX516" fmla="*/ 5425627 w 7467600"/>
              <a:gd name="connsiteY516" fmla="*/ 2954192 h 6858000"/>
              <a:gd name="connsiteX517" fmla="*/ 6604735 w 7467600"/>
              <a:gd name="connsiteY517" fmla="*/ 2041381 h 6858000"/>
              <a:gd name="connsiteX518" fmla="*/ 7204487 w 7467600"/>
              <a:gd name="connsiteY518" fmla="*/ 2742112 h 6858000"/>
              <a:gd name="connsiteX519" fmla="*/ 7131592 w 7467600"/>
              <a:gd name="connsiteY519" fmla="*/ 2672096 h 6858000"/>
              <a:gd name="connsiteX520" fmla="*/ 6996344 w 7467600"/>
              <a:gd name="connsiteY520" fmla="*/ 2518310 h 6858000"/>
              <a:gd name="connsiteX521" fmla="*/ 6735495 w 7467600"/>
              <a:gd name="connsiteY521" fmla="*/ 2196890 h 6858000"/>
              <a:gd name="connsiteX522" fmla="*/ 6721901 w 7467600"/>
              <a:gd name="connsiteY522" fmla="*/ 2179274 h 6858000"/>
              <a:gd name="connsiteX523" fmla="*/ 6604735 w 7467600"/>
              <a:gd name="connsiteY523" fmla="*/ 2041381 h 6858000"/>
              <a:gd name="connsiteX524" fmla="*/ 6591670 w 7467600"/>
              <a:gd name="connsiteY524" fmla="*/ 1988277 h 6858000"/>
              <a:gd name="connsiteX525" fmla="*/ 6747349 w 7467600"/>
              <a:gd name="connsiteY525" fmla="*/ 2160069 h 6858000"/>
              <a:gd name="connsiteX526" fmla="*/ 6760943 w 7467600"/>
              <a:gd name="connsiteY526" fmla="*/ 2177686 h 6858000"/>
              <a:gd name="connsiteX527" fmla="*/ 7021065 w 7467600"/>
              <a:gd name="connsiteY527" fmla="*/ 2498102 h 6858000"/>
              <a:gd name="connsiteX528" fmla="*/ 7155223 w 7467600"/>
              <a:gd name="connsiteY528" fmla="*/ 2650386 h 6858000"/>
              <a:gd name="connsiteX529" fmla="*/ 7203167 w 7467600"/>
              <a:gd name="connsiteY529" fmla="*/ 2697288 h 6858000"/>
              <a:gd name="connsiteX530" fmla="*/ 6937703 w 7467600"/>
              <a:gd name="connsiteY530" fmla="*/ 2321981 h 6858000"/>
              <a:gd name="connsiteX531" fmla="*/ 6591670 w 7467600"/>
              <a:gd name="connsiteY531" fmla="*/ 1988277 h 6858000"/>
              <a:gd name="connsiteX532" fmla="*/ 5798671 w 7467600"/>
              <a:gd name="connsiteY532" fmla="*/ 1981601 h 6858000"/>
              <a:gd name="connsiteX533" fmla="*/ 5754709 w 7467600"/>
              <a:gd name="connsiteY533" fmla="*/ 2071454 h 6858000"/>
              <a:gd name="connsiteX534" fmla="*/ 5763044 w 7467600"/>
              <a:gd name="connsiteY534" fmla="*/ 2842206 h 6858000"/>
              <a:gd name="connsiteX535" fmla="*/ 5764974 w 7467600"/>
              <a:gd name="connsiteY535" fmla="*/ 2799609 h 6858000"/>
              <a:gd name="connsiteX536" fmla="*/ 5767665 w 7467600"/>
              <a:gd name="connsiteY536" fmla="*/ 2666409 h 6858000"/>
              <a:gd name="connsiteX537" fmla="*/ 5763055 w 7467600"/>
              <a:gd name="connsiteY537" fmla="*/ 2579705 h 6858000"/>
              <a:gd name="connsiteX538" fmla="*/ 5758079 w 7467600"/>
              <a:gd name="connsiteY538" fmla="*/ 2492508 h 6858000"/>
              <a:gd name="connsiteX539" fmla="*/ 5779325 w 7467600"/>
              <a:gd name="connsiteY539" fmla="*/ 2197069 h 6858000"/>
              <a:gd name="connsiteX540" fmla="*/ 5798671 w 7467600"/>
              <a:gd name="connsiteY540" fmla="*/ 1981601 h 6858000"/>
              <a:gd name="connsiteX541" fmla="*/ 5829202 w 7467600"/>
              <a:gd name="connsiteY541" fmla="*/ 1971679 h 6858000"/>
              <a:gd name="connsiteX542" fmla="*/ 5809558 w 7467600"/>
              <a:gd name="connsiteY542" fmla="*/ 2198043 h 6858000"/>
              <a:gd name="connsiteX543" fmla="*/ 5788653 w 7467600"/>
              <a:gd name="connsiteY543" fmla="*/ 2489430 h 6858000"/>
              <a:gd name="connsiteX544" fmla="*/ 5793439 w 7467600"/>
              <a:gd name="connsiteY544" fmla="*/ 2575235 h 6858000"/>
              <a:gd name="connsiteX545" fmla="*/ 5796837 w 7467600"/>
              <a:gd name="connsiteY545" fmla="*/ 2637633 h 6858000"/>
              <a:gd name="connsiteX546" fmla="*/ 5818614 w 7467600"/>
              <a:gd name="connsiteY546" fmla="*/ 2473055 h 6858000"/>
              <a:gd name="connsiteX547" fmla="*/ 5829202 w 7467600"/>
              <a:gd name="connsiteY547" fmla="*/ 1971679 h 6858000"/>
              <a:gd name="connsiteX548" fmla="*/ 5911389 w 7467600"/>
              <a:gd name="connsiteY548" fmla="*/ 1898371 h 6858000"/>
              <a:gd name="connsiteX549" fmla="*/ 6237627 w 7467600"/>
              <a:gd name="connsiteY549" fmla="*/ 2231921 h 6858000"/>
              <a:gd name="connsiteX550" fmla="*/ 5911389 w 7467600"/>
              <a:gd name="connsiteY550" fmla="*/ 1898371 h 6858000"/>
              <a:gd name="connsiteX551" fmla="*/ 6944437 w 7467600"/>
              <a:gd name="connsiteY551" fmla="*/ 1575402 h 6858000"/>
              <a:gd name="connsiteX552" fmla="*/ 6304730 w 7467600"/>
              <a:gd name="connsiteY552" fmla="*/ 1766654 h 6858000"/>
              <a:gd name="connsiteX553" fmla="*/ 6944437 w 7467600"/>
              <a:gd name="connsiteY553" fmla="*/ 1575402 h 6858000"/>
              <a:gd name="connsiteX554" fmla="*/ 7019523 w 7467600"/>
              <a:gd name="connsiteY554" fmla="*/ 1519450 h 6858000"/>
              <a:gd name="connsiteX555" fmla="*/ 6298091 w 7467600"/>
              <a:gd name="connsiteY555" fmla="*/ 1737122 h 6858000"/>
              <a:gd name="connsiteX556" fmla="*/ 7019523 w 7467600"/>
              <a:gd name="connsiteY556" fmla="*/ 1519450 h 6858000"/>
              <a:gd name="connsiteX557" fmla="*/ 2399523 w 7467600"/>
              <a:gd name="connsiteY557" fmla="*/ 1428234 h 6858000"/>
              <a:gd name="connsiteX558" fmla="*/ 2224982 w 7467600"/>
              <a:gd name="connsiteY558" fmla="*/ 1826201 h 6858000"/>
              <a:gd name="connsiteX559" fmla="*/ 2096099 w 7467600"/>
              <a:gd name="connsiteY559" fmla="*/ 2345900 h 6858000"/>
              <a:gd name="connsiteX560" fmla="*/ 2283317 w 7467600"/>
              <a:gd name="connsiteY560" fmla="*/ 1796925 h 6858000"/>
              <a:gd name="connsiteX561" fmla="*/ 2399523 w 7467600"/>
              <a:gd name="connsiteY561" fmla="*/ 1428234 h 6858000"/>
              <a:gd name="connsiteX562" fmla="*/ 2448558 w 7467600"/>
              <a:gd name="connsiteY562" fmla="*/ 1373435 h 6858000"/>
              <a:gd name="connsiteX563" fmla="*/ 2312521 w 7467600"/>
              <a:gd name="connsiteY563" fmla="*/ 1806140 h 6858000"/>
              <a:gd name="connsiteX564" fmla="*/ 2127533 w 7467600"/>
              <a:gd name="connsiteY564" fmla="*/ 2348380 h 6858000"/>
              <a:gd name="connsiteX565" fmla="*/ 2358080 w 7467600"/>
              <a:gd name="connsiteY565" fmla="*/ 1866134 h 6858000"/>
              <a:gd name="connsiteX566" fmla="*/ 2407436 w 7467600"/>
              <a:gd name="connsiteY566" fmla="*/ 1651070 h 6858000"/>
              <a:gd name="connsiteX567" fmla="*/ 2448558 w 7467600"/>
              <a:gd name="connsiteY567" fmla="*/ 1373435 h 6858000"/>
              <a:gd name="connsiteX568" fmla="*/ 278707 w 7467600"/>
              <a:gd name="connsiteY568" fmla="*/ 1352270 h 6858000"/>
              <a:gd name="connsiteX569" fmla="*/ 321570 w 7467600"/>
              <a:gd name="connsiteY569" fmla="*/ 1861610 h 6858000"/>
              <a:gd name="connsiteX570" fmla="*/ 294281 w 7467600"/>
              <a:gd name="connsiteY570" fmla="*/ 1440658 h 6858000"/>
              <a:gd name="connsiteX571" fmla="*/ 278707 w 7467600"/>
              <a:gd name="connsiteY571" fmla="*/ 1352270 h 6858000"/>
              <a:gd name="connsiteX572" fmla="*/ 1423821 w 7467600"/>
              <a:gd name="connsiteY572" fmla="*/ 1351958 h 6858000"/>
              <a:gd name="connsiteX573" fmla="*/ 1638521 w 7467600"/>
              <a:gd name="connsiteY573" fmla="*/ 1908470 h 6858000"/>
              <a:gd name="connsiteX574" fmla="*/ 1754199 w 7467600"/>
              <a:gd name="connsiteY574" fmla="*/ 2149284 h 6858000"/>
              <a:gd name="connsiteX575" fmla="*/ 1908359 w 7467600"/>
              <a:gd name="connsiteY575" fmla="*/ 2364988 h 6858000"/>
              <a:gd name="connsiteX576" fmla="*/ 1647661 w 7467600"/>
              <a:gd name="connsiteY576" fmla="*/ 1825945 h 6858000"/>
              <a:gd name="connsiteX577" fmla="*/ 1423821 w 7467600"/>
              <a:gd name="connsiteY577" fmla="*/ 1351958 h 6858000"/>
              <a:gd name="connsiteX578" fmla="*/ 1431890 w 7467600"/>
              <a:gd name="connsiteY578" fmla="*/ 1306475 h 6858000"/>
              <a:gd name="connsiteX579" fmla="*/ 1507597 w 7467600"/>
              <a:gd name="connsiteY579" fmla="*/ 1446132 h 6858000"/>
              <a:gd name="connsiteX580" fmla="*/ 1674586 w 7467600"/>
              <a:gd name="connsiteY580" fmla="*/ 1813832 h 6858000"/>
              <a:gd name="connsiteX581" fmla="*/ 1815950 w 7467600"/>
              <a:gd name="connsiteY581" fmla="*/ 2128564 h 6858000"/>
              <a:gd name="connsiteX582" fmla="*/ 1984242 w 7467600"/>
              <a:gd name="connsiteY582" fmla="*/ 2430829 h 6858000"/>
              <a:gd name="connsiteX583" fmla="*/ 2014023 w 7467600"/>
              <a:gd name="connsiteY583" fmla="*/ 2450995 h 6858000"/>
              <a:gd name="connsiteX584" fmla="*/ 1747337 w 7467600"/>
              <a:gd name="connsiteY584" fmla="*/ 1855264 h 6858000"/>
              <a:gd name="connsiteX585" fmla="*/ 1533749 w 7467600"/>
              <a:gd name="connsiteY585" fmla="*/ 1478656 h 6858000"/>
              <a:gd name="connsiteX586" fmla="*/ 1431890 w 7467600"/>
              <a:gd name="connsiteY586" fmla="*/ 1306475 h 6858000"/>
              <a:gd name="connsiteX587" fmla="*/ 5052692 w 7467600"/>
              <a:gd name="connsiteY587" fmla="*/ 1292994 h 6858000"/>
              <a:gd name="connsiteX588" fmla="*/ 5200661 w 7467600"/>
              <a:gd name="connsiteY588" fmla="*/ 1635186 h 6858000"/>
              <a:gd name="connsiteX589" fmla="*/ 5297138 w 7467600"/>
              <a:gd name="connsiteY589" fmla="*/ 1906351 h 6858000"/>
              <a:gd name="connsiteX590" fmla="*/ 5052692 w 7467600"/>
              <a:gd name="connsiteY590" fmla="*/ 1292994 h 6858000"/>
              <a:gd name="connsiteX591" fmla="*/ 5009948 w 7467600"/>
              <a:gd name="connsiteY591" fmla="*/ 1273619 h 6858000"/>
              <a:gd name="connsiteX592" fmla="*/ 5121777 w 7467600"/>
              <a:gd name="connsiteY592" fmla="*/ 1654213 h 6858000"/>
              <a:gd name="connsiteX593" fmla="*/ 5293545 w 7467600"/>
              <a:gd name="connsiteY593" fmla="*/ 2072247 h 6858000"/>
              <a:gd name="connsiteX594" fmla="*/ 5294042 w 7467600"/>
              <a:gd name="connsiteY594" fmla="*/ 2065019 h 6858000"/>
              <a:gd name="connsiteX595" fmla="*/ 5171936 w 7467600"/>
              <a:gd name="connsiteY595" fmla="*/ 1647613 h 6858000"/>
              <a:gd name="connsiteX596" fmla="*/ 5009948 w 7467600"/>
              <a:gd name="connsiteY596" fmla="*/ 1273619 h 6858000"/>
              <a:gd name="connsiteX597" fmla="*/ 655236 w 7467600"/>
              <a:gd name="connsiteY597" fmla="*/ 1268632 h 6858000"/>
              <a:gd name="connsiteX598" fmla="*/ 839521 w 7467600"/>
              <a:gd name="connsiteY598" fmla="*/ 1685315 h 6858000"/>
              <a:gd name="connsiteX599" fmla="*/ 1109416 w 7467600"/>
              <a:gd name="connsiteY599" fmla="*/ 2061663 h 6858000"/>
              <a:gd name="connsiteX600" fmla="*/ 1298300 w 7467600"/>
              <a:gd name="connsiteY600" fmla="*/ 2247742 h 6858000"/>
              <a:gd name="connsiteX601" fmla="*/ 1125871 w 7467600"/>
              <a:gd name="connsiteY601" fmla="*/ 1989513 h 6858000"/>
              <a:gd name="connsiteX602" fmla="*/ 981574 w 7467600"/>
              <a:gd name="connsiteY602" fmla="*/ 1783157 h 6858000"/>
              <a:gd name="connsiteX603" fmla="*/ 922198 w 7467600"/>
              <a:gd name="connsiteY603" fmla="*/ 1677437 h 6858000"/>
              <a:gd name="connsiteX604" fmla="*/ 869293 w 7467600"/>
              <a:gd name="connsiteY604" fmla="*/ 1583214 h 6858000"/>
              <a:gd name="connsiteX605" fmla="*/ 751431 w 7467600"/>
              <a:gd name="connsiteY605" fmla="*/ 1405731 h 6858000"/>
              <a:gd name="connsiteX606" fmla="*/ 655236 w 7467600"/>
              <a:gd name="connsiteY606" fmla="*/ 1268632 h 6858000"/>
              <a:gd name="connsiteX607" fmla="*/ 6516292 w 7467600"/>
              <a:gd name="connsiteY607" fmla="*/ 1263064 h 6858000"/>
              <a:gd name="connsiteX608" fmla="*/ 5736320 w 7467600"/>
              <a:gd name="connsiteY608" fmla="*/ 1501803 h 6858000"/>
              <a:gd name="connsiteX609" fmla="*/ 6516292 w 7467600"/>
              <a:gd name="connsiteY609" fmla="*/ 1263064 h 6858000"/>
              <a:gd name="connsiteX610" fmla="*/ 291466 w 7467600"/>
              <a:gd name="connsiteY610" fmla="*/ 1250369 h 6858000"/>
              <a:gd name="connsiteX611" fmla="*/ 323180 w 7467600"/>
              <a:gd name="connsiteY611" fmla="*/ 1435283 h 6858000"/>
              <a:gd name="connsiteX612" fmla="*/ 349381 w 7467600"/>
              <a:gd name="connsiteY612" fmla="*/ 1875041 h 6858000"/>
              <a:gd name="connsiteX613" fmla="*/ 374363 w 7467600"/>
              <a:gd name="connsiteY613" fmla="*/ 1506494 h 6858000"/>
              <a:gd name="connsiteX614" fmla="*/ 302168 w 7467600"/>
              <a:gd name="connsiteY614" fmla="*/ 1274495 h 6858000"/>
              <a:gd name="connsiteX615" fmla="*/ 291466 w 7467600"/>
              <a:gd name="connsiteY615" fmla="*/ 1250369 h 6858000"/>
              <a:gd name="connsiteX616" fmla="*/ 678222 w 7467600"/>
              <a:gd name="connsiteY616" fmla="*/ 1248670 h 6858000"/>
              <a:gd name="connsiteX617" fmla="*/ 775536 w 7467600"/>
              <a:gd name="connsiteY617" fmla="*/ 1388015 h 6858000"/>
              <a:gd name="connsiteX618" fmla="*/ 894529 w 7467600"/>
              <a:gd name="connsiteY618" fmla="*/ 1567739 h 6858000"/>
              <a:gd name="connsiteX619" fmla="*/ 948000 w 7467600"/>
              <a:gd name="connsiteY619" fmla="*/ 1663088 h 6858000"/>
              <a:gd name="connsiteX620" fmla="*/ 1006812 w 7467600"/>
              <a:gd name="connsiteY620" fmla="*/ 1767683 h 6858000"/>
              <a:gd name="connsiteX621" fmla="*/ 1149133 w 7467600"/>
              <a:gd name="connsiteY621" fmla="*/ 1971513 h 6858000"/>
              <a:gd name="connsiteX622" fmla="*/ 1333952 w 7467600"/>
              <a:gd name="connsiteY622" fmla="*/ 2251620 h 6858000"/>
              <a:gd name="connsiteX623" fmla="*/ 1337329 w 7467600"/>
              <a:gd name="connsiteY623" fmla="*/ 2258350 h 6858000"/>
              <a:gd name="connsiteX624" fmla="*/ 1014726 w 7467600"/>
              <a:gd name="connsiteY624" fmla="*/ 1615556 h 6858000"/>
              <a:gd name="connsiteX625" fmla="*/ 678222 w 7467600"/>
              <a:gd name="connsiteY625" fmla="*/ 1248670 h 6858000"/>
              <a:gd name="connsiteX626" fmla="*/ 6691602 w 7467600"/>
              <a:gd name="connsiteY626" fmla="*/ 1140573 h 6858000"/>
              <a:gd name="connsiteX627" fmla="*/ 6571100 w 7467600"/>
              <a:gd name="connsiteY627" fmla="*/ 1183662 h 6858000"/>
              <a:gd name="connsiteX628" fmla="*/ 6241687 w 7467600"/>
              <a:gd name="connsiteY628" fmla="*/ 1257600 h 6858000"/>
              <a:gd name="connsiteX629" fmla="*/ 5693009 w 7467600"/>
              <a:gd name="connsiteY629" fmla="*/ 1478256 h 6858000"/>
              <a:gd name="connsiteX630" fmla="*/ 6548420 w 7467600"/>
              <a:gd name="connsiteY630" fmla="*/ 1214599 h 6858000"/>
              <a:gd name="connsiteX631" fmla="*/ 6605473 w 7467600"/>
              <a:gd name="connsiteY631" fmla="*/ 1184686 h 6858000"/>
              <a:gd name="connsiteX632" fmla="*/ 6691602 w 7467600"/>
              <a:gd name="connsiteY632" fmla="*/ 1140573 h 6858000"/>
              <a:gd name="connsiteX633" fmla="*/ 4002475 w 7467600"/>
              <a:gd name="connsiteY633" fmla="*/ 1037802 h 6858000"/>
              <a:gd name="connsiteX634" fmla="*/ 4000324 w 7467600"/>
              <a:gd name="connsiteY634" fmla="*/ 1039362 h 6858000"/>
              <a:gd name="connsiteX635" fmla="*/ 4002862 w 7467600"/>
              <a:gd name="connsiteY635" fmla="*/ 1042866 h 6858000"/>
              <a:gd name="connsiteX636" fmla="*/ 4002475 w 7467600"/>
              <a:gd name="connsiteY636" fmla="*/ 1037802 h 6858000"/>
              <a:gd name="connsiteX637" fmla="*/ 506322 w 7467600"/>
              <a:gd name="connsiteY637" fmla="*/ 1020997 h 6858000"/>
              <a:gd name="connsiteX638" fmla="*/ 533068 w 7467600"/>
              <a:gd name="connsiteY638" fmla="*/ 1029409 h 6858000"/>
              <a:gd name="connsiteX639" fmla="*/ 1232525 w 7467600"/>
              <a:gd name="connsiteY639" fmla="*/ 1804675 h 6858000"/>
              <a:gd name="connsiteX640" fmla="*/ 1388858 w 7467600"/>
              <a:gd name="connsiteY640" fmla="*/ 2368011 h 6858000"/>
              <a:gd name="connsiteX641" fmla="*/ 1384098 w 7467600"/>
              <a:gd name="connsiteY641" fmla="*/ 2378125 h 6858000"/>
              <a:gd name="connsiteX642" fmla="*/ 1425393 w 7467600"/>
              <a:gd name="connsiteY642" fmla="*/ 2589124 h 6858000"/>
              <a:gd name="connsiteX643" fmla="*/ 1424001 w 7467600"/>
              <a:gd name="connsiteY643" fmla="*/ 2597541 h 6858000"/>
              <a:gd name="connsiteX644" fmla="*/ 2152729 w 7467600"/>
              <a:gd name="connsiteY644" fmla="*/ 2864487 h 6858000"/>
              <a:gd name="connsiteX645" fmla="*/ 2020609 w 7467600"/>
              <a:gd name="connsiteY645" fmla="*/ 2539671 h 6858000"/>
              <a:gd name="connsiteX646" fmla="*/ 2018920 w 7467600"/>
              <a:gd name="connsiteY646" fmla="*/ 2536309 h 6858000"/>
              <a:gd name="connsiteX647" fmla="*/ 1342441 w 7467600"/>
              <a:gd name="connsiteY647" fmla="*/ 1173017 h 6858000"/>
              <a:gd name="connsiteX648" fmla="*/ 1367925 w 7467600"/>
              <a:gd name="connsiteY648" fmla="*/ 1135648 h 6858000"/>
              <a:gd name="connsiteX649" fmla="*/ 1771401 w 7467600"/>
              <a:gd name="connsiteY649" fmla="*/ 1806673 h 6858000"/>
              <a:gd name="connsiteX650" fmla="*/ 1972385 w 7467600"/>
              <a:gd name="connsiteY650" fmla="*/ 2198735 h 6858000"/>
              <a:gd name="connsiteX651" fmla="*/ 2040892 w 7467600"/>
              <a:gd name="connsiteY651" fmla="*/ 2405205 h 6858000"/>
              <a:gd name="connsiteX652" fmla="*/ 2131689 w 7467600"/>
              <a:gd name="connsiteY652" fmla="*/ 1936926 h 6858000"/>
              <a:gd name="connsiteX653" fmla="*/ 2454820 w 7467600"/>
              <a:gd name="connsiteY653" fmla="*/ 1248808 h 6858000"/>
              <a:gd name="connsiteX654" fmla="*/ 2492512 w 7467600"/>
              <a:gd name="connsiteY654" fmla="*/ 1302920 h 6858000"/>
              <a:gd name="connsiteX655" fmla="*/ 2081216 w 7467600"/>
              <a:gd name="connsiteY655" fmla="*/ 2527513 h 6858000"/>
              <a:gd name="connsiteX656" fmla="*/ 2081211 w 7467600"/>
              <a:gd name="connsiteY656" fmla="*/ 2528916 h 6858000"/>
              <a:gd name="connsiteX657" fmla="*/ 2199067 w 7467600"/>
              <a:gd name="connsiteY657" fmla="*/ 2884061 h 6858000"/>
              <a:gd name="connsiteX658" fmla="*/ 3192586 w 7467600"/>
              <a:gd name="connsiteY658" fmla="*/ 3411496 h 6858000"/>
              <a:gd name="connsiteX659" fmla="*/ 3182620 w 7467600"/>
              <a:gd name="connsiteY659" fmla="*/ 3483279 h 6858000"/>
              <a:gd name="connsiteX660" fmla="*/ 2435119 w 7467600"/>
              <a:gd name="connsiteY660" fmla="*/ 3080173 h 6858000"/>
              <a:gd name="connsiteX661" fmla="*/ 2410152 w 7467600"/>
              <a:gd name="connsiteY661" fmla="*/ 3063751 h 6858000"/>
              <a:gd name="connsiteX662" fmla="*/ 2408099 w 7467600"/>
              <a:gd name="connsiteY662" fmla="*/ 3064403 h 6858000"/>
              <a:gd name="connsiteX663" fmla="*/ 2407218 w 7467600"/>
              <a:gd name="connsiteY663" fmla="*/ 3070324 h 6858000"/>
              <a:gd name="connsiteX664" fmla="*/ 2380138 w 7467600"/>
              <a:gd name="connsiteY664" fmla="*/ 3099341 h 6858000"/>
              <a:gd name="connsiteX665" fmla="*/ 1765923 w 7467600"/>
              <a:gd name="connsiteY665" fmla="*/ 3581043 h 6858000"/>
              <a:gd name="connsiteX666" fmla="*/ 1702258 w 7467600"/>
              <a:gd name="connsiteY666" fmla="*/ 3612286 h 6858000"/>
              <a:gd name="connsiteX667" fmla="*/ 1538370 w 7467600"/>
              <a:gd name="connsiteY667" fmla="*/ 3811804 h 6858000"/>
              <a:gd name="connsiteX668" fmla="*/ 542867 w 7467600"/>
              <a:gd name="connsiteY668" fmla="*/ 4944092 h 6858000"/>
              <a:gd name="connsiteX669" fmla="*/ 515800 w 7467600"/>
              <a:gd name="connsiteY669" fmla="*/ 4862180 h 6858000"/>
              <a:gd name="connsiteX670" fmla="*/ 909145 w 7467600"/>
              <a:gd name="connsiteY670" fmla="*/ 4199225 h 6858000"/>
              <a:gd name="connsiteX671" fmla="*/ 1214067 w 7467600"/>
              <a:gd name="connsiteY671" fmla="*/ 3908561 h 6858000"/>
              <a:gd name="connsiteX672" fmla="*/ 640967 w 7467600"/>
              <a:gd name="connsiteY672" fmla="*/ 4105601 h 6858000"/>
              <a:gd name="connsiteX673" fmla="*/ 112563 w 7467600"/>
              <a:gd name="connsiteY673" fmla="*/ 4396952 h 6858000"/>
              <a:gd name="connsiteX674" fmla="*/ 0 w 7467600"/>
              <a:gd name="connsiteY674" fmla="*/ 4466006 h 6858000"/>
              <a:gd name="connsiteX675" fmla="*/ 0 w 7467600"/>
              <a:gd name="connsiteY675" fmla="*/ 4233763 h 6858000"/>
              <a:gd name="connsiteX676" fmla="*/ 36881 w 7467600"/>
              <a:gd name="connsiteY676" fmla="*/ 4200118 h 6858000"/>
              <a:gd name="connsiteX677" fmla="*/ 910534 w 7467600"/>
              <a:gd name="connsiteY677" fmla="*/ 3629753 h 6858000"/>
              <a:gd name="connsiteX678" fmla="*/ 1578717 w 7467600"/>
              <a:gd name="connsiteY678" fmla="*/ 3575982 h 6858000"/>
              <a:gd name="connsiteX679" fmla="*/ 2338780 w 7467600"/>
              <a:gd name="connsiteY679" fmla="*/ 3033725 h 6858000"/>
              <a:gd name="connsiteX680" fmla="*/ 1807991 w 7467600"/>
              <a:gd name="connsiteY680" fmla="*/ 2807184 h 6858000"/>
              <a:gd name="connsiteX681" fmla="*/ 1416358 w 7467600"/>
              <a:gd name="connsiteY681" fmla="*/ 3112571 h 6858000"/>
              <a:gd name="connsiteX682" fmla="*/ 939066 w 7467600"/>
              <a:gd name="connsiteY682" fmla="*/ 3378798 h 6858000"/>
              <a:gd name="connsiteX683" fmla="*/ 115099 w 7467600"/>
              <a:gd name="connsiteY683" fmla="*/ 3607650 h 6858000"/>
              <a:gd name="connsiteX684" fmla="*/ 97284 w 7467600"/>
              <a:gd name="connsiteY684" fmla="*/ 3520393 h 6858000"/>
              <a:gd name="connsiteX685" fmla="*/ 922050 w 7467600"/>
              <a:gd name="connsiteY685" fmla="*/ 3074867 h 6858000"/>
              <a:gd name="connsiteX686" fmla="*/ 1405265 w 7467600"/>
              <a:gd name="connsiteY686" fmla="*/ 3016319 h 6858000"/>
              <a:gd name="connsiteX687" fmla="*/ 1407512 w 7467600"/>
              <a:gd name="connsiteY687" fmla="*/ 3018001 h 6858000"/>
              <a:gd name="connsiteX688" fmla="*/ 1726266 w 7467600"/>
              <a:gd name="connsiteY688" fmla="*/ 2777274 h 6858000"/>
              <a:gd name="connsiteX689" fmla="*/ 625390 w 7467600"/>
              <a:gd name="connsiteY689" fmla="*/ 2514541 h 6858000"/>
              <a:gd name="connsiteX690" fmla="*/ 619799 w 7467600"/>
              <a:gd name="connsiteY690" fmla="*/ 2527180 h 6858000"/>
              <a:gd name="connsiteX691" fmla="*/ 310030 w 7467600"/>
              <a:gd name="connsiteY691" fmla="*/ 2771818 h 6858000"/>
              <a:gd name="connsiteX692" fmla="*/ 173877 w 7467600"/>
              <a:gd name="connsiteY692" fmla="*/ 2937056 h 6858000"/>
              <a:gd name="connsiteX693" fmla="*/ 77889 w 7467600"/>
              <a:gd name="connsiteY693" fmla="*/ 3138440 h 6858000"/>
              <a:gd name="connsiteX694" fmla="*/ 0 w 7467600"/>
              <a:gd name="connsiteY694" fmla="*/ 3271395 h 6858000"/>
              <a:gd name="connsiteX695" fmla="*/ 0 w 7467600"/>
              <a:gd name="connsiteY695" fmla="*/ 3153002 h 6858000"/>
              <a:gd name="connsiteX696" fmla="*/ 2386 w 7467600"/>
              <a:gd name="connsiteY696" fmla="*/ 3149203 h 6858000"/>
              <a:gd name="connsiteX697" fmla="*/ 89753 w 7467600"/>
              <a:gd name="connsiteY697" fmla="*/ 2987702 h 6858000"/>
              <a:gd name="connsiteX698" fmla="*/ 76869 w 7467600"/>
              <a:gd name="connsiteY698" fmla="*/ 3005404 h 6858000"/>
              <a:gd name="connsiteX699" fmla="*/ 32049 w 7467600"/>
              <a:gd name="connsiteY699" fmla="*/ 3065814 h 6858000"/>
              <a:gd name="connsiteX700" fmla="*/ 0 w 7467600"/>
              <a:gd name="connsiteY700" fmla="*/ 3108744 h 6858000"/>
              <a:gd name="connsiteX701" fmla="*/ 0 w 7467600"/>
              <a:gd name="connsiteY701" fmla="*/ 3058059 h 6858000"/>
              <a:gd name="connsiteX702" fmla="*/ 7610 w 7467600"/>
              <a:gd name="connsiteY702" fmla="*/ 3047889 h 6858000"/>
              <a:gd name="connsiteX703" fmla="*/ 52419 w 7467600"/>
              <a:gd name="connsiteY703" fmla="*/ 2987479 h 6858000"/>
              <a:gd name="connsiteX704" fmla="*/ 59142 w 7467600"/>
              <a:gd name="connsiteY704" fmla="*/ 2978488 h 6858000"/>
              <a:gd name="connsiteX705" fmla="*/ 0 w 7467600"/>
              <a:gd name="connsiteY705" fmla="*/ 3015334 h 6858000"/>
              <a:gd name="connsiteX706" fmla="*/ 0 w 7467600"/>
              <a:gd name="connsiteY706" fmla="*/ 2914286 h 6858000"/>
              <a:gd name="connsiteX707" fmla="*/ 36383 w 7467600"/>
              <a:gd name="connsiteY707" fmla="*/ 2901128 h 6858000"/>
              <a:gd name="connsiteX708" fmla="*/ 156329 w 7467600"/>
              <a:gd name="connsiteY708" fmla="*/ 2840533 h 6858000"/>
              <a:gd name="connsiteX709" fmla="*/ 358355 w 7467600"/>
              <a:gd name="connsiteY709" fmla="*/ 2620471 h 6858000"/>
              <a:gd name="connsiteX710" fmla="*/ 510577 w 7467600"/>
              <a:gd name="connsiteY710" fmla="*/ 2501244 h 6858000"/>
              <a:gd name="connsiteX711" fmla="*/ 211967 w 7467600"/>
              <a:gd name="connsiteY711" fmla="*/ 2479171 h 6858000"/>
              <a:gd name="connsiteX712" fmla="*/ 0 w 7467600"/>
              <a:gd name="connsiteY712" fmla="*/ 2476398 h 6858000"/>
              <a:gd name="connsiteX713" fmla="*/ 0 w 7467600"/>
              <a:gd name="connsiteY713" fmla="*/ 2389189 h 6858000"/>
              <a:gd name="connsiteX714" fmla="*/ 103062 w 7467600"/>
              <a:gd name="connsiteY714" fmla="*/ 2389518 h 6858000"/>
              <a:gd name="connsiteX715" fmla="*/ 510734 w 7467600"/>
              <a:gd name="connsiteY715" fmla="*/ 2416201 h 6858000"/>
              <a:gd name="connsiteX716" fmla="*/ 279257 w 7467600"/>
              <a:gd name="connsiteY716" fmla="*/ 2092102 h 6858000"/>
              <a:gd name="connsiteX717" fmla="*/ 65265 w 7467600"/>
              <a:gd name="connsiteY717" fmla="*/ 2006049 h 6858000"/>
              <a:gd name="connsiteX718" fmla="*/ 0 w 7467600"/>
              <a:gd name="connsiteY718" fmla="*/ 1982532 h 6858000"/>
              <a:gd name="connsiteX719" fmla="*/ 0 w 7467600"/>
              <a:gd name="connsiteY719" fmla="*/ 1912789 h 6858000"/>
              <a:gd name="connsiteX720" fmla="*/ 97460 w 7467600"/>
              <a:gd name="connsiteY720" fmla="*/ 1953725 h 6858000"/>
              <a:gd name="connsiteX721" fmla="*/ 221272 w 7467600"/>
              <a:gd name="connsiteY721" fmla="*/ 1980766 h 6858000"/>
              <a:gd name="connsiteX722" fmla="*/ 116765 w 7467600"/>
              <a:gd name="connsiteY722" fmla="*/ 1911033 h 6858000"/>
              <a:gd name="connsiteX723" fmla="*/ 16405 w 7467600"/>
              <a:gd name="connsiteY723" fmla="*/ 1803412 h 6858000"/>
              <a:gd name="connsiteX724" fmla="*/ 0 w 7467600"/>
              <a:gd name="connsiteY724" fmla="*/ 1784777 h 6858000"/>
              <a:gd name="connsiteX725" fmla="*/ 0 w 7467600"/>
              <a:gd name="connsiteY725" fmla="*/ 1740082 h 6858000"/>
              <a:gd name="connsiteX726" fmla="*/ 39394 w 7467600"/>
              <a:gd name="connsiteY726" fmla="*/ 1784856 h 6858000"/>
              <a:gd name="connsiteX727" fmla="*/ 135813 w 7467600"/>
              <a:gd name="connsiteY727" fmla="*/ 1888838 h 6858000"/>
              <a:gd name="connsiteX728" fmla="*/ 242575 w 7467600"/>
              <a:gd name="connsiteY728" fmla="*/ 1958841 h 6858000"/>
              <a:gd name="connsiteX729" fmla="*/ 82197 w 7467600"/>
              <a:gd name="connsiteY729" fmla="*/ 1754826 h 6858000"/>
              <a:gd name="connsiteX730" fmla="*/ 0 w 7467600"/>
              <a:gd name="connsiteY730" fmla="*/ 1679650 h 6858000"/>
              <a:gd name="connsiteX731" fmla="*/ 0 w 7467600"/>
              <a:gd name="connsiteY731" fmla="*/ 1602463 h 6858000"/>
              <a:gd name="connsiteX732" fmla="*/ 84689 w 7467600"/>
              <a:gd name="connsiteY732" fmla="*/ 1677442 h 6858000"/>
              <a:gd name="connsiteX733" fmla="*/ 298437 w 7467600"/>
              <a:gd name="connsiteY733" fmla="*/ 1968019 h 6858000"/>
              <a:gd name="connsiteX734" fmla="*/ 227269 w 7467600"/>
              <a:gd name="connsiteY734" fmla="*/ 1114064 h 6858000"/>
              <a:gd name="connsiteX735" fmla="*/ 248003 w 7467600"/>
              <a:gd name="connsiteY735" fmla="*/ 1089613 h 6858000"/>
              <a:gd name="connsiteX736" fmla="*/ 427020 w 7467600"/>
              <a:gd name="connsiteY736" fmla="*/ 1619803 h 6858000"/>
              <a:gd name="connsiteX737" fmla="*/ 340345 w 7467600"/>
              <a:gd name="connsiteY737" fmla="*/ 2027739 h 6858000"/>
              <a:gd name="connsiteX738" fmla="*/ 360865 w 7467600"/>
              <a:gd name="connsiteY738" fmla="*/ 2044827 h 6858000"/>
              <a:gd name="connsiteX739" fmla="*/ 560414 w 7467600"/>
              <a:gd name="connsiteY739" fmla="*/ 2421457 h 6858000"/>
              <a:gd name="connsiteX740" fmla="*/ 1359703 w 7467600"/>
              <a:gd name="connsiteY740" fmla="*/ 2578554 h 6858000"/>
              <a:gd name="connsiteX741" fmla="*/ 1359422 w 7467600"/>
              <a:gd name="connsiteY741" fmla="*/ 2577994 h 6858000"/>
              <a:gd name="connsiteX742" fmla="*/ 828701 w 7467600"/>
              <a:gd name="connsiteY742" fmla="*/ 1839520 h 6858000"/>
              <a:gd name="connsiteX743" fmla="*/ 494427 w 7467600"/>
              <a:gd name="connsiteY743" fmla="*/ 1092333 h 6858000"/>
              <a:gd name="connsiteX744" fmla="*/ 506322 w 7467600"/>
              <a:gd name="connsiteY744" fmla="*/ 1020997 h 6858000"/>
              <a:gd name="connsiteX745" fmla="*/ 4570198 w 7467600"/>
              <a:gd name="connsiteY745" fmla="*/ 978081 h 6858000"/>
              <a:gd name="connsiteX746" fmla="*/ 4523691 w 7467600"/>
              <a:gd name="connsiteY746" fmla="*/ 1127776 h 6858000"/>
              <a:gd name="connsiteX747" fmla="*/ 4509875 w 7467600"/>
              <a:gd name="connsiteY747" fmla="*/ 1167552 h 6858000"/>
              <a:gd name="connsiteX748" fmla="*/ 4478168 w 7467600"/>
              <a:gd name="connsiteY748" fmla="*/ 1260735 h 6858000"/>
              <a:gd name="connsiteX749" fmla="*/ 4409309 w 7467600"/>
              <a:gd name="connsiteY749" fmla="*/ 1666996 h 6858000"/>
              <a:gd name="connsiteX750" fmla="*/ 4370031 w 7467600"/>
              <a:gd name="connsiteY750" fmla="*/ 1955666 h 6858000"/>
              <a:gd name="connsiteX751" fmla="*/ 4570198 w 7467600"/>
              <a:gd name="connsiteY751" fmla="*/ 978081 h 6858000"/>
              <a:gd name="connsiteX752" fmla="*/ 4557898 w 7467600"/>
              <a:gd name="connsiteY752" fmla="*/ 900011 h 6858000"/>
              <a:gd name="connsiteX753" fmla="*/ 4344840 w 7467600"/>
              <a:gd name="connsiteY753" fmla="*/ 1922038 h 6858000"/>
              <a:gd name="connsiteX754" fmla="*/ 4378710 w 7467600"/>
              <a:gd name="connsiteY754" fmla="*/ 1665516 h 6858000"/>
              <a:gd name="connsiteX755" fmla="*/ 4448798 w 7467600"/>
              <a:gd name="connsiteY755" fmla="*/ 1253024 h 6858000"/>
              <a:gd name="connsiteX756" fmla="*/ 4480315 w 7467600"/>
              <a:gd name="connsiteY756" fmla="*/ 1158454 h 6858000"/>
              <a:gd name="connsiteX757" fmla="*/ 4494133 w 7467600"/>
              <a:gd name="connsiteY757" fmla="*/ 1118676 h 6858000"/>
              <a:gd name="connsiteX758" fmla="*/ 4557898 w 7467600"/>
              <a:gd name="connsiteY758" fmla="*/ 900011 h 6858000"/>
              <a:gd name="connsiteX759" fmla="*/ 5870151 w 7467600"/>
              <a:gd name="connsiteY759" fmla="*/ 898890 h 6858000"/>
              <a:gd name="connsiteX760" fmla="*/ 5861335 w 7467600"/>
              <a:gd name="connsiteY760" fmla="*/ 899177 h 6858000"/>
              <a:gd name="connsiteX761" fmla="*/ 5843702 w 7467600"/>
              <a:gd name="connsiteY761" fmla="*/ 899748 h 6858000"/>
              <a:gd name="connsiteX762" fmla="*/ 5651107 w 7467600"/>
              <a:gd name="connsiteY762" fmla="*/ 920306 h 6858000"/>
              <a:gd name="connsiteX763" fmla="*/ 5459407 w 7467600"/>
              <a:gd name="connsiteY763" fmla="*/ 940975 h 6858000"/>
              <a:gd name="connsiteX764" fmla="*/ 5374846 w 7467600"/>
              <a:gd name="connsiteY764" fmla="*/ 941988 h 6858000"/>
              <a:gd name="connsiteX765" fmla="*/ 5256105 w 7467600"/>
              <a:gd name="connsiteY765" fmla="*/ 945632 h 6858000"/>
              <a:gd name="connsiteX766" fmla="*/ 5107071 w 7467600"/>
              <a:gd name="connsiteY766" fmla="*/ 969720 h 6858000"/>
              <a:gd name="connsiteX767" fmla="*/ 4998681 w 7467600"/>
              <a:gd name="connsiteY767" fmla="*/ 988771 h 6858000"/>
              <a:gd name="connsiteX768" fmla="*/ 5870151 w 7467600"/>
              <a:gd name="connsiteY768" fmla="*/ 898890 h 6858000"/>
              <a:gd name="connsiteX769" fmla="*/ 5504425 w 7467600"/>
              <a:gd name="connsiteY769" fmla="*/ 848067 h 6858000"/>
              <a:gd name="connsiteX770" fmla="*/ 4968849 w 7467600"/>
              <a:gd name="connsiteY770" fmla="*/ 962318 h 6858000"/>
              <a:gd name="connsiteX771" fmla="*/ 5104039 w 7467600"/>
              <a:gd name="connsiteY771" fmla="*/ 940634 h 6858000"/>
              <a:gd name="connsiteX772" fmla="*/ 5256311 w 7467600"/>
              <a:gd name="connsiteY772" fmla="*/ 916490 h 6858000"/>
              <a:gd name="connsiteX773" fmla="*/ 5377381 w 7467600"/>
              <a:gd name="connsiteY773" fmla="*/ 912671 h 6858000"/>
              <a:gd name="connsiteX774" fmla="*/ 5460148 w 7467600"/>
              <a:gd name="connsiteY774" fmla="*/ 911442 h 6858000"/>
              <a:gd name="connsiteX775" fmla="*/ 5648971 w 7467600"/>
              <a:gd name="connsiteY775" fmla="*/ 891331 h 6858000"/>
              <a:gd name="connsiteX776" fmla="*/ 5844807 w 7467600"/>
              <a:gd name="connsiteY776" fmla="*/ 870718 h 6858000"/>
              <a:gd name="connsiteX777" fmla="*/ 5862975 w 7467600"/>
              <a:gd name="connsiteY777" fmla="*/ 869756 h 6858000"/>
              <a:gd name="connsiteX778" fmla="*/ 5920887 w 7467600"/>
              <a:gd name="connsiteY778" fmla="*/ 865929 h 6858000"/>
              <a:gd name="connsiteX779" fmla="*/ 5504425 w 7467600"/>
              <a:gd name="connsiteY779" fmla="*/ 848067 h 6858000"/>
              <a:gd name="connsiteX780" fmla="*/ 3607114 w 7467600"/>
              <a:gd name="connsiteY780" fmla="*/ 467441 h 6858000"/>
              <a:gd name="connsiteX781" fmla="*/ 3296242 w 7467600"/>
              <a:gd name="connsiteY781" fmla="*/ 807991 h 6858000"/>
              <a:gd name="connsiteX782" fmla="*/ 3174674 w 7467600"/>
              <a:gd name="connsiteY782" fmla="*/ 919759 h 6858000"/>
              <a:gd name="connsiteX783" fmla="*/ 3042978 w 7467600"/>
              <a:gd name="connsiteY783" fmla="*/ 1054894 h 6858000"/>
              <a:gd name="connsiteX784" fmla="*/ 2968914 w 7467600"/>
              <a:gd name="connsiteY784" fmla="*/ 1133756 h 6858000"/>
              <a:gd name="connsiteX785" fmla="*/ 3103823 w 7467600"/>
              <a:gd name="connsiteY785" fmla="*/ 1026814 h 6858000"/>
              <a:gd name="connsiteX786" fmla="*/ 3607114 w 7467600"/>
              <a:gd name="connsiteY786" fmla="*/ 467441 h 6858000"/>
              <a:gd name="connsiteX787" fmla="*/ 3744487 w 7467600"/>
              <a:gd name="connsiteY787" fmla="*/ 383136 h 6858000"/>
              <a:gd name="connsiteX788" fmla="*/ 3970213 w 7467600"/>
              <a:gd name="connsiteY788" fmla="*/ 995559 h 6858000"/>
              <a:gd name="connsiteX789" fmla="*/ 3744487 w 7467600"/>
              <a:gd name="connsiteY789" fmla="*/ 383136 h 6858000"/>
              <a:gd name="connsiteX790" fmla="*/ 3624562 w 7467600"/>
              <a:gd name="connsiteY790" fmla="*/ 367041 h 6858000"/>
              <a:gd name="connsiteX791" fmla="*/ 3489712 w 7467600"/>
              <a:gd name="connsiteY791" fmla="*/ 485386 h 6858000"/>
              <a:gd name="connsiteX792" fmla="*/ 3182994 w 7467600"/>
              <a:gd name="connsiteY792" fmla="*/ 828265 h 6858000"/>
              <a:gd name="connsiteX793" fmla="*/ 2892114 w 7467600"/>
              <a:gd name="connsiteY793" fmla="*/ 1172635 h 6858000"/>
              <a:gd name="connsiteX794" fmla="*/ 3021459 w 7467600"/>
              <a:gd name="connsiteY794" fmla="*/ 1035385 h 6858000"/>
              <a:gd name="connsiteX795" fmla="*/ 3153873 w 7467600"/>
              <a:gd name="connsiteY795" fmla="*/ 898971 h 6858000"/>
              <a:gd name="connsiteX796" fmla="*/ 3276511 w 7467600"/>
              <a:gd name="connsiteY796" fmla="*/ 786423 h 6858000"/>
              <a:gd name="connsiteX797" fmla="*/ 3584154 w 7467600"/>
              <a:gd name="connsiteY797" fmla="*/ 448218 h 6858000"/>
              <a:gd name="connsiteX798" fmla="*/ 3624562 w 7467600"/>
              <a:gd name="connsiteY798" fmla="*/ 367041 h 6858000"/>
              <a:gd name="connsiteX799" fmla="*/ 3766672 w 7467600"/>
              <a:gd name="connsiteY799" fmla="*/ 359429 h 6858000"/>
              <a:gd name="connsiteX800" fmla="*/ 3996338 w 7467600"/>
              <a:gd name="connsiteY800" fmla="*/ 968237 h 6858000"/>
              <a:gd name="connsiteX801" fmla="*/ 3766672 w 7467600"/>
              <a:gd name="connsiteY801" fmla="*/ 359429 h 6858000"/>
              <a:gd name="connsiteX802" fmla="*/ 5805386 w 7467600"/>
              <a:gd name="connsiteY802" fmla="*/ 239240 h 6858000"/>
              <a:gd name="connsiteX803" fmla="*/ 5736947 w 7467600"/>
              <a:gd name="connsiteY803" fmla="*/ 261367 h 6858000"/>
              <a:gd name="connsiteX804" fmla="*/ 5427012 w 7467600"/>
              <a:gd name="connsiteY804" fmla="*/ 311272 h 6858000"/>
              <a:gd name="connsiteX805" fmla="*/ 5147818 w 7467600"/>
              <a:gd name="connsiteY805" fmla="*/ 322112 h 6858000"/>
              <a:gd name="connsiteX806" fmla="*/ 5060854 w 7467600"/>
              <a:gd name="connsiteY806" fmla="*/ 311882 h 6858000"/>
              <a:gd name="connsiteX807" fmla="*/ 4945989 w 7467600"/>
              <a:gd name="connsiteY807" fmla="*/ 300516 h 6858000"/>
              <a:gd name="connsiteX808" fmla="*/ 5410479 w 7467600"/>
              <a:gd name="connsiteY808" fmla="*/ 348434 h 6858000"/>
              <a:gd name="connsiteX809" fmla="*/ 5805386 w 7467600"/>
              <a:gd name="connsiteY809" fmla="*/ 239240 h 6858000"/>
              <a:gd name="connsiteX810" fmla="*/ 5905192 w 7467600"/>
              <a:gd name="connsiteY810" fmla="*/ 163079 h 6858000"/>
              <a:gd name="connsiteX811" fmla="*/ 5865655 w 7467600"/>
              <a:gd name="connsiteY811" fmla="*/ 171901 h 6858000"/>
              <a:gd name="connsiteX812" fmla="*/ 5259740 w 7467600"/>
              <a:gd name="connsiteY812" fmla="*/ 257013 h 6858000"/>
              <a:gd name="connsiteX813" fmla="*/ 5208466 w 7467600"/>
              <a:gd name="connsiteY813" fmla="*/ 257550 h 6858000"/>
              <a:gd name="connsiteX814" fmla="*/ 4980204 w 7467600"/>
              <a:gd name="connsiteY814" fmla="*/ 271903 h 6858000"/>
              <a:gd name="connsiteX815" fmla="*/ 5068068 w 7467600"/>
              <a:gd name="connsiteY815" fmla="*/ 282244 h 6858000"/>
              <a:gd name="connsiteX816" fmla="*/ 5153231 w 7467600"/>
              <a:gd name="connsiteY816" fmla="*/ 292240 h 6858000"/>
              <a:gd name="connsiteX817" fmla="*/ 5426491 w 7467600"/>
              <a:gd name="connsiteY817" fmla="*/ 281128 h 6858000"/>
              <a:gd name="connsiteX818" fmla="*/ 5731212 w 7467600"/>
              <a:gd name="connsiteY818" fmla="*/ 231951 h 6858000"/>
              <a:gd name="connsiteX819" fmla="*/ 5905192 w 7467600"/>
              <a:gd name="connsiteY819" fmla="*/ 163079 h 6858000"/>
              <a:gd name="connsiteX820" fmla="*/ 5944437 w 7467600"/>
              <a:gd name="connsiteY820" fmla="*/ 113829 h 6858000"/>
              <a:gd name="connsiteX821" fmla="*/ 5825032 w 7467600"/>
              <a:gd name="connsiteY821" fmla="*/ 146405 h 6858000"/>
              <a:gd name="connsiteX822" fmla="*/ 4955599 w 7467600"/>
              <a:gd name="connsiteY822" fmla="*/ 247008 h 6858000"/>
              <a:gd name="connsiteX823" fmla="*/ 5210104 w 7467600"/>
              <a:gd name="connsiteY823" fmla="*/ 228123 h 6858000"/>
              <a:gd name="connsiteX824" fmla="*/ 5261015 w 7467600"/>
              <a:gd name="connsiteY824" fmla="*/ 227087 h 6858000"/>
              <a:gd name="connsiteX825" fmla="*/ 5861181 w 7467600"/>
              <a:gd name="connsiteY825" fmla="*/ 143093 h 6858000"/>
              <a:gd name="connsiteX826" fmla="*/ 5961252 w 7467600"/>
              <a:gd name="connsiteY826" fmla="*/ 114820 h 6858000"/>
              <a:gd name="connsiteX827" fmla="*/ 5944437 w 7467600"/>
              <a:gd name="connsiteY827" fmla="*/ 113829 h 6858000"/>
              <a:gd name="connsiteX828" fmla="*/ 3882765 w 7467600"/>
              <a:gd name="connsiteY828" fmla="*/ 0 h 6858000"/>
              <a:gd name="connsiteX829" fmla="*/ 3995099 w 7467600"/>
              <a:gd name="connsiteY829" fmla="*/ 0 h 6858000"/>
              <a:gd name="connsiteX830" fmla="*/ 4163818 w 7467600"/>
              <a:gd name="connsiteY830" fmla="*/ 234104 h 6858000"/>
              <a:gd name="connsiteX831" fmla="*/ 4172099 w 7467600"/>
              <a:gd name="connsiteY831" fmla="*/ 234207 h 6858000"/>
              <a:gd name="connsiteX832" fmla="*/ 4784282 w 7467600"/>
              <a:gd name="connsiteY832" fmla="*/ 276561 h 6858000"/>
              <a:gd name="connsiteX833" fmla="*/ 4801687 w 7467600"/>
              <a:gd name="connsiteY833" fmla="*/ 267764 h 6858000"/>
              <a:gd name="connsiteX834" fmla="*/ 6082788 w 7467600"/>
              <a:gd name="connsiteY834" fmla="*/ 64119 h 6858000"/>
              <a:gd name="connsiteX835" fmla="*/ 6099442 w 7467600"/>
              <a:gd name="connsiteY835" fmla="*/ 82568 h 6858000"/>
              <a:gd name="connsiteX836" fmla="*/ 4804137 w 7467600"/>
              <a:gd name="connsiteY836" fmla="*/ 320931 h 6858000"/>
              <a:gd name="connsiteX837" fmla="*/ 4227047 w 7467600"/>
              <a:gd name="connsiteY837" fmla="*/ 313415 h 6858000"/>
              <a:gd name="connsiteX838" fmla="*/ 4346041 w 7467600"/>
              <a:gd name="connsiteY838" fmla="*/ 456086 h 6858000"/>
              <a:gd name="connsiteX839" fmla="*/ 4870967 w 7467600"/>
              <a:gd name="connsiteY839" fmla="*/ 963061 h 6858000"/>
              <a:gd name="connsiteX840" fmla="*/ 4889647 w 7467600"/>
              <a:gd name="connsiteY840" fmla="*/ 957147 h 6858000"/>
              <a:gd name="connsiteX841" fmla="*/ 5422504 w 7467600"/>
              <a:gd name="connsiteY841" fmla="*/ 805191 h 6858000"/>
              <a:gd name="connsiteX842" fmla="*/ 6087656 w 7467600"/>
              <a:gd name="connsiteY842" fmla="*/ 826703 h 6858000"/>
              <a:gd name="connsiteX843" fmla="*/ 6058717 w 7467600"/>
              <a:gd name="connsiteY843" fmla="*/ 865992 h 6858000"/>
              <a:gd name="connsiteX844" fmla="*/ 4974153 w 7467600"/>
              <a:gd name="connsiteY844" fmla="*/ 1045456 h 6858000"/>
              <a:gd name="connsiteX845" fmla="*/ 5627835 w 7467600"/>
              <a:gd name="connsiteY845" fmla="*/ 1472077 h 6858000"/>
              <a:gd name="connsiteX846" fmla="*/ 5629817 w 7467600"/>
              <a:gd name="connsiteY846" fmla="*/ 1471412 h 6858000"/>
              <a:gd name="connsiteX847" fmla="*/ 5634124 w 7467600"/>
              <a:gd name="connsiteY847" fmla="*/ 1470572 h 6858000"/>
              <a:gd name="connsiteX848" fmla="*/ 5755832 w 7467600"/>
              <a:gd name="connsiteY848" fmla="*/ 1383886 h 6858000"/>
              <a:gd name="connsiteX849" fmla="*/ 6014186 w 7467600"/>
              <a:gd name="connsiteY849" fmla="*/ 1279799 h 6858000"/>
              <a:gd name="connsiteX850" fmla="*/ 6901619 w 7467600"/>
              <a:gd name="connsiteY850" fmla="*/ 1047874 h 6858000"/>
              <a:gd name="connsiteX851" fmla="*/ 6931566 w 7467600"/>
              <a:gd name="connsiteY851" fmla="*/ 1062034 h 6858000"/>
              <a:gd name="connsiteX852" fmla="*/ 5790982 w 7467600"/>
              <a:gd name="connsiteY852" fmla="*/ 1561380 h 6858000"/>
              <a:gd name="connsiteX853" fmla="*/ 6188971 w 7467600"/>
              <a:gd name="connsiteY853" fmla="*/ 1755168 h 6858000"/>
              <a:gd name="connsiteX854" fmla="*/ 6202446 w 7467600"/>
              <a:gd name="connsiteY854" fmla="*/ 1752268 h 6858000"/>
              <a:gd name="connsiteX855" fmla="*/ 7179560 w 7467600"/>
              <a:gd name="connsiteY855" fmla="*/ 1467551 h 6858000"/>
              <a:gd name="connsiteX856" fmla="*/ 7158730 w 7467600"/>
              <a:gd name="connsiteY856" fmla="*/ 1507835 h 6858000"/>
              <a:gd name="connsiteX857" fmla="*/ 6326959 w 7467600"/>
              <a:gd name="connsiteY857" fmla="*/ 1817686 h 6858000"/>
              <a:gd name="connsiteX858" fmla="*/ 6537433 w 7467600"/>
              <a:gd name="connsiteY858" fmla="*/ 1907790 h 6858000"/>
              <a:gd name="connsiteX859" fmla="*/ 6550221 w 7467600"/>
              <a:gd name="connsiteY859" fmla="*/ 1910729 h 6858000"/>
              <a:gd name="connsiteX860" fmla="*/ 6964438 w 7467600"/>
              <a:gd name="connsiteY860" fmla="*/ 2209505 h 6858000"/>
              <a:gd name="connsiteX861" fmla="*/ 7367862 w 7467600"/>
              <a:gd name="connsiteY861" fmla="*/ 2806833 h 6858000"/>
              <a:gd name="connsiteX862" fmla="*/ 7364329 w 7467600"/>
              <a:gd name="connsiteY862" fmla="*/ 2826907 h 6858000"/>
              <a:gd name="connsiteX863" fmla="*/ 7290545 w 7467600"/>
              <a:gd name="connsiteY863" fmla="*/ 2850663 h 6858000"/>
              <a:gd name="connsiteX864" fmla="*/ 6472036 w 7467600"/>
              <a:gd name="connsiteY864" fmla="*/ 1959003 h 6858000"/>
              <a:gd name="connsiteX865" fmla="*/ 5792897 w 7467600"/>
              <a:gd name="connsiteY865" fmla="*/ 1647747 h 6858000"/>
              <a:gd name="connsiteX866" fmla="*/ 5842751 w 7467600"/>
              <a:gd name="connsiteY866" fmla="*/ 1816112 h 6858000"/>
              <a:gd name="connsiteX867" fmla="*/ 5847424 w 7467600"/>
              <a:gd name="connsiteY867" fmla="*/ 1815776 h 6858000"/>
              <a:gd name="connsiteX868" fmla="*/ 6399821 w 7467600"/>
              <a:gd name="connsiteY868" fmla="*/ 2344799 h 6858000"/>
              <a:gd name="connsiteX869" fmla="*/ 6323232 w 7467600"/>
              <a:gd name="connsiteY869" fmla="*/ 2389634 h 6858000"/>
              <a:gd name="connsiteX870" fmla="*/ 5942958 w 7467600"/>
              <a:gd name="connsiteY870" fmla="*/ 2077708 h 6858000"/>
              <a:gd name="connsiteX871" fmla="*/ 5921559 w 7467600"/>
              <a:gd name="connsiteY871" fmla="*/ 2378596 h 6858000"/>
              <a:gd name="connsiteX872" fmla="*/ 5817651 w 7467600"/>
              <a:gd name="connsiteY872" fmla="*/ 3023919 h 6858000"/>
              <a:gd name="connsiteX873" fmla="*/ 5729634 w 7467600"/>
              <a:gd name="connsiteY873" fmla="*/ 3051849 h 6858000"/>
              <a:gd name="connsiteX874" fmla="*/ 5611018 w 7467600"/>
              <a:gd name="connsiteY874" fmla="*/ 2316769 h 6858000"/>
              <a:gd name="connsiteX875" fmla="*/ 5687608 w 7467600"/>
              <a:gd name="connsiteY875" fmla="*/ 2039972 h 6858000"/>
              <a:gd name="connsiteX876" fmla="*/ 5657554 w 7467600"/>
              <a:gd name="connsiteY876" fmla="*/ 1576445 h 6858000"/>
              <a:gd name="connsiteX877" fmla="*/ 5150475 w 7467600"/>
              <a:gd name="connsiteY877" fmla="*/ 1274012 h 6858000"/>
              <a:gd name="connsiteX878" fmla="*/ 5349142 w 7467600"/>
              <a:gd name="connsiteY878" fmla="*/ 2204405 h 6858000"/>
              <a:gd name="connsiteX879" fmla="*/ 5262214 w 7467600"/>
              <a:gd name="connsiteY879" fmla="*/ 2233836 h 6858000"/>
              <a:gd name="connsiteX880" fmla="*/ 4981539 w 7467600"/>
              <a:gd name="connsiteY880" fmla="*/ 1542201 h 6858000"/>
              <a:gd name="connsiteX881" fmla="*/ 4958461 w 7467600"/>
              <a:gd name="connsiteY881" fmla="*/ 1136957 h 6858000"/>
              <a:gd name="connsiteX882" fmla="*/ 4655015 w 7467600"/>
              <a:gd name="connsiteY882" fmla="*/ 891426 h 6858000"/>
              <a:gd name="connsiteX883" fmla="*/ 4348002 w 7467600"/>
              <a:gd name="connsiteY883" fmla="*/ 2205895 h 6858000"/>
              <a:gd name="connsiteX884" fmla="*/ 4262250 w 7467600"/>
              <a:gd name="connsiteY884" fmla="*/ 2219972 h 6858000"/>
              <a:gd name="connsiteX885" fmla="*/ 4550611 w 7467600"/>
              <a:gd name="connsiteY885" fmla="*/ 817540 h 6858000"/>
              <a:gd name="connsiteX886" fmla="*/ 4564418 w 7467600"/>
              <a:gd name="connsiteY886" fmla="*/ 808293 h 6858000"/>
              <a:gd name="connsiteX887" fmla="*/ 4266388 w 7467600"/>
              <a:gd name="connsiteY887" fmla="*/ 500083 h 6858000"/>
              <a:gd name="connsiteX888" fmla="*/ 4032842 w 7467600"/>
              <a:gd name="connsiteY888" fmla="*/ 211809 h 6858000"/>
              <a:gd name="connsiteX889" fmla="*/ 3882765 w 7467600"/>
              <a:gd name="connsiteY889" fmla="*/ 0 h 6858000"/>
              <a:gd name="connsiteX890" fmla="*/ 3721337 w 7467600"/>
              <a:gd name="connsiteY890" fmla="*/ 0 h 6858000"/>
              <a:gd name="connsiteX891" fmla="*/ 3797544 w 7467600"/>
              <a:gd name="connsiteY891" fmla="*/ 0 h 6858000"/>
              <a:gd name="connsiteX892" fmla="*/ 3775734 w 7467600"/>
              <a:gd name="connsiteY892" fmla="*/ 95131 h 6858000"/>
              <a:gd name="connsiteX893" fmla="*/ 3724807 w 7467600"/>
              <a:gd name="connsiteY893" fmla="*/ 272257 h 6858000"/>
              <a:gd name="connsiteX894" fmla="*/ 3726844 w 7467600"/>
              <a:gd name="connsiteY894" fmla="*/ 282988 h 6858000"/>
              <a:gd name="connsiteX895" fmla="*/ 3742664 w 7467600"/>
              <a:gd name="connsiteY895" fmla="*/ 279918 h 6858000"/>
              <a:gd name="connsiteX896" fmla="*/ 4103910 w 7467600"/>
              <a:gd name="connsiteY896" fmla="*/ 1161917 h 6858000"/>
              <a:gd name="connsiteX897" fmla="*/ 4020269 w 7467600"/>
              <a:gd name="connsiteY897" fmla="*/ 1200406 h 6858000"/>
              <a:gd name="connsiteX898" fmla="*/ 3674882 w 7467600"/>
              <a:gd name="connsiteY898" fmla="*/ 488524 h 6858000"/>
              <a:gd name="connsiteX899" fmla="*/ 3132682 w 7467600"/>
              <a:gd name="connsiteY899" fmla="*/ 1072284 h 6858000"/>
              <a:gd name="connsiteX900" fmla="*/ 2716346 w 7467600"/>
              <a:gd name="connsiteY900" fmla="*/ 1276376 h 6858000"/>
              <a:gd name="connsiteX901" fmla="*/ 2716772 w 7467600"/>
              <a:gd name="connsiteY901" fmla="*/ 1255462 h 6858000"/>
              <a:gd name="connsiteX902" fmla="*/ 3471096 w 7467600"/>
              <a:gd name="connsiteY902" fmla="*/ 437072 h 6858000"/>
              <a:gd name="connsiteX903" fmla="*/ 3639057 w 7467600"/>
              <a:gd name="connsiteY903" fmla="*/ 286334 h 6858000"/>
              <a:gd name="connsiteX904" fmla="*/ 3640309 w 7467600"/>
              <a:gd name="connsiteY904" fmla="*/ 284664 h 6858000"/>
              <a:gd name="connsiteX905" fmla="*/ 3646022 w 7467600"/>
              <a:gd name="connsiteY905" fmla="*/ 276711 h 6858000"/>
              <a:gd name="connsiteX906" fmla="*/ 3707943 w 7467600"/>
              <a:gd name="connsiteY906" fmla="*/ 65958 h 6858000"/>
              <a:gd name="connsiteX907" fmla="*/ 3721337 w 7467600"/>
              <a:gd name="connsiteY907" fmla="*/ 0 h 6858000"/>
              <a:gd name="connsiteX908" fmla="*/ 2867960 w 7467600"/>
              <a:gd name="connsiteY908" fmla="*/ 0 h 6858000"/>
              <a:gd name="connsiteX909" fmla="*/ 2926351 w 7467600"/>
              <a:gd name="connsiteY909" fmla="*/ 0 h 6858000"/>
              <a:gd name="connsiteX910" fmla="*/ 2902823 w 7467600"/>
              <a:gd name="connsiteY910" fmla="*/ 262929 h 6858000"/>
              <a:gd name="connsiteX911" fmla="*/ 2940663 w 7467600"/>
              <a:gd name="connsiteY911" fmla="*/ 140884 h 6858000"/>
              <a:gd name="connsiteX912" fmla="*/ 2947039 w 7467600"/>
              <a:gd name="connsiteY912" fmla="*/ 122524 h 6858000"/>
              <a:gd name="connsiteX913" fmla="*/ 2984316 w 7467600"/>
              <a:gd name="connsiteY913" fmla="*/ 0 h 6858000"/>
              <a:gd name="connsiteX914" fmla="*/ 3016114 w 7467600"/>
              <a:gd name="connsiteY914" fmla="*/ 0 h 6858000"/>
              <a:gd name="connsiteX915" fmla="*/ 2979949 w 7467600"/>
              <a:gd name="connsiteY915" fmla="*/ 119274 h 6858000"/>
              <a:gd name="connsiteX916" fmla="*/ 3023879 w 7467600"/>
              <a:gd name="connsiteY916" fmla="*/ 0 h 6858000"/>
              <a:gd name="connsiteX917" fmla="*/ 3105400 w 7467600"/>
              <a:gd name="connsiteY917" fmla="*/ 0 h 6858000"/>
              <a:gd name="connsiteX918" fmla="*/ 3094669 w 7467600"/>
              <a:gd name="connsiteY918" fmla="*/ 30308 h 6858000"/>
              <a:gd name="connsiteX919" fmla="*/ 2901945 w 7467600"/>
              <a:gd name="connsiteY919" fmla="*/ 466538 h 6858000"/>
              <a:gd name="connsiteX920" fmla="*/ 2815209 w 7467600"/>
              <a:gd name="connsiteY920" fmla="*/ 497361 h 6858000"/>
              <a:gd name="connsiteX921" fmla="*/ 2844845 w 7467600"/>
              <a:gd name="connsiteY921" fmla="*/ 127638 h 6858000"/>
              <a:gd name="connsiteX922" fmla="*/ 2867960 w 7467600"/>
              <a:gd name="connsiteY922" fmla="*/ 0 h 6858000"/>
              <a:gd name="connsiteX923" fmla="*/ 1057230 w 7467600"/>
              <a:gd name="connsiteY923" fmla="*/ 0 h 6858000"/>
              <a:gd name="connsiteX924" fmla="*/ 1111003 w 7467600"/>
              <a:gd name="connsiteY924" fmla="*/ 0 h 6858000"/>
              <a:gd name="connsiteX925" fmla="*/ 1125553 w 7467600"/>
              <a:gd name="connsiteY925" fmla="*/ 52588 h 6858000"/>
              <a:gd name="connsiteX926" fmla="*/ 1304276 w 7467600"/>
              <a:gd name="connsiteY926" fmla="*/ 476275 h 6858000"/>
              <a:gd name="connsiteX927" fmla="*/ 1492066 w 7467600"/>
              <a:gd name="connsiteY927" fmla="*/ 886333 h 6858000"/>
              <a:gd name="connsiteX928" fmla="*/ 1423698 w 7467600"/>
              <a:gd name="connsiteY928" fmla="*/ 710817 h 6858000"/>
              <a:gd name="connsiteX929" fmla="*/ 1357609 w 7467600"/>
              <a:gd name="connsiteY929" fmla="*/ 532892 h 6858000"/>
              <a:gd name="connsiteX930" fmla="*/ 1309550 w 7467600"/>
              <a:gd name="connsiteY930" fmla="*/ 374031 h 6858000"/>
              <a:gd name="connsiteX931" fmla="*/ 1193673 w 7467600"/>
              <a:gd name="connsiteY931" fmla="*/ 49533 h 6858000"/>
              <a:gd name="connsiteX932" fmla="*/ 1164391 w 7467600"/>
              <a:gd name="connsiteY932" fmla="*/ 0 h 6858000"/>
              <a:gd name="connsiteX933" fmla="*/ 1200666 w 7467600"/>
              <a:gd name="connsiteY933" fmla="*/ 0 h 6858000"/>
              <a:gd name="connsiteX934" fmla="*/ 1223408 w 7467600"/>
              <a:gd name="connsiteY934" fmla="*/ 38996 h 6858000"/>
              <a:gd name="connsiteX935" fmla="*/ 1339635 w 7467600"/>
              <a:gd name="connsiteY935" fmla="*/ 365517 h 6858000"/>
              <a:gd name="connsiteX936" fmla="*/ 1387469 w 7467600"/>
              <a:gd name="connsiteY936" fmla="*/ 523079 h 6858000"/>
              <a:gd name="connsiteX937" fmla="*/ 1452685 w 7467600"/>
              <a:gd name="connsiteY937" fmla="*/ 699806 h 6858000"/>
              <a:gd name="connsiteX938" fmla="*/ 1492092 w 7467600"/>
              <a:gd name="connsiteY938" fmla="*/ 800424 h 6858000"/>
              <a:gd name="connsiteX939" fmla="*/ 1455302 w 7467600"/>
              <a:gd name="connsiteY939" fmla="*/ 632913 h 6858000"/>
              <a:gd name="connsiteX940" fmla="*/ 1222336 w 7467600"/>
              <a:gd name="connsiteY940" fmla="*/ 9480 h 6858000"/>
              <a:gd name="connsiteX941" fmla="*/ 1214634 w 7467600"/>
              <a:gd name="connsiteY941" fmla="*/ 0 h 6858000"/>
              <a:gd name="connsiteX942" fmla="*/ 1289827 w 7467600"/>
              <a:gd name="connsiteY942" fmla="*/ 0 h 6858000"/>
              <a:gd name="connsiteX943" fmla="*/ 1321076 w 7467600"/>
              <a:gd name="connsiteY943" fmla="*/ 59722 h 6858000"/>
              <a:gd name="connsiteX944" fmla="*/ 1512579 w 7467600"/>
              <a:gd name="connsiteY944" fmla="*/ 626441 h 6858000"/>
              <a:gd name="connsiteX945" fmla="*/ 1506076 w 7467600"/>
              <a:gd name="connsiteY945" fmla="*/ 1089289 h 6858000"/>
              <a:gd name="connsiteX946" fmla="*/ 1486346 w 7467600"/>
              <a:gd name="connsiteY946" fmla="*/ 1079919 h 6858000"/>
              <a:gd name="connsiteX947" fmla="*/ 1070511 w 7467600"/>
              <a:gd name="connsiteY947" fmla="*/ 48609 h 6858000"/>
              <a:gd name="connsiteX948" fmla="*/ 1057230 w 7467600"/>
              <a:gd name="connsiteY948" fmla="*/ 0 h 6858000"/>
              <a:gd name="connsiteX949" fmla="*/ 43151 w 7467600"/>
              <a:gd name="connsiteY949" fmla="*/ 0 h 6858000"/>
              <a:gd name="connsiteX950" fmla="*/ 95283 w 7467600"/>
              <a:gd name="connsiteY950" fmla="*/ 0 h 6858000"/>
              <a:gd name="connsiteX951" fmla="*/ 300708 w 7467600"/>
              <a:gd name="connsiteY951" fmla="*/ 154571 h 6858000"/>
              <a:gd name="connsiteX952" fmla="*/ 530414 w 7467600"/>
              <a:gd name="connsiteY952" fmla="*/ 354673 h 6858000"/>
              <a:gd name="connsiteX953" fmla="*/ 333785 w 7467600"/>
              <a:gd name="connsiteY953" fmla="*/ 161564 h 6858000"/>
              <a:gd name="connsiteX954" fmla="*/ 147005 w 7467600"/>
              <a:gd name="connsiteY954" fmla="*/ 0 h 6858000"/>
              <a:gd name="connsiteX955" fmla="*/ 272509 w 7467600"/>
              <a:gd name="connsiteY955" fmla="*/ 0 h 6858000"/>
              <a:gd name="connsiteX956" fmla="*/ 326276 w 7467600"/>
              <a:gd name="connsiteY956" fmla="*/ 45847 h 6858000"/>
              <a:gd name="connsiteX957" fmla="*/ 823759 w 7467600"/>
              <a:gd name="connsiteY957" fmla="*/ 574145 h 6858000"/>
              <a:gd name="connsiteX958" fmla="*/ 811254 w 7467600"/>
              <a:gd name="connsiteY958" fmla="*/ 665546 h 6858000"/>
              <a:gd name="connsiteX959" fmla="*/ 154042 w 7467600"/>
              <a:gd name="connsiteY959" fmla="*/ 261522 h 6858000"/>
              <a:gd name="connsiteX960" fmla="*/ 13550 w 7467600"/>
              <a:gd name="connsiteY960" fmla="*/ 158423 h 6858000"/>
              <a:gd name="connsiteX961" fmla="*/ 0 w 7467600"/>
              <a:gd name="connsiteY961" fmla="*/ 146618 h 6858000"/>
              <a:gd name="connsiteX962" fmla="*/ 0 w 7467600"/>
              <a:gd name="connsiteY962" fmla="*/ 59161 h 6858000"/>
              <a:gd name="connsiteX963" fmla="*/ 45427 w 7467600"/>
              <a:gd name="connsiteY963" fmla="*/ 101078 h 6858000"/>
              <a:gd name="connsiteX964" fmla="*/ 630103 w 7467600"/>
              <a:gd name="connsiteY964" fmla="*/ 485885 h 6858000"/>
              <a:gd name="connsiteX965" fmla="*/ 532040 w 7467600"/>
              <a:gd name="connsiteY965" fmla="*/ 399359 h 6858000"/>
              <a:gd name="connsiteX966" fmla="*/ 517618 w 7467600"/>
              <a:gd name="connsiteY966" fmla="*/ 385726 h 6858000"/>
              <a:gd name="connsiteX967" fmla="*/ 285074 w 7467600"/>
              <a:gd name="connsiteY967" fmla="*/ 182755 h 6858000"/>
              <a:gd name="connsiteX968" fmla="*/ 43151 w 7467600"/>
              <a:gd name="connsiteY968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7454976 w 7467600"/>
              <a:gd name="connsiteY74" fmla="*/ 6318297 h 6858000"/>
              <a:gd name="connsiteX75" fmla="*/ 7379510 w 7467600"/>
              <a:gd name="connsiteY75" fmla="*/ 5755454 h 6858000"/>
              <a:gd name="connsiteX76" fmla="*/ 7467600 w 7467600"/>
              <a:gd name="connsiteY76" fmla="*/ 5845526 h 6858000"/>
              <a:gd name="connsiteX77" fmla="*/ 7271900 w 7467600"/>
              <a:gd name="connsiteY77" fmla="*/ 5734551 h 6858000"/>
              <a:gd name="connsiteX78" fmla="*/ 7467600 w 7467600"/>
              <a:gd name="connsiteY78" fmla="*/ 6012219 h 6858000"/>
              <a:gd name="connsiteX79" fmla="*/ 7356878 w 7467600"/>
              <a:gd name="connsiteY79" fmla="*/ 5981332 h 6858000"/>
              <a:gd name="connsiteX80" fmla="*/ 7467600 w 7467600"/>
              <a:gd name="connsiteY80" fmla="*/ 6117703 h 6858000"/>
              <a:gd name="connsiteX81" fmla="*/ 7467600 w 7467600"/>
              <a:gd name="connsiteY81" fmla="*/ 6163634 h 6858000"/>
              <a:gd name="connsiteX82" fmla="*/ 7403637 w 7467600"/>
              <a:gd name="connsiteY82" fmla="*/ 6083957 h 6858000"/>
              <a:gd name="connsiteX83" fmla="*/ 7254615 w 7467600"/>
              <a:gd name="connsiteY83" fmla="*/ 5911918 h 6858000"/>
              <a:gd name="connsiteX84" fmla="*/ 7312589 w 7467600"/>
              <a:gd name="connsiteY84" fmla="*/ 5982309 h 6858000"/>
              <a:gd name="connsiteX85" fmla="*/ 7448321 w 7467600"/>
              <a:gd name="connsiteY85" fmla="*/ 6190991 h 6858000"/>
              <a:gd name="connsiteX86" fmla="*/ 7467600 w 7467600"/>
              <a:gd name="connsiteY86" fmla="*/ 6221686 h 6858000"/>
              <a:gd name="connsiteX87" fmla="*/ 7467600 w 7467600"/>
              <a:gd name="connsiteY87" fmla="*/ 6334256 h 6858000"/>
              <a:gd name="connsiteX88" fmla="*/ 7454976 w 7467600"/>
              <a:gd name="connsiteY88" fmla="*/ 6318297 h 6858000"/>
              <a:gd name="connsiteX89" fmla="*/ 1456157 w 7467600"/>
              <a:gd name="connsiteY89" fmla="*/ 5371404 h 6858000"/>
              <a:gd name="connsiteX90" fmla="*/ 1244432 w 7467600"/>
              <a:gd name="connsiteY90" fmla="*/ 5385601 h 6858000"/>
              <a:gd name="connsiteX91" fmla="*/ 973990 w 7467600"/>
              <a:gd name="connsiteY91" fmla="*/ 5424940 h 6858000"/>
              <a:gd name="connsiteX92" fmla="*/ 1103809 w 7467600"/>
              <a:gd name="connsiteY92" fmla="*/ 5433720 h 6858000"/>
              <a:gd name="connsiteX93" fmla="*/ 1123454 w 7467600"/>
              <a:gd name="connsiteY93" fmla="*/ 5435727 h 6858000"/>
              <a:gd name="connsiteX94" fmla="*/ 1737017 w 7467600"/>
              <a:gd name="connsiteY94" fmla="*/ 5452183 h 6858000"/>
              <a:gd name="connsiteX95" fmla="*/ 1824397 w 7467600"/>
              <a:gd name="connsiteY95" fmla="*/ 5447757 h 6858000"/>
              <a:gd name="connsiteX96" fmla="*/ 2070059 w 7467600"/>
              <a:gd name="connsiteY96" fmla="*/ 5441660 h 6858000"/>
              <a:gd name="connsiteX97" fmla="*/ 1456157 w 7467600"/>
              <a:gd name="connsiteY97" fmla="*/ 5371404 h 6858000"/>
              <a:gd name="connsiteX98" fmla="*/ 4988186 w 7467600"/>
              <a:gd name="connsiteY98" fmla="*/ 5216467 h 6858000"/>
              <a:gd name="connsiteX99" fmla="*/ 4777334 w 7467600"/>
              <a:gd name="connsiteY99" fmla="*/ 5406072 h 6858000"/>
              <a:gd name="connsiteX100" fmla="*/ 4718341 w 7467600"/>
              <a:gd name="connsiteY100" fmla="*/ 5468043 h 6858000"/>
              <a:gd name="connsiteX101" fmla="*/ 4604655 w 7467600"/>
              <a:gd name="connsiteY101" fmla="*/ 5583434 h 6858000"/>
              <a:gd name="connsiteX102" fmla="*/ 4565074 w 7467600"/>
              <a:gd name="connsiteY102" fmla="*/ 5618550 h 6858000"/>
              <a:gd name="connsiteX103" fmla="*/ 4988186 w 7467600"/>
              <a:gd name="connsiteY103" fmla="*/ 5216467 h 6858000"/>
              <a:gd name="connsiteX104" fmla="*/ 4978032 w 7467600"/>
              <a:gd name="connsiteY104" fmla="*/ 5183809 h 6858000"/>
              <a:gd name="connsiteX105" fmla="*/ 4463413 w 7467600"/>
              <a:gd name="connsiteY105" fmla="*/ 5615162 h 6858000"/>
              <a:gd name="connsiteX106" fmla="*/ 4358134 w 7467600"/>
              <a:gd name="connsiteY106" fmla="*/ 5742791 h 6858000"/>
              <a:gd name="connsiteX107" fmla="*/ 4376219 w 7467600"/>
              <a:gd name="connsiteY107" fmla="*/ 5729027 h 6858000"/>
              <a:gd name="connsiteX108" fmla="*/ 4582340 w 7467600"/>
              <a:gd name="connsiteY108" fmla="*/ 5561037 h 6858000"/>
              <a:gd name="connsiteX109" fmla="*/ 4694684 w 7467600"/>
              <a:gd name="connsiteY109" fmla="*/ 5447098 h 6858000"/>
              <a:gd name="connsiteX110" fmla="*/ 4754123 w 7467600"/>
              <a:gd name="connsiteY110" fmla="*/ 5384643 h 6858000"/>
              <a:gd name="connsiteX111" fmla="*/ 4978032 w 7467600"/>
              <a:gd name="connsiteY111" fmla="*/ 5183809 h 6858000"/>
              <a:gd name="connsiteX112" fmla="*/ 1903353 w 7467600"/>
              <a:gd name="connsiteY112" fmla="*/ 5044827 h 6858000"/>
              <a:gd name="connsiteX113" fmla="*/ 1936931 w 7467600"/>
              <a:gd name="connsiteY113" fmla="*/ 5093954 h 6858000"/>
              <a:gd name="connsiteX114" fmla="*/ 2195868 w 7467600"/>
              <a:gd name="connsiteY114" fmla="*/ 5396574 h 6858000"/>
              <a:gd name="connsiteX115" fmla="*/ 2088852 w 7467600"/>
              <a:gd name="connsiteY115" fmla="*/ 5166123 h 6858000"/>
              <a:gd name="connsiteX116" fmla="*/ 1958241 w 7467600"/>
              <a:gd name="connsiteY116" fmla="*/ 5067955 h 6858000"/>
              <a:gd name="connsiteX117" fmla="*/ 1903353 w 7467600"/>
              <a:gd name="connsiteY117" fmla="*/ 5044827 h 6858000"/>
              <a:gd name="connsiteX118" fmla="*/ 1979378 w 7467600"/>
              <a:gd name="connsiteY118" fmla="*/ 4769504 h 6858000"/>
              <a:gd name="connsiteX119" fmla="*/ 2882120 w 7467600"/>
              <a:gd name="connsiteY119" fmla="*/ 5064547 h 6858000"/>
              <a:gd name="connsiteX120" fmla="*/ 2793103 w 7467600"/>
              <a:gd name="connsiteY120" fmla="*/ 5039699 h 6858000"/>
              <a:gd name="connsiteX121" fmla="*/ 2770041 w 7467600"/>
              <a:gd name="connsiteY121" fmla="*/ 5033634 h 6858000"/>
              <a:gd name="connsiteX122" fmla="*/ 1979378 w 7467600"/>
              <a:gd name="connsiteY122" fmla="*/ 4769504 h 6858000"/>
              <a:gd name="connsiteX123" fmla="*/ 1927410 w 7467600"/>
              <a:gd name="connsiteY123" fmla="*/ 4716164 h 6858000"/>
              <a:gd name="connsiteX124" fmla="*/ 1959587 w 7467600"/>
              <a:gd name="connsiteY124" fmla="*/ 4728849 h 6858000"/>
              <a:gd name="connsiteX125" fmla="*/ 2777707 w 7467600"/>
              <a:gd name="connsiteY125" fmla="*/ 5003991 h 6858000"/>
              <a:gd name="connsiteX126" fmla="*/ 2800768 w 7467600"/>
              <a:gd name="connsiteY126" fmla="*/ 5010056 h 6858000"/>
              <a:gd name="connsiteX127" fmla="*/ 2879408 w 7467600"/>
              <a:gd name="connsiteY127" fmla="*/ 5031590 h 6858000"/>
              <a:gd name="connsiteX128" fmla="*/ 2862295 w 7467600"/>
              <a:gd name="connsiteY128" fmla="*/ 5022958 h 6858000"/>
              <a:gd name="connsiteX129" fmla="*/ 2813343 w 7467600"/>
              <a:gd name="connsiteY129" fmla="*/ 4998369 h 6858000"/>
              <a:gd name="connsiteX130" fmla="*/ 2646245 w 7467600"/>
              <a:gd name="connsiteY130" fmla="*/ 4930999 h 6858000"/>
              <a:gd name="connsiteX131" fmla="*/ 1999243 w 7467600"/>
              <a:gd name="connsiteY131" fmla="*/ 4730524 h 6858000"/>
              <a:gd name="connsiteX132" fmla="*/ 1979527 w 7467600"/>
              <a:gd name="connsiteY132" fmla="*/ 4726651 h 6858000"/>
              <a:gd name="connsiteX133" fmla="*/ 1927410 w 7467600"/>
              <a:gd name="connsiteY133" fmla="*/ 4716164 h 6858000"/>
              <a:gd name="connsiteX134" fmla="*/ 1997014 w 7467600"/>
              <a:gd name="connsiteY134" fmla="*/ 4698007 h 6858000"/>
              <a:gd name="connsiteX135" fmla="*/ 2005458 w 7467600"/>
              <a:gd name="connsiteY135" fmla="*/ 4699540 h 6858000"/>
              <a:gd name="connsiteX136" fmla="*/ 2657186 w 7467600"/>
              <a:gd name="connsiteY136" fmla="*/ 4901687 h 6858000"/>
              <a:gd name="connsiteX137" fmla="*/ 2826662 w 7467600"/>
              <a:gd name="connsiteY137" fmla="*/ 4970362 h 6858000"/>
              <a:gd name="connsiteX138" fmla="*/ 2876100 w 7467600"/>
              <a:gd name="connsiteY138" fmla="*/ 4995397 h 6858000"/>
              <a:gd name="connsiteX139" fmla="*/ 3042600 w 7467600"/>
              <a:gd name="connsiteY139" fmla="*/ 5059532 h 6858000"/>
              <a:gd name="connsiteX140" fmla="*/ 1997014 w 7467600"/>
              <a:gd name="connsiteY140" fmla="*/ 4698007 h 6858000"/>
              <a:gd name="connsiteX141" fmla="*/ 2305292 w 7467600"/>
              <a:gd name="connsiteY141" fmla="*/ 4219492 h 6858000"/>
              <a:gd name="connsiteX142" fmla="*/ 3360922 w 7467600"/>
              <a:gd name="connsiteY142" fmla="*/ 4529373 h 6858000"/>
              <a:gd name="connsiteX143" fmla="*/ 3492420 w 7467600"/>
              <a:gd name="connsiteY143" fmla="*/ 4510145 h 6858000"/>
              <a:gd name="connsiteX144" fmla="*/ 3364086 w 7467600"/>
              <a:gd name="connsiteY144" fmla="*/ 4480340 h 6858000"/>
              <a:gd name="connsiteX145" fmla="*/ 3225818 w 7467600"/>
              <a:gd name="connsiteY145" fmla="*/ 4411822 h 6858000"/>
              <a:gd name="connsiteX146" fmla="*/ 3129696 w 7467600"/>
              <a:gd name="connsiteY146" fmla="*/ 4360704 h 6858000"/>
              <a:gd name="connsiteX147" fmla="*/ 2814545 w 7467600"/>
              <a:gd name="connsiteY147" fmla="*/ 4282955 h 6858000"/>
              <a:gd name="connsiteX148" fmla="*/ 2305292 w 7467600"/>
              <a:gd name="connsiteY148" fmla="*/ 4219492 h 6858000"/>
              <a:gd name="connsiteX149" fmla="*/ 2626982 w 7467600"/>
              <a:gd name="connsiteY149" fmla="*/ 4206450 h 6858000"/>
              <a:gd name="connsiteX150" fmla="*/ 2490617 w 7467600"/>
              <a:gd name="connsiteY150" fmla="*/ 4206951 h 6858000"/>
              <a:gd name="connsiteX151" fmla="*/ 2819869 w 7467600"/>
              <a:gd name="connsiteY151" fmla="*/ 4252936 h 6858000"/>
              <a:gd name="connsiteX152" fmla="*/ 3143018 w 7467600"/>
              <a:gd name="connsiteY152" fmla="*/ 4332698 h 6858000"/>
              <a:gd name="connsiteX153" fmla="*/ 3241520 w 7467600"/>
              <a:gd name="connsiteY153" fmla="*/ 4385112 h 6858000"/>
              <a:gd name="connsiteX154" fmla="*/ 3374575 w 7467600"/>
              <a:gd name="connsiteY154" fmla="*/ 4451517 h 6858000"/>
              <a:gd name="connsiteX155" fmla="*/ 3505221 w 7467600"/>
              <a:gd name="connsiteY155" fmla="*/ 4480757 h 6858000"/>
              <a:gd name="connsiteX156" fmla="*/ 2626982 w 7467600"/>
              <a:gd name="connsiteY156" fmla="*/ 4206450 h 6858000"/>
              <a:gd name="connsiteX157" fmla="*/ 1310106 w 7467600"/>
              <a:gd name="connsiteY157" fmla="*/ 3943217 h 6858000"/>
              <a:gd name="connsiteX158" fmla="*/ 854994 w 7467600"/>
              <a:gd name="connsiteY158" fmla="*/ 4399136 h 6858000"/>
              <a:gd name="connsiteX159" fmla="*/ 742462 w 7467600"/>
              <a:gd name="connsiteY159" fmla="*/ 4594648 h 6858000"/>
              <a:gd name="connsiteX160" fmla="*/ 820602 w 7467600"/>
              <a:gd name="connsiteY160" fmla="*/ 4485915 h 6858000"/>
              <a:gd name="connsiteX161" fmla="*/ 878295 w 7467600"/>
              <a:gd name="connsiteY161" fmla="*/ 4403594 h 6858000"/>
              <a:gd name="connsiteX162" fmla="*/ 1240607 w 7467600"/>
              <a:gd name="connsiteY162" fmla="*/ 4010401 h 6858000"/>
              <a:gd name="connsiteX163" fmla="*/ 1310106 w 7467600"/>
              <a:gd name="connsiteY163" fmla="*/ 3943217 h 6858000"/>
              <a:gd name="connsiteX164" fmla="*/ 1423113 w 7467600"/>
              <a:gd name="connsiteY164" fmla="*/ 3874565 h 6858000"/>
              <a:gd name="connsiteX165" fmla="*/ 1260565 w 7467600"/>
              <a:gd name="connsiteY165" fmla="*/ 4031982 h 6858000"/>
              <a:gd name="connsiteX166" fmla="*/ 901900 w 7467600"/>
              <a:gd name="connsiteY166" fmla="*/ 4421236 h 6858000"/>
              <a:gd name="connsiteX167" fmla="*/ 845044 w 7467600"/>
              <a:gd name="connsiteY167" fmla="*/ 4502436 h 6858000"/>
              <a:gd name="connsiteX168" fmla="*/ 685926 w 7467600"/>
              <a:gd name="connsiteY168" fmla="*/ 4703069 h 6858000"/>
              <a:gd name="connsiteX169" fmla="*/ 684248 w 7467600"/>
              <a:gd name="connsiteY169" fmla="*/ 4706721 h 6858000"/>
              <a:gd name="connsiteX170" fmla="*/ 1423113 w 7467600"/>
              <a:gd name="connsiteY170" fmla="*/ 3874565 h 6858000"/>
              <a:gd name="connsiteX171" fmla="*/ 3316479 w 7467600"/>
              <a:gd name="connsiteY171" fmla="*/ 3872136 h 6858000"/>
              <a:gd name="connsiteX172" fmla="*/ 3546806 w 7467600"/>
              <a:gd name="connsiteY172" fmla="*/ 4356139 h 6858000"/>
              <a:gd name="connsiteX173" fmla="*/ 3364433 w 7467600"/>
              <a:gd name="connsiteY173" fmla="*/ 3953121 h 6858000"/>
              <a:gd name="connsiteX174" fmla="*/ 3316479 w 7467600"/>
              <a:gd name="connsiteY174" fmla="*/ 3872136 h 6858000"/>
              <a:gd name="connsiteX175" fmla="*/ 3291335 w 7467600"/>
              <a:gd name="connsiteY175" fmla="*/ 3767420 h 6858000"/>
              <a:gd name="connsiteX176" fmla="*/ 3390805 w 7467600"/>
              <a:gd name="connsiteY176" fmla="*/ 3937163 h 6858000"/>
              <a:gd name="connsiteX177" fmla="*/ 3579062 w 7467600"/>
              <a:gd name="connsiteY177" fmla="*/ 4359040 h 6858000"/>
              <a:gd name="connsiteX178" fmla="*/ 3467355 w 7467600"/>
              <a:gd name="connsiteY178" fmla="*/ 3988130 h 6858000"/>
              <a:gd name="connsiteX179" fmla="*/ 3310753 w 7467600"/>
              <a:gd name="connsiteY179" fmla="*/ 3787140 h 6858000"/>
              <a:gd name="connsiteX180" fmla="*/ 3291335 w 7467600"/>
              <a:gd name="connsiteY180" fmla="*/ 3767420 h 6858000"/>
              <a:gd name="connsiteX181" fmla="*/ 1635889 w 7467600"/>
              <a:gd name="connsiteY181" fmla="*/ 3709494 h 6858000"/>
              <a:gd name="connsiteX182" fmla="*/ 1634800 w 7467600"/>
              <a:gd name="connsiteY182" fmla="*/ 3731111 h 6858000"/>
              <a:gd name="connsiteX183" fmla="*/ 1635889 w 7467600"/>
              <a:gd name="connsiteY183" fmla="*/ 3709494 h 6858000"/>
              <a:gd name="connsiteX184" fmla="*/ 1510397 w 7467600"/>
              <a:gd name="connsiteY184" fmla="*/ 3684705 h 6858000"/>
              <a:gd name="connsiteX185" fmla="*/ 1146550 w 7467600"/>
              <a:gd name="connsiteY185" fmla="*/ 3802012 h 6858000"/>
              <a:gd name="connsiteX186" fmla="*/ 698834 w 7467600"/>
              <a:gd name="connsiteY186" fmla="*/ 3952272 h 6858000"/>
              <a:gd name="connsiteX187" fmla="*/ 34256 w 7467600"/>
              <a:gd name="connsiteY187" fmla="*/ 4347603 h 6858000"/>
              <a:gd name="connsiteX188" fmla="*/ 527241 w 7467600"/>
              <a:gd name="connsiteY188" fmla="*/ 4065078 h 6858000"/>
              <a:gd name="connsiteX189" fmla="*/ 1510397 w 7467600"/>
              <a:gd name="connsiteY189" fmla="*/ 3684705 h 6858000"/>
              <a:gd name="connsiteX190" fmla="*/ 1313114 w 7467600"/>
              <a:gd name="connsiteY190" fmla="*/ 3655216 h 6858000"/>
              <a:gd name="connsiteX191" fmla="*/ 1109304 w 7467600"/>
              <a:gd name="connsiteY191" fmla="*/ 3669030 h 6858000"/>
              <a:gd name="connsiteX192" fmla="*/ 8129 w 7467600"/>
              <a:gd name="connsiteY192" fmla="*/ 4330519 h 6858000"/>
              <a:gd name="connsiteX193" fmla="*/ 687572 w 7467600"/>
              <a:gd name="connsiteY193" fmla="*/ 3925629 h 6858000"/>
              <a:gd name="connsiteX194" fmla="*/ 1138365 w 7467600"/>
              <a:gd name="connsiteY194" fmla="*/ 3774515 h 6858000"/>
              <a:gd name="connsiteX195" fmla="*/ 1505579 w 7467600"/>
              <a:gd name="connsiteY195" fmla="*/ 3655526 h 6858000"/>
              <a:gd name="connsiteX196" fmla="*/ 1313114 w 7467600"/>
              <a:gd name="connsiteY196" fmla="*/ 3655216 h 6858000"/>
              <a:gd name="connsiteX197" fmla="*/ 3655073 w 7467600"/>
              <a:gd name="connsiteY197" fmla="*/ 3650884 h 6858000"/>
              <a:gd name="connsiteX198" fmla="*/ 3989938 w 7467600"/>
              <a:gd name="connsiteY198" fmla="*/ 3991685 h 6858000"/>
              <a:gd name="connsiteX199" fmla="*/ 4393907 w 7467600"/>
              <a:gd name="connsiteY199" fmla="*/ 4261258 h 6858000"/>
              <a:gd name="connsiteX200" fmla="*/ 4648051 w 7467600"/>
              <a:gd name="connsiteY200" fmla="*/ 4374051 h 6858000"/>
              <a:gd name="connsiteX201" fmla="*/ 4383389 w 7467600"/>
              <a:gd name="connsiteY201" fmla="*/ 4184369 h 6858000"/>
              <a:gd name="connsiteX202" fmla="*/ 4165508 w 7467600"/>
              <a:gd name="connsiteY202" fmla="*/ 4035196 h 6858000"/>
              <a:gd name="connsiteX203" fmla="*/ 4068162 w 7467600"/>
              <a:gd name="connsiteY203" fmla="*/ 3953394 h 6858000"/>
              <a:gd name="connsiteX204" fmla="*/ 3981416 w 7467600"/>
              <a:gd name="connsiteY204" fmla="*/ 3880482 h 6858000"/>
              <a:gd name="connsiteX205" fmla="*/ 3800147 w 7467600"/>
              <a:gd name="connsiteY205" fmla="*/ 3749872 h 6858000"/>
              <a:gd name="connsiteX206" fmla="*/ 3655073 w 7467600"/>
              <a:gd name="connsiteY206" fmla="*/ 3650884 h 6858000"/>
              <a:gd name="connsiteX207" fmla="*/ 3670252 w 7467600"/>
              <a:gd name="connsiteY207" fmla="*/ 3622798 h 6858000"/>
              <a:gd name="connsiteX208" fmla="*/ 3817258 w 7467600"/>
              <a:gd name="connsiteY208" fmla="*/ 3723577 h 6858000"/>
              <a:gd name="connsiteX209" fmla="*/ 4000461 w 7467600"/>
              <a:gd name="connsiteY209" fmla="*/ 3855966 h 6858000"/>
              <a:gd name="connsiteX210" fmla="*/ 4088180 w 7467600"/>
              <a:gd name="connsiteY210" fmla="*/ 3929774 h 6858000"/>
              <a:gd name="connsiteX211" fmla="*/ 4184555 w 7467600"/>
              <a:gd name="connsiteY211" fmla="*/ 4010683 h 6858000"/>
              <a:gd name="connsiteX212" fmla="*/ 4399563 w 7467600"/>
              <a:gd name="connsiteY212" fmla="*/ 4158106 h 6858000"/>
              <a:gd name="connsiteX213" fmla="*/ 4684469 w 7467600"/>
              <a:gd name="connsiteY213" fmla="*/ 4364680 h 6858000"/>
              <a:gd name="connsiteX214" fmla="*/ 4690271 w 7467600"/>
              <a:gd name="connsiteY214" fmla="*/ 4370034 h 6858000"/>
              <a:gd name="connsiteX215" fmla="*/ 4136093 w 7467600"/>
              <a:gd name="connsiteY215" fmla="*/ 3858466 h 6858000"/>
              <a:gd name="connsiteX216" fmla="*/ 3670252 w 7467600"/>
              <a:gd name="connsiteY216" fmla="*/ 3622798 h 6858000"/>
              <a:gd name="connsiteX217" fmla="*/ 4440129 w 7467600"/>
              <a:gd name="connsiteY217" fmla="*/ 3448571 h 6858000"/>
              <a:gd name="connsiteX218" fmla="*/ 4856525 w 7467600"/>
              <a:gd name="connsiteY218" fmla="*/ 3915351 h 6858000"/>
              <a:gd name="connsiteX219" fmla="*/ 5059055 w 7467600"/>
              <a:gd name="connsiteY219" fmla="*/ 4108918 h 6858000"/>
              <a:gd name="connsiteX220" fmla="*/ 5290070 w 7467600"/>
              <a:gd name="connsiteY220" fmla="*/ 4263619 h 6858000"/>
              <a:gd name="connsiteX221" fmla="*/ 4834991 w 7467600"/>
              <a:gd name="connsiteY221" fmla="*/ 3830985 h 6858000"/>
              <a:gd name="connsiteX222" fmla="*/ 4440129 w 7467600"/>
              <a:gd name="connsiteY222" fmla="*/ 3448571 h 6858000"/>
              <a:gd name="connsiteX223" fmla="*/ 4441737 w 7467600"/>
              <a:gd name="connsiteY223" fmla="*/ 3399734 h 6858000"/>
              <a:gd name="connsiteX224" fmla="*/ 4431236 w 7467600"/>
              <a:gd name="connsiteY224" fmla="*/ 3400954 h 6858000"/>
              <a:gd name="connsiteX225" fmla="*/ 4557150 w 7467600"/>
              <a:gd name="connsiteY225" fmla="*/ 3510023 h 6858000"/>
              <a:gd name="connsiteX226" fmla="*/ 4856936 w 7467600"/>
              <a:gd name="connsiteY226" fmla="*/ 3809146 h 6858000"/>
              <a:gd name="connsiteX227" fmla="*/ 5111996 w 7467600"/>
              <a:gd name="connsiteY227" fmla="*/ 4065759 h 6858000"/>
              <a:gd name="connsiteX228" fmla="*/ 5388878 w 7467600"/>
              <a:gd name="connsiteY228" fmla="*/ 4300185 h 6858000"/>
              <a:gd name="connsiteX229" fmla="*/ 5425556 w 7467600"/>
              <a:gd name="connsiteY229" fmla="*/ 4308967 h 6858000"/>
              <a:gd name="connsiteX230" fmla="*/ 4943646 w 7467600"/>
              <a:gd name="connsiteY230" fmla="*/ 3822916 h 6858000"/>
              <a:gd name="connsiteX231" fmla="*/ 4594837 w 7467600"/>
              <a:gd name="connsiteY231" fmla="*/ 3532274 h 6858000"/>
              <a:gd name="connsiteX232" fmla="*/ 4441737 w 7467600"/>
              <a:gd name="connsiteY232" fmla="*/ 3399734 h 6858000"/>
              <a:gd name="connsiteX233" fmla="*/ 5425834 w 7467600"/>
              <a:gd name="connsiteY233" fmla="*/ 3162785 h 6858000"/>
              <a:gd name="connsiteX234" fmla="*/ 5401644 w 7467600"/>
              <a:gd name="connsiteY234" fmla="*/ 3617847 h 6858000"/>
              <a:gd name="connsiteX235" fmla="*/ 5467256 w 7467600"/>
              <a:gd name="connsiteY235" fmla="*/ 4175494 h 6858000"/>
              <a:gd name="connsiteX236" fmla="*/ 5448069 w 7467600"/>
              <a:gd name="connsiteY236" fmla="*/ 3567554 h 6858000"/>
              <a:gd name="connsiteX237" fmla="*/ 5425834 w 7467600"/>
              <a:gd name="connsiteY237" fmla="*/ 3162785 h 6858000"/>
              <a:gd name="connsiteX238" fmla="*/ 1318687 w 7467600"/>
              <a:gd name="connsiteY238" fmla="*/ 3113840 h 6858000"/>
              <a:gd name="connsiteX239" fmla="*/ 1066793 w 7467600"/>
              <a:gd name="connsiteY239" fmla="*/ 3212171 h 6858000"/>
              <a:gd name="connsiteX240" fmla="*/ 993319 w 7467600"/>
              <a:gd name="connsiteY240" fmla="*/ 3247648 h 6858000"/>
              <a:gd name="connsiteX241" fmla="*/ 853081 w 7467600"/>
              <a:gd name="connsiteY241" fmla="*/ 3312410 h 6858000"/>
              <a:gd name="connsiteX242" fmla="*/ 805957 w 7467600"/>
              <a:gd name="connsiteY242" fmla="*/ 3330443 h 6858000"/>
              <a:gd name="connsiteX243" fmla="*/ 1318687 w 7467600"/>
              <a:gd name="connsiteY243" fmla="*/ 3113840 h 6858000"/>
              <a:gd name="connsiteX244" fmla="*/ 5453702 w 7467600"/>
              <a:gd name="connsiteY244" fmla="*/ 3090882 h 6858000"/>
              <a:gd name="connsiteX245" fmla="*/ 5480135 w 7467600"/>
              <a:gd name="connsiteY245" fmla="*/ 3565802 h 6858000"/>
              <a:gd name="connsiteX246" fmla="*/ 5499023 w 7467600"/>
              <a:gd name="connsiteY246" fmla="*/ 4166310 h 6858000"/>
              <a:gd name="connsiteX247" fmla="*/ 5547022 w 7467600"/>
              <a:gd name="connsiteY247" fmla="*/ 3607838 h 6858000"/>
              <a:gd name="connsiteX248" fmla="*/ 5515964 w 7467600"/>
              <a:gd name="connsiteY248" fmla="*/ 3378541 h 6858000"/>
              <a:gd name="connsiteX249" fmla="*/ 5453702 w 7467600"/>
              <a:gd name="connsiteY249" fmla="*/ 3090882 h 6858000"/>
              <a:gd name="connsiteX250" fmla="*/ 1238695 w 7467600"/>
              <a:gd name="connsiteY250" fmla="*/ 3076820 h 6858000"/>
              <a:gd name="connsiteX251" fmla="*/ 716371 w 7467600"/>
              <a:gd name="connsiteY251" fmla="*/ 3293249 h 6858000"/>
              <a:gd name="connsiteX252" fmla="*/ 579522 w 7467600"/>
              <a:gd name="connsiteY252" fmla="*/ 3371759 h 6858000"/>
              <a:gd name="connsiteX253" fmla="*/ 600288 w 7467600"/>
              <a:gd name="connsiteY253" fmla="*/ 3365555 h 6858000"/>
              <a:gd name="connsiteX254" fmla="*/ 840692 w 7467600"/>
              <a:gd name="connsiteY254" fmla="*/ 3284921 h 6858000"/>
              <a:gd name="connsiteX255" fmla="*/ 979248 w 7467600"/>
              <a:gd name="connsiteY255" fmla="*/ 3221003 h 6858000"/>
              <a:gd name="connsiteX256" fmla="*/ 1053282 w 7467600"/>
              <a:gd name="connsiteY256" fmla="*/ 3185247 h 6858000"/>
              <a:gd name="connsiteX257" fmla="*/ 1320603 w 7467600"/>
              <a:gd name="connsiteY257" fmla="*/ 3081281 h 6858000"/>
              <a:gd name="connsiteX258" fmla="*/ 1238695 w 7467600"/>
              <a:gd name="connsiteY258" fmla="*/ 3076820 h 6858000"/>
              <a:gd name="connsiteX259" fmla="*/ 5425627 w 7467600"/>
              <a:gd name="connsiteY259" fmla="*/ 2954192 h 6858000"/>
              <a:gd name="connsiteX260" fmla="*/ 5470770 w 7467600"/>
              <a:gd name="connsiteY260" fmla="*/ 3005435 h 6858000"/>
              <a:gd name="connsiteX261" fmla="*/ 5519779 w 7467600"/>
              <a:gd name="connsiteY261" fmla="*/ 4359223 h 6858000"/>
              <a:gd name="connsiteX262" fmla="*/ 5520293 w 7467600"/>
              <a:gd name="connsiteY262" fmla="*/ 4360602 h 6858000"/>
              <a:gd name="connsiteX263" fmla="*/ 5767221 w 7467600"/>
              <a:gd name="connsiteY263" fmla="*/ 4665564 h 6858000"/>
              <a:gd name="connsiteX264" fmla="*/ 6937169 w 7467600"/>
              <a:gd name="connsiteY264" fmla="*/ 4815941 h 6858000"/>
              <a:gd name="connsiteX265" fmla="*/ 6953922 w 7467600"/>
              <a:gd name="connsiteY265" fmla="*/ 4890068 h 6858000"/>
              <a:gd name="connsiteX266" fmla="*/ 6071359 w 7467600"/>
              <a:gd name="connsiteY266" fmla="*/ 4770770 h 6858000"/>
              <a:gd name="connsiteX267" fmla="*/ 6038839 w 7467600"/>
              <a:gd name="connsiteY267" fmla="*/ 4764474 h 6858000"/>
              <a:gd name="connsiteX268" fmla="*/ 6038706 w 7467600"/>
              <a:gd name="connsiteY268" fmla="*/ 4763847 h 6858000"/>
              <a:gd name="connsiteX269" fmla="*/ 6037784 w 7467600"/>
              <a:gd name="connsiteY269" fmla="*/ 4764270 h 6858000"/>
              <a:gd name="connsiteX270" fmla="*/ 6038839 w 7467600"/>
              <a:gd name="connsiteY270" fmla="*/ 4764474 h 6858000"/>
              <a:gd name="connsiteX271" fmla="*/ 6040338 w 7467600"/>
              <a:gd name="connsiteY271" fmla="*/ 4771418 h 6858000"/>
              <a:gd name="connsiteX272" fmla="*/ 6024488 w 7467600"/>
              <a:gd name="connsiteY272" fmla="*/ 4809903 h 6858000"/>
              <a:gd name="connsiteX273" fmla="*/ 5599771 w 7467600"/>
              <a:gd name="connsiteY273" fmla="*/ 5509652 h 6858000"/>
              <a:gd name="connsiteX274" fmla="*/ 5548843 w 7467600"/>
              <a:gd name="connsiteY274" fmla="*/ 5563845 h 6858000"/>
              <a:gd name="connsiteX275" fmla="*/ 5940952 w 7467600"/>
              <a:gd name="connsiteY275" fmla="*/ 6250028 h 6858000"/>
              <a:gd name="connsiteX276" fmla="*/ 6043441 w 7467600"/>
              <a:gd name="connsiteY276" fmla="*/ 6665847 h 6858000"/>
              <a:gd name="connsiteX277" fmla="*/ 6093432 w 7467600"/>
              <a:gd name="connsiteY277" fmla="*/ 6858000 h 6858000"/>
              <a:gd name="connsiteX278" fmla="*/ 6034344 w 7467600"/>
              <a:gd name="connsiteY278" fmla="*/ 6858000 h 6858000"/>
              <a:gd name="connsiteX279" fmla="*/ 6026679 w 7467600"/>
              <a:gd name="connsiteY279" fmla="*/ 6836959 h 6858000"/>
              <a:gd name="connsiteX280" fmla="*/ 5800441 w 7467600"/>
              <a:gd name="connsiteY280" fmla="*/ 6335286 h 6858000"/>
              <a:gd name="connsiteX281" fmla="*/ 5526562 w 7467600"/>
              <a:gd name="connsiteY281" fmla="*/ 5705388 h 6858000"/>
              <a:gd name="connsiteX282" fmla="*/ 5519640 w 7467600"/>
              <a:gd name="connsiteY282" fmla="*/ 5683774 h 6858000"/>
              <a:gd name="connsiteX283" fmla="*/ 5844559 w 7467600"/>
              <a:gd name="connsiteY283" fmla="*/ 6553349 h 6858000"/>
              <a:gd name="connsiteX284" fmla="*/ 5975994 w 7467600"/>
              <a:gd name="connsiteY284" fmla="*/ 6858000 h 6858000"/>
              <a:gd name="connsiteX285" fmla="*/ 5898547 w 7467600"/>
              <a:gd name="connsiteY285" fmla="*/ 6858000 h 6858000"/>
              <a:gd name="connsiteX286" fmla="*/ 5682041 w 7467600"/>
              <a:gd name="connsiteY286" fmla="*/ 6355860 h 6858000"/>
              <a:gd name="connsiteX287" fmla="*/ 5461758 w 7467600"/>
              <a:gd name="connsiteY287" fmla="*/ 5820220 h 6858000"/>
              <a:gd name="connsiteX288" fmla="*/ 5237282 w 7467600"/>
              <a:gd name="connsiteY288" fmla="*/ 6579086 h 6858000"/>
              <a:gd name="connsiteX289" fmla="*/ 5115009 w 7467600"/>
              <a:gd name="connsiteY289" fmla="*/ 6858000 h 6858000"/>
              <a:gd name="connsiteX290" fmla="*/ 5028074 w 7467600"/>
              <a:gd name="connsiteY290" fmla="*/ 6858000 h 6858000"/>
              <a:gd name="connsiteX291" fmla="*/ 5079508 w 7467600"/>
              <a:gd name="connsiteY291" fmla="*/ 6749074 h 6858000"/>
              <a:gd name="connsiteX292" fmla="*/ 5371846 w 7467600"/>
              <a:gd name="connsiteY292" fmla="*/ 5924413 h 6858000"/>
              <a:gd name="connsiteX293" fmla="*/ 5270512 w 7467600"/>
              <a:gd name="connsiteY293" fmla="*/ 6138975 h 6858000"/>
              <a:gd name="connsiteX294" fmla="*/ 5062409 w 7467600"/>
              <a:gd name="connsiteY294" fmla="*/ 6653544 h 6858000"/>
              <a:gd name="connsiteX295" fmla="*/ 5036628 w 7467600"/>
              <a:gd name="connsiteY295" fmla="*/ 6754247 h 6858000"/>
              <a:gd name="connsiteX296" fmla="*/ 5009112 w 7467600"/>
              <a:gd name="connsiteY296" fmla="*/ 6858000 h 6858000"/>
              <a:gd name="connsiteX297" fmla="*/ 4976679 w 7467600"/>
              <a:gd name="connsiteY297" fmla="*/ 6858000 h 6858000"/>
              <a:gd name="connsiteX298" fmla="*/ 5006537 w 7467600"/>
              <a:gd name="connsiteY298" fmla="*/ 6747068 h 6858000"/>
              <a:gd name="connsiteX299" fmla="*/ 5032723 w 7467600"/>
              <a:gd name="connsiteY299" fmla="*/ 6644957 h 6858000"/>
              <a:gd name="connsiteX300" fmla="*/ 5242949 w 7467600"/>
              <a:gd name="connsiteY300" fmla="*/ 6125175 h 6858000"/>
              <a:gd name="connsiteX301" fmla="*/ 5286321 w 7467600"/>
              <a:gd name="connsiteY301" fmla="*/ 6033555 h 6858000"/>
              <a:gd name="connsiteX302" fmla="*/ 5008210 w 7467600"/>
              <a:gd name="connsiteY302" fmla="*/ 6649194 h 6858000"/>
              <a:gd name="connsiteX303" fmla="*/ 4986321 w 7467600"/>
              <a:gd name="connsiteY303" fmla="*/ 6765687 h 6858000"/>
              <a:gd name="connsiteX304" fmla="*/ 4973474 w 7467600"/>
              <a:gd name="connsiteY304" fmla="*/ 6858000 h 6858000"/>
              <a:gd name="connsiteX305" fmla="*/ 4907178 w 7467600"/>
              <a:gd name="connsiteY305" fmla="*/ 6858000 h 6858000"/>
              <a:gd name="connsiteX306" fmla="*/ 4910810 w 7467600"/>
              <a:gd name="connsiteY306" fmla="*/ 6829660 h 6858000"/>
              <a:gd name="connsiteX307" fmla="*/ 4987461 w 7467600"/>
              <a:gd name="connsiteY307" fmla="*/ 6432994 h 6858000"/>
              <a:gd name="connsiteX308" fmla="*/ 5179262 w 7467600"/>
              <a:gd name="connsiteY308" fmla="*/ 6035044 h 6858000"/>
              <a:gd name="connsiteX309" fmla="*/ 4689678 w 7467600"/>
              <a:gd name="connsiteY309" fmla="*/ 6440241 h 6858000"/>
              <a:gd name="connsiteX310" fmla="*/ 4477543 w 7467600"/>
              <a:gd name="connsiteY310" fmla="*/ 6674836 h 6858000"/>
              <a:gd name="connsiteX311" fmla="*/ 4329957 w 7467600"/>
              <a:gd name="connsiteY311" fmla="*/ 6858000 h 6858000"/>
              <a:gd name="connsiteX312" fmla="*/ 4218595 w 7467600"/>
              <a:gd name="connsiteY312" fmla="*/ 6858000 h 6858000"/>
              <a:gd name="connsiteX313" fmla="*/ 4368888 w 7467600"/>
              <a:gd name="connsiteY313" fmla="*/ 6668412 h 6858000"/>
              <a:gd name="connsiteX314" fmla="*/ 4563091 w 7467600"/>
              <a:gd name="connsiteY314" fmla="*/ 6442508 h 6858000"/>
              <a:gd name="connsiteX315" fmla="*/ 5387324 w 7467600"/>
              <a:gd name="connsiteY315" fmla="*/ 5705830 h 6858000"/>
              <a:gd name="connsiteX316" fmla="*/ 5073620 w 7467600"/>
              <a:gd name="connsiteY316" fmla="*/ 5955437 h 6858000"/>
              <a:gd name="connsiteX317" fmla="*/ 4689789 w 7467600"/>
              <a:gd name="connsiteY317" fmla="*/ 6268382 h 6858000"/>
              <a:gd name="connsiteX318" fmla="*/ 4418722 w 7467600"/>
              <a:gd name="connsiteY318" fmla="*/ 6570886 h 6858000"/>
              <a:gd name="connsiteX319" fmla="*/ 4214944 w 7467600"/>
              <a:gd name="connsiteY319" fmla="*/ 6858000 h 6858000"/>
              <a:gd name="connsiteX320" fmla="*/ 4177898 w 7467600"/>
              <a:gd name="connsiteY320" fmla="*/ 6858000 h 6858000"/>
              <a:gd name="connsiteX321" fmla="*/ 4391597 w 7467600"/>
              <a:gd name="connsiteY321" fmla="*/ 6556370 h 6858000"/>
              <a:gd name="connsiteX322" fmla="*/ 4668889 w 7467600"/>
              <a:gd name="connsiteY322" fmla="*/ 6246399 h 6858000"/>
              <a:gd name="connsiteX323" fmla="*/ 5055427 w 7467600"/>
              <a:gd name="connsiteY323" fmla="*/ 5931476 h 6858000"/>
              <a:gd name="connsiteX324" fmla="*/ 5371814 w 7467600"/>
              <a:gd name="connsiteY324" fmla="*/ 5678975 h 6858000"/>
              <a:gd name="connsiteX325" fmla="*/ 4987918 w 7467600"/>
              <a:gd name="connsiteY325" fmla="*/ 5838701 h 6858000"/>
              <a:gd name="connsiteX326" fmla="*/ 4317146 w 7467600"/>
              <a:gd name="connsiteY326" fmla="*/ 6587716 h 6858000"/>
              <a:gd name="connsiteX327" fmla="*/ 4171627 w 7467600"/>
              <a:gd name="connsiteY327" fmla="*/ 6858000 h 6858000"/>
              <a:gd name="connsiteX328" fmla="*/ 4081585 w 7467600"/>
              <a:gd name="connsiteY328" fmla="*/ 6858000 h 6858000"/>
              <a:gd name="connsiteX329" fmla="*/ 4238603 w 7467600"/>
              <a:gd name="connsiteY329" fmla="*/ 6559341 h 6858000"/>
              <a:gd name="connsiteX330" fmla="*/ 4778333 w 7467600"/>
              <a:gd name="connsiteY330" fmla="*/ 5873626 h 6858000"/>
              <a:gd name="connsiteX331" fmla="*/ 5414185 w 7467600"/>
              <a:gd name="connsiteY331" fmla="*/ 5573882 h 6858000"/>
              <a:gd name="connsiteX332" fmla="*/ 5959648 w 7467600"/>
              <a:gd name="connsiteY332" fmla="*/ 4760797 h 6858000"/>
              <a:gd name="connsiteX333" fmla="*/ 5355019 w 7467600"/>
              <a:gd name="connsiteY333" fmla="*/ 4734672 h 6858000"/>
              <a:gd name="connsiteX334" fmla="*/ 5083565 w 7467600"/>
              <a:gd name="connsiteY334" fmla="*/ 5179121 h 6858000"/>
              <a:gd name="connsiteX335" fmla="*/ 4713577 w 7467600"/>
              <a:gd name="connsiteY335" fmla="*/ 5616803 h 6858000"/>
              <a:gd name="connsiteX336" fmla="*/ 3989559 w 7467600"/>
              <a:gd name="connsiteY336" fmla="*/ 6145945 h 6858000"/>
              <a:gd name="connsiteX337" fmla="*/ 3939824 w 7467600"/>
              <a:gd name="connsiteY337" fmla="*/ 6066900 h 6858000"/>
              <a:gd name="connsiteX338" fmla="*/ 4584537 w 7467600"/>
              <a:gd name="connsiteY338" fmla="*/ 5324826 h 6858000"/>
              <a:gd name="connsiteX339" fmla="*/ 5037105 w 7467600"/>
              <a:gd name="connsiteY339" fmla="*/ 5088765 h 6858000"/>
              <a:gd name="connsiteX340" fmla="*/ 5039930 w 7467600"/>
              <a:gd name="connsiteY340" fmla="*/ 5089585 h 6858000"/>
              <a:gd name="connsiteX341" fmla="*/ 5263764 w 7467600"/>
              <a:gd name="connsiteY341" fmla="*/ 4735525 h 6858000"/>
              <a:gd name="connsiteX342" fmla="*/ 4086300 w 7467600"/>
              <a:gd name="connsiteY342" fmla="*/ 4884599 h 6858000"/>
              <a:gd name="connsiteX343" fmla="*/ 4085485 w 7467600"/>
              <a:gd name="connsiteY343" fmla="*/ 4899070 h 6858000"/>
              <a:gd name="connsiteX344" fmla="*/ 3871915 w 7467600"/>
              <a:gd name="connsiteY344" fmla="*/ 5253645 h 6858000"/>
              <a:gd name="connsiteX345" fmla="*/ 3799374 w 7467600"/>
              <a:gd name="connsiteY345" fmla="*/ 5466127 h 6858000"/>
              <a:gd name="connsiteX346" fmla="*/ 3498850 w 7467600"/>
              <a:gd name="connsiteY346" fmla="*/ 6661888 h 6858000"/>
              <a:gd name="connsiteX347" fmla="*/ 3399216 w 7467600"/>
              <a:gd name="connsiteY347" fmla="*/ 6858000 h 6858000"/>
              <a:gd name="connsiteX348" fmla="*/ 3303688 w 7467600"/>
              <a:gd name="connsiteY348" fmla="*/ 6858000 h 6858000"/>
              <a:gd name="connsiteX349" fmla="*/ 3391774 w 7467600"/>
              <a:gd name="connsiteY349" fmla="*/ 6697181 h 6858000"/>
              <a:gd name="connsiteX350" fmla="*/ 3735540 w 7467600"/>
              <a:gd name="connsiteY350" fmla="*/ 5546923 h 6858000"/>
              <a:gd name="connsiteX351" fmla="*/ 3729438 w 7467600"/>
              <a:gd name="connsiteY351" fmla="*/ 5569058 h 6858000"/>
              <a:gd name="connsiteX352" fmla="*/ 3707782 w 7467600"/>
              <a:gd name="connsiteY352" fmla="*/ 5644908 h 6858000"/>
              <a:gd name="connsiteX353" fmla="*/ 3583827 w 7467600"/>
              <a:gd name="connsiteY353" fmla="*/ 6039215 h 6858000"/>
              <a:gd name="connsiteX354" fmla="*/ 3547861 w 7467600"/>
              <a:gd name="connsiteY354" fmla="*/ 6129609 h 6858000"/>
              <a:gd name="connsiteX355" fmla="*/ 3490905 w 7467600"/>
              <a:gd name="connsiteY355" fmla="*/ 6277660 h 6858000"/>
              <a:gd name="connsiteX356" fmla="*/ 3455859 w 7467600"/>
              <a:gd name="connsiteY356" fmla="*/ 6391301 h 6858000"/>
              <a:gd name="connsiteX357" fmla="*/ 3429112 w 7467600"/>
              <a:gd name="connsiteY357" fmla="*/ 6479469 h 6858000"/>
              <a:gd name="connsiteX358" fmla="*/ 3304862 w 7467600"/>
              <a:gd name="connsiteY358" fmla="*/ 6796476 h 6858000"/>
              <a:gd name="connsiteX359" fmla="*/ 3276071 w 7467600"/>
              <a:gd name="connsiteY359" fmla="*/ 6858000 h 6858000"/>
              <a:gd name="connsiteX360" fmla="*/ 3240805 w 7467600"/>
              <a:gd name="connsiteY360" fmla="*/ 6858000 h 6858000"/>
              <a:gd name="connsiteX361" fmla="*/ 3275917 w 7467600"/>
              <a:gd name="connsiteY361" fmla="*/ 6783192 h 6858000"/>
              <a:gd name="connsiteX362" fmla="*/ 3399358 w 7467600"/>
              <a:gd name="connsiteY362" fmla="*/ 6469011 h 6858000"/>
              <a:gd name="connsiteX363" fmla="*/ 3425650 w 7467600"/>
              <a:gd name="connsiteY363" fmla="*/ 6381333 h 6858000"/>
              <a:gd name="connsiteX364" fmla="*/ 3460661 w 7467600"/>
              <a:gd name="connsiteY364" fmla="*/ 6266763 h 6858000"/>
              <a:gd name="connsiteX365" fmla="*/ 3518021 w 7467600"/>
              <a:gd name="connsiteY365" fmla="*/ 6117298 h 6858000"/>
              <a:gd name="connsiteX366" fmla="*/ 3554035 w 7467600"/>
              <a:gd name="connsiteY366" fmla="*/ 6027832 h 6858000"/>
              <a:gd name="connsiteX367" fmla="*/ 3677174 w 7467600"/>
              <a:gd name="connsiteY367" fmla="*/ 5636351 h 6858000"/>
              <a:gd name="connsiteX368" fmla="*/ 3698819 w 7467600"/>
              <a:gd name="connsiteY368" fmla="*/ 5560503 h 6858000"/>
              <a:gd name="connsiteX369" fmla="*/ 3702094 w 7467600"/>
              <a:gd name="connsiteY369" fmla="*/ 5549194 h 6858000"/>
              <a:gd name="connsiteX370" fmla="*/ 3398355 w 7467600"/>
              <a:gd name="connsiteY370" fmla="*/ 6094603 h 6858000"/>
              <a:gd name="connsiteX371" fmla="*/ 3193941 w 7467600"/>
              <a:gd name="connsiteY371" fmla="*/ 6798775 h 6858000"/>
              <a:gd name="connsiteX372" fmla="*/ 3184140 w 7467600"/>
              <a:gd name="connsiteY372" fmla="*/ 6858000 h 6858000"/>
              <a:gd name="connsiteX373" fmla="*/ 3099978 w 7467600"/>
              <a:gd name="connsiteY373" fmla="*/ 6858000 h 6858000"/>
              <a:gd name="connsiteX374" fmla="*/ 3101556 w 7467600"/>
              <a:gd name="connsiteY374" fmla="*/ 6843337 h 6858000"/>
              <a:gd name="connsiteX375" fmla="*/ 3370162 w 7467600"/>
              <a:gd name="connsiteY375" fmla="*/ 5785550 h 6858000"/>
              <a:gd name="connsiteX376" fmla="*/ 3746477 w 7467600"/>
              <a:gd name="connsiteY376" fmla="*/ 5377889 h 6858000"/>
              <a:gd name="connsiteX377" fmla="*/ 3863399 w 7467600"/>
              <a:gd name="connsiteY377" fmla="*/ 5087257 h 6858000"/>
              <a:gd name="connsiteX378" fmla="*/ 3968712 w 7467600"/>
              <a:gd name="connsiteY378" fmla="*/ 4913989 h 6858000"/>
              <a:gd name="connsiteX379" fmla="*/ 2792390 w 7467600"/>
              <a:gd name="connsiteY379" fmla="*/ 5382974 h 6858000"/>
              <a:gd name="connsiteX380" fmla="*/ 2714982 w 7467600"/>
              <a:gd name="connsiteY380" fmla="*/ 5427051 h 6858000"/>
              <a:gd name="connsiteX381" fmla="*/ 2813361 w 7467600"/>
              <a:gd name="connsiteY381" fmla="*/ 6023912 h 6858000"/>
              <a:gd name="connsiteX382" fmla="*/ 2688430 w 7467600"/>
              <a:gd name="connsiteY382" fmla="*/ 6801564 h 6858000"/>
              <a:gd name="connsiteX383" fmla="*/ 2629626 w 7467600"/>
              <a:gd name="connsiteY383" fmla="*/ 6763394 h 6858000"/>
              <a:gd name="connsiteX384" fmla="*/ 2565328 w 7467600"/>
              <a:gd name="connsiteY384" fmla="*/ 5516399 h 6858000"/>
              <a:gd name="connsiteX385" fmla="*/ 1922999 w 7467600"/>
              <a:gd name="connsiteY385" fmla="*/ 5980343 h 6858000"/>
              <a:gd name="connsiteX386" fmla="*/ 1950261 w 7467600"/>
              <a:gd name="connsiteY386" fmla="*/ 6405858 h 6858000"/>
              <a:gd name="connsiteX387" fmla="*/ 2365554 w 7467600"/>
              <a:gd name="connsiteY387" fmla="*/ 6759107 h 6858000"/>
              <a:gd name="connsiteX388" fmla="*/ 2424142 w 7467600"/>
              <a:gd name="connsiteY388" fmla="*/ 6858000 h 6858000"/>
              <a:gd name="connsiteX389" fmla="*/ 2395994 w 7467600"/>
              <a:gd name="connsiteY389" fmla="*/ 6858000 h 6858000"/>
              <a:gd name="connsiteX390" fmla="*/ 2392863 w 7467600"/>
              <a:gd name="connsiteY390" fmla="*/ 6852964 h 6858000"/>
              <a:gd name="connsiteX391" fmla="*/ 2017589 w 7467600"/>
              <a:gd name="connsiteY391" fmla="*/ 6493982 h 6858000"/>
              <a:gd name="connsiteX392" fmla="*/ 2147336 w 7467600"/>
              <a:gd name="connsiteY392" fmla="*/ 6594052 h 6858000"/>
              <a:gd name="connsiteX393" fmla="*/ 2207047 w 7467600"/>
              <a:gd name="connsiteY393" fmla="*/ 6654540 h 6858000"/>
              <a:gd name="connsiteX394" fmla="*/ 2299106 w 7467600"/>
              <a:gd name="connsiteY394" fmla="*/ 6778931 h 6858000"/>
              <a:gd name="connsiteX395" fmla="*/ 2314430 w 7467600"/>
              <a:gd name="connsiteY395" fmla="*/ 6801144 h 6858000"/>
              <a:gd name="connsiteX396" fmla="*/ 2352406 w 7467600"/>
              <a:gd name="connsiteY396" fmla="*/ 6858000 h 6858000"/>
              <a:gd name="connsiteX397" fmla="*/ 2314492 w 7467600"/>
              <a:gd name="connsiteY397" fmla="*/ 6858000 h 6858000"/>
              <a:gd name="connsiteX398" fmla="*/ 2288095 w 7467600"/>
              <a:gd name="connsiteY398" fmla="*/ 6818030 h 6858000"/>
              <a:gd name="connsiteX399" fmla="*/ 2272768 w 7467600"/>
              <a:gd name="connsiteY399" fmla="*/ 6795822 h 6858000"/>
              <a:gd name="connsiteX400" fmla="*/ 2182715 w 7467600"/>
              <a:gd name="connsiteY400" fmla="*/ 6675071 h 6858000"/>
              <a:gd name="connsiteX401" fmla="*/ 2032061 w 7467600"/>
              <a:gd name="connsiteY401" fmla="*/ 6541380 h 6858000"/>
              <a:gd name="connsiteX402" fmla="*/ 2257220 w 7467600"/>
              <a:gd name="connsiteY402" fmla="*/ 6826257 h 6858000"/>
              <a:gd name="connsiteX403" fmla="*/ 2281324 w 7467600"/>
              <a:gd name="connsiteY403" fmla="*/ 6858000 h 6858000"/>
              <a:gd name="connsiteX404" fmla="*/ 2242860 w 7467600"/>
              <a:gd name="connsiteY404" fmla="*/ 6858000 h 6858000"/>
              <a:gd name="connsiteX405" fmla="*/ 2232818 w 7467600"/>
              <a:gd name="connsiteY405" fmla="*/ 6844926 h 6858000"/>
              <a:gd name="connsiteX406" fmla="*/ 1990172 w 7467600"/>
              <a:gd name="connsiteY406" fmla="*/ 6542121 h 6858000"/>
              <a:gd name="connsiteX407" fmla="*/ 2124090 w 7467600"/>
              <a:gd name="connsiteY407" fmla="*/ 6761017 h 6858000"/>
              <a:gd name="connsiteX408" fmla="*/ 2200380 w 7467600"/>
              <a:gd name="connsiteY408" fmla="*/ 6858000 h 6858000"/>
              <a:gd name="connsiteX409" fmla="*/ 2147507 w 7467600"/>
              <a:gd name="connsiteY409" fmla="*/ 6858000 h 6858000"/>
              <a:gd name="connsiteX410" fmla="*/ 2070668 w 7467600"/>
              <a:gd name="connsiteY410" fmla="*/ 6761520 h 6858000"/>
              <a:gd name="connsiteX411" fmla="*/ 1975142 w 7467600"/>
              <a:gd name="connsiteY411" fmla="*/ 6585570 h 6858000"/>
              <a:gd name="connsiteX412" fmla="*/ 2050035 w 7467600"/>
              <a:gd name="connsiteY412" fmla="*/ 6813345 h 6858000"/>
              <a:gd name="connsiteX413" fmla="*/ 2063025 w 7467600"/>
              <a:gd name="connsiteY413" fmla="*/ 6858000 h 6858000"/>
              <a:gd name="connsiteX414" fmla="*/ 2021675 w 7467600"/>
              <a:gd name="connsiteY414" fmla="*/ 6858000 h 6858000"/>
              <a:gd name="connsiteX415" fmla="*/ 2019308 w 7467600"/>
              <a:gd name="connsiteY415" fmla="*/ 6847118 h 6858000"/>
              <a:gd name="connsiteX416" fmla="*/ 1938835 w 7467600"/>
              <a:gd name="connsiteY416" fmla="*/ 6551160 h 6858000"/>
              <a:gd name="connsiteX417" fmla="*/ 1953230 w 7467600"/>
              <a:gd name="connsiteY417" fmla="*/ 6759699 h 6858000"/>
              <a:gd name="connsiteX418" fmla="*/ 1956763 w 7467600"/>
              <a:gd name="connsiteY418" fmla="*/ 6778191 h 6858000"/>
              <a:gd name="connsiteX419" fmla="*/ 1967925 w 7467600"/>
              <a:gd name="connsiteY419" fmla="*/ 6858000 h 6858000"/>
              <a:gd name="connsiteX420" fmla="*/ 1936622 w 7467600"/>
              <a:gd name="connsiteY420" fmla="*/ 6858000 h 6858000"/>
              <a:gd name="connsiteX421" fmla="*/ 1926261 w 7467600"/>
              <a:gd name="connsiteY421" fmla="*/ 6784064 h 6858000"/>
              <a:gd name="connsiteX422" fmla="*/ 1922724 w 7467600"/>
              <a:gd name="connsiteY422" fmla="*/ 6765577 h 6858000"/>
              <a:gd name="connsiteX423" fmla="*/ 1904650 w 7467600"/>
              <a:gd name="connsiteY423" fmla="*/ 6639616 h 6858000"/>
              <a:gd name="connsiteX424" fmla="*/ 1885273 w 7467600"/>
              <a:gd name="connsiteY424" fmla="*/ 6858000 h 6858000"/>
              <a:gd name="connsiteX425" fmla="*/ 1854363 w 7467600"/>
              <a:gd name="connsiteY425" fmla="*/ 6858000 h 6858000"/>
              <a:gd name="connsiteX426" fmla="*/ 1880391 w 7467600"/>
              <a:gd name="connsiteY426" fmla="*/ 6603796 h 6858000"/>
              <a:gd name="connsiteX427" fmla="*/ 1818273 w 7467600"/>
              <a:gd name="connsiteY427" fmla="*/ 6715729 h 6858000"/>
              <a:gd name="connsiteX428" fmla="*/ 1794691 w 7467600"/>
              <a:gd name="connsiteY428" fmla="*/ 6843239 h 6858000"/>
              <a:gd name="connsiteX429" fmla="*/ 1794914 w 7467600"/>
              <a:gd name="connsiteY429" fmla="*/ 6858000 h 6858000"/>
              <a:gd name="connsiteX430" fmla="*/ 1746128 w 7467600"/>
              <a:gd name="connsiteY430" fmla="*/ 6858000 h 6858000"/>
              <a:gd name="connsiteX431" fmla="*/ 1753934 w 7467600"/>
              <a:gd name="connsiteY431" fmla="*/ 6724796 h 6858000"/>
              <a:gd name="connsiteX432" fmla="*/ 1792053 w 7467600"/>
              <a:gd name="connsiteY432" fmla="*/ 6572396 h 6858000"/>
              <a:gd name="connsiteX433" fmla="*/ 1862248 w 7467600"/>
              <a:gd name="connsiteY433" fmla="*/ 6266397 h 6858000"/>
              <a:gd name="connsiteX434" fmla="*/ 1862250 w 7467600"/>
              <a:gd name="connsiteY434" fmla="*/ 6033531 h 6858000"/>
              <a:gd name="connsiteX435" fmla="*/ 1211999 w 7467600"/>
              <a:gd name="connsiteY435" fmla="*/ 6683610 h 6858000"/>
              <a:gd name="connsiteX436" fmla="*/ 1213266 w 7467600"/>
              <a:gd name="connsiteY436" fmla="*/ 6691947 h 6858000"/>
              <a:gd name="connsiteX437" fmla="*/ 1203370 w 7467600"/>
              <a:gd name="connsiteY437" fmla="*/ 6850676 h 6858000"/>
              <a:gd name="connsiteX438" fmla="*/ 1203671 w 7467600"/>
              <a:gd name="connsiteY438" fmla="*/ 6858000 h 6858000"/>
              <a:gd name="connsiteX439" fmla="*/ 1143180 w 7467600"/>
              <a:gd name="connsiteY439" fmla="*/ 6858000 h 6858000"/>
              <a:gd name="connsiteX440" fmla="*/ 1142176 w 7467600"/>
              <a:gd name="connsiteY440" fmla="*/ 6766045 h 6858000"/>
              <a:gd name="connsiteX441" fmla="*/ 1067484 w 7467600"/>
              <a:gd name="connsiteY441" fmla="*/ 6858000 h 6858000"/>
              <a:gd name="connsiteX442" fmla="*/ 953928 w 7467600"/>
              <a:gd name="connsiteY442" fmla="*/ 6858000 h 6858000"/>
              <a:gd name="connsiteX443" fmla="*/ 959715 w 7467600"/>
              <a:gd name="connsiteY443" fmla="*/ 6850185 h 6858000"/>
              <a:gd name="connsiteX444" fmla="*/ 1483788 w 7467600"/>
              <a:gd name="connsiteY444" fmla="*/ 6259174 h 6858000"/>
              <a:gd name="connsiteX445" fmla="*/ 1100671 w 7467600"/>
              <a:gd name="connsiteY445" fmla="*/ 6252137 h 6858000"/>
              <a:gd name="connsiteX446" fmla="*/ 1090144 w 7467600"/>
              <a:gd name="connsiteY446" fmla="*/ 6256748 h 6858000"/>
              <a:gd name="connsiteX447" fmla="*/ 1095872 w 7467600"/>
              <a:gd name="connsiteY447" fmla="*/ 6271892 h 6858000"/>
              <a:gd name="connsiteX448" fmla="*/ 262785 w 7467600"/>
              <a:gd name="connsiteY448" fmla="*/ 6845450 h 6858000"/>
              <a:gd name="connsiteX449" fmla="*/ 209968 w 7467600"/>
              <a:gd name="connsiteY449" fmla="*/ 6770713 h 6858000"/>
              <a:gd name="connsiteX450" fmla="*/ 873460 w 7467600"/>
              <a:gd name="connsiteY450" fmla="*/ 6253768 h 6858000"/>
              <a:gd name="connsiteX451" fmla="*/ 192686 w 7467600"/>
              <a:gd name="connsiteY451" fmla="*/ 5849257 h 6858000"/>
              <a:gd name="connsiteX452" fmla="*/ 4696 w 7467600"/>
              <a:gd name="connsiteY452" fmla="*/ 5697668 h 6858000"/>
              <a:gd name="connsiteX453" fmla="*/ 0 w 7467600"/>
              <a:gd name="connsiteY453" fmla="*/ 5689984 h 6858000"/>
              <a:gd name="connsiteX454" fmla="*/ 0 w 7467600"/>
              <a:gd name="connsiteY454" fmla="*/ 5513472 h 6858000"/>
              <a:gd name="connsiteX455" fmla="*/ 174101 w 7467600"/>
              <a:gd name="connsiteY455" fmla="*/ 5620277 h 6858000"/>
              <a:gd name="connsiteX456" fmla="*/ 891800 w 7467600"/>
              <a:gd name="connsiteY456" fmla="*/ 6036935 h 6858000"/>
              <a:gd name="connsiteX457" fmla="*/ 1072219 w 7467600"/>
              <a:gd name="connsiteY457" fmla="*/ 6169443 h 6858000"/>
              <a:gd name="connsiteX458" fmla="*/ 1074117 w 7467600"/>
              <a:gd name="connsiteY458" fmla="*/ 6170301 h 6858000"/>
              <a:gd name="connsiteX459" fmla="*/ 1083114 w 7467600"/>
              <a:gd name="connsiteY459" fmla="*/ 6174131 h 6858000"/>
              <a:gd name="connsiteX460" fmla="*/ 1543010 w 7467600"/>
              <a:gd name="connsiteY460" fmla="*/ 6191140 h 6858000"/>
              <a:gd name="connsiteX461" fmla="*/ 1551080 w 7467600"/>
              <a:gd name="connsiteY461" fmla="*/ 6195006 h 6858000"/>
              <a:gd name="connsiteX462" fmla="*/ 2345443 w 7467600"/>
              <a:gd name="connsiteY462" fmla="*/ 5549882 h 6858000"/>
              <a:gd name="connsiteX463" fmla="*/ 1721499 w 7467600"/>
              <a:gd name="connsiteY463" fmla="*/ 5599969 h 6858000"/>
              <a:gd name="connsiteX464" fmla="*/ 767716 w 7467600"/>
              <a:gd name="connsiteY464" fmla="*/ 5472768 h 6858000"/>
              <a:gd name="connsiteX465" fmla="*/ 722147 w 7467600"/>
              <a:gd name="connsiteY465" fmla="*/ 5393091 h 6858000"/>
              <a:gd name="connsiteX466" fmla="*/ 1485552 w 7467600"/>
              <a:gd name="connsiteY466" fmla="*/ 5313202 h 6858000"/>
              <a:gd name="connsiteX467" fmla="*/ 2143004 w 7467600"/>
              <a:gd name="connsiteY467" fmla="*/ 5402420 h 6858000"/>
              <a:gd name="connsiteX468" fmla="*/ 1933391 w 7467600"/>
              <a:gd name="connsiteY468" fmla="*/ 5156971 h 6858000"/>
              <a:gd name="connsiteX469" fmla="*/ 1827118 w 7467600"/>
              <a:gd name="connsiteY469" fmla="*/ 4968410 h 6858000"/>
              <a:gd name="connsiteX470" fmla="*/ 1837349 w 7467600"/>
              <a:gd name="connsiteY470" fmla="*/ 4956357 h 6858000"/>
              <a:gd name="connsiteX471" fmla="*/ 2162835 w 7467600"/>
              <a:gd name="connsiteY471" fmla="*/ 5187853 h 6858000"/>
              <a:gd name="connsiteX472" fmla="*/ 2257167 w 7467600"/>
              <a:gd name="connsiteY472" fmla="*/ 5462123 h 6858000"/>
              <a:gd name="connsiteX473" fmla="*/ 2261598 w 7467600"/>
              <a:gd name="connsiteY473" fmla="*/ 5467998 h 6858000"/>
              <a:gd name="connsiteX474" fmla="*/ 2437177 w 7467600"/>
              <a:gd name="connsiteY474" fmla="*/ 5479608 h 6858000"/>
              <a:gd name="connsiteX475" fmla="*/ 2445247 w 7467600"/>
              <a:gd name="connsiteY475" fmla="*/ 5483476 h 6858000"/>
              <a:gd name="connsiteX476" fmla="*/ 2743626 w 7467600"/>
              <a:gd name="connsiteY476" fmla="*/ 5304819 h 6858000"/>
              <a:gd name="connsiteX477" fmla="*/ 3048102 w 7467600"/>
              <a:gd name="connsiteY477" fmla="*/ 5150595 h 6858000"/>
              <a:gd name="connsiteX478" fmla="*/ 1799414 w 7467600"/>
              <a:gd name="connsiteY478" fmla="*/ 4694732 h 6858000"/>
              <a:gd name="connsiteX479" fmla="*/ 1771735 w 7467600"/>
              <a:gd name="connsiteY479" fmla="*/ 4619929 h 6858000"/>
              <a:gd name="connsiteX480" fmla="*/ 3104273 w 7467600"/>
              <a:gd name="connsiteY480" fmla="*/ 5076159 h 6858000"/>
              <a:gd name="connsiteX481" fmla="*/ 3113245 w 7467600"/>
              <a:gd name="connsiteY481" fmla="*/ 5090705 h 6858000"/>
              <a:gd name="connsiteX482" fmla="*/ 3126294 w 7467600"/>
              <a:gd name="connsiteY482" fmla="*/ 5114400 h 6858000"/>
              <a:gd name="connsiteX483" fmla="*/ 3937433 w 7467600"/>
              <a:gd name="connsiteY483" fmla="*/ 4830473 h 6858000"/>
              <a:gd name="connsiteX484" fmla="*/ 3590475 w 7467600"/>
              <a:gd name="connsiteY484" fmla="*/ 4597974 h 6858000"/>
              <a:gd name="connsiteX485" fmla="*/ 3100264 w 7467600"/>
              <a:gd name="connsiteY485" fmla="*/ 4579845 h 6858000"/>
              <a:gd name="connsiteX486" fmla="*/ 2183576 w 7467600"/>
              <a:gd name="connsiteY486" fmla="*/ 4227150 h 6858000"/>
              <a:gd name="connsiteX487" fmla="*/ 2151029 w 7467600"/>
              <a:gd name="connsiteY487" fmla="*/ 4146947 h 6858000"/>
              <a:gd name="connsiteX488" fmla="*/ 3563434 w 7467600"/>
              <a:gd name="connsiteY488" fmla="*/ 4469115 h 6858000"/>
              <a:gd name="connsiteX489" fmla="*/ 3177952 w 7467600"/>
              <a:gd name="connsiteY489" fmla="*/ 3657386 h 6858000"/>
              <a:gd name="connsiteX490" fmla="*/ 3189263 w 7467600"/>
              <a:gd name="connsiteY490" fmla="*/ 3625726 h 6858000"/>
              <a:gd name="connsiteX491" fmla="*/ 3560912 w 7467600"/>
              <a:gd name="connsiteY491" fmla="*/ 4079863 h 6858000"/>
              <a:gd name="connsiteX492" fmla="*/ 3626636 w 7467600"/>
              <a:gd name="connsiteY492" fmla="*/ 4512230 h 6858000"/>
              <a:gd name="connsiteX493" fmla="*/ 3653088 w 7467600"/>
              <a:gd name="connsiteY493" fmla="*/ 4521417 h 6858000"/>
              <a:gd name="connsiteX494" fmla="*/ 3988128 w 7467600"/>
              <a:gd name="connsiteY494" fmla="*/ 4817267 h 6858000"/>
              <a:gd name="connsiteX495" fmla="*/ 4830582 w 7467600"/>
              <a:gd name="connsiteY495" fmla="*/ 4676000 h 6858000"/>
              <a:gd name="connsiteX496" fmla="*/ 4830100 w 7467600"/>
              <a:gd name="connsiteY496" fmla="*/ 4675554 h 6858000"/>
              <a:gd name="connsiteX497" fmla="*/ 4036318 w 7467600"/>
              <a:gd name="connsiteY497" fmla="*/ 4147013 h 6858000"/>
              <a:gd name="connsiteX498" fmla="*/ 3432098 w 7467600"/>
              <a:gd name="connsiteY498" fmla="*/ 3537312 h 6858000"/>
              <a:gd name="connsiteX499" fmla="*/ 3446761 w 7467600"/>
              <a:gd name="connsiteY499" fmla="*/ 3461278 h 6858000"/>
              <a:gd name="connsiteX500" fmla="*/ 4419733 w 7467600"/>
              <a:gd name="connsiteY500" fmla="*/ 3963555 h 6858000"/>
              <a:gd name="connsiteX501" fmla="*/ 4781371 w 7467600"/>
              <a:gd name="connsiteY501" fmla="*/ 4458604 h 6858000"/>
              <a:gd name="connsiteX502" fmla="*/ 4780440 w 7467600"/>
              <a:gd name="connsiteY502" fmla="*/ 4470290 h 6858000"/>
              <a:gd name="connsiteX503" fmla="*/ 4898954 w 7467600"/>
              <a:gd name="connsiteY503" fmla="*/ 4662092 h 6858000"/>
              <a:gd name="connsiteX504" fmla="*/ 4900699 w 7467600"/>
              <a:gd name="connsiteY504" fmla="*/ 4670867 h 6858000"/>
              <a:gd name="connsiteX505" fmla="*/ 5714511 w 7467600"/>
              <a:gd name="connsiteY505" fmla="*/ 4663483 h 6858000"/>
              <a:gd name="connsiteX506" fmla="*/ 5464793 w 7467600"/>
              <a:gd name="connsiteY506" fmla="*/ 4393556 h 6858000"/>
              <a:gd name="connsiteX507" fmla="*/ 5461897 w 7467600"/>
              <a:gd name="connsiteY507" fmla="*/ 4390879 h 6858000"/>
              <a:gd name="connsiteX508" fmla="*/ 4294126 w 7467600"/>
              <a:gd name="connsiteY508" fmla="*/ 3303048 h 6858000"/>
              <a:gd name="connsiteX509" fmla="*/ 4305321 w 7467600"/>
              <a:gd name="connsiteY509" fmla="*/ 3256953 h 6858000"/>
              <a:gd name="connsiteX510" fmla="*/ 4949299 w 7467600"/>
              <a:gd name="connsiteY510" fmla="*/ 3766336 h 6858000"/>
              <a:gd name="connsiteX511" fmla="*/ 5291452 w 7467600"/>
              <a:gd name="connsiteY511" fmla="*/ 4076801 h 6858000"/>
              <a:gd name="connsiteX512" fmla="*/ 5434998 w 7467600"/>
              <a:gd name="connsiteY512" fmla="*/ 4254100 h 6858000"/>
              <a:gd name="connsiteX513" fmla="*/ 5351015 w 7467600"/>
              <a:gd name="connsiteY513" fmla="*/ 3760989 h 6858000"/>
              <a:gd name="connsiteX514" fmla="*/ 5413780 w 7467600"/>
              <a:gd name="connsiteY514" fmla="*/ 2966265 h 6858000"/>
              <a:gd name="connsiteX515" fmla="*/ 5425627 w 7467600"/>
              <a:gd name="connsiteY515" fmla="*/ 2954192 h 6858000"/>
              <a:gd name="connsiteX516" fmla="*/ 6604735 w 7467600"/>
              <a:gd name="connsiteY516" fmla="*/ 2041381 h 6858000"/>
              <a:gd name="connsiteX517" fmla="*/ 7204487 w 7467600"/>
              <a:gd name="connsiteY517" fmla="*/ 2742112 h 6858000"/>
              <a:gd name="connsiteX518" fmla="*/ 7131592 w 7467600"/>
              <a:gd name="connsiteY518" fmla="*/ 2672096 h 6858000"/>
              <a:gd name="connsiteX519" fmla="*/ 6996344 w 7467600"/>
              <a:gd name="connsiteY519" fmla="*/ 2518310 h 6858000"/>
              <a:gd name="connsiteX520" fmla="*/ 6735495 w 7467600"/>
              <a:gd name="connsiteY520" fmla="*/ 2196890 h 6858000"/>
              <a:gd name="connsiteX521" fmla="*/ 6721901 w 7467600"/>
              <a:gd name="connsiteY521" fmla="*/ 2179274 h 6858000"/>
              <a:gd name="connsiteX522" fmla="*/ 6604735 w 7467600"/>
              <a:gd name="connsiteY522" fmla="*/ 2041381 h 6858000"/>
              <a:gd name="connsiteX523" fmla="*/ 6591670 w 7467600"/>
              <a:gd name="connsiteY523" fmla="*/ 1988277 h 6858000"/>
              <a:gd name="connsiteX524" fmla="*/ 6747349 w 7467600"/>
              <a:gd name="connsiteY524" fmla="*/ 2160069 h 6858000"/>
              <a:gd name="connsiteX525" fmla="*/ 6760943 w 7467600"/>
              <a:gd name="connsiteY525" fmla="*/ 2177686 h 6858000"/>
              <a:gd name="connsiteX526" fmla="*/ 7021065 w 7467600"/>
              <a:gd name="connsiteY526" fmla="*/ 2498102 h 6858000"/>
              <a:gd name="connsiteX527" fmla="*/ 7155223 w 7467600"/>
              <a:gd name="connsiteY527" fmla="*/ 2650386 h 6858000"/>
              <a:gd name="connsiteX528" fmla="*/ 7203167 w 7467600"/>
              <a:gd name="connsiteY528" fmla="*/ 2697288 h 6858000"/>
              <a:gd name="connsiteX529" fmla="*/ 6937703 w 7467600"/>
              <a:gd name="connsiteY529" fmla="*/ 2321981 h 6858000"/>
              <a:gd name="connsiteX530" fmla="*/ 6591670 w 7467600"/>
              <a:gd name="connsiteY530" fmla="*/ 1988277 h 6858000"/>
              <a:gd name="connsiteX531" fmla="*/ 5798671 w 7467600"/>
              <a:gd name="connsiteY531" fmla="*/ 1981601 h 6858000"/>
              <a:gd name="connsiteX532" fmla="*/ 5754709 w 7467600"/>
              <a:gd name="connsiteY532" fmla="*/ 2071454 h 6858000"/>
              <a:gd name="connsiteX533" fmla="*/ 5763044 w 7467600"/>
              <a:gd name="connsiteY533" fmla="*/ 2842206 h 6858000"/>
              <a:gd name="connsiteX534" fmla="*/ 5764974 w 7467600"/>
              <a:gd name="connsiteY534" fmla="*/ 2799609 h 6858000"/>
              <a:gd name="connsiteX535" fmla="*/ 5767665 w 7467600"/>
              <a:gd name="connsiteY535" fmla="*/ 2666409 h 6858000"/>
              <a:gd name="connsiteX536" fmla="*/ 5763055 w 7467600"/>
              <a:gd name="connsiteY536" fmla="*/ 2579705 h 6858000"/>
              <a:gd name="connsiteX537" fmla="*/ 5758079 w 7467600"/>
              <a:gd name="connsiteY537" fmla="*/ 2492508 h 6858000"/>
              <a:gd name="connsiteX538" fmla="*/ 5779325 w 7467600"/>
              <a:gd name="connsiteY538" fmla="*/ 2197069 h 6858000"/>
              <a:gd name="connsiteX539" fmla="*/ 5798671 w 7467600"/>
              <a:gd name="connsiteY539" fmla="*/ 1981601 h 6858000"/>
              <a:gd name="connsiteX540" fmla="*/ 5829202 w 7467600"/>
              <a:gd name="connsiteY540" fmla="*/ 1971679 h 6858000"/>
              <a:gd name="connsiteX541" fmla="*/ 5809558 w 7467600"/>
              <a:gd name="connsiteY541" fmla="*/ 2198043 h 6858000"/>
              <a:gd name="connsiteX542" fmla="*/ 5788653 w 7467600"/>
              <a:gd name="connsiteY542" fmla="*/ 2489430 h 6858000"/>
              <a:gd name="connsiteX543" fmla="*/ 5793439 w 7467600"/>
              <a:gd name="connsiteY543" fmla="*/ 2575235 h 6858000"/>
              <a:gd name="connsiteX544" fmla="*/ 5796837 w 7467600"/>
              <a:gd name="connsiteY544" fmla="*/ 2637633 h 6858000"/>
              <a:gd name="connsiteX545" fmla="*/ 5818614 w 7467600"/>
              <a:gd name="connsiteY545" fmla="*/ 2473055 h 6858000"/>
              <a:gd name="connsiteX546" fmla="*/ 5829202 w 7467600"/>
              <a:gd name="connsiteY546" fmla="*/ 1971679 h 6858000"/>
              <a:gd name="connsiteX547" fmla="*/ 5911389 w 7467600"/>
              <a:gd name="connsiteY547" fmla="*/ 1898371 h 6858000"/>
              <a:gd name="connsiteX548" fmla="*/ 6237627 w 7467600"/>
              <a:gd name="connsiteY548" fmla="*/ 2231921 h 6858000"/>
              <a:gd name="connsiteX549" fmla="*/ 5911389 w 7467600"/>
              <a:gd name="connsiteY549" fmla="*/ 1898371 h 6858000"/>
              <a:gd name="connsiteX550" fmla="*/ 6944437 w 7467600"/>
              <a:gd name="connsiteY550" fmla="*/ 1575402 h 6858000"/>
              <a:gd name="connsiteX551" fmla="*/ 6304730 w 7467600"/>
              <a:gd name="connsiteY551" fmla="*/ 1766654 h 6858000"/>
              <a:gd name="connsiteX552" fmla="*/ 6944437 w 7467600"/>
              <a:gd name="connsiteY552" fmla="*/ 1575402 h 6858000"/>
              <a:gd name="connsiteX553" fmla="*/ 7019523 w 7467600"/>
              <a:gd name="connsiteY553" fmla="*/ 1519450 h 6858000"/>
              <a:gd name="connsiteX554" fmla="*/ 6298091 w 7467600"/>
              <a:gd name="connsiteY554" fmla="*/ 1737122 h 6858000"/>
              <a:gd name="connsiteX555" fmla="*/ 7019523 w 7467600"/>
              <a:gd name="connsiteY555" fmla="*/ 1519450 h 6858000"/>
              <a:gd name="connsiteX556" fmla="*/ 2399523 w 7467600"/>
              <a:gd name="connsiteY556" fmla="*/ 1428234 h 6858000"/>
              <a:gd name="connsiteX557" fmla="*/ 2224982 w 7467600"/>
              <a:gd name="connsiteY557" fmla="*/ 1826201 h 6858000"/>
              <a:gd name="connsiteX558" fmla="*/ 2096099 w 7467600"/>
              <a:gd name="connsiteY558" fmla="*/ 2345900 h 6858000"/>
              <a:gd name="connsiteX559" fmla="*/ 2283317 w 7467600"/>
              <a:gd name="connsiteY559" fmla="*/ 1796925 h 6858000"/>
              <a:gd name="connsiteX560" fmla="*/ 2399523 w 7467600"/>
              <a:gd name="connsiteY560" fmla="*/ 1428234 h 6858000"/>
              <a:gd name="connsiteX561" fmla="*/ 2448558 w 7467600"/>
              <a:gd name="connsiteY561" fmla="*/ 1373435 h 6858000"/>
              <a:gd name="connsiteX562" fmla="*/ 2312521 w 7467600"/>
              <a:gd name="connsiteY562" fmla="*/ 1806140 h 6858000"/>
              <a:gd name="connsiteX563" fmla="*/ 2127533 w 7467600"/>
              <a:gd name="connsiteY563" fmla="*/ 2348380 h 6858000"/>
              <a:gd name="connsiteX564" fmla="*/ 2358080 w 7467600"/>
              <a:gd name="connsiteY564" fmla="*/ 1866134 h 6858000"/>
              <a:gd name="connsiteX565" fmla="*/ 2407436 w 7467600"/>
              <a:gd name="connsiteY565" fmla="*/ 1651070 h 6858000"/>
              <a:gd name="connsiteX566" fmla="*/ 2448558 w 7467600"/>
              <a:gd name="connsiteY566" fmla="*/ 1373435 h 6858000"/>
              <a:gd name="connsiteX567" fmla="*/ 278707 w 7467600"/>
              <a:gd name="connsiteY567" fmla="*/ 1352270 h 6858000"/>
              <a:gd name="connsiteX568" fmla="*/ 321570 w 7467600"/>
              <a:gd name="connsiteY568" fmla="*/ 1861610 h 6858000"/>
              <a:gd name="connsiteX569" fmla="*/ 294281 w 7467600"/>
              <a:gd name="connsiteY569" fmla="*/ 1440658 h 6858000"/>
              <a:gd name="connsiteX570" fmla="*/ 278707 w 7467600"/>
              <a:gd name="connsiteY570" fmla="*/ 1352270 h 6858000"/>
              <a:gd name="connsiteX571" fmla="*/ 1423821 w 7467600"/>
              <a:gd name="connsiteY571" fmla="*/ 1351958 h 6858000"/>
              <a:gd name="connsiteX572" fmla="*/ 1638521 w 7467600"/>
              <a:gd name="connsiteY572" fmla="*/ 1908470 h 6858000"/>
              <a:gd name="connsiteX573" fmla="*/ 1754199 w 7467600"/>
              <a:gd name="connsiteY573" fmla="*/ 2149284 h 6858000"/>
              <a:gd name="connsiteX574" fmla="*/ 1908359 w 7467600"/>
              <a:gd name="connsiteY574" fmla="*/ 2364988 h 6858000"/>
              <a:gd name="connsiteX575" fmla="*/ 1647661 w 7467600"/>
              <a:gd name="connsiteY575" fmla="*/ 1825945 h 6858000"/>
              <a:gd name="connsiteX576" fmla="*/ 1423821 w 7467600"/>
              <a:gd name="connsiteY576" fmla="*/ 1351958 h 6858000"/>
              <a:gd name="connsiteX577" fmla="*/ 1431890 w 7467600"/>
              <a:gd name="connsiteY577" fmla="*/ 1306475 h 6858000"/>
              <a:gd name="connsiteX578" fmla="*/ 1507597 w 7467600"/>
              <a:gd name="connsiteY578" fmla="*/ 1446132 h 6858000"/>
              <a:gd name="connsiteX579" fmla="*/ 1674586 w 7467600"/>
              <a:gd name="connsiteY579" fmla="*/ 1813832 h 6858000"/>
              <a:gd name="connsiteX580" fmla="*/ 1815950 w 7467600"/>
              <a:gd name="connsiteY580" fmla="*/ 2128564 h 6858000"/>
              <a:gd name="connsiteX581" fmla="*/ 1984242 w 7467600"/>
              <a:gd name="connsiteY581" fmla="*/ 2430829 h 6858000"/>
              <a:gd name="connsiteX582" fmla="*/ 2014023 w 7467600"/>
              <a:gd name="connsiteY582" fmla="*/ 2450995 h 6858000"/>
              <a:gd name="connsiteX583" fmla="*/ 1747337 w 7467600"/>
              <a:gd name="connsiteY583" fmla="*/ 1855264 h 6858000"/>
              <a:gd name="connsiteX584" fmla="*/ 1533749 w 7467600"/>
              <a:gd name="connsiteY584" fmla="*/ 1478656 h 6858000"/>
              <a:gd name="connsiteX585" fmla="*/ 1431890 w 7467600"/>
              <a:gd name="connsiteY585" fmla="*/ 1306475 h 6858000"/>
              <a:gd name="connsiteX586" fmla="*/ 5052692 w 7467600"/>
              <a:gd name="connsiteY586" fmla="*/ 1292994 h 6858000"/>
              <a:gd name="connsiteX587" fmla="*/ 5200661 w 7467600"/>
              <a:gd name="connsiteY587" fmla="*/ 1635186 h 6858000"/>
              <a:gd name="connsiteX588" fmla="*/ 5297138 w 7467600"/>
              <a:gd name="connsiteY588" fmla="*/ 1906351 h 6858000"/>
              <a:gd name="connsiteX589" fmla="*/ 5052692 w 7467600"/>
              <a:gd name="connsiteY589" fmla="*/ 1292994 h 6858000"/>
              <a:gd name="connsiteX590" fmla="*/ 5009948 w 7467600"/>
              <a:gd name="connsiteY590" fmla="*/ 1273619 h 6858000"/>
              <a:gd name="connsiteX591" fmla="*/ 5121777 w 7467600"/>
              <a:gd name="connsiteY591" fmla="*/ 1654213 h 6858000"/>
              <a:gd name="connsiteX592" fmla="*/ 5293545 w 7467600"/>
              <a:gd name="connsiteY592" fmla="*/ 2072247 h 6858000"/>
              <a:gd name="connsiteX593" fmla="*/ 5294042 w 7467600"/>
              <a:gd name="connsiteY593" fmla="*/ 2065019 h 6858000"/>
              <a:gd name="connsiteX594" fmla="*/ 5171936 w 7467600"/>
              <a:gd name="connsiteY594" fmla="*/ 1647613 h 6858000"/>
              <a:gd name="connsiteX595" fmla="*/ 5009948 w 7467600"/>
              <a:gd name="connsiteY595" fmla="*/ 1273619 h 6858000"/>
              <a:gd name="connsiteX596" fmla="*/ 655236 w 7467600"/>
              <a:gd name="connsiteY596" fmla="*/ 1268632 h 6858000"/>
              <a:gd name="connsiteX597" fmla="*/ 839521 w 7467600"/>
              <a:gd name="connsiteY597" fmla="*/ 1685315 h 6858000"/>
              <a:gd name="connsiteX598" fmla="*/ 1109416 w 7467600"/>
              <a:gd name="connsiteY598" fmla="*/ 2061663 h 6858000"/>
              <a:gd name="connsiteX599" fmla="*/ 1298300 w 7467600"/>
              <a:gd name="connsiteY599" fmla="*/ 2247742 h 6858000"/>
              <a:gd name="connsiteX600" fmla="*/ 1125871 w 7467600"/>
              <a:gd name="connsiteY600" fmla="*/ 1989513 h 6858000"/>
              <a:gd name="connsiteX601" fmla="*/ 981574 w 7467600"/>
              <a:gd name="connsiteY601" fmla="*/ 1783157 h 6858000"/>
              <a:gd name="connsiteX602" fmla="*/ 922198 w 7467600"/>
              <a:gd name="connsiteY602" fmla="*/ 1677437 h 6858000"/>
              <a:gd name="connsiteX603" fmla="*/ 869293 w 7467600"/>
              <a:gd name="connsiteY603" fmla="*/ 1583214 h 6858000"/>
              <a:gd name="connsiteX604" fmla="*/ 751431 w 7467600"/>
              <a:gd name="connsiteY604" fmla="*/ 1405731 h 6858000"/>
              <a:gd name="connsiteX605" fmla="*/ 655236 w 7467600"/>
              <a:gd name="connsiteY605" fmla="*/ 1268632 h 6858000"/>
              <a:gd name="connsiteX606" fmla="*/ 6516292 w 7467600"/>
              <a:gd name="connsiteY606" fmla="*/ 1263064 h 6858000"/>
              <a:gd name="connsiteX607" fmla="*/ 5736320 w 7467600"/>
              <a:gd name="connsiteY607" fmla="*/ 1501803 h 6858000"/>
              <a:gd name="connsiteX608" fmla="*/ 6516292 w 7467600"/>
              <a:gd name="connsiteY608" fmla="*/ 1263064 h 6858000"/>
              <a:gd name="connsiteX609" fmla="*/ 291466 w 7467600"/>
              <a:gd name="connsiteY609" fmla="*/ 1250369 h 6858000"/>
              <a:gd name="connsiteX610" fmla="*/ 323180 w 7467600"/>
              <a:gd name="connsiteY610" fmla="*/ 1435283 h 6858000"/>
              <a:gd name="connsiteX611" fmla="*/ 349381 w 7467600"/>
              <a:gd name="connsiteY611" fmla="*/ 1875041 h 6858000"/>
              <a:gd name="connsiteX612" fmla="*/ 374363 w 7467600"/>
              <a:gd name="connsiteY612" fmla="*/ 1506494 h 6858000"/>
              <a:gd name="connsiteX613" fmla="*/ 302168 w 7467600"/>
              <a:gd name="connsiteY613" fmla="*/ 1274495 h 6858000"/>
              <a:gd name="connsiteX614" fmla="*/ 291466 w 7467600"/>
              <a:gd name="connsiteY614" fmla="*/ 1250369 h 6858000"/>
              <a:gd name="connsiteX615" fmla="*/ 678222 w 7467600"/>
              <a:gd name="connsiteY615" fmla="*/ 1248670 h 6858000"/>
              <a:gd name="connsiteX616" fmla="*/ 775536 w 7467600"/>
              <a:gd name="connsiteY616" fmla="*/ 1388015 h 6858000"/>
              <a:gd name="connsiteX617" fmla="*/ 894529 w 7467600"/>
              <a:gd name="connsiteY617" fmla="*/ 1567739 h 6858000"/>
              <a:gd name="connsiteX618" fmla="*/ 948000 w 7467600"/>
              <a:gd name="connsiteY618" fmla="*/ 1663088 h 6858000"/>
              <a:gd name="connsiteX619" fmla="*/ 1006812 w 7467600"/>
              <a:gd name="connsiteY619" fmla="*/ 1767683 h 6858000"/>
              <a:gd name="connsiteX620" fmla="*/ 1149133 w 7467600"/>
              <a:gd name="connsiteY620" fmla="*/ 1971513 h 6858000"/>
              <a:gd name="connsiteX621" fmla="*/ 1333952 w 7467600"/>
              <a:gd name="connsiteY621" fmla="*/ 2251620 h 6858000"/>
              <a:gd name="connsiteX622" fmla="*/ 1337329 w 7467600"/>
              <a:gd name="connsiteY622" fmla="*/ 2258350 h 6858000"/>
              <a:gd name="connsiteX623" fmla="*/ 1014726 w 7467600"/>
              <a:gd name="connsiteY623" fmla="*/ 1615556 h 6858000"/>
              <a:gd name="connsiteX624" fmla="*/ 678222 w 7467600"/>
              <a:gd name="connsiteY624" fmla="*/ 1248670 h 6858000"/>
              <a:gd name="connsiteX625" fmla="*/ 6691602 w 7467600"/>
              <a:gd name="connsiteY625" fmla="*/ 1140573 h 6858000"/>
              <a:gd name="connsiteX626" fmla="*/ 6571100 w 7467600"/>
              <a:gd name="connsiteY626" fmla="*/ 1183662 h 6858000"/>
              <a:gd name="connsiteX627" fmla="*/ 6241687 w 7467600"/>
              <a:gd name="connsiteY627" fmla="*/ 1257600 h 6858000"/>
              <a:gd name="connsiteX628" fmla="*/ 5693009 w 7467600"/>
              <a:gd name="connsiteY628" fmla="*/ 1478256 h 6858000"/>
              <a:gd name="connsiteX629" fmla="*/ 6548420 w 7467600"/>
              <a:gd name="connsiteY629" fmla="*/ 1214599 h 6858000"/>
              <a:gd name="connsiteX630" fmla="*/ 6605473 w 7467600"/>
              <a:gd name="connsiteY630" fmla="*/ 1184686 h 6858000"/>
              <a:gd name="connsiteX631" fmla="*/ 6691602 w 7467600"/>
              <a:gd name="connsiteY631" fmla="*/ 1140573 h 6858000"/>
              <a:gd name="connsiteX632" fmla="*/ 4002475 w 7467600"/>
              <a:gd name="connsiteY632" fmla="*/ 1037802 h 6858000"/>
              <a:gd name="connsiteX633" fmla="*/ 4000324 w 7467600"/>
              <a:gd name="connsiteY633" fmla="*/ 1039362 h 6858000"/>
              <a:gd name="connsiteX634" fmla="*/ 4002862 w 7467600"/>
              <a:gd name="connsiteY634" fmla="*/ 1042866 h 6858000"/>
              <a:gd name="connsiteX635" fmla="*/ 4002475 w 7467600"/>
              <a:gd name="connsiteY635" fmla="*/ 1037802 h 6858000"/>
              <a:gd name="connsiteX636" fmla="*/ 506322 w 7467600"/>
              <a:gd name="connsiteY636" fmla="*/ 1020997 h 6858000"/>
              <a:gd name="connsiteX637" fmla="*/ 533068 w 7467600"/>
              <a:gd name="connsiteY637" fmla="*/ 1029409 h 6858000"/>
              <a:gd name="connsiteX638" fmla="*/ 1232525 w 7467600"/>
              <a:gd name="connsiteY638" fmla="*/ 1804675 h 6858000"/>
              <a:gd name="connsiteX639" fmla="*/ 1388858 w 7467600"/>
              <a:gd name="connsiteY639" fmla="*/ 2368011 h 6858000"/>
              <a:gd name="connsiteX640" fmla="*/ 1384098 w 7467600"/>
              <a:gd name="connsiteY640" fmla="*/ 2378125 h 6858000"/>
              <a:gd name="connsiteX641" fmla="*/ 1425393 w 7467600"/>
              <a:gd name="connsiteY641" fmla="*/ 2589124 h 6858000"/>
              <a:gd name="connsiteX642" fmla="*/ 1424001 w 7467600"/>
              <a:gd name="connsiteY642" fmla="*/ 2597541 h 6858000"/>
              <a:gd name="connsiteX643" fmla="*/ 2152729 w 7467600"/>
              <a:gd name="connsiteY643" fmla="*/ 2864487 h 6858000"/>
              <a:gd name="connsiteX644" fmla="*/ 2020609 w 7467600"/>
              <a:gd name="connsiteY644" fmla="*/ 2539671 h 6858000"/>
              <a:gd name="connsiteX645" fmla="*/ 2018920 w 7467600"/>
              <a:gd name="connsiteY645" fmla="*/ 2536309 h 6858000"/>
              <a:gd name="connsiteX646" fmla="*/ 1342441 w 7467600"/>
              <a:gd name="connsiteY646" fmla="*/ 1173017 h 6858000"/>
              <a:gd name="connsiteX647" fmla="*/ 1367925 w 7467600"/>
              <a:gd name="connsiteY647" fmla="*/ 1135648 h 6858000"/>
              <a:gd name="connsiteX648" fmla="*/ 1771401 w 7467600"/>
              <a:gd name="connsiteY648" fmla="*/ 1806673 h 6858000"/>
              <a:gd name="connsiteX649" fmla="*/ 1972385 w 7467600"/>
              <a:gd name="connsiteY649" fmla="*/ 2198735 h 6858000"/>
              <a:gd name="connsiteX650" fmla="*/ 2040892 w 7467600"/>
              <a:gd name="connsiteY650" fmla="*/ 2405205 h 6858000"/>
              <a:gd name="connsiteX651" fmla="*/ 2131689 w 7467600"/>
              <a:gd name="connsiteY651" fmla="*/ 1936926 h 6858000"/>
              <a:gd name="connsiteX652" fmla="*/ 2454820 w 7467600"/>
              <a:gd name="connsiteY652" fmla="*/ 1248808 h 6858000"/>
              <a:gd name="connsiteX653" fmla="*/ 2492512 w 7467600"/>
              <a:gd name="connsiteY653" fmla="*/ 1302920 h 6858000"/>
              <a:gd name="connsiteX654" fmla="*/ 2081216 w 7467600"/>
              <a:gd name="connsiteY654" fmla="*/ 2527513 h 6858000"/>
              <a:gd name="connsiteX655" fmla="*/ 2081211 w 7467600"/>
              <a:gd name="connsiteY655" fmla="*/ 2528916 h 6858000"/>
              <a:gd name="connsiteX656" fmla="*/ 2199067 w 7467600"/>
              <a:gd name="connsiteY656" fmla="*/ 2884061 h 6858000"/>
              <a:gd name="connsiteX657" fmla="*/ 3192586 w 7467600"/>
              <a:gd name="connsiteY657" fmla="*/ 3411496 h 6858000"/>
              <a:gd name="connsiteX658" fmla="*/ 3182620 w 7467600"/>
              <a:gd name="connsiteY658" fmla="*/ 3483279 h 6858000"/>
              <a:gd name="connsiteX659" fmla="*/ 2435119 w 7467600"/>
              <a:gd name="connsiteY659" fmla="*/ 3080173 h 6858000"/>
              <a:gd name="connsiteX660" fmla="*/ 2410152 w 7467600"/>
              <a:gd name="connsiteY660" fmla="*/ 3063751 h 6858000"/>
              <a:gd name="connsiteX661" fmla="*/ 2408099 w 7467600"/>
              <a:gd name="connsiteY661" fmla="*/ 3064403 h 6858000"/>
              <a:gd name="connsiteX662" fmla="*/ 2407218 w 7467600"/>
              <a:gd name="connsiteY662" fmla="*/ 3070324 h 6858000"/>
              <a:gd name="connsiteX663" fmla="*/ 2380138 w 7467600"/>
              <a:gd name="connsiteY663" fmla="*/ 3099341 h 6858000"/>
              <a:gd name="connsiteX664" fmla="*/ 1765923 w 7467600"/>
              <a:gd name="connsiteY664" fmla="*/ 3581043 h 6858000"/>
              <a:gd name="connsiteX665" fmla="*/ 1702258 w 7467600"/>
              <a:gd name="connsiteY665" fmla="*/ 3612286 h 6858000"/>
              <a:gd name="connsiteX666" fmla="*/ 1538370 w 7467600"/>
              <a:gd name="connsiteY666" fmla="*/ 3811804 h 6858000"/>
              <a:gd name="connsiteX667" fmla="*/ 542867 w 7467600"/>
              <a:gd name="connsiteY667" fmla="*/ 4944092 h 6858000"/>
              <a:gd name="connsiteX668" fmla="*/ 515800 w 7467600"/>
              <a:gd name="connsiteY668" fmla="*/ 4862180 h 6858000"/>
              <a:gd name="connsiteX669" fmla="*/ 909145 w 7467600"/>
              <a:gd name="connsiteY669" fmla="*/ 4199225 h 6858000"/>
              <a:gd name="connsiteX670" fmla="*/ 1214067 w 7467600"/>
              <a:gd name="connsiteY670" fmla="*/ 3908561 h 6858000"/>
              <a:gd name="connsiteX671" fmla="*/ 640967 w 7467600"/>
              <a:gd name="connsiteY671" fmla="*/ 4105601 h 6858000"/>
              <a:gd name="connsiteX672" fmla="*/ 112563 w 7467600"/>
              <a:gd name="connsiteY672" fmla="*/ 4396952 h 6858000"/>
              <a:gd name="connsiteX673" fmla="*/ 0 w 7467600"/>
              <a:gd name="connsiteY673" fmla="*/ 4466006 h 6858000"/>
              <a:gd name="connsiteX674" fmla="*/ 0 w 7467600"/>
              <a:gd name="connsiteY674" fmla="*/ 4233763 h 6858000"/>
              <a:gd name="connsiteX675" fmla="*/ 36881 w 7467600"/>
              <a:gd name="connsiteY675" fmla="*/ 4200118 h 6858000"/>
              <a:gd name="connsiteX676" fmla="*/ 910534 w 7467600"/>
              <a:gd name="connsiteY676" fmla="*/ 3629753 h 6858000"/>
              <a:gd name="connsiteX677" fmla="*/ 1578717 w 7467600"/>
              <a:gd name="connsiteY677" fmla="*/ 3575982 h 6858000"/>
              <a:gd name="connsiteX678" fmla="*/ 2338780 w 7467600"/>
              <a:gd name="connsiteY678" fmla="*/ 3033725 h 6858000"/>
              <a:gd name="connsiteX679" fmla="*/ 1807991 w 7467600"/>
              <a:gd name="connsiteY679" fmla="*/ 2807184 h 6858000"/>
              <a:gd name="connsiteX680" fmla="*/ 1416358 w 7467600"/>
              <a:gd name="connsiteY680" fmla="*/ 3112571 h 6858000"/>
              <a:gd name="connsiteX681" fmla="*/ 939066 w 7467600"/>
              <a:gd name="connsiteY681" fmla="*/ 3378798 h 6858000"/>
              <a:gd name="connsiteX682" fmla="*/ 115099 w 7467600"/>
              <a:gd name="connsiteY682" fmla="*/ 3607650 h 6858000"/>
              <a:gd name="connsiteX683" fmla="*/ 97284 w 7467600"/>
              <a:gd name="connsiteY683" fmla="*/ 3520393 h 6858000"/>
              <a:gd name="connsiteX684" fmla="*/ 922050 w 7467600"/>
              <a:gd name="connsiteY684" fmla="*/ 3074867 h 6858000"/>
              <a:gd name="connsiteX685" fmla="*/ 1405265 w 7467600"/>
              <a:gd name="connsiteY685" fmla="*/ 3016319 h 6858000"/>
              <a:gd name="connsiteX686" fmla="*/ 1407512 w 7467600"/>
              <a:gd name="connsiteY686" fmla="*/ 3018001 h 6858000"/>
              <a:gd name="connsiteX687" fmla="*/ 1726266 w 7467600"/>
              <a:gd name="connsiteY687" fmla="*/ 2777274 h 6858000"/>
              <a:gd name="connsiteX688" fmla="*/ 625390 w 7467600"/>
              <a:gd name="connsiteY688" fmla="*/ 2514541 h 6858000"/>
              <a:gd name="connsiteX689" fmla="*/ 619799 w 7467600"/>
              <a:gd name="connsiteY689" fmla="*/ 2527180 h 6858000"/>
              <a:gd name="connsiteX690" fmla="*/ 310030 w 7467600"/>
              <a:gd name="connsiteY690" fmla="*/ 2771818 h 6858000"/>
              <a:gd name="connsiteX691" fmla="*/ 173877 w 7467600"/>
              <a:gd name="connsiteY691" fmla="*/ 2937056 h 6858000"/>
              <a:gd name="connsiteX692" fmla="*/ 77889 w 7467600"/>
              <a:gd name="connsiteY692" fmla="*/ 3138440 h 6858000"/>
              <a:gd name="connsiteX693" fmla="*/ 0 w 7467600"/>
              <a:gd name="connsiteY693" fmla="*/ 3271395 h 6858000"/>
              <a:gd name="connsiteX694" fmla="*/ 0 w 7467600"/>
              <a:gd name="connsiteY694" fmla="*/ 3153002 h 6858000"/>
              <a:gd name="connsiteX695" fmla="*/ 2386 w 7467600"/>
              <a:gd name="connsiteY695" fmla="*/ 3149203 h 6858000"/>
              <a:gd name="connsiteX696" fmla="*/ 89753 w 7467600"/>
              <a:gd name="connsiteY696" fmla="*/ 2987702 h 6858000"/>
              <a:gd name="connsiteX697" fmla="*/ 76869 w 7467600"/>
              <a:gd name="connsiteY697" fmla="*/ 3005404 h 6858000"/>
              <a:gd name="connsiteX698" fmla="*/ 32049 w 7467600"/>
              <a:gd name="connsiteY698" fmla="*/ 3065814 h 6858000"/>
              <a:gd name="connsiteX699" fmla="*/ 0 w 7467600"/>
              <a:gd name="connsiteY699" fmla="*/ 3108744 h 6858000"/>
              <a:gd name="connsiteX700" fmla="*/ 0 w 7467600"/>
              <a:gd name="connsiteY700" fmla="*/ 3058059 h 6858000"/>
              <a:gd name="connsiteX701" fmla="*/ 7610 w 7467600"/>
              <a:gd name="connsiteY701" fmla="*/ 3047889 h 6858000"/>
              <a:gd name="connsiteX702" fmla="*/ 52419 w 7467600"/>
              <a:gd name="connsiteY702" fmla="*/ 2987479 h 6858000"/>
              <a:gd name="connsiteX703" fmla="*/ 59142 w 7467600"/>
              <a:gd name="connsiteY703" fmla="*/ 2978488 h 6858000"/>
              <a:gd name="connsiteX704" fmla="*/ 0 w 7467600"/>
              <a:gd name="connsiteY704" fmla="*/ 3015334 h 6858000"/>
              <a:gd name="connsiteX705" fmla="*/ 0 w 7467600"/>
              <a:gd name="connsiteY705" fmla="*/ 2914286 h 6858000"/>
              <a:gd name="connsiteX706" fmla="*/ 36383 w 7467600"/>
              <a:gd name="connsiteY706" fmla="*/ 2901128 h 6858000"/>
              <a:gd name="connsiteX707" fmla="*/ 156329 w 7467600"/>
              <a:gd name="connsiteY707" fmla="*/ 2840533 h 6858000"/>
              <a:gd name="connsiteX708" fmla="*/ 358355 w 7467600"/>
              <a:gd name="connsiteY708" fmla="*/ 2620471 h 6858000"/>
              <a:gd name="connsiteX709" fmla="*/ 510577 w 7467600"/>
              <a:gd name="connsiteY709" fmla="*/ 2501244 h 6858000"/>
              <a:gd name="connsiteX710" fmla="*/ 211967 w 7467600"/>
              <a:gd name="connsiteY710" fmla="*/ 2479171 h 6858000"/>
              <a:gd name="connsiteX711" fmla="*/ 0 w 7467600"/>
              <a:gd name="connsiteY711" fmla="*/ 2476398 h 6858000"/>
              <a:gd name="connsiteX712" fmla="*/ 0 w 7467600"/>
              <a:gd name="connsiteY712" fmla="*/ 2389189 h 6858000"/>
              <a:gd name="connsiteX713" fmla="*/ 103062 w 7467600"/>
              <a:gd name="connsiteY713" fmla="*/ 2389518 h 6858000"/>
              <a:gd name="connsiteX714" fmla="*/ 510734 w 7467600"/>
              <a:gd name="connsiteY714" fmla="*/ 2416201 h 6858000"/>
              <a:gd name="connsiteX715" fmla="*/ 279257 w 7467600"/>
              <a:gd name="connsiteY715" fmla="*/ 2092102 h 6858000"/>
              <a:gd name="connsiteX716" fmla="*/ 65265 w 7467600"/>
              <a:gd name="connsiteY716" fmla="*/ 2006049 h 6858000"/>
              <a:gd name="connsiteX717" fmla="*/ 0 w 7467600"/>
              <a:gd name="connsiteY717" fmla="*/ 1982532 h 6858000"/>
              <a:gd name="connsiteX718" fmla="*/ 0 w 7467600"/>
              <a:gd name="connsiteY718" fmla="*/ 1912789 h 6858000"/>
              <a:gd name="connsiteX719" fmla="*/ 97460 w 7467600"/>
              <a:gd name="connsiteY719" fmla="*/ 1953725 h 6858000"/>
              <a:gd name="connsiteX720" fmla="*/ 221272 w 7467600"/>
              <a:gd name="connsiteY720" fmla="*/ 1980766 h 6858000"/>
              <a:gd name="connsiteX721" fmla="*/ 116765 w 7467600"/>
              <a:gd name="connsiteY721" fmla="*/ 1911033 h 6858000"/>
              <a:gd name="connsiteX722" fmla="*/ 16405 w 7467600"/>
              <a:gd name="connsiteY722" fmla="*/ 1803412 h 6858000"/>
              <a:gd name="connsiteX723" fmla="*/ 0 w 7467600"/>
              <a:gd name="connsiteY723" fmla="*/ 1784777 h 6858000"/>
              <a:gd name="connsiteX724" fmla="*/ 0 w 7467600"/>
              <a:gd name="connsiteY724" fmla="*/ 1740082 h 6858000"/>
              <a:gd name="connsiteX725" fmla="*/ 39394 w 7467600"/>
              <a:gd name="connsiteY725" fmla="*/ 1784856 h 6858000"/>
              <a:gd name="connsiteX726" fmla="*/ 135813 w 7467600"/>
              <a:gd name="connsiteY726" fmla="*/ 1888838 h 6858000"/>
              <a:gd name="connsiteX727" fmla="*/ 242575 w 7467600"/>
              <a:gd name="connsiteY727" fmla="*/ 1958841 h 6858000"/>
              <a:gd name="connsiteX728" fmla="*/ 82197 w 7467600"/>
              <a:gd name="connsiteY728" fmla="*/ 1754826 h 6858000"/>
              <a:gd name="connsiteX729" fmla="*/ 0 w 7467600"/>
              <a:gd name="connsiteY729" fmla="*/ 1679650 h 6858000"/>
              <a:gd name="connsiteX730" fmla="*/ 0 w 7467600"/>
              <a:gd name="connsiteY730" fmla="*/ 1602463 h 6858000"/>
              <a:gd name="connsiteX731" fmla="*/ 84689 w 7467600"/>
              <a:gd name="connsiteY731" fmla="*/ 1677442 h 6858000"/>
              <a:gd name="connsiteX732" fmla="*/ 298437 w 7467600"/>
              <a:gd name="connsiteY732" fmla="*/ 1968019 h 6858000"/>
              <a:gd name="connsiteX733" fmla="*/ 227269 w 7467600"/>
              <a:gd name="connsiteY733" fmla="*/ 1114064 h 6858000"/>
              <a:gd name="connsiteX734" fmla="*/ 248003 w 7467600"/>
              <a:gd name="connsiteY734" fmla="*/ 1089613 h 6858000"/>
              <a:gd name="connsiteX735" fmla="*/ 427020 w 7467600"/>
              <a:gd name="connsiteY735" fmla="*/ 1619803 h 6858000"/>
              <a:gd name="connsiteX736" fmla="*/ 340345 w 7467600"/>
              <a:gd name="connsiteY736" fmla="*/ 2027739 h 6858000"/>
              <a:gd name="connsiteX737" fmla="*/ 360865 w 7467600"/>
              <a:gd name="connsiteY737" fmla="*/ 2044827 h 6858000"/>
              <a:gd name="connsiteX738" fmla="*/ 560414 w 7467600"/>
              <a:gd name="connsiteY738" fmla="*/ 2421457 h 6858000"/>
              <a:gd name="connsiteX739" fmla="*/ 1359703 w 7467600"/>
              <a:gd name="connsiteY739" fmla="*/ 2578554 h 6858000"/>
              <a:gd name="connsiteX740" fmla="*/ 1359422 w 7467600"/>
              <a:gd name="connsiteY740" fmla="*/ 2577994 h 6858000"/>
              <a:gd name="connsiteX741" fmla="*/ 828701 w 7467600"/>
              <a:gd name="connsiteY741" fmla="*/ 1839520 h 6858000"/>
              <a:gd name="connsiteX742" fmla="*/ 494427 w 7467600"/>
              <a:gd name="connsiteY742" fmla="*/ 1092333 h 6858000"/>
              <a:gd name="connsiteX743" fmla="*/ 506322 w 7467600"/>
              <a:gd name="connsiteY743" fmla="*/ 1020997 h 6858000"/>
              <a:gd name="connsiteX744" fmla="*/ 4570198 w 7467600"/>
              <a:gd name="connsiteY744" fmla="*/ 978081 h 6858000"/>
              <a:gd name="connsiteX745" fmla="*/ 4523691 w 7467600"/>
              <a:gd name="connsiteY745" fmla="*/ 1127776 h 6858000"/>
              <a:gd name="connsiteX746" fmla="*/ 4509875 w 7467600"/>
              <a:gd name="connsiteY746" fmla="*/ 1167552 h 6858000"/>
              <a:gd name="connsiteX747" fmla="*/ 4478168 w 7467600"/>
              <a:gd name="connsiteY747" fmla="*/ 1260735 h 6858000"/>
              <a:gd name="connsiteX748" fmla="*/ 4409309 w 7467600"/>
              <a:gd name="connsiteY748" fmla="*/ 1666996 h 6858000"/>
              <a:gd name="connsiteX749" fmla="*/ 4370031 w 7467600"/>
              <a:gd name="connsiteY749" fmla="*/ 1955666 h 6858000"/>
              <a:gd name="connsiteX750" fmla="*/ 4570198 w 7467600"/>
              <a:gd name="connsiteY750" fmla="*/ 978081 h 6858000"/>
              <a:gd name="connsiteX751" fmla="*/ 4557898 w 7467600"/>
              <a:gd name="connsiteY751" fmla="*/ 900011 h 6858000"/>
              <a:gd name="connsiteX752" fmla="*/ 4344840 w 7467600"/>
              <a:gd name="connsiteY752" fmla="*/ 1922038 h 6858000"/>
              <a:gd name="connsiteX753" fmla="*/ 4378710 w 7467600"/>
              <a:gd name="connsiteY753" fmla="*/ 1665516 h 6858000"/>
              <a:gd name="connsiteX754" fmla="*/ 4448798 w 7467600"/>
              <a:gd name="connsiteY754" fmla="*/ 1253024 h 6858000"/>
              <a:gd name="connsiteX755" fmla="*/ 4480315 w 7467600"/>
              <a:gd name="connsiteY755" fmla="*/ 1158454 h 6858000"/>
              <a:gd name="connsiteX756" fmla="*/ 4494133 w 7467600"/>
              <a:gd name="connsiteY756" fmla="*/ 1118676 h 6858000"/>
              <a:gd name="connsiteX757" fmla="*/ 4557898 w 7467600"/>
              <a:gd name="connsiteY757" fmla="*/ 900011 h 6858000"/>
              <a:gd name="connsiteX758" fmla="*/ 5870151 w 7467600"/>
              <a:gd name="connsiteY758" fmla="*/ 898890 h 6858000"/>
              <a:gd name="connsiteX759" fmla="*/ 5861335 w 7467600"/>
              <a:gd name="connsiteY759" fmla="*/ 899177 h 6858000"/>
              <a:gd name="connsiteX760" fmla="*/ 5843702 w 7467600"/>
              <a:gd name="connsiteY760" fmla="*/ 899748 h 6858000"/>
              <a:gd name="connsiteX761" fmla="*/ 5651107 w 7467600"/>
              <a:gd name="connsiteY761" fmla="*/ 920306 h 6858000"/>
              <a:gd name="connsiteX762" fmla="*/ 5459407 w 7467600"/>
              <a:gd name="connsiteY762" fmla="*/ 940975 h 6858000"/>
              <a:gd name="connsiteX763" fmla="*/ 5374846 w 7467600"/>
              <a:gd name="connsiteY763" fmla="*/ 941988 h 6858000"/>
              <a:gd name="connsiteX764" fmla="*/ 5256105 w 7467600"/>
              <a:gd name="connsiteY764" fmla="*/ 945632 h 6858000"/>
              <a:gd name="connsiteX765" fmla="*/ 5107071 w 7467600"/>
              <a:gd name="connsiteY765" fmla="*/ 969720 h 6858000"/>
              <a:gd name="connsiteX766" fmla="*/ 4998681 w 7467600"/>
              <a:gd name="connsiteY766" fmla="*/ 988771 h 6858000"/>
              <a:gd name="connsiteX767" fmla="*/ 5870151 w 7467600"/>
              <a:gd name="connsiteY767" fmla="*/ 898890 h 6858000"/>
              <a:gd name="connsiteX768" fmla="*/ 5504425 w 7467600"/>
              <a:gd name="connsiteY768" fmla="*/ 848067 h 6858000"/>
              <a:gd name="connsiteX769" fmla="*/ 4968849 w 7467600"/>
              <a:gd name="connsiteY769" fmla="*/ 962318 h 6858000"/>
              <a:gd name="connsiteX770" fmla="*/ 5104039 w 7467600"/>
              <a:gd name="connsiteY770" fmla="*/ 940634 h 6858000"/>
              <a:gd name="connsiteX771" fmla="*/ 5256311 w 7467600"/>
              <a:gd name="connsiteY771" fmla="*/ 916490 h 6858000"/>
              <a:gd name="connsiteX772" fmla="*/ 5377381 w 7467600"/>
              <a:gd name="connsiteY772" fmla="*/ 912671 h 6858000"/>
              <a:gd name="connsiteX773" fmla="*/ 5460148 w 7467600"/>
              <a:gd name="connsiteY773" fmla="*/ 911442 h 6858000"/>
              <a:gd name="connsiteX774" fmla="*/ 5648971 w 7467600"/>
              <a:gd name="connsiteY774" fmla="*/ 891331 h 6858000"/>
              <a:gd name="connsiteX775" fmla="*/ 5844807 w 7467600"/>
              <a:gd name="connsiteY775" fmla="*/ 870718 h 6858000"/>
              <a:gd name="connsiteX776" fmla="*/ 5862975 w 7467600"/>
              <a:gd name="connsiteY776" fmla="*/ 869756 h 6858000"/>
              <a:gd name="connsiteX777" fmla="*/ 5920887 w 7467600"/>
              <a:gd name="connsiteY777" fmla="*/ 865929 h 6858000"/>
              <a:gd name="connsiteX778" fmla="*/ 5504425 w 7467600"/>
              <a:gd name="connsiteY778" fmla="*/ 848067 h 6858000"/>
              <a:gd name="connsiteX779" fmla="*/ 3607114 w 7467600"/>
              <a:gd name="connsiteY779" fmla="*/ 467441 h 6858000"/>
              <a:gd name="connsiteX780" fmla="*/ 3296242 w 7467600"/>
              <a:gd name="connsiteY780" fmla="*/ 807991 h 6858000"/>
              <a:gd name="connsiteX781" fmla="*/ 3174674 w 7467600"/>
              <a:gd name="connsiteY781" fmla="*/ 919759 h 6858000"/>
              <a:gd name="connsiteX782" fmla="*/ 3042978 w 7467600"/>
              <a:gd name="connsiteY782" fmla="*/ 1054894 h 6858000"/>
              <a:gd name="connsiteX783" fmla="*/ 2968914 w 7467600"/>
              <a:gd name="connsiteY783" fmla="*/ 1133756 h 6858000"/>
              <a:gd name="connsiteX784" fmla="*/ 3103823 w 7467600"/>
              <a:gd name="connsiteY784" fmla="*/ 1026814 h 6858000"/>
              <a:gd name="connsiteX785" fmla="*/ 3607114 w 7467600"/>
              <a:gd name="connsiteY785" fmla="*/ 467441 h 6858000"/>
              <a:gd name="connsiteX786" fmla="*/ 3744487 w 7467600"/>
              <a:gd name="connsiteY786" fmla="*/ 383136 h 6858000"/>
              <a:gd name="connsiteX787" fmla="*/ 3970213 w 7467600"/>
              <a:gd name="connsiteY787" fmla="*/ 995559 h 6858000"/>
              <a:gd name="connsiteX788" fmla="*/ 3744487 w 7467600"/>
              <a:gd name="connsiteY788" fmla="*/ 383136 h 6858000"/>
              <a:gd name="connsiteX789" fmla="*/ 3624562 w 7467600"/>
              <a:gd name="connsiteY789" fmla="*/ 367041 h 6858000"/>
              <a:gd name="connsiteX790" fmla="*/ 3489712 w 7467600"/>
              <a:gd name="connsiteY790" fmla="*/ 485386 h 6858000"/>
              <a:gd name="connsiteX791" fmla="*/ 3182994 w 7467600"/>
              <a:gd name="connsiteY791" fmla="*/ 828265 h 6858000"/>
              <a:gd name="connsiteX792" fmla="*/ 2892114 w 7467600"/>
              <a:gd name="connsiteY792" fmla="*/ 1172635 h 6858000"/>
              <a:gd name="connsiteX793" fmla="*/ 3021459 w 7467600"/>
              <a:gd name="connsiteY793" fmla="*/ 1035385 h 6858000"/>
              <a:gd name="connsiteX794" fmla="*/ 3153873 w 7467600"/>
              <a:gd name="connsiteY794" fmla="*/ 898971 h 6858000"/>
              <a:gd name="connsiteX795" fmla="*/ 3276511 w 7467600"/>
              <a:gd name="connsiteY795" fmla="*/ 786423 h 6858000"/>
              <a:gd name="connsiteX796" fmla="*/ 3584154 w 7467600"/>
              <a:gd name="connsiteY796" fmla="*/ 448218 h 6858000"/>
              <a:gd name="connsiteX797" fmla="*/ 3624562 w 7467600"/>
              <a:gd name="connsiteY797" fmla="*/ 367041 h 6858000"/>
              <a:gd name="connsiteX798" fmla="*/ 3766672 w 7467600"/>
              <a:gd name="connsiteY798" fmla="*/ 359429 h 6858000"/>
              <a:gd name="connsiteX799" fmla="*/ 3996338 w 7467600"/>
              <a:gd name="connsiteY799" fmla="*/ 968237 h 6858000"/>
              <a:gd name="connsiteX800" fmla="*/ 3766672 w 7467600"/>
              <a:gd name="connsiteY800" fmla="*/ 359429 h 6858000"/>
              <a:gd name="connsiteX801" fmla="*/ 5805386 w 7467600"/>
              <a:gd name="connsiteY801" fmla="*/ 239240 h 6858000"/>
              <a:gd name="connsiteX802" fmla="*/ 5736947 w 7467600"/>
              <a:gd name="connsiteY802" fmla="*/ 261367 h 6858000"/>
              <a:gd name="connsiteX803" fmla="*/ 5427012 w 7467600"/>
              <a:gd name="connsiteY803" fmla="*/ 311272 h 6858000"/>
              <a:gd name="connsiteX804" fmla="*/ 5147818 w 7467600"/>
              <a:gd name="connsiteY804" fmla="*/ 322112 h 6858000"/>
              <a:gd name="connsiteX805" fmla="*/ 5060854 w 7467600"/>
              <a:gd name="connsiteY805" fmla="*/ 311882 h 6858000"/>
              <a:gd name="connsiteX806" fmla="*/ 4945989 w 7467600"/>
              <a:gd name="connsiteY806" fmla="*/ 300516 h 6858000"/>
              <a:gd name="connsiteX807" fmla="*/ 5410479 w 7467600"/>
              <a:gd name="connsiteY807" fmla="*/ 348434 h 6858000"/>
              <a:gd name="connsiteX808" fmla="*/ 5805386 w 7467600"/>
              <a:gd name="connsiteY808" fmla="*/ 239240 h 6858000"/>
              <a:gd name="connsiteX809" fmla="*/ 5905192 w 7467600"/>
              <a:gd name="connsiteY809" fmla="*/ 163079 h 6858000"/>
              <a:gd name="connsiteX810" fmla="*/ 5865655 w 7467600"/>
              <a:gd name="connsiteY810" fmla="*/ 171901 h 6858000"/>
              <a:gd name="connsiteX811" fmla="*/ 5259740 w 7467600"/>
              <a:gd name="connsiteY811" fmla="*/ 257013 h 6858000"/>
              <a:gd name="connsiteX812" fmla="*/ 5208466 w 7467600"/>
              <a:gd name="connsiteY812" fmla="*/ 257550 h 6858000"/>
              <a:gd name="connsiteX813" fmla="*/ 4980204 w 7467600"/>
              <a:gd name="connsiteY813" fmla="*/ 271903 h 6858000"/>
              <a:gd name="connsiteX814" fmla="*/ 5068068 w 7467600"/>
              <a:gd name="connsiteY814" fmla="*/ 282244 h 6858000"/>
              <a:gd name="connsiteX815" fmla="*/ 5153231 w 7467600"/>
              <a:gd name="connsiteY815" fmla="*/ 292240 h 6858000"/>
              <a:gd name="connsiteX816" fmla="*/ 5426491 w 7467600"/>
              <a:gd name="connsiteY816" fmla="*/ 281128 h 6858000"/>
              <a:gd name="connsiteX817" fmla="*/ 5731212 w 7467600"/>
              <a:gd name="connsiteY817" fmla="*/ 231951 h 6858000"/>
              <a:gd name="connsiteX818" fmla="*/ 5905192 w 7467600"/>
              <a:gd name="connsiteY818" fmla="*/ 163079 h 6858000"/>
              <a:gd name="connsiteX819" fmla="*/ 5944437 w 7467600"/>
              <a:gd name="connsiteY819" fmla="*/ 113829 h 6858000"/>
              <a:gd name="connsiteX820" fmla="*/ 5825032 w 7467600"/>
              <a:gd name="connsiteY820" fmla="*/ 146405 h 6858000"/>
              <a:gd name="connsiteX821" fmla="*/ 4955599 w 7467600"/>
              <a:gd name="connsiteY821" fmla="*/ 247008 h 6858000"/>
              <a:gd name="connsiteX822" fmla="*/ 5210104 w 7467600"/>
              <a:gd name="connsiteY822" fmla="*/ 228123 h 6858000"/>
              <a:gd name="connsiteX823" fmla="*/ 5261015 w 7467600"/>
              <a:gd name="connsiteY823" fmla="*/ 227087 h 6858000"/>
              <a:gd name="connsiteX824" fmla="*/ 5861181 w 7467600"/>
              <a:gd name="connsiteY824" fmla="*/ 143093 h 6858000"/>
              <a:gd name="connsiteX825" fmla="*/ 5961252 w 7467600"/>
              <a:gd name="connsiteY825" fmla="*/ 114820 h 6858000"/>
              <a:gd name="connsiteX826" fmla="*/ 5944437 w 7467600"/>
              <a:gd name="connsiteY826" fmla="*/ 113829 h 6858000"/>
              <a:gd name="connsiteX827" fmla="*/ 3882765 w 7467600"/>
              <a:gd name="connsiteY827" fmla="*/ 0 h 6858000"/>
              <a:gd name="connsiteX828" fmla="*/ 3995099 w 7467600"/>
              <a:gd name="connsiteY828" fmla="*/ 0 h 6858000"/>
              <a:gd name="connsiteX829" fmla="*/ 4163818 w 7467600"/>
              <a:gd name="connsiteY829" fmla="*/ 234104 h 6858000"/>
              <a:gd name="connsiteX830" fmla="*/ 4172099 w 7467600"/>
              <a:gd name="connsiteY830" fmla="*/ 234207 h 6858000"/>
              <a:gd name="connsiteX831" fmla="*/ 4784282 w 7467600"/>
              <a:gd name="connsiteY831" fmla="*/ 276561 h 6858000"/>
              <a:gd name="connsiteX832" fmla="*/ 4801687 w 7467600"/>
              <a:gd name="connsiteY832" fmla="*/ 267764 h 6858000"/>
              <a:gd name="connsiteX833" fmla="*/ 6082788 w 7467600"/>
              <a:gd name="connsiteY833" fmla="*/ 64119 h 6858000"/>
              <a:gd name="connsiteX834" fmla="*/ 6099442 w 7467600"/>
              <a:gd name="connsiteY834" fmla="*/ 82568 h 6858000"/>
              <a:gd name="connsiteX835" fmla="*/ 4804137 w 7467600"/>
              <a:gd name="connsiteY835" fmla="*/ 320931 h 6858000"/>
              <a:gd name="connsiteX836" fmla="*/ 4227047 w 7467600"/>
              <a:gd name="connsiteY836" fmla="*/ 313415 h 6858000"/>
              <a:gd name="connsiteX837" fmla="*/ 4346041 w 7467600"/>
              <a:gd name="connsiteY837" fmla="*/ 456086 h 6858000"/>
              <a:gd name="connsiteX838" fmla="*/ 4870967 w 7467600"/>
              <a:gd name="connsiteY838" fmla="*/ 963061 h 6858000"/>
              <a:gd name="connsiteX839" fmla="*/ 4889647 w 7467600"/>
              <a:gd name="connsiteY839" fmla="*/ 957147 h 6858000"/>
              <a:gd name="connsiteX840" fmla="*/ 5422504 w 7467600"/>
              <a:gd name="connsiteY840" fmla="*/ 805191 h 6858000"/>
              <a:gd name="connsiteX841" fmla="*/ 6087656 w 7467600"/>
              <a:gd name="connsiteY841" fmla="*/ 826703 h 6858000"/>
              <a:gd name="connsiteX842" fmla="*/ 6058717 w 7467600"/>
              <a:gd name="connsiteY842" fmla="*/ 865992 h 6858000"/>
              <a:gd name="connsiteX843" fmla="*/ 4974153 w 7467600"/>
              <a:gd name="connsiteY843" fmla="*/ 1045456 h 6858000"/>
              <a:gd name="connsiteX844" fmla="*/ 5627835 w 7467600"/>
              <a:gd name="connsiteY844" fmla="*/ 1472077 h 6858000"/>
              <a:gd name="connsiteX845" fmla="*/ 5629817 w 7467600"/>
              <a:gd name="connsiteY845" fmla="*/ 1471412 h 6858000"/>
              <a:gd name="connsiteX846" fmla="*/ 5634124 w 7467600"/>
              <a:gd name="connsiteY846" fmla="*/ 1470572 h 6858000"/>
              <a:gd name="connsiteX847" fmla="*/ 5755832 w 7467600"/>
              <a:gd name="connsiteY847" fmla="*/ 1383886 h 6858000"/>
              <a:gd name="connsiteX848" fmla="*/ 6014186 w 7467600"/>
              <a:gd name="connsiteY848" fmla="*/ 1279799 h 6858000"/>
              <a:gd name="connsiteX849" fmla="*/ 6901619 w 7467600"/>
              <a:gd name="connsiteY849" fmla="*/ 1047874 h 6858000"/>
              <a:gd name="connsiteX850" fmla="*/ 6931566 w 7467600"/>
              <a:gd name="connsiteY850" fmla="*/ 1062034 h 6858000"/>
              <a:gd name="connsiteX851" fmla="*/ 5790982 w 7467600"/>
              <a:gd name="connsiteY851" fmla="*/ 1561380 h 6858000"/>
              <a:gd name="connsiteX852" fmla="*/ 6188971 w 7467600"/>
              <a:gd name="connsiteY852" fmla="*/ 1755168 h 6858000"/>
              <a:gd name="connsiteX853" fmla="*/ 6202446 w 7467600"/>
              <a:gd name="connsiteY853" fmla="*/ 1752268 h 6858000"/>
              <a:gd name="connsiteX854" fmla="*/ 7179560 w 7467600"/>
              <a:gd name="connsiteY854" fmla="*/ 1467551 h 6858000"/>
              <a:gd name="connsiteX855" fmla="*/ 7158730 w 7467600"/>
              <a:gd name="connsiteY855" fmla="*/ 1507835 h 6858000"/>
              <a:gd name="connsiteX856" fmla="*/ 6326959 w 7467600"/>
              <a:gd name="connsiteY856" fmla="*/ 1817686 h 6858000"/>
              <a:gd name="connsiteX857" fmla="*/ 6537433 w 7467600"/>
              <a:gd name="connsiteY857" fmla="*/ 1907790 h 6858000"/>
              <a:gd name="connsiteX858" fmla="*/ 6550221 w 7467600"/>
              <a:gd name="connsiteY858" fmla="*/ 1910729 h 6858000"/>
              <a:gd name="connsiteX859" fmla="*/ 6964438 w 7467600"/>
              <a:gd name="connsiteY859" fmla="*/ 2209505 h 6858000"/>
              <a:gd name="connsiteX860" fmla="*/ 7367862 w 7467600"/>
              <a:gd name="connsiteY860" fmla="*/ 2806833 h 6858000"/>
              <a:gd name="connsiteX861" fmla="*/ 7364329 w 7467600"/>
              <a:gd name="connsiteY861" fmla="*/ 2826907 h 6858000"/>
              <a:gd name="connsiteX862" fmla="*/ 7290545 w 7467600"/>
              <a:gd name="connsiteY862" fmla="*/ 2850663 h 6858000"/>
              <a:gd name="connsiteX863" fmla="*/ 6472036 w 7467600"/>
              <a:gd name="connsiteY863" fmla="*/ 1959003 h 6858000"/>
              <a:gd name="connsiteX864" fmla="*/ 5792897 w 7467600"/>
              <a:gd name="connsiteY864" fmla="*/ 1647747 h 6858000"/>
              <a:gd name="connsiteX865" fmla="*/ 5842751 w 7467600"/>
              <a:gd name="connsiteY865" fmla="*/ 1816112 h 6858000"/>
              <a:gd name="connsiteX866" fmla="*/ 5847424 w 7467600"/>
              <a:gd name="connsiteY866" fmla="*/ 1815776 h 6858000"/>
              <a:gd name="connsiteX867" fmla="*/ 6399821 w 7467600"/>
              <a:gd name="connsiteY867" fmla="*/ 2344799 h 6858000"/>
              <a:gd name="connsiteX868" fmla="*/ 6323232 w 7467600"/>
              <a:gd name="connsiteY868" fmla="*/ 2389634 h 6858000"/>
              <a:gd name="connsiteX869" fmla="*/ 5942958 w 7467600"/>
              <a:gd name="connsiteY869" fmla="*/ 2077708 h 6858000"/>
              <a:gd name="connsiteX870" fmla="*/ 5921559 w 7467600"/>
              <a:gd name="connsiteY870" fmla="*/ 2378596 h 6858000"/>
              <a:gd name="connsiteX871" fmla="*/ 5817651 w 7467600"/>
              <a:gd name="connsiteY871" fmla="*/ 3023919 h 6858000"/>
              <a:gd name="connsiteX872" fmla="*/ 5729634 w 7467600"/>
              <a:gd name="connsiteY872" fmla="*/ 3051849 h 6858000"/>
              <a:gd name="connsiteX873" fmla="*/ 5611018 w 7467600"/>
              <a:gd name="connsiteY873" fmla="*/ 2316769 h 6858000"/>
              <a:gd name="connsiteX874" fmla="*/ 5687608 w 7467600"/>
              <a:gd name="connsiteY874" fmla="*/ 2039972 h 6858000"/>
              <a:gd name="connsiteX875" fmla="*/ 5657554 w 7467600"/>
              <a:gd name="connsiteY875" fmla="*/ 1576445 h 6858000"/>
              <a:gd name="connsiteX876" fmla="*/ 5150475 w 7467600"/>
              <a:gd name="connsiteY876" fmla="*/ 1274012 h 6858000"/>
              <a:gd name="connsiteX877" fmla="*/ 5349142 w 7467600"/>
              <a:gd name="connsiteY877" fmla="*/ 2204405 h 6858000"/>
              <a:gd name="connsiteX878" fmla="*/ 5262214 w 7467600"/>
              <a:gd name="connsiteY878" fmla="*/ 2233836 h 6858000"/>
              <a:gd name="connsiteX879" fmla="*/ 4981539 w 7467600"/>
              <a:gd name="connsiteY879" fmla="*/ 1542201 h 6858000"/>
              <a:gd name="connsiteX880" fmla="*/ 4958461 w 7467600"/>
              <a:gd name="connsiteY880" fmla="*/ 1136957 h 6858000"/>
              <a:gd name="connsiteX881" fmla="*/ 4655015 w 7467600"/>
              <a:gd name="connsiteY881" fmla="*/ 891426 h 6858000"/>
              <a:gd name="connsiteX882" fmla="*/ 4348002 w 7467600"/>
              <a:gd name="connsiteY882" fmla="*/ 2205895 h 6858000"/>
              <a:gd name="connsiteX883" fmla="*/ 4262250 w 7467600"/>
              <a:gd name="connsiteY883" fmla="*/ 2219972 h 6858000"/>
              <a:gd name="connsiteX884" fmla="*/ 4550611 w 7467600"/>
              <a:gd name="connsiteY884" fmla="*/ 817540 h 6858000"/>
              <a:gd name="connsiteX885" fmla="*/ 4564418 w 7467600"/>
              <a:gd name="connsiteY885" fmla="*/ 808293 h 6858000"/>
              <a:gd name="connsiteX886" fmla="*/ 4266388 w 7467600"/>
              <a:gd name="connsiteY886" fmla="*/ 500083 h 6858000"/>
              <a:gd name="connsiteX887" fmla="*/ 4032842 w 7467600"/>
              <a:gd name="connsiteY887" fmla="*/ 211809 h 6858000"/>
              <a:gd name="connsiteX888" fmla="*/ 3882765 w 7467600"/>
              <a:gd name="connsiteY888" fmla="*/ 0 h 6858000"/>
              <a:gd name="connsiteX889" fmla="*/ 3721337 w 7467600"/>
              <a:gd name="connsiteY889" fmla="*/ 0 h 6858000"/>
              <a:gd name="connsiteX890" fmla="*/ 3797544 w 7467600"/>
              <a:gd name="connsiteY890" fmla="*/ 0 h 6858000"/>
              <a:gd name="connsiteX891" fmla="*/ 3775734 w 7467600"/>
              <a:gd name="connsiteY891" fmla="*/ 95131 h 6858000"/>
              <a:gd name="connsiteX892" fmla="*/ 3724807 w 7467600"/>
              <a:gd name="connsiteY892" fmla="*/ 272257 h 6858000"/>
              <a:gd name="connsiteX893" fmla="*/ 3726844 w 7467600"/>
              <a:gd name="connsiteY893" fmla="*/ 282988 h 6858000"/>
              <a:gd name="connsiteX894" fmla="*/ 3742664 w 7467600"/>
              <a:gd name="connsiteY894" fmla="*/ 279918 h 6858000"/>
              <a:gd name="connsiteX895" fmla="*/ 4103910 w 7467600"/>
              <a:gd name="connsiteY895" fmla="*/ 1161917 h 6858000"/>
              <a:gd name="connsiteX896" fmla="*/ 4020269 w 7467600"/>
              <a:gd name="connsiteY896" fmla="*/ 1200406 h 6858000"/>
              <a:gd name="connsiteX897" fmla="*/ 3674882 w 7467600"/>
              <a:gd name="connsiteY897" fmla="*/ 488524 h 6858000"/>
              <a:gd name="connsiteX898" fmla="*/ 3132682 w 7467600"/>
              <a:gd name="connsiteY898" fmla="*/ 1072284 h 6858000"/>
              <a:gd name="connsiteX899" fmla="*/ 2716346 w 7467600"/>
              <a:gd name="connsiteY899" fmla="*/ 1276376 h 6858000"/>
              <a:gd name="connsiteX900" fmla="*/ 2716772 w 7467600"/>
              <a:gd name="connsiteY900" fmla="*/ 1255462 h 6858000"/>
              <a:gd name="connsiteX901" fmla="*/ 3471096 w 7467600"/>
              <a:gd name="connsiteY901" fmla="*/ 437072 h 6858000"/>
              <a:gd name="connsiteX902" fmla="*/ 3639057 w 7467600"/>
              <a:gd name="connsiteY902" fmla="*/ 286334 h 6858000"/>
              <a:gd name="connsiteX903" fmla="*/ 3640309 w 7467600"/>
              <a:gd name="connsiteY903" fmla="*/ 284664 h 6858000"/>
              <a:gd name="connsiteX904" fmla="*/ 3646022 w 7467600"/>
              <a:gd name="connsiteY904" fmla="*/ 276711 h 6858000"/>
              <a:gd name="connsiteX905" fmla="*/ 3707943 w 7467600"/>
              <a:gd name="connsiteY905" fmla="*/ 65958 h 6858000"/>
              <a:gd name="connsiteX906" fmla="*/ 3721337 w 7467600"/>
              <a:gd name="connsiteY906" fmla="*/ 0 h 6858000"/>
              <a:gd name="connsiteX907" fmla="*/ 2867960 w 7467600"/>
              <a:gd name="connsiteY907" fmla="*/ 0 h 6858000"/>
              <a:gd name="connsiteX908" fmla="*/ 2926351 w 7467600"/>
              <a:gd name="connsiteY908" fmla="*/ 0 h 6858000"/>
              <a:gd name="connsiteX909" fmla="*/ 2902823 w 7467600"/>
              <a:gd name="connsiteY909" fmla="*/ 262929 h 6858000"/>
              <a:gd name="connsiteX910" fmla="*/ 2940663 w 7467600"/>
              <a:gd name="connsiteY910" fmla="*/ 140884 h 6858000"/>
              <a:gd name="connsiteX911" fmla="*/ 2947039 w 7467600"/>
              <a:gd name="connsiteY911" fmla="*/ 122524 h 6858000"/>
              <a:gd name="connsiteX912" fmla="*/ 2984316 w 7467600"/>
              <a:gd name="connsiteY912" fmla="*/ 0 h 6858000"/>
              <a:gd name="connsiteX913" fmla="*/ 3016114 w 7467600"/>
              <a:gd name="connsiteY913" fmla="*/ 0 h 6858000"/>
              <a:gd name="connsiteX914" fmla="*/ 2979949 w 7467600"/>
              <a:gd name="connsiteY914" fmla="*/ 119274 h 6858000"/>
              <a:gd name="connsiteX915" fmla="*/ 3023879 w 7467600"/>
              <a:gd name="connsiteY915" fmla="*/ 0 h 6858000"/>
              <a:gd name="connsiteX916" fmla="*/ 3105400 w 7467600"/>
              <a:gd name="connsiteY916" fmla="*/ 0 h 6858000"/>
              <a:gd name="connsiteX917" fmla="*/ 3094669 w 7467600"/>
              <a:gd name="connsiteY917" fmla="*/ 30308 h 6858000"/>
              <a:gd name="connsiteX918" fmla="*/ 2901945 w 7467600"/>
              <a:gd name="connsiteY918" fmla="*/ 466538 h 6858000"/>
              <a:gd name="connsiteX919" fmla="*/ 2815209 w 7467600"/>
              <a:gd name="connsiteY919" fmla="*/ 497361 h 6858000"/>
              <a:gd name="connsiteX920" fmla="*/ 2844845 w 7467600"/>
              <a:gd name="connsiteY920" fmla="*/ 127638 h 6858000"/>
              <a:gd name="connsiteX921" fmla="*/ 2867960 w 7467600"/>
              <a:gd name="connsiteY921" fmla="*/ 0 h 6858000"/>
              <a:gd name="connsiteX922" fmla="*/ 1057230 w 7467600"/>
              <a:gd name="connsiteY922" fmla="*/ 0 h 6858000"/>
              <a:gd name="connsiteX923" fmla="*/ 1111003 w 7467600"/>
              <a:gd name="connsiteY923" fmla="*/ 0 h 6858000"/>
              <a:gd name="connsiteX924" fmla="*/ 1125553 w 7467600"/>
              <a:gd name="connsiteY924" fmla="*/ 52588 h 6858000"/>
              <a:gd name="connsiteX925" fmla="*/ 1304276 w 7467600"/>
              <a:gd name="connsiteY925" fmla="*/ 476275 h 6858000"/>
              <a:gd name="connsiteX926" fmla="*/ 1492066 w 7467600"/>
              <a:gd name="connsiteY926" fmla="*/ 886333 h 6858000"/>
              <a:gd name="connsiteX927" fmla="*/ 1423698 w 7467600"/>
              <a:gd name="connsiteY927" fmla="*/ 710817 h 6858000"/>
              <a:gd name="connsiteX928" fmla="*/ 1357609 w 7467600"/>
              <a:gd name="connsiteY928" fmla="*/ 532892 h 6858000"/>
              <a:gd name="connsiteX929" fmla="*/ 1309550 w 7467600"/>
              <a:gd name="connsiteY929" fmla="*/ 374031 h 6858000"/>
              <a:gd name="connsiteX930" fmla="*/ 1193673 w 7467600"/>
              <a:gd name="connsiteY930" fmla="*/ 49533 h 6858000"/>
              <a:gd name="connsiteX931" fmla="*/ 1164391 w 7467600"/>
              <a:gd name="connsiteY931" fmla="*/ 0 h 6858000"/>
              <a:gd name="connsiteX932" fmla="*/ 1200666 w 7467600"/>
              <a:gd name="connsiteY932" fmla="*/ 0 h 6858000"/>
              <a:gd name="connsiteX933" fmla="*/ 1223408 w 7467600"/>
              <a:gd name="connsiteY933" fmla="*/ 38996 h 6858000"/>
              <a:gd name="connsiteX934" fmla="*/ 1339635 w 7467600"/>
              <a:gd name="connsiteY934" fmla="*/ 365517 h 6858000"/>
              <a:gd name="connsiteX935" fmla="*/ 1387469 w 7467600"/>
              <a:gd name="connsiteY935" fmla="*/ 523079 h 6858000"/>
              <a:gd name="connsiteX936" fmla="*/ 1452685 w 7467600"/>
              <a:gd name="connsiteY936" fmla="*/ 699806 h 6858000"/>
              <a:gd name="connsiteX937" fmla="*/ 1492092 w 7467600"/>
              <a:gd name="connsiteY937" fmla="*/ 800424 h 6858000"/>
              <a:gd name="connsiteX938" fmla="*/ 1455302 w 7467600"/>
              <a:gd name="connsiteY938" fmla="*/ 632913 h 6858000"/>
              <a:gd name="connsiteX939" fmla="*/ 1222336 w 7467600"/>
              <a:gd name="connsiteY939" fmla="*/ 9480 h 6858000"/>
              <a:gd name="connsiteX940" fmla="*/ 1214634 w 7467600"/>
              <a:gd name="connsiteY940" fmla="*/ 0 h 6858000"/>
              <a:gd name="connsiteX941" fmla="*/ 1289827 w 7467600"/>
              <a:gd name="connsiteY941" fmla="*/ 0 h 6858000"/>
              <a:gd name="connsiteX942" fmla="*/ 1321076 w 7467600"/>
              <a:gd name="connsiteY942" fmla="*/ 59722 h 6858000"/>
              <a:gd name="connsiteX943" fmla="*/ 1512579 w 7467600"/>
              <a:gd name="connsiteY943" fmla="*/ 626441 h 6858000"/>
              <a:gd name="connsiteX944" fmla="*/ 1506076 w 7467600"/>
              <a:gd name="connsiteY944" fmla="*/ 1089289 h 6858000"/>
              <a:gd name="connsiteX945" fmla="*/ 1486346 w 7467600"/>
              <a:gd name="connsiteY945" fmla="*/ 1079919 h 6858000"/>
              <a:gd name="connsiteX946" fmla="*/ 1070511 w 7467600"/>
              <a:gd name="connsiteY946" fmla="*/ 48609 h 6858000"/>
              <a:gd name="connsiteX947" fmla="*/ 1057230 w 7467600"/>
              <a:gd name="connsiteY947" fmla="*/ 0 h 6858000"/>
              <a:gd name="connsiteX948" fmla="*/ 43151 w 7467600"/>
              <a:gd name="connsiteY948" fmla="*/ 0 h 6858000"/>
              <a:gd name="connsiteX949" fmla="*/ 95283 w 7467600"/>
              <a:gd name="connsiteY949" fmla="*/ 0 h 6858000"/>
              <a:gd name="connsiteX950" fmla="*/ 300708 w 7467600"/>
              <a:gd name="connsiteY950" fmla="*/ 154571 h 6858000"/>
              <a:gd name="connsiteX951" fmla="*/ 530414 w 7467600"/>
              <a:gd name="connsiteY951" fmla="*/ 354673 h 6858000"/>
              <a:gd name="connsiteX952" fmla="*/ 333785 w 7467600"/>
              <a:gd name="connsiteY952" fmla="*/ 161564 h 6858000"/>
              <a:gd name="connsiteX953" fmla="*/ 147005 w 7467600"/>
              <a:gd name="connsiteY953" fmla="*/ 0 h 6858000"/>
              <a:gd name="connsiteX954" fmla="*/ 272509 w 7467600"/>
              <a:gd name="connsiteY954" fmla="*/ 0 h 6858000"/>
              <a:gd name="connsiteX955" fmla="*/ 326276 w 7467600"/>
              <a:gd name="connsiteY955" fmla="*/ 45847 h 6858000"/>
              <a:gd name="connsiteX956" fmla="*/ 823759 w 7467600"/>
              <a:gd name="connsiteY956" fmla="*/ 574145 h 6858000"/>
              <a:gd name="connsiteX957" fmla="*/ 811254 w 7467600"/>
              <a:gd name="connsiteY957" fmla="*/ 665546 h 6858000"/>
              <a:gd name="connsiteX958" fmla="*/ 154042 w 7467600"/>
              <a:gd name="connsiteY958" fmla="*/ 261522 h 6858000"/>
              <a:gd name="connsiteX959" fmla="*/ 13550 w 7467600"/>
              <a:gd name="connsiteY959" fmla="*/ 158423 h 6858000"/>
              <a:gd name="connsiteX960" fmla="*/ 0 w 7467600"/>
              <a:gd name="connsiteY960" fmla="*/ 146618 h 6858000"/>
              <a:gd name="connsiteX961" fmla="*/ 0 w 7467600"/>
              <a:gd name="connsiteY961" fmla="*/ 59161 h 6858000"/>
              <a:gd name="connsiteX962" fmla="*/ 45427 w 7467600"/>
              <a:gd name="connsiteY962" fmla="*/ 101078 h 6858000"/>
              <a:gd name="connsiteX963" fmla="*/ 630103 w 7467600"/>
              <a:gd name="connsiteY963" fmla="*/ 485885 h 6858000"/>
              <a:gd name="connsiteX964" fmla="*/ 532040 w 7467600"/>
              <a:gd name="connsiteY964" fmla="*/ 399359 h 6858000"/>
              <a:gd name="connsiteX965" fmla="*/ 517618 w 7467600"/>
              <a:gd name="connsiteY965" fmla="*/ 385726 h 6858000"/>
              <a:gd name="connsiteX966" fmla="*/ 285074 w 7467600"/>
              <a:gd name="connsiteY966" fmla="*/ 182755 h 6858000"/>
              <a:gd name="connsiteX967" fmla="*/ 43151 w 7467600"/>
              <a:gd name="connsiteY967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7454976 w 7467600"/>
              <a:gd name="connsiteY74" fmla="*/ 6318297 h 6858000"/>
              <a:gd name="connsiteX75" fmla="*/ 7379510 w 7467600"/>
              <a:gd name="connsiteY75" fmla="*/ 5755454 h 6858000"/>
              <a:gd name="connsiteX76" fmla="*/ 7467600 w 7467600"/>
              <a:gd name="connsiteY76" fmla="*/ 5845526 h 6858000"/>
              <a:gd name="connsiteX77" fmla="*/ 7467600 w 7467600"/>
              <a:gd name="connsiteY77" fmla="*/ 6012219 h 6858000"/>
              <a:gd name="connsiteX78" fmla="*/ 7356878 w 7467600"/>
              <a:gd name="connsiteY78" fmla="*/ 5981332 h 6858000"/>
              <a:gd name="connsiteX79" fmla="*/ 7467600 w 7467600"/>
              <a:gd name="connsiteY79" fmla="*/ 6117703 h 6858000"/>
              <a:gd name="connsiteX80" fmla="*/ 7467600 w 7467600"/>
              <a:gd name="connsiteY80" fmla="*/ 6163634 h 6858000"/>
              <a:gd name="connsiteX81" fmla="*/ 7403637 w 7467600"/>
              <a:gd name="connsiteY81" fmla="*/ 6083957 h 6858000"/>
              <a:gd name="connsiteX82" fmla="*/ 7254615 w 7467600"/>
              <a:gd name="connsiteY82" fmla="*/ 5911918 h 6858000"/>
              <a:gd name="connsiteX83" fmla="*/ 7312589 w 7467600"/>
              <a:gd name="connsiteY83" fmla="*/ 5982309 h 6858000"/>
              <a:gd name="connsiteX84" fmla="*/ 7448321 w 7467600"/>
              <a:gd name="connsiteY84" fmla="*/ 6190991 h 6858000"/>
              <a:gd name="connsiteX85" fmla="*/ 7467600 w 7467600"/>
              <a:gd name="connsiteY85" fmla="*/ 6221686 h 6858000"/>
              <a:gd name="connsiteX86" fmla="*/ 7467600 w 7467600"/>
              <a:gd name="connsiteY86" fmla="*/ 6334256 h 6858000"/>
              <a:gd name="connsiteX87" fmla="*/ 7454976 w 7467600"/>
              <a:gd name="connsiteY87" fmla="*/ 6318297 h 6858000"/>
              <a:gd name="connsiteX88" fmla="*/ 1456157 w 7467600"/>
              <a:gd name="connsiteY88" fmla="*/ 5371404 h 6858000"/>
              <a:gd name="connsiteX89" fmla="*/ 1244432 w 7467600"/>
              <a:gd name="connsiteY89" fmla="*/ 5385601 h 6858000"/>
              <a:gd name="connsiteX90" fmla="*/ 973990 w 7467600"/>
              <a:gd name="connsiteY90" fmla="*/ 5424940 h 6858000"/>
              <a:gd name="connsiteX91" fmla="*/ 1103809 w 7467600"/>
              <a:gd name="connsiteY91" fmla="*/ 5433720 h 6858000"/>
              <a:gd name="connsiteX92" fmla="*/ 1123454 w 7467600"/>
              <a:gd name="connsiteY92" fmla="*/ 5435727 h 6858000"/>
              <a:gd name="connsiteX93" fmla="*/ 1737017 w 7467600"/>
              <a:gd name="connsiteY93" fmla="*/ 5452183 h 6858000"/>
              <a:gd name="connsiteX94" fmla="*/ 1824397 w 7467600"/>
              <a:gd name="connsiteY94" fmla="*/ 5447757 h 6858000"/>
              <a:gd name="connsiteX95" fmla="*/ 2070059 w 7467600"/>
              <a:gd name="connsiteY95" fmla="*/ 5441660 h 6858000"/>
              <a:gd name="connsiteX96" fmla="*/ 1456157 w 7467600"/>
              <a:gd name="connsiteY96" fmla="*/ 5371404 h 6858000"/>
              <a:gd name="connsiteX97" fmla="*/ 4988186 w 7467600"/>
              <a:gd name="connsiteY97" fmla="*/ 5216467 h 6858000"/>
              <a:gd name="connsiteX98" fmla="*/ 4777334 w 7467600"/>
              <a:gd name="connsiteY98" fmla="*/ 5406072 h 6858000"/>
              <a:gd name="connsiteX99" fmla="*/ 4718341 w 7467600"/>
              <a:gd name="connsiteY99" fmla="*/ 5468043 h 6858000"/>
              <a:gd name="connsiteX100" fmla="*/ 4604655 w 7467600"/>
              <a:gd name="connsiteY100" fmla="*/ 5583434 h 6858000"/>
              <a:gd name="connsiteX101" fmla="*/ 4565074 w 7467600"/>
              <a:gd name="connsiteY101" fmla="*/ 5618550 h 6858000"/>
              <a:gd name="connsiteX102" fmla="*/ 4988186 w 7467600"/>
              <a:gd name="connsiteY102" fmla="*/ 5216467 h 6858000"/>
              <a:gd name="connsiteX103" fmla="*/ 4978032 w 7467600"/>
              <a:gd name="connsiteY103" fmla="*/ 5183809 h 6858000"/>
              <a:gd name="connsiteX104" fmla="*/ 4463413 w 7467600"/>
              <a:gd name="connsiteY104" fmla="*/ 5615162 h 6858000"/>
              <a:gd name="connsiteX105" fmla="*/ 4358134 w 7467600"/>
              <a:gd name="connsiteY105" fmla="*/ 5742791 h 6858000"/>
              <a:gd name="connsiteX106" fmla="*/ 4376219 w 7467600"/>
              <a:gd name="connsiteY106" fmla="*/ 5729027 h 6858000"/>
              <a:gd name="connsiteX107" fmla="*/ 4582340 w 7467600"/>
              <a:gd name="connsiteY107" fmla="*/ 5561037 h 6858000"/>
              <a:gd name="connsiteX108" fmla="*/ 4694684 w 7467600"/>
              <a:gd name="connsiteY108" fmla="*/ 5447098 h 6858000"/>
              <a:gd name="connsiteX109" fmla="*/ 4754123 w 7467600"/>
              <a:gd name="connsiteY109" fmla="*/ 5384643 h 6858000"/>
              <a:gd name="connsiteX110" fmla="*/ 4978032 w 7467600"/>
              <a:gd name="connsiteY110" fmla="*/ 5183809 h 6858000"/>
              <a:gd name="connsiteX111" fmla="*/ 1903353 w 7467600"/>
              <a:gd name="connsiteY111" fmla="*/ 5044827 h 6858000"/>
              <a:gd name="connsiteX112" fmla="*/ 1936931 w 7467600"/>
              <a:gd name="connsiteY112" fmla="*/ 5093954 h 6858000"/>
              <a:gd name="connsiteX113" fmla="*/ 2195868 w 7467600"/>
              <a:gd name="connsiteY113" fmla="*/ 5396574 h 6858000"/>
              <a:gd name="connsiteX114" fmla="*/ 2088852 w 7467600"/>
              <a:gd name="connsiteY114" fmla="*/ 5166123 h 6858000"/>
              <a:gd name="connsiteX115" fmla="*/ 1958241 w 7467600"/>
              <a:gd name="connsiteY115" fmla="*/ 5067955 h 6858000"/>
              <a:gd name="connsiteX116" fmla="*/ 1903353 w 7467600"/>
              <a:gd name="connsiteY116" fmla="*/ 5044827 h 6858000"/>
              <a:gd name="connsiteX117" fmla="*/ 1979378 w 7467600"/>
              <a:gd name="connsiteY117" fmla="*/ 4769504 h 6858000"/>
              <a:gd name="connsiteX118" fmla="*/ 2882120 w 7467600"/>
              <a:gd name="connsiteY118" fmla="*/ 5064547 h 6858000"/>
              <a:gd name="connsiteX119" fmla="*/ 2793103 w 7467600"/>
              <a:gd name="connsiteY119" fmla="*/ 5039699 h 6858000"/>
              <a:gd name="connsiteX120" fmla="*/ 2770041 w 7467600"/>
              <a:gd name="connsiteY120" fmla="*/ 5033634 h 6858000"/>
              <a:gd name="connsiteX121" fmla="*/ 1979378 w 7467600"/>
              <a:gd name="connsiteY121" fmla="*/ 4769504 h 6858000"/>
              <a:gd name="connsiteX122" fmla="*/ 1927410 w 7467600"/>
              <a:gd name="connsiteY122" fmla="*/ 4716164 h 6858000"/>
              <a:gd name="connsiteX123" fmla="*/ 1959587 w 7467600"/>
              <a:gd name="connsiteY123" fmla="*/ 4728849 h 6858000"/>
              <a:gd name="connsiteX124" fmla="*/ 2777707 w 7467600"/>
              <a:gd name="connsiteY124" fmla="*/ 5003991 h 6858000"/>
              <a:gd name="connsiteX125" fmla="*/ 2800768 w 7467600"/>
              <a:gd name="connsiteY125" fmla="*/ 5010056 h 6858000"/>
              <a:gd name="connsiteX126" fmla="*/ 2879408 w 7467600"/>
              <a:gd name="connsiteY126" fmla="*/ 5031590 h 6858000"/>
              <a:gd name="connsiteX127" fmla="*/ 2862295 w 7467600"/>
              <a:gd name="connsiteY127" fmla="*/ 5022958 h 6858000"/>
              <a:gd name="connsiteX128" fmla="*/ 2813343 w 7467600"/>
              <a:gd name="connsiteY128" fmla="*/ 4998369 h 6858000"/>
              <a:gd name="connsiteX129" fmla="*/ 2646245 w 7467600"/>
              <a:gd name="connsiteY129" fmla="*/ 4930999 h 6858000"/>
              <a:gd name="connsiteX130" fmla="*/ 1999243 w 7467600"/>
              <a:gd name="connsiteY130" fmla="*/ 4730524 h 6858000"/>
              <a:gd name="connsiteX131" fmla="*/ 1979527 w 7467600"/>
              <a:gd name="connsiteY131" fmla="*/ 4726651 h 6858000"/>
              <a:gd name="connsiteX132" fmla="*/ 1927410 w 7467600"/>
              <a:gd name="connsiteY132" fmla="*/ 4716164 h 6858000"/>
              <a:gd name="connsiteX133" fmla="*/ 1997014 w 7467600"/>
              <a:gd name="connsiteY133" fmla="*/ 4698007 h 6858000"/>
              <a:gd name="connsiteX134" fmla="*/ 2005458 w 7467600"/>
              <a:gd name="connsiteY134" fmla="*/ 4699540 h 6858000"/>
              <a:gd name="connsiteX135" fmla="*/ 2657186 w 7467600"/>
              <a:gd name="connsiteY135" fmla="*/ 4901687 h 6858000"/>
              <a:gd name="connsiteX136" fmla="*/ 2826662 w 7467600"/>
              <a:gd name="connsiteY136" fmla="*/ 4970362 h 6858000"/>
              <a:gd name="connsiteX137" fmla="*/ 2876100 w 7467600"/>
              <a:gd name="connsiteY137" fmla="*/ 4995397 h 6858000"/>
              <a:gd name="connsiteX138" fmla="*/ 3042600 w 7467600"/>
              <a:gd name="connsiteY138" fmla="*/ 5059532 h 6858000"/>
              <a:gd name="connsiteX139" fmla="*/ 1997014 w 7467600"/>
              <a:gd name="connsiteY139" fmla="*/ 4698007 h 6858000"/>
              <a:gd name="connsiteX140" fmla="*/ 2305292 w 7467600"/>
              <a:gd name="connsiteY140" fmla="*/ 4219492 h 6858000"/>
              <a:gd name="connsiteX141" fmla="*/ 3360922 w 7467600"/>
              <a:gd name="connsiteY141" fmla="*/ 4529373 h 6858000"/>
              <a:gd name="connsiteX142" fmla="*/ 3492420 w 7467600"/>
              <a:gd name="connsiteY142" fmla="*/ 4510145 h 6858000"/>
              <a:gd name="connsiteX143" fmla="*/ 3364086 w 7467600"/>
              <a:gd name="connsiteY143" fmla="*/ 4480340 h 6858000"/>
              <a:gd name="connsiteX144" fmla="*/ 3225818 w 7467600"/>
              <a:gd name="connsiteY144" fmla="*/ 4411822 h 6858000"/>
              <a:gd name="connsiteX145" fmla="*/ 3129696 w 7467600"/>
              <a:gd name="connsiteY145" fmla="*/ 4360704 h 6858000"/>
              <a:gd name="connsiteX146" fmla="*/ 2814545 w 7467600"/>
              <a:gd name="connsiteY146" fmla="*/ 4282955 h 6858000"/>
              <a:gd name="connsiteX147" fmla="*/ 2305292 w 7467600"/>
              <a:gd name="connsiteY147" fmla="*/ 4219492 h 6858000"/>
              <a:gd name="connsiteX148" fmla="*/ 2626982 w 7467600"/>
              <a:gd name="connsiteY148" fmla="*/ 4206450 h 6858000"/>
              <a:gd name="connsiteX149" fmla="*/ 2490617 w 7467600"/>
              <a:gd name="connsiteY149" fmla="*/ 4206951 h 6858000"/>
              <a:gd name="connsiteX150" fmla="*/ 2819869 w 7467600"/>
              <a:gd name="connsiteY150" fmla="*/ 4252936 h 6858000"/>
              <a:gd name="connsiteX151" fmla="*/ 3143018 w 7467600"/>
              <a:gd name="connsiteY151" fmla="*/ 4332698 h 6858000"/>
              <a:gd name="connsiteX152" fmla="*/ 3241520 w 7467600"/>
              <a:gd name="connsiteY152" fmla="*/ 4385112 h 6858000"/>
              <a:gd name="connsiteX153" fmla="*/ 3374575 w 7467600"/>
              <a:gd name="connsiteY153" fmla="*/ 4451517 h 6858000"/>
              <a:gd name="connsiteX154" fmla="*/ 3505221 w 7467600"/>
              <a:gd name="connsiteY154" fmla="*/ 4480757 h 6858000"/>
              <a:gd name="connsiteX155" fmla="*/ 2626982 w 7467600"/>
              <a:gd name="connsiteY155" fmla="*/ 4206450 h 6858000"/>
              <a:gd name="connsiteX156" fmla="*/ 1310106 w 7467600"/>
              <a:gd name="connsiteY156" fmla="*/ 3943217 h 6858000"/>
              <a:gd name="connsiteX157" fmla="*/ 854994 w 7467600"/>
              <a:gd name="connsiteY157" fmla="*/ 4399136 h 6858000"/>
              <a:gd name="connsiteX158" fmla="*/ 742462 w 7467600"/>
              <a:gd name="connsiteY158" fmla="*/ 4594648 h 6858000"/>
              <a:gd name="connsiteX159" fmla="*/ 820602 w 7467600"/>
              <a:gd name="connsiteY159" fmla="*/ 4485915 h 6858000"/>
              <a:gd name="connsiteX160" fmla="*/ 878295 w 7467600"/>
              <a:gd name="connsiteY160" fmla="*/ 4403594 h 6858000"/>
              <a:gd name="connsiteX161" fmla="*/ 1240607 w 7467600"/>
              <a:gd name="connsiteY161" fmla="*/ 4010401 h 6858000"/>
              <a:gd name="connsiteX162" fmla="*/ 1310106 w 7467600"/>
              <a:gd name="connsiteY162" fmla="*/ 3943217 h 6858000"/>
              <a:gd name="connsiteX163" fmla="*/ 1423113 w 7467600"/>
              <a:gd name="connsiteY163" fmla="*/ 3874565 h 6858000"/>
              <a:gd name="connsiteX164" fmla="*/ 1260565 w 7467600"/>
              <a:gd name="connsiteY164" fmla="*/ 4031982 h 6858000"/>
              <a:gd name="connsiteX165" fmla="*/ 901900 w 7467600"/>
              <a:gd name="connsiteY165" fmla="*/ 4421236 h 6858000"/>
              <a:gd name="connsiteX166" fmla="*/ 845044 w 7467600"/>
              <a:gd name="connsiteY166" fmla="*/ 4502436 h 6858000"/>
              <a:gd name="connsiteX167" fmla="*/ 685926 w 7467600"/>
              <a:gd name="connsiteY167" fmla="*/ 4703069 h 6858000"/>
              <a:gd name="connsiteX168" fmla="*/ 684248 w 7467600"/>
              <a:gd name="connsiteY168" fmla="*/ 4706721 h 6858000"/>
              <a:gd name="connsiteX169" fmla="*/ 1423113 w 7467600"/>
              <a:gd name="connsiteY169" fmla="*/ 3874565 h 6858000"/>
              <a:gd name="connsiteX170" fmla="*/ 3316479 w 7467600"/>
              <a:gd name="connsiteY170" fmla="*/ 3872136 h 6858000"/>
              <a:gd name="connsiteX171" fmla="*/ 3546806 w 7467600"/>
              <a:gd name="connsiteY171" fmla="*/ 4356139 h 6858000"/>
              <a:gd name="connsiteX172" fmla="*/ 3364433 w 7467600"/>
              <a:gd name="connsiteY172" fmla="*/ 3953121 h 6858000"/>
              <a:gd name="connsiteX173" fmla="*/ 3316479 w 7467600"/>
              <a:gd name="connsiteY173" fmla="*/ 3872136 h 6858000"/>
              <a:gd name="connsiteX174" fmla="*/ 3291335 w 7467600"/>
              <a:gd name="connsiteY174" fmla="*/ 3767420 h 6858000"/>
              <a:gd name="connsiteX175" fmla="*/ 3390805 w 7467600"/>
              <a:gd name="connsiteY175" fmla="*/ 3937163 h 6858000"/>
              <a:gd name="connsiteX176" fmla="*/ 3579062 w 7467600"/>
              <a:gd name="connsiteY176" fmla="*/ 4359040 h 6858000"/>
              <a:gd name="connsiteX177" fmla="*/ 3467355 w 7467600"/>
              <a:gd name="connsiteY177" fmla="*/ 3988130 h 6858000"/>
              <a:gd name="connsiteX178" fmla="*/ 3310753 w 7467600"/>
              <a:gd name="connsiteY178" fmla="*/ 3787140 h 6858000"/>
              <a:gd name="connsiteX179" fmla="*/ 3291335 w 7467600"/>
              <a:gd name="connsiteY179" fmla="*/ 3767420 h 6858000"/>
              <a:gd name="connsiteX180" fmla="*/ 1635889 w 7467600"/>
              <a:gd name="connsiteY180" fmla="*/ 3709494 h 6858000"/>
              <a:gd name="connsiteX181" fmla="*/ 1634800 w 7467600"/>
              <a:gd name="connsiteY181" fmla="*/ 3731111 h 6858000"/>
              <a:gd name="connsiteX182" fmla="*/ 1635889 w 7467600"/>
              <a:gd name="connsiteY182" fmla="*/ 3709494 h 6858000"/>
              <a:gd name="connsiteX183" fmla="*/ 1510397 w 7467600"/>
              <a:gd name="connsiteY183" fmla="*/ 3684705 h 6858000"/>
              <a:gd name="connsiteX184" fmla="*/ 1146550 w 7467600"/>
              <a:gd name="connsiteY184" fmla="*/ 3802012 h 6858000"/>
              <a:gd name="connsiteX185" fmla="*/ 698834 w 7467600"/>
              <a:gd name="connsiteY185" fmla="*/ 3952272 h 6858000"/>
              <a:gd name="connsiteX186" fmla="*/ 34256 w 7467600"/>
              <a:gd name="connsiteY186" fmla="*/ 4347603 h 6858000"/>
              <a:gd name="connsiteX187" fmla="*/ 527241 w 7467600"/>
              <a:gd name="connsiteY187" fmla="*/ 4065078 h 6858000"/>
              <a:gd name="connsiteX188" fmla="*/ 1510397 w 7467600"/>
              <a:gd name="connsiteY188" fmla="*/ 3684705 h 6858000"/>
              <a:gd name="connsiteX189" fmla="*/ 1313114 w 7467600"/>
              <a:gd name="connsiteY189" fmla="*/ 3655216 h 6858000"/>
              <a:gd name="connsiteX190" fmla="*/ 1109304 w 7467600"/>
              <a:gd name="connsiteY190" fmla="*/ 3669030 h 6858000"/>
              <a:gd name="connsiteX191" fmla="*/ 8129 w 7467600"/>
              <a:gd name="connsiteY191" fmla="*/ 4330519 h 6858000"/>
              <a:gd name="connsiteX192" fmla="*/ 687572 w 7467600"/>
              <a:gd name="connsiteY192" fmla="*/ 3925629 h 6858000"/>
              <a:gd name="connsiteX193" fmla="*/ 1138365 w 7467600"/>
              <a:gd name="connsiteY193" fmla="*/ 3774515 h 6858000"/>
              <a:gd name="connsiteX194" fmla="*/ 1505579 w 7467600"/>
              <a:gd name="connsiteY194" fmla="*/ 3655526 h 6858000"/>
              <a:gd name="connsiteX195" fmla="*/ 1313114 w 7467600"/>
              <a:gd name="connsiteY195" fmla="*/ 3655216 h 6858000"/>
              <a:gd name="connsiteX196" fmla="*/ 3655073 w 7467600"/>
              <a:gd name="connsiteY196" fmla="*/ 3650884 h 6858000"/>
              <a:gd name="connsiteX197" fmla="*/ 3989938 w 7467600"/>
              <a:gd name="connsiteY197" fmla="*/ 3991685 h 6858000"/>
              <a:gd name="connsiteX198" fmla="*/ 4393907 w 7467600"/>
              <a:gd name="connsiteY198" fmla="*/ 4261258 h 6858000"/>
              <a:gd name="connsiteX199" fmla="*/ 4648051 w 7467600"/>
              <a:gd name="connsiteY199" fmla="*/ 4374051 h 6858000"/>
              <a:gd name="connsiteX200" fmla="*/ 4383389 w 7467600"/>
              <a:gd name="connsiteY200" fmla="*/ 4184369 h 6858000"/>
              <a:gd name="connsiteX201" fmla="*/ 4165508 w 7467600"/>
              <a:gd name="connsiteY201" fmla="*/ 4035196 h 6858000"/>
              <a:gd name="connsiteX202" fmla="*/ 4068162 w 7467600"/>
              <a:gd name="connsiteY202" fmla="*/ 3953394 h 6858000"/>
              <a:gd name="connsiteX203" fmla="*/ 3981416 w 7467600"/>
              <a:gd name="connsiteY203" fmla="*/ 3880482 h 6858000"/>
              <a:gd name="connsiteX204" fmla="*/ 3800147 w 7467600"/>
              <a:gd name="connsiteY204" fmla="*/ 3749872 h 6858000"/>
              <a:gd name="connsiteX205" fmla="*/ 3655073 w 7467600"/>
              <a:gd name="connsiteY205" fmla="*/ 3650884 h 6858000"/>
              <a:gd name="connsiteX206" fmla="*/ 3670252 w 7467600"/>
              <a:gd name="connsiteY206" fmla="*/ 3622798 h 6858000"/>
              <a:gd name="connsiteX207" fmla="*/ 3817258 w 7467600"/>
              <a:gd name="connsiteY207" fmla="*/ 3723577 h 6858000"/>
              <a:gd name="connsiteX208" fmla="*/ 4000461 w 7467600"/>
              <a:gd name="connsiteY208" fmla="*/ 3855966 h 6858000"/>
              <a:gd name="connsiteX209" fmla="*/ 4088180 w 7467600"/>
              <a:gd name="connsiteY209" fmla="*/ 3929774 h 6858000"/>
              <a:gd name="connsiteX210" fmla="*/ 4184555 w 7467600"/>
              <a:gd name="connsiteY210" fmla="*/ 4010683 h 6858000"/>
              <a:gd name="connsiteX211" fmla="*/ 4399563 w 7467600"/>
              <a:gd name="connsiteY211" fmla="*/ 4158106 h 6858000"/>
              <a:gd name="connsiteX212" fmla="*/ 4684469 w 7467600"/>
              <a:gd name="connsiteY212" fmla="*/ 4364680 h 6858000"/>
              <a:gd name="connsiteX213" fmla="*/ 4690271 w 7467600"/>
              <a:gd name="connsiteY213" fmla="*/ 4370034 h 6858000"/>
              <a:gd name="connsiteX214" fmla="*/ 4136093 w 7467600"/>
              <a:gd name="connsiteY214" fmla="*/ 3858466 h 6858000"/>
              <a:gd name="connsiteX215" fmla="*/ 3670252 w 7467600"/>
              <a:gd name="connsiteY215" fmla="*/ 3622798 h 6858000"/>
              <a:gd name="connsiteX216" fmla="*/ 4440129 w 7467600"/>
              <a:gd name="connsiteY216" fmla="*/ 3448571 h 6858000"/>
              <a:gd name="connsiteX217" fmla="*/ 4856525 w 7467600"/>
              <a:gd name="connsiteY217" fmla="*/ 3915351 h 6858000"/>
              <a:gd name="connsiteX218" fmla="*/ 5059055 w 7467600"/>
              <a:gd name="connsiteY218" fmla="*/ 4108918 h 6858000"/>
              <a:gd name="connsiteX219" fmla="*/ 5290070 w 7467600"/>
              <a:gd name="connsiteY219" fmla="*/ 4263619 h 6858000"/>
              <a:gd name="connsiteX220" fmla="*/ 4834991 w 7467600"/>
              <a:gd name="connsiteY220" fmla="*/ 3830985 h 6858000"/>
              <a:gd name="connsiteX221" fmla="*/ 4440129 w 7467600"/>
              <a:gd name="connsiteY221" fmla="*/ 3448571 h 6858000"/>
              <a:gd name="connsiteX222" fmla="*/ 4441737 w 7467600"/>
              <a:gd name="connsiteY222" fmla="*/ 3399734 h 6858000"/>
              <a:gd name="connsiteX223" fmla="*/ 4431236 w 7467600"/>
              <a:gd name="connsiteY223" fmla="*/ 3400954 h 6858000"/>
              <a:gd name="connsiteX224" fmla="*/ 4557150 w 7467600"/>
              <a:gd name="connsiteY224" fmla="*/ 3510023 h 6858000"/>
              <a:gd name="connsiteX225" fmla="*/ 4856936 w 7467600"/>
              <a:gd name="connsiteY225" fmla="*/ 3809146 h 6858000"/>
              <a:gd name="connsiteX226" fmla="*/ 5111996 w 7467600"/>
              <a:gd name="connsiteY226" fmla="*/ 4065759 h 6858000"/>
              <a:gd name="connsiteX227" fmla="*/ 5388878 w 7467600"/>
              <a:gd name="connsiteY227" fmla="*/ 4300185 h 6858000"/>
              <a:gd name="connsiteX228" fmla="*/ 5425556 w 7467600"/>
              <a:gd name="connsiteY228" fmla="*/ 4308967 h 6858000"/>
              <a:gd name="connsiteX229" fmla="*/ 4943646 w 7467600"/>
              <a:gd name="connsiteY229" fmla="*/ 3822916 h 6858000"/>
              <a:gd name="connsiteX230" fmla="*/ 4594837 w 7467600"/>
              <a:gd name="connsiteY230" fmla="*/ 3532274 h 6858000"/>
              <a:gd name="connsiteX231" fmla="*/ 4441737 w 7467600"/>
              <a:gd name="connsiteY231" fmla="*/ 3399734 h 6858000"/>
              <a:gd name="connsiteX232" fmla="*/ 5425834 w 7467600"/>
              <a:gd name="connsiteY232" fmla="*/ 3162785 h 6858000"/>
              <a:gd name="connsiteX233" fmla="*/ 5401644 w 7467600"/>
              <a:gd name="connsiteY233" fmla="*/ 3617847 h 6858000"/>
              <a:gd name="connsiteX234" fmla="*/ 5467256 w 7467600"/>
              <a:gd name="connsiteY234" fmla="*/ 4175494 h 6858000"/>
              <a:gd name="connsiteX235" fmla="*/ 5448069 w 7467600"/>
              <a:gd name="connsiteY235" fmla="*/ 3567554 h 6858000"/>
              <a:gd name="connsiteX236" fmla="*/ 5425834 w 7467600"/>
              <a:gd name="connsiteY236" fmla="*/ 3162785 h 6858000"/>
              <a:gd name="connsiteX237" fmla="*/ 1318687 w 7467600"/>
              <a:gd name="connsiteY237" fmla="*/ 3113840 h 6858000"/>
              <a:gd name="connsiteX238" fmla="*/ 1066793 w 7467600"/>
              <a:gd name="connsiteY238" fmla="*/ 3212171 h 6858000"/>
              <a:gd name="connsiteX239" fmla="*/ 993319 w 7467600"/>
              <a:gd name="connsiteY239" fmla="*/ 3247648 h 6858000"/>
              <a:gd name="connsiteX240" fmla="*/ 853081 w 7467600"/>
              <a:gd name="connsiteY240" fmla="*/ 3312410 h 6858000"/>
              <a:gd name="connsiteX241" fmla="*/ 805957 w 7467600"/>
              <a:gd name="connsiteY241" fmla="*/ 3330443 h 6858000"/>
              <a:gd name="connsiteX242" fmla="*/ 1318687 w 7467600"/>
              <a:gd name="connsiteY242" fmla="*/ 3113840 h 6858000"/>
              <a:gd name="connsiteX243" fmla="*/ 5453702 w 7467600"/>
              <a:gd name="connsiteY243" fmla="*/ 3090882 h 6858000"/>
              <a:gd name="connsiteX244" fmla="*/ 5480135 w 7467600"/>
              <a:gd name="connsiteY244" fmla="*/ 3565802 h 6858000"/>
              <a:gd name="connsiteX245" fmla="*/ 5499023 w 7467600"/>
              <a:gd name="connsiteY245" fmla="*/ 4166310 h 6858000"/>
              <a:gd name="connsiteX246" fmla="*/ 5547022 w 7467600"/>
              <a:gd name="connsiteY246" fmla="*/ 3607838 h 6858000"/>
              <a:gd name="connsiteX247" fmla="*/ 5515964 w 7467600"/>
              <a:gd name="connsiteY247" fmla="*/ 3378541 h 6858000"/>
              <a:gd name="connsiteX248" fmla="*/ 5453702 w 7467600"/>
              <a:gd name="connsiteY248" fmla="*/ 3090882 h 6858000"/>
              <a:gd name="connsiteX249" fmla="*/ 1238695 w 7467600"/>
              <a:gd name="connsiteY249" fmla="*/ 3076820 h 6858000"/>
              <a:gd name="connsiteX250" fmla="*/ 716371 w 7467600"/>
              <a:gd name="connsiteY250" fmla="*/ 3293249 h 6858000"/>
              <a:gd name="connsiteX251" fmla="*/ 579522 w 7467600"/>
              <a:gd name="connsiteY251" fmla="*/ 3371759 h 6858000"/>
              <a:gd name="connsiteX252" fmla="*/ 600288 w 7467600"/>
              <a:gd name="connsiteY252" fmla="*/ 3365555 h 6858000"/>
              <a:gd name="connsiteX253" fmla="*/ 840692 w 7467600"/>
              <a:gd name="connsiteY253" fmla="*/ 3284921 h 6858000"/>
              <a:gd name="connsiteX254" fmla="*/ 979248 w 7467600"/>
              <a:gd name="connsiteY254" fmla="*/ 3221003 h 6858000"/>
              <a:gd name="connsiteX255" fmla="*/ 1053282 w 7467600"/>
              <a:gd name="connsiteY255" fmla="*/ 3185247 h 6858000"/>
              <a:gd name="connsiteX256" fmla="*/ 1320603 w 7467600"/>
              <a:gd name="connsiteY256" fmla="*/ 3081281 h 6858000"/>
              <a:gd name="connsiteX257" fmla="*/ 1238695 w 7467600"/>
              <a:gd name="connsiteY257" fmla="*/ 3076820 h 6858000"/>
              <a:gd name="connsiteX258" fmla="*/ 5425627 w 7467600"/>
              <a:gd name="connsiteY258" fmla="*/ 2954192 h 6858000"/>
              <a:gd name="connsiteX259" fmla="*/ 5470770 w 7467600"/>
              <a:gd name="connsiteY259" fmla="*/ 3005435 h 6858000"/>
              <a:gd name="connsiteX260" fmla="*/ 5519779 w 7467600"/>
              <a:gd name="connsiteY260" fmla="*/ 4359223 h 6858000"/>
              <a:gd name="connsiteX261" fmla="*/ 5520293 w 7467600"/>
              <a:gd name="connsiteY261" fmla="*/ 4360602 h 6858000"/>
              <a:gd name="connsiteX262" fmla="*/ 5767221 w 7467600"/>
              <a:gd name="connsiteY262" fmla="*/ 4665564 h 6858000"/>
              <a:gd name="connsiteX263" fmla="*/ 6937169 w 7467600"/>
              <a:gd name="connsiteY263" fmla="*/ 4815941 h 6858000"/>
              <a:gd name="connsiteX264" fmla="*/ 6953922 w 7467600"/>
              <a:gd name="connsiteY264" fmla="*/ 4890068 h 6858000"/>
              <a:gd name="connsiteX265" fmla="*/ 6071359 w 7467600"/>
              <a:gd name="connsiteY265" fmla="*/ 4770770 h 6858000"/>
              <a:gd name="connsiteX266" fmla="*/ 6038839 w 7467600"/>
              <a:gd name="connsiteY266" fmla="*/ 4764474 h 6858000"/>
              <a:gd name="connsiteX267" fmla="*/ 6038706 w 7467600"/>
              <a:gd name="connsiteY267" fmla="*/ 4763847 h 6858000"/>
              <a:gd name="connsiteX268" fmla="*/ 6037784 w 7467600"/>
              <a:gd name="connsiteY268" fmla="*/ 4764270 h 6858000"/>
              <a:gd name="connsiteX269" fmla="*/ 6038839 w 7467600"/>
              <a:gd name="connsiteY269" fmla="*/ 4764474 h 6858000"/>
              <a:gd name="connsiteX270" fmla="*/ 6040338 w 7467600"/>
              <a:gd name="connsiteY270" fmla="*/ 4771418 h 6858000"/>
              <a:gd name="connsiteX271" fmla="*/ 6024488 w 7467600"/>
              <a:gd name="connsiteY271" fmla="*/ 4809903 h 6858000"/>
              <a:gd name="connsiteX272" fmla="*/ 5599771 w 7467600"/>
              <a:gd name="connsiteY272" fmla="*/ 5509652 h 6858000"/>
              <a:gd name="connsiteX273" fmla="*/ 5548843 w 7467600"/>
              <a:gd name="connsiteY273" fmla="*/ 5563845 h 6858000"/>
              <a:gd name="connsiteX274" fmla="*/ 5940952 w 7467600"/>
              <a:gd name="connsiteY274" fmla="*/ 6250028 h 6858000"/>
              <a:gd name="connsiteX275" fmla="*/ 6043441 w 7467600"/>
              <a:gd name="connsiteY275" fmla="*/ 6665847 h 6858000"/>
              <a:gd name="connsiteX276" fmla="*/ 6093432 w 7467600"/>
              <a:gd name="connsiteY276" fmla="*/ 6858000 h 6858000"/>
              <a:gd name="connsiteX277" fmla="*/ 6034344 w 7467600"/>
              <a:gd name="connsiteY277" fmla="*/ 6858000 h 6858000"/>
              <a:gd name="connsiteX278" fmla="*/ 6026679 w 7467600"/>
              <a:gd name="connsiteY278" fmla="*/ 6836959 h 6858000"/>
              <a:gd name="connsiteX279" fmla="*/ 5800441 w 7467600"/>
              <a:gd name="connsiteY279" fmla="*/ 6335286 h 6858000"/>
              <a:gd name="connsiteX280" fmla="*/ 5526562 w 7467600"/>
              <a:gd name="connsiteY280" fmla="*/ 5705388 h 6858000"/>
              <a:gd name="connsiteX281" fmla="*/ 5519640 w 7467600"/>
              <a:gd name="connsiteY281" fmla="*/ 5683774 h 6858000"/>
              <a:gd name="connsiteX282" fmla="*/ 5844559 w 7467600"/>
              <a:gd name="connsiteY282" fmla="*/ 6553349 h 6858000"/>
              <a:gd name="connsiteX283" fmla="*/ 5975994 w 7467600"/>
              <a:gd name="connsiteY283" fmla="*/ 6858000 h 6858000"/>
              <a:gd name="connsiteX284" fmla="*/ 5898547 w 7467600"/>
              <a:gd name="connsiteY284" fmla="*/ 6858000 h 6858000"/>
              <a:gd name="connsiteX285" fmla="*/ 5682041 w 7467600"/>
              <a:gd name="connsiteY285" fmla="*/ 6355860 h 6858000"/>
              <a:gd name="connsiteX286" fmla="*/ 5461758 w 7467600"/>
              <a:gd name="connsiteY286" fmla="*/ 5820220 h 6858000"/>
              <a:gd name="connsiteX287" fmla="*/ 5237282 w 7467600"/>
              <a:gd name="connsiteY287" fmla="*/ 6579086 h 6858000"/>
              <a:gd name="connsiteX288" fmla="*/ 5115009 w 7467600"/>
              <a:gd name="connsiteY288" fmla="*/ 6858000 h 6858000"/>
              <a:gd name="connsiteX289" fmla="*/ 5028074 w 7467600"/>
              <a:gd name="connsiteY289" fmla="*/ 6858000 h 6858000"/>
              <a:gd name="connsiteX290" fmla="*/ 5079508 w 7467600"/>
              <a:gd name="connsiteY290" fmla="*/ 6749074 h 6858000"/>
              <a:gd name="connsiteX291" fmla="*/ 5371846 w 7467600"/>
              <a:gd name="connsiteY291" fmla="*/ 5924413 h 6858000"/>
              <a:gd name="connsiteX292" fmla="*/ 5270512 w 7467600"/>
              <a:gd name="connsiteY292" fmla="*/ 6138975 h 6858000"/>
              <a:gd name="connsiteX293" fmla="*/ 5062409 w 7467600"/>
              <a:gd name="connsiteY293" fmla="*/ 6653544 h 6858000"/>
              <a:gd name="connsiteX294" fmla="*/ 5036628 w 7467600"/>
              <a:gd name="connsiteY294" fmla="*/ 6754247 h 6858000"/>
              <a:gd name="connsiteX295" fmla="*/ 5009112 w 7467600"/>
              <a:gd name="connsiteY295" fmla="*/ 6858000 h 6858000"/>
              <a:gd name="connsiteX296" fmla="*/ 4976679 w 7467600"/>
              <a:gd name="connsiteY296" fmla="*/ 6858000 h 6858000"/>
              <a:gd name="connsiteX297" fmla="*/ 5006537 w 7467600"/>
              <a:gd name="connsiteY297" fmla="*/ 6747068 h 6858000"/>
              <a:gd name="connsiteX298" fmla="*/ 5032723 w 7467600"/>
              <a:gd name="connsiteY298" fmla="*/ 6644957 h 6858000"/>
              <a:gd name="connsiteX299" fmla="*/ 5242949 w 7467600"/>
              <a:gd name="connsiteY299" fmla="*/ 6125175 h 6858000"/>
              <a:gd name="connsiteX300" fmla="*/ 5286321 w 7467600"/>
              <a:gd name="connsiteY300" fmla="*/ 6033555 h 6858000"/>
              <a:gd name="connsiteX301" fmla="*/ 5008210 w 7467600"/>
              <a:gd name="connsiteY301" fmla="*/ 6649194 h 6858000"/>
              <a:gd name="connsiteX302" fmla="*/ 4986321 w 7467600"/>
              <a:gd name="connsiteY302" fmla="*/ 6765687 h 6858000"/>
              <a:gd name="connsiteX303" fmla="*/ 4973474 w 7467600"/>
              <a:gd name="connsiteY303" fmla="*/ 6858000 h 6858000"/>
              <a:gd name="connsiteX304" fmla="*/ 4907178 w 7467600"/>
              <a:gd name="connsiteY304" fmla="*/ 6858000 h 6858000"/>
              <a:gd name="connsiteX305" fmla="*/ 4910810 w 7467600"/>
              <a:gd name="connsiteY305" fmla="*/ 6829660 h 6858000"/>
              <a:gd name="connsiteX306" fmla="*/ 4987461 w 7467600"/>
              <a:gd name="connsiteY306" fmla="*/ 6432994 h 6858000"/>
              <a:gd name="connsiteX307" fmla="*/ 5179262 w 7467600"/>
              <a:gd name="connsiteY307" fmla="*/ 6035044 h 6858000"/>
              <a:gd name="connsiteX308" fmla="*/ 4689678 w 7467600"/>
              <a:gd name="connsiteY308" fmla="*/ 6440241 h 6858000"/>
              <a:gd name="connsiteX309" fmla="*/ 4477543 w 7467600"/>
              <a:gd name="connsiteY309" fmla="*/ 6674836 h 6858000"/>
              <a:gd name="connsiteX310" fmla="*/ 4329957 w 7467600"/>
              <a:gd name="connsiteY310" fmla="*/ 6858000 h 6858000"/>
              <a:gd name="connsiteX311" fmla="*/ 4218595 w 7467600"/>
              <a:gd name="connsiteY311" fmla="*/ 6858000 h 6858000"/>
              <a:gd name="connsiteX312" fmla="*/ 4368888 w 7467600"/>
              <a:gd name="connsiteY312" fmla="*/ 6668412 h 6858000"/>
              <a:gd name="connsiteX313" fmla="*/ 4563091 w 7467600"/>
              <a:gd name="connsiteY313" fmla="*/ 6442508 h 6858000"/>
              <a:gd name="connsiteX314" fmla="*/ 5387324 w 7467600"/>
              <a:gd name="connsiteY314" fmla="*/ 5705830 h 6858000"/>
              <a:gd name="connsiteX315" fmla="*/ 5073620 w 7467600"/>
              <a:gd name="connsiteY315" fmla="*/ 5955437 h 6858000"/>
              <a:gd name="connsiteX316" fmla="*/ 4689789 w 7467600"/>
              <a:gd name="connsiteY316" fmla="*/ 6268382 h 6858000"/>
              <a:gd name="connsiteX317" fmla="*/ 4418722 w 7467600"/>
              <a:gd name="connsiteY317" fmla="*/ 6570886 h 6858000"/>
              <a:gd name="connsiteX318" fmla="*/ 4214944 w 7467600"/>
              <a:gd name="connsiteY318" fmla="*/ 6858000 h 6858000"/>
              <a:gd name="connsiteX319" fmla="*/ 4177898 w 7467600"/>
              <a:gd name="connsiteY319" fmla="*/ 6858000 h 6858000"/>
              <a:gd name="connsiteX320" fmla="*/ 4391597 w 7467600"/>
              <a:gd name="connsiteY320" fmla="*/ 6556370 h 6858000"/>
              <a:gd name="connsiteX321" fmla="*/ 4668889 w 7467600"/>
              <a:gd name="connsiteY321" fmla="*/ 6246399 h 6858000"/>
              <a:gd name="connsiteX322" fmla="*/ 5055427 w 7467600"/>
              <a:gd name="connsiteY322" fmla="*/ 5931476 h 6858000"/>
              <a:gd name="connsiteX323" fmla="*/ 5371814 w 7467600"/>
              <a:gd name="connsiteY323" fmla="*/ 5678975 h 6858000"/>
              <a:gd name="connsiteX324" fmla="*/ 4987918 w 7467600"/>
              <a:gd name="connsiteY324" fmla="*/ 5838701 h 6858000"/>
              <a:gd name="connsiteX325" fmla="*/ 4317146 w 7467600"/>
              <a:gd name="connsiteY325" fmla="*/ 6587716 h 6858000"/>
              <a:gd name="connsiteX326" fmla="*/ 4171627 w 7467600"/>
              <a:gd name="connsiteY326" fmla="*/ 6858000 h 6858000"/>
              <a:gd name="connsiteX327" fmla="*/ 4081585 w 7467600"/>
              <a:gd name="connsiteY327" fmla="*/ 6858000 h 6858000"/>
              <a:gd name="connsiteX328" fmla="*/ 4238603 w 7467600"/>
              <a:gd name="connsiteY328" fmla="*/ 6559341 h 6858000"/>
              <a:gd name="connsiteX329" fmla="*/ 4778333 w 7467600"/>
              <a:gd name="connsiteY329" fmla="*/ 5873626 h 6858000"/>
              <a:gd name="connsiteX330" fmla="*/ 5414185 w 7467600"/>
              <a:gd name="connsiteY330" fmla="*/ 5573882 h 6858000"/>
              <a:gd name="connsiteX331" fmla="*/ 5959648 w 7467600"/>
              <a:gd name="connsiteY331" fmla="*/ 4760797 h 6858000"/>
              <a:gd name="connsiteX332" fmla="*/ 5355019 w 7467600"/>
              <a:gd name="connsiteY332" fmla="*/ 4734672 h 6858000"/>
              <a:gd name="connsiteX333" fmla="*/ 5083565 w 7467600"/>
              <a:gd name="connsiteY333" fmla="*/ 5179121 h 6858000"/>
              <a:gd name="connsiteX334" fmla="*/ 4713577 w 7467600"/>
              <a:gd name="connsiteY334" fmla="*/ 5616803 h 6858000"/>
              <a:gd name="connsiteX335" fmla="*/ 3989559 w 7467600"/>
              <a:gd name="connsiteY335" fmla="*/ 6145945 h 6858000"/>
              <a:gd name="connsiteX336" fmla="*/ 3939824 w 7467600"/>
              <a:gd name="connsiteY336" fmla="*/ 6066900 h 6858000"/>
              <a:gd name="connsiteX337" fmla="*/ 4584537 w 7467600"/>
              <a:gd name="connsiteY337" fmla="*/ 5324826 h 6858000"/>
              <a:gd name="connsiteX338" fmla="*/ 5037105 w 7467600"/>
              <a:gd name="connsiteY338" fmla="*/ 5088765 h 6858000"/>
              <a:gd name="connsiteX339" fmla="*/ 5039930 w 7467600"/>
              <a:gd name="connsiteY339" fmla="*/ 5089585 h 6858000"/>
              <a:gd name="connsiteX340" fmla="*/ 5263764 w 7467600"/>
              <a:gd name="connsiteY340" fmla="*/ 4735525 h 6858000"/>
              <a:gd name="connsiteX341" fmla="*/ 4086300 w 7467600"/>
              <a:gd name="connsiteY341" fmla="*/ 4884599 h 6858000"/>
              <a:gd name="connsiteX342" fmla="*/ 4085485 w 7467600"/>
              <a:gd name="connsiteY342" fmla="*/ 4899070 h 6858000"/>
              <a:gd name="connsiteX343" fmla="*/ 3871915 w 7467600"/>
              <a:gd name="connsiteY343" fmla="*/ 5253645 h 6858000"/>
              <a:gd name="connsiteX344" fmla="*/ 3799374 w 7467600"/>
              <a:gd name="connsiteY344" fmla="*/ 5466127 h 6858000"/>
              <a:gd name="connsiteX345" fmla="*/ 3498850 w 7467600"/>
              <a:gd name="connsiteY345" fmla="*/ 6661888 h 6858000"/>
              <a:gd name="connsiteX346" fmla="*/ 3399216 w 7467600"/>
              <a:gd name="connsiteY346" fmla="*/ 6858000 h 6858000"/>
              <a:gd name="connsiteX347" fmla="*/ 3303688 w 7467600"/>
              <a:gd name="connsiteY347" fmla="*/ 6858000 h 6858000"/>
              <a:gd name="connsiteX348" fmla="*/ 3391774 w 7467600"/>
              <a:gd name="connsiteY348" fmla="*/ 6697181 h 6858000"/>
              <a:gd name="connsiteX349" fmla="*/ 3735540 w 7467600"/>
              <a:gd name="connsiteY349" fmla="*/ 5546923 h 6858000"/>
              <a:gd name="connsiteX350" fmla="*/ 3729438 w 7467600"/>
              <a:gd name="connsiteY350" fmla="*/ 5569058 h 6858000"/>
              <a:gd name="connsiteX351" fmla="*/ 3707782 w 7467600"/>
              <a:gd name="connsiteY351" fmla="*/ 5644908 h 6858000"/>
              <a:gd name="connsiteX352" fmla="*/ 3583827 w 7467600"/>
              <a:gd name="connsiteY352" fmla="*/ 6039215 h 6858000"/>
              <a:gd name="connsiteX353" fmla="*/ 3547861 w 7467600"/>
              <a:gd name="connsiteY353" fmla="*/ 6129609 h 6858000"/>
              <a:gd name="connsiteX354" fmla="*/ 3490905 w 7467600"/>
              <a:gd name="connsiteY354" fmla="*/ 6277660 h 6858000"/>
              <a:gd name="connsiteX355" fmla="*/ 3455859 w 7467600"/>
              <a:gd name="connsiteY355" fmla="*/ 6391301 h 6858000"/>
              <a:gd name="connsiteX356" fmla="*/ 3429112 w 7467600"/>
              <a:gd name="connsiteY356" fmla="*/ 6479469 h 6858000"/>
              <a:gd name="connsiteX357" fmla="*/ 3304862 w 7467600"/>
              <a:gd name="connsiteY357" fmla="*/ 6796476 h 6858000"/>
              <a:gd name="connsiteX358" fmla="*/ 3276071 w 7467600"/>
              <a:gd name="connsiteY358" fmla="*/ 6858000 h 6858000"/>
              <a:gd name="connsiteX359" fmla="*/ 3240805 w 7467600"/>
              <a:gd name="connsiteY359" fmla="*/ 6858000 h 6858000"/>
              <a:gd name="connsiteX360" fmla="*/ 3275917 w 7467600"/>
              <a:gd name="connsiteY360" fmla="*/ 6783192 h 6858000"/>
              <a:gd name="connsiteX361" fmla="*/ 3399358 w 7467600"/>
              <a:gd name="connsiteY361" fmla="*/ 6469011 h 6858000"/>
              <a:gd name="connsiteX362" fmla="*/ 3425650 w 7467600"/>
              <a:gd name="connsiteY362" fmla="*/ 6381333 h 6858000"/>
              <a:gd name="connsiteX363" fmla="*/ 3460661 w 7467600"/>
              <a:gd name="connsiteY363" fmla="*/ 6266763 h 6858000"/>
              <a:gd name="connsiteX364" fmla="*/ 3518021 w 7467600"/>
              <a:gd name="connsiteY364" fmla="*/ 6117298 h 6858000"/>
              <a:gd name="connsiteX365" fmla="*/ 3554035 w 7467600"/>
              <a:gd name="connsiteY365" fmla="*/ 6027832 h 6858000"/>
              <a:gd name="connsiteX366" fmla="*/ 3677174 w 7467600"/>
              <a:gd name="connsiteY366" fmla="*/ 5636351 h 6858000"/>
              <a:gd name="connsiteX367" fmla="*/ 3698819 w 7467600"/>
              <a:gd name="connsiteY367" fmla="*/ 5560503 h 6858000"/>
              <a:gd name="connsiteX368" fmla="*/ 3702094 w 7467600"/>
              <a:gd name="connsiteY368" fmla="*/ 5549194 h 6858000"/>
              <a:gd name="connsiteX369" fmla="*/ 3398355 w 7467600"/>
              <a:gd name="connsiteY369" fmla="*/ 6094603 h 6858000"/>
              <a:gd name="connsiteX370" fmla="*/ 3193941 w 7467600"/>
              <a:gd name="connsiteY370" fmla="*/ 6798775 h 6858000"/>
              <a:gd name="connsiteX371" fmla="*/ 3184140 w 7467600"/>
              <a:gd name="connsiteY371" fmla="*/ 6858000 h 6858000"/>
              <a:gd name="connsiteX372" fmla="*/ 3099978 w 7467600"/>
              <a:gd name="connsiteY372" fmla="*/ 6858000 h 6858000"/>
              <a:gd name="connsiteX373" fmla="*/ 3101556 w 7467600"/>
              <a:gd name="connsiteY373" fmla="*/ 6843337 h 6858000"/>
              <a:gd name="connsiteX374" fmla="*/ 3370162 w 7467600"/>
              <a:gd name="connsiteY374" fmla="*/ 5785550 h 6858000"/>
              <a:gd name="connsiteX375" fmla="*/ 3746477 w 7467600"/>
              <a:gd name="connsiteY375" fmla="*/ 5377889 h 6858000"/>
              <a:gd name="connsiteX376" fmla="*/ 3863399 w 7467600"/>
              <a:gd name="connsiteY376" fmla="*/ 5087257 h 6858000"/>
              <a:gd name="connsiteX377" fmla="*/ 3968712 w 7467600"/>
              <a:gd name="connsiteY377" fmla="*/ 4913989 h 6858000"/>
              <a:gd name="connsiteX378" fmla="*/ 2792390 w 7467600"/>
              <a:gd name="connsiteY378" fmla="*/ 5382974 h 6858000"/>
              <a:gd name="connsiteX379" fmla="*/ 2714982 w 7467600"/>
              <a:gd name="connsiteY379" fmla="*/ 5427051 h 6858000"/>
              <a:gd name="connsiteX380" fmla="*/ 2813361 w 7467600"/>
              <a:gd name="connsiteY380" fmla="*/ 6023912 h 6858000"/>
              <a:gd name="connsiteX381" fmla="*/ 2688430 w 7467600"/>
              <a:gd name="connsiteY381" fmla="*/ 6801564 h 6858000"/>
              <a:gd name="connsiteX382" fmla="*/ 2629626 w 7467600"/>
              <a:gd name="connsiteY382" fmla="*/ 6763394 h 6858000"/>
              <a:gd name="connsiteX383" fmla="*/ 2565328 w 7467600"/>
              <a:gd name="connsiteY383" fmla="*/ 5516399 h 6858000"/>
              <a:gd name="connsiteX384" fmla="*/ 1922999 w 7467600"/>
              <a:gd name="connsiteY384" fmla="*/ 5980343 h 6858000"/>
              <a:gd name="connsiteX385" fmla="*/ 1950261 w 7467600"/>
              <a:gd name="connsiteY385" fmla="*/ 6405858 h 6858000"/>
              <a:gd name="connsiteX386" fmla="*/ 2365554 w 7467600"/>
              <a:gd name="connsiteY386" fmla="*/ 6759107 h 6858000"/>
              <a:gd name="connsiteX387" fmla="*/ 2424142 w 7467600"/>
              <a:gd name="connsiteY387" fmla="*/ 6858000 h 6858000"/>
              <a:gd name="connsiteX388" fmla="*/ 2395994 w 7467600"/>
              <a:gd name="connsiteY388" fmla="*/ 6858000 h 6858000"/>
              <a:gd name="connsiteX389" fmla="*/ 2392863 w 7467600"/>
              <a:gd name="connsiteY389" fmla="*/ 6852964 h 6858000"/>
              <a:gd name="connsiteX390" fmla="*/ 2017589 w 7467600"/>
              <a:gd name="connsiteY390" fmla="*/ 6493982 h 6858000"/>
              <a:gd name="connsiteX391" fmla="*/ 2147336 w 7467600"/>
              <a:gd name="connsiteY391" fmla="*/ 6594052 h 6858000"/>
              <a:gd name="connsiteX392" fmla="*/ 2207047 w 7467600"/>
              <a:gd name="connsiteY392" fmla="*/ 6654540 h 6858000"/>
              <a:gd name="connsiteX393" fmla="*/ 2299106 w 7467600"/>
              <a:gd name="connsiteY393" fmla="*/ 6778931 h 6858000"/>
              <a:gd name="connsiteX394" fmla="*/ 2314430 w 7467600"/>
              <a:gd name="connsiteY394" fmla="*/ 6801144 h 6858000"/>
              <a:gd name="connsiteX395" fmla="*/ 2352406 w 7467600"/>
              <a:gd name="connsiteY395" fmla="*/ 6858000 h 6858000"/>
              <a:gd name="connsiteX396" fmla="*/ 2314492 w 7467600"/>
              <a:gd name="connsiteY396" fmla="*/ 6858000 h 6858000"/>
              <a:gd name="connsiteX397" fmla="*/ 2288095 w 7467600"/>
              <a:gd name="connsiteY397" fmla="*/ 6818030 h 6858000"/>
              <a:gd name="connsiteX398" fmla="*/ 2272768 w 7467600"/>
              <a:gd name="connsiteY398" fmla="*/ 6795822 h 6858000"/>
              <a:gd name="connsiteX399" fmla="*/ 2182715 w 7467600"/>
              <a:gd name="connsiteY399" fmla="*/ 6675071 h 6858000"/>
              <a:gd name="connsiteX400" fmla="*/ 2032061 w 7467600"/>
              <a:gd name="connsiteY400" fmla="*/ 6541380 h 6858000"/>
              <a:gd name="connsiteX401" fmla="*/ 2257220 w 7467600"/>
              <a:gd name="connsiteY401" fmla="*/ 6826257 h 6858000"/>
              <a:gd name="connsiteX402" fmla="*/ 2281324 w 7467600"/>
              <a:gd name="connsiteY402" fmla="*/ 6858000 h 6858000"/>
              <a:gd name="connsiteX403" fmla="*/ 2242860 w 7467600"/>
              <a:gd name="connsiteY403" fmla="*/ 6858000 h 6858000"/>
              <a:gd name="connsiteX404" fmla="*/ 2232818 w 7467600"/>
              <a:gd name="connsiteY404" fmla="*/ 6844926 h 6858000"/>
              <a:gd name="connsiteX405" fmla="*/ 1990172 w 7467600"/>
              <a:gd name="connsiteY405" fmla="*/ 6542121 h 6858000"/>
              <a:gd name="connsiteX406" fmla="*/ 2124090 w 7467600"/>
              <a:gd name="connsiteY406" fmla="*/ 6761017 h 6858000"/>
              <a:gd name="connsiteX407" fmla="*/ 2200380 w 7467600"/>
              <a:gd name="connsiteY407" fmla="*/ 6858000 h 6858000"/>
              <a:gd name="connsiteX408" fmla="*/ 2147507 w 7467600"/>
              <a:gd name="connsiteY408" fmla="*/ 6858000 h 6858000"/>
              <a:gd name="connsiteX409" fmla="*/ 2070668 w 7467600"/>
              <a:gd name="connsiteY409" fmla="*/ 6761520 h 6858000"/>
              <a:gd name="connsiteX410" fmla="*/ 1975142 w 7467600"/>
              <a:gd name="connsiteY410" fmla="*/ 6585570 h 6858000"/>
              <a:gd name="connsiteX411" fmla="*/ 2050035 w 7467600"/>
              <a:gd name="connsiteY411" fmla="*/ 6813345 h 6858000"/>
              <a:gd name="connsiteX412" fmla="*/ 2063025 w 7467600"/>
              <a:gd name="connsiteY412" fmla="*/ 6858000 h 6858000"/>
              <a:gd name="connsiteX413" fmla="*/ 2021675 w 7467600"/>
              <a:gd name="connsiteY413" fmla="*/ 6858000 h 6858000"/>
              <a:gd name="connsiteX414" fmla="*/ 2019308 w 7467600"/>
              <a:gd name="connsiteY414" fmla="*/ 6847118 h 6858000"/>
              <a:gd name="connsiteX415" fmla="*/ 1938835 w 7467600"/>
              <a:gd name="connsiteY415" fmla="*/ 6551160 h 6858000"/>
              <a:gd name="connsiteX416" fmla="*/ 1953230 w 7467600"/>
              <a:gd name="connsiteY416" fmla="*/ 6759699 h 6858000"/>
              <a:gd name="connsiteX417" fmla="*/ 1956763 w 7467600"/>
              <a:gd name="connsiteY417" fmla="*/ 6778191 h 6858000"/>
              <a:gd name="connsiteX418" fmla="*/ 1967925 w 7467600"/>
              <a:gd name="connsiteY418" fmla="*/ 6858000 h 6858000"/>
              <a:gd name="connsiteX419" fmla="*/ 1936622 w 7467600"/>
              <a:gd name="connsiteY419" fmla="*/ 6858000 h 6858000"/>
              <a:gd name="connsiteX420" fmla="*/ 1926261 w 7467600"/>
              <a:gd name="connsiteY420" fmla="*/ 6784064 h 6858000"/>
              <a:gd name="connsiteX421" fmla="*/ 1922724 w 7467600"/>
              <a:gd name="connsiteY421" fmla="*/ 6765577 h 6858000"/>
              <a:gd name="connsiteX422" fmla="*/ 1904650 w 7467600"/>
              <a:gd name="connsiteY422" fmla="*/ 6639616 h 6858000"/>
              <a:gd name="connsiteX423" fmla="*/ 1885273 w 7467600"/>
              <a:gd name="connsiteY423" fmla="*/ 6858000 h 6858000"/>
              <a:gd name="connsiteX424" fmla="*/ 1854363 w 7467600"/>
              <a:gd name="connsiteY424" fmla="*/ 6858000 h 6858000"/>
              <a:gd name="connsiteX425" fmla="*/ 1880391 w 7467600"/>
              <a:gd name="connsiteY425" fmla="*/ 6603796 h 6858000"/>
              <a:gd name="connsiteX426" fmla="*/ 1818273 w 7467600"/>
              <a:gd name="connsiteY426" fmla="*/ 6715729 h 6858000"/>
              <a:gd name="connsiteX427" fmla="*/ 1794691 w 7467600"/>
              <a:gd name="connsiteY427" fmla="*/ 6843239 h 6858000"/>
              <a:gd name="connsiteX428" fmla="*/ 1794914 w 7467600"/>
              <a:gd name="connsiteY428" fmla="*/ 6858000 h 6858000"/>
              <a:gd name="connsiteX429" fmla="*/ 1746128 w 7467600"/>
              <a:gd name="connsiteY429" fmla="*/ 6858000 h 6858000"/>
              <a:gd name="connsiteX430" fmla="*/ 1753934 w 7467600"/>
              <a:gd name="connsiteY430" fmla="*/ 6724796 h 6858000"/>
              <a:gd name="connsiteX431" fmla="*/ 1792053 w 7467600"/>
              <a:gd name="connsiteY431" fmla="*/ 6572396 h 6858000"/>
              <a:gd name="connsiteX432" fmla="*/ 1862248 w 7467600"/>
              <a:gd name="connsiteY432" fmla="*/ 6266397 h 6858000"/>
              <a:gd name="connsiteX433" fmla="*/ 1862250 w 7467600"/>
              <a:gd name="connsiteY433" fmla="*/ 6033531 h 6858000"/>
              <a:gd name="connsiteX434" fmla="*/ 1211999 w 7467600"/>
              <a:gd name="connsiteY434" fmla="*/ 6683610 h 6858000"/>
              <a:gd name="connsiteX435" fmla="*/ 1213266 w 7467600"/>
              <a:gd name="connsiteY435" fmla="*/ 6691947 h 6858000"/>
              <a:gd name="connsiteX436" fmla="*/ 1203370 w 7467600"/>
              <a:gd name="connsiteY436" fmla="*/ 6850676 h 6858000"/>
              <a:gd name="connsiteX437" fmla="*/ 1203671 w 7467600"/>
              <a:gd name="connsiteY437" fmla="*/ 6858000 h 6858000"/>
              <a:gd name="connsiteX438" fmla="*/ 1143180 w 7467600"/>
              <a:gd name="connsiteY438" fmla="*/ 6858000 h 6858000"/>
              <a:gd name="connsiteX439" fmla="*/ 1142176 w 7467600"/>
              <a:gd name="connsiteY439" fmla="*/ 6766045 h 6858000"/>
              <a:gd name="connsiteX440" fmla="*/ 1067484 w 7467600"/>
              <a:gd name="connsiteY440" fmla="*/ 6858000 h 6858000"/>
              <a:gd name="connsiteX441" fmla="*/ 953928 w 7467600"/>
              <a:gd name="connsiteY441" fmla="*/ 6858000 h 6858000"/>
              <a:gd name="connsiteX442" fmla="*/ 959715 w 7467600"/>
              <a:gd name="connsiteY442" fmla="*/ 6850185 h 6858000"/>
              <a:gd name="connsiteX443" fmla="*/ 1483788 w 7467600"/>
              <a:gd name="connsiteY443" fmla="*/ 6259174 h 6858000"/>
              <a:gd name="connsiteX444" fmla="*/ 1100671 w 7467600"/>
              <a:gd name="connsiteY444" fmla="*/ 6252137 h 6858000"/>
              <a:gd name="connsiteX445" fmla="*/ 1090144 w 7467600"/>
              <a:gd name="connsiteY445" fmla="*/ 6256748 h 6858000"/>
              <a:gd name="connsiteX446" fmla="*/ 1095872 w 7467600"/>
              <a:gd name="connsiteY446" fmla="*/ 6271892 h 6858000"/>
              <a:gd name="connsiteX447" fmla="*/ 262785 w 7467600"/>
              <a:gd name="connsiteY447" fmla="*/ 6845450 h 6858000"/>
              <a:gd name="connsiteX448" fmla="*/ 209968 w 7467600"/>
              <a:gd name="connsiteY448" fmla="*/ 6770713 h 6858000"/>
              <a:gd name="connsiteX449" fmla="*/ 873460 w 7467600"/>
              <a:gd name="connsiteY449" fmla="*/ 6253768 h 6858000"/>
              <a:gd name="connsiteX450" fmla="*/ 192686 w 7467600"/>
              <a:gd name="connsiteY450" fmla="*/ 5849257 h 6858000"/>
              <a:gd name="connsiteX451" fmla="*/ 4696 w 7467600"/>
              <a:gd name="connsiteY451" fmla="*/ 5697668 h 6858000"/>
              <a:gd name="connsiteX452" fmla="*/ 0 w 7467600"/>
              <a:gd name="connsiteY452" fmla="*/ 5689984 h 6858000"/>
              <a:gd name="connsiteX453" fmla="*/ 0 w 7467600"/>
              <a:gd name="connsiteY453" fmla="*/ 5513472 h 6858000"/>
              <a:gd name="connsiteX454" fmla="*/ 174101 w 7467600"/>
              <a:gd name="connsiteY454" fmla="*/ 5620277 h 6858000"/>
              <a:gd name="connsiteX455" fmla="*/ 891800 w 7467600"/>
              <a:gd name="connsiteY455" fmla="*/ 6036935 h 6858000"/>
              <a:gd name="connsiteX456" fmla="*/ 1072219 w 7467600"/>
              <a:gd name="connsiteY456" fmla="*/ 6169443 h 6858000"/>
              <a:gd name="connsiteX457" fmla="*/ 1074117 w 7467600"/>
              <a:gd name="connsiteY457" fmla="*/ 6170301 h 6858000"/>
              <a:gd name="connsiteX458" fmla="*/ 1083114 w 7467600"/>
              <a:gd name="connsiteY458" fmla="*/ 6174131 h 6858000"/>
              <a:gd name="connsiteX459" fmla="*/ 1543010 w 7467600"/>
              <a:gd name="connsiteY459" fmla="*/ 6191140 h 6858000"/>
              <a:gd name="connsiteX460" fmla="*/ 1551080 w 7467600"/>
              <a:gd name="connsiteY460" fmla="*/ 6195006 h 6858000"/>
              <a:gd name="connsiteX461" fmla="*/ 2345443 w 7467600"/>
              <a:gd name="connsiteY461" fmla="*/ 5549882 h 6858000"/>
              <a:gd name="connsiteX462" fmla="*/ 1721499 w 7467600"/>
              <a:gd name="connsiteY462" fmla="*/ 5599969 h 6858000"/>
              <a:gd name="connsiteX463" fmla="*/ 767716 w 7467600"/>
              <a:gd name="connsiteY463" fmla="*/ 5472768 h 6858000"/>
              <a:gd name="connsiteX464" fmla="*/ 722147 w 7467600"/>
              <a:gd name="connsiteY464" fmla="*/ 5393091 h 6858000"/>
              <a:gd name="connsiteX465" fmla="*/ 1485552 w 7467600"/>
              <a:gd name="connsiteY465" fmla="*/ 5313202 h 6858000"/>
              <a:gd name="connsiteX466" fmla="*/ 2143004 w 7467600"/>
              <a:gd name="connsiteY466" fmla="*/ 5402420 h 6858000"/>
              <a:gd name="connsiteX467" fmla="*/ 1933391 w 7467600"/>
              <a:gd name="connsiteY467" fmla="*/ 5156971 h 6858000"/>
              <a:gd name="connsiteX468" fmla="*/ 1827118 w 7467600"/>
              <a:gd name="connsiteY468" fmla="*/ 4968410 h 6858000"/>
              <a:gd name="connsiteX469" fmla="*/ 1837349 w 7467600"/>
              <a:gd name="connsiteY469" fmla="*/ 4956357 h 6858000"/>
              <a:gd name="connsiteX470" fmla="*/ 2162835 w 7467600"/>
              <a:gd name="connsiteY470" fmla="*/ 5187853 h 6858000"/>
              <a:gd name="connsiteX471" fmla="*/ 2257167 w 7467600"/>
              <a:gd name="connsiteY471" fmla="*/ 5462123 h 6858000"/>
              <a:gd name="connsiteX472" fmla="*/ 2261598 w 7467600"/>
              <a:gd name="connsiteY472" fmla="*/ 5467998 h 6858000"/>
              <a:gd name="connsiteX473" fmla="*/ 2437177 w 7467600"/>
              <a:gd name="connsiteY473" fmla="*/ 5479608 h 6858000"/>
              <a:gd name="connsiteX474" fmla="*/ 2445247 w 7467600"/>
              <a:gd name="connsiteY474" fmla="*/ 5483476 h 6858000"/>
              <a:gd name="connsiteX475" fmla="*/ 2743626 w 7467600"/>
              <a:gd name="connsiteY475" fmla="*/ 5304819 h 6858000"/>
              <a:gd name="connsiteX476" fmla="*/ 3048102 w 7467600"/>
              <a:gd name="connsiteY476" fmla="*/ 5150595 h 6858000"/>
              <a:gd name="connsiteX477" fmla="*/ 1799414 w 7467600"/>
              <a:gd name="connsiteY477" fmla="*/ 4694732 h 6858000"/>
              <a:gd name="connsiteX478" fmla="*/ 1771735 w 7467600"/>
              <a:gd name="connsiteY478" fmla="*/ 4619929 h 6858000"/>
              <a:gd name="connsiteX479" fmla="*/ 3104273 w 7467600"/>
              <a:gd name="connsiteY479" fmla="*/ 5076159 h 6858000"/>
              <a:gd name="connsiteX480" fmla="*/ 3113245 w 7467600"/>
              <a:gd name="connsiteY480" fmla="*/ 5090705 h 6858000"/>
              <a:gd name="connsiteX481" fmla="*/ 3126294 w 7467600"/>
              <a:gd name="connsiteY481" fmla="*/ 5114400 h 6858000"/>
              <a:gd name="connsiteX482" fmla="*/ 3937433 w 7467600"/>
              <a:gd name="connsiteY482" fmla="*/ 4830473 h 6858000"/>
              <a:gd name="connsiteX483" fmla="*/ 3590475 w 7467600"/>
              <a:gd name="connsiteY483" fmla="*/ 4597974 h 6858000"/>
              <a:gd name="connsiteX484" fmla="*/ 3100264 w 7467600"/>
              <a:gd name="connsiteY484" fmla="*/ 4579845 h 6858000"/>
              <a:gd name="connsiteX485" fmla="*/ 2183576 w 7467600"/>
              <a:gd name="connsiteY485" fmla="*/ 4227150 h 6858000"/>
              <a:gd name="connsiteX486" fmla="*/ 2151029 w 7467600"/>
              <a:gd name="connsiteY486" fmla="*/ 4146947 h 6858000"/>
              <a:gd name="connsiteX487" fmla="*/ 3563434 w 7467600"/>
              <a:gd name="connsiteY487" fmla="*/ 4469115 h 6858000"/>
              <a:gd name="connsiteX488" fmla="*/ 3177952 w 7467600"/>
              <a:gd name="connsiteY488" fmla="*/ 3657386 h 6858000"/>
              <a:gd name="connsiteX489" fmla="*/ 3189263 w 7467600"/>
              <a:gd name="connsiteY489" fmla="*/ 3625726 h 6858000"/>
              <a:gd name="connsiteX490" fmla="*/ 3560912 w 7467600"/>
              <a:gd name="connsiteY490" fmla="*/ 4079863 h 6858000"/>
              <a:gd name="connsiteX491" fmla="*/ 3626636 w 7467600"/>
              <a:gd name="connsiteY491" fmla="*/ 4512230 h 6858000"/>
              <a:gd name="connsiteX492" fmla="*/ 3653088 w 7467600"/>
              <a:gd name="connsiteY492" fmla="*/ 4521417 h 6858000"/>
              <a:gd name="connsiteX493" fmla="*/ 3988128 w 7467600"/>
              <a:gd name="connsiteY493" fmla="*/ 4817267 h 6858000"/>
              <a:gd name="connsiteX494" fmla="*/ 4830582 w 7467600"/>
              <a:gd name="connsiteY494" fmla="*/ 4676000 h 6858000"/>
              <a:gd name="connsiteX495" fmla="*/ 4830100 w 7467600"/>
              <a:gd name="connsiteY495" fmla="*/ 4675554 h 6858000"/>
              <a:gd name="connsiteX496" fmla="*/ 4036318 w 7467600"/>
              <a:gd name="connsiteY496" fmla="*/ 4147013 h 6858000"/>
              <a:gd name="connsiteX497" fmla="*/ 3432098 w 7467600"/>
              <a:gd name="connsiteY497" fmla="*/ 3537312 h 6858000"/>
              <a:gd name="connsiteX498" fmla="*/ 3446761 w 7467600"/>
              <a:gd name="connsiteY498" fmla="*/ 3461278 h 6858000"/>
              <a:gd name="connsiteX499" fmla="*/ 4419733 w 7467600"/>
              <a:gd name="connsiteY499" fmla="*/ 3963555 h 6858000"/>
              <a:gd name="connsiteX500" fmla="*/ 4781371 w 7467600"/>
              <a:gd name="connsiteY500" fmla="*/ 4458604 h 6858000"/>
              <a:gd name="connsiteX501" fmla="*/ 4780440 w 7467600"/>
              <a:gd name="connsiteY501" fmla="*/ 4470290 h 6858000"/>
              <a:gd name="connsiteX502" fmla="*/ 4898954 w 7467600"/>
              <a:gd name="connsiteY502" fmla="*/ 4662092 h 6858000"/>
              <a:gd name="connsiteX503" fmla="*/ 4900699 w 7467600"/>
              <a:gd name="connsiteY503" fmla="*/ 4670867 h 6858000"/>
              <a:gd name="connsiteX504" fmla="*/ 5714511 w 7467600"/>
              <a:gd name="connsiteY504" fmla="*/ 4663483 h 6858000"/>
              <a:gd name="connsiteX505" fmla="*/ 5464793 w 7467600"/>
              <a:gd name="connsiteY505" fmla="*/ 4393556 h 6858000"/>
              <a:gd name="connsiteX506" fmla="*/ 5461897 w 7467600"/>
              <a:gd name="connsiteY506" fmla="*/ 4390879 h 6858000"/>
              <a:gd name="connsiteX507" fmla="*/ 4294126 w 7467600"/>
              <a:gd name="connsiteY507" fmla="*/ 3303048 h 6858000"/>
              <a:gd name="connsiteX508" fmla="*/ 4305321 w 7467600"/>
              <a:gd name="connsiteY508" fmla="*/ 3256953 h 6858000"/>
              <a:gd name="connsiteX509" fmla="*/ 4949299 w 7467600"/>
              <a:gd name="connsiteY509" fmla="*/ 3766336 h 6858000"/>
              <a:gd name="connsiteX510" fmla="*/ 5291452 w 7467600"/>
              <a:gd name="connsiteY510" fmla="*/ 4076801 h 6858000"/>
              <a:gd name="connsiteX511" fmla="*/ 5434998 w 7467600"/>
              <a:gd name="connsiteY511" fmla="*/ 4254100 h 6858000"/>
              <a:gd name="connsiteX512" fmla="*/ 5351015 w 7467600"/>
              <a:gd name="connsiteY512" fmla="*/ 3760989 h 6858000"/>
              <a:gd name="connsiteX513" fmla="*/ 5413780 w 7467600"/>
              <a:gd name="connsiteY513" fmla="*/ 2966265 h 6858000"/>
              <a:gd name="connsiteX514" fmla="*/ 5425627 w 7467600"/>
              <a:gd name="connsiteY514" fmla="*/ 2954192 h 6858000"/>
              <a:gd name="connsiteX515" fmla="*/ 6604735 w 7467600"/>
              <a:gd name="connsiteY515" fmla="*/ 2041381 h 6858000"/>
              <a:gd name="connsiteX516" fmla="*/ 7204487 w 7467600"/>
              <a:gd name="connsiteY516" fmla="*/ 2742112 h 6858000"/>
              <a:gd name="connsiteX517" fmla="*/ 7131592 w 7467600"/>
              <a:gd name="connsiteY517" fmla="*/ 2672096 h 6858000"/>
              <a:gd name="connsiteX518" fmla="*/ 6996344 w 7467600"/>
              <a:gd name="connsiteY518" fmla="*/ 2518310 h 6858000"/>
              <a:gd name="connsiteX519" fmla="*/ 6735495 w 7467600"/>
              <a:gd name="connsiteY519" fmla="*/ 2196890 h 6858000"/>
              <a:gd name="connsiteX520" fmla="*/ 6721901 w 7467600"/>
              <a:gd name="connsiteY520" fmla="*/ 2179274 h 6858000"/>
              <a:gd name="connsiteX521" fmla="*/ 6604735 w 7467600"/>
              <a:gd name="connsiteY521" fmla="*/ 2041381 h 6858000"/>
              <a:gd name="connsiteX522" fmla="*/ 6591670 w 7467600"/>
              <a:gd name="connsiteY522" fmla="*/ 1988277 h 6858000"/>
              <a:gd name="connsiteX523" fmla="*/ 6747349 w 7467600"/>
              <a:gd name="connsiteY523" fmla="*/ 2160069 h 6858000"/>
              <a:gd name="connsiteX524" fmla="*/ 6760943 w 7467600"/>
              <a:gd name="connsiteY524" fmla="*/ 2177686 h 6858000"/>
              <a:gd name="connsiteX525" fmla="*/ 7021065 w 7467600"/>
              <a:gd name="connsiteY525" fmla="*/ 2498102 h 6858000"/>
              <a:gd name="connsiteX526" fmla="*/ 7155223 w 7467600"/>
              <a:gd name="connsiteY526" fmla="*/ 2650386 h 6858000"/>
              <a:gd name="connsiteX527" fmla="*/ 7203167 w 7467600"/>
              <a:gd name="connsiteY527" fmla="*/ 2697288 h 6858000"/>
              <a:gd name="connsiteX528" fmla="*/ 6937703 w 7467600"/>
              <a:gd name="connsiteY528" fmla="*/ 2321981 h 6858000"/>
              <a:gd name="connsiteX529" fmla="*/ 6591670 w 7467600"/>
              <a:gd name="connsiteY529" fmla="*/ 1988277 h 6858000"/>
              <a:gd name="connsiteX530" fmla="*/ 5798671 w 7467600"/>
              <a:gd name="connsiteY530" fmla="*/ 1981601 h 6858000"/>
              <a:gd name="connsiteX531" fmla="*/ 5754709 w 7467600"/>
              <a:gd name="connsiteY531" fmla="*/ 2071454 h 6858000"/>
              <a:gd name="connsiteX532" fmla="*/ 5763044 w 7467600"/>
              <a:gd name="connsiteY532" fmla="*/ 2842206 h 6858000"/>
              <a:gd name="connsiteX533" fmla="*/ 5764974 w 7467600"/>
              <a:gd name="connsiteY533" fmla="*/ 2799609 h 6858000"/>
              <a:gd name="connsiteX534" fmla="*/ 5767665 w 7467600"/>
              <a:gd name="connsiteY534" fmla="*/ 2666409 h 6858000"/>
              <a:gd name="connsiteX535" fmla="*/ 5763055 w 7467600"/>
              <a:gd name="connsiteY535" fmla="*/ 2579705 h 6858000"/>
              <a:gd name="connsiteX536" fmla="*/ 5758079 w 7467600"/>
              <a:gd name="connsiteY536" fmla="*/ 2492508 h 6858000"/>
              <a:gd name="connsiteX537" fmla="*/ 5779325 w 7467600"/>
              <a:gd name="connsiteY537" fmla="*/ 2197069 h 6858000"/>
              <a:gd name="connsiteX538" fmla="*/ 5798671 w 7467600"/>
              <a:gd name="connsiteY538" fmla="*/ 1981601 h 6858000"/>
              <a:gd name="connsiteX539" fmla="*/ 5829202 w 7467600"/>
              <a:gd name="connsiteY539" fmla="*/ 1971679 h 6858000"/>
              <a:gd name="connsiteX540" fmla="*/ 5809558 w 7467600"/>
              <a:gd name="connsiteY540" fmla="*/ 2198043 h 6858000"/>
              <a:gd name="connsiteX541" fmla="*/ 5788653 w 7467600"/>
              <a:gd name="connsiteY541" fmla="*/ 2489430 h 6858000"/>
              <a:gd name="connsiteX542" fmla="*/ 5793439 w 7467600"/>
              <a:gd name="connsiteY542" fmla="*/ 2575235 h 6858000"/>
              <a:gd name="connsiteX543" fmla="*/ 5796837 w 7467600"/>
              <a:gd name="connsiteY543" fmla="*/ 2637633 h 6858000"/>
              <a:gd name="connsiteX544" fmla="*/ 5818614 w 7467600"/>
              <a:gd name="connsiteY544" fmla="*/ 2473055 h 6858000"/>
              <a:gd name="connsiteX545" fmla="*/ 5829202 w 7467600"/>
              <a:gd name="connsiteY545" fmla="*/ 1971679 h 6858000"/>
              <a:gd name="connsiteX546" fmla="*/ 5911389 w 7467600"/>
              <a:gd name="connsiteY546" fmla="*/ 1898371 h 6858000"/>
              <a:gd name="connsiteX547" fmla="*/ 6237627 w 7467600"/>
              <a:gd name="connsiteY547" fmla="*/ 2231921 h 6858000"/>
              <a:gd name="connsiteX548" fmla="*/ 5911389 w 7467600"/>
              <a:gd name="connsiteY548" fmla="*/ 1898371 h 6858000"/>
              <a:gd name="connsiteX549" fmla="*/ 6944437 w 7467600"/>
              <a:gd name="connsiteY549" fmla="*/ 1575402 h 6858000"/>
              <a:gd name="connsiteX550" fmla="*/ 6304730 w 7467600"/>
              <a:gd name="connsiteY550" fmla="*/ 1766654 h 6858000"/>
              <a:gd name="connsiteX551" fmla="*/ 6944437 w 7467600"/>
              <a:gd name="connsiteY551" fmla="*/ 1575402 h 6858000"/>
              <a:gd name="connsiteX552" fmla="*/ 7019523 w 7467600"/>
              <a:gd name="connsiteY552" fmla="*/ 1519450 h 6858000"/>
              <a:gd name="connsiteX553" fmla="*/ 6298091 w 7467600"/>
              <a:gd name="connsiteY553" fmla="*/ 1737122 h 6858000"/>
              <a:gd name="connsiteX554" fmla="*/ 7019523 w 7467600"/>
              <a:gd name="connsiteY554" fmla="*/ 1519450 h 6858000"/>
              <a:gd name="connsiteX555" fmla="*/ 2399523 w 7467600"/>
              <a:gd name="connsiteY555" fmla="*/ 1428234 h 6858000"/>
              <a:gd name="connsiteX556" fmla="*/ 2224982 w 7467600"/>
              <a:gd name="connsiteY556" fmla="*/ 1826201 h 6858000"/>
              <a:gd name="connsiteX557" fmla="*/ 2096099 w 7467600"/>
              <a:gd name="connsiteY557" fmla="*/ 2345900 h 6858000"/>
              <a:gd name="connsiteX558" fmla="*/ 2283317 w 7467600"/>
              <a:gd name="connsiteY558" fmla="*/ 1796925 h 6858000"/>
              <a:gd name="connsiteX559" fmla="*/ 2399523 w 7467600"/>
              <a:gd name="connsiteY559" fmla="*/ 1428234 h 6858000"/>
              <a:gd name="connsiteX560" fmla="*/ 2448558 w 7467600"/>
              <a:gd name="connsiteY560" fmla="*/ 1373435 h 6858000"/>
              <a:gd name="connsiteX561" fmla="*/ 2312521 w 7467600"/>
              <a:gd name="connsiteY561" fmla="*/ 1806140 h 6858000"/>
              <a:gd name="connsiteX562" fmla="*/ 2127533 w 7467600"/>
              <a:gd name="connsiteY562" fmla="*/ 2348380 h 6858000"/>
              <a:gd name="connsiteX563" fmla="*/ 2358080 w 7467600"/>
              <a:gd name="connsiteY563" fmla="*/ 1866134 h 6858000"/>
              <a:gd name="connsiteX564" fmla="*/ 2407436 w 7467600"/>
              <a:gd name="connsiteY564" fmla="*/ 1651070 h 6858000"/>
              <a:gd name="connsiteX565" fmla="*/ 2448558 w 7467600"/>
              <a:gd name="connsiteY565" fmla="*/ 1373435 h 6858000"/>
              <a:gd name="connsiteX566" fmla="*/ 278707 w 7467600"/>
              <a:gd name="connsiteY566" fmla="*/ 1352270 h 6858000"/>
              <a:gd name="connsiteX567" fmla="*/ 321570 w 7467600"/>
              <a:gd name="connsiteY567" fmla="*/ 1861610 h 6858000"/>
              <a:gd name="connsiteX568" fmla="*/ 294281 w 7467600"/>
              <a:gd name="connsiteY568" fmla="*/ 1440658 h 6858000"/>
              <a:gd name="connsiteX569" fmla="*/ 278707 w 7467600"/>
              <a:gd name="connsiteY569" fmla="*/ 1352270 h 6858000"/>
              <a:gd name="connsiteX570" fmla="*/ 1423821 w 7467600"/>
              <a:gd name="connsiteY570" fmla="*/ 1351958 h 6858000"/>
              <a:gd name="connsiteX571" fmla="*/ 1638521 w 7467600"/>
              <a:gd name="connsiteY571" fmla="*/ 1908470 h 6858000"/>
              <a:gd name="connsiteX572" fmla="*/ 1754199 w 7467600"/>
              <a:gd name="connsiteY572" fmla="*/ 2149284 h 6858000"/>
              <a:gd name="connsiteX573" fmla="*/ 1908359 w 7467600"/>
              <a:gd name="connsiteY573" fmla="*/ 2364988 h 6858000"/>
              <a:gd name="connsiteX574" fmla="*/ 1647661 w 7467600"/>
              <a:gd name="connsiteY574" fmla="*/ 1825945 h 6858000"/>
              <a:gd name="connsiteX575" fmla="*/ 1423821 w 7467600"/>
              <a:gd name="connsiteY575" fmla="*/ 1351958 h 6858000"/>
              <a:gd name="connsiteX576" fmla="*/ 1431890 w 7467600"/>
              <a:gd name="connsiteY576" fmla="*/ 1306475 h 6858000"/>
              <a:gd name="connsiteX577" fmla="*/ 1507597 w 7467600"/>
              <a:gd name="connsiteY577" fmla="*/ 1446132 h 6858000"/>
              <a:gd name="connsiteX578" fmla="*/ 1674586 w 7467600"/>
              <a:gd name="connsiteY578" fmla="*/ 1813832 h 6858000"/>
              <a:gd name="connsiteX579" fmla="*/ 1815950 w 7467600"/>
              <a:gd name="connsiteY579" fmla="*/ 2128564 h 6858000"/>
              <a:gd name="connsiteX580" fmla="*/ 1984242 w 7467600"/>
              <a:gd name="connsiteY580" fmla="*/ 2430829 h 6858000"/>
              <a:gd name="connsiteX581" fmla="*/ 2014023 w 7467600"/>
              <a:gd name="connsiteY581" fmla="*/ 2450995 h 6858000"/>
              <a:gd name="connsiteX582" fmla="*/ 1747337 w 7467600"/>
              <a:gd name="connsiteY582" fmla="*/ 1855264 h 6858000"/>
              <a:gd name="connsiteX583" fmla="*/ 1533749 w 7467600"/>
              <a:gd name="connsiteY583" fmla="*/ 1478656 h 6858000"/>
              <a:gd name="connsiteX584" fmla="*/ 1431890 w 7467600"/>
              <a:gd name="connsiteY584" fmla="*/ 1306475 h 6858000"/>
              <a:gd name="connsiteX585" fmla="*/ 5052692 w 7467600"/>
              <a:gd name="connsiteY585" fmla="*/ 1292994 h 6858000"/>
              <a:gd name="connsiteX586" fmla="*/ 5200661 w 7467600"/>
              <a:gd name="connsiteY586" fmla="*/ 1635186 h 6858000"/>
              <a:gd name="connsiteX587" fmla="*/ 5297138 w 7467600"/>
              <a:gd name="connsiteY587" fmla="*/ 1906351 h 6858000"/>
              <a:gd name="connsiteX588" fmla="*/ 5052692 w 7467600"/>
              <a:gd name="connsiteY588" fmla="*/ 1292994 h 6858000"/>
              <a:gd name="connsiteX589" fmla="*/ 5009948 w 7467600"/>
              <a:gd name="connsiteY589" fmla="*/ 1273619 h 6858000"/>
              <a:gd name="connsiteX590" fmla="*/ 5121777 w 7467600"/>
              <a:gd name="connsiteY590" fmla="*/ 1654213 h 6858000"/>
              <a:gd name="connsiteX591" fmla="*/ 5293545 w 7467600"/>
              <a:gd name="connsiteY591" fmla="*/ 2072247 h 6858000"/>
              <a:gd name="connsiteX592" fmla="*/ 5294042 w 7467600"/>
              <a:gd name="connsiteY592" fmla="*/ 2065019 h 6858000"/>
              <a:gd name="connsiteX593" fmla="*/ 5171936 w 7467600"/>
              <a:gd name="connsiteY593" fmla="*/ 1647613 h 6858000"/>
              <a:gd name="connsiteX594" fmla="*/ 5009948 w 7467600"/>
              <a:gd name="connsiteY594" fmla="*/ 1273619 h 6858000"/>
              <a:gd name="connsiteX595" fmla="*/ 655236 w 7467600"/>
              <a:gd name="connsiteY595" fmla="*/ 1268632 h 6858000"/>
              <a:gd name="connsiteX596" fmla="*/ 839521 w 7467600"/>
              <a:gd name="connsiteY596" fmla="*/ 1685315 h 6858000"/>
              <a:gd name="connsiteX597" fmla="*/ 1109416 w 7467600"/>
              <a:gd name="connsiteY597" fmla="*/ 2061663 h 6858000"/>
              <a:gd name="connsiteX598" fmla="*/ 1298300 w 7467600"/>
              <a:gd name="connsiteY598" fmla="*/ 2247742 h 6858000"/>
              <a:gd name="connsiteX599" fmla="*/ 1125871 w 7467600"/>
              <a:gd name="connsiteY599" fmla="*/ 1989513 h 6858000"/>
              <a:gd name="connsiteX600" fmla="*/ 981574 w 7467600"/>
              <a:gd name="connsiteY600" fmla="*/ 1783157 h 6858000"/>
              <a:gd name="connsiteX601" fmla="*/ 922198 w 7467600"/>
              <a:gd name="connsiteY601" fmla="*/ 1677437 h 6858000"/>
              <a:gd name="connsiteX602" fmla="*/ 869293 w 7467600"/>
              <a:gd name="connsiteY602" fmla="*/ 1583214 h 6858000"/>
              <a:gd name="connsiteX603" fmla="*/ 751431 w 7467600"/>
              <a:gd name="connsiteY603" fmla="*/ 1405731 h 6858000"/>
              <a:gd name="connsiteX604" fmla="*/ 655236 w 7467600"/>
              <a:gd name="connsiteY604" fmla="*/ 1268632 h 6858000"/>
              <a:gd name="connsiteX605" fmla="*/ 6516292 w 7467600"/>
              <a:gd name="connsiteY605" fmla="*/ 1263064 h 6858000"/>
              <a:gd name="connsiteX606" fmla="*/ 5736320 w 7467600"/>
              <a:gd name="connsiteY606" fmla="*/ 1501803 h 6858000"/>
              <a:gd name="connsiteX607" fmla="*/ 6516292 w 7467600"/>
              <a:gd name="connsiteY607" fmla="*/ 1263064 h 6858000"/>
              <a:gd name="connsiteX608" fmla="*/ 291466 w 7467600"/>
              <a:gd name="connsiteY608" fmla="*/ 1250369 h 6858000"/>
              <a:gd name="connsiteX609" fmla="*/ 323180 w 7467600"/>
              <a:gd name="connsiteY609" fmla="*/ 1435283 h 6858000"/>
              <a:gd name="connsiteX610" fmla="*/ 349381 w 7467600"/>
              <a:gd name="connsiteY610" fmla="*/ 1875041 h 6858000"/>
              <a:gd name="connsiteX611" fmla="*/ 374363 w 7467600"/>
              <a:gd name="connsiteY611" fmla="*/ 1506494 h 6858000"/>
              <a:gd name="connsiteX612" fmla="*/ 302168 w 7467600"/>
              <a:gd name="connsiteY612" fmla="*/ 1274495 h 6858000"/>
              <a:gd name="connsiteX613" fmla="*/ 291466 w 7467600"/>
              <a:gd name="connsiteY613" fmla="*/ 1250369 h 6858000"/>
              <a:gd name="connsiteX614" fmla="*/ 678222 w 7467600"/>
              <a:gd name="connsiteY614" fmla="*/ 1248670 h 6858000"/>
              <a:gd name="connsiteX615" fmla="*/ 775536 w 7467600"/>
              <a:gd name="connsiteY615" fmla="*/ 1388015 h 6858000"/>
              <a:gd name="connsiteX616" fmla="*/ 894529 w 7467600"/>
              <a:gd name="connsiteY616" fmla="*/ 1567739 h 6858000"/>
              <a:gd name="connsiteX617" fmla="*/ 948000 w 7467600"/>
              <a:gd name="connsiteY617" fmla="*/ 1663088 h 6858000"/>
              <a:gd name="connsiteX618" fmla="*/ 1006812 w 7467600"/>
              <a:gd name="connsiteY618" fmla="*/ 1767683 h 6858000"/>
              <a:gd name="connsiteX619" fmla="*/ 1149133 w 7467600"/>
              <a:gd name="connsiteY619" fmla="*/ 1971513 h 6858000"/>
              <a:gd name="connsiteX620" fmla="*/ 1333952 w 7467600"/>
              <a:gd name="connsiteY620" fmla="*/ 2251620 h 6858000"/>
              <a:gd name="connsiteX621" fmla="*/ 1337329 w 7467600"/>
              <a:gd name="connsiteY621" fmla="*/ 2258350 h 6858000"/>
              <a:gd name="connsiteX622" fmla="*/ 1014726 w 7467600"/>
              <a:gd name="connsiteY622" fmla="*/ 1615556 h 6858000"/>
              <a:gd name="connsiteX623" fmla="*/ 678222 w 7467600"/>
              <a:gd name="connsiteY623" fmla="*/ 1248670 h 6858000"/>
              <a:gd name="connsiteX624" fmla="*/ 6691602 w 7467600"/>
              <a:gd name="connsiteY624" fmla="*/ 1140573 h 6858000"/>
              <a:gd name="connsiteX625" fmla="*/ 6571100 w 7467600"/>
              <a:gd name="connsiteY625" fmla="*/ 1183662 h 6858000"/>
              <a:gd name="connsiteX626" fmla="*/ 6241687 w 7467600"/>
              <a:gd name="connsiteY626" fmla="*/ 1257600 h 6858000"/>
              <a:gd name="connsiteX627" fmla="*/ 5693009 w 7467600"/>
              <a:gd name="connsiteY627" fmla="*/ 1478256 h 6858000"/>
              <a:gd name="connsiteX628" fmla="*/ 6548420 w 7467600"/>
              <a:gd name="connsiteY628" fmla="*/ 1214599 h 6858000"/>
              <a:gd name="connsiteX629" fmla="*/ 6605473 w 7467600"/>
              <a:gd name="connsiteY629" fmla="*/ 1184686 h 6858000"/>
              <a:gd name="connsiteX630" fmla="*/ 6691602 w 7467600"/>
              <a:gd name="connsiteY630" fmla="*/ 1140573 h 6858000"/>
              <a:gd name="connsiteX631" fmla="*/ 4002475 w 7467600"/>
              <a:gd name="connsiteY631" fmla="*/ 1037802 h 6858000"/>
              <a:gd name="connsiteX632" fmla="*/ 4000324 w 7467600"/>
              <a:gd name="connsiteY632" fmla="*/ 1039362 h 6858000"/>
              <a:gd name="connsiteX633" fmla="*/ 4002862 w 7467600"/>
              <a:gd name="connsiteY633" fmla="*/ 1042866 h 6858000"/>
              <a:gd name="connsiteX634" fmla="*/ 4002475 w 7467600"/>
              <a:gd name="connsiteY634" fmla="*/ 1037802 h 6858000"/>
              <a:gd name="connsiteX635" fmla="*/ 506322 w 7467600"/>
              <a:gd name="connsiteY635" fmla="*/ 1020997 h 6858000"/>
              <a:gd name="connsiteX636" fmla="*/ 533068 w 7467600"/>
              <a:gd name="connsiteY636" fmla="*/ 1029409 h 6858000"/>
              <a:gd name="connsiteX637" fmla="*/ 1232525 w 7467600"/>
              <a:gd name="connsiteY637" fmla="*/ 1804675 h 6858000"/>
              <a:gd name="connsiteX638" fmla="*/ 1388858 w 7467600"/>
              <a:gd name="connsiteY638" fmla="*/ 2368011 h 6858000"/>
              <a:gd name="connsiteX639" fmla="*/ 1384098 w 7467600"/>
              <a:gd name="connsiteY639" fmla="*/ 2378125 h 6858000"/>
              <a:gd name="connsiteX640" fmla="*/ 1425393 w 7467600"/>
              <a:gd name="connsiteY640" fmla="*/ 2589124 h 6858000"/>
              <a:gd name="connsiteX641" fmla="*/ 1424001 w 7467600"/>
              <a:gd name="connsiteY641" fmla="*/ 2597541 h 6858000"/>
              <a:gd name="connsiteX642" fmla="*/ 2152729 w 7467600"/>
              <a:gd name="connsiteY642" fmla="*/ 2864487 h 6858000"/>
              <a:gd name="connsiteX643" fmla="*/ 2020609 w 7467600"/>
              <a:gd name="connsiteY643" fmla="*/ 2539671 h 6858000"/>
              <a:gd name="connsiteX644" fmla="*/ 2018920 w 7467600"/>
              <a:gd name="connsiteY644" fmla="*/ 2536309 h 6858000"/>
              <a:gd name="connsiteX645" fmla="*/ 1342441 w 7467600"/>
              <a:gd name="connsiteY645" fmla="*/ 1173017 h 6858000"/>
              <a:gd name="connsiteX646" fmla="*/ 1367925 w 7467600"/>
              <a:gd name="connsiteY646" fmla="*/ 1135648 h 6858000"/>
              <a:gd name="connsiteX647" fmla="*/ 1771401 w 7467600"/>
              <a:gd name="connsiteY647" fmla="*/ 1806673 h 6858000"/>
              <a:gd name="connsiteX648" fmla="*/ 1972385 w 7467600"/>
              <a:gd name="connsiteY648" fmla="*/ 2198735 h 6858000"/>
              <a:gd name="connsiteX649" fmla="*/ 2040892 w 7467600"/>
              <a:gd name="connsiteY649" fmla="*/ 2405205 h 6858000"/>
              <a:gd name="connsiteX650" fmla="*/ 2131689 w 7467600"/>
              <a:gd name="connsiteY650" fmla="*/ 1936926 h 6858000"/>
              <a:gd name="connsiteX651" fmla="*/ 2454820 w 7467600"/>
              <a:gd name="connsiteY651" fmla="*/ 1248808 h 6858000"/>
              <a:gd name="connsiteX652" fmla="*/ 2492512 w 7467600"/>
              <a:gd name="connsiteY652" fmla="*/ 1302920 h 6858000"/>
              <a:gd name="connsiteX653" fmla="*/ 2081216 w 7467600"/>
              <a:gd name="connsiteY653" fmla="*/ 2527513 h 6858000"/>
              <a:gd name="connsiteX654" fmla="*/ 2081211 w 7467600"/>
              <a:gd name="connsiteY654" fmla="*/ 2528916 h 6858000"/>
              <a:gd name="connsiteX655" fmla="*/ 2199067 w 7467600"/>
              <a:gd name="connsiteY655" fmla="*/ 2884061 h 6858000"/>
              <a:gd name="connsiteX656" fmla="*/ 3192586 w 7467600"/>
              <a:gd name="connsiteY656" fmla="*/ 3411496 h 6858000"/>
              <a:gd name="connsiteX657" fmla="*/ 3182620 w 7467600"/>
              <a:gd name="connsiteY657" fmla="*/ 3483279 h 6858000"/>
              <a:gd name="connsiteX658" fmla="*/ 2435119 w 7467600"/>
              <a:gd name="connsiteY658" fmla="*/ 3080173 h 6858000"/>
              <a:gd name="connsiteX659" fmla="*/ 2410152 w 7467600"/>
              <a:gd name="connsiteY659" fmla="*/ 3063751 h 6858000"/>
              <a:gd name="connsiteX660" fmla="*/ 2408099 w 7467600"/>
              <a:gd name="connsiteY660" fmla="*/ 3064403 h 6858000"/>
              <a:gd name="connsiteX661" fmla="*/ 2407218 w 7467600"/>
              <a:gd name="connsiteY661" fmla="*/ 3070324 h 6858000"/>
              <a:gd name="connsiteX662" fmla="*/ 2380138 w 7467600"/>
              <a:gd name="connsiteY662" fmla="*/ 3099341 h 6858000"/>
              <a:gd name="connsiteX663" fmla="*/ 1765923 w 7467600"/>
              <a:gd name="connsiteY663" fmla="*/ 3581043 h 6858000"/>
              <a:gd name="connsiteX664" fmla="*/ 1702258 w 7467600"/>
              <a:gd name="connsiteY664" fmla="*/ 3612286 h 6858000"/>
              <a:gd name="connsiteX665" fmla="*/ 1538370 w 7467600"/>
              <a:gd name="connsiteY665" fmla="*/ 3811804 h 6858000"/>
              <a:gd name="connsiteX666" fmla="*/ 542867 w 7467600"/>
              <a:gd name="connsiteY666" fmla="*/ 4944092 h 6858000"/>
              <a:gd name="connsiteX667" fmla="*/ 515800 w 7467600"/>
              <a:gd name="connsiteY667" fmla="*/ 4862180 h 6858000"/>
              <a:gd name="connsiteX668" fmla="*/ 909145 w 7467600"/>
              <a:gd name="connsiteY668" fmla="*/ 4199225 h 6858000"/>
              <a:gd name="connsiteX669" fmla="*/ 1214067 w 7467600"/>
              <a:gd name="connsiteY669" fmla="*/ 3908561 h 6858000"/>
              <a:gd name="connsiteX670" fmla="*/ 640967 w 7467600"/>
              <a:gd name="connsiteY670" fmla="*/ 4105601 h 6858000"/>
              <a:gd name="connsiteX671" fmla="*/ 112563 w 7467600"/>
              <a:gd name="connsiteY671" fmla="*/ 4396952 h 6858000"/>
              <a:gd name="connsiteX672" fmla="*/ 0 w 7467600"/>
              <a:gd name="connsiteY672" fmla="*/ 4466006 h 6858000"/>
              <a:gd name="connsiteX673" fmla="*/ 0 w 7467600"/>
              <a:gd name="connsiteY673" fmla="*/ 4233763 h 6858000"/>
              <a:gd name="connsiteX674" fmla="*/ 36881 w 7467600"/>
              <a:gd name="connsiteY674" fmla="*/ 4200118 h 6858000"/>
              <a:gd name="connsiteX675" fmla="*/ 910534 w 7467600"/>
              <a:gd name="connsiteY675" fmla="*/ 3629753 h 6858000"/>
              <a:gd name="connsiteX676" fmla="*/ 1578717 w 7467600"/>
              <a:gd name="connsiteY676" fmla="*/ 3575982 h 6858000"/>
              <a:gd name="connsiteX677" fmla="*/ 2338780 w 7467600"/>
              <a:gd name="connsiteY677" fmla="*/ 3033725 h 6858000"/>
              <a:gd name="connsiteX678" fmla="*/ 1807991 w 7467600"/>
              <a:gd name="connsiteY678" fmla="*/ 2807184 h 6858000"/>
              <a:gd name="connsiteX679" fmla="*/ 1416358 w 7467600"/>
              <a:gd name="connsiteY679" fmla="*/ 3112571 h 6858000"/>
              <a:gd name="connsiteX680" fmla="*/ 939066 w 7467600"/>
              <a:gd name="connsiteY680" fmla="*/ 3378798 h 6858000"/>
              <a:gd name="connsiteX681" fmla="*/ 115099 w 7467600"/>
              <a:gd name="connsiteY681" fmla="*/ 3607650 h 6858000"/>
              <a:gd name="connsiteX682" fmla="*/ 97284 w 7467600"/>
              <a:gd name="connsiteY682" fmla="*/ 3520393 h 6858000"/>
              <a:gd name="connsiteX683" fmla="*/ 922050 w 7467600"/>
              <a:gd name="connsiteY683" fmla="*/ 3074867 h 6858000"/>
              <a:gd name="connsiteX684" fmla="*/ 1405265 w 7467600"/>
              <a:gd name="connsiteY684" fmla="*/ 3016319 h 6858000"/>
              <a:gd name="connsiteX685" fmla="*/ 1407512 w 7467600"/>
              <a:gd name="connsiteY685" fmla="*/ 3018001 h 6858000"/>
              <a:gd name="connsiteX686" fmla="*/ 1726266 w 7467600"/>
              <a:gd name="connsiteY686" fmla="*/ 2777274 h 6858000"/>
              <a:gd name="connsiteX687" fmla="*/ 625390 w 7467600"/>
              <a:gd name="connsiteY687" fmla="*/ 2514541 h 6858000"/>
              <a:gd name="connsiteX688" fmla="*/ 619799 w 7467600"/>
              <a:gd name="connsiteY688" fmla="*/ 2527180 h 6858000"/>
              <a:gd name="connsiteX689" fmla="*/ 310030 w 7467600"/>
              <a:gd name="connsiteY689" fmla="*/ 2771818 h 6858000"/>
              <a:gd name="connsiteX690" fmla="*/ 173877 w 7467600"/>
              <a:gd name="connsiteY690" fmla="*/ 2937056 h 6858000"/>
              <a:gd name="connsiteX691" fmla="*/ 77889 w 7467600"/>
              <a:gd name="connsiteY691" fmla="*/ 3138440 h 6858000"/>
              <a:gd name="connsiteX692" fmla="*/ 0 w 7467600"/>
              <a:gd name="connsiteY692" fmla="*/ 3271395 h 6858000"/>
              <a:gd name="connsiteX693" fmla="*/ 0 w 7467600"/>
              <a:gd name="connsiteY693" fmla="*/ 3153002 h 6858000"/>
              <a:gd name="connsiteX694" fmla="*/ 2386 w 7467600"/>
              <a:gd name="connsiteY694" fmla="*/ 3149203 h 6858000"/>
              <a:gd name="connsiteX695" fmla="*/ 89753 w 7467600"/>
              <a:gd name="connsiteY695" fmla="*/ 2987702 h 6858000"/>
              <a:gd name="connsiteX696" fmla="*/ 76869 w 7467600"/>
              <a:gd name="connsiteY696" fmla="*/ 3005404 h 6858000"/>
              <a:gd name="connsiteX697" fmla="*/ 32049 w 7467600"/>
              <a:gd name="connsiteY697" fmla="*/ 3065814 h 6858000"/>
              <a:gd name="connsiteX698" fmla="*/ 0 w 7467600"/>
              <a:gd name="connsiteY698" fmla="*/ 3108744 h 6858000"/>
              <a:gd name="connsiteX699" fmla="*/ 0 w 7467600"/>
              <a:gd name="connsiteY699" fmla="*/ 3058059 h 6858000"/>
              <a:gd name="connsiteX700" fmla="*/ 7610 w 7467600"/>
              <a:gd name="connsiteY700" fmla="*/ 3047889 h 6858000"/>
              <a:gd name="connsiteX701" fmla="*/ 52419 w 7467600"/>
              <a:gd name="connsiteY701" fmla="*/ 2987479 h 6858000"/>
              <a:gd name="connsiteX702" fmla="*/ 59142 w 7467600"/>
              <a:gd name="connsiteY702" fmla="*/ 2978488 h 6858000"/>
              <a:gd name="connsiteX703" fmla="*/ 0 w 7467600"/>
              <a:gd name="connsiteY703" fmla="*/ 3015334 h 6858000"/>
              <a:gd name="connsiteX704" fmla="*/ 0 w 7467600"/>
              <a:gd name="connsiteY704" fmla="*/ 2914286 h 6858000"/>
              <a:gd name="connsiteX705" fmla="*/ 36383 w 7467600"/>
              <a:gd name="connsiteY705" fmla="*/ 2901128 h 6858000"/>
              <a:gd name="connsiteX706" fmla="*/ 156329 w 7467600"/>
              <a:gd name="connsiteY706" fmla="*/ 2840533 h 6858000"/>
              <a:gd name="connsiteX707" fmla="*/ 358355 w 7467600"/>
              <a:gd name="connsiteY707" fmla="*/ 2620471 h 6858000"/>
              <a:gd name="connsiteX708" fmla="*/ 510577 w 7467600"/>
              <a:gd name="connsiteY708" fmla="*/ 2501244 h 6858000"/>
              <a:gd name="connsiteX709" fmla="*/ 211967 w 7467600"/>
              <a:gd name="connsiteY709" fmla="*/ 2479171 h 6858000"/>
              <a:gd name="connsiteX710" fmla="*/ 0 w 7467600"/>
              <a:gd name="connsiteY710" fmla="*/ 2476398 h 6858000"/>
              <a:gd name="connsiteX711" fmla="*/ 0 w 7467600"/>
              <a:gd name="connsiteY711" fmla="*/ 2389189 h 6858000"/>
              <a:gd name="connsiteX712" fmla="*/ 103062 w 7467600"/>
              <a:gd name="connsiteY712" fmla="*/ 2389518 h 6858000"/>
              <a:gd name="connsiteX713" fmla="*/ 510734 w 7467600"/>
              <a:gd name="connsiteY713" fmla="*/ 2416201 h 6858000"/>
              <a:gd name="connsiteX714" fmla="*/ 279257 w 7467600"/>
              <a:gd name="connsiteY714" fmla="*/ 2092102 h 6858000"/>
              <a:gd name="connsiteX715" fmla="*/ 65265 w 7467600"/>
              <a:gd name="connsiteY715" fmla="*/ 2006049 h 6858000"/>
              <a:gd name="connsiteX716" fmla="*/ 0 w 7467600"/>
              <a:gd name="connsiteY716" fmla="*/ 1982532 h 6858000"/>
              <a:gd name="connsiteX717" fmla="*/ 0 w 7467600"/>
              <a:gd name="connsiteY717" fmla="*/ 1912789 h 6858000"/>
              <a:gd name="connsiteX718" fmla="*/ 97460 w 7467600"/>
              <a:gd name="connsiteY718" fmla="*/ 1953725 h 6858000"/>
              <a:gd name="connsiteX719" fmla="*/ 221272 w 7467600"/>
              <a:gd name="connsiteY719" fmla="*/ 1980766 h 6858000"/>
              <a:gd name="connsiteX720" fmla="*/ 116765 w 7467600"/>
              <a:gd name="connsiteY720" fmla="*/ 1911033 h 6858000"/>
              <a:gd name="connsiteX721" fmla="*/ 16405 w 7467600"/>
              <a:gd name="connsiteY721" fmla="*/ 1803412 h 6858000"/>
              <a:gd name="connsiteX722" fmla="*/ 0 w 7467600"/>
              <a:gd name="connsiteY722" fmla="*/ 1784777 h 6858000"/>
              <a:gd name="connsiteX723" fmla="*/ 0 w 7467600"/>
              <a:gd name="connsiteY723" fmla="*/ 1740082 h 6858000"/>
              <a:gd name="connsiteX724" fmla="*/ 39394 w 7467600"/>
              <a:gd name="connsiteY724" fmla="*/ 1784856 h 6858000"/>
              <a:gd name="connsiteX725" fmla="*/ 135813 w 7467600"/>
              <a:gd name="connsiteY725" fmla="*/ 1888838 h 6858000"/>
              <a:gd name="connsiteX726" fmla="*/ 242575 w 7467600"/>
              <a:gd name="connsiteY726" fmla="*/ 1958841 h 6858000"/>
              <a:gd name="connsiteX727" fmla="*/ 82197 w 7467600"/>
              <a:gd name="connsiteY727" fmla="*/ 1754826 h 6858000"/>
              <a:gd name="connsiteX728" fmla="*/ 0 w 7467600"/>
              <a:gd name="connsiteY728" fmla="*/ 1679650 h 6858000"/>
              <a:gd name="connsiteX729" fmla="*/ 0 w 7467600"/>
              <a:gd name="connsiteY729" fmla="*/ 1602463 h 6858000"/>
              <a:gd name="connsiteX730" fmla="*/ 84689 w 7467600"/>
              <a:gd name="connsiteY730" fmla="*/ 1677442 h 6858000"/>
              <a:gd name="connsiteX731" fmla="*/ 298437 w 7467600"/>
              <a:gd name="connsiteY731" fmla="*/ 1968019 h 6858000"/>
              <a:gd name="connsiteX732" fmla="*/ 227269 w 7467600"/>
              <a:gd name="connsiteY732" fmla="*/ 1114064 h 6858000"/>
              <a:gd name="connsiteX733" fmla="*/ 248003 w 7467600"/>
              <a:gd name="connsiteY733" fmla="*/ 1089613 h 6858000"/>
              <a:gd name="connsiteX734" fmla="*/ 427020 w 7467600"/>
              <a:gd name="connsiteY734" fmla="*/ 1619803 h 6858000"/>
              <a:gd name="connsiteX735" fmla="*/ 340345 w 7467600"/>
              <a:gd name="connsiteY735" fmla="*/ 2027739 h 6858000"/>
              <a:gd name="connsiteX736" fmla="*/ 360865 w 7467600"/>
              <a:gd name="connsiteY736" fmla="*/ 2044827 h 6858000"/>
              <a:gd name="connsiteX737" fmla="*/ 560414 w 7467600"/>
              <a:gd name="connsiteY737" fmla="*/ 2421457 h 6858000"/>
              <a:gd name="connsiteX738" fmla="*/ 1359703 w 7467600"/>
              <a:gd name="connsiteY738" fmla="*/ 2578554 h 6858000"/>
              <a:gd name="connsiteX739" fmla="*/ 1359422 w 7467600"/>
              <a:gd name="connsiteY739" fmla="*/ 2577994 h 6858000"/>
              <a:gd name="connsiteX740" fmla="*/ 828701 w 7467600"/>
              <a:gd name="connsiteY740" fmla="*/ 1839520 h 6858000"/>
              <a:gd name="connsiteX741" fmla="*/ 494427 w 7467600"/>
              <a:gd name="connsiteY741" fmla="*/ 1092333 h 6858000"/>
              <a:gd name="connsiteX742" fmla="*/ 506322 w 7467600"/>
              <a:gd name="connsiteY742" fmla="*/ 1020997 h 6858000"/>
              <a:gd name="connsiteX743" fmla="*/ 4570198 w 7467600"/>
              <a:gd name="connsiteY743" fmla="*/ 978081 h 6858000"/>
              <a:gd name="connsiteX744" fmla="*/ 4523691 w 7467600"/>
              <a:gd name="connsiteY744" fmla="*/ 1127776 h 6858000"/>
              <a:gd name="connsiteX745" fmla="*/ 4509875 w 7467600"/>
              <a:gd name="connsiteY745" fmla="*/ 1167552 h 6858000"/>
              <a:gd name="connsiteX746" fmla="*/ 4478168 w 7467600"/>
              <a:gd name="connsiteY746" fmla="*/ 1260735 h 6858000"/>
              <a:gd name="connsiteX747" fmla="*/ 4409309 w 7467600"/>
              <a:gd name="connsiteY747" fmla="*/ 1666996 h 6858000"/>
              <a:gd name="connsiteX748" fmla="*/ 4370031 w 7467600"/>
              <a:gd name="connsiteY748" fmla="*/ 1955666 h 6858000"/>
              <a:gd name="connsiteX749" fmla="*/ 4570198 w 7467600"/>
              <a:gd name="connsiteY749" fmla="*/ 978081 h 6858000"/>
              <a:gd name="connsiteX750" fmla="*/ 4557898 w 7467600"/>
              <a:gd name="connsiteY750" fmla="*/ 900011 h 6858000"/>
              <a:gd name="connsiteX751" fmla="*/ 4344840 w 7467600"/>
              <a:gd name="connsiteY751" fmla="*/ 1922038 h 6858000"/>
              <a:gd name="connsiteX752" fmla="*/ 4378710 w 7467600"/>
              <a:gd name="connsiteY752" fmla="*/ 1665516 h 6858000"/>
              <a:gd name="connsiteX753" fmla="*/ 4448798 w 7467600"/>
              <a:gd name="connsiteY753" fmla="*/ 1253024 h 6858000"/>
              <a:gd name="connsiteX754" fmla="*/ 4480315 w 7467600"/>
              <a:gd name="connsiteY754" fmla="*/ 1158454 h 6858000"/>
              <a:gd name="connsiteX755" fmla="*/ 4494133 w 7467600"/>
              <a:gd name="connsiteY755" fmla="*/ 1118676 h 6858000"/>
              <a:gd name="connsiteX756" fmla="*/ 4557898 w 7467600"/>
              <a:gd name="connsiteY756" fmla="*/ 900011 h 6858000"/>
              <a:gd name="connsiteX757" fmla="*/ 5870151 w 7467600"/>
              <a:gd name="connsiteY757" fmla="*/ 898890 h 6858000"/>
              <a:gd name="connsiteX758" fmla="*/ 5861335 w 7467600"/>
              <a:gd name="connsiteY758" fmla="*/ 899177 h 6858000"/>
              <a:gd name="connsiteX759" fmla="*/ 5843702 w 7467600"/>
              <a:gd name="connsiteY759" fmla="*/ 899748 h 6858000"/>
              <a:gd name="connsiteX760" fmla="*/ 5651107 w 7467600"/>
              <a:gd name="connsiteY760" fmla="*/ 920306 h 6858000"/>
              <a:gd name="connsiteX761" fmla="*/ 5459407 w 7467600"/>
              <a:gd name="connsiteY761" fmla="*/ 940975 h 6858000"/>
              <a:gd name="connsiteX762" fmla="*/ 5374846 w 7467600"/>
              <a:gd name="connsiteY762" fmla="*/ 941988 h 6858000"/>
              <a:gd name="connsiteX763" fmla="*/ 5256105 w 7467600"/>
              <a:gd name="connsiteY763" fmla="*/ 945632 h 6858000"/>
              <a:gd name="connsiteX764" fmla="*/ 5107071 w 7467600"/>
              <a:gd name="connsiteY764" fmla="*/ 969720 h 6858000"/>
              <a:gd name="connsiteX765" fmla="*/ 4998681 w 7467600"/>
              <a:gd name="connsiteY765" fmla="*/ 988771 h 6858000"/>
              <a:gd name="connsiteX766" fmla="*/ 5870151 w 7467600"/>
              <a:gd name="connsiteY766" fmla="*/ 898890 h 6858000"/>
              <a:gd name="connsiteX767" fmla="*/ 5504425 w 7467600"/>
              <a:gd name="connsiteY767" fmla="*/ 848067 h 6858000"/>
              <a:gd name="connsiteX768" fmla="*/ 4968849 w 7467600"/>
              <a:gd name="connsiteY768" fmla="*/ 962318 h 6858000"/>
              <a:gd name="connsiteX769" fmla="*/ 5104039 w 7467600"/>
              <a:gd name="connsiteY769" fmla="*/ 940634 h 6858000"/>
              <a:gd name="connsiteX770" fmla="*/ 5256311 w 7467600"/>
              <a:gd name="connsiteY770" fmla="*/ 916490 h 6858000"/>
              <a:gd name="connsiteX771" fmla="*/ 5377381 w 7467600"/>
              <a:gd name="connsiteY771" fmla="*/ 912671 h 6858000"/>
              <a:gd name="connsiteX772" fmla="*/ 5460148 w 7467600"/>
              <a:gd name="connsiteY772" fmla="*/ 911442 h 6858000"/>
              <a:gd name="connsiteX773" fmla="*/ 5648971 w 7467600"/>
              <a:gd name="connsiteY773" fmla="*/ 891331 h 6858000"/>
              <a:gd name="connsiteX774" fmla="*/ 5844807 w 7467600"/>
              <a:gd name="connsiteY774" fmla="*/ 870718 h 6858000"/>
              <a:gd name="connsiteX775" fmla="*/ 5862975 w 7467600"/>
              <a:gd name="connsiteY775" fmla="*/ 869756 h 6858000"/>
              <a:gd name="connsiteX776" fmla="*/ 5920887 w 7467600"/>
              <a:gd name="connsiteY776" fmla="*/ 865929 h 6858000"/>
              <a:gd name="connsiteX777" fmla="*/ 5504425 w 7467600"/>
              <a:gd name="connsiteY777" fmla="*/ 848067 h 6858000"/>
              <a:gd name="connsiteX778" fmla="*/ 3607114 w 7467600"/>
              <a:gd name="connsiteY778" fmla="*/ 467441 h 6858000"/>
              <a:gd name="connsiteX779" fmla="*/ 3296242 w 7467600"/>
              <a:gd name="connsiteY779" fmla="*/ 807991 h 6858000"/>
              <a:gd name="connsiteX780" fmla="*/ 3174674 w 7467600"/>
              <a:gd name="connsiteY780" fmla="*/ 919759 h 6858000"/>
              <a:gd name="connsiteX781" fmla="*/ 3042978 w 7467600"/>
              <a:gd name="connsiteY781" fmla="*/ 1054894 h 6858000"/>
              <a:gd name="connsiteX782" fmla="*/ 2968914 w 7467600"/>
              <a:gd name="connsiteY782" fmla="*/ 1133756 h 6858000"/>
              <a:gd name="connsiteX783" fmla="*/ 3103823 w 7467600"/>
              <a:gd name="connsiteY783" fmla="*/ 1026814 h 6858000"/>
              <a:gd name="connsiteX784" fmla="*/ 3607114 w 7467600"/>
              <a:gd name="connsiteY784" fmla="*/ 467441 h 6858000"/>
              <a:gd name="connsiteX785" fmla="*/ 3744487 w 7467600"/>
              <a:gd name="connsiteY785" fmla="*/ 383136 h 6858000"/>
              <a:gd name="connsiteX786" fmla="*/ 3970213 w 7467600"/>
              <a:gd name="connsiteY786" fmla="*/ 995559 h 6858000"/>
              <a:gd name="connsiteX787" fmla="*/ 3744487 w 7467600"/>
              <a:gd name="connsiteY787" fmla="*/ 383136 h 6858000"/>
              <a:gd name="connsiteX788" fmla="*/ 3624562 w 7467600"/>
              <a:gd name="connsiteY788" fmla="*/ 367041 h 6858000"/>
              <a:gd name="connsiteX789" fmla="*/ 3489712 w 7467600"/>
              <a:gd name="connsiteY789" fmla="*/ 485386 h 6858000"/>
              <a:gd name="connsiteX790" fmla="*/ 3182994 w 7467600"/>
              <a:gd name="connsiteY790" fmla="*/ 828265 h 6858000"/>
              <a:gd name="connsiteX791" fmla="*/ 2892114 w 7467600"/>
              <a:gd name="connsiteY791" fmla="*/ 1172635 h 6858000"/>
              <a:gd name="connsiteX792" fmla="*/ 3021459 w 7467600"/>
              <a:gd name="connsiteY792" fmla="*/ 1035385 h 6858000"/>
              <a:gd name="connsiteX793" fmla="*/ 3153873 w 7467600"/>
              <a:gd name="connsiteY793" fmla="*/ 898971 h 6858000"/>
              <a:gd name="connsiteX794" fmla="*/ 3276511 w 7467600"/>
              <a:gd name="connsiteY794" fmla="*/ 786423 h 6858000"/>
              <a:gd name="connsiteX795" fmla="*/ 3584154 w 7467600"/>
              <a:gd name="connsiteY795" fmla="*/ 448218 h 6858000"/>
              <a:gd name="connsiteX796" fmla="*/ 3624562 w 7467600"/>
              <a:gd name="connsiteY796" fmla="*/ 367041 h 6858000"/>
              <a:gd name="connsiteX797" fmla="*/ 3766672 w 7467600"/>
              <a:gd name="connsiteY797" fmla="*/ 359429 h 6858000"/>
              <a:gd name="connsiteX798" fmla="*/ 3996338 w 7467600"/>
              <a:gd name="connsiteY798" fmla="*/ 968237 h 6858000"/>
              <a:gd name="connsiteX799" fmla="*/ 3766672 w 7467600"/>
              <a:gd name="connsiteY799" fmla="*/ 359429 h 6858000"/>
              <a:gd name="connsiteX800" fmla="*/ 5805386 w 7467600"/>
              <a:gd name="connsiteY800" fmla="*/ 239240 h 6858000"/>
              <a:gd name="connsiteX801" fmla="*/ 5736947 w 7467600"/>
              <a:gd name="connsiteY801" fmla="*/ 261367 h 6858000"/>
              <a:gd name="connsiteX802" fmla="*/ 5427012 w 7467600"/>
              <a:gd name="connsiteY802" fmla="*/ 311272 h 6858000"/>
              <a:gd name="connsiteX803" fmla="*/ 5147818 w 7467600"/>
              <a:gd name="connsiteY803" fmla="*/ 322112 h 6858000"/>
              <a:gd name="connsiteX804" fmla="*/ 5060854 w 7467600"/>
              <a:gd name="connsiteY804" fmla="*/ 311882 h 6858000"/>
              <a:gd name="connsiteX805" fmla="*/ 4945989 w 7467600"/>
              <a:gd name="connsiteY805" fmla="*/ 300516 h 6858000"/>
              <a:gd name="connsiteX806" fmla="*/ 5410479 w 7467600"/>
              <a:gd name="connsiteY806" fmla="*/ 348434 h 6858000"/>
              <a:gd name="connsiteX807" fmla="*/ 5805386 w 7467600"/>
              <a:gd name="connsiteY807" fmla="*/ 239240 h 6858000"/>
              <a:gd name="connsiteX808" fmla="*/ 5905192 w 7467600"/>
              <a:gd name="connsiteY808" fmla="*/ 163079 h 6858000"/>
              <a:gd name="connsiteX809" fmla="*/ 5865655 w 7467600"/>
              <a:gd name="connsiteY809" fmla="*/ 171901 h 6858000"/>
              <a:gd name="connsiteX810" fmla="*/ 5259740 w 7467600"/>
              <a:gd name="connsiteY810" fmla="*/ 257013 h 6858000"/>
              <a:gd name="connsiteX811" fmla="*/ 5208466 w 7467600"/>
              <a:gd name="connsiteY811" fmla="*/ 257550 h 6858000"/>
              <a:gd name="connsiteX812" fmla="*/ 4980204 w 7467600"/>
              <a:gd name="connsiteY812" fmla="*/ 271903 h 6858000"/>
              <a:gd name="connsiteX813" fmla="*/ 5068068 w 7467600"/>
              <a:gd name="connsiteY813" fmla="*/ 282244 h 6858000"/>
              <a:gd name="connsiteX814" fmla="*/ 5153231 w 7467600"/>
              <a:gd name="connsiteY814" fmla="*/ 292240 h 6858000"/>
              <a:gd name="connsiteX815" fmla="*/ 5426491 w 7467600"/>
              <a:gd name="connsiteY815" fmla="*/ 281128 h 6858000"/>
              <a:gd name="connsiteX816" fmla="*/ 5731212 w 7467600"/>
              <a:gd name="connsiteY816" fmla="*/ 231951 h 6858000"/>
              <a:gd name="connsiteX817" fmla="*/ 5905192 w 7467600"/>
              <a:gd name="connsiteY817" fmla="*/ 163079 h 6858000"/>
              <a:gd name="connsiteX818" fmla="*/ 5944437 w 7467600"/>
              <a:gd name="connsiteY818" fmla="*/ 113829 h 6858000"/>
              <a:gd name="connsiteX819" fmla="*/ 5825032 w 7467600"/>
              <a:gd name="connsiteY819" fmla="*/ 146405 h 6858000"/>
              <a:gd name="connsiteX820" fmla="*/ 4955599 w 7467600"/>
              <a:gd name="connsiteY820" fmla="*/ 247008 h 6858000"/>
              <a:gd name="connsiteX821" fmla="*/ 5210104 w 7467600"/>
              <a:gd name="connsiteY821" fmla="*/ 228123 h 6858000"/>
              <a:gd name="connsiteX822" fmla="*/ 5261015 w 7467600"/>
              <a:gd name="connsiteY822" fmla="*/ 227087 h 6858000"/>
              <a:gd name="connsiteX823" fmla="*/ 5861181 w 7467600"/>
              <a:gd name="connsiteY823" fmla="*/ 143093 h 6858000"/>
              <a:gd name="connsiteX824" fmla="*/ 5961252 w 7467600"/>
              <a:gd name="connsiteY824" fmla="*/ 114820 h 6858000"/>
              <a:gd name="connsiteX825" fmla="*/ 5944437 w 7467600"/>
              <a:gd name="connsiteY825" fmla="*/ 113829 h 6858000"/>
              <a:gd name="connsiteX826" fmla="*/ 3882765 w 7467600"/>
              <a:gd name="connsiteY826" fmla="*/ 0 h 6858000"/>
              <a:gd name="connsiteX827" fmla="*/ 3995099 w 7467600"/>
              <a:gd name="connsiteY827" fmla="*/ 0 h 6858000"/>
              <a:gd name="connsiteX828" fmla="*/ 4163818 w 7467600"/>
              <a:gd name="connsiteY828" fmla="*/ 234104 h 6858000"/>
              <a:gd name="connsiteX829" fmla="*/ 4172099 w 7467600"/>
              <a:gd name="connsiteY829" fmla="*/ 234207 h 6858000"/>
              <a:gd name="connsiteX830" fmla="*/ 4784282 w 7467600"/>
              <a:gd name="connsiteY830" fmla="*/ 276561 h 6858000"/>
              <a:gd name="connsiteX831" fmla="*/ 4801687 w 7467600"/>
              <a:gd name="connsiteY831" fmla="*/ 267764 h 6858000"/>
              <a:gd name="connsiteX832" fmla="*/ 6082788 w 7467600"/>
              <a:gd name="connsiteY832" fmla="*/ 64119 h 6858000"/>
              <a:gd name="connsiteX833" fmla="*/ 6099442 w 7467600"/>
              <a:gd name="connsiteY833" fmla="*/ 82568 h 6858000"/>
              <a:gd name="connsiteX834" fmla="*/ 4804137 w 7467600"/>
              <a:gd name="connsiteY834" fmla="*/ 320931 h 6858000"/>
              <a:gd name="connsiteX835" fmla="*/ 4227047 w 7467600"/>
              <a:gd name="connsiteY835" fmla="*/ 313415 h 6858000"/>
              <a:gd name="connsiteX836" fmla="*/ 4346041 w 7467600"/>
              <a:gd name="connsiteY836" fmla="*/ 456086 h 6858000"/>
              <a:gd name="connsiteX837" fmla="*/ 4870967 w 7467600"/>
              <a:gd name="connsiteY837" fmla="*/ 963061 h 6858000"/>
              <a:gd name="connsiteX838" fmla="*/ 4889647 w 7467600"/>
              <a:gd name="connsiteY838" fmla="*/ 957147 h 6858000"/>
              <a:gd name="connsiteX839" fmla="*/ 5422504 w 7467600"/>
              <a:gd name="connsiteY839" fmla="*/ 805191 h 6858000"/>
              <a:gd name="connsiteX840" fmla="*/ 6087656 w 7467600"/>
              <a:gd name="connsiteY840" fmla="*/ 826703 h 6858000"/>
              <a:gd name="connsiteX841" fmla="*/ 6058717 w 7467600"/>
              <a:gd name="connsiteY841" fmla="*/ 865992 h 6858000"/>
              <a:gd name="connsiteX842" fmla="*/ 4974153 w 7467600"/>
              <a:gd name="connsiteY842" fmla="*/ 1045456 h 6858000"/>
              <a:gd name="connsiteX843" fmla="*/ 5627835 w 7467600"/>
              <a:gd name="connsiteY843" fmla="*/ 1472077 h 6858000"/>
              <a:gd name="connsiteX844" fmla="*/ 5629817 w 7467600"/>
              <a:gd name="connsiteY844" fmla="*/ 1471412 h 6858000"/>
              <a:gd name="connsiteX845" fmla="*/ 5634124 w 7467600"/>
              <a:gd name="connsiteY845" fmla="*/ 1470572 h 6858000"/>
              <a:gd name="connsiteX846" fmla="*/ 5755832 w 7467600"/>
              <a:gd name="connsiteY846" fmla="*/ 1383886 h 6858000"/>
              <a:gd name="connsiteX847" fmla="*/ 6014186 w 7467600"/>
              <a:gd name="connsiteY847" fmla="*/ 1279799 h 6858000"/>
              <a:gd name="connsiteX848" fmla="*/ 6901619 w 7467600"/>
              <a:gd name="connsiteY848" fmla="*/ 1047874 h 6858000"/>
              <a:gd name="connsiteX849" fmla="*/ 6931566 w 7467600"/>
              <a:gd name="connsiteY849" fmla="*/ 1062034 h 6858000"/>
              <a:gd name="connsiteX850" fmla="*/ 5790982 w 7467600"/>
              <a:gd name="connsiteY850" fmla="*/ 1561380 h 6858000"/>
              <a:gd name="connsiteX851" fmla="*/ 6188971 w 7467600"/>
              <a:gd name="connsiteY851" fmla="*/ 1755168 h 6858000"/>
              <a:gd name="connsiteX852" fmla="*/ 6202446 w 7467600"/>
              <a:gd name="connsiteY852" fmla="*/ 1752268 h 6858000"/>
              <a:gd name="connsiteX853" fmla="*/ 7179560 w 7467600"/>
              <a:gd name="connsiteY853" fmla="*/ 1467551 h 6858000"/>
              <a:gd name="connsiteX854" fmla="*/ 7158730 w 7467600"/>
              <a:gd name="connsiteY854" fmla="*/ 1507835 h 6858000"/>
              <a:gd name="connsiteX855" fmla="*/ 6326959 w 7467600"/>
              <a:gd name="connsiteY855" fmla="*/ 1817686 h 6858000"/>
              <a:gd name="connsiteX856" fmla="*/ 6537433 w 7467600"/>
              <a:gd name="connsiteY856" fmla="*/ 1907790 h 6858000"/>
              <a:gd name="connsiteX857" fmla="*/ 6550221 w 7467600"/>
              <a:gd name="connsiteY857" fmla="*/ 1910729 h 6858000"/>
              <a:gd name="connsiteX858" fmla="*/ 6964438 w 7467600"/>
              <a:gd name="connsiteY858" fmla="*/ 2209505 h 6858000"/>
              <a:gd name="connsiteX859" fmla="*/ 7367862 w 7467600"/>
              <a:gd name="connsiteY859" fmla="*/ 2806833 h 6858000"/>
              <a:gd name="connsiteX860" fmla="*/ 7364329 w 7467600"/>
              <a:gd name="connsiteY860" fmla="*/ 2826907 h 6858000"/>
              <a:gd name="connsiteX861" fmla="*/ 7290545 w 7467600"/>
              <a:gd name="connsiteY861" fmla="*/ 2850663 h 6858000"/>
              <a:gd name="connsiteX862" fmla="*/ 6472036 w 7467600"/>
              <a:gd name="connsiteY862" fmla="*/ 1959003 h 6858000"/>
              <a:gd name="connsiteX863" fmla="*/ 5792897 w 7467600"/>
              <a:gd name="connsiteY863" fmla="*/ 1647747 h 6858000"/>
              <a:gd name="connsiteX864" fmla="*/ 5842751 w 7467600"/>
              <a:gd name="connsiteY864" fmla="*/ 1816112 h 6858000"/>
              <a:gd name="connsiteX865" fmla="*/ 5847424 w 7467600"/>
              <a:gd name="connsiteY865" fmla="*/ 1815776 h 6858000"/>
              <a:gd name="connsiteX866" fmla="*/ 6399821 w 7467600"/>
              <a:gd name="connsiteY866" fmla="*/ 2344799 h 6858000"/>
              <a:gd name="connsiteX867" fmla="*/ 6323232 w 7467600"/>
              <a:gd name="connsiteY867" fmla="*/ 2389634 h 6858000"/>
              <a:gd name="connsiteX868" fmla="*/ 5942958 w 7467600"/>
              <a:gd name="connsiteY868" fmla="*/ 2077708 h 6858000"/>
              <a:gd name="connsiteX869" fmla="*/ 5921559 w 7467600"/>
              <a:gd name="connsiteY869" fmla="*/ 2378596 h 6858000"/>
              <a:gd name="connsiteX870" fmla="*/ 5817651 w 7467600"/>
              <a:gd name="connsiteY870" fmla="*/ 3023919 h 6858000"/>
              <a:gd name="connsiteX871" fmla="*/ 5729634 w 7467600"/>
              <a:gd name="connsiteY871" fmla="*/ 3051849 h 6858000"/>
              <a:gd name="connsiteX872" fmla="*/ 5611018 w 7467600"/>
              <a:gd name="connsiteY872" fmla="*/ 2316769 h 6858000"/>
              <a:gd name="connsiteX873" fmla="*/ 5687608 w 7467600"/>
              <a:gd name="connsiteY873" fmla="*/ 2039972 h 6858000"/>
              <a:gd name="connsiteX874" fmla="*/ 5657554 w 7467600"/>
              <a:gd name="connsiteY874" fmla="*/ 1576445 h 6858000"/>
              <a:gd name="connsiteX875" fmla="*/ 5150475 w 7467600"/>
              <a:gd name="connsiteY875" fmla="*/ 1274012 h 6858000"/>
              <a:gd name="connsiteX876" fmla="*/ 5349142 w 7467600"/>
              <a:gd name="connsiteY876" fmla="*/ 2204405 h 6858000"/>
              <a:gd name="connsiteX877" fmla="*/ 5262214 w 7467600"/>
              <a:gd name="connsiteY877" fmla="*/ 2233836 h 6858000"/>
              <a:gd name="connsiteX878" fmla="*/ 4981539 w 7467600"/>
              <a:gd name="connsiteY878" fmla="*/ 1542201 h 6858000"/>
              <a:gd name="connsiteX879" fmla="*/ 4958461 w 7467600"/>
              <a:gd name="connsiteY879" fmla="*/ 1136957 h 6858000"/>
              <a:gd name="connsiteX880" fmla="*/ 4655015 w 7467600"/>
              <a:gd name="connsiteY880" fmla="*/ 891426 h 6858000"/>
              <a:gd name="connsiteX881" fmla="*/ 4348002 w 7467600"/>
              <a:gd name="connsiteY881" fmla="*/ 2205895 h 6858000"/>
              <a:gd name="connsiteX882" fmla="*/ 4262250 w 7467600"/>
              <a:gd name="connsiteY882" fmla="*/ 2219972 h 6858000"/>
              <a:gd name="connsiteX883" fmla="*/ 4550611 w 7467600"/>
              <a:gd name="connsiteY883" fmla="*/ 817540 h 6858000"/>
              <a:gd name="connsiteX884" fmla="*/ 4564418 w 7467600"/>
              <a:gd name="connsiteY884" fmla="*/ 808293 h 6858000"/>
              <a:gd name="connsiteX885" fmla="*/ 4266388 w 7467600"/>
              <a:gd name="connsiteY885" fmla="*/ 500083 h 6858000"/>
              <a:gd name="connsiteX886" fmla="*/ 4032842 w 7467600"/>
              <a:gd name="connsiteY886" fmla="*/ 211809 h 6858000"/>
              <a:gd name="connsiteX887" fmla="*/ 3882765 w 7467600"/>
              <a:gd name="connsiteY887" fmla="*/ 0 h 6858000"/>
              <a:gd name="connsiteX888" fmla="*/ 3721337 w 7467600"/>
              <a:gd name="connsiteY888" fmla="*/ 0 h 6858000"/>
              <a:gd name="connsiteX889" fmla="*/ 3797544 w 7467600"/>
              <a:gd name="connsiteY889" fmla="*/ 0 h 6858000"/>
              <a:gd name="connsiteX890" fmla="*/ 3775734 w 7467600"/>
              <a:gd name="connsiteY890" fmla="*/ 95131 h 6858000"/>
              <a:gd name="connsiteX891" fmla="*/ 3724807 w 7467600"/>
              <a:gd name="connsiteY891" fmla="*/ 272257 h 6858000"/>
              <a:gd name="connsiteX892" fmla="*/ 3726844 w 7467600"/>
              <a:gd name="connsiteY892" fmla="*/ 282988 h 6858000"/>
              <a:gd name="connsiteX893" fmla="*/ 3742664 w 7467600"/>
              <a:gd name="connsiteY893" fmla="*/ 279918 h 6858000"/>
              <a:gd name="connsiteX894" fmla="*/ 4103910 w 7467600"/>
              <a:gd name="connsiteY894" fmla="*/ 1161917 h 6858000"/>
              <a:gd name="connsiteX895" fmla="*/ 4020269 w 7467600"/>
              <a:gd name="connsiteY895" fmla="*/ 1200406 h 6858000"/>
              <a:gd name="connsiteX896" fmla="*/ 3674882 w 7467600"/>
              <a:gd name="connsiteY896" fmla="*/ 488524 h 6858000"/>
              <a:gd name="connsiteX897" fmla="*/ 3132682 w 7467600"/>
              <a:gd name="connsiteY897" fmla="*/ 1072284 h 6858000"/>
              <a:gd name="connsiteX898" fmla="*/ 2716346 w 7467600"/>
              <a:gd name="connsiteY898" fmla="*/ 1276376 h 6858000"/>
              <a:gd name="connsiteX899" fmla="*/ 2716772 w 7467600"/>
              <a:gd name="connsiteY899" fmla="*/ 1255462 h 6858000"/>
              <a:gd name="connsiteX900" fmla="*/ 3471096 w 7467600"/>
              <a:gd name="connsiteY900" fmla="*/ 437072 h 6858000"/>
              <a:gd name="connsiteX901" fmla="*/ 3639057 w 7467600"/>
              <a:gd name="connsiteY901" fmla="*/ 286334 h 6858000"/>
              <a:gd name="connsiteX902" fmla="*/ 3640309 w 7467600"/>
              <a:gd name="connsiteY902" fmla="*/ 284664 h 6858000"/>
              <a:gd name="connsiteX903" fmla="*/ 3646022 w 7467600"/>
              <a:gd name="connsiteY903" fmla="*/ 276711 h 6858000"/>
              <a:gd name="connsiteX904" fmla="*/ 3707943 w 7467600"/>
              <a:gd name="connsiteY904" fmla="*/ 65958 h 6858000"/>
              <a:gd name="connsiteX905" fmla="*/ 3721337 w 7467600"/>
              <a:gd name="connsiteY905" fmla="*/ 0 h 6858000"/>
              <a:gd name="connsiteX906" fmla="*/ 2867960 w 7467600"/>
              <a:gd name="connsiteY906" fmla="*/ 0 h 6858000"/>
              <a:gd name="connsiteX907" fmla="*/ 2926351 w 7467600"/>
              <a:gd name="connsiteY907" fmla="*/ 0 h 6858000"/>
              <a:gd name="connsiteX908" fmla="*/ 2902823 w 7467600"/>
              <a:gd name="connsiteY908" fmla="*/ 262929 h 6858000"/>
              <a:gd name="connsiteX909" fmla="*/ 2940663 w 7467600"/>
              <a:gd name="connsiteY909" fmla="*/ 140884 h 6858000"/>
              <a:gd name="connsiteX910" fmla="*/ 2947039 w 7467600"/>
              <a:gd name="connsiteY910" fmla="*/ 122524 h 6858000"/>
              <a:gd name="connsiteX911" fmla="*/ 2984316 w 7467600"/>
              <a:gd name="connsiteY911" fmla="*/ 0 h 6858000"/>
              <a:gd name="connsiteX912" fmla="*/ 3016114 w 7467600"/>
              <a:gd name="connsiteY912" fmla="*/ 0 h 6858000"/>
              <a:gd name="connsiteX913" fmla="*/ 2979949 w 7467600"/>
              <a:gd name="connsiteY913" fmla="*/ 119274 h 6858000"/>
              <a:gd name="connsiteX914" fmla="*/ 3023879 w 7467600"/>
              <a:gd name="connsiteY914" fmla="*/ 0 h 6858000"/>
              <a:gd name="connsiteX915" fmla="*/ 3105400 w 7467600"/>
              <a:gd name="connsiteY915" fmla="*/ 0 h 6858000"/>
              <a:gd name="connsiteX916" fmla="*/ 3094669 w 7467600"/>
              <a:gd name="connsiteY916" fmla="*/ 30308 h 6858000"/>
              <a:gd name="connsiteX917" fmla="*/ 2901945 w 7467600"/>
              <a:gd name="connsiteY917" fmla="*/ 466538 h 6858000"/>
              <a:gd name="connsiteX918" fmla="*/ 2815209 w 7467600"/>
              <a:gd name="connsiteY918" fmla="*/ 497361 h 6858000"/>
              <a:gd name="connsiteX919" fmla="*/ 2844845 w 7467600"/>
              <a:gd name="connsiteY919" fmla="*/ 127638 h 6858000"/>
              <a:gd name="connsiteX920" fmla="*/ 2867960 w 7467600"/>
              <a:gd name="connsiteY920" fmla="*/ 0 h 6858000"/>
              <a:gd name="connsiteX921" fmla="*/ 1057230 w 7467600"/>
              <a:gd name="connsiteY921" fmla="*/ 0 h 6858000"/>
              <a:gd name="connsiteX922" fmla="*/ 1111003 w 7467600"/>
              <a:gd name="connsiteY922" fmla="*/ 0 h 6858000"/>
              <a:gd name="connsiteX923" fmla="*/ 1125553 w 7467600"/>
              <a:gd name="connsiteY923" fmla="*/ 52588 h 6858000"/>
              <a:gd name="connsiteX924" fmla="*/ 1304276 w 7467600"/>
              <a:gd name="connsiteY924" fmla="*/ 476275 h 6858000"/>
              <a:gd name="connsiteX925" fmla="*/ 1492066 w 7467600"/>
              <a:gd name="connsiteY925" fmla="*/ 886333 h 6858000"/>
              <a:gd name="connsiteX926" fmla="*/ 1423698 w 7467600"/>
              <a:gd name="connsiteY926" fmla="*/ 710817 h 6858000"/>
              <a:gd name="connsiteX927" fmla="*/ 1357609 w 7467600"/>
              <a:gd name="connsiteY927" fmla="*/ 532892 h 6858000"/>
              <a:gd name="connsiteX928" fmla="*/ 1309550 w 7467600"/>
              <a:gd name="connsiteY928" fmla="*/ 374031 h 6858000"/>
              <a:gd name="connsiteX929" fmla="*/ 1193673 w 7467600"/>
              <a:gd name="connsiteY929" fmla="*/ 49533 h 6858000"/>
              <a:gd name="connsiteX930" fmla="*/ 1164391 w 7467600"/>
              <a:gd name="connsiteY930" fmla="*/ 0 h 6858000"/>
              <a:gd name="connsiteX931" fmla="*/ 1200666 w 7467600"/>
              <a:gd name="connsiteY931" fmla="*/ 0 h 6858000"/>
              <a:gd name="connsiteX932" fmla="*/ 1223408 w 7467600"/>
              <a:gd name="connsiteY932" fmla="*/ 38996 h 6858000"/>
              <a:gd name="connsiteX933" fmla="*/ 1339635 w 7467600"/>
              <a:gd name="connsiteY933" fmla="*/ 365517 h 6858000"/>
              <a:gd name="connsiteX934" fmla="*/ 1387469 w 7467600"/>
              <a:gd name="connsiteY934" fmla="*/ 523079 h 6858000"/>
              <a:gd name="connsiteX935" fmla="*/ 1452685 w 7467600"/>
              <a:gd name="connsiteY935" fmla="*/ 699806 h 6858000"/>
              <a:gd name="connsiteX936" fmla="*/ 1492092 w 7467600"/>
              <a:gd name="connsiteY936" fmla="*/ 800424 h 6858000"/>
              <a:gd name="connsiteX937" fmla="*/ 1455302 w 7467600"/>
              <a:gd name="connsiteY937" fmla="*/ 632913 h 6858000"/>
              <a:gd name="connsiteX938" fmla="*/ 1222336 w 7467600"/>
              <a:gd name="connsiteY938" fmla="*/ 9480 h 6858000"/>
              <a:gd name="connsiteX939" fmla="*/ 1214634 w 7467600"/>
              <a:gd name="connsiteY939" fmla="*/ 0 h 6858000"/>
              <a:gd name="connsiteX940" fmla="*/ 1289827 w 7467600"/>
              <a:gd name="connsiteY940" fmla="*/ 0 h 6858000"/>
              <a:gd name="connsiteX941" fmla="*/ 1321076 w 7467600"/>
              <a:gd name="connsiteY941" fmla="*/ 59722 h 6858000"/>
              <a:gd name="connsiteX942" fmla="*/ 1512579 w 7467600"/>
              <a:gd name="connsiteY942" fmla="*/ 626441 h 6858000"/>
              <a:gd name="connsiteX943" fmla="*/ 1506076 w 7467600"/>
              <a:gd name="connsiteY943" fmla="*/ 1089289 h 6858000"/>
              <a:gd name="connsiteX944" fmla="*/ 1486346 w 7467600"/>
              <a:gd name="connsiteY944" fmla="*/ 1079919 h 6858000"/>
              <a:gd name="connsiteX945" fmla="*/ 1070511 w 7467600"/>
              <a:gd name="connsiteY945" fmla="*/ 48609 h 6858000"/>
              <a:gd name="connsiteX946" fmla="*/ 1057230 w 7467600"/>
              <a:gd name="connsiteY946" fmla="*/ 0 h 6858000"/>
              <a:gd name="connsiteX947" fmla="*/ 43151 w 7467600"/>
              <a:gd name="connsiteY947" fmla="*/ 0 h 6858000"/>
              <a:gd name="connsiteX948" fmla="*/ 95283 w 7467600"/>
              <a:gd name="connsiteY948" fmla="*/ 0 h 6858000"/>
              <a:gd name="connsiteX949" fmla="*/ 300708 w 7467600"/>
              <a:gd name="connsiteY949" fmla="*/ 154571 h 6858000"/>
              <a:gd name="connsiteX950" fmla="*/ 530414 w 7467600"/>
              <a:gd name="connsiteY950" fmla="*/ 354673 h 6858000"/>
              <a:gd name="connsiteX951" fmla="*/ 333785 w 7467600"/>
              <a:gd name="connsiteY951" fmla="*/ 161564 h 6858000"/>
              <a:gd name="connsiteX952" fmla="*/ 147005 w 7467600"/>
              <a:gd name="connsiteY952" fmla="*/ 0 h 6858000"/>
              <a:gd name="connsiteX953" fmla="*/ 272509 w 7467600"/>
              <a:gd name="connsiteY953" fmla="*/ 0 h 6858000"/>
              <a:gd name="connsiteX954" fmla="*/ 326276 w 7467600"/>
              <a:gd name="connsiteY954" fmla="*/ 45847 h 6858000"/>
              <a:gd name="connsiteX955" fmla="*/ 823759 w 7467600"/>
              <a:gd name="connsiteY955" fmla="*/ 574145 h 6858000"/>
              <a:gd name="connsiteX956" fmla="*/ 811254 w 7467600"/>
              <a:gd name="connsiteY956" fmla="*/ 665546 h 6858000"/>
              <a:gd name="connsiteX957" fmla="*/ 154042 w 7467600"/>
              <a:gd name="connsiteY957" fmla="*/ 261522 h 6858000"/>
              <a:gd name="connsiteX958" fmla="*/ 13550 w 7467600"/>
              <a:gd name="connsiteY958" fmla="*/ 158423 h 6858000"/>
              <a:gd name="connsiteX959" fmla="*/ 0 w 7467600"/>
              <a:gd name="connsiteY959" fmla="*/ 146618 h 6858000"/>
              <a:gd name="connsiteX960" fmla="*/ 0 w 7467600"/>
              <a:gd name="connsiteY960" fmla="*/ 59161 h 6858000"/>
              <a:gd name="connsiteX961" fmla="*/ 45427 w 7467600"/>
              <a:gd name="connsiteY961" fmla="*/ 101078 h 6858000"/>
              <a:gd name="connsiteX962" fmla="*/ 630103 w 7467600"/>
              <a:gd name="connsiteY962" fmla="*/ 485885 h 6858000"/>
              <a:gd name="connsiteX963" fmla="*/ 532040 w 7467600"/>
              <a:gd name="connsiteY963" fmla="*/ 399359 h 6858000"/>
              <a:gd name="connsiteX964" fmla="*/ 517618 w 7467600"/>
              <a:gd name="connsiteY964" fmla="*/ 385726 h 6858000"/>
              <a:gd name="connsiteX965" fmla="*/ 285074 w 7467600"/>
              <a:gd name="connsiteY965" fmla="*/ 182755 h 6858000"/>
              <a:gd name="connsiteX966" fmla="*/ 43151 w 7467600"/>
              <a:gd name="connsiteY966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7454976 w 7467600"/>
              <a:gd name="connsiteY74" fmla="*/ 6318297 h 6858000"/>
              <a:gd name="connsiteX75" fmla="*/ 7379510 w 7467600"/>
              <a:gd name="connsiteY75" fmla="*/ 5755454 h 6858000"/>
              <a:gd name="connsiteX76" fmla="*/ 7467600 w 7467600"/>
              <a:gd name="connsiteY76" fmla="*/ 6012219 h 6858000"/>
              <a:gd name="connsiteX77" fmla="*/ 7356878 w 7467600"/>
              <a:gd name="connsiteY77" fmla="*/ 5981332 h 6858000"/>
              <a:gd name="connsiteX78" fmla="*/ 7467600 w 7467600"/>
              <a:gd name="connsiteY78" fmla="*/ 6117703 h 6858000"/>
              <a:gd name="connsiteX79" fmla="*/ 7467600 w 7467600"/>
              <a:gd name="connsiteY79" fmla="*/ 6163634 h 6858000"/>
              <a:gd name="connsiteX80" fmla="*/ 7403637 w 7467600"/>
              <a:gd name="connsiteY80" fmla="*/ 6083957 h 6858000"/>
              <a:gd name="connsiteX81" fmla="*/ 7254615 w 7467600"/>
              <a:gd name="connsiteY81" fmla="*/ 5911918 h 6858000"/>
              <a:gd name="connsiteX82" fmla="*/ 7312589 w 7467600"/>
              <a:gd name="connsiteY82" fmla="*/ 5982309 h 6858000"/>
              <a:gd name="connsiteX83" fmla="*/ 7448321 w 7467600"/>
              <a:gd name="connsiteY83" fmla="*/ 6190991 h 6858000"/>
              <a:gd name="connsiteX84" fmla="*/ 7467600 w 7467600"/>
              <a:gd name="connsiteY84" fmla="*/ 6221686 h 6858000"/>
              <a:gd name="connsiteX85" fmla="*/ 7467600 w 7467600"/>
              <a:gd name="connsiteY85" fmla="*/ 6334256 h 6858000"/>
              <a:gd name="connsiteX86" fmla="*/ 7454976 w 7467600"/>
              <a:gd name="connsiteY86" fmla="*/ 6318297 h 6858000"/>
              <a:gd name="connsiteX87" fmla="*/ 1456157 w 7467600"/>
              <a:gd name="connsiteY87" fmla="*/ 5371404 h 6858000"/>
              <a:gd name="connsiteX88" fmla="*/ 1244432 w 7467600"/>
              <a:gd name="connsiteY88" fmla="*/ 5385601 h 6858000"/>
              <a:gd name="connsiteX89" fmla="*/ 973990 w 7467600"/>
              <a:gd name="connsiteY89" fmla="*/ 5424940 h 6858000"/>
              <a:gd name="connsiteX90" fmla="*/ 1103809 w 7467600"/>
              <a:gd name="connsiteY90" fmla="*/ 5433720 h 6858000"/>
              <a:gd name="connsiteX91" fmla="*/ 1123454 w 7467600"/>
              <a:gd name="connsiteY91" fmla="*/ 5435727 h 6858000"/>
              <a:gd name="connsiteX92" fmla="*/ 1737017 w 7467600"/>
              <a:gd name="connsiteY92" fmla="*/ 5452183 h 6858000"/>
              <a:gd name="connsiteX93" fmla="*/ 1824397 w 7467600"/>
              <a:gd name="connsiteY93" fmla="*/ 5447757 h 6858000"/>
              <a:gd name="connsiteX94" fmla="*/ 2070059 w 7467600"/>
              <a:gd name="connsiteY94" fmla="*/ 5441660 h 6858000"/>
              <a:gd name="connsiteX95" fmla="*/ 1456157 w 7467600"/>
              <a:gd name="connsiteY95" fmla="*/ 5371404 h 6858000"/>
              <a:gd name="connsiteX96" fmla="*/ 4988186 w 7467600"/>
              <a:gd name="connsiteY96" fmla="*/ 5216467 h 6858000"/>
              <a:gd name="connsiteX97" fmla="*/ 4777334 w 7467600"/>
              <a:gd name="connsiteY97" fmla="*/ 5406072 h 6858000"/>
              <a:gd name="connsiteX98" fmla="*/ 4718341 w 7467600"/>
              <a:gd name="connsiteY98" fmla="*/ 5468043 h 6858000"/>
              <a:gd name="connsiteX99" fmla="*/ 4604655 w 7467600"/>
              <a:gd name="connsiteY99" fmla="*/ 5583434 h 6858000"/>
              <a:gd name="connsiteX100" fmla="*/ 4565074 w 7467600"/>
              <a:gd name="connsiteY100" fmla="*/ 5618550 h 6858000"/>
              <a:gd name="connsiteX101" fmla="*/ 4988186 w 7467600"/>
              <a:gd name="connsiteY101" fmla="*/ 5216467 h 6858000"/>
              <a:gd name="connsiteX102" fmla="*/ 4978032 w 7467600"/>
              <a:gd name="connsiteY102" fmla="*/ 5183809 h 6858000"/>
              <a:gd name="connsiteX103" fmla="*/ 4463413 w 7467600"/>
              <a:gd name="connsiteY103" fmla="*/ 5615162 h 6858000"/>
              <a:gd name="connsiteX104" fmla="*/ 4358134 w 7467600"/>
              <a:gd name="connsiteY104" fmla="*/ 5742791 h 6858000"/>
              <a:gd name="connsiteX105" fmla="*/ 4376219 w 7467600"/>
              <a:gd name="connsiteY105" fmla="*/ 5729027 h 6858000"/>
              <a:gd name="connsiteX106" fmla="*/ 4582340 w 7467600"/>
              <a:gd name="connsiteY106" fmla="*/ 5561037 h 6858000"/>
              <a:gd name="connsiteX107" fmla="*/ 4694684 w 7467600"/>
              <a:gd name="connsiteY107" fmla="*/ 5447098 h 6858000"/>
              <a:gd name="connsiteX108" fmla="*/ 4754123 w 7467600"/>
              <a:gd name="connsiteY108" fmla="*/ 5384643 h 6858000"/>
              <a:gd name="connsiteX109" fmla="*/ 4978032 w 7467600"/>
              <a:gd name="connsiteY109" fmla="*/ 5183809 h 6858000"/>
              <a:gd name="connsiteX110" fmla="*/ 1903353 w 7467600"/>
              <a:gd name="connsiteY110" fmla="*/ 5044827 h 6858000"/>
              <a:gd name="connsiteX111" fmla="*/ 1936931 w 7467600"/>
              <a:gd name="connsiteY111" fmla="*/ 5093954 h 6858000"/>
              <a:gd name="connsiteX112" fmla="*/ 2195868 w 7467600"/>
              <a:gd name="connsiteY112" fmla="*/ 5396574 h 6858000"/>
              <a:gd name="connsiteX113" fmla="*/ 2088852 w 7467600"/>
              <a:gd name="connsiteY113" fmla="*/ 5166123 h 6858000"/>
              <a:gd name="connsiteX114" fmla="*/ 1958241 w 7467600"/>
              <a:gd name="connsiteY114" fmla="*/ 5067955 h 6858000"/>
              <a:gd name="connsiteX115" fmla="*/ 1903353 w 7467600"/>
              <a:gd name="connsiteY115" fmla="*/ 5044827 h 6858000"/>
              <a:gd name="connsiteX116" fmla="*/ 1979378 w 7467600"/>
              <a:gd name="connsiteY116" fmla="*/ 4769504 h 6858000"/>
              <a:gd name="connsiteX117" fmla="*/ 2882120 w 7467600"/>
              <a:gd name="connsiteY117" fmla="*/ 5064547 h 6858000"/>
              <a:gd name="connsiteX118" fmla="*/ 2793103 w 7467600"/>
              <a:gd name="connsiteY118" fmla="*/ 5039699 h 6858000"/>
              <a:gd name="connsiteX119" fmla="*/ 2770041 w 7467600"/>
              <a:gd name="connsiteY119" fmla="*/ 5033634 h 6858000"/>
              <a:gd name="connsiteX120" fmla="*/ 1979378 w 7467600"/>
              <a:gd name="connsiteY120" fmla="*/ 4769504 h 6858000"/>
              <a:gd name="connsiteX121" fmla="*/ 1927410 w 7467600"/>
              <a:gd name="connsiteY121" fmla="*/ 4716164 h 6858000"/>
              <a:gd name="connsiteX122" fmla="*/ 1959587 w 7467600"/>
              <a:gd name="connsiteY122" fmla="*/ 4728849 h 6858000"/>
              <a:gd name="connsiteX123" fmla="*/ 2777707 w 7467600"/>
              <a:gd name="connsiteY123" fmla="*/ 5003991 h 6858000"/>
              <a:gd name="connsiteX124" fmla="*/ 2800768 w 7467600"/>
              <a:gd name="connsiteY124" fmla="*/ 5010056 h 6858000"/>
              <a:gd name="connsiteX125" fmla="*/ 2879408 w 7467600"/>
              <a:gd name="connsiteY125" fmla="*/ 5031590 h 6858000"/>
              <a:gd name="connsiteX126" fmla="*/ 2862295 w 7467600"/>
              <a:gd name="connsiteY126" fmla="*/ 5022958 h 6858000"/>
              <a:gd name="connsiteX127" fmla="*/ 2813343 w 7467600"/>
              <a:gd name="connsiteY127" fmla="*/ 4998369 h 6858000"/>
              <a:gd name="connsiteX128" fmla="*/ 2646245 w 7467600"/>
              <a:gd name="connsiteY128" fmla="*/ 4930999 h 6858000"/>
              <a:gd name="connsiteX129" fmla="*/ 1999243 w 7467600"/>
              <a:gd name="connsiteY129" fmla="*/ 4730524 h 6858000"/>
              <a:gd name="connsiteX130" fmla="*/ 1979527 w 7467600"/>
              <a:gd name="connsiteY130" fmla="*/ 4726651 h 6858000"/>
              <a:gd name="connsiteX131" fmla="*/ 1927410 w 7467600"/>
              <a:gd name="connsiteY131" fmla="*/ 4716164 h 6858000"/>
              <a:gd name="connsiteX132" fmla="*/ 1997014 w 7467600"/>
              <a:gd name="connsiteY132" fmla="*/ 4698007 h 6858000"/>
              <a:gd name="connsiteX133" fmla="*/ 2005458 w 7467600"/>
              <a:gd name="connsiteY133" fmla="*/ 4699540 h 6858000"/>
              <a:gd name="connsiteX134" fmla="*/ 2657186 w 7467600"/>
              <a:gd name="connsiteY134" fmla="*/ 4901687 h 6858000"/>
              <a:gd name="connsiteX135" fmla="*/ 2826662 w 7467600"/>
              <a:gd name="connsiteY135" fmla="*/ 4970362 h 6858000"/>
              <a:gd name="connsiteX136" fmla="*/ 2876100 w 7467600"/>
              <a:gd name="connsiteY136" fmla="*/ 4995397 h 6858000"/>
              <a:gd name="connsiteX137" fmla="*/ 3042600 w 7467600"/>
              <a:gd name="connsiteY137" fmla="*/ 5059532 h 6858000"/>
              <a:gd name="connsiteX138" fmla="*/ 1997014 w 7467600"/>
              <a:gd name="connsiteY138" fmla="*/ 4698007 h 6858000"/>
              <a:gd name="connsiteX139" fmla="*/ 2305292 w 7467600"/>
              <a:gd name="connsiteY139" fmla="*/ 4219492 h 6858000"/>
              <a:gd name="connsiteX140" fmla="*/ 3360922 w 7467600"/>
              <a:gd name="connsiteY140" fmla="*/ 4529373 h 6858000"/>
              <a:gd name="connsiteX141" fmla="*/ 3492420 w 7467600"/>
              <a:gd name="connsiteY141" fmla="*/ 4510145 h 6858000"/>
              <a:gd name="connsiteX142" fmla="*/ 3364086 w 7467600"/>
              <a:gd name="connsiteY142" fmla="*/ 4480340 h 6858000"/>
              <a:gd name="connsiteX143" fmla="*/ 3225818 w 7467600"/>
              <a:gd name="connsiteY143" fmla="*/ 4411822 h 6858000"/>
              <a:gd name="connsiteX144" fmla="*/ 3129696 w 7467600"/>
              <a:gd name="connsiteY144" fmla="*/ 4360704 h 6858000"/>
              <a:gd name="connsiteX145" fmla="*/ 2814545 w 7467600"/>
              <a:gd name="connsiteY145" fmla="*/ 4282955 h 6858000"/>
              <a:gd name="connsiteX146" fmla="*/ 2305292 w 7467600"/>
              <a:gd name="connsiteY146" fmla="*/ 4219492 h 6858000"/>
              <a:gd name="connsiteX147" fmla="*/ 2626982 w 7467600"/>
              <a:gd name="connsiteY147" fmla="*/ 4206450 h 6858000"/>
              <a:gd name="connsiteX148" fmla="*/ 2490617 w 7467600"/>
              <a:gd name="connsiteY148" fmla="*/ 4206951 h 6858000"/>
              <a:gd name="connsiteX149" fmla="*/ 2819869 w 7467600"/>
              <a:gd name="connsiteY149" fmla="*/ 4252936 h 6858000"/>
              <a:gd name="connsiteX150" fmla="*/ 3143018 w 7467600"/>
              <a:gd name="connsiteY150" fmla="*/ 4332698 h 6858000"/>
              <a:gd name="connsiteX151" fmla="*/ 3241520 w 7467600"/>
              <a:gd name="connsiteY151" fmla="*/ 4385112 h 6858000"/>
              <a:gd name="connsiteX152" fmla="*/ 3374575 w 7467600"/>
              <a:gd name="connsiteY152" fmla="*/ 4451517 h 6858000"/>
              <a:gd name="connsiteX153" fmla="*/ 3505221 w 7467600"/>
              <a:gd name="connsiteY153" fmla="*/ 4480757 h 6858000"/>
              <a:gd name="connsiteX154" fmla="*/ 2626982 w 7467600"/>
              <a:gd name="connsiteY154" fmla="*/ 4206450 h 6858000"/>
              <a:gd name="connsiteX155" fmla="*/ 1310106 w 7467600"/>
              <a:gd name="connsiteY155" fmla="*/ 3943217 h 6858000"/>
              <a:gd name="connsiteX156" fmla="*/ 854994 w 7467600"/>
              <a:gd name="connsiteY156" fmla="*/ 4399136 h 6858000"/>
              <a:gd name="connsiteX157" fmla="*/ 742462 w 7467600"/>
              <a:gd name="connsiteY157" fmla="*/ 4594648 h 6858000"/>
              <a:gd name="connsiteX158" fmla="*/ 820602 w 7467600"/>
              <a:gd name="connsiteY158" fmla="*/ 4485915 h 6858000"/>
              <a:gd name="connsiteX159" fmla="*/ 878295 w 7467600"/>
              <a:gd name="connsiteY159" fmla="*/ 4403594 h 6858000"/>
              <a:gd name="connsiteX160" fmla="*/ 1240607 w 7467600"/>
              <a:gd name="connsiteY160" fmla="*/ 4010401 h 6858000"/>
              <a:gd name="connsiteX161" fmla="*/ 1310106 w 7467600"/>
              <a:gd name="connsiteY161" fmla="*/ 3943217 h 6858000"/>
              <a:gd name="connsiteX162" fmla="*/ 1423113 w 7467600"/>
              <a:gd name="connsiteY162" fmla="*/ 3874565 h 6858000"/>
              <a:gd name="connsiteX163" fmla="*/ 1260565 w 7467600"/>
              <a:gd name="connsiteY163" fmla="*/ 4031982 h 6858000"/>
              <a:gd name="connsiteX164" fmla="*/ 901900 w 7467600"/>
              <a:gd name="connsiteY164" fmla="*/ 4421236 h 6858000"/>
              <a:gd name="connsiteX165" fmla="*/ 845044 w 7467600"/>
              <a:gd name="connsiteY165" fmla="*/ 4502436 h 6858000"/>
              <a:gd name="connsiteX166" fmla="*/ 685926 w 7467600"/>
              <a:gd name="connsiteY166" fmla="*/ 4703069 h 6858000"/>
              <a:gd name="connsiteX167" fmla="*/ 684248 w 7467600"/>
              <a:gd name="connsiteY167" fmla="*/ 4706721 h 6858000"/>
              <a:gd name="connsiteX168" fmla="*/ 1423113 w 7467600"/>
              <a:gd name="connsiteY168" fmla="*/ 3874565 h 6858000"/>
              <a:gd name="connsiteX169" fmla="*/ 3316479 w 7467600"/>
              <a:gd name="connsiteY169" fmla="*/ 3872136 h 6858000"/>
              <a:gd name="connsiteX170" fmla="*/ 3546806 w 7467600"/>
              <a:gd name="connsiteY170" fmla="*/ 4356139 h 6858000"/>
              <a:gd name="connsiteX171" fmla="*/ 3364433 w 7467600"/>
              <a:gd name="connsiteY171" fmla="*/ 3953121 h 6858000"/>
              <a:gd name="connsiteX172" fmla="*/ 3316479 w 7467600"/>
              <a:gd name="connsiteY172" fmla="*/ 3872136 h 6858000"/>
              <a:gd name="connsiteX173" fmla="*/ 3291335 w 7467600"/>
              <a:gd name="connsiteY173" fmla="*/ 3767420 h 6858000"/>
              <a:gd name="connsiteX174" fmla="*/ 3390805 w 7467600"/>
              <a:gd name="connsiteY174" fmla="*/ 3937163 h 6858000"/>
              <a:gd name="connsiteX175" fmla="*/ 3579062 w 7467600"/>
              <a:gd name="connsiteY175" fmla="*/ 4359040 h 6858000"/>
              <a:gd name="connsiteX176" fmla="*/ 3467355 w 7467600"/>
              <a:gd name="connsiteY176" fmla="*/ 3988130 h 6858000"/>
              <a:gd name="connsiteX177" fmla="*/ 3310753 w 7467600"/>
              <a:gd name="connsiteY177" fmla="*/ 3787140 h 6858000"/>
              <a:gd name="connsiteX178" fmla="*/ 3291335 w 7467600"/>
              <a:gd name="connsiteY178" fmla="*/ 3767420 h 6858000"/>
              <a:gd name="connsiteX179" fmla="*/ 1635889 w 7467600"/>
              <a:gd name="connsiteY179" fmla="*/ 3709494 h 6858000"/>
              <a:gd name="connsiteX180" fmla="*/ 1634800 w 7467600"/>
              <a:gd name="connsiteY180" fmla="*/ 3731111 h 6858000"/>
              <a:gd name="connsiteX181" fmla="*/ 1635889 w 7467600"/>
              <a:gd name="connsiteY181" fmla="*/ 3709494 h 6858000"/>
              <a:gd name="connsiteX182" fmla="*/ 1510397 w 7467600"/>
              <a:gd name="connsiteY182" fmla="*/ 3684705 h 6858000"/>
              <a:gd name="connsiteX183" fmla="*/ 1146550 w 7467600"/>
              <a:gd name="connsiteY183" fmla="*/ 3802012 h 6858000"/>
              <a:gd name="connsiteX184" fmla="*/ 698834 w 7467600"/>
              <a:gd name="connsiteY184" fmla="*/ 3952272 h 6858000"/>
              <a:gd name="connsiteX185" fmla="*/ 34256 w 7467600"/>
              <a:gd name="connsiteY185" fmla="*/ 4347603 h 6858000"/>
              <a:gd name="connsiteX186" fmla="*/ 527241 w 7467600"/>
              <a:gd name="connsiteY186" fmla="*/ 4065078 h 6858000"/>
              <a:gd name="connsiteX187" fmla="*/ 1510397 w 7467600"/>
              <a:gd name="connsiteY187" fmla="*/ 3684705 h 6858000"/>
              <a:gd name="connsiteX188" fmla="*/ 1313114 w 7467600"/>
              <a:gd name="connsiteY188" fmla="*/ 3655216 h 6858000"/>
              <a:gd name="connsiteX189" fmla="*/ 1109304 w 7467600"/>
              <a:gd name="connsiteY189" fmla="*/ 3669030 h 6858000"/>
              <a:gd name="connsiteX190" fmla="*/ 8129 w 7467600"/>
              <a:gd name="connsiteY190" fmla="*/ 4330519 h 6858000"/>
              <a:gd name="connsiteX191" fmla="*/ 687572 w 7467600"/>
              <a:gd name="connsiteY191" fmla="*/ 3925629 h 6858000"/>
              <a:gd name="connsiteX192" fmla="*/ 1138365 w 7467600"/>
              <a:gd name="connsiteY192" fmla="*/ 3774515 h 6858000"/>
              <a:gd name="connsiteX193" fmla="*/ 1505579 w 7467600"/>
              <a:gd name="connsiteY193" fmla="*/ 3655526 h 6858000"/>
              <a:gd name="connsiteX194" fmla="*/ 1313114 w 7467600"/>
              <a:gd name="connsiteY194" fmla="*/ 3655216 h 6858000"/>
              <a:gd name="connsiteX195" fmla="*/ 3655073 w 7467600"/>
              <a:gd name="connsiteY195" fmla="*/ 3650884 h 6858000"/>
              <a:gd name="connsiteX196" fmla="*/ 3989938 w 7467600"/>
              <a:gd name="connsiteY196" fmla="*/ 3991685 h 6858000"/>
              <a:gd name="connsiteX197" fmla="*/ 4393907 w 7467600"/>
              <a:gd name="connsiteY197" fmla="*/ 4261258 h 6858000"/>
              <a:gd name="connsiteX198" fmla="*/ 4648051 w 7467600"/>
              <a:gd name="connsiteY198" fmla="*/ 4374051 h 6858000"/>
              <a:gd name="connsiteX199" fmla="*/ 4383389 w 7467600"/>
              <a:gd name="connsiteY199" fmla="*/ 4184369 h 6858000"/>
              <a:gd name="connsiteX200" fmla="*/ 4165508 w 7467600"/>
              <a:gd name="connsiteY200" fmla="*/ 4035196 h 6858000"/>
              <a:gd name="connsiteX201" fmla="*/ 4068162 w 7467600"/>
              <a:gd name="connsiteY201" fmla="*/ 3953394 h 6858000"/>
              <a:gd name="connsiteX202" fmla="*/ 3981416 w 7467600"/>
              <a:gd name="connsiteY202" fmla="*/ 3880482 h 6858000"/>
              <a:gd name="connsiteX203" fmla="*/ 3800147 w 7467600"/>
              <a:gd name="connsiteY203" fmla="*/ 3749872 h 6858000"/>
              <a:gd name="connsiteX204" fmla="*/ 3655073 w 7467600"/>
              <a:gd name="connsiteY204" fmla="*/ 3650884 h 6858000"/>
              <a:gd name="connsiteX205" fmla="*/ 3670252 w 7467600"/>
              <a:gd name="connsiteY205" fmla="*/ 3622798 h 6858000"/>
              <a:gd name="connsiteX206" fmla="*/ 3817258 w 7467600"/>
              <a:gd name="connsiteY206" fmla="*/ 3723577 h 6858000"/>
              <a:gd name="connsiteX207" fmla="*/ 4000461 w 7467600"/>
              <a:gd name="connsiteY207" fmla="*/ 3855966 h 6858000"/>
              <a:gd name="connsiteX208" fmla="*/ 4088180 w 7467600"/>
              <a:gd name="connsiteY208" fmla="*/ 3929774 h 6858000"/>
              <a:gd name="connsiteX209" fmla="*/ 4184555 w 7467600"/>
              <a:gd name="connsiteY209" fmla="*/ 4010683 h 6858000"/>
              <a:gd name="connsiteX210" fmla="*/ 4399563 w 7467600"/>
              <a:gd name="connsiteY210" fmla="*/ 4158106 h 6858000"/>
              <a:gd name="connsiteX211" fmla="*/ 4684469 w 7467600"/>
              <a:gd name="connsiteY211" fmla="*/ 4364680 h 6858000"/>
              <a:gd name="connsiteX212" fmla="*/ 4690271 w 7467600"/>
              <a:gd name="connsiteY212" fmla="*/ 4370034 h 6858000"/>
              <a:gd name="connsiteX213" fmla="*/ 4136093 w 7467600"/>
              <a:gd name="connsiteY213" fmla="*/ 3858466 h 6858000"/>
              <a:gd name="connsiteX214" fmla="*/ 3670252 w 7467600"/>
              <a:gd name="connsiteY214" fmla="*/ 3622798 h 6858000"/>
              <a:gd name="connsiteX215" fmla="*/ 4440129 w 7467600"/>
              <a:gd name="connsiteY215" fmla="*/ 3448571 h 6858000"/>
              <a:gd name="connsiteX216" fmla="*/ 4856525 w 7467600"/>
              <a:gd name="connsiteY216" fmla="*/ 3915351 h 6858000"/>
              <a:gd name="connsiteX217" fmla="*/ 5059055 w 7467600"/>
              <a:gd name="connsiteY217" fmla="*/ 4108918 h 6858000"/>
              <a:gd name="connsiteX218" fmla="*/ 5290070 w 7467600"/>
              <a:gd name="connsiteY218" fmla="*/ 4263619 h 6858000"/>
              <a:gd name="connsiteX219" fmla="*/ 4834991 w 7467600"/>
              <a:gd name="connsiteY219" fmla="*/ 3830985 h 6858000"/>
              <a:gd name="connsiteX220" fmla="*/ 4440129 w 7467600"/>
              <a:gd name="connsiteY220" fmla="*/ 3448571 h 6858000"/>
              <a:gd name="connsiteX221" fmla="*/ 4441737 w 7467600"/>
              <a:gd name="connsiteY221" fmla="*/ 3399734 h 6858000"/>
              <a:gd name="connsiteX222" fmla="*/ 4431236 w 7467600"/>
              <a:gd name="connsiteY222" fmla="*/ 3400954 h 6858000"/>
              <a:gd name="connsiteX223" fmla="*/ 4557150 w 7467600"/>
              <a:gd name="connsiteY223" fmla="*/ 3510023 h 6858000"/>
              <a:gd name="connsiteX224" fmla="*/ 4856936 w 7467600"/>
              <a:gd name="connsiteY224" fmla="*/ 3809146 h 6858000"/>
              <a:gd name="connsiteX225" fmla="*/ 5111996 w 7467600"/>
              <a:gd name="connsiteY225" fmla="*/ 4065759 h 6858000"/>
              <a:gd name="connsiteX226" fmla="*/ 5388878 w 7467600"/>
              <a:gd name="connsiteY226" fmla="*/ 4300185 h 6858000"/>
              <a:gd name="connsiteX227" fmla="*/ 5425556 w 7467600"/>
              <a:gd name="connsiteY227" fmla="*/ 4308967 h 6858000"/>
              <a:gd name="connsiteX228" fmla="*/ 4943646 w 7467600"/>
              <a:gd name="connsiteY228" fmla="*/ 3822916 h 6858000"/>
              <a:gd name="connsiteX229" fmla="*/ 4594837 w 7467600"/>
              <a:gd name="connsiteY229" fmla="*/ 3532274 h 6858000"/>
              <a:gd name="connsiteX230" fmla="*/ 4441737 w 7467600"/>
              <a:gd name="connsiteY230" fmla="*/ 3399734 h 6858000"/>
              <a:gd name="connsiteX231" fmla="*/ 5425834 w 7467600"/>
              <a:gd name="connsiteY231" fmla="*/ 3162785 h 6858000"/>
              <a:gd name="connsiteX232" fmla="*/ 5401644 w 7467600"/>
              <a:gd name="connsiteY232" fmla="*/ 3617847 h 6858000"/>
              <a:gd name="connsiteX233" fmla="*/ 5467256 w 7467600"/>
              <a:gd name="connsiteY233" fmla="*/ 4175494 h 6858000"/>
              <a:gd name="connsiteX234" fmla="*/ 5448069 w 7467600"/>
              <a:gd name="connsiteY234" fmla="*/ 3567554 h 6858000"/>
              <a:gd name="connsiteX235" fmla="*/ 5425834 w 7467600"/>
              <a:gd name="connsiteY235" fmla="*/ 3162785 h 6858000"/>
              <a:gd name="connsiteX236" fmla="*/ 1318687 w 7467600"/>
              <a:gd name="connsiteY236" fmla="*/ 3113840 h 6858000"/>
              <a:gd name="connsiteX237" fmla="*/ 1066793 w 7467600"/>
              <a:gd name="connsiteY237" fmla="*/ 3212171 h 6858000"/>
              <a:gd name="connsiteX238" fmla="*/ 993319 w 7467600"/>
              <a:gd name="connsiteY238" fmla="*/ 3247648 h 6858000"/>
              <a:gd name="connsiteX239" fmla="*/ 853081 w 7467600"/>
              <a:gd name="connsiteY239" fmla="*/ 3312410 h 6858000"/>
              <a:gd name="connsiteX240" fmla="*/ 805957 w 7467600"/>
              <a:gd name="connsiteY240" fmla="*/ 3330443 h 6858000"/>
              <a:gd name="connsiteX241" fmla="*/ 1318687 w 7467600"/>
              <a:gd name="connsiteY241" fmla="*/ 3113840 h 6858000"/>
              <a:gd name="connsiteX242" fmla="*/ 5453702 w 7467600"/>
              <a:gd name="connsiteY242" fmla="*/ 3090882 h 6858000"/>
              <a:gd name="connsiteX243" fmla="*/ 5480135 w 7467600"/>
              <a:gd name="connsiteY243" fmla="*/ 3565802 h 6858000"/>
              <a:gd name="connsiteX244" fmla="*/ 5499023 w 7467600"/>
              <a:gd name="connsiteY244" fmla="*/ 4166310 h 6858000"/>
              <a:gd name="connsiteX245" fmla="*/ 5547022 w 7467600"/>
              <a:gd name="connsiteY245" fmla="*/ 3607838 h 6858000"/>
              <a:gd name="connsiteX246" fmla="*/ 5515964 w 7467600"/>
              <a:gd name="connsiteY246" fmla="*/ 3378541 h 6858000"/>
              <a:gd name="connsiteX247" fmla="*/ 5453702 w 7467600"/>
              <a:gd name="connsiteY247" fmla="*/ 3090882 h 6858000"/>
              <a:gd name="connsiteX248" fmla="*/ 1238695 w 7467600"/>
              <a:gd name="connsiteY248" fmla="*/ 3076820 h 6858000"/>
              <a:gd name="connsiteX249" fmla="*/ 716371 w 7467600"/>
              <a:gd name="connsiteY249" fmla="*/ 3293249 h 6858000"/>
              <a:gd name="connsiteX250" fmla="*/ 579522 w 7467600"/>
              <a:gd name="connsiteY250" fmla="*/ 3371759 h 6858000"/>
              <a:gd name="connsiteX251" fmla="*/ 600288 w 7467600"/>
              <a:gd name="connsiteY251" fmla="*/ 3365555 h 6858000"/>
              <a:gd name="connsiteX252" fmla="*/ 840692 w 7467600"/>
              <a:gd name="connsiteY252" fmla="*/ 3284921 h 6858000"/>
              <a:gd name="connsiteX253" fmla="*/ 979248 w 7467600"/>
              <a:gd name="connsiteY253" fmla="*/ 3221003 h 6858000"/>
              <a:gd name="connsiteX254" fmla="*/ 1053282 w 7467600"/>
              <a:gd name="connsiteY254" fmla="*/ 3185247 h 6858000"/>
              <a:gd name="connsiteX255" fmla="*/ 1320603 w 7467600"/>
              <a:gd name="connsiteY255" fmla="*/ 3081281 h 6858000"/>
              <a:gd name="connsiteX256" fmla="*/ 1238695 w 7467600"/>
              <a:gd name="connsiteY256" fmla="*/ 3076820 h 6858000"/>
              <a:gd name="connsiteX257" fmla="*/ 5425627 w 7467600"/>
              <a:gd name="connsiteY257" fmla="*/ 2954192 h 6858000"/>
              <a:gd name="connsiteX258" fmla="*/ 5470770 w 7467600"/>
              <a:gd name="connsiteY258" fmla="*/ 3005435 h 6858000"/>
              <a:gd name="connsiteX259" fmla="*/ 5519779 w 7467600"/>
              <a:gd name="connsiteY259" fmla="*/ 4359223 h 6858000"/>
              <a:gd name="connsiteX260" fmla="*/ 5520293 w 7467600"/>
              <a:gd name="connsiteY260" fmla="*/ 4360602 h 6858000"/>
              <a:gd name="connsiteX261" fmla="*/ 5767221 w 7467600"/>
              <a:gd name="connsiteY261" fmla="*/ 4665564 h 6858000"/>
              <a:gd name="connsiteX262" fmla="*/ 6937169 w 7467600"/>
              <a:gd name="connsiteY262" fmla="*/ 4815941 h 6858000"/>
              <a:gd name="connsiteX263" fmla="*/ 6953922 w 7467600"/>
              <a:gd name="connsiteY263" fmla="*/ 4890068 h 6858000"/>
              <a:gd name="connsiteX264" fmla="*/ 6071359 w 7467600"/>
              <a:gd name="connsiteY264" fmla="*/ 4770770 h 6858000"/>
              <a:gd name="connsiteX265" fmla="*/ 6038839 w 7467600"/>
              <a:gd name="connsiteY265" fmla="*/ 4764474 h 6858000"/>
              <a:gd name="connsiteX266" fmla="*/ 6038706 w 7467600"/>
              <a:gd name="connsiteY266" fmla="*/ 4763847 h 6858000"/>
              <a:gd name="connsiteX267" fmla="*/ 6037784 w 7467600"/>
              <a:gd name="connsiteY267" fmla="*/ 4764270 h 6858000"/>
              <a:gd name="connsiteX268" fmla="*/ 6038839 w 7467600"/>
              <a:gd name="connsiteY268" fmla="*/ 4764474 h 6858000"/>
              <a:gd name="connsiteX269" fmla="*/ 6040338 w 7467600"/>
              <a:gd name="connsiteY269" fmla="*/ 4771418 h 6858000"/>
              <a:gd name="connsiteX270" fmla="*/ 6024488 w 7467600"/>
              <a:gd name="connsiteY270" fmla="*/ 4809903 h 6858000"/>
              <a:gd name="connsiteX271" fmla="*/ 5599771 w 7467600"/>
              <a:gd name="connsiteY271" fmla="*/ 5509652 h 6858000"/>
              <a:gd name="connsiteX272" fmla="*/ 5548843 w 7467600"/>
              <a:gd name="connsiteY272" fmla="*/ 5563845 h 6858000"/>
              <a:gd name="connsiteX273" fmla="*/ 5940952 w 7467600"/>
              <a:gd name="connsiteY273" fmla="*/ 6250028 h 6858000"/>
              <a:gd name="connsiteX274" fmla="*/ 6043441 w 7467600"/>
              <a:gd name="connsiteY274" fmla="*/ 6665847 h 6858000"/>
              <a:gd name="connsiteX275" fmla="*/ 6093432 w 7467600"/>
              <a:gd name="connsiteY275" fmla="*/ 6858000 h 6858000"/>
              <a:gd name="connsiteX276" fmla="*/ 6034344 w 7467600"/>
              <a:gd name="connsiteY276" fmla="*/ 6858000 h 6858000"/>
              <a:gd name="connsiteX277" fmla="*/ 6026679 w 7467600"/>
              <a:gd name="connsiteY277" fmla="*/ 6836959 h 6858000"/>
              <a:gd name="connsiteX278" fmla="*/ 5800441 w 7467600"/>
              <a:gd name="connsiteY278" fmla="*/ 6335286 h 6858000"/>
              <a:gd name="connsiteX279" fmla="*/ 5526562 w 7467600"/>
              <a:gd name="connsiteY279" fmla="*/ 5705388 h 6858000"/>
              <a:gd name="connsiteX280" fmla="*/ 5519640 w 7467600"/>
              <a:gd name="connsiteY280" fmla="*/ 5683774 h 6858000"/>
              <a:gd name="connsiteX281" fmla="*/ 5844559 w 7467600"/>
              <a:gd name="connsiteY281" fmla="*/ 6553349 h 6858000"/>
              <a:gd name="connsiteX282" fmla="*/ 5975994 w 7467600"/>
              <a:gd name="connsiteY282" fmla="*/ 6858000 h 6858000"/>
              <a:gd name="connsiteX283" fmla="*/ 5898547 w 7467600"/>
              <a:gd name="connsiteY283" fmla="*/ 6858000 h 6858000"/>
              <a:gd name="connsiteX284" fmla="*/ 5682041 w 7467600"/>
              <a:gd name="connsiteY284" fmla="*/ 6355860 h 6858000"/>
              <a:gd name="connsiteX285" fmla="*/ 5461758 w 7467600"/>
              <a:gd name="connsiteY285" fmla="*/ 5820220 h 6858000"/>
              <a:gd name="connsiteX286" fmla="*/ 5237282 w 7467600"/>
              <a:gd name="connsiteY286" fmla="*/ 6579086 h 6858000"/>
              <a:gd name="connsiteX287" fmla="*/ 5115009 w 7467600"/>
              <a:gd name="connsiteY287" fmla="*/ 6858000 h 6858000"/>
              <a:gd name="connsiteX288" fmla="*/ 5028074 w 7467600"/>
              <a:gd name="connsiteY288" fmla="*/ 6858000 h 6858000"/>
              <a:gd name="connsiteX289" fmla="*/ 5079508 w 7467600"/>
              <a:gd name="connsiteY289" fmla="*/ 6749074 h 6858000"/>
              <a:gd name="connsiteX290" fmla="*/ 5371846 w 7467600"/>
              <a:gd name="connsiteY290" fmla="*/ 5924413 h 6858000"/>
              <a:gd name="connsiteX291" fmla="*/ 5270512 w 7467600"/>
              <a:gd name="connsiteY291" fmla="*/ 6138975 h 6858000"/>
              <a:gd name="connsiteX292" fmla="*/ 5062409 w 7467600"/>
              <a:gd name="connsiteY292" fmla="*/ 6653544 h 6858000"/>
              <a:gd name="connsiteX293" fmla="*/ 5036628 w 7467600"/>
              <a:gd name="connsiteY293" fmla="*/ 6754247 h 6858000"/>
              <a:gd name="connsiteX294" fmla="*/ 5009112 w 7467600"/>
              <a:gd name="connsiteY294" fmla="*/ 6858000 h 6858000"/>
              <a:gd name="connsiteX295" fmla="*/ 4976679 w 7467600"/>
              <a:gd name="connsiteY295" fmla="*/ 6858000 h 6858000"/>
              <a:gd name="connsiteX296" fmla="*/ 5006537 w 7467600"/>
              <a:gd name="connsiteY296" fmla="*/ 6747068 h 6858000"/>
              <a:gd name="connsiteX297" fmla="*/ 5032723 w 7467600"/>
              <a:gd name="connsiteY297" fmla="*/ 6644957 h 6858000"/>
              <a:gd name="connsiteX298" fmla="*/ 5242949 w 7467600"/>
              <a:gd name="connsiteY298" fmla="*/ 6125175 h 6858000"/>
              <a:gd name="connsiteX299" fmla="*/ 5286321 w 7467600"/>
              <a:gd name="connsiteY299" fmla="*/ 6033555 h 6858000"/>
              <a:gd name="connsiteX300" fmla="*/ 5008210 w 7467600"/>
              <a:gd name="connsiteY300" fmla="*/ 6649194 h 6858000"/>
              <a:gd name="connsiteX301" fmla="*/ 4986321 w 7467600"/>
              <a:gd name="connsiteY301" fmla="*/ 6765687 h 6858000"/>
              <a:gd name="connsiteX302" fmla="*/ 4973474 w 7467600"/>
              <a:gd name="connsiteY302" fmla="*/ 6858000 h 6858000"/>
              <a:gd name="connsiteX303" fmla="*/ 4907178 w 7467600"/>
              <a:gd name="connsiteY303" fmla="*/ 6858000 h 6858000"/>
              <a:gd name="connsiteX304" fmla="*/ 4910810 w 7467600"/>
              <a:gd name="connsiteY304" fmla="*/ 6829660 h 6858000"/>
              <a:gd name="connsiteX305" fmla="*/ 4987461 w 7467600"/>
              <a:gd name="connsiteY305" fmla="*/ 6432994 h 6858000"/>
              <a:gd name="connsiteX306" fmla="*/ 5179262 w 7467600"/>
              <a:gd name="connsiteY306" fmla="*/ 6035044 h 6858000"/>
              <a:gd name="connsiteX307" fmla="*/ 4689678 w 7467600"/>
              <a:gd name="connsiteY307" fmla="*/ 6440241 h 6858000"/>
              <a:gd name="connsiteX308" fmla="*/ 4477543 w 7467600"/>
              <a:gd name="connsiteY308" fmla="*/ 6674836 h 6858000"/>
              <a:gd name="connsiteX309" fmla="*/ 4329957 w 7467600"/>
              <a:gd name="connsiteY309" fmla="*/ 6858000 h 6858000"/>
              <a:gd name="connsiteX310" fmla="*/ 4218595 w 7467600"/>
              <a:gd name="connsiteY310" fmla="*/ 6858000 h 6858000"/>
              <a:gd name="connsiteX311" fmla="*/ 4368888 w 7467600"/>
              <a:gd name="connsiteY311" fmla="*/ 6668412 h 6858000"/>
              <a:gd name="connsiteX312" fmla="*/ 4563091 w 7467600"/>
              <a:gd name="connsiteY312" fmla="*/ 6442508 h 6858000"/>
              <a:gd name="connsiteX313" fmla="*/ 5387324 w 7467600"/>
              <a:gd name="connsiteY313" fmla="*/ 5705830 h 6858000"/>
              <a:gd name="connsiteX314" fmla="*/ 5073620 w 7467600"/>
              <a:gd name="connsiteY314" fmla="*/ 5955437 h 6858000"/>
              <a:gd name="connsiteX315" fmla="*/ 4689789 w 7467600"/>
              <a:gd name="connsiteY315" fmla="*/ 6268382 h 6858000"/>
              <a:gd name="connsiteX316" fmla="*/ 4418722 w 7467600"/>
              <a:gd name="connsiteY316" fmla="*/ 6570886 h 6858000"/>
              <a:gd name="connsiteX317" fmla="*/ 4214944 w 7467600"/>
              <a:gd name="connsiteY317" fmla="*/ 6858000 h 6858000"/>
              <a:gd name="connsiteX318" fmla="*/ 4177898 w 7467600"/>
              <a:gd name="connsiteY318" fmla="*/ 6858000 h 6858000"/>
              <a:gd name="connsiteX319" fmla="*/ 4391597 w 7467600"/>
              <a:gd name="connsiteY319" fmla="*/ 6556370 h 6858000"/>
              <a:gd name="connsiteX320" fmla="*/ 4668889 w 7467600"/>
              <a:gd name="connsiteY320" fmla="*/ 6246399 h 6858000"/>
              <a:gd name="connsiteX321" fmla="*/ 5055427 w 7467600"/>
              <a:gd name="connsiteY321" fmla="*/ 5931476 h 6858000"/>
              <a:gd name="connsiteX322" fmla="*/ 5371814 w 7467600"/>
              <a:gd name="connsiteY322" fmla="*/ 5678975 h 6858000"/>
              <a:gd name="connsiteX323" fmla="*/ 4987918 w 7467600"/>
              <a:gd name="connsiteY323" fmla="*/ 5838701 h 6858000"/>
              <a:gd name="connsiteX324" fmla="*/ 4317146 w 7467600"/>
              <a:gd name="connsiteY324" fmla="*/ 6587716 h 6858000"/>
              <a:gd name="connsiteX325" fmla="*/ 4171627 w 7467600"/>
              <a:gd name="connsiteY325" fmla="*/ 6858000 h 6858000"/>
              <a:gd name="connsiteX326" fmla="*/ 4081585 w 7467600"/>
              <a:gd name="connsiteY326" fmla="*/ 6858000 h 6858000"/>
              <a:gd name="connsiteX327" fmla="*/ 4238603 w 7467600"/>
              <a:gd name="connsiteY327" fmla="*/ 6559341 h 6858000"/>
              <a:gd name="connsiteX328" fmla="*/ 4778333 w 7467600"/>
              <a:gd name="connsiteY328" fmla="*/ 5873626 h 6858000"/>
              <a:gd name="connsiteX329" fmla="*/ 5414185 w 7467600"/>
              <a:gd name="connsiteY329" fmla="*/ 5573882 h 6858000"/>
              <a:gd name="connsiteX330" fmla="*/ 5959648 w 7467600"/>
              <a:gd name="connsiteY330" fmla="*/ 4760797 h 6858000"/>
              <a:gd name="connsiteX331" fmla="*/ 5355019 w 7467600"/>
              <a:gd name="connsiteY331" fmla="*/ 4734672 h 6858000"/>
              <a:gd name="connsiteX332" fmla="*/ 5083565 w 7467600"/>
              <a:gd name="connsiteY332" fmla="*/ 5179121 h 6858000"/>
              <a:gd name="connsiteX333" fmla="*/ 4713577 w 7467600"/>
              <a:gd name="connsiteY333" fmla="*/ 5616803 h 6858000"/>
              <a:gd name="connsiteX334" fmla="*/ 3989559 w 7467600"/>
              <a:gd name="connsiteY334" fmla="*/ 6145945 h 6858000"/>
              <a:gd name="connsiteX335" fmla="*/ 3939824 w 7467600"/>
              <a:gd name="connsiteY335" fmla="*/ 6066900 h 6858000"/>
              <a:gd name="connsiteX336" fmla="*/ 4584537 w 7467600"/>
              <a:gd name="connsiteY336" fmla="*/ 5324826 h 6858000"/>
              <a:gd name="connsiteX337" fmla="*/ 5037105 w 7467600"/>
              <a:gd name="connsiteY337" fmla="*/ 5088765 h 6858000"/>
              <a:gd name="connsiteX338" fmla="*/ 5039930 w 7467600"/>
              <a:gd name="connsiteY338" fmla="*/ 5089585 h 6858000"/>
              <a:gd name="connsiteX339" fmla="*/ 5263764 w 7467600"/>
              <a:gd name="connsiteY339" fmla="*/ 4735525 h 6858000"/>
              <a:gd name="connsiteX340" fmla="*/ 4086300 w 7467600"/>
              <a:gd name="connsiteY340" fmla="*/ 4884599 h 6858000"/>
              <a:gd name="connsiteX341" fmla="*/ 4085485 w 7467600"/>
              <a:gd name="connsiteY341" fmla="*/ 4899070 h 6858000"/>
              <a:gd name="connsiteX342" fmla="*/ 3871915 w 7467600"/>
              <a:gd name="connsiteY342" fmla="*/ 5253645 h 6858000"/>
              <a:gd name="connsiteX343" fmla="*/ 3799374 w 7467600"/>
              <a:gd name="connsiteY343" fmla="*/ 5466127 h 6858000"/>
              <a:gd name="connsiteX344" fmla="*/ 3498850 w 7467600"/>
              <a:gd name="connsiteY344" fmla="*/ 6661888 h 6858000"/>
              <a:gd name="connsiteX345" fmla="*/ 3399216 w 7467600"/>
              <a:gd name="connsiteY345" fmla="*/ 6858000 h 6858000"/>
              <a:gd name="connsiteX346" fmla="*/ 3303688 w 7467600"/>
              <a:gd name="connsiteY346" fmla="*/ 6858000 h 6858000"/>
              <a:gd name="connsiteX347" fmla="*/ 3391774 w 7467600"/>
              <a:gd name="connsiteY347" fmla="*/ 6697181 h 6858000"/>
              <a:gd name="connsiteX348" fmla="*/ 3735540 w 7467600"/>
              <a:gd name="connsiteY348" fmla="*/ 5546923 h 6858000"/>
              <a:gd name="connsiteX349" fmla="*/ 3729438 w 7467600"/>
              <a:gd name="connsiteY349" fmla="*/ 5569058 h 6858000"/>
              <a:gd name="connsiteX350" fmla="*/ 3707782 w 7467600"/>
              <a:gd name="connsiteY350" fmla="*/ 5644908 h 6858000"/>
              <a:gd name="connsiteX351" fmla="*/ 3583827 w 7467600"/>
              <a:gd name="connsiteY351" fmla="*/ 6039215 h 6858000"/>
              <a:gd name="connsiteX352" fmla="*/ 3547861 w 7467600"/>
              <a:gd name="connsiteY352" fmla="*/ 6129609 h 6858000"/>
              <a:gd name="connsiteX353" fmla="*/ 3490905 w 7467600"/>
              <a:gd name="connsiteY353" fmla="*/ 6277660 h 6858000"/>
              <a:gd name="connsiteX354" fmla="*/ 3455859 w 7467600"/>
              <a:gd name="connsiteY354" fmla="*/ 6391301 h 6858000"/>
              <a:gd name="connsiteX355" fmla="*/ 3429112 w 7467600"/>
              <a:gd name="connsiteY355" fmla="*/ 6479469 h 6858000"/>
              <a:gd name="connsiteX356" fmla="*/ 3304862 w 7467600"/>
              <a:gd name="connsiteY356" fmla="*/ 6796476 h 6858000"/>
              <a:gd name="connsiteX357" fmla="*/ 3276071 w 7467600"/>
              <a:gd name="connsiteY357" fmla="*/ 6858000 h 6858000"/>
              <a:gd name="connsiteX358" fmla="*/ 3240805 w 7467600"/>
              <a:gd name="connsiteY358" fmla="*/ 6858000 h 6858000"/>
              <a:gd name="connsiteX359" fmla="*/ 3275917 w 7467600"/>
              <a:gd name="connsiteY359" fmla="*/ 6783192 h 6858000"/>
              <a:gd name="connsiteX360" fmla="*/ 3399358 w 7467600"/>
              <a:gd name="connsiteY360" fmla="*/ 6469011 h 6858000"/>
              <a:gd name="connsiteX361" fmla="*/ 3425650 w 7467600"/>
              <a:gd name="connsiteY361" fmla="*/ 6381333 h 6858000"/>
              <a:gd name="connsiteX362" fmla="*/ 3460661 w 7467600"/>
              <a:gd name="connsiteY362" fmla="*/ 6266763 h 6858000"/>
              <a:gd name="connsiteX363" fmla="*/ 3518021 w 7467600"/>
              <a:gd name="connsiteY363" fmla="*/ 6117298 h 6858000"/>
              <a:gd name="connsiteX364" fmla="*/ 3554035 w 7467600"/>
              <a:gd name="connsiteY364" fmla="*/ 6027832 h 6858000"/>
              <a:gd name="connsiteX365" fmla="*/ 3677174 w 7467600"/>
              <a:gd name="connsiteY365" fmla="*/ 5636351 h 6858000"/>
              <a:gd name="connsiteX366" fmla="*/ 3698819 w 7467600"/>
              <a:gd name="connsiteY366" fmla="*/ 5560503 h 6858000"/>
              <a:gd name="connsiteX367" fmla="*/ 3702094 w 7467600"/>
              <a:gd name="connsiteY367" fmla="*/ 5549194 h 6858000"/>
              <a:gd name="connsiteX368" fmla="*/ 3398355 w 7467600"/>
              <a:gd name="connsiteY368" fmla="*/ 6094603 h 6858000"/>
              <a:gd name="connsiteX369" fmla="*/ 3193941 w 7467600"/>
              <a:gd name="connsiteY369" fmla="*/ 6798775 h 6858000"/>
              <a:gd name="connsiteX370" fmla="*/ 3184140 w 7467600"/>
              <a:gd name="connsiteY370" fmla="*/ 6858000 h 6858000"/>
              <a:gd name="connsiteX371" fmla="*/ 3099978 w 7467600"/>
              <a:gd name="connsiteY371" fmla="*/ 6858000 h 6858000"/>
              <a:gd name="connsiteX372" fmla="*/ 3101556 w 7467600"/>
              <a:gd name="connsiteY372" fmla="*/ 6843337 h 6858000"/>
              <a:gd name="connsiteX373" fmla="*/ 3370162 w 7467600"/>
              <a:gd name="connsiteY373" fmla="*/ 5785550 h 6858000"/>
              <a:gd name="connsiteX374" fmla="*/ 3746477 w 7467600"/>
              <a:gd name="connsiteY374" fmla="*/ 5377889 h 6858000"/>
              <a:gd name="connsiteX375" fmla="*/ 3863399 w 7467600"/>
              <a:gd name="connsiteY375" fmla="*/ 5087257 h 6858000"/>
              <a:gd name="connsiteX376" fmla="*/ 3968712 w 7467600"/>
              <a:gd name="connsiteY376" fmla="*/ 4913989 h 6858000"/>
              <a:gd name="connsiteX377" fmla="*/ 2792390 w 7467600"/>
              <a:gd name="connsiteY377" fmla="*/ 5382974 h 6858000"/>
              <a:gd name="connsiteX378" fmla="*/ 2714982 w 7467600"/>
              <a:gd name="connsiteY378" fmla="*/ 5427051 h 6858000"/>
              <a:gd name="connsiteX379" fmla="*/ 2813361 w 7467600"/>
              <a:gd name="connsiteY379" fmla="*/ 6023912 h 6858000"/>
              <a:gd name="connsiteX380" fmla="*/ 2688430 w 7467600"/>
              <a:gd name="connsiteY380" fmla="*/ 6801564 h 6858000"/>
              <a:gd name="connsiteX381" fmla="*/ 2629626 w 7467600"/>
              <a:gd name="connsiteY381" fmla="*/ 6763394 h 6858000"/>
              <a:gd name="connsiteX382" fmla="*/ 2565328 w 7467600"/>
              <a:gd name="connsiteY382" fmla="*/ 5516399 h 6858000"/>
              <a:gd name="connsiteX383" fmla="*/ 1922999 w 7467600"/>
              <a:gd name="connsiteY383" fmla="*/ 5980343 h 6858000"/>
              <a:gd name="connsiteX384" fmla="*/ 1950261 w 7467600"/>
              <a:gd name="connsiteY384" fmla="*/ 6405858 h 6858000"/>
              <a:gd name="connsiteX385" fmla="*/ 2365554 w 7467600"/>
              <a:gd name="connsiteY385" fmla="*/ 6759107 h 6858000"/>
              <a:gd name="connsiteX386" fmla="*/ 2424142 w 7467600"/>
              <a:gd name="connsiteY386" fmla="*/ 6858000 h 6858000"/>
              <a:gd name="connsiteX387" fmla="*/ 2395994 w 7467600"/>
              <a:gd name="connsiteY387" fmla="*/ 6858000 h 6858000"/>
              <a:gd name="connsiteX388" fmla="*/ 2392863 w 7467600"/>
              <a:gd name="connsiteY388" fmla="*/ 6852964 h 6858000"/>
              <a:gd name="connsiteX389" fmla="*/ 2017589 w 7467600"/>
              <a:gd name="connsiteY389" fmla="*/ 6493982 h 6858000"/>
              <a:gd name="connsiteX390" fmla="*/ 2147336 w 7467600"/>
              <a:gd name="connsiteY390" fmla="*/ 6594052 h 6858000"/>
              <a:gd name="connsiteX391" fmla="*/ 2207047 w 7467600"/>
              <a:gd name="connsiteY391" fmla="*/ 6654540 h 6858000"/>
              <a:gd name="connsiteX392" fmla="*/ 2299106 w 7467600"/>
              <a:gd name="connsiteY392" fmla="*/ 6778931 h 6858000"/>
              <a:gd name="connsiteX393" fmla="*/ 2314430 w 7467600"/>
              <a:gd name="connsiteY393" fmla="*/ 6801144 h 6858000"/>
              <a:gd name="connsiteX394" fmla="*/ 2352406 w 7467600"/>
              <a:gd name="connsiteY394" fmla="*/ 6858000 h 6858000"/>
              <a:gd name="connsiteX395" fmla="*/ 2314492 w 7467600"/>
              <a:gd name="connsiteY395" fmla="*/ 6858000 h 6858000"/>
              <a:gd name="connsiteX396" fmla="*/ 2288095 w 7467600"/>
              <a:gd name="connsiteY396" fmla="*/ 6818030 h 6858000"/>
              <a:gd name="connsiteX397" fmla="*/ 2272768 w 7467600"/>
              <a:gd name="connsiteY397" fmla="*/ 6795822 h 6858000"/>
              <a:gd name="connsiteX398" fmla="*/ 2182715 w 7467600"/>
              <a:gd name="connsiteY398" fmla="*/ 6675071 h 6858000"/>
              <a:gd name="connsiteX399" fmla="*/ 2032061 w 7467600"/>
              <a:gd name="connsiteY399" fmla="*/ 6541380 h 6858000"/>
              <a:gd name="connsiteX400" fmla="*/ 2257220 w 7467600"/>
              <a:gd name="connsiteY400" fmla="*/ 6826257 h 6858000"/>
              <a:gd name="connsiteX401" fmla="*/ 2281324 w 7467600"/>
              <a:gd name="connsiteY401" fmla="*/ 6858000 h 6858000"/>
              <a:gd name="connsiteX402" fmla="*/ 2242860 w 7467600"/>
              <a:gd name="connsiteY402" fmla="*/ 6858000 h 6858000"/>
              <a:gd name="connsiteX403" fmla="*/ 2232818 w 7467600"/>
              <a:gd name="connsiteY403" fmla="*/ 6844926 h 6858000"/>
              <a:gd name="connsiteX404" fmla="*/ 1990172 w 7467600"/>
              <a:gd name="connsiteY404" fmla="*/ 6542121 h 6858000"/>
              <a:gd name="connsiteX405" fmla="*/ 2124090 w 7467600"/>
              <a:gd name="connsiteY405" fmla="*/ 6761017 h 6858000"/>
              <a:gd name="connsiteX406" fmla="*/ 2200380 w 7467600"/>
              <a:gd name="connsiteY406" fmla="*/ 6858000 h 6858000"/>
              <a:gd name="connsiteX407" fmla="*/ 2147507 w 7467600"/>
              <a:gd name="connsiteY407" fmla="*/ 6858000 h 6858000"/>
              <a:gd name="connsiteX408" fmla="*/ 2070668 w 7467600"/>
              <a:gd name="connsiteY408" fmla="*/ 6761520 h 6858000"/>
              <a:gd name="connsiteX409" fmla="*/ 1975142 w 7467600"/>
              <a:gd name="connsiteY409" fmla="*/ 6585570 h 6858000"/>
              <a:gd name="connsiteX410" fmla="*/ 2050035 w 7467600"/>
              <a:gd name="connsiteY410" fmla="*/ 6813345 h 6858000"/>
              <a:gd name="connsiteX411" fmla="*/ 2063025 w 7467600"/>
              <a:gd name="connsiteY411" fmla="*/ 6858000 h 6858000"/>
              <a:gd name="connsiteX412" fmla="*/ 2021675 w 7467600"/>
              <a:gd name="connsiteY412" fmla="*/ 6858000 h 6858000"/>
              <a:gd name="connsiteX413" fmla="*/ 2019308 w 7467600"/>
              <a:gd name="connsiteY413" fmla="*/ 6847118 h 6858000"/>
              <a:gd name="connsiteX414" fmla="*/ 1938835 w 7467600"/>
              <a:gd name="connsiteY414" fmla="*/ 6551160 h 6858000"/>
              <a:gd name="connsiteX415" fmla="*/ 1953230 w 7467600"/>
              <a:gd name="connsiteY415" fmla="*/ 6759699 h 6858000"/>
              <a:gd name="connsiteX416" fmla="*/ 1956763 w 7467600"/>
              <a:gd name="connsiteY416" fmla="*/ 6778191 h 6858000"/>
              <a:gd name="connsiteX417" fmla="*/ 1967925 w 7467600"/>
              <a:gd name="connsiteY417" fmla="*/ 6858000 h 6858000"/>
              <a:gd name="connsiteX418" fmla="*/ 1936622 w 7467600"/>
              <a:gd name="connsiteY418" fmla="*/ 6858000 h 6858000"/>
              <a:gd name="connsiteX419" fmla="*/ 1926261 w 7467600"/>
              <a:gd name="connsiteY419" fmla="*/ 6784064 h 6858000"/>
              <a:gd name="connsiteX420" fmla="*/ 1922724 w 7467600"/>
              <a:gd name="connsiteY420" fmla="*/ 6765577 h 6858000"/>
              <a:gd name="connsiteX421" fmla="*/ 1904650 w 7467600"/>
              <a:gd name="connsiteY421" fmla="*/ 6639616 h 6858000"/>
              <a:gd name="connsiteX422" fmla="*/ 1885273 w 7467600"/>
              <a:gd name="connsiteY422" fmla="*/ 6858000 h 6858000"/>
              <a:gd name="connsiteX423" fmla="*/ 1854363 w 7467600"/>
              <a:gd name="connsiteY423" fmla="*/ 6858000 h 6858000"/>
              <a:gd name="connsiteX424" fmla="*/ 1880391 w 7467600"/>
              <a:gd name="connsiteY424" fmla="*/ 6603796 h 6858000"/>
              <a:gd name="connsiteX425" fmla="*/ 1818273 w 7467600"/>
              <a:gd name="connsiteY425" fmla="*/ 6715729 h 6858000"/>
              <a:gd name="connsiteX426" fmla="*/ 1794691 w 7467600"/>
              <a:gd name="connsiteY426" fmla="*/ 6843239 h 6858000"/>
              <a:gd name="connsiteX427" fmla="*/ 1794914 w 7467600"/>
              <a:gd name="connsiteY427" fmla="*/ 6858000 h 6858000"/>
              <a:gd name="connsiteX428" fmla="*/ 1746128 w 7467600"/>
              <a:gd name="connsiteY428" fmla="*/ 6858000 h 6858000"/>
              <a:gd name="connsiteX429" fmla="*/ 1753934 w 7467600"/>
              <a:gd name="connsiteY429" fmla="*/ 6724796 h 6858000"/>
              <a:gd name="connsiteX430" fmla="*/ 1792053 w 7467600"/>
              <a:gd name="connsiteY430" fmla="*/ 6572396 h 6858000"/>
              <a:gd name="connsiteX431" fmla="*/ 1862248 w 7467600"/>
              <a:gd name="connsiteY431" fmla="*/ 6266397 h 6858000"/>
              <a:gd name="connsiteX432" fmla="*/ 1862250 w 7467600"/>
              <a:gd name="connsiteY432" fmla="*/ 6033531 h 6858000"/>
              <a:gd name="connsiteX433" fmla="*/ 1211999 w 7467600"/>
              <a:gd name="connsiteY433" fmla="*/ 6683610 h 6858000"/>
              <a:gd name="connsiteX434" fmla="*/ 1213266 w 7467600"/>
              <a:gd name="connsiteY434" fmla="*/ 6691947 h 6858000"/>
              <a:gd name="connsiteX435" fmla="*/ 1203370 w 7467600"/>
              <a:gd name="connsiteY435" fmla="*/ 6850676 h 6858000"/>
              <a:gd name="connsiteX436" fmla="*/ 1203671 w 7467600"/>
              <a:gd name="connsiteY436" fmla="*/ 6858000 h 6858000"/>
              <a:gd name="connsiteX437" fmla="*/ 1143180 w 7467600"/>
              <a:gd name="connsiteY437" fmla="*/ 6858000 h 6858000"/>
              <a:gd name="connsiteX438" fmla="*/ 1142176 w 7467600"/>
              <a:gd name="connsiteY438" fmla="*/ 6766045 h 6858000"/>
              <a:gd name="connsiteX439" fmla="*/ 1067484 w 7467600"/>
              <a:gd name="connsiteY439" fmla="*/ 6858000 h 6858000"/>
              <a:gd name="connsiteX440" fmla="*/ 953928 w 7467600"/>
              <a:gd name="connsiteY440" fmla="*/ 6858000 h 6858000"/>
              <a:gd name="connsiteX441" fmla="*/ 959715 w 7467600"/>
              <a:gd name="connsiteY441" fmla="*/ 6850185 h 6858000"/>
              <a:gd name="connsiteX442" fmla="*/ 1483788 w 7467600"/>
              <a:gd name="connsiteY442" fmla="*/ 6259174 h 6858000"/>
              <a:gd name="connsiteX443" fmla="*/ 1100671 w 7467600"/>
              <a:gd name="connsiteY443" fmla="*/ 6252137 h 6858000"/>
              <a:gd name="connsiteX444" fmla="*/ 1090144 w 7467600"/>
              <a:gd name="connsiteY444" fmla="*/ 6256748 h 6858000"/>
              <a:gd name="connsiteX445" fmla="*/ 1095872 w 7467600"/>
              <a:gd name="connsiteY445" fmla="*/ 6271892 h 6858000"/>
              <a:gd name="connsiteX446" fmla="*/ 262785 w 7467600"/>
              <a:gd name="connsiteY446" fmla="*/ 6845450 h 6858000"/>
              <a:gd name="connsiteX447" fmla="*/ 209968 w 7467600"/>
              <a:gd name="connsiteY447" fmla="*/ 6770713 h 6858000"/>
              <a:gd name="connsiteX448" fmla="*/ 873460 w 7467600"/>
              <a:gd name="connsiteY448" fmla="*/ 6253768 h 6858000"/>
              <a:gd name="connsiteX449" fmla="*/ 192686 w 7467600"/>
              <a:gd name="connsiteY449" fmla="*/ 5849257 h 6858000"/>
              <a:gd name="connsiteX450" fmla="*/ 4696 w 7467600"/>
              <a:gd name="connsiteY450" fmla="*/ 5697668 h 6858000"/>
              <a:gd name="connsiteX451" fmla="*/ 0 w 7467600"/>
              <a:gd name="connsiteY451" fmla="*/ 5689984 h 6858000"/>
              <a:gd name="connsiteX452" fmla="*/ 0 w 7467600"/>
              <a:gd name="connsiteY452" fmla="*/ 5513472 h 6858000"/>
              <a:gd name="connsiteX453" fmla="*/ 174101 w 7467600"/>
              <a:gd name="connsiteY453" fmla="*/ 5620277 h 6858000"/>
              <a:gd name="connsiteX454" fmla="*/ 891800 w 7467600"/>
              <a:gd name="connsiteY454" fmla="*/ 6036935 h 6858000"/>
              <a:gd name="connsiteX455" fmla="*/ 1072219 w 7467600"/>
              <a:gd name="connsiteY455" fmla="*/ 6169443 h 6858000"/>
              <a:gd name="connsiteX456" fmla="*/ 1074117 w 7467600"/>
              <a:gd name="connsiteY456" fmla="*/ 6170301 h 6858000"/>
              <a:gd name="connsiteX457" fmla="*/ 1083114 w 7467600"/>
              <a:gd name="connsiteY457" fmla="*/ 6174131 h 6858000"/>
              <a:gd name="connsiteX458" fmla="*/ 1543010 w 7467600"/>
              <a:gd name="connsiteY458" fmla="*/ 6191140 h 6858000"/>
              <a:gd name="connsiteX459" fmla="*/ 1551080 w 7467600"/>
              <a:gd name="connsiteY459" fmla="*/ 6195006 h 6858000"/>
              <a:gd name="connsiteX460" fmla="*/ 2345443 w 7467600"/>
              <a:gd name="connsiteY460" fmla="*/ 5549882 h 6858000"/>
              <a:gd name="connsiteX461" fmla="*/ 1721499 w 7467600"/>
              <a:gd name="connsiteY461" fmla="*/ 5599969 h 6858000"/>
              <a:gd name="connsiteX462" fmla="*/ 767716 w 7467600"/>
              <a:gd name="connsiteY462" fmla="*/ 5472768 h 6858000"/>
              <a:gd name="connsiteX463" fmla="*/ 722147 w 7467600"/>
              <a:gd name="connsiteY463" fmla="*/ 5393091 h 6858000"/>
              <a:gd name="connsiteX464" fmla="*/ 1485552 w 7467600"/>
              <a:gd name="connsiteY464" fmla="*/ 5313202 h 6858000"/>
              <a:gd name="connsiteX465" fmla="*/ 2143004 w 7467600"/>
              <a:gd name="connsiteY465" fmla="*/ 5402420 h 6858000"/>
              <a:gd name="connsiteX466" fmla="*/ 1933391 w 7467600"/>
              <a:gd name="connsiteY466" fmla="*/ 5156971 h 6858000"/>
              <a:gd name="connsiteX467" fmla="*/ 1827118 w 7467600"/>
              <a:gd name="connsiteY467" fmla="*/ 4968410 h 6858000"/>
              <a:gd name="connsiteX468" fmla="*/ 1837349 w 7467600"/>
              <a:gd name="connsiteY468" fmla="*/ 4956357 h 6858000"/>
              <a:gd name="connsiteX469" fmla="*/ 2162835 w 7467600"/>
              <a:gd name="connsiteY469" fmla="*/ 5187853 h 6858000"/>
              <a:gd name="connsiteX470" fmla="*/ 2257167 w 7467600"/>
              <a:gd name="connsiteY470" fmla="*/ 5462123 h 6858000"/>
              <a:gd name="connsiteX471" fmla="*/ 2261598 w 7467600"/>
              <a:gd name="connsiteY471" fmla="*/ 5467998 h 6858000"/>
              <a:gd name="connsiteX472" fmla="*/ 2437177 w 7467600"/>
              <a:gd name="connsiteY472" fmla="*/ 5479608 h 6858000"/>
              <a:gd name="connsiteX473" fmla="*/ 2445247 w 7467600"/>
              <a:gd name="connsiteY473" fmla="*/ 5483476 h 6858000"/>
              <a:gd name="connsiteX474" fmla="*/ 2743626 w 7467600"/>
              <a:gd name="connsiteY474" fmla="*/ 5304819 h 6858000"/>
              <a:gd name="connsiteX475" fmla="*/ 3048102 w 7467600"/>
              <a:gd name="connsiteY475" fmla="*/ 5150595 h 6858000"/>
              <a:gd name="connsiteX476" fmla="*/ 1799414 w 7467600"/>
              <a:gd name="connsiteY476" fmla="*/ 4694732 h 6858000"/>
              <a:gd name="connsiteX477" fmla="*/ 1771735 w 7467600"/>
              <a:gd name="connsiteY477" fmla="*/ 4619929 h 6858000"/>
              <a:gd name="connsiteX478" fmla="*/ 3104273 w 7467600"/>
              <a:gd name="connsiteY478" fmla="*/ 5076159 h 6858000"/>
              <a:gd name="connsiteX479" fmla="*/ 3113245 w 7467600"/>
              <a:gd name="connsiteY479" fmla="*/ 5090705 h 6858000"/>
              <a:gd name="connsiteX480" fmla="*/ 3126294 w 7467600"/>
              <a:gd name="connsiteY480" fmla="*/ 5114400 h 6858000"/>
              <a:gd name="connsiteX481" fmla="*/ 3937433 w 7467600"/>
              <a:gd name="connsiteY481" fmla="*/ 4830473 h 6858000"/>
              <a:gd name="connsiteX482" fmla="*/ 3590475 w 7467600"/>
              <a:gd name="connsiteY482" fmla="*/ 4597974 h 6858000"/>
              <a:gd name="connsiteX483" fmla="*/ 3100264 w 7467600"/>
              <a:gd name="connsiteY483" fmla="*/ 4579845 h 6858000"/>
              <a:gd name="connsiteX484" fmla="*/ 2183576 w 7467600"/>
              <a:gd name="connsiteY484" fmla="*/ 4227150 h 6858000"/>
              <a:gd name="connsiteX485" fmla="*/ 2151029 w 7467600"/>
              <a:gd name="connsiteY485" fmla="*/ 4146947 h 6858000"/>
              <a:gd name="connsiteX486" fmla="*/ 3563434 w 7467600"/>
              <a:gd name="connsiteY486" fmla="*/ 4469115 h 6858000"/>
              <a:gd name="connsiteX487" fmla="*/ 3177952 w 7467600"/>
              <a:gd name="connsiteY487" fmla="*/ 3657386 h 6858000"/>
              <a:gd name="connsiteX488" fmla="*/ 3189263 w 7467600"/>
              <a:gd name="connsiteY488" fmla="*/ 3625726 h 6858000"/>
              <a:gd name="connsiteX489" fmla="*/ 3560912 w 7467600"/>
              <a:gd name="connsiteY489" fmla="*/ 4079863 h 6858000"/>
              <a:gd name="connsiteX490" fmla="*/ 3626636 w 7467600"/>
              <a:gd name="connsiteY490" fmla="*/ 4512230 h 6858000"/>
              <a:gd name="connsiteX491" fmla="*/ 3653088 w 7467600"/>
              <a:gd name="connsiteY491" fmla="*/ 4521417 h 6858000"/>
              <a:gd name="connsiteX492" fmla="*/ 3988128 w 7467600"/>
              <a:gd name="connsiteY492" fmla="*/ 4817267 h 6858000"/>
              <a:gd name="connsiteX493" fmla="*/ 4830582 w 7467600"/>
              <a:gd name="connsiteY493" fmla="*/ 4676000 h 6858000"/>
              <a:gd name="connsiteX494" fmla="*/ 4830100 w 7467600"/>
              <a:gd name="connsiteY494" fmla="*/ 4675554 h 6858000"/>
              <a:gd name="connsiteX495" fmla="*/ 4036318 w 7467600"/>
              <a:gd name="connsiteY495" fmla="*/ 4147013 h 6858000"/>
              <a:gd name="connsiteX496" fmla="*/ 3432098 w 7467600"/>
              <a:gd name="connsiteY496" fmla="*/ 3537312 h 6858000"/>
              <a:gd name="connsiteX497" fmla="*/ 3446761 w 7467600"/>
              <a:gd name="connsiteY497" fmla="*/ 3461278 h 6858000"/>
              <a:gd name="connsiteX498" fmla="*/ 4419733 w 7467600"/>
              <a:gd name="connsiteY498" fmla="*/ 3963555 h 6858000"/>
              <a:gd name="connsiteX499" fmla="*/ 4781371 w 7467600"/>
              <a:gd name="connsiteY499" fmla="*/ 4458604 h 6858000"/>
              <a:gd name="connsiteX500" fmla="*/ 4780440 w 7467600"/>
              <a:gd name="connsiteY500" fmla="*/ 4470290 h 6858000"/>
              <a:gd name="connsiteX501" fmla="*/ 4898954 w 7467600"/>
              <a:gd name="connsiteY501" fmla="*/ 4662092 h 6858000"/>
              <a:gd name="connsiteX502" fmla="*/ 4900699 w 7467600"/>
              <a:gd name="connsiteY502" fmla="*/ 4670867 h 6858000"/>
              <a:gd name="connsiteX503" fmla="*/ 5714511 w 7467600"/>
              <a:gd name="connsiteY503" fmla="*/ 4663483 h 6858000"/>
              <a:gd name="connsiteX504" fmla="*/ 5464793 w 7467600"/>
              <a:gd name="connsiteY504" fmla="*/ 4393556 h 6858000"/>
              <a:gd name="connsiteX505" fmla="*/ 5461897 w 7467600"/>
              <a:gd name="connsiteY505" fmla="*/ 4390879 h 6858000"/>
              <a:gd name="connsiteX506" fmla="*/ 4294126 w 7467600"/>
              <a:gd name="connsiteY506" fmla="*/ 3303048 h 6858000"/>
              <a:gd name="connsiteX507" fmla="*/ 4305321 w 7467600"/>
              <a:gd name="connsiteY507" fmla="*/ 3256953 h 6858000"/>
              <a:gd name="connsiteX508" fmla="*/ 4949299 w 7467600"/>
              <a:gd name="connsiteY508" fmla="*/ 3766336 h 6858000"/>
              <a:gd name="connsiteX509" fmla="*/ 5291452 w 7467600"/>
              <a:gd name="connsiteY509" fmla="*/ 4076801 h 6858000"/>
              <a:gd name="connsiteX510" fmla="*/ 5434998 w 7467600"/>
              <a:gd name="connsiteY510" fmla="*/ 4254100 h 6858000"/>
              <a:gd name="connsiteX511" fmla="*/ 5351015 w 7467600"/>
              <a:gd name="connsiteY511" fmla="*/ 3760989 h 6858000"/>
              <a:gd name="connsiteX512" fmla="*/ 5413780 w 7467600"/>
              <a:gd name="connsiteY512" fmla="*/ 2966265 h 6858000"/>
              <a:gd name="connsiteX513" fmla="*/ 5425627 w 7467600"/>
              <a:gd name="connsiteY513" fmla="*/ 2954192 h 6858000"/>
              <a:gd name="connsiteX514" fmla="*/ 6604735 w 7467600"/>
              <a:gd name="connsiteY514" fmla="*/ 2041381 h 6858000"/>
              <a:gd name="connsiteX515" fmla="*/ 7204487 w 7467600"/>
              <a:gd name="connsiteY515" fmla="*/ 2742112 h 6858000"/>
              <a:gd name="connsiteX516" fmla="*/ 7131592 w 7467600"/>
              <a:gd name="connsiteY516" fmla="*/ 2672096 h 6858000"/>
              <a:gd name="connsiteX517" fmla="*/ 6996344 w 7467600"/>
              <a:gd name="connsiteY517" fmla="*/ 2518310 h 6858000"/>
              <a:gd name="connsiteX518" fmla="*/ 6735495 w 7467600"/>
              <a:gd name="connsiteY518" fmla="*/ 2196890 h 6858000"/>
              <a:gd name="connsiteX519" fmla="*/ 6721901 w 7467600"/>
              <a:gd name="connsiteY519" fmla="*/ 2179274 h 6858000"/>
              <a:gd name="connsiteX520" fmla="*/ 6604735 w 7467600"/>
              <a:gd name="connsiteY520" fmla="*/ 2041381 h 6858000"/>
              <a:gd name="connsiteX521" fmla="*/ 6591670 w 7467600"/>
              <a:gd name="connsiteY521" fmla="*/ 1988277 h 6858000"/>
              <a:gd name="connsiteX522" fmla="*/ 6747349 w 7467600"/>
              <a:gd name="connsiteY522" fmla="*/ 2160069 h 6858000"/>
              <a:gd name="connsiteX523" fmla="*/ 6760943 w 7467600"/>
              <a:gd name="connsiteY523" fmla="*/ 2177686 h 6858000"/>
              <a:gd name="connsiteX524" fmla="*/ 7021065 w 7467600"/>
              <a:gd name="connsiteY524" fmla="*/ 2498102 h 6858000"/>
              <a:gd name="connsiteX525" fmla="*/ 7155223 w 7467600"/>
              <a:gd name="connsiteY525" fmla="*/ 2650386 h 6858000"/>
              <a:gd name="connsiteX526" fmla="*/ 7203167 w 7467600"/>
              <a:gd name="connsiteY526" fmla="*/ 2697288 h 6858000"/>
              <a:gd name="connsiteX527" fmla="*/ 6937703 w 7467600"/>
              <a:gd name="connsiteY527" fmla="*/ 2321981 h 6858000"/>
              <a:gd name="connsiteX528" fmla="*/ 6591670 w 7467600"/>
              <a:gd name="connsiteY528" fmla="*/ 1988277 h 6858000"/>
              <a:gd name="connsiteX529" fmla="*/ 5798671 w 7467600"/>
              <a:gd name="connsiteY529" fmla="*/ 1981601 h 6858000"/>
              <a:gd name="connsiteX530" fmla="*/ 5754709 w 7467600"/>
              <a:gd name="connsiteY530" fmla="*/ 2071454 h 6858000"/>
              <a:gd name="connsiteX531" fmla="*/ 5763044 w 7467600"/>
              <a:gd name="connsiteY531" fmla="*/ 2842206 h 6858000"/>
              <a:gd name="connsiteX532" fmla="*/ 5764974 w 7467600"/>
              <a:gd name="connsiteY532" fmla="*/ 2799609 h 6858000"/>
              <a:gd name="connsiteX533" fmla="*/ 5767665 w 7467600"/>
              <a:gd name="connsiteY533" fmla="*/ 2666409 h 6858000"/>
              <a:gd name="connsiteX534" fmla="*/ 5763055 w 7467600"/>
              <a:gd name="connsiteY534" fmla="*/ 2579705 h 6858000"/>
              <a:gd name="connsiteX535" fmla="*/ 5758079 w 7467600"/>
              <a:gd name="connsiteY535" fmla="*/ 2492508 h 6858000"/>
              <a:gd name="connsiteX536" fmla="*/ 5779325 w 7467600"/>
              <a:gd name="connsiteY536" fmla="*/ 2197069 h 6858000"/>
              <a:gd name="connsiteX537" fmla="*/ 5798671 w 7467600"/>
              <a:gd name="connsiteY537" fmla="*/ 1981601 h 6858000"/>
              <a:gd name="connsiteX538" fmla="*/ 5829202 w 7467600"/>
              <a:gd name="connsiteY538" fmla="*/ 1971679 h 6858000"/>
              <a:gd name="connsiteX539" fmla="*/ 5809558 w 7467600"/>
              <a:gd name="connsiteY539" fmla="*/ 2198043 h 6858000"/>
              <a:gd name="connsiteX540" fmla="*/ 5788653 w 7467600"/>
              <a:gd name="connsiteY540" fmla="*/ 2489430 h 6858000"/>
              <a:gd name="connsiteX541" fmla="*/ 5793439 w 7467600"/>
              <a:gd name="connsiteY541" fmla="*/ 2575235 h 6858000"/>
              <a:gd name="connsiteX542" fmla="*/ 5796837 w 7467600"/>
              <a:gd name="connsiteY542" fmla="*/ 2637633 h 6858000"/>
              <a:gd name="connsiteX543" fmla="*/ 5818614 w 7467600"/>
              <a:gd name="connsiteY543" fmla="*/ 2473055 h 6858000"/>
              <a:gd name="connsiteX544" fmla="*/ 5829202 w 7467600"/>
              <a:gd name="connsiteY544" fmla="*/ 1971679 h 6858000"/>
              <a:gd name="connsiteX545" fmla="*/ 5911389 w 7467600"/>
              <a:gd name="connsiteY545" fmla="*/ 1898371 h 6858000"/>
              <a:gd name="connsiteX546" fmla="*/ 6237627 w 7467600"/>
              <a:gd name="connsiteY546" fmla="*/ 2231921 h 6858000"/>
              <a:gd name="connsiteX547" fmla="*/ 5911389 w 7467600"/>
              <a:gd name="connsiteY547" fmla="*/ 1898371 h 6858000"/>
              <a:gd name="connsiteX548" fmla="*/ 6944437 w 7467600"/>
              <a:gd name="connsiteY548" fmla="*/ 1575402 h 6858000"/>
              <a:gd name="connsiteX549" fmla="*/ 6304730 w 7467600"/>
              <a:gd name="connsiteY549" fmla="*/ 1766654 h 6858000"/>
              <a:gd name="connsiteX550" fmla="*/ 6944437 w 7467600"/>
              <a:gd name="connsiteY550" fmla="*/ 1575402 h 6858000"/>
              <a:gd name="connsiteX551" fmla="*/ 7019523 w 7467600"/>
              <a:gd name="connsiteY551" fmla="*/ 1519450 h 6858000"/>
              <a:gd name="connsiteX552" fmla="*/ 6298091 w 7467600"/>
              <a:gd name="connsiteY552" fmla="*/ 1737122 h 6858000"/>
              <a:gd name="connsiteX553" fmla="*/ 7019523 w 7467600"/>
              <a:gd name="connsiteY553" fmla="*/ 1519450 h 6858000"/>
              <a:gd name="connsiteX554" fmla="*/ 2399523 w 7467600"/>
              <a:gd name="connsiteY554" fmla="*/ 1428234 h 6858000"/>
              <a:gd name="connsiteX555" fmla="*/ 2224982 w 7467600"/>
              <a:gd name="connsiteY555" fmla="*/ 1826201 h 6858000"/>
              <a:gd name="connsiteX556" fmla="*/ 2096099 w 7467600"/>
              <a:gd name="connsiteY556" fmla="*/ 2345900 h 6858000"/>
              <a:gd name="connsiteX557" fmla="*/ 2283317 w 7467600"/>
              <a:gd name="connsiteY557" fmla="*/ 1796925 h 6858000"/>
              <a:gd name="connsiteX558" fmla="*/ 2399523 w 7467600"/>
              <a:gd name="connsiteY558" fmla="*/ 1428234 h 6858000"/>
              <a:gd name="connsiteX559" fmla="*/ 2448558 w 7467600"/>
              <a:gd name="connsiteY559" fmla="*/ 1373435 h 6858000"/>
              <a:gd name="connsiteX560" fmla="*/ 2312521 w 7467600"/>
              <a:gd name="connsiteY560" fmla="*/ 1806140 h 6858000"/>
              <a:gd name="connsiteX561" fmla="*/ 2127533 w 7467600"/>
              <a:gd name="connsiteY561" fmla="*/ 2348380 h 6858000"/>
              <a:gd name="connsiteX562" fmla="*/ 2358080 w 7467600"/>
              <a:gd name="connsiteY562" fmla="*/ 1866134 h 6858000"/>
              <a:gd name="connsiteX563" fmla="*/ 2407436 w 7467600"/>
              <a:gd name="connsiteY563" fmla="*/ 1651070 h 6858000"/>
              <a:gd name="connsiteX564" fmla="*/ 2448558 w 7467600"/>
              <a:gd name="connsiteY564" fmla="*/ 1373435 h 6858000"/>
              <a:gd name="connsiteX565" fmla="*/ 278707 w 7467600"/>
              <a:gd name="connsiteY565" fmla="*/ 1352270 h 6858000"/>
              <a:gd name="connsiteX566" fmla="*/ 321570 w 7467600"/>
              <a:gd name="connsiteY566" fmla="*/ 1861610 h 6858000"/>
              <a:gd name="connsiteX567" fmla="*/ 294281 w 7467600"/>
              <a:gd name="connsiteY567" fmla="*/ 1440658 h 6858000"/>
              <a:gd name="connsiteX568" fmla="*/ 278707 w 7467600"/>
              <a:gd name="connsiteY568" fmla="*/ 1352270 h 6858000"/>
              <a:gd name="connsiteX569" fmla="*/ 1423821 w 7467600"/>
              <a:gd name="connsiteY569" fmla="*/ 1351958 h 6858000"/>
              <a:gd name="connsiteX570" fmla="*/ 1638521 w 7467600"/>
              <a:gd name="connsiteY570" fmla="*/ 1908470 h 6858000"/>
              <a:gd name="connsiteX571" fmla="*/ 1754199 w 7467600"/>
              <a:gd name="connsiteY571" fmla="*/ 2149284 h 6858000"/>
              <a:gd name="connsiteX572" fmla="*/ 1908359 w 7467600"/>
              <a:gd name="connsiteY572" fmla="*/ 2364988 h 6858000"/>
              <a:gd name="connsiteX573" fmla="*/ 1647661 w 7467600"/>
              <a:gd name="connsiteY573" fmla="*/ 1825945 h 6858000"/>
              <a:gd name="connsiteX574" fmla="*/ 1423821 w 7467600"/>
              <a:gd name="connsiteY574" fmla="*/ 1351958 h 6858000"/>
              <a:gd name="connsiteX575" fmla="*/ 1431890 w 7467600"/>
              <a:gd name="connsiteY575" fmla="*/ 1306475 h 6858000"/>
              <a:gd name="connsiteX576" fmla="*/ 1507597 w 7467600"/>
              <a:gd name="connsiteY576" fmla="*/ 1446132 h 6858000"/>
              <a:gd name="connsiteX577" fmla="*/ 1674586 w 7467600"/>
              <a:gd name="connsiteY577" fmla="*/ 1813832 h 6858000"/>
              <a:gd name="connsiteX578" fmla="*/ 1815950 w 7467600"/>
              <a:gd name="connsiteY578" fmla="*/ 2128564 h 6858000"/>
              <a:gd name="connsiteX579" fmla="*/ 1984242 w 7467600"/>
              <a:gd name="connsiteY579" fmla="*/ 2430829 h 6858000"/>
              <a:gd name="connsiteX580" fmla="*/ 2014023 w 7467600"/>
              <a:gd name="connsiteY580" fmla="*/ 2450995 h 6858000"/>
              <a:gd name="connsiteX581" fmla="*/ 1747337 w 7467600"/>
              <a:gd name="connsiteY581" fmla="*/ 1855264 h 6858000"/>
              <a:gd name="connsiteX582" fmla="*/ 1533749 w 7467600"/>
              <a:gd name="connsiteY582" fmla="*/ 1478656 h 6858000"/>
              <a:gd name="connsiteX583" fmla="*/ 1431890 w 7467600"/>
              <a:gd name="connsiteY583" fmla="*/ 1306475 h 6858000"/>
              <a:gd name="connsiteX584" fmla="*/ 5052692 w 7467600"/>
              <a:gd name="connsiteY584" fmla="*/ 1292994 h 6858000"/>
              <a:gd name="connsiteX585" fmla="*/ 5200661 w 7467600"/>
              <a:gd name="connsiteY585" fmla="*/ 1635186 h 6858000"/>
              <a:gd name="connsiteX586" fmla="*/ 5297138 w 7467600"/>
              <a:gd name="connsiteY586" fmla="*/ 1906351 h 6858000"/>
              <a:gd name="connsiteX587" fmla="*/ 5052692 w 7467600"/>
              <a:gd name="connsiteY587" fmla="*/ 1292994 h 6858000"/>
              <a:gd name="connsiteX588" fmla="*/ 5009948 w 7467600"/>
              <a:gd name="connsiteY588" fmla="*/ 1273619 h 6858000"/>
              <a:gd name="connsiteX589" fmla="*/ 5121777 w 7467600"/>
              <a:gd name="connsiteY589" fmla="*/ 1654213 h 6858000"/>
              <a:gd name="connsiteX590" fmla="*/ 5293545 w 7467600"/>
              <a:gd name="connsiteY590" fmla="*/ 2072247 h 6858000"/>
              <a:gd name="connsiteX591" fmla="*/ 5294042 w 7467600"/>
              <a:gd name="connsiteY591" fmla="*/ 2065019 h 6858000"/>
              <a:gd name="connsiteX592" fmla="*/ 5171936 w 7467600"/>
              <a:gd name="connsiteY592" fmla="*/ 1647613 h 6858000"/>
              <a:gd name="connsiteX593" fmla="*/ 5009948 w 7467600"/>
              <a:gd name="connsiteY593" fmla="*/ 1273619 h 6858000"/>
              <a:gd name="connsiteX594" fmla="*/ 655236 w 7467600"/>
              <a:gd name="connsiteY594" fmla="*/ 1268632 h 6858000"/>
              <a:gd name="connsiteX595" fmla="*/ 839521 w 7467600"/>
              <a:gd name="connsiteY595" fmla="*/ 1685315 h 6858000"/>
              <a:gd name="connsiteX596" fmla="*/ 1109416 w 7467600"/>
              <a:gd name="connsiteY596" fmla="*/ 2061663 h 6858000"/>
              <a:gd name="connsiteX597" fmla="*/ 1298300 w 7467600"/>
              <a:gd name="connsiteY597" fmla="*/ 2247742 h 6858000"/>
              <a:gd name="connsiteX598" fmla="*/ 1125871 w 7467600"/>
              <a:gd name="connsiteY598" fmla="*/ 1989513 h 6858000"/>
              <a:gd name="connsiteX599" fmla="*/ 981574 w 7467600"/>
              <a:gd name="connsiteY599" fmla="*/ 1783157 h 6858000"/>
              <a:gd name="connsiteX600" fmla="*/ 922198 w 7467600"/>
              <a:gd name="connsiteY600" fmla="*/ 1677437 h 6858000"/>
              <a:gd name="connsiteX601" fmla="*/ 869293 w 7467600"/>
              <a:gd name="connsiteY601" fmla="*/ 1583214 h 6858000"/>
              <a:gd name="connsiteX602" fmla="*/ 751431 w 7467600"/>
              <a:gd name="connsiteY602" fmla="*/ 1405731 h 6858000"/>
              <a:gd name="connsiteX603" fmla="*/ 655236 w 7467600"/>
              <a:gd name="connsiteY603" fmla="*/ 1268632 h 6858000"/>
              <a:gd name="connsiteX604" fmla="*/ 6516292 w 7467600"/>
              <a:gd name="connsiteY604" fmla="*/ 1263064 h 6858000"/>
              <a:gd name="connsiteX605" fmla="*/ 5736320 w 7467600"/>
              <a:gd name="connsiteY605" fmla="*/ 1501803 h 6858000"/>
              <a:gd name="connsiteX606" fmla="*/ 6516292 w 7467600"/>
              <a:gd name="connsiteY606" fmla="*/ 1263064 h 6858000"/>
              <a:gd name="connsiteX607" fmla="*/ 291466 w 7467600"/>
              <a:gd name="connsiteY607" fmla="*/ 1250369 h 6858000"/>
              <a:gd name="connsiteX608" fmla="*/ 323180 w 7467600"/>
              <a:gd name="connsiteY608" fmla="*/ 1435283 h 6858000"/>
              <a:gd name="connsiteX609" fmla="*/ 349381 w 7467600"/>
              <a:gd name="connsiteY609" fmla="*/ 1875041 h 6858000"/>
              <a:gd name="connsiteX610" fmla="*/ 374363 w 7467600"/>
              <a:gd name="connsiteY610" fmla="*/ 1506494 h 6858000"/>
              <a:gd name="connsiteX611" fmla="*/ 302168 w 7467600"/>
              <a:gd name="connsiteY611" fmla="*/ 1274495 h 6858000"/>
              <a:gd name="connsiteX612" fmla="*/ 291466 w 7467600"/>
              <a:gd name="connsiteY612" fmla="*/ 1250369 h 6858000"/>
              <a:gd name="connsiteX613" fmla="*/ 678222 w 7467600"/>
              <a:gd name="connsiteY613" fmla="*/ 1248670 h 6858000"/>
              <a:gd name="connsiteX614" fmla="*/ 775536 w 7467600"/>
              <a:gd name="connsiteY614" fmla="*/ 1388015 h 6858000"/>
              <a:gd name="connsiteX615" fmla="*/ 894529 w 7467600"/>
              <a:gd name="connsiteY615" fmla="*/ 1567739 h 6858000"/>
              <a:gd name="connsiteX616" fmla="*/ 948000 w 7467600"/>
              <a:gd name="connsiteY616" fmla="*/ 1663088 h 6858000"/>
              <a:gd name="connsiteX617" fmla="*/ 1006812 w 7467600"/>
              <a:gd name="connsiteY617" fmla="*/ 1767683 h 6858000"/>
              <a:gd name="connsiteX618" fmla="*/ 1149133 w 7467600"/>
              <a:gd name="connsiteY618" fmla="*/ 1971513 h 6858000"/>
              <a:gd name="connsiteX619" fmla="*/ 1333952 w 7467600"/>
              <a:gd name="connsiteY619" fmla="*/ 2251620 h 6858000"/>
              <a:gd name="connsiteX620" fmla="*/ 1337329 w 7467600"/>
              <a:gd name="connsiteY620" fmla="*/ 2258350 h 6858000"/>
              <a:gd name="connsiteX621" fmla="*/ 1014726 w 7467600"/>
              <a:gd name="connsiteY621" fmla="*/ 1615556 h 6858000"/>
              <a:gd name="connsiteX622" fmla="*/ 678222 w 7467600"/>
              <a:gd name="connsiteY622" fmla="*/ 1248670 h 6858000"/>
              <a:gd name="connsiteX623" fmla="*/ 6691602 w 7467600"/>
              <a:gd name="connsiteY623" fmla="*/ 1140573 h 6858000"/>
              <a:gd name="connsiteX624" fmla="*/ 6571100 w 7467600"/>
              <a:gd name="connsiteY624" fmla="*/ 1183662 h 6858000"/>
              <a:gd name="connsiteX625" fmla="*/ 6241687 w 7467600"/>
              <a:gd name="connsiteY625" fmla="*/ 1257600 h 6858000"/>
              <a:gd name="connsiteX626" fmla="*/ 5693009 w 7467600"/>
              <a:gd name="connsiteY626" fmla="*/ 1478256 h 6858000"/>
              <a:gd name="connsiteX627" fmla="*/ 6548420 w 7467600"/>
              <a:gd name="connsiteY627" fmla="*/ 1214599 h 6858000"/>
              <a:gd name="connsiteX628" fmla="*/ 6605473 w 7467600"/>
              <a:gd name="connsiteY628" fmla="*/ 1184686 h 6858000"/>
              <a:gd name="connsiteX629" fmla="*/ 6691602 w 7467600"/>
              <a:gd name="connsiteY629" fmla="*/ 1140573 h 6858000"/>
              <a:gd name="connsiteX630" fmla="*/ 4002475 w 7467600"/>
              <a:gd name="connsiteY630" fmla="*/ 1037802 h 6858000"/>
              <a:gd name="connsiteX631" fmla="*/ 4000324 w 7467600"/>
              <a:gd name="connsiteY631" fmla="*/ 1039362 h 6858000"/>
              <a:gd name="connsiteX632" fmla="*/ 4002862 w 7467600"/>
              <a:gd name="connsiteY632" fmla="*/ 1042866 h 6858000"/>
              <a:gd name="connsiteX633" fmla="*/ 4002475 w 7467600"/>
              <a:gd name="connsiteY633" fmla="*/ 1037802 h 6858000"/>
              <a:gd name="connsiteX634" fmla="*/ 506322 w 7467600"/>
              <a:gd name="connsiteY634" fmla="*/ 1020997 h 6858000"/>
              <a:gd name="connsiteX635" fmla="*/ 533068 w 7467600"/>
              <a:gd name="connsiteY635" fmla="*/ 1029409 h 6858000"/>
              <a:gd name="connsiteX636" fmla="*/ 1232525 w 7467600"/>
              <a:gd name="connsiteY636" fmla="*/ 1804675 h 6858000"/>
              <a:gd name="connsiteX637" fmla="*/ 1388858 w 7467600"/>
              <a:gd name="connsiteY637" fmla="*/ 2368011 h 6858000"/>
              <a:gd name="connsiteX638" fmla="*/ 1384098 w 7467600"/>
              <a:gd name="connsiteY638" fmla="*/ 2378125 h 6858000"/>
              <a:gd name="connsiteX639" fmla="*/ 1425393 w 7467600"/>
              <a:gd name="connsiteY639" fmla="*/ 2589124 h 6858000"/>
              <a:gd name="connsiteX640" fmla="*/ 1424001 w 7467600"/>
              <a:gd name="connsiteY640" fmla="*/ 2597541 h 6858000"/>
              <a:gd name="connsiteX641" fmla="*/ 2152729 w 7467600"/>
              <a:gd name="connsiteY641" fmla="*/ 2864487 h 6858000"/>
              <a:gd name="connsiteX642" fmla="*/ 2020609 w 7467600"/>
              <a:gd name="connsiteY642" fmla="*/ 2539671 h 6858000"/>
              <a:gd name="connsiteX643" fmla="*/ 2018920 w 7467600"/>
              <a:gd name="connsiteY643" fmla="*/ 2536309 h 6858000"/>
              <a:gd name="connsiteX644" fmla="*/ 1342441 w 7467600"/>
              <a:gd name="connsiteY644" fmla="*/ 1173017 h 6858000"/>
              <a:gd name="connsiteX645" fmla="*/ 1367925 w 7467600"/>
              <a:gd name="connsiteY645" fmla="*/ 1135648 h 6858000"/>
              <a:gd name="connsiteX646" fmla="*/ 1771401 w 7467600"/>
              <a:gd name="connsiteY646" fmla="*/ 1806673 h 6858000"/>
              <a:gd name="connsiteX647" fmla="*/ 1972385 w 7467600"/>
              <a:gd name="connsiteY647" fmla="*/ 2198735 h 6858000"/>
              <a:gd name="connsiteX648" fmla="*/ 2040892 w 7467600"/>
              <a:gd name="connsiteY648" fmla="*/ 2405205 h 6858000"/>
              <a:gd name="connsiteX649" fmla="*/ 2131689 w 7467600"/>
              <a:gd name="connsiteY649" fmla="*/ 1936926 h 6858000"/>
              <a:gd name="connsiteX650" fmla="*/ 2454820 w 7467600"/>
              <a:gd name="connsiteY650" fmla="*/ 1248808 h 6858000"/>
              <a:gd name="connsiteX651" fmla="*/ 2492512 w 7467600"/>
              <a:gd name="connsiteY651" fmla="*/ 1302920 h 6858000"/>
              <a:gd name="connsiteX652" fmla="*/ 2081216 w 7467600"/>
              <a:gd name="connsiteY652" fmla="*/ 2527513 h 6858000"/>
              <a:gd name="connsiteX653" fmla="*/ 2081211 w 7467600"/>
              <a:gd name="connsiteY653" fmla="*/ 2528916 h 6858000"/>
              <a:gd name="connsiteX654" fmla="*/ 2199067 w 7467600"/>
              <a:gd name="connsiteY654" fmla="*/ 2884061 h 6858000"/>
              <a:gd name="connsiteX655" fmla="*/ 3192586 w 7467600"/>
              <a:gd name="connsiteY655" fmla="*/ 3411496 h 6858000"/>
              <a:gd name="connsiteX656" fmla="*/ 3182620 w 7467600"/>
              <a:gd name="connsiteY656" fmla="*/ 3483279 h 6858000"/>
              <a:gd name="connsiteX657" fmla="*/ 2435119 w 7467600"/>
              <a:gd name="connsiteY657" fmla="*/ 3080173 h 6858000"/>
              <a:gd name="connsiteX658" fmla="*/ 2410152 w 7467600"/>
              <a:gd name="connsiteY658" fmla="*/ 3063751 h 6858000"/>
              <a:gd name="connsiteX659" fmla="*/ 2408099 w 7467600"/>
              <a:gd name="connsiteY659" fmla="*/ 3064403 h 6858000"/>
              <a:gd name="connsiteX660" fmla="*/ 2407218 w 7467600"/>
              <a:gd name="connsiteY660" fmla="*/ 3070324 h 6858000"/>
              <a:gd name="connsiteX661" fmla="*/ 2380138 w 7467600"/>
              <a:gd name="connsiteY661" fmla="*/ 3099341 h 6858000"/>
              <a:gd name="connsiteX662" fmla="*/ 1765923 w 7467600"/>
              <a:gd name="connsiteY662" fmla="*/ 3581043 h 6858000"/>
              <a:gd name="connsiteX663" fmla="*/ 1702258 w 7467600"/>
              <a:gd name="connsiteY663" fmla="*/ 3612286 h 6858000"/>
              <a:gd name="connsiteX664" fmla="*/ 1538370 w 7467600"/>
              <a:gd name="connsiteY664" fmla="*/ 3811804 h 6858000"/>
              <a:gd name="connsiteX665" fmla="*/ 542867 w 7467600"/>
              <a:gd name="connsiteY665" fmla="*/ 4944092 h 6858000"/>
              <a:gd name="connsiteX666" fmla="*/ 515800 w 7467600"/>
              <a:gd name="connsiteY666" fmla="*/ 4862180 h 6858000"/>
              <a:gd name="connsiteX667" fmla="*/ 909145 w 7467600"/>
              <a:gd name="connsiteY667" fmla="*/ 4199225 h 6858000"/>
              <a:gd name="connsiteX668" fmla="*/ 1214067 w 7467600"/>
              <a:gd name="connsiteY668" fmla="*/ 3908561 h 6858000"/>
              <a:gd name="connsiteX669" fmla="*/ 640967 w 7467600"/>
              <a:gd name="connsiteY669" fmla="*/ 4105601 h 6858000"/>
              <a:gd name="connsiteX670" fmla="*/ 112563 w 7467600"/>
              <a:gd name="connsiteY670" fmla="*/ 4396952 h 6858000"/>
              <a:gd name="connsiteX671" fmla="*/ 0 w 7467600"/>
              <a:gd name="connsiteY671" fmla="*/ 4466006 h 6858000"/>
              <a:gd name="connsiteX672" fmla="*/ 0 w 7467600"/>
              <a:gd name="connsiteY672" fmla="*/ 4233763 h 6858000"/>
              <a:gd name="connsiteX673" fmla="*/ 36881 w 7467600"/>
              <a:gd name="connsiteY673" fmla="*/ 4200118 h 6858000"/>
              <a:gd name="connsiteX674" fmla="*/ 910534 w 7467600"/>
              <a:gd name="connsiteY674" fmla="*/ 3629753 h 6858000"/>
              <a:gd name="connsiteX675" fmla="*/ 1578717 w 7467600"/>
              <a:gd name="connsiteY675" fmla="*/ 3575982 h 6858000"/>
              <a:gd name="connsiteX676" fmla="*/ 2338780 w 7467600"/>
              <a:gd name="connsiteY676" fmla="*/ 3033725 h 6858000"/>
              <a:gd name="connsiteX677" fmla="*/ 1807991 w 7467600"/>
              <a:gd name="connsiteY677" fmla="*/ 2807184 h 6858000"/>
              <a:gd name="connsiteX678" fmla="*/ 1416358 w 7467600"/>
              <a:gd name="connsiteY678" fmla="*/ 3112571 h 6858000"/>
              <a:gd name="connsiteX679" fmla="*/ 939066 w 7467600"/>
              <a:gd name="connsiteY679" fmla="*/ 3378798 h 6858000"/>
              <a:gd name="connsiteX680" fmla="*/ 115099 w 7467600"/>
              <a:gd name="connsiteY680" fmla="*/ 3607650 h 6858000"/>
              <a:gd name="connsiteX681" fmla="*/ 97284 w 7467600"/>
              <a:gd name="connsiteY681" fmla="*/ 3520393 h 6858000"/>
              <a:gd name="connsiteX682" fmla="*/ 922050 w 7467600"/>
              <a:gd name="connsiteY682" fmla="*/ 3074867 h 6858000"/>
              <a:gd name="connsiteX683" fmla="*/ 1405265 w 7467600"/>
              <a:gd name="connsiteY683" fmla="*/ 3016319 h 6858000"/>
              <a:gd name="connsiteX684" fmla="*/ 1407512 w 7467600"/>
              <a:gd name="connsiteY684" fmla="*/ 3018001 h 6858000"/>
              <a:gd name="connsiteX685" fmla="*/ 1726266 w 7467600"/>
              <a:gd name="connsiteY685" fmla="*/ 2777274 h 6858000"/>
              <a:gd name="connsiteX686" fmla="*/ 625390 w 7467600"/>
              <a:gd name="connsiteY686" fmla="*/ 2514541 h 6858000"/>
              <a:gd name="connsiteX687" fmla="*/ 619799 w 7467600"/>
              <a:gd name="connsiteY687" fmla="*/ 2527180 h 6858000"/>
              <a:gd name="connsiteX688" fmla="*/ 310030 w 7467600"/>
              <a:gd name="connsiteY688" fmla="*/ 2771818 h 6858000"/>
              <a:gd name="connsiteX689" fmla="*/ 173877 w 7467600"/>
              <a:gd name="connsiteY689" fmla="*/ 2937056 h 6858000"/>
              <a:gd name="connsiteX690" fmla="*/ 77889 w 7467600"/>
              <a:gd name="connsiteY690" fmla="*/ 3138440 h 6858000"/>
              <a:gd name="connsiteX691" fmla="*/ 0 w 7467600"/>
              <a:gd name="connsiteY691" fmla="*/ 3271395 h 6858000"/>
              <a:gd name="connsiteX692" fmla="*/ 0 w 7467600"/>
              <a:gd name="connsiteY692" fmla="*/ 3153002 h 6858000"/>
              <a:gd name="connsiteX693" fmla="*/ 2386 w 7467600"/>
              <a:gd name="connsiteY693" fmla="*/ 3149203 h 6858000"/>
              <a:gd name="connsiteX694" fmla="*/ 89753 w 7467600"/>
              <a:gd name="connsiteY694" fmla="*/ 2987702 h 6858000"/>
              <a:gd name="connsiteX695" fmla="*/ 76869 w 7467600"/>
              <a:gd name="connsiteY695" fmla="*/ 3005404 h 6858000"/>
              <a:gd name="connsiteX696" fmla="*/ 32049 w 7467600"/>
              <a:gd name="connsiteY696" fmla="*/ 3065814 h 6858000"/>
              <a:gd name="connsiteX697" fmla="*/ 0 w 7467600"/>
              <a:gd name="connsiteY697" fmla="*/ 3108744 h 6858000"/>
              <a:gd name="connsiteX698" fmla="*/ 0 w 7467600"/>
              <a:gd name="connsiteY698" fmla="*/ 3058059 h 6858000"/>
              <a:gd name="connsiteX699" fmla="*/ 7610 w 7467600"/>
              <a:gd name="connsiteY699" fmla="*/ 3047889 h 6858000"/>
              <a:gd name="connsiteX700" fmla="*/ 52419 w 7467600"/>
              <a:gd name="connsiteY700" fmla="*/ 2987479 h 6858000"/>
              <a:gd name="connsiteX701" fmla="*/ 59142 w 7467600"/>
              <a:gd name="connsiteY701" fmla="*/ 2978488 h 6858000"/>
              <a:gd name="connsiteX702" fmla="*/ 0 w 7467600"/>
              <a:gd name="connsiteY702" fmla="*/ 3015334 h 6858000"/>
              <a:gd name="connsiteX703" fmla="*/ 0 w 7467600"/>
              <a:gd name="connsiteY703" fmla="*/ 2914286 h 6858000"/>
              <a:gd name="connsiteX704" fmla="*/ 36383 w 7467600"/>
              <a:gd name="connsiteY704" fmla="*/ 2901128 h 6858000"/>
              <a:gd name="connsiteX705" fmla="*/ 156329 w 7467600"/>
              <a:gd name="connsiteY705" fmla="*/ 2840533 h 6858000"/>
              <a:gd name="connsiteX706" fmla="*/ 358355 w 7467600"/>
              <a:gd name="connsiteY706" fmla="*/ 2620471 h 6858000"/>
              <a:gd name="connsiteX707" fmla="*/ 510577 w 7467600"/>
              <a:gd name="connsiteY707" fmla="*/ 2501244 h 6858000"/>
              <a:gd name="connsiteX708" fmla="*/ 211967 w 7467600"/>
              <a:gd name="connsiteY708" fmla="*/ 2479171 h 6858000"/>
              <a:gd name="connsiteX709" fmla="*/ 0 w 7467600"/>
              <a:gd name="connsiteY709" fmla="*/ 2476398 h 6858000"/>
              <a:gd name="connsiteX710" fmla="*/ 0 w 7467600"/>
              <a:gd name="connsiteY710" fmla="*/ 2389189 h 6858000"/>
              <a:gd name="connsiteX711" fmla="*/ 103062 w 7467600"/>
              <a:gd name="connsiteY711" fmla="*/ 2389518 h 6858000"/>
              <a:gd name="connsiteX712" fmla="*/ 510734 w 7467600"/>
              <a:gd name="connsiteY712" fmla="*/ 2416201 h 6858000"/>
              <a:gd name="connsiteX713" fmla="*/ 279257 w 7467600"/>
              <a:gd name="connsiteY713" fmla="*/ 2092102 h 6858000"/>
              <a:gd name="connsiteX714" fmla="*/ 65265 w 7467600"/>
              <a:gd name="connsiteY714" fmla="*/ 2006049 h 6858000"/>
              <a:gd name="connsiteX715" fmla="*/ 0 w 7467600"/>
              <a:gd name="connsiteY715" fmla="*/ 1982532 h 6858000"/>
              <a:gd name="connsiteX716" fmla="*/ 0 w 7467600"/>
              <a:gd name="connsiteY716" fmla="*/ 1912789 h 6858000"/>
              <a:gd name="connsiteX717" fmla="*/ 97460 w 7467600"/>
              <a:gd name="connsiteY717" fmla="*/ 1953725 h 6858000"/>
              <a:gd name="connsiteX718" fmla="*/ 221272 w 7467600"/>
              <a:gd name="connsiteY718" fmla="*/ 1980766 h 6858000"/>
              <a:gd name="connsiteX719" fmla="*/ 116765 w 7467600"/>
              <a:gd name="connsiteY719" fmla="*/ 1911033 h 6858000"/>
              <a:gd name="connsiteX720" fmla="*/ 16405 w 7467600"/>
              <a:gd name="connsiteY720" fmla="*/ 1803412 h 6858000"/>
              <a:gd name="connsiteX721" fmla="*/ 0 w 7467600"/>
              <a:gd name="connsiteY721" fmla="*/ 1784777 h 6858000"/>
              <a:gd name="connsiteX722" fmla="*/ 0 w 7467600"/>
              <a:gd name="connsiteY722" fmla="*/ 1740082 h 6858000"/>
              <a:gd name="connsiteX723" fmla="*/ 39394 w 7467600"/>
              <a:gd name="connsiteY723" fmla="*/ 1784856 h 6858000"/>
              <a:gd name="connsiteX724" fmla="*/ 135813 w 7467600"/>
              <a:gd name="connsiteY724" fmla="*/ 1888838 h 6858000"/>
              <a:gd name="connsiteX725" fmla="*/ 242575 w 7467600"/>
              <a:gd name="connsiteY725" fmla="*/ 1958841 h 6858000"/>
              <a:gd name="connsiteX726" fmla="*/ 82197 w 7467600"/>
              <a:gd name="connsiteY726" fmla="*/ 1754826 h 6858000"/>
              <a:gd name="connsiteX727" fmla="*/ 0 w 7467600"/>
              <a:gd name="connsiteY727" fmla="*/ 1679650 h 6858000"/>
              <a:gd name="connsiteX728" fmla="*/ 0 w 7467600"/>
              <a:gd name="connsiteY728" fmla="*/ 1602463 h 6858000"/>
              <a:gd name="connsiteX729" fmla="*/ 84689 w 7467600"/>
              <a:gd name="connsiteY729" fmla="*/ 1677442 h 6858000"/>
              <a:gd name="connsiteX730" fmla="*/ 298437 w 7467600"/>
              <a:gd name="connsiteY730" fmla="*/ 1968019 h 6858000"/>
              <a:gd name="connsiteX731" fmla="*/ 227269 w 7467600"/>
              <a:gd name="connsiteY731" fmla="*/ 1114064 h 6858000"/>
              <a:gd name="connsiteX732" fmla="*/ 248003 w 7467600"/>
              <a:gd name="connsiteY732" fmla="*/ 1089613 h 6858000"/>
              <a:gd name="connsiteX733" fmla="*/ 427020 w 7467600"/>
              <a:gd name="connsiteY733" fmla="*/ 1619803 h 6858000"/>
              <a:gd name="connsiteX734" fmla="*/ 340345 w 7467600"/>
              <a:gd name="connsiteY734" fmla="*/ 2027739 h 6858000"/>
              <a:gd name="connsiteX735" fmla="*/ 360865 w 7467600"/>
              <a:gd name="connsiteY735" fmla="*/ 2044827 h 6858000"/>
              <a:gd name="connsiteX736" fmla="*/ 560414 w 7467600"/>
              <a:gd name="connsiteY736" fmla="*/ 2421457 h 6858000"/>
              <a:gd name="connsiteX737" fmla="*/ 1359703 w 7467600"/>
              <a:gd name="connsiteY737" fmla="*/ 2578554 h 6858000"/>
              <a:gd name="connsiteX738" fmla="*/ 1359422 w 7467600"/>
              <a:gd name="connsiteY738" fmla="*/ 2577994 h 6858000"/>
              <a:gd name="connsiteX739" fmla="*/ 828701 w 7467600"/>
              <a:gd name="connsiteY739" fmla="*/ 1839520 h 6858000"/>
              <a:gd name="connsiteX740" fmla="*/ 494427 w 7467600"/>
              <a:gd name="connsiteY740" fmla="*/ 1092333 h 6858000"/>
              <a:gd name="connsiteX741" fmla="*/ 506322 w 7467600"/>
              <a:gd name="connsiteY741" fmla="*/ 1020997 h 6858000"/>
              <a:gd name="connsiteX742" fmla="*/ 4570198 w 7467600"/>
              <a:gd name="connsiteY742" fmla="*/ 978081 h 6858000"/>
              <a:gd name="connsiteX743" fmla="*/ 4523691 w 7467600"/>
              <a:gd name="connsiteY743" fmla="*/ 1127776 h 6858000"/>
              <a:gd name="connsiteX744" fmla="*/ 4509875 w 7467600"/>
              <a:gd name="connsiteY744" fmla="*/ 1167552 h 6858000"/>
              <a:gd name="connsiteX745" fmla="*/ 4478168 w 7467600"/>
              <a:gd name="connsiteY745" fmla="*/ 1260735 h 6858000"/>
              <a:gd name="connsiteX746" fmla="*/ 4409309 w 7467600"/>
              <a:gd name="connsiteY746" fmla="*/ 1666996 h 6858000"/>
              <a:gd name="connsiteX747" fmla="*/ 4370031 w 7467600"/>
              <a:gd name="connsiteY747" fmla="*/ 1955666 h 6858000"/>
              <a:gd name="connsiteX748" fmla="*/ 4570198 w 7467600"/>
              <a:gd name="connsiteY748" fmla="*/ 978081 h 6858000"/>
              <a:gd name="connsiteX749" fmla="*/ 4557898 w 7467600"/>
              <a:gd name="connsiteY749" fmla="*/ 900011 h 6858000"/>
              <a:gd name="connsiteX750" fmla="*/ 4344840 w 7467600"/>
              <a:gd name="connsiteY750" fmla="*/ 1922038 h 6858000"/>
              <a:gd name="connsiteX751" fmla="*/ 4378710 w 7467600"/>
              <a:gd name="connsiteY751" fmla="*/ 1665516 h 6858000"/>
              <a:gd name="connsiteX752" fmla="*/ 4448798 w 7467600"/>
              <a:gd name="connsiteY752" fmla="*/ 1253024 h 6858000"/>
              <a:gd name="connsiteX753" fmla="*/ 4480315 w 7467600"/>
              <a:gd name="connsiteY753" fmla="*/ 1158454 h 6858000"/>
              <a:gd name="connsiteX754" fmla="*/ 4494133 w 7467600"/>
              <a:gd name="connsiteY754" fmla="*/ 1118676 h 6858000"/>
              <a:gd name="connsiteX755" fmla="*/ 4557898 w 7467600"/>
              <a:gd name="connsiteY755" fmla="*/ 900011 h 6858000"/>
              <a:gd name="connsiteX756" fmla="*/ 5870151 w 7467600"/>
              <a:gd name="connsiteY756" fmla="*/ 898890 h 6858000"/>
              <a:gd name="connsiteX757" fmla="*/ 5861335 w 7467600"/>
              <a:gd name="connsiteY757" fmla="*/ 899177 h 6858000"/>
              <a:gd name="connsiteX758" fmla="*/ 5843702 w 7467600"/>
              <a:gd name="connsiteY758" fmla="*/ 899748 h 6858000"/>
              <a:gd name="connsiteX759" fmla="*/ 5651107 w 7467600"/>
              <a:gd name="connsiteY759" fmla="*/ 920306 h 6858000"/>
              <a:gd name="connsiteX760" fmla="*/ 5459407 w 7467600"/>
              <a:gd name="connsiteY760" fmla="*/ 940975 h 6858000"/>
              <a:gd name="connsiteX761" fmla="*/ 5374846 w 7467600"/>
              <a:gd name="connsiteY761" fmla="*/ 941988 h 6858000"/>
              <a:gd name="connsiteX762" fmla="*/ 5256105 w 7467600"/>
              <a:gd name="connsiteY762" fmla="*/ 945632 h 6858000"/>
              <a:gd name="connsiteX763" fmla="*/ 5107071 w 7467600"/>
              <a:gd name="connsiteY763" fmla="*/ 969720 h 6858000"/>
              <a:gd name="connsiteX764" fmla="*/ 4998681 w 7467600"/>
              <a:gd name="connsiteY764" fmla="*/ 988771 h 6858000"/>
              <a:gd name="connsiteX765" fmla="*/ 5870151 w 7467600"/>
              <a:gd name="connsiteY765" fmla="*/ 898890 h 6858000"/>
              <a:gd name="connsiteX766" fmla="*/ 5504425 w 7467600"/>
              <a:gd name="connsiteY766" fmla="*/ 848067 h 6858000"/>
              <a:gd name="connsiteX767" fmla="*/ 4968849 w 7467600"/>
              <a:gd name="connsiteY767" fmla="*/ 962318 h 6858000"/>
              <a:gd name="connsiteX768" fmla="*/ 5104039 w 7467600"/>
              <a:gd name="connsiteY768" fmla="*/ 940634 h 6858000"/>
              <a:gd name="connsiteX769" fmla="*/ 5256311 w 7467600"/>
              <a:gd name="connsiteY769" fmla="*/ 916490 h 6858000"/>
              <a:gd name="connsiteX770" fmla="*/ 5377381 w 7467600"/>
              <a:gd name="connsiteY770" fmla="*/ 912671 h 6858000"/>
              <a:gd name="connsiteX771" fmla="*/ 5460148 w 7467600"/>
              <a:gd name="connsiteY771" fmla="*/ 911442 h 6858000"/>
              <a:gd name="connsiteX772" fmla="*/ 5648971 w 7467600"/>
              <a:gd name="connsiteY772" fmla="*/ 891331 h 6858000"/>
              <a:gd name="connsiteX773" fmla="*/ 5844807 w 7467600"/>
              <a:gd name="connsiteY773" fmla="*/ 870718 h 6858000"/>
              <a:gd name="connsiteX774" fmla="*/ 5862975 w 7467600"/>
              <a:gd name="connsiteY774" fmla="*/ 869756 h 6858000"/>
              <a:gd name="connsiteX775" fmla="*/ 5920887 w 7467600"/>
              <a:gd name="connsiteY775" fmla="*/ 865929 h 6858000"/>
              <a:gd name="connsiteX776" fmla="*/ 5504425 w 7467600"/>
              <a:gd name="connsiteY776" fmla="*/ 848067 h 6858000"/>
              <a:gd name="connsiteX777" fmla="*/ 3607114 w 7467600"/>
              <a:gd name="connsiteY777" fmla="*/ 467441 h 6858000"/>
              <a:gd name="connsiteX778" fmla="*/ 3296242 w 7467600"/>
              <a:gd name="connsiteY778" fmla="*/ 807991 h 6858000"/>
              <a:gd name="connsiteX779" fmla="*/ 3174674 w 7467600"/>
              <a:gd name="connsiteY779" fmla="*/ 919759 h 6858000"/>
              <a:gd name="connsiteX780" fmla="*/ 3042978 w 7467600"/>
              <a:gd name="connsiteY780" fmla="*/ 1054894 h 6858000"/>
              <a:gd name="connsiteX781" fmla="*/ 2968914 w 7467600"/>
              <a:gd name="connsiteY781" fmla="*/ 1133756 h 6858000"/>
              <a:gd name="connsiteX782" fmla="*/ 3103823 w 7467600"/>
              <a:gd name="connsiteY782" fmla="*/ 1026814 h 6858000"/>
              <a:gd name="connsiteX783" fmla="*/ 3607114 w 7467600"/>
              <a:gd name="connsiteY783" fmla="*/ 467441 h 6858000"/>
              <a:gd name="connsiteX784" fmla="*/ 3744487 w 7467600"/>
              <a:gd name="connsiteY784" fmla="*/ 383136 h 6858000"/>
              <a:gd name="connsiteX785" fmla="*/ 3970213 w 7467600"/>
              <a:gd name="connsiteY785" fmla="*/ 995559 h 6858000"/>
              <a:gd name="connsiteX786" fmla="*/ 3744487 w 7467600"/>
              <a:gd name="connsiteY786" fmla="*/ 383136 h 6858000"/>
              <a:gd name="connsiteX787" fmla="*/ 3624562 w 7467600"/>
              <a:gd name="connsiteY787" fmla="*/ 367041 h 6858000"/>
              <a:gd name="connsiteX788" fmla="*/ 3489712 w 7467600"/>
              <a:gd name="connsiteY788" fmla="*/ 485386 h 6858000"/>
              <a:gd name="connsiteX789" fmla="*/ 3182994 w 7467600"/>
              <a:gd name="connsiteY789" fmla="*/ 828265 h 6858000"/>
              <a:gd name="connsiteX790" fmla="*/ 2892114 w 7467600"/>
              <a:gd name="connsiteY790" fmla="*/ 1172635 h 6858000"/>
              <a:gd name="connsiteX791" fmla="*/ 3021459 w 7467600"/>
              <a:gd name="connsiteY791" fmla="*/ 1035385 h 6858000"/>
              <a:gd name="connsiteX792" fmla="*/ 3153873 w 7467600"/>
              <a:gd name="connsiteY792" fmla="*/ 898971 h 6858000"/>
              <a:gd name="connsiteX793" fmla="*/ 3276511 w 7467600"/>
              <a:gd name="connsiteY793" fmla="*/ 786423 h 6858000"/>
              <a:gd name="connsiteX794" fmla="*/ 3584154 w 7467600"/>
              <a:gd name="connsiteY794" fmla="*/ 448218 h 6858000"/>
              <a:gd name="connsiteX795" fmla="*/ 3624562 w 7467600"/>
              <a:gd name="connsiteY795" fmla="*/ 367041 h 6858000"/>
              <a:gd name="connsiteX796" fmla="*/ 3766672 w 7467600"/>
              <a:gd name="connsiteY796" fmla="*/ 359429 h 6858000"/>
              <a:gd name="connsiteX797" fmla="*/ 3996338 w 7467600"/>
              <a:gd name="connsiteY797" fmla="*/ 968237 h 6858000"/>
              <a:gd name="connsiteX798" fmla="*/ 3766672 w 7467600"/>
              <a:gd name="connsiteY798" fmla="*/ 359429 h 6858000"/>
              <a:gd name="connsiteX799" fmla="*/ 5805386 w 7467600"/>
              <a:gd name="connsiteY799" fmla="*/ 239240 h 6858000"/>
              <a:gd name="connsiteX800" fmla="*/ 5736947 w 7467600"/>
              <a:gd name="connsiteY800" fmla="*/ 261367 h 6858000"/>
              <a:gd name="connsiteX801" fmla="*/ 5427012 w 7467600"/>
              <a:gd name="connsiteY801" fmla="*/ 311272 h 6858000"/>
              <a:gd name="connsiteX802" fmla="*/ 5147818 w 7467600"/>
              <a:gd name="connsiteY802" fmla="*/ 322112 h 6858000"/>
              <a:gd name="connsiteX803" fmla="*/ 5060854 w 7467600"/>
              <a:gd name="connsiteY803" fmla="*/ 311882 h 6858000"/>
              <a:gd name="connsiteX804" fmla="*/ 4945989 w 7467600"/>
              <a:gd name="connsiteY804" fmla="*/ 300516 h 6858000"/>
              <a:gd name="connsiteX805" fmla="*/ 5410479 w 7467600"/>
              <a:gd name="connsiteY805" fmla="*/ 348434 h 6858000"/>
              <a:gd name="connsiteX806" fmla="*/ 5805386 w 7467600"/>
              <a:gd name="connsiteY806" fmla="*/ 239240 h 6858000"/>
              <a:gd name="connsiteX807" fmla="*/ 5905192 w 7467600"/>
              <a:gd name="connsiteY807" fmla="*/ 163079 h 6858000"/>
              <a:gd name="connsiteX808" fmla="*/ 5865655 w 7467600"/>
              <a:gd name="connsiteY808" fmla="*/ 171901 h 6858000"/>
              <a:gd name="connsiteX809" fmla="*/ 5259740 w 7467600"/>
              <a:gd name="connsiteY809" fmla="*/ 257013 h 6858000"/>
              <a:gd name="connsiteX810" fmla="*/ 5208466 w 7467600"/>
              <a:gd name="connsiteY810" fmla="*/ 257550 h 6858000"/>
              <a:gd name="connsiteX811" fmla="*/ 4980204 w 7467600"/>
              <a:gd name="connsiteY811" fmla="*/ 271903 h 6858000"/>
              <a:gd name="connsiteX812" fmla="*/ 5068068 w 7467600"/>
              <a:gd name="connsiteY812" fmla="*/ 282244 h 6858000"/>
              <a:gd name="connsiteX813" fmla="*/ 5153231 w 7467600"/>
              <a:gd name="connsiteY813" fmla="*/ 292240 h 6858000"/>
              <a:gd name="connsiteX814" fmla="*/ 5426491 w 7467600"/>
              <a:gd name="connsiteY814" fmla="*/ 281128 h 6858000"/>
              <a:gd name="connsiteX815" fmla="*/ 5731212 w 7467600"/>
              <a:gd name="connsiteY815" fmla="*/ 231951 h 6858000"/>
              <a:gd name="connsiteX816" fmla="*/ 5905192 w 7467600"/>
              <a:gd name="connsiteY816" fmla="*/ 163079 h 6858000"/>
              <a:gd name="connsiteX817" fmla="*/ 5944437 w 7467600"/>
              <a:gd name="connsiteY817" fmla="*/ 113829 h 6858000"/>
              <a:gd name="connsiteX818" fmla="*/ 5825032 w 7467600"/>
              <a:gd name="connsiteY818" fmla="*/ 146405 h 6858000"/>
              <a:gd name="connsiteX819" fmla="*/ 4955599 w 7467600"/>
              <a:gd name="connsiteY819" fmla="*/ 247008 h 6858000"/>
              <a:gd name="connsiteX820" fmla="*/ 5210104 w 7467600"/>
              <a:gd name="connsiteY820" fmla="*/ 228123 h 6858000"/>
              <a:gd name="connsiteX821" fmla="*/ 5261015 w 7467600"/>
              <a:gd name="connsiteY821" fmla="*/ 227087 h 6858000"/>
              <a:gd name="connsiteX822" fmla="*/ 5861181 w 7467600"/>
              <a:gd name="connsiteY822" fmla="*/ 143093 h 6858000"/>
              <a:gd name="connsiteX823" fmla="*/ 5961252 w 7467600"/>
              <a:gd name="connsiteY823" fmla="*/ 114820 h 6858000"/>
              <a:gd name="connsiteX824" fmla="*/ 5944437 w 7467600"/>
              <a:gd name="connsiteY824" fmla="*/ 113829 h 6858000"/>
              <a:gd name="connsiteX825" fmla="*/ 3882765 w 7467600"/>
              <a:gd name="connsiteY825" fmla="*/ 0 h 6858000"/>
              <a:gd name="connsiteX826" fmla="*/ 3995099 w 7467600"/>
              <a:gd name="connsiteY826" fmla="*/ 0 h 6858000"/>
              <a:gd name="connsiteX827" fmla="*/ 4163818 w 7467600"/>
              <a:gd name="connsiteY827" fmla="*/ 234104 h 6858000"/>
              <a:gd name="connsiteX828" fmla="*/ 4172099 w 7467600"/>
              <a:gd name="connsiteY828" fmla="*/ 234207 h 6858000"/>
              <a:gd name="connsiteX829" fmla="*/ 4784282 w 7467600"/>
              <a:gd name="connsiteY829" fmla="*/ 276561 h 6858000"/>
              <a:gd name="connsiteX830" fmla="*/ 4801687 w 7467600"/>
              <a:gd name="connsiteY830" fmla="*/ 267764 h 6858000"/>
              <a:gd name="connsiteX831" fmla="*/ 6082788 w 7467600"/>
              <a:gd name="connsiteY831" fmla="*/ 64119 h 6858000"/>
              <a:gd name="connsiteX832" fmla="*/ 6099442 w 7467600"/>
              <a:gd name="connsiteY832" fmla="*/ 82568 h 6858000"/>
              <a:gd name="connsiteX833" fmla="*/ 4804137 w 7467600"/>
              <a:gd name="connsiteY833" fmla="*/ 320931 h 6858000"/>
              <a:gd name="connsiteX834" fmla="*/ 4227047 w 7467600"/>
              <a:gd name="connsiteY834" fmla="*/ 313415 h 6858000"/>
              <a:gd name="connsiteX835" fmla="*/ 4346041 w 7467600"/>
              <a:gd name="connsiteY835" fmla="*/ 456086 h 6858000"/>
              <a:gd name="connsiteX836" fmla="*/ 4870967 w 7467600"/>
              <a:gd name="connsiteY836" fmla="*/ 963061 h 6858000"/>
              <a:gd name="connsiteX837" fmla="*/ 4889647 w 7467600"/>
              <a:gd name="connsiteY837" fmla="*/ 957147 h 6858000"/>
              <a:gd name="connsiteX838" fmla="*/ 5422504 w 7467600"/>
              <a:gd name="connsiteY838" fmla="*/ 805191 h 6858000"/>
              <a:gd name="connsiteX839" fmla="*/ 6087656 w 7467600"/>
              <a:gd name="connsiteY839" fmla="*/ 826703 h 6858000"/>
              <a:gd name="connsiteX840" fmla="*/ 6058717 w 7467600"/>
              <a:gd name="connsiteY840" fmla="*/ 865992 h 6858000"/>
              <a:gd name="connsiteX841" fmla="*/ 4974153 w 7467600"/>
              <a:gd name="connsiteY841" fmla="*/ 1045456 h 6858000"/>
              <a:gd name="connsiteX842" fmla="*/ 5627835 w 7467600"/>
              <a:gd name="connsiteY842" fmla="*/ 1472077 h 6858000"/>
              <a:gd name="connsiteX843" fmla="*/ 5629817 w 7467600"/>
              <a:gd name="connsiteY843" fmla="*/ 1471412 h 6858000"/>
              <a:gd name="connsiteX844" fmla="*/ 5634124 w 7467600"/>
              <a:gd name="connsiteY844" fmla="*/ 1470572 h 6858000"/>
              <a:gd name="connsiteX845" fmla="*/ 5755832 w 7467600"/>
              <a:gd name="connsiteY845" fmla="*/ 1383886 h 6858000"/>
              <a:gd name="connsiteX846" fmla="*/ 6014186 w 7467600"/>
              <a:gd name="connsiteY846" fmla="*/ 1279799 h 6858000"/>
              <a:gd name="connsiteX847" fmla="*/ 6901619 w 7467600"/>
              <a:gd name="connsiteY847" fmla="*/ 1047874 h 6858000"/>
              <a:gd name="connsiteX848" fmla="*/ 6931566 w 7467600"/>
              <a:gd name="connsiteY848" fmla="*/ 1062034 h 6858000"/>
              <a:gd name="connsiteX849" fmla="*/ 5790982 w 7467600"/>
              <a:gd name="connsiteY849" fmla="*/ 1561380 h 6858000"/>
              <a:gd name="connsiteX850" fmla="*/ 6188971 w 7467600"/>
              <a:gd name="connsiteY850" fmla="*/ 1755168 h 6858000"/>
              <a:gd name="connsiteX851" fmla="*/ 6202446 w 7467600"/>
              <a:gd name="connsiteY851" fmla="*/ 1752268 h 6858000"/>
              <a:gd name="connsiteX852" fmla="*/ 7179560 w 7467600"/>
              <a:gd name="connsiteY852" fmla="*/ 1467551 h 6858000"/>
              <a:gd name="connsiteX853" fmla="*/ 7158730 w 7467600"/>
              <a:gd name="connsiteY853" fmla="*/ 1507835 h 6858000"/>
              <a:gd name="connsiteX854" fmla="*/ 6326959 w 7467600"/>
              <a:gd name="connsiteY854" fmla="*/ 1817686 h 6858000"/>
              <a:gd name="connsiteX855" fmla="*/ 6537433 w 7467600"/>
              <a:gd name="connsiteY855" fmla="*/ 1907790 h 6858000"/>
              <a:gd name="connsiteX856" fmla="*/ 6550221 w 7467600"/>
              <a:gd name="connsiteY856" fmla="*/ 1910729 h 6858000"/>
              <a:gd name="connsiteX857" fmla="*/ 6964438 w 7467600"/>
              <a:gd name="connsiteY857" fmla="*/ 2209505 h 6858000"/>
              <a:gd name="connsiteX858" fmla="*/ 7367862 w 7467600"/>
              <a:gd name="connsiteY858" fmla="*/ 2806833 h 6858000"/>
              <a:gd name="connsiteX859" fmla="*/ 7364329 w 7467600"/>
              <a:gd name="connsiteY859" fmla="*/ 2826907 h 6858000"/>
              <a:gd name="connsiteX860" fmla="*/ 7290545 w 7467600"/>
              <a:gd name="connsiteY860" fmla="*/ 2850663 h 6858000"/>
              <a:gd name="connsiteX861" fmla="*/ 6472036 w 7467600"/>
              <a:gd name="connsiteY861" fmla="*/ 1959003 h 6858000"/>
              <a:gd name="connsiteX862" fmla="*/ 5792897 w 7467600"/>
              <a:gd name="connsiteY862" fmla="*/ 1647747 h 6858000"/>
              <a:gd name="connsiteX863" fmla="*/ 5842751 w 7467600"/>
              <a:gd name="connsiteY863" fmla="*/ 1816112 h 6858000"/>
              <a:gd name="connsiteX864" fmla="*/ 5847424 w 7467600"/>
              <a:gd name="connsiteY864" fmla="*/ 1815776 h 6858000"/>
              <a:gd name="connsiteX865" fmla="*/ 6399821 w 7467600"/>
              <a:gd name="connsiteY865" fmla="*/ 2344799 h 6858000"/>
              <a:gd name="connsiteX866" fmla="*/ 6323232 w 7467600"/>
              <a:gd name="connsiteY866" fmla="*/ 2389634 h 6858000"/>
              <a:gd name="connsiteX867" fmla="*/ 5942958 w 7467600"/>
              <a:gd name="connsiteY867" fmla="*/ 2077708 h 6858000"/>
              <a:gd name="connsiteX868" fmla="*/ 5921559 w 7467600"/>
              <a:gd name="connsiteY868" fmla="*/ 2378596 h 6858000"/>
              <a:gd name="connsiteX869" fmla="*/ 5817651 w 7467600"/>
              <a:gd name="connsiteY869" fmla="*/ 3023919 h 6858000"/>
              <a:gd name="connsiteX870" fmla="*/ 5729634 w 7467600"/>
              <a:gd name="connsiteY870" fmla="*/ 3051849 h 6858000"/>
              <a:gd name="connsiteX871" fmla="*/ 5611018 w 7467600"/>
              <a:gd name="connsiteY871" fmla="*/ 2316769 h 6858000"/>
              <a:gd name="connsiteX872" fmla="*/ 5687608 w 7467600"/>
              <a:gd name="connsiteY872" fmla="*/ 2039972 h 6858000"/>
              <a:gd name="connsiteX873" fmla="*/ 5657554 w 7467600"/>
              <a:gd name="connsiteY873" fmla="*/ 1576445 h 6858000"/>
              <a:gd name="connsiteX874" fmla="*/ 5150475 w 7467600"/>
              <a:gd name="connsiteY874" fmla="*/ 1274012 h 6858000"/>
              <a:gd name="connsiteX875" fmla="*/ 5349142 w 7467600"/>
              <a:gd name="connsiteY875" fmla="*/ 2204405 h 6858000"/>
              <a:gd name="connsiteX876" fmla="*/ 5262214 w 7467600"/>
              <a:gd name="connsiteY876" fmla="*/ 2233836 h 6858000"/>
              <a:gd name="connsiteX877" fmla="*/ 4981539 w 7467600"/>
              <a:gd name="connsiteY877" fmla="*/ 1542201 h 6858000"/>
              <a:gd name="connsiteX878" fmla="*/ 4958461 w 7467600"/>
              <a:gd name="connsiteY878" fmla="*/ 1136957 h 6858000"/>
              <a:gd name="connsiteX879" fmla="*/ 4655015 w 7467600"/>
              <a:gd name="connsiteY879" fmla="*/ 891426 h 6858000"/>
              <a:gd name="connsiteX880" fmla="*/ 4348002 w 7467600"/>
              <a:gd name="connsiteY880" fmla="*/ 2205895 h 6858000"/>
              <a:gd name="connsiteX881" fmla="*/ 4262250 w 7467600"/>
              <a:gd name="connsiteY881" fmla="*/ 2219972 h 6858000"/>
              <a:gd name="connsiteX882" fmla="*/ 4550611 w 7467600"/>
              <a:gd name="connsiteY882" fmla="*/ 817540 h 6858000"/>
              <a:gd name="connsiteX883" fmla="*/ 4564418 w 7467600"/>
              <a:gd name="connsiteY883" fmla="*/ 808293 h 6858000"/>
              <a:gd name="connsiteX884" fmla="*/ 4266388 w 7467600"/>
              <a:gd name="connsiteY884" fmla="*/ 500083 h 6858000"/>
              <a:gd name="connsiteX885" fmla="*/ 4032842 w 7467600"/>
              <a:gd name="connsiteY885" fmla="*/ 211809 h 6858000"/>
              <a:gd name="connsiteX886" fmla="*/ 3882765 w 7467600"/>
              <a:gd name="connsiteY886" fmla="*/ 0 h 6858000"/>
              <a:gd name="connsiteX887" fmla="*/ 3721337 w 7467600"/>
              <a:gd name="connsiteY887" fmla="*/ 0 h 6858000"/>
              <a:gd name="connsiteX888" fmla="*/ 3797544 w 7467600"/>
              <a:gd name="connsiteY888" fmla="*/ 0 h 6858000"/>
              <a:gd name="connsiteX889" fmla="*/ 3775734 w 7467600"/>
              <a:gd name="connsiteY889" fmla="*/ 95131 h 6858000"/>
              <a:gd name="connsiteX890" fmla="*/ 3724807 w 7467600"/>
              <a:gd name="connsiteY890" fmla="*/ 272257 h 6858000"/>
              <a:gd name="connsiteX891" fmla="*/ 3726844 w 7467600"/>
              <a:gd name="connsiteY891" fmla="*/ 282988 h 6858000"/>
              <a:gd name="connsiteX892" fmla="*/ 3742664 w 7467600"/>
              <a:gd name="connsiteY892" fmla="*/ 279918 h 6858000"/>
              <a:gd name="connsiteX893" fmla="*/ 4103910 w 7467600"/>
              <a:gd name="connsiteY893" fmla="*/ 1161917 h 6858000"/>
              <a:gd name="connsiteX894" fmla="*/ 4020269 w 7467600"/>
              <a:gd name="connsiteY894" fmla="*/ 1200406 h 6858000"/>
              <a:gd name="connsiteX895" fmla="*/ 3674882 w 7467600"/>
              <a:gd name="connsiteY895" fmla="*/ 488524 h 6858000"/>
              <a:gd name="connsiteX896" fmla="*/ 3132682 w 7467600"/>
              <a:gd name="connsiteY896" fmla="*/ 1072284 h 6858000"/>
              <a:gd name="connsiteX897" fmla="*/ 2716346 w 7467600"/>
              <a:gd name="connsiteY897" fmla="*/ 1276376 h 6858000"/>
              <a:gd name="connsiteX898" fmla="*/ 2716772 w 7467600"/>
              <a:gd name="connsiteY898" fmla="*/ 1255462 h 6858000"/>
              <a:gd name="connsiteX899" fmla="*/ 3471096 w 7467600"/>
              <a:gd name="connsiteY899" fmla="*/ 437072 h 6858000"/>
              <a:gd name="connsiteX900" fmla="*/ 3639057 w 7467600"/>
              <a:gd name="connsiteY900" fmla="*/ 286334 h 6858000"/>
              <a:gd name="connsiteX901" fmla="*/ 3640309 w 7467600"/>
              <a:gd name="connsiteY901" fmla="*/ 284664 h 6858000"/>
              <a:gd name="connsiteX902" fmla="*/ 3646022 w 7467600"/>
              <a:gd name="connsiteY902" fmla="*/ 276711 h 6858000"/>
              <a:gd name="connsiteX903" fmla="*/ 3707943 w 7467600"/>
              <a:gd name="connsiteY903" fmla="*/ 65958 h 6858000"/>
              <a:gd name="connsiteX904" fmla="*/ 3721337 w 7467600"/>
              <a:gd name="connsiteY904" fmla="*/ 0 h 6858000"/>
              <a:gd name="connsiteX905" fmla="*/ 2867960 w 7467600"/>
              <a:gd name="connsiteY905" fmla="*/ 0 h 6858000"/>
              <a:gd name="connsiteX906" fmla="*/ 2926351 w 7467600"/>
              <a:gd name="connsiteY906" fmla="*/ 0 h 6858000"/>
              <a:gd name="connsiteX907" fmla="*/ 2902823 w 7467600"/>
              <a:gd name="connsiteY907" fmla="*/ 262929 h 6858000"/>
              <a:gd name="connsiteX908" fmla="*/ 2940663 w 7467600"/>
              <a:gd name="connsiteY908" fmla="*/ 140884 h 6858000"/>
              <a:gd name="connsiteX909" fmla="*/ 2947039 w 7467600"/>
              <a:gd name="connsiteY909" fmla="*/ 122524 h 6858000"/>
              <a:gd name="connsiteX910" fmla="*/ 2984316 w 7467600"/>
              <a:gd name="connsiteY910" fmla="*/ 0 h 6858000"/>
              <a:gd name="connsiteX911" fmla="*/ 3016114 w 7467600"/>
              <a:gd name="connsiteY911" fmla="*/ 0 h 6858000"/>
              <a:gd name="connsiteX912" fmla="*/ 2979949 w 7467600"/>
              <a:gd name="connsiteY912" fmla="*/ 119274 h 6858000"/>
              <a:gd name="connsiteX913" fmla="*/ 3023879 w 7467600"/>
              <a:gd name="connsiteY913" fmla="*/ 0 h 6858000"/>
              <a:gd name="connsiteX914" fmla="*/ 3105400 w 7467600"/>
              <a:gd name="connsiteY914" fmla="*/ 0 h 6858000"/>
              <a:gd name="connsiteX915" fmla="*/ 3094669 w 7467600"/>
              <a:gd name="connsiteY915" fmla="*/ 30308 h 6858000"/>
              <a:gd name="connsiteX916" fmla="*/ 2901945 w 7467600"/>
              <a:gd name="connsiteY916" fmla="*/ 466538 h 6858000"/>
              <a:gd name="connsiteX917" fmla="*/ 2815209 w 7467600"/>
              <a:gd name="connsiteY917" fmla="*/ 497361 h 6858000"/>
              <a:gd name="connsiteX918" fmla="*/ 2844845 w 7467600"/>
              <a:gd name="connsiteY918" fmla="*/ 127638 h 6858000"/>
              <a:gd name="connsiteX919" fmla="*/ 2867960 w 7467600"/>
              <a:gd name="connsiteY919" fmla="*/ 0 h 6858000"/>
              <a:gd name="connsiteX920" fmla="*/ 1057230 w 7467600"/>
              <a:gd name="connsiteY920" fmla="*/ 0 h 6858000"/>
              <a:gd name="connsiteX921" fmla="*/ 1111003 w 7467600"/>
              <a:gd name="connsiteY921" fmla="*/ 0 h 6858000"/>
              <a:gd name="connsiteX922" fmla="*/ 1125553 w 7467600"/>
              <a:gd name="connsiteY922" fmla="*/ 52588 h 6858000"/>
              <a:gd name="connsiteX923" fmla="*/ 1304276 w 7467600"/>
              <a:gd name="connsiteY923" fmla="*/ 476275 h 6858000"/>
              <a:gd name="connsiteX924" fmla="*/ 1492066 w 7467600"/>
              <a:gd name="connsiteY924" fmla="*/ 886333 h 6858000"/>
              <a:gd name="connsiteX925" fmla="*/ 1423698 w 7467600"/>
              <a:gd name="connsiteY925" fmla="*/ 710817 h 6858000"/>
              <a:gd name="connsiteX926" fmla="*/ 1357609 w 7467600"/>
              <a:gd name="connsiteY926" fmla="*/ 532892 h 6858000"/>
              <a:gd name="connsiteX927" fmla="*/ 1309550 w 7467600"/>
              <a:gd name="connsiteY927" fmla="*/ 374031 h 6858000"/>
              <a:gd name="connsiteX928" fmla="*/ 1193673 w 7467600"/>
              <a:gd name="connsiteY928" fmla="*/ 49533 h 6858000"/>
              <a:gd name="connsiteX929" fmla="*/ 1164391 w 7467600"/>
              <a:gd name="connsiteY929" fmla="*/ 0 h 6858000"/>
              <a:gd name="connsiteX930" fmla="*/ 1200666 w 7467600"/>
              <a:gd name="connsiteY930" fmla="*/ 0 h 6858000"/>
              <a:gd name="connsiteX931" fmla="*/ 1223408 w 7467600"/>
              <a:gd name="connsiteY931" fmla="*/ 38996 h 6858000"/>
              <a:gd name="connsiteX932" fmla="*/ 1339635 w 7467600"/>
              <a:gd name="connsiteY932" fmla="*/ 365517 h 6858000"/>
              <a:gd name="connsiteX933" fmla="*/ 1387469 w 7467600"/>
              <a:gd name="connsiteY933" fmla="*/ 523079 h 6858000"/>
              <a:gd name="connsiteX934" fmla="*/ 1452685 w 7467600"/>
              <a:gd name="connsiteY934" fmla="*/ 699806 h 6858000"/>
              <a:gd name="connsiteX935" fmla="*/ 1492092 w 7467600"/>
              <a:gd name="connsiteY935" fmla="*/ 800424 h 6858000"/>
              <a:gd name="connsiteX936" fmla="*/ 1455302 w 7467600"/>
              <a:gd name="connsiteY936" fmla="*/ 632913 h 6858000"/>
              <a:gd name="connsiteX937" fmla="*/ 1222336 w 7467600"/>
              <a:gd name="connsiteY937" fmla="*/ 9480 h 6858000"/>
              <a:gd name="connsiteX938" fmla="*/ 1214634 w 7467600"/>
              <a:gd name="connsiteY938" fmla="*/ 0 h 6858000"/>
              <a:gd name="connsiteX939" fmla="*/ 1289827 w 7467600"/>
              <a:gd name="connsiteY939" fmla="*/ 0 h 6858000"/>
              <a:gd name="connsiteX940" fmla="*/ 1321076 w 7467600"/>
              <a:gd name="connsiteY940" fmla="*/ 59722 h 6858000"/>
              <a:gd name="connsiteX941" fmla="*/ 1512579 w 7467600"/>
              <a:gd name="connsiteY941" fmla="*/ 626441 h 6858000"/>
              <a:gd name="connsiteX942" fmla="*/ 1506076 w 7467600"/>
              <a:gd name="connsiteY942" fmla="*/ 1089289 h 6858000"/>
              <a:gd name="connsiteX943" fmla="*/ 1486346 w 7467600"/>
              <a:gd name="connsiteY943" fmla="*/ 1079919 h 6858000"/>
              <a:gd name="connsiteX944" fmla="*/ 1070511 w 7467600"/>
              <a:gd name="connsiteY944" fmla="*/ 48609 h 6858000"/>
              <a:gd name="connsiteX945" fmla="*/ 1057230 w 7467600"/>
              <a:gd name="connsiteY945" fmla="*/ 0 h 6858000"/>
              <a:gd name="connsiteX946" fmla="*/ 43151 w 7467600"/>
              <a:gd name="connsiteY946" fmla="*/ 0 h 6858000"/>
              <a:gd name="connsiteX947" fmla="*/ 95283 w 7467600"/>
              <a:gd name="connsiteY947" fmla="*/ 0 h 6858000"/>
              <a:gd name="connsiteX948" fmla="*/ 300708 w 7467600"/>
              <a:gd name="connsiteY948" fmla="*/ 154571 h 6858000"/>
              <a:gd name="connsiteX949" fmla="*/ 530414 w 7467600"/>
              <a:gd name="connsiteY949" fmla="*/ 354673 h 6858000"/>
              <a:gd name="connsiteX950" fmla="*/ 333785 w 7467600"/>
              <a:gd name="connsiteY950" fmla="*/ 161564 h 6858000"/>
              <a:gd name="connsiteX951" fmla="*/ 147005 w 7467600"/>
              <a:gd name="connsiteY951" fmla="*/ 0 h 6858000"/>
              <a:gd name="connsiteX952" fmla="*/ 272509 w 7467600"/>
              <a:gd name="connsiteY952" fmla="*/ 0 h 6858000"/>
              <a:gd name="connsiteX953" fmla="*/ 326276 w 7467600"/>
              <a:gd name="connsiteY953" fmla="*/ 45847 h 6858000"/>
              <a:gd name="connsiteX954" fmla="*/ 823759 w 7467600"/>
              <a:gd name="connsiteY954" fmla="*/ 574145 h 6858000"/>
              <a:gd name="connsiteX955" fmla="*/ 811254 w 7467600"/>
              <a:gd name="connsiteY955" fmla="*/ 665546 h 6858000"/>
              <a:gd name="connsiteX956" fmla="*/ 154042 w 7467600"/>
              <a:gd name="connsiteY956" fmla="*/ 261522 h 6858000"/>
              <a:gd name="connsiteX957" fmla="*/ 13550 w 7467600"/>
              <a:gd name="connsiteY957" fmla="*/ 158423 h 6858000"/>
              <a:gd name="connsiteX958" fmla="*/ 0 w 7467600"/>
              <a:gd name="connsiteY958" fmla="*/ 146618 h 6858000"/>
              <a:gd name="connsiteX959" fmla="*/ 0 w 7467600"/>
              <a:gd name="connsiteY959" fmla="*/ 59161 h 6858000"/>
              <a:gd name="connsiteX960" fmla="*/ 45427 w 7467600"/>
              <a:gd name="connsiteY960" fmla="*/ 101078 h 6858000"/>
              <a:gd name="connsiteX961" fmla="*/ 630103 w 7467600"/>
              <a:gd name="connsiteY961" fmla="*/ 485885 h 6858000"/>
              <a:gd name="connsiteX962" fmla="*/ 532040 w 7467600"/>
              <a:gd name="connsiteY962" fmla="*/ 399359 h 6858000"/>
              <a:gd name="connsiteX963" fmla="*/ 517618 w 7467600"/>
              <a:gd name="connsiteY963" fmla="*/ 385726 h 6858000"/>
              <a:gd name="connsiteX964" fmla="*/ 285074 w 7467600"/>
              <a:gd name="connsiteY964" fmla="*/ 182755 h 6858000"/>
              <a:gd name="connsiteX965" fmla="*/ 43151 w 7467600"/>
              <a:gd name="connsiteY965" fmla="*/ 0 h 6858000"/>
              <a:gd name="connsiteX0" fmla="*/ 369702 w 7472601"/>
              <a:gd name="connsiteY0" fmla="*/ 6712169 h 6858000"/>
              <a:gd name="connsiteX1" fmla="*/ 366575 w 7472601"/>
              <a:gd name="connsiteY1" fmla="*/ 6715556 h 6858000"/>
              <a:gd name="connsiteX2" fmla="*/ 371637 w 7472601"/>
              <a:gd name="connsiteY2" fmla="*/ 6713954 h 6858000"/>
              <a:gd name="connsiteX3" fmla="*/ 369702 w 7472601"/>
              <a:gd name="connsiteY3" fmla="*/ 6712169 h 6858000"/>
              <a:gd name="connsiteX4" fmla="*/ 7088673 w 7472601"/>
              <a:gd name="connsiteY4" fmla="*/ 6610396 h 6858000"/>
              <a:gd name="connsiteX5" fmla="*/ 7440138 w 7472601"/>
              <a:gd name="connsiteY5" fmla="*/ 6622648 h 6858000"/>
              <a:gd name="connsiteX6" fmla="*/ 7467600 w 7472601"/>
              <a:gd name="connsiteY6" fmla="*/ 6628217 h 6858000"/>
              <a:gd name="connsiteX7" fmla="*/ 7467600 w 7472601"/>
              <a:gd name="connsiteY7" fmla="*/ 6668575 h 6858000"/>
              <a:gd name="connsiteX8" fmla="*/ 7392322 w 7472601"/>
              <a:gd name="connsiteY8" fmla="*/ 6658238 h 6858000"/>
              <a:gd name="connsiteX9" fmla="*/ 7467600 w 7472601"/>
              <a:gd name="connsiteY9" fmla="*/ 6683873 h 6858000"/>
              <a:gd name="connsiteX10" fmla="*/ 7467600 w 7472601"/>
              <a:gd name="connsiteY10" fmla="*/ 6714215 h 6858000"/>
              <a:gd name="connsiteX11" fmla="*/ 7447383 w 7472601"/>
              <a:gd name="connsiteY11" fmla="*/ 6707202 h 6858000"/>
              <a:gd name="connsiteX12" fmla="*/ 7289862 w 7472601"/>
              <a:gd name="connsiteY12" fmla="*/ 6659827 h 6858000"/>
              <a:gd name="connsiteX13" fmla="*/ 7434024 w 7472601"/>
              <a:gd name="connsiteY13" fmla="*/ 6722130 h 6858000"/>
              <a:gd name="connsiteX14" fmla="*/ 7467600 w 7472601"/>
              <a:gd name="connsiteY14" fmla="*/ 6736157 h 6858000"/>
              <a:gd name="connsiteX15" fmla="*/ 7467600 w 7472601"/>
              <a:gd name="connsiteY15" fmla="*/ 6767913 h 6858000"/>
              <a:gd name="connsiteX16" fmla="*/ 7392158 w 7472601"/>
              <a:gd name="connsiteY16" fmla="*/ 6771365 h 6858000"/>
              <a:gd name="connsiteX17" fmla="*/ 7467600 w 7472601"/>
              <a:gd name="connsiteY17" fmla="*/ 6805948 h 6858000"/>
              <a:gd name="connsiteX18" fmla="*/ 7467600 w 7472601"/>
              <a:gd name="connsiteY18" fmla="*/ 6831490 h 6858000"/>
              <a:gd name="connsiteX19" fmla="*/ 7410696 w 7472601"/>
              <a:gd name="connsiteY19" fmla="*/ 6803861 h 6858000"/>
              <a:gd name="connsiteX20" fmla="*/ 7088673 w 7472601"/>
              <a:gd name="connsiteY20" fmla="*/ 6610396 h 6858000"/>
              <a:gd name="connsiteX21" fmla="*/ 1019354 w 7472601"/>
              <a:gd name="connsiteY21" fmla="*/ 6315006 h 6858000"/>
              <a:gd name="connsiteX22" fmla="*/ 441046 w 7472601"/>
              <a:gd name="connsiteY22" fmla="*/ 6691153 h 6858000"/>
              <a:gd name="connsiteX23" fmla="*/ 1019354 w 7472601"/>
              <a:gd name="connsiteY23" fmla="*/ 6315006 h 6858000"/>
              <a:gd name="connsiteX24" fmla="*/ 991680 w 7472601"/>
              <a:gd name="connsiteY24" fmla="*/ 6298413 h 6858000"/>
              <a:gd name="connsiteX25" fmla="*/ 409060 w 7472601"/>
              <a:gd name="connsiteY25" fmla="*/ 6671470 h 6858000"/>
              <a:gd name="connsiteX26" fmla="*/ 991680 w 7472601"/>
              <a:gd name="connsiteY26" fmla="*/ 6298413 h 6858000"/>
              <a:gd name="connsiteX27" fmla="*/ 103333 w 7472601"/>
              <a:gd name="connsiteY27" fmla="*/ 5699602 h 6858000"/>
              <a:gd name="connsiteX28" fmla="*/ 233938 w 7472601"/>
              <a:gd name="connsiteY28" fmla="*/ 5809416 h 6858000"/>
              <a:gd name="connsiteX29" fmla="*/ 883580 w 7472601"/>
              <a:gd name="connsiteY29" fmla="*/ 6180710 h 6858000"/>
              <a:gd name="connsiteX30" fmla="*/ 487337 w 7472601"/>
              <a:gd name="connsiteY30" fmla="*/ 5950182 h 6858000"/>
              <a:gd name="connsiteX31" fmla="*/ 354051 w 7472601"/>
              <a:gd name="connsiteY31" fmla="*/ 5854912 h 6858000"/>
              <a:gd name="connsiteX32" fmla="*/ 195436 w 7472601"/>
              <a:gd name="connsiteY32" fmla="*/ 5755068 h 6858000"/>
              <a:gd name="connsiteX33" fmla="*/ 103333 w 7472601"/>
              <a:gd name="connsiteY33" fmla="*/ 5699602 h 6858000"/>
              <a:gd name="connsiteX34" fmla="*/ 5539432 w 7472601"/>
              <a:gd name="connsiteY34" fmla="*/ 5642928 h 6858000"/>
              <a:gd name="connsiteX35" fmla="*/ 5555462 w 7472601"/>
              <a:gd name="connsiteY35" fmla="*/ 5694454 h 6858000"/>
              <a:gd name="connsiteX36" fmla="*/ 5828270 w 7472601"/>
              <a:gd name="connsiteY36" fmla="*/ 6320663 h 6858000"/>
              <a:gd name="connsiteX37" fmla="*/ 5947416 w 7472601"/>
              <a:gd name="connsiteY37" fmla="*/ 6574846 h 6858000"/>
              <a:gd name="connsiteX38" fmla="*/ 5539432 w 7472601"/>
              <a:gd name="connsiteY38" fmla="*/ 5642928 h 6858000"/>
              <a:gd name="connsiteX39" fmla="*/ 51253 w 7472601"/>
              <a:gd name="connsiteY39" fmla="*/ 5631825 h 6858000"/>
              <a:gd name="connsiteX40" fmla="*/ 211622 w 7472601"/>
              <a:gd name="connsiteY40" fmla="*/ 5728803 h 6858000"/>
              <a:gd name="connsiteX41" fmla="*/ 371652 w 7472601"/>
              <a:gd name="connsiteY41" fmla="*/ 5829062 h 6858000"/>
              <a:gd name="connsiteX42" fmla="*/ 505903 w 7472601"/>
              <a:gd name="connsiteY42" fmla="*/ 5925221 h 6858000"/>
              <a:gd name="connsiteX43" fmla="*/ 899240 w 7472601"/>
              <a:gd name="connsiteY43" fmla="*/ 6153068 h 6858000"/>
              <a:gd name="connsiteX44" fmla="*/ 988114 w 7472601"/>
              <a:gd name="connsiteY44" fmla="*/ 6174204 h 6858000"/>
              <a:gd name="connsiteX45" fmla="*/ 845971 w 7472601"/>
              <a:gd name="connsiteY45" fmla="*/ 6067177 h 6858000"/>
              <a:gd name="connsiteX46" fmla="*/ 448057 w 7472601"/>
              <a:gd name="connsiteY46" fmla="*/ 5841376 h 6858000"/>
              <a:gd name="connsiteX47" fmla="*/ 51253 w 7472601"/>
              <a:gd name="connsiteY47" fmla="*/ 5631825 h 6858000"/>
              <a:gd name="connsiteX48" fmla="*/ 2606687 w 7472601"/>
              <a:gd name="connsiteY48" fmla="*/ 5630718 h 6858000"/>
              <a:gd name="connsiteX49" fmla="*/ 2645658 w 7472601"/>
              <a:gd name="connsiteY49" fmla="*/ 6640259 h 6858000"/>
              <a:gd name="connsiteX50" fmla="*/ 2606687 w 7472601"/>
              <a:gd name="connsiteY50" fmla="*/ 5630718 h 6858000"/>
              <a:gd name="connsiteX51" fmla="*/ 3642057 w 7472601"/>
              <a:gd name="connsiteY51" fmla="*/ 5573487 h 6858000"/>
              <a:gd name="connsiteX52" fmla="*/ 3632981 w 7472601"/>
              <a:gd name="connsiteY52" fmla="*/ 5579437 h 6858000"/>
              <a:gd name="connsiteX53" fmla="*/ 3382436 w 7472601"/>
              <a:gd name="connsiteY53" fmla="*/ 5952726 h 6858000"/>
              <a:gd name="connsiteX54" fmla="*/ 3191929 w 7472601"/>
              <a:gd name="connsiteY54" fmla="*/ 6662669 h 6858000"/>
              <a:gd name="connsiteX55" fmla="*/ 3369898 w 7472601"/>
              <a:gd name="connsiteY55" fmla="*/ 6081771 h 6858000"/>
              <a:gd name="connsiteX56" fmla="*/ 3642057 w 7472601"/>
              <a:gd name="connsiteY56" fmla="*/ 5573487 h 6858000"/>
              <a:gd name="connsiteX57" fmla="*/ 2650666 w 7472601"/>
              <a:gd name="connsiteY57" fmla="*/ 5530686 h 6858000"/>
              <a:gd name="connsiteX58" fmla="*/ 2650249 w 7472601"/>
              <a:gd name="connsiteY58" fmla="*/ 5532101 h 6858000"/>
              <a:gd name="connsiteX59" fmla="*/ 2663808 w 7472601"/>
              <a:gd name="connsiteY59" fmla="*/ 6535215 h 6858000"/>
              <a:gd name="connsiteX60" fmla="*/ 2665418 w 7472601"/>
              <a:gd name="connsiteY60" fmla="*/ 6132756 h 6858000"/>
              <a:gd name="connsiteX61" fmla="*/ 2650666 w 7472601"/>
              <a:gd name="connsiteY61" fmla="*/ 5530686 h 6858000"/>
              <a:gd name="connsiteX62" fmla="*/ 2680277 w 7472601"/>
              <a:gd name="connsiteY62" fmla="*/ 5479204 h 6858000"/>
              <a:gd name="connsiteX63" fmla="*/ 2678972 w 7472601"/>
              <a:gd name="connsiteY63" fmla="*/ 5481582 h 6858000"/>
              <a:gd name="connsiteX64" fmla="*/ 2696666 w 7472601"/>
              <a:gd name="connsiteY64" fmla="*/ 6133836 h 6858000"/>
              <a:gd name="connsiteX65" fmla="*/ 2695769 w 7472601"/>
              <a:gd name="connsiteY65" fmla="*/ 6390955 h 6858000"/>
              <a:gd name="connsiteX66" fmla="*/ 2739893 w 7472601"/>
              <a:gd name="connsiteY66" fmla="*/ 6108357 h 6858000"/>
              <a:gd name="connsiteX67" fmla="*/ 2680277 w 7472601"/>
              <a:gd name="connsiteY67" fmla="*/ 5479204 h 6858000"/>
              <a:gd name="connsiteX68" fmla="*/ 1132195 w 7472601"/>
              <a:gd name="connsiteY68" fmla="*/ 5467980 h 6858000"/>
              <a:gd name="connsiteX69" fmla="*/ 1679056 w 7472601"/>
              <a:gd name="connsiteY69" fmla="*/ 5516907 h 6858000"/>
              <a:gd name="connsiteX70" fmla="*/ 2128648 w 7472601"/>
              <a:gd name="connsiteY70" fmla="*/ 5474249 h 6858000"/>
              <a:gd name="connsiteX71" fmla="*/ 1825619 w 7472601"/>
              <a:gd name="connsiteY71" fmla="*/ 5478447 h 6858000"/>
              <a:gd name="connsiteX72" fmla="*/ 1737798 w 7472601"/>
              <a:gd name="connsiteY72" fmla="*/ 5483353 h 6858000"/>
              <a:gd name="connsiteX73" fmla="*/ 1132195 w 7472601"/>
              <a:gd name="connsiteY73" fmla="*/ 5467980 h 6858000"/>
              <a:gd name="connsiteX74" fmla="*/ 7454976 w 7472601"/>
              <a:gd name="connsiteY74" fmla="*/ 6318297 h 6858000"/>
              <a:gd name="connsiteX75" fmla="*/ 7467600 w 7472601"/>
              <a:gd name="connsiteY75" fmla="*/ 6012219 h 6858000"/>
              <a:gd name="connsiteX76" fmla="*/ 7356878 w 7472601"/>
              <a:gd name="connsiteY76" fmla="*/ 5981332 h 6858000"/>
              <a:gd name="connsiteX77" fmla="*/ 7467600 w 7472601"/>
              <a:gd name="connsiteY77" fmla="*/ 6117703 h 6858000"/>
              <a:gd name="connsiteX78" fmla="*/ 7467600 w 7472601"/>
              <a:gd name="connsiteY78" fmla="*/ 6163634 h 6858000"/>
              <a:gd name="connsiteX79" fmla="*/ 7403637 w 7472601"/>
              <a:gd name="connsiteY79" fmla="*/ 6083957 h 6858000"/>
              <a:gd name="connsiteX80" fmla="*/ 7254615 w 7472601"/>
              <a:gd name="connsiteY80" fmla="*/ 5911918 h 6858000"/>
              <a:gd name="connsiteX81" fmla="*/ 7312589 w 7472601"/>
              <a:gd name="connsiteY81" fmla="*/ 5982309 h 6858000"/>
              <a:gd name="connsiteX82" fmla="*/ 7448321 w 7472601"/>
              <a:gd name="connsiteY82" fmla="*/ 6190991 h 6858000"/>
              <a:gd name="connsiteX83" fmla="*/ 7467600 w 7472601"/>
              <a:gd name="connsiteY83" fmla="*/ 6221686 h 6858000"/>
              <a:gd name="connsiteX84" fmla="*/ 7467600 w 7472601"/>
              <a:gd name="connsiteY84" fmla="*/ 6334256 h 6858000"/>
              <a:gd name="connsiteX85" fmla="*/ 7454976 w 7472601"/>
              <a:gd name="connsiteY85" fmla="*/ 6318297 h 6858000"/>
              <a:gd name="connsiteX86" fmla="*/ 1456157 w 7472601"/>
              <a:gd name="connsiteY86" fmla="*/ 5371404 h 6858000"/>
              <a:gd name="connsiteX87" fmla="*/ 1244432 w 7472601"/>
              <a:gd name="connsiteY87" fmla="*/ 5385601 h 6858000"/>
              <a:gd name="connsiteX88" fmla="*/ 973990 w 7472601"/>
              <a:gd name="connsiteY88" fmla="*/ 5424940 h 6858000"/>
              <a:gd name="connsiteX89" fmla="*/ 1103809 w 7472601"/>
              <a:gd name="connsiteY89" fmla="*/ 5433720 h 6858000"/>
              <a:gd name="connsiteX90" fmla="*/ 1123454 w 7472601"/>
              <a:gd name="connsiteY90" fmla="*/ 5435727 h 6858000"/>
              <a:gd name="connsiteX91" fmla="*/ 1737017 w 7472601"/>
              <a:gd name="connsiteY91" fmla="*/ 5452183 h 6858000"/>
              <a:gd name="connsiteX92" fmla="*/ 1824397 w 7472601"/>
              <a:gd name="connsiteY92" fmla="*/ 5447757 h 6858000"/>
              <a:gd name="connsiteX93" fmla="*/ 2070059 w 7472601"/>
              <a:gd name="connsiteY93" fmla="*/ 5441660 h 6858000"/>
              <a:gd name="connsiteX94" fmla="*/ 1456157 w 7472601"/>
              <a:gd name="connsiteY94" fmla="*/ 5371404 h 6858000"/>
              <a:gd name="connsiteX95" fmla="*/ 4988186 w 7472601"/>
              <a:gd name="connsiteY95" fmla="*/ 5216467 h 6858000"/>
              <a:gd name="connsiteX96" fmla="*/ 4777334 w 7472601"/>
              <a:gd name="connsiteY96" fmla="*/ 5406072 h 6858000"/>
              <a:gd name="connsiteX97" fmla="*/ 4718341 w 7472601"/>
              <a:gd name="connsiteY97" fmla="*/ 5468043 h 6858000"/>
              <a:gd name="connsiteX98" fmla="*/ 4604655 w 7472601"/>
              <a:gd name="connsiteY98" fmla="*/ 5583434 h 6858000"/>
              <a:gd name="connsiteX99" fmla="*/ 4565074 w 7472601"/>
              <a:gd name="connsiteY99" fmla="*/ 5618550 h 6858000"/>
              <a:gd name="connsiteX100" fmla="*/ 4988186 w 7472601"/>
              <a:gd name="connsiteY100" fmla="*/ 5216467 h 6858000"/>
              <a:gd name="connsiteX101" fmla="*/ 4978032 w 7472601"/>
              <a:gd name="connsiteY101" fmla="*/ 5183809 h 6858000"/>
              <a:gd name="connsiteX102" fmla="*/ 4463413 w 7472601"/>
              <a:gd name="connsiteY102" fmla="*/ 5615162 h 6858000"/>
              <a:gd name="connsiteX103" fmla="*/ 4358134 w 7472601"/>
              <a:gd name="connsiteY103" fmla="*/ 5742791 h 6858000"/>
              <a:gd name="connsiteX104" fmla="*/ 4376219 w 7472601"/>
              <a:gd name="connsiteY104" fmla="*/ 5729027 h 6858000"/>
              <a:gd name="connsiteX105" fmla="*/ 4582340 w 7472601"/>
              <a:gd name="connsiteY105" fmla="*/ 5561037 h 6858000"/>
              <a:gd name="connsiteX106" fmla="*/ 4694684 w 7472601"/>
              <a:gd name="connsiteY106" fmla="*/ 5447098 h 6858000"/>
              <a:gd name="connsiteX107" fmla="*/ 4754123 w 7472601"/>
              <a:gd name="connsiteY107" fmla="*/ 5384643 h 6858000"/>
              <a:gd name="connsiteX108" fmla="*/ 4978032 w 7472601"/>
              <a:gd name="connsiteY108" fmla="*/ 5183809 h 6858000"/>
              <a:gd name="connsiteX109" fmla="*/ 1903353 w 7472601"/>
              <a:gd name="connsiteY109" fmla="*/ 5044827 h 6858000"/>
              <a:gd name="connsiteX110" fmla="*/ 1936931 w 7472601"/>
              <a:gd name="connsiteY110" fmla="*/ 5093954 h 6858000"/>
              <a:gd name="connsiteX111" fmla="*/ 2195868 w 7472601"/>
              <a:gd name="connsiteY111" fmla="*/ 5396574 h 6858000"/>
              <a:gd name="connsiteX112" fmla="*/ 2088852 w 7472601"/>
              <a:gd name="connsiteY112" fmla="*/ 5166123 h 6858000"/>
              <a:gd name="connsiteX113" fmla="*/ 1958241 w 7472601"/>
              <a:gd name="connsiteY113" fmla="*/ 5067955 h 6858000"/>
              <a:gd name="connsiteX114" fmla="*/ 1903353 w 7472601"/>
              <a:gd name="connsiteY114" fmla="*/ 5044827 h 6858000"/>
              <a:gd name="connsiteX115" fmla="*/ 1979378 w 7472601"/>
              <a:gd name="connsiteY115" fmla="*/ 4769504 h 6858000"/>
              <a:gd name="connsiteX116" fmla="*/ 2882120 w 7472601"/>
              <a:gd name="connsiteY116" fmla="*/ 5064547 h 6858000"/>
              <a:gd name="connsiteX117" fmla="*/ 2793103 w 7472601"/>
              <a:gd name="connsiteY117" fmla="*/ 5039699 h 6858000"/>
              <a:gd name="connsiteX118" fmla="*/ 2770041 w 7472601"/>
              <a:gd name="connsiteY118" fmla="*/ 5033634 h 6858000"/>
              <a:gd name="connsiteX119" fmla="*/ 1979378 w 7472601"/>
              <a:gd name="connsiteY119" fmla="*/ 4769504 h 6858000"/>
              <a:gd name="connsiteX120" fmla="*/ 1927410 w 7472601"/>
              <a:gd name="connsiteY120" fmla="*/ 4716164 h 6858000"/>
              <a:gd name="connsiteX121" fmla="*/ 1959587 w 7472601"/>
              <a:gd name="connsiteY121" fmla="*/ 4728849 h 6858000"/>
              <a:gd name="connsiteX122" fmla="*/ 2777707 w 7472601"/>
              <a:gd name="connsiteY122" fmla="*/ 5003991 h 6858000"/>
              <a:gd name="connsiteX123" fmla="*/ 2800768 w 7472601"/>
              <a:gd name="connsiteY123" fmla="*/ 5010056 h 6858000"/>
              <a:gd name="connsiteX124" fmla="*/ 2879408 w 7472601"/>
              <a:gd name="connsiteY124" fmla="*/ 5031590 h 6858000"/>
              <a:gd name="connsiteX125" fmla="*/ 2862295 w 7472601"/>
              <a:gd name="connsiteY125" fmla="*/ 5022958 h 6858000"/>
              <a:gd name="connsiteX126" fmla="*/ 2813343 w 7472601"/>
              <a:gd name="connsiteY126" fmla="*/ 4998369 h 6858000"/>
              <a:gd name="connsiteX127" fmla="*/ 2646245 w 7472601"/>
              <a:gd name="connsiteY127" fmla="*/ 4930999 h 6858000"/>
              <a:gd name="connsiteX128" fmla="*/ 1999243 w 7472601"/>
              <a:gd name="connsiteY128" fmla="*/ 4730524 h 6858000"/>
              <a:gd name="connsiteX129" fmla="*/ 1979527 w 7472601"/>
              <a:gd name="connsiteY129" fmla="*/ 4726651 h 6858000"/>
              <a:gd name="connsiteX130" fmla="*/ 1927410 w 7472601"/>
              <a:gd name="connsiteY130" fmla="*/ 4716164 h 6858000"/>
              <a:gd name="connsiteX131" fmla="*/ 1997014 w 7472601"/>
              <a:gd name="connsiteY131" fmla="*/ 4698007 h 6858000"/>
              <a:gd name="connsiteX132" fmla="*/ 2005458 w 7472601"/>
              <a:gd name="connsiteY132" fmla="*/ 4699540 h 6858000"/>
              <a:gd name="connsiteX133" fmla="*/ 2657186 w 7472601"/>
              <a:gd name="connsiteY133" fmla="*/ 4901687 h 6858000"/>
              <a:gd name="connsiteX134" fmla="*/ 2826662 w 7472601"/>
              <a:gd name="connsiteY134" fmla="*/ 4970362 h 6858000"/>
              <a:gd name="connsiteX135" fmla="*/ 2876100 w 7472601"/>
              <a:gd name="connsiteY135" fmla="*/ 4995397 h 6858000"/>
              <a:gd name="connsiteX136" fmla="*/ 3042600 w 7472601"/>
              <a:gd name="connsiteY136" fmla="*/ 5059532 h 6858000"/>
              <a:gd name="connsiteX137" fmla="*/ 1997014 w 7472601"/>
              <a:gd name="connsiteY137" fmla="*/ 4698007 h 6858000"/>
              <a:gd name="connsiteX138" fmla="*/ 2305292 w 7472601"/>
              <a:gd name="connsiteY138" fmla="*/ 4219492 h 6858000"/>
              <a:gd name="connsiteX139" fmla="*/ 3360922 w 7472601"/>
              <a:gd name="connsiteY139" fmla="*/ 4529373 h 6858000"/>
              <a:gd name="connsiteX140" fmla="*/ 3492420 w 7472601"/>
              <a:gd name="connsiteY140" fmla="*/ 4510145 h 6858000"/>
              <a:gd name="connsiteX141" fmla="*/ 3364086 w 7472601"/>
              <a:gd name="connsiteY141" fmla="*/ 4480340 h 6858000"/>
              <a:gd name="connsiteX142" fmla="*/ 3225818 w 7472601"/>
              <a:gd name="connsiteY142" fmla="*/ 4411822 h 6858000"/>
              <a:gd name="connsiteX143" fmla="*/ 3129696 w 7472601"/>
              <a:gd name="connsiteY143" fmla="*/ 4360704 h 6858000"/>
              <a:gd name="connsiteX144" fmla="*/ 2814545 w 7472601"/>
              <a:gd name="connsiteY144" fmla="*/ 4282955 h 6858000"/>
              <a:gd name="connsiteX145" fmla="*/ 2305292 w 7472601"/>
              <a:gd name="connsiteY145" fmla="*/ 4219492 h 6858000"/>
              <a:gd name="connsiteX146" fmla="*/ 2626982 w 7472601"/>
              <a:gd name="connsiteY146" fmla="*/ 4206450 h 6858000"/>
              <a:gd name="connsiteX147" fmla="*/ 2490617 w 7472601"/>
              <a:gd name="connsiteY147" fmla="*/ 4206951 h 6858000"/>
              <a:gd name="connsiteX148" fmla="*/ 2819869 w 7472601"/>
              <a:gd name="connsiteY148" fmla="*/ 4252936 h 6858000"/>
              <a:gd name="connsiteX149" fmla="*/ 3143018 w 7472601"/>
              <a:gd name="connsiteY149" fmla="*/ 4332698 h 6858000"/>
              <a:gd name="connsiteX150" fmla="*/ 3241520 w 7472601"/>
              <a:gd name="connsiteY150" fmla="*/ 4385112 h 6858000"/>
              <a:gd name="connsiteX151" fmla="*/ 3374575 w 7472601"/>
              <a:gd name="connsiteY151" fmla="*/ 4451517 h 6858000"/>
              <a:gd name="connsiteX152" fmla="*/ 3505221 w 7472601"/>
              <a:gd name="connsiteY152" fmla="*/ 4480757 h 6858000"/>
              <a:gd name="connsiteX153" fmla="*/ 2626982 w 7472601"/>
              <a:gd name="connsiteY153" fmla="*/ 4206450 h 6858000"/>
              <a:gd name="connsiteX154" fmla="*/ 1310106 w 7472601"/>
              <a:gd name="connsiteY154" fmla="*/ 3943217 h 6858000"/>
              <a:gd name="connsiteX155" fmla="*/ 854994 w 7472601"/>
              <a:gd name="connsiteY155" fmla="*/ 4399136 h 6858000"/>
              <a:gd name="connsiteX156" fmla="*/ 742462 w 7472601"/>
              <a:gd name="connsiteY156" fmla="*/ 4594648 h 6858000"/>
              <a:gd name="connsiteX157" fmla="*/ 820602 w 7472601"/>
              <a:gd name="connsiteY157" fmla="*/ 4485915 h 6858000"/>
              <a:gd name="connsiteX158" fmla="*/ 878295 w 7472601"/>
              <a:gd name="connsiteY158" fmla="*/ 4403594 h 6858000"/>
              <a:gd name="connsiteX159" fmla="*/ 1240607 w 7472601"/>
              <a:gd name="connsiteY159" fmla="*/ 4010401 h 6858000"/>
              <a:gd name="connsiteX160" fmla="*/ 1310106 w 7472601"/>
              <a:gd name="connsiteY160" fmla="*/ 3943217 h 6858000"/>
              <a:gd name="connsiteX161" fmla="*/ 1423113 w 7472601"/>
              <a:gd name="connsiteY161" fmla="*/ 3874565 h 6858000"/>
              <a:gd name="connsiteX162" fmla="*/ 1260565 w 7472601"/>
              <a:gd name="connsiteY162" fmla="*/ 4031982 h 6858000"/>
              <a:gd name="connsiteX163" fmla="*/ 901900 w 7472601"/>
              <a:gd name="connsiteY163" fmla="*/ 4421236 h 6858000"/>
              <a:gd name="connsiteX164" fmla="*/ 845044 w 7472601"/>
              <a:gd name="connsiteY164" fmla="*/ 4502436 h 6858000"/>
              <a:gd name="connsiteX165" fmla="*/ 685926 w 7472601"/>
              <a:gd name="connsiteY165" fmla="*/ 4703069 h 6858000"/>
              <a:gd name="connsiteX166" fmla="*/ 684248 w 7472601"/>
              <a:gd name="connsiteY166" fmla="*/ 4706721 h 6858000"/>
              <a:gd name="connsiteX167" fmla="*/ 1423113 w 7472601"/>
              <a:gd name="connsiteY167" fmla="*/ 3874565 h 6858000"/>
              <a:gd name="connsiteX168" fmla="*/ 3316479 w 7472601"/>
              <a:gd name="connsiteY168" fmla="*/ 3872136 h 6858000"/>
              <a:gd name="connsiteX169" fmla="*/ 3546806 w 7472601"/>
              <a:gd name="connsiteY169" fmla="*/ 4356139 h 6858000"/>
              <a:gd name="connsiteX170" fmla="*/ 3364433 w 7472601"/>
              <a:gd name="connsiteY170" fmla="*/ 3953121 h 6858000"/>
              <a:gd name="connsiteX171" fmla="*/ 3316479 w 7472601"/>
              <a:gd name="connsiteY171" fmla="*/ 3872136 h 6858000"/>
              <a:gd name="connsiteX172" fmla="*/ 3291335 w 7472601"/>
              <a:gd name="connsiteY172" fmla="*/ 3767420 h 6858000"/>
              <a:gd name="connsiteX173" fmla="*/ 3390805 w 7472601"/>
              <a:gd name="connsiteY173" fmla="*/ 3937163 h 6858000"/>
              <a:gd name="connsiteX174" fmla="*/ 3579062 w 7472601"/>
              <a:gd name="connsiteY174" fmla="*/ 4359040 h 6858000"/>
              <a:gd name="connsiteX175" fmla="*/ 3467355 w 7472601"/>
              <a:gd name="connsiteY175" fmla="*/ 3988130 h 6858000"/>
              <a:gd name="connsiteX176" fmla="*/ 3310753 w 7472601"/>
              <a:gd name="connsiteY176" fmla="*/ 3787140 h 6858000"/>
              <a:gd name="connsiteX177" fmla="*/ 3291335 w 7472601"/>
              <a:gd name="connsiteY177" fmla="*/ 3767420 h 6858000"/>
              <a:gd name="connsiteX178" fmla="*/ 1635889 w 7472601"/>
              <a:gd name="connsiteY178" fmla="*/ 3709494 h 6858000"/>
              <a:gd name="connsiteX179" fmla="*/ 1634800 w 7472601"/>
              <a:gd name="connsiteY179" fmla="*/ 3731111 h 6858000"/>
              <a:gd name="connsiteX180" fmla="*/ 1635889 w 7472601"/>
              <a:gd name="connsiteY180" fmla="*/ 3709494 h 6858000"/>
              <a:gd name="connsiteX181" fmla="*/ 1510397 w 7472601"/>
              <a:gd name="connsiteY181" fmla="*/ 3684705 h 6858000"/>
              <a:gd name="connsiteX182" fmla="*/ 1146550 w 7472601"/>
              <a:gd name="connsiteY182" fmla="*/ 3802012 h 6858000"/>
              <a:gd name="connsiteX183" fmla="*/ 698834 w 7472601"/>
              <a:gd name="connsiteY183" fmla="*/ 3952272 h 6858000"/>
              <a:gd name="connsiteX184" fmla="*/ 34256 w 7472601"/>
              <a:gd name="connsiteY184" fmla="*/ 4347603 h 6858000"/>
              <a:gd name="connsiteX185" fmla="*/ 527241 w 7472601"/>
              <a:gd name="connsiteY185" fmla="*/ 4065078 h 6858000"/>
              <a:gd name="connsiteX186" fmla="*/ 1510397 w 7472601"/>
              <a:gd name="connsiteY186" fmla="*/ 3684705 h 6858000"/>
              <a:gd name="connsiteX187" fmla="*/ 1313114 w 7472601"/>
              <a:gd name="connsiteY187" fmla="*/ 3655216 h 6858000"/>
              <a:gd name="connsiteX188" fmla="*/ 1109304 w 7472601"/>
              <a:gd name="connsiteY188" fmla="*/ 3669030 h 6858000"/>
              <a:gd name="connsiteX189" fmla="*/ 8129 w 7472601"/>
              <a:gd name="connsiteY189" fmla="*/ 4330519 h 6858000"/>
              <a:gd name="connsiteX190" fmla="*/ 687572 w 7472601"/>
              <a:gd name="connsiteY190" fmla="*/ 3925629 h 6858000"/>
              <a:gd name="connsiteX191" fmla="*/ 1138365 w 7472601"/>
              <a:gd name="connsiteY191" fmla="*/ 3774515 h 6858000"/>
              <a:gd name="connsiteX192" fmla="*/ 1505579 w 7472601"/>
              <a:gd name="connsiteY192" fmla="*/ 3655526 h 6858000"/>
              <a:gd name="connsiteX193" fmla="*/ 1313114 w 7472601"/>
              <a:gd name="connsiteY193" fmla="*/ 3655216 h 6858000"/>
              <a:gd name="connsiteX194" fmla="*/ 3655073 w 7472601"/>
              <a:gd name="connsiteY194" fmla="*/ 3650884 h 6858000"/>
              <a:gd name="connsiteX195" fmla="*/ 3989938 w 7472601"/>
              <a:gd name="connsiteY195" fmla="*/ 3991685 h 6858000"/>
              <a:gd name="connsiteX196" fmla="*/ 4393907 w 7472601"/>
              <a:gd name="connsiteY196" fmla="*/ 4261258 h 6858000"/>
              <a:gd name="connsiteX197" fmla="*/ 4648051 w 7472601"/>
              <a:gd name="connsiteY197" fmla="*/ 4374051 h 6858000"/>
              <a:gd name="connsiteX198" fmla="*/ 4383389 w 7472601"/>
              <a:gd name="connsiteY198" fmla="*/ 4184369 h 6858000"/>
              <a:gd name="connsiteX199" fmla="*/ 4165508 w 7472601"/>
              <a:gd name="connsiteY199" fmla="*/ 4035196 h 6858000"/>
              <a:gd name="connsiteX200" fmla="*/ 4068162 w 7472601"/>
              <a:gd name="connsiteY200" fmla="*/ 3953394 h 6858000"/>
              <a:gd name="connsiteX201" fmla="*/ 3981416 w 7472601"/>
              <a:gd name="connsiteY201" fmla="*/ 3880482 h 6858000"/>
              <a:gd name="connsiteX202" fmla="*/ 3800147 w 7472601"/>
              <a:gd name="connsiteY202" fmla="*/ 3749872 h 6858000"/>
              <a:gd name="connsiteX203" fmla="*/ 3655073 w 7472601"/>
              <a:gd name="connsiteY203" fmla="*/ 3650884 h 6858000"/>
              <a:gd name="connsiteX204" fmla="*/ 3670252 w 7472601"/>
              <a:gd name="connsiteY204" fmla="*/ 3622798 h 6858000"/>
              <a:gd name="connsiteX205" fmla="*/ 3817258 w 7472601"/>
              <a:gd name="connsiteY205" fmla="*/ 3723577 h 6858000"/>
              <a:gd name="connsiteX206" fmla="*/ 4000461 w 7472601"/>
              <a:gd name="connsiteY206" fmla="*/ 3855966 h 6858000"/>
              <a:gd name="connsiteX207" fmla="*/ 4088180 w 7472601"/>
              <a:gd name="connsiteY207" fmla="*/ 3929774 h 6858000"/>
              <a:gd name="connsiteX208" fmla="*/ 4184555 w 7472601"/>
              <a:gd name="connsiteY208" fmla="*/ 4010683 h 6858000"/>
              <a:gd name="connsiteX209" fmla="*/ 4399563 w 7472601"/>
              <a:gd name="connsiteY209" fmla="*/ 4158106 h 6858000"/>
              <a:gd name="connsiteX210" fmla="*/ 4684469 w 7472601"/>
              <a:gd name="connsiteY210" fmla="*/ 4364680 h 6858000"/>
              <a:gd name="connsiteX211" fmla="*/ 4690271 w 7472601"/>
              <a:gd name="connsiteY211" fmla="*/ 4370034 h 6858000"/>
              <a:gd name="connsiteX212" fmla="*/ 4136093 w 7472601"/>
              <a:gd name="connsiteY212" fmla="*/ 3858466 h 6858000"/>
              <a:gd name="connsiteX213" fmla="*/ 3670252 w 7472601"/>
              <a:gd name="connsiteY213" fmla="*/ 3622798 h 6858000"/>
              <a:gd name="connsiteX214" fmla="*/ 4440129 w 7472601"/>
              <a:gd name="connsiteY214" fmla="*/ 3448571 h 6858000"/>
              <a:gd name="connsiteX215" fmla="*/ 4856525 w 7472601"/>
              <a:gd name="connsiteY215" fmla="*/ 3915351 h 6858000"/>
              <a:gd name="connsiteX216" fmla="*/ 5059055 w 7472601"/>
              <a:gd name="connsiteY216" fmla="*/ 4108918 h 6858000"/>
              <a:gd name="connsiteX217" fmla="*/ 5290070 w 7472601"/>
              <a:gd name="connsiteY217" fmla="*/ 4263619 h 6858000"/>
              <a:gd name="connsiteX218" fmla="*/ 4834991 w 7472601"/>
              <a:gd name="connsiteY218" fmla="*/ 3830985 h 6858000"/>
              <a:gd name="connsiteX219" fmla="*/ 4440129 w 7472601"/>
              <a:gd name="connsiteY219" fmla="*/ 3448571 h 6858000"/>
              <a:gd name="connsiteX220" fmla="*/ 4441737 w 7472601"/>
              <a:gd name="connsiteY220" fmla="*/ 3399734 h 6858000"/>
              <a:gd name="connsiteX221" fmla="*/ 4431236 w 7472601"/>
              <a:gd name="connsiteY221" fmla="*/ 3400954 h 6858000"/>
              <a:gd name="connsiteX222" fmla="*/ 4557150 w 7472601"/>
              <a:gd name="connsiteY222" fmla="*/ 3510023 h 6858000"/>
              <a:gd name="connsiteX223" fmla="*/ 4856936 w 7472601"/>
              <a:gd name="connsiteY223" fmla="*/ 3809146 h 6858000"/>
              <a:gd name="connsiteX224" fmla="*/ 5111996 w 7472601"/>
              <a:gd name="connsiteY224" fmla="*/ 4065759 h 6858000"/>
              <a:gd name="connsiteX225" fmla="*/ 5388878 w 7472601"/>
              <a:gd name="connsiteY225" fmla="*/ 4300185 h 6858000"/>
              <a:gd name="connsiteX226" fmla="*/ 5425556 w 7472601"/>
              <a:gd name="connsiteY226" fmla="*/ 4308967 h 6858000"/>
              <a:gd name="connsiteX227" fmla="*/ 4943646 w 7472601"/>
              <a:gd name="connsiteY227" fmla="*/ 3822916 h 6858000"/>
              <a:gd name="connsiteX228" fmla="*/ 4594837 w 7472601"/>
              <a:gd name="connsiteY228" fmla="*/ 3532274 h 6858000"/>
              <a:gd name="connsiteX229" fmla="*/ 4441737 w 7472601"/>
              <a:gd name="connsiteY229" fmla="*/ 3399734 h 6858000"/>
              <a:gd name="connsiteX230" fmla="*/ 5425834 w 7472601"/>
              <a:gd name="connsiteY230" fmla="*/ 3162785 h 6858000"/>
              <a:gd name="connsiteX231" fmla="*/ 5401644 w 7472601"/>
              <a:gd name="connsiteY231" fmla="*/ 3617847 h 6858000"/>
              <a:gd name="connsiteX232" fmla="*/ 5467256 w 7472601"/>
              <a:gd name="connsiteY232" fmla="*/ 4175494 h 6858000"/>
              <a:gd name="connsiteX233" fmla="*/ 5448069 w 7472601"/>
              <a:gd name="connsiteY233" fmla="*/ 3567554 h 6858000"/>
              <a:gd name="connsiteX234" fmla="*/ 5425834 w 7472601"/>
              <a:gd name="connsiteY234" fmla="*/ 3162785 h 6858000"/>
              <a:gd name="connsiteX235" fmla="*/ 1318687 w 7472601"/>
              <a:gd name="connsiteY235" fmla="*/ 3113840 h 6858000"/>
              <a:gd name="connsiteX236" fmla="*/ 1066793 w 7472601"/>
              <a:gd name="connsiteY236" fmla="*/ 3212171 h 6858000"/>
              <a:gd name="connsiteX237" fmla="*/ 993319 w 7472601"/>
              <a:gd name="connsiteY237" fmla="*/ 3247648 h 6858000"/>
              <a:gd name="connsiteX238" fmla="*/ 853081 w 7472601"/>
              <a:gd name="connsiteY238" fmla="*/ 3312410 h 6858000"/>
              <a:gd name="connsiteX239" fmla="*/ 805957 w 7472601"/>
              <a:gd name="connsiteY239" fmla="*/ 3330443 h 6858000"/>
              <a:gd name="connsiteX240" fmla="*/ 1318687 w 7472601"/>
              <a:gd name="connsiteY240" fmla="*/ 3113840 h 6858000"/>
              <a:gd name="connsiteX241" fmla="*/ 5453702 w 7472601"/>
              <a:gd name="connsiteY241" fmla="*/ 3090882 h 6858000"/>
              <a:gd name="connsiteX242" fmla="*/ 5480135 w 7472601"/>
              <a:gd name="connsiteY242" fmla="*/ 3565802 h 6858000"/>
              <a:gd name="connsiteX243" fmla="*/ 5499023 w 7472601"/>
              <a:gd name="connsiteY243" fmla="*/ 4166310 h 6858000"/>
              <a:gd name="connsiteX244" fmla="*/ 5547022 w 7472601"/>
              <a:gd name="connsiteY244" fmla="*/ 3607838 h 6858000"/>
              <a:gd name="connsiteX245" fmla="*/ 5515964 w 7472601"/>
              <a:gd name="connsiteY245" fmla="*/ 3378541 h 6858000"/>
              <a:gd name="connsiteX246" fmla="*/ 5453702 w 7472601"/>
              <a:gd name="connsiteY246" fmla="*/ 3090882 h 6858000"/>
              <a:gd name="connsiteX247" fmla="*/ 1238695 w 7472601"/>
              <a:gd name="connsiteY247" fmla="*/ 3076820 h 6858000"/>
              <a:gd name="connsiteX248" fmla="*/ 716371 w 7472601"/>
              <a:gd name="connsiteY248" fmla="*/ 3293249 h 6858000"/>
              <a:gd name="connsiteX249" fmla="*/ 579522 w 7472601"/>
              <a:gd name="connsiteY249" fmla="*/ 3371759 h 6858000"/>
              <a:gd name="connsiteX250" fmla="*/ 600288 w 7472601"/>
              <a:gd name="connsiteY250" fmla="*/ 3365555 h 6858000"/>
              <a:gd name="connsiteX251" fmla="*/ 840692 w 7472601"/>
              <a:gd name="connsiteY251" fmla="*/ 3284921 h 6858000"/>
              <a:gd name="connsiteX252" fmla="*/ 979248 w 7472601"/>
              <a:gd name="connsiteY252" fmla="*/ 3221003 h 6858000"/>
              <a:gd name="connsiteX253" fmla="*/ 1053282 w 7472601"/>
              <a:gd name="connsiteY253" fmla="*/ 3185247 h 6858000"/>
              <a:gd name="connsiteX254" fmla="*/ 1320603 w 7472601"/>
              <a:gd name="connsiteY254" fmla="*/ 3081281 h 6858000"/>
              <a:gd name="connsiteX255" fmla="*/ 1238695 w 7472601"/>
              <a:gd name="connsiteY255" fmla="*/ 3076820 h 6858000"/>
              <a:gd name="connsiteX256" fmla="*/ 5425627 w 7472601"/>
              <a:gd name="connsiteY256" fmla="*/ 2954192 h 6858000"/>
              <a:gd name="connsiteX257" fmla="*/ 5470770 w 7472601"/>
              <a:gd name="connsiteY257" fmla="*/ 3005435 h 6858000"/>
              <a:gd name="connsiteX258" fmla="*/ 5519779 w 7472601"/>
              <a:gd name="connsiteY258" fmla="*/ 4359223 h 6858000"/>
              <a:gd name="connsiteX259" fmla="*/ 5520293 w 7472601"/>
              <a:gd name="connsiteY259" fmla="*/ 4360602 h 6858000"/>
              <a:gd name="connsiteX260" fmla="*/ 5767221 w 7472601"/>
              <a:gd name="connsiteY260" fmla="*/ 4665564 h 6858000"/>
              <a:gd name="connsiteX261" fmla="*/ 6937169 w 7472601"/>
              <a:gd name="connsiteY261" fmla="*/ 4815941 h 6858000"/>
              <a:gd name="connsiteX262" fmla="*/ 6953922 w 7472601"/>
              <a:gd name="connsiteY262" fmla="*/ 4890068 h 6858000"/>
              <a:gd name="connsiteX263" fmla="*/ 6071359 w 7472601"/>
              <a:gd name="connsiteY263" fmla="*/ 4770770 h 6858000"/>
              <a:gd name="connsiteX264" fmla="*/ 6038839 w 7472601"/>
              <a:gd name="connsiteY264" fmla="*/ 4764474 h 6858000"/>
              <a:gd name="connsiteX265" fmla="*/ 6038706 w 7472601"/>
              <a:gd name="connsiteY265" fmla="*/ 4763847 h 6858000"/>
              <a:gd name="connsiteX266" fmla="*/ 6037784 w 7472601"/>
              <a:gd name="connsiteY266" fmla="*/ 4764270 h 6858000"/>
              <a:gd name="connsiteX267" fmla="*/ 6038839 w 7472601"/>
              <a:gd name="connsiteY267" fmla="*/ 4764474 h 6858000"/>
              <a:gd name="connsiteX268" fmla="*/ 6040338 w 7472601"/>
              <a:gd name="connsiteY268" fmla="*/ 4771418 h 6858000"/>
              <a:gd name="connsiteX269" fmla="*/ 6024488 w 7472601"/>
              <a:gd name="connsiteY269" fmla="*/ 4809903 h 6858000"/>
              <a:gd name="connsiteX270" fmla="*/ 5599771 w 7472601"/>
              <a:gd name="connsiteY270" fmla="*/ 5509652 h 6858000"/>
              <a:gd name="connsiteX271" fmla="*/ 5548843 w 7472601"/>
              <a:gd name="connsiteY271" fmla="*/ 5563845 h 6858000"/>
              <a:gd name="connsiteX272" fmla="*/ 5940952 w 7472601"/>
              <a:gd name="connsiteY272" fmla="*/ 6250028 h 6858000"/>
              <a:gd name="connsiteX273" fmla="*/ 6043441 w 7472601"/>
              <a:gd name="connsiteY273" fmla="*/ 6665847 h 6858000"/>
              <a:gd name="connsiteX274" fmla="*/ 6093432 w 7472601"/>
              <a:gd name="connsiteY274" fmla="*/ 6858000 h 6858000"/>
              <a:gd name="connsiteX275" fmla="*/ 6034344 w 7472601"/>
              <a:gd name="connsiteY275" fmla="*/ 6858000 h 6858000"/>
              <a:gd name="connsiteX276" fmla="*/ 6026679 w 7472601"/>
              <a:gd name="connsiteY276" fmla="*/ 6836959 h 6858000"/>
              <a:gd name="connsiteX277" fmla="*/ 5800441 w 7472601"/>
              <a:gd name="connsiteY277" fmla="*/ 6335286 h 6858000"/>
              <a:gd name="connsiteX278" fmla="*/ 5526562 w 7472601"/>
              <a:gd name="connsiteY278" fmla="*/ 5705388 h 6858000"/>
              <a:gd name="connsiteX279" fmla="*/ 5519640 w 7472601"/>
              <a:gd name="connsiteY279" fmla="*/ 5683774 h 6858000"/>
              <a:gd name="connsiteX280" fmla="*/ 5844559 w 7472601"/>
              <a:gd name="connsiteY280" fmla="*/ 6553349 h 6858000"/>
              <a:gd name="connsiteX281" fmla="*/ 5975994 w 7472601"/>
              <a:gd name="connsiteY281" fmla="*/ 6858000 h 6858000"/>
              <a:gd name="connsiteX282" fmla="*/ 5898547 w 7472601"/>
              <a:gd name="connsiteY282" fmla="*/ 6858000 h 6858000"/>
              <a:gd name="connsiteX283" fmla="*/ 5682041 w 7472601"/>
              <a:gd name="connsiteY283" fmla="*/ 6355860 h 6858000"/>
              <a:gd name="connsiteX284" fmla="*/ 5461758 w 7472601"/>
              <a:gd name="connsiteY284" fmla="*/ 5820220 h 6858000"/>
              <a:gd name="connsiteX285" fmla="*/ 5237282 w 7472601"/>
              <a:gd name="connsiteY285" fmla="*/ 6579086 h 6858000"/>
              <a:gd name="connsiteX286" fmla="*/ 5115009 w 7472601"/>
              <a:gd name="connsiteY286" fmla="*/ 6858000 h 6858000"/>
              <a:gd name="connsiteX287" fmla="*/ 5028074 w 7472601"/>
              <a:gd name="connsiteY287" fmla="*/ 6858000 h 6858000"/>
              <a:gd name="connsiteX288" fmla="*/ 5079508 w 7472601"/>
              <a:gd name="connsiteY288" fmla="*/ 6749074 h 6858000"/>
              <a:gd name="connsiteX289" fmla="*/ 5371846 w 7472601"/>
              <a:gd name="connsiteY289" fmla="*/ 5924413 h 6858000"/>
              <a:gd name="connsiteX290" fmla="*/ 5270512 w 7472601"/>
              <a:gd name="connsiteY290" fmla="*/ 6138975 h 6858000"/>
              <a:gd name="connsiteX291" fmla="*/ 5062409 w 7472601"/>
              <a:gd name="connsiteY291" fmla="*/ 6653544 h 6858000"/>
              <a:gd name="connsiteX292" fmla="*/ 5036628 w 7472601"/>
              <a:gd name="connsiteY292" fmla="*/ 6754247 h 6858000"/>
              <a:gd name="connsiteX293" fmla="*/ 5009112 w 7472601"/>
              <a:gd name="connsiteY293" fmla="*/ 6858000 h 6858000"/>
              <a:gd name="connsiteX294" fmla="*/ 4976679 w 7472601"/>
              <a:gd name="connsiteY294" fmla="*/ 6858000 h 6858000"/>
              <a:gd name="connsiteX295" fmla="*/ 5006537 w 7472601"/>
              <a:gd name="connsiteY295" fmla="*/ 6747068 h 6858000"/>
              <a:gd name="connsiteX296" fmla="*/ 5032723 w 7472601"/>
              <a:gd name="connsiteY296" fmla="*/ 6644957 h 6858000"/>
              <a:gd name="connsiteX297" fmla="*/ 5242949 w 7472601"/>
              <a:gd name="connsiteY297" fmla="*/ 6125175 h 6858000"/>
              <a:gd name="connsiteX298" fmla="*/ 5286321 w 7472601"/>
              <a:gd name="connsiteY298" fmla="*/ 6033555 h 6858000"/>
              <a:gd name="connsiteX299" fmla="*/ 5008210 w 7472601"/>
              <a:gd name="connsiteY299" fmla="*/ 6649194 h 6858000"/>
              <a:gd name="connsiteX300" fmla="*/ 4986321 w 7472601"/>
              <a:gd name="connsiteY300" fmla="*/ 6765687 h 6858000"/>
              <a:gd name="connsiteX301" fmla="*/ 4973474 w 7472601"/>
              <a:gd name="connsiteY301" fmla="*/ 6858000 h 6858000"/>
              <a:gd name="connsiteX302" fmla="*/ 4907178 w 7472601"/>
              <a:gd name="connsiteY302" fmla="*/ 6858000 h 6858000"/>
              <a:gd name="connsiteX303" fmla="*/ 4910810 w 7472601"/>
              <a:gd name="connsiteY303" fmla="*/ 6829660 h 6858000"/>
              <a:gd name="connsiteX304" fmla="*/ 4987461 w 7472601"/>
              <a:gd name="connsiteY304" fmla="*/ 6432994 h 6858000"/>
              <a:gd name="connsiteX305" fmla="*/ 5179262 w 7472601"/>
              <a:gd name="connsiteY305" fmla="*/ 6035044 h 6858000"/>
              <a:gd name="connsiteX306" fmla="*/ 4689678 w 7472601"/>
              <a:gd name="connsiteY306" fmla="*/ 6440241 h 6858000"/>
              <a:gd name="connsiteX307" fmla="*/ 4477543 w 7472601"/>
              <a:gd name="connsiteY307" fmla="*/ 6674836 h 6858000"/>
              <a:gd name="connsiteX308" fmla="*/ 4329957 w 7472601"/>
              <a:gd name="connsiteY308" fmla="*/ 6858000 h 6858000"/>
              <a:gd name="connsiteX309" fmla="*/ 4218595 w 7472601"/>
              <a:gd name="connsiteY309" fmla="*/ 6858000 h 6858000"/>
              <a:gd name="connsiteX310" fmla="*/ 4368888 w 7472601"/>
              <a:gd name="connsiteY310" fmla="*/ 6668412 h 6858000"/>
              <a:gd name="connsiteX311" fmla="*/ 4563091 w 7472601"/>
              <a:gd name="connsiteY311" fmla="*/ 6442508 h 6858000"/>
              <a:gd name="connsiteX312" fmla="*/ 5387324 w 7472601"/>
              <a:gd name="connsiteY312" fmla="*/ 5705830 h 6858000"/>
              <a:gd name="connsiteX313" fmla="*/ 5073620 w 7472601"/>
              <a:gd name="connsiteY313" fmla="*/ 5955437 h 6858000"/>
              <a:gd name="connsiteX314" fmla="*/ 4689789 w 7472601"/>
              <a:gd name="connsiteY314" fmla="*/ 6268382 h 6858000"/>
              <a:gd name="connsiteX315" fmla="*/ 4418722 w 7472601"/>
              <a:gd name="connsiteY315" fmla="*/ 6570886 h 6858000"/>
              <a:gd name="connsiteX316" fmla="*/ 4214944 w 7472601"/>
              <a:gd name="connsiteY316" fmla="*/ 6858000 h 6858000"/>
              <a:gd name="connsiteX317" fmla="*/ 4177898 w 7472601"/>
              <a:gd name="connsiteY317" fmla="*/ 6858000 h 6858000"/>
              <a:gd name="connsiteX318" fmla="*/ 4391597 w 7472601"/>
              <a:gd name="connsiteY318" fmla="*/ 6556370 h 6858000"/>
              <a:gd name="connsiteX319" fmla="*/ 4668889 w 7472601"/>
              <a:gd name="connsiteY319" fmla="*/ 6246399 h 6858000"/>
              <a:gd name="connsiteX320" fmla="*/ 5055427 w 7472601"/>
              <a:gd name="connsiteY320" fmla="*/ 5931476 h 6858000"/>
              <a:gd name="connsiteX321" fmla="*/ 5371814 w 7472601"/>
              <a:gd name="connsiteY321" fmla="*/ 5678975 h 6858000"/>
              <a:gd name="connsiteX322" fmla="*/ 4987918 w 7472601"/>
              <a:gd name="connsiteY322" fmla="*/ 5838701 h 6858000"/>
              <a:gd name="connsiteX323" fmla="*/ 4317146 w 7472601"/>
              <a:gd name="connsiteY323" fmla="*/ 6587716 h 6858000"/>
              <a:gd name="connsiteX324" fmla="*/ 4171627 w 7472601"/>
              <a:gd name="connsiteY324" fmla="*/ 6858000 h 6858000"/>
              <a:gd name="connsiteX325" fmla="*/ 4081585 w 7472601"/>
              <a:gd name="connsiteY325" fmla="*/ 6858000 h 6858000"/>
              <a:gd name="connsiteX326" fmla="*/ 4238603 w 7472601"/>
              <a:gd name="connsiteY326" fmla="*/ 6559341 h 6858000"/>
              <a:gd name="connsiteX327" fmla="*/ 4778333 w 7472601"/>
              <a:gd name="connsiteY327" fmla="*/ 5873626 h 6858000"/>
              <a:gd name="connsiteX328" fmla="*/ 5414185 w 7472601"/>
              <a:gd name="connsiteY328" fmla="*/ 5573882 h 6858000"/>
              <a:gd name="connsiteX329" fmla="*/ 5959648 w 7472601"/>
              <a:gd name="connsiteY329" fmla="*/ 4760797 h 6858000"/>
              <a:gd name="connsiteX330" fmla="*/ 5355019 w 7472601"/>
              <a:gd name="connsiteY330" fmla="*/ 4734672 h 6858000"/>
              <a:gd name="connsiteX331" fmla="*/ 5083565 w 7472601"/>
              <a:gd name="connsiteY331" fmla="*/ 5179121 h 6858000"/>
              <a:gd name="connsiteX332" fmla="*/ 4713577 w 7472601"/>
              <a:gd name="connsiteY332" fmla="*/ 5616803 h 6858000"/>
              <a:gd name="connsiteX333" fmla="*/ 3989559 w 7472601"/>
              <a:gd name="connsiteY333" fmla="*/ 6145945 h 6858000"/>
              <a:gd name="connsiteX334" fmla="*/ 3939824 w 7472601"/>
              <a:gd name="connsiteY334" fmla="*/ 6066900 h 6858000"/>
              <a:gd name="connsiteX335" fmla="*/ 4584537 w 7472601"/>
              <a:gd name="connsiteY335" fmla="*/ 5324826 h 6858000"/>
              <a:gd name="connsiteX336" fmla="*/ 5037105 w 7472601"/>
              <a:gd name="connsiteY336" fmla="*/ 5088765 h 6858000"/>
              <a:gd name="connsiteX337" fmla="*/ 5039930 w 7472601"/>
              <a:gd name="connsiteY337" fmla="*/ 5089585 h 6858000"/>
              <a:gd name="connsiteX338" fmla="*/ 5263764 w 7472601"/>
              <a:gd name="connsiteY338" fmla="*/ 4735525 h 6858000"/>
              <a:gd name="connsiteX339" fmla="*/ 4086300 w 7472601"/>
              <a:gd name="connsiteY339" fmla="*/ 4884599 h 6858000"/>
              <a:gd name="connsiteX340" fmla="*/ 4085485 w 7472601"/>
              <a:gd name="connsiteY340" fmla="*/ 4899070 h 6858000"/>
              <a:gd name="connsiteX341" fmla="*/ 3871915 w 7472601"/>
              <a:gd name="connsiteY341" fmla="*/ 5253645 h 6858000"/>
              <a:gd name="connsiteX342" fmla="*/ 3799374 w 7472601"/>
              <a:gd name="connsiteY342" fmla="*/ 5466127 h 6858000"/>
              <a:gd name="connsiteX343" fmla="*/ 3498850 w 7472601"/>
              <a:gd name="connsiteY343" fmla="*/ 6661888 h 6858000"/>
              <a:gd name="connsiteX344" fmla="*/ 3399216 w 7472601"/>
              <a:gd name="connsiteY344" fmla="*/ 6858000 h 6858000"/>
              <a:gd name="connsiteX345" fmla="*/ 3303688 w 7472601"/>
              <a:gd name="connsiteY345" fmla="*/ 6858000 h 6858000"/>
              <a:gd name="connsiteX346" fmla="*/ 3391774 w 7472601"/>
              <a:gd name="connsiteY346" fmla="*/ 6697181 h 6858000"/>
              <a:gd name="connsiteX347" fmla="*/ 3735540 w 7472601"/>
              <a:gd name="connsiteY347" fmla="*/ 5546923 h 6858000"/>
              <a:gd name="connsiteX348" fmla="*/ 3729438 w 7472601"/>
              <a:gd name="connsiteY348" fmla="*/ 5569058 h 6858000"/>
              <a:gd name="connsiteX349" fmla="*/ 3707782 w 7472601"/>
              <a:gd name="connsiteY349" fmla="*/ 5644908 h 6858000"/>
              <a:gd name="connsiteX350" fmla="*/ 3583827 w 7472601"/>
              <a:gd name="connsiteY350" fmla="*/ 6039215 h 6858000"/>
              <a:gd name="connsiteX351" fmla="*/ 3547861 w 7472601"/>
              <a:gd name="connsiteY351" fmla="*/ 6129609 h 6858000"/>
              <a:gd name="connsiteX352" fmla="*/ 3490905 w 7472601"/>
              <a:gd name="connsiteY352" fmla="*/ 6277660 h 6858000"/>
              <a:gd name="connsiteX353" fmla="*/ 3455859 w 7472601"/>
              <a:gd name="connsiteY353" fmla="*/ 6391301 h 6858000"/>
              <a:gd name="connsiteX354" fmla="*/ 3429112 w 7472601"/>
              <a:gd name="connsiteY354" fmla="*/ 6479469 h 6858000"/>
              <a:gd name="connsiteX355" fmla="*/ 3304862 w 7472601"/>
              <a:gd name="connsiteY355" fmla="*/ 6796476 h 6858000"/>
              <a:gd name="connsiteX356" fmla="*/ 3276071 w 7472601"/>
              <a:gd name="connsiteY356" fmla="*/ 6858000 h 6858000"/>
              <a:gd name="connsiteX357" fmla="*/ 3240805 w 7472601"/>
              <a:gd name="connsiteY357" fmla="*/ 6858000 h 6858000"/>
              <a:gd name="connsiteX358" fmla="*/ 3275917 w 7472601"/>
              <a:gd name="connsiteY358" fmla="*/ 6783192 h 6858000"/>
              <a:gd name="connsiteX359" fmla="*/ 3399358 w 7472601"/>
              <a:gd name="connsiteY359" fmla="*/ 6469011 h 6858000"/>
              <a:gd name="connsiteX360" fmla="*/ 3425650 w 7472601"/>
              <a:gd name="connsiteY360" fmla="*/ 6381333 h 6858000"/>
              <a:gd name="connsiteX361" fmla="*/ 3460661 w 7472601"/>
              <a:gd name="connsiteY361" fmla="*/ 6266763 h 6858000"/>
              <a:gd name="connsiteX362" fmla="*/ 3518021 w 7472601"/>
              <a:gd name="connsiteY362" fmla="*/ 6117298 h 6858000"/>
              <a:gd name="connsiteX363" fmla="*/ 3554035 w 7472601"/>
              <a:gd name="connsiteY363" fmla="*/ 6027832 h 6858000"/>
              <a:gd name="connsiteX364" fmla="*/ 3677174 w 7472601"/>
              <a:gd name="connsiteY364" fmla="*/ 5636351 h 6858000"/>
              <a:gd name="connsiteX365" fmla="*/ 3698819 w 7472601"/>
              <a:gd name="connsiteY365" fmla="*/ 5560503 h 6858000"/>
              <a:gd name="connsiteX366" fmla="*/ 3702094 w 7472601"/>
              <a:gd name="connsiteY366" fmla="*/ 5549194 h 6858000"/>
              <a:gd name="connsiteX367" fmla="*/ 3398355 w 7472601"/>
              <a:gd name="connsiteY367" fmla="*/ 6094603 h 6858000"/>
              <a:gd name="connsiteX368" fmla="*/ 3193941 w 7472601"/>
              <a:gd name="connsiteY368" fmla="*/ 6798775 h 6858000"/>
              <a:gd name="connsiteX369" fmla="*/ 3184140 w 7472601"/>
              <a:gd name="connsiteY369" fmla="*/ 6858000 h 6858000"/>
              <a:gd name="connsiteX370" fmla="*/ 3099978 w 7472601"/>
              <a:gd name="connsiteY370" fmla="*/ 6858000 h 6858000"/>
              <a:gd name="connsiteX371" fmla="*/ 3101556 w 7472601"/>
              <a:gd name="connsiteY371" fmla="*/ 6843337 h 6858000"/>
              <a:gd name="connsiteX372" fmla="*/ 3370162 w 7472601"/>
              <a:gd name="connsiteY372" fmla="*/ 5785550 h 6858000"/>
              <a:gd name="connsiteX373" fmla="*/ 3746477 w 7472601"/>
              <a:gd name="connsiteY373" fmla="*/ 5377889 h 6858000"/>
              <a:gd name="connsiteX374" fmla="*/ 3863399 w 7472601"/>
              <a:gd name="connsiteY374" fmla="*/ 5087257 h 6858000"/>
              <a:gd name="connsiteX375" fmla="*/ 3968712 w 7472601"/>
              <a:gd name="connsiteY375" fmla="*/ 4913989 h 6858000"/>
              <a:gd name="connsiteX376" fmla="*/ 2792390 w 7472601"/>
              <a:gd name="connsiteY376" fmla="*/ 5382974 h 6858000"/>
              <a:gd name="connsiteX377" fmla="*/ 2714982 w 7472601"/>
              <a:gd name="connsiteY377" fmla="*/ 5427051 h 6858000"/>
              <a:gd name="connsiteX378" fmla="*/ 2813361 w 7472601"/>
              <a:gd name="connsiteY378" fmla="*/ 6023912 h 6858000"/>
              <a:gd name="connsiteX379" fmla="*/ 2688430 w 7472601"/>
              <a:gd name="connsiteY379" fmla="*/ 6801564 h 6858000"/>
              <a:gd name="connsiteX380" fmla="*/ 2629626 w 7472601"/>
              <a:gd name="connsiteY380" fmla="*/ 6763394 h 6858000"/>
              <a:gd name="connsiteX381" fmla="*/ 2565328 w 7472601"/>
              <a:gd name="connsiteY381" fmla="*/ 5516399 h 6858000"/>
              <a:gd name="connsiteX382" fmla="*/ 1922999 w 7472601"/>
              <a:gd name="connsiteY382" fmla="*/ 5980343 h 6858000"/>
              <a:gd name="connsiteX383" fmla="*/ 1950261 w 7472601"/>
              <a:gd name="connsiteY383" fmla="*/ 6405858 h 6858000"/>
              <a:gd name="connsiteX384" fmla="*/ 2365554 w 7472601"/>
              <a:gd name="connsiteY384" fmla="*/ 6759107 h 6858000"/>
              <a:gd name="connsiteX385" fmla="*/ 2424142 w 7472601"/>
              <a:gd name="connsiteY385" fmla="*/ 6858000 h 6858000"/>
              <a:gd name="connsiteX386" fmla="*/ 2395994 w 7472601"/>
              <a:gd name="connsiteY386" fmla="*/ 6858000 h 6858000"/>
              <a:gd name="connsiteX387" fmla="*/ 2392863 w 7472601"/>
              <a:gd name="connsiteY387" fmla="*/ 6852964 h 6858000"/>
              <a:gd name="connsiteX388" fmla="*/ 2017589 w 7472601"/>
              <a:gd name="connsiteY388" fmla="*/ 6493982 h 6858000"/>
              <a:gd name="connsiteX389" fmla="*/ 2147336 w 7472601"/>
              <a:gd name="connsiteY389" fmla="*/ 6594052 h 6858000"/>
              <a:gd name="connsiteX390" fmla="*/ 2207047 w 7472601"/>
              <a:gd name="connsiteY390" fmla="*/ 6654540 h 6858000"/>
              <a:gd name="connsiteX391" fmla="*/ 2299106 w 7472601"/>
              <a:gd name="connsiteY391" fmla="*/ 6778931 h 6858000"/>
              <a:gd name="connsiteX392" fmla="*/ 2314430 w 7472601"/>
              <a:gd name="connsiteY392" fmla="*/ 6801144 h 6858000"/>
              <a:gd name="connsiteX393" fmla="*/ 2352406 w 7472601"/>
              <a:gd name="connsiteY393" fmla="*/ 6858000 h 6858000"/>
              <a:gd name="connsiteX394" fmla="*/ 2314492 w 7472601"/>
              <a:gd name="connsiteY394" fmla="*/ 6858000 h 6858000"/>
              <a:gd name="connsiteX395" fmla="*/ 2288095 w 7472601"/>
              <a:gd name="connsiteY395" fmla="*/ 6818030 h 6858000"/>
              <a:gd name="connsiteX396" fmla="*/ 2272768 w 7472601"/>
              <a:gd name="connsiteY396" fmla="*/ 6795822 h 6858000"/>
              <a:gd name="connsiteX397" fmla="*/ 2182715 w 7472601"/>
              <a:gd name="connsiteY397" fmla="*/ 6675071 h 6858000"/>
              <a:gd name="connsiteX398" fmla="*/ 2032061 w 7472601"/>
              <a:gd name="connsiteY398" fmla="*/ 6541380 h 6858000"/>
              <a:gd name="connsiteX399" fmla="*/ 2257220 w 7472601"/>
              <a:gd name="connsiteY399" fmla="*/ 6826257 h 6858000"/>
              <a:gd name="connsiteX400" fmla="*/ 2281324 w 7472601"/>
              <a:gd name="connsiteY400" fmla="*/ 6858000 h 6858000"/>
              <a:gd name="connsiteX401" fmla="*/ 2242860 w 7472601"/>
              <a:gd name="connsiteY401" fmla="*/ 6858000 h 6858000"/>
              <a:gd name="connsiteX402" fmla="*/ 2232818 w 7472601"/>
              <a:gd name="connsiteY402" fmla="*/ 6844926 h 6858000"/>
              <a:gd name="connsiteX403" fmla="*/ 1990172 w 7472601"/>
              <a:gd name="connsiteY403" fmla="*/ 6542121 h 6858000"/>
              <a:gd name="connsiteX404" fmla="*/ 2124090 w 7472601"/>
              <a:gd name="connsiteY404" fmla="*/ 6761017 h 6858000"/>
              <a:gd name="connsiteX405" fmla="*/ 2200380 w 7472601"/>
              <a:gd name="connsiteY405" fmla="*/ 6858000 h 6858000"/>
              <a:gd name="connsiteX406" fmla="*/ 2147507 w 7472601"/>
              <a:gd name="connsiteY406" fmla="*/ 6858000 h 6858000"/>
              <a:gd name="connsiteX407" fmla="*/ 2070668 w 7472601"/>
              <a:gd name="connsiteY407" fmla="*/ 6761520 h 6858000"/>
              <a:gd name="connsiteX408" fmla="*/ 1975142 w 7472601"/>
              <a:gd name="connsiteY408" fmla="*/ 6585570 h 6858000"/>
              <a:gd name="connsiteX409" fmla="*/ 2050035 w 7472601"/>
              <a:gd name="connsiteY409" fmla="*/ 6813345 h 6858000"/>
              <a:gd name="connsiteX410" fmla="*/ 2063025 w 7472601"/>
              <a:gd name="connsiteY410" fmla="*/ 6858000 h 6858000"/>
              <a:gd name="connsiteX411" fmla="*/ 2021675 w 7472601"/>
              <a:gd name="connsiteY411" fmla="*/ 6858000 h 6858000"/>
              <a:gd name="connsiteX412" fmla="*/ 2019308 w 7472601"/>
              <a:gd name="connsiteY412" fmla="*/ 6847118 h 6858000"/>
              <a:gd name="connsiteX413" fmla="*/ 1938835 w 7472601"/>
              <a:gd name="connsiteY413" fmla="*/ 6551160 h 6858000"/>
              <a:gd name="connsiteX414" fmla="*/ 1953230 w 7472601"/>
              <a:gd name="connsiteY414" fmla="*/ 6759699 h 6858000"/>
              <a:gd name="connsiteX415" fmla="*/ 1956763 w 7472601"/>
              <a:gd name="connsiteY415" fmla="*/ 6778191 h 6858000"/>
              <a:gd name="connsiteX416" fmla="*/ 1967925 w 7472601"/>
              <a:gd name="connsiteY416" fmla="*/ 6858000 h 6858000"/>
              <a:gd name="connsiteX417" fmla="*/ 1936622 w 7472601"/>
              <a:gd name="connsiteY417" fmla="*/ 6858000 h 6858000"/>
              <a:gd name="connsiteX418" fmla="*/ 1926261 w 7472601"/>
              <a:gd name="connsiteY418" fmla="*/ 6784064 h 6858000"/>
              <a:gd name="connsiteX419" fmla="*/ 1922724 w 7472601"/>
              <a:gd name="connsiteY419" fmla="*/ 6765577 h 6858000"/>
              <a:gd name="connsiteX420" fmla="*/ 1904650 w 7472601"/>
              <a:gd name="connsiteY420" fmla="*/ 6639616 h 6858000"/>
              <a:gd name="connsiteX421" fmla="*/ 1885273 w 7472601"/>
              <a:gd name="connsiteY421" fmla="*/ 6858000 h 6858000"/>
              <a:gd name="connsiteX422" fmla="*/ 1854363 w 7472601"/>
              <a:gd name="connsiteY422" fmla="*/ 6858000 h 6858000"/>
              <a:gd name="connsiteX423" fmla="*/ 1880391 w 7472601"/>
              <a:gd name="connsiteY423" fmla="*/ 6603796 h 6858000"/>
              <a:gd name="connsiteX424" fmla="*/ 1818273 w 7472601"/>
              <a:gd name="connsiteY424" fmla="*/ 6715729 h 6858000"/>
              <a:gd name="connsiteX425" fmla="*/ 1794691 w 7472601"/>
              <a:gd name="connsiteY425" fmla="*/ 6843239 h 6858000"/>
              <a:gd name="connsiteX426" fmla="*/ 1794914 w 7472601"/>
              <a:gd name="connsiteY426" fmla="*/ 6858000 h 6858000"/>
              <a:gd name="connsiteX427" fmla="*/ 1746128 w 7472601"/>
              <a:gd name="connsiteY427" fmla="*/ 6858000 h 6858000"/>
              <a:gd name="connsiteX428" fmla="*/ 1753934 w 7472601"/>
              <a:gd name="connsiteY428" fmla="*/ 6724796 h 6858000"/>
              <a:gd name="connsiteX429" fmla="*/ 1792053 w 7472601"/>
              <a:gd name="connsiteY429" fmla="*/ 6572396 h 6858000"/>
              <a:gd name="connsiteX430" fmla="*/ 1862248 w 7472601"/>
              <a:gd name="connsiteY430" fmla="*/ 6266397 h 6858000"/>
              <a:gd name="connsiteX431" fmla="*/ 1862250 w 7472601"/>
              <a:gd name="connsiteY431" fmla="*/ 6033531 h 6858000"/>
              <a:gd name="connsiteX432" fmla="*/ 1211999 w 7472601"/>
              <a:gd name="connsiteY432" fmla="*/ 6683610 h 6858000"/>
              <a:gd name="connsiteX433" fmla="*/ 1213266 w 7472601"/>
              <a:gd name="connsiteY433" fmla="*/ 6691947 h 6858000"/>
              <a:gd name="connsiteX434" fmla="*/ 1203370 w 7472601"/>
              <a:gd name="connsiteY434" fmla="*/ 6850676 h 6858000"/>
              <a:gd name="connsiteX435" fmla="*/ 1203671 w 7472601"/>
              <a:gd name="connsiteY435" fmla="*/ 6858000 h 6858000"/>
              <a:gd name="connsiteX436" fmla="*/ 1143180 w 7472601"/>
              <a:gd name="connsiteY436" fmla="*/ 6858000 h 6858000"/>
              <a:gd name="connsiteX437" fmla="*/ 1142176 w 7472601"/>
              <a:gd name="connsiteY437" fmla="*/ 6766045 h 6858000"/>
              <a:gd name="connsiteX438" fmla="*/ 1067484 w 7472601"/>
              <a:gd name="connsiteY438" fmla="*/ 6858000 h 6858000"/>
              <a:gd name="connsiteX439" fmla="*/ 953928 w 7472601"/>
              <a:gd name="connsiteY439" fmla="*/ 6858000 h 6858000"/>
              <a:gd name="connsiteX440" fmla="*/ 959715 w 7472601"/>
              <a:gd name="connsiteY440" fmla="*/ 6850185 h 6858000"/>
              <a:gd name="connsiteX441" fmla="*/ 1483788 w 7472601"/>
              <a:gd name="connsiteY441" fmla="*/ 6259174 h 6858000"/>
              <a:gd name="connsiteX442" fmla="*/ 1100671 w 7472601"/>
              <a:gd name="connsiteY442" fmla="*/ 6252137 h 6858000"/>
              <a:gd name="connsiteX443" fmla="*/ 1090144 w 7472601"/>
              <a:gd name="connsiteY443" fmla="*/ 6256748 h 6858000"/>
              <a:gd name="connsiteX444" fmla="*/ 1095872 w 7472601"/>
              <a:gd name="connsiteY444" fmla="*/ 6271892 h 6858000"/>
              <a:gd name="connsiteX445" fmla="*/ 262785 w 7472601"/>
              <a:gd name="connsiteY445" fmla="*/ 6845450 h 6858000"/>
              <a:gd name="connsiteX446" fmla="*/ 209968 w 7472601"/>
              <a:gd name="connsiteY446" fmla="*/ 6770713 h 6858000"/>
              <a:gd name="connsiteX447" fmla="*/ 873460 w 7472601"/>
              <a:gd name="connsiteY447" fmla="*/ 6253768 h 6858000"/>
              <a:gd name="connsiteX448" fmla="*/ 192686 w 7472601"/>
              <a:gd name="connsiteY448" fmla="*/ 5849257 h 6858000"/>
              <a:gd name="connsiteX449" fmla="*/ 4696 w 7472601"/>
              <a:gd name="connsiteY449" fmla="*/ 5697668 h 6858000"/>
              <a:gd name="connsiteX450" fmla="*/ 0 w 7472601"/>
              <a:gd name="connsiteY450" fmla="*/ 5689984 h 6858000"/>
              <a:gd name="connsiteX451" fmla="*/ 0 w 7472601"/>
              <a:gd name="connsiteY451" fmla="*/ 5513472 h 6858000"/>
              <a:gd name="connsiteX452" fmla="*/ 174101 w 7472601"/>
              <a:gd name="connsiteY452" fmla="*/ 5620277 h 6858000"/>
              <a:gd name="connsiteX453" fmla="*/ 891800 w 7472601"/>
              <a:gd name="connsiteY453" fmla="*/ 6036935 h 6858000"/>
              <a:gd name="connsiteX454" fmla="*/ 1072219 w 7472601"/>
              <a:gd name="connsiteY454" fmla="*/ 6169443 h 6858000"/>
              <a:gd name="connsiteX455" fmla="*/ 1074117 w 7472601"/>
              <a:gd name="connsiteY455" fmla="*/ 6170301 h 6858000"/>
              <a:gd name="connsiteX456" fmla="*/ 1083114 w 7472601"/>
              <a:gd name="connsiteY456" fmla="*/ 6174131 h 6858000"/>
              <a:gd name="connsiteX457" fmla="*/ 1543010 w 7472601"/>
              <a:gd name="connsiteY457" fmla="*/ 6191140 h 6858000"/>
              <a:gd name="connsiteX458" fmla="*/ 1551080 w 7472601"/>
              <a:gd name="connsiteY458" fmla="*/ 6195006 h 6858000"/>
              <a:gd name="connsiteX459" fmla="*/ 2345443 w 7472601"/>
              <a:gd name="connsiteY459" fmla="*/ 5549882 h 6858000"/>
              <a:gd name="connsiteX460" fmla="*/ 1721499 w 7472601"/>
              <a:gd name="connsiteY460" fmla="*/ 5599969 h 6858000"/>
              <a:gd name="connsiteX461" fmla="*/ 767716 w 7472601"/>
              <a:gd name="connsiteY461" fmla="*/ 5472768 h 6858000"/>
              <a:gd name="connsiteX462" fmla="*/ 722147 w 7472601"/>
              <a:gd name="connsiteY462" fmla="*/ 5393091 h 6858000"/>
              <a:gd name="connsiteX463" fmla="*/ 1485552 w 7472601"/>
              <a:gd name="connsiteY463" fmla="*/ 5313202 h 6858000"/>
              <a:gd name="connsiteX464" fmla="*/ 2143004 w 7472601"/>
              <a:gd name="connsiteY464" fmla="*/ 5402420 h 6858000"/>
              <a:gd name="connsiteX465" fmla="*/ 1933391 w 7472601"/>
              <a:gd name="connsiteY465" fmla="*/ 5156971 h 6858000"/>
              <a:gd name="connsiteX466" fmla="*/ 1827118 w 7472601"/>
              <a:gd name="connsiteY466" fmla="*/ 4968410 h 6858000"/>
              <a:gd name="connsiteX467" fmla="*/ 1837349 w 7472601"/>
              <a:gd name="connsiteY467" fmla="*/ 4956357 h 6858000"/>
              <a:gd name="connsiteX468" fmla="*/ 2162835 w 7472601"/>
              <a:gd name="connsiteY468" fmla="*/ 5187853 h 6858000"/>
              <a:gd name="connsiteX469" fmla="*/ 2257167 w 7472601"/>
              <a:gd name="connsiteY469" fmla="*/ 5462123 h 6858000"/>
              <a:gd name="connsiteX470" fmla="*/ 2261598 w 7472601"/>
              <a:gd name="connsiteY470" fmla="*/ 5467998 h 6858000"/>
              <a:gd name="connsiteX471" fmla="*/ 2437177 w 7472601"/>
              <a:gd name="connsiteY471" fmla="*/ 5479608 h 6858000"/>
              <a:gd name="connsiteX472" fmla="*/ 2445247 w 7472601"/>
              <a:gd name="connsiteY472" fmla="*/ 5483476 h 6858000"/>
              <a:gd name="connsiteX473" fmla="*/ 2743626 w 7472601"/>
              <a:gd name="connsiteY473" fmla="*/ 5304819 h 6858000"/>
              <a:gd name="connsiteX474" fmla="*/ 3048102 w 7472601"/>
              <a:gd name="connsiteY474" fmla="*/ 5150595 h 6858000"/>
              <a:gd name="connsiteX475" fmla="*/ 1799414 w 7472601"/>
              <a:gd name="connsiteY475" fmla="*/ 4694732 h 6858000"/>
              <a:gd name="connsiteX476" fmla="*/ 1771735 w 7472601"/>
              <a:gd name="connsiteY476" fmla="*/ 4619929 h 6858000"/>
              <a:gd name="connsiteX477" fmla="*/ 3104273 w 7472601"/>
              <a:gd name="connsiteY477" fmla="*/ 5076159 h 6858000"/>
              <a:gd name="connsiteX478" fmla="*/ 3113245 w 7472601"/>
              <a:gd name="connsiteY478" fmla="*/ 5090705 h 6858000"/>
              <a:gd name="connsiteX479" fmla="*/ 3126294 w 7472601"/>
              <a:gd name="connsiteY479" fmla="*/ 5114400 h 6858000"/>
              <a:gd name="connsiteX480" fmla="*/ 3937433 w 7472601"/>
              <a:gd name="connsiteY480" fmla="*/ 4830473 h 6858000"/>
              <a:gd name="connsiteX481" fmla="*/ 3590475 w 7472601"/>
              <a:gd name="connsiteY481" fmla="*/ 4597974 h 6858000"/>
              <a:gd name="connsiteX482" fmla="*/ 3100264 w 7472601"/>
              <a:gd name="connsiteY482" fmla="*/ 4579845 h 6858000"/>
              <a:gd name="connsiteX483" fmla="*/ 2183576 w 7472601"/>
              <a:gd name="connsiteY483" fmla="*/ 4227150 h 6858000"/>
              <a:gd name="connsiteX484" fmla="*/ 2151029 w 7472601"/>
              <a:gd name="connsiteY484" fmla="*/ 4146947 h 6858000"/>
              <a:gd name="connsiteX485" fmla="*/ 3563434 w 7472601"/>
              <a:gd name="connsiteY485" fmla="*/ 4469115 h 6858000"/>
              <a:gd name="connsiteX486" fmla="*/ 3177952 w 7472601"/>
              <a:gd name="connsiteY486" fmla="*/ 3657386 h 6858000"/>
              <a:gd name="connsiteX487" fmla="*/ 3189263 w 7472601"/>
              <a:gd name="connsiteY487" fmla="*/ 3625726 h 6858000"/>
              <a:gd name="connsiteX488" fmla="*/ 3560912 w 7472601"/>
              <a:gd name="connsiteY488" fmla="*/ 4079863 h 6858000"/>
              <a:gd name="connsiteX489" fmla="*/ 3626636 w 7472601"/>
              <a:gd name="connsiteY489" fmla="*/ 4512230 h 6858000"/>
              <a:gd name="connsiteX490" fmla="*/ 3653088 w 7472601"/>
              <a:gd name="connsiteY490" fmla="*/ 4521417 h 6858000"/>
              <a:gd name="connsiteX491" fmla="*/ 3988128 w 7472601"/>
              <a:gd name="connsiteY491" fmla="*/ 4817267 h 6858000"/>
              <a:gd name="connsiteX492" fmla="*/ 4830582 w 7472601"/>
              <a:gd name="connsiteY492" fmla="*/ 4676000 h 6858000"/>
              <a:gd name="connsiteX493" fmla="*/ 4830100 w 7472601"/>
              <a:gd name="connsiteY493" fmla="*/ 4675554 h 6858000"/>
              <a:gd name="connsiteX494" fmla="*/ 4036318 w 7472601"/>
              <a:gd name="connsiteY494" fmla="*/ 4147013 h 6858000"/>
              <a:gd name="connsiteX495" fmla="*/ 3432098 w 7472601"/>
              <a:gd name="connsiteY495" fmla="*/ 3537312 h 6858000"/>
              <a:gd name="connsiteX496" fmla="*/ 3446761 w 7472601"/>
              <a:gd name="connsiteY496" fmla="*/ 3461278 h 6858000"/>
              <a:gd name="connsiteX497" fmla="*/ 4419733 w 7472601"/>
              <a:gd name="connsiteY497" fmla="*/ 3963555 h 6858000"/>
              <a:gd name="connsiteX498" fmla="*/ 4781371 w 7472601"/>
              <a:gd name="connsiteY498" fmla="*/ 4458604 h 6858000"/>
              <a:gd name="connsiteX499" fmla="*/ 4780440 w 7472601"/>
              <a:gd name="connsiteY499" fmla="*/ 4470290 h 6858000"/>
              <a:gd name="connsiteX500" fmla="*/ 4898954 w 7472601"/>
              <a:gd name="connsiteY500" fmla="*/ 4662092 h 6858000"/>
              <a:gd name="connsiteX501" fmla="*/ 4900699 w 7472601"/>
              <a:gd name="connsiteY501" fmla="*/ 4670867 h 6858000"/>
              <a:gd name="connsiteX502" fmla="*/ 5714511 w 7472601"/>
              <a:gd name="connsiteY502" fmla="*/ 4663483 h 6858000"/>
              <a:gd name="connsiteX503" fmla="*/ 5464793 w 7472601"/>
              <a:gd name="connsiteY503" fmla="*/ 4393556 h 6858000"/>
              <a:gd name="connsiteX504" fmla="*/ 5461897 w 7472601"/>
              <a:gd name="connsiteY504" fmla="*/ 4390879 h 6858000"/>
              <a:gd name="connsiteX505" fmla="*/ 4294126 w 7472601"/>
              <a:gd name="connsiteY505" fmla="*/ 3303048 h 6858000"/>
              <a:gd name="connsiteX506" fmla="*/ 4305321 w 7472601"/>
              <a:gd name="connsiteY506" fmla="*/ 3256953 h 6858000"/>
              <a:gd name="connsiteX507" fmla="*/ 4949299 w 7472601"/>
              <a:gd name="connsiteY507" fmla="*/ 3766336 h 6858000"/>
              <a:gd name="connsiteX508" fmla="*/ 5291452 w 7472601"/>
              <a:gd name="connsiteY508" fmla="*/ 4076801 h 6858000"/>
              <a:gd name="connsiteX509" fmla="*/ 5434998 w 7472601"/>
              <a:gd name="connsiteY509" fmla="*/ 4254100 h 6858000"/>
              <a:gd name="connsiteX510" fmla="*/ 5351015 w 7472601"/>
              <a:gd name="connsiteY510" fmla="*/ 3760989 h 6858000"/>
              <a:gd name="connsiteX511" fmla="*/ 5413780 w 7472601"/>
              <a:gd name="connsiteY511" fmla="*/ 2966265 h 6858000"/>
              <a:gd name="connsiteX512" fmla="*/ 5425627 w 7472601"/>
              <a:gd name="connsiteY512" fmla="*/ 2954192 h 6858000"/>
              <a:gd name="connsiteX513" fmla="*/ 6604735 w 7472601"/>
              <a:gd name="connsiteY513" fmla="*/ 2041381 h 6858000"/>
              <a:gd name="connsiteX514" fmla="*/ 7204487 w 7472601"/>
              <a:gd name="connsiteY514" fmla="*/ 2742112 h 6858000"/>
              <a:gd name="connsiteX515" fmla="*/ 7131592 w 7472601"/>
              <a:gd name="connsiteY515" fmla="*/ 2672096 h 6858000"/>
              <a:gd name="connsiteX516" fmla="*/ 6996344 w 7472601"/>
              <a:gd name="connsiteY516" fmla="*/ 2518310 h 6858000"/>
              <a:gd name="connsiteX517" fmla="*/ 6735495 w 7472601"/>
              <a:gd name="connsiteY517" fmla="*/ 2196890 h 6858000"/>
              <a:gd name="connsiteX518" fmla="*/ 6721901 w 7472601"/>
              <a:gd name="connsiteY518" fmla="*/ 2179274 h 6858000"/>
              <a:gd name="connsiteX519" fmla="*/ 6604735 w 7472601"/>
              <a:gd name="connsiteY519" fmla="*/ 2041381 h 6858000"/>
              <a:gd name="connsiteX520" fmla="*/ 6591670 w 7472601"/>
              <a:gd name="connsiteY520" fmla="*/ 1988277 h 6858000"/>
              <a:gd name="connsiteX521" fmla="*/ 6747349 w 7472601"/>
              <a:gd name="connsiteY521" fmla="*/ 2160069 h 6858000"/>
              <a:gd name="connsiteX522" fmla="*/ 6760943 w 7472601"/>
              <a:gd name="connsiteY522" fmla="*/ 2177686 h 6858000"/>
              <a:gd name="connsiteX523" fmla="*/ 7021065 w 7472601"/>
              <a:gd name="connsiteY523" fmla="*/ 2498102 h 6858000"/>
              <a:gd name="connsiteX524" fmla="*/ 7155223 w 7472601"/>
              <a:gd name="connsiteY524" fmla="*/ 2650386 h 6858000"/>
              <a:gd name="connsiteX525" fmla="*/ 7203167 w 7472601"/>
              <a:gd name="connsiteY525" fmla="*/ 2697288 h 6858000"/>
              <a:gd name="connsiteX526" fmla="*/ 6937703 w 7472601"/>
              <a:gd name="connsiteY526" fmla="*/ 2321981 h 6858000"/>
              <a:gd name="connsiteX527" fmla="*/ 6591670 w 7472601"/>
              <a:gd name="connsiteY527" fmla="*/ 1988277 h 6858000"/>
              <a:gd name="connsiteX528" fmla="*/ 5798671 w 7472601"/>
              <a:gd name="connsiteY528" fmla="*/ 1981601 h 6858000"/>
              <a:gd name="connsiteX529" fmla="*/ 5754709 w 7472601"/>
              <a:gd name="connsiteY529" fmla="*/ 2071454 h 6858000"/>
              <a:gd name="connsiteX530" fmla="*/ 5763044 w 7472601"/>
              <a:gd name="connsiteY530" fmla="*/ 2842206 h 6858000"/>
              <a:gd name="connsiteX531" fmla="*/ 5764974 w 7472601"/>
              <a:gd name="connsiteY531" fmla="*/ 2799609 h 6858000"/>
              <a:gd name="connsiteX532" fmla="*/ 5767665 w 7472601"/>
              <a:gd name="connsiteY532" fmla="*/ 2666409 h 6858000"/>
              <a:gd name="connsiteX533" fmla="*/ 5763055 w 7472601"/>
              <a:gd name="connsiteY533" fmla="*/ 2579705 h 6858000"/>
              <a:gd name="connsiteX534" fmla="*/ 5758079 w 7472601"/>
              <a:gd name="connsiteY534" fmla="*/ 2492508 h 6858000"/>
              <a:gd name="connsiteX535" fmla="*/ 5779325 w 7472601"/>
              <a:gd name="connsiteY535" fmla="*/ 2197069 h 6858000"/>
              <a:gd name="connsiteX536" fmla="*/ 5798671 w 7472601"/>
              <a:gd name="connsiteY536" fmla="*/ 1981601 h 6858000"/>
              <a:gd name="connsiteX537" fmla="*/ 5829202 w 7472601"/>
              <a:gd name="connsiteY537" fmla="*/ 1971679 h 6858000"/>
              <a:gd name="connsiteX538" fmla="*/ 5809558 w 7472601"/>
              <a:gd name="connsiteY538" fmla="*/ 2198043 h 6858000"/>
              <a:gd name="connsiteX539" fmla="*/ 5788653 w 7472601"/>
              <a:gd name="connsiteY539" fmla="*/ 2489430 h 6858000"/>
              <a:gd name="connsiteX540" fmla="*/ 5793439 w 7472601"/>
              <a:gd name="connsiteY540" fmla="*/ 2575235 h 6858000"/>
              <a:gd name="connsiteX541" fmla="*/ 5796837 w 7472601"/>
              <a:gd name="connsiteY541" fmla="*/ 2637633 h 6858000"/>
              <a:gd name="connsiteX542" fmla="*/ 5818614 w 7472601"/>
              <a:gd name="connsiteY542" fmla="*/ 2473055 h 6858000"/>
              <a:gd name="connsiteX543" fmla="*/ 5829202 w 7472601"/>
              <a:gd name="connsiteY543" fmla="*/ 1971679 h 6858000"/>
              <a:gd name="connsiteX544" fmla="*/ 5911389 w 7472601"/>
              <a:gd name="connsiteY544" fmla="*/ 1898371 h 6858000"/>
              <a:gd name="connsiteX545" fmla="*/ 6237627 w 7472601"/>
              <a:gd name="connsiteY545" fmla="*/ 2231921 h 6858000"/>
              <a:gd name="connsiteX546" fmla="*/ 5911389 w 7472601"/>
              <a:gd name="connsiteY546" fmla="*/ 1898371 h 6858000"/>
              <a:gd name="connsiteX547" fmla="*/ 6944437 w 7472601"/>
              <a:gd name="connsiteY547" fmla="*/ 1575402 h 6858000"/>
              <a:gd name="connsiteX548" fmla="*/ 6304730 w 7472601"/>
              <a:gd name="connsiteY548" fmla="*/ 1766654 h 6858000"/>
              <a:gd name="connsiteX549" fmla="*/ 6944437 w 7472601"/>
              <a:gd name="connsiteY549" fmla="*/ 1575402 h 6858000"/>
              <a:gd name="connsiteX550" fmla="*/ 7019523 w 7472601"/>
              <a:gd name="connsiteY550" fmla="*/ 1519450 h 6858000"/>
              <a:gd name="connsiteX551" fmla="*/ 6298091 w 7472601"/>
              <a:gd name="connsiteY551" fmla="*/ 1737122 h 6858000"/>
              <a:gd name="connsiteX552" fmla="*/ 7019523 w 7472601"/>
              <a:gd name="connsiteY552" fmla="*/ 1519450 h 6858000"/>
              <a:gd name="connsiteX553" fmla="*/ 2399523 w 7472601"/>
              <a:gd name="connsiteY553" fmla="*/ 1428234 h 6858000"/>
              <a:gd name="connsiteX554" fmla="*/ 2224982 w 7472601"/>
              <a:gd name="connsiteY554" fmla="*/ 1826201 h 6858000"/>
              <a:gd name="connsiteX555" fmla="*/ 2096099 w 7472601"/>
              <a:gd name="connsiteY555" fmla="*/ 2345900 h 6858000"/>
              <a:gd name="connsiteX556" fmla="*/ 2283317 w 7472601"/>
              <a:gd name="connsiteY556" fmla="*/ 1796925 h 6858000"/>
              <a:gd name="connsiteX557" fmla="*/ 2399523 w 7472601"/>
              <a:gd name="connsiteY557" fmla="*/ 1428234 h 6858000"/>
              <a:gd name="connsiteX558" fmla="*/ 2448558 w 7472601"/>
              <a:gd name="connsiteY558" fmla="*/ 1373435 h 6858000"/>
              <a:gd name="connsiteX559" fmla="*/ 2312521 w 7472601"/>
              <a:gd name="connsiteY559" fmla="*/ 1806140 h 6858000"/>
              <a:gd name="connsiteX560" fmla="*/ 2127533 w 7472601"/>
              <a:gd name="connsiteY560" fmla="*/ 2348380 h 6858000"/>
              <a:gd name="connsiteX561" fmla="*/ 2358080 w 7472601"/>
              <a:gd name="connsiteY561" fmla="*/ 1866134 h 6858000"/>
              <a:gd name="connsiteX562" fmla="*/ 2407436 w 7472601"/>
              <a:gd name="connsiteY562" fmla="*/ 1651070 h 6858000"/>
              <a:gd name="connsiteX563" fmla="*/ 2448558 w 7472601"/>
              <a:gd name="connsiteY563" fmla="*/ 1373435 h 6858000"/>
              <a:gd name="connsiteX564" fmla="*/ 278707 w 7472601"/>
              <a:gd name="connsiteY564" fmla="*/ 1352270 h 6858000"/>
              <a:gd name="connsiteX565" fmla="*/ 321570 w 7472601"/>
              <a:gd name="connsiteY565" fmla="*/ 1861610 h 6858000"/>
              <a:gd name="connsiteX566" fmla="*/ 294281 w 7472601"/>
              <a:gd name="connsiteY566" fmla="*/ 1440658 h 6858000"/>
              <a:gd name="connsiteX567" fmla="*/ 278707 w 7472601"/>
              <a:gd name="connsiteY567" fmla="*/ 1352270 h 6858000"/>
              <a:gd name="connsiteX568" fmla="*/ 1423821 w 7472601"/>
              <a:gd name="connsiteY568" fmla="*/ 1351958 h 6858000"/>
              <a:gd name="connsiteX569" fmla="*/ 1638521 w 7472601"/>
              <a:gd name="connsiteY569" fmla="*/ 1908470 h 6858000"/>
              <a:gd name="connsiteX570" fmla="*/ 1754199 w 7472601"/>
              <a:gd name="connsiteY570" fmla="*/ 2149284 h 6858000"/>
              <a:gd name="connsiteX571" fmla="*/ 1908359 w 7472601"/>
              <a:gd name="connsiteY571" fmla="*/ 2364988 h 6858000"/>
              <a:gd name="connsiteX572" fmla="*/ 1647661 w 7472601"/>
              <a:gd name="connsiteY572" fmla="*/ 1825945 h 6858000"/>
              <a:gd name="connsiteX573" fmla="*/ 1423821 w 7472601"/>
              <a:gd name="connsiteY573" fmla="*/ 1351958 h 6858000"/>
              <a:gd name="connsiteX574" fmla="*/ 1431890 w 7472601"/>
              <a:gd name="connsiteY574" fmla="*/ 1306475 h 6858000"/>
              <a:gd name="connsiteX575" fmla="*/ 1507597 w 7472601"/>
              <a:gd name="connsiteY575" fmla="*/ 1446132 h 6858000"/>
              <a:gd name="connsiteX576" fmla="*/ 1674586 w 7472601"/>
              <a:gd name="connsiteY576" fmla="*/ 1813832 h 6858000"/>
              <a:gd name="connsiteX577" fmla="*/ 1815950 w 7472601"/>
              <a:gd name="connsiteY577" fmla="*/ 2128564 h 6858000"/>
              <a:gd name="connsiteX578" fmla="*/ 1984242 w 7472601"/>
              <a:gd name="connsiteY578" fmla="*/ 2430829 h 6858000"/>
              <a:gd name="connsiteX579" fmla="*/ 2014023 w 7472601"/>
              <a:gd name="connsiteY579" fmla="*/ 2450995 h 6858000"/>
              <a:gd name="connsiteX580" fmla="*/ 1747337 w 7472601"/>
              <a:gd name="connsiteY580" fmla="*/ 1855264 h 6858000"/>
              <a:gd name="connsiteX581" fmla="*/ 1533749 w 7472601"/>
              <a:gd name="connsiteY581" fmla="*/ 1478656 h 6858000"/>
              <a:gd name="connsiteX582" fmla="*/ 1431890 w 7472601"/>
              <a:gd name="connsiteY582" fmla="*/ 1306475 h 6858000"/>
              <a:gd name="connsiteX583" fmla="*/ 5052692 w 7472601"/>
              <a:gd name="connsiteY583" fmla="*/ 1292994 h 6858000"/>
              <a:gd name="connsiteX584" fmla="*/ 5200661 w 7472601"/>
              <a:gd name="connsiteY584" fmla="*/ 1635186 h 6858000"/>
              <a:gd name="connsiteX585" fmla="*/ 5297138 w 7472601"/>
              <a:gd name="connsiteY585" fmla="*/ 1906351 h 6858000"/>
              <a:gd name="connsiteX586" fmla="*/ 5052692 w 7472601"/>
              <a:gd name="connsiteY586" fmla="*/ 1292994 h 6858000"/>
              <a:gd name="connsiteX587" fmla="*/ 5009948 w 7472601"/>
              <a:gd name="connsiteY587" fmla="*/ 1273619 h 6858000"/>
              <a:gd name="connsiteX588" fmla="*/ 5121777 w 7472601"/>
              <a:gd name="connsiteY588" fmla="*/ 1654213 h 6858000"/>
              <a:gd name="connsiteX589" fmla="*/ 5293545 w 7472601"/>
              <a:gd name="connsiteY589" fmla="*/ 2072247 h 6858000"/>
              <a:gd name="connsiteX590" fmla="*/ 5294042 w 7472601"/>
              <a:gd name="connsiteY590" fmla="*/ 2065019 h 6858000"/>
              <a:gd name="connsiteX591" fmla="*/ 5171936 w 7472601"/>
              <a:gd name="connsiteY591" fmla="*/ 1647613 h 6858000"/>
              <a:gd name="connsiteX592" fmla="*/ 5009948 w 7472601"/>
              <a:gd name="connsiteY592" fmla="*/ 1273619 h 6858000"/>
              <a:gd name="connsiteX593" fmla="*/ 655236 w 7472601"/>
              <a:gd name="connsiteY593" fmla="*/ 1268632 h 6858000"/>
              <a:gd name="connsiteX594" fmla="*/ 839521 w 7472601"/>
              <a:gd name="connsiteY594" fmla="*/ 1685315 h 6858000"/>
              <a:gd name="connsiteX595" fmla="*/ 1109416 w 7472601"/>
              <a:gd name="connsiteY595" fmla="*/ 2061663 h 6858000"/>
              <a:gd name="connsiteX596" fmla="*/ 1298300 w 7472601"/>
              <a:gd name="connsiteY596" fmla="*/ 2247742 h 6858000"/>
              <a:gd name="connsiteX597" fmla="*/ 1125871 w 7472601"/>
              <a:gd name="connsiteY597" fmla="*/ 1989513 h 6858000"/>
              <a:gd name="connsiteX598" fmla="*/ 981574 w 7472601"/>
              <a:gd name="connsiteY598" fmla="*/ 1783157 h 6858000"/>
              <a:gd name="connsiteX599" fmla="*/ 922198 w 7472601"/>
              <a:gd name="connsiteY599" fmla="*/ 1677437 h 6858000"/>
              <a:gd name="connsiteX600" fmla="*/ 869293 w 7472601"/>
              <a:gd name="connsiteY600" fmla="*/ 1583214 h 6858000"/>
              <a:gd name="connsiteX601" fmla="*/ 751431 w 7472601"/>
              <a:gd name="connsiteY601" fmla="*/ 1405731 h 6858000"/>
              <a:gd name="connsiteX602" fmla="*/ 655236 w 7472601"/>
              <a:gd name="connsiteY602" fmla="*/ 1268632 h 6858000"/>
              <a:gd name="connsiteX603" fmla="*/ 6516292 w 7472601"/>
              <a:gd name="connsiteY603" fmla="*/ 1263064 h 6858000"/>
              <a:gd name="connsiteX604" fmla="*/ 5736320 w 7472601"/>
              <a:gd name="connsiteY604" fmla="*/ 1501803 h 6858000"/>
              <a:gd name="connsiteX605" fmla="*/ 6516292 w 7472601"/>
              <a:gd name="connsiteY605" fmla="*/ 1263064 h 6858000"/>
              <a:gd name="connsiteX606" fmla="*/ 291466 w 7472601"/>
              <a:gd name="connsiteY606" fmla="*/ 1250369 h 6858000"/>
              <a:gd name="connsiteX607" fmla="*/ 323180 w 7472601"/>
              <a:gd name="connsiteY607" fmla="*/ 1435283 h 6858000"/>
              <a:gd name="connsiteX608" fmla="*/ 349381 w 7472601"/>
              <a:gd name="connsiteY608" fmla="*/ 1875041 h 6858000"/>
              <a:gd name="connsiteX609" fmla="*/ 374363 w 7472601"/>
              <a:gd name="connsiteY609" fmla="*/ 1506494 h 6858000"/>
              <a:gd name="connsiteX610" fmla="*/ 302168 w 7472601"/>
              <a:gd name="connsiteY610" fmla="*/ 1274495 h 6858000"/>
              <a:gd name="connsiteX611" fmla="*/ 291466 w 7472601"/>
              <a:gd name="connsiteY611" fmla="*/ 1250369 h 6858000"/>
              <a:gd name="connsiteX612" fmla="*/ 678222 w 7472601"/>
              <a:gd name="connsiteY612" fmla="*/ 1248670 h 6858000"/>
              <a:gd name="connsiteX613" fmla="*/ 775536 w 7472601"/>
              <a:gd name="connsiteY613" fmla="*/ 1388015 h 6858000"/>
              <a:gd name="connsiteX614" fmla="*/ 894529 w 7472601"/>
              <a:gd name="connsiteY614" fmla="*/ 1567739 h 6858000"/>
              <a:gd name="connsiteX615" fmla="*/ 948000 w 7472601"/>
              <a:gd name="connsiteY615" fmla="*/ 1663088 h 6858000"/>
              <a:gd name="connsiteX616" fmla="*/ 1006812 w 7472601"/>
              <a:gd name="connsiteY616" fmla="*/ 1767683 h 6858000"/>
              <a:gd name="connsiteX617" fmla="*/ 1149133 w 7472601"/>
              <a:gd name="connsiteY617" fmla="*/ 1971513 h 6858000"/>
              <a:gd name="connsiteX618" fmla="*/ 1333952 w 7472601"/>
              <a:gd name="connsiteY618" fmla="*/ 2251620 h 6858000"/>
              <a:gd name="connsiteX619" fmla="*/ 1337329 w 7472601"/>
              <a:gd name="connsiteY619" fmla="*/ 2258350 h 6858000"/>
              <a:gd name="connsiteX620" fmla="*/ 1014726 w 7472601"/>
              <a:gd name="connsiteY620" fmla="*/ 1615556 h 6858000"/>
              <a:gd name="connsiteX621" fmla="*/ 678222 w 7472601"/>
              <a:gd name="connsiteY621" fmla="*/ 1248670 h 6858000"/>
              <a:gd name="connsiteX622" fmla="*/ 6691602 w 7472601"/>
              <a:gd name="connsiteY622" fmla="*/ 1140573 h 6858000"/>
              <a:gd name="connsiteX623" fmla="*/ 6571100 w 7472601"/>
              <a:gd name="connsiteY623" fmla="*/ 1183662 h 6858000"/>
              <a:gd name="connsiteX624" fmla="*/ 6241687 w 7472601"/>
              <a:gd name="connsiteY624" fmla="*/ 1257600 h 6858000"/>
              <a:gd name="connsiteX625" fmla="*/ 5693009 w 7472601"/>
              <a:gd name="connsiteY625" fmla="*/ 1478256 h 6858000"/>
              <a:gd name="connsiteX626" fmla="*/ 6548420 w 7472601"/>
              <a:gd name="connsiteY626" fmla="*/ 1214599 h 6858000"/>
              <a:gd name="connsiteX627" fmla="*/ 6605473 w 7472601"/>
              <a:gd name="connsiteY627" fmla="*/ 1184686 h 6858000"/>
              <a:gd name="connsiteX628" fmla="*/ 6691602 w 7472601"/>
              <a:gd name="connsiteY628" fmla="*/ 1140573 h 6858000"/>
              <a:gd name="connsiteX629" fmla="*/ 4002475 w 7472601"/>
              <a:gd name="connsiteY629" fmla="*/ 1037802 h 6858000"/>
              <a:gd name="connsiteX630" fmla="*/ 4000324 w 7472601"/>
              <a:gd name="connsiteY630" fmla="*/ 1039362 h 6858000"/>
              <a:gd name="connsiteX631" fmla="*/ 4002862 w 7472601"/>
              <a:gd name="connsiteY631" fmla="*/ 1042866 h 6858000"/>
              <a:gd name="connsiteX632" fmla="*/ 4002475 w 7472601"/>
              <a:gd name="connsiteY632" fmla="*/ 1037802 h 6858000"/>
              <a:gd name="connsiteX633" fmla="*/ 506322 w 7472601"/>
              <a:gd name="connsiteY633" fmla="*/ 1020997 h 6858000"/>
              <a:gd name="connsiteX634" fmla="*/ 533068 w 7472601"/>
              <a:gd name="connsiteY634" fmla="*/ 1029409 h 6858000"/>
              <a:gd name="connsiteX635" fmla="*/ 1232525 w 7472601"/>
              <a:gd name="connsiteY635" fmla="*/ 1804675 h 6858000"/>
              <a:gd name="connsiteX636" fmla="*/ 1388858 w 7472601"/>
              <a:gd name="connsiteY636" fmla="*/ 2368011 h 6858000"/>
              <a:gd name="connsiteX637" fmla="*/ 1384098 w 7472601"/>
              <a:gd name="connsiteY637" fmla="*/ 2378125 h 6858000"/>
              <a:gd name="connsiteX638" fmla="*/ 1425393 w 7472601"/>
              <a:gd name="connsiteY638" fmla="*/ 2589124 h 6858000"/>
              <a:gd name="connsiteX639" fmla="*/ 1424001 w 7472601"/>
              <a:gd name="connsiteY639" fmla="*/ 2597541 h 6858000"/>
              <a:gd name="connsiteX640" fmla="*/ 2152729 w 7472601"/>
              <a:gd name="connsiteY640" fmla="*/ 2864487 h 6858000"/>
              <a:gd name="connsiteX641" fmla="*/ 2020609 w 7472601"/>
              <a:gd name="connsiteY641" fmla="*/ 2539671 h 6858000"/>
              <a:gd name="connsiteX642" fmla="*/ 2018920 w 7472601"/>
              <a:gd name="connsiteY642" fmla="*/ 2536309 h 6858000"/>
              <a:gd name="connsiteX643" fmla="*/ 1342441 w 7472601"/>
              <a:gd name="connsiteY643" fmla="*/ 1173017 h 6858000"/>
              <a:gd name="connsiteX644" fmla="*/ 1367925 w 7472601"/>
              <a:gd name="connsiteY644" fmla="*/ 1135648 h 6858000"/>
              <a:gd name="connsiteX645" fmla="*/ 1771401 w 7472601"/>
              <a:gd name="connsiteY645" fmla="*/ 1806673 h 6858000"/>
              <a:gd name="connsiteX646" fmla="*/ 1972385 w 7472601"/>
              <a:gd name="connsiteY646" fmla="*/ 2198735 h 6858000"/>
              <a:gd name="connsiteX647" fmla="*/ 2040892 w 7472601"/>
              <a:gd name="connsiteY647" fmla="*/ 2405205 h 6858000"/>
              <a:gd name="connsiteX648" fmla="*/ 2131689 w 7472601"/>
              <a:gd name="connsiteY648" fmla="*/ 1936926 h 6858000"/>
              <a:gd name="connsiteX649" fmla="*/ 2454820 w 7472601"/>
              <a:gd name="connsiteY649" fmla="*/ 1248808 h 6858000"/>
              <a:gd name="connsiteX650" fmla="*/ 2492512 w 7472601"/>
              <a:gd name="connsiteY650" fmla="*/ 1302920 h 6858000"/>
              <a:gd name="connsiteX651" fmla="*/ 2081216 w 7472601"/>
              <a:gd name="connsiteY651" fmla="*/ 2527513 h 6858000"/>
              <a:gd name="connsiteX652" fmla="*/ 2081211 w 7472601"/>
              <a:gd name="connsiteY652" fmla="*/ 2528916 h 6858000"/>
              <a:gd name="connsiteX653" fmla="*/ 2199067 w 7472601"/>
              <a:gd name="connsiteY653" fmla="*/ 2884061 h 6858000"/>
              <a:gd name="connsiteX654" fmla="*/ 3192586 w 7472601"/>
              <a:gd name="connsiteY654" fmla="*/ 3411496 h 6858000"/>
              <a:gd name="connsiteX655" fmla="*/ 3182620 w 7472601"/>
              <a:gd name="connsiteY655" fmla="*/ 3483279 h 6858000"/>
              <a:gd name="connsiteX656" fmla="*/ 2435119 w 7472601"/>
              <a:gd name="connsiteY656" fmla="*/ 3080173 h 6858000"/>
              <a:gd name="connsiteX657" fmla="*/ 2410152 w 7472601"/>
              <a:gd name="connsiteY657" fmla="*/ 3063751 h 6858000"/>
              <a:gd name="connsiteX658" fmla="*/ 2408099 w 7472601"/>
              <a:gd name="connsiteY658" fmla="*/ 3064403 h 6858000"/>
              <a:gd name="connsiteX659" fmla="*/ 2407218 w 7472601"/>
              <a:gd name="connsiteY659" fmla="*/ 3070324 h 6858000"/>
              <a:gd name="connsiteX660" fmla="*/ 2380138 w 7472601"/>
              <a:gd name="connsiteY660" fmla="*/ 3099341 h 6858000"/>
              <a:gd name="connsiteX661" fmla="*/ 1765923 w 7472601"/>
              <a:gd name="connsiteY661" fmla="*/ 3581043 h 6858000"/>
              <a:gd name="connsiteX662" fmla="*/ 1702258 w 7472601"/>
              <a:gd name="connsiteY662" fmla="*/ 3612286 h 6858000"/>
              <a:gd name="connsiteX663" fmla="*/ 1538370 w 7472601"/>
              <a:gd name="connsiteY663" fmla="*/ 3811804 h 6858000"/>
              <a:gd name="connsiteX664" fmla="*/ 542867 w 7472601"/>
              <a:gd name="connsiteY664" fmla="*/ 4944092 h 6858000"/>
              <a:gd name="connsiteX665" fmla="*/ 515800 w 7472601"/>
              <a:gd name="connsiteY665" fmla="*/ 4862180 h 6858000"/>
              <a:gd name="connsiteX666" fmla="*/ 909145 w 7472601"/>
              <a:gd name="connsiteY666" fmla="*/ 4199225 h 6858000"/>
              <a:gd name="connsiteX667" fmla="*/ 1214067 w 7472601"/>
              <a:gd name="connsiteY667" fmla="*/ 3908561 h 6858000"/>
              <a:gd name="connsiteX668" fmla="*/ 640967 w 7472601"/>
              <a:gd name="connsiteY668" fmla="*/ 4105601 h 6858000"/>
              <a:gd name="connsiteX669" fmla="*/ 112563 w 7472601"/>
              <a:gd name="connsiteY669" fmla="*/ 4396952 h 6858000"/>
              <a:gd name="connsiteX670" fmla="*/ 0 w 7472601"/>
              <a:gd name="connsiteY670" fmla="*/ 4466006 h 6858000"/>
              <a:gd name="connsiteX671" fmla="*/ 0 w 7472601"/>
              <a:gd name="connsiteY671" fmla="*/ 4233763 h 6858000"/>
              <a:gd name="connsiteX672" fmla="*/ 36881 w 7472601"/>
              <a:gd name="connsiteY672" fmla="*/ 4200118 h 6858000"/>
              <a:gd name="connsiteX673" fmla="*/ 910534 w 7472601"/>
              <a:gd name="connsiteY673" fmla="*/ 3629753 h 6858000"/>
              <a:gd name="connsiteX674" fmla="*/ 1578717 w 7472601"/>
              <a:gd name="connsiteY674" fmla="*/ 3575982 h 6858000"/>
              <a:gd name="connsiteX675" fmla="*/ 2338780 w 7472601"/>
              <a:gd name="connsiteY675" fmla="*/ 3033725 h 6858000"/>
              <a:gd name="connsiteX676" fmla="*/ 1807991 w 7472601"/>
              <a:gd name="connsiteY676" fmla="*/ 2807184 h 6858000"/>
              <a:gd name="connsiteX677" fmla="*/ 1416358 w 7472601"/>
              <a:gd name="connsiteY677" fmla="*/ 3112571 h 6858000"/>
              <a:gd name="connsiteX678" fmla="*/ 939066 w 7472601"/>
              <a:gd name="connsiteY678" fmla="*/ 3378798 h 6858000"/>
              <a:gd name="connsiteX679" fmla="*/ 115099 w 7472601"/>
              <a:gd name="connsiteY679" fmla="*/ 3607650 h 6858000"/>
              <a:gd name="connsiteX680" fmla="*/ 97284 w 7472601"/>
              <a:gd name="connsiteY680" fmla="*/ 3520393 h 6858000"/>
              <a:gd name="connsiteX681" fmla="*/ 922050 w 7472601"/>
              <a:gd name="connsiteY681" fmla="*/ 3074867 h 6858000"/>
              <a:gd name="connsiteX682" fmla="*/ 1405265 w 7472601"/>
              <a:gd name="connsiteY682" fmla="*/ 3016319 h 6858000"/>
              <a:gd name="connsiteX683" fmla="*/ 1407512 w 7472601"/>
              <a:gd name="connsiteY683" fmla="*/ 3018001 h 6858000"/>
              <a:gd name="connsiteX684" fmla="*/ 1726266 w 7472601"/>
              <a:gd name="connsiteY684" fmla="*/ 2777274 h 6858000"/>
              <a:gd name="connsiteX685" fmla="*/ 625390 w 7472601"/>
              <a:gd name="connsiteY685" fmla="*/ 2514541 h 6858000"/>
              <a:gd name="connsiteX686" fmla="*/ 619799 w 7472601"/>
              <a:gd name="connsiteY686" fmla="*/ 2527180 h 6858000"/>
              <a:gd name="connsiteX687" fmla="*/ 310030 w 7472601"/>
              <a:gd name="connsiteY687" fmla="*/ 2771818 h 6858000"/>
              <a:gd name="connsiteX688" fmla="*/ 173877 w 7472601"/>
              <a:gd name="connsiteY688" fmla="*/ 2937056 h 6858000"/>
              <a:gd name="connsiteX689" fmla="*/ 77889 w 7472601"/>
              <a:gd name="connsiteY689" fmla="*/ 3138440 h 6858000"/>
              <a:gd name="connsiteX690" fmla="*/ 0 w 7472601"/>
              <a:gd name="connsiteY690" fmla="*/ 3271395 h 6858000"/>
              <a:gd name="connsiteX691" fmla="*/ 0 w 7472601"/>
              <a:gd name="connsiteY691" fmla="*/ 3153002 h 6858000"/>
              <a:gd name="connsiteX692" fmla="*/ 2386 w 7472601"/>
              <a:gd name="connsiteY692" fmla="*/ 3149203 h 6858000"/>
              <a:gd name="connsiteX693" fmla="*/ 89753 w 7472601"/>
              <a:gd name="connsiteY693" fmla="*/ 2987702 h 6858000"/>
              <a:gd name="connsiteX694" fmla="*/ 76869 w 7472601"/>
              <a:gd name="connsiteY694" fmla="*/ 3005404 h 6858000"/>
              <a:gd name="connsiteX695" fmla="*/ 32049 w 7472601"/>
              <a:gd name="connsiteY695" fmla="*/ 3065814 h 6858000"/>
              <a:gd name="connsiteX696" fmla="*/ 0 w 7472601"/>
              <a:gd name="connsiteY696" fmla="*/ 3108744 h 6858000"/>
              <a:gd name="connsiteX697" fmla="*/ 0 w 7472601"/>
              <a:gd name="connsiteY697" fmla="*/ 3058059 h 6858000"/>
              <a:gd name="connsiteX698" fmla="*/ 7610 w 7472601"/>
              <a:gd name="connsiteY698" fmla="*/ 3047889 h 6858000"/>
              <a:gd name="connsiteX699" fmla="*/ 52419 w 7472601"/>
              <a:gd name="connsiteY699" fmla="*/ 2987479 h 6858000"/>
              <a:gd name="connsiteX700" fmla="*/ 59142 w 7472601"/>
              <a:gd name="connsiteY700" fmla="*/ 2978488 h 6858000"/>
              <a:gd name="connsiteX701" fmla="*/ 0 w 7472601"/>
              <a:gd name="connsiteY701" fmla="*/ 3015334 h 6858000"/>
              <a:gd name="connsiteX702" fmla="*/ 0 w 7472601"/>
              <a:gd name="connsiteY702" fmla="*/ 2914286 h 6858000"/>
              <a:gd name="connsiteX703" fmla="*/ 36383 w 7472601"/>
              <a:gd name="connsiteY703" fmla="*/ 2901128 h 6858000"/>
              <a:gd name="connsiteX704" fmla="*/ 156329 w 7472601"/>
              <a:gd name="connsiteY704" fmla="*/ 2840533 h 6858000"/>
              <a:gd name="connsiteX705" fmla="*/ 358355 w 7472601"/>
              <a:gd name="connsiteY705" fmla="*/ 2620471 h 6858000"/>
              <a:gd name="connsiteX706" fmla="*/ 510577 w 7472601"/>
              <a:gd name="connsiteY706" fmla="*/ 2501244 h 6858000"/>
              <a:gd name="connsiteX707" fmla="*/ 211967 w 7472601"/>
              <a:gd name="connsiteY707" fmla="*/ 2479171 h 6858000"/>
              <a:gd name="connsiteX708" fmla="*/ 0 w 7472601"/>
              <a:gd name="connsiteY708" fmla="*/ 2476398 h 6858000"/>
              <a:gd name="connsiteX709" fmla="*/ 0 w 7472601"/>
              <a:gd name="connsiteY709" fmla="*/ 2389189 h 6858000"/>
              <a:gd name="connsiteX710" fmla="*/ 103062 w 7472601"/>
              <a:gd name="connsiteY710" fmla="*/ 2389518 h 6858000"/>
              <a:gd name="connsiteX711" fmla="*/ 510734 w 7472601"/>
              <a:gd name="connsiteY711" fmla="*/ 2416201 h 6858000"/>
              <a:gd name="connsiteX712" fmla="*/ 279257 w 7472601"/>
              <a:gd name="connsiteY712" fmla="*/ 2092102 h 6858000"/>
              <a:gd name="connsiteX713" fmla="*/ 65265 w 7472601"/>
              <a:gd name="connsiteY713" fmla="*/ 2006049 h 6858000"/>
              <a:gd name="connsiteX714" fmla="*/ 0 w 7472601"/>
              <a:gd name="connsiteY714" fmla="*/ 1982532 h 6858000"/>
              <a:gd name="connsiteX715" fmla="*/ 0 w 7472601"/>
              <a:gd name="connsiteY715" fmla="*/ 1912789 h 6858000"/>
              <a:gd name="connsiteX716" fmla="*/ 97460 w 7472601"/>
              <a:gd name="connsiteY716" fmla="*/ 1953725 h 6858000"/>
              <a:gd name="connsiteX717" fmla="*/ 221272 w 7472601"/>
              <a:gd name="connsiteY717" fmla="*/ 1980766 h 6858000"/>
              <a:gd name="connsiteX718" fmla="*/ 116765 w 7472601"/>
              <a:gd name="connsiteY718" fmla="*/ 1911033 h 6858000"/>
              <a:gd name="connsiteX719" fmla="*/ 16405 w 7472601"/>
              <a:gd name="connsiteY719" fmla="*/ 1803412 h 6858000"/>
              <a:gd name="connsiteX720" fmla="*/ 0 w 7472601"/>
              <a:gd name="connsiteY720" fmla="*/ 1784777 h 6858000"/>
              <a:gd name="connsiteX721" fmla="*/ 0 w 7472601"/>
              <a:gd name="connsiteY721" fmla="*/ 1740082 h 6858000"/>
              <a:gd name="connsiteX722" fmla="*/ 39394 w 7472601"/>
              <a:gd name="connsiteY722" fmla="*/ 1784856 h 6858000"/>
              <a:gd name="connsiteX723" fmla="*/ 135813 w 7472601"/>
              <a:gd name="connsiteY723" fmla="*/ 1888838 h 6858000"/>
              <a:gd name="connsiteX724" fmla="*/ 242575 w 7472601"/>
              <a:gd name="connsiteY724" fmla="*/ 1958841 h 6858000"/>
              <a:gd name="connsiteX725" fmla="*/ 82197 w 7472601"/>
              <a:gd name="connsiteY725" fmla="*/ 1754826 h 6858000"/>
              <a:gd name="connsiteX726" fmla="*/ 0 w 7472601"/>
              <a:gd name="connsiteY726" fmla="*/ 1679650 h 6858000"/>
              <a:gd name="connsiteX727" fmla="*/ 0 w 7472601"/>
              <a:gd name="connsiteY727" fmla="*/ 1602463 h 6858000"/>
              <a:gd name="connsiteX728" fmla="*/ 84689 w 7472601"/>
              <a:gd name="connsiteY728" fmla="*/ 1677442 h 6858000"/>
              <a:gd name="connsiteX729" fmla="*/ 298437 w 7472601"/>
              <a:gd name="connsiteY729" fmla="*/ 1968019 h 6858000"/>
              <a:gd name="connsiteX730" fmla="*/ 227269 w 7472601"/>
              <a:gd name="connsiteY730" fmla="*/ 1114064 h 6858000"/>
              <a:gd name="connsiteX731" fmla="*/ 248003 w 7472601"/>
              <a:gd name="connsiteY731" fmla="*/ 1089613 h 6858000"/>
              <a:gd name="connsiteX732" fmla="*/ 427020 w 7472601"/>
              <a:gd name="connsiteY732" fmla="*/ 1619803 h 6858000"/>
              <a:gd name="connsiteX733" fmla="*/ 340345 w 7472601"/>
              <a:gd name="connsiteY733" fmla="*/ 2027739 h 6858000"/>
              <a:gd name="connsiteX734" fmla="*/ 360865 w 7472601"/>
              <a:gd name="connsiteY734" fmla="*/ 2044827 h 6858000"/>
              <a:gd name="connsiteX735" fmla="*/ 560414 w 7472601"/>
              <a:gd name="connsiteY735" fmla="*/ 2421457 h 6858000"/>
              <a:gd name="connsiteX736" fmla="*/ 1359703 w 7472601"/>
              <a:gd name="connsiteY736" fmla="*/ 2578554 h 6858000"/>
              <a:gd name="connsiteX737" fmla="*/ 1359422 w 7472601"/>
              <a:gd name="connsiteY737" fmla="*/ 2577994 h 6858000"/>
              <a:gd name="connsiteX738" fmla="*/ 828701 w 7472601"/>
              <a:gd name="connsiteY738" fmla="*/ 1839520 h 6858000"/>
              <a:gd name="connsiteX739" fmla="*/ 494427 w 7472601"/>
              <a:gd name="connsiteY739" fmla="*/ 1092333 h 6858000"/>
              <a:gd name="connsiteX740" fmla="*/ 506322 w 7472601"/>
              <a:gd name="connsiteY740" fmla="*/ 1020997 h 6858000"/>
              <a:gd name="connsiteX741" fmla="*/ 4570198 w 7472601"/>
              <a:gd name="connsiteY741" fmla="*/ 978081 h 6858000"/>
              <a:gd name="connsiteX742" fmla="*/ 4523691 w 7472601"/>
              <a:gd name="connsiteY742" fmla="*/ 1127776 h 6858000"/>
              <a:gd name="connsiteX743" fmla="*/ 4509875 w 7472601"/>
              <a:gd name="connsiteY743" fmla="*/ 1167552 h 6858000"/>
              <a:gd name="connsiteX744" fmla="*/ 4478168 w 7472601"/>
              <a:gd name="connsiteY744" fmla="*/ 1260735 h 6858000"/>
              <a:gd name="connsiteX745" fmla="*/ 4409309 w 7472601"/>
              <a:gd name="connsiteY745" fmla="*/ 1666996 h 6858000"/>
              <a:gd name="connsiteX746" fmla="*/ 4370031 w 7472601"/>
              <a:gd name="connsiteY746" fmla="*/ 1955666 h 6858000"/>
              <a:gd name="connsiteX747" fmla="*/ 4570198 w 7472601"/>
              <a:gd name="connsiteY747" fmla="*/ 978081 h 6858000"/>
              <a:gd name="connsiteX748" fmla="*/ 4557898 w 7472601"/>
              <a:gd name="connsiteY748" fmla="*/ 900011 h 6858000"/>
              <a:gd name="connsiteX749" fmla="*/ 4344840 w 7472601"/>
              <a:gd name="connsiteY749" fmla="*/ 1922038 h 6858000"/>
              <a:gd name="connsiteX750" fmla="*/ 4378710 w 7472601"/>
              <a:gd name="connsiteY750" fmla="*/ 1665516 h 6858000"/>
              <a:gd name="connsiteX751" fmla="*/ 4448798 w 7472601"/>
              <a:gd name="connsiteY751" fmla="*/ 1253024 h 6858000"/>
              <a:gd name="connsiteX752" fmla="*/ 4480315 w 7472601"/>
              <a:gd name="connsiteY752" fmla="*/ 1158454 h 6858000"/>
              <a:gd name="connsiteX753" fmla="*/ 4494133 w 7472601"/>
              <a:gd name="connsiteY753" fmla="*/ 1118676 h 6858000"/>
              <a:gd name="connsiteX754" fmla="*/ 4557898 w 7472601"/>
              <a:gd name="connsiteY754" fmla="*/ 900011 h 6858000"/>
              <a:gd name="connsiteX755" fmla="*/ 5870151 w 7472601"/>
              <a:gd name="connsiteY755" fmla="*/ 898890 h 6858000"/>
              <a:gd name="connsiteX756" fmla="*/ 5861335 w 7472601"/>
              <a:gd name="connsiteY756" fmla="*/ 899177 h 6858000"/>
              <a:gd name="connsiteX757" fmla="*/ 5843702 w 7472601"/>
              <a:gd name="connsiteY757" fmla="*/ 899748 h 6858000"/>
              <a:gd name="connsiteX758" fmla="*/ 5651107 w 7472601"/>
              <a:gd name="connsiteY758" fmla="*/ 920306 h 6858000"/>
              <a:gd name="connsiteX759" fmla="*/ 5459407 w 7472601"/>
              <a:gd name="connsiteY759" fmla="*/ 940975 h 6858000"/>
              <a:gd name="connsiteX760" fmla="*/ 5374846 w 7472601"/>
              <a:gd name="connsiteY760" fmla="*/ 941988 h 6858000"/>
              <a:gd name="connsiteX761" fmla="*/ 5256105 w 7472601"/>
              <a:gd name="connsiteY761" fmla="*/ 945632 h 6858000"/>
              <a:gd name="connsiteX762" fmla="*/ 5107071 w 7472601"/>
              <a:gd name="connsiteY762" fmla="*/ 969720 h 6858000"/>
              <a:gd name="connsiteX763" fmla="*/ 4998681 w 7472601"/>
              <a:gd name="connsiteY763" fmla="*/ 988771 h 6858000"/>
              <a:gd name="connsiteX764" fmla="*/ 5870151 w 7472601"/>
              <a:gd name="connsiteY764" fmla="*/ 898890 h 6858000"/>
              <a:gd name="connsiteX765" fmla="*/ 5504425 w 7472601"/>
              <a:gd name="connsiteY765" fmla="*/ 848067 h 6858000"/>
              <a:gd name="connsiteX766" fmla="*/ 4968849 w 7472601"/>
              <a:gd name="connsiteY766" fmla="*/ 962318 h 6858000"/>
              <a:gd name="connsiteX767" fmla="*/ 5104039 w 7472601"/>
              <a:gd name="connsiteY767" fmla="*/ 940634 h 6858000"/>
              <a:gd name="connsiteX768" fmla="*/ 5256311 w 7472601"/>
              <a:gd name="connsiteY768" fmla="*/ 916490 h 6858000"/>
              <a:gd name="connsiteX769" fmla="*/ 5377381 w 7472601"/>
              <a:gd name="connsiteY769" fmla="*/ 912671 h 6858000"/>
              <a:gd name="connsiteX770" fmla="*/ 5460148 w 7472601"/>
              <a:gd name="connsiteY770" fmla="*/ 911442 h 6858000"/>
              <a:gd name="connsiteX771" fmla="*/ 5648971 w 7472601"/>
              <a:gd name="connsiteY771" fmla="*/ 891331 h 6858000"/>
              <a:gd name="connsiteX772" fmla="*/ 5844807 w 7472601"/>
              <a:gd name="connsiteY772" fmla="*/ 870718 h 6858000"/>
              <a:gd name="connsiteX773" fmla="*/ 5862975 w 7472601"/>
              <a:gd name="connsiteY773" fmla="*/ 869756 h 6858000"/>
              <a:gd name="connsiteX774" fmla="*/ 5920887 w 7472601"/>
              <a:gd name="connsiteY774" fmla="*/ 865929 h 6858000"/>
              <a:gd name="connsiteX775" fmla="*/ 5504425 w 7472601"/>
              <a:gd name="connsiteY775" fmla="*/ 848067 h 6858000"/>
              <a:gd name="connsiteX776" fmla="*/ 3607114 w 7472601"/>
              <a:gd name="connsiteY776" fmla="*/ 467441 h 6858000"/>
              <a:gd name="connsiteX777" fmla="*/ 3296242 w 7472601"/>
              <a:gd name="connsiteY777" fmla="*/ 807991 h 6858000"/>
              <a:gd name="connsiteX778" fmla="*/ 3174674 w 7472601"/>
              <a:gd name="connsiteY778" fmla="*/ 919759 h 6858000"/>
              <a:gd name="connsiteX779" fmla="*/ 3042978 w 7472601"/>
              <a:gd name="connsiteY779" fmla="*/ 1054894 h 6858000"/>
              <a:gd name="connsiteX780" fmla="*/ 2968914 w 7472601"/>
              <a:gd name="connsiteY780" fmla="*/ 1133756 h 6858000"/>
              <a:gd name="connsiteX781" fmla="*/ 3103823 w 7472601"/>
              <a:gd name="connsiteY781" fmla="*/ 1026814 h 6858000"/>
              <a:gd name="connsiteX782" fmla="*/ 3607114 w 7472601"/>
              <a:gd name="connsiteY782" fmla="*/ 467441 h 6858000"/>
              <a:gd name="connsiteX783" fmla="*/ 3744487 w 7472601"/>
              <a:gd name="connsiteY783" fmla="*/ 383136 h 6858000"/>
              <a:gd name="connsiteX784" fmla="*/ 3970213 w 7472601"/>
              <a:gd name="connsiteY784" fmla="*/ 995559 h 6858000"/>
              <a:gd name="connsiteX785" fmla="*/ 3744487 w 7472601"/>
              <a:gd name="connsiteY785" fmla="*/ 383136 h 6858000"/>
              <a:gd name="connsiteX786" fmla="*/ 3624562 w 7472601"/>
              <a:gd name="connsiteY786" fmla="*/ 367041 h 6858000"/>
              <a:gd name="connsiteX787" fmla="*/ 3489712 w 7472601"/>
              <a:gd name="connsiteY787" fmla="*/ 485386 h 6858000"/>
              <a:gd name="connsiteX788" fmla="*/ 3182994 w 7472601"/>
              <a:gd name="connsiteY788" fmla="*/ 828265 h 6858000"/>
              <a:gd name="connsiteX789" fmla="*/ 2892114 w 7472601"/>
              <a:gd name="connsiteY789" fmla="*/ 1172635 h 6858000"/>
              <a:gd name="connsiteX790" fmla="*/ 3021459 w 7472601"/>
              <a:gd name="connsiteY790" fmla="*/ 1035385 h 6858000"/>
              <a:gd name="connsiteX791" fmla="*/ 3153873 w 7472601"/>
              <a:gd name="connsiteY791" fmla="*/ 898971 h 6858000"/>
              <a:gd name="connsiteX792" fmla="*/ 3276511 w 7472601"/>
              <a:gd name="connsiteY792" fmla="*/ 786423 h 6858000"/>
              <a:gd name="connsiteX793" fmla="*/ 3584154 w 7472601"/>
              <a:gd name="connsiteY793" fmla="*/ 448218 h 6858000"/>
              <a:gd name="connsiteX794" fmla="*/ 3624562 w 7472601"/>
              <a:gd name="connsiteY794" fmla="*/ 367041 h 6858000"/>
              <a:gd name="connsiteX795" fmla="*/ 3766672 w 7472601"/>
              <a:gd name="connsiteY795" fmla="*/ 359429 h 6858000"/>
              <a:gd name="connsiteX796" fmla="*/ 3996338 w 7472601"/>
              <a:gd name="connsiteY796" fmla="*/ 968237 h 6858000"/>
              <a:gd name="connsiteX797" fmla="*/ 3766672 w 7472601"/>
              <a:gd name="connsiteY797" fmla="*/ 359429 h 6858000"/>
              <a:gd name="connsiteX798" fmla="*/ 5805386 w 7472601"/>
              <a:gd name="connsiteY798" fmla="*/ 239240 h 6858000"/>
              <a:gd name="connsiteX799" fmla="*/ 5736947 w 7472601"/>
              <a:gd name="connsiteY799" fmla="*/ 261367 h 6858000"/>
              <a:gd name="connsiteX800" fmla="*/ 5427012 w 7472601"/>
              <a:gd name="connsiteY800" fmla="*/ 311272 h 6858000"/>
              <a:gd name="connsiteX801" fmla="*/ 5147818 w 7472601"/>
              <a:gd name="connsiteY801" fmla="*/ 322112 h 6858000"/>
              <a:gd name="connsiteX802" fmla="*/ 5060854 w 7472601"/>
              <a:gd name="connsiteY802" fmla="*/ 311882 h 6858000"/>
              <a:gd name="connsiteX803" fmla="*/ 4945989 w 7472601"/>
              <a:gd name="connsiteY803" fmla="*/ 300516 h 6858000"/>
              <a:gd name="connsiteX804" fmla="*/ 5410479 w 7472601"/>
              <a:gd name="connsiteY804" fmla="*/ 348434 h 6858000"/>
              <a:gd name="connsiteX805" fmla="*/ 5805386 w 7472601"/>
              <a:gd name="connsiteY805" fmla="*/ 239240 h 6858000"/>
              <a:gd name="connsiteX806" fmla="*/ 5905192 w 7472601"/>
              <a:gd name="connsiteY806" fmla="*/ 163079 h 6858000"/>
              <a:gd name="connsiteX807" fmla="*/ 5865655 w 7472601"/>
              <a:gd name="connsiteY807" fmla="*/ 171901 h 6858000"/>
              <a:gd name="connsiteX808" fmla="*/ 5259740 w 7472601"/>
              <a:gd name="connsiteY808" fmla="*/ 257013 h 6858000"/>
              <a:gd name="connsiteX809" fmla="*/ 5208466 w 7472601"/>
              <a:gd name="connsiteY809" fmla="*/ 257550 h 6858000"/>
              <a:gd name="connsiteX810" fmla="*/ 4980204 w 7472601"/>
              <a:gd name="connsiteY810" fmla="*/ 271903 h 6858000"/>
              <a:gd name="connsiteX811" fmla="*/ 5068068 w 7472601"/>
              <a:gd name="connsiteY811" fmla="*/ 282244 h 6858000"/>
              <a:gd name="connsiteX812" fmla="*/ 5153231 w 7472601"/>
              <a:gd name="connsiteY812" fmla="*/ 292240 h 6858000"/>
              <a:gd name="connsiteX813" fmla="*/ 5426491 w 7472601"/>
              <a:gd name="connsiteY813" fmla="*/ 281128 h 6858000"/>
              <a:gd name="connsiteX814" fmla="*/ 5731212 w 7472601"/>
              <a:gd name="connsiteY814" fmla="*/ 231951 h 6858000"/>
              <a:gd name="connsiteX815" fmla="*/ 5905192 w 7472601"/>
              <a:gd name="connsiteY815" fmla="*/ 163079 h 6858000"/>
              <a:gd name="connsiteX816" fmla="*/ 5944437 w 7472601"/>
              <a:gd name="connsiteY816" fmla="*/ 113829 h 6858000"/>
              <a:gd name="connsiteX817" fmla="*/ 5825032 w 7472601"/>
              <a:gd name="connsiteY817" fmla="*/ 146405 h 6858000"/>
              <a:gd name="connsiteX818" fmla="*/ 4955599 w 7472601"/>
              <a:gd name="connsiteY818" fmla="*/ 247008 h 6858000"/>
              <a:gd name="connsiteX819" fmla="*/ 5210104 w 7472601"/>
              <a:gd name="connsiteY819" fmla="*/ 228123 h 6858000"/>
              <a:gd name="connsiteX820" fmla="*/ 5261015 w 7472601"/>
              <a:gd name="connsiteY820" fmla="*/ 227087 h 6858000"/>
              <a:gd name="connsiteX821" fmla="*/ 5861181 w 7472601"/>
              <a:gd name="connsiteY821" fmla="*/ 143093 h 6858000"/>
              <a:gd name="connsiteX822" fmla="*/ 5961252 w 7472601"/>
              <a:gd name="connsiteY822" fmla="*/ 114820 h 6858000"/>
              <a:gd name="connsiteX823" fmla="*/ 5944437 w 7472601"/>
              <a:gd name="connsiteY823" fmla="*/ 113829 h 6858000"/>
              <a:gd name="connsiteX824" fmla="*/ 3882765 w 7472601"/>
              <a:gd name="connsiteY824" fmla="*/ 0 h 6858000"/>
              <a:gd name="connsiteX825" fmla="*/ 3995099 w 7472601"/>
              <a:gd name="connsiteY825" fmla="*/ 0 h 6858000"/>
              <a:gd name="connsiteX826" fmla="*/ 4163818 w 7472601"/>
              <a:gd name="connsiteY826" fmla="*/ 234104 h 6858000"/>
              <a:gd name="connsiteX827" fmla="*/ 4172099 w 7472601"/>
              <a:gd name="connsiteY827" fmla="*/ 234207 h 6858000"/>
              <a:gd name="connsiteX828" fmla="*/ 4784282 w 7472601"/>
              <a:gd name="connsiteY828" fmla="*/ 276561 h 6858000"/>
              <a:gd name="connsiteX829" fmla="*/ 4801687 w 7472601"/>
              <a:gd name="connsiteY829" fmla="*/ 267764 h 6858000"/>
              <a:gd name="connsiteX830" fmla="*/ 6082788 w 7472601"/>
              <a:gd name="connsiteY830" fmla="*/ 64119 h 6858000"/>
              <a:gd name="connsiteX831" fmla="*/ 6099442 w 7472601"/>
              <a:gd name="connsiteY831" fmla="*/ 82568 h 6858000"/>
              <a:gd name="connsiteX832" fmla="*/ 4804137 w 7472601"/>
              <a:gd name="connsiteY832" fmla="*/ 320931 h 6858000"/>
              <a:gd name="connsiteX833" fmla="*/ 4227047 w 7472601"/>
              <a:gd name="connsiteY833" fmla="*/ 313415 h 6858000"/>
              <a:gd name="connsiteX834" fmla="*/ 4346041 w 7472601"/>
              <a:gd name="connsiteY834" fmla="*/ 456086 h 6858000"/>
              <a:gd name="connsiteX835" fmla="*/ 4870967 w 7472601"/>
              <a:gd name="connsiteY835" fmla="*/ 963061 h 6858000"/>
              <a:gd name="connsiteX836" fmla="*/ 4889647 w 7472601"/>
              <a:gd name="connsiteY836" fmla="*/ 957147 h 6858000"/>
              <a:gd name="connsiteX837" fmla="*/ 5422504 w 7472601"/>
              <a:gd name="connsiteY837" fmla="*/ 805191 h 6858000"/>
              <a:gd name="connsiteX838" fmla="*/ 6087656 w 7472601"/>
              <a:gd name="connsiteY838" fmla="*/ 826703 h 6858000"/>
              <a:gd name="connsiteX839" fmla="*/ 6058717 w 7472601"/>
              <a:gd name="connsiteY839" fmla="*/ 865992 h 6858000"/>
              <a:gd name="connsiteX840" fmla="*/ 4974153 w 7472601"/>
              <a:gd name="connsiteY840" fmla="*/ 1045456 h 6858000"/>
              <a:gd name="connsiteX841" fmla="*/ 5627835 w 7472601"/>
              <a:gd name="connsiteY841" fmla="*/ 1472077 h 6858000"/>
              <a:gd name="connsiteX842" fmla="*/ 5629817 w 7472601"/>
              <a:gd name="connsiteY842" fmla="*/ 1471412 h 6858000"/>
              <a:gd name="connsiteX843" fmla="*/ 5634124 w 7472601"/>
              <a:gd name="connsiteY843" fmla="*/ 1470572 h 6858000"/>
              <a:gd name="connsiteX844" fmla="*/ 5755832 w 7472601"/>
              <a:gd name="connsiteY844" fmla="*/ 1383886 h 6858000"/>
              <a:gd name="connsiteX845" fmla="*/ 6014186 w 7472601"/>
              <a:gd name="connsiteY845" fmla="*/ 1279799 h 6858000"/>
              <a:gd name="connsiteX846" fmla="*/ 6901619 w 7472601"/>
              <a:gd name="connsiteY846" fmla="*/ 1047874 h 6858000"/>
              <a:gd name="connsiteX847" fmla="*/ 6931566 w 7472601"/>
              <a:gd name="connsiteY847" fmla="*/ 1062034 h 6858000"/>
              <a:gd name="connsiteX848" fmla="*/ 5790982 w 7472601"/>
              <a:gd name="connsiteY848" fmla="*/ 1561380 h 6858000"/>
              <a:gd name="connsiteX849" fmla="*/ 6188971 w 7472601"/>
              <a:gd name="connsiteY849" fmla="*/ 1755168 h 6858000"/>
              <a:gd name="connsiteX850" fmla="*/ 6202446 w 7472601"/>
              <a:gd name="connsiteY850" fmla="*/ 1752268 h 6858000"/>
              <a:gd name="connsiteX851" fmla="*/ 7179560 w 7472601"/>
              <a:gd name="connsiteY851" fmla="*/ 1467551 h 6858000"/>
              <a:gd name="connsiteX852" fmla="*/ 7158730 w 7472601"/>
              <a:gd name="connsiteY852" fmla="*/ 1507835 h 6858000"/>
              <a:gd name="connsiteX853" fmla="*/ 6326959 w 7472601"/>
              <a:gd name="connsiteY853" fmla="*/ 1817686 h 6858000"/>
              <a:gd name="connsiteX854" fmla="*/ 6537433 w 7472601"/>
              <a:gd name="connsiteY854" fmla="*/ 1907790 h 6858000"/>
              <a:gd name="connsiteX855" fmla="*/ 6550221 w 7472601"/>
              <a:gd name="connsiteY855" fmla="*/ 1910729 h 6858000"/>
              <a:gd name="connsiteX856" fmla="*/ 6964438 w 7472601"/>
              <a:gd name="connsiteY856" fmla="*/ 2209505 h 6858000"/>
              <a:gd name="connsiteX857" fmla="*/ 7367862 w 7472601"/>
              <a:gd name="connsiteY857" fmla="*/ 2806833 h 6858000"/>
              <a:gd name="connsiteX858" fmla="*/ 7364329 w 7472601"/>
              <a:gd name="connsiteY858" fmla="*/ 2826907 h 6858000"/>
              <a:gd name="connsiteX859" fmla="*/ 7290545 w 7472601"/>
              <a:gd name="connsiteY859" fmla="*/ 2850663 h 6858000"/>
              <a:gd name="connsiteX860" fmla="*/ 6472036 w 7472601"/>
              <a:gd name="connsiteY860" fmla="*/ 1959003 h 6858000"/>
              <a:gd name="connsiteX861" fmla="*/ 5792897 w 7472601"/>
              <a:gd name="connsiteY861" fmla="*/ 1647747 h 6858000"/>
              <a:gd name="connsiteX862" fmla="*/ 5842751 w 7472601"/>
              <a:gd name="connsiteY862" fmla="*/ 1816112 h 6858000"/>
              <a:gd name="connsiteX863" fmla="*/ 5847424 w 7472601"/>
              <a:gd name="connsiteY863" fmla="*/ 1815776 h 6858000"/>
              <a:gd name="connsiteX864" fmla="*/ 6399821 w 7472601"/>
              <a:gd name="connsiteY864" fmla="*/ 2344799 h 6858000"/>
              <a:gd name="connsiteX865" fmla="*/ 6323232 w 7472601"/>
              <a:gd name="connsiteY865" fmla="*/ 2389634 h 6858000"/>
              <a:gd name="connsiteX866" fmla="*/ 5942958 w 7472601"/>
              <a:gd name="connsiteY866" fmla="*/ 2077708 h 6858000"/>
              <a:gd name="connsiteX867" fmla="*/ 5921559 w 7472601"/>
              <a:gd name="connsiteY867" fmla="*/ 2378596 h 6858000"/>
              <a:gd name="connsiteX868" fmla="*/ 5817651 w 7472601"/>
              <a:gd name="connsiteY868" fmla="*/ 3023919 h 6858000"/>
              <a:gd name="connsiteX869" fmla="*/ 5729634 w 7472601"/>
              <a:gd name="connsiteY869" fmla="*/ 3051849 h 6858000"/>
              <a:gd name="connsiteX870" fmla="*/ 5611018 w 7472601"/>
              <a:gd name="connsiteY870" fmla="*/ 2316769 h 6858000"/>
              <a:gd name="connsiteX871" fmla="*/ 5687608 w 7472601"/>
              <a:gd name="connsiteY871" fmla="*/ 2039972 h 6858000"/>
              <a:gd name="connsiteX872" fmla="*/ 5657554 w 7472601"/>
              <a:gd name="connsiteY872" fmla="*/ 1576445 h 6858000"/>
              <a:gd name="connsiteX873" fmla="*/ 5150475 w 7472601"/>
              <a:gd name="connsiteY873" fmla="*/ 1274012 h 6858000"/>
              <a:gd name="connsiteX874" fmla="*/ 5349142 w 7472601"/>
              <a:gd name="connsiteY874" fmla="*/ 2204405 h 6858000"/>
              <a:gd name="connsiteX875" fmla="*/ 5262214 w 7472601"/>
              <a:gd name="connsiteY875" fmla="*/ 2233836 h 6858000"/>
              <a:gd name="connsiteX876" fmla="*/ 4981539 w 7472601"/>
              <a:gd name="connsiteY876" fmla="*/ 1542201 h 6858000"/>
              <a:gd name="connsiteX877" fmla="*/ 4958461 w 7472601"/>
              <a:gd name="connsiteY877" fmla="*/ 1136957 h 6858000"/>
              <a:gd name="connsiteX878" fmla="*/ 4655015 w 7472601"/>
              <a:gd name="connsiteY878" fmla="*/ 891426 h 6858000"/>
              <a:gd name="connsiteX879" fmla="*/ 4348002 w 7472601"/>
              <a:gd name="connsiteY879" fmla="*/ 2205895 h 6858000"/>
              <a:gd name="connsiteX880" fmla="*/ 4262250 w 7472601"/>
              <a:gd name="connsiteY880" fmla="*/ 2219972 h 6858000"/>
              <a:gd name="connsiteX881" fmla="*/ 4550611 w 7472601"/>
              <a:gd name="connsiteY881" fmla="*/ 817540 h 6858000"/>
              <a:gd name="connsiteX882" fmla="*/ 4564418 w 7472601"/>
              <a:gd name="connsiteY882" fmla="*/ 808293 h 6858000"/>
              <a:gd name="connsiteX883" fmla="*/ 4266388 w 7472601"/>
              <a:gd name="connsiteY883" fmla="*/ 500083 h 6858000"/>
              <a:gd name="connsiteX884" fmla="*/ 4032842 w 7472601"/>
              <a:gd name="connsiteY884" fmla="*/ 211809 h 6858000"/>
              <a:gd name="connsiteX885" fmla="*/ 3882765 w 7472601"/>
              <a:gd name="connsiteY885" fmla="*/ 0 h 6858000"/>
              <a:gd name="connsiteX886" fmla="*/ 3721337 w 7472601"/>
              <a:gd name="connsiteY886" fmla="*/ 0 h 6858000"/>
              <a:gd name="connsiteX887" fmla="*/ 3797544 w 7472601"/>
              <a:gd name="connsiteY887" fmla="*/ 0 h 6858000"/>
              <a:gd name="connsiteX888" fmla="*/ 3775734 w 7472601"/>
              <a:gd name="connsiteY888" fmla="*/ 95131 h 6858000"/>
              <a:gd name="connsiteX889" fmla="*/ 3724807 w 7472601"/>
              <a:gd name="connsiteY889" fmla="*/ 272257 h 6858000"/>
              <a:gd name="connsiteX890" fmla="*/ 3726844 w 7472601"/>
              <a:gd name="connsiteY890" fmla="*/ 282988 h 6858000"/>
              <a:gd name="connsiteX891" fmla="*/ 3742664 w 7472601"/>
              <a:gd name="connsiteY891" fmla="*/ 279918 h 6858000"/>
              <a:gd name="connsiteX892" fmla="*/ 4103910 w 7472601"/>
              <a:gd name="connsiteY892" fmla="*/ 1161917 h 6858000"/>
              <a:gd name="connsiteX893" fmla="*/ 4020269 w 7472601"/>
              <a:gd name="connsiteY893" fmla="*/ 1200406 h 6858000"/>
              <a:gd name="connsiteX894" fmla="*/ 3674882 w 7472601"/>
              <a:gd name="connsiteY894" fmla="*/ 488524 h 6858000"/>
              <a:gd name="connsiteX895" fmla="*/ 3132682 w 7472601"/>
              <a:gd name="connsiteY895" fmla="*/ 1072284 h 6858000"/>
              <a:gd name="connsiteX896" fmla="*/ 2716346 w 7472601"/>
              <a:gd name="connsiteY896" fmla="*/ 1276376 h 6858000"/>
              <a:gd name="connsiteX897" fmla="*/ 2716772 w 7472601"/>
              <a:gd name="connsiteY897" fmla="*/ 1255462 h 6858000"/>
              <a:gd name="connsiteX898" fmla="*/ 3471096 w 7472601"/>
              <a:gd name="connsiteY898" fmla="*/ 437072 h 6858000"/>
              <a:gd name="connsiteX899" fmla="*/ 3639057 w 7472601"/>
              <a:gd name="connsiteY899" fmla="*/ 286334 h 6858000"/>
              <a:gd name="connsiteX900" fmla="*/ 3640309 w 7472601"/>
              <a:gd name="connsiteY900" fmla="*/ 284664 h 6858000"/>
              <a:gd name="connsiteX901" fmla="*/ 3646022 w 7472601"/>
              <a:gd name="connsiteY901" fmla="*/ 276711 h 6858000"/>
              <a:gd name="connsiteX902" fmla="*/ 3707943 w 7472601"/>
              <a:gd name="connsiteY902" fmla="*/ 65958 h 6858000"/>
              <a:gd name="connsiteX903" fmla="*/ 3721337 w 7472601"/>
              <a:gd name="connsiteY903" fmla="*/ 0 h 6858000"/>
              <a:gd name="connsiteX904" fmla="*/ 2867960 w 7472601"/>
              <a:gd name="connsiteY904" fmla="*/ 0 h 6858000"/>
              <a:gd name="connsiteX905" fmla="*/ 2926351 w 7472601"/>
              <a:gd name="connsiteY905" fmla="*/ 0 h 6858000"/>
              <a:gd name="connsiteX906" fmla="*/ 2902823 w 7472601"/>
              <a:gd name="connsiteY906" fmla="*/ 262929 h 6858000"/>
              <a:gd name="connsiteX907" fmla="*/ 2940663 w 7472601"/>
              <a:gd name="connsiteY907" fmla="*/ 140884 h 6858000"/>
              <a:gd name="connsiteX908" fmla="*/ 2947039 w 7472601"/>
              <a:gd name="connsiteY908" fmla="*/ 122524 h 6858000"/>
              <a:gd name="connsiteX909" fmla="*/ 2984316 w 7472601"/>
              <a:gd name="connsiteY909" fmla="*/ 0 h 6858000"/>
              <a:gd name="connsiteX910" fmla="*/ 3016114 w 7472601"/>
              <a:gd name="connsiteY910" fmla="*/ 0 h 6858000"/>
              <a:gd name="connsiteX911" fmla="*/ 2979949 w 7472601"/>
              <a:gd name="connsiteY911" fmla="*/ 119274 h 6858000"/>
              <a:gd name="connsiteX912" fmla="*/ 3023879 w 7472601"/>
              <a:gd name="connsiteY912" fmla="*/ 0 h 6858000"/>
              <a:gd name="connsiteX913" fmla="*/ 3105400 w 7472601"/>
              <a:gd name="connsiteY913" fmla="*/ 0 h 6858000"/>
              <a:gd name="connsiteX914" fmla="*/ 3094669 w 7472601"/>
              <a:gd name="connsiteY914" fmla="*/ 30308 h 6858000"/>
              <a:gd name="connsiteX915" fmla="*/ 2901945 w 7472601"/>
              <a:gd name="connsiteY915" fmla="*/ 466538 h 6858000"/>
              <a:gd name="connsiteX916" fmla="*/ 2815209 w 7472601"/>
              <a:gd name="connsiteY916" fmla="*/ 497361 h 6858000"/>
              <a:gd name="connsiteX917" fmla="*/ 2844845 w 7472601"/>
              <a:gd name="connsiteY917" fmla="*/ 127638 h 6858000"/>
              <a:gd name="connsiteX918" fmla="*/ 2867960 w 7472601"/>
              <a:gd name="connsiteY918" fmla="*/ 0 h 6858000"/>
              <a:gd name="connsiteX919" fmla="*/ 1057230 w 7472601"/>
              <a:gd name="connsiteY919" fmla="*/ 0 h 6858000"/>
              <a:gd name="connsiteX920" fmla="*/ 1111003 w 7472601"/>
              <a:gd name="connsiteY920" fmla="*/ 0 h 6858000"/>
              <a:gd name="connsiteX921" fmla="*/ 1125553 w 7472601"/>
              <a:gd name="connsiteY921" fmla="*/ 52588 h 6858000"/>
              <a:gd name="connsiteX922" fmla="*/ 1304276 w 7472601"/>
              <a:gd name="connsiteY922" fmla="*/ 476275 h 6858000"/>
              <a:gd name="connsiteX923" fmla="*/ 1492066 w 7472601"/>
              <a:gd name="connsiteY923" fmla="*/ 886333 h 6858000"/>
              <a:gd name="connsiteX924" fmla="*/ 1423698 w 7472601"/>
              <a:gd name="connsiteY924" fmla="*/ 710817 h 6858000"/>
              <a:gd name="connsiteX925" fmla="*/ 1357609 w 7472601"/>
              <a:gd name="connsiteY925" fmla="*/ 532892 h 6858000"/>
              <a:gd name="connsiteX926" fmla="*/ 1309550 w 7472601"/>
              <a:gd name="connsiteY926" fmla="*/ 374031 h 6858000"/>
              <a:gd name="connsiteX927" fmla="*/ 1193673 w 7472601"/>
              <a:gd name="connsiteY927" fmla="*/ 49533 h 6858000"/>
              <a:gd name="connsiteX928" fmla="*/ 1164391 w 7472601"/>
              <a:gd name="connsiteY928" fmla="*/ 0 h 6858000"/>
              <a:gd name="connsiteX929" fmla="*/ 1200666 w 7472601"/>
              <a:gd name="connsiteY929" fmla="*/ 0 h 6858000"/>
              <a:gd name="connsiteX930" fmla="*/ 1223408 w 7472601"/>
              <a:gd name="connsiteY930" fmla="*/ 38996 h 6858000"/>
              <a:gd name="connsiteX931" fmla="*/ 1339635 w 7472601"/>
              <a:gd name="connsiteY931" fmla="*/ 365517 h 6858000"/>
              <a:gd name="connsiteX932" fmla="*/ 1387469 w 7472601"/>
              <a:gd name="connsiteY932" fmla="*/ 523079 h 6858000"/>
              <a:gd name="connsiteX933" fmla="*/ 1452685 w 7472601"/>
              <a:gd name="connsiteY933" fmla="*/ 699806 h 6858000"/>
              <a:gd name="connsiteX934" fmla="*/ 1492092 w 7472601"/>
              <a:gd name="connsiteY934" fmla="*/ 800424 h 6858000"/>
              <a:gd name="connsiteX935" fmla="*/ 1455302 w 7472601"/>
              <a:gd name="connsiteY935" fmla="*/ 632913 h 6858000"/>
              <a:gd name="connsiteX936" fmla="*/ 1222336 w 7472601"/>
              <a:gd name="connsiteY936" fmla="*/ 9480 h 6858000"/>
              <a:gd name="connsiteX937" fmla="*/ 1214634 w 7472601"/>
              <a:gd name="connsiteY937" fmla="*/ 0 h 6858000"/>
              <a:gd name="connsiteX938" fmla="*/ 1289827 w 7472601"/>
              <a:gd name="connsiteY938" fmla="*/ 0 h 6858000"/>
              <a:gd name="connsiteX939" fmla="*/ 1321076 w 7472601"/>
              <a:gd name="connsiteY939" fmla="*/ 59722 h 6858000"/>
              <a:gd name="connsiteX940" fmla="*/ 1512579 w 7472601"/>
              <a:gd name="connsiteY940" fmla="*/ 626441 h 6858000"/>
              <a:gd name="connsiteX941" fmla="*/ 1506076 w 7472601"/>
              <a:gd name="connsiteY941" fmla="*/ 1089289 h 6858000"/>
              <a:gd name="connsiteX942" fmla="*/ 1486346 w 7472601"/>
              <a:gd name="connsiteY942" fmla="*/ 1079919 h 6858000"/>
              <a:gd name="connsiteX943" fmla="*/ 1070511 w 7472601"/>
              <a:gd name="connsiteY943" fmla="*/ 48609 h 6858000"/>
              <a:gd name="connsiteX944" fmla="*/ 1057230 w 7472601"/>
              <a:gd name="connsiteY944" fmla="*/ 0 h 6858000"/>
              <a:gd name="connsiteX945" fmla="*/ 43151 w 7472601"/>
              <a:gd name="connsiteY945" fmla="*/ 0 h 6858000"/>
              <a:gd name="connsiteX946" fmla="*/ 95283 w 7472601"/>
              <a:gd name="connsiteY946" fmla="*/ 0 h 6858000"/>
              <a:gd name="connsiteX947" fmla="*/ 300708 w 7472601"/>
              <a:gd name="connsiteY947" fmla="*/ 154571 h 6858000"/>
              <a:gd name="connsiteX948" fmla="*/ 530414 w 7472601"/>
              <a:gd name="connsiteY948" fmla="*/ 354673 h 6858000"/>
              <a:gd name="connsiteX949" fmla="*/ 333785 w 7472601"/>
              <a:gd name="connsiteY949" fmla="*/ 161564 h 6858000"/>
              <a:gd name="connsiteX950" fmla="*/ 147005 w 7472601"/>
              <a:gd name="connsiteY950" fmla="*/ 0 h 6858000"/>
              <a:gd name="connsiteX951" fmla="*/ 272509 w 7472601"/>
              <a:gd name="connsiteY951" fmla="*/ 0 h 6858000"/>
              <a:gd name="connsiteX952" fmla="*/ 326276 w 7472601"/>
              <a:gd name="connsiteY952" fmla="*/ 45847 h 6858000"/>
              <a:gd name="connsiteX953" fmla="*/ 823759 w 7472601"/>
              <a:gd name="connsiteY953" fmla="*/ 574145 h 6858000"/>
              <a:gd name="connsiteX954" fmla="*/ 811254 w 7472601"/>
              <a:gd name="connsiteY954" fmla="*/ 665546 h 6858000"/>
              <a:gd name="connsiteX955" fmla="*/ 154042 w 7472601"/>
              <a:gd name="connsiteY955" fmla="*/ 261522 h 6858000"/>
              <a:gd name="connsiteX956" fmla="*/ 13550 w 7472601"/>
              <a:gd name="connsiteY956" fmla="*/ 158423 h 6858000"/>
              <a:gd name="connsiteX957" fmla="*/ 0 w 7472601"/>
              <a:gd name="connsiteY957" fmla="*/ 146618 h 6858000"/>
              <a:gd name="connsiteX958" fmla="*/ 0 w 7472601"/>
              <a:gd name="connsiteY958" fmla="*/ 59161 h 6858000"/>
              <a:gd name="connsiteX959" fmla="*/ 45427 w 7472601"/>
              <a:gd name="connsiteY959" fmla="*/ 101078 h 6858000"/>
              <a:gd name="connsiteX960" fmla="*/ 630103 w 7472601"/>
              <a:gd name="connsiteY960" fmla="*/ 485885 h 6858000"/>
              <a:gd name="connsiteX961" fmla="*/ 532040 w 7472601"/>
              <a:gd name="connsiteY961" fmla="*/ 399359 h 6858000"/>
              <a:gd name="connsiteX962" fmla="*/ 517618 w 7472601"/>
              <a:gd name="connsiteY962" fmla="*/ 385726 h 6858000"/>
              <a:gd name="connsiteX963" fmla="*/ 285074 w 7472601"/>
              <a:gd name="connsiteY963" fmla="*/ 182755 h 6858000"/>
              <a:gd name="connsiteX964" fmla="*/ 43151 w 7472601"/>
              <a:gd name="connsiteY964" fmla="*/ 0 h 6858000"/>
              <a:gd name="connsiteX0" fmla="*/ 369702 w 7472601"/>
              <a:gd name="connsiteY0" fmla="*/ 6712169 h 6858000"/>
              <a:gd name="connsiteX1" fmla="*/ 366575 w 7472601"/>
              <a:gd name="connsiteY1" fmla="*/ 6715556 h 6858000"/>
              <a:gd name="connsiteX2" fmla="*/ 371637 w 7472601"/>
              <a:gd name="connsiteY2" fmla="*/ 6713954 h 6858000"/>
              <a:gd name="connsiteX3" fmla="*/ 369702 w 7472601"/>
              <a:gd name="connsiteY3" fmla="*/ 6712169 h 6858000"/>
              <a:gd name="connsiteX4" fmla="*/ 7088673 w 7472601"/>
              <a:gd name="connsiteY4" fmla="*/ 6610396 h 6858000"/>
              <a:gd name="connsiteX5" fmla="*/ 7440138 w 7472601"/>
              <a:gd name="connsiteY5" fmla="*/ 6622648 h 6858000"/>
              <a:gd name="connsiteX6" fmla="*/ 7467600 w 7472601"/>
              <a:gd name="connsiteY6" fmla="*/ 6628217 h 6858000"/>
              <a:gd name="connsiteX7" fmla="*/ 7467600 w 7472601"/>
              <a:gd name="connsiteY7" fmla="*/ 6668575 h 6858000"/>
              <a:gd name="connsiteX8" fmla="*/ 7392322 w 7472601"/>
              <a:gd name="connsiteY8" fmla="*/ 6658238 h 6858000"/>
              <a:gd name="connsiteX9" fmla="*/ 7467600 w 7472601"/>
              <a:gd name="connsiteY9" fmla="*/ 6683873 h 6858000"/>
              <a:gd name="connsiteX10" fmla="*/ 7467600 w 7472601"/>
              <a:gd name="connsiteY10" fmla="*/ 6714215 h 6858000"/>
              <a:gd name="connsiteX11" fmla="*/ 7447383 w 7472601"/>
              <a:gd name="connsiteY11" fmla="*/ 6707202 h 6858000"/>
              <a:gd name="connsiteX12" fmla="*/ 7289862 w 7472601"/>
              <a:gd name="connsiteY12" fmla="*/ 6659827 h 6858000"/>
              <a:gd name="connsiteX13" fmla="*/ 7434024 w 7472601"/>
              <a:gd name="connsiteY13" fmla="*/ 6722130 h 6858000"/>
              <a:gd name="connsiteX14" fmla="*/ 7467600 w 7472601"/>
              <a:gd name="connsiteY14" fmla="*/ 6736157 h 6858000"/>
              <a:gd name="connsiteX15" fmla="*/ 7467600 w 7472601"/>
              <a:gd name="connsiteY15" fmla="*/ 6767913 h 6858000"/>
              <a:gd name="connsiteX16" fmla="*/ 7392158 w 7472601"/>
              <a:gd name="connsiteY16" fmla="*/ 6771365 h 6858000"/>
              <a:gd name="connsiteX17" fmla="*/ 7467600 w 7472601"/>
              <a:gd name="connsiteY17" fmla="*/ 6805948 h 6858000"/>
              <a:gd name="connsiteX18" fmla="*/ 7467600 w 7472601"/>
              <a:gd name="connsiteY18" fmla="*/ 6831490 h 6858000"/>
              <a:gd name="connsiteX19" fmla="*/ 7410696 w 7472601"/>
              <a:gd name="connsiteY19" fmla="*/ 6803861 h 6858000"/>
              <a:gd name="connsiteX20" fmla="*/ 7088673 w 7472601"/>
              <a:gd name="connsiteY20" fmla="*/ 6610396 h 6858000"/>
              <a:gd name="connsiteX21" fmla="*/ 1019354 w 7472601"/>
              <a:gd name="connsiteY21" fmla="*/ 6315006 h 6858000"/>
              <a:gd name="connsiteX22" fmla="*/ 441046 w 7472601"/>
              <a:gd name="connsiteY22" fmla="*/ 6691153 h 6858000"/>
              <a:gd name="connsiteX23" fmla="*/ 1019354 w 7472601"/>
              <a:gd name="connsiteY23" fmla="*/ 6315006 h 6858000"/>
              <a:gd name="connsiteX24" fmla="*/ 991680 w 7472601"/>
              <a:gd name="connsiteY24" fmla="*/ 6298413 h 6858000"/>
              <a:gd name="connsiteX25" fmla="*/ 409060 w 7472601"/>
              <a:gd name="connsiteY25" fmla="*/ 6671470 h 6858000"/>
              <a:gd name="connsiteX26" fmla="*/ 991680 w 7472601"/>
              <a:gd name="connsiteY26" fmla="*/ 6298413 h 6858000"/>
              <a:gd name="connsiteX27" fmla="*/ 103333 w 7472601"/>
              <a:gd name="connsiteY27" fmla="*/ 5699602 h 6858000"/>
              <a:gd name="connsiteX28" fmla="*/ 233938 w 7472601"/>
              <a:gd name="connsiteY28" fmla="*/ 5809416 h 6858000"/>
              <a:gd name="connsiteX29" fmla="*/ 883580 w 7472601"/>
              <a:gd name="connsiteY29" fmla="*/ 6180710 h 6858000"/>
              <a:gd name="connsiteX30" fmla="*/ 487337 w 7472601"/>
              <a:gd name="connsiteY30" fmla="*/ 5950182 h 6858000"/>
              <a:gd name="connsiteX31" fmla="*/ 354051 w 7472601"/>
              <a:gd name="connsiteY31" fmla="*/ 5854912 h 6858000"/>
              <a:gd name="connsiteX32" fmla="*/ 195436 w 7472601"/>
              <a:gd name="connsiteY32" fmla="*/ 5755068 h 6858000"/>
              <a:gd name="connsiteX33" fmla="*/ 103333 w 7472601"/>
              <a:gd name="connsiteY33" fmla="*/ 5699602 h 6858000"/>
              <a:gd name="connsiteX34" fmla="*/ 5539432 w 7472601"/>
              <a:gd name="connsiteY34" fmla="*/ 5642928 h 6858000"/>
              <a:gd name="connsiteX35" fmla="*/ 5555462 w 7472601"/>
              <a:gd name="connsiteY35" fmla="*/ 5694454 h 6858000"/>
              <a:gd name="connsiteX36" fmla="*/ 5828270 w 7472601"/>
              <a:gd name="connsiteY36" fmla="*/ 6320663 h 6858000"/>
              <a:gd name="connsiteX37" fmla="*/ 5947416 w 7472601"/>
              <a:gd name="connsiteY37" fmla="*/ 6574846 h 6858000"/>
              <a:gd name="connsiteX38" fmla="*/ 5539432 w 7472601"/>
              <a:gd name="connsiteY38" fmla="*/ 5642928 h 6858000"/>
              <a:gd name="connsiteX39" fmla="*/ 51253 w 7472601"/>
              <a:gd name="connsiteY39" fmla="*/ 5631825 h 6858000"/>
              <a:gd name="connsiteX40" fmla="*/ 211622 w 7472601"/>
              <a:gd name="connsiteY40" fmla="*/ 5728803 h 6858000"/>
              <a:gd name="connsiteX41" fmla="*/ 371652 w 7472601"/>
              <a:gd name="connsiteY41" fmla="*/ 5829062 h 6858000"/>
              <a:gd name="connsiteX42" fmla="*/ 505903 w 7472601"/>
              <a:gd name="connsiteY42" fmla="*/ 5925221 h 6858000"/>
              <a:gd name="connsiteX43" fmla="*/ 899240 w 7472601"/>
              <a:gd name="connsiteY43" fmla="*/ 6153068 h 6858000"/>
              <a:gd name="connsiteX44" fmla="*/ 988114 w 7472601"/>
              <a:gd name="connsiteY44" fmla="*/ 6174204 h 6858000"/>
              <a:gd name="connsiteX45" fmla="*/ 845971 w 7472601"/>
              <a:gd name="connsiteY45" fmla="*/ 6067177 h 6858000"/>
              <a:gd name="connsiteX46" fmla="*/ 448057 w 7472601"/>
              <a:gd name="connsiteY46" fmla="*/ 5841376 h 6858000"/>
              <a:gd name="connsiteX47" fmla="*/ 51253 w 7472601"/>
              <a:gd name="connsiteY47" fmla="*/ 5631825 h 6858000"/>
              <a:gd name="connsiteX48" fmla="*/ 2606687 w 7472601"/>
              <a:gd name="connsiteY48" fmla="*/ 5630718 h 6858000"/>
              <a:gd name="connsiteX49" fmla="*/ 2645658 w 7472601"/>
              <a:gd name="connsiteY49" fmla="*/ 6640259 h 6858000"/>
              <a:gd name="connsiteX50" fmla="*/ 2606687 w 7472601"/>
              <a:gd name="connsiteY50" fmla="*/ 5630718 h 6858000"/>
              <a:gd name="connsiteX51" fmla="*/ 3642057 w 7472601"/>
              <a:gd name="connsiteY51" fmla="*/ 5573487 h 6858000"/>
              <a:gd name="connsiteX52" fmla="*/ 3632981 w 7472601"/>
              <a:gd name="connsiteY52" fmla="*/ 5579437 h 6858000"/>
              <a:gd name="connsiteX53" fmla="*/ 3382436 w 7472601"/>
              <a:gd name="connsiteY53" fmla="*/ 5952726 h 6858000"/>
              <a:gd name="connsiteX54" fmla="*/ 3191929 w 7472601"/>
              <a:gd name="connsiteY54" fmla="*/ 6662669 h 6858000"/>
              <a:gd name="connsiteX55" fmla="*/ 3369898 w 7472601"/>
              <a:gd name="connsiteY55" fmla="*/ 6081771 h 6858000"/>
              <a:gd name="connsiteX56" fmla="*/ 3642057 w 7472601"/>
              <a:gd name="connsiteY56" fmla="*/ 5573487 h 6858000"/>
              <a:gd name="connsiteX57" fmla="*/ 2650666 w 7472601"/>
              <a:gd name="connsiteY57" fmla="*/ 5530686 h 6858000"/>
              <a:gd name="connsiteX58" fmla="*/ 2650249 w 7472601"/>
              <a:gd name="connsiteY58" fmla="*/ 5532101 h 6858000"/>
              <a:gd name="connsiteX59" fmla="*/ 2663808 w 7472601"/>
              <a:gd name="connsiteY59" fmla="*/ 6535215 h 6858000"/>
              <a:gd name="connsiteX60" fmla="*/ 2665418 w 7472601"/>
              <a:gd name="connsiteY60" fmla="*/ 6132756 h 6858000"/>
              <a:gd name="connsiteX61" fmla="*/ 2650666 w 7472601"/>
              <a:gd name="connsiteY61" fmla="*/ 5530686 h 6858000"/>
              <a:gd name="connsiteX62" fmla="*/ 2680277 w 7472601"/>
              <a:gd name="connsiteY62" fmla="*/ 5479204 h 6858000"/>
              <a:gd name="connsiteX63" fmla="*/ 2678972 w 7472601"/>
              <a:gd name="connsiteY63" fmla="*/ 5481582 h 6858000"/>
              <a:gd name="connsiteX64" fmla="*/ 2696666 w 7472601"/>
              <a:gd name="connsiteY64" fmla="*/ 6133836 h 6858000"/>
              <a:gd name="connsiteX65" fmla="*/ 2695769 w 7472601"/>
              <a:gd name="connsiteY65" fmla="*/ 6390955 h 6858000"/>
              <a:gd name="connsiteX66" fmla="*/ 2739893 w 7472601"/>
              <a:gd name="connsiteY66" fmla="*/ 6108357 h 6858000"/>
              <a:gd name="connsiteX67" fmla="*/ 2680277 w 7472601"/>
              <a:gd name="connsiteY67" fmla="*/ 5479204 h 6858000"/>
              <a:gd name="connsiteX68" fmla="*/ 1132195 w 7472601"/>
              <a:gd name="connsiteY68" fmla="*/ 5467980 h 6858000"/>
              <a:gd name="connsiteX69" fmla="*/ 1679056 w 7472601"/>
              <a:gd name="connsiteY69" fmla="*/ 5516907 h 6858000"/>
              <a:gd name="connsiteX70" fmla="*/ 2128648 w 7472601"/>
              <a:gd name="connsiteY70" fmla="*/ 5474249 h 6858000"/>
              <a:gd name="connsiteX71" fmla="*/ 1825619 w 7472601"/>
              <a:gd name="connsiteY71" fmla="*/ 5478447 h 6858000"/>
              <a:gd name="connsiteX72" fmla="*/ 1737798 w 7472601"/>
              <a:gd name="connsiteY72" fmla="*/ 5483353 h 6858000"/>
              <a:gd name="connsiteX73" fmla="*/ 1132195 w 7472601"/>
              <a:gd name="connsiteY73" fmla="*/ 5467980 h 6858000"/>
              <a:gd name="connsiteX74" fmla="*/ 7454976 w 7472601"/>
              <a:gd name="connsiteY74" fmla="*/ 6318297 h 6858000"/>
              <a:gd name="connsiteX75" fmla="*/ 7467600 w 7472601"/>
              <a:gd name="connsiteY75" fmla="*/ 6012219 h 6858000"/>
              <a:gd name="connsiteX76" fmla="*/ 7356878 w 7472601"/>
              <a:gd name="connsiteY76" fmla="*/ 5981332 h 6858000"/>
              <a:gd name="connsiteX77" fmla="*/ 7467600 w 7472601"/>
              <a:gd name="connsiteY77" fmla="*/ 6117703 h 6858000"/>
              <a:gd name="connsiteX78" fmla="*/ 7467600 w 7472601"/>
              <a:gd name="connsiteY78" fmla="*/ 6163634 h 6858000"/>
              <a:gd name="connsiteX79" fmla="*/ 7403637 w 7472601"/>
              <a:gd name="connsiteY79" fmla="*/ 6083957 h 6858000"/>
              <a:gd name="connsiteX80" fmla="*/ 7312589 w 7472601"/>
              <a:gd name="connsiteY80" fmla="*/ 5982309 h 6858000"/>
              <a:gd name="connsiteX81" fmla="*/ 7448321 w 7472601"/>
              <a:gd name="connsiteY81" fmla="*/ 6190991 h 6858000"/>
              <a:gd name="connsiteX82" fmla="*/ 7467600 w 7472601"/>
              <a:gd name="connsiteY82" fmla="*/ 6221686 h 6858000"/>
              <a:gd name="connsiteX83" fmla="*/ 7467600 w 7472601"/>
              <a:gd name="connsiteY83" fmla="*/ 6334256 h 6858000"/>
              <a:gd name="connsiteX84" fmla="*/ 7454976 w 7472601"/>
              <a:gd name="connsiteY84" fmla="*/ 6318297 h 6858000"/>
              <a:gd name="connsiteX85" fmla="*/ 1456157 w 7472601"/>
              <a:gd name="connsiteY85" fmla="*/ 5371404 h 6858000"/>
              <a:gd name="connsiteX86" fmla="*/ 1244432 w 7472601"/>
              <a:gd name="connsiteY86" fmla="*/ 5385601 h 6858000"/>
              <a:gd name="connsiteX87" fmla="*/ 973990 w 7472601"/>
              <a:gd name="connsiteY87" fmla="*/ 5424940 h 6858000"/>
              <a:gd name="connsiteX88" fmla="*/ 1103809 w 7472601"/>
              <a:gd name="connsiteY88" fmla="*/ 5433720 h 6858000"/>
              <a:gd name="connsiteX89" fmla="*/ 1123454 w 7472601"/>
              <a:gd name="connsiteY89" fmla="*/ 5435727 h 6858000"/>
              <a:gd name="connsiteX90" fmla="*/ 1737017 w 7472601"/>
              <a:gd name="connsiteY90" fmla="*/ 5452183 h 6858000"/>
              <a:gd name="connsiteX91" fmla="*/ 1824397 w 7472601"/>
              <a:gd name="connsiteY91" fmla="*/ 5447757 h 6858000"/>
              <a:gd name="connsiteX92" fmla="*/ 2070059 w 7472601"/>
              <a:gd name="connsiteY92" fmla="*/ 5441660 h 6858000"/>
              <a:gd name="connsiteX93" fmla="*/ 1456157 w 7472601"/>
              <a:gd name="connsiteY93" fmla="*/ 5371404 h 6858000"/>
              <a:gd name="connsiteX94" fmla="*/ 4988186 w 7472601"/>
              <a:gd name="connsiteY94" fmla="*/ 5216467 h 6858000"/>
              <a:gd name="connsiteX95" fmla="*/ 4777334 w 7472601"/>
              <a:gd name="connsiteY95" fmla="*/ 5406072 h 6858000"/>
              <a:gd name="connsiteX96" fmla="*/ 4718341 w 7472601"/>
              <a:gd name="connsiteY96" fmla="*/ 5468043 h 6858000"/>
              <a:gd name="connsiteX97" fmla="*/ 4604655 w 7472601"/>
              <a:gd name="connsiteY97" fmla="*/ 5583434 h 6858000"/>
              <a:gd name="connsiteX98" fmla="*/ 4565074 w 7472601"/>
              <a:gd name="connsiteY98" fmla="*/ 5618550 h 6858000"/>
              <a:gd name="connsiteX99" fmla="*/ 4988186 w 7472601"/>
              <a:gd name="connsiteY99" fmla="*/ 5216467 h 6858000"/>
              <a:gd name="connsiteX100" fmla="*/ 4978032 w 7472601"/>
              <a:gd name="connsiteY100" fmla="*/ 5183809 h 6858000"/>
              <a:gd name="connsiteX101" fmla="*/ 4463413 w 7472601"/>
              <a:gd name="connsiteY101" fmla="*/ 5615162 h 6858000"/>
              <a:gd name="connsiteX102" fmla="*/ 4358134 w 7472601"/>
              <a:gd name="connsiteY102" fmla="*/ 5742791 h 6858000"/>
              <a:gd name="connsiteX103" fmla="*/ 4376219 w 7472601"/>
              <a:gd name="connsiteY103" fmla="*/ 5729027 h 6858000"/>
              <a:gd name="connsiteX104" fmla="*/ 4582340 w 7472601"/>
              <a:gd name="connsiteY104" fmla="*/ 5561037 h 6858000"/>
              <a:gd name="connsiteX105" fmla="*/ 4694684 w 7472601"/>
              <a:gd name="connsiteY105" fmla="*/ 5447098 h 6858000"/>
              <a:gd name="connsiteX106" fmla="*/ 4754123 w 7472601"/>
              <a:gd name="connsiteY106" fmla="*/ 5384643 h 6858000"/>
              <a:gd name="connsiteX107" fmla="*/ 4978032 w 7472601"/>
              <a:gd name="connsiteY107" fmla="*/ 5183809 h 6858000"/>
              <a:gd name="connsiteX108" fmla="*/ 1903353 w 7472601"/>
              <a:gd name="connsiteY108" fmla="*/ 5044827 h 6858000"/>
              <a:gd name="connsiteX109" fmla="*/ 1936931 w 7472601"/>
              <a:gd name="connsiteY109" fmla="*/ 5093954 h 6858000"/>
              <a:gd name="connsiteX110" fmla="*/ 2195868 w 7472601"/>
              <a:gd name="connsiteY110" fmla="*/ 5396574 h 6858000"/>
              <a:gd name="connsiteX111" fmla="*/ 2088852 w 7472601"/>
              <a:gd name="connsiteY111" fmla="*/ 5166123 h 6858000"/>
              <a:gd name="connsiteX112" fmla="*/ 1958241 w 7472601"/>
              <a:gd name="connsiteY112" fmla="*/ 5067955 h 6858000"/>
              <a:gd name="connsiteX113" fmla="*/ 1903353 w 7472601"/>
              <a:gd name="connsiteY113" fmla="*/ 5044827 h 6858000"/>
              <a:gd name="connsiteX114" fmla="*/ 1979378 w 7472601"/>
              <a:gd name="connsiteY114" fmla="*/ 4769504 h 6858000"/>
              <a:gd name="connsiteX115" fmla="*/ 2882120 w 7472601"/>
              <a:gd name="connsiteY115" fmla="*/ 5064547 h 6858000"/>
              <a:gd name="connsiteX116" fmla="*/ 2793103 w 7472601"/>
              <a:gd name="connsiteY116" fmla="*/ 5039699 h 6858000"/>
              <a:gd name="connsiteX117" fmla="*/ 2770041 w 7472601"/>
              <a:gd name="connsiteY117" fmla="*/ 5033634 h 6858000"/>
              <a:gd name="connsiteX118" fmla="*/ 1979378 w 7472601"/>
              <a:gd name="connsiteY118" fmla="*/ 4769504 h 6858000"/>
              <a:gd name="connsiteX119" fmla="*/ 1927410 w 7472601"/>
              <a:gd name="connsiteY119" fmla="*/ 4716164 h 6858000"/>
              <a:gd name="connsiteX120" fmla="*/ 1959587 w 7472601"/>
              <a:gd name="connsiteY120" fmla="*/ 4728849 h 6858000"/>
              <a:gd name="connsiteX121" fmla="*/ 2777707 w 7472601"/>
              <a:gd name="connsiteY121" fmla="*/ 5003991 h 6858000"/>
              <a:gd name="connsiteX122" fmla="*/ 2800768 w 7472601"/>
              <a:gd name="connsiteY122" fmla="*/ 5010056 h 6858000"/>
              <a:gd name="connsiteX123" fmla="*/ 2879408 w 7472601"/>
              <a:gd name="connsiteY123" fmla="*/ 5031590 h 6858000"/>
              <a:gd name="connsiteX124" fmla="*/ 2862295 w 7472601"/>
              <a:gd name="connsiteY124" fmla="*/ 5022958 h 6858000"/>
              <a:gd name="connsiteX125" fmla="*/ 2813343 w 7472601"/>
              <a:gd name="connsiteY125" fmla="*/ 4998369 h 6858000"/>
              <a:gd name="connsiteX126" fmla="*/ 2646245 w 7472601"/>
              <a:gd name="connsiteY126" fmla="*/ 4930999 h 6858000"/>
              <a:gd name="connsiteX127" fmla="*/ 1999243 w 7472601"/>
              <a:gd name="connsiteY127" fmla="*/ 4730524 h 6858000"/>
              <a:gd name="connsiteX128" fmla="*/ 1979527 w 7472601"/>
              <a:gd name="connsiteY128" fmla="*/ 4726651 h 6858000"/>
              <a:gd name="connsiteX129" fmla="*/ 1927410 w 7472601"/>
              <a:gd name="connsiteY129" fmla="*/ 4716164 h 6858000"/>
              <a:gd name="connsiteX130" fmla="*/ 1997014 w 7472601"/>
              <a:gd name="connsiteY130" fmla="*/ 4698007 h 6858000"/>
              <a:gd name="connsiteX131" fmla="*/ 2005458 w 7472601"/>
              <a:gd name="connsiteY131" fmla="*/ 4699540 h 6858000"/>
              <a:gd name="connsiteX132" fmla="*/ 2657186 w 7472601"/>
              <a:gd name="connsiteY132" fmla="*/ 4901687 h 6858000"/>
              <a:gd name="connsiteX133" fmla="*/ 2826662 w 7472601"/>
              <a:gd name="connsiteY133" fmla="*/ 4970362 h 6858000"/>
              <a:gd name="connsiteX134" fmla="*/ 2876100 w 7472601"/>
              <a:gd name="connsiteY134" fmla="*/ 4995397 h 6858000"/>
              <a:gd name="connsiteX135" fmla="*/ 3042600 w 7472601"/>
              <a:gd name="connsiteY135" fmla="*/ 5059532 h 6858000"/>
              <a:gd name="connsiteX136" fmla="*/ 1997014 w 7472601"/>
              <a:gd name="connsiteY136" fmla="*/ 4698007 h 6858000"/>
              <a:gd name="connsiteX137" fmla="*/ 2305292 w 7472601"/>
              <a:gd name="connsiteY137" fmla="*/ 4219492 h 6858000"/>
              <a:gd name="connsiteX138" fmla="*/ 3360922 w 7472601"/>
              <a:gd name="connsiteY138" fmla="*/ 4529373 h 6858000"/>
              <a:gd name="connsiteX139" fmla="*/ 3492420 w 7472601"/>
              <a:gd name="connsiteY139" fmla="*/ 4510145 h 6858000"/>
              <a:gd name="connsiteX140" fmla="*/ 3364086 w 7472601"/>
              <a:gd name="connsiteY140" fmla="*/ 4480340 h 6858000"/>
              <a:gd name="connsiteX141" fmla="*/ 3225818 w 7472601"/>
              <a:gd name="connsiteY141" fmla="*/ 4411822 h 6858000"/>
              <a:gd name="connsiteX142" fmla="*/ 3129696 w 7472601"/>
              <a:gd name="connsiteY142" fmla="*/ 4360704 h 6858000"/>
              <a:gd name="connsiteX143" fmla="*/ 2814545 w 7472601"/>
              <a:gd name="connsiteY143" fmla="*/ 4282955 h 6858000"/>
              <a:gd name="connsiteX144" fmla="*/ 2305292 w 7472601"/>
              <a:gd name="connsiteY144" fmla="*/ 4219492 h 6858000"/>
              <a:gd name="connsiteX145" fmla="*/ 2626982 w 7472601"/>
              <a:gd name="connsiteY145" fmla="*/ 4206450 h 6858000"/>
              <a:gd name="connsiteX146" fmla="*/ 2490617 w 7472601"/>
              <a:gd name="connsiteY146" fmla="*/ 4206951 h 6858000"/>
              <a:gd name="connsiteX147" fmla="*/ 2819869 w 7472601"/>
              <a:gd name="connsiteY147" fmla="*/ 4252936 h 6858000"/>
              <a:gd name="connsiteX148" fmla="*/ 3143018 w 7472601"/>
              <a:gd name="connsiteY148" fmla="*/ 4332698 h 6858000"/>
              <a:gd name="connsiteX149" fmla="*/ 3241520 w 7472601"/>
              <a:gd name="connsiteY149" fmla="*/ 4385112 h 6858000"/>
              <a:gd name="connsiteX150" fmla="*/ 3374575 w 7472601"/>
              <a:gd name="connsiteY150" fmla="*/ 4451517 h 6858000"/>
              <a:gd name="connsiteX151" fmla="*/ 3505221 w 7472601"/>
              <a:gd name="connsiteY151" fmla="*/ 4480757 h 6858000"/>
              <a:gd name="connsiteX152" fmla="*/ 2626982 w 7472601"/>
              <a:gd name="connsiteY152" fmla="*/ 4206450 h 6858000"/>
              <a:gd name="connsiteX153" fmla="*/ 1310106 w 7472601"/>
              <a:gd name="connsiteY153" fmla="*/ 3943217 h 6858000"/>
              <a:gd name="connsiteX154" fmla="*/ 854994 w 7472601"/>
              <a:gd name="connsiteY154" fmla="*/ 4399136 h 6858000"/>
              <a:gd name="connsiteX155" fmla="*/ 742462 w 7472601"/>
              <a:gd name="connsiteY155" fmla="*/ 4594648 h 6858000"/>
              <a:gd name="connsiteX156" fmla="*/ 820602 w 7472601"/>
              <a:gd name="connsiteY156" fmla="*/ 4485915 h 6858000"/>
              <a:gd name="connsiteX157" fmla="*/ 878295 w 7472601"/>
              <a:gd name="connsiteY157" fmla="*/ 4403594 h 6858000"/>
              <a:gd name="connsiteX158" fmla="*/ 1240607 w 7472601"/>
              <a:gd name="connsiteY158" fmla="*/ 4010401 h 6858000"/>
              <a:gd name="connsiteX159" fmla="*/ 1310106 w 7472601"/>
              <a:gd name="connsiteY159" fmla="*/ 3943217 h 6858000"/>
              <a:gd name="connsiteX160" fmla="*/ 1423113 w 7472601"/>
              <a:gd name="connsiteY160" fmla="*/ 3874565 h 6858000"/>
              <a:gd name="connsiteX161" fmla="*/ 1260565 w 7472601"/>
              <a:gd name="connsiteY161" fmla="*/ 4031982 h 6858000"/>
              <a:gd name="connsiteX162" fmla="*/ 901900 w 7472601"/>
              <a:gd name="connsiteY162" fmla="*/ 4421236 h 6858000"/>
              <a:gd name="connsiteX163" fmla="*/ 845044 w 7472601"/>
              <a:gd name="connsiteY163" fmla="*/ 4502436 h 6858000"/>
              <a:gd name="connsiteX164" fmla="*/ 685926 w 7472601"/>
              <a:gd name="connsiteY164" fmla="*/ 4703069 h 6858000"/>
              <a:gd name="connsiteX165" fmla="*/ 684248 w 7472601"/>
              <a:gd name="connsiteY165" fmla="*/ 4706721 h 6858000"/>
              <a:gd name="connsiteX166" fmla="*/ 1423113 w 7472601"/>
              <a:gd name="connsiteY166" fmla="*/ 3874565 h 6858000"/>
              <a:gd name="connsiteX167" fmla="*/ 3316479 w 7472601"/>
              <a:gd name="connsiteY167" fmla="*/ 3872136 h 6858000"/>
              <a:gd name="connsiteX168" fmla="*/ 3546806 w 7472601"/>
              <a:gd name="connsiteY168" fmla="*/ 4356139 h 6858000"/>
              <a:gd name="connsiteX169" fmla="*/ 3364433 w 7472601"/>
              <a:gd name="connsiteY169" fmla="*/ 3953121 h 6858000"/>
              <a:gd name="connsiteX170" fmla="*/ 3316479 w 7472601"/>
              <a:gd name="connsiteY170" fmla="*/ 3872136 h 6858000"/>
              <a:gd name="connsiteX171" fmla="*/ 3291335 w 7472601"/>
              <a:gd name="connsiteY171" fmla="*/ 3767420 h 6858000"/>
              <a:gd name="connsiteX172" fmla="*/ 3390805 w 7472601"/>
              <a:gd name="connsiteY172" fmla="*/ 3937163 h 6858000"/>
              <a:gd name="connsiteX173" fmla="*/ 3579062 w 7472601"/>
              <a:gd name="connsiteY173" fmla="*/ 4359040 h 6858000"/>
              <a:gd name="connsiteX174" fmla="*/ 3467355 w 7472601"/>
              <a:gd name="connsiteY174" fmla="*/ 3988130 h 6858000"/>
              <a:gd name="connsiteX175" fmla="*/ 3310753 w 7472601"/>
              <a:gd name="connsiteY175" fmla="*/ 3787140 h 6858000"/>
              <a:gd name="connsiteX176" fmla="*/ 3291335 w 7472601"/>
              <a:gd name="connsiteY176" fmla="*/ 3767420 h 6858000"/>
              <a:gd name="connsiteX177" fmla="*/ 1635889 w 7472601"/>
              <a:gd name="connsiteY177" fmla="*/ 3709494 h 6858000"/>
              <a:gd name="connsiteX178" fmla="*/ 1634800 w 7472601"/>
              <a:gd name="connsiteY178" fmla="*/ 3731111 h 6858000"/>
              <a:gd name="connsiteX179" fmla="*/ 1635889 w 7472601"/>
              <a:gd name="connsiteY179" fmla="*/ 3709494 h 6858000"/>
              <a:gd name="connsiteX180" fmla="*/ 1510397 w 7472601"/>
              <a:gd name="connsiteY180" fmla="*/ 3684705 h 6858000"/>
              <a:gd name="connsiteX181" fmla="*/ 1146550 w 7472601"/>
              <a:gd name="connsiteY181" fmla="*/ 3802012 h 6858000"/>
              <a:gd name="connsiteX182" fmla="*/ 698834 w 7472601"/>
              <a:gd name="connsiteY182" fmla="*/ 3952272 h 6858000"/>
              <a:gd name="connsiteX183" fmla="*/ 34256 w 7472601"/>
              <a:gd name="connsiteY183" fmla="*/ 4347603 h 6858000"/>
              <a:gd name="connsiteX184" fmla="*/ 527241 w 7472601"/>
              <a:gd name="connsiteY184" fmla="*/ 4065078 h 6858000"/>
              <a:gd name="connsiteX185" fmla="*/ 1510397 w 7472601"/>
              <a:gd name="connsiteY185" fmla="*/ 3684705 h 6858000"/>
              <a:gd name="connsiteX186" fmla="*/ 1313114 w 7472601"/>
              <a:gd name="connsiteY186" fmla="*/ 3655216 h 6858000"/>
              <a:gd name="connsiteX187" fmla="*/ 1109304 w 7472601"/>
              <a:gd name="connsiteY187" fmla="*/ 3669030 h 6858000"/>
              <a:gd name="connsiteX188" fmla="*/ 8129 w 7472601"/>
              <a:gd name="connsiteY188" fmla="*/ 4330519 h 6858000"/>
              <a:gd name="connsiteX189" fmla="*/ 687572 w 7472601"/>
              <a:gd name="connsiteY189" fmla="*/ 3925629 h 6858000"/>
              <a:gd name="connsiteX190" fmla="*/ 1138365 w 7472601"/>
              <a:gd name="connsiteY190" fmla="*/ 3774515 h 6858000"/>
              <a:gd name="connsiteX191" fmla="*/ 1505579 w 7472601"/>
              <a:gd name="connsiteY191" fmla="*/ 3655526 h 6858000"/>
              <a:gd name="connsiteX192" fmla="*/ 1313114 w 7472601"/>
              <a:gd name="connsiteY192" fmla="*/ 3655216 h 6858000"/>
              <a:gd name="connsiteX193" fmla="*/ 3655073 w 7472601"/>
              <a:gd name="connsiteY193" fmla="*/ 3650884 h 6858000"/>
              <a:gd name="connsiteX194" fmla="*/ 3989938 w 7472601"/>
              <a:gd name="connsiteY194" fmla="*/ 3991685 h 6858000"/>
              <a:gd name="connsiteX195" fmla="*/ 4393907 w 7472601"/>
              <a:gd name="connsiteY195" fmla="*/ 4261258 h 6858000"/>
              <a:gd name="connsiteX196" fmla="*/ 4648051 w 7472601"/>
              <a:gd name="connsiteY196" fmla="*/ 4374051 h 6858000"/>
              <a:gd name="connsiteX197" fmla="*/ 4383389 w 7472601"/>
              <a:gd name="connsiteY197" fmla="*/ 4184369 h 6858000"/>
              <a:gd name="connsiteX198" fmla="*/ 4165508 w 7472601"/>
              <a:gd name="connsiteY198" fmla="*/ 4035196 h 6858000"/>
              <a:gd name="connsiteX199" fmla="*/ 4068162 w 7472601"/>
              <a:gd name="connsiteY199" fmla="*/ 3953394 h 6858000"/>
              <a:gd name="connsiteX200" fmla="*/ 3981416 w 7472601"/>
              <a:gd name="connsiteY200" fmla="*/ 3880482 h 6858000"/>
              <a:gd name="connsiteX201" fmla="*/ 3800147 w 7472601"/>
              <a:gd name="connsiteY201" fmla="*/ 3749872 h 6858000"/>
              <a:gd name="connsiteX202" fmla="*/ 3655073 w 7472601"/>
              <a:gd name="connsiteY202" fmla="*/ 3650884 h 6858000"/>
              <a:gd name="connsiteX203" fmla="*/ 3670252 w 7472601"/>
              <a:gd name="connsiteY203" fmla="*/ 3622798 h 6858000"/>
              <a:gd name="connsiteX204" fmla="*/ 3817258 w 7472601"/>
              <a:gd name="connsiteY204" fmla="*/ 3723577 h 6858000"/>
              <a:gd name="connsiteX205" fmla="*/ 4000461 w 7472601"/>
              <a:gd name="connsiteY205" fmla="*/ 3855966 h 6858000"/>
              <a:gd name="connsiteX206" fmla="*/ 4088180 w 7472601"/>
              <a:gd name="connsiteY206" fmla="*/ 3929774 h 6858000"/>
              <a:gd name="connsiteX207" fmla="*/ 4184555 w 7472601"/>
              <a:gd name="connsiteY207" fmla="*/ 4010683 h 6858000"/>
              <a:gd name="connsiteX208" fmla="*/ 4399563 w 7472601"/>
              <a:gd name="connsiteY208" fmla="*/ 4158106 h 6858000"/>
              <a:gd name="connsiteX209" fmla="*/ 4684469 w 7472601"/>
              <a:gd name="connsiteY209" fmla="*/ 4364680 h 6858000"/>
              <a:gd name="connsiteX210" fmla="*/ 4690271 w 7472601"/>
              <a:gd name="connsiteY210" fmla="*/ 4370034 h 6858000"/>
              <a:gd name="connsiteX211" fmla="*/ 4136093 w 7472601"/>
              <a:gd name="connsiteY211" fmla="*/ 3858466 h 6858000"/>
              <a:gd name="connsiteX212" fmla="*/ 3670252 w 7472601"/>
              <a:gd name="connsiteY212" fmla="*/ 3622798 h 6858000"/>
              <a:gd name="connsiteX213" fmla="*/ 4440129 w 7472601"/>
              <a:gd name="connsiteY213" fmla="*/ 3448571 h 6858000"/>
              <a:gd name="connsiteX214" fmla="*/ 4856525 w 7472601"/>
              <a:gd name="connsiteY214" fmla="*/ 3915351 h 6858000"/>
              <a:gd name="connsiteX215" fmla="*/ 5059055 w 7472601"/>
              <a:gd name="connsiteY215" fmla="*/ 4108918 h 6858000"/>
              <a:gd name="connsiteX216" fmla="*/ 5290070 w 7472601"/>
              <a:gd name="connsiteY216" fmla="*/ 4263619 h 6858000"/>
              <a:gd name="connsiteX217" fmla="*/ 4834991 w 7472601"/>
              <a:gd name="connsiteY217" fmla="*/ 3830985 h 6858000"/>
              <a:gd name="connsiteX218" fmla="*/ 4440129 w 7472601"/>
              <a:gd name="connsiteY218" fmla="*/ 3448571 h 6858000"/>
              <a:gd name="connsiteX219" fmla="*/ 4441737 w 7472601"/>
              <a:gd name="connsiteY219" fmla="*/ 3399734 h 6858000"/>
              <a:gd name="connsiteX220" fmla="*/ 4431236 w 7472601"/>
              <a:gd name="connsiteY220" fmla="*/ 3400954 h 6858000"/>
              <a:gd name="connsiteX221" fmla="*/ 4557150 w 7472601"/>
              <a:gd name="connsiteY221" fmla="*/ 3510023 h 6858000"/>
              <a:gd name="connsiteX222" fmla="*/ 4856936 w 7472601"/>
              <a:gd name="connsiteY222" fmla="*/ 3809146 h 6858000"/>
              <a:gd name="connsiteX223" fmla="*/ 5111996 w 7472601"/>
              <a:gd name="connsiteY223" fmla="*/ 4065759 h 6858000"/>
              <a:gd name="connsiteX224" fmla="*/ 5388878 w 7472601"/>
              <a:gd name="connsiteY224" fmla="*/ 4300185 h 6858000"/>
              <a:gd name="connsiteX225" fmla="*/ 5425556 w 7472601"/>
              <a:gd name="connsiteY225" fmla="*/ 4308967 h 6858000"/>
              <a:gd name="connsiteX226" fmla="*/ 4943646 w 7472601"/>
              <a:gd name="connsiteY226" fmla="*/ 3822916 h 6858000"/>
              <a:gd name="connsiteX227" fmla="*/ 4594837 w 7472601"/>
              <a:gd name="connsiteY227" fmla="*/ 3532274 h 6858000"/>
              <a:gd name="connsiteX228" fmla="*/ 4441737 w 7472601"/>
              <a:gd name="connsiteY228" fmla="*/ 3399734 h 6858000"/>
              <a:gd name="connsiteX229" fmla="*/ 5425834 w 7472601"/>
              <a:gd name="connsiteY229" fmla="*/ 3162785 h 6858000"/>
              <a:gd name="connsiteX230" fmla="*/ 5401644 w 7472601"/>
              <a:gd name="connsiteY230" fmla="*/ 3617847 h 6858000"/>
              <a:gd name="connsiteX231" fmla="*/ 5467256 w 7472601"/>
              <a:gd name="connsiteY231" fmla="*/ 4175494 h 6858000"/>
              <a:gd name="connsiteX232" fmla="*/ 5448069 w 7472601"/>
              <a:gd name="connsiteY232" fmla="*/ 3567554 h 6858000"/>
              <a:gd name="connsiteX233" fmla="*/ 5425834 w 7472601"/>
              <a:gd name="connsiteY233" fmla="*/ 3162785 h 6858000"/>
              <a:gd name="connsiteX234" fmla="*/ 1318687 w 7472601"/>
              <a:gd name="connsiteY234" fmla="*/ 3113840 h 6858000"/>
              <a:gd name="connsiteX235" fmla="*/ 1066793 w 7472601"/>
              <a:gd name="connsiteY235" fmla="*/ 3212171 h 6858000"/>
              <a:gd name="connsiteX236" fmla="*/ 993319 w 7472601"/>
              <a:gd name="connsiteY236" fmla="*/ 3247648 h 6858000"/>
              <a:gd name="connsiteX237" fmla="*/ 853081 w 7472601"/>
              <a:gd name="connsiteY237" fmla="*/ 3312410 h 6858000"/>
              <a:gd name="connsiteX238" fmla="*/ 805957 w 7472601"/>
              <a:gd name="connsiteY238" fmla="*/ 3330443 h 6858000"/>
              <a:gd name="connsiteX239" fmla="*/ 1318687 w 7472601"/>
              <a:gd name="connsiteY239" fmla="*/ 3113840 h 6858000"/>
              <a:gd name="connsiteX240" fmla="*/ 5453702 w 7472601"/>
              <a:gd name="connsiteY240" fmla="*/ 3090882 h 6858000"/>
              <a:gd name="connsiteX241" fmla="*/ 5480135 w 7472601"/>
              <a:gd name="connsiteY241" fmla="*/ 3565802 h 6858000"/>
              <a:gd name="connsiteX242" fmla="*/ 5499023 w 7472601"/>
              <a:gd name="connsiteY242" fmla="*/ 4166310 h 6858000"/>
              <a:gd name="connsiteX243" fmla="*/ 5547022 w 7472601"/>
              <a:gd name="connsiteY243" fmla="*/ 3607838 h 6858000"/>
              <a:gd name="connsiteX244" fmla="*/ 5515964 w 7472601"/>
              <a:gd name="connsiteY244" fmla="*/ 3378541 h 6858000"/>
              <a:gd name="connsiteX245" fmla="*/ 5453702 w 7472601"/>
              <a:gd name="connsiteY245" fmla="*/ 3090882 h 6858000"/>
              <a:gd name="connsiteX246" fmla="*/ 1238695 w 7472601"/>
              <a:gd name="connsiteY246" fmla="*/ 3076820 h 6858000"/>
              <a:gd name="connsiteX247" fmla="*/ 716371 w 7472601"/>
              <a:gd name="connsiteY247" fmla="*/ 3293249 h 6858000"/>
              <a:gd name="connsiteX248" fmla="*/ 579522 w 7472601"/>
              <a:gd name="connsiteY248" fmla="*/ 3371759 h 6858000"/>
              <a:gd name="connsiteX249" fmla="*/ 600288 w 7472601"/>
              <a:gd name="connsiteY249" fmla="*/ 3365555 h 6858000"/>
              <a:gd name="connsiteX250" fmla="*/ 840692 w 7472601"/>
              <a:gd name="connsiteY250" fmla="*/ 3284921 h 6858000"/>
              <a:gd name="connsiteX251" fmla="*/ 979248 w 7472601"/>
              <a:gd name="connsiteY251" fmla="*/ 3221003 h 6858000"/>
              <a:gd name="connsiteX252" fmla="*/ 1053282 w 7472601"/>
              <a:gd name="connsiteY252" fmla="*/ 3185247 h 6858000"/>
              <a:gd name="connsiteX253" fmla="*/ 1320603 w 7472601"/>
              <a:gd name="connsiteY253" fmla="*/ 3081281 h 6858000"/>
              <a:gd name="connsiteX254" fmla="*/ 1238695 w 7472601"/>
              <a:gd name="connsiteY254" fmla="*/ 3076820 h 6858000"/>
              <a:gd name="connsiteX255" fmla="*/ 5425627 w 7472601"/>
              <a:gd name="connsiteY255" fmla="*/ 2954192 h 6858000"/>
              <a:gd name="connsiteX256" fmla="*/ 5470770 w 7472601"/>
              <a:gd name="connsiteY256" fmla="*/ 3005435 h 6858000"/>
              <a:gd name="connsiteX257" fmla="*/ 5519779 w 7472601"/>
              <a:gd name="connsiteY257" fmla="*/ 4359223 h 6858000"/>
              <a:gd name="connsiteX258" fmla="*/ 5520293 w 7472601"/>
              <a:gd name="connsiteY258" fmla="*/ 4360602 h 6858000"/>
              <a:gd name="connsiteX259" fmla="*/ 5767221 w 7472601"/>
              <a:gd name="connsiteY259" fmla="*/ 4665564 h 6858000"/>
              <a:gd name="connsiteX260" fmla="*/ 6937169 w 7472601"/>
              <a:gd name="connsiteY260" fmla="*/ 4815941 h 6858000"/>
              <a:gd name="connsiteX261" fmla="*/ 6953922 w 7472601"/>
              <a:gd name="connsiteY261" fmla="*/ 4890068 h 6858000"/>
              <a:gd name="connsiteX262" fmla="*/ 6071359 w 7472601"/>
              <a:gd name="connsiteY262" fmla="*/ 4770770 h 6858000"/>
              <a:gd name="connsiteX263" fmla="*/ 6038839 w 7472601"/>
              <a:gd name="connsiteY263" fmla="*/ 4764474 h 6858000"/>
              <a:gd name="connsiteX264" fmla="*/ 6038706 w 7472601"/>
              <a:gd name="connsiteY264" fmla="*/ 4763847 h 6858000"/>
              <a:gd name="connsiteX265" fmla="*/ 6037784 w 7472601"/>
              <a:gd name="connsiteY265" fmla="*/ 4764270 h 6858000"/>
              <a:gd name="connsiteX266" fmla="*/ 6038839 w 7472601"/>
              <a:gd name="connsiteY266" fmla="*/ 4764474 h 6858000"/>
              <a:gd name="connsiteX267" fmla="*/ 6040338 w 7472601"/>
              <a:gd name="connsiteY267" fmla="*/ 4771418 h 6858000"/>
              <a:gd name="connsiteX268" fmla="*/ 6024488 w 7472601"/>
              <a:gd name="connsiteY268" fmla="*/ 4809903 h 6858000"/>
              <a:gd name="connsiteX269" fmla="*/ 5599771 w 7472601"/>
              <a:gd name="connsiteY269" fmla="*/ 5509652 h 6858000"/>
              <a:gd name="connsiteX270" fmla="*/ 5548843 w 7472601"/>
              <a:gd name="connsiteY270" fmla="*/ 5563845 h 6858000"/>
              <a:gd name="connsiteX271" fmla="*/ 5940952 w 7472601"/>
              <a:gd name="connsiteY271" fmla="*/ 6250028 h 6858000"/>
              <a:gd name="connsiteX272" fmla="*/ 6043441 w 7472601"/>
              <a:gd name="connsiteY272" fmla="*/ 6665847 h 6858000"/>
              <a:gd name="connsiteX273" fmla="*/ 6093432 w 7472601"/>
              <a:gd name="connsiteY273" fmla="*/ 6858000 h 6858000"/>
              <a:gd name="connsiteX274" fmla="*/ 6034344 w 7472601"/>
              <a:gd name="connsiteY274" fmla="*/ 6858000 h 6858000"/>
              <a:gd name="connsiteX275" fmla="*/ 6026679 w 7472601"/>
              <a:gd name="connsiteY275" fmla="*/ 6836959 h 6858000"/>
              <a:gd name="connsiteX276" fmla="*/ 5800441 w 7472601"/>
              <a:gd name="connsiteY276" fmla="*/ 6335286 h 6858000"/>
              <a:gd name="connsiteX277" fmla="*/ 5526562 w 7472601"/>
              <a:gd name="connsiteY277" fmla="*/ 5705388 h 6858000"/>
              <a:gd name="connsiteX278" fmla="*/ 5519640 w 7472601"/>
              <a:gd name="connsiteY278" fmla="*/ 5683774 h 6858000"/>
              <a:gd name="connsiteX279" fmla="*/ 5844559 w 7472601"/>
              <a:gd name="connsiteY279" fmla="*/ 6553349 h 6858000"/>
              <a:gd name="connsiteX280" fmla="*/ 5975994 w 7472601"/>
              <a:gd name="connsiteY280" fmla="*/ 6858000 h 6858000"/>
              <a:gd name="connsiteX281" fmla="*/ 5898547 w 7472601"/>
              <a:gd name="connsiteY281" fmla="*/ 6858000 h 6858000"/>
              <a:gd name="connsiteX282" fmla="*/ 5682041 w 7472601"/>
              <a:gd name="connsiteY282" fmla="*/ 6355860 h 6858000"/>
              <a:gd name="connsiteX283" fmla="*/ 5461758 w 7472601"/>
              <a:gd name="connsiteY283" fmla="*/ 5820220 h 6858000"/>
              <a:gd name="connsiteX284" fmla="*/ 5237282 w 7472601"/>
              <a:gd name="connsiteY284" fmla="*/ 6579086 h 6858000"/>
              <a:gd name="connsiteX285" fmla="*/ 5115009 w 7472601"/>
              <a:gd name="connsiteY285" fmla="*/ 6858000 h 6858000"/>
              <a:gd name="connsiteX286" fmla="*/ 5028074 w 7472601"/>
              <a:gd name="connsiteY286" fmla="*/ 6858000 h 6858000"/>
              <a:gd name="connsiteX287" fmla="*/ 5079508 w 7472601"/>
              <a:gd name="connsiteY287" fmla="*/ 6749074 h 6858000"/>
              <a:gd name="connsiteX288" fmla="*/ 5371846 w 7472601"/>
              <a:gd name="connsiteY288" fmla="*/ 5924413 h 6858000"/>
              <a:gd name="connsiteX289" fmla="*/ 5270512 w 7472601"/>
              <a:gd name="connsiteY289" fmla="*/ 6138975 h 6858000"/>
              <a:gd name="connsiteX290" fmla="*/ 5062409 w 7472601"/>
              <a:gd name="connsiteY290" fmla="*/ 6653544 h 6858000"/>
              <a:gd name="connsiteX291" fmla="*/ 5036628 w 7472601"/>
              <a:gd name="connsiteY291" fmla="*/ 6754247 h 6858000"/>
              <a:gd name="connsiteX292" fmla="*/ 5009112 w 7472601"/>
              <a:gd name="connsiteY292" fmla="*/ 6858000 h 6858000"/>
              <a:gd name="connsiteX293" fmla="*/ 4976679 w 7472601"/>
              <a:gd name="connsiteY293" fmla="*/ 6858000 h 6858000"/>
              <a:gd name="connsiteX294" fmla="*/ 5006537 w 7472601"/>
              <a:gd name="connsiteY294" fmla="*/ 6747068 h 6858000"/>
              <a:gd name="connsiteX295" fmla="*/ 5032723 w 7472601"/>
              <a:gd name="connsiteY295" fmla="*/ 6644957 h 6858000"/>
              <a:gd name="connsiteX296" fmla="*/ 5242949 w 7472601"/>
              <a:gd name="connsiteY296" fmla="*/ 6125175 h 6858000"/>
              <a:gd name="connsiteX297" fmla="*/ 5286321 w 7472601"/>
              <a:gd name="connsiteY297" fmla="*/ 6033555 h 6858000"/>
              <a:gd name="connsiteX298" fmla="*/ 5008210 w 7472601"/>
              <a:gd name="connsiteY298" fmla="*/ 6649194 h 6858000"/>
              <a:gd name="connsiteX299" fmla="*/ 4986321 w 7472601"/>
              <a:gd name="connsiteY299" fmla="*/ 6765687 h 6858000"/>
              <a:gd name="connsiteX300" fmla="*/ 4973474 w 7472601"/>
              <a:gd name="connsiteY300" fmla="*/ 6858000 h 6858000"/>
              <a:gd name="connsiteX301" fmla="*/ 4907178 w 7472601"/>
              <a:gd name="connsiteY301" fmla="*/ 6858000 h 6858000"/>
              <a:gd name="connsiteX302" fmla="*/ 4910810 w 7472601"/>
              <a:gd name="connsiteY302" fmla="*/ 6829660 h 6858000"/>
              <a:gd name="connsiteX303" fmla="*/ 4987461 w 7472601"/>
              <a:gd name="connsiteY303" fmla="*/ 6432994 h 6858000"/>
              <a:gd name="connsiteX304" fmla="*/ 5179262 w 7472601"/>
              <a:gd name="connsiteY304" fmla="*/ 6035044 h 6858000"/>
              <a:gd name="connsiteX305" fmla="*/ 4689678 w 7472601"/>
              <a:gd name="connsiteY305" fmla="*/ 6440241 h 6858000"/>
              <a:gd name="connsiteX306" fmla="*/ 4477543 w 7472601"/>
              <a:gd name="connsiteY306" fmla="*/ 6674836 h 6858000"/>
              <a:gd name="connsiteX307" fmla="*/ 4329957 w 7472601"/>
              <a:gd name="connsiteY307" fmla="*/ 6858000 h 6858000"/>
              <a:gd name="connsiteX308" fmla="*/ 4218595 w 7472601"/>
              <a:gd name="connsiteY308" fmla="*/ 6858000 h 6858000"/>
              <a:gd name="connsiteX309" fmla="*/ 4368888 w 7472601"/>
              <a:gd name="connsiteY309" fmla="*/ 6668412 h 6858000"/>
              <a:gd name="connsiteX310" fmla="*/ 4563091 w 7472601"/>
              <a:gd name="connsiteY310" fmla="*/ 6442508 h 6858000"/>
              <a:gd name="connsiteX311" fmla="*/ 5387324 w 7472601"/>
              <a:gd name="connsiteY311" fmla="*/ 5705830 h 6858000"/>
              <a:gd name="connsiteX312" fmla="*/ 5073620 w 7472601"/>
              <a:gd name="connsiteY312" fmla="*/ 5955437 h 6858000"/>
              <a:gd name="connsiteX313" fmla="*/ 4689789 w 7472601"/>
              <a:gd name="connsiteY313" fmla="*/ 6268382 h 6858000"/>
              <a:gd name="connsiteX314" fmla="*/ 4418722 w 7472601"/>
              <a:gd name="connsiteY314" fmla="*/ 6570886 h 6858000"/>
              <a:gd name="connsiteX315" fmla="*/ 4214944 w 7472601"/>
              <a:gd name="connsiteY315" fmla="*/ 6858000 h 6858000"/>
              <a:gd name="connsiteX316" fmla="*/ 4177898 w 7472601"/>
              <a:gd name="connsiteY316" fmla="*/ 6858000 h 6858000"/>
              <a:gd name="connsiteX317" fmla="*/ 4391597 w 7472601"/>
              <a:gd name="connsiteY317" fmla="*/ 6556370 h 6858000"/>
              <a:gd name="connsiteX318" fmla="*/ 4668889 w 7472601"/>
              <a:gd name="connsiteY318" fmla="*/ 6246399 h 6858000"/>
              <a:gd name="connsiteX319" fmla="*/ 5055427 w 7472601"/>
              <a:gd name="connsiteY319" fmla="*/ 5931476 h 6858000"/>
              <a:gd name="connsiteX320" fmla="*/ 5371814 w 7472601"/>
              <a:gd name="connsiteY320" fmla="*/ 5678975 h 6858000"/>
              <a:gd name="connsiteX321" fmla="*/ 4987918 w 7472601"/>
              <a:gd name="connsiteY321" fmla="*/ 5838701 h 6858000"/>
              <a:gd name="connsiteX322" fmla="*/ 4317146 w 7472601"/>
              <a:gd name="connsiteY322" fmla="*/ 6587716 h 6858000"/>
              <a:gd name="connsiteX323" fmla="*/ 4171627 w 7472601"/>
              <a:gd name="connsiteY323" fmla="*/ 6858000 h 6858000"/>
              <a:gd name="connsiteX324" fmla="*/ 4081585 w 7472601"/>
              <a:gd name="connsiteY324" fmla="*/ 6858000 h 6858000"/>
              <a:gd name="connsiteX325" fmla="*/ 4238603 w 7472601"/>
              <a:gd name="connsiteY325" fmla="*/ 6559341 h 6858000"/>
              <a:gd name="connsiteX326" fmla="*/ 4778333 w 7472601"/>
              <a:gd name="connsiteY326" fmla="*/ 5873626 h 6858000"/>
              <a:gd name="connsiteX327" fmla="*/ 5414185 w 7472601"/>
              <a:gd name="connsiteY327" fmla="*/ 5573882 h 6858000"/>
              <a:gd name="connsiteX328" fmla="*/ 5959648 w 7472601"/>
              <a:gd name="connsiteY328" fmla="*/ 4760797 h 6858000"/>
              <a:gd name="connsiteX329" fmla="*/ 5355019 w 7472601"/>
              <a:gd name="connsiteY329" fmla="*/ 4734672 h 6858000"/>
              <a:gd name="connsiteX330" fmla="*/ 5083565 w 7472601"/>
              <a:gd name="connsiteY330" fmla="*/ 5179121 h 6858000"/>
              <a:gd name="connsiteX331" fmla="*/ 4713577 w 7472601"/>
              <a:gd name="connsiteY331" fmla="*/ 5616803 h 6858000"/>
              <a:gd name="connsiteX332" fmla="*/ 3989559 w 7472601"/>
              <a:gd name="connsiteY332" fmla="*/ 6145945 h 6858000"/>
              <a:gd name="connsiteX333" fmla="*/ 3939824 w 7472601"/>
              <a:gd name="connsiteY333" fmla="*/ 6066900 h 6858000"/>
              <a:gd name="connsiteX334" fmla="*/ 4584537 w 7472601"/>
              <a:gd name="connsiteY334" fmla="*/ 5324826 h 6858000"/>
              <a:gd name="connsiteX335" fmla="*/ 5037105 w 7472601"/>
              <a:gd name="connsiteY335" fmla="*/ 5088765 h 6858000"/>
              <a:gd name="connsiteX336" fmla="*/ 5039930 w 7472601"/>
              <a:gd name="connsiteY336" fmla="*/ 5089585 h 6858000"/>
              <a:gd name="connsiteX337" fmla="*/ 5263764 w 7472601"/>
              <a:gd name="connsiteY337" fmla="*/ 4735525 h 6858000"/>
              <a:gd name="connsiteX338" fmla="*/ 4086300 w 7472601"/>
              <a:gd name="connsiteY338" fmla="*/ 4884599 h 6858000"/>
              <a:gd name="connsiteX339" fmla="*/ 4085485 w 7472601"/>
              <a:gd name="connsiteY339" fmla="*/ 4899070 h 6858000"/>
              <a:gd name="connsiteX340" fmla="*/ 3871915 w 7472601"/>
              <a:gd name="connsiteY340" fmla="*/ 5253645 h 6858000"/>
              <a:gd name="connsiteX341" fmla="*/ 3799374 w 7472601"/>
              <a:gd name="connsiteY341" fmla="*/ 5466127 h 6858000"/>
              <a:gd name="connsiteX342" fmla="*/ 3498850 w 7472601"/>
              <a:gd name="connsiteY342" fmla="*/ 6661888 h 6858000"/>
              <a:gd name="connsiteX343" fmla="*/ 3399216 w 7472601"/>
              <a:gd name="connsiteY343" fmla="*/ 6858000 h 6858000"/>
              <a:gd name="connsiteX344" fmla="*/ 3303688 w 7472601"/>
              <a:gd name="connsiteY344" fmla="*/ 6858000 h 6858000"/>
              <a:gd name="connsiteX345" fmla="*/ 3391774 w 7472601"/>
              <a:gd name="connsiteY345" fmla="*/ 6697181 h 6858000"/>
              <a:gd name="connsiteX346" fmla="*/ 3735540 w 7472601"/>
              <a:gd name="connsiteY346" fmla="*/ 5546923 h 6858000"/>
              <a:gd name="connsiteX347" fmla="*/ 3729438 w 7472601"/>
              <a:gd name="connsiteY347" fmla="*/ 5569058 h 6858000"/>
              <a:gd name="connsiteX348" fmla="*/ 3707782 w 7472601"/>
              <a:gd name="connsiteY348" fmla="*/ 5644908 h 6858000"/>
              <a:gd name="connsiteX349" fmla="*/ 3583827 w 7472601"/>
              <a:gd name="connsiteY349" fmla="*/ 6039215 h 6858000"/>
              <a:gd name="connsiteX350" fmla="*/ 3547861 w 7472601"/>
              <a:gd name="connsiteY350" fmla="*/ 6129609 h 6858000"/>
              <a:gd name="connsiteX351" fmla="*/ 3490905 w 7472601"/>
              <a:gd name="connsiteY351" fmla="*/ 6277660 h 6858000"/>
              <a:gd name="connsiteX352" fmla="*/ 3455859 w 7472601"/>
              <a:gd name="connsiteY352" fmla="*/ 6391301 h 6858000"/>
              <a:gd name="connsiteX353" fmla="*/ 3429112 w 7472601"/>
              <a:gd name="connsiteY353" fmla="*/ 6479469 h 6858000"/>
              <a:gd name="connsiteX354" fmla="*/ 3304862 w 7472601"/>
              <a:gd name="connsiteY354" fmla="*/ 6796476 h 6858000"/>
              <a:gd name="connsiteX355" fmla="*/ 3276071 w 7472601"/>
              <a:gd name="connsiteY355" fmla="*/ 6858000 h 6858000"/>
              <a:gd name="connsiteX356" fmla="*/ 3240805 w 7472601"/>
              <a:gd name="connsiteY356" fmla="*/ 6858000 h 6858000"/>
              <a:gd name="connsiteX357" fmla="*/ 3275917 w 7472601"/>
              <a:gd name="connsiteY357" fmla="*/ 6783192 h 6858000"/>
              <a:gd name="connsiteX358" fmla="*/ 3399358 w 7472601"/>
              <a:gd name="connsiteY358" fmla="*/ 6469011 h 6858000"/>
              <a:gd name="connsiteX359" fmla="*/ 3425650 w 7472601"/>
              <a:gd name="connsiteY359" fmla="*/ 6381333 h 6858000"/>
              <a:gd name="connsiteX360" fmla="*/ 3460661 w 7472601"/>
              <a:gd name="connsiteY360" fmla="*/ 6266763 h 6858000"/>
              <a:gd name="connsiteX361" fmla="*/ 3518021 w 7472601"/>
              <a:gd name="connsiteY361" fmla="*/ 6117298 h 6858000"/>
              <a:gd name="connsiteX362" fmla="*/ 3554035 w 7472601"/>
              <a:gd name="connsiteY362" fmla="*/ 6027832 h 6858000"/>
              <a:gd name="connsiteX363" fmla="*/ 3677174 w 7472601"/>
              <a:gd name="connsiteY363" fmla="*/ 5636351 h 6858000"/>
              <a:gd name="connsiteX364" fmla="*/ 3698819 w 7472601"/>
              <a:gd name="connsiteY364" fmla="*/ 5560503 h 6858000"/>
              <a:gd name="connsiteX365" fmla="*/ 3702094 w 7472601"/>
              <a:gd name="connsiteY365" fmla="*/ 5549194 h 6858000"/>
              <a:gd name="connsiteX366" fmla="*/ 3398355 w 7472601"/>
              <a:gd name="connsiteY366" fmla="*/ 6094603 h 6858000"/>
              <a:gd name="connsiteX367" fmla="*/ 3193941 w 7472601"/>
              <a:gd name="connsiteY367" fmla="*/ 6798775 h 6858000"/>
              <a:gd name="connsiteX368" fmla="*/ 3184140 w 7472601"/>
              <a:gd name="connsiteY368" fmla="*/ 6858000 h 6858000"/>
              <a:gd name="connsiteX369" fmla="*/ 3099978 w 7472601"/>
              <a:gd name="connsiteY369" fmla="*/ 6858000 h 6858000"/>
              <a:gd name="connsiteX370" fmla="*/ 3101556 w 7472601"/>
              <a:gd name="connsiteY370" fmla="*/ 6843337 h 6858000"/>
              <a:gd name="connsiteX371" fmla="*/ 3370162 w 7472601"/>
              <a:gd name="connsiteY371" fmla="*/ 5785550 h 6858000"/>
              <a:gd name="connsiteX372" fmla="*/ 3746477 w 7472601"/>
              <a:gd name="connsiteY372" fmla="*/ 5377889 h 6858000"/>
              <a:gd name="connsiteX373" fmla="*/ 3863399 w 7472601"/>
              <a:gd name="connsiteY373" fmla="*/ 5087257 h 6858000"/>
              <a:gd name="connsiteX374" fmla="*/ 3968712 w 7472601"/>
              <a:gd name="connsiteY374" fmla="*/ 4913989 h 6858000"/>
              <a:gd name="connsiteX375" fmla="*/ 2792390 w 7472601"/>
              <a:gd name="connsiteY375" fmla="*/ 5382974 h 6858000"/>
              <a:gd name="connsiteX376" fmla="*/ 2714982 w 7472601"/>
              <a:gd name="connsiteY376" fmla="*/ 5427051 h 6858000"/>
              <a:gd name="connsiteX377" fmla="*/ 2813361 w 7472601"/>
              <a:gd name="connsiteY377" fmla="*/ 6023912 h 6858000"/>
              <a:gd name="connsiteX378" fmla="*/ 2688430 w 7472601"/>
              <a:gd name="connsiteY378" fmla="*/ 6801564 h 6858000"/>
              <a:gd name="connsiteX379" fmla="*/ 2629626 w 7472601"/>
              <a:gd name="connsiteY379" fmla="*/ 6763394 h 6858000"/>
              <a:gd name="connsiteX380" fmla="*/ 2565328 w 7472601"/>
              <a:gd name="connsiteY380" fmla="*/ 5516399 h 6858000"/>
              <a:gd name="connsiteX381" fmla="*/ 1922999 w 7472601"/>
              <a:gd name="connsiteY381" fmla="*/ 5980343 h 6858000"/>
              <a:gd name="connsiteX382" fmla="*/ 1950261 w 7472601"/>
              <a:gd name="connsiteY382" fmla="*/ 6405858 h 6858000"/>
              <a:gd name="connsiteX383" fmla="*/ 2365554 w 7472601"/>
              <a:gd name="connsiteY383" fmla="*/ 6759107 h 6858000"/>
              <a:gd name="connsiteX384" fmla="*/ 2424142 w 7472601"/>
              <a:gd name="connsiteY384" fmla="*/ 6858000 h 6858000"/>
              <a:gd name="connsiteX385" fmla="*/ 2395994 w 7472601"/>
              <a:gd name="connsiteY385" fmla="*/ 6858000 h 6858000"/>
              <a:gd name="connsiteX386" fmla="*/ 2392863 w 7472601"/>
              <a:gd name="connsiteY386" fmla="*/ 6852964 h 6858000"/>
              <a:gd name="connsiteX387" fmla="*/ 2017589 w 7472601"/>
              <a:gd name="connsiteY387" fmla="*/ 6493982 h 6858000"/>
              <a:gd name="connsiteX388" fmla="*/ 2147336 w 7472601"/>
              <a:gd name="connsiteY388" fmla="*/ 6594052 h 6858000"/>
              <a:gd name="connsiteX389" fmla="*/ 2207047 w 7472601"/>
              <a:gd name="connsiteY389" fmla="*/ 6654540 h 6858000"/>
              <a:gd name="connsiteX390" fmla="*/ 2299106 w 7472601"/>
              <a:gd name="connsiteY390" fmla="*/ 6778931 h 6858000"/>
              <a:gd name="connsiteX391" fmla="*/ 2314430 w 7472601"/>
              <a:gd name="connsiteY391" fmla="*/ 6801144 h 6858000"/>
              <a:gd name="connsiteX392" fmla="*/ 2352406 w 7472601"/>
              <a:gd name="connsiteY392" fmla="*/ 6858000 h 6858000"/>
              <a:gd name="connsiteX393" fmla="*/ 2314492 w 7472601"/>
              <a:gd name="connsiteY393" fmla="*/ 6858000 h 6858000"/>
              <a:gd name="connsiteX394" fmla="*/ 2288095 w 7472601"/>
              <a:gd name="connsiteY394" fmla="*/ 6818030 h 6858000"/>
              <a:gd name="connsiteX395" fmla="*/ 2272768 w 7472601"/>
              <a:gd name="connsiteY395" fmla="*/ 6795822 h 6858000"/>
              <a:gd name="connsiteX396" fmla="*/ 2182715 w 7472601"/>
              <a:gd name="connsiteY396" fmla="*/ 6675071 h 6858000"/>
              <a:gd name="connsiteX397" fmla="*/ 2032061 w 7472601"/>
              <a:gd name="connsiteY397" fmla="*/ 6541380 h 6858000"/>
              <a:gd name="connsiteX398" fmla="*/ 2257220 w 7472601"/>
              <a:gd name="connsiteY398" fmla="*/ 6826257 h 6858000"/>
              <a:gd name="connsiteX399" fmla="*/ 2281324 w 7472601"/>
              <a:gd name="connsiteY399" fmla="*/ 6858000 h 6858000"/>
              <a:gd name="connsiteX400" fmla="*/ 2242860 w 7472601"/>
              <a:gd name="connsiteY400" fmla="*/ 6858000 h 6858000"/>
              <a:gd name="connsiteX401" fmla="*/ 2232818 w 7472601"/>
              <a:gd name="connsiteY401" fmla="*/ 6844926 h 6858000"/>
              <a:gd name="connsiteX402" fmla="*/ 1990172 w 7472601"/>
              <a:gd name="connsiteY402" fmla="*/ 6542121 h 6858000"/>
              <a:gd name="connsiteX403" fmla="*/ 2124090 w 7472601"/>
              <a:gd name="connsiteY403" fmla="*/ 6761017 h 6858000"/>
              <a:gd name="connsiteX404" fmla="*/ 2200380 w 7472601"/>
              <a:gd name="connsiteY404" fmla="*/ 6858000 h 6858000"/>
              <a:gd name="connsiteX405" fmla="*/ 2147507 w 7472601"/>
              <a:gd name="connsiteY405" fmla="*/ 6858000 h 6858000"/>
              <a:gd name="connsiteX406" fmla="*/ 2070668 w 7472601"/>
              <a:gd name="connsiteY406" fmla="*/ 6761520 h 6858000"/>
              <a:gd name="connsiteX407" fmla="*/ 1975142 w 7472601"/>
              <a:gd name="connsiteY407" fmla="*/ 6585570 h 6858000"/>
              <a:gd name="connsiteX408" fmla="*/ 2050035 w 7472601"/>
              <a:gd name="connsiteY408" fmla="*/ 6813345 h 6858000"/>
              <a:gd name="connsiteX409" fmla="*/ 2063025 w 7472601"/>
              <a:gd name="connsiteY409" fmla="*/ 6858000 h 6858000"/>
              <a:gd name="connsiteX410" fmla="*/ 2021675 w 7472601"/>
              <a:gd name="connsiteY410" fmla="*/ 6858000 h 6858000"/>
              <a:gd name="connsiteX411" fmla="*/ 2019308 w 7472601"/>
              <a:gd name="connsiteY411" fmla="*/ 6847118 h 6858000"/>
              <a:gd name="connsiteX412" fmla="*/ 1938835 w 7472601"/>
              <a:gd name="connsiteY412" fmla="*/ 6551160 h 6858000"/>
              <a:gd name="connsiteX413" fmla="*/ 1953230 w 7472601"/>
              <a:gd name="connsiteY413" fmla="*/ 6759699 h 6858000"/>
              <a:gd name="connsiteX414" fmla="*/ 1956763 w 7472601"/>
              <a:gd name="connsiteY414" fmla="*/ 6778191 h 6858000"/>
              <a:gd name="connsiteX415" fmla="*/ 1967925 w 7472601"/>
              <a:gd name="connsiteY415" fmla="*/ 6858000 h 6858000"/>
              <a:gd name="connsiteX416" fmla="*/ 1936622 w 7472601"/>
              <a:gd name="connsiteY416" fmla="*/ 6858000 h 6858000"/>
              <a:gd name="connsiteX417" fmla="*/ 1926261 w 7472601"/>
              <a:gd name="connsiteY417" fmla="*/ 6784064 h 6858000"/>
              <a:gd name="connsiteX418" fmla="*/ 1922724 w 7472601"/>
              <a:gd name="connsiteY418" fmla="*/ 6765577 h 6858000"/>
              <a:gd name="connsiteX419" fmla="*/ 1904650 w 7472601"/>
              <a:gd name="connsiteY419" fmla="*/ 6639616 h 6858000"/>
              <a:gd name="connsiteX420" fmla="*/ 1885273 w 7472601"/>
              <a:gd name="connsiteY420" fmla="*/ 6858000 h 6858000"/>
              <a:gd name="connsiteX421" fmla="*/ 1854363 w 7472601"/>
              <a:gd name="connsiteY421" fmla="*/ 6858000 h 6858000"/>
              <a:gd name="connsiteX422" fmla="*/ 1880391 w 7472601"/>
              <a:gd name="connsiteY422" fmla="*/ 6603796 h 6858000"/>
              <a:gd name="connsiteX423" fmla="*/ 1818273 w 7472601"/>
              <a:gd name="connsiteY423" fmla="*/ 6715729 h 6858000"/>
              <a:gd name="connsiteX424" fmla="*/ 1794691 w 7472601"/>
              <a:gd name="connsiteY424" fmla="*/ 6843239 h 6858000"/>
              <a:gd name="connsiteX425" fmla="*/ 1794914 w 7472601"/>
              <a:gd name="connsiteY425" fmla="*/ 6858000 h 6858000"/>
              <a:gd name="connsiteX426" fmla="*/ 1746128 w 7472601"/>
              <a:gd name="connsiteY426" fmla="*/ 6858000 h 6858000"/>
              <a:gd name="connsiteX427" fmla="*/ 1753934 w 7472601"/>
              <a:gd name="connsiteY427" fmla="*/ 6724796 h 6858000"/>
              <a:gd name="connsiteX428" fmla="*/ 1792053 w 7472601"/>
              <a:gd name="connsiteY428" fmla="*/ 6572396 h 6858000"/>
              <a:gd name="connsiteX429" fmla="*/ 1862248 w 7472601"/>
              <a:gd name="connsiteY429" fmla="*/ 6266397 h 6858000"/>
              <a:gd name="connsiteX430" fmla="*/ 1862250 w 7472601"/>
              <a:gd name="connsiteY430" fmla="*/ 6033531 h 6858000"/>
              <a:gd name="connsiteX431" fmla="*/ 1211999 w 7472601"/>
              <a:gd name="connsiteY431" fmla="*/ 6683610 h 6858000"/>
              <a:gd name="connsiteX432" fmla="*/ 1213266 w 7472601"/>
              <a:gd name="connsiteY432" fmla="*/ 6691947 h 6858000"/>
              <a:gd name="connsiteX433" fmla="*/ 1203370 w 7472601"/>
              <a:gd name="connsiteY433" fmla="*/ 6850676 h 6858000"/>
              <a:gd name="connsiteX434" fmla="*/ 1203671 w 7472601"/>
              <a:gd name="connsiteY434" fmla="*/ 6858000 h 6858000"/>
              <a:gd name="connsiteX435" fmla="*/ 1143180 w 7472601"/>
              <a:gd name="connsiteY435" fmla="*/ 6858000 h 6858000"/>
              <a:gd name="connsiteX436" fmla="*/ 1142176 w 7472601"/>
              <a:gd name="connsiteY436" fmla="*/ 6766045 h 6858000"/>
              <a:gd name="connsiteX437" fmla="*/ 1067484 w 7472601"/>
              <a:gd name="connsiteY437" fmla="*/ 6858000 h 6858000"/>
              <a:gd name="connsiteX438" fmla="*/ 953928 w 7472601"/>
              <a:gd name="connsiteY438" fmla="*/ 6858000 h 6858000"/>
              <a:gd name="connsiteX439" fmla="*/ 959715 w 7472601"/>
              <a:gd name="connsiteY439" fmla="*/ 6850185 h 6858000"/>
              <a:gd name="connsiteX440" fmla="*/ 1483788 w 7472601"/>
              <a:gd name="connsiteY440" fmla="*/ 6259174 h 6858000"/>
              <a:gd name="connsiteX441" fmla="*/ 1100671 w 7472601"/>
              <a:gd name="connsiteY441" fmla="*/ 6252137 h 6858000"/>
              <a:gd name="connsiteX442" fmla="*/ 1090144 w 7472601"/>
              <a:gd name="connsiteY442" fmla="*/ 6256748 h 6858000"/>
              <a:gd name="connsiteX443" fmla="*/ 1095872 w 7472601"/>
              <a:gd name="connsiteY443" fmla="*/ 6271892 h 6858000"/>
              <a:gd name="connsiteX444" fmla="*/ 262785 w 7472601"/>
              <a:gd name="connsiteY444" fmla="*/ 6845450 h 6858000"/>
              <a:gd name="connsiteX445" fmla="*/ 209968 w 7472601"/>
              <a:gd name="connsiteY445" fmla="*/ 6770713 h 6858000"/>
              <a:gd name="connsiteX446" fmla="*/ 873460 w 7472601"/>
              <a:gd name="connsiteY446" fmla="*/ 6253768 h 6858000"/>
              <a:gd name="connsiteX447" fmla="*/ 192686 w 7472601"/>
              <a:gd name="connsiteY447" fmla="*/ 5849257 h 6858000"/>
              <a:gd name="connsiteX448" fmla="*/ 4696 w 7472601"/>
              <a:gd name="connsiteY448" fmla="*/ 5697668 h 6858000"/>
              <a:gd name="connsiteX449" fmla="*/ 0 w 7472601"/>
              <a:gd name="connsiteY449" fmla="*/ 5689984 h 6858000"/>
              <a:gd name="connsiteX450" fmla="*/ 0 w 7472601"/>
              <a:gd name="connsiteY450" fmla="*/ 5513472 h 6858000"/>
              <a:gd name="connsiteX451" fmla="*/ 174101 w 7472601"/>
              <a:gd name="connsiteY451" fmla="*/ 5620277 h 6858000"/>
              <a:gd name="connsiteX452" fmla="*/ 891800 w 7472601"/>
              <a:gd name="connsiteY452" fmla="*/ 6036935 h 6858000"/>
              <a:gd name="connsiteX453" fmla="*/ 1072219 w 7472601"/>
              <a:gd name="connsiteY453" fmla="*/ 6169443 h 6858000"/>
              <a:gd name="connsiteX454" fmla="*/ 1074117 w 7472601"/>
              <a:gd name="connsiteY454" fmla="*/ 6170301 h 6858000"/>
              <a:gd name="connsiteX455" fmla="*/ 1083114 w 7472601"/>
              <a:gd name="connsiteY455" fmla="*/ 6174131 h 6858000"/>
              <a:gd name="connsiteX456" fmla="*/ 1543010 w 7472601"/>
              <a:gd name="connsiteY456" fmla="*/ 6191140 h 6858000"/>
              <a:gd name="connsiteX457" fmla="*/ 1551080 w 7472601"/>
              <a:gd name="connsiteY457" fmla="*/ 6195006 h 6858000"/>
              <a:gd name="connsiteX458" fmla="*/ 2345443 w 7472601"/>
              <a:gd name="connsiteY458" fmla="*/ 5549882 h 6858000"/>
              <a:gd name="connsiteX459" fmla="*/ 1721499 w 7472601"/>
              <a:gd name="connsiteY459" fmla="*/ 5599969 h 6858000"/>
              <a:gd name="connsiteX460" fmla="*/ 767716 w 7472601"/>
              <a:gd name="connsiteY460" fmla="*/ 5472768 h 6858000"/>
              <a:gd name="connsiteX461" fmla="*/ 722147 w 7472601"/>
              <a:gd name="connsiteY461" fmla="*/ 5393091 h 6858000"/>
              <a:gd name="connsiteX462" fmla="*/ 1485552 w 7472601"/>
              <a:gd name="connsiteY462" fmla="*/ 5313202 h 6858000"/>
              <a:gd name="connsiteX463" fmla="*/ 2143004 w 7472601"/>
              <a:gd name="connsiteY463" fmla="*/ 5402420 h 6858000"/>
              <a:gd name="connsiteX464" fmla="*/ 1933391 w 7472601"/>
              <a:gd name="connsiteY464" fmla="*/ 5156971 h 6858000"/>
              <a:gd name="connsiteX465" fmla="*/ 1827118 w 7472601"/>
              <a:gd name="connsiteY465" fmla="*/ 4968410 h 6858000"/>
              <a:gd name="connsiteX466" fmla="*/ 1837349 w 7472601"/>
              <a:gd name="connsiteY466" fmla="*/ 4956357 h 6858000"/>
              <a:gd name="connsiteX467" fmla="*/ 2162835 w 7472601"/>
              <a:gd name="connsiteY467" fmla="*/ 5187853 h 6858000"/>
              <a:gd name="connsiteX468" fmla="*/ 2257167 w 7472601"/>
              <a:gd name="connsiteY468" fmla="*/ 5462123 h 6858000"/>
              <a:gd name="connsiteX469" fmla="*/ 2261598 w 7472601"/>
              <a:gd name="connsiteY469" fmla="*/ 5467998 h 6858000"/>
              <a:gd name="connsiteX470" fmla="*/ 2437177 w 7472601"/>
              <a:gd name="connsiteY470" fmla="*/ 5479608 h 6858000"/>
              <a:gd name="connsiteX471" fmla="*/ 2445247 w 7472601"/>
              <a:gd name="connsiteY471" fmla="*/ 5483476 h 6858000"/>
              <a:gd name="connsiteX472" fmla="*/ 2743626 w 7472601"/>
              <a:gd name="connsiteY472" fmla="*/ 5304819 h 6858000"/>
              <a:gd name="connsiteX473" fmla="*/ 3048102 w 7472601"/>
              <a:gd name="connsiteY473" fmla="*/ 5150595 h 6858000"/>
              <a:gd name="connsiteX474" fmla="*/ 1799414 w 7472601"/>
              <a:gd name="connsiteY474" fmla="*/ 4694732 h 6858000"/>
              <a:gd name="connsiteX475" fmla="*/ 1771735 w 7472601"/>
              <a:gd name="connsiteY475" fmla="*/ 4619929 h 6858000"/>
              <a:gd name="connsiteX476" fmla="*/ 3104273 w 7472601"/>
              <a:gd name="connsiteY476" fmla="*/ 5076159 h 6858000"/>
              <a:gd name="connsiteX477" fmla="*/ 3113245 w 7472601"/>
              <a:gd name="connsiteY477" fmla="*/ 5090705 h 6858000"/>
              <a:gd name="connsiteX478" fmla="*/ 3126294 w 7472601"/>
              <a:gd name="connsiteY478" fmla="*/ 5114400 h 6858000"/>
              <a:gd name="connsiteX479" fmla="*/ 3937433 w 7472601"/>
              <a:gd name="connsiteY479" fmla="*/ 4830473 h 6858000"/>
              <a:gd name="connsiteX480" fmla="*/ 3590475 w 7472601"/>
              <a:gd name="connsiteY480" fmla="*/ 4597974 h 6858000"/>
              <a:gd name="connsiteX481" fmla="*/ 3100264 w 7472601"/>
              <a:gd name="connsiteY481" fmla="*/ 4579845 h 6858000"/>
              <a:gd name="connsiteX482" fmla="*/ 2183576 w 7472601"/>
              <a:gd name="connsiteY482" fmla="*/ 4227150 h 6858000"/>
              <a:gd name="connsiteX483" fmla="*/ 2151029 w 7472601"/>
              <a:gd name="connsiteY483" fmla="*/ 4146947 h 6858000"/>
              <a:gd name="connsiteX484" fmla="*/ 3563434 w 7472601"/>
              <a:gd name="connsiteY484" fmla="*/ 4469115 h 6858000"/>
              <a:gd name="connsiteX485" fmla="*/ 3177952 w 7472601"/>
              <a:gd name="connsiteY485" fmla="*/ 3657386 h 6858000"/>
              <a:gd name="connsiteX486" fmla="*/ 3189263 w 7472601"/>
              <a:gd name="connsiteY486" fmla="*/ 3625726 h 6858000"/>
              <a:gd name="connsiteX487" fmla="*/ 3560912 w 7472601"/>
              <a:gd name="connsiteY487" fmla="*/ 4079863 h 6858000"/>
              <a:gd name="connsiteX488" fmla="*/ 3626636 w 7472601"/>
              <a:gd name="connsiteY488" fmla="*/ 4512230 h 6858000"/>
              <a:gd name="connsiteX489" fmla="*/ 3653088 w 7472601"/>
              <a:gd name="connsiteY489" fmla="*/ 4521417 h 6858000"/>
              <a:gd name="connsiteX490" fmla="*/ 3988128 w 7472601"/>
              <a:gd name="connsiteY490" fmla="*/ 4817267 h 6858000"/>
              <a:gd name="connsiteX491" fmla="*/ 4830582 w 7472601"/>
              <a:gd name="connsiteY491" fmla="*/ 4676000 h 6858000"/>
              <a:gd name="connsiteX492" fmla="*/ 4830100 w 7472601"/>
              <a:gd name="connsiteY492" fmla="*/ 4675554 h 6858000"/>
              <a:gd name="connsiteX493" fmla="*/ 4036318 w 7472601"/>
              <a:gd name="connsiteY493" fmla="*/ 4147013 h 6858000"/>
              <a:gd name="connsiteX494" fmla="*/ 3432098 w 7472601"/>
              <a:gd name="connsiteY494" fmla="*/ 3537312 h 6858000"/>
              <a:gd name="connsiteX495" fmla="*/ 3446761 w 7472601"/>
              <a:gd name="connsiteY495" fmla="*/ 3461278 h 6858000"/>
              <a:gd name="connsiteX496" fmla="*/ 4419733 w 7472601"/>
              <a:gd name="connsiteY496" fmla="*/ 3963555 h 6858000"/>
              <a:gd name="connsiteX497" fmla="*/ 4781371 w 7472601"/>
              <a:gd name="connsiteY497" fmla="*/ 4458604 h 6858000"/>
              <a:gd name="connsiteX498" fmla="*/ 4780440 w 7472601"/>
              <a:gd name="connsiteY498" fmla="*/ 4470290 h 6858000"/>
              <a:gd name="connsiteX499" fmla="*/ 4898954 w 7472601"/>
              <a:gd name="connsiteY499" fmla="*/ 4662092 h 6858000"/>
              <a:gd name="connsiteX500" fmla="*/ 4900699 w 7472601"/>
              <a:gd name="connsiteY500" fmla="*/ 4670867 h 6858000"/>
              <a:gd name="connsiteX501" fmla="*/ 5714511 w 7472601"/>
              <a:gd name="connsiteY501" fmla="*/ 4663483 h 6858000"/>
              <a:gd name="connsiteX502" fmla="*/ 5464793 w 7472601"/>
              <a:gd name="connsiteY502" fmla="*/ 4393556 h 6858000"/>
              <a:gd name="connsiteX503" fmla="*/ 5461897 w 7472601"/>
              <a:gd name="connsiteY503" fmla="*/ 4390879 h 6858000"/>
              <a:gd name="connsiteX504" fmla="*/ 4294126 w 7472601"/>
              <a:gd name="connsiteY504" fmla="*/ 3303048 h 6858000"/>
              <a:gd name="connsiteX505" fmla="*/ 4305321 w 7472601"/>
              <a:gd name="connsiteY505" fmla="*/ 3256953 h 6858000"/>
              <a:gd name="connsiteX506" fmla="*/ 4949299 w 7472601"/>
              <a:gd name="connsiteY506" fmla="*/ 3766336 h 6858000"/>
              <a:gd name="connsiteX507" fmla="*/ 5291452 w 7472601"/>
              <a:gd name="connsiteY507" fmla="*/ 4076801 h 6858000"/>
              <a:gd name="connsiteX508" fmla="*/ 5434998 w 7472601"/>
              <a:gd name="connsiteY508" fmla="*/ 4254100 h 6858000"/>
              <a:gd name="connsiteX509" fmla="*/ 5351015 w 7472601"/>
              <a:gd name="connsiteY509" fmla="*/ 3760989 h 6858000"/>
              <a:gd name="connsiteX510" fmla="*/ 5413780 w 7472601"/>
              <a:gd name="connsiteY510" fmla="*/ 2966265 h 6858000"/>
              <a:gd name="connsiteX511" fmla="*/ 5425627 w 7472601"/>
              <a:gd name="connsiteY511" fmla="*/ 2954192 h 6858000"/>
              <a:gd name="connsiteX512" fmla="*/ 6604735 w 7472601"/>
              <a:gd name="connsiteY512" fmla="*/ 2041381 h 6858000"/>
              <a:gd name="connsiteX513" fmla="*/ 7204487 w 7472601"/>
              <a:gd name="connsiteY513" fmla="*/ 2742112 h 6858000"/>
              <a:gd name="connsiteX514" fmla="*/ 7131592 w 7472601"/>
              <a:gd name="connsiteY514" fmla="*/ 2672096 h 6858000"/>
              <a:gd name="connsiteX515" fmla="*/ 6996344 w 7472601"/>
              <a:gd name="connsiteY515" fmla="*/ 2518310 h 6858000"/>
              <a:gd name="connsiteX516" fmla="*/ 6735495 w 7472601"/>
              <a:gd name="connsiteY516" fmla="*/ 2196890 h 6858000"/>
              <a:gd name="connsiteX517" fmla="*/ 6721901 w 7472601"/>
              <a:gd name="connsiteY517" fmla="*/ 2179274 h 6858000"/>
              <a:gd name="connsiteX518" fmla="*/ 6604735 w 7472601"/>
              <a:gd name="connsiteY518" fmla="*/ 2041381 h 6858000"/>
              <a:gd name="connsiteX519" fmla="*/ 6591670 w 7472601"/>
              <a:gd name="connsiteY519" fmla="*/ 1988277 h 6858000"/>
              <a:gd name="connsiteX520" fmla="*/ 6747349 w 7472601"/>
              <a:gd name="connsiteY520" fmla="*/ 2160069 h 6858000"/>
              <a:gd name="connsiteX521" fmla="*/ 6760943 w 7472601"/>
              <a:gd name="connsiteY521" fmla="*/ 2177686 h 6858000"/>
              <a:gd name="connsiteX522" fmla="*/ 7021065 w 7472601"/>
              <a:gd name="connsiteY522" fmla="*/ 2498102 h 6858000"/>
              <a:gd name="connsiteX523" fmla="*/ 7155223 w 7472601"/>
              <a:gd name="connsiteY523" fmla="*/ 2650386 h 6858000"/>
              <a:gd name="connsiteX524" fmla="*/ 7203167 w 7472601"/>
              <a:gd name="connsiteY524" fmla="*/ 2697288 h 6858000"/>
              <a:gd name="connsiteX525" fmla="*/ 6937703 w 7472601"/>
              <a:gd name="connsiteY525" fmla="*/ 2321981 h 6858000"/>
              <a:gd name="connsiteX526" fmla="*/ 6591670 w 7472601"/>
              <a:gd name="connsiteY526" fmla="*/ 1988277 h 6858000"/>
              <a:gd name="connsiteX527" fmla="*/ 5798671 w 7472601"/>
              <a:gd name="connsiteY527" fmla="*/ 1981601 h 6858000"/>
              <a:gd name="connsiteX528" fmla="*/ 5754709 w 7472601"/>
              <a:gd name="connsiteY528" fmla="*/ 2071454 h 6858000"/>
              <a:gd name="connsiteX529" fmla="*/ 5763044 w 7472601"/>
              <a:gd name="connsiteY529" fmla="*/ 2842206 h 6858000"/>
              <a:gd name="connsiteX530" fmla="*/ 5764974 w 7472601"/>
              <a:gd name="connsiteY530" fmla="*/ 2799609 h 6858000"/>
              <a:gd name="connsiteX531" fmla="*/ 5767665 w 7472601"/>
              <a:gd name="connsiteY531" fmla="*/ 2666409 h 6858000"/>
              <a:gd name="connsiteX532" fmla="*/ 5763055 w 7472601"/>
              <a:gd name="connsiteY532" fmla="*/ 2579705 h 6858000"/>
              <a:gd name="connsiteX533" fmla="*/ 5758079 w 7472601"/>
              <a:gd name="connsiteY533" fmla="*/ 2492508 h 6858000"/>
              <a:gd name="connsiteX534" fmla="*/ 5779325 w 7472601"/>
              <a:gd name="connsiteY534" fmla="*/ 2197069 h 6858000"/>
              <a:gd name="connsiteX535" fmla="*/ 5798671 w 7472601"/>
              <a:gd name="connsiteY535" fmla="*/ 1981601 h 6858000"/>
              <a:gd name="connsiteX536" fmla="*/ 5829202 w 7472601"/>
              <a:gd name="connsiteY536" fmla="*/ 1971679 h 6858000"/>
              <a:gd name="connsiteX537" fmla="*/ 5809558 w 7472601"/>
              <a:gd name="connsiteY537" fmla="*/ 2198043 h 6858000"/>
              <a:gd name="connsiteX538" fmla="*/ 5788653 w 7472601"/>
              <a:gd name="connsiteY538" fmla="*/ 2489430 h 6858000"/>
              <a:gd name="connsiteX539" fmla="*/ 5793439 w 7472601"/>
              <a:gd name="connsiteY539" fmla="*/ 2575235 h 6858000"/>
              <a:gd name="connsiteX540" fmla="*/ 5796837 w 7472601"/>
              <a:gd name="connsiteY540" fmla="*/ 2637633 h 6858000"/>
              <a:gd name="connsiteX541" fmla="*/ 5818614 w 7472601"/>
              <a:gd name="connsiteY541" fmla="*/ 2473055 h 6858000"/>
              <a:gd name="connsiteX542" fmla="*/ 5829202 w 7472601"/>
              <a:gd name="connsiteY542" fmla="*/ 1971679 h 6858000"/>
              <a:gd name="connsiteX543" fmla="*/ 5911389 w 7472601"/>
              <a:gd name="connsiteY543" fmla="*/ 1898371 h 6858000"/>
              <a:gd name="connsiteX544" fmla="*/ 6237627 w 7472601"/>
              <a:gd name="connsiteY544" fmla="*/ 2231921 h 6858000"/>
              <a:gd name="connsiteX545" fmla="*/ 5911389 w 7472601"/>
              <a:gd name="connsiteY545" fmla="*/ 1898371 h 6858000"/>
              <a:gd name="connsiteX546" fmla="*/ 6944437 w 7472601"/>
              <a:gd name="connsiteY546" fmla="*/ 1575402 h 6858000"/>
              <a:gd name="connsiteX547" fmla="*/ 6304730 w 7472601"/>
              <a:gd name="connsiteY547" fmla="*/ 1766654 h 6858000"/>
              <a:gd name="connsiteX548" fmla="*/ 6944437 w 7472601"/>
              <a:gd name="connsiteY548" fmla="*/ 1575402 h 6858000"/>
              <a:gd name="connsiteX549" fmla="*/ 7019523 w 7472601"/>
              <a:gd name="connsiteY549" fmla="*/ 1519450 h 6858000"/>
              <a:gd name="connsiteX550" fmla="*/ 6298091 w 7472601"/>
              <a:gd name="connsiteY550" fmla="*/ 1737122 h 6858000"/>
              <a:gd name="connsiteX551" fmla="*/ 7019523 w 7472601"/>
              <a:gd name="connsiteY551" fmla="*/ 1519450 h 6858000"/>
              <a:gd name="connsiteX552" fmla="*/ 2399523 w 7472601"/>
              <a:gd name="connsiteY552" fmla="*/ 1428234 h 6858000"/>
              <a:gd name="connsiteX553" fmla="*/ 2224982 w 7472601"/>
              <a:gd name="connsiteY553" fmla="*/ 1826201 h 6858000"/>
              <a:gd name="connsiteX554" fmla="*/ 2096099 w 7472601"/>
              <a:gd name="connsiteY554" fmla="*/ 2345900 h 6858000"/>
              <a:gd name="connsiteX555" fmla="*/ 2283317 w 7472601"/>
              <a:gd name="connsiteY555" fmla="*/ 1796925 h 6858000"/>
              <a:gd name="connsiteX556" fmla="*/ 2399523 w 7472601"/>
              <a:gd name="connsiteY556" fmla="*/ 1428234 h 6858000"/>
              <a:gd name="connsiteX557" fmla="*/ 2448558 w 7472601"/>
              <a:gd name="connsiteY557" fmla="*/ 1373435 h 6858000"/>
              <a:gd name="connsiteX558" fmla="*/ 2312521 w 7472601"/>
              <a:gd name="connsiteY558" fmla="*/ 1806140 h 6858000"/>
              <a:gd name="connsiteX559" fmla="*/ 2127533 w 7472601"/>
              <a:gd name="connsiteY559" fmla="*/ 2348380 h 6858000"/>
              <a:gd name="connsiteX560" fmla="*/ 2358080 w 7472601"/>
              <a:gd name="connsiteY560" fmla="*/ 1866134 h 6858000"/>
              <a:gd name="connsiteX561" fmla="*/ 2407436 w 7472601"/>
              <a:gd name="connsiteY561" fmla="*/ 1651070 h 6858000"/>
              <a:gd name="connsiteX562" fmla="*/ 2448558 w 7472601"/>
              <a:gd name="connsiteY562" fmla="*/ 1373435 h 6858000"/>
              <a:gd name="connsiteX563" fmla="*/ 278707 w 7472601"/>
              <a:gd name="connsiteY563" fmla="*/ 1352270 h 6858000"/>
              <a:gd name="connsiteX564" fmla="*/ 321570 w 7472601"/>
              <a:gd name="connsiteY564" fmla="*/ 1861610 h 6858000"/>
              <a:gd name="connsiteX565" fmla="*/ 294281 w 7472601"/>
              <a:gd name="connsiteY565" fmla="*/ 1440658 h 6858000"/>
              <a:gd name="connsiteX566" fmla="*/ 278707 w 7472601"/>
              <a:gd name="connsiteY566" fmla="*/ 1352270 h 6858000"/>
              <a:gd name="connsiteX567" fmla="*/ 1423821 w 7472601"/>
              <a:gd name="connsiteY567" fmla="*/ 1351958 h 6858000"/>
              <a:gd name="connsiteX568" fmla="*/ 1638521 w 7472601"/>
              <a:gd name="connsiteY568" fmla="*/ 1908470 h 6858000"/>
              <a:gd name="connsiteX569" fmla="*/ 1754199 w 7472601"/>
              <a:gd name="connsiteY569" fmla="*/ 2149284 h 6858000"/>
              <a:gd name="connsiteX570" fmla="*/ 1908359 w 7472601"/>
              <a:gd name="connsiteY570" fmla="*/ 2364988 h 6858000"/>
              <a:gd name="connsiteX571" fmla="*/ 1647661 w 7472601"/>
              <a:gd name="connsiteY571" fmla="*/ 1825945 h 6858000"/>
              <a:gd name="connsiteX572" fmla="*/ 1423821 w 7472601"/>
              <a:gd name="connsiteY572" fmla="*/ 1351958 h 6858000"/>
              <a:gd name="connsiteX573" fmla="*/ 1431890 w 7472601"/>
              <a:gd name="connsiteY573" fmla="*/ 1306475 h 6858000"/>
              <a:gd name="connsiteX574" fmla="*/ 1507597 w 7472601"/>
              <a:gd name="connsiteY574" fmla="*/ 1446132 h 6858000"/>
              <a:gd name="connsiteX575" fmla="*/ 1674586 w 7472601"/>
              <a:gd name="connsiteY575" fmla="*/ 1813832 h 6858000"/>
              <a:gd name="connsiteX576" fmla="*/ 1815950 w 7472601"/>
              <a:gd name="connsiteY576" fmla="*/ 2128564 h 6858000"/>
              <a:gd name="connsiteX577" fmla="*/ 1984242 w 7472601"/>
              <a:gd name="connsiteY577" fmla="*/ 2430829 h 6858000"/>
              <a:gd name="connsiteX578" fmla="*/ 2014023 w 7472601"/>
              <a:gd name="connsiteY578" fmla="*/ 2450995 h 6858000"/>
              <a:gd name="connsiteX579" fmla="*/ 1747337 w 7472601"/>
              <a:gd name="connsiteY579" fmla="*/ 1855264 h 6858000"/>
              <a:gd name="connsiteX580" fmla="*/ 1533749 w 7472601"/>
              <a:gd name="connsiteY580" fmla="*/ 1478656 h 6858000"/>
              <a:gd name="connsiteX581" fmla="*/ 1431890 w 7472601"/>
              <a:gd name="connsiteY581" fmla="*/ 1306475 h 6858000"/>
              <a:gd name="connsiteX582" fmla="*/ 5052692 w 7472601"/>
              <a:gd name="connsiteY582" fmla="*/ 1292994 h 6858000"/>
              <a:gd name="connsiteX583" fmla="*/ 5200661 w 7472601"/>
              <a:gd name="connsiteY583" fmla="*/ 1635186 h 6858000"/>
              <a:gd name="connsiteX584" fmla="*/ 5297138 w 7472601"/>
              <a:gd name="connsiteY584" fmla="*/ 1906351 h 6858000"/>
              <a:gd name="connsiteX585" fmla="*/ 5052692 w 7472601"/>
              <a:gd name="connsiteY585" fmla="*/ 1292994 h 6858000"/>
              <a:gd name="connsiteX586" fmla="*/ 5009948 w 7472601"/>
              <a:gd name="connsiteY586" fmla="*/ 1273619 h 6858000"/>
              <a:gd name="connsiteX587" fmla="*/ 5121777 w 7472601"/>
              <a:gd name="connsiteY587" fmla="*/ 1654213 h 6858000"/>
              <a:gd name="connsiteX588" fmla="*/ 5293545 w 7472601"/>
              <a:gd name="connsiteY588" fmla="*/ 2072247 h 6858000"/>
              <a:gd name="connsiteX589" fmla="*/ 5294042 w 7472601"/>
              <a:gd name="connsiteY589" fmla="*/ 2065019 h 6858000"/>
              <a:gd name="connsiteX590" fmla="*/ 5171936 w 7472601"/>
              <a:gd name="connsiteY590" fmla="*/ 1647613 h 6858000"/>
              <a:gd name="connsiteX591" fmla="*/ 5009948 w 7472601"/>
              <a:gd name="connsiteY591" fmla="*/ 1273619 h 6858000"/>
              <a:gd name="connsiteX592" fmla="*/ 655236 w 7472601"/>
              <a:gd name="connsiteY592" fmla="*/ 1268632 h 6858000"/>
              <a:gd name="connsiteX593" fmla="*/ 839521 w 7472601"/>
              <a:gd name="connsiteY593" fmla="*/ 1685315 h 6858000"/>
              <a:gd name="connsiteX594" fmla="*/ 1109416 w 7472601"/>
              <a:gd name="connsiteY594" fmla="*/ 2061663 h 6858000"/>
              <a:gd name="connsiteX595" fmla="*/ 1298300 w 7472601"/>
              <a:gd name="connsiteY595" fmla="*/ 2247742 h 6858000"/>
              <a:gd name="connsiteX596" fmla="*/ 1125871 w 7472601"/>
              <a:gd name="connsiteY596" fmla="*/ 1989513 h 6858000"/>
              <a:gd name="connsiteX597" fmla="*/ 981574 w 7472601"/>
              <a:gd name="connsiteY597" fmla="*/ 1783157 h 6858000"/>
              <a:gd name="connsiteX598" fmla="*/ 922198 w 7472601"/>
              <a:gd name="connsiteY598" fmla="*/ 1677437 h 6858000"/>
              <a:gd name="connsiteX599" fmla="*/ 869293 w 7472601"/>
              <a:gd name="connsiteY599" fmla="*/ 1583214 h 6858000"/>
              <a:gd name="connsiteX600" fmla="*/ 751431 w 7472601"/>
              <a:gd name="connsiteY600" fmla="*/ 1405731 h 6858000"/>
              <a:gd name="connsiteX601" fmla="*/ 655236 w 7472601"/>
              <a:gd name="connsiteY601" fmla="*/ 1268632 h 6858000"/>
              <a:gd name="connsiteX602" fmla="*/ 6516292 w 7472601"/>
              <a:gd name="connsiteY602" fmla="*/ 1263064 h 6858000"/>
              <a:gd name="connsiteX603" fmla="*/ 5736320 w 7472601"/>
              <a:gd name="connsiteY603" fmla="*/ 1501803 h 6858000"/>
              <a:gd name="connsiteX604" fmla="*/ 6516292 w 7472601"/>
              <a:gd name="connsiteY604" fmla="*/ 1263064 h 6858000"/>
              <a:gd name="connsiteX605" fmla="*/ 291466 w 7472601"/>
              <a:gd name="connsiteY605" fmla="*/ 1250369 h 6858000"/>
              <a:gd name="connsiteX606" fmla="*/ 323180 w 7472601"/>
              <a:gd name="connsiteY606" fmla="*/ 1435283 h 6858000"/>
              <a:gd name="connsiteX607" fmla="*/ 349381 w 7472601"/>
              <a:gd name="connsiteY607" fmla="*/ 1875041 h 6858000"/>
              <a:gd name="connsiteX608" fmla="*/ 374363 w 7472601"/>
              <a:gd name="connsiteY608" fmla="*/ 1506494 h 6858000"/>
              <a:gd name="connsiteX609" fmla="*/ 302168 w 7472601"/>
              <a:gd name="connsiteY609" fmla="*/ 1274495 h 6858000"/>
              <a:gd name="connsiteX610" fmla="*/ 291466 w 7472601"/>
              <a:gd name="connsiteY610" fmla="*/ 1250369 h 6858000"/>
              <a:gd name="connsiteX611" fmla="*/ 678222 w 7472601"/>
              <a:gd name="connsiteY611" fmla="*/ 1248670 h 6858000"/>
              <a:gd name="connsiteX612" fmla="*/ 775536 w 7472601"/>
              <a:gd name="connsiteY612" fmla="*/ 1388015 h 6858000"/>
              <a:gd name="connsiteX613" fmla="*/ 894529 w 7472601"/>
              <a:gd name="connsiteY613" fmla="*/ 1567739 h 6858000"/>
              <a:gd name="connsiteX614" fmla="*/ 948000 w 7472601"/>
              <a:gd name="connsiteY614" fmla="*/ 1663088 h 6858000"/>
              <a:gd name="connsiteX615" fmla="*/ 1006812 w 7472601"/>
              <a:gd name="connsiteY615" fmla="*/ 1767683 h 6858000"/>
              <a:gd name="connsiteX616" fmla="*/ 1149133 w 7472601"/>
              <a:gd name="connsiteY616" fmla="*/ 1971513 h 6858000"/>
              <a:gd name="connsiteX617" fmla="*/ 1333952 w 7472601"/>
              <a:gd name="connsiteY617" fmla="*/ 2251620 h 6858000"/>
              <a:gd name="connsiteX618" fmla="*/ 1337329 w 7472601"/>
              <a:gd name="connsiteY618" fmla="*/ 2258350 h 6858000"/>
              <a:gd name="connsiteX619" fmla="*/ 1014726 w 7472601"/>
              <a:gd name="connsiteY619" fmla="*/ 1615556 h 6858000"/>
              <a:gd name="connsiteX620" fmla="*/ 678222 w 7472601"/>
              <a:gd name="connsiteY620" fmla="*/ 1248670 h 6858000"/>
              <a:gd name="connsiteX621" fmla="*/ 6691602 w 7472601"/>
              <a:gd name="connsiteY621" fmla="*/ 1140573 h 6858000"/>
              <a:gd name="connsiteX622" fmla="*/ 6571100 w 7472601"/>
              <a:gd name="connsiteY622" fmla="*/ 1183662 h 6858000"/>
              <a:gd name="connsiteX623" fmla="*/ 6241687 w 7472601"/>
              <a:gd name="connsiteY623" fmla="*/ 1257600 h 6858000"/>
              <a:gd name="connsiteX624" fmla="*/ 5693009 w 7472601"/>
              <a:gd name="connsiteY624" fmla="*/ 1478256 h 6858000"/>
              <a:gd name="connsiteX625" fmla="*/ 6548420 w 7472601"/>
              <a:gd name="connsiteY625" fmla="*/ 1214599 h 6858000"/>
              <a:gd name="connsiteX626" fmla="*/ 6605473 w 7472601"/>
              <a:gd name="connsiteY626" fmla="*/ 1184686 h 6858000"/>
              <a:gd name="connsiteX627" fmla="*/ 6691602 w 7472601"/>
              <a:gd name="connsiteY627" fmla="*/ 1140573 h 6858000"/>
              <a:gd name="connsiteX628" fmla="*/ 4002475 w 7472601"/>
              <a:gd name="connsiteY628" fmla="*/ 1037802 h 6858000"/>
              <a:gd name="connsiteX629" fmla="*/ 4000324 w 7472601"/>
              <a:gd name="connsiteY629" fmla="*/ 1039362 h 6858000"/>
              <a:gd name="connsiteX630" fmla="*/ 4002862 w 7472601"/>
              <a:gd name="connsiteY630" fmla="*/ 1042866 h 6858000"/>
              <a:gd name="connsiteX631" fmla="*/ 4002475 w 7472601"/>
              <a:gd name="connsiteY631" fmla="*/ 1037802 h 6858000"/>
              <a:gd name="connsiteX632" fmla="*/ 506322 w 7472601"/>
              <a:gd name="connsiteY632" fmla="*/ 1020997 h 6858000"/>
              <a:gd name="connsiteX633" fmla="*/ 533068 w 7472601"/>
              <a:gd name="connsiteY633" fmla="*/ 1029409 h 6858000"/>
              <a:gd name="connsiteX634" fmla="*/ 1232525 w 7472601"/>
              <a:gd name="connsiteY634" fmla="*/ 1804675 h 6858000"/>
              <a:gd name="connsiteX635" fmla="*/ 1388858 w 7472601"/>
              <a:gd name="connsiteY635" fmla="*/ 2368011 h 6858000"/>
              <a:gd name="connsiteX636" fmla="*/ 1384098 w 7472601"/>
              <a:gd name="connsiteY636" fmla="*/ 2378125 h 6858000"/>
              <a:gd name="connsiteX637" fmla="*/ 1425393 w 7472601"/>
              <a:gd name="connsiteY637" fmla="*/ 2589124 h 6858000"/>
              <a:gd name="connsiteX638" fmla="*/ 1424001 w 7472601"/>
              <a:gd name="connsiteY638" fmla="*/ 2597541 h 6858000"/>
              <a:gd name="connsiteX639" fmla="*/ 2152729 w 7472601"/>
              <a:gd name="connsiteY639" fmla="*/ 2864487 h 6858000"/>
              <a:gd name="connsiteX640" fmla="*/ 2020609 w 7472601"/>
              <a:gd name="connsiteY640" fmla="*/ 2539671 h 6858000"/>
              <a:gd name="connsiteX641" fmla="*/ 2018920 w 7472601"/>
              <a:gd name="connsiteY641" fmla="*/ 2536309 h 6858000"/>
              <a:gd name="connsiteX642" fmla="*/ 1342441 w 7472601"/>
              <a:gd name="connsiteY642" fmla="*/ 1173017 h 6858000"/>
              <a:gd name="connsiteX643" fmla="*/ 1367925 w 7472601"/>
              <a:gd name="connsiteY643" fmla="*/ 1135648 h 6858000"/>
              <a:gd name="connsiteX644" fmla="*/ 1771401 w 7472601"/>
              <a:gd name="connsiteY644" fmla="*/ 1806673 h 6858000"/>
              <a:gd name="connsiteX645" fmla="*/ 1972385 w 7472601"/>
              <a:gd name="connsiteY645" fmla="*/ 2198735 h 6858000"/>
              <a:gd name="connsiteX646" fmla="*/ 2040892 w 7472601"/>
              <a:gd name="connsiteY646" fmla="*/ 2405205 h 6858000"/>
              <a:gd name="connsiteX647" fmla="*/ 2131689 w 7472601"/>
              <a:gd name="connsiteY647" fmla="*/ 1936926 h 6858000"/>
              <a:gd name="connsiteX648" fmla="*/ 2454820 w 7472601"/>
              <a:gd name="connsiteY648" fmla="*/ 1248808 h 6858000"/>
              <a:gd name="connsiteX649" fmla="*/ 2492512 w 7472601"/>
              <a:gd name="connsiteY649" fmla="*/ 1302920 h 6858000"/>
              <a:gd name="connsiteX650" fmla="*/ 2081216 w 7472601"/>
              <a:gd name="connsiteY650" fmla="*/ 2527513 h 6858000"/>
              <a:gd name="connsiteX651" fmla="*/ 2081211 w 7472601"/>
              <a:gd name="connsiteY651" fmla="*/ 2528916 h 6858000"/>
              <a:gd name="connsiteX652" fmla="*/ 2199067 w 7472601"/>
              <a:gd name="connsiteY652" fmla="*/ 2884061 h 6858000"/>
              <a:gd name="connsiteX653" fmla="*/ 3192586 w 7472601"/>
              <a:gd name="connsiteY653" fmla="*/ 3411496 h 6858000"/>
              <a:gd name="connsiteX654" fmla="*/ 3182620 w 7472601"/>
              <a:gd name="connsiteY654" fmla="*/ 3483279 h 6858000"/>
              <a:gd name="connsiteX655" fmla="*/ 2435119 w 7472601"/>
              <a:gd name="connsiteY655" fmla="*/ 3080173 h 6858000"/>
              <a:gd name="connsiteX656" fmla="*/ 2410152 w 7472601"/>
              <a:gd name="connsiteY656" fmla="*/ 3063751 h 6858000"/>
              <a:gd name="connsiteX657" fmla="*/ 2408099 w 7472601"/>
              <a:gd name="connsiteY657" fmla="*/ 3064403 h 6858000"/>
              <a:gd name="connsiteX658" fmla="*/ 2407218 w 7472601"/>
              <a:gd name="connsiteY658" fmla="*/ 3070324 h 6858000"/>
              <a:gd name="connsiteX659" fmla="*/ 2380138 w 7472601"/>
              <a:gd name="connsiteY659" fmla="*/ 3099341 h 6858000"/>
              <a:gd name="connsiteX660" fmla="*/ 1765923 w 7472601"/>
              <a:gd name="connsiteY660" fmla="*/ 3581043 h 6858000"/>
              <a:gd name="connsiteX661" fmla="*/ 1702258 w 7472601"/>
              <a:gd name="connsiteY661" fmla="*/ 3612286 h 6858000"/>
              <a:gd name="connsiteX662" fmla="*/ 1538370 w 7472601"/>
              <a:gd name="connsiteY662" fmla="*/ 3811804 h 6858000"/>
              <a:gd name="connsiteX663" fmla="*/ 542867 w 7472601"/>
              <a:gd name="connsiteY663" fmla="*/ 4944092 h 6858000"/>
              <a:gd name="connsiteX664" fmla="*/ 515800 w 7472601"/>
              <a:gd name="connsiteY664" fmla="*/ 4862180 h 6858000"/>
              <a:gd name="connsiteX665" fmla="*/ 909145 w 7472601"/>
              <a:gd name="connsiteY665" fmla="*/ 4199225 h 6858000"/>
              <a:gd name="connsiteX666" fmla="*/ 1214067 w 7472601"/>
              <a:gd name="connsiteY666" fmla="*/ 3908561 h 6858000"/>
              <a:gd name="connsiteX667" fmla="*/ 640967 w 7472601"/>
              <a:gd name="connsiteY667" fmla="*/ 4105601 h 6858000"/>
              <a:gd name="connsiteX668" fmla="*/ 112563 w 7472601"/>
              <a:gd name="connsiteY668" fmla="*/ 4396952 h 6858000"/>
              <a:gd name="connsiteX669" fmla="*/ 0 w 7472601"/>
              <a:gd name="connsiteY669" fmla="*/ 4466006 h 6858000"/>
              <a:gd name="connsiteX670" fmla="*/ 0 w 7472601"/>
              <a:gd name="connsiteY670" fmla="*/ 4233763 h 6858000"/>
              <a:gd name="connsiteX671" fmla="*/ 36881 w 7472601"/>
              <a:gd name="connsiteY671" fmla="*/ 4200118 h 6858000"/>
              <a:gd name="connsiteX672" fmla="*/ 910534 w 7472601"/>
              <a:gd name="connsiteY672" fmla="*/ 3629753 h 6858000"/>
              <a:gd name="connsiteX673" fmla="*/ 1578717 w 7472601"/>
              <a:gd name="connsiteY673" fmla="*/ 3575982 h 6858000"/>
              <a:gd name="connsiteX674" fmla="*/ 2338780 w 7472601"/>
              <a:gd name="connsiteY674" fmla="*/ 3033725 h 6858000"/>
              <a:gd name="connsiteX675" fmla="*/ 1807991 w 7472601"/>
              <a:gd name="connsiteY675" fmla="*/ 2807184 h 6858000"/>
              <a:gd name="connsiteX676" fmla="*/ 1416358 w 7472601"/>
              <a:gd name="connsiteY676" fmla="*/ 3112571 h 6858000"/>
              <a:gd name="connsiteX677" fmla="*/ 939066 w 7472601"/>
              <a:gd name="connsiteY677" fmla="*/ 3378798 h 6858000"/>
              <a:gd name="connsiteX678" fmla="*/ 115099 w 7472601"/>
              <a:gd name="connsiteY678" fmla="*/ 3607650 h 6858000"/>
              <a:gd name="connsiteX679" fmla="*/ 97284 w 7472601"/>
              <a:gd name="connsiteY679" fmla="*/ 3520393 h 6858000"/>
              <a:gd name="connsiteX680" fmla="*/ 922050 w 7472601"/>
              <a:gd name="connsiteY680" fmla="*/ 3074867 h 6858000"/>
              <a:gd name="connsiteX681" fmla="*/ 1405265 w 7472601"/>
              <a:gd name="connsiteY681" fmla="*/ 3016319 h 6858000"/>
              <a:gd name="connsiteX682" fmla="*/ 1407512 w 7472601"/>
              <a:gd name="connsiteY682" fmla="*/ 3018001 h 6858000"/>
              <a:gd name="connsiteX683" fmla="*/ 1726266 w 7472601"/>
              <a:gd name="connsiteY683" fmla="*/ 2777274 h 6858000"/>
              <a:gd name="connsiteX684" fmla="*/ 625390 w 7472601"/>
              <a:gd name="connsiteY684" fmla="*/ 2514541 h 6858000"/>
              <a:gd name="connsiteX685" fmla="*/ 619799 w 7472601"/>
              <a:gd name="connsiteY685" fmla="*/ 2527180 h 6858000"/>
              <a:gd name="connsiteX686" fmla="*/ 310030 w 7472601"/>
              <a:gd name="connsiteY686" fmla="*/ 2771818 h 6858000"/>
              <a:gd name="connsiteX687" fmla="*/ 173877 w 7472601"/>
              <a:gd name="connsiteY687" fmla="*/ 2937056 h 6858000"/>
              <a:gd name="connsiteX688" fmla="*/ 77889 w 7472601"/>
              <a:gd name="connsiteY688" fmla="*/ 3138440 h 6858000"/>
              <a:gd name="connsiteX689" fmla="*/ 0 w 7472601"/>
              <a:gd name="connsiteY689" fmla="*/ 3271395 h 6858000"/>
              <a:gd name="connsiteX690" fmla="*/ 0 w 7472601"/>
              <a:gd name="connsiteY690" fmla="*/ 3153002 h 6858000"/>
              <a:gd name="connsiteX691" fmla="*/ 2386 w 7472601"/>
              <a:gd name="connsiteY691" fmla="*/ 3149203 h 6858000"/>
              <a:gd name="connsiteX692" fmla="*/ 89753 w 7472601"/>
              <a:gd name="connsiteY692" fmla="*/ 2987702 h 6858000"/>
              <a:gd name="connsiteX693" fmla="*/ 76869 w 7472601"/>
              <a:gd name="connsiteY693" fmla="*/ 3005404 h 6858000"/>
              <a:gd name="connsiteX694" fmla="*/ 32049 w 7472601"/>
              <a:gd name="connsiteY694" fmla="*/ 3065814 h 6858000"/>
              <a:gd name="connsiteX695" fmla="*/ 0 w 7472601"/>
              <a:gd name="connsiteY695" fmla="*/ 3108744 h 6858000"/>
              <a:gd name="connsiteX696" fmla="*/ 0 w 7472601"/>
              <a:gd name="connsiteY696" fmla="*/ 3058059 h 6858000"/>
              <a:gd name="connsiteX697" fmla="*/ 7610 w 7472601"/>
              <a:gd name="connsiteY697" fmla="*/ 3047889 h 6858000"/>
              <a:gd name="connsiteX698" fmla="*/ 52419 w 7472601"/>
              <a:gd name="connsiteY698" fmla="*/ 2987479 h 6858000"/>
              <a:gd name="connsiteX699" fmla="*/ 59142 w 7472601"/>
              <a:gd name="connsiteY699" fmla="*/ 2978488 h 6858000"/>
              <a:gd name="connsiteX700" fmla="*/ 0 w 7472601"/>
              <a:gd name="connsiteY700" fmla="*/ 3015334 h 6858000"/>
              <a:gd name="connsiteX701" fmla="*/ 0 w 7472601"/>
              <a:gd name="connsiteY701" fmla="*/ 2914286 h 6858000"/>
              <a:gd name="connsiteX702" fmla="*/ 36383 w 7472601"/>
              <a:gd name="connsiteY702" fmla="*/ 2901128 h 6858000"/>
              <a:gd name="connsiteX703" fmla="*/ 156329 w 7472601"/>
              <a:gd name="connsiteY703" fmla="*/ 2840533 h 6858000"/>
              <a:gd name="connsiteX704" fmla="*/ 358355 w 7472601"/>
              <a:gd name="connsiteY704" fmla="*/ 2620471 h 6858000"/>
              <a:gd name="connsiteX705" fmla="*/ 510577 w 7472601"/>
              <a:gd name="connsiteY705" fmla="*/ 2501244 h 6858000"/>
              <a:gd name="connsiteX706" fmla="*/ 211967 w 7472601"/>
              <a:gd name="connsiteY706" fmla="*/ 2479171 h 6858000"/>
              <a:gd name="connsiteX707" fmla="*/ 0 w 7472601"/>
              <a:gd name="connsiteY707" fmla="*/ 2476398 h 6858000"/>
              <a:gd name="connsiteX708" fmla="*/ 0 w 7472601"/>
              <a:gd name="connsiteY708" fmla="*/ 2389189 h 6858000"/>
              <a:gd name="connsiteX709" fmla="*/ 103062 w 7472601"/>
              <a:gd name="connsiteY709" fmla="*/ 2389518 h 6858000"/>
              <a:gd name="connsiteX710" fmla="*/ 510734 w 7472601"/>
              <a:gd name="connsiteY710" fmla="*/ 2416201 h 6858000"/>
              <a:gd name="connsiteX711" fmla="*/ 279257 w 7472601"/>
              <a:gd name="connsiteY711" fmla="*/ 2092102 h 6858000"/>
              <a:gd name="connsiteX712" fmla="*/ 65265 w 7472601"/>
              <a:gd name="connsiteY712" fmla="*/ 2006049 h 6858000"/>
              <a:gd name="connsiteX713" fmla="*/ 0 w 7472601"/>
              <a:gd name="connsiteY713" fmla="*/ 1982532 h 6858000"/>
              <a:gd name="connsiteX714" fmla="*/ 0 w 7472601"/>
              <a:gd name="connsiteY714" fmla="*/ 1912789 h 6858000"/>
              <a:gd name="connsiteX715" fmla="*/ 97460 w 7472601"/>
              <a:gd name="connsiteY715" fmla="*/ 1953725 h 6858000"/>
              <a:gd name="connsiteX716" fmla="*/ 221272 w 7472601"/>
              <a:gd name="connsiteY716" fmla="*/ 1980766 h 6858000"/>
              <a:gd name="connsiteX717" fmla="*/ 116765 w 7472601"/>
              <a:gd name="connsiteY717" fmla="*/ 1911033 h 6858000"/>
              <a:gd name="connsiteX718" fmla="*/ 16405 w 7472601"/>
              <a:gd name="connsiteY718" fmla="*/ 1803412 h 6858000"/>
              <a:gd name="connsiteX719" fmla="*/ 0 w 7472601"/>
              <a:gd name="connsiteY719" fmla="*/ 1784777 h 6858000"/>
              <a:gd name="connsiteX720" fmla="*/ 0 w 7472601"/>
              <a:gd name="connsiteY720" fmla="*/ 1740082 h 6858000"/>
              <a:gd name="connsiteX721" fmla="*/ 39394 w 7472601"/>
              <a:gd name="connsiteY721" fmla="*/ 1784856 h 6858000"/>
              <a:gd name="connsiteX722" fmla="*/ 135813 w 7472601"/>
              <a:gd name="connsiteY722" fmla="*/ 1888838 h 6858000"/>
              <a:gd name="connsiteX723" fmla="*/ 242575 w 7472601"/>
              <a:gd name="connsiteY723" fmla="*/ 1958841 h 6858000"/>
              <a:gd name="connsiteX724" fmla="*/ 82197 w 7472601"/>
              <a:gd name="connsiteY724" fmla="*/ 1754826 h 6858000"/>
              <a:gd name="connsiteX725" fmla="*/ 0 w 7472601"/>
              <a:gd name="connsiteY725" fmla="*/ 1679650 h 6858000"/>
              <a:gd name="connsiteX726" fmla="*/ 0 w 7472601"/>
              <a:gd name="connsiteY726" fmla="*/ 1602463 h 6858000"/>
              <a:gd name="connsiteX727" fmla="*/ 84689 w 7472601"/>
              <a:gd name="connsiteY727" fmla="*/ 1677442 h 6858000"/>
              <a:gd name="connsiteX728" fmla="*/ 298437 w 7472601"/>
              <a:gd name="connsiteY728" fmla="*/ 1968019 h 6858000"/>
              <a:gd name="connsiteX729" fmla="*/ 227269 w 7472601"/>
              <a:gd name="connsiteY729" fmla="*/ 1114064 h 6858000"/>
              <a:gd name="connsiteX730" fmla="*/ 248003 w 7472601"/>
              <a:gd name="connsiteY730" fmla="*/ 1089613 h 6858000"/>
              <a:gd name="connsiteX731" fmla="*/ 427020 w 7472601"/>
              <a:gd name="connsiteY731" fmla="*/ 1619803 h 6858000"/>
              <a:gd name="connsiteX732" fmla="*/ 340345 w 7472601"/>
              <a:gd name="connsiteY732" fmla="*/ 2027739 h 6858000"/>
              <a:gd name="connsiteX733" fmla="*/ 360865 w 7472601"/>
              <a:gd name="connsiteY733" fmla="*/ 2044827 h 6858000"/>
              <a:gd name="connsiteX734" fmla="*/ 560414 w 7472601"/>
              <a:gd name="connsiteY734" fmla="*/ 2421457 h 6858000"/>
              <a:gd name="connsiteX735" fmla="*/ 1359703 w 7472601"/>
              <a:gd name="connsiteY735" fmla="*/ 2578554 h 6858000"/>
              <a:gd name="connsiteX736" fmla="*/ 1359422 w 7472601"/>
              <a:gd name="connsiteY736" fmla="*/ 2577994 h 6858000"/>
              <a:gd name="connsiteX737" fmla="*/ 828701 w 7472601"/>
              <a:gd name="connsiteY737" fmla="*/ 1839520 h 6858000"/>
              <a:gd name="connsiteX738" fmla="*/ 494427 w 7472601"/>
              <a:gd name="connsiteY738" fmla="*/ 1092333 h 6858000"/>
              <a:gd name="connsiteX739" fmla="*/ 506322 w 7472601"/>
              <a:gd name="connsiteY739" fmla="*/ 1020997 h 6858000"/>
              <a:gd name="connsiteX740" fmla="*/ 4570198 w 7472601"/>
              <a:gd name="connsiteY740" fmla="*/ 978081 h 6858000"/>
              <a:gd name="connsiteX741" fmla="*/ 4523691 w 7472601"/>
              <a:gd name="connsiteY741" fmla="*/ 1127776 h 6858000"/>
              <a:gd name="connsiteX742" fmla="*/ 4509875 w 7472601"/>
              <a:gd name="connsiteY742" fmla="*/ 1167552 h 6858000"/>
              <a:gd name="connsiteX743" fmla="*/ 4478168 w 7472601"/>
              <a:gd name="connsiteY743" fmla="*/ 1260735 h 6858000"/>
              <a:gd name="connsiteX744" fmla="*/ 4409309 w 7472601"/>
              <a:gd name="connsiteY744" fmla="*/ 1666996 h 6858000"/>
              <a:gd name="connsiteX745" fmla="*/ 4370031 w 7472601"/>
              <a:gd name="connsiteY745" fmla="*/ 1955666 h 6858000"/>
              <a:gd name="connsiteX746" fmla="*/ 4570198 w 7472601"/>
              <a:gd name="connsiteY746" fmla="*/ 978081 h 6858000"/>
              <a:gd name="connsiteX747" fmla="*/ 4557898 w 7472601"/>
              <a:gd name="connsiteY747" fmla="*/ 900011 h 6858000"/>
              <a:gd name="connsiteX748" fmla="*/ 4344840 w 7472601"/>
              <a:gd name="connsiteY748" fmla="*/ 1922038 h 6858000"/>
              <a:gd name="connsiteX749" fmla="*/ 4378710 w 7472601"/>
              <a:gd name="connsiteY749" fmla="*/ 1665516 h 6858000"/>
              <a:gd name="connsiteX750" fmla="*/ 4448798 w 7472601"/>
              <a:gd name="connsiteY750" fmla="*/ 1253024 h 6858000"/>
              <a:gd name="connsiteX751" fmla="*/ 4480315 w 7472601"/>
              <a:gd name="connsiteY751" fmla="*/ 1158454 h 6858000"/>
              <a:gd name="connsiteX752" fmla="*/ 4494133 w 7472601"/>
              <a:gd name="connsiteY752" fmla="*/ 1118676 h 6858000"/>
              <a:gd name="connsiteX753" fmla="*/ 4557898 w 7472601"/>
              <a:gd name="connsiteY753" fmla="*/ 900011 h 6858000"/>
              <a:gd name="connsiteX754" fmla="*/ 5870151 w 7472601"/>
              <a:gd name="connsiteY754" fmla="*/ 898890 h 6858000"/>
              <a:gd name="connsiteX755" fmla="*/ 5861335 w 7472601"/>
              <a:gd name="connsiteY755" fmla="*/ 899177 h 6858000"/>
              <a:gd name="connsiteX756" fmla="*/ 5843702 w 7472601"/>
              <a:gd name="connsiteY756" fmla="*/ 899748 h 6858000"/>
              <a:gd name="connsiteX757" fmla="*/ 5651107 w 7472601"/>
              <a:gd name="connsiteY757" fmla="*/ 920306 h 6858000"/>
              <a:gd name="connsiteX758" fmla="*/ 5459407 w 7472601"/>
              <a:gd name="connsiteY758" fmla="*/ 940975 h 6858000"/>
              <a:gd name="connsiteX759" fmla="*/ 5374846 w 7472601"/>
              <a:gd name="connsiteY759" fmla="*/ 941988 h 6858000"/>
              <a:gd name="connsiteX760" fmla="*/ 5256105 w 7472601"/>
              <a:gd name="connsiteY760" fmla="*/ 945632 h 6858000"/>
              <a:gd name="connsiteX761" fmla="*/ 5107071 w 7472601"/>
              <a:gd name="connsiteY761" fmla="*/ 969720 h 6858000"/>
              <a:gd name="connsiteX762" fmla="*/ 4998681 w 7472601"/>
              <a:gd name="connsiteY762" fmla="*/ 988771 h 6858000"/>
              <a:gd name="connsiteX763" fmla="*/ 5870151 w 7472601"/>
              <a:gd name="connsiteY763" fmla="*/ 898890 h 6858000"/>
              <a:gd name="connsiteX764" fmla="*/ 5504425 w 7472601"/>
              <a:gd name="connsiteY764" fmla="*/ 848067 h 6858000"/>
              <a:gd name="connsiteX765" fmla="*/ 4968849 w 7472601"/>
              <a:gd name="connsiteY765" fmla="*/ 962318 h 6858000"/>
              <a:gd name="connsiteX766" fmla="*/ 5104039 w 7472601"/>
              <a:gd name="connsiteY766" fmla="*/ 940634 h 6858000"/>
              <a:gd name="connsiteX767" fmla="*/ 5256311 w 7472601"/>
              <a:gd name="connsiteY767" fmla="*/ 916490 h 6858000"/>
              <a:gd name="connsiteX768" fmla="*/ 5377381 w 7472601"/>
              <a:gd name="connsiteY768" fmla="*/ 912671 h 6858000"/>
              <a:gd name="connsiteX769" fmla="*/ 5460148 w 7472601"/>
              <a:gd name="connsiteY769" fmla="*/ 911442 h 6858000"/>
              <a:gd name="connsiteX770" fmla="*/ 5648971 w 7472601"/>
              <a:gd name="connsiteY770" fmla="*/ 891331 h 6858000"/>
              <a:gd name="connsiteX771" fmla="*/ 5844807 w 7472601"/>
              <a:gd name="connsiteY771" fmla="*/ 870718 h 6858000"/>
              <a:gd name="connsiteX772" fmla="*/ 5862975 w 7472601"/>
              <a:gd name="connsiteY772" fmla="*/ 869756 h 6858000"/>
              <a:gd name="connsiteX773" fmla="*/ 5920887 w 7472601"/>
              <a:gd name="connsiteY773" fmla="*/ 865929 h 6858000"/>
              <a:gd name="connsiteX774" fmla="*/ 5504425 w 7472601"/>
              <a:gd name="connsiteY774" fmla="*/ 848067 h 6858000"/>
              <a:gd name="connsiteX775" fmla="*/ 3607114 w 7472601"/>
              <a:gd name="connsiteY775" fmla="*/ 467441 h 6858000"/>
              <a:gd name="connsiteX776" fmla="*/ 3296242 w 7472601"/>
              <a:gd name="connsiteY776" fmla="*/ 807991 h 6858000"/>
              <a:gd name="connsiteX777" fmla="*/ 3174674 w 7472601"/>
              <a:gd name="connsiteY777" fmla="*/ 919759 h 6858000"/>
              <a:gd name="connsiteX778" fmla="*/ 3042978 w 7472601"/>
              <a:gd name="connsiteY778" fmla="*/ 1054894 h 6858000"/>
              <a:gd name="connsiteX779" fmla="*/ 2968914 w 7472601"/>
              <a:gd name="connsiteY779" fmla="*/ 1133756 h 6858000"/>
              <a:gd name="connsiteX780" fmla="*/ 3103823 w 7472601"/>
              <a:gd name="connsiteY780" fmla="*/ 1026814 h 6858000"/>
              <a:gd name="connsiteX781" fmla="*/ 3607114 w 7472601"/>
              <a:gd name="connsiteY781" fmla="*/ 467441 h 6858000"/>
              <a:gd name="connsiteX782" fmla="*/ 3744487 w 7472601"/>
              <a:gd name="connsiteY782" fmla="*/ 383136 h 6858000"/>
              <a:gd name="connsiteX783" fmla="*/ 3970213 w 7472601"/>
              <a:gd name="connsiteY783" fmla="*/ 995559 h 6858000"/>
              <a:gd name="connsiteX784" fmla="*/ 3744487 w 7472601"/>
              <a:gd name="connsiteY784" fmla="*/ 383136 h 6858000"/>
              <a:gd name="connsiteX785" fmla="*/ 3624562 w 7472601"/>
              <a:gd name="connsiteY785" fmla="*/ 367041 h 6858000"/>
              <a:gd name="connsiteX786" fmla="*/ 3489712 w 7472601"/>
              <a:gd name="connsiteY786" fmla="*/ 485386 h 6858000"/>
              <a:gd name="connsiteX787" fmla="*/ 3182994 w 7472601"/>
              <a:gd name="connsiteY787" fmla="*/ 828265 h 6858000"/>
              <a:gd name="connsiteX788" fmla="*/ 2892114 w 7472601"/>
              <a:gd name="connsiteY788" fmla="*/ 1172635 h 6858000"/>
              <a:gd name="connsiteX789" fmla="*/ 3021459 w 7472601"/>
              <a:gd name="connsiteY789" fmla="*/ 1035385 h 6858000"/>
              <a:gd name="connsiteX790" fmla="*/ 3153873 w 7472601"/>
              <a:gd name="connsiteY790" fmla="*/ 898971 h 6858000"/>
              <a:gd name="connsiteX791" fmla="*/ 3276511 w 7472601"/>
              <a:gd name="connsiteY791" fmla="*/ 786423 h 6858000"/>
              <a:gd name="connsiteX792" fmla="*/ 3584154 w 7472601"/>
              <a:gd name="connsiteY792" fmla="*/ 448218 h 6858000"/>
              <a:gd name="connsiteX793" fmla="*/ 3624562 w 7472601"/>
              <a:gd name="connsiteY793" fmla="*/ 367041 h 6858000"/>
              <a:gd name="connsiteX794" fmla="*/ 3766672 w 7472601"/>
              <a:gd name="connsiteY794" fmla="*/ 359429 h 6858000"/>
              <a:gd name="connsiteX795" fmla="*/ 3996338 w 7472601"/>
              <a:gd name="connsiteY795" fmla="*/ 968237 h 6858000"/>
              <a:gd name="connsiteX796" fmla="*/ 3766672 w 7472601"/>
              <a:gd name="connsiteY796" fmla="*/ 359429 h 6858000"/>
              <a:gd name="connsiteX797" fmla="*/ 5805386 w 7472601"/>
              <a:gd name="connsiteY797" fmla="*/ 239240 h 6858000"/>
              <a:gd name="connsiteX798" fmla="*/ 5736947 w 7472601"/>
              <a:gd name="connsiteY798" fmla="*/ 261367 h 6858000"/>
              <a:gd name="connsiteX799" fmla="*/ 5427012 w 7472601"/>
              <a:gd name="connsiteY799" fmla="*/ 311272 h 6858000"/>
              <a:gd name="connsiteX800" fmla="*/ 5147818 w 7472601"/>
              <a:gd name="connsiteY800" fmla="*/ 322112 h 6858000"/>
              <a:gd name="connsiteX801" fmla="*/ 5060854 w 7472601"/>
              <a:gd name="connsiteY801" fmla="*/ 311882 h 6858000"/>
              <a:gd name="connsiteX802" fmla="*/ 4945989 w 7472601"/>
              <a:gd name="connsiteY802" fmla="*/ 300516 h 6858000"/>
              <a:gd name="connsiteX803" fmla="*/ 5410479 w 7472601"/>
              <a:gd name="connsiteY803" fmla="*/ 348434 h 6858000"/>
              <a:gd name="connsiteX804" fmla="*/ 5805386 w 7472601"/>
              <a:gd name="connsiteY804" fmla="*/ 239240 h 6858000"/>
              <a:gd name="connsiteX805" fmla="*/ 5905192 w 7472601"/>
              <a:gd name="connsiteY805" fmla="*/ 163079 h 6858000"/>
              <a:gd name="connsiteX806" fmla="*/ 5865655 w 7472601"/>
              <a:gd name="connsiteY806" fmla="*/ 171901 h 6858000"/>
              <a:gd name="connsiteX807" fmla="*/ 5259740 w 7472601"/>
              <a:gd name="connsiteY807" fmla="*/ 257013 h 6858000"/>
              <a:gd name="connsiteX808" fmla="*/ 5208466 w 7472601"/>
              <a:gd name="connsiteY808" fmla="*/ 257550 h 6858000"/>
              <a:gd name="connsiteX809" fmla="*/ 4980204 w 7472601"/>
              <a:gd name="connsiteY809" fmla="*/ 271903 h 6858000"/>
              <a:gd name="connsiteX810" fmla="*/ 5068068 w 7472601"/>
              <a:gd name="connsiteY810" fmla="*/ 282244 h 6858000"/>
              <a:gd name="connsiteX811" fmla="*/ 5153231 w 7472601"/>
              <a:gd name="connsiteY811" fmla="*/ 292240 h 6858000"/>
              <a:gd name="connsiteX812" fmla="*/ 5426491 w 7472601"/>
              <a:gd name="connsiteY812" fmla="*/ 281128 h 6858000"/>
              <a:gd name="connsiteX813" fmla="*/ 5731212 w 7472601"/>
              <a:gd name="connsiteY813" fmla="*/ 231951 h 6858000"/>
              <a:gd name="connsiteX814" fmla="*/ 5905192 w 7472601"/>
              <a:gd name="connsiteY814" fmla="*/ 163079 h 6858000"/>
              <a:gd name="connsiteX815" fmla="*/ 5944437 w 7472601"/>
              <a:gd name="connsiteY815" fmla="*/ 113829 h 6858000"/>
              <a:gd name="connsiteX816" fmla="*/ 5825032 w 7472601"/>
              <a:gd name="connsiteY816" fmla="*/ 146405 h 6858000"/>
              <a:gd name="connsiteX817" fmla="*/ 4955599 w 7472601"/>
              <a:gd name="connsiteY817" fmla="*/ 247008 h 6858000"/>
              <a:gd name="connsiteX818" fmla="*/ 5210104 w 7472601"/>
              <a:gd name="connsiteY818" fmla="*/ 228123 h 6858000"/>
              <a:gd name="connsiteX819" fmla="*/ 5261015 w 7472601"/>
              <a:gd name="connsiteY819" fmla="*/ 227087 h 6858000"/>
              <a:gd name="connsiteX820" fmla="*/ 5861181 w 7472601"/>
              <a:gd name="connsiteY820" fmla="*/ 143093 h 6858000"/>
              <a:gd name="connsiteX821" fmla="*/ 5961252 w 7472601"/>
              <a:gd name="connsiteY821" fmla="*/ 114820 h 6858000"/>
              <a:gd name="connsiteX822" fmla="*/ 5944437 w 7472601"/>
              <a:gd name="connsiteY822" fmla="*/ 113829 h 6858000"/>
              <a:gd name="connsiteX823" fmla="*/ 3882765 w 7472601"/>
              <a:gd name="connsiteY823" fmla="*/ 0 h 6858000"/>
              <a:gd name="connsiteX824" fmla="*/ 3995099 w 7472601"/>
              <a:gd name="connsiteY824" fmla="*/ 0 h 6858000"/>
              <a:gd name="connsiteX825" fmla="*/ 4163818 w 7472601"/>
              <a:gd name="connsiteY825" fmla="*/ 234104 h 6858000"/>
              <a:gd name="connsiteX826" fmla="*/ 4172099 w 7472601"/>
              <a:gd name="connsiteY826" fmla="*/ 234207 h 6858000"/>
              <a:gd name="connsiteX827" fmla="*/ 4784282 w 7472601"/>
              <a:gd name="connsiteY827" fmla="*/ 276561 h 6858000"/>
              <a:gd name="connsiteX828" fmla="*/ 4801687 w 7472601"/>
              <a:gd name="connsiteY828" fmla="*/ 267764 h 6858000"/>
              <a:gd name="connsiteX829" fmla="*/ 6082788 w 7472601"/>
              <a:gd name="connsiteY829" fmla="*/ 64119 h 6858000"/>
              <a:gd name="connsiteX830" fmla="*/ 6099442 w 7472601"/>
              <a:gd name="connsiteY830" fmla="*/ 82568 h 6858000"/>
              <a:gd name="connsiteX831" fmla="*/ 4804137 w 7472601"/>
              <a:gd name="connsiteY831" fmla="*/ 320931 h 6858000"/>
              <a:gd name="connsiteX832" fmla="*/ 4227047 w 7472601"/>
              <a:gd name="connsiteY832" fmla="*/ 313415 h 6858000"/>
              <a:gd name="connsiteX833" fmla="*/ 4346041 w 7472601"/>
              <a:gd name="connsiteY833" fmla="*/ 456086 h 6858000"/>
              <a:gd name="connsiteX834" fmla="*/ 4870967 w 7472601"/>
              <a:gd name="connsiteY834" fmla="*/ 963061 h 6858000"/>
              <a:gd name="connsiteX835" fmla="*/ 4889647 w 7472601"/>
              <a:gd name="connsiteY835" fmla="*/ 957147 h 6858000"/>
              <a:gd name="connsiteX836" fmla="*/ 5422504 w 7472601"/>
              <a:gd name="connsiteY836" fmla="*/ 805191 h 6858000"/>
              <a:gd name="connsiteX837" fmla="*/ 6087656 w 7472601"/>
              <a:gd name="connsiteY837" fmla="*/ 826703 h 6858000"/>
              <a:gd name="connsiteX838" fmla="*/ 6058717 w 7472601"/>
              <a:gd name="connsiteY838" fmla="*/ 865992 h 6858000"/>
              <a:gd name="connsiteX839" fmla="*/ 4974153 w 7472601"/>
              <a:gd name="connsiteY839" fmla="*/ 1045456 h 6858000"/>
              <a:gd name="connsiteX840" fmla="*/ 5627835 w 7472601"/>
              <a:gd name="connsiteY840" fmla="*/ 1472077 h 6858000"/>
              <a:gd name="connsiteX841" fmla="*/ 5629817 w 7472601"/>
              <a:gd name="connsiteY841" fmla="*/ 1471412 h 6858000"/>
              <a:gd name="connsiteX842" fmla="*/ 5634124 w 7472601"/>
              <a:gd name="connsiteY842" fmla="*/ 1470572 h 6858000"/>
              <a:gd name="connsiteX843" fmla="*/ 5755832 w 7472601"/>
              <a:gd name="connsiteY843" fmla="*/ 1383886 h 6858000"/>
              <a:gd name="connsiteX844" fmla="*/ 6014186 w 7472601"/>
              <a:gd name="connsiteY844" fmla="*/ 1279799 h 6858000"/>
              <a:gd name="connsiteX845" fmla="*/ 6901619 w 7472601"/>
              <a:gd name="connsiteY845" fmla="*/ 1047874 h 6858000"/>
              <a:gd name="connsiteX846" fmla="*/ 6931566 w 7472601"/>
              <a:gd name="connsiteY846" fmla="*/ 1062034 h 6858000"/>
              <a:gd name="connsiteX847" fmla="*/ 5790982 w 7472601"/>
              <a:gd name="connsiteY847" fmla="*/ 1561380 h 6858000"/>
              <a:gd name="connsiteX848" fmla="*/ 6188971 w 7472601"/>
              <a:gd name="connsiteY848" fmla="*/ 1755168 h 6858000"/>
              <a:gd name="connsiteX849" fmla="*/ 6202446 w 7472601"/>
              <a:gd name="connsiteY849" fmla="*/ 1752268 h 6858000"/>
              <a:gd name="connsiteX850" fmla="*/ 7179560 w 7472601"/>
              <a:gd name="connsiteY850" fmla="*/ 1467551 h 6858000"/>
              <a:gd name="connsiteX851" fmla="*/ 7158730 w 7472601"/>
              <a:gd name="connsiteY851" fmla="*/ 1507835 h 6858000"/>
              <a:gd name="connsiteX852" fmla="*/ 6326959 w 7472601"/>
              <a:gd name="connsiteY852" fmla="*/ 1817686 h 6858000"/>
              <a:gd name="connsiteX853" fmla="*/ 6537433 w 7472601"/>
              <a:gd name="connsiteY853" fmla="*/ 1907790 h 6858000"/>
              <a:gd name="connsiteX854" fmla="*/ 6550221 w 7472601"/>
              <a:gd name="connsiteY854" fmla="*/ 1910729 h 6858000"/>
              <a:gd name="connsiteX855" fmla="*/ 6964438 w 7472601"/>
              <a:gd name="connsiteY855" fmla="*/ 2209505 h 6858000"/>
              <a:gd name="connsiteX856" fmla="*/ 7367862 w 7472601"/>
              <a:gd name="connsiteY856" fmla="*/ 2806833 h 6858000"/>
              <a:gd name="connsiteX857" fmla="*/ 7364329 w 7472601"/>
              <a:gd name="connsiteY857" fmla="*/ 2826907 h 6858000"/>
              <a:gd name="connsiteX858" fmla="*/ 7290545 w 7472601"/>
              <a:gd name="connsiteY858" fmla="*/ 2850663 h 6858000"/>
              <a:gd name="connsiteX859" fmla="*/ 6472036 w 7472601"/>
              <a:gd name="connsiteY859" fmla="*/ 1959003 h 6858000"/>
              <a:gd name="connsiteX860" fmla="*/ 5792897 w 7472601"/>
              <a:gd name="connsiteY860" fmla="*/ 1647747 h 6858000"/>
              <a:gd name="connsiteX861" fmla="*/ 5842751 w 7472601"/>
              <a:gd name="connsiteY861" fmla="*/ 1816112 h 6858000"/>
              <a:gd name="connsiteX862" fmla="*/ 5847424 w 7472601"/>
              <a:gd name="connsiteY862" fmla="*/ 1815776 h 6858000"/>
              <a:gd name="connsiteX863" fmla="*/ 6399821 w 7472601"/>
              <a:gd name="connsiteY863" fmla="*/ 2344799 h 6858000"/>
              <a:gd name="connsiteX864" fmla="*/ 6323232 w 7472601"/>
              <a:gd name="connsiteY864" fmla="*/ 2389634 h 6858000"/>
              <a:gd name="connsiteX865" fmla="*/ 5942958 w 7472601"/>
              <a:gd name="connsiteY865" fmla="*/ 2077708 h 6858000"/>
              <a:gd name="connsiteX866" fmla="*/ 5921559 w 7472601"/>
              <a:gd name="connsiteY866" fmla="*/ 2378596 h 6858000"/>
              <a:gd name="connsiteX867" fmla="*/ 5817651 w 7472601"/>
              <a:gd name="connsiteY867" fmla="*/ 3023919 h 6858000"/>
              <a:gd name="connsiteX868" fmla="*/ 5729634 w 7472601"/>
              <a:gd name="connsiteY868" fmla="*/ 3051849 h 6858000"/>
              <a:gd name="connsiteX869" fmla="*/ 5611018 w 7472601"/>
              <a:gd name="connsiteY869" fmla="*/ 2316769 h 6858000"/>
              <a:gd name="connsiteX870" fmla="*/ 5687608 w 7472601"/>
              <a:gd name="connsiteY870" fmla="*/ 2039972 h 6858000"/>
              <a:gd name="connsiteX871" fmla="*/ 5657554 w 7472601"/>
              <a:gd name="connsiteY871" fmla="*/ 1576445 h 6858000"/>
              <a:gd name="connsiteX872" fmla="*/ 5150475 w 7472601"/>
              <a:gd name="connsiteY872" fmla="*/ 1274012 h 6858000"/>
              <a:gd name="connsiteX873" fmla="*/ 5349142 w 7472601"/>
              <a:gd name="connsiteY873" fmla="*/ 2204405 h 6858000"/>
              <a:gd name="connsiteX874" fmla="*/ 5262214 w 7472601"/>
              <a:gd name="connsiteY874" fmla="*/ 2233836 h 6858000"/>
              <a:gd name="connsiteX875" fmla="*/ 4981539 w 7472601"/>
              <a:gd name="connsiteY875" fmla="*/ 1542201 h 6858000"/>
              <a:gd name="connsiteX876" fmla="*/ 4958461 w 7472601"/>
              <a:gd name="connsiteY876" fmla="*/ 1136957 h 6858000"/>
              <a:gd name="connsiteX877" fmla="*/ 4655015 w 7472601"/>
              <a:gd name="connsiteY877" fmla="*/ 891426 h 6858000"/>
              <a:gd name="connsiteX878" fmla="*/ 4348002 w 7472601"/>
              <a:gd name="connsiteY878" fmla="*/ 2205895 h 6858000"/>
              <a:gd name="connsiteX879" fmla="*/ 4262250 w 7472601"/>
              <a:gd name="connsiteY879" fmla="*/ 2219972 h 6858000"/>
              <a:gd name="connsiteX880" fmla="*/ 4550611 w 7472601"/>
              <a:gd name="connsiteY880" fmla="*/ 817540 h 6858000"/>
              <a:gd name="connsiteX881" fmla="*/ 4564418 w 7472601"/>
              <a:gd name="connsiteY881" fmla="*/ 808293 h 6858000"/>
              <a:gd name="connsiteX882" fmla="*/ 4266388 w 7472601"/>
              <a:gd name="connsiteY882" fmla="*/ 500083 h 6858000"/>
              <a:gd name="connsiteX883" fmla="*/ 4032842 w 7472601"/>
              <a:gd name="connsiteY883" fmla="*/ 211809 h 6858000"/>
              <a:gd name="connsiteX884" fmla="*/ 3882765 w 7472601"/>
              <a:gd name="connsiteY884" fmla="*/ 0 h 6858000"/>
              <a:gd name="connsiteX885" fmla="*/ 3721337 w 7472601"/>
              <a:gd name="connsiteY885" fmla="*/ 0 h 6858000"/>
              <a:gd name="connsiteX886" fmla="*/ 3797544 w 7472601"/>
              <a:gd name="connsiteY886" fmla="*/ 0 h 6858000"/>
              <a:gd name="connsiteX887" fmla="*/ 3775734 w 7472601"/>
              <a:gd name="connsiteY887" fmla="*/ 95131 h 6858000"/>
              <a:gd name="connsiteX888" fmla="*/ 3724807 w 7472601"/>
              <a:gd name="connsiteY888" fmla="*/ 272257 h 6858000"/>
              <a:gd name="connsiteX889" fmla="*/ 3726844 w 7472601"/>
              <a:gd name="connsiteY889" fmla="*/ 282988 h 6858000"/>
              <a:gd name="connsiteX890" fmla="*/ 3742664 w 7472601"/>
              <a:gd name="connsiteY890" fmla="*/ 279918 h 6858000"/>
              <a:gd name="connsiteX891" fmla="*/ 4103910 w 7472601"/>
              <a:gd name="connsiteY891" fmla="*/ 1161917 h 6858000"/>
              <a:gd name="connsiteX892" fmla="*/ 4020269 w 7472601"/>
              <a:gd name="connsiteY892" fmla="*/ 1200406 h 6858000"/>
              <a:gd name="connsiteX893" fmla="*/ 3674882 w 7472601"/>
              <a:gd name="connsiteY893" fmla="*/ 488524 h 6858000"/>
              <a:gd name="connsiteX894" fmla="*/ 3132682 w 7472601"/>
              <a:gd name="connsiteY894" fmla="*/ 1072284 h 6858000"/>
              <a:gd name="connsiteX895" fmla="*/ 2716346 w 7472601"/>
              <a:gd name="connsiteY895" fmla="*/ 1276376 h 6858000"/>
              <a:gd name="connsiteX896" fmla="*/ 2716772 w 7472601"/>
              <a:gd name="connsiteY896" fmla="*/ 1255462 h 6858000"/>
              <a:gd name="connsiteX897" fmla="*/ 3471096 w 7472601"/>
              <a:gd name="connsiteY897" fmla="*/ 437072 h 6858000"/>
              <a:gd name="connsiteX898" fmla="*/ 3639057 w 7472601"/>
              <a:gd name="connsiteY898" fmla="*/ 286334 h 6858000"/>
              <a:gd name="connsiteX899" fmla="*/ 3640309 w 7472601"/>
              <a:gd name="connsiteY899" fmla="*/ 284664 h 6858000"/>
              <a:gd name="connsiteX900" fmla="*/ 3646022 w 7472601"/>
              <a:gd name="connsiteY900" fmla="*/ 276711 h 6858000"/>
              <a:gd name="connsiteX901" fmla="*/ 3707943 w 7472601"/>
              <a:gd name="connsiteY901" fmla="*/ 65958 h 6858000"/>
              <a:gd name="connsiteX902" fmla="*/ 3721337 w 7472601"/>
              <a:gd name="connsiteY902" fmla="*/ 0 h 6858000"/>
              <a:gd name="connsiteX903" fmla="*/ 2867960 w 7472601"/>
              <a:gd name="connsiteY903" fmla="*/ 0 h 6858000"/>
              <a:gd name="connsiteX904" fmla="*/ 2926351 w 7472601"/>
              <a:gd name="connsiteY904" fmla="*/ 0 h 6858000"/>
              <a:gd name="connsiteX905" fmla="*/ 2902823 w 7472601"/>
              <a:gd name="connsiteY905" fmla="*/ 262929 h 6858000"/>
              <a:gd name="connsiteX906" fmla="*/ 2940663 w 7472601"/>
              <a:gd name="connsiteY906" fmla="*/ 140884 h 6858000"/>
              <a:gd name="connsiteX907" fmla="*/ 2947039 w 7472601"/>
              <a:gd name="connsiteY907" fmla="*/ 122524 h 6858000"/>
              <a:gd name="connsiteX908" fmla="*/ 2984316 w 7472601"/>
              <a:gd name="connsiteY908" fmla="*/ 0 h 6858000"/>
              <a:gd name="connsiteX909" fmla="*/ 3016114 w 7472601"/>
              <a:gd name="connsiteY909" fmla="*/ 0 h 6858000"/>
              <a:gd name="connsiteX910" fmla="*/ 2979949 w 7472601"/>
              <a:gd name="connsiteY910" fmla="*/ 119274 h 6858000"/>
              <a:gd name="connsiteX911" fmla="*/ 3023879 w 7472601"/>
              <a:gd name="connsiteY911" fmla="*/ 0 h 6858000"/>
              <a:gd name="connsiteX912" fmla="*/ 3105400 w 7472601"/>
              <a:gd name="connsiteY912" fmla="*/ 0 h 6858000"/>
              <a:gd name="connsiteX913" fmla="*/ 3094669 w 7472601"/>
              <a:gd name="connsiteY913" fmla="*/ 30308 h 6858000"/>
              <a:gd name="connsiteX914" fmla="*/ 2901945 w 7472601"/>
              <a:gd name="connsiteY914" fmla="*/ 466538 h 6858000"/>
              <a:gd name="connsiteX915" fmla="*/ 2815209 w 7472601"/>
              <a:gd name="connsiteY915" fmla="*/ 497361 h 6858000"/>
              <a:gd name="connsiteX916" fmla="*/ 2844845 w 7472601"/>
              <a:gd name="connsiteY916" fmla="*/ 127638 h 6858000"/>
              <a:gd name="connsiteX917" fmla="*/ 2867960 w 7472601"/>
              <a:gd name="connsiteY917" fmla="*/ 0 h 6858000"/>
              <a:gd name="connsiteX918" fmla="*/ 1057230 w 7472601"/>
              <a:gd name="connsiteY918" fmla="*/ 0 h 6858000"/>
              <a:gd name="connsiteX919" fmla="*/ 1111003 w 7472601"/>
              <a:gd name="connsiteY919" fmla="*/ 0 h 6858000"/>
              <a:gd name="connsiteX920" fmla="*/ 1125553 w 7472601"/>
              <a:gd name="connsiteY920" fmla="*/ 52588 h 6858000"/>
              <a:gd name="connsiteX921" fmla="*/ 1304276 w 7472601"/>
              <a:gd name="connsiteY921" fmla="*/ 476275 h 6858000"/>
              <a:gd name="connsiteX922" fmla="*/ 1492066 w 7472601"/>
              <a:gd name="connsiteY922" fmla="*/ 886333 h 6858000"/>
              <a:gd name="connsiteX923" fmla="*/ 1423698 w 7472601"/>
              <a:gd name="connsiteY923" fmla="*/ 710817 h 6858000"/>
              <a:gd name="connsiteX924" fmla="*/ 1357609 w 7472601"/>
              <a:gd name="connsiteY924" fmla="*/ 532892 h 6858000"/>
              <a:gd name="connsiteX925" fmla="*/ 1309550 w 7472601"/>
              <a:gd name="connsiteY925" fmla="*/ 374031 h 6858000"/>
              <a:gd name="connsiteX926" fmla="*/ 1193673 w 7472601"/>
              <a:gd name="connsiteY926" fmla="*/ 49533 h 6858000"/>
              <a:gd name="connsiteX927" fmla="*/ 1164391 w 7472601"/>
              <a:gd name="connsiteY927" fmla="*/ 0 h 6858000"/>
              <a:gd name="connsiteX928" fmla="*/ 1200666 w 7472601"/>
              <a:gd name="connsiteY928" fmla="*/ 0 h 6858000"/>
              <a:gd name="connsiteX929" fmla="*/ 1223408 w 7472601"/>
              <a:gd name="connsiteY929" fmla="*/ 38996 h 6858000"/>
              <a:gd name="connsiteX930" fmla="*/ 1339635 w 7472601"/>
              <a:gd name="connsiteY930" fmla="*/ 365517 h 6858000"/>
              <a:gd name="connsiteX931" fmla="*/ 1387469 w 7472601"/>
              <a:gd name="connsiteY931" fmla="*/ 523079 h 6858000"/>
              <a:gd name="connsiteX932" fmla="*/ 1452685 w 7472601"/>
              <a:gd name="connsiteY932" fmla="*/ 699806 h 6858000"/>
              <a:gd name="connsiteX933" fmla="*/ 1492092 w 7472601"/>
              <a:gd name="connsiteY933" fmla="*/ 800424 h 6858000"/>
              <a:gd name="connsiteX934" fmla="*/ 1455302 w 7472601"/>
              <a:gd name="connsiteY934" fmla="*/ 632913 h 6858000"/>
              <a:gd name="connsiteX935" fmla="*/ 1222336 w 7472601"/>
              <a:gd name="connsiteY935" fmla="*/ 9480 h 6858000"/>
              <a:gd name="connsiteX936" fmla="*/ 1214634 w 7472601"/>
              <a:gd name="connsiteY936" fmla="*/ 0 h 6858000"/>
              <a:gd name="connsiteX937" fmla="*/ 1289827 w 7472601"/>
              <a:gd name="connsiteY937" fmla="*/ 0 h 6858000"/>
              <a:gd name="connsiteX938" fmla="*/ 1321076 w 7472601"/>
              <a:gd name="connsiteY938" fmla="*/ 59722 h 6858000"/>
              <a:gd name="connsiteX939" fmla="*/ 1512579 w 7472601"/>
              <a:gd name="connsiteY939" fmla="*/ 626441 h 6858000"/>
              <a:gd name="connsiteX940" fmla="*/ 1506076 w 7472601"/>
              <a:gd name="connsiteY940" fmla="*/ 1089289 h 6858000"/>
              <a:gd name="connsiteX941" fmla="*/ 1486346 w 7472601"/>
              <a:gd name="connsiteY941" fmla="*/ 1079919 h 6858000"/>
              <a:gd name="connsiteX942" fmla="*/ 1070511 w 7472601"/>
              <a:gd name="connsiteY942" fmla="*/ 48609 h 6858000"/>
              <a:gd name="connsiteX943" fmla="*/ 1057230 w 7472601"/>
              <a:gd name="connsiteY943" fmla="*/ 0 h 6858000"/>
              <a:gd name="connsiteX944" fmla="*/ 43151 w 7472601"/>
              <a:gd name="connsiteY944" fmla="*/ 0 h 6858000"/>
              <a:gd name="connsiteX945" fmla="*/ 95283 w 7472601"/>
              <a:gd name="connsiteY945" fmla="*/ 0 h 6858000"/>
              <a:gd name="connsiteX946" fmla="*/ 300708 w 7472601"/>
              <a:gd name="connsiteY946" fmla="*/ 154571 h 6858000"/>
              <a:gd name="connsiteX947" fmla="*/ 530414 w 7472601"/>
              <a:gd name="connsiteY947" fmla="*/ 354673 h 6858000"/>
              <a:gd name="connsiteX948" fmla="*/ 333785 w 7472601"/>
              <a:gd name="connsiteY948" fmla="*/ 161564 h 6858000"/>
              <a:gd name="connsiteX949" fmla="*/ 147005 w 7472601"/>
              <a:gd name="connsiteY949" fmla="*/ 0 h 6858000"/>
              <a:gd name="connsiteX950" fmla="*/ 272509 w 7472601"/>
              <a:gd name="connsiteY950" fmla="*/ 0 h 6858000"/>
              <a:gd name="connsiteX951" fmla="*/ 326276 w 7472601"/>
              <a:gd name="connsiteY951" fmla="*/ 45847 h 6858000"/>
              <a:gd name="connsiteX952" fmla="*/ 823759 w 7472601"/>
              <a:gd name="connsiteY952" fmla="*/ 574145 h 6858000"/>
              <a:gd name="connsiteX953" fmla="*/ 811254 w 7472601"/>
              <a:gd name="connsiteY953" fmla="*/ 665546 h 6858000"/>
              <a:gd name="connsiteX954" fmla="*/ 154042 w 7472601"/>
              <a:gd name="connsiteY954" fmla="*/ 261522 h 6858000"/>
              <a:gd name="connsiteX955" fmla="*/ 13550 w 7472601"/>
              <a:gd name="connsiteY955" fmla="*/ 158423 h 6858000"/>
              <a:gd name="connsiteX956" fmla="*/ 0 w 7472601"/>
              <a:gd name="connsiteY956" fmla="*/ 146618 h 6858000"/>
              <a:gd name="connsiteX957" fmla="*/ 0 w 7472601"/>
              <a:gd name="connsiteY957" fmla="*/ 59161 h 6858000"/>
              <a:gd name="connsiteX958" fmla="*/ 45427 w 7472601"/>
              <a:gd name="connsiteY958" fmla="*/ 101078 h 6858000"/>
              <a:gd name="connsiteX959" fmla="*/ 630103 w 7472601"/>
              <a:gd name="connsiteY959" fmla="*/ 485885 h 6858000"/>
              <a:gd name="connsiteX960" fmla="*/ 532040 w 7472601"/>
              <a:gd name="connsiteY960" fmla="*/ 399359 h 6858000"/>
              <a:gd name="connsiteX961" fmla="*/ 517618 w 7472601"/>
              <a:gd name="connsiteY961" fmla="*/ 385726 h 6858000"/>
              <a:gd name="connsiteX962" fmla="*/ 285074 w 7472601"/>
              <a:gd name="connsiteY962" fmla="*/ 182755 h 6858000"/>
              <a:gd name="connsiteX963" fmla="*/ 43151 w 7472601"/>
              <a:gd name="connsiteY963" fmla="*/ 0 h 6858000"/>
              <a:gd name="connsiteX0" fmla="*/ 369702 w 7472601"/>
              <a:gd name="connsiteY0" fmla="*/ 6712169 h 6858000"/>
              <a:gd name="connsiteX1" fmla="*/ 366575 w 7472601"/>
              <a:gd name="connsiteY1" fmla="*/ 6715556 h 6858000"/>
              <a:gd name="connsiteX2" fmla="*/ 371637 w 7472601"/>
              <a:gd name="connsiteY2" fmla="*/ 6713954 h 6858000"/>
              <a:gd name="connsiteX3" fmla="*/ 369702 w 7472601"/>
              <a:gd name="connsiteY3" fmla="*/ 6712169 h 6858000"/>
              <a:gd name="connsiteX4" fmla="*/ 7088673 w 7472601"/>
              <a:gd name="connsiteY4" fmla="*/ 6610396 h 6858000"/>
              <a:gd name="connsiteX5" fmla="*/ 7440138 w 7472601"/>
              <a:gd name="connsiteY5" fmla="*/ 6622648 h 6858000"/>
              <a:gd name="connsiteX6" fmla="*/ 7467600 w 7472601"/>
              <a:gd name="connsiteY6" fmla="*/ 6628217 h 6858000"/>
              <a:gd name="connsiteX7" fmla="*/ 7467600 w 7472601"/>
              <a:gd name="connsiteY7" fmla="*/ 6668575 h 6858000"/>
              <a:gd name="connsiteX8" fmla="*/ 7392322 w 7472601"/>
              <a:gd name="connsiteY8" fmla="*/ 6658238 h 6858000"/>
              <a:gd name="connsiteX9" fmla="*/ 7467600 w 7472601"/>
              <a:gd name="connsiteY9" fmla="*/ 6683873 h 6858000"/>
              <a:gd name="connsiteX10" fmla="*/ 7467600 w 7472601"/>
              <a:gd name="connsiteY10" fmla="*/ 6714215 h 6858000"/>
              <a:gd name="connsiteX11" fmla="*/ 7447383 w 7472601"/>
              <a:gd name="connsiteY11" fmla="*/ 6707202 h 6858000"/>
              <a:gd name="connsiteX12" fmla="*/ 7289862 w 7472601"/>
              <a:gd name="connsiteY12" fmla="*/ 6659827 h 6858000"/>
              <a:gd name="connsiteX13" fmla="*/ 7434024 w 7472601"/>
              <a:gd name="connsiteY13" fmla="*/ 6722130 h 6858000"/>
              <a:gd name="connsiteX14" fmla="*/ 7467600 w 7472601"/>
              <a:gd name="connsiteY14" fmla="*/ 6736157 h 6858000"/>
              <a:gd name="connsiteX15" fmla="*/ 7467600 w 7472601"/>
              <a:gd name="connsiteY15" fmla="*/ 6767913 h 6858000"/>
              <a:gd name="connsiteX16" fmla="*/ 7392158 w 7472601"/>
              <a:gd name="connsiteY16" fmla="*/ 6771365 h 6858000"/>
              <a:gd name="connsiteX17" fmla="*/ 7467600 w 7472601"/>
              <a:gd name="connsiteY17" fmla="*/ 6805948 h 6858000"/>
              <a:gd name="connsiteX18" fmla="*/ 7467600 w 7472601"/>
              <a:gd name="connsiteY18" fmla="*/ 6831490 h 6858000"/>
              <a:gd name="connsiteX19" fmla="*/ 7410696 w 7472601"/>
              <a:gd name="connsiteY19" fmla="*/ 6803861 h 6858000"/>
              <a:gd name="connsiteX20" fmla="*/ 7088673 w 7472601"/>
              <a:gd name="connsiteY20" fmla="*/ 6610396 h 6858000"/>
              <a:gd name="connsiteX21" fmla="*/ 1019354 w 7472601"/>
              <a:gd name="connsiteY21" fmla="*/ 6315006 h 6858000"/>
              <a:gd name="connsiteX22" fmla="*/ 441046 w 7472601"/>
              <a:gd name="connsiteY22" fmla="*/ 6691153 h 6858000"/>
              <a:gd name="connsiteX23" fmla="*/ 1019354 w 7472601"/>
              <a:gd name="connsiteY23" fmla="*/ 6315006 h 6858000"/>
              <a:gd name="connsiteX24" fmla="*/ 991680 w 7472601"/>
              <a:gd name="connsiteY24" fmla="*/ 6298413 h 6858000"/>
              <a:gd name="connsiteX25" fmla="*/ 409060 w 7472601"/>
              <a:gd name="connsiteY25" fmla="*/ 6671470 h 6858000"/>
              <a:gd name="connsiteX26" fmla="*/ 991680 w 7472601"/>
              <a:gd name="connsiteY26" fmla="*/ 6298413 h 6858000"/>
              <a:gd name="connsiteX27" fmla="*/ 103333 w 7472601"/>
              <a:gd name="connsiteY27" fmla="*/ 5699602 h 6858000"/>
              <a:gd name="connsiteX28" fmla="*/ 233938 w 7472601"/>
              <a:gd name="connsiteY28" fmla="*/ 5809416 h 6858000"/>
              <a:gd name="connsiteX29" fmla="*/ 883580 w 7472601"/>
              <a:gd name="connsiteY29" fmla="*/ 6180710 h 6858000"/>
              <a:gd name="connsiteX30" fmla="*/ 487337 w 7472601"/>
              <a:gd name="connsiteY30" fmla="*/ 5950182 h 6858000"/>
              <a:gd name="connsiteX31" fmla="*/ 354051 w 7472601"/>
              <a:gd name="connsiteY31" fmla="*/ 5854912 h 6858000"/>
              <a:gd name="connsiteX32" fmla="*/ 195436 w 7472601"/>
              <a:gd name="connsiteY32" fmla="*/ 5755068 h 6858000"/>
              <a:gd name="connsiteX33" fmla="*/ 103333 w 7472601"/>
              <a:gd name="connsiteY33" fmla="*/ 5699602 h 6858000"/>
              <a:gd name="connsiteX34" fmla="*/ 5539432 w 7472601"/>
              <a:gd name="connsiteY34" fmla="*/ 5642928 h 6858000"/>
              <a:gd name="connsiteX35" fmla="*/ 5555462 w 7472601"/>
              <a:gd name="connsiteY35" fmla="*/ 5694454 h 6858000"/>
              <a:gd name="connsiteX36" fmla="*/ 5828270 w 7472601"/>
              <a:gd name="connsiteY36" fmla="*/ 6320663 h 6858000"/>
              <a:gd name="connsiteX37" fmla="*/ 5947416 w 7472601"/>
              <a:gd name="connsiteY37" fmla="*/ 6574846 h 6858000"/>
              <a:gd name="connsiteX38" fmla="*/ 5539432 w 7472601"/>
              <a:gd name="connsiteY38" fmla="*/ 5642928 h 6858000"/>
              <a:gd name="connsiteX39" fmla="*/ 51253 w 7472601"/>
              <a:gd name="connsiteY39" fmla="*/ 5631825 h 6858000"/>
              <a:gd name="connsiteX40" fmla="*/ 211622 w 7472601"/>
              <a:gd name="connsiteY40" fmla="*/ 5728803 h 6858000"/>
              <a:gd name="connsiteX41" fmla="*/ 371652 w 7472601"/>
              <a:gd name="connsiteY41" fmla="*/ 5829062 h 6858000"/>
              <a:gd name="connsiteX42" fmla="*/ 505903 w 7472601"/>
              <a:gd name="connsiteY42" fmla="*/ 5925221 h 6858000"/>
              <a:gd name="connsiteX43" fmla="*/ 899240 w 7472601"/>
              <a:gd name="connsiteY43" fmla="*/ 6153068 h 6858000"/>
              <a:gd name="connsiteX44" fmla="*/ 988114 w 7472601"/>
              <a:gd name="connsiteY44" fmla="*/ 6174204 h 6858000"/>
              <a:gd name="connsiteX45" fmla="*/ 845971 w 7472601"/>
              <a:gd name="connsiteY45" fmla="*/ 6067177 h 6858000"/>
              <a:gd name="connsiteX46" fmla="*/ 448057 w 7472601"/>
              <a:gd name="connsiteY46" fmla="*/ 5841376 h 6858000"/>
              <a:gd name="connsiteX47" fmla="*/ 51253 w 7472601"/>
              <a:gd name="connsiteY47" fmla="*/ 5631825 h 6858000"/>
              <a:gd name="connsiteX48" fmla="*/ 2606687 w 7472601"/>
              <a:gd name="connsiteY48" fmla="*/ 5630718 h 6858000"/>
              <a:gd name="connsiteX49" fmla="*/ 2645658 w 7472601"/>
              <a:gd name="connsiteY49" fmla="*/ 6640259 h 6858000"/>
              <a:gd name="connsiteX50" fmla="*/ 2606687 w 7472601"/>
              <a:gd name="connsiteY50" fmla="*/ 5630718 h 6858000"/>
              <a:gd name="connsiteX51" fmla="*/ 3642057 w 7472601"/>
              <a:gd name="connsiteY51" fmla="*/ 5573487 h 6858000"/>
              <a:gd name="connsiteX52" fmla="*/ 3632981 w 7472601"/>
              <a:gd name="connsiteY52" fmla="*/ 5579437 h 6858000"/>
              <a:gd name="connsiteX53" fmla="*/ 3382436 w 7472601"/>
              <a:gd name="connsiteY53" fmla="*/ 5952726 h 6858000"/>
              <a:gd name="connsiteX54" fmla="*/ 3191929 w 7472601"/>
              <a:gd name="connsiteY54" fmla="*/ 6662669 h 6858000"/>
              <a:gd name="connsiteX55" fmla="*/ 3369898 w 7472601"/>
              <a:gd name="connsiteY55" fmla="*/ 6081771 h 6858000"/>
              <a:gd name="connsiteX56" fmla="*/ 3642057 w 7472601"/>
              <a:gd name="connsiteY56" fmla="*/ 5573487 h 6858000"/>
              <a:gd name="connsiteX57" fmla="*/ 2650666 w 7472601"/>
              <a:gd name="connsiteY57" fmla="*/ 5530686 h 6858000"/>
              <a:gd name="connsiteX58" fmla="*/ 2650249 w 7472601"/>
              <a:gd name="connsiteY58" fmla="*/ 5532101 h 6858000"/>
              <a:gd name="connsiteX59" fmla="*/ 2663808 w 7472601"/>
              <a:gd name="connsiteY59" fmla="*/ 6535215 h 6858000"/>
              <a:gd name="connsiteX60" fmla="*/ 2665418 w 7472601"/>
              <a:gd name="connsiteY60" fmla="*/ 6132756 h 6858000"/>
              <a:gd name="connsiteX61" fmla="*/ 2650666 w 7472601"/>
              <a:gd name="connsiteY61" fmla="*/ 5530686 h 6858000"/>
              <a:gd name="connsiteX62" fmla="*/ 2680277 w 7472601"/>
              <a:gd name="connsiteY62" fmla="*/ 5479204 h 6858000"/>
              <a:gd name="connsiteX63" fmla="*/ 2678972 w 7472601"/>
              <a:gd name="connsiteY63" fmla="*/ 5481582 h 6858000"/>
              <a:gd name="connsiteX64" fmla="*/ 2696666 w 7472601"/>
              <a:gd name="connsiteY64" fmla="*/ 6133836 h 6858000"/>
              <a:gd name="connsiteX65" fmla="*/ 2695769 w 7472601"/>
              <a:gd name="connsiteY65" fmla="*/ 6390955 h 6858000"/>
              <a:gd name="connsiteX66" fmla="*/ 2739893 w 7472601"/>
              <a:gd name="connsiteY66" fmla="*/ 6108357 h 6858000"/>
              <a:gd name="connsiteX67" fmla="*/ 2680277 w 7472601"/>
              <a:gd name="connsiteY67" fmla="*/ 5479204 h 6858000"/>
              <a:gd name="connsiteX68" fmla="*/ 1132195 w 7472601"/>
              <a:gd name="connsiteY68" fmla="*/ 5467980 h 6858000"/>
              <a:gd name="connsiteX69" fmla="*/ 1679056 w 7472601"/>
              <a:gd name="connsiteY69" fmla="*/ 5516907 h 6858000"/>
              <a:gd name="connsiteX70" fmla="*/ 2128648 w 7472601"/>
              <a:gd name="connsiteY70" fmla="*/ 5474249 h 6858000"/>
              <a:gd name="connsiteX71" fmla="*/ 1825619 w 7472601"/>
              <a:gd name="connsiteY71" fmla="*/ 5478447 h 6858000"/>
              <a:gd name="connsiteX72" fmla="*/ 1737798 w 7472601"/>
              <a:gd name="connsiteY72" fmla="*/ 5483353 h 6858000"/>
              <a:gd name="connsiteX73" fmla="*/ 1132195 w 7472601"/>
              <a:gd name="connsiteY73" fmla="*/ 5467980 h 6858000"/>
              <a:gd name="connsiteX74" fmla="*/ 7454976 w 7472601"/>
              <a:gd name="connsiteY74" fmla="*/ 6318297 h 6858000"/>
              <a:gd name="connsiteX75" fmla="*/ 7467600 w 7472601"/>
              <a:gd name="connsiteY75" fmla="*/ 6012219 h 6858000"/>
              <a:gd name="connsiteX76" fmla="*/ 7356878 w 7472601"/>
              <a:gd name="connsiteY76" fmla="*/ 5981332 h 6858000"/>
              <a:gd name="connsiteX77" fmla="*/ 7467600 w 7472601"/>
              <a:gd name="connsiteY77" fmla="*/ 6117703 h 6858000"/>
              <a:gd name="connsiteX78" fmla="*/ 7467600 w 7472601"/>
              <a:gd name="connsiteY78" fmla="*/ 6163634 h 6858000"/>
              <a:gd name="connsiteX79" fmla="*/ 7403637 w 7472601"/>
              <a:gd name="connsiteY79" fmla="*/ 6083957 h 6858000"/>
              <a:gd name="connsiteX80" fmla="*/ 7448321 w 7472601"/>
              <a:gd name="connsiteY80" fmla="*/ 6190991 h 6858000"/>
              <a:gd name="connsiteX81" fmla="*/ 7467600 w 7472601"/>
              <a:gd name="connsiteY81" fmla="*/ 6221686 h 6858000"/>
              <a:gd name="connsiteX82" fmla="*/ 7467600 w 7472601"/>
              <a:gd name="connsiteY82" fmla="*/ 6334256 h 6858000"/>
              <a:gd name="connsiteX83" fmla="*/ 7454976 w 7472601"/>
              <a:gd name="connsiteY83" fmla="*/ 6318297 h 6858000"/>
              <a:gd name="connsiteX84" fmla="*/ 1456157 w 7472601"/>
              <a:gd name="connsiteY84" fmla="*/ 5371404 h 6858000"/>
              <a:gd name="connsiteX85" fmla="*/ 1244432 w 7472601"/>
              <a:gd name="connsiteY85" fmla="*/ 5385601 h 6858000"/>
              <a:gd name="connsiteX86" fmla="*/ 973990 w 7472601"/>
              <a:gd name="connsiteY86" fmla="*/ 5424940 h 6858000"/>
              <a:gd name="connsiteX87" fmla="*/ 1103809 w 7472601"/>
              <a:gd name="connsiteY87" fmla="*/ 5433720 h 6858000"/>
              <a:gd name="connsiteX88" fmla="*/ 1123454 w 7472601"/>
              <a:gd name="connsiteY88" fmla="*/ 5435727 h 6858000"/>
              <a:gd name="connsiteX89" fmla="*/ 1737017 w 7472601"/>
              <a:gd name="connsiteY89" fmla="*/ 5452183 h 6858000"/>
              <a:gd name="connsiteX90" fmla="*/ 1824397 w 7472601"/>
              <a:gd name="connsiteY90" fmla="*/ 5447757 h 6858000"/>
              <a:gd name="connsiteX91" fmla="*/ 2070059 w 7472601"/>
              <a:gd name="connsiteY91" fmla="*/ 5441660 h 6858000"/>
              <a:gd name="connsiteX92" fmla="*/ 1456157 w 7472601"/>
              <a:gd name="connsiteY92" fmla="*/ 5371404 h 6858000"/>
              <a:gd name="connsiteX93" fmla="*/ 4988186 w 7472601"/>
              <a:gd name="connsiteY93" fmla="*/ 5216467 h 6858000"/>
              <a:gd name="connsiteX94" fmla="*/ 4777334 w 7472601"/>
              <a:gd name="connsiteY94" fmla="*/ 5406072 h 6858000"/>
              <a:gd name="connsiteX95" fmla="*/ 4718341 w 7472601"/>
              <a:gd name="connsiteY95" fmla="*/ 5468043 h 6858000"/>
              <a:gd name="connsiteX96" fmla="*/ 4604655 w 7472601"/>
              <a:gd name="connsiteY96" fmla="*/ 5583434 h 6858000"/>
              <a:gd name="connsiteX97" fmla="*/ 4565074 w 7472601"/>
              <a:gd name="connsiteY97" fmla="*/ 5618550 h 6858000"/>
              <a:gd name="connsiteX98" fmla="*/ 4988186 w 7472601"/>
              <a:gd name="connsiteY98" fmla="*/ 5216467 h 6858000"/>
              <a:gd name="connsiteX99" fmla="*/ 4978032 w 7472601"/>
              <a:gd name="connsiteY99" fmla="*/ 5183809 h 6858000"/>
              <a:gd name="connsiteX100" fmla="*/ 4463413 w 7472601"/>
              <a:gd name="connsiteY100" fmla="*/ 5615162 h 6858000"/>
              <a:gd name="connsiteX101" fmla="*/ 4358134 w 7472601"/>
              <a:gd name="connsiteY101" fmla="*/ 5742791 h 6858000"/>
              <a:gd name="connsiteX102" fmla="*/ 4376219 w 7472601"/>
              <a:gd name="connsiteY102" fmla="*/ 5729027 h 6858000"/>
              <a:gd name="connsiteX103" fmla="*/ 4582340 w 7472601"/>
              <a:gd name="connsiteY103" fmla="*/ 5561037 h 6858000"/>
              <a:gd name="connsiteX104" fmla="*/ 4694684 w 7472601"/>
              <a:gd name="connsiteY104" fmla="*/ 5447098 h 6858000"/>
              <a:gd name="connsiteX105" fmla="*/ 4754123 w 7472601"/>
              <a:gd name="connsiteY105" fmla="*/ 5384643 h 6858000"/>
              <a:gd name="connsiteX106" fmla="*/ 4978032 w 7472601"/>
              <a:gd name="connsiteY106" fmla="*/ 5183809 h 6858000"/>
              <a:gd name="connsiteX107" fmla="*/ 1903353 w 7472601"/>
              <a:gd name="connsiteY107" fmla="*/ 5044827 h 6858000"/>
              <a:gd name="connsiteX108" fmla="*/ 1936931 w 7472601"/>
              <a:gd name="connsiteY108" fmla="*/ 5093954 h 6858000"/>
              <a:gd name="connsiteX109" fmla="*/ 2195868 w 7472601"/>
              <a:gd name="connsiteY109" fmla="*/ 5396574 h 6858000"/>
              <a:gd name="connsiteX110" fmla="*/ 2088852 w 7472601"/>
              <a:gd name="connsiteY110" fmla="*/ 5166123 h 6858000"/>
              <a:gd name="connsiteX111" fmla="*/ 1958241 w 7472601"/>
              <a:gd name="connsiteY111" fmla="*/ 5067955 h 6858000"/>
              <a:gd name="connsiteX112" fmla="*/ 1903353 w 7472601"/>
              <a:gd name="connsiteY112" fmla="*/ 5044827 h 6858000"/>
              <a:gd name="connsiteX113" fmla="*/ 1979378 w 7472601"/>
              <a:gd name="connsiteY113" fmla="*/ 4769504 h 6858000"/>
              <a:gd name="connsiteX114" fmla="*/ 2882120 w 7472601"/>
              <a:gd name="connsiteY114" fmla="*/ 5064547 h 6858000"/>
              <a:gd name="connsiteX115" fmla="*/ 2793103 w 7472601"/>
              <a:gd name="connsiteY115" fmla="*/ 5039699 h 6858000"/>
              <a:gd name="connsiteX116" fmla="*/ 2770041 w 7472601"/>
              <a:gd name="connsiteY116" fmla="*/ 5033634 h 6858000"/>
              <a:gd name="connsiteX117" fmla="*/ 1979378 w 7472601"/>
              <a:gd name="connsiteY117" fmla="*/ 4769504 h 6858000"/>
              <a:gd name="connsiteX118" fmla="*/ 1927410 w 7472601"/>
              <a:gd name="connsiteY118" fmla="*/ 4716164 h 6858000"/>
              <a:gd name="connsiteX119" fmla="*/ 1959587 w 7472601"/>
              <a:gd name="connsiteY119" fmla="*/ 4728849 h 6858000"/>
              <a:gd name="connsiteX120" fmla="*/ 2777707 w 7472601"/>
              <a:gd name="connsiteY120" fmla="*/ 5003991 h 6858000"/>
              <a:gd name="connsiteX121" fmla="*/ 2800768 w 7472601"/>
              <a:gd name="connsiteY121" fmla="*/ 5010056 h 6858000"/>
              <a:gd name="connsiteX122" fmla="*/ 2879408 w 7472601"/>
              <a:gd name="connsiteY122" fmla="*/ 5031590 h 6858000"/>
              <a:gd name="connsiteX123" fmla="*/ 2862295 w 7472601"/>
              <a:gd name="connsiteY123" fmla="*/ 5022958 h 6858000"/>
              <a:gd name="connsiteX124" fmla="*/ 2813343 w 7472601"/>
              <a:gd name="connsiteY124" fmla="*/ 4998369 h 6858000"/>
              <a:gd name="connsiteX125" fmla="*/ 2646245 w 7472601"/>
              <a:gd name="connsiteY125" fmla="*/ 4930999 h 6858000"/>
              <a:gd name="connsiteX126" fmla="*/ 1999243 w 7472601"/>
              <a:gd name="connsiteY126" fmla="*/ 4730524 h 6858000"/>
              <a:gd name="connsiteX127" fmla="*/ 1979527 w 7472601"/>
              <a:gd name="connsiteY127" fmla="*/ 4726651 h 6858000"/>
              <a:gd name="connsiteX128" fmla="*/ 1927410 w 7472601"/>
              <a:gd name="connsiteY128" fmla="*/ 4716164 h 6858000"/>
              <a:gd name="connsiteX129" fmla="*/ 1997014 w 7472601"/>
              <a:gd name="connsiteY129" fmla="*/ 4698007 h 6858000"/>
              <a:gd name="connsiteX130" fmla="*/ 2005458 w 7472601"/>
              <a:gd name="connsiteY130" fmla="*/ 4699540 h 6858000"/>
              <a:gd name="connsiteX131" fmla="*/ 2657186 w 7472601"/>
              <a:gd name="connsiteY131" fmla="*/ 4901687 h 6858000"/>
              <a:gd name="connsiteX132" fmla="*/ 2826662 w 7472601"/>
              <a:gd name="connsiteY132" fmla="*/ 4970362 h 6858000"/>
              <a:gd name="connsiteX133" fmla="*/ 2876100 w 7472601"/>
              <a:gd name="connsiteY133" fmla="*/ 4995397 h 6858000"/>
              <a:gd name="connsiteX134" fmla="*/ 3042600 w 7472601"/>
              <a:gd name="connsiteY134" fmla="*/ 5059532 h 6858000"/>
              <a:gd name="connsiteX135" fmla="*/ 1997014 w 7472601"/>
              <a:gd name="connsiteY135" fmla="*/ 4698007 h 6858000"/>
              <a:gd name="connsiteX136" fmla="*/ 2305292 w 7472601"/>
              <a:gd name="connsiteY136" fmla="*/ 4219492 h 6858000"/>
              <a:gd name="connsiteX137" fmla="*/ 3360922 w 7472601"/>
              <a:gd name="connsiteY137" fmla="*/ 4529373 h 6858000"/>
              <a:gd name="connsiteX138" fmla="*/ 3492420 w 7472601"/>
              <a:gd name="connsiteY138" fmla="*/ 4510145 h 6858000"/>
              <a:gd name="connsiteX139" fmla="*/ 3364086 w 7472601"/>
              <a:gd name="connsiteY139" fmla="*/ 4480340 h 6858000"/>
              <a:gd name="connsiteX140" fmla="*/ 3225818 w 7472601"/>
              <a:gd name="connsiteY140" fmla="*/ 4411822 h 6858000"/>
              <a:gd name="connsiteX141" fmla="*/ 3129696 w 7472601"/>
              <a:gd name="connsiteY141" fmla="*/ 4360704 h 6858000"/>
              <a:gd name="connsiteX142" fmla="*/ 2814545 w 7472601"/>
              <a:gd name="connsiteY142" fmla="*/ 4282955 h 6858000"/>
              <a:gd name="connsiteX143" fmla="*/ 2305292 w 7472601"/>
              <a:gd name="connsiteY143" fmla="*/ 4219492 h 6858000"/>
              <a:gd name="connsiteX144" fmla="*/ 2626982 w 7472601"/>
              <a:gd name="connsiteY144" fmla="*/ 4206450 h 6858000"/>
              <a:gd name="connsiteX145" fmla="*/ 2490617 w 7472601"/>
              <a:gd name="connsiteY145" fmla="*/ 4206951 h 6858000"/>
              <a:gd name="connsiteX146" fmla="*/ 2819869 w 7472601"/>
              <a:gd name="connsiteY146" fmla="*/ 4252936 h 6858000"/>
              <a:gd name="connsiteX147" fmla="*/ 3143018 w 7472601"/>
              <a:gd name="connsiteY147" fmla="*/ 4332698 h 6858000"/>
              <a:gd name="connsiteX148" fmla="*/ 3241520 w 7472601"/>
              <a:gd name="connsiteY148" fmla="*/ 4385112 h 6858000"/>
              <a:gd name="connsiteX149" fmla="*/ 3374575 w 7472601"/>
              <a:gd name="connsiteY149" fmla="*/ 4451517 h 6858000"/>
              <a:gd name="connsiteX150" fmla="*/ 3505221 w 7472601"/>
              <a:gd name="connsiteY150" fmla="*/ 4480757 h 6858000"/>
              <a:gd name="connsiteX151" fmla="*/ 2626982 w 7472601"/>
              <a:gd name="connsiteY151" fmla="*/ 4206450 h 6858000"/>
              <a:gd name="connsiteX152" fmla="*/ 1310106 w 7472601"/>
              <a:gd name="connsiteY152" fmla="*/ 3943217 h 6858000"/>
              <a:gd name="connsiteX153" fmla="*/ 854994 w 7472601"/>
              <a:gd name="connsiteY153" fmla="*/ 4399136 h 6858000"/>
              <a:gd name="connsiteX154" fmla="*/ 742462 w 7472601"/>
              <a:gd name="connsiteY154" fmla="*/ 4594648 h 6858000"/>
              <a:gd name="connsiteX155" fmla="*/ 820602 w 7472601"/>
              <a:gd name="connsiteY155" fmla="*/ 4485915 h 6858000"/>
              <a:gd name="connsiteX156" fmla="*/ 878295 w 7472601"/>
              <a:gd name="connsiteY156" fmla="*/ 4403594 h 6858000"/>
              <a:gd name="connsiteX157" fmla="*/ 1240607 w 7472601"/>
              <a:gd name="connsiteY157" fmla="*/ 4010401 h 6858000"/>
              <a:gd name="connsiteX158" fmla="*/ 1310106 w 7472601"/>
              <a:gd name="connsiteY158" fmla="*/ 3943217 h 6858000"/>
              <a:gd name="connsiteX159" fmla="*/ 1423113 w 7472601"/>
              <a:gd name="connsiteY159" fmla="*/ 3874565 h 6858000"/>
              <a:gd name="connsiteX160" fmla="*/ 1260565 w 7472601"/>
              <a:gd name="connsiteY160" fmla="*/ 4031982 h 6858000"/>
              <a:gd name="connsiteX161" fmla="*/ 901900 w 7472601"/>
              <a:gd name="connsiteY161" fmla="*/ 4421236 h 6858000"/>
              <a:gd name="connsiteX162" fmla="*/ 845044 w 7472601"/>
              <a:gd name="connsiteY162" fmla="*/ 4502436 h 6858000"/>
              <a:gd name="connsiteX163" fmla="*/ 685926 w 7472601"/>
              <a:gd name="connsiteY163" fmla="*/ 4703069 h 6858000"/>
              <a:gd name="connsiteX164" fmla="*/ 684248 w 7472601"/>
              <a:gd name="connsiteY164" fmla="*/ 4706721 h 6858000"/>
              <a:gd name="connsiteX165" fmla="*/ 1423113 w 7472601"/>
              <a:gd name="connsiteY165" fmla="*/ 3874565 h 6858000"/>
              <a:gd name="connsiteX166" fmla="*/ 3316479 w 7472601"/>
              <a:gd name="connsiteY166" fmla="*/ 3872136 h 6858000"/>
              <a:gd name="connsiteX167" fmla="*/ 3546806 w 7472601"/>
              <a:gd name="connsiteY167" fmla="*/ 4356139 h 6858000"/>
              <a:gd name="connsiteX168" fmla="*/ 3364433 w 7472601"/>
              <a:gd name="connsiteY168" fmla="*/ 3953121 h 6858000"/>
              <a:gd name="connsiteX169" fmla="*/ 3316479 w 7472601"/>
              <a:gd name="connsiteY169" fmla="*/ 3872136 h 6858000"/>
              <a:gd name="connsiteX170" fmla="*/ 3291335 w 7472601"/>
              <a:gd name="connsiteY170" fmla="*/ 3767420 h 6858000"/>
              <a:gd name="connsiteX171" fmla="*/ 3390805 w 7472601"/>
              <a:gd name="connsiteY171" fmla="*/ 3937163 h 6858000"/>
              <a:gd name="connsiteX172" fmla="*/ 3579062 w 7472601"/>
              <a:gd name="connsiteY172" fmla="*/ 4359040 h 6858000"/>
              <a:gd name="connsiteX173" fmla="*/ 3467355 w 7472601"/>
              <a:gd name="connsiteY173" fmla="*/ 3988130 h 6858000"/>
              <a:gd name="connsiteX174" fmla="*/ 3310753 w 7472601"/>
              <a:gd name="connsiteY174" fmla="*/ 3787140 h 6858000"/>
              <a:gd name="connsiteX175" fmla="*/ 3291335 w 7472601"/>
              <a:gd name="connsiteY175" fmla="*/ 3767420 h 6858000"/>
              <a:gd name="connsiteX176" fmla="*/ 1635889 w 7472601"/>
              <a:gd name="connsiteY176" fmla="*/ 3709494 h 6858000"/>
              <a:gd name="connsiteX177" fmla="*/ 1634800 w 7472601"/>
              <a:gd name="connsiteY177" fmla="*/ 3731111 h 6858000"/>
              <a:gd name="connsiteX178" fmla="*/ 1635889 w 7472601"/>
              <a:gd name="connsiteY178" fmla="*/ 3709494 h 6858000"/>
              <a:gd name="connsiteX179" fmla="*/ 1510397 w 7472601"/>
              <a:gd name="connsiteY179" fmla="*/ 3684705 h 6858000"/>
              <a:gd name="connsiteX180" fmla="*/ 1146550 w 7472601"/>
              <a:gd name="connsiteY180" fmla="*/ 3802012 h 6858000"/>
              <a:gd name="connsiteX181" fmla="*/ 698834 w 7472601"/>
              <a:gd name="connsiteY181" fmla="*/ 3952272 h 6858000"/>
              <a:gd name="connsiteX182" fmla="*/ 34256 w 7472601"/>
              <a:gd name="connsiteY182" fmla="*/ 4347603 h 6858000"/>
              <a:gd name="connsiteX183" fmla="*/ 527241 w 7472601"/>
              <a:gd name="connsiteY183" fmla="*/ 4065078 h 6858000"/>
              <a:gd name="connsiteX184" fmla="*/ 1510397 w 7472601"/>
              <a:gd name="connsiteY184" fmla="*/ 3684705 h 6858000"/>
              <a:gd name="connsiteX185" fmla="*/ 1313114 w 7472601"/>
              <a:gd name="connsiteY185" fmla="*/ 3655216 h 6858000"/>
              <a:gd name="connsiteX186" fmla="*/ 1109304 w 7472601"/>
              <a:gd name="connsiteY186" fmla="*/ 3669030 h 6858000"/>
              <a:gd name="connsiteX187" fmla="*/ 8129 w 7472601"/>
              <a:gd name="connsiteY187" fmla="*/ 4330519 h 6858000"/>
              <a:gd name="connsiteX188" fmla="*/ 687572 w 7472601"/>
              <a:gd name="connsiteY188" fmla="*/ 3925629 h 6858000"/>
              <a:gd name="connsiteX189" fmla="*/ 1138365 w 7472601"/>
              <a:gd name="connsiteY189" fmla="*/ 3774515 h 6858000"/>
              <a:gd name="connsiteX190" fmla="*/ 1505579 w 7472601"/>
              <a:gd name="connsiteY190" fmla="*/ 3655526 h 6858000"/>
              <a:gd name="connsiteX191" fmla="*/ 1313114 w 7472601"/>
              <a:gd name="connsiteY191" fmla="*/ 3655216 h 6858000"/>
              <a:gd name="connsiteX192" fmla="*/ 3655073 w 7472601"/>
              <a:gd name="connsiteY192" fmla="*/ 3650884 h 6858000"/>
              <a:gd name="connsiteX193" fmla="*/ 3989938 w 7472601"/>
              <a:gd name="connsiteY193" fmla="*/ 3991685 h 6858000"/>
              <a:gd name="connsiteX194" fmla="*/ 4393907 w 7472601"/>
              <a:gd name="connsiteY194" fmla="*/ 4261258 h 6858000"/>
              <a:gd name="connsiteX195" fmla="*/ 4648051 w 7472601"/>
              <a:gd name="connsiteY195" fmla="*/ 4374051 h 6858000"/>
              <a:gd name="connsiteX196" fmla="*/ 4383389 w 7472601"/>
              <a:gd name="connsiteY196" fmla="*/ 4184369 h 6858000"/>
              <a:gd name="connsiteX197" fmla="*/ 4165508 w 7472601"/>
              <a:gd name="connsiteY197" fmla="*/ 4035196 h 6858000"/>
              <a:gd name="connsiteX198" fmla="*/ 4068162 w 7472601"/>
              <a:gd name="connsiteY198" fmla="*/ 3953394 h 6858000"/>
              <a:gd name="connsiteX199" fmla="*/ 3981416 w 7472601"/>
              <a:gd name="connsiteY199" fmla="*/ 3880482 h 6858000"/>
              <a:gd name="connsiteX200" fmla="*/ 3800147 w 7472601"/>
              <a:gd name="connsiteY200" fmla="*/ 3749872 h 6858000"/>
              <a:gd name="connsiteX201" fmla="*/ 3655073 w 7472601"/>
              <a:gd name="connsiteY201" fmla="*/ 3650884 h 6858000"/>
              <a:gd name="connsiteX202" fmla="*/ 3670252 w 7472601"/>
              <a:gd name="connsiteY202" fmla="*/ 3622798 h 6858000"/>
              <a:gd name="connsiteX203" fmla="*/ 3817258 w 7472601"/>
              <a:gd name="connsiteY203" fmla="*/ 3723577 h 6858000"/>
              <a:gd name="connsiteX204" fmla="*/ 4000461 w 7472601"/>
              <a:gd name="connsiteY204" fmla="*/ 3855966 h 6858000"/>
              <a:gd name="connsiteX205" fmla="*/ 4088180 w 7472601"/>
              <a:gd name="connsiteY205" fmla="*/ 3929774 h 6858000"/>
              <a:gd name="connsiteX206" fmla="*/ 4184555 w 7472601"/>
              <a:gd name="connsiteY206" fmla="*/ 4010683 h 6858000"/>
              <a:gd name="connsiteX207" fmla="*/ 4399563 w 7472601"/>
              <a:gd name="connsiteY207" fmla="*/ 4158106 h 6858000"/>
              <a:gd name="connsiteX208" fmla="*/ 4684469 w 7472601"/>
              <a:gd name="connsiteY208" fmla="*/ 4364680 h 6858000"/>
              <a:gd name="connsiteX209" fmla="*/ 4690271 w 7472601"/>
              <a:gd name="connsiteY209" fmla="*/ 4370034 h 6858000"/>
              <a:gd name="connsiteX210" fmla="*/ 4136093 w 7472601"/>
              <a:gd name="connsiteY210" fmla="*/ 3858466 h 6858000"/>
              <a:gd name="connsiteX211" fmla="*/ 3670252 w 7472601"/>
              <a:gd name="connsiteY211" fmla="*/ 3622798 h 6858000"/>
              <a:gd name="connsiteX212" fmla="*/ 4440129 w 7472601"/>
              <a:gd name="connsiteY212" fmla="*/ 3448571 h 6858000"/>
              <a:gd name="connsiteX213" fmla="*/ 4856525 w 7472601"/>
              <a:gd name="connsiteY213" fmla="*/ 3915351 h 6858000"/>
              <a:gd name="connsiteX214" fmla="*/ 5059055 w 7472601"/>
              <a:gd name="connsiteY214" fmla="*/ 4108918 h 6858000"/>
              <a:gd name="connsiteX215" fmla="*/ 5290070 w 7472601"/>
              <a:gd name="connsiteY215" fmla="*/ 4263619 h 6858000"/>
              <a:gd name="connsiteX216" fmla="*/ 4834991 w 7472601"/>
              <a:gd name="connsiteY216" fmla="*/ 3830985 h 6858000"/>
              <a:gd name="connsiteX217" fmla="*/ 4440129 w 7472601"/>
              <a:gd name="connsiteY217" fmla="*/ 3448571 h 6858000"/>
              <a:gd name="connsiteX218" fmla="*/ 4441737 w 7472601"/>
              <a:gd name="connsiteY218" fmla="*/ 3399734 h 6858000"/>
              <a:gd name="connsiteX219" fmla="*/ 4431236 w 7472601"/>
              <a:gd name="connsiteY219" fmla="*/ 3400954 h 6858000"/>
              <a:gd name="connsiteX220" fmla="*/ 4557150 w 7472601"/>
              <a:gd name="connsiteY220" fmla="*/ 3510023 h 6858000"/>
              <a:gd name="connsiteX221" fmla="*/ 4856936 w 7472601"/>
              <a:gd name="connsiteY221" fmla="*/ 3809146 h 6858000"/>
              <a:gd name="connsiteX222" fmla="*/ 5111996 w 7472601"/>
              <a:gd name="connsiteY222" fmla="*/ 4065759 h 6858000"/>
              <a:gd name="connsiteX223" fmla="*/ 5388878 w 7472601"/>
              <a:gd name="connsiteY223" fmla="*/ 4300185 h 6858000"/>
              <a:gd name="connsiteX224" fmla="*/ 5425556 w 7472601"/>
              <a:gd name="connsiteY224" fmla="*/ 4308967 h 6858000"/>
              <a:gd name="connsiteX225" fmla="*/ 4943646 w 7472601"/>
              <a:gd name="connsiteY225" fmla="*/ 3822916 h 6858000"/>
              <a:gd name="connsiteX226" fmla="*/ 4594837 w 7472601"/>
              <a:gd name="connsiteY226" fmla="*/ 3532274 h 6858000"/>
              <a:gd name="connsiteX227" fmla="*/ 4441737 w 7472601"/>
              <a:gd name="connsiteY227" fmla="*/ 3399734 h 6858000"/>
              <a:gd name="connsiteX228" fmla="*/ 5425834 w 7472601"/>
              <a:gd name="connsiteY228" fmla="*/ 3162785 h 6858000"/>
              <a:gd name="connsiteX229" fmla="*/ 5401644 w 7472601"/>
              <a:gd name="connsiteY229" fmla="*/ 3617847 h 6858000"/>
              <a:gd name="connsiteX230" fmla="*/ 5467256 w 7472601"/>
              <a:gd name="connsiteY230" fmla="*/ 4175494 h 6858000"/>
              <a:gd name="connsiteX231" fmla="*/ 5448069 w 7472601"/>
              <a:gd name="connsiteY231" fmla="*/ 3567554 h 6858000"/>
              <a:gd name="connsiteX232" fmla="*/ 5425834 w 7472601"/>
              <a:gd name="connsiteY232" fmla="*/ 3162785 h 6858000"/>
              <a:gd name="connsiteX233" fmla="*/ 1318687 w 7472601"/>
              <a:gd name="connsiteY233" fmla="*/ 3113840 h 6858000"/>
              <a:gd name="connsiteX234" fmla="*/ 1066793 w 7472601"/>
              <a:gd name="connsiteY234" fmla="*/ 3212171 h 6858000"/>
              <a:gd name="connsiteX235" fmla="*/ 993319 w 7472601"/>
              <a:gd name="connsiteY235" fmla="*/ 3247648 h 6858000"/>
              <a:gd name="connsiteX236" fmla="*/ 853081 w 7472601"/>
              <a:gd name="connsiteY236" fmla="*/ 3312410 h 6858000"/>
              <a:gd name="connsiteX237" fmla="*/ 805957 w 7472601"/>
              <a:gd name="connsiteY237" fmla="*/ 3330443 h 6858000"/>
              <a:gd name="connsiteX238" fmla="*/ 1318687 w 7472601"/>
              <a:gd name="connsiteY238" fmla="*/ 3113840 h 6858000"/>
              <a:gd name="connsiteX239" fmla="*/ 5453702 w 7472601"/>
              <a:gd name="connsiteY239" fmla="*/ 3090882 h 6858000"/>
              <a:gd name="connsiteX240" fmla="*/ 5480135 w 7472601"/>
              <a:gd name="connsiteY240" fmla="*/ 3565802 h 6858000"/>
              <a:gd name="connsiteX241" fmla="*/ 5499023 w 7472601"/>
              <a:gd name="connsiteY241" fmla="*/ 4166310 h 6858000"/>
              <a:gd name="connsiteX242" fmla="*/ 5547022 w 7472601"/>
              <a:gd name="connsiteY242" fmla="*/ 3607838 h 6858000"/>
              <a:gd name="connsiteX243" fmla="*/ 5515964 w 7472601"/>
              <a:gd name="connsiteY243" fmla="*/ 3378541 h 6858000"/>
              <a:gd name="connsiteX244" fmla="*/ 5453702 w 7472601"/>
              <a:gd name="connsiteY244" fmla="*/ 3090882 h 6858000"/>
              <a:gd name="connsiteX245" fmla="*/ 1238695 w 7472601"/>
              <a:gd name="connsiteY245" fmla="*/ 3076820 h 6858000"/>
              <a:gd name="connsiteX246" fmla="*/ 716371 w 7472601"/>
              <a:gd name="connsiteY246" fmla="*/ 3293249 h 6858000"/>
              <a:gd name="connsiteX247" fmla="*/ 579522 w 7472601"/>
              <a:gd name="connsiteY247" fmla="*/ 3371759 h 6858000"/>
              <a:gd name="connsiteX248" fmla="*/ 600288 w 7472601"/>
              <a:gd name="connsiteY248" fmla="*/ 3365555 h 6858000"/>
              <a:gd name="connsiteX249" fmla="*/ 840692 w 7472601"/>
              <a:gd name="connsiteY249" fmla="*/ 3284921 h 6858000"/>
              <a:gd name="connsiteX250" fmla="*/ 979248 w 7472601"/>
              <a:gd name="connsiteY250" fmla="*/ 3221003 h 6858000"/>
              <a:gd name="connsiteX251" fmla="*/ 1053282 w 7472601"/>
              <a:gd name="connsiteY251" fmla="*/ 3185247 h 6858000"/>
              <a:gd name="connsiteX252" fmla="*/ 1320603 w 7472601"/>
              <a:gd name="connsiteY252" fmla="*/ 3081281 h 6858000"/>
              <a:gd name="connsiteX253" fmla="*/ 1238695 w 7472601"/>
              <a:gd name="connsiteY253" fmla="*/ 3076820 h 6858000"/>
              <a:gd name="connsiteX254" fmla="*/ 5425627 w 7472601"/>
              <a:gd name="connsiteY254" fmla="*/ 2954192 h 6858000"/>
              <a:gd name="connsiteX255" fmla="*/ 5470770 w 7472601"/>
              <a:gd name="connsiteY255" fmla="*/ 3005435 h 6858000"/>
              <a:gd name="connsiteX256" fmla="*/ 5519779 w 7472601"/>
              <a:gd name="connsiteY256" fmla="*/ 4359223 h 6858000"/>
              <a:gd name="connsiteX257" fmla="*/ 5520293 w 7472601"/>
              <a:gd name="connsiteY257" fmla="*/ 4360602 h 6858000"/>
              <a:gd name="connsiteX258" fmla="*/ 5767221 w 7472601"/>
              <a:gd name="connsiteY258" fmla="*/ 4665564 h 6858000"/>
              <a:gd name="connsiteX259" fmla="*/ 6937169 w 7472601"/>
              <a:gd name="connsiteY259" fmla="*/ 4815941 h 6858000"/>
              <a:gd name="connsiteX260" fmla="*/ 6953922 w 7472601"/>
              <a:gd name="connsiteY260" fmla="*/ 4890068 h 6858000"/>
              <a:gd name="connsiteX261" fmla="*/ 6071359 w 7472601"/>
              <a:gd name="connsiteY261" fmla="*/ 4770770 h 6858000"/>
              <a:gd name="connsiteX262" fmla="*/ 6038839 w 7472601"/>
              <a:gd name="connsiteY262" fmla="*/ 4764474 h 6858000"/>
              <a:gd name="connsiteX263" fmla="*/ 6038706 w 7472601"/>
              <a:gd name="connsiteY263" fmla="*/ 4763847 h 6858000"/>
              <a:gd name="connsiteX264" fmla="*/ 6037784 w 7472601"/>
              <a:gd name="connsiteY264" fmla="*/ 4764270 h 6858000"/>
              <a:gd name="connsiteX265" fmla="*/ 6038839 w 7472601"/>
              <a:gd name="connsiteY265" fmla="*/ 4764474 h 6858000"/>
              <a:gd name="connsiteX266" fmla="*/ 6040338 w 7472601"/>
              <a:gd name="connsiteY266" fmla="*/ 4771418 h 6858000"/>
              <a:gd name="connsiteX267" fmla="*/ 6024488 w 7472601"/>
              <a:gd name="connsiteY267" fmla="*/ 4809903 h 6858000"/>
              <a:gd name="connsiteX268" fmla="*/ 5599771 w 7472601"/>
              <a:gd name="connsiteY268" fmla="*/ 5509652 h 6858000"/>
              <a:gd name="connsiteX269" fmla="*/ 5548843 w 7472601"/>
              <a:gd name="connsiteY269" fmla="*/ 5563845 h 6858000"/>
              <a:gd name="connsiteX270" fmla="*/ 5940952 w 7472601"/>
              <a:gd name="connsiteY270" fmla="*/ 6250028 h 6858000"/>
              <a:gd name="connsiteX271" fmla="*/ 6043441 w 7472601"/>
              <a:gd name="connsiteY271" fmla="*/ 6665847 h 6858000"/>
              <a:gd name="connsiteX272" fmla="*/ 6093432 w 7472601"/>
              <a:gd name="connsiteY272" fmla="*/ 6858000 h 6858000"/>
              <a:gd name="connsiteX273" fmla="*/ 6034344 w 7472601"/>
              <a:gd name="connsiteY273" fmla="*/ 6858000 h 6858000"/>
              <a:gd name="connsiteX274" fmla="*/ 6026679 w 7472601"/>
              <a:gd name="connsiteY274" fmla="*/ 6836959 h 6858000"/>
              <a:gd name="connsiteX275" fmla="*/ 5800441 w 7472601"/>
              <a:gd name="connsiteY275" fmla="*/ 6335286 h 6858000"/>
              <a:gd name="connsiteX276" fmla="*/ 5526562 w 7472601"/>
              <a:gd name="connsiteY276" fmla="*/ 5705388 h 6858000"/>
              <a:gd name="connsiteX277" fmla="*/ 5519640 w 7472601"/>
              <a:gd name="connsiteY277" fmla="*/ 5683774 h 6858000"/>
              <a:gd name="connsiteX278" fmla="*/ 5844559 w 7472601"/>
              <a:gd name="connsiteY278" fmla="*/ 6553349 h 6858000"/>
              <a:gd name="connsiteX279" fmla="*/ 5975994 w 7472601"/>
              <a:gd name="connsiteY279" fmla="*/ 6858000 h 6858000"/>
              <a:gd name="connsiteX280" fmla="*/ 5898547 w 7472601"/>
              <a:gd name="connsiteY280" fmla="*/ 6858000 h 6858000"/>
              <a:gd name="connsiteX281" fmla="*/ 5682041 w 7472601"/>
              <a:gd name="connsiteY281" fmla="*/ 6355860 h 6858000"/>
              <a:gd name="connsiteX282" fmla="*/ 5461758 w 7472601"/>
              <a:gd name="connsiteY282" fmla="*/ 5820220 h 6858000"/>
              <a:gd name="connsiteX283" fmla="*/ 5237282 w 7472601"/>
              <a:gd name="connsiteY283" fmla="*/ 6579086 h 6858000"/>
              <a:gd name="connsiteX284" fmla="*/ 5115009 w 7472601"/>
              <a:gd name="connsiteY284" fmla="*/ 6858000 h 6858000"/>
              <a:gd name="connsiteX285" fmla="*/ 5028074 w 7472601"/>
              <a:gd name="connsiteY285" fmla="*/ 6858000 h 6858000"/>
              <a:gd name="connsiteX286" fmla="*/ 5079508 w 7472601"/>
              <a:gd name="connsiteY286" fmla="*/ 6749074 h 6858000"/>
              <a:gd name="connsiteX287" fmla="*/ 5371846 w 7472601"/>
              <a:gd name="connsiteY287" fmla="*/ 5924413 h 6858000"/>
              <a:gd name="connsiteX288" fmla="*/ 5270512 w 7472601"/>
              <a:gd name="connsiteY288" fmla="*/ 6138975 h 6858000"/>
              <a:gd name="connsiteX289" fmla="*/ 5062409 w 7472601"/>
              <a:gd name="connsiteY289" fmla="*/ 6653544 h 6858000"/>
              <a:gd name="connsiteX290" fmla="*/ 5036628 w 7472601"/>
              <a:gd name="connsiteY290" fmla="*/ 6754247 h 6858000"/>
              <a:gd name="connsiteX291" fmla="*/ 5009112 w 7472601"/>
              <a:gd name="connsiteY291" fmla="*/ 6858000 h 6858000"/>
              <a:gd name="connsiteX292" fmla="*/ 4976679 w 7472601"/>
              <a:gd name="connsiteY292" fmla="*/ 6858000 h 6858000"/>
              <a:gd name="connsiteX293" fmla="*/ 5006537 w 7472601"/>
              <a:gd name="connsiteY293" fmla="*/ 6747068 h 6858000"/>
              <a:gd name="connsiteX294" fmla="*/ 5032723 w 7472601"/>
              <a:gd name="connsiteY294" fmla="*/ 6644957 h 6858000"/>
              <a:gd name="connsiteX295" fmla="*/ 5242949 w 7472601"/>
              <a:gd name="connsiteY295" fmla="*/ 6125175 h 6858000"/>
              <a:gd name="connsiteX296" fmla="*/ 5286321 w 7472601"/>
              <a:gd name="connsiteY296" fmla="*/ 6033555 h 6858000"/>
              <a:gd name="connsiteX297" fmla="*/ 5008210 w 7472601"/>
              <a:gd name="connsiteY297" fmla="*/ 6649194 h 6858000"/>
              <a:gd name="connsiteX298" fmla="*/ 4986321 w 7472601"/>
              <a:gd name="connsiteY298" fmla="*/ 6765687 h 6858000"/>
              <a:gd name="connsiteX299" fmla="*/ 4973474 w 7472601"/>
              <a:gd name="connsiteY299" fmla="*/ 6858000 h 6858000"/>
              <a:gd name="connsiteX300" fmla="*/ 4907178 w 7472601"/>
              <a:gd name="connsiteY300" fmla="*/ 6858000 h 6858000"/>
              <a:gd name="connsiteX301" fmla="*/ 4910810 w 7472601"/>
              <a:gd name="connsiteY301" fmla="*/ 6829660 h 6858000"/>
              <a:gd name="connsiteX302" fmla="*/ 4987461 w 7472601"/>
              <a:gd name="connsiteY302" fmla="*/ 6432994 h 6858000"/>
              <a:gd name="connsiteX303" fmla="*/ 5179262 w 7472601"/>
              <a:gd name="connsiteY303" fmla="*/ 6035044 h 6858000"/>
              <a:gd name="connsiteX304" fmla="*/ 4689678 w 7472601"/>
              <a:gd name="connsiteY304" fmla="*/ 6440241 h 6858000"/>
              <a:gd name="connsiteX305" fmla="*/ 4477543 w 7472601"/>
              <a:gd name="connsiteY305" fmla="*/ 6674836 h 6858000"/>
              <a:gd name="connsiteX306" fmla="*/ 4329957 w 7472601"/>
              <a:gd name="connsiteY306" fmla="*/ 6858000 h 6858000"/>
              <a:gd name="connsiteX307" fmla="*/ 4218595 w 7472601"/>
              <a:gd name="connsiteY307" fmla="*/ 6858000 h 6858000"/>
              <a:gd name="connsiteX308" fmla="*/ 4368888 w 7472601"/>
              <a:gd name="connsiteY308" fmla="*/ 6668412 h 6858000"/>
              <a:gd name="connsiteX309" fmla="*/ 4563091 w 7472601"/>
              <a:gd name="connsiteY309" fmla="*/ 6442508 h 6858000"/>
              <a:gd name="connsiteX310" fmla="*/ 5387324 w 7472601"/>
              <a:gd name="connsiteY310" fmla="*/ 5705830 h 6858000"/>
              <a:gd name="connsiteX311" fmla="*/ 5073620 w 7472601"/>
              <a:gd name="connsiteY311" fmla="*/ 5955437 h 6858000"/>
              <a:gd name="connsiteX312" fmla="*/ 4689789 w 7472601"/>
              <a:gd name="connsiteY312" fmla="*/ 6268382 h 6858000"/>
              <a:gd name="connsiteX313" fmla="*/ 4418722 w 7472601"/>
              <a:gd name="connsiteY313" fmla="*/ 6570886 h 6858000"/>
              <a:gd name="connsiteX314" fmla="*/ 4214944 w 7472601"/>
              <a:gd name="connsiteY314" fmla="*/ 6858000 h 6858000"/>
              <a:gd name="connsiteX315" fmla="*/ 4177898 w 7472601"/>
              <a:gd name="connsiteY315" fmla="*/ 6858000 h 6858000"/>
              <a:gd name="connsiteX316" fmla="*/ 4391597 w 7472601"/>
              <a:gd name="connsiteY316" fmla="*/ 6556370 h 6858000"/>
              <a:gd name="connsiteX317" fmla="*/ 4668889 w 7472601"/>
              <a:gd name="connsiteY317" fmla="*/ 6246399 h 6858000"/>
              <a:gd name="connsiteX318" fmla="*/ 5055427 w 7472601"/>
              <a:gd name="connsiteY318" fmla="*/ 5931476 h 6858000"/>
              <a:gd name="connsiteX319" fmla="*/ 5371814 w 7472601"/>
              <a:gd name="connsiteY319" fmla="*/ 5678975 h 6858000"/>
              <a:gd name="connsiteX320" fmla="*/ 4987918 w 7472601"/>
              <a:gd name="connsiteY320" fmla="*/ 5838701 h 6858000"/>
              <a:gd name="connsiteX321" fmla="*/ 4317146 w 7472601"/>
              <a:gd name="connsiteY321" fmla="*/ 6587716 h 6858000"/>
              <a:gd name="connsiteX322" fmla="*/ 4171627 w 7472601"/>
              <a:gd name="connsiteY322" fmla="*/ 6858000 h 6858000"/>
              <a:gd name="connsiteX323" fmla="*/ 4081585 w 7472601"/>
              <a:gd name="connsiteY323" fmla="*/ 6858000 h 6858000"/>
              <a:gd name="connsiteX324" fmla="*/ 4238603 w 7472601"/>
              <a:gd name="connsiteY324" fmla="*/ 6559341 h 6858000"/>
              <a:gd name="connsiteX325" fmla="*/ 4778333 w 7472601"/>
              <a:gd name="connsiteY325" fmla="*/ 5873626 h 6858000"/>
              <a:gd name="connsiteX326" fmla="*/ 5414185 w 7472601"/>
              <a:gd name="connsiteY326" fmla="*/ 5573882 h 6858000"/>
              <a:gd name="connsiteX327" fmla="*/ 5959648 w 7472601"/>
              <a:gd name="connsiteY327" fmla="*/ 4760797 h 6858000"/>
              <a:gd name="connsiteX328" fmla="*/ 5355019 w 7472601"/>
              <a:gd name="connsiteY328" fmla="*/ 4734672 h 6858000"/>
              <a:gd name="connsiteX329" fmla="*/ 5083565 w 7472601"/>
              <a:gd name="connsiteY329" fmla="*/ 5179121 h 6858000"/>
              <a:gd name="connsiteX330" fmla="*/ 4713577 w 7472601"/>
              <a:gd name="connsiteY330" fmla="*/ 5616803 h 6858000"/>
              <a:gd name="connsiteX331" fmla="*/ 3989559 w 7472601"/>
              <a:gd name="connsiteY331" fmla="*/ 6145945 h 6858000"/>
              <a:gd name="connsiteX332" fmla="*/ 3939824 w 7472601"/>
              <a:gd name="connsiteY332" fmla="*/ 6066900 h 6858000"/>
              <a:gd name="connsiteX333" fmla="*/ 4584537 w 7472601"/>
              <a:gd name="connsiteY333" fmla="*/ 5324826 h 6858000"/>
              <a:gd name="connsiteX334" fmla="*/ 5037105 w 7472601"/>
              <a:gd name="connsiteY334" fmla="*/ 5088765 h 6858000"/>
              <a:gd name="connsiteX335" fmla="*/ 5039930 w 7472601"/>
              <a:gd name="connsiteY335" fmla="*/ 5089585 h 6858000"/>
              <a:gd name="connsiteX336" fmla="*/ 5263764 w 7472601"/>
              <a:gd name="connsiteY336" fmla="*/ 4735525 h 6858000"/>
              <a:gd name="connsiteX337" fmla="*/ 4086300 w 7472601"/>
              <a:gd name="connsiteY337" fmla="*/ 4884599 h 6858000"/>
              <a:gd name="connsiteX338" fmla="*/ 4085485 w 7472601"/>
              <a:gd name="connsiteY338" fmla="*/ 4899070 h 6858000"/>
              <a:gd name="connsiteX339" fmla="*/ 3871915 w 7472601"/>
              <a:gd name="connsiteY339" fmla="*/ 5253645 h 6858000"/>
              <a:gd name="connsiteX340" fmla="*/ 3799374 w 7472601"/>
              <a:gd name="connsiteY340" fmla="*/ 5466127 h 6858000"/>
              <a:gd name="connsiteX341" fmla="*/ 3498850 w 7472601"/>
              <a:gd name="connsiteY341" fmla="*/ 6661888 h 6858000"/>
              <a:gd name="connsiteX342" fmla="*/ 3399216 w 7472601"/>
              <a:gd name="connsiteY342" fmla="*/ 6858000 h 6858000"/>
              <a:gd name="connsiteX343" fmla="*/ 3303688 w 7472601"/>
              <a:gd name="connsiteY343" fmla="*/ 6858000 h 6858000"/>
              <a:gd name="connsiteX344" fmla="*/ 3391774 w 7472601"/>
              <a:gd name="connsiteY344" fmla="*/ 6697181 h 6858000"/>
              <a:gd name="connsiteX345" fmla="*/ 3735540 w 7472601"/>
              <a:gd name="connsiteY345" fmla="*/ 5546923 h 6858000"/>
              <a:gd name="connsiteX346" fmla="*/ 3729438 w 7472601"/>
              <a:gd name="connsiteY346" fmla="*/ 5569058 h 6858000"/>
              <a:gd name="connsiteX347" fmla="*/ 3707782 w 7472601"/>
              <a:gd name="connsiteY347" fmla="*/ 5644908 h 6858000"/>
              <a:gd name="connsiteX348" fmla="*/ 3583827 w 7472601"/>
              <a:gd name="connsiteY348" fmla="*/ 6039215 h 6858000"/>
              <a:gd name="connsiteX349" fmla="*/ 3547861 w 7472601"/>
              <a:gd name="connsiteY349" fmla="*/ 6129609 h 6858000"/>
              <a:gd name="connsiteX350" fmla="*/ 3490905 w 7472601"/>
              <a:gd name="connsiteY350" fmla="*/ 6277660 h 6858000"/>
              <a:gd name="connsiteX351" fmla="*/ 3455859 w 7472601"/>
              <a:gd name="connsiteY351" fmla="*/ 6391301 h 6858000"/>
              <a:gd name="connsiteX352" fmla="*/ 3429112 w 7472601"/>
              <a:gd name="connsiteY352" fmla="*/ 6479469 h 6858000"/>
              <a:gd name="connsiteX353" fmla="*/ 3304862 w 7472601"/>
              <a:gd name="connsiteY353" fmla="*/ 6796476 h 6858000"/>
              <a:gd name="connsiteX354" fmla="*/ 3276071 w 7472601"/>
              <a:gd name="connsiteY354" fmla="*/ 6858000 h 6858000"/>
              <a:gd name="connsiteX355" fmla="*/ 3240805 w 7472601"/>
              <a:gd name="connsiteY355" fmla="*/ 6858000 h 6858000"/>
              <a:gd name="connsiteX356" fmla="*/ 3275917 w 7472601"/>
              <a:gd name="connsiteY356" fmla="*/ 6783192 h 6858000"/>
              <a:gd name="connsiteX357" fmla="*/ 3399358 w 7472601"/>
              <a:gd name="connsiteY357" fmla="*/ 6469011 h 6858000"/>
              <a:gd name="connsiteX358" fmla="*/ 3425650 w 7472601"/>
              <a:gd name="connsiteY358" fmla="*/ 6381333 h 6858000"/>
              <a:gd name="connsiteX359" fmla="*/ 3460661 w 7472601"/>
              <a:gd name="connsiteY359" fmla="*/ 6266763 h 6858000"/>
              <a:gd name="connsiteX360" fmla="*/ 3518021 w 7472601"/>
              <a:gd name="connsiteY360" fmla="*/ 6117298 h 6858000"/>
              <a:gd name="connsiteX361" fmla="*/ 3554035 w 7472601"/>
              <a:gd name="connsiteY361" fmla="*/ 6027832 h 6858000"/>
              <a:gd name="connsiteX362" fmla="*/ 3677174 w 7472601"/>
              <a:gd name="connsiteY362" fmla="*/ 5636351 h 6858000"/>
              <a:gd name="connsiteX363" fmla="*/ 3698819 w 7472601"/>
              <a:gd name="connsiteY363" fmla="*/ 5560503 h 6858000"/>
              <a:gd name="connsiteX364" fmla="*/ 3702094 w 7472601"/>
              <a:gd name="connsiteY364" fmla="*/ 5549194 h 6858000"/>
              <a:gd name="connsiteX365" fmla="*/ 3398355 w 7472601"/>
              <a:gd name="connsiteY365" fmla="*/ 6094603 h 6858000"/>
              <a:gd name="connsiteX366" fmla="*/ 3193941 w 7472601"/>
              <a:gd name="connsiteY366" fmla="*/ 6798775 h 6858000"/>
              <a:gd name="connsiteX367" fmla="*/ 3184140 w 7472601"/>
              <a:gd name="connsiteY367" fmla="*/ 6858000 h 6858000"/>
              <a:gd name="connsiteX368" fmla="*/ 3099978 w 7472601"/>
              <a:gd name="connsiteY368" fmla="*/ 6858000 h 6858000"/>
              <a:gd name="connsiteX369" fmla="*/ 3101556 w 7472601"/>
              <a:gd name="connsiteY369" fmla="*/ 6843337 h 6858000"/>
              <a:gd name="connsiteX370" fmla="*/ 3370162 w 7472601"/>
              <a:gd name="connsiteY370" fmla="*/ 5785550 h 6858000"/>
              <a:gd name="connsiteX371" fmla="*/ 3746477 w 7472601"/>
              <a:gd name="connsiteY371" fmla="*/ 5377889 h 6858000"/>
              <a:gd name="connsiteX372" fmla="*/ 3863399 w 7472601"/>
              <a:gd name="connsiteY372" fmla="*/ 5087257 h 6858000"/>
              <a:gd name="connsiteX373" fmla="*/ 3968712 w 7472601"/>
              <a:gd name="connsiteY373" fmla="*/ 4913989 h 6858000"/>
              <a:gd name="connsiteX374" fmla="*/ 2792390 w 7472601"/>
              <a:gd name="connsiteY374" fmla="*/ 5382974 h 6858000"/>
              <a:gd name="connsiteX375" fmla="*/ 2714982 w 7472601"/>
              <a:gd name="connsiteY375" fmla="*/ 5427051 h 6858000"/>
              <a:gd name="connsiteX376" fmla="*/ 2813361 w 7472601"/>
              <a:gd name="connsiteY376" fmla="*/ 6023912 h 6858000"/>
              <a:gd name="connsiteX377" fmla="*/ 2688430 w 7472601"/>
              <a:gd name="connsiteY377" fmla="*/ 6801564 h 6858000"/>
              <a:gd name="connsiteX378" fmla="*/ 2629626 w 7472601"/>
              <a:gd name="connsiteY378" fmla="*/ 6763394 h 6858000"/>
              <a:gd name="connsiteX379" fmla="*/ 2565328 w 7472601"/>
              <a:gd name="connsiteY379" fmla="*/ 5516399 h 6858000"/>
              <a:gd name="connsiteX380" fmla="*/ 1922999 w 7472601"/>
              <a:gd name="connsiteY380" fmla="*/ 5980343 h 6858000"/>
              <a:gd name="connsiteX381" fmla="*/ 1950261 w 7472601"/>
              <a:gd name="connsiteY381" fmla="*/ 6405858 h 6858000"/>
              <a:gd name="connsiteX382" fmla="*/ 2365554 w 7472601"/>
              <a:gd name="connsiteY382" fmla="*/ 6759107 h 6858000"/>
              <a:gd name="connsiteX383" fmla="*/ 2424142 w 7472601"/>
              <a:gd name="connsiteY383" fmla="*/ 6858000 h 6858000"/>
              <a:gd name="connsiteX384" fmla="*/ 2395994 w 7472601"/>
              <a:gd name="connsiteY384" fmla="*/ 6858000 h 6858000"/>
              <a:gd name="connsiteX385" fmla="*/ 2392863 w 7472601"/>
              <a:gd name="connsiteY385" fmla="*/ 6852964 h 6858000"/>
              <a:gd name="connsiteX386" fmla="*/ 2017589 w 7472601"/>
              <a:gd name="connsiteY386" fmla="*/ 6493982 h 6858000"/>
              <a:gd name="connsiteX387" fmla="*/ 2147336 w 7472601"/>
              <a:gd name="connsiteY387" fmla="*/ 6594052 h 6858000"/>
              <a:gd name="connsiteX388" fmla="*/ 2207047 w 7472601"/>
              <a:gd name="connsiteY388" fmla="*/ 6654540 h 6858000"/>
              <a:gd name="connsiteX389" fmla="*/ 2299106 w 7472601"/>
              <a:gd name="connsiteY389" fmla="*/ 6778931 h 6858000"/>
              <a:gd name="connsiteX390" fmla="*/ 2314430 w 7472601"/>
              <a:gd name="connsiteY390" fmla="*/ 6801144 h 6858000"/>
              <a:gd name="connsiteX391" fmla="*/ 2352406 w 7472601"/>
              <a:gd name="connsiteY391" fmla="*/ 6858000 h 6858000"/>
              <a:gd name="connsiteX392" fmla="*/ 2314492 w 7472601"/>
              <a:gd name="connsiteY392" fmla="*/ 6858000 h 6858000"/>
              <a:gd name="connsiteX393" fmla="*/ 2288095 w 7472601"/>
              <a:gd name="connsiteY393" fmla="*/ 6818030 h 6858000"/>
              <a:gd name="connsiteX394" fmla="*/ 2272768 w 7472601"/>
              <a:gd name="connsiteY394" fmla="*/ 6795822 h 6858000"/>
              <a:gd name="connsiteX395" fmla="*/ 2182715 w 7472601"/>
              <a:gd name="connsiteY395" fmla="*/ 6675071 h 6858000"/>
              <a:gd name="connsiteX396" fmla="*/ 2032061 w 7472601"/>
              <a:gd name="connsiteY396" fmla="*/ 6541380 h 6858000"/>
              <a:gd name="connsiteX397" fmla="*/ 2257220 w 7472601"/>
              <a:gd name="connsiteY397" fmla="*/ 6826257 h 6858000"/>
              <a:gd name="connsiteX398" fmla="*/ 2281324 w 7472601"/>
              <a:gd name="connsiteY398" fmla="*/ 6858000 h 6858000"/>
              <a:gd name="connsiteX399" fmla="*/ 2242860 w 7472601"/>
              <a:gd name="connsiteY399" fmla="*/ 6858000 h 6858000"/>
              <a:gd name="connsiteX400" fmla="*/ 2232818 w 7472601"/>
              <a:gd name="connsiteY400" fmla="*/ 6844926 h 6858000"/>
              <a:gd name="connsiteX401" fmla="*/ 1990172 w 7472601"/>
              <a:gd name="connsiteY401" fmla="*/ 6542121 h 6858000"/>
              <a:gd name="connsiteX402" fmla="*/ 2124090 w 7472601"/>
              <a:gd name="connsiteY402" fmla="*/ 6761017 h 6858000"/>
              <a:gd name="connsiteX403" fmla="*/ 2200380 w 7472601"/>
              <a:gd name="connsiteY403" fmla="*/ 6858000 h 6858000"/>
              <a:gd name="connsiteX404" fmla="*/ 2147507 w 7472601"/>
              <a:gd name="connsiteY404" fmla="*/ 6858000 h 6858000"/>
              <a:gd name="connsiteX405" fmla="*/ 2070668 w 7472601"/>
              <a:gd name="connsiteY405" fmla="*/ 6761520 h 6858000"/>
              <a:gd name="connsiteX406" fmla="*/ 1975142 w 7472601"/>
              <a:gd name="connsiteY406" fmla="*/ 6585570 h 6858000"/>
              <a:gd name="connsiteX407" fmla="*/ 2050035 w 7472601"/>
              <a:gd name="connsiteY407" fmla="*/ 6813345 h 6858000"/>
              <a:gd name="connsiteX408" fmla="*/ 2063025 w 7472601"/>
              <a:gd name="connsiteY408" fmla="*/ 6858000 h 6858000"/>
              <a:gd name="connsiteX409" fmla="*/ 2021675 w 7472601"/>
              <a:gd name="connsiteY409" fmla="*/ 6858000 h 6858000"/>
              <a:gd name="connsiteX410" fmla="*/ 2019308 w 7472601"/>
              <a:gd name="connsiteY410" fmla="*/ 6847118 h 6858000"/>
              <a:gd name="connsiteX411" fmla="*/ 1938835 w 7472601"/>
              <a:gd name="connsiteY411" fmla="*/ 6551160 h 6858000"/>
              <a:gd name="connsiteX412" fmla="*/ 1953230 w 7472601"/>
              <a:gd name="connsiteY412" fmla="*/ 6759699 h 6858000"/>
              <a:gd name="connsiteX413" fmla="*/ 1956763 w 7472601"/>
              <a:gd name="connsiteY413" fmla="*/ 6778191 h 6858000"/>
              <a:gd name="connsiteX414" fmla="*/ 1967925 w 7472601"/>
              <a:gd name="connsiteY414" fmla="*/ 6858000 h 6858000"/>
              <a:gd name="connsiteX415" fmla="*/ 1936622 w 7472601"/>
              <a:gd name="connsiteY415" fmla="*/ 6858000 h 6858000"/>
              <a:gd name="connsiteX416" fmla="*/ 1926261 w 7472601"/>
              <a:gd name="connsiteY416" fmla="*/ 6784064 h 6858000"/>
              <a:gd name="connsiteX417" fmla="*/ 1922724 w 7472601"/>
              <a:gd name="connsiteY417" fmla="*/ 6765577 h 6858000"/>
              <a:gd name="connsiteX418" fmla="*/ 1904650 w 7472601"/>
              <a:gd name="connsiteY418" fmla="*/ 6639616 h 6858000"/>
              <a:gd name="connsiteX419" fmla="*/ 1885273 w 7472601"/>
              <a:gd name="connsiteY419" fmla="*/ 6858000 h 6858000"/>
              <a:gd name="connsiteX420" fmla="*/ 1854363 w 7472601"/>
              <a:gd name="connsiteY420" fmla="*/ 6858000 h 6858000"/>
              <a:gd name="connsiteX421" fmla="*/ 1880391 w 7472601"/>
              <a:gd name="connsiteY421" fmla="*/ 6603796 h 6858000"/>
              <a:gd name="connsiteX422" fmla="*/ 1818273 w 7472601"/>
              <a:gd name="connsiteY422" fmla="*/ 6715729 h 6858000"/>
              <a:gd name="connsiteX423" fmla="*/ 1794691 w 7472601"/>
              <a:gd name="connsiteY423" fmla="*/ 6843239 h 6858000"/>
              <a:gd name="connsiteX424" fmla="*/ 1794914 w 7472601"/>
              <a:gd name="connsiteY424" fmla="*/ 6858000 h 6858000"/>
              <a:gd name="connsiteX425" fmla="*/ 1746128 w 7472601"/>
              <a:gd name="connsiteY425" fmla="*/ 6858000 h 6858000"/>
              <a:gd name="connsiteX426" fmla="*/ 1753934 w 7472601"/>
              <a:gd name="connsiteY426" fmla="*/ 6724796 h 6858000"/>
              <a:gd name="connsiteX427" fmla="*/ 1792053 w 7472601"/>
              <a:gd name="connsiteY427" fmla="*/ 6572396 h 6858000"/>
              <a:gd name="connsiteX428" fmla="*/ 1862248 w 7472601"/>
              <a:gd name="connsiteY428" fmla="*/ 6266397 h 6858000"/>
              <a:gd name="connsiteX429" fmla="*/ 1862250 w 7472601"/>
              <a:gd name="connsiteY429" fmla="*/ 6033531 h 6858000"/>
              <a:gd name="connsiteX430" fmla="*/ 1211999 w 7472601"/>
              <a:gd name="connsiteY430" fmla="*/ 6683610 h 6858000"/>
              <a:gd name="connsiteX431" fmla="*/ 1213266 w 7472601"/>
              <a:gd name="connsiteY431" fmla="*/ 6691947 h 6858000"/>
              <a:gd name="connsiteX432" fmla="*/ 1203370 w 7472601"/>
              <a:gd name="connsiteY432" fmla="*/ 6850676 h 6858000"/>
              <a:gd name="connsiteX433" fmla="*/ 1203671 w 7472601"/>
              <a:gd name="connsiteY433" fmla="*/ 6858000 h 6858000"/>
              <a:gd name="connsiteX434" fmla="*/ 1143180 w 7472601"/>
              <a:gd name="connsiteY434" fmla="*/ 6858000 h 6858000"/>
              <a:gd name="connsiteX435" fmla="*/ 1142176 w 7472601"/>
              <a:gd name="connsiteY435" fmla="*/ 6766045 h 6858000"/>
              <a:gd name="connsiteX436" fmla="*/ 1067484 w 7472601"/>
              <a:gd name="connsiteY436" fmla="*/ 6858000 h 6858000"/>
              <a:gd name="connsiteX437" fmla="*/ 953928 w 7472601"/>
              <a:gd name="connsiteY437" fmla="*/ 6858000 h 6858000"/>
              <a:gd name="connsiteX438" fmla="*/ 959715 w 7472601"/>
              <a:gd name="connsiteY438" fmla="*/ 6850185 h 6858000"/>
              <a:gd name="connsiteX439" fmla="*/ 1483788 w 7472601"/>
              <a:gd name="connsiteY439" fmla="*/ 6259174 h 6858000"/>
              <a:gd name="connsiteX440" fmla="*/ 1100671 w 7472601"/>
              <a:gd name="connsiteY440" fmla="*/ 6252137 h 6858000"/>
              <a:gd name="connsiteX441" fmla="*/ 1090144 w 7472601"/>
              <a:gd name="connsiteY441" fmla="*/ 6256748 h 6858000"/>
              <a:gd name="connsiteX442" fmla="*/ 1095872 w 7472601"/>
              <a:gd name="connsiteY442" fmla="*/ 6271892 h 6858000"/>
              <a:gd name="connsiteX443" fmla="*/ 262785 w 7472601"/>
              <a:gd name="connsiteY443" fmla="*/ 6845450 h 6858000"/>
              <a:gd name="connsiteX444" fmla="*/ 209968 w 7472601"/>
              <a:gd name="connsiteY444" fmla="*/ 6770713 h 6858000"/>
              <a:gd name="connsiteX445" fmla="*/ 873460 w 7472601"/>
              <a:gd name="connsiteY445" fmla="*/ 6253768 h 6858000"/>
              <a:gd name="connsiteX446" fmla="*/ 192686 w 7472601"/>
              <a:gd name="connsiteY446" fmla="*/ 5849257 h 6858000"/>
              <a:gd name="connsiteX447" fmla="*/ 4696 w 7472601"/>
              <a:gd name="connsiteY447" fmla="*/ 5697668 h 6858000"/>
              <a:gd name="connsiteX448" fmla="*/ 0 w 7472601"/>
              <a:gd name="connsiteY448" fmla="*/ 5689984 h 6858000"/>
              <a:gd name="connsiteX449" fmla="*/ 0 w 7472601"/>
              <a:gd name="connsiteY449" fmla="*/ 5513472 h 6858000"/>
              <a:gd name="connsiteX450" fmla="*/ 174101 w 7472601"/>
              <a:gd name="connsiteY450" fmla="*/ 5620277 h 6858000"/>
              <a:gd name="connsiteX451" fmla="*/ 891800 w 7472601"/>
              <a:gd name="connsiteY451" fmla="*/ 6036935 h 6858000"/>
              <a:gd name="connsiteX452" fmla="*/ 1072219 w 7472601"/>
              <a:gd name="connsiteY452" fmla="*/ 6169443 h 6858000"/>
              <a:gd name="connsiteX453" fmla="*/ 1074117 w 7472601"/>
              <a:gd name="connsiteY453" fmla="*/ 6170301 h 6858000"/>
              <a:gd name="connsiteX454" fmla="*/ 1083114 w 7472601"/>
              <a:gd name="connsiteY454" fmla="*/ 6174131 h 6858000"/>
              <a:gd name="connsiteX455" fmla="*/ 1543010 w 7472601"/>
              <a:gd name="connsiteY455" fmla="*/ 6191140 h 6858000"/>
              <a:gd name="connsiteX456" fmla="*/ 1551080 w 7472601"/>
              <a:gd name="connsiteY456" fmla="*/ 6195006 h 6858000"/>
              <a:gd name="connsiteX457" fmla="*/ 2345443 w 7472601"/>
              <a:gd name="connsiteY457" fmla="*/ 5549882 h 6858000"/>
              <a:gd name="connsiteX458" fmla="*/ 1721499 w 7472601"/>
              <a:gd name="connsiteY458" fmla="*/ 5599969 h 6858000"/>
              <a:gd name="connsiteX459" fmla="*/ 767716 w 7472601"/>
              <a:gd name="connsiteY459" fmla="*/ 5472768 h 6858000"/>
              <a:gd name="connsiteX460" fmla="*/ 722147 w 7472601"/>
              <a:gd name="connsiteY460" fmla="*/ 5393091 h 6858000"/>
              <a:gd name="connsiteX461" fmla="*/ 1485552 w 7472601"/>
              <a:gd name="connsiteY461" fmla="*/ 5313202 h 6858000"/>
              <a:gd name="connsiteX462" fmla="*/ 2143004 w 7472601"/>
              <a:gd name="connsiteY462" fmla="*/ 5402420 h 6858000"/>
              <a:gd name="connsiteX463" fmla="*/ 1933391 w 7472601"/>
              <a:gd name="connsiteY463" fmla="*/ 5156971 h 6858000"/>
              <a:gd name="connsiteX464" fmla="*/ 1827118 w 7472601"/>
              <a:gd name="connsiteY464" fmla="*/ 4968410 h 6858000"/>
              <a:gd name="connsiteX465" fmla="*/ 1837349 w 7472601"/>
              <a:gd name="connsiteY465" fmla="*/ 4956357 h 6858000"/>
              <a:gd name="connsiteX466" fmla="*/ 2162835 w 7472601"/>
              <a:gd name="connsiteY466" fmla="*/ 5187853 h 6858000"/>
              <a:gd name="connsiteX467" fmla="*/ 2257167 w 7472601"/>
              <a:gd name="connsiteY467" fmla="*/ 5462123 h 6858000"/>
              <a:gd name="connsiteX468" fmla="*/ 2261598 w 7472601"/>
              <a:gd name="connsiteY468" fmla="*/ 5467998 h 6858000"/>
              <a:gd name="connsiteX469" fmla="*/ 2437177 w 7472601"/>
              <a:gd name="connsiteY469" fmla="*/ 5479608 h 6858000"/>
              <a:gd name="connsiteX470" fmla="*/ 2445247 w 7472601"/>
              <a:gd name="connsiteY470" fmla="*/ 5483476 h 6858000"/>
              <a:gd name="connsiteX471" fmla="*/ 2743626 w 7472601"/>
              <a:gd name="connsiteY471" fmla="*/ 5304819 h 6858000"/>
              <a:gd name="connsiteX472" fmla="*/ 3048102 w 7472601"/>
              <a:gd name="connsiteY472" fmla="*/ 5150595 h 6858000"/>
              <a:gd name="connsiteX473" fmla="*/ 1799414 w 7472601"/>
              <a:gd name="connsiteY473" fmla="*/ 4694732 h 6858000"/>
              <a:gd name="connsiteX474" fmla="*/ 1771735 w 7472601"/>
              <a:gd name="connsiteY474" fmla="*/ 4619929 h 6858000"/>
              <a:gd name="connsiteX475" fmla="*/ 3104273 w 7472601"/>
              <a:gd name="connsiteY475" fmla="*/ 5076159 h 6858000"/>
              <a:gd name="connsiteX476" fmla="*/ 3113245 w 7472601"/>
              <a:gd name="connsiteY476" fmla="*/ 5090705 h 6858000"/>
              <a:gd name="connsiteX477" fmla="*/ 3126294 w 7472601"/>
              <a:gd name="connsiteY477" fmla="*/ 5114400 h 6858000"/>
              <a:gd name="connsiteX478" fmla="*/ 3937433 w 7472601"/>
              <a:gd name="connsiteY478" fmla="*/ 4830473 h 6858000"/>
              <a:gd name="connsiteX479" fmla="*/ 3590475 w 7472601"/>
              <a:gd name="connsiteY479" fmla="*/ 4597974 h 6858000"/>
              <a:gd name="connsiteX480" fmla="*/ 3100264 w 7472601"/>
              <a:gd name="connsiteY480" fmla="*/ 4579845 h 6858000"/>
              <a:gd name="connsiteX481" fmla="*/ 2183576 w 7472601"/>
              <a:gd name="connsiteY481" fmla="*/ 4227150 h 6858000"/>
              <a:gd name="connsiteX482" fmla="*/ 2151029 w 7472601"/>
              <a:gd name="connsiteY482" fmla="*/ 4146947 h 6858000"/>
              <a:gd name="connsiteX483" fmla="*/ 3563434 w 7472601"/>
              <a:gd name="connsiteY483" fmla="*/ 4469115 h 6858000"/>
              <a:gd name="connsiteX484" fmla="*/ 3177952 w 7472601"/>
              <a:gd name="connsiteY484" fmla="*/ 3657386 h 6858000"/>
              <a:gd name="connsiteX485" fmla="*/ 3189263 w 7472601"/>
              <a:gd name="connsiteY485" fmla="*/ 3625726 h 6858000"/>
              <a:gd name="connsiteX486" fmla="*/ 3560912 w 7472601"/>
              <a:gd name="connsiteY486" fmla="*/ 4079863 h 6858000"/>
              <a:gd name="connsiteX487" fmla="*/ 3626636 w 7472601"/>
              <a:gd name="connsiteY487" fmla="*/ 4512230 h 6858000"/>
              <a:gd name="connsiteX488" fmla="*/ 3653088 w 7472601"/>
              <a:gd name="connsiteY488" fmla="*/ 4521417 h 6858000"/>
              <a:gd name="connsiteX489" fmla="*/ 3988128 w 7472601"/>
              <a:gd name="connsiteY489" fmla="*/ 4817267 h 6858000"/>
              <a:gd name="connsiteX490" fmla="*/ 4830582 w 7472601"/>
              <a:gd name="connsiteY490" fmla="*/ 4676000 h 6858000"/>
              <a:gd name="connsiteX491" fmla="*/ 4830100 w 7472601"/>
              <a:gd name="connsiteY491" fmla="*/ 4675554 h 6858000"/>
              <a:gd name="connsiteX492" fmla="*/ 4036318 w 7472601"/>
              <a:gd name="connsiteY492" fmla="*/ 4147013 h 6858000"/>
              <a:gd name="connsiteX493" fmla="*/ 3432098 w 7472601"/>
              <a:gd name="connsiteY493" fmla="*/ 3537312 h 6858000"/>
              <a:gd name="connsiteX494" fmla="*/ 3446761 w 7472601"/>
              <a:gd name="connsiteY494" fmla="*/ 3461278 h 6858000"/>
              <a:gd name="connsiteX495" fmla="*/ 4419733 w 7472601"/>
              <a:gd name="connsiteY495" fmla="*/ 3963555 h 6858000"/>
              <a:gd name="connsiteX496" fmla="*/ 4781371 w 7472601"/>
              <a:gd name="connsiteY496" fmla="*/ 4458604 h 6858000"/>
              <a:gd name="connsiteX497" fmla="*/ 4780440 w 7472601"/>
              <a:gd name="connsiteY497" fmla="*/ 4470290 h 6858000"/>
              <a:gd name="connsiteX498" fmla="*/ 4898954 w 7472601"/>
              <a:gd name="connsiteY498" fmla="*/ 4662092 h 6858000"/>
              <a:gd name="connsiteX499" fmla="*/ 4900699 w 7472601"/>
              <a:gd name="connsiteY499" fmla="*/ 4670867 h 6858000"/>
              <a:gd name="connsiteX500" fmla="*/ 5714511 w 7472601"/>
              <a:gd name="connsiteY500" fmla="*/ 4663483 h 6858000"/>
              <a:gd name="connsiteX501" fmla="*/ 5464793 w 7472601"/>
              <a:gd name="connsiteY501" fmla="*/ 4393556 h 6858000"/>
              <a:gd name="connsiteX502" fmla="*/ 5461897 w 7472601"/>
              <a:gd name="connsiteY502" fmla="*/ 4390879 h 6858000"/>
              <a:gd name="connsiteX503" fmla="*/ 4294126 w 7472601"/>
              <a:gd name="connsiteY503" fmla="*/ 3303048 h 6858000"/>
              <a:gd name="connsiteX504" fmla="*/ 4305321 w 7472601"/>
              <a:gd name="connsiteY504" fmla="*/ 3256953 h 6858000"/>
              <a:gd name="connsiteX505" fmla="*/ 4949299 w 7472601"/>
              <a:gd name="connsiteY505" fmla="*/ 3766336 h 6858000"/>
              <a:gd name="connsiteX506" fmla="*/ 5291452 w 7472601"/>
              <a:gd name="connsiteY506" fmla="*/ 4076801 h 6858000"/>
              <a:gd name="connsiteX507" fmla="*/ 5434998 w 7472601"/>
              <a:gd name="connsiteY507" fmla="*/ 4254100 h 6858000"/>
              <a:gd name="connsiteX508" fmla="*/ 5351015 w 7472601"/>
              <a:gd name="connsiteY508" fmla="*/ 3760989 h 6858000"/>
              <a:gd name="connsiteX509" fmla="*/ 5413780 w 7472601"/>
              <a:gd name="connsiteY509" fmla="*/ 2966265 h 6858000"/>
              <a:gd name="connsiteX510" fmla="*/ 5425627 w 7472601"/>
              <a:gd name="connsiteY510" fmla="*/ 2954192 h 6858000"/>
              <a:gd name="connsiteX511" fmla="*/ 6604735 w 7472601"/>
              <a:gd name="connsiteY511" fmla="*/ 2041381 h 6858000"/>
              <a:gd name="connsiteX512" fmla="*/ 7204487 w 7472601"/>
              <a:gd name="connsiteY512" fmla="*/ 2742112 h 6858000"/>
              <a:gd name="connsiteX513" fmla="*/ 7131592 w 7472601"/>
              <a:gd name="connsiteY513" fmla="*/ 2672096 h 6858000"/>
              <a:gd name="connsiteX514" fmla="*/ 6996344 w 7472601"/>
              <a:gd name="connsiteY514" fmla="*/ 2518310 h 6858000"/>
              <a:gd name="connsiteX515" fmla="*/ 6735495 w 7472601"/>
              <a:gd name="connsiteY515" fmla="*/ 2196890 h 6858000"/>
              <a:gd name="connsiteX516" fmla="*/ 6721901 w 7472601"/>
              <a:gd name="connsiteY516" fmla="*/ 2179274 h 6858000"/>
              <a:gd name="connsiteX517" fmla="*/ 6604735 w 7472601"/>
              <a:gd name="connsiteY517" fmla="*/ 2041381 h 6858000"/>
              <a:gd name="connsiteX518" fmla="*/ 6591670 w 7472601"/>
              <a:gd name="connsiteY518" fmla="*/ 1988277 h 6858000"/>
              <a:gd name="connsiteX519" fmla="*/ 6747349 w 7472601"/>
              <a:gd name="connsiteY519" fmla="*/ 2160069 h 6858000"/>
              <a:gd name="connsiteX520" fmla="*/ 6760943 w 7472601"/>
              <a:gd name="connsiteY520" fmla="*/ 2177686 h 6858000"/>
              <a:gd name="connsiteX521" fmla="*/ 7021065 w 7472601"/>
              <a:gd name="connsiteY521" fmla="*/ 2498102 h 6858000"/>
              <a:gd name="connsiteX522" fmla="*/ 7155223 w 7472601"/>
              <a:gd name="connsiteY522" fmla="*/ 2650386 h 6858000"/>
              <a:gd name="connsiteX523" fmla="*/ 7203167 w 7472601"/>
              <a:gd name="connsiteY523" fmla="*/ 2697288 h 6858000"/>
              <a:gd name="connsiteX524" fmla="*/ 6937703 w 7472601"/>
              <a:gd name="connsiteY524" fmla="*/ 2321981 h 6858000"/>
              <a:gd name="connsiteX525" fmla="*/ 6591670 w 7472601"/>
              <a:gd name="connsiteY525" fmla="*/ 1988277 h 6858000"/>
              <a:gd name="connsiteX526" fmla="*/ 5798671 w 7472601"/>
              <a:gd name="connsiteY526" fmla="*/ 1981601 h 6858000"/>
              <a:gd name="connsiteX527" fmla="*/ 5754709 w 7472601"/>
              <a:gd name="connsiteY527" fmla="*/ 2071454 h 6858000"/>
              <a:gd name="connsiteX528" fmla="*/ 5763044 w 7472601"/>
              <a:gd name="connsiteY528" fmla="*/ 2842206 h 6858000"/>
              <a:gd name="connsiteX529" fmla="*/ 5764974 w 7472601"/>
              <a:gd name="connsiteY529" fmla="*/ 2799609 h 6858000"/>
              <a:gd name="connsiteX530" fmla="*/ 5767665 w 7472601"/>
              <a:gd name="connsiteY530" fmla="*/ 2666409 h 6858000"/>
              <a:gd name="connsiteX531" fmla="*/ 5763055 w 7472601"/>
              <a:gd name="connsiteY531" fmla="*/ 2579705 h 6858000"/>
              <a:gd name="connsiteX532" fmla="*/ 5758079 w 7472601"/>
              <a:gd name="connsiteY532" fmla="*/ 2492508 h 6858000"/>
              <a:gd name="connsiteX533" fmla="*/ 5779325 w 7472601"/>
              <a:gd name="connsiteY533" fmla="*/ 2197069 h 6858000"/>
              <a:gd name="connsiteX534" fmla="*/ 5798671 w 7472601"/>
              <a:gd name="connsiteY534" fmla="*/ 1981601 h 6858000"/>
              <a:gd name="connsiteX535" fmla="*/ 5829202 w 7472601"/>
              <a:gd name="connsiteY535" fmla="*/ 1971679 h 6858000"/>
              <a:gd name="connsiteX536" fmla="*/ 5809558 w 7472601"/>
              <a:gd name="connsiteY536" fmla="*/ 2198043 h 6858000"/>
              <a:gd name="connsiteX537" fmla="*/ 5788653 w 7472601"/>
              <a:gd name="connsiteY537" fmla="*/ 2489430 h 6858000"/>
              <a:gd name="connsiteX538" fmla="*/ 5793439 w 7472601"/>
              <a:gd name="connsiteY538" fmla="*/ 2575235 h 6858000"/>
              <a:gd name="connsiteX539" fmla="*/ 5796837 w 7472601"/>
              <a:gd name="connsiteY539" fmla="*/ 2637633 h 6858000"/>
              <a:gd name="connsiteX540" fmla="*/ 5818614 w 7472601"/>
              <a:gd name="connsiteY540" fmla="*/ 2473055 h 6858000"/>
              <a:gd name="connsiteX541" fmla="*/ 5829202 w 7472601"/>
              <a:gd name="connsiteY541" fmla="*/ 1971679 h 6858000"/>
              <a:gd name="connsiteX542" fmla="*/ 5911389 w 7472601"/>
              <a:gd name="connsiteY542" fmla="*/ 1898371 h 6858000"/>
              <a:gd name="connsiteX543" fmla="*/ 6237627 w 7472601"/>
              <a:gd name="connsiteY543" fmla="*/ 2231921 h 6858000"/>
              <a:gd name="connsiteX544" fmla="*/ 5911389 w 7472601"/>
              <a:gd name="connsiteY544" fmla="*/ 1898371 h 6858000"/>
              <a:gd name="connsiteX545" fmla="*/ 6944437 w 7472601"/>
              <a:gd name="connsiteY545" fmla="*/ 1575402 h 6858000"/>
              <a:gd name="connsiteX546" fmla="*/ 6304730 w 7472601"/>
              <a:gd name="connsiteY546" fmla="*/ 1766654 h 6858000"/>
              <a:gd name="connsiteX547" fmla="*/ 6944437 w 7472601"/>
              <a:gd name="connsiteY547" fmla="*/ 1575402 h 6858000"/>
              <a:gd name="connsiteX548" fmla="*/ 7019523 w 7472601"/>
              <a:gd name="connsiteY548" fmla="*/ 1519450 h 6858000"/>
              <a:gd name="connsiteX549" fmla="*/ 6298091 w 7472601"/>
              <a:gd name="connsiteY549" fmla="*/ 1737122 h 6858000"/>
              <a:gd name="connsiteX550" fmla="*/ 7019523 w 7472601"/>
              <a:gd name="connsiteY550" fmla="*/ 1519450 h 6858000"/>
              <a:gd name="connsiteX551" fmla="*/ 2399523 w 7472601"/>
              <a:gd name="connsiteY551" fmla="*/ 1428234 h 6858000"/>
              <a:gd name="connsiteX552" fmla="*/ 2224982 w 7472601"/>
              <a:gd name="connsiteY552" fmla="*/ 1826201 h 6858000"/>
              <a:gd name="connsiteX553" fmla="*/ 2096099 w 7472601"/>
              <a:gd name="connsiteY553" fmla="*/ 2345900 h 6858000"/>
              <a:gd name="connsiteX554" fmla="*/ 2283317 w 7472601"/>
              <a:gd name="connsiteY554" fmla="*/ 1796925 h 6858000"/>
              <a:gd name="connsiteX555" fmla="*/ 2399523 w 7472601"/>
              <a:gd name="connsiteY555" fmla="*/ 1428234 h 6858000"/>
              <a:gd name="connsiteX556" fmla="*/ 2448558 w 7472601"/>
              <a:gd name="connsiteY556" fmla="*/ 1373435 h 6858000"/>
              <a:gd name="connsiteX557" fmla="*/ 2312521 w 7472601"/>
              <a:gd name="connsiteY557" fmla="*/ 1806140 h 6858000"/>
              <a:gd name="connsiteX558" fmla="*/ 2127533 w 7472601"/>
              <a:gd name="connsiteY558" fmla="*/ 2348380 h 6858000"/>
              <a:gd name="connsiteX559" fmla="*/ 2358080 w 7472601"/>
              <a:gd name="connsiteY559" fmla="*/ 1866134 h 6858000"/>
              <a:gd name="connsiteX560" fmla="*/ 2407436 w 7472601"/>
              <a:gd name="connsiteY560" fmla="*/ 1651070 h 6858000"/>
              <a:gd name="connsiteX561" fmla="*/ 2448558 w 7472601"/>
              <a:gd name="connsiteY561" fmla="*/ 1373435 h 6858000"/>
              <a:gd name="connsiteX562" fmla="*/ 278707 w 7472601"/>
              <a:gd name="connsiteY562" fmla="*/ 1352270 h 6858000"/>
              <a:gd name="connsiteX563" fmla="*/ 321570 w 7472601"/>
              <a:gd name="connsiteY563" fmla="*/ 1861610 h 6858000"/>
              <a:gd name="connsiteX564" fmla="*/ 294281 w 7472601"/>
              <a:gd name="connsiteY564" fmla="*/ 1440658 h 6858000"/>
              <a:gd name="connsiteX565" fmla="*/ 278707 w 7472601"/>
              <a:gd name="connsiteY565" fmla="*/ 1352270 h 6858000"/>
              <a:gd name="connsiteX566" fmla="*/ 1423821 w 7472601"/>
              <a:gd name="connsiteY566" fmla="*/ 1351958 h 6858000"/>
              <a:gd name="connsiteX567" fmla="*/ 1638521 w 7472601"/>
              <a:gd name="connsiteY567" fmla="*/ 1908470 h 6858000"/>
              <a:gd name="connsiteX568" fmla="*/ 1754199 w 7472601"/>
              <a:gd name="connsiteY568" fmla="*/ 2149284 h 6858000"/>
              <a:gd name="connsiteX569" fmla="*/ 1908359 w 7472601"/>
              <a:gd name="connsiteY569" fmla="*/ 2364988 h 6858000"/>
              <a:gd name="connsiteX570" fmla="*/ 1647661 w 7472601"/>
              <a:gd name="connsiteY570" fmla="*/ 1825945 h 6858000"/>
              <a:gd name="connsiteX571" fmla="*/ 1423821 w 7472601"/>
              <a:gd name="connsiteY571" fmla="*/ 1351958 h 6858000"/>
              <a:gd name="connsiteX572" fmla="*/ 1431890 w 7472601"/>
              <a:gd name="connsiteY572" fmla="*/ 1306475 h 6858000"/>
              <a:gd name="connsiteX573" fmla="*/ 1507597 w 7472601"/>
              <a:gd name="connsiteY573" fmla="*/ 1446132 h 6858000"/>
              <a:gd name="connsiteX574" fmla="*/ 1674586 w 7472601"/>
              <a:gd name="connsiteY574" fmla="*/ 1813832 h 6858000"/>
              <a:gd name="connsiteX575" fmla="*/ 1815950 w 7472601"/>
              <a:gd name="connsiteY575" fmla="*/ 2128564 h 6858000"/>
              <a:gd name="connsiteX576" fmla="*/ 1984242 w 7472601"/>
              <a:gd name="connsiteY576" fmla="*/ 2430829 h 6858000"/>
              <a:gd name="connsiteX577" fmla="*/ 2014023 w 7472601"/>
              <a:gd name="connsiteY577" fmla="*/ 2450995 h 6858000"/>
              <a:gd name="connsiteX578" fmla="*/ 1747337 w 7472601"/>
              <a:gd name="connsiteY578" fmla="*/ 1855264 h 6858000"/>
              <a:gd name="connsiteX579" fmla="*/ 1533749 w 7472601"/>
              <a:gd name="connsiteY579" fmla="*/ 1478656 h 6858000"/>
              <a:gd name="connsiteX580" fmla="*/ 1431890 w 7472601"/>
              <a:gd name="connsiteY580" fmla="*/ 1306475 h 6858000"/>
              <a:gd name="connsiteX581" fmla="*/ 5052692 w 7472601"/>
              <a:gd name="connsiteY581" fmla="*/ 1292994 h 6858000"/>
              <a:gd name="connsiteX582" fmla="*/ 5200661 w 7472601"/>
              <a:gd name="connsiteY582" fmla="*/ 1635186 h 6858000"/>
              <a:gd name="connsiteX583" fmla="*/ 5297138 w 7472601"/>
              <a:gd name="connsiteY583" fmla="*/ 1906351 h 6858000"/>
              <a:gd name="connsiteX584" fmla="*/ 5052692 w 7472601"/>
              <a:gd name="connsiteY584" fmla="*/ 1292994 h 6858000"/>
              <a:gd name="connsiteX585" fmla="*/ 5009948 w 7472601"/>
              <a:gd name="connsiteY585" fmla="*/ 1273619 h 6858000"/>
              <a:gd name="connsiteX586" fmla="*/ 5121777 w 7472601"/>
              <a:gd name="connsiteY586" fmla="*/ 1654213 h 6858000"/>
              <a:gd name="connsiteX587" fmla="*/ 5293545 w 7472601"/>
              <a:gd name="connsiteY587" fmla="*/ 2072247 h 6858000"/>
              <a:gd name="connsiteX588" fmla="*/ 5294042 w 7472601"/>
              <a:gd name="connsiteY588" fmla="*/ 2065019 h 6858000"/>
              <a:gd name="connsiteX589" fmla="*/ 5171936 w 7472601"/>
              <a:gd name="connsiteY589" fmla="*/ 1647613 h 6858000"/>
              <a:gd name="connsiteX590" fmla="*/ 5009948 w 7472601"/>
              <a:gd name="connsiteY590" fmla="*/ 1273619 h 6858000"/>
              <a:gd name="connsiteX591" fmla="*/ 655236 w 7472601"/>
              <a:gd name="connsiteY591" fmla="*/ 1268632 h 6858000"/>
              <a:gd name="connsiteX592" fmla="*/ 839521 w 7472601"/>
              <a:gd name="connsiteY592" fmla="*/ 1685315 h 6858000"/>
              <a:gd name="connsiteX593" fmla="*/ 1109416 w 7472601"/>
              <a:gd name="connsiteY593" fmla="*/ 2061663 h 6858000"/>
              <a:gd name="connsiteX594" fmla="*/ 1298300 w 7472601"/>
              <a:gd name="connsiteY594" fmla="*/ 2247742 h 6858000"/>
              <a:gd name="connsiteX595" fmla="*/ 1125871 w 7472601"/>
              <a:gd name="connsiteY595" fmla="*/ 1989513 h 6858000"/>
              <a:gd name="connsiteX596" fmla="*/ 981574 w 7472601"/>
              <a:gd name="connsiteY596" fmla="*/ 1783157 h 6858000"/>
              <a:gd name="connsiteX597" fmla="*/ 922198 w 7472601"/>
              <a:gd name="connsiteY597" fmla="*/ 1677437 h 6858000"/>
              <a:gd name="connsiteX598" fmla="*/ 869293 w 7472601"/>
              <a:gd name="connsiteY598" fmla="*/ 1583214 h 6858000"/>
              <a:gd name="connsiteX599" fmla="*/ 751431 w 7472601"/>
              <a:gd name="connsiteY599" fmla="*/ 1405731 h 6858000"/>
              <a:gd name="connsiteX600" fmla="*/ 655236 w 7472601"/>
              <a:gd name="connsiteY600" fmla="*/ 1268632 h 6858000"/>
              <a:gd name="connsiteX601" fmla="*/ 6516292 w 7472601"/>
              <a:gd name="connsiteY601" fmla="*/ 1263064 h 6858000"/>
              <a:gd name="connsiteX602" fmla="*/ 5736320 w 7472601"/>
              <a:gd name="connsiteY602" fmla="*/ 1501803 h 6858000"/>
              <a:gd name="connsiteX603" fmla="*/ 6516292 w 7472601"/>
              <a:gd name="connsiteY603" fmla="*/ 1263064 h 6858000"/>
              <a:gd name="connsiteX604" fmla="*/ 291466 w 7472601"/>
              <a:gd name="connsiteY604" fmla="*/ 1250369 h 6858000"/>
              <a:gd name="connsiteX605" fmla="*/ 323180 w 7472601"/>
              <a:gd name="connsiteY605" fmla="*/ 1435283 h 6858000"/>
              <a:gd name="connsiteX606" fmla="*/ 349381 w 7472601"/>
              <a:gd name="connsiteY606" fmla="*/ 1875041 h 6858000"/>
              <a:gd name="connsiteX607" fmla="*/ 374363 w 7472601"/>
              <a:gd name="connsiteY607" fmla="*/ 1506494 h 6858000"/>
              <a:gd name="connsiteX608" fmla="*/ 302168 w 7472601"/>
              <a:gd name="connsiteY608" fmla="*/ 1274495 h 6858000"/>
              <a:gd name="connsiteX609" fmla="*/ 291466 w 7472601"/>
              <a:gd name="connsiteY609" fmla="*/ 1250369 h 6858000"/>
              <a:gd name="connsiteX610" fmla="*/ 678222 w 7472601"/>
              <a:gd name="connsiteY610" fmla="*/ 1248670 h 6858000"/>
              <a:gd name="connsiteX611" fmla="*/ 775536 w 7472601"/>
              <a:gd name="connsiteY611" fmla="*/ 1388015 h 6858000"/>
              <a:gd name="connsiteX612" fmla="*/ 894529 w 7472601"/>
              <a:gd name="connsiteY612" fmla="*/ 1567739 h 6858000"/>
              <a:gd name="connsiteX613" fmla="*/ 948000 w 7472601"/>
              <a:gd name="connsiteY613" fmla="*/ 1663088 h 6858000"/>
              <a:gd name="connsiteX614" fmla="*/ 1006812 w 7472601"/>
              <a:gd name="connsiteY614" fmla="*/ 1767683 h 6858000"/>
              <a:gd name="connsiteX615" fmla="*/ 1149133 w 7472601"/>
              <a:gd name="connsiteY615" fmla="*/ 1971513 h 6858000"/>
              <a:gd name="connsiteX616" fmla="*/ 1333952 w 7472601"/>
              <a:gd name="connsiteY616" fmla="*/ 2251620 h 6858000"/>
              <a:gd name="connsiteX617" fmla="*/ 1337329 w 7472601"/>
              <a:gd name="connsiteY617" fmla="*/ 2258350 h 6858000"/>
              <a:gd name="connsiteX618" fmla="*/ 1014726 w 7472601"/>
              <a:gd name="connsiteY618" fmla="*/ 1615556 h 6858000"/>
              <a:gd name="connsiteX619" fmla="*/ 678222 w 7472601"/>
              <a:gd name="connsiteY619" fmla="*/ 1248670 h 6858000"/>
              <a:gd name="connsiteX620" fmla="*/ 6691602 w 7472601"/>
              <a:gd name="connsiteY620" fmla="*/ 1140573 h 6858000"/>
              <a:gd name="connsiteX621" fmla="*/ 6571100 w 7472601"/>
              <a:gd name="connsiteY621" fmla="*/ 1183662 h 6858000"/>
              <a:gd name="connsiteX622" fmla="*/ 6241687 w 7472601"/>
              <a:gd name="connsiteY622" fmla="*/ 1257600 h 6858000"/>
              <a:gd name="connsiteX623" fmla="*/ 5693009 w 7472601"/>
              <a:gd name="connsiteY623" fmla="*/ 1478256 h 6858000"/>
              <a:gd name="connsiteX624" fmla="*/ 6548420 w 7472601"/>
              <a:gd name="connsiteY624" fmla="*/ 1214599 h 6858000"/>
              <a:gd name="connsiteX625" fmla="*/ 6605473 w 7472601"/>
              <a:gd name="connsiteY625" fmla="*/ 1184686 h 6858000"/>
              <a:gd name="connsiteX626" fmla="*/ 6691602 w 7472601"/>
              <a:gd name="connsiteY626" fmla="*/ 1140573 h 6858000"/>
              <a:gd name="connsiteX627" fmla="*/ 4002475 w 7472601"/>
              <a:gd name="connsiteY627" fmla="*/ 1037802 h 6858000"/>
              <a:gd name="connsiteX628" fmla="*/ 4000324 w 7472601"/>
              <a:gd name="connsiteY628" fmla="*/ 1039362 h 6858000"/>
              <a:gd name="connsiteX629" fmla="*/ 4002862 w 7472601"/>
              <a:gd name="connsiteY629" fmla="*/ 1042866 h 6858000"/>
              <a:gd name="connsiteX630" fmla="*/ 4002475 w 7472601"/>
              <a:gd name="connsiteY630" fmla="*/ 1037802 h 6858000"/>
              <a:gd name="connsiteX631" fmla="*/ 506322 w 7472601"/>
              <a:gd name="connsiteY631" fmla="*/ 1020997 h 6858000"/>
              <a:gd name="connsiteX632" fmla="*/ 533068 w 7472601"/>
              <a:gd name="connsiteY632" fmla="*/ 1029409 h 6858000"/>
              <a:gd name="connsiteX633" fmla="*/ 1232525 w 7472601"/>
              <a:gd name="connsiteY633" fmla="*/ 1804675 h 6858000"/>
              <a:gd name="connsiteX634" fmla="*/ 1388858 w 7472601"/>
              <a:gd name="connsiteY634" fmla="*/ 2368011 h 6858000"/>
              <a:gd name="connsiteX635" fmla="*/ 1384098 w 7472601"/>
              <a:gd name="connsiteY635" fmla="*/ 2378125 h 6858000"/>
              <a:gd name="connsiteX636" fmla="*/ 1425393 w 7472601"/>
              <a:gd name="connsiteY636" fmla="*/ 2589124 h 6858000"/>
              <a:gd name="connsiteX637" fmla="*/ 1424001 w 7472601"/>
              <a:gd name="connsiteY637" fmla="*/ 2597541 h 6858000"/>
              <a:gd name="connsiteX638" fmla="*/ 2152729 w 7472601"/>
              <a:gd name="connsiteY638" fmla="*/ 2864487 h 6858000"/>
              <a:gd name="connsiteX639" fmla="*/ 2020609 w 7472601"/>
              <a:gd name="connsiteY639" fmla="*/ 2539671 h 6858000"/>
              <a:gd name="connsiteX640" fmla="*/ 2018920 w 7472601"/>
              <a:gd name="connsiteY640" fmla="*/ 2536309 h 6858000"/>
              <a:gd name="connsiteX641" fmla="*/ 1342441 w 7472601"/>
              <a:gd name="connsiteY641" fmla="*/ 1173017 h 6858000"/>
              <a:gd name="connsiteX642" fmla="*/ 1367925 w 7472601"/>
              <a:gd name="connsiteY642" fmla="*/ 1135648 h 6858000"/>
              <a:gd name="connsiteX643" fmla="*/ 1771401 w 7472601"/>
              <a:gd name="connsiteY643" fmla="*/ 1806673 h 6858000"/>
              <a:gd name="connsiteX644" fmla="*/ 1972385 w 7472601"/>
              <a:gd name="connsiteY644" fmla="*/ 2198735 h 6858000"/>
              <a:gd name="connsiteX645" fmla="*/ 2040892 w 7472601"/>
              <a:gd name="connsiteY645" fmla="*/ 2405205 h 6858000"/>
              <a:gd name="connsiteX646" fmla="*/ 2131689 w 7472601"/>
              <a:gd name="connsiteY646" fmla="*/ 1936926 h 6858000"/>
              <a:gd name="connsiteX647" fmla="*/ 2454820 w 7472601"/>
              <a:gd name="connsiteY647" fmla="*/ 1248808 h 6858000"/>
              <a:gd name="connsiteX648" fmla="*/ 2492512 w 7472601"/>
              <a:gd name="connsiteY648" fmla="*/ 1302920 h 6858000"/>
              <a:gd name="connsiteX649" fmla="*/ 2081216 w 7472601"/>
              <a:gd name="connsiteY649" fmla="*/ 2527513 h 6858000"/>
              <a:gd name="connsiteX650" fmla="*/ 2081211 w 7472601"/>
              <a:gd name="connsiteY650" fmla="*/ 2528916 h 6858000"/>
              <a:gd name="connsiteX651" fmla="*/ 2199067 w 7472601"/>
              <a:gd name="connsiteY651" fmla="*/ 2884061 h 6858000"/>
              <a:gd name="connsiteX652" fmla="*/ 3192586 w 7472601"/>
              <a:gd name="connsiteY652" fmla="*/ 3411496 h 6858000"/>
              <a:gd name="connsiteX653" fmla="*/ 3182620 w 7472601"/>
              <a:gd name="connsiteY653" fmla="*/ 3483279 h 6858000"/>
              <a:gd name="connsiteX654" fmla="*/ 2435119 w 7472601"/>
              <a:gd name="connsiteY654" fmla="*/ 3080173 h 6858000"/>
              <a:gd name="connsiteX655" fmla="*/ 2410152 w 7472601"/>
              <a:gd name="connsiteY655" fmla="*/ 3063751 h 6858000"/>
              <a:gd name="connsiteX656" fmla="*/ 2408099 w 7472601"/>
              <a:gd name="connsiteY656" fmla="*/ 3064403 h 6858000"/>
              <a:gd name="connsiteX657" fmla="*/ 2407218 w 7472601"/>
              <a:gd name="connsiteY657" fmla="*/ 3070324 h 6858000"/>
              <a:gd name="connsiteX658" fmla="*/ 2380138 w 7472601"/>
              <a:gd name="connsiteY658" fmla="*/ 3099341 h 6858000"/>
              <a:gd name="connsiteX659" fmla="*/ 1765923 w 7472601"/>
              <a:gd name="connsiteY659" fmla="*/ 3581043 h 6858000"/>
              <a:gd name="connsiteX660" fmla="*/ 1702258 w 7472601"/>
              <a:gd name="connsiteY660" fmla="*/ 3612286 h 6858000"/>
              <a:gd name="connsiteX661" fmla="*/ 1538370 w 7472601"/>
              <a:gd name="connsiteY661" fmla="*/ 3811804 h 6858000"/>
              <a:gd name="connsiteX662" fmla="*/ 542867 w 7472601"/>
              <a:gd name="connsiteY662" fmla="*/ 4944092 h 6858000"/>
              <a:gd name="connsiteX663" fmla="*/ 515800 w 7472601"/>
              <a:gd name="connsiteY663" fmla="*/ 4862180 h 6858000"/>
              <a:gd name="connsiteX664" fmla="*/ 909145 w 7472601"/>
              <a:gd name="connsiteY664" fmla="*/ 4199225 h 6858000"/>
              <a:gd name="connsiteX665" fmla="*/ 1214067 w 7472601"/>
              <a:gd name="connsiteY665" fmla="*/ 3908561 h 6858000"/>
              <a:gd name="connsiteX666" fmla="*/ 640967 w 7472601"/>
              <a:gd name="connsiteY666" fmla="*/ 4105601 h 6858000"/>
              <a:gd name="connsiteX667" fmla="*/ 112563 w 7472601"/>
              <a:gd name="connsiteY667" fmla="*/ 4396952 h 6858000"/>
              <a:gd name="connsiteX668" fmla="*/ 0 w 7472601"/>
              <a:gd name="connsiteY668" fmla="*/ 4466006 h 6858000"/>
              <a:gd name="connsiteX669" fmla="*/ 0 w 7472601"/>
              <a:gd name="connsiteY669" fmla="*/ 4233763 h 6858000"/>
              <a:gd name="connsiteX670" fmla="*/ 36881 w 7472601"/>
              <a:gd name="connsiteY670" fmla="*/ 4200118 h 6858000"/>
              <a:gd name="connsiteX671" fmla="*/ 910534 w 7472601"/>
              <a:gd name="connsiteY671" fmla="*/ 3629753 h 6858000"/>
              <a:gd name="connsiteX672" fmla="*/ 1578717 w 7472601"/>
              <a:gd name="connsiteY672" fmla="*/ 3575982 h 6858000"/>
              <a:gd name="connsiteX673" fmla="*/ 2338780 w 7472601"/>
              <a:gd name="connsiteY673" fmla="*/ 3033725 h 6858000"/>
              <a:gd name="connsiteX674" fmla="*/ 1807991 w 7472601"/>
              <a:gd name="connsiteY674" fmla="*/ 2807184 h 6858000"/>
              <a:gd name="connsiteX675" fmla="*/ 1416358 w 7472601"/>
              <a:gd name="connsiteY675" fmla="*/ 3112571 h 6858000"/>
              <a:gd name="connsiteX676" fmla="*/ 939066 w 7472601"/>
              <a:gd name="connsiteY676" fmla="*/ 3378798 h 6858000"/>
              <a:gd name="connsiteX677" fmla="*/ 115099 w 7472601"/>
              <a:gd name="connsiteY677" fmla="*/ 3607650 h 6858000"/>
              <a:gd name="connsiteX678" fmla="*/ 97284 w 7472601"/>
              <a:gd name="connsiteY678" fmla="*/ 3520393 h 6858000"/>
              <a:gd name="connsiteX679" fmla="*/ 922050 w 7472601"/>
              <a:gd name="connsiteY679" fmla="*/ 3074867 h 6858000"/>
              <a:gd name="connsiteX680" fmla="*/ 1405265 w 7472601"/>
              <a:gd name="connsiteY680" fmla="*/ 3016319 h 6858000"/>
              <a:gd name="connsiteX681" fmla="*/ 1407512 w 7472601"/>
              <a:gd name="connsiteY681" fmla="*/ 3018001 h 6858000"/>
              <a:gd name="connsiteX682" fmla="*/ 1726266 w 7472601"/>
              <a:gd name="connsiteY682" fmla="*/ 2777274 h 6858000"/>
              <a:gd name="connsiteX683" fmla="*/ 625390 w 7472601"/>
              <a:gd name="connsiteY683" fmla="*/ 2514541 h 6858000"/>
              <a:gd name="connsiteX684" fmla="*/ 619799 w 7472601"/>
              <a:gd name="connsiteY684" fmla="*/ 2527180 h 6858000"/>
              <a:gd name="connsiteX685" fmla="*/ 310030 w 7472601"/>
              <a:gd name="connsiteY685" fmla="*/ 2771818 h 6858000"/>
              <a:gd name="connsiteX686" fmla="*/ 173877 w 7472601"/>
              <a:gd name="connsiteY686" fmla="*/ 2937056 h 6858000"/>
              <a:gd name="connsiteX687" fmla="*/ 77889 w 7472601"/>
              <a:gd name="connsiteY687" fmla="*/ 3138440 h 6858000"/>
              <a:gd name="connsiteX688" fmla="*/ 0 w 7472601"/>
              <a:gd name="connsiteY688" fmla="*/ 3271395 h 6858000"/>
              <a:gd name="connsiteX689" fmla="*/ 0 w 7472601"/>
              <a:gd name="connsiteY689" fmla="*/ 3153002 h 6858000"/>
              <a:gd name="connsiteX690" fmla="*/ 2386 w 7472601"/>
              <a:gd name="connsiteY690" fmla="*/ 3149203 h 6858000"/>
              <a:gd name="connsiteX691" fmla="*/ 89753 w 7472601"/>
              <a:gd name="connsiteY691" fmla="*/ 2987702 h 6858000"/>
              <a:gd name="connsiteX692" fmla="*/ 76869 w 7472601"/>
              <a:gd name="connsiteY692" fmla="*/ 3005404 h 6858000"/>
              <a:gd name="connsiteX693" fmla="*/ 32049 w 7472601"/>
              <a:gd name="connsiteY693" fmla="*/ 3065814 h 6858000"/>
              <a:gd name="connsiteX694" fmla="*/ 0 w 7472601"/>
              <a:gd name="connsiteY694" fmla="*/ 3108744 h 6858000"/>
              <a:gd name="connsiteX695" fmla="*/ 0 w 7472601"/>
              <a:gd name="connsiteY695" fmla="*/ 3058059 h 6858000"/>
              <a:gd name="connsiteX696" fmla="*/ 7610 w 7472601"/>
              <a:gd name="connsiteY696" fmla="*/ 3047889 h 6858000"/>
              <a:gd name="connsiteX697" fmla="*/ 52419 w 7472601"/>
              <a:gd name="connsiteY697" fmla="*/ 2987479 h 6858000"/>
              <a:gd name="connsiteX698" fmla="*/ 59142 w 7472601"/>
              <a:gd name="connsiteY698" fmla="*/ 2978488 h 6858000"/>
              <a:gd name="connsiteX699" fmla="*/ 0 w 7472601"/>
              <a:gd name="connsiteY699" fmla="*/ 3015334 h 6858000"/>
              <a:gd name="connsiteX700" fmla="*/ 0 w 7472601"/>
              <a:gd name="connsiteY700" fmla="*/ 2914286 h 6858000"/>
              <a:gd name="connsiteX701" fmla="*/ 36383 w 7472601"/>
              <a:gd name="connsiteY701" fmla="*/ 2901128 h 6858000"/>
              <a:gd name="connsiteX702" fmla="*/ 156329 w 7472601"/>
              <a:gd name="connsiteY702" fmla="*/ 2840533 h 6858000"/>
              <a:gd name="connsiteX703" fmla="*/ 358355 w 7472601"/>
              <a:gd name="connsiteY703" fmla="*/ 2620471 h 6858000"/>
              <a:gd name="connsiteX704" fmla="*/ 510577 w 7472601"/>
              <a:gd name="connsiteY704" fmla="*/ 2501244 h 6858000"/>
              <a:gd name="connsiteX705" fmla="*/ 211967 w 7472601"/>
              <a:gd name="connsiteY705" fmla="*/ 2479171 h 6858000"/>
              <a:gd name="connsiteX706" fmla="*/ 0 w 7472601"/>
              <a:gd name="connsiteY706" fmla="*/ 2476398 h 6858000"/>
              <a:gd name="connsiteX707" fmla="*/ 0 w 7472601"/>
              <a:gd name="connsiteY707" fmla="*/ 2389189 h 6858000"/>
              <a:gd name="connsiteX708" fmla="*/ 103062 w 7472601"/>
              <a:gd name="connsiteY708" fmla="*/ 2389518 h 6858000"/>
              <a:gd name="connsiteX709" fmla="*/ 510734 w 7472601"/>
              <a:gd name="connsiteY709" fmla="*/ 2416201 h 6858000"/>
              <a:gd name="connsiteX710" fmla="*/ 279257 w 7472601"/>
              <a:gd name="connsiteY710" fmla="*/ 2092102 h 6858000"/>
              <a:gd name="connsiteX711" fmla="*/ 65265 w 7472601"/>
              <a:gd name="connsiteY711" fmla="*/ 2006049 h 6858000"/>
              <a:gd name="connsiteX712" fmla="*/ 0 w 7472601"/>
              <a:gd name="connsiteY712" fmla="*/ 1982532 h 6858000"/>
              <a:gd name="connsiteX713" fmla="*/ 0 w 7472601"/>
              <a:gd name="connsiteY713" fmla="*/ 1912789 h 6858000"/>
              <a:gd name="connsiteX714" fmla="*/ 97460 w 7472601"/>
              <a:gd name="connsiteY714" fmla="*/ 1953725 h 6858000"/>
              <a:gd name="connsiteX715" fmla="*/ 221272 w 7472601"/>
              <a:gd name="connsiteY715" fmla="*/ 1980766 h 6858000"/>
              <a:gd name="connsiteX716" fmla="*/ 116765 w 7472601"/>
              <a:gd name="connsiteY716" fmla="*/ 1911033 h 6858000"/>
              <a:gd name="connsiteX717" fmla="*/ 16405 w 7472601"/>
              <a:gd name="connsiteY717" fmla="*/ 1803412 h 6858000"/>
              <a:gd name="connsiteX718" fmla="*/ 0 w 7472601"/>
              <a:gd name="connsiteY718" fmla="*/ 1784777 h 6858000"/>
              <a:gd name="connsiteX719" fmla="*/ 0 w 7472601"/>
              <a:gd name="connsiteY719" fmla="*/ 1740082 h 6858000"/>
              <a:gd name="connsiteX720" fmla="*/ 39394 w 7472601"/>
              <a:gd name="connsiteY720" fmla="*/ 1784856 h 6858000"/>
              <a:gd name="connsiteX721" fmla="*/ 135813 w 7472601"/>
              <a:gd name="connsiteY721" fmla="*/ 1888838 h 6858000"/>
              <a:gd name="connsiteX722" fmla="*/ 242575 w 7472601"/>
              <a:gd name="connsiteY722" fmla="*/ 1958841 h 6858000"/>
              <a:gd name="connsiteX723" fmla="*/ 82197 w 7472601"/>
              <a:gd name="connsiteY723" fmla="*/ 1754826 h 6858000"/>
              <a:gd name="connsiteX724" fmla="*/ 0 w 7472601"/>
              <a:gd name="connsiteY724" fmla="*/ 1679650 h 6858000"/>
              <a:gd name="connsiteX725" fmla="*/ 0 w 7472601"/>
              <a:gd name="connsiteY725" fmla="*/ 1602463 h 6858000"/>
              <a:gd name="connsiteX726" fmla="*/ 84689 w 7472601"/>
              <a:gd name="connsiteY726" fmla="*/ 1677442 h 6858000"/>
              <a:gd name="connsiteX727" fmla="*/ 298437 w 7472601"/>
              <a:gd name="connsiteY727" fmla="*/ 1968019 h 6858000"/>
              <a:gd name="connsiteX728" fmla="*/ 227269 w 7472601"/>
              <a:gd name="connsiteY728" fmla="*/ 1114064 h 6858000"/>
              <a:gd name="connsiteX729" fmla="*/ 248003 w 7472601"/>
              <a:gd name="connsiteY729" fmla="*/ 1089613 h 6858000"/>
              <a:gd name="connsiteX730" fmla="*/ 427020 w 7472601"/>
              <a:gd name="connsiteY730" fmla="*/ 1619803 h 6858000"/>
              <a:gd name="connsiteX731" fmla="*/ 340345 w 7472601"/>
              <a:gd name="connsiteY731" fmla="*/ 2027739 h 6858000"/>
              <a:gd name="connsiteX732" fmla="*/ 360865 w 7472601"/>
              <a:gd name="connsiteY732" fmla="*/ 2044827 h 6858000"/>
              <a:gd name="connsiteX733" fmla="*/ 560414 w 7472601"/>
              <a:gd name="connsiteY733" fmla="*/ 2421457 h 6858000"/>
              <a:gd name="connsiteX734" fmla="*/ 1359703 w 7472601"/>
              <a:gd name="connsiteY734" fmla="*/ 2578554 h 6858000"/>
              <a:gd name="connsiteX735" fmla="*/ 1359422 w 7472601"/>
              <a:gd name="connsiteY735" fmla="*/ 2577994 h 6858000"/>
              <a:gd name="connsiteX736" fmla="*/ 828701 w 7472601"/>
              <a:gd name="connsiteY736" fmla="*/ 1839520 h 6858000"/>
              <a:gd name="connsiteX737" fmla="*/ 494427 w 7472601"/>
              <a:gd name="connsiteY737" fmla="*/ 1092333 h 6858000"/>
              <a:gd name="connsiteX738" fmla="*/ 506322 w 7472601"/>
              <a:gd name="connsiteY738" fmla="*/ 1020997 h 6858000"/>
              <a:gd name="connsiteX739" fmla="*/ 4570198 w 7472601"/>
              <a:gd name="connsiteY739" fmla="*/ 978081 h 6858000"/>
              <a:gd name="connsiteX740" fmla="*/ 4523691 w 7472601"/>
              <a:gd name="connsiteY740" fmla="*/ 1127776 h 6858000"/>
              <a:gd name="connsiteX741" fmla="*/ 4509875 w 7472601"/>
              <a:gd name="connsiteY741" fmla="*/ 1167552 h 6858000"/>
              <a:gd name="connsiteX742" fmla="*/ 4478168 w 7472601"/>
              <a:gd name="connsiteY742" fmla="*/ 1260735 h 6858000"/>
              <a:gd name="connsiteX743" fmla="*/ 4409309 w 7472601"/>
              <a:gd name="connsiteY743" fmla="*/ 1666996 h 6858000"/>
              <a:gd name="connsiteX744" fmla="*/ 4370031 w 7472601"/>
              <a:gd name="connsiteY744" fmla="*/ 1955666 h 6858000"/>
              <a:gd name="connsiteX745" fmla="*/ 4570198 w 7472601"/>
              <a:gd name="connsiteY745" fmla="*/ 978081 h 6858000"/>
              <a:gd name="connsiteX746" fmla="*/ 4557898 w 7472601"/>
              <a:gd name="connsiteY746" fmla="*/ 900011 h 6858000"/>
              <a:gd name="connsiteX747" fmla="*/ 4344840 w 7472601"/>
              <a:gd name="connsiteY747" fmla="*/ 1922038 h 6858000"/>
              <a:gd name="connsiteX748" fmla="*/ 4378710 w 7472601"/>
              <a:gd name="connsiteY748" fmla="*/ 1665516 h 6858000"/>
              <a:gd name="connsiteX749" fmla="*/ 4448798 w 7472601"/>
              <a:gd name="connsiteY749" fmla="*/ 1253024 h 6858000"/>
              <a:gd name="connsiteX750" fmla="*/ 4480315 w 7472601"/>
              <a:gd name="connsiteY750" fmla="*/ 1158454 h 6858000"/>
              <a:gd name="connsiteX751" fmla="*/ 4494133 w 7472601"/>
              <a:gd name="connsiteY751" fmla="*/ 1118676 h 6858000"/>
              <a:gd name="connsiteX752" fmla="*/ 4557898 w 7472601"/>
              <a:gd name="connsiteY752" fmla="*/ 900011 h 6858000"/>
              <a:gd name="connsiteX753" fmla="*/ 5870151 w 7472601"/>
              <a:gd name="connsiteY753" fmla="*/ 898890 h 6858000"/>
              <a:gd name="connsiteX754" fmla="*/ 5861335 w 7472601"/>
              <a:gd name="connsiteY754" fmla="*/ 899177 h 6858000"/>
              <a:gd name="connsiteX755" fmla="*/ 5843702 w 7472601"/>
              <a:gd name="connsiteY755" fmla="*/ 899748 h 6858000"/>
              <a:gd name="connsiteX756" fmla="*/ 5651107 w 7472601"/>
              <a:gd name="connsiteY756" fmla="*/ 920306 h 6858000"/>
              <a:gd name="connsiteX757" fmla="*/ 5459407 w 7472601"/>
              <a:gd name="connsiteY757" fmla="*/ 940975 h 6858000"/>
              <a:gd name="connsiteX758" fmla="*/ 5374846 w 7472601"/>
              <a:gd name="connsiteY758" fmla="*/ 941988 h 6858000"/>
              <a:gd name="connsiteX759" fmla="*/ 5256105 w 7472601"/>
              <a:gd name="connsiteY759" fmla="*/ 945632 h 6858000"/>
              <a:gd name="connsiteX760" fmla="*/ 5107071 w 7472601"/>
              <a:gd name="connsiteY760" fmla="*/ 969720 h 6858000"/>
              <a:gd name="connsiteX761" fmla="*/ 4998681 w 7472601"/>
              <a:gd name="connsiteY761" fmla="*/ 988771 h 6858000"/>
              <a:gd name="connsiteX762" fmla="*/ 5870151 w 7472601"/>
              <a:gd name="connsiteY762" fmla="*/ 898890 h 6858000"/>
              <a:gd name="connsiteX763" fmla="*/ 5504425 w 7472601"/>
              <a:gd name="connsiteY763" fmla="*/ 848067 h 6858000"/>
              <a:gd name="connsiteX764" fmla="*/ 4968849 w 7472601"/>
              <a:gd name="connsiteY764" fmla="*/ 962318 h 6858000"/>
              <a:gd name="connsiteX765" fmla="*/ 5104039 w 7472601"/>
              <a:gd name="connsiteY765" fmla="*/ 940634 h 6858000"/>
              <a:gd name="connsiteX766" fmla="*/ 5256311 w 7472601"/>
              <a:gd name="connsiteY766" fmla="*/ 916490 h 6858000"/>
              <a:gd name="connsiteX767" fmla="*/ 5377381 w 7472601"/>
              <a:gd name="connsiteY767" fmla="*/ 912671 h 6858000"/>
              <a:gd name="connsiteX768" fmla="*/ 5460148 w 7472601"/>
              <a:gd name="connsiteY768" fmla="*/ 911442 h 6858000"/>
              <a:gd name="connsiteX769" fmla="*/ 5648971 w 7472601"/>
              <a:gd name="connsiteY769" fmla="*/ 891331 h 6858000"/>
              <a:gd name="connsiteX770" fmla="*/ 5844807 w 7472601"/>
              <a:gd name="connsiteY770" fmla="*/ 870718 h 6858000"/>
              <a:gd name="connsiteX771" fmla="*/ 5862975 w 7472601"/>
              <a:gd name="connsiteY771" fmla="*/ 869756 h 6858000"/>
              <a:gd name="connsiteX772" fmla="*/ 5920887 w 7472601"/>
              <a:gd name="connsiteY772" fmla="*/ 865929 h 6858000"/>
              <a:gd name="connsiteX773" fmla="*/ 5504425 w 7472601"/>
              <a:gd name="connsiteY773" fmla="*/ 848067 h 6858000"/>
              <a:gd name="connsiteX774" fmla="*/ 3607114 w 7472601"/>
              <a:gd name="connsiteY774" fmla="*/ 467441 h 6858000"/>
              <a:gd name="connsiteX775" fmla="*/ 3296242 w 7472601"/>
              <a:gd name="connsiteY775" fmla="*/ 807991 h 6858000"/>
              <a:gd name="connsiteX776" fmla="*/ 3174674 w 7472601"/>
              <a:gd name="connsiteY776" fmla="*/ 919759 h 6858000"/>
              <a:gd name="connsiteX777" fmla="*/ 3042978 w 7472601"/>
              <a:gd name="connsiteY777" fmla="*/ 1054894 h 6858000"/>
              <a:gd name="connsiteX778" fmla="*/ 2968914 w 7472601"/>
              <a:gd name="connsiteY778" fmla="*/ 1133756 h 6858000"/>
              <a:gd name="connsiteX779" fmla="*/ 3103823 w 7472601"/>
              <a:gd name="connsiteY779" fmla="*/ 1026814 h 6858000"/>
              <a:gd name="connsiteX780" fmla="*/ 3607114 w 7472601"/>
              <a:gd name="connsiteY780" fmla="*/ 467441 h 6858000"/>
              <a:gd name="connsiteX781" fmla="*/ 3744487 w 7472601"/>
              <a:gd name="connsiteY781" fmla="*/ 383136 h 6858000"/>
              <a:gd name="connsiteX782" fmla="*/ 3970213 w 7472601"/>
              <a:gd name="connsiteY782" fmla="*/ 995559 h 6858000"/>
              <a:gd name="connsiteX783" fmla="*/ 3744487 w 7472601"/>
              <a:gd name="connsiteY783" fmla="*/ 383136 h 6858000"/>
              <a:gd name="connsiteX784" fmla="*/ 3624562 w 7472601"/>
              <a:gd name="connsiteY784" fmla="*/ 367041 h 6858000"/>
              <a:gd name="connsiteX785" fmla="*/ 3489712 w 7472601"/>
              <a:gd name="connsiteY785" fmla="*/ 485386 h 6858000"/>
              <a:gd name="connsiteX786" fmla="*/ 3182994 w 7472601"/>
              <a:gd name="connsiteY786" fmla="*/ 828265 h 6858000"/>
              <a:gd name="connsiteX787" fmla="*/ 2892114 w 7472601"/>
              <a:gd name="connsiteY787" fmla="*/ 1172635 h 6858000"/>
              <a:gd name="connsiteX788" fmla="*/ 3021459 w 7472601"/>
              <a:gd name="connsiteY788" fmla="*/ 1035385 h 6858000"/>
              <a:gd name="connsiteX789" fmla="*/ 3153873 w 7472601"/>
              <a:gd name="connsiteY789" fmla="*/ 898971 h 6858000"/>
              <a:gd name="connsiteX790" fmla="*/ 3276511 w 7472601"/>
              <a:gd name="connsiteY790" fmla="*/ 786423 h 6858000"/>
              <a:gd name="connsiteX791" fmla="*/ 3584154 w 7472601"/>
              <a:gd name="connsiteY791" fmla="*/ 448218 h 6858000"/>
              <a:gd name="connsiteX792" fmla="*/ 3624562 w 7472601"/>
              <a:gd name="connsiteY792" fmla="*/ 367041 h 6858000"/>
              <a:gd name="connsiteX793" fmla="*/ 3766672 w 7472601"/>
              <a:gd name="connsiteY793" fmla="*/ 359429 h 6858000"/>
              <a:gd name="connsiteX794" fmla="*/ 3996338 w 7472601"/>
              <a:gd name="connsiteY794" fmla="*/ 968237 h 6858000"/>
              <a:gd name="connsiteX795" fmla="*/ 3766672 w 7472601"/>
              <a:gd name="connsiteY795" fmla="*/ 359429 h 6858000"/>
              <a:gd name="connsiteX796" fmla="*/ 5805386 w 7472601"/>
              <a:gd name="connsiteY796" fmla="*/ 239240 h 6858000"/>
              <a:gd name="connsiteX797" fmla="*/ 5736947 w 7472601"/>
              <a:gd name="connsiteY797" fmla="*/ 261367 h 6858000"/>
              <a:gd name="connsiteX798" fmla="*/ 5427012 w 7472601"/>
              <a:gd name="connsiteY798" fmla="*/ 311272 h 6858000"/>
              <a:gd name="connsiteX799" fmla="*/ 5147818 w 7472601"/>
              <a:gd name="connsiteY799" fmla="*/ 322112 h 6858000"/>
              <a:gd name="connsiteX800" fmla="*/ 5060854 w 7472601"/>
              <a:gd name="connsiteY800" fmla="*/ 311882 h 6858000"/>
              <a:gd name="connsiteX801" fmla="*/ 4945989 w 7472601"/>
              <a:gd name="connsiteY801" fmla="*/ 300516 h 6858000"/>
              <a:gd name="connsiteX802" fmla="*/ 5410479 w 7472601"/>
              <a:gd name="connsiteY802" fmla="*/ 348434 h 6858000"/>
              <a:gd name="connsiteX803" fmla="*/ 5805386 w 7472601"/>
              <a:gd name="connsiteY803" fmla="*/ 239240 h 6858000"/>
              <a:gd name="connsiteX804" fmla="*/ 5905192 w 7472601"/>
              <a:gd name="connsiteY804" fmla="*/ 163079 h 6858000"/>
              <a:gd name="connsiteX805" fmla="*/ 5865655 w 7472601"/>
              <a:gd name="connsiteY805" fmla="*/ 171901 h 6858000"/>
              <a:gd name="connsiteX806" fmla="*/ 5259740 w 7472601"/>
              <a:gd name="connsiteY806" fmla="*/ 257013 h 6858000"/>
              <a:gd name="connsiteX807" fmla="*/ 5208466 w 7472601"/>
              <a:gd name="connsiteY807" fmla="*/ 257550 h 6858000"/>
              <a:gd name="connsiteX808" fmla="*/ 4980204 w 7472601"/>
              <a:gd name="connsiteY808" fmla="*/ 271903 h 6858000"/>
              <a:gd name="connsiteX809" fmla="*/ 5068068 w 7472601"/>
              <a:gd name="connsiteY809" fmla="*/ 282244 h 6858000"/>
              <a:gd name="connsiteX810" fmla="*/ 5153231 w 7472601"/>
              <a:gd name="connsiteY810" fmla="*/ 292240 h 6858000"/>
              <a:gd name="connsiteX811" fmla="*/ 5426491 w 7472601"/>
              <a:gd name="connsiteY811" fmla="*/ 281128 h 6858000"/>
              <a:gd name="connsiteX812" fmla="*/ 5731212 w 7472601"/>
              <a:gd name="connsiteY812" fmla="*/ 231951 h 6858000"/>
              <a:gd name="connsiteX813" fmla="*/ 5905192 w 7472601"/>
              <a:gd name="connsiteY813" fmla="*/ 163079 h 6858000"/>
              <a:gd name="connsiteX814" fmla="*/ 5944437 w 7472601"/>
              <a:gd name="connsiteY814" fmla="*/ 113829 h 6858000"/>
              <a:gd name="connsiteX815" fmla="*/ 5825032 w 7472601"/>
              <a:gd name="connsiteY815" fmla="*/ 146405 h 6858000"/>
              <a:gd name="connsiteX816" fmla="*/ 4955599 w 7472601"/>
              <a:gd name="connsiteY816" fmla="*/ 247008 h 6858000"/>
              <a:gd name="connsiteX817" fmla="*/ 5210104 w 7472601"/>
              <a:gd name="connsiteY817" fmla="*/ 228123 h 6858000"/>
              <a:gd name="connsiteX818" fmla="*/ 5261015 w 7472601"/>
              <a:gd name="connsiteY818" fmla="*/ 227087 h 6858000"/>
              <a:gd name="connsiteX819" fmla="*/ 5861181 w 7472601"/>
              <a:gd name="connsiteY819" fmla="*/ 143093 h 6858000"/>
              <a:gd name="connsiteX820" fmla="*/ 5961252 w 7472601"/>
              <a:gd name="connsiteY820" fmla="*/ 114820 h 6858000"/>
              <a:gd name="connsiteX821" fmla="*/ 5944437 w 7472601"/>
              <a:gd name="connsiteY821" fmla="*/ 113829 h 6858000"/>
              <a:gd name="connsiteX822" fmla="*/ 3882765 w 7472601"/>
              <a:gd name="connsiteY822" fmla="*/ 0 h 6858000"/>
              <a:gd name="connsiteX823" fmla="*/ 3995099 w 7472601"/>
              <a:gd name="connsiteY823" fmla="*/ 0 h 6858000"/>
              <a:gd name="connsiteX824" fmla="*/ 4163818 w 7472601"/>
              <a:gd name="connsiteY824" fmla="*/ 234104 h 6858000"/>
              <a:gd name="connsiteX825" fmla="*/ 4172099 w 7472601"/>
              <a:gd name="connsiteY825" fmla="*/ 234207 h 6858000"/>
              <a:gd name="connsiteX826" fmla="*/ 4784282 w 7472601"/>
              <a:gd name="connsiteY826" fmla="*/ 276561 h 6858000"/>
              <a:gd name="connsiteX827" fmla="*/ 4801687 w 7472601"/>
              <a:gd name="connsiteY827" fmla="*/ 267764 h 6858000"/>
              <a:gd name="connsiteX828" fmla="*/ 6082788 w 7472601"/>
              <a:gd name="connsiteY828" fmla="*/ 64119 h 6858000"/>
              <a:gd name="connsiteX829" fmla="*/ 6099442 w 7472601"/>
              <a:gd name="connsiteY829" fmla="*/ 82568 h 6858000"/>
              <a:gd name="connsiteX830" fmla="*/ 4804137 w 7472601"/>
              <a:gd name="connsiteY830" fmla="*/ 320931 h 6858000"/>
              <a:gd name="connsiteX831" fmla="*/ 4227047 w 7472601"/>
              <a:gd name="connsiteY831" fmla="*/ 313415 h 6858000"/>
              <a:gd name="connsiteX832" fmla="*/ 4346041 w 7472601"/>
              <a:gd name="connsiteY832" fmla="*/ 456086 h 6858000"/>
              <a:gd name="connsiteX833" fmla="*/ 4870967 w 7472601"/>
              <a:gd name="connsiteY833" fmla="*/ 963061 h 6858000"/>
              <a:gd name="connsiteX834" fmla="*/ 4889647 w 7472601"/>
              <a:gd name="connsiteY834" fmla="*/ 957147 h 6858000"/>
              <a:gd name="connsiteX835" fmla="*/ 5422504 w 7472601"/>
              <a:gd name="connsiteY835" fmla="*/ 805191 h 6858000"/>
              <a:gd name="connsiteX836" fmla="*/ 6087656 w 7472601"/>
              <a:gd name="connsiteY836" fmla="*/ 826703 h 6858000"/>
              <a:gd name="connsiteX837" fmla="*/ 6058717 w 7472601"/>
              <a:gd name="connsiteY837" fmla="*/ 865992 h 6858000"/>
              <a:gd name="connsiteX838" fmla="*/ 4974153 w 7472601"/>
              <a:gd name="connsiteY838" fmla="*/ 1045456 h 6858000"/>
              <a:gd name="connsiteX839" fmla="*/ 5627835 w 7472601"/>
              <a:gd name="connsiteY839" fmla="*/ 1472077 h 6858000"/>
              <a:gd name="connsiteX840" fmla="*/ 5629817 w 7472601"/>
              <a:gd name="connsiteY840" fmla="*/ 1471412 h 6858000"/>
              <a:gd name="connsiteX841" fmla="*/ 5634124 w 7472601"/>
              <a:gd name="connsiteY841" fmla="*/ 1470572 h 6858000"/>
              <a:gd name="connsiteX842" fmla="*/ 5755832 w 7472601"/>
              <a:gd name="connsiteY842" fmla="*/ 1383886 h 6858000"/>
              <a:gd name="connsiteX843" fmla="*/ 6014186 w 7472601"/>
              <a:gd name="connsiteY843" fmla="*/ 1279799 h 6858000"/>
              <a:gd name="connsiteX844" fmla="*/ 6901619 w 7472601"/>
              <a:gd name="connsiteY844" fmla="*/ 1047874 h 6858000"/>
              <a:gd name="connsiteX845" fmla="*/ 6931566 w 7472601"/>
              <a:gd name="connsiteY845" fmla="*/ 1062034 h 6858000"/>
              <a:gd name="connsiteX846" fmla="*/ 5790982 w 7472601"/>
              <a:gd name="connsiteY846" fmla="*/ 1561380 h 6858000"/>
              <a:gd name="connsiteX847" fmla="*/ 6188971 w 7472601"/>
              <a:gd name="connsiteY847" fmla="*/ 1755168 h 6858000"/>
              <a:gd name="connsiteX848" fmla="*/ 6202446 w 7472601"/>
              <a:gd name="connsiteY848" fmla="*/ 1752268 h 6858000"/>
              <a:gd name="connsiteX849" fmla="*/ 7179560 w 7472601"/>
              <a:gd name="connsiteY849" fmla="*/ 1467551 h 6858000"/>
              <a:gd name="connsiteX850" fmla="*/ 7158730 w 7472601"/>
              <a:gd name="connsiteY850" fmla="*/ 1507835 h 6858000"/>
              <a:gd name="connsiteX851" fmla="*/ 6326959 w 7472601"/>
              <a:gd name="connsiteY851" fmla="*/ 1817686 h 6858000"/>
              <a:gd name="connsiteX852" fmla="*/ 6537433 w 7472601"/>
              <a:gd name="connsiteY852" fmla="*/ 1907790 h 6858000"/>
              <a:gd name="connsiteX853" fmla="*/ 6550221 w 7472601"/>
              <a:gd name="connsiteY853" fmla="*/ 1910729 h 6858000"/>
              <a:gd name="connsiteX854" fmla="*/ 6964438 w 7472601"/>
              <a:gd name="connsiteY854" fmla="*/ 2209505 h 6858000"/>
              <a:gd name="connsiteX855" fmla="*/ 7367862 w 7472601"/>
              <a:gd name="connsiteY855" fmla="*/ 2806833 h 6858000"/>
              <a:gd name="connsiteX856" fmla="*/ 7364329 w 7472601"/>
              <a:gd name="connsiteY856" fmla="*/ 2826907 h 6858000"/>
              <a:gd name="connsiteX857" fmla="*/ 7290545 w 7472601"/>
              <a:gd name="connsiteY857" fmla="*/ 2850663 h 6858000"/>
              <a:gd name="connsiteX858" fmla="*/ 6472036 w 7472601"/>
              <a:gd name="connsiteY858" fmla="*/ 1959003 h 6858000"/>
              <a:gd name="connsiteX859" fmla="*/ 5792897 w 7472601"/>
              <a:gd name="connsiteY859" fmla="*/ 1647747 h 6858000"/>
              <a:gd name="connsiteX860" fmla="*/ 5842751 w 7472601"/>
              <a:gd name="connsiteY860" fmla="*/ 1816112 h 6858000"/>
              <a:gd name="connsiteX861" fmla="*/ 5847424 w 7472601"/>
              <a:gd name="connsiteY861" fmla="*/ 1815776 h 6858000"/>
              <a:gd name="connsiteX862" fmla="*/ 6399821 w 7472601"/>
              <a:gd name="connsiteY862" fmla="*/ 2344799 h 6858000"/>
              <a:gd name="connsiteX863" fmla="*/ 6323232 w 7472601"/>
              <a:gd name="connsiteY863" fmla="*/ 2389634 h 6858000"/>
              <a:gd name="connsiteX864" fmla="*/ 5942958 w 7472601"/>
              <a:gd name="connsiteY864" fmla="*/ 2077708 h 6858000"/>
              <a:gd name="connsiteX865" fmla="*/ 5921559 w 7472601"/>
              <a:gd name="connsiteY865" fmla="*/ 2378596 h 6858000"/>
              <a:gd name="connsiteX866" fmla="*/ 5817651 w 7472601"/>
              <a:gd name="connsiteY866" fmla="*/ 3023919 h 6858000"/>
              <a:gd name="connsiteX867" fmla="*/ 5729634 w 7472601"/>
              <a:gd name="connsiteY867" fmla="*/ 3051849 h 6858000"/>
              <a:gd name="connsiteX868" fmla="*/ 5611018 w 7472601"/>
              <a:gd name="connsiteY868" fmla="*/ 2316769 h 6858000"/>
              <a:gd name="connsiteX869" fmla="*/ 5687608 w 7472601"/>
              <a:gd name="connsiteY869" fmla="*/ 2039972 h 6858000"/>
              <a:gd name="connsiteX870" fmla="*/ 5657554 w 7472601"/>
              <a:gd name="connsiteY870" fmla="*/ 1576445 h 6858000"/>
              <a:gd name="connsiteX871" fmla="*/ 5150475 w 7472601"/>
              <a:gd name="connsiteY871" fmla="*/ 1274012 h 6858000"/>
              <a:gd name="connsiteX872" fmla="*/ 5349142 w 7472601"/>
              <a:gd name="connsiteY872" fmla="*/ 2204405 h 6858000"/>
              <a:gd name="connsiteX873" fmla="*/ 5262214 w 7472601"/>
              <a:gd name="connsiteY873" fmla="*/ 2233836 h 6858000"/>
              <a:gd name="connsiteX874" fmla="*/ 4981539 w 7472601"/>
              <a:gd name="connsiteY874" fmla="*/ 1542201 h 6858000"/>
              <a:gd name="connsiteX875" fmla="*/ 4958461 w 7472601"/>
              <a:gd name="connsiteY875" fmla="*/ 1136957 h 6858000"/>
              <a:gd name="connsiteX876" fmla="*/ 4655015 w 7472601"/>
              <a:gd name="connsiteY876" fmla="*/ 891426 h 6858000"/>
              <a:gd name="connsiteX877" fmla="*/ 4348002 w 7472601"/>
              <a:gd name="connsiteY877" fmla="*/ 2205895 h 6858000"/>
              <a:gd name="connsiteX878" fmla="*/ 4262250 w 7472601"/>
              <a:gd name="connsiteY878" fmla="*/ 2219972 h 6858000"/>
              <a:gd name="connsiteX879" fmla="*/ 4550611 w 7472601"/>
              <a:gd name="connsiteY879" fmla="*/ 817540 h 6858000"/>
              <a:gd name="connsiteX880" fmla="*/ 4564418 w 7472601"/>
              <a:gd name="connsiteY880" fmla="*/ 808293 h 6858000"/>
              <a:gd name="connsiteX881" fmla="*/ 4266388 w 7472601"/>
              <a:gd name="connsiteY881" fmla="*/ 500083 h 6858000"/>
              <a:gd name="connsiteX882" fmla="*/ 4032842 w 7472601"/>
              <a:gd name="connsiteY882" fmla="*/ 211809 h 6858000"/>
              <a:gd name="connsiteX883" fmla="*/ 3882765 w 7472601"/>
              <a:gd name="connsiteY883" fmla="*/ 0 h 6858000"/>
              <a:gd name="connsiteX884" fmla="*/ 3721337 w 7472601"/>
              <a:gd name="connsiteY884" fmla="*/ 0 h 6858000"/>
              <a:gd name="connsiteX885" fmla="*/ 3797544 w 7472601"/>
              <a:gd name="connsiteY885" fmla="*/ 0 h 6858000"/>
              <a:gd name="connsiteX886" fmla="*/ 3775734 w 7472601"/>
              <a:gd name="connsiteY886" fmla="*/ 95131 h 6858000"/>
              <a:gd name="connsiteX887" fmla="*/ 3724807 w 7472601"/>
              <a:gd name="connsiteY887" fmla="*/ 272257 h 6858000"/>
              <a:gd name="connsiteX888" fmla="*/ 3726844 w 7472601"/>
              <a:gd name="connsiteY888" fmla="*/ 282988 h 6858000"/>
              <a:gd name="connsiteX889" fmla="*/ 3742664 w 7472601"/>
              <a:gd name="connsiteY889" fmla="*/ 279918 h 6858000"/>
              <a:gd name="connsiteX890" fmla="*/ 4103910 w 7472601"/>
              <a:gd name="connsiteY890" fmla="*/ 1161917 h 6858000"/>
              <a:gd name="connsiteX891" fmla="*/ 4020269 w 7472601"/>
              <a:gd name="connsiteY891" fmla="*/ 1200406 h 6858000"/>
              <a:gd name="connsiteX892" fmla="*/ 3674882 w 7472601"/>
              <a:gd name="connsiteY892" fmla="*/ 488524 h 6858000"/>
              <a:gd name="connsiteX893" fmla="*/ 3132682 w 7472601"/>
              <a:gd name="connsiteY893" fmla="*/ 1072284 h 6858000"/>
              <a:gd name="connsiteX894" fmla="*/ 2716346 w 7472601"/>
              <a:gd name="connsiteY894" fmla="*/ 1276376 h 6858000"/>
              <a:gd name="connsiteX895" fmla="*/ 2716772 w 7472601"/>
              <a:gd name="connsiteY895" fmla="*/ 1255462 h 6858000"/>
              <a:gd name="connsiteX896" fmla="*/ 3471096 w 7472601"/>
              <a:gd name="connsiteY896" fmla="*/ 437072 h 6858000"/>
              <a:gd name="connsiteX897" fmla="*/ 3639057 w 7472601"/>
              <a:gd name="connsiteY897" fmla="*/ 286334 h 6858000"/>
              <a:gd name="connsiteX898" fmla="*/ 3640309 w 7472601"/>
              <a:gd name="connsiteY898" fmla="*/ 284664 h 6858000"/>
              <a:gd name="connsiteX899" fmla="*/ 3646022 w 7472601"/>
              <a:gd name="connsiteY899" fmla="*/ 276711 h 6858000"/>
              <a:gd name="connsiteX900" fmla="*/ 3707943 w 7472601"/>
              <a:gd name="connsiteY900" fmla="*/ 65958 h 6858000"/>
              <a:gd name="connsiteX901" fmla="*/ 3721337 w 7472601"/>
              <a:gd name="connsiteY901" fmla="*/ 0 h 6858000"/>
              <a:gd name="connsiteX902" fmla="*/ 2867960 w 7472601"/>
              <a:gd name="connsiteY902" fmla="*/ 0 h 6858000"/>
              <a:gd name="connsiteX903" fmla="*/ 2926351 w 7472601"/>
              <a:gd name="connsiteY903" fmla="*/ 0 h 6858000"/>
              <a:gd name="connsiteX904" fmla="*/ 2902823 w 7472601"/>
              <a:gd name="connsiteY904" fmla="*/ 262929 h 6858000"/>
              <a:gd name="connsiteX905" fmla="*/ 2940663 w 7472601"/>
              <a:gd name="connsiteY905" fmla="*/ 140884 h 6858000"/>
              <a:gd name="connsiteX906" fmla="*/ 2947039 w 7472601"/>
              <a:gd name="connsiteY906" fmla="*/ 122524 h 6858000"/>
              <a:gd name="connsiteX907" fmla="*/ 2984316 w 7472601"/>
              <a:gd name="connsiteY907" fmla="*/ 0 h 6858000"/>
              <a:gd name="connsiteX908" fmla="*/ 3016114 w 7472601"/>
              <a:gd name="connsiteY908" fmla="*/ 0 h 6858000"/>
              <a:gd name="connsiteX909" fmla="*/ 2979949 w 7472601"/>
              <a:gd name="connsiteY909" fmla="*/ 119274 h 6858000"/>
              <a:gd name="connsiteX910" fmla="*/ 3023879 w 7472601"/>
              <a:gd name="connsiteY910" fmla="*/ 0 h 6858000"/>
              <a:gd name="connsiteX911" fmla="*/ 3105400 w 7472601"/>
              <a:gd name="connsiteY911" fmla="*/ 0 h 6858000"/>
              <a:gd name="connsiteX912" fmla="*/ 3094669 w 7472601"/>
              <a:gd name="connsiteY912" fmla="*/ 30308 h 6858000"/>
              <a:gd name="connsiteX913" fmla="*/ 2901945 w 7472601"/>
              <a:gd name="connsiteY913" fmla="*/ 466538 h 6858000"/>
              <a:gd name="connsiteX914" fmla="*/ 2815209 w 7472601"/>
              <a:gd name="connsiteY914" fmla="*/ 497361 h 6858000"/>
              <a:gd name="connsiteX915" fmla="*/ 2844845 w 7472601"/>
              <a:gd name="connsiteY915" fmla="*/ 127638 h 6858000"/>
              <a:gd name="connsiteX916" fmla="*/ 2867960 w 7472601"/>
              <a:gd name="connsiteY916" fmla="*/ 0 h 6858000"/>
              <a:gd name="connsiteX917" fmla="*/ 1057230 w 7472601"/>
              <a:gd name="connsiteY917" fmla="*/ 0 h 6858000"/>
              <a:gd name="connsiteX918" fmla="*/ 1111003 w 7472601"/>
              <a:gd name="connsiteY918" fmla="*/ 0 h 6858000"/>
              <a:gd name="connsiteX919" fmla="*/ 1125553 w 7472601"/>
              <a:gd name="connsiteY919" fmla="*/ 52588 h 6858000"/>
              <a:gd name="connsiteX920" fmla="*/ 1304276 w 7472601"/>
              <a:gd name="connsiteY920" fmla="*/ 476275 h 6858000"/>
              <a:gd name="connsiteX921" fmla="*/ 1492066 w 7472601"/>
              <a:gd name="connsiteY921" fmla="*/ 886333 h 6858000"/>
              <a:gd name="connsiteX922" fmla="*/ 1423698 w 7472601"/>
              <a:gd name="connsiteY922" fmla="*/ 710817 h 6858000"/>
              <a:gd name="connsiteX923" fmla="*/ 1357609 w 7472601"/>
              <a:gd name="connsiteY923" fmla="*/ 532892 h 6858000"/>
              <a:gd name="connsiteX924" fmla="*/ 1309550 w 7472601"/>
              <a:gd name="connsiteY924" fmla="*/ 374031 h 6858000"/>
              <a:gd name="connsiteX925" fmla="*/ 1193673 w 7472601"/>
              <a:gd name="connsiteY925" fmla="*/ 49533 h 6858000"/>
              <a:gd name="connsiteX926" fmla="*/ 1164391 w 7472601"/>
              <a:gd name="connsiteY926" fmla="*/ 0 h 6858000"/>
              <a:gd name="connsiteX927" fmla="*/ 1200666 w 7472601"/>
              <a:gd name="connsiteY927" fmla="*/ 0 h 6858000"/>
              <a:gd name="connsiteX928" fmla="*/ 1223408 w 7472601"/>
              <a:gd name="connsiteY928" fmla="*/ 38996 h 6858000"/>
              <a:gd name="connsiteX929" fmla="*/ 1339635 w 7472601"/>
              <a:gd name="connsiteY929" fmla="*/ 365517 h 6858000"/>
              <a:gd name="connsiteX930" fmla="*/ 1387469 w 7472601"/>
              <a:gd name="connsiteY930" fmla="*/ 523079 h 6858000"/>
              <a:gd name="connsiteX931" fmla="*/ 1452685 w 7472601"/>
              <a:gd name="connsiteY931" fmla="*/ 699806 h 6858000"/>
              <a:gd name="connsiteX932" fmla="*/ 1492092 w 7472601"/>
              <a:gd name="connsiteY932" fmla="*/ 800424 h 6858000"/>
              <a:gd name="connsiteX933" fmla="*/ 1455302 w 7472601"/>
              <a:gd name="connsiteY933" fmla="*/ 632913 h 6858000"/>
              <a:gd name="connsiteX934" fmla="*/ 1222336 w 7472601"/>
              <a:gd name="connsiteY934" fmla="*/ 9480 h 6858000"/>
              <a:gd name="connsiteX935" fmla="*/ 1214634 w 7472601"/>
              <a:gd name="connsiteY935" fmla="*/ 0 h 6858000"/>
              <a:gd name="connsiteX936" fmla="*/ 1289827 w 7472601"/>
              <a:gd name="connsiteY936" fmla="*/ 0 h 6858000"/>
              <a:gd name="connsiteX937" fmla="*/ 1321076 w 7472601"/>
              <a:gd name="connsiteY937" fmla="*/ 59722 h 6858000"/>
              <a:gd name="connsiteX938" fmla="*/ 1512579 w 7472601"/>
              <a:gd name="connsiteY938" fmla="*/ 626441 h 6858000"/>
              <a:gd name="connsiteX939" fmla="*/ 1506076 w 7472601"/>
              <a:gd name="connsiteY939" fmla="*/ 1089289 h 6858000"/>
              <a:gd name="connsiteX940" fmla="*/ 1486346 w 7472601"/>
              <a:gd name="connsiteY940" fmla="*/ 1079919 h 6858000"/>
              <a:gd name="connsiteX941" fmla="*/ 1070511 w 7472601"/>
              <a:gd name="connsiteY941" fmla="*/ 48609 h 6858000"/>
              <a:gd name="connsiteX942" fmla="*/ 1057230 w 7472601"/>
              <a:gd name="connsiteY942" fmla="*/ 0 h 6858000"/>
              <a:gd name="connsiteX943" fmla="*/ 43151 w 7472601"/>
              <a:gd name="connsiteY943" fmla="*/ 0 h 6858000"/>
              <a:gd name="connsiteX944" fmla="*/ 95283 w 7472601"/>
              <a:gd name="connsiteY944" fmla="*/ 0 h 6858000"/>
              <a:gd name="connsiteX945" fmla="*/ 300708 w 7472601"/>
              <a:gd name="connsiteY945" fmla="*/ 154571 h 6858000"/>
              <a:gd name="connsiteX946" fmla="*/ 530414 w 7472601"/>
              <a:gd name="connsiteY946" fmla="*/ 354673 h 6858000"/>
              <a:gd name="connsiteX947" fmla="*/ 333785 w 7472601"/>
              <a:gd name="connsiteY947" fmla="*/ 161564 h 6858000"/>
              <a:gd name="connsiteX948" fmla="*/ 147005 w 7472601"/>
              <a:gd name="connsiteY948" fmla="*/ 0 h 6858000"/>
              <a:gd name="connsiteX949" fmla="*/ 272509 w 7472601"/>
              <a:gd name="connsiteY949" fmla="*/ 0 h 6858000"/>
              <a:gd name="connsiteX950" fmla="*/ 326276 w 7472601"/>
              <a:gd name="connsiteY950" fmla="*/ 45847 h 6858000"/>
              <a:gd name="connsiteX951" fmla="*/ 823759 w 7472601"/>
              <a:gd name="connsiteY951" fmla="*/ 574145 h 6858000"/>
              <a:gd name="connsiteX952" fmla="*/ 811254 w 7472601"/>
              <a:gd name="connsiteY952" fmla="*/ 665546 h 6858000"/>
              <a:gd name="connsiteX953" fmla="*/ 154042 w 7472601"/>
              <a:gd name="connsiteY953" fmla="*/ 261522 h 6858000"/>
              <a:gd name="connsiteX954" fmla="*/ 13550 w 7472601"/>
              <a:gd name="connsiteY954" fmla="*/ 158423 h 6858000"/>
              <a:gd name="connsiteX955" fmla="*/ 0 w 7472601"/>
              <a:gd name="connsiteY955" fmla="*/ 146618 h 6858000"/>
              <a:gd name="connsiteX956" fmla="*/ 0 w 7472601"/>
              <a:gd name="connsiteY956" fmla="*/ 59161 h 6858000"/>
              <a:gd name="connsiteX957" fmla="*/ 45427 w 7472601"/>
              <a:gd name="connsiteY957" fmla="*/ 101078 h 6858000"/>
              <a:gd name="connsiteX958" fmla="*/ 630103 w 7472601"/>
              <a:gd name="connsiteY958" fmla="*/ 485885 h 6858000"/>
              <a:gd name="connsiteX959" fmla="*/ 532040 w 7472601"/>
              <a:gd name="connsiteY959" fmla="*/ 399359 h 6858000"/>
              <a:gd name="connsiteX960" fmla="*/ 517618 w 7472601"/>
              <a:gd name="connsiteY960" fmla="*/ 385726 h 6858000"/>
              <a:gd name="connsiteX961" fmla="*/ 285074 w 7472601"/>
              <a:gd name="connsiteY961" fmla="*/ 182755 h 6858000"/>
              <a:gd name="connsiteX962" fmla="*/ 43151 w 7472601"/>
              <a:gd name="connsiteY962" fmla="*/ 0 h 6858000"/>
              <a:gd name="connsiteX0" fmla="*/ 369702 w 7472601"/>
              <a:gd name="connsiteY0" fmla="*/ 6712169 h 6858000"/>
              <a:gd name="connsiteX1" fmla="*/ 366575 w 7472601"/>
              <a:gd name="connsiteY1" fmla="*/ 6715556 h 6858000"/>
              <a:gd name="connsiteX2" fmla="*/ 371637 w 7472601"/>
              <a:gd name="connsiteY2" fmla="*/ 6713954 h 6858000"/>
              <a:gd name="connsiteX3" fmla="*/ 369702 w 7472601"/>
              <a:gd name="connsiteY3" fmla="*/ 6712169 h 6858000"/>
              <a:gd name="connsiteX4" fmla="*/ 7088673 w 7472601"/>
              <a:gd name="connsiteY4" fmla="*/ 6610396 h 6858000"/>
              <a:gd name="connsiteX5" fmla="*/ 7440138 w 7472601"/>
              <a:gd name="connsiteY5" fmla="*/ 6622648 h 6858000"/>
              <a:gd name="connsiteX6" fmla="*/ 7467600 w 7472601"/>
              <a:gd name="connsiteY6" fmla="*/ 6628217 h 6858000"/>
              <a:gd name="connsiteX7" fmla="*/ 7467600 w 7472601"/>
              <a:gd name="connsiteY7" fmla="*/ 6668575 h 6858000"/>
              <a:gd name="connsiteX8" fmla="*/ 7392322 w 7472601"/>
              <a:gd name="connsiteY8" fmla="*/ 6658238 h 6858000"/>
              <a:gd name="connsiteX9" fmla="*/ 7467600 w 7472601"/>
              <a:gd name="connsiteY9" fmla="*/ 6683873 h 6858000"/>
              <a:gd name="connsiteX10" fmla="*/ 7467600 w 7472601"/>
              <a:gd name="connsiteY10" fmla="*/ 6714215 h 6858000"/>
              <a:gd name="connsiteX11" fmla="*/ 7447383 w 7472601"/>
              <a:gd name="connsiteY11" fmla="*/ 6707202 h 6858000"/>
              <a:gd name="connsiteX12" fmla="*/ 7289862 w 7472601"/>
              <a:gd name="connsiteY12" fmla="*/ 6659827 h 6858000"/>
              <a:gd name="connsiteX13" fmla="*/ 7434024 w 7472601"/>
              <a:gd name="connsiteY13" fmla="*/ 6722130 h 6858000"/>
              <a:gd name="connsiteX14" fmla="*/ 7467600 w 7472601"/>
              <a:gd name="connsiteY14" fmla="*/ 6736157 h 6858000"/>
              <a:gd name="connsiteX15" fmla="*/ 7467600 w 7472601"/>
              <a:gd name="connsiteY15" fmla="*/ 6767913 h 6858000"/>
              <a:gd name="connsiteX16" fmla="*/ 7392158 w 7472601"/>
              <a:gd name="connsiteY16" fmla="*/ 6771365 h 6858000"/>
              <a:gd name="connsiteX17" fmla="*/ 7467600 w 7472601"/>
              <a:gd name="connsiteY17" fmla="*/ 6805948 h 6858000"/>
              <a:gd name="connsiteX18" fmla="*/ 7467600 w 7472601"/>
              <a:gd name="connsiteY18" fmla="*/ 6831490 h 6858000"/>
              <a:gd name="connsiteX19" fmla="*/ 7410696 w 7472601"/>
              <a:gd name="connsiteY19" fmla="*/ 6803861 h 6858000"/>
              <a:gd name="connsiteX20" fmla="*/ 7088673 w 7472601"/>
              <a:gd name="connsiteY20" fmla="*/ 6610396 h 6858000"/>
              <a:gd name="connsiteX21" fmla="*/ 1019354 w 7472601"/>
              <a:gd name="connsiteY21" fmla="*/ 6315006 h 6858000"/>
              <a:gd name="connsiteX22" fmla="*/ 441046 w 7472601"/>
              <a:gd name="connsiteY22" fmla="*/ 6691153 h 6858000"/>
              <a:gd name="connsiteX23" fmla="*/ 1019354 w 7472601"/>
              <a:gd name="connsiteY23" fmla="*/ 6315006 h 6858000"/>
              <a:gd name="connsiteX24" fmla="*/ 991680 w 7472601"/>
              <a:gd name="connsiteY24" fmla="*/ 6298413 h 6858000"/>
              <a:gd name="connsiteX25" fmla="*/ 409060 w 7472601"/>
              <a:gd name="connsiteY25" fmla="*/ 6671470 h 6858000"/>
              <a:gd name="connsiteX26" fmla="*/ 991680 w 7472601"/>
              <a:gd name="connsiteY26" fmla="*/ 6298413 h 6858000"/>
              <a:gd name="connsiteX27" fmla="*/ 103333 w 7472601"/>
              <a:gd name="connsiteY27" fmla="*/ 5699602 h 6858000"/>
              <a:gd name="connsiteX28" fmla="*/ 233938 w 7472601"/>
              <a:gd name="connsiteY28" fmla="*/ 5809416 h 6858000"/>
              <a:gd name="connsiteX29" fmla="*/ 883580 w 7472601"/>
              <a:gd name="connsiteY29" fmla="*/ 6180710 h 6858000"/>
              <a:gd name="connsiteX30" fmla="*/ 487337 w 7472601"/>
              <a:gd name="connsiteY30" fmla="*/ 5950182 h 6858000"/>
              <a:gd name="connsiteX31" fmla="*/ 354051 w 7472601"/>
              <a:gd name="connsiteY31" fmla="*/ 5854912 h 6858000"/>
              <a:gd name="connsiteX32" fmla="*/ 195436 w 7472601"/>
              <a:gd name="connsiteY32" fmla="*/ 5755068 h 6858000"/>
              <a:gd name="connsiteX33" fmla="*/ 103333 w 7472601"/>
              <a:gd name="connsiteY33" fmla="*/ 5699602 h 6858000"/>
              <a:gd name="connsiteX34" fmla="*/ 5539432 w 7472601"/>
              <a:gd name="connsiteY34" fmla="*/ 5642928 h 6858000"/>
              <a:gd name="connsiteX35" fmla="*/ 5555462 w 7472601"/>
              <a:gd name="connsiteY35" fmla="*/ 5694454 h 6858000"/>
              <a:gd name="connsiteX36" fmla="*/ 5828270 w 7472601"/>
              <a:gd name="connsiteY36" fmla="*/ 6320663 h 6858000"/>
              <a:gd name="connsiteX37" fmla="*/ 5947416 w 7472601"/>
              <a:gd name="connsiteY37" fmla="*/ 6574846 h 6858000"/>
              <a:gd name="connsiteX38" fmla="*/ 5539432 w 7472601"/>
              <a:gd name="connsiteY38" fmla="*/ 5642928 h 6858000"/>
              <a:gd name="connsiteX39" fmla="*/ 51253 w 7472601"/>
              <a:gd name="connsiteY39" fmla="*/ 5631825 h 6858000"/>
              <a:gd name="connsiteX40" fmla="*/ 211622 w 7472601"/>
              <a:gd name="connsiteY40" fmla="*/ 5728803 h 6858000"/>
              <a:gd name="connsiteX41" fmla="*/ 371652 w 7472601"/>
              <a:gd name="connsiteY41" fmla="*/ 5829062 h 6858000"/>
              <a:gd name="connsiteX42" fmla="*/ 505903 w 7472601"/>
              <a:gd name="connsiteY42" fmla="*/ 5925221 h 6858000"/>
              <a:gd name="connsiteX43" fmla="*/ 899240 w 7472601"/>
              <a:gd name="connsiteY43" fmla="*/ 6153068 h 6858000"/>
              <a:gd name="connsiteX44" fmla="*/ 988114 w 7472601"/>
              <a:gd name="connsiteY44" fmla="*/ 6174204 h 6858000"/>
              <a:gd name="connsiteX45" fmla="*/ 845971 w 7472601"/>
              <a:gd name="connsiteY45" fmla="*/ 6067177 h 6858000"/>
              <a:gd name="connsiteX46" fmla="*/ 448057 w 7472601"/>
              <a:gd name="connsiteY46" fmla="*/ 5841376 h 6858000"/>
              <a:gd name="connsiteX47" fmla="*/ 51253 w 7472601"/>
              <a:gd name="connsiteY47" fmla="*/ 5631825 h 6858000"/>
              <a:gd name="connsiteX48" fmla="*/ 2606687 w 7472601"/>
              <a:gd name="connsiteY48" fmla="*/ 5630718 h 6858000"/>
              <a:gd name="connsiteX49" fmla="*/ 2645658 w 7472601"/>
              <a:gd name="connsiteY49" fmla="*/ 6640259 h 6858000"/>
              <a:gd name="connsiteX50" fmla="*/ 2606687 w 7472601"/>
              <a:gd name="connsiteY50" fmla="*/ 5630718 h 6858000"/>
              <a:gd name="connsiteX51" fmla="*/ 3642057 w 7472601"/>
              <a:gd name="connsiteY51" fmla="*/ 5573487 h 6858000"/>
              <a:gd name="connsiteX52" fmla="*/ 3632981 w 7472601"/>
              <a:gd name="connsiteY52" fmla="*/ 5579437 h 6858000"/>
              <a:gd name="connsiteX53" fmla="*/ 3382436 w 7472601"/>
              <a:gd name="connsiteY53" fmla="*/ 5952726 h 6858000"/>
              <a:gd name="connsiteX54" fmla="*/ 3191929 w 7472601"/>
              <a:gd name="connsiteY54" fmla="*/ 6662669 h 6858000"/>
              <a:gd name="connsiteX55" fmla="*/ 3369898 w 7472601"/>
              <a:gd name="connsiteY55" fmla="*/ 6081771 h 6858000"/>
              <a:gd name="connsiteX56" fmla="*/ 3642057 w 7472601"/>
              <a:gd name="connsiteY56" fmla="*/ 5573487 h 6858000"/>
              <a:gd name="connsiteX57" fmla="*/ 2650666 w 7472601"/>
              <a:gd name="connsiteY57" fmla="*/ 5530686 h 6858000"/>
              <a:gd name="connsiteX58" fmla="*/ 2650249 w 7472601"/>
              <a:gd name="connsiteY58" fmla="*/ 5532101 h 6858000"/>
              <a:gd name="connsiteX59" fmla="*/ 2663808 w 7472601"/>
              <a:gd name="connsiteY59" fmla="*/ 6535215 h 6858000"/>
              <a:gd name="connsiteX60" fmla="*/ 2665418 w 7472601"/>
              <a:gd name="connsiteY60" fmla="*/ 6132756 h 6858000"/>
              <a:gd name="connsiteX61" fmla="*/ 2650666 w 7472601"/>
              <a:gd name="connsiteY61" fmla="*/ 5530686 h 6858000"/>
              <a:gd name="connsiteX62" fmla="*/ 2680277 w 7472601"/>
              <a:gd name="connsiteY62" fmla="*/ 5479204 h 6858000"/>
              <a:gd name="connsiteX63" fmla="*/ 2678972 w 7472601"/>
              <a:gd name="connsiteY63" fmla="*/ 5481582 h 6858000"/>
              <a:gd name="connsiteX64" fmla="*/ 2696666 w 7472601"/>
              <a:gd name="connsiteY64" fmla="*/ 6133836 h 6858000"/>
              <a:gd name="connsiteX65" fmla="*/ 2695769 w 7472601"/>
              <a:gd name="connsiteY65" fmla="*/ 6390955 h 6858000"/>
              <a:gd name="connsiteX66" fmla="*/ 2739893 w 7472601"/>
              <a:gd name="connsiteY66" fmla="*/ 6108357 h 6858000"/>
              <a:gd name="connsiteX67" fmla="*/ 2680277 w 7472601"/>
              <a:gd name="connsiteY67" fmla="*/ 5479204 h 6858000"/>
              <a:gd name="connsiteX68" fmla="*/ 1132195 w 7472601"/>
              <a:gd name="connsiteY68" fmla="*/ 5467980 h 6858000"/>
              <a:gd name="connsiteX69" fmla="*/ 1679056 w 7472601"/>
              <a:gd name="connsiteY69" fmla="*/ 5516907 h 6858000"/>
              <a:gd name="connsiteX70" fmla="*/ 2128648 w 7472601"/>
              <a:gd name="connsiteY70" fmla="*/ 5474249 h 6858000"/>
              <a:gd name="connsiteX71" fmla="*/ 1825619 w 7472601"/>
              <a:gd name="connsiteY71" fmla="*/ 5478447 h 6858000"/>
              <a:gd name="connsiteX72" fmla="*/ 1737798 w 7472601"/>
              <a:gd name="connsiteY72" fmla="*/ 5483353 h 6858000"/>
              <a:gd name="connsiteX73" fmla="*/ 1132195 w 7472601"/>
              <a:gd name="connsiteY73" fmla="*/ 5467980 h 6858000"/>
              <a:gd name="connsiteX74" fmla="*/ 7454976 w 7472601"/>
              <a:gd name="connsiteY74" fmla="*/ 6318297 h 6858000"/>
              <a:gd name="connsiteX75" fmla="*/ 7467600 w 7472601"/>
              <a:gd name="connsiteY75" fmla="*/ 6012219 h 6858000"/>
              <a:gd name="connsiteX76" fmla="*/ 7356878 w 7472601"/>
              <a:gd name="connsiteY76" fmla="*/ 5981332 h 6858000"/>
              <a:gd name="connsiteX77" fmla="*/ 7467600 w 7472601"/>
              <a:gd name="connsiteY77" fmla="*/ 6117703 h 6858000"/>
              <a:gd name="connsiteX78" fmla="*/ 7467600 w 7472601"/>
              <a:gd name="connsiteY78" fmla="*/ 6163634 h 6858000"/>
              <a:gd name="connsiteX79" fmla="*/ 7448321 w 7472601"/>
              <a:gd name="connsiteY79" fmla="*/ 6190991 h 6858000"/>
              <a:gd name="connsiteX80" fmla="*/ 7467600 w 7472601"/>
              <a:gd name="connsiteY80" fmla="*/ 6221686 h 6858000"/>
              <a:gd name="connsiteX81" fmla="*/ 7467600 w 7472601"/>
              <a:gd name="connsiteY81" fmla="*/ 6334256 h 6858000"/>
              <a:gd name="connsiteX82" fmla="*/ 7454976 w 7472601"/>
              <a:gd name="connsiteY82" fmla="*/ 6318297 h 6858000"/>
              <a:gd name="connsiteX83" fmla="*/ 1456157 w 7472601"/>
              <a:gd name="connsiteY83" fmla="*/ 5371404 h 6858000"/>
              <a:gd name="connsiteX84" fmla="*/ 1244432 w 7472601"/>
              <a:gd name="connsiteY84" fmla="*/ 5385601 h 6858000"/>
              <a:gd name="connsiteX85" fmla="*/ 973990 w 7472601"/>
              <a:gd name="connsiteY85" fmla="*/ 5424940 h 6858000"/>
              <a:gd name="connsiteX86" fmla="*/ 1103809 w 7472601"/>
              <a:gd name="connsiteY86" fmla="*/ 5433720 h 6858000"/>
              <a:gd name="connsiteX87" fmla="*/ 1123454 w 7472601"/>
              <a:gd name="connsiteY87" fmla="*/ 5435727 h 6858000"/>
              <a:gd name="connsiteX88" fmla="*/ 1737017 w 7472601"/>
              <a:gd name="connsiteY88" fmla="*/ 5452183 h 6858000"/>
              <a:gd name="connsiteX89" fmla="*/ 1824397 w 7472601"/>
              <a:gd name="connsiteY89" fmla="*/ 5447757 h 6858000"/>
              <a:gd name="connsiteX90" fmla="*/ 2070059 w 7472601"/>
              <a:gd name="connsiteY90" fmla="*/ 5441660 h 6858000"/>
              <a:gd name="connsiteX91" fmla="*/ 1456157 w 7472601"/>
              <a:gd name="connsiteY91" fmla="*/ 5371404 h 6858000"/>
              <a:gd name="connsiteX92" fmla="*/ 4988186 w 7472601"/>
              <a:gd name="connsiteY92" fmla="*/ 5216467 h 6858000"/>
              <a:gd name="connsiteX93" fmla="*/ 4777334 w 7472601"/>
              <a:gd name="connsiteY93" fmla="*/ 5406072 h 6858000"/>
              <a:gd name="connsiteX94" fmla="*/ 4718341 w 7472601"/>
              <a:gd name="connsiteY94" fmla="*/ 5468043 h 6858000"/>
              <a:gd name="connsiteX95" fmla="*/ 4604655 w 7472601"/>
              <a:gd name="connsiteY95" fmla="*/ 5583434 h 6858000"/>
              <a:gd name="connsiteX96" fmla="*/ 4565074 w 7472601"/>
              <a:gd name="connsiteY96" fmla="*/ 5618550 h 6858000"/>
              <a:gd name="connsiteX97" fmla="*/ 4988186 w 7472601"/>
              <a:gd name="connsiteY97" fmla="*/ 5216467 h 6858000"/>
              <a:gd name="connsiteX98" fmla="*/ 4978032 w 7472601"/>
              <a:gd name="connsiteY98" fmla="*/ 5183809 h 6858000"/>
              <a:gd name="connsiteX99" fmla="*/ 4463413 w 7472601"/>
              <a:gd name="connsiteY99" fmla="*/ 5615162 h 6858000"/>
              <a:gd name="connsiteX100" fmla="*/ 4358134 w 7472601"/>
              <a:gd name="connsiteY100" fmla="*/ 5742791 h 6858000"/>
              <a:gd name="connsiteX101" fmla="*/ 4376219 w 7472601"/>
              <a:gd name="connsiteY101" fmla="*/ 5729027 h 6858000"/>
              <a:gd name="connsiteX102" fmla="*/ 4582340 w 7472601"/>
              <a:gd name="connsiteY102" fmla="*/ 5561037 h 6858000"/>
              <a:gd name="connsiteX103" fmla="*/ 4694684 w 7472601"/>
              <a:gd name="connsiteY103" fmla="*/ 5447098 h 6858000"/>
              <a:gd name="connsiteX104" fmla="*/ 4754123 w 7472601"/>
              <a:gd name="connsiteY104" fmla="*/ 5384643 h 6858000"/>
              <a:gd name="connsiteX105" fmla="*/ 4978032 w 7472601"/>
              <a:gd name="connsiteY105" fmla="*/ 5183809 h 6858000"/>
              <a:gd name="connsiteX106" fmla="*/ 1903353 w 7472601"/>
              <a:gd name="connsiteY106" fmla="*/ 5044827 h 6858000"/>
              <a:gd name="connsiteX107" fmla="*/ 1936931 w 7472601"/>
              <a:gd name="connsiteY107" fmla="*/ 5093954 h 6858000"/>
              <a:gd name="connsiteX108" fmla="*/ 2195868 w 7472601"/>
              <a:gd name="connsiteY108" fmla="*/ 5396574 h 6858000"/>
              <a:gd name="connsiteX109" fmla="*/ 2088852 w 7472601"/>
              <a:gd name="connsiteY109" fmla="*/ 5166123 h 6858000"/>
              <a:gd name="connsiteX110" fmla="*/ 1958241 w 7472601"/>
              <a:gd name="connsiteY110" fmla="*/ 5067955 h 6858000"/>
              <a:gd name="connsiteX111" fmla="*/ 1903353 w 7472601"/>
              <a:gd name="connsiteY111" fmla="*/ 5044827 h 6858000"/>
              <a:gd name="connsiteX112" fmla="*/ 1979378 w 7472601"/>
              <a:gd name="connsiteY112" fmla="*/ 4769504 h 6858000"/>
              <a:gd name="connsiteX113" fmla="*/ 2882120 w 7472601"/>
              <a:gd name="connsiteY113" fmla="*/ 5064547 h 6858000"/>
              <a:gd name="connsiteX114" fmla="*/ 2793103 w 7472601"/>
              <a:gd name="connsiteY114" fmla="*/ 5039699 h 6858000"/>
              <a:gd name="connsiteX115" fmla="*/ 2770041 w 7472601"/>
              <a:gd name="connsiteY115" fmla="*/ 5033634 h 6858000"/>
              <a:gd name="connsiteX116" fmla="*/ 1979378 w 7472601"/>
              <a:gd name="connsiteY116" fmla="*/ 4769504 h 6858000"/>
              <a:gd name="connsiteX117" fmla="*/ 1927410 w 7472601"/>
              <a:gd name="connsiteY117" fmla="*/ 4716164 h 6858000"/>
              <a:gd name="connsiteX118" fmla="*/ 1959587 w 7472601"/>
              <a:gd name="connsiteY118" fmla="*/ 4728849 h 6858000"/>
              <a:gd name="connsiteX119" fmla="*/ 2777707 w 7472601"/>
              <a:gd name="connsiteY119" fmla="*/ 5003991 h 6858000"/>
              <a:gd name="connsiteX120" fmla="*/ 2800768 w 7472601"/>
              <a:gd name="connsiteY120" fmla="*/ 5010056 h 6858000"/>
              <a:gd name="connsiteX121" fmla="*/ 2879408 w 7472601"/>
              <a:gd name="connsiteY121" fmla="*/ 5031590 h 6858000"/>
              <a:gd name="connsiteX122" fmla="*/ 2862295 w 7472601"/>
              <a:gd name="connsiteY122" fmla="*/ 5022958 h 6858000"/>
              <a:gd name="connsiteX123" fmla="*/ 2813343 w 7472601"/>
              <a:gd name="connsiteY123" fmla="*/ 4998369 h 6858000"/>
              <a:gd name="connsiteX124" fmla="*/ 2646245 w 7472601"/>
              <a:gd name="connsiteY124" fmla="*/ 4930999 h 6858000"/>
              <a:gd name="connsiteX125" fmla="*/ 1999243 w 7472601"/>
              <a:gd name="connsiteY125" fmla="*/ 4730524 h 6858000"/>
              <a:gd name="connsiteX126" fmla="*/ 1979527 w 7472601"/>
              <a:gd name="connsiteY126" fmla="*/ 4726651 h 6858000"/>
              <a:gd name="connsiteX127" fmla="*/ 1927410 w 7472601"/>
              <a:gd name="connsiteY127" fmla="*/ 4716164 h 6858000"/>
              <a:gd name="connsiteX128" fmla="*/ 1997014 w 7472601"/>
              <a:gd name="connsiteY128" fmla="*/ 4698007 h 6858000"/>
              <a:gd name="connsiteX129" fmla="*/ 2005458 w 7472601"/>
              <a:gd name="connsiteY129" fmla="*/ 4699540 h 6858000"/>
              <a:gd name="connsiteX130" fmla="*/ 2657186 w 7472601"/>
              <a:gd name="connsiteY130" fmla="*/ 4901687 h 6858000"/>
              <a:gd name="connsiteX131" fmla="*/ 2826662 w 7472601"/>
              <a:gd name="connsiteY131" fmla="*/ 4970362 h 6858000"/>
              <a:gd name="connsiteX132" fmla="*/ 2876100 w 7472601"/>
              <a:gd name="connsiteY132" fmla="*/ 4995397 h 6858000"/>
              <a:gd name="connsiteX133" fmla="*/ 3042600 w 7472601"/>
              <a:gd name="connsiteY133" fmla="*/ 5059532 h 6858000"/>
              <a:gd name="connsiteX134" fmla="*/ 1997014 w 7472601"/>
              <a:gd name="connsiteY134" fmla="*/ 4698007 h 6858000"/>
              <a:gd name="connsiteX135" fmla="*/ 2305292 w 7472601"/>
              <a:gd name="connsiteY135" fmla="*/ 4219492 h 6858000"/>
              <a:gd name="connsiteX136" fmla="*/ 3360922 w 7472601"/>
              <a:gd name="connsiteY136" fmla="*/ 4529373 h 6858000"/>
              <a:gd name="connsiteX137" fmla="*/ 3492420 w 7472601"/>
              <a:gd name="connsiteY137" fmla="*/ 4510145 h 6858000"/>
              <a:gd name="connsiteX138" fmla="*/ 3364086 w 7472601"/>
              <a:gd name="connsiteY138" fmla="*/ 4480340 h 6858000"/>
              <a:gd name="connsiteX139" fmla="*/ 3225818 w 7472601"/>
              <a:gd name="connsiteY139" fmla="*/ 4411822 h 6858000"/>
              <a:gd name="connsiteX140" fmla="*/ 3129696 w 7472601"/>
              <a:gd name="connsiteY140" fmla="*/ 4360704 h 6858000"/>
              <a:gd name="connsiteX141" fmla="*/ 2814545 w 7472601"/>
              <a:gd name="connsiteY141" fmla="*/ 4282955 h 6858000"/>
              <a:gd name="connsiteX142" fmla="*/ 2305292 w 7472601"/>
              <a:gd name="connsiteY142" fmla="*/ 4219492 h 6858000"/>
              <a:gd name="connsiteX143" fmla="*/ 2626982 w 7472601"/>
              <a:gd name="connsiteY143" fmla="*/ 4206450 h 6858000"/>
              <a:gd name="connsiteX144" fmla="*/ 2490617 w 7472601"/>
              <a:gd name="connsiteY144" fmla="*/ 4206951 h 6858000"/>
              <a:gd name="connsiteX145" fmla="*/ 2819869 w 7472601"/>
              <a:gd name="connsiteY145" fmla="*/ 4252936 h 6858000"/>
              <a:gd name="connsiteX146" fmla="*/ 3143018 w 7472601"/>
              <a:gd name="connsiteY146" fmla="*/ 4332698 h 6858000"/>
              <a:gd name="connsiteX147" fmla="*/ 3241520 w 7472601"/>
              <a:gd name="connsiteY147" fmla="*/ 4385112 h 6858000"/>
              <a:gd name="connsiteX148" fmla="*/ 3374575 w 7472601"/>
              <a:gd name="connsiteY148" fmla="*/ 4451517 h 6858000"/>
              <a:gd name="connsiteX149" fmla="*/ 3505221 w 7472601"/>
              <a:gd name="connsiteY149" fmla="*/ 4480757 h 6858000"/>
              <a:gd name="connsiteX150" fmla="*/ 2626982 w 7472601"/>
              <a:gd name="connsiteY150" fmla="*/ 4206450 h 6858000"/>
              <a:gd name="connsiteX151" fmla="*/ 1310106 w 7472601"/>
              <a:gd name="connsiteY151" fmla="*/ 3943217 h 6858000"/>
              <a:gd name="connsiteX152" fmla="*/ 854994 w 7472601"/>
              <a:gd name="connsiteY152" fmla="*/ 4399136 h 6858000"/>
              <a:gd name="connsiteX153" fmla="*/ 742462 w 7472601"/>
              <a:gd name="connsiteY153" fmla="*/ 4594648 h 6858000"/>
              <a:gd name="connsiteX154" fmla="*/ 820602 w 7472601"/>
              <a:gd name="connsiteY154" fmla="*/ 4485915 h 6858000"/>
              <a:gd name="connsiteX155" fmla="*/ 878295 w 7472601"/>
              <a:gd name="connsiteY155" fmla="*/ 4403594 h 6858000"/>
              <a:gd name="connsiteX156" fmla="*/ 1240607 w 7472601"/>
              <a:gd name="connsiteY156" fmla="*/ 4010401 h 6858000"/>
              <a:gd name="connsiteX157" fmla="*/ 1310106 w 7472601"/>
              <a:gd name="connsiteY157" fmla="*/ 3943217 h 6858000"/>
              <a:gd name="connsiteX158" fmla="*/ 1423113 w 7472601"/>
              <a:gd name="connsiteY158" fmla="*/ 3874565 h 6858000"/>
              <a:gd name="connsiteX159" fmla="*/ 1260565 w 7472601"/>
              <a:gd name="connsiteY159" fmla="*/ 4031982 h 6858000"/>
              <a:gd name="connsiteX160" fmla="*/ 901900 w 7472601"/>
              <a:gd name="connsiteY160" fmla="*/ 4421236 h 6858000"/>
              <a:gd name="connsiteX161" fmla="*/ 845044 w 7472601"/>
              <a:gd name="connsiteY161" fmla="*/ 4502436 h 6858000"/>
              <a:gd name="connsiteX162" fmla="*/ 685926 w 7472601"/>
              <a:gd name="connsiteY162" fmla="*/ 4703069 h 6858000"/>
              <a:gd name="connsiteX163" fmla="*/ 684248 w 7472601"/>
              <a:gd name="connsiteY163" fmla="*/ 4706721 h 6858000"/>
              <a:gd name="connsiteX164" fmla="*/ 1423113 w 7472601"/>
              <a:gd name="connsiteY164" fmla="*/ 3874565 h 6858000"/>
              <a:gd name="connsiteX165" fmla="*/ 3316479 w 7472601"/>
              <a:gd name="connsiteY165" fmla="*/ 3872136 h 6858000"/>
              <a:gd name="connsiteX166" fmla="*/ 3546806 w 7472601"/>
              <a:gd name="connsiteY166" fmla="*/ 4356139 h 6858000"/>
              <a:gd name="connsiteX167" fmla="*/ 3364433 w 7472601"/>
              <a:gd name="connsiteY167" fmla="*/ 3953121 h 6858000"/>
              <a:gd name="connsiteX168" fmla="*/ 3316479 w 7472601"/>
              <a:gd name="connsiteY168" fmla="*/ 3872136 h 6858000"/>
              <a:gd name="connsiteX169" fmla="*/ 3291335 w 7472601"/>
              <a:gd name="connsiteY169" fmla="*/ 3767420 h 6858000"/>
              <a:gd name="connsiteX170" fmla="*/ 3390805 w 7472601"/>
              <a:gd name="connsiteY170" fmla="*/ 3937163 h 6858000"/>
              <a:gd name="connsiteX171" fmla="*/ 3579062 w 7472601"/>
              <a:gd name="connsiteY171" fmla="*/ 4359040 h 6858000"/>
              <a:gd name="connsiteX172" fmla="*/ 3467355 w 7472601"/>
              <a:gd name="connsiteY172" fmla="*/ 3988130 h 6858000"/>
              <a:gd name="connsiteX173" fmla="*/ 3310753 w 7472601"/>
              <a:gd name="connsiteY173" fmla="*/ 3787140 h 6858000"/>
              <a:gd name="connsiteX174" fmla="*/ 3291335 w 7472601"/>
              <a:gd name="connsiteY174" fmla="*/ 3767420 h 6858000"/>
              <a:gd name="connsiteX175" fmla="*/ 1635889 w 7472601"/>
              <a:gd name="connsiteY175" fmla="*/ 3709494 h 6858000"/>
              <a:gd name="connsiteX176" fmla="*/ 1634800 w 7472601"/>
              <a:gd name="connsiteY176" fmla="*/ 3731111 h 6858000"/>
              <a:gd name="connsiteX177" fmla="*/ 1635889 w 7472601"/>
              <a:gd name="connsiteY177" fmla="*/ 3709494 h 6858000"/>
              <a:gd name="connsiteX178" fmla="*/ 1510397 w 7472601"/>
              <a:gd name="connsiteY178" fmla="*/ 3684705 h 6858000"/>
              <a:gd name="connsiteX179" fmla="*/ 1146550 w 7472601"/>
              <a:gd name="connsiteY179" fmla="*/ 3802012 h 6858000"/>
              <a:gd name="connsiteX180" fmla="*/ 698834 w 7472601"/>
              <a:gd name="connsiteY180" fmla="*/ 3952272 h 6858000"/>
              <a:gd name="connsiteX181" fmla="*/ 34256 w 7472601"/>
              <a:gd name="connsiteY181" fmla="*/ 4347603 h 6858000"/>
              <a:gd name="connsiteX182" fmla="*/ 527241 w 7472601"/>
              <a:gd name="connsiteY182" fmla="*/ 4065078 h 6858000"/>
              <a:gd name="connsiteX183" fmla="*/ 1510397 w 7472601"/>
              <a:gd name="connsiteY183" fmla="*/ 3684705 h 6858000"/>
              <a:gd name="connsiteX184" fmla="*/ 1313114 w 7472601"/>
              <a:gd name="connsiteY184" fmla="*/ 3655216 h 6858000"/>
              <a:gd name="connsiteX185" fmla="*/ 1109304 w 7472601"/>
              <a:gd name="connsiteY185" fmla="*/ 3669030 h 6858000"/>
              <a:gd name="connsiteX186" fmla="*/ 8129 w 7472601"/>
              <a:gd name="connsiteY186" fmla="*/ 4330519 h 6858000"/>
              <a:gd name="connsiteX187" fmla="*/ 687572 w 7472601"/>
              <a:gd name="connsiteY187" fmla="*/ 3925629 h 6858000"/>
              <a:gd name="connsiteX188" fmla="*/ 1138365 w 7472601"/>
              <a:gd name="connsiteY188" fmla="*/ 3774515 h 6858000"/>
              <a:gd name="connsiteX189" fmla="*/ 1505579 w 7472601"/>
              <a:gd name="connsiteY189" fmla="*/ 3655526 h 6858000"/>
              <a:gd name="connsiteX190" fmla="*/ 1313114 w 7472601"/>
              <a:gd name="connsiteY190" fmla="*/ 3655216 h 6858000"/>
              <a:gd name="connsiteX191" fmla="*/ 3655073 w 7472601"/>
              <a:gd name="connsiteY191" fmla="*/ 3650884 h 6858000"/>
              <a:gd name="connsiteX192" fmla="*/ 3989938 w 7472601"/>
              <a:gd name="connsiteY192" fmla="*/ 3991685 h 6858000"/>
              <a:gd name="connsiteX193" fmla="*/ 4393907 w 7472601"/>
              <a:gd name="connsiteY193" fmla="*/ 4261258 h 6858000"/>
              <a:gd name="connsiteX194" fmla="*/ 4648051 w 7472601"/>
              <a:gd name="connsiteY194" fmla="*/ 4374051 h 6858000"/>
              <a:gd name="connsiteX195" fmla="*/ 4383389 w 7472601"/>
              <a:gd name="connsiteY195" fmla="*/ 4184369 h 6858000"/>
              <a:gd name="connsiteX196" fmla="*/ 4165508 w 7472601"/>
              <a:gd name="connsiteY196" fmla="*/ 4035196 h 6858000"/>
              <a:gd name="connsiteX197" fmla="*/ 4068162 w 7472601"/>
              <a:gd name="connsiteY197" fmla="*/ 3953394 h 6858000"/>
              <a:gd name="connsiteX198" fmla="*/ 3981416 w 7472601"/>
              <a:gd name="connsiteY198" fmla="*/ 3880482 h 6858000"/>
              <a:gd name="connsiteX199" fmla="*/ 3800147 w 7472601"/>
              <a:gd name="connsiteY199" fmla="*/ 3749872 h 6858000"/>
              <a:gd name="connsiteX200" fmla="*/ 3655073 w 7472601"/>
              <a:gd name="connsiteY200" fmla="*/ 3650884 h 6858000"/>
              <a:gd name="connsiteX201" fmla="*/ 3670252 w 7472601"/>
              <a:gd name="connsiteY201" fmla="*/ 3622798 h 6858000"/>
              <a:gd name="connsiteX202" fmla="*/ 3817258 w 7472601"/>
              <a:gd name="connsiteY202" fmla="*/ 3723577 h 6858000"/>
              <a:gd name="connsiteX203" fmla="*/ 4000461 w 7472601"/>
              <a:gd name="connsiteY203" fmla="*/ 3855966 h 6858000"/>
              <a:gd name="connsiteX204" fmla="*/ 4088180 w 7472601"/>
              <a:gd name="connsiteY204" fmla="*/ 3929774 h 6858000"/>
              <a:gd name="connsiteX205" fmla="*/ 4184555 w 7472601"/>
              <a:gd name="connsiteY205" fmla="*/ 4010683 h 6858000"/>
              <a:gd name="connsiteX206" fmla="*/ 4399563 w 7472601"/>
              <a:gd name="connsiteY206" fmla="*/ 4158106 h 6858000"/>
              <a:gd name="connsiteX207" fmla="*/ 4684469 w 7472601"/>
              <a:gd name="connsiteY207" fmla="*/ 4364680 h 6858000"/>
              <a:gd name="connsiteX208" fmla="*/ 4690271 w 7472601"/>
              <a:gd name="connsiteY208" fmla="*/ 4370034 h 6858000"/>
              <a:gd name="connsiteX209" fmla="*/ 4136093 w 7472601"/>
              <a:gd name="connsiteY209" fmla="*/ 3858466 h 6858000"/>
              <a:gd name="connsiteX210" fmla="*/ 3670252 w 7472601"/>
              <a:gd name="connsiteY210" fmla="*/ 3622798 h 6858000"/>
              <a:gd name="connsiteX211" fmla="*/ 4440129 w 7472601"/>
              <a:gd name="connsiteY211" fmla="*/ 3448571 h 6858000"/>
              <a:gd name="connsiteX212" fmla="*/ 4856525 w 7472601"/>
              <a:gd name="connsiteY212" fmla="*/ 3915351 h 6858000"/>
              <a:gd name="connsiteX213" fmla="*/ 5059055 w 7472601"/>
              <a:gd name="connsiteY213" fmla="*/ 4108918 h 6858000"/>
              <a:gd name="connsiteX214" fmla="*/ 5290070 w 7472601"/>
              <a:gd name="connsiteY214" fmla="*/ 4263619 h 6858000"/>
              <a:gd name="connsiteX215" fmla="*/ 4834991 w 7472601"/>
              <a:gd name="connsiteY215" fmla="*/ 3830985 h 6858000"/>
              <a:gd name="connsiteX216" fmla="*/ 4440129 w 7472601"/>
              <a:gd name="connsiteY216" fmla="*/ 3448571 h 6858000"/>
              <a:gd name="connsiteX217" fmla="*/ 4441737 w 7472601"/>
              <a:gd name="connsiteY217" fmla="*/ 3399734 h 6858000"/>
              <a:gd name="connsiteX218" fmla="*/ 4431236 w 7472601"/>
              <a:gd name="connsiteY218" fmla="*/ 3400954 h 6858000"/>
              <a:gd name="connsiteX219" fmla="*/ 4557150 w 7472601"/>
              <a:gd name="connsiteY219" fmla="*/ 3510023 h 6858000"/>
              <a:gd name="connsiteX220" fmla="*/ 4856936 w 7472601"/>
              <a:gd name="connsiteY220" fmla="*/ 3809146 h 6858000"/>
              <a:gd name="connsiteX221" fmla="*/ 5111996 w 7472601"/>
              <a:gd name="connsiteY221" fmla="*/ 4065759 h 6858000"/>
              <a:gd name="connsiteX222" fmla="*/ 5388878 w 7472601"/>
              <a:gd name="connsiteY222" fmla="*/ 4300185 h 6858000"/>
              <a:gd name="connsiteX223" fmla="*/ 5425556 w 7472601"/>
              <a:gd name="connsiteY223" fmla="*/ 4308967 h 6858000"/>
              <a:gd name="connsiteX224" fmla="*/ 4943646 w 7472601"/>
              <a:gd name="connsiteY224" fmla="*/ 3822916 h 6858000"/>
              <a:gd name="connsiteX225" fmla="*/ 4594837 w 7472601"/>
              <a:gd name="connsiteY225" fmla="*/ 3532274 h 6858000"/>
              <a:gd name="connsiteX226" fmla="*/ 4441737 w 7472601"/>
              <a:gd name="connsiteY226" fmla="*/ 3399734 h 6858000"/>
              <a:gd name="connsiteX227" fmla="*/ 5425834 w 7472601"/>
              <a:gd name="connsiteY227" fmla="*/ 3162785 h 6858000"/>
              <a:gd name="connsiteX228" fmla="*/ 5401644 w 7472601"/>
              <a:gd name="connsiteY228" fmla="*/ 3617847 h 6858000"/>
              <a:gd name="connsiteX229" fmla="*/ 5467256 w 7472601"/>
              <a:gd name="connsiteY229" fmla="*/ 4175494 h 6858000"/>
              <a:gd name="connsiteX230" fmla="*/ 5448069 w 7472601"/>
              <a:gd name="connsiteY230" fmla="*/ 3567554 h 6858000"/>
              <a:gd name="connsiteX231" fmla="*/ 5425834 w 7472601"/>
              <a:gd name="connsiteY231" fmla="*/ 3162785 h 6858000"/>
              <a:gd name="connsiteX232" fmla="*/ 1318687 w 7472601"/>
              <a:gd name="connsiteY232" fmla="*/ 3113840 h 6858000"/>
              <a:gd name="connsiteX233" fmla="*/ 1066793 w 7472601"/>
              <a:gd name="connsiteY233" fmla="*/ 3212171 h 6858000"/>
              <a:gd name="connsiteX234" fmla="*/ 993319 w 7472601"/>
              <a:gd name="connsiteY234" fmla="*/ 3247648 h 6858000"/>
              <a:gd name="connsiteX235" fmla="*/ 853081 w 7472601"/>
              <a:gd name="connsiteY235" fmla="*/ 3312410 h 6858000"/>
              <a:gd name="connsiteX236" fmla="*/ 805957 w 7472601"/>
              <a:gd name="connsiteY236" fmla="*/ 3330443 h 6858000"/>
              <a:gd name="connsiteX237" fmla="*/ 1318687 w 7472601"/>
              <a:gd name="connsiteY237" fmla="*/ 3113840 h 6858000"/>
              <a:gd name="connsiteX238" fmla="*/ 5453702 w 7472601"/>
              <a:gd name="connsiteY238" fmla="*/ 3090882 h 6858000"/>
              <a:gd name="connsiteX239" fmla="*/ 5480135 w 7472601"/>
              <a:gd name="connsiteY239" fmla="*/ 3565802 h 6858000"/>
              <a:gd name="connsiteX240" fmla="*/ 5499023 w 7472601"/>
              <a:gd name="connsiteY240" fmla="*/ 4166310 h 6858000"/>
              <a:gd name="connsiteX241" fmla="*/ 5547022 w 7472601"/>
              <a:gd name="connsiteY241" fmla="*/ 3607838 h 6858000"/>
              <a:gd name="connsiteX242" fmla="*/ 5515964 w 7472601"/>
              <a:gd name="connsiteY242" fmla="*/ 3378541 h 6858000"/>
              <a:gd name="connsiteX243" fmla="*/ 5453702 w 7472601"/>
              <a:gd name="connsiteY243" fmla="*/ 3090882 h 6858000"/>
              <a:gd name="connsiteX244" fmla="*/ 1238695 w 7472601"/>
              <a:gd name="connsiteY244" fmla="*/ 3076820 h 6858000"/>
              <a:gd name="connsiteX245" fmla="*/ 716371 w 7472601"/>
              <a:gd name="connsiteY245" fmla="*/ 3293249 h 6858000"/>
              <a:gd name="connsiteX246" fmla="*/ 579522 w 7472601"/>
              <a:gd name="connsiteY246" fmla="*/ 3371759 h 6858000"/>
              <a:gd name="connsiteX247" fmla="*/ 600288 w 7472601"/>
              <a:gd name="connsiteY247" fmla="*/ 3365555 h 6858000"/>
              <a:gd name="connsiteX248" fmla="*/ 840692 w 7472601"/>
              <a:gd name="connsiteY248" fmla="*/ 3284921 h 6858000"/>
              <a:gd name="connsiteX249" fmla="*/ 979248 w 7472601"/>
              <a:gd name="connsiteY249" fmla="*/ 3221003 h 6858000"/>
              <a:gd name="connsiteX250" fmla="*/ 1053282 w 7472601"/>
              <a:gd name="connsiteY250" fmla="*/ 3185247 h 6858000"/>
              <a:gd name="connsiteX251" fmla="*/ 1320603 w 7472601"/>
              <a:gd name="connsiteY251" fmla="*/ 3081281 h 6858000"/>
              <a:gd name="connsiteX252" fmla="*/ 1238695 w 7472601"/>
              <a:gd name="connsiteY252" fmla="*/ 3076820 h 6858000"/>
              <a:gd name="connsiteX253" fmla="*/ 5425627 w 7472601"/>
              <a:gd name="connsiteY253" fmla="*/ 2954192 h 6858000"/>
              <a:gd name="connsiteX254" fmla="*/ 5470770 w 7472601"/>
              <a:gd name="connsiteY254" fmla="*/ 3005435 h 6858000"/>
              <a:gd name="connsiteX255" fmla="*/ 5519779 w 7472601"/>
              <a:gd name="connsiteY255" fmla="*/ 4359223 h 6858000"/>
              <a:gd name="connsiteX256" fmla="*/ 5520293 w 7472601"/>
              <a:gd name="connsiteY256" fmla="*/ 4360602 h 6858000"/>
              <a:gd name="connsiteX257" fmla="*/ 5767221 w 7472601"/>
              <a:gd name="connsiteY257" fmla="*/ 4665564 h 6858000"/>
              <a:gd name="connsiteX258" fmla="*/ 6937169 w 7472601"/>
              <a:gd name="connsiteY258" fmla="*/ 4815941 h 6858000"/>
              <a:gd name="connsiteX259" fmla="*/ 6953922 w 7472601"/>
              <a:gd name="connsiteY259" fmla="*/ 4890068 h 6858000"/>
              <a:gd name="connsiteX260" fmla="*/ 6071359 w 7472601"/>
              <a:gd name="connsiteY260" fmla="*/ 4770770 h 6858000"/>
              <a:gd name="connsiteX261" fmla="*/ 6038839 w 7472601"/>
              <a:gd name="connsiteY261" fmla="*/ 4764474 h 6858000"/>
              <a:gd name="connsiteX262" fmla="*/ 6038706 w 7472601"/>
              <a:gd name="connsiteY262" fmla="*/ 4763847 h 6858000"/>
              <a:gd name="connsiteX263" fmla="*/ 6037784 w 7472601"/>
              <a:gd name="connsiteY263" fmla="*/ 4764270 h 6858000"/>
              <a:gd name="connsiteX264" fmla="*/ 6038839 w 7472601"/>
              <a:gd name="connsiteY264" fmla="*/ 4764474 h 6858000"/>
              <a:gd name="connsiteX265" fmla="*/ 6040338 w 7472601"/>
              <a:gd name="connsiteY265" fmla="*/ 4771418 h 6858000"/>
              <a:gd name="connsiteX266" fmla="*/ 6024488 w 7472601"/>
              <a:gd name="connsiteY266" fmla="*/ 4809903 h 6858000"/>
              <a:gd name="connsiteX267" fmla="*/ 5599771 w 7472601"/>
              <a:gd name="connsiteY267" fmla="*/ 5509652 h 6858000"/>
              <a:gd name="connsiteX268" fmla="*/ 5548843 w 7472601"/>
              <a:gd name="connsiteY268" fmla="*/ 5563845 h 6858000"/>
              <a:gd name="connsiteX269" fmla="*/ 5940952 w 7472601"/>
              <a:gd name="connsiteY269" fmla="*/ 6250028 h 6858000"/>
              <a:gd name="connsiteX270" fmla="*/ 6043441 w 7472601"/>
              <a:gd name="connsiteY270" fmla="*/ 6665847 h 6858000"/>
              <a:gd name="connsiteX271" fmla="*/ 6093432 w 7472601"/>
              <a:gd name="connsiteY271" fmla="*/ 6858000 h 6858000"/>
              <a:gd name="connsiteX272" fmla="*/ 6034344 w 7472601"/>
              <a:gd name="connsiteY272" fmla="*/ 6858000 h 6858000"/>
              <a:gd name="connsiteX273" fmla="*/ 6026679 w 7472601"/>
              <a:gd name="connsiteY273" fmla="*/ 6836959 h 6858000"/>
              <a:gd name="connsiteX274" fmla="*/ 5800441 w 7472601"/>
              <a:gd name="connsiteY274" fmla="*/ 6335286 h 6858000"/>
              <a:gd name="connsiteX275" fmla="*/ 5526562 w 7472601"/>
              <a:gd name="connsiteY275" fmla="*/ 5705388 h 6858000"/>
              <a:gd name="connsiteX276" fmla="*/ 5519640 w 7472601"/>
              <a:gd name="connsiteY276" fmla="*/ 5683774 h 6858000"/>
              <a:gd name="connsiteX277" fmla="*/ 5844559 w 7472601"/>
              <a:gd name="connsiteY277" fmla="*/ 6553349 h 6858000"/>
              <a:gd name="connsiteX278" fmla="*/ 5975994 w 7472601"/>
              <a:gd name="connsiteY278" fmla="*/ 6858000 h 6858000"/>
              <a:gd name="connsiteX279" fmla="*/ 5898547 w 7472601"/>
              <a:gd name="connsiteY279" fmla="*/ 6858000 h 6858000"/>
              <a:gd name="connsiteX280" fmla="*/ 5682041 w 7472601"/>
              <a:gd name="connsiteY280" fmla="*/ 6355860 h 6858000"/>
              <a:gd name="connsiteX281" fmla="*/ 5461758 w 7472601"/>
              <a:gd name="connsiteY281" fmla="*/ 5820220 h 6858000"/>
              <a:gd name="connsiteX282" fmla="*/ 5237282 w 7472601"/>
              <a:gd name="connsiteY282" fmla="*/ 6579086 h 6858000"/>
              <a:gd name="connsiteX283" fmla="*/ 5115009 w 7472601"/>
              <a:gd name="connsiteY283" fmla="*/ 6858000 h 6858000"/>
              <a:gd name="connsiteX284" fmla="*/ 5028074 w 7472601"/>
              <a:gd name="connsiteY284" fmla="*/ 6858000 h 6858000"/>
              <a:gd name="connsiteX285" fmla="*/ 5079508 w 7472601"/>
              <a:gd name="connsiteY285" fmla="*/ 6749074 h 6858000"/>
              <a:gd name="connsiteX286" fmla="*/ 5371846 w 7472601"/>
              <a:gd name="connsiteY286" fmla="*/ 5924413 h 6858000"/>
              <a:gd name="connsiteX287" fmla="*/ 5270512 w 7472601"/>
              <a:gd name="connsiteY287" fmla="*/ 6138975 h 6858000"/>
              <a:gd name="connsiteX288" fmla="*/ 5062409 w 7472601"/>
              <a:gd name="connsiteY288" fmla="*/ 6653544 h 6858000"/>
              <a:gd name="connsiteX289" fmla="*/ 5036628 w 7472601"/>
              <a:gd name="connsiteY289" fmla="*/ 6754247 h 6858000"/>
              <a:gd name="connsiteX290" fmla="*/ 5009112 w 7472601"/>
              <a:gd name="connsiteY290" fmla="*/ 6858000 h 6858000"/>
              <a:gd name="connsiteX291" fmla="*/ 4976679 w 7472601"/>
              <a:gd name="connsiteY291" fmla="*/ 6858000 h 6858000"/>
              <a:gd name="connsiteX292" fmla="*/ 5006537 w 7472601"/>
              <a:gd name="connsiteY292" fmla="*/ 6747068 h 6858000"/>
              <a:gd name="connsiteX293" fmla="*/ 5032723 w 7472601"/>
              <a:gd name="connsiteY293" fmla="*/ 6644957 h 6858000"/>
              <a:gd name="connsiteX294" fmla="*/ 5242949 w 7472601"/>
              <a:gd name="connsiteY294" fmla="*/ 6125175 h 6858000"/>
              <a:gd name="connsiteX295" fmla="*/ 5286321 w 7472601"/>
              <a:gd name="connsiteY295" fmla="*/ 6033555 h 6858000"/>
              <a:gd name="connsiteX296" fmla="*/ 5008210 w 7472601"/>
              <a:gd name="connsiteY296" fmla="*/ 6649194 h 6858000"/>
              <a:gd name="connsiteX297" fmla="*/ 4986321 w 7472601"/>
              <a:gd name="connsiteY297" fmla="*/ 6765687 h 6858000"/>
              <a:gd name="connsiteX298" fmla="*/ 4973474 w 7472601"/>
              <a:gd name="connsiteY298" fmla="*/ 6858000 h 6858000"/>
              <a:gd name="connsiteX299" fmla="*/ 4907178 w 7472601"/>
              <a:gd name="connsiteY299" fmla="*/ 6858000 h 6858000"/>
              <a:gd name="connsiteX300" fmla="*/ 4910810 w 7472601"/>
              <a:gd name="connsiteY300" fmla="*/ 6829660 h 6858000"/>
              <a:gd name="connsiteX301" fmla="*/ 4987461 w 7472601"/>
              <a:gd name="connsiteY301" fmla="*/ 6432994 h 6858000"/>
              <a:gd name="connsiteX302" fmla="*/ 5179262 w 7472601"/>
              <a:gd name="connsiteY302" fmla="*/ 6035044 h 6858000"/>
              <a:gd name="connsiteX303" fmla="*/ 4689678 w 7472601"/>
              <a:gd name="connsiteY303" fmla="*/ 6440241 h 6858000"/>
              <a:gd name="connsiteX304" fmla="*/ 4477543 w 7472601"/>
              <a:gd name="connsiteY304" fmla="*/ 6674836 h 6858000"/>
              <a:gd name="connsiteX305" fmla="*/ 4329957 w 7472601"/>
              <a:gd name="connsiteY305" fmla="*/ 6858000 h 6858000"/>
              <a:gd name="connsiteX306" fmla="*/ 4218595 w 7472601"/>
              <a:gd name="connsiteY306" fmla="*/ 6858000 h 6858000"/>
              <a:gd name="connsiteX307" fmla="*/ 4368888 w 7472601"/>
              <a:gd name="connsiteY307" fmla="*/ 6668412 h 6858000"/>
              <a:gd name="connsiteX308" fmla="*/ 4563091 w 7472601"/>
              <a:gd name="connsiteY308" fmla="*/ 6442508 h 6858000"/>
              <a:gd name="connsiteX309" fmla="*/ 5387324 w 7472601"/>
              <a:gd name="connsiteY309" fmla="*/ 5705830 h 6858000"/>
              <a:gd name="connsiteX310" fmla="*/ 5073620 w 7472601"/>
              <a:gd name="connsiteY310" fmla="*/ 5955437 h 6858000"/>
              <a:gd name="connsiteX311" fmla="*/ 4689789 w 7472601"/>
              <a:gd name="connsiteY311" fmla="*/ 6268382 h 6858000"/>
              <a:gd name="connsiteX312" fmla="*/ 4418722 w 7472601"/>
              <a:gd name="connsiteY312" fmla="*/ 6570886 h 6858000"/>
              <a:gd name="connsiteX313" fmla="*/ 4214944 w 7472601"/>
              <a:gd name="connsiteY313" fmla="*/ 6858000 h 6858000"/>
              <a:gd name="connsiteX314" fmla="*/ 4177898 w 7472601"/>
              <a:gd name="connsiteY314" fmla="*/ 6858000 h 6858000"/>
              <a:gd name="connsiteX315" fmla="*/ 4391597 w 7472601"/>
              <a:gd name="connsiteY315" fmla="*/ 6556370 h 6858000"/>
              <a:gd name="connsiteX316" fmla="*/ 4668889 w 7472601"/>
              <a:gd name="connsiteY316" fmla="*/ 6246399 h 6858000"/>
              <a:gd name="connsiteX317" fmla="*/ 5055427 w 7472601"/>
              <a:gd name="connsiteY317" fmla="*/ 5931476 h 6858000"/>
              <a:gd name="connsiteX318" fmla="*/ 5371814 w 7472601"/>
              <a:gd name="connsiteY318" fmla="*/ 5678975 h 6858000"/>
              <a:gd name="connsiteX319" fmla="*/ 4987918 w 7472601"/>
              <a:gd name="connsiteY319" fmla="*/ 5838701 h 6858000"/>
              <a:gd name="connsiteX320" fmla="*/ 4317146 w 7472601"/>
              <a:gd name="connsiteY320" fmla="*/ 6587716 h 6858000"/>
              <a:gd name="connsiteX321" fmla="*/ 4171627 w 7472601"/>
              <a:gd name="connsiteY321" fmla="*/ 6858000 h 6858000"/>
              <a:gd name="connsiteX322" fmla="*/ 4081585 w 7472601"/>
              <a:gd name="connsiteY322" fmla="*/ 6858000 h 6858000"/>
              <a:gd name="connsiteX323" fmla="*/ 4238603 w 7472601"/>
              <a:gd name="connsiteY323" fmla="*/ 6559341 h 6858000"/>
              <a:gd name="connsiteX324" fmla="*/ 4778333 w 7472601"/>
              <a:gd name="connsiteY324" fmla="*/ 5873626 h 6858000"/>
              <a:gd name="connsiteX325" fmla="*/ 5414185 w 7472601"/>
              <a:gd name="connsiteY325" fmla="*/ 5573882 h 6858000"/>
              <a:gd name="connsiteX326" fmla="*/ 5959648 w 7472601"/>
              <a:gd name="connsiteY326" fmla="*/ 4760797 h 6858000"/>
              <a:gd name="connsiteX327" fmla="*/ 5355019 w 7472601"/>
              <a:gd name="connsiteY327" fmla="*/ 4734672 h 6858000"/>
              <a:gd name="connsiteX328" fmla="*/ 5083565 w 7472601"/>
              <a:gd name="connsiteY328" fmla="*/ 5179121 h 6858000"/>
              <a:gd name="connsiteX329" fmla="*/ 4713577 w 7472601"/>
              <a:gd name="connsiteY329" fmla="*/ 5616803 h 6858000"/>
              <a:gd name="connsiteX330" fmla="*/ 3989559 w 7472601"/>
              <a:gd name="connsiteY330" fmla="*/ 6145945 h 6858000"/>
              <a:gd name="connsiteX331" fmla="*/ 3939824 w 7472601"/>
              <a:gd name="connsiteY331" fmla="*/ 6066900 h 6858000"/>
              <a:gd name="connsiteX332" fmla="*/ 4584537 w 7472601"/>
              <a:gd name="connsiteY332" fmla="*/ 5324826 h 6858000"/>
              <a:gd name="connsiteX333" fmla="*/ 5037105 w 7472601"/>
              <a:gd name="connsiteY333" fmla="*/ 5088765 h 6858000"/>
              <a:gd name="connsiteX334" fmla="*/ 5039930 w 7472601"/>
              <a:gd name="connsiteY334" fmla="*/ 5089585 h 6858000"/>
              <a:gd name="connsiteX335" fmla="*/ 5263764 w 7472601"/>
              <a:gd name="connsiteY335" fmla="*/ 4735525 h 6858000"/>
              <a:gd name="connsiteX336" fmla="*/ 4086300 w 7472601"/>
              <a:gd name="connsiteY336" fmla="*/ 4884599 h 6858000"/>
              <a:gd name="connsiteX337" fmla="*/ 4085485 w 7472601"/>
              <a:gd name="connsiteY337" fmla="*/ 4899070 h 6858000"/>
              <a:gd name="connsiteX338" fmla="*/ 3871915 w 7472601"/>
              <a:gd name="connsiteY338" fmla="*/ 5253645 h 6858000"/>
              <a:gd name="connsiteX339" fmla="*/ 3799374 w 7472601"/>
              <a:gd name="connsiteY339" fmla="*/ 5466127 h 6858000"/>
              <a:gd name="connsiteX340" fmla="*/ 3498850 w 7472601"/>
              <a:gd name="connsiteY340" fmla="*/ 6661888 h 6858000"/>
              <a:gd name="connsiteX341" fmla="*/ 3399216 w 7472601"/>
              <a:gd name="connsiteY341" fmla="*/ 6858000 h 6858000"/>
              <a:gd name="connsiteX342" fmla="*/ 3303688 w 7472601"/>
              <a:gd name="connsiteY342" fmla="*/ 6858000 h 6858000"/>
              <a:gd name="connsiteX343" fmla="*/ 3391774 w 7472601"/>
              <a:gd name="connsiteY343" fmla="*/ 6697181 h 6858000"/>
              <a:gd name="connsiteX344" fmla="*/ 3735540 w 7472601"/>
              <a:gd name="connsiteY344" fmla="*/ 5546923 h 6858000"/>
              <a:gd name="connsiteX345" fmla="*/ 3729438 w 7472601"/>
              <a:gd name="connsiteY345" fmla="*/ 5569058 h 6858000"/>
              <a:gd name="connsiteX346" fmla="*/ 3707782 w 7472601"/>
              <a:gd name="connsiteY346" fmla="*/ 5644908 h 6858000"/>
              <a:gd name="connsiteX347" fmla="*/ 3583827 w 7472601"/>
              <a:gd name="connsiteY347" fmla="*/ 6039215 h 6858000"/>
              <a:gd name="connsiteX348" fmla="*/ 3547861 w 7472601"/>
              <a:gd name="connsiteY348" fmla="*/ 6129609 h 6858000"/>
              <a:gd name="connsiteX349" fmla="*/ 3490905 w 7472601"/>
              <a:gd name="connsiteY349" fmla="*/ 6277660 h 6858000"/>
              <a:gd name="connsiteX350" fmla="*/ 3455859 w 7472601"/>
              <a:gd name="connsiteY350" fmla="*/ 6391301 h 6858000"/>
              <a:gd name="connsiteX351" fmla="*/ 3429112 w 7472601"/>
              <a:gd name="connsiteY351" fmla="*/ 6479469 h 6858000"/>
              <a:gd name="connsiteX352" fmla="*/ 3304862 w 7472601"/>
              <a:gd name="connsiteY352" fmla="*/ 6796476 h 6858000"/>
              <a:gd name="connsiteX353" fmla="*/ 3276071 w 7472601"/>
              <a:gd name="connsiteY353" fmla="*/ 6858000 h 6858000"/>
              <a:gd name="connsiteX354" fmla="*/ 3240805 w 7472601"/>
              <a:gd name="connsiteY354" fmla="*/ 6858000 h 6858000"/>
              <a:gd name="connsiteX355" fmla="*/ 3275917 w 7472601"/>
              <a:gd name="connsiteY355" fmla="*/ 6783192 h 6858000"/>
              <a:gd name="connsiteX356" fmla="*/ 3399358 w 7472601"/>
              <a:gd name="connsiteY356" fmla="*/ 6469011 h 6858000"/>
              <a:gd name="connsiteX357" fmla="*/ 3425650 w 7472601"/>
              <a:gd name="connsiteY357" fmla="*/ 6381333 h 6858000"/>
              <a:gd name="connsiteX358" fmla="*/ 3460661 w 7472601"/>
              <a:gd name="connsiteY358" fmla="*/ 6266763 h 6858000"/>
              <a:gd name="connsiteX359" fmla="*/ 3518021 w 7472601"/>
              <a:gd name="connsiteY359" fmla="*/ 6117298 h 6858000"/>
              <a:gd name="connsiteX360" fmla="*/ 3554035 w 7472601"/>
              <a:gd name="connsiteY360" fmla="*/ 6027832 h 6858000"/>
              <a:gd name="connsiteX361" fmla="*/ 3677174 w 7472601"/>
              <a:gd name="connsiteY361" fmla="*/ 5636351 h 6858000"/>
              <a:gd name="connsiteX362" fmla="*/ 3698819 w 7472601"/>
              <a:gd name="connsiteY362" fmla="*/ 5560503 h 6858000"/>
              <a:gd name="connsiteX363" fmla="*/ 3702094 w 7472601"/>
              <a:gd name="connsiteY363" fmla="*/ 5549194 h 6858000"/>
              <a:gd name="connsiteX364" fmla="*/ 3398355 w 7472601"/>
              <a:gd name="connsiteY364" fmla="*/ 6094603 h 6858000"/>
              <a:gd name="connsiteX365" fmla="*/ 3193941 w 7472601"/>
              <a:gd name="connsiteY365" fmla="*/ 6798775 h 6858000"/>
              <a:gd name="connsiteX366" fmla="*/ 3184140 w 7472601"/>
              <a:gd name="connsiteY366" fmla="*/ 6858000 h 6858000"/>
              <a:gd name="connsiteX367" fmla="*/ 3099978 w 7472601"/>
              <a:gd name="connsiteY367" fmla="*/ 6858000 h 6858000"/>
              <a:gd name="connsiteX368" fmla="*/ 3101556 w 7472601"/>
              <a:gd name="connsiteY368" fmla="*/ 6843337 h 6858000"/>
              <a:gd name="connsiteX369" fmla="*/ 3370162 w 7472601"/>
              <a:gd name="connsiteY369" fmla="*/ 5785550 h 6858000"/>
              <a:gd name="connsiteX370" fmla="*/ 3746477 w 7472601"/>
              <a:gd name="connsiteY370" fmla="*/ 5377889 h 6858000"/>
              <a:gd name="connsiteX371" fmla="*/ 3863399 w 7472601"/>
              <a:gd name="connsiteY371" fmla="*/ 5087257 h 6858000"/>
              <a:gd name="connsiteX372" fmla="*/ 3968712 w 7472601"/>
              <a:gd name="connsiteY372" fmla="*/ 4913989 h 6858000"/>
              <a:gd name="connsiteX373" fmla="*/ 2792390 w 7472601"/>
              <a:gd name="connsiteY373" fmla="*/ 5382974 h 6858000"/>
              <a:gd name="connsiteX374" fmla="*/ 2714982 w 7472601"/>
              <a:gd name="connsiteY374" fmla="*/ 5427051 h 6858000"/>
              <a:gd name="connsiteX375" fmla="*/ 2813361 w 7472601"/>
              <a:gd name="connsiteY375" fmla="*/ 6023912 h 6858000"/>
              <a:gd name="connsiteX376" fmla="*/ 2688430 w 7472601"/>
              <a:gd name="connsiteY376" fmla="*/ 6801564 h 6858000"/>
              <a:gd name="connsiteX377" fmla="*/ 2629626 w 7472601"/>
              <a:gd name="connsiteY377" fmla="*/ 6763394 h 6858000"/>
              <a:gd name="connsiteX378" fmla="*/ 2565328 w 7472601"/>
              <a:gd name="connsiteY378" fmla="*/ 5516399 h 6858000"/>
              <a:gd name="connsiteX379" fmla="*/ 1922999 w 7472601"/>
              <a:gd name="connsiteY379" fmla="*/ 5980343 h 6858000"/>
              <a:gd name="connsiteX380" fmla="*/ 1950261 w 7472601"/>
              <a:gd name="connsiteY380" fmla="*/ 6405858 h 6858000"/>
              <a:gd name="connsiteX381" fmla="*/ 2365554 w 7472601"/>
              <a:gd name="connsiteY381" fmla="*/ 6759107 h 6858000"/>
              <a:gd name="connsiteX382" fmla="*/ 2424142 w 7472601"/>
              <a:gd name="connsiteY382" fmla="*/ 6858000 h 6858000"/>
              <a:gd name="connsiteX383" fmla="*/ 2395994 w 7472601"/>
              <a:gd name="connsiteY383" fmla="*/ 6858000 h 6858000"/>
              <a:gd name="connsiteX384" fmla="*/ 2392863 w 7472601"/>
              <a:gd name="connsiteY384" fmla="*/ 6852964 h 6858000"/>
              <a:gd name="connsiteX385" fmla="*/ 2017589 w 7472601"/>
              <a:gd name="connsiteY385" fmla="*/ 6493982 h 6858000"/>
              <a:gd name="connsiteX386" fmla="*/ 2147336 w 7472601"/>
              <a:gd name="connsiteY386" fmla="*/ 6594052 h 6858000"/>
              <a:gd name="connsiteX387" fmla="*/ 2207047 w 7472601"/>
              <a:gd name="connsiteY387" fmla="*/ 6654540 h 6858000"/>
              <a:gd name="connsiteX388" fmla="*/ 2299106 w 7472601"/>
              <a:gd name="connsiteY388" fmla="*/ 6778931 h 6858000"/>
              <a:gd name="connsiteX389" fmla="*/ 2314430 w 7472601"/>
              <a:gd name="connsiteY389" fmla="*/ 6801144 h 6858000"/>
              <a:gd name="connsiteX390" fmla="*/ 2352406 w 7472601"/>
              <a:gd name="connsiteY390" fmla="*/ 6858000 h 6858000"/>
              <a:gd name="connsiteX391" fmla="*/ 2314492 w 7472601"/>
              <a:gd name="connsiteY391" fmla="*/ 6858000 h 6858000"/>
              <a:gd name="connsiteX392" fmla="*/ 2288095 w 7472601"/>
              <a:gd name="connsiteY392" fmla="*/ 6818030 h 6858000"/>
              <a:gd name="connsiteX393" fmla="*/ 2272768 w 7472601"/>
              <a:gd name="connsiteY393" fmla="*/ 6795822 h 6858000"/>
              <a:gd name="connsiteX394" fmla="*/ 2182715 w 7472601"/>
              <a:gd name="connsiteY394" fmla="*/ 6675071 h 6858000"/>
              <a:gd name="connsiteX395" fmla="*/ 2032061 w 7472601"/>
              <a:gd name="connsiteY395" fmla="*/ 6541380 h 6858000"/>
              <a:gd name="connsiteX396" fmla="*/ 2257220 w 7472601"/>
              <a:gd name="connsiteY396" fmla="*/ 6826257 h 6858000"/>
              <a:gd name="connsiteX397" fmla="*/ 2281324 w 7472601"/>
              <a:gd name="connsiteY397" fmla="*/ 6858000 h 6858000"/>
              <a:gd name="connsiteX398" fmla="*/ 2242860 w 7472601"/>
              <a:gd name="connsiteY398" fmla="*/ 6858000 h 6858000"/>
              <a:gd name="connsiteX399" fmla="*/ 2232818 w 7472601"/>
              <a:gd name="connsiteY399" fmla="*/ 6844926 h 6858000"/>
              <a:gd name="connsiteX400" fmla="*/ 1990172 w 7472601"/>
              <a:gd name="connsiteY400" fmla="*/ 6542121 h 6858000"/>
              <a:gd name="connsiteX401" fmla="*/ 2124090 w 7472601"/>
              <a:gd name="connsiteY401" fmla="*/ 6761017 h 6858000"/>
              <a:gd name="connsiteX402" fmla="*/ 2200380 w 7472601"/>
              <a:gd name="connsiteY402" fmla="*/ 6858000 h 6858000"/>
              <a:gd name="connsiteX403" fmla="*/ 2147507 w 7472601"/>
              <a:gd name="connsiteY403" fmla="*/ 6858000 h 6858000"/>
              <a:gd name="connsiteX404" fmla="*/ 2070668 w 7472601"/>
              <a:gd name="connsiteY404" fmla="*/ 6761520 h 6858000"/>
              <a:gd name="connsiteX405" fmla="*/ 1975142 w 7472601"/>
              <a:gd name="connsiteY405" fmla="*/ 6585570 h 6858000"/>
              <a:gd name="connsiteX406" fmla="*/ 2050035 w 7472601"/>
              <a:gd name="connsiteY406" fmla="*/ 6813345 h 6858000"/>
              <a:gd name="connsiteX407" fmla="*/ 2063025 w 7472601"/>
              <a:gd name="connsiteY407" fmla="*/ 6858000 h 6858000"/>
              <a:gd name="connsiteX408" fmla="*/ 2021675 w 7472601"/>
              <a:gd name="connsiteY408" fmla="*/ 6858000 h 6858000"/>
              <a:gd name="connsiteX409" fmla="*/ 2019308 w 7472601"/>
              <a:gd name="connsiteY409" fmla="*/ 6847118 h 6858000"/>
              <a:gd name="connsiteX410" fmla="*/ 1938835 w 7472601"/>
              <a:gd name="connsiteY410" fmla="*/ 6551160 h 6858000"/>
              <a:gd name="connsiteX411" fmla="*/ 1953230 w 7472601"/>
              <a:gd name="connsiteY411" fmla="*/ 6759699 h 6858000"/>
              <a:gd name="connsiteX412" fmla="*/ 1956763 w 7472601"/>
              <a:gd name="connsiteY412" fmla="*/ 6778191 h 6858000"/>
              <a:gd name="connsiteX413" fmla="*/ 1967925 w 7472601"/>
              <a:gd name="connsiteY413" fmla="*/ 6858000 h 6858000"/>
              <a:gd name="connsiteX414" fmla="*/ 1936622 w 7472601"/>
              <a:gd name="connsiteY414" fmla="*/ 6858000 h 6858000"/>
              <a:gd name="connsiteX415" fmla="*/ 1926261 w 7472601"/>
              <a:gd name="connsiteY415" fmla="*/ 6784064 h 6858000"/>
              <a:gd name="connsiteX416" fmla="*/ 1922724 w 7472601"/>
              <a:gd name="connsiteY416" fmla="*/ 6765577 h 6858000"/>
              <a:gd name="connsiteX417" fmla="*/ 1904650 w 7472601"/>
              <a:gd name="connsiteY417" fmla="*/ 6639616 h 6858000"/>
              <a:gd name="connsiteX418" fmla="*/ 1885273 w 7472601"/>
              <a:gd name="connsiteY418" fmla="*/ 6858000 h 6858000"/>
              <a:gd name="connsiteX419" fmla="*/ 1854363 w 7472601"/>
              <a:gd name="connsiteY419" fmla="*/ 6858000 h 6858000"/>
              <a:gd name="connsiteX420" fmla="*/ 1880391 w 7472601"/>
              <a:gd name="connsiteY420" fmla="*/ 6603796 h 6858000"/>
              <a:gd name="connsiteX421" fmla="*/ 1818273 w 7472601"/>
              <a:gd name="connsiteY421" fmla="*/ 6715729 h 6858000"/>
              <a:gd name="connsiteX422" fmla="*/ 1794691 w 7472601"/>
              <a:gd name="connsiteY422" fmla="*/ 6843239 h 6858000"/>
              <a:gd name="connsiteX423" fmla="*/ 1794914 w 7472601"/>
              <a:gd name="connsiteY423" fmla="*/ 6858000 h 6858000"/>
              <a:gd name="connsiteX424" fmla="*/ 1746128 w 7472601"/>
              <a:gd name="connsiteY424" fmla="*/ 6858000 h 6858000"/>
              <a:gd name="connsiteX425" fmla="*/ 1753934 w 7472601"/>
              <a:gd name="connsiteY425" fmla="*/ 6724796 h 6858000"/>
              <a:gd name="connsiteX426" fmla="*/ 1792053 w 7472601"/>
              <a:gd name="connsiteY426" fmla="*/ 6572396 h 6858000"/>
              <a:gd name="connsiteX427" fmla="*/ 1862248 w 7472601"/>
              <a:gd name="connsiteY427" fmla="*/ 6266397 h 6858000"/>
              <a:gd name="connsiteX428" fmla="*/ 1862250 w 7472601"/>
              <a:gd name="connsiteY428" fmla="*/ 6033531 h 6858000"/>
              <a:gd name="connsiteX429" fmla="*/ 1211999 w 7472601"/>
              <a:gd name="connsiteY429" fmla="*/ 6683610 h 6858000"/>
              <a:gd name="connsiteX430" fmla="*/ 1213266 w 7472601"/>
              <a:gd name="connsiteY430" fmla="*/ 6691947 h 6858000"/>
              <a:gd name="connsiteX431" fmla="*/ 1203370 w 7472601"/>
              <a:gd name="connsiteY431" fmla="*/ 6850676 h 6858000"/>
              <a:gd name="connsiteX432" fmla="*/ 1203671 w 7472601"/>
              <a:gd name="connsiteY432" fmla="*/ 6858000 h 6858000"/>
              <a:gd name="connsiteX433" fmla="*/ 1143180 w 7472601"/>
              <a:gd name="connsiteY433" fmla="*/ 6858000 h 6858000"/>
              <a:gd name="connsiteX434" fmla="*/ 1142176 w 7472601"/>
              <a:gd name="connsiteY434" fmla="*/ 6766045 h 6858000"/>
              <a:gd name="connsiteX435" fmla="*/ 1067484 w 7472601"/>
              <a:gd name="connsiteY435" fmla="*/ 6858000 h 6858000"/>
              <a:gd name="connsiteX436" fmla="*/ 953928 w 7472601"/>
              <a:gd name="connsiteY436" fmla="*/ 6858000 h 6858000"/>
              <a:gd name="connsiteX437" fmla="*/ 959715 w 7472601"/>
              <a:gd name="connsiteY437" fmla="*/ 6850185 h 6858000"/>
              <a:gd name="connsiteX438" fmla="*/ 1483788 w 7472601"/>
              <a:gd name="connsiteY438" fmla="*/ 6259174 h 6858000"/>
              <a:gd name="connsiteX439" fmla="*/ 1100671 w 7472601"/>
              <a:gd name="connsiteY439" fmla="*/ 6252137 h 6858000"/>
              <a:gd name="connsiteX440" fmla="*/ 1090144 w 7472601"/>
              <a:gd name="connsiteY440" fmla="*/ 6256748 h 6858000"/>
              <a:gd name="connsiteX441" fmla="*/ 1095872 w 7472601"/>
              <a:gd name="connsiteY441" fmla="*/ 6271892 h 6858000"/>
              <a:gd name="connsiteX442" fmla="*/ 262785 w 7472601"/>
              <a:gd name="connsiteY442" fmla="*/ 6845450 h 6858000"/>
              <a:gd name="connsiteX443" fmla="*/ 209968 w 7472601"/>
              <a:gd name="connsiteY443" fmla="*/ 6770713 h 6858000"/>
              <a:gd name="connsiteX444" fmla="*/ 873460 w 7472601"/>
              <a:gd name="connsiteY444" fmla="*/ 6253768 h 6858000"/>
              <a:gd name="connsiteX445" fmla="*/ 192686 w 7472601"/>
              <a:gd name="connsiteY445" fmla="*/ 5849257 h 6858000"/>
              <a:gd name="connsiteX446" fmla="*/ 4696 w 7472601"/>
              <a:gd name="connsiteY446" fmla="*/ 5697668 h 6858000"/>
              <a:gd name="connsiteX447" fmla="*/ 0 w 7472601"/>
              <a:gd name="connsiteY447" fmla="*/ 5689984 h 6858000"/>
              <a:gd name="connsiteX448" fmla="*/ 0 w 7472601"/>
              <a:gd name="connsiteY448" fmla="*/ 5513472 h 6858000"/>
              <a:gd name="connsiteX449" fmla="*/ 174101 w 7472601"/>
              <a:gd name="connsiteY449" fmla="*/ 5620277 h 6858000"/>
              <a:gd name="connsiteX450" fmla="*/ 891800 w 7472601"/>
              <a:gd name="connsiteY450" fmla="*/ 6036935 h 6858000"/>
              <a:gd name="connsiteX451" fmla="*/ 1072219 w 7472601"/>
              <a:gd name="connsiteY451" fmla="*/ 6169443 h 6858000"/>
              <a:gd name="connsiteX452" fmla="*/ 1074117 w 7472601"/>
              <a:gd name="connsiteY452" fmla="*/ 6170301 h 6858000"/>
              <a:gd name="connsiteX453" fmla="*/ 1083114 w 7472601"/>
              <a:gd name="connsiteY453" fmla="*/ 6174131 h 6858000"/>
              <a:gd name="connsiteX454" fmla="*/ 1543010 w 7472601"/>
              <a:gd name="connsiteY454" fmla="*/ 6191140 h 6858000"/>
              <a:gd name="connsiteX455" fmla="*/ 1551080 w 7472601"/>
              <a:gd name="connsiteY455" fmla="*/ 6195006 h 6858000"/>
              <a:gd name="connsiteX456" fmla="*/ 2345443 w 7472601"/>
              <a:gd name="connsiteY456" fmla="*/ 5549882 h 6858000"/>
              <a:gd name="connsiteX457" fmla="*/ 1721499 w 7472601"/>
              <a:gd name="connsiteY457" fmla="*/ 5599969 h 6858000"/>
              <a:gd name="connsiteX458" fmla="*/ 767716 w 7472601"/>
              <a:gd name="connsiteY458" fmla="*/ 5472768 h 6858000"/>
              <a:gd name="connsiteX459" fmla="*/ 722147 w 7472601"/>
              <a:gd name="connsiteY459" fmla="*/ 5393091 h 6858000"/>
              <a:gd name="connsiteX460" fmla="*/ 1485552 w 7472601"/>
              <a:gd name="connsiteY460" fmla="*/ 5313202 h 6858000"/>
              <a:gd name="connsiteX461" fmla="*/ 2143004 w 7472601"/>
              <a:gd name="connsiteY461" fmla="*/ 5402420 h 6858000"/>
              <a:gd name="connsiteX462" fmla="*/ 1933391 w 7472601"/>
              <a:gd name="connsiteY462" fmla="*/ 5156971 h 6858000"/>
              <a:gd name="connsiteX463" fmla="*/ 1827118 w 7472601"/>
              <a:gd name="connsiteY463" fmla="*/ 4968410 h 6858000"/>
              <a:gd name="connsiteX464" fmla="*/ 1837349 w 7472601"/>
              <a:gd name="connsiteY464" fmla="*/ 4956357 h 6858000"/>
              <a:gd name="connsiteX465" fmla="*/ 2162835 w 7472601"/>
              <a:gd name="connsiteY465" fmla="*/ 5187853 h 6858000"/>
              <a:gd name="connsiteX466" fmla="*/ 2257167 w 7472601"/>
              <a:gd name="connsiteY466" fmla="*/ 5462123 h 6858000"/>
              <a:gd name="connsiteX467" fmla="*/ 2261598 w 7472601"/>
              <a:gd name="connsiteY467" fmla="*/ 5467998 h 6858000"/>
              <a:gd name="connsiteX468" fmla="*/ 2437177 w 7472601"/>
              <a:gd name="connsiteY468" fmla="*/ 5479608 h 6858000"/>
              <a:gd name="connsiteX469" fmla="*/ 2445247 w 7472601"/>
              <a:gd name="connsiteY469" fmla="*/ 5483476 h 6858000"/>
              <a:gd name="connsiteX470" fmla="*/ 2743626 w 7472601"/>
              <a:gd name="connsiteY470" fmla="*/ 5304819 h 6858000"/>
              <a:gd name="connsiteX471" fmla="*/ 3048102 w 7472601"/>
              <a:gd name="connsiteY471" fmla="*/ 5150595 h 6858000"/>
              <a:gd name="connsiteX472" fmla="*/ 1799414 w 7472601"/>
              <a:gd name="connsiteY472" fmla="*/ 4694732 h 6858000"/>
              <a:gd name="connsiteX473" fmla="*/ 1771735 w 7472601"/>
              <a:gd name="connsiteY473" fmla="*/ 4619929 h 6858000"/>
              <a:gd name="connsiteX474" fmla="*/ 3104273 w 7472601"/>
              <a:gd name="connsiteY474" fmla="*/ 5076159 h 6858000"/>
              <a:gd name="connsiteX475" fmla="*/ 3113245 w 7472601"/>
              <a:gd name="connsiteY475" fmla="*/ 5090705 h 6858000"/>
              <a:gd name="connsiteX476" fmla="*/ 3126294 w 7472601"/>
              <a:gd name="connsiteY476" fmla="*/ 5114400 h 6858000"/>
              <a:gd name="connsiteX477" fmla="*/ 3937433 w 7472601"/>
              <a:gd name="connsiteY477" fmla="*/ 4830473 h 6858000"/>
              <a:gd name="connsiteX478" fmla="*/ 3590475 w 7472601"/>
              <a:gd name="connsiteY478" fmla="*/ 4597974 h 6858000"/>
              <a:gd name="connsiteX479" fmla="*/ 3100264 w 7472601"/>
              <a:gd name="connsiteY479" fmla="*/ 4579845 h 6858000"/>
              <a:gd name="connsiteX480" fmla="*/ 2183576 w 7472601"/>
              <a:gd name="connsiteY480" fmla="*/ 4227150 h 6858000"/>
              <a:gd name="connsiteX481" fmla="*/ 2151029 w 7472601"/>
              <a:gd name="connsiteY481" fmla="*/ 4146947 h 6858000"/>
              <a:gd name="connsiteX482" fmla="*/ 3563434 w 7472601"/>
              <a:gd name="connsiteY482" fmla="*/ 4469115 h 6858000"/>
              <a:gd name="connsiteX483" fmla="*/ 3177952 w 7472601"/>
              <a:gd name="connsiteY483" fmla="*/ 3657386 h 6858000"/>
              <a:gd name="connsiteX484" fmla="*/ 3189263 w 7472601"/>
              <a:gd name="connsiteY484" fmla="*/ 3625726 h 6858000"/>
              <a:gd name="connsiteX485" fmla="*/ 3560912 w 7472601"/>
              <a:gd name="connsiteY485" fmla="*/ 4079863 h 6858000"/>
              <a:gd name="connsiteX486" fmla="*/ 3626636 w 7472601"/>
              <a:gd name="connsiteY486" fmla="*/ 4512230 h 6858000"/>
              <a:gd name="connsiteX487" fmla="*/ 3653088 w 7472601"/>
              <a:gd name="connsiteY487" fmla="*/ 4521417 h 6858000"/>
              <a:gd name="connsiteX488" fmla="*/ 3988128 w 7472601"/>
              <a:gd name="connsiteY488" fmla="*/ 4817267 h 6858000"/>
              <a:gd name="connsiteX489" fmla="*/ 4830582 w 7472601"/>
              <a:gd name="connsiteY489" fmla="*/ 4676000 h 6858000"/>
              <a:gd name="connsiteX490" fmla="*/ 4830100 w 7472601"/>
              <a:gd name="connsiteY490" fmla="*/ 4675554 h 6858000"/>
              <a:gd name="connsiteX491" fmla="*/ 4036318 w 7472601"/>
              <a:gd name="connsiteY491" fmla="*/ 4147013 h 6858000"/>
              <a:gd name="connsiteX492" fmla="*/ 3432098 w 7472601"/>
              <a:gd name="connsiteY492" fmla="*/ 3537312 h 6858000"/>
              <a:gd name="connsiteX493" fmla="*/ 3446761 w 7472601"/>
              <a:gd name="connsiteY493" fmla="*/ 3461278 h 6858000"/>
              <a:gd name="connsiteX494" fmla="*/ 4419733 w 7472601"/>
              <a:gd name="connsiteY494" fmla="*/ 3963555 h 6858000"/>
              <a:gd name="connsiteX495" fmla="*/ 4781371 w 7472601"/>
              <a:gd name="connsiteY495" fmla="*/ 4458604 h 6858000"/>
              <a:gd name="connsiteX496" fmla="*/ 4780440 w 7472601"/>
              <a:gd name="connsiteY496" fmla="*/ 4470290 h 6858000"/>
              <a:gd name="connsiteX497" fmla="*/ 4898954 w 7472601"/>
              <a:gd name="connsiteY497" fmla="*/ 4662092 h 6858000"/>
              <a:gd name="connsiteX498" fmla="*/ 4900699 w 7472601"/>
              <a:gd name="connsiteY498" fmla="*/ 4670867 h 6858000"/>
              <a:gd name="connsiteX499" fmla="*/ 5714511 w 7472601"/>
              <a:gd name="connsiteY499" fmla="*/ 4663483 h 6858000"/>
              <a:gd name="connsiteX500" fmla="*/ 5464793 w 7472601"/>
              <a:gd name="connsiteY500" fmla="*/ 4393556 h 6858000"/>
              <a:gd name="connsiteX501" fmla="*/ 5461897 w 7472601"/>
              <a:gd name="connsiteY501" fmla="*/ 4390879 h 6858000"/>
              <a:gd name="connsiteX502" fmla="*/ 4294126 w 7472601"/>
              <a:gd name="connsiteY502" fmla="*/ 3303048 h 6858000"/>
              <a:gd name="connsiteX503" fmla="*/ 4305321 w 7472601"/>
              <a:gd name="connsiteY503" fmla="*/ 3256953 h 6858000"/>
              <a:gd name="connsiteX504" fmla="*/ 4949299 w 7472601"/>
              <a:gd name="connsiteY504" fmla="*/ 3766336 h 6858000"/>
              <a:gd name="connsiteX505" fmla="*/ 5291452 w 7472601"/>
              <a:gd name="connsiteY505" fmla="*/ 4076801 h 6858000"/>
              <a:gd name="connsiteX506" fmla="*/ 5434998 w 7472601"/>
              <a:gd name="connsiteY506" fmla="*/ 4254100 h 6858000"/>
              <a:gd name="connsiteX507" fmla="*/ 5351015 w 7472601"/>
              <a:gd name="connsiteY507" fmla="*/ 3760989 h 6858000"/>
              <a:gd name="connsiteX508" fmla="*/ 5413780 w 7472601"/>
              <a:gd name="connsiteY508" fmla="*/ 2966265 h 6858000"/>
              <a:gd name="connsiteX509" fmla="*/ 5425627 w 7472601"/>
              <a:gd name="connsiteY509" fmla="*/ 2954192 h 6858000"/>
              <a:gd name="connsiteX510" fmla="*/ 6604735 w 7472601"/>
              <a:gd name="connsiteY510" fmla="*/ 2041381 h 6858000"/>
              <a:gd name="connsiteX511" fmla="*/ 7204487 w 7472601"/>
              <a:gd name="connsiteY511" fmla="*/ 2742112 h 6858000"/>
              <a:gd name="connsiteX512" fmla="*/ 7131592 w 7472601"/>
              <a:gd name="connsiteY512" fmla="*/ 2672096 h 6858000"/>
              <a:gd name="connsiteX513" fmla="*/ 6996344 w 7472601"/>
              <a:gd name="connsiteY513" fmla="*/ 2518310 h 6858000"/>
              <a:gd name="connsiteX514" fmla="*/ 6735495 w 7472601"/>
              <a:gd name="connsiteY514" fmla="*/ 2196890 h 6858000"/>
              <a:gd name="connsiteX515" fmla="*/ 6721901 w 7472601"/>
              <a:gd name="connsiteY515" fmla="*/ 2179274 h 6858000"/>
              <a:gd name="connsiteX516" fmla="*/ 6604735 w 7472601"/>
              <a:gd name="connsiteY516" fmla="*/ 2041381 h 6858000"/>
              <a:gd name="connsiteX517" fmla="*/ 6591670 w 7472601"/>
              <a:gd name="connsiteY517" fmla="*/ 1988277 h 6858000"/>
              <a:gd name="connsiteX518" fmla="*/ 6747349 w 7472601"/>
              <a:gd name="connsiteY518" fmla="*/ 2160069 h 6858000"/>
              <a:gd name="connsiteX519" fmla="*/ 6760943 w 7472601"/>
              <a:gd name="connsiteY519" fmla="*/ 2177686 h 6858000"/>
              <a:gd name="connsiteX520" fmla="*/ 7021065 w 7472601"/>
              <a:gd name="connsiteY520" fmla="*/ 2498102 h 6858000"/>
              <a:gd name="connsiteX521" fmla="*/ 7155223 w 7472601"/>
              <a:gd name="connsiteY521" fmla="*/ 2650386 h 6858000"/>
              <a:gd name="connsiteX522" fmla="*/ 7203167 w 7472601"/>
              <a:gd name="connsiteY522" fmla="*/ 2697288 h 6858000"/>
              <a:gd name="connsiteX523" fmla="*/ 6937703 w 7472601"/>
              <a:gd name="connsiteY523" fmla="*/ 2321981 h 6858000"/>
              <a:gd name="connsiteX524" fmla="*/ 6591670 w 7472601"/>
              <a:gd name="connsiteY524" fmla="*/ 1988277 h 6858000"/>
              <a:gd name="connsiteX525" fmla="*/ 5798671 w 7472601"/>
              <a:gd name="connsiteY525" fmla="*/ 1981601 h 6858000"/>
              <a:gd name="connsiteX526" fmla="*/ 5754709 w 7472601"/>
              <a:gd name="connsiteY526" fmla="*/ 2071454 h 6858000"/>
              <a:gd name="connsiteX527" fmla="*/ 5763044 w 7472601"/>
              <a:gd name="connsiteY527" fmla="*/ 2842206 h 6858000"/>
              <a:gd name="connsiteX528" fmla="*/ 5764974 w 7472601"/>
              <a:gd name="connsiteY528" fmla="*/ 2799609 h 6858000"/>
              <a:gd name="connsiteX529" fmla="*/ 5767665 w 7472601"/>
              <a:gd name="connsiteY529" fmla="*/ 2666409 h 6858000"/>
              <a:gd name="connsiteX530" fmla="*/ 5763055 w 7472601"/>
              <a:gd name="connsiteY530" fmla="*/ 2579705 h 6858000"/>
              <a:gd name="connsiteX531" fmla="*/ 5758079 w 7472601"/>
              <a:gd name="connsiteY531" fmla="*/ 2492508 h 6858000"/>
              <a:gd name="connsiteX532" fmla="*/ 5779325 w 7472601"/>
              <a:gd name="connsiteY532" fmla="*/ 2197069 h 6858000"/>
              <a:gd name="connsiteX533" fmla="*/ 5798671 w 7472601"/>
              <a:gd name="connsiteY533" fmla="*/ 1981601 h 6858000"/>
              <a:gd name="connsiteX534" fmla="*/ 5829202 w 7472601"/>
              <a:gd name="connsiteY534" fmla="*/ 1971679 h 6858000"/>
              <a:gd name="connsiteX535" fmla="*/ 5809558 w 7472601"/>
              <a:gd name="connsiteY535" fmla="*/ 2198043 h 6858000"/>
              <a:gd name="connsiteX536" fmla="*/ 5788653 w 7472601"/>
              <a:gd name="connsiteY536" fmla="*/ 2489430 h 6858000"/>
              <a:gd name="connsiteX537" fmla="*/ 5793439 w 7472601"/>
              <a:gd name="connsiteY537" fmla="*/ 2575235 h 6858000"/>
              <a:gd name="connsiteX538" fmla="*/ 5796837 w 7472601"/>
              <a:gd name="connsiteY538" fmla="*/ 2637633 h 6858000"/>
              <a:gd name="connsiteX539" fmla="*/ 5818614 w 7472601"/>
              <a:gd name="connsiteY539" fmla="*/ 2473055 h 6858000"/>
              <a:gd name="connsiteX540" fmla="*/ 5829202 w 7472601"/>
              <a:gd name="connsiteY540" fmla="*/ 1971679 h 6858000"/>
              <a:gd name="connsiteX541" fmla="*/ 5911389 w 7472601"/>
              <a:gd name="connsiteY541" fmla="*/ 1898371 h 6858000"/>
              <a:gd name="connsiteX542" fmla="*/ 6237627 w 7472601"/>
              <a:gd name="connsiteY542" fmla="*/ 2231921 h 6858000"/>
              <a:gd name="connsiteX543" fmla="*/ 5911389 w 7472601"/>
              <a:gd name="connsiteY543" fmla="*/ 1898371 h 6858000"/>
              <a:gd name="connsiteX544" fmla="*/ 6944437 w 7472601"/>
              <a:gd name="connsiteY544" fmla="*/ 1575402 h 6858000"/>
              <a:gd name="connsiteX545" fmla="*/ 6304730 w 7472601"/>
              <a:gd name="connsiteY545" fmla="*/ 1766654 h 6858000"/>
              <a:gd name="connsiteX546" fmla="*/ 6944437 w 7472601"/>
              <a:gd name="connsiteY546" fmla="*/ 1575402 h 6858000"/>
              <a:gd name="connsiteX547" fmla="*/ 7019523 w 7472601"/>
              <a:gd name="connsiteY547" fmla="*/ 1519450 h 6858000"/>
              <a:gd name="connsiteX548" fmla="*/ 6298091 w 7472601"/>
              <a:gd name="connsiteY548" fmla="*/ 1737122 h 6858000"/>
              <a:gd name="connsiteX549" fmla="*/ 7019523 w 7472601"/>
              <a:gd name="connsiteY549" fmla="*/ 1519450 h 6858000"/>
              <a:gd name="connsiteX550" fmla="*/ 2399523 w 7472601"/>
              <a:gd name="connsiteY550" fmla="*/ 1428234 h 6858000"/>
              <a:gd name="connsiteX551" fmla="*/ 2224982 w 7472601"/>
              <a:gd name="connsiteY551" fmla="*/ 1826201 h 6858000"/>
              <a:gd name="connsiteX552" fmla="*/ 2096099 w 7472601"/>
              <a:gd name="connsiteY552" fmla="*/ 2345900 h 6858000"/>
              <a:gd name="connsiteX553" fmla="*/ 2283317 w 7472601"/>
              <a:gd name="connsiteY553" fmla="*/ 1796925 h 6858000"/>
              <a:gd name="connsiteX554" fmla="*/ 2399523 w 7472601"/>
              <a:gd name="connsiteY554" fmla="*/ 1428234 h 6858000"/>
              <a:gd name="connsiteX555" fmla="*/ 2448558 w 7472601"/>
              <a:gd name="connsiteY555" fmla="*/ 1373435 h 6858000"/>
              <a:gd name="connsiteX556" fmla="*/ 2312521 w 7472601"/>
              <a:gd name="connsiteY556" fmla="*/ 1806140 h 6858000"/>
              <a:gd name="connsiteX557" fmla="*/ 2127533 w 7472601"/>
              <a:gd name="connsiteY557" fmla="*/ 2348380 h 6858000"/>
              <a:gd name="connsiteX558" fmla="*/ 2358080 w 7472601"/>
              <a:gd name="connsiteY558" fmla="*/ 1866134 h 6858000"/>
              <a:gd name="connsiteX559" fmla="*/ 2407436 w 7472601"/>
              <a:gd name="connsiteY559" fmla="*/ 1651070 h 6858000"/>
              <a:gd name="connsiteX560" fmla="*/ 2448558 w 7472601"/>
              <a:gd name="connsiteY560" fmla="*/ 1373435 h 6858000"/>
              <a:gd name="connsiteX561" fmla="*/ 278707 w 7472601"/>
              <a:gd name="connsiteY561" fmla="*/ 1352270 h 6858000"/>
              <a:gd name="connsiteX562" fmla="*/ 321570 w 7472601"/>
              <a:gd name="connsiteY562" fmla="*/ 1861610 h 6858000"/>
              <a:gd name="connsiteX563" fmla="*/ 294281 w 7472601"/>
              <a:gd name="connsiteY563" fmla="*/ 1440658 h 6858000"/>
              <a:gd name="connsiteX564" fmla="*/ 278707 w 7472601"/>
              <a:gd name="connsiteY564" fmla="*/ 1352270 h 6858000"/>
              <a:gd name="connsiteX565" fmla="*/ 1423821 w 7472601"/>
              <a:gd name="connsiteY565" fmla="*/ 1351958 h 6858000"/>
              <a:gd name="connsiteX566" fmla="*/ 1638521 w 7472601"/>
              <a:gd name="connsiteY566" fmla="*/ 1908470 h 6858000"/>
              <a:gd name="connsiteX567" fmla="*/ 1754199 w 7472601"/>
              <a:gd name="connsiteY567" fmla="*/ 2149284 h 6858000"/>
              <a:gd name="connsiteX568" fmla="*/ 1908359 w 7472601"/>
              <a:gd name="connsiteY568" fmla="*/ 2364988 h 6858000"/>
              <a:gd name="connsiteX569" fmla="*/ 1647661 w 7472601"/>
              <a:gd name="connsiteY569" fmla="*/ 1825945 h 6858000"/>
              <a:gd name="connsiteX570" fmla="*/ 1423821 w 7472601"/>
              <a:gd name="connsiteY570" fmla="*/ 1351958 h 6858000"/>
              <a:gd name="connsiteX571" fmla="*/ 1431890 w 7472601"/>
              <a:gd name="connsiteY571" fmla="*/ 1306475 h 6858000"/>
              <a:gd name="connsiteX572" fmla="*/ 1507597 w 7472601"/>
              <a:gd name="connsiteY572" fmla="*/ 1446132 h 6858000"/>
              <a:gd name="connsiteX573" fmla="*/ 1674586 w 7472601"/>
              <a:gd name="connsiteY573" fmla="*/ 1813832 h 6858000"/>
              <a:gd name="connsiteX574" fmla="*/ 1815950 w 7472601"/>
              <a:gd name="connsiteY574" fmla="*/ 2128564 h 6858000"/>
              <a:gd name="connsiteX575" fmla="*/ 1984242 w 7472601"/>
              <a:gd name="connsiteY575" fmla="*/ 2430829 h 6858000"/>
              <a:gd name="connsiteX576" fmla="*/ 2014023 w 7472601"/>
              <a:gd name="connsiteY576" fmla="*/ 2450995 h 6858000"/>
              <a:gd name="connsiteX577" fmla="*/ 1747337 w 7472601"/>
              <a:gd name="connsiteY577" fmla="*/ 1855264 h 6858000"/>
              <a:gd name="connsiteX578" fmla="*/ 1533749 w 7472601"/>
              <a:gd name="connsiteY578" fmla="*/ 1478656 h 6858000"/>
              <a:gd name="connsiteX579" fmla="*/ 1431890 w 7472601"/>
              <a:gd name="connsiteY579" fmla="*/ 1306475 h 6858000"/>
              <a:gd name="connsiteX580" fmla="*/ 5052692 w 7472601"/>
              <a:gd name="connsiteY580" fmla="*/ 1292994 h 6858000"/>
              <a:gd name="connsiteX581" fmla="*/ 5200661 w 7472601"/>
              <a:gd name="connsiteY581" fmla="*/ 1635186 h 6858000"/>
              <a:gd name="connsiteX582" fmla="*/ 5297138 w 7472601"/>
              <a:gd name="connsiteY582" fmla="*/ 1906351 h 6858000"/>
              <a:gd name="connsiteX583" fmla="*/ 5052692 w 7472601"/>
              <a:gd name="connsiteY583" fmla="*/ 1292994 h 6858000"/>
              <a:gd name="connsiteX584" fmla="*/ 5009948 w 7472601"/>
              <a:gd name="connsiteY584" fmla="*/ 1273619 h 6858000"/>
              <a:gd name="connsiteX585" fmla="*/ 5121777 w 7472601"/>
              <a:gd name="connsiteY585" fmla="*/ 1654213 h 6858000"/>
              <a:gd name="connsiteX586" fmla="*/ 5293545 w 7472601"/>
              <a:gd name="connsiteY586" fmla="*/ 2072247 h 6858000"/>
              <a:gd name="connsiteX587" fmla="*/ 5294042 w 7472601"/>
              <a:gd name="connsiteY587" fmla="*/ 2065019 h 6858000"/>
              <a:gd name="connsiteX588" fmla="*/ 5171936 w 7472601"/>
              <a:gd name="connsiteY588" fmla="*/ 1647613 h 6858000"/>
              <a:gd name="connsiteX589" fmla="*/ 5009948 w 7472601"/>
              <a:gd name="connsiteY589" fmla="*/ 1273619 h 6858000"/>
              <a:gd name="connsiteX590" fmla="*/ 655236 w 7472601"/>
              <a:gd name="connsiteY590" fmla="*/ 1268632 h 6858000"/>
              <a:gd name="connsiteX591" fmla="*/ 839521 w 7472601"/>
              <a:gd name="connsiteY591" fmla="*/ 1685315 h 6858000"/>
              <a:gd name="connsiteX592" fmla="*/ 1109416 w 7472601"/>
              <a:gd name="connsiteY592" fmla="*/ 2061663 h 6858000"/>
              <a:gd name="connsiteX593" fmla="*/ 1298300 w 7472601"/>
              <a:gd name="connsiteY593" fmla="*/ 2247742 h 6858000"/>
              <a:gd name="connsiteX594" fmla="*/ 1125871 w 7472601"/>
              <a:gd name="connsiteY594" fmla="*/ 1989513 h 6858000"/>
              <a:gd name="connsiteX595" fmla="*/ 981574 w 7472601"/>
              <a:gd name="connsiteY595" fmla="*/ 1783157 h 6858000"/>
              <a:gd name="connsiteX596" fmla="*/ 922198 w 7472601"/>
              <a:gd name="connsiteY596" fmla="*/ 1677437 h 6858000"/>
              <a:gd name="connsiteX597" fmla="*/ 869293 w 7472601"/>
              <a:gd name="connsiteY597" fmla="*/ 1583214 h 6858000"/>
              <a:gd name="connsiteX598" fmla="*/ 751431 w 7472601"/>
              <a:gd name="connsiteY598" fmla="*/ 1405731 h 6858000"/>
              <a:gd name="connsiteX599" fmla="*/ 655236 w 7472601"/>
              <a:gd name="connsiteY599" fmla="*/ 1268632 h 6858000"/>
              <a:gd name="connsiteX600" fmla="*/ 6516292 w 7472601"/>
              <a:gd name="connsiteY600" fmla="*/ 1263064 h 6858000"/>
              <a:gd name="connsiteX601" fmla="*/ 5736320 w 7472601"/>
              <a:gd name="connsiteY601" fmla="*/ 1501803 h 6858000"/>
              <a:gd name="connsiteX602" fmla="*/ 6516292 w 7472601"/>
              <a:gd name="connsiteY602" fmla="*/ 1263064 h 6858000"/>
              <a:gd name="connsiteX603" fmla="*/ 291466 w 7472601"/>
              <a:gd name="connsiteY603" fmla="*/ 1250369 h 6858000"/>
              <a:gd name="connsiteX604" fmla="*/ 323180 w 7472601"/>
              <a:gd name="connsiteY604" fmla="*/ 1435283 h 6858000"/>
              <a:gd name="connsiteX605" fmla="*/ 349381 w 7472601"/>
              <a:gd name="connsiteY605" fmla="*/ 1875041 h 6858000"/>
              <a:gd name="connsiteX606" fmla="*/ 374363 w 7472601"/>
              <a:gd name="connsiteY606" fmla="*/ 1506494 h 6858000"/>
              <a:gd name="connsiteX607" fmla="*/ 302168 w 7472601"/>
              <a:gd name="connsiteY607" fmla="*/ 1274495 h 6858000"/>
              <a:gd name="connsiteX608" fmla="*/ 291466 w 7472601"/>
              <a:gd name="connsiteY608" fmla="*/ 1250369 h 6858000"/>
              <a:gd name="connsiteX609" fmla="*/ 678222 w 7472601"/>
              <a:gd name="connsiteY609" fmla="*/ 1248670 h 6858000"/>
              <a:gd name="connsiteX610" fmla="*/ 775536 w 7472601"/>
              <a:gd name="connsiteY610" fmla="*/ 1388015 h 6858000"/>
              <a:gd name="connsiteX611" fmla="*/ 894529 w 7472601"/>
              <a:gd name="connsiteY611" fmla="*/ 1567739 h 6858000"/>
              <a:gd name="connsiteX612" fmla="*/ 948000 w 7472601"/>
              <a:gd name="connsiteY612" fmla="*/ 1663088 h 6858000"/>
              <a:gd name="connsiteX613" fmla="*/ 1006812 w 7472601"/>
              <a:gd name="connsiteY613" fmla="*/ 1767683 h 6858000"/>
              <a:gd name="connsiteX614" fmla="*/ 1149133 w 7472601"/>
              <a:gd name="connsiteY614" fmla="*/ 1971513 h 6858000"/>
              <a:gd name="connsiteX615" fmla="*/ 1333952 w 7472601"/>
              <a:gd name="connsiteY615" fmla="*/ 2251620 h 6858000"/>
              <a:gd name="connsiteX616" fmla="*/ 1337329 w 7472601"/>
              <a:gd name="connsiteY616" fmla="*/ 2258350 h 6858000"/>
              <a:gd name="connsiteX617" fmla="*/ 1014726 w 7472601"/>
              <a:gd name="connsiteY617" fmla="*/ 1615556 h 6858000"/>
              <a:gd name="connsiteX618" fmla="*/ 678222 w 7472601"/>
              <a:gd name="connsiteY618" fmla="*/ 1248670 h 6858000"/>
              <a:gd name="connsiteX619" fmla="*/ 6691602 w 7472601"/>
              <a:gd name="connsiteY619" fmla="*/ 1140573 h 6858000"/>
              <a:gd name="connsiteX620" fmla="*/ 6571100 w 7472601"/>
              <a:gd name="connsiteY620" fmla="*/ 1183662 h 6858000"/>
              <a:gd name="connsiteX621" fmla="*/ 6241687 w 7472601"/>
              <a:gd name="connsiteY621" fmla="*/ 1257600 h 6858000"/>
              <a:gd name="connsiteX622" fmla="*/ 5693009 w 7472601"/>
              <a:gd name="connsiteY622" fmla="*/ 1478256 h 6858000"/>
              <a:gd name="connsiteX623" fmla="*/ 6548420 w 7472601"/>
              <a:gd name="connsiteY623" fmla="*/ 1214599 h 6858000"/>
              <a:gd name="connsiteX624" fmla="*/ 6605473 w 7472601"/>
              <a:gd name="connsiteY624" fmla="*/ 1184686 h 6858000"/>
              <a:gd name="connsiteX625" fmla="*/ 6691602 w 7472601"/>
              <a:gd name="connsiteY625" fmla="*/ 1140573 h 6858000"/>
              <a:gd name="connsiteX626" fmla="*/ 4002475 w 7472601"/>
              <a:gd name="connsiteY626" fmla="*/ 1037802 h 6858000"/>
              <a:gd name="connsiteX627" fmla="*/ 4000324 w 7472601"/>
              <a:gd name="connsiteY627" fmla="*/ 1039362 h 6858000"/>
              <a:gd name="connsiteX628" fmla="*/ 4002862 w 7472601"/>
              <a:gd name="connsiteY628" fmla="*/ 1042866 h 6858000"/>
              <a:gd name="connsiteX629" fmla="*/ 4002475 w 7472601"/>
              <a:gd name="connsiteY629" fmla="*/ 1037802 h 6858000"/>
              <a:gd name="connsiteX630" fmla="*/ 506322 w 7472601"/>
              <a:gd name="connsiteY630" fmla="*/ 1020997 h 6858000"/>
              <a:gd name="connsiteX631" fmla="*/ 533068 w 7472601"/>
              <a:gd name="connsiteY631" fmla="*/ 1029409 h 6858000"/>
              <a:gd name="connsiteX632" fmla="*/ 1232525 w 7472601"/>
              <a:gd name="connsiteY632" fmla="*/ 1804675 h 6858000"/>
              <a:gd name="connsiteX633" fmla="*/ 1388858 w 7472601"/>
              <a:gd name="connsiteY633" fmla="*/ 2368011 h 6858000"/>
              <a:gd name="connsiteX634" fmla="*/ 1384098 w 7472601"/>
              <a:gd name="connsiteY634" fmla="*/ 2378125 h 6858000"/>
              <a:gd name="connsiteX635" fmla="*/ 1425393 w 7472601"/>
              <a:gd name="connsiteY635" fmla="*/ 2589124 h 6858000"/>
              <a:gd name="connsiteX636" fmla="*/ 1424001 w 7472601"/>
              <a:gd name="connsiteY636" fmla="*/ 2597541 h 6858000"/>
              <a:gd name="connsiteX637" fmla="*/ 2152729 w 7472601"/>
              <a:gd name="connsiteY637" fmla="*/ 2864487 h 6858000"/>
              <a:gd name="connsiteX638" fmla="*/ 2020609 w 7472601"/>
              <a:gd name="connsiteY638" fmla="*/ 2539671 h 6858000"/>
              <a:gd name="connsiteX639" fmla="*/ 2018920 w 7472601"/>
              <a:gd name="connsiteY639" fmla="*/ 2536309 h 6858000"/>
              <a:gd name="connsiteX640" fmla="*/ 1342441 w 7472601"/>
              <a:gd name="connsiteY640" fmla="*/ 1173017 h 6858000"/>
              <a:gd name="connsiteX641" fmla="*/ 1367925 w 7472601"/>
              <a:gd name="connsiteY641" fmla="*/ 1135648 h 6858000"/>
              <a:gd name="connsiteX642" fmla="*/ 1771401 w 7472601"/>
              <a:gd name="connsiteY642" fmla="*/ 1806673 h 6858000"/>
              <a:gd name="connsiteX643" fmla="*/ 1972385 w 7472601"/>
              <a:gd name="connsiteY643" fmla="*/ 2198735 h 6858000"/>
              <a:gd name="connsiteX644" fmla="*/ 2040892 w 7472601"/>
              <a:gd name="connsiteY644" fmla="*/ 2405205 h 6858000"/>
              <a:gd name="connsiteX645" fmla="*/ 2131689 w 7472601"/>
              <a:gd name="connsiteY645" fmla="*/ 1936926 h 6858000"/>
              <a:gd name="connsiteX646" fmla="*/ 2454820 w 7472601"/>
              <a:gd name="connsiteY646" fmla="*/ 1248808 h 6858000"/>
              <a:gd name="connsiteX647" fmla="*/ 2492512 w 7472601"/>
              <a:gd name="connsiteY647" fmla="*/ 1302920 h 6858000"/>
              <a:gd name="connsiteX648" fmla="*/ 2081216 w 7472601"/>
              <a:gd name="connsiteY648" fmla="*/ 2527513 h 6858000"/>
              <a:gd name="connsiteX649" fmla="*/ 2081211 w 7472601"/>
              <a:gd name="connsiteY649" fmla="*/ 2528916 h 6858000"/>
              <a:gd name="connsiteX650" fmla="*/ 2199067 w 7472601"/>
              <a:gd name="connsiteY650" fmla="*/ 2884061 h 6858000"/>
              <a:gd name="connsiteX651" fmla="*/ 3192586 w 7472601"/>
              <a:gd name="connsiteY651" fmla="*/ 3411496 h 6858000"/>
              <a:gd name="connsiteX652" fmla="*/ 3182620 w 7472601"/>
              <a:gd name="connsiteY652" fmla="*/ 3483279 h 6858000"/>
              <a:gd name="connsiteX653" fmla="*/ 2435119 w 7472601"/>
              <a:gd name="connsiteY653" fmla="*/ 3080173 h 6858000"/>
              <a:gd name="connsiteX654" fmla="*/ 2410152 w 7472601"/>
              <a:gd name="connsiteY654" fmla="*/ 3063751 h 6858000"/>
              <a:gd name="connsiteX655" fmla="*/ 2408099 w 7472601"/>
              <a:gd name="connsiteY655" fmla="*/ 3064403 h 6858000"/>
              <a:gd name="connsiteX656" fmla="*/ 2407218 w 7472601"/>
              <a:gd name="connsiteY656" fmla="*/ 3070324 h 6858000"/>
              <a:gd name="connsiteX657" fmla="*/ 2380138 w 7472601"/>
              <a:gd name="connsiteY657" fmla="*/ 3099341 h 6858000"/>
              <a:gd name="connsiteX658" fmla="*/ 1765923 w 7472601"/>
              <a:gd name="connsiteY658" fmla="*/ 3581043 h 6858000"/>
              <a:gd name="connsiteX659" fmla="*/ 1702258 w 7472601"/>
              <a:gd name="connsiteY659" fmla="*/ 3612286 h 6858000"/>
              <a:gd name="connsiteX660" fmla="*/ 1538370 w 7472601"/>
              <a:gd name="connsiteY660" fmla="*/ 3811804 h 6858000"/>
              <a:gd name="connsiteX661" fmla="*/ 542867 w 7472601"/>
              <a:gd name="connsiteY661" fmla="*/ 4944092 h 6858000"/>
              <a:gd name="connsiteX662" fmla="*/ 515800 w 7472601"/>
              <a:gd name="connsiteY662" fmla="*/ 4862180 h 6858000"/>
              <a:gd name="connsiteX663" fmla="*/ 909145 w 7472601"/>
              <a:gd name="connsiteY663" fmla="*/ 4199225 h 6858000"/>
              <a:gd name="connsiteX664" fmla="*/ 1214067 w 7472601"/>
              <a:gd name="connsiteY664" fmla="*/ 3908561 h 6858000"/>
              <a:gd name="connsiteX665" fmla="*/ 640967 w 7472601"/>
              <a:gd name="connsiteY665" fmla="*/ 4105601 h 6858000"/>
              <a:gd name="connsiteX666" fmla="*/ 112563 w 7472601"/>
              <a:gd name="connsiteY666" fmla="*/ 4396952 h 6858000"/>
              <a:gd name="connsiteX667" fmla="*/ 0 w 7472601"/>
              <a:gd name="connsiteY667" fmla="*/ 4466006 h 6858000"/>
              <a:gd name="connsiteX668" fmla="*/ 0 w 7472601"/>
              <a:gd name="connsiteY668" fmla="*/ 4233763 h 6858000"/>
              <a:gd name="connsiteX669" fmla="*/ 36881 w 7472601"/>
              <a:gd name="connsiteY669" fmla="*/ 4200118 h 6858000"/>
              <a:gd name="connsiteX670" fmla="*/ 910534 w 7472601"/>
              <a:gd name="connsiteY670" fmla="*/ 3629753 h 6858000"/>
              <a:gd name="connsiteX671" fmla="*/ 1578717 w 7472601"/>
              <a:gd name="connsiteY671" fmla="*/ 3575982 h 6858000"/>
              <a:gd name="connsiteX672" fmla="*/ 2338780 w 7472601"/>
              <a:gd name="connsiteY672" fmla="*/ 3033725 h 6858000"/>
              <a:gd name="connsiteX673" fmla="*/ 1807991 w 7472601"/>
              <a:gd name="connsiteY673" fmla="*/ 2807184 h 6858000"/>
              <a:gd name="connsiteX674" fmla="*/ 1416358 w 7472601"/>
              <a:gd name="connsiteY674" fmla="*/ 3112571 h 6858000"/>
              <a:gd name="connsiteX675" fmla="*/ 939066 w 7472601"/>
              <a:gd name="connsiteY675" fmla="*/ 3378798 h 6858000"/>
              <a:gd name="connsiteX676" fmla="*/ 115099 w 7472601"/>
              <a:gd name="connsiteY676" fmla="*/ 3607650 h 6858000"/>
              <a:gd name="connsiteX677" fmla="*/ 97284 w 7472601"/>
              <a:gd name="connsiteY677" fmla="*/ 3520393 h 6858000"/>
              <a:gd name="connsiteX678" fmla="*/ 922050 w 7472601"/>
              <a:gd name="connsiteY678" fmla="*/ 3074867 h 6858000"/>
              <a:gd name="connsiteX679" fmla="*/ 1405265 w 7472601"/>
              <a:gd name="connsiteY679" fmla="*/ 3016319 h 6858000"/>
              <a:gd name="connsiteX680" fmla="*/ 1407512 w 7472601"/>
              <a:gd name="connsiteY680" fmla="*/ 3018001 h 6858000"/>
              <a:gd name="connsiteX681" fmla="*/ 1726266 w 7472601"/>
              <a:gd name="connsiteY681" fmla="*/ 2777274 h 6858000"/>
              <a:gd name="connsiteX682" fmla="*/ 625390 w 7472601"/>
              <a:gd name="connsiteY682" fmla="*/ 2514541 h 6858000"/>
              <a:gd name="connsiteX683" fmla="*/ 619799 w 7472601"/>
              <a:gd name="connsiteY683" fmla="*/ 2527180 h 6858000"/>
              <a:gd name="connsiteX684" fmla="*/ 310030 w 7472601"/>
              <a:gd name="connsiteY684" fmla="*/ 2771818 h 6858000"/>
              <a:gd name="connsiteX685" fmla="*/ 173877 w 7472601"/>
              <a:gd name="connsiteY685" fmla="*/ 2937056 h 6858000"/>
              <a:gd name="connsiteX686" fmla="*/ 77889 w 7472601"/>
              <a:gd name="connsiteY686" fmla="*/ 3138440 h 6858000"/>
              <a:gd name="connsiteX687" fmla="*/ 0 w 7472601"/>
              <a:gd name="connsiteY687" fmla="*/ 3271395 h 6858000"/>
              <a:gd name="connsiteX688" fmla="*/ 0 w 7472601"/>
              <a:gd name="connsiteY688" fmla="*/ 3153002 h 6858000"/>
              <a:gd name="connsiteX689" fmla="*/ 2386 w 7472601"/>
              <a:gd name="connsiteY689" fmla="*/ 3149203 h 6858000"/>
              <a:gd name="connsiteX690" fmla="*/ 89753 w 7472601"/>
              <a:gd name="connsiteY690" fmla="*/ 2987702 h 6858000"/>
              <a:gd name="connsiteX691" fmla="*/ 76869 w 7472601"/>
              <a:gd name="connsiteY691" fmla="*/ 3005404 h 6858000"/>
              <a:gd name="connsiteX692" fmla="*/ 32049 w 7472601"/>
              <a:gd name="connsiteY692" fmla="*/ 3065814 h 6858000"/>
              <a:gd name="connsiteX693" fmla="*/ 0 w 7472601"/>
              <a:gd name="connsiteY693" fmla="*/ 3108744 h 6858000"/>
              <a:gd name="connsiteX694" fmla="*/ 0 w 7472601"/>
              <a:gd name="connsiteY694" fmla="*/ 3058059 h 6858000"/>
              <a:gd name="connsiteX695" fmla="*/ 7610 w 7472601"/>
              <a:gd name="connsiteY695" fmla="*/ 3047889 h 6858000"/>
              <a:gd name="connsiteX696" fmla="*/ 52419 w 7472601"/>
              <a:gd name="connsiteY696" fmla="*/ 2987479 h 6858000"/>
              <a:gd name="connsiteX697" fmla="*/ 59142 w 7472601"/>
              <a:gd name="connsiteY697" fmla="*/ 2978488 h 6858000"/>
              <a:gd name="connsiteX698" fmla="*/ 0 w 7472601"/>
              <a:gd name="connsiteY698" fmla="*/ 3015334 h 6858000"/>
              <a:gd name="connsiteX699" fmla="*/ 0 w 7472601"/>
              <a:gd name="connsiteY699" fmla="*/ 2914286 h 6858000"/>
              <a:gd name="connsiteX700" fmla="*/ 36383 w 7472601"/>
              <a:gd name="connsiteY700" fmla="*/ 2901128 h 6858000"/>
              <a:gd name="connsiteX701" fmla="*/ 156329 w 7472601"/>
              <a:gd name="connsiteY701" fmla="*/ 2840533 h 6858000"/>
              <a:gd name="connsiteX702" fmla="*/ 358355 w 7472601"/>
              <a:gd name="connsiteY702" fmla="*/ 2620471 h 6858000"/>
              <a:gd name="connsiteX703" fmla="*/ 510577 w 7472601"/>
              <a:gd name="connsiteY703" fmla="*/ 2501244 h 6858000"/>
              <a:gd name="connsiteX704" fmla="*/ 211967 w 7472601"/>
              <a:gd name="connsiteY704" fmla="*/ 2479171 h 6858000"/>
              <a:gd name="connsiteX705" fmla="*/ 0 w 7472601"/>
              <a:gd name="connsiteY705" fmla="*/ 2476398 h 6858000"/>
              <a:gd name="connsiteX706" fmla="*/ 0 w 7472601"/>
              <a:gd name="connsiteY706" fmla="*/ 2389189 h 6858000"/>
              <a:gd name="connsiteX707" fmla="*/ 103062 w 7472601"/>
              <a:gd name="connsiteY707" fmla="*/ 2389518 h 6858000"/>
              <a:gd name="connsiteX708" fmla="*/ 510734 w 7472601"/>
              <a:gd name="connsiteY708" fmla="*/ 2416201 h 6858000"/>
              <a:gd name="connsiteX709" fmla="*/ 279257 w 7472601"/>
              <a:gd name="connsiteY709" fmla="*/ 2092102 h 6858000"/>
              <a:gd name="connsiteX710" fmla="*/ 65265 w 7472601"/>
              <a:gd name="connsiteY710" fmla="*/ 2006049 h 6858000"/>
              <a:gd name="connsiteX711" fmla="*/ 0 w 7472601"/>
              <a:gd name="connsiteY711" fmla="*/ 1982532 h 6858000"/>
              <a:gd name="connsiteX712" fmla="*/ 0 w 7472601"/>
              <a:gd name="connsiteY712" fmla="*/ 1912789 h 6858000"/>
              <a:gd name="connsiteX713" fmla="*/ 97460 w 7472601"/>
              <a:gd name="connsiteY713" fmla="*/ 1953725 h 6858000"/>
              <a:gd name="connsiteX714" fmla="*/ 221272 w 7472601"/>
              <a:gd name="connsiteY714" fmla="*/ 1980766 h 6858000"/>
              <a:gd name="connsiteX715" fmla="*/ 116765 w 7472601"/>
              <a:gd name="connsiteY715" fmla="*/ 1911033 h 6858000"/>
              <a:gd name="connsiteX716" fmla="*/ 16405 w 7472601"/>
              <a:gd name="connsiteY716" fmla="*/ 1803412 h 6858000"/>
              <a:gd name="connsiteX717" fmla="*/ 0 w 7472601"/>
              <a:gd name="connsiteY717" fmla="*/ 1784777 h 6858000"/>
              <a:gd name="connsiteX718" fmla="*/ 0 w 7472601"/>
              <a:gd name="connsiteY718" fmla="*/ 1740082 h 6858000"/>
              <a:gd name="connsiteX719" fmla="*/ 39394 w 7472601"/>
              <a:gd name="connsiteY719" fmla="*/ 1784856 h 6858000"/>
              <a:gd name="connsiteX720" fmla="*/ 135813 w 7472601"/>
              <a:gd name="connsiteY720" fmla="*/ 1888838 h 6858000"/>
              <a:gd name="connsiteX721" fmla="*/ 242575 w 7472601"/>
              <a:gd name="connsiteY721" fmla="*/ 1958841 h 6858000"/>
              <a:gd name="connsiteX722" fmla="*/ 82197 w 7472601"/>
              <a:gd name="connsiteY722" fmla="*/ 1754826 h 6858000"/>
              <a:gd name="connsiteX723" fmla="*/ 0 w 7472601"/>
              <a:gd name="connsiteY723" fmla="*/ 1679650 h 6858000"/>
              <a:gd name="connsiteX724" fmla="*/ 0 w 7472601"/>
              <a:gd name="connsiteY724" fmla="*/ 1602463 h 6858000"/>
              <a:gd name="connsiteX725" fmla="*/ 84689 w 7472601"/>
              <a:gd name="connsiteY725" fmla="*/ 1677442 h 6858000"/>
              <a:gd name="connsiteX726" fmla="*/ 298437 w 7472601"/>
              <a:gd name="connsiteY726" fmla="*/ 1968019 h 6858000"/>
              <a:gd name="connsiteX727" fmla="*/ 227269 w 7472601"/>
              <a:gd name="connsiteY727" fmla="*/ 1114064 h 6858000"/>
              <a:gd name="connsiteX728" fmla="*/ 248003 w 7472601"/>
              <a:gd name="connsiteY728" fmla="*/ 1089613 h 6858000"/>
              <a:gd name="connsiteX729" fmla="*/ 427020 w 7472601"/>
              <a:gd name="connsiteY729" fmla="*/ 1619803 h 6858000"/>
              <a:gd name="connsiteX730" fmla="*/ 340345 w 7472601"/>
              <a:gd name="connsiteY730" fmla="*/ 2027739 h 6858000"/>
              <a:gd name="connsiteX731" fmla="*/ 360865 w 7472601"/>
              <a:gd name="connsiteY731" fmla="*/ 2044827 h 6858000"/>
              <a:gd name="connsiteX732" fmla="*/ 560414 w 7472601"/>
              <a:gd name="connsiteY732" fmla="*/ 2421457 h 6858000"/>
              <a:gd name="connsiteX733" fmla="*/ 1359703 w 7472601"/>
              <a:gd name="connsiteY733" fmla="*/ 2578554 h 6858000"/>
              <a:gd name="connsiteX734" fmla="*/ 1359422 w 7472601"/>
              <a:gd name="connsiteY734" fmla="*/ 2577994 h 6858000"/>
              <a:gd name="connsiteX735" fmla="*/ 828701 w 7472601"/>
              <a:gd name="connsiteY735" fmla="*/ 1839520 h 6858000"/>
              <a:gd name="connsiteX736" fmla="*/ 494427 w 7472601"/>
              <a:gd name="connsiteY736" fmla="*/ 1092333 h 6858000"/>
              <a:gd name="connsiteX737" fmla="*/ 506322 w 7472601"/>
              <a:gd name="connsiteY737" fmla="*/ 1020997 h 6858000"/>
              <a:gd name="connsiteX738" fmla="*/ 4570198 w 7472601"/>
              <a:gd name="connsiteY738" fmla="*/ 978081 h 6858000"/>
              <a:gd name="connsiteX739" fmla="*/ 4523691 w 7472601"/>
              <a:gd name="connsiteY739" fmla="*/ 1127776 h 6858000"/>
              <a:gd name="connsiteX740" fmla="*/ 4509875 w 7472601"/>
              <a:gd name="connsiteY740" fmla="*/ 1167552 h 6858000"/>
              <a:gd name="connsiteX741" fmla="*/ 4478168 w 7472601"/>
              <a:gd name="connsiteY741" fmla="*/ 1260735 h 6858000"/>
              <a:gd name="connsiteX742" fmla="*/ 4409309 w 7472601"/>
              <a:gd name="connsiteY742" fmla="*/ 1666996 h 6858000"/>
              <a:gd name="connsiteX743" fmla="*/ 4370031 w 7472601"/>
              <a:gd name="connsiteY743" fmla="*/ 1955666 h 6858000"/>
              <a:gd name="connsiteX744" fmla="*/ 4570198 w 7472601"/>
              <a:gd name="connsiteY744" fmla="*/ 978081 h 6858000"/>
              <a:gd name="connsiteX745" fmla="*/ 4557898 w 7472601"/>
              <a:gd name="connsiteY745" fmla="*/ 900011 h 6858000"/>
              <a:gd name="connsiteX746" fmla="*/ 4344840 w 7472601"/>
              <a:gd name="connsiteY746" fmla="*/ 1922038 h 6858000"/>
              <a:gd name="connsiteX747" fmla="*/ 4378710 w 7472601"/>
              <a:gd name="connsiteY747" fmla="*/ 1665516 h 6858000"/>
              <a:gd name="connsiteX748" fmla="*/ 4448798 w 7472601"/>
              <a:gd name="connsiteY748" fmla="*/ 1253024 h 6858000"/>
              <a:gd name="connsiteX749" fmla="*/ 4480315 w 7472601"/>
              <a:gd name="connsiteY749" fmla="*/ 1158454 h 6858000"/>
              <a:gd name="connsiteX750" fmla="*/ 4494133 w 7472601"/>
              <a:gd name="connsiteY750" fmla="*/ 1118676 h 6858000"/>
              <a:gd name="connsiteX751" fmla="*/ 4557898 w 7472601"/>
              <a:gd name="connsiteY751" fmla="*/ 900011 h 6858000"/>
              <a:gd name="connsiteX752" fmla="*/ 5870151 w 7472601"/>
              <a:gd name="connsiteY752" fmla="*/ 898890 h 6858000"/>
              <a:gd name="connsiteX753" fmla="*/ 5861335 w 7472601"/>
              <a:gd name="connsiteY753" fmla="*/ 899177 h 6858000"/>
              <a:gd name="connsiteX754" fmla="*/ 5843702 w 7472601"/>
              <a:gd name="connsiteY754" fmla="*/ 899748 h 6858000"/>
              <a:gd name="connsiteX755" fmla="*/ 5651107 w 7472601"/>
              <a:gd name="connsiteY755" fmla="*/ 920306 h 6858000"/>
              <a:gd name="connsiteX756" fmla="*/ 5459407 w 7472601"/>
              <a:gd name="connsiteY756" fmla="*/ 940975 h 6858000"/>
              <a:gd name="connsiteX757" fmla="*/ 5374846 w 7472601"/>
              <a:gd name="connsiteY757" fmla="*/ 941988 h 6858000"/>
              <a:gd name="connsiteX758" fmla="*/ 5256105 w 7472601"/>
              <a:gd name="connsiteY758" fmla="*/ 945632 h 6858000"/>
              <a:gd name="connsiteX759" fmla="*/ 5107071 w 7472601"/>
              <a:gd name="connsiteY759" fmla="*/ 969720 h 6858000"/>
              <a:gd name="connsiteX760" fmla="*/ 4998681 w 7472601"/>
              <a:gd name="connsiteY760" fmla="*/ 988771 h 6858000"/>
              <a:gd name="connsiteX761" fmla="*/ 5870151 w 7472601"/>
              <a:gd name="connsiteY761" fmla="*/ 898890 h 6858000"/>
              <a:gd name="connsiteX762" fmla="*/ 5504425 w 7472601"/>
              <a:gd name="connsiteY762" fmla="*/ 848067 h 6858000"/>
              <a:gd name="connsiteX763" fmla="*/ 4968849 w 7472601"/>
              <a:gd name="connsiteY763" fmla="*/ 962318 h 6858000"/>
              <a:gd name="connsiteX764" fmla="*/ 5104039 w 7472601"/>
              <a:gd name="connsiteY764" fmla="*/ 940634 h 6858000"/>
              <a:gd name="connsiteX765" fmla="*/ 5256311 w 7472601"/>
              <a:gd name="connsiteY765" fmla="*/ 916490 h 6858000"/>
              <a:gd name="connsiteX766" fmla="*/ 5377381 w 7472601"/>
              <a:gd name="connsiteY766" fmla="*/ 912671 h 6858000"/>
              <a:gd name="connsiteX767" fmla="*/ 5460148 w 7472601"/>
              <a:gd name="connsiteY767" fmla="*/ 911442 h 6858000"/>
              <a:gd name="connsiteX768" fmla="*/ 5648971 w 7472601"/>
              <a:gd name="connsiteY768" fmla="*/ 891331 h 6858000"/>
              <a:gd name="connsiteX769" fmla="*/ 5844807 w 7472601"/>
              <a:gd name="connsiteY769" fmla="*/ 870718 h 6858000"/>
              <a:gd name="connsiteX770" fmla="*/ 5862975 w 7472601"/>
              <a:gd name="connsiteY770" fmla="*/ 869756 h 6858000"/>
              <a:gd name="connsiteX771" fmla="*/ 5920887 w 7472601"/>
              <a:gd name="connsiteY771" fmla="*/ 865929 h 6858000"/>
              <a:gd name="connsiteX772" fmla="*/ 5504425 w 7472601"/>
              <a:gd name="connsiteY772" fmla="*/ 848067 h 6858000"/>
              <a:gd name="connsiteX773" fmla="*/ 3607114 w 7472601"/>
              <a:gd name="connsiteY773" fmla="*/ 467441 h 6858000"/>
              <a:gd name="connsiteX774" fmla="*/ 3296242 w 7472601"/>
              <a:gd name="connsiteY774" fmla="*/ 807991 h 6858000"/>
              <a:gd name="connsiteX775" fmla="*/ 3174674 w 7472601"/>
              <a:gd name="connsiteY775" fmla="*/ 919759 h 6858000"/>
              <a:gd name="connsiteX776" fmla="*/ 3042978 w 7472601"/>
              <a:gd name="connsiteY776" fmla="*/ 1054894 h 6858000"/>
              <a:gd name="connsiteX777" fmla="*/ 2968914 w 7472601"/>
              <a:gd name="connsiteY777" fmla="*/ 1133756 h 6858000"/>
              <a:gd name="connsiteX778" fmla="*/ 3103823 w 7472601"/>
              <a:gd name="connsiteY778" fmla="*/ 1026814 h 6858000"/>
              <a:gd name="connsiteX779" fmla="*/ 3607114 w 7472601"/>
              <a:gd name="connsiteY779" fmla="*/ 467441 h 6858000"/>
              <a:gd name="connsiteX780" fmla="*/ 3744487 w 7472601"/>
              <a:gd name="connsiteY780" fmla="*/ 383136 h 6858000"/>
              <a:gd name="connsiteX781" fmla="*/ 3970213 w 7472601"/>
              <a:gd name="connsiteY781" fmla="*/ 995559 h 6858000"/>
              <a:gd name="connsiteX782" fmla="*/ 3744487 w 7472601"/>
              <a:gd name="connsiteY782" fmla="*/ 383136 h 6858000"/>
              <a:gd name="connsiteX783" fmla="*/ 3624562 w 7472601"/>
              <a:gd name="connsiteY783" fmla="*/ 367041 h 6858000"/>
              <a:gd name="connsiteX784" fmla="*/ 3489712 w 7472601"/>
              <a:gd name="connsiteY784" fmla="*/ 485386 h 6858000"/>
              <a:gd name="connsiteX785" fmla="*/ 3182994 w 7472601"/>
              <a:gd name="connsiteY785" fmla="*/ 828265 h 6858000"/>
              <a:gd name="connsiteX786" fmla="*/ 2892114 w 7472601"/>
              <a:gd name="connsiteY786" fmla="*/ 1172635 h 6858000"/>
              <a:gd name="connsiteX787" fmla="*/ 3021459 w 7472601"/>
              <a:gd name="connsiteY787" fmla="*/ 1035385 h 6858000"/>
              <a:gd name="connsiteX788" fmla="*/ 3153873 w 7472601"/>
              <a:gd name="connsiteY788" fmla="*/ 898971 h 6858000"/>
              <a:gd name="connsiteX789" fmla="*/ 3276511 w 7472601"/>
              <a:gd name="connsiteY789" fmla="*/ 786423 h 6858000"/>
              <a:gd name="connsiteX790" fmla="*/ 3584154 w 7472601"/>
              <a:gd name="connsiteY790" fmla="*/ 448218 h 6858000"/>
              <a:gd name="connsiteX791" fmla="*/ 3624562 w 7472601"/>
              <a:gd name="connsiteY791" fmla="*/ 367041 h 6858000"/>
              <a:gd name="connsiteX792" fmla="*/ 3766672 w 7472601"/>
              <a:gd name="connsiteY792" fmla="*/ 359429 h 6858000"/>
              <a:gd name="connsiteX793" fmla="*/ 3996338 w 7472601"/>
              <a:gd name="connsiteY793" fmla="*/ 968237 h 6858000"/>
              <a:gd name="connsiteX794" fmla="*/ 3766672 w 7472601"/>
              <a:gd name="connsiteY794" fmla="*/ 359429 h 6858000"/>
              <a:gd name="connsiteX795" fmla="*/ 5805386 w 7472601"/>
              <a:gd name="connsiteY795" fmla="*/ 239240 h 6858000"/>
              <a:gd name="connsiteX796" fmla="*/ 5736947 w 7472601"/>
              <a:gd name="connsiteY796" fmla="*/ 261367 h 6858000"/>
              <a:gd name="connsiteX797" fmla="*/ 5427012 w 7472601"/>
              <a:gd name="connsiteY797" fmla="*/ 311272 h 6858000"/>
              <a:gd name="connsiteX798" fmla="*/ 5147818 w 7472601"/>
              <a:gd name="connsiteY798" fmla="*/ 322112 h 6858000"/>
              <a:gd name="connsiteX799" fmla="*/ 5060854 w 7472601"/>
              <a:gd name="connsiteY799" fmla="*/ 311882 h 6858000"/>
              <a:gd name="connsiteX800" fmla="*/ 4945989 w 7472601"/>
              <a:gd name="connsiteY800" fmla="*/ 300516 h 6858000"/>
              <a:gd name="connsiteX801" fmla="*/ 5410479 w 7472601"/>
              <a:gd name="connsiteY801" fmla="*/ 348434 h 6858000"/>
              <a:gd name="connsiteX802" fmla="*/ 5805386 w 7472601"/>
              <a:gd name="connsiteY802" fmla="*/ 239240 h 6858000"/>
              <a:gd name="connsiteX803" fmla="*/ 5905192 w 7472601"/>
              <a:gd name="connsiteY803" fmla="*/ 163079 h 6858000"/>
              <a:gd name="connsiteX804" fmla="*/ 5865655 w 7472601"/>
              <a:gd name="connsiteY804" fmla="*/ 171901 h 6858000"/>
              <a:gd name="connsiteX805" fmla="*/ 5259740 w 7472601"/>
              <a:gd name="connsiteY805" fmla="*/ 257013 h 6858000"/>
              <a:gd name="connsiteX806" fmla="*/ 5208466 w 7472601"/>
              <a:gd name="connsiteY806" fmla="*/ 257550 h 6858000"/>
              <a:gd name="connsiteX807" fmla="*/ 4980204 w 7472601"/>
              <a:gd name="connsiteY807" fmla="*/ 271903 h 6858000"/>
              <a:gd name="connsiteX808" fmla="*/ 5068068 w 7472601"/>
              <a:gd name="connsiteY808" fmla="*/ 282244 h 6858000"/>
              <a:gd name="connsiteX809" fmla="*/ 5153231 w 7472601"/>
              <a:gd name="connsiteY809" fmla="*/ 292240 h 6858000"/>
              <a:gd name="connsiteX810" fmla="*/ 5426491 w 7472601"/>
              <a:gd name="connsiteY810" fmla="*/ 281128 h 6858000"/>
              <a:gd name="connsiteX811" fmla="*/ 5731212 w 7472601"/>
              <a:gd name="connsiteY811" fmla="*/ 231951 h 6858000"/>
              <a:gd name="connsiteX812" fmla="*/ 5905192 w 7472601"/>
              <a:gd name="connsiteY812" fmla="*/ 163079 h 6858000"/>
              <a:gd name="connsiteX813" fmla="*/ 5944437 w 7472601"/>
              <a:gd name="connsiteY813" fmla="*/ 113829 h 6858000"/>
              <a:gd name="connsiteX814" fmla="*/ 5825032 w 7472601"/>
              <a:gd name="connsiteY814" fmla="*/ 146405 h 6858000"/>
              <a:gd name="connsiteX815" fmla="*/ 4955599 w 7472601"/>
              <a:gd name="connsiteY815" fmla="*/ 247008 h 6858000"/>
              <a:gd name="connsiteX816" fmla="*/ 5210104 w 7472601"/>
              <a:gd name="connsiteY816" fmla="*/ 228123 h 6858000"/>
              <a:gd name="connsiteX817" fmla="*/ 5261015 w 7472601"/>
              <a:gd name="connsiteY817" fmla="*/ 227087 h 6858000"/>
              <a:gd name="connsiteX818" fmla="*/ 5861181 w 7472601"/>
              <a:gd name="connsiteY818" fmla="*/ 143093 h 6858000"/>
              <a:gd name="connsiteX819" fmla="*/ 5961252 w 7472601"/>
              <a:gd name="connsiteY819" fmla="*/ 114820 h 6858000"/>
              <a:gd name="connsiteX820" fmla="*/ 5944437 w 7472601"/>
              <a:gd name="connsiteY820" fmla="*/ 113829 h 6858000"/>
              <a:gd name="connsiteX821" fmla="*/ 3882765 w 7472601"/>
              <a:gd name="connsiteY821" fmla="*/ 0 h 6858000"/>
              <a:gd name="connsiteX822" fmla="*/ 3995099 w 7472601"/>
              <a:gd name="connsiteY822" fmla="*/ 0 h 6858000"/>
              <a:gd name="connsiteX823" fmla="*/ 4163818 w 7472601"/>
              <a:gd name="connsiteY823" fmla="*/ 234104 h 6858000"/>
              <a:gd name="connsiteX824" fmla="*/ 4172099 w 7472601"/>
              <a:gd name="connsiteY824" fmla="*/ 234207 h 6858000"/>
              <a:gd name="connsiteX825" fmla="*/ 4784282 w 7472601"/>
              <a:gd name="connsiteY825" fmla="*/ 276561 h 6858000"/>
              <a:gd name="connsiteX826" fmla="*/ 4801687 w 7472601"/>
              <a:gd name="connsiteY826" fmla="*/ 267764 h 6858000"/>
              <a:gd name="connsiteX827" fmla="*/ 6082788 w 7472601"/>
              <a:gd name="connsiteY827" fmla="*/ 64119 h 6858000"/>
              <a:gd name="connsiteX828" fmla="*/ 6099442 w 7472601"/>
              <a:gd name="connsiteY828" fmla="*/ 82568 h 6858000"/>
              <a:gd name="connsiteX829" fmla="*/ 4804137 w 7472601"/>
              <a:gd name="connsiteY829" fmla="*/ 320931 h 6858000"/>
              <a:gd name="connsiteX830" fmla="*/ 4227047 w 7472601"/>
              <a:gd name="connsiteY830" fmla="*/ 313415 h 6858000"/>
              <a:gd name="connsiteX831" fmla="*/ 4346041 w 7472601"/>
              <a:gd name="connsiteY831" fmla="*/ 456086 h 6858000"/>
              <a:gd name="connsiteX832" fmla="*/ 4870967 w 7472601"/>
              <a:gd name="connsiteY832" fmla="*/ 963061 h 6858000"/>
              <a:gd name="connsiteX833" fmla="*/ 4889647 w 7472601"/>
              <a:gd name="connsiteY833" fmla="*/ 957147 h 6858000"/>
              <a:gd name="connsiteX834" fmla="*/ 5422504 w 7472601"/>
              <a:gd name="connsiteY834" fmla="*/ 805191 h 6858000"/>
              <a:gd name="connsiteX835" fmla="*/ 6087656 w 7472601"/>
              <a:gd name="connsiteY835" fmla="*/ 826703 h 6858000"/>
              <a:gd name="connsiteX836" fmla="*/ 6058717 w 7472601"/>
              <a:gd name="connsiteY836" fmla="*/ 865992 h 6858000"/>
              <a:gd name="connsiteX837" fmla="*/ 4974153 w 7472601"/>
              <a:gd name="connsiteY837" fmla="*/ 1045456 h 6858000"/>
              <a:gd name="connsiteX838" fmla="*/ 5627835 w 7472601"/>
              <a:gd name="connsiteY838" fmla="*/ 1472077 h 6858000"/>
              <a:gd name="connsiteX839" fmla="*/ 5629817 w 7472601"/>
              <a:gd name="connsiteY839" fmla="*/ 1471412 h 6858000"/>
              <a:gd name="connsiteX840" fmla="*/ 5634124 w 7472601"/>
              <a:gd name="connsiteY840" fmla="*/ 1470572 h 6858000"/>
              <a:gd name="connsiteX841" fmla="*/ 5755832 w 7472601"/>
              <a:gd name="connsiteY841" fmla="*/ 1383886 h 6858000"/>
              <a:gd name="connsiteX842" fmla="*/ 6014186 w 7472601"/>
              <a:gd name="connsiteY842" fmla="*/ 1279799 h 6858000"/>
              <a:gd name="connsiteX843" fmla="*/ 6901619 w 7472601"/>
              <a:gd name="connsiteY843" fmla="*/ 1047874 h 6858000"/>
              <a:gd name="connsiteX844" fmla="*/ 6931566 w 7472601"/>
              <a:gd name="connsiteY844" fmla="*/ 1062034 h 6858000"/>
              <a:gd name="connsiteX845" fmla="*/ 5790982 w 7472601"/>
              <a:gd name="connsiteY845" fmla="*/ 1561380 h 6858000"/>
              <a:gd name="connsiteX846" fmla="*/ 6188971 w 7472601"/>
              <a:gd name="connsiteY846" fmla="*/ 1755168 h 6858000"/>
              <a:gd name="connsiteX847" fmla="*/ 6202446 w 7472601"/>
              <a:gd name="connsiteY847" fmla="*/ 1752268 h 6858000"/>
              <a:gd name="connsiteX848" fmla="*/ 7179560 w 7472601"/>
              <a:gd name="connsiteY848" fmla="*/ 1467551 h 6858000"/>
              <a:gd name="connsiteX849" fmla="*/ 7158730 w 7472601"/>
              <a:gd name="connsiteY849" fmla="*/ 1507835 h 6858000"/>
              <a:gd name="connsiteX850" fmla="*/ 6326959 w 7472601"/>
              <a:gd name="connsiteY850" fmla="*/ 1817686 h 6858000"/>
              <a:gd name="connsiteX851" fmla="*/ 6537433 w 7472601"/>
              <a:gd name="connsiteY851" fmla="*/ 1907790 h 6858000"/>
              <a:gd name="connsiteX852" fmla="*/ 6550221 w 7472601"/>
              <a:gd name="connsiteY852" fmla="*/ 1910729 h 6858000"/>
              <a:gd name="connsiteX853" fmla="*/ 6964438 w 7472601"/>
              <a:gd name="connsiteY853" fmla="*/ 2209505 h 6858000"/>
              <a:gd name="connsiteX854" fmla="*/ 7367862 w 7472601"/>
              <a:gd name="connsiteY854" fmla="*/ 2806833 h 6858000"/>
              <a:gd name="connsiteX855" fmla="*/ 7364329 w 7472601"/>
              <a:gd name="connsiteY855" fmla="*/ 2826907 h 6858000"/>
              <a:gd name="connsiteX856" fmla="*/ 7290545 w 7472601"/>
              <a:gd name="connsiteY856" fmla="*/ 2850663 h 6858000"/>
              <a:gd name="connsiteX857" fmla="*/ 6472036 w 7472601"/>
              <a:gd name="connsiteY857" fmla="*/ 1959003 h 6858000"/>
              <a:gd name="connsiteX858" fmla="*/ 5792897 w 7472601"/>
              <a:gd name="connsiteY858" fmla="*/ 1647747 h 6858000"/>
              <a:gd name="connsiteX859" fmla="*/ 5842751 w 7472601"/>
              <a:gd name="connsiteY859" fmla="*/ 1816112 h 6858000"/>
              <a:gd name="connsiteX860" fmla="*/ 5847424 w 7472601"/>
              <a:gd name="connsiteY860" fmla="*/ 1815776 h 6858000"/>
              <a:gd name="connsiteX861" fmla="*/ 6399821 w 7472601"/>
              <a:gd name="connsiteY861" fmla="*/ 2344799 h 6858000"/>
              <a:gd name="connsiteX862" fmla="*/ 6323232 w 7472601"/>
              <a:gd name="connsiteY862" fmla="*/ 2389634 h 6858000"/>
              <a:gd name="connsiteX863" fmla="*/ 5942958 w 7472601"/>
              <a:gd name="connsiteY863" fmla="*/ 2077708 h 6858000"/>
              <a:gd name="connsiteX864" fmla="*/ 5921559 w 7472601"/>
              <a:gd name="connsiteY864" fmla="*/ 2378596 h 6858000"/>
              <a:gd name="connsiteX865" fmla="*/ 5817651 w 7472601"/>
              <a:gd name="connsiteY865" fmla="*/ 3023919 h 6858000"/>
              <a:gd name="connsiteX866" fmla="*/ 5729634 w 7472601"/>
              <a:gd name="connsiteY866" fmla="*/ 3051849 h 6858000"/>
              <a:gd name="connsiteX867" fmla="*/ 5611018 w 7472601"/>
              <a:gd name="connsiteY867" fmla="*/ 2316769 h 6858000"/>
              <a:gd name="connsiteX868" fmla="*/ 5687608 w 7472601"/>
              <a:gd name="connsiteY868" fmla="*/ 2039972 h 6858000"/>
              <a:gd name="connsiteX869" fmla="*/ 5657554 w 7472601"/>
              <a:gd name="connsiteY869" fmla="*/ 1576445 h 6858000"/>
              <a:gd name="connsiteX870" fmla="*/ 5150475 w 7472601"/>
              <a:gd name="connsiteY870" fmla="*/ 1274012 h 6858000"/>
              <a:gd name="connsiteX871" fmla="*/ 5349142 w 7472601"/>
              <a:gd name="connsiteY871" fmla="*/ 2204405 h 6858000"/>
              <a:gd name="connsiteX872" fmla="*/ 5262214 w 7472601"/>
              <a:gd name="connsiteY872" fmla="*/ 2233836 h 6858000"/>
              <a:gd name="connsiteX873" fmla="*/ 4981539 w 7472601"/>
              <a:gd name="connsiteY873" fmla="*/ 1542201 h 6858000"/>
              <a:gd name="connsiteX874" fmla="*/ 4958461 w 7472601"/>
              <a:gd name="connsiteY874" fmla="*/ 1136957 h 6858000"/>
              <a:gd name="connsiteX875" fmla="*/ 4655015 w 7472601"/>
              <a:gd name="connsiteY875" fmla="*/ 891426 h 6858000"/>
              <a:gd name="connsiteX876" fmla="*/ 4348002 w 7472601"/>
              <a:gd name="connsiteY876" fmla="*/ 2205895 h 6858000"/>
              <a:gd name="connsiteX877" fmla="*/ 4262250 w 7472601"/>
              <a:gd name="connsiteY877" fmla="*/ 2219972 h 6858000"/>
              <a:gd name="connsiteX878" fmla="*/ 4550611 w 7472601"/>
              <a:gd name="connsiteY878" fmla="*/ 817540 h 6858000"/>
              <a:gd name="connsiteX879" fmla="*/ 4564418 w 7472601"/>
              <a:gd name="connsiteY879" fmla="*/ 808293 h 6858000"/>
              <a:gd name="connsiteX880" fmla="*/ 4266388 w 7472601"/>
              <a:gd name="connsiteY880" fmla="*/ 500083 h 6858000"/>
              <a:gd name="connsiteX881" fmla="*/ 4032842 w 7472601"/>
              <a:gd name="connsiteY881" fmla="*/ 211809 h 6858000"/>
              <a:gd name="connsiteX882" fmla="*/ 3882765 w 7472601"/>
              <a:gd name="connsiteY882" fmla="*/ 0 h 6858000"/>
              <a:gd name="connsiteX883" fmla="*/ 3721337 w 7472601"/>
              <a:gd name="connsiteY883" fmla="*/ 0 h 6858000"/>
              <a:gd name="connsiteX884" fmla="*/ 3797544 w 7472601"/>
              <a:gd name="connsiteY884" fmla="*/ 0 h 6858000"/>
              <a:gd name="connsiteX885" fmla="*/ 3775734 w 7472601"/>
              <a:gd name="connsiteY885" fmla="*/ 95131 h 6858000"/>
              <a:gd name="connsiteX886" fmla="*/ 3724807 w 7472601"/>
              <a:gd name="connsiteY886" fmla="*/ 272257 h 6858000"/>
              <a:gd name="connsiteX887" fmla="*/ 3726844 w 7472601"/>
              <a:gd name="connsiteY887" fmla="*/ 282988 h 6858000"/>
              <a:gd name="connsiteX888" fmla="*/ 3742664 w 7472601"/>
              <a:gd name="connsiteY888" fmla="*/ 279918 h 6858000"/>
              <a:gd name="connsiteX889" fmla="*/ 4103910 w 7472601"/>
              <a:gd name="connsiteY889" fmla="*/ 1161917 h 6858000"/>
              <a:gd name="connsiteX890" fmla="*/ 4020269 w 7472601"/>
              <a:gd name="connsiteY890" fmla="*/ 1200406 h 6858000"/>
              <a:gd name="connsiteX891" fmla="*/ 3674882 w 7472601"/>
              <a:gd name="connsiteY891" fmla="*/ 488524 h 6858000"/>
              <a:gd name="connsiteX892" fmla="*/ 3132682 w 7472601"/>
              <a:gd name="connsiteY892" fmla="*/ 1072284 h 6858000"/>
              <a:gd name="connsiteX893" fmla="*/ 2716346 w 7472601"/>
              <a:gd name="connsiteY893" fmla="*/ 1276376 h 6858000"/>
              <a:gd name="connsiteX894" fmla="*/ 2716772 w 7472601"/>
              <a:gd name="connsiteY894" fmla="*/ 1255462 h 6858000"/>
              <a:gd name="connsiteX895" fmla="*/ 3471096 w 7472601"/>
              <a:gd name="connsiteY895" fmla="*/ 437072 h 6858000"/>
              <a:gd name="connsiteX896" fmla="*/ 3639057 w 7472601"/>
              <a:gd name="connsiteY896" fmla="*/ 286334 h 6858000"/>
              <a:gd name="connsiteX897" fmla="*/ 3640309 w 7472601"/>
              <a:gd name="connsiteY897" fmla="*/ 284664 h 6858000"/>
              <a:gd name="connsiteX898" fmla="*/ 3646022 w 7472601"/>
              <a:gd name="connsiteY898" fmla="*/ 276711 h 6858000"/>
              <a:gd name="connsiteX899" fmla="*/ 3707943 w 7472601"/>
              <a:gd name="connsiteY899" fmla="*/ 65958 h 6858000"/>
              <a:gd name="connsiteX900" fmla="*/ 3721337 w 7472601"/>
              <a:gd name="connsiteY900" fmla="*/ 0 h 6858000"/>
              <a:gd name="connsiteX901" fmla="*/ 2867960 w 7472601"/>
              <a:gd name="connsiteY901" fmla="*/ 0 h 6858000"/>
              <a:gd name="connsiteX902" fmla="*/ 2926351 w 7472601"/>
              <a:gd name="connsiteY902" fmla="*/ 0 h 6858000"/>
              <a:gd name="connsiteX903" fmla="*/ 2902823 w 7472601"/>
              <a:gd name="connsiteY903" fmla="*/ 262929 h 6858000"/>
              <a:gd name="connsiteX904" fmla="*/ 2940663 w 7472601"/>
              <a:gd name="connsiteY904" fmla="*/ 140884 h 6858000"/>
              <a:gd name="connsiteX905" fmla="*/ 2947039 w 7472601"/>
              <a:gd name="connsiteY905" fmla="*/ 122524 h 6858000"/>
              <a:gd name="connsiteX906" fmla="*/ 2984316 w 7472601"/>
              <a:gd name="connsiteY906" fmla="*/ 0 h 6858000"/>
              <a:gd name="connsiteX907" fmla="*/ 3016114 w 7472601"/>
              <a:gd name="connsiteY907" fmla="*/ 0 h 6858000"/>
              <a:gd name="connsiteX908" fmla="*/ 2979949 w 7472601"/>
              <a:gd name="connsiteY908" fmla="*/ 119274 h 6858000"/>
              <a:gd name="connsiteX909" fmla="*/ 3023879 w 7472601"/>
              <a:gd name="connsiteY909" fmla="*/ 0 h 6858000"/>
              <a:gd name="connsiteX910" fmla="*/ 3105400 w 7472601"/>
              <a:gd name="connsiteY910" fmla="*/ 0 h 6858000"/>
              <a:gd name="connsiteX911" fmla="*/ 3094669 w 7472601"/>
              <a:gd name="connsiteY911" fmla="*/ 30308 h 6858000"/>
              <a:gd name="connsiteX912" fmla="*/ 2901945 w 7472601"/>
              <a:gd name="connsiteY912" fmla="*/ 466538 h 6858000"/>
              <a:gd name="connsiteX913" fmla="*/ 2815209 w 7472601"/>
              <a:gd name="connsiteY913" fmla="*/ 497361 h 6858000"/>
              <a:gd name="connsiteX914" fmla="*/ 2844845 w 7472601"/>
              <a:gd name="connsiteY914" fmla="*/ 127638 h 6858000"/>
              <a:gd name="connsiteX915" fmla="*/ 2867960 w 7472601"/>
              <a:gd name="connsiteY915" fmla="*/ 0 h 6858000"/>
              <a:gd name="connsiteX916" fmla="*/ 1057230 w 7472601"/>
              <a:gd name="connsiteY916" fmla="*/ 0 h 6858000"/>
              <a:gd name="connsiteX917" fmla="*/ 1111003 w 7472601"/>
              <a:gd name="connsiteY917" fmla="*/ 0 h 6858000"/>
              <a:gd name="connsiteX918" fmla="*/ 1125553 w 7472601"/>
              <a:gd name="connsiteY918" fmla="*/ 52588 h 6858000"/>
              <a:gd name="connsiteX919" fmla="*/ 1304276 w 7472601"/>
              <a:gd name="connsiteY919" fmla="*/ 476275 h 6858000"/>
              <a:gd name="connsiteX920" fmla="*/ 1492066 w 7472601"/>
              <a:gd name="connsiteY920" fmla="*/ 886333 h 6858000"/>
              <a:gd name="connsiteX921" fmla="*/ 1423698 w 7472601"/>
              <a:gd name="connsiteY921" fmla="*/ 710817 h 6858000"/>
              <a:gd name="connsiteX922" fmla="*/ 1357609 w 7472601"/>
              <a:gd name="connsiteY922" fmla="*/ 532892 h 6858000"/>
              <a:gd name="connsiteX923" fmla="*/ 1309550 w 7472601"/>
              <a:gd name="connsiteY923" fmla="*/ 374031 h 6858000"/>
              <a:gd name="connsiteX924" fmla="*/ 1193673 w 7472601"/>
              <a:gd name="connsiteY924" fmla="*/ 49533 h 6858000"/>
              <a:gd name="connsiteX925" fmla="*/ 1164391 w 7472601"/>
              <a:gd name="connsiteY925" fmla="*/ 0 h 6858000"/>
              <a:gd name="connsiteX926" fmla="*/ 1200666 w 7472601"/>
              <a:gd name="connsiteY926" fmla="*/ 0 h 6858000"/>
              <a:gd name="connsiteX927" fmla="*/ 1223408 w 7472601"/>
              <a:gd name="connsiteY927" fmla="*/ 38996 h 6858000"/>
              <a:gd name="connsiteX928" fmla="*/ 1339635 w 7472601"/>
              <a:gd name="connsiteY928" fmla="*/ 365517 h 6858000"/>
              <a:gd name="connsiteX929" fmla="*/ 1387469 w 7472601"/>
              <a:gd name="connsiteY929" fmla="*/ 523079 h 6858000"/>
              <a:gd name="connsiteX930" fmla="*/ 1452685 w 7472601"/>
              <a:gd name="connsiteY930" fmla="*/ 699806 h 6858000"/>
              <a:gd name="connsiteX931" fmla="*/ 1492092 w 7472601"/>
              <a:gd name="connsiteY931" fmla="*/ 800424 h 6858000"/>
              <a:gd name="connsiteX932" fmla="*/ 1455302 w 7472601"/>
              <a:gd name="connsiteY932" fmla="*/ 632913 h 6858000"/>
              <a:gd name="connsiteX933" fmla="*/ 1222336 w 7472601"/>
              <a:gd name="connsiteY933" fmla="*/ 9480 h 6858000"/>
              <a:gd name="connsiteX934" fmla="*/ 1214634 w 7472601"/>
              <a:gd name="connsiteY934" fmla="*/ 0 h 6858000"/>
              <a:gd name="connsiteX935" fmla="*/ 1289827 w 7472601"/>
              <a:gd name="connsiteY935" fmla="*/ 0 h 6858000"/>
              <a:gd name="connsiteX936" fmla="*/ 1321076 w 7472601"/>
              <a:gd name="connsiteY936" fmla="*/ 59722 h 6858000"/>
              <a:gd name="connsiteX937" fmla="*/ 1512579 w 7472601"/>
              <a:gd name="connsiteY937" fmla="*/ 626441 h 6858000"/>
              <a:gd name="connsiteX938" fmla="*/ 1506076 w 7472601"/>
              <a:gd name="connsiteY938" fmla="*/ 1089289 h 6858000"/>
              <a:gd name="connsiteX939" fmla="*/ 1486346 w 7472601"/>
              <a:gd name="connsiteY939" fmla="*/ 1079919 h 6858000"/>
              <a:gd name="connsiteX940" fmla="*/ 1070511 w 7472601"/>
              <a:gd name="connsiteY940" fmla="*/ 48609 h 6858000"/>
              <a:gd name="connsiteX941" fmla="*/ 1057230 w 7472601"/>
              <a:gd name="connsiteY941" fmla="*/ 0 h 6858000"/>
              <a:gd name="connsiteX942" fmla="*/ 43151 w 7472601"/>
              <a:gd name="connsiteY942" fmla="*/ 0 h 6858000"/>
              <a:gd name="connsiteX943" fmla="*/ 95283 w 7472601"/>
              <a:gd name="connsiteY943" fmla="*/ 0 h 6858000"/>
              <a:gd name="connsiteX944" fmla="*/ 300708 w 7472601"/>
              <a:gd name="connsiteY944" fmla="*/ 154571 h 6858000"/>
              <a:gd name="connsiteX945" fmla="*/ 530414 w 7472601"/>
              <a:gd name="connsiteY945" fmla="*/ 354673 h 6858000"/>
              <a:gd name="connsiteX946" fmla="*/ 333785 w 7472601"/>
              <a:gd name="connsiteY946" fmla="*/ 161564 h 6858000"/>
              <a:gd name="connsiteX947" fmla="*/ 147005 w 7472601"/>
              <a:gd name="connsiteY947" fmla="*/ 0 h 6858000"/>
              <a:gd name="connsiteX948" fmla="*/ 272509 w 7472601"/>
              <a:gd name="connsiteY948" fmla="*/ 0 h 6858000"/>
              <a:gd name="connsiteX949" fmla="*/ 326276 w 7472601"/>
              <a:gd name="connsiteY949" fmla="*/ 45847 h 6858000"/>
              <a:gd name="connsiteX950" fmla="*/ 823759 w 7472601"/>
              <a:gd name="connsiteY950" fmla="*/ 574145 h 6858000"/>
              <a:gd name="connsiteX951" fmla="*/ 811254 w 7472601"/>
              <a:gd name="connsiteY951" fmla="*/ 665546 h 6858000"/>
              <a:gd name="connsiteX952" fmla="*/ 154042 w 7472601"/>
              <a:gd name="connsiteY952" fmla="*/ 261522 h 6858000"/>
              <a:gd name="connsiteX953" fmla="*/ 13550 w 7472601"/>
              <a:gd name="connsiteY953" fmla="*/ 158423 h 6858000"/>
              <a:gd name="connsiteX954" fmla="*/ 0 w 7472601"/>
              <a:gd name="connsiteY954" fmla="*/ 146618 h 6858000"/>
              <a:gd name="connsiteX955" fmla="*/ 0 w 7472601"/>
              <a:gd name="connsiteY955" fmla="*/ 59161 h 6858000"/>
              <a:gd name="connsiteX956" fmla="*/ 45427 w 7472601"/>
              <a:gd name="connsiteY956" fmla="*/ 101078 h 6858000"/>
              <a:gd name="connsiteX957" fmla="*/ 630103 w 7472601"/>
              <a:gd name="connsiteY957" fmla="*/ 485885 h 6858000"/>
              <a:gd name="connsiteX958" fmla="*/ 532040 w 7472601"/>
              <a:gd name="connsiteY958" fmla="*/ 399359 h 6858000"/>
              <a:gd name="connsiteX959" fmla="*/ 517618 w 7472601"/>
              <a:gd name="connsiteY959" fmla="*/ 385726 h 6858000"/>
              <a:gd name="connsiteX960" fmla="*/ 285074 w 7472601"/>
              <a:gd name="connsiteY960" fmla="*/ 182755 h 6858000"/>
              <a:gd name="connsiteX961" fmla="*/ 43151 w 7472601"/>
              <a:gd name="connsiteY961" fmla="*/ 0 h 6858000"/>
              <a:gd name="connsiteX0" fmla="*/ 369702 w 7472601"/>
              <a:gd name="connsiteY0" fmla="*/ 6712169 h 6858000"/>
              <a:gd name="connsiteX1" fmla="*/ 366575 w 7472601"/>
              <a:gd name="connsiteY1" fmla="*/ 6715556 h 6858000"/>
              <a:gd name="connsiteX2" fmla="*/ 371637 w 7472601"/>
              <a:gd name="connsiteY2" fmla="*/ 6713954 h 6858000"/>
              <a:gd name="connsiteX3" fmla="*/ 369702 w 7472601"/>
              <a:gd name="connsiteY3" fmla="*/ 6712169 h 6858000"/>
              <a:gd name="connsiteX4" fmla="*/ 7088673 w 7472601"/>
              <a:gd name="connsiteY4" fmla="*/ 6610396 h 6858000"/>
              <a:gd name="connsiteX5" fmla="*/ 7440138 w 7472601"/>
              <a:gd name="connsiteY5" fmla="*/ 6622648 h 6858000"/>
              <a:gd name="connsiteX6" fmla="*/ 7467600 w 7472601"/>
              <a:gd name="connsiteY6" fmla="*/ 6628217 h 6858000"/>
              <a:gd name="connsiteX7" fmla="*/ 7467600 w 7472601"/>
              <a:gd name="connsiteY7" fmla="*/ 6668575 h 6858000"/>
              <a:gd name="connsiteX8" fmla="*/ 7392322 w 7472601"/>
              <a:gd name="connsiteY8" fmla="*/ 6658238 h 6858000"/>
              <a:gd name="connsiteX9" fmla="*/ 7467600 w 7472601"/>
              <a:gd name="connsiteY9" fmla="*/ 6683873 h 6858000"/>
              <a:gd name="connsiteX10" fmla="*/ 7467600 w 7472601"/>
              <a:gd name="connsiteY10" fmla="*/ 6714215 h 6858000"/>
              <a:gd name="connsiteX11" fmla="*/ 7447383 w 7472601"/>
              <a:gd name="connsiteY11" fmla="*/ 6707202 h 6858000"/>
              <a:gd name="connsiteX12" fmla="*/ 7289862 w 7472601"/>
              <a:gd name="connsiteY12" fmla="*/ 6659827 h 6858000"/>
              <a:gd name="connsiteX13" fmla="*/ 7434024 w 7472601"/>
              <a:gd name="connsiteY13" fmla="*/ 6722130 h 6858000"/>
              <a:gd name="connsiteX14" fmla="*/ 7467600 w 7472601"/>
              <a:gd name="connsiteY14" fmla="*/ 6736157 h 6858000"/>
              <a:gd name="connsiteX15" fmla="*/ 7467600 w 7472601"/>
              <a:gd name="connsiteY15" fmla="*/ 6767913 h 6858000"/>
              <a:gd name="connsiteX16" fmla="*/ 7392158 w 7472601"/>
              <a:gd name="connsiteY16" fmla="*/ 6771365 h 6858000"/>
              <a:gd name="connsiteX17" fmla="*/ 7467600 w 7472601"/>
              <a:gd name="connsiteY17" fmla="*/ 6805948 h 6858000"/>
              <a:gd name="connsiteX18" fmla="*/ 7467600 w 7472601"/>
              <a:gd name="connsiteY18" fmla="*/ 6831490 h 6858000"/>
              <a:gd name="connsiteX19" fmla="*/ 7410696 w 7472601"/>
              <a:gd name="connsiteY19" fmla="*/ 6803861 h 6858000"/>
              <a:gd name="connsiteX20" fmla="*/ 7088673 w 7472601"/>
              <a:gd name="connsiteY20" fmla="*/ 6610396 h 6858000"/>
              <a:gd name="connsiteX21" fmla="*/ 1019354 w 7472601"/>
              <a:gd name="connsiteY21" fmla="*/ 6315006 h 6858000"/>
              <a:gd name="connsiteX22" fmla="*/ 441046 w 7472601"/>
              <a:gd name="connsiteY22" fmla="*/ 6691153 h 6858000"/>
              <a:gd name="connsiteX23" fmla="*/ 1019354 w 7472601"/>
              <a:gd name="connsiteY23" fmla="*/ 6315006 h 6858000"/>
              <a:gd name="connsiteX24" fmla="*/ 991680 w 7472601"/>
              <a:gd name="connsiteY24" fmla="*/ 6298413 h 6858000"/>
              <a:gd name="connsiteX25" fmla="*/ 409060 w 7472601"/>
              <a:gd name="connsiteY25" fmla="*/ 6671470 h 6858000"/>
              <a:gd name="connsiteX26" fmla="*/ 991680 w 7472601"/>
              <a:gd name="connsiteY26" fmla="*/ 6298413 h 6858000"/>
              <a:gd name="connsiteX27" fmla="*/ 103333 w 7472601"/>
              <a:gd name="connsiteY27" fmla="*/ 5699602 h 6858000"/>
              <a:gd name="connsiteX28" fmla="*/ 233938 w 7472601"/>
              <a:gd name="connsiteY28" fmla="*/ 5809416 h 6858000"/>
              <a:gd name="connsiteX29" fmla="*/ 883580 w 7472601"/>
              <a:gd name="connsiteY29" fmla="*/ 6180710 h 6858000"/>
              <a:gd name="connsiteX30" fmla="*/ 487337 w 7472601"/>
              <a:gd name="connsiteY30" fmla="*/ 5950182 h 6858000"/>
              <a:gd name="connsiteX31" fmla="*/ 354051 w 7472601"/>
              <a:gd name="connsiteY31" fmla="*/ 5854912 h 6858000"/>
              <a:gd name="connsiteX32" fmla="*/ 195436 w 7472601"/>
              <a:gd name="connsiteY32" fmla="*/ 5755068 h 6858000"/>
              <a:gd name="connsiteX33" fmla="*/ 103333 w 7472601"/>
              <a:gd name="connsiteY33" fmla="*/ 5699602 h 6858000"/>
              <a:gd name="connsiteX34" fmla="*/ 5539432 w 7472601"/>
              <a:gd name="connsiteY34" fmla="*/ 5642928 h 6858000"/>
              <a:gd name="connsiteX35" fmla="*/ 5555462 w 7472601"/>
              <a:gd name="connsiteY35" fmla="*/ 5694454 h 6858000"/>
              <a:gd name="connsiteX36" fmla="*/ 5828270 w 7472601"/>
              <a:gd name="connsiteY36" fmla="*/ 6320663 h 6858000"/>
              <a:gd name="connsiteX37" fmla="*/ 5947416 w 7472601"/>
              <a:gd name="connsiteY37" fmla="*/ 6574846 h 6858000"/>
              <a:gd name="connsiteX38" fmla="*/ 5539432 w 7472601"/>
              <a:gd name="connsiteY38" fmla="*/ 5642928 h 6858000"/>
              <a:gd name="connsiteX39" fmla="*/ 51253 w 7472601"/>
              <a:gd name="connsiteY39" fmla="*/ 5631825 h 6858000"/>
              <a:gd name="connsiteX40" fmla="*/ 211622 w 7472601"/>
              <a:gd name="connsiteY40" fmla="*/ 5728803 h 6858000"/>
              <a:gd name="connsiteX41" fmla="*/ 371652 w 7472601"/>
              <a:gd name="connsiteY41" fmla="*/ 5829062 h 6858000"/>
              <a:gd name="connsiteX42" fmla="*/ 505903 w 7472601"/>
              <a:gd name="connsiteY42" fmla="*/ 5925221 h 6858000"/>
              <a:gd name="connsiteX43" fmla="*/ 899240 w 7472601"/>
              <a:gd name="connsiteY43" fmla="*/ 6153068 h 6858000"/>
              <a:gd name="connsiteX44" fmla="*/ 988114 w 7472601"/>
              <a:gd name="connsiteY44" fmla="*/ 6174204 h 6858000"/>
              <a:gd name="connsiteX45" fmla="*/ 845971 w 7472601"/>
              <a:gd name="connsiteY45" fmla="*/ 6067177 h 6858000"/>
              <a:gd name="connsiteX46" fmla="*/ 448057 w 7472601"/>
              <a:gd name="connsiteY46" fmla="*/ 5841376 h 6858000"/>
              <a:gd name="connsiteX47" fmla="*/ 51253 w 7472601"/>
              <a:gd name="connsiteY47" fmla="*/ 5631825 h 6858000"/>
              <a:gd name="connsiteX48" fmla="*/ 2606687 w 7472601"/>
              <a:gd name="connsiteY48" fmla="*/ 5630718 h 6858000"/>
              <a:gd name="connsiteX49" fmla="*/ 2645658 w 7472601"/>
              <a:gd name="connsiteY49" fmla="*/ 6640259 h 6858000"/>
              <a:gd name="connsiteX50" fmla="*/ 2606687 w 7472601"/>
              <a:gd name="connsiteY50" fmla="*/ 5630718 h 6858000"/>
              <a:gd name="connsiteX51" fmla="*/ 3642057 w 7472601"/>
              <a:gd name="connsiteY51" fmla="*/ 5573487 h 6858000"/>
              <a:gd name="connsiteX52" fmla="*/ 3632981 w 7472601"/>
              <a:gd name="connsiteY52" fmla="*/ 5579437 h 6858000"/>
              <a:gd name="connsiteX53" fmla="*/ 3382436 w 7472601"/>
              <a:gd name="connsiteY53" fmla="*/ 5952726 h 6858000"/>
              <a:gd name="connsiteX54" fmla="*/ 3191929 w 7472601"/>
              <a:gd name="connsiteY54" fmla="*/ 6662669 h 6858000"/>
              <a:gd name="connsiteX55" fmla="*/ 3369898 w 7472601"/>
              <a:gd name="connsiteY55" fmla="*/ 6081771 h 6858000"/>
              <a:gd name="connsiteX56" fmla="*/ 3642057 w 7472601"/>
              <a:gd name="connsiteY56" fmla="*/ 5573487 h 6858000"/>
              <a:gd name="connsiteX57" fmla="*/ 2650666 w 7472601"/>
              <a:gd name="connsiteY57" fmla="*/ 5530686 h 6858000"/>
              <a:gd name="connsiteX58" fmla="*/ 2650249 w 7472601"/>
              <a:gd name="connsiteY58" fmla="*/ 5532101 h 6858000"/>
              <a:gd name="connsiteX59" fmla="*/ 2663808 w 7472601"/>
              <a:gd name="connsiteY59" fmla="*/ 6535215 h 6858000"/>
              <a:gd name="connsiteX60" fmla="*/ 2665418 w 7472601"/>
              <a:gd name="connsiteY60" fmla="*/ 6132756 h 6858000"/>
              <a:gd name="connsiteX61" fmla="*/ 2650666 w 7472601"/>
              <a:gd name="connsiteY61" fmla="*/ 5530686 h 6858000"/>
              <a:gd name="connsiteX62" fmla="*/ 2680277 w 7472601"/>
              <a:gd name="connsiteY62" fmla="*/ 5479204 h 6858000"/>
              <a:gd name="connsiteX63" fmla="*/ 2678972 w 7472601"/>
              <a:gd name="connsiteY63" fmla="*/ 5481582 h 6858000"/>
              <a:gd name="connsiteX64" fmla="*/ 2696666 w 7472601"/>
              <a:gd name="connsiteY64" fmla="*/ 6133836 h 6858000"/>
              <a:gd name="connsiteX65" fmla="*/ 2695769 w 7472601"/>
              <a:gd name="connsiteY65" fmla="*/ 6390955 h 6858000"/>
              <a:gd name="connsiteX66" fmla="*/ 2739893 w 7472601"/>
              <a:gd name="connsiteY66" fmla="*/ 6108357 h 6858000"/>
              <a:gd name="connsiteX67" fmla="*/ 2680277 w 7472601"/>
              <a:gd name="connsiteY67" fmla="*/ 5479204 h 6858000"/>
              <a:gd name="connsiteX68" fmla="*/ 1132195 w 7472601"/>
              <a:gd name="connsiteY68" fmla="*/ 5467980 h 6858000"/>
              <a:gd name="connsiteX69" fmla="*/ 1679056 w 7472601"/>
              <a:gd name="connsiteY69" fmla="*/ 5516907 h 6858000"/>
              <a:gd name="connsiteX70" fmla="*/ 2128648 w 7472601"/>
              <a:gd name="connsiteY70" fmla="*/ 5474249 h 6858000"/>
              <a:gd name="connsiteX71" fmla="*/ 1825619 w 7472601"/>
              <a:gd name="connsiteY71" fmla="*/ 5478447 h 6858000"/>
              <a:gd name="connsiteX72" fmla="*/ 1737798 w 7472601"/>
              <a:gd name="connsiteY72" fmla="*/ 5483353 h 6858000"/>
              <a:gd name="connsiteX73" fmla="*/ 1132195 w 7472601"/>
              <a:gd name="connsiteY73" fmla="*/ 5467980 h 6858000"/>
              <a:gd name="connsiteX74" fmla="*/ 7454976 w 7472601"/>
              <a:gd name="connsiteY74" fmla="*/ 6318297 h 6858000"/>
              <a:gd name="connsiteX75" fmla="*/ 7467600 w 7472601"/>
              <a:gd name="connsiteY75" fmla="*/ 6012219 h 6858000"/>
              <a:gd name="connsiteX76" fmla="*/ 7356878 w 7472601"/>
              <a:gd name="connsiteY76" fmla="*/ 5981332 h 6858000"/>
              <a:gd name="connsiteX77" fmla="*/ 7467600 w 7472601"/>
              <a:gd name="connsiteY77" fmla="*/ 6163634 h 6858000"/>
              <a:gd name="connsiteX78" fmla="*/ 7448321 w 7472601"/>
              <a:gd name="connsiteY78" fmla="*/ 6190991 h 6858000"/>
              <a:gd name="connsiteX79" fmla="*/ 7467600 w 7472601"/>
              <a:gd name="connsiteY79" fmla="*/ 6221686 h 6858000"/>
              <a:gd name="connsiteX80" fmla="*/ 7467600 w 7472601"/>
              <a:gd name="connsiteY80" fmla="*/ 6334256 h 6858000"/>
              <a:gd name="connsiteX81" fmla="*/ 7454976 w 7472601"/>
              <a:gd name="connsiteY81" fmla="*/ 6318297 h 6858000"/>
              <a:gd name="connsiteX82" fmla="*/ 1456157 w 7472601"/>
              <a:gd name="connsiteY82" fmla="*/ 5371404 h 6858000"/>
              <a:gd name="connsiteX83" fmla="*/ 1244432 w 7472601"/>
              <a:gd name="connsiteY83" fmla="*/ 5385601 h 6858000"/>
              <a:gd name="connsiteX84" fmla="*/ 973990 w 7472601"/>
              <a:gd name="connsiteY84" fmla="*/ 5424940 h 6858000"/>
              <a:gd name="connsiteX85" fmla="*/ 1103809 w 7472601"/>
              <a:gd name="connsiteY85" fmla="*/ 5433720 h 6858000"/>
              <a:gd name="connsiteX86" fmla="*/ 1123454 w 7472601"/>
              <a:gd name="connsiteY86" fmla="*/ 5435727 h 6858000"/>
              <a:gd name="connsiteX87" fmla="*/ 1737017 w 7472601"/>
              <a:gd name="connsiteY87" fmla="*/ 5452183 h 6858000"/>
              <a:gd name="connsiteX88" fmla="*/ 1824397 w 7472601"/>
              <a:gd name="connsiteY88" fmla="*/ 5447757 h 6858000"/>
              <a:gd name="connsiteX89" fmla="*/ 2070059 w 7472601"/>
              <a:gd name="connsiteY89" fmla="*/ 5441660 h 6858000"/>
              <a:gd name="connsiteX90" fmla="*/ 1456157 w 7472601"/>
              <a:gd name="connsiteY90" fmla="*/ 5371404 h 6858000"/>
              <a:gd name="connsiteX91" fmla="*/ 4988186 w 7472601"/>
              <a:gd name="connsiteY91" fmla="*/ 5216467 h 6858000"/>
              <a:gd name="connsiteX92" fmla="*/ 4777334 w 7472601"/>
              <a:gd name="connsiteY92" fmla="*/ 5406072 h 6858000"/>
              <a:gd name="connsiteX93" fmla="*/ 4718341 w 7472601"/>
              <a:gd name="connsiteY93" fmla="*/ 5468043 h 6858000"/>
              <a:gd name="connsiteX94" fmla="*/ 4604655 w 7472601"/>
              <a:gd name="connsiteY94" fmla="*/ 5583434 h 6858000"/>
              <a:gd name="connsiteX95" fmla="*/ 4565074 w 7472601"/>
              <a:gd name="connsiteY95" fmla="*/ 5618550 h 6858000"/>
              <a:gd name="connsiteX96" fmla="*/ 4988186 w 7472601"/>
              <a:gd name="connsiteY96" fmla="*/ 5216467 h 6858000"/>
              <a:gd name="connsiteX97" fmla="*/ 4978032 w 7472601"/>
              <a:gd name="connsiteY97" fmla="*/ 5183809 h 6858000"/>
              <a:gd name="connsiteX98" fmla="*/ 4463413 w 7472601"/>
              <a:gd name="connsiteY98" fmla="*/ 5615162 h 6858000"/>
              <a:gd name="connsiteX99" fmla="*/ 4358134 w 7472601"/>
              <a:gd name="connsiteY99" fmla="*/ 5742791 h 6858000"/>
              <a:gd name="connsiteX100" fmla="*/ 4376219 w 7472601"/>
              <a:gd name="connsiteY100" fmla="*/ 5729027 h 6858000"/>
              <a:gd name="connsiteX101" fmla="*/ 4582340 w 7472601"/>
              <a:gd name="connsiteY101" fmla="*/ 5561037 h 6858000"/>
              <a:gd name="connsiteX102" fmla="*/ 4694684 w 7472601"/>
              <a:gd name="connsiteY102" fmla="*/ 5447098 h 6858000"/>
              <a:gd name="connsiteX103" fmla="*/ 4754123 w 7472601"/>
              <a:gd name="connsiteY103" fmla="*/ 5384643 h 6858000"/>
              <a:gd name="connsiteX104" fmla="*/ 4978032 w 7472601"/>
              <a:gd name="connsiteY104" fmla="*/ 5183809 h 6858000"/>
              <a:gd name="connsiteX105" fmla="*/ 1903353 w 7472601"/>
              <a:gd name="connsiteY105" fmla="*/ 5044827 h 6858000"/>
              <a:gd name="connsiteX106" fmla="*/ 1936931 w 7472601"/>
              <a:gd name="connsiteY106" fmla="*/ 5093954 h 6858000"/>
              <a:gd name="connsiteX107" fmla="*/ 2195868 w 7472601"/>
              <a:gd name="connsiteY107" fmla="*/ 5396574 h 6858000"/>
              <a:gd name="connsiteX108" fmla="*/ 2088852 w 7472601"/>
              <a:gd name="connsiteY108" fmla="*/ 5166123 h 6858000"/>
              <a:gd name="connsiteX109" fmla="*/ 1958241 w 7472601"/>
              <a:gd name="connsiteY109" fmla="*/ 5067955 h 6858000"/>
              <a:gd name="connsiteX110" fmla="*/ 1903353 w 7472601"/>
              <a:gd name="connsiteY110" fmla="*/ 5044827 h 6858000"/>
              <a:gd name="connsiteX111" fmla="*/ 1979378 w 7472601"/>
              <a:gd name="connsiteY111" fmla="*/ 4769504 h 6858000"/>
              <a:gd name="connsiteX112" fmla="*/ 2882120 w 7472601"/>
              <a:gd name="connsiteY112" fmla="*/ 5064547 h 6858000"/>
              <a:gd name="connsiteX113" fmla="*/ 2793103 w 7472601"/>
              <a:gd name="connsiteY113" fmla="*/ 5039699 h 6858000"/>
              <a:gd name="connsiteX114" fmla="*/ 2770041 w 7472601"/>
              <a:gd name="connsiteY114" fmla="*/ 5033634 h 6858000"/>
              <a:gd name="connsiteX115" fmla="*/ 1979378 w 7472601"/>
              <a:gd name="connsiteY115" fmla="*/ 4769504 h 6858000"/>
              <a:gd name="connsiteX116" fmla="*/ 1927410 w 7472601"/>
              <a:gd name="connsiteY116" fmla="*/ 4716164 h 6858000"/>
              <a:gd name="connsiteX117" fmla="*/ 1959587 w 7472601"/>
              <a:gd name="connsiteY117" fmla="*/ 4728849 h 6858000"/>
              <a:gd name="connsiteX118" fmla="*/ 2777707 w 7472601"/>
              <a:gd name="connsiteY118" fmla="*/ 5003991 h 6858000"/>
              <a:gd name="connsiteX119" fmla="*/ 2800768 w 7472601"/>
              <a:gd name="connsiteY119" fmla="*/ 5010056 h 6858000"/>
              <a:gd name="connsiteX120" fmla="*/ 2879408 w 7472601"/>
              <a:gd name="connsiteY120" fmla="*/ 5031590 h 6858000"/>
              <a:gd name="connsiteX121" fmla="*/ 2862295 w 7472601"/>
              <a:gd name="connsiteY121" fmla="*/ 5022958 h 6858000"/>
              <a:gd name="connsiteX122" fmla="*/ 2813343 w 7472601"/>
              <a:gd name="connsiteY122" fmla="*/ 4998369 h 6858000"/>
              <a:gd name="connsiteX123" fmla="*/ 2646245 w 7472601"/>
              <a:gd name="connsiteY123" fmla="*/ 4930999 h 6858000"/>
              <a:gd name="connsiteX124" fmla="*/ 1999243 w 7472601"/>
              <a:gd name="connsiteY124" fmla="*/ 4730524 h 6858000"/>
              <a:gd name="connsiteX125" fmla="*/ 1979527 w 7472601"/>
              <a:gd name="connsiteY125" fmla="*/ 4726651 h 6858000"/>
              <a:gd name="connsiteX126" fmla="*/ 1927410 w 7472601"/>
              <a:gd name="connsiteY126" fmla="*/ 4716164 h 6858000"/>
              <a:gd name="connsiteX127" fmla="*/ 1997014 w 7472601"/>
              <a:gd name="connsiteY127" fmla="*/ 4698007 h 6858000"/>
              <a:gd name="connsiteX128" fmla="*/ 2005458 w 7472601"/>
              <a:gd name="connsiteY128" fmla="*/ 4699540 h 6858000"/>
              <a:gd name="connsiteX129" fmla="*/ 2657186 w 7472601"/>
              <a:gd name="connsiteY129" fmla="*/ 4901687 h 6858000"/>
              <a:gd name="connsiteX130" fmla="*/ 2826662 w 7472601"/>
              <a:gd name="connsiteY130" fmla="*/ 4970362 h 6858000"/>
              <a:gd name="connsiteX131" fmla="*/ 2876100 w 7472601"/>
              <a:gd name="connsiteY131" fmla="*/ 4995397 h 6858000"/>
              <a:gd name="connsiteX132" fmla="*/ 3042600 w 7472601"/>
              <a:gd name="connsiteY132" fmla="*/ 5059532 h 6858000"/>
              <a:gd name="connsiteX133" fmla="*/ 1997014 w 7472601"/>
              <a:gd name="connsiteY133" fmla="*/ 4698007 h 6858000"/>
              <a:gd name="connsiteX134" fmla="*/ 2305292 w 7472601"/>
              <a:gd name="connsiteY134" fmla="*/ 4219492 h 6858000"/>
              <a:gd name="connsiteX135" fmla="*/ 3360922 w 7472601"/>
              <a:gd name="connsiteY135" fmla="*/ 4529373 h 6858000"/>
              <a:gd name="connsiteX136" fmla="*/ 3492420 w 7472601"/>
              <a:gd name="connsiteY136" fmla="*/ 4510145 h 6858000"/>
              <a:gd name="connsiteX137" fmla="*/ 3364086 w 7472601"/>
              <a:gd name="connsiteY137" fmla="*/ 4480340 h 6858000"/>
              <a:gd name="connsiteX138" fmla="*/ 3225818 w 7472601"/>
              <a:gd name="connsiteY138" fmla="*/ 4411822 h 6858000"/>
              <a:gd name="connsiteX139" fmla="*/ 3129696 w 7472601"/>
              <a:gd name="connsiteY139" fmla="*/ 4360704 h 6858000"/>
              <a:gd name="connsiteX140" fmla="*/ 2814545 w 7472601"/>
              <a:gd name="connsiteY140" fmla="*/ 4282955 h 6858000"/>
              <a:gd name="connsiteX141" fmla="*/ 2305292 w 7472601"/>
              <a:gd name="connsiteY141" fmla="*/ 4219492 h 6858000"/>
              <a:gd name="connsiteX142" fmla="*/ 2626982 w 7472601"/>
              <a:gd name="connsiteY142" fmla="*/ 4206450 h 6858000"/>
              <a:gd name="connsiteX143" fmla="*/ 2490617 w 7472601"/>
              <a:gd name="connsiteY143" fmla="*/ 4206951 h 6858000"/>
              <a:gd name="connsiteX144" fmla="*/ 2819869 w 7472601"/>
              <a:gd name="connsiteY144" fmla="*/ 4252936 h 6858000"/>
              <a:gd name="connsiteX145" fmla="*/ 3143018 w 7472601"/>
              <a:gd name="connsiteY145" fmla="*/ 4332698 h 6858000"/>
              <a:gd name="connsiteX146" fmla="*/ 3241520 w 7472601"/>
              <a:gd name="connsiteY146" fmla="*/ 4385112 h 6858000"/>
              <a:gd name="connsiteX147" fmla="*/ 3374575 w 7472601"/>
              <a:gd name="connsiteY147" fmla="*/ 4451517 h 6858000"/>
              <a:gd name="connsiteX148" fmla="*/ 3505221 w 7472601"/>
              <a:gd name="connsiteY148" fmla="*/ 4480757 h 6858000"/>
              <a:gd name="connsiteX149" fmla="*/ 2626982 w 7472601"/>
              <a:gd name="connsiteY149" fmla="*/ 4206450 h 6858000"/>
              <a:gd name="connsiteX150" fmla="*/ 1310106 w 7472601"/>
              <a:gd name="connsiteY150" fmla="*/ 3943217 h 6858000"/>
              <a:gd name="connsiteX151" fmla="*/ 854994 w 7472601"/>
              <a:gd name="connsiteY151" fmla="*/ 4399136 h 6858000"/>
              <a:gd name="connsiteX152" fmla="*/ 742462 w 7472601"/>
              <a:gd name="connsiteY152" fmla="*/ 4594648 h 6858000"/>
              <a:gd name="connsiteX153" fmla="*/ 820602 w 7472601"/>
              <a:gd name="connsiteY153" fmla="*/ 4485915 h 6858000"/>
              <a:gd name="connsiteX154" fmla="*/ 878295 w 7472601"/>
              <a:gd name="connsiteY154" fmla="*/ 4403594 h 6858000"/>
              <a:gd name="connsiteX155" fmla="*/ 1240607 w 7472601"/>
              <a:gd name="connsiteY155" fmla="*/ 4010401 h 6858000"/>
              <a:gd name="connsiteX156" fmla="*/ 1310106 w 7472601"/>
              <a:gd name="connsiteY156" fmla="*/ 3943217 h 6858000"/>
              <a:gd name="connsiteX157" fmla="*/ 1423113 w 7472601"/>
              <a:gd name="connsiteY157" fmla="*/ 3874565 h 6858000"/>
              <a:gd name="connsiteX158" fmla="*/ 1260565 w 7472601"/>
              <a:gd name="connsiteY158" fmla="*/ 4031982 h 6858000"/>
              <a:gd name="connsiteX159" fmla="*/ 901900 w 7472601"/>
              <a:gd name="connsiteY159" fmla="*/ 4421236 h 6858000"/>
              <a:gd name="connsiteX160" fmla="*/ 845044 w 7472601"/>
              <a:gd name="connsiteY160" fmla="*/ 4502436 h 6858000"/>
              <a:gd name="connsiteX161" fmla="*/ 685926 w 7472601"/>
              <a:gd name="connsiteY161" fmla="*/ 4703069 h 6858000"/>
              <a:gd name="connsiteX162" fmla="*/ 684248 w 7472601"/>
              <a:gd name="connsiteY162" fmla="*/ 4706721 h 6858000"/>
              <a:gd name="connsiteX163" fmla="*/ 1423113 w 7472601"/>
              <a:gd name="connsiteY163" fmla="*/ 3874565 h 6858000"/>
              <a:gd name="connsiteX164" fmla="*/ 3316479 w 7472601"/>
              <a:gd name="connsiteY164" fmla="*/ 3872136 h 6858000"/>
              <a:gd name="connsiteX165" fmla="*/ 3546806 w 7472601"/>
              <a:gd name="connsiteY165" fmla="*/ 4356139 h 6858000"/>
              <a:gd name="connsiteX166" fmla="*/ 3364433 w 7472601"/>
              <a:gd name="connsiteY166" fmla="*/ 3953121 h 6858000"/>
              <a:gd name="connsiteX167" fmla="*/ 3316479 w 7472601"/>
              <a:gd name="connsiteY167" fmla="*/ 3872136 h 6858000"/>
              <a:gd name="connsiteX168" fmla="*/ 3291335 w 7472601"/>
              <a:gd name="connsiteY168" fmla="*/ 3767420 h 6858000"/>
              <a:gd name="connsiteX169" fmla="*/ 3390805 w 7472601"/>
              <a:gd name="connsiteY169" fmla="*/ 3937163 h 6858000"/>
              <a:gd name="connsiteX170" fmla="*/ 3579062 w 7472601"/>
              <a:gd name="connsiteY170" fmla="*/ 4359040 h 6858000"/>
              <a:gd name="connsiteX171" fmla="*/ 3467355 w 7472601"/>
              <a:gd name="connsiteY171" fmla="*/ 3988130 h 6858000"/>
              <a:gd name="connsiteX172" fmla="*/ 3310753 w 7472601"/>
              <a:gd name="connsiteY172" fmla="*/ 3787140 h 6858000"/>
              <a:gd name="connsiteX173" fmla="*/ 3291335 w 7472601"/>
              <a:gd name="connsiteY173" fmla="*/ 3767420 h 6858000"/>
              <a:gd name="connsiteX174" fmla="*/ 1635889 w 7472601"/>
              <a:gd name="connsiteY174" fmla="*/ 3709494 h 6858000"/>
              <a:gd name="connsiteX175" fmla="*/ 1634800 w 7472601"/>
              <a:gd name="connsiteY175" fmla="*/ 3731111 h 6858000"/>
              <a:gd name="connsiteX176" fmla="*/ 1635889 w 7472601"/>
              <a:gd name="connsiteY176" fmla="*/ 3709494 h 6858000"/>
              <a:gd name="connsiteX177" fmla="*/ 1510397 w 7472601"/>
              <a:gd name="connsiteY177" fmla="*/ 3684705 h 6858000"/>
              <a:gd name="connsiteX178" fmla="*/ 1146550 w 7472601"/>
              <a:gd name="connsiteY178" fmla="*/ 3802012 h 6858000"/>
              <a:gd name="connsiteX179" fmla="*/ 698834 w 7472601"/>
              <a:gd name="connsiteY179" fmla="*/ 3952272 h 6858000"/>
              <a:gd name="connsiteX180" fmla="*/ 34256 w 7472601"/>
              <a:gd name="connsiteY180" fmla="*/ 4347603 h 6858000"/>
              <a:gd name="connsiteX181" fmla="*/ 527241 w 7472601"/>
              <a:gd name="connsiteY181" fmla="*/ 4065078 h 6858000"/>
              <a:gd name="connsiteX182" fmla="*/ 1510397 w 7472601"/>
              <a:gd name="connsiteY182" fmla="*/ 3684705 h 6858000"/>
              <a:gd name="connsiteX183" fmla="*/ 1313114 w 7472601"/>
              <a:gd name="connsiteY183" fmla="*/ 3655216 h 6858000"/>
              <a:gd name="connsiteX184" fmla="*/ 1109304 w 7472601"/>
              <a:gd name="connsiteY184" fmla="*/ 3669030 h 6858000"/>
              <a:gd name="connsiteX185" fmla="*/ 8129 w 7472601"/>
              <a:gd name="connsiteY185" fmla="*/ 4330519 h 6858000"/>
              <a:gd name="connsiteX186" fmla="*/ 687572 w 7472601"/>
              <a:gd name="connsiteY186" fmla="*/ 3925629 h 6858000"/>
              <a:gd name="connsiteX187" fmla="*/ 1138365 w 7472601"/>
              <a:gd name="connsiteY187" fmla="*/ 3774515 h 6858000"/>
              <a:gd name="connsiteX188" fmla="*/ 1505579 w 7472601"/>
              <a:gd name="connsiteY188" fmla="*/ 3655526 h 6858000"/>
              <a:gd name="connsiteX189" fmla="*/ 1313114 w 7472601"/>
              <a:gd name="connsiteY189" fmla="*/ 3655216 h 6858000"/>
              <a:gd name="connsiteX190" fmla="*/ 3655073 w 7472601"/>
              <a:gd name="connsiteY190" fmla="*/ 3650884 h 6858000"/>
              <a:gd name="connsiteX191" fmla="*/ 3989938 w 7472601"/>
              <a:gd name="connsiteY191" fmla="*/ 3991685 h 6858000"/>
              <a:gd name="connsiteX192" fmla="*/ 4393907 w 7472601"/>
              <a:gd name="connsiteY192" fmla="*/ 4261258 h 6858000"/>
              <a:gd name="connsiteX193" fmla="*/ 4648051 w 7472601"/>
              <a:gd name="connsiteY193" fmla="*/ 4374051 h 6858000"/>
              <a:gd name="connsiteX194" fmla="*/ 4383389 w 7472601"/>
              <a:gd name="connsiteY194" fmla="*/ 4184369 h 6858000"/>
              <a:gd name="connsiteX195" fmla="*/ 4165508 w 7472601"/>
              <a:gd name="connsiteY195" fmla="*/ 4035196 h 6858000"/>
              <a:gd name="connsiteX196" fmla="*/ 4068162 w 7472601"/>
              <a:gd name="connsiteY196" fmla="*/ 3953394 h 6858000"/>
              <a:gd name="connsiteX197" fmla="*/ 3981416 w 7472601"/>
              <a:gd name="connsiteY197" fmla="*/ 3880482 h 6858000"/>
              <a:gd name="connsiteX198" fmla="*/ 3800147 w 7472601"/>
              <a:gd name="connsiteY198" fmla="*/ 3749872 h 6858000"/>
              <a:gd name="connsiteX199" fmla="*/ 3655073 w 7472601"/>
              <a:gd name="connsiteY199" fmla="*/ 3650884 h 6858000"/>
              <a:gd name="connsiteX200" fmla="*/ 3670252 w 7472601"/>
              <a:gd name="connsiteY200" fmla="*/ 3622798 h 6858000"/>
              <a:gd name="connsiteX201" fmla="*/ 3817258 w 7472601"/>
              <a:gd name="connsiteY201" fmla="*/ 3723577 h 6858000"/>
              <a:gd name="connsiteX202" fmla="*/ 4000461 w 7472601"/>
              <a:gd name="connsiteY202" fmla="*/ 3855966 h 6858000"/>
              <a:gd name="connsiteX203" fmla="*/ 4088180 w 7472601"/>
              <a:gd name="connsiteY203" fmla="*/ 3929774 h 6858000"/>
              <a:gd name="connsiteX204" fmla="*/ 4184555 w 7472601"/>
              <a:gd name="connsiteY204" fmla="*/ 4010683 h 6858000"/>
              <a:gd name="connsiteX205" fmla="*/ 4399563 w 7472601"/>
              <a:gd name="connsiteY205" fmla="*/ 4158106 h 6858000"/>
              <a:gd name="connsiteX206" fmla="*/ 4684469 w 7472601"/>
              <a:gd name="connsiteY206" fmla="*/ 4364680 h 6858000"/>
              <a:gd name="connsiteX207" fmla="*/ 4690271 w 7472601"/>
              <a:gd name="connsiteY207" fmla="*/ 4370034 h 6858000"/>
              <a:gd name="connsiteX208" fmla="*/ 4136093 w 7472601"/>
              <a:gd name="connsiteY208" fmla="*/ 3858466 h 6858000"/>
              <a:gd name="connsiteX209" fmla="*/ 3670252 w 7472601"/>
              <a:gd name="connsiteY209" fmla="*/ 3622798 h 6858000"/>
              <a:gd name="connsiteX210" fmla="*/ 4440129 w 7472601"/>
              <a:gd name="connsiteY210" fmla="*/ 3448571 h 6858000"/>
              <a:gd name="connsiteX211" fmla="*/ 4856525 w 7472601"/>
              <a:gd name="connsiteY211" fmla="*/ 3915351 h 6858000"/>
              <a:gd name="connsiteX212" fmla="*/ 5059055 w 7472601"/>
              <a:gd name="connsiteY212" fmla="*/ 4108918 h 6858000"/>
              <a:gd name="connsiteX213" fmla="*/ 5290070 w 7472601"/>
              <a:gd name="connsiteY213" fmla="*/ 4263619 h 6858000"/>
              <a:gd name="connsiteX214" fmla="*/ 4834991 w 7472601"/>
              <a:gd name="connsiteY214" fmla="*/ 3830985 h 6858000"/>
              <a:gd name="connsiteX215" fmla="*/ 4440129 w 7472601"/>
              <a:gd name="connsiteY215" fmla="*/ 3448571 h 6858000"/>
              <a:gd name="connsiteX216" fmla="*/ 4441737 w 7472601"/>
              <a:gd name="connsiteY216" fmla="*/ 3399734 h 6858000"/>
              <a:gd name="connsiteX217" fmla="*/ 4431236 w 7472601"/>
              <a:gd name="connsiteY217" fmla="*/ 3400954 h 6858000"/>
              <a:gd name="connsiteX218" fmla="*/ 4557150 w 7472601"/>
              <a:gd name="connsiteY218" fmla="*/ 3510023 h 6858000"/>
              <a:gd name="connsiteX219" fmla="*/ 4856936 w 7472601"/>
              <a:gd name="connsiteY219" fmla="*/ 3809146 h 6858000"/>
              <a:gd name="connsiteX220" fmla="*/ 5111996 w 7472601"/>
              <a:gd name="connsiteY220" fmla="*/ 4065759 h 6858000"/>
              <a:gd name="connsiteX221" fmla="*/ 5388878 w 7472601"/>
              <a:gd name="connsiteY221" fmla="*/ 4300185 h 6858000"/>
              <a:gd name="connsiteX222" fmla="*/ 5425556 w 7472601"/>
              <a:gd name="connsiteY222" fmla="*/ 4308967 h 6858000"/>
              <a:gd name="connsiteX223" fmla="*/ 4943646 w 7472601"/>
              <a:gd name="connsiteY223" fmla="*/ 3822916 h 6858000"/>
              <a:gd name="connsiteX224" fmla="*/ 4594837 w 7472601"/>
              <a:gd name="connsiteY224" fmla="*/ 3532274 h 6858000"/>
              <a:gd name="connsiteX225" fmla="*/ 4441737 w 7472601"/>
              <a:gd name="connsiteY225" fmla="*/ 3399734 h 6858000"/>
              <a:gd name="connsiteX226" fmla="*/ 5425834 w 7472601"/>
              <a:gd name="connsiteY226" fmla="*/ 3162785 h 6858000"/>
              <a:gd name="connsiteX227" fmla="*/ 5401644 w 7472601"/>
              <a:gd name="connsiteY227" fmla="*/ 3617847 h 6858000"/>
              <a:gd name="connsiteX228" fmla="*/ 5467256 w 7472601"/>
              <a:gd name="connsiteY228" fmla="*/ 4175494 h 6858000"/>
              <a:gd name="connsiteX229" fmla="*/ 5448069 w 7472601"/>
              <a:gd name="connsiteY229" fmla="*/ 3567554 h 6858000"/>
              <a:gd name="connsiteX230" fmla="*/ 5425834 w 7472601"/>
              <a:gd name="connsiteY230" fmla="*/ 3162785 h 6858000"/>
              <a:gd name="connsiteX231" fmla="*/ 1318687 w 7472601"/>
              <a:gd name="connsiteY231" fmla="*/ 3113840 h 6858000"/>
              <a:gd name="connsiteX232" fmla="*/ 1066793 w 7472601"/>
              <a:gd name="connsiteY232" fmla="*/ 3212171 h 6858000"/>
              <a:gd name="connsiteX233" fmla="*/ 993319 w 7472601"/>
              <a:gd name="connsiteY233" fmla="*/ 3247648 h 6858000"/>
              <a:gd name="connsiteX234" fmla="*/ 853081 w 7472601"/>
              <a:gd name="connsiteY234" fmla="*/ 3312410 h 6858000"/>
              <a:gd name="connsiteX235" fmla="*/ 805957 w 7472601"/>
              <a:gd name="connsiteY235" fmla="*/ 3330443 h 6858000"/>
              <a:gd name="connsiteX236" fmla="*/ 1318687 w 7472601"/>
              <a:gd name="connsiteY236" fmla="*/ 3113840 h 6858000"/>
              <a:gd name="connsiteX237" fmla="*/ 5453702 w 7472601"/>
              <a:gd name="connsiteY237" fmla="*/ 3090882 h 6858000"/>
              <a:gd name="connsiteX238" fmla="*/ 5480135 w 7472601"/>
              <a:gd name="connsiteY238" fmla="*/ 3565802 h 6858000"/>
              <a:gd name="connsiteX239" fmla="*/ 5499023 w 7472601"/>
              <a:gd name="connsiteY239" fmla="*/ 4166310 h 6858000"/>
              <a:gd name="connsiteX240" fmla="*/ 5547022 w 7472601"/>
              <a:gd name="connsiteY240" fmla="*/ 3607838 h 6858000"/>
              <a:gd name="connsiteX241" fmla="*/ 5515964 w 7472601"/>
              <a:gd name="connsiteY241" fmla="*/ 3378541 h 6858000"/>
              <a:gd name="connsiteX242" fmla="*/ 5453702 w 7472601"/>
              <a:gd name="connsiteY242" fmla="*/ 3090882 h 6858000"/>
              <a:gd name="connsiteX243" fmla="*/ 1238695 w 7472601"/>
              <a:gd name="connsiteY243" fmla="*/ 3076820 h 6858000"/>
              <a:gd name="connsiteX244" fmla="*/ 716371 w 7472601"/>
              <a:gd name="connsiteY244" fmla="*/ 3293249 h 6858000"/>
              <a:gd name="connsiteX245" fmla="*/ 579522 w 7472601"/>
              <a:gd name="connsiteY245" fmla="*/ 3371759 h 6858000"/>
              <a:gd name="connsiteX246" fmla="*/ 600288 w 7472601"/>
              <a:gd name="connsiteY246" fmla="*/ 3365555 h 6858000"/>
              <a:gd name="connsiteX247" fmla="*/ 840692 w 7472601"/>
              <a:gd name="connsiteY247" fmla="*/ 3284921 h 6858000"/>
              <a:gd name="connsiteX248" fmla="*/ 979248 w 7472601"/>
              <a:gd name="connsiteY248" fmla="*/ 3221003 h 6858000"/>
              <a:gd name="connsiteX249" fmla="*/ 1053282 w 7472601"/>
              <a:gd name="connsiteY249" fmla="*/ 3185247 h 6858000"/>
              <a:gd name="connsiteX250" fmla="*/ 1320603 w 7472601"/>
              <a:gd name="connsiteY250" fmla="*/ 3081281 h 6858000"/>
              <a:gd name="connsiteX251" fmla="*/ 1238695 w 7472601"/>
              <a:gd name="connsiteY251" fmla="*/ 3076820 h 6858000"/>
              <a:gd name="connsiteX252" fmla="*/ 5425627 w 7472601"/>
              <a:gd name="connsiteY252" fmla="*/ 2954192 h 6858000"/>
              <a:gd name="connsiteX253" fmla="*/ 5470770 w 7472601"/>
              <a:gd name="connsiteY253" fmla="*/ 3005435 h 6858000"/>
              <a:gd name="connsiteX254" fmla="*/ 5519779 w 7472601"/>
              <a:gd name="connsiteY254" fmla="*/ 4359223 h 6858000"/>
              <a:gd name="connsiteX255" fmla="*/ 5520293 w 7472601"/>
              <a:gd name="connsiteY255" fmla="*/ 4360602 h 6858000"/>
              <a:gd name="connsiteX256" fmla="*/ 5767221 w 7472601"/>
              <a:gd name="connsiteY256" fmla="*/ 4665564 h 6858000"/>
              <a:gd name="connsiteX257" fmla="*/ 6937169 w 7472601"/>
              <a:gd name="connsiteY257" fmla="*/ 4815941 h 6858000"/>
              <a:gd name="connsiteX258" fmla="*/ 6953922 w 7472601"/>
              <a:gd name="connsiteY258" fmla="*/ 4890068 h 6858000"/>
              <a:gd name="connsiteX259" fmla="*/ 6071359 w 7472601"/>
              <a:gd name="connsiteY259" fmla="*/ 4770770 h 6858000"/>
              <a:gd name="connsiteX260" fmla="*/ 6038839 w 7472601"/>
              <a:gd name="connsiteY260" fmla="*/ 4764474 h 6858000"/>
              <a:gd name="connsiteX261" fmla="*/ 6038706 w 7472601"/>
              <a:gd name="connsiteY261" fmla="*/ 4763847 h 6858000"/>
              <a:gd name="connsiteX262" fmla="*/ 6037784 w 7472601"/>
              <a:gd name="connsiteY262" fmla="*/ 4764270 h 6858000"/>
              <a:gd name="connsiteX263" fmla="*/ 6038839 w 7472601"/>
              <a:gd name="connsiteY263" fmla="*/ 4764474 h 6858000"/>
              <a:gd name="connsiteX264" fmla="*/ 6040338 w 7472601"/>
              <a:gd name="connsiteY264" fmla="*/ 4771418 h 6858000"/>
              <a:gd name="connsiteX265" fmla="*/ 6024488 w 7472601"/>
              <a:gd name="connsiteY265" fmla="*/ 4809903 h 6858000"/>
              <a:gd name="connsiteX266" fmla="*/ 5599771 w 7472601"/>
              <a:gd name="connsiteY266" fmla="*/ 5509652 h 6858000"/>
              <a:gd name="connsiteX267" fmla="*/ 5548843 w 7472601"/>
              <a:gd name="connsiteY267" fmla="*/ 5563845 h 6858000"/>
              <a:gd name="connsiteX268" fmla="*/ 5940952 w 7472601"/>
              <a:gd name="connsiteY268" fmla="*/ 6250028 h 6858000"/>
              <a:gd name="connsiteX269" fmla="*/ 6043441 w 7472601"/>
              <a:gd name="connsiteY269" fmla="*/ 6665847 h 6858000"/>
              <a:gd name="connsiteX270" fmla="*/ 6093432 w 7472601"/>
              <a:gd name="connsiteY270" fmla="*/ 6858000 h 6858000"/>
              <a:gd name="connsiteX271" fmla="*/ 6034344 w 7472601"/>
              <a:gd name="connsiteY271" fmla="*/ 6858000 h 6858000"/>
              <a:gd name="connsiteX272" fmla="*/ 6026679 w 7472601"/>
              <a:gd name="connsiteY272" fmla="*/ 6836959 h 6858000"/>
              <a:gd name="connsiteX273" fmla="*/ 5800441 w 7472601"/>
              <a:gd name="connsiteY273" fmla="*/ 6335286 h 6858000"/>
              <a:gd name="connsiteX274" fmla="*/ 5526562 w 7472601"/>
              <a:gd name="connsiteY274" fmla="*/ 5705388 h 6858000"/>
              <a:gd name="connsiteX275" fmla="*/ 5519640 w 7472601"/>
              <a:gd name="connsiteY275" fmla="*/ 5683774 h 6858000"/>
              <a:gd name="connsiteX276" fmla="*/ 5844559 w 7472601"/>
              <a:gd name="connsiteY276" fmla="*/ 6553349 h 6858000"/>
              <a:gd name="connsiteX277" fmla="*/ 5975994 w 7472601"/>
              <a:gd name="connsiteY277" fmla="*/ 6858000 h 6858000"/>
              <a:gd name="connsiteX278" fmla="*/ 5898547 w 7472601"/>
              <a:gd name="connsiteY278" fmla="*/ 6858000 h 6858000"/>
              <a:gd name="connsiteX279" fmla="*/ 5682041 w 7472601"/>
              <a:gd name="connsiteY279" fmla="*/ 6355860 h 6858000"/>
              <a:gd name="connsiteX280" fmla="*/ 5461758 w 7472601"/>
              <a:gd name="connsiteY280" fmla="*/ 5820220 h 6858000"/>
              <a:gd name="connsiteX281" fmla="*/ 5237282 w 7472601"/>
              <a:gd name="connsiteY281" fmla="*/ 6579086 h 6858000"/>
              <a:gd name="connsiteX282" fmla="*/ 5115009 w 7472601"/>
              <a:gd name="connsiteY282" fmla="*/ 6858000 h 6858000"/>
              <a:gd name="connsiteX283" fmla="*/ 5028074 w 7472601"/>
              <a:gd name="connsiteY283" fmla="*/ 6858000 h 6858000"/>
              <a:gd name="connsiteX284" fmla="*/ 5079508 w 7472601"/>
              <a:gd name="connsiteY284" fmla="*/ 6749074 h 6858000"/>
              <a:gd name="connsiteX285" fmla="*/ 5371846 w 7472601"/>
              <a:gd name="connsiteY285" fmla="*/ 5924413 h 6858000"/>
              <a:gd name="connsiteX286" fmla="*/ 5270512 w 7472601"/>
              <a:gd name="connsiteY286" fmla="*/ 6138975 h 6858000"/>
              <a:gd name="connsiteX287" fmla="*/ 5062409 w 7472601"/>
              <a:gd name="connsiteY287" fmla="*/ 6653544 h 6858000"/>
              <a:gd name="connsiteX288" fmla="*/ 5036628 w 7472601"/>
              <a:gd name="connsiteY288" fmla="*/ 6754247 h 6858000"/>
              <a:gd name="connsiteX289" fmla="*/ 5009112 w 7472601"/>
              <a:gd name="connsiteY289" fmla="*/ 6858000 h 6858000"/>
              <a:gd name="connsiteX290" fmla="*/ 4976679 w 7472601"/>
              <a:gd name="connsiteY290" fmla="*/ 6858000 h 6858000"/>
              <a:gd name="connsiteX291" fmla="*/ 5006537 w 7472601"/>
              <a:gd name="connsiteY291" fmla="*/ 6747068 h 6858000"/>
              <a:gd name="connsiteX292" fmla="*/ 5032723 w 7472601"/>
              <a:gd name="connsiteY292" fmla="*/ 6644957 h 6858000"/>
              <a:gd name="connsiteX293" fmla="*/ 5242949 w 7472601"/>
              <a:gd name="connsiteY293" fmla="*/ 6125175 h 6858000"/>
              <a:gd name="connsiteX294" fmla="*/ 5286321 w 7472601"/>
              <a:gd name="connsiteY294" fmla="*/ 6033555 h 6858000"/>
              <a:gd name="connsiteX295" fmla="*/ 5008210 w 7472601"/>
              <a:gd name="connsiteY295" fmla="*/ 6649194 h 6858000"/>
              <a:gd name="connsiteX296" fmla="*/ 4986321 w 7472601"/>
              <a:gd name="connsiteY296" fmla="*/ 6765687 h 6858000"/>
              <a:gd name="connsiteX297" fmla="*/ 4973474 w 7472601"/>
              <a:gd name="connsiteY297" fmla="*/ 6858000 h 6858000"/>
              <a:gd name="connsiteX298" fmla="*/ 4907178 w 7472601"/>
              <a:gd name="connsiteY298" fmla="*/ 6858000 h 6858000"/>
              <a:gd name="connsiteX299" fmla="*/ 4910810 w 7472601"/>
              <a:gd name="connsiteY299" fmla="*/ 6829660 h 6858000"/>
              <a:gd name="connsiteX300" fmla="*/ 4987461 w 7472601"/>
              <a:gd name="connsiteY300" fmla="*/ 6432994 h 6858000"/>
              <a:gd name="connsiteX301" fmla="*/ 5179262 w 7472601"/>
              <a:gd name="connsiteY301" fmla="*/ 6035044 h 6858000"/>
              <a:gd name="connsiteX302" fmla="*/ 4689678 w 7472601"/>
              <a:gd name="connsiteY302" fmla="*/ 6440241 h 6858000"/>
              <a:gd name="connsiteX303" fmla="*/ 4477543 w 7472601"/>
              <a:gd name="connsiteY303" fmla="*/ 6674836 h 6858000"/>
              <a:gd name="connsiteX304" fmla="*/ 4329957 w 7472601"/>
              <a:gd name="connsiteY304" fmla="*/ 6858000 h 6858000"/>
              <a:gd name="connsiteX305" fmla="*/ 4218595 w 7472601"/>
              <a:gd name="connsiteY305" fmla="*/ 6858000 h 6858000"/>
              <a:gd name="connsiteX306" fmla="*/ 4368888 w 7472601"/>
              <a:gd name="connsiteY306" fmla="*/ 6668412 h 6858000"/>
              <a:gd name="connsiteX307" fmla="*/ 4563091 w 7472601"/>
              <a:gd name="connsiteY307" fmla="*/ 6442508 h 6858000"/>
              <a:gd name="connsiteX308" fmla="*/ 5387324 w 7472601"/>
              <a:gd name="connsiteY308" fmla="*/ 5705830 h 6858000"/>
              <a:gd name="connsiteX309" fmla="*/ 5073620 w 7472601"/>
              <a:gd name="connsiteY309" fmla="*/ 5955437 h 6858000"/>
              <a:gd name="connsiteX310" fmla="*/ 4689789 w 7472601"/>
              <a:gd name="connsiteY310" fmla="*/ 6268382 h 6858000"/>
              <a:gd name="connsiteX311" fmla="*/ 4418722 w 7472601"/>
              <a:gd name="connsiteY311" fmla="*/ 6570886 h 6858000"/>
              <a:gd name="connsiteX312" fmla="*/ 4214944 w 7472601"/>
              <a:gd name="connsiteY312" fmla="*/ 6858000 h 6858000"/>
              <a:gd name="connsiteX313" fmla="*/ 4177898 w 7472601"/>
              <a:gd name="connsiteY313" fmla="*/ 6858000 h 6858000"/>
              <a:gd name="connsiteX314" fmla="*/ 4391597 w 7472601"/>
              <a:gd name="connsiteY314" fmla="*/ 6556370 h 6858000"/>
              <a:gd name="connsiteX315" fmla="*/ 4668889 w 7472601"/>
              <a:gd name="connsiteY315" fmla="*/ 6246399 h 6858000"/>
              <a:gd name="connsiteX316" fmla="*/ 5055427 w 7472601"/>
              <a:gd name="connsiteY316" fmla="*/ 5931476 h 6858000"/>
              <a:gd name="connsiteX317" fmla="*/ 5371814 w 7472601"/>
              <a:gd name="connsiteY317" fmla="*/ 5678975 h 6858000"/>
              <a:gd name="connsiteX318" fmla="*/ 4987918 w 7472601"/>
              <a:gd name="connsiteY318" fmla="*/ 5838701 h 6858000"/>
              <a:gd name="connsiteX319" fmla="*/ 4317146 w 7472601"/>
              <a:gd name="connsiteY319" fmla="*/ 6587716 h 6858000"/>
              <a:gd name="connsiteX320" fmla="*/ 4171627 w 7472601"/>
              <a:gd name="connsiteY320" fmla="*/ 6858000 h 6858000"/>
              <a:gd name="connsiteX321" fmla="*/ 4081585 w 7472601"/>
              <a:gd name="connsiteY321" fmla="*/ 6858000 h 6858000"/>
              <a:gd name="connsiteX322" fmla="*/ 4238603 w 7472601"/>
              <a:gd name="connsiteY322" fmla="*/ 6559341 h 6858000"/>
              <a:gd name="connsiteX323" fmla="*/ 4778333 w 7472601"/>
              <a:gd name="connsiteY323" fmla="*/ 5873626 h 6858000"/>
              <a:gd name="connsiteX324" fmla="*/ 5414185 w 7472601"/>
              <a:gd name="connsiteY324" fmla="*/ 5573882 h 6858000"/>
              <a:gd name="connsiteX325" fmla="*/ 5959648 w 7472601"/>
              <a:gd name="connsiteY325" fmla="*/ 4760797 h 6858000"/>
              <a:gd name="connsiteX326" fmla="*/ 5355019 w 7472601"/>
              <a:gd name="connsiteY326" fmla="*/ 4734672 h 6858000"/>
              <a:gd name="connsiteX327" fmla="*/ 5083565 w 7472601"/>
              <a:gd name="connsiteY327" fmla="*/ 5179121 h 6858000"/>
              <a:gd name="connsiteX328" fmla="*/ 4713577 w 7472601"/>
              <a:gd name="connsiteY328" fmla="*/ 5616803 h 6858000"/>
              <a:gd name="connsiteX329" fmla="*/ 3989559 w 7472601"/>
              <a:gd name="connsiteY329" fmla="*/ 6145945 h 6858000"/>
              <a:gd name="connsiteX330" fmla="*/ 3939824 w 7472601"/>
              <a:gd name="connsiteY330" fmla="*/ 6066900 h 6858000"/>
              <a:gd name="connsiteX331" fmla="*/ 4584537 w 7472601"/>
              <a:gd name="connsiteY331" fmla="*/ 5324826 h 6858000"/>
              <a:gd name="connsiteX332" fmla="*/ 5037105 w 7472601"/>
              <a:gd name="connsiteY332" fmla="*/ 5088765 h 6858000"/>
              <a:gd name="connsiteX333" fmla="*/ 5039930 w 7472601"/>
              <a:gd name="connsiteY333" fmla="*/ 5089585 h 6858000"/>
              <a:gd name="connsiteX334" fmla="*/ 5263764 w 7472601"/>
              <a:gd name="connsiteY334" fmla="*/ 4735525 h 6858000"/>
              <a:gd name="connsiteX335" fmla="*/ 4086300 w 7472601"/>
              <a:gd name="connsiteY335" fmla="*/ 4884599 h 6858000"/>
              <a:gd name="connsiteX336" fmla="*/ 4085485 w 7472601"/>
              <a:gd name="connsiteY336" fmla="*/ 4899070 h 6858000"/>
              <a:gd name="connsiteX337" fmla="*/ 3871915 w 7472601"/>
              <a:gd name="connsiteY337" fmla="*/ 5253645 h 6858000"/>
              <a:gd name="connsiteX338" fmla="*/ 3799374 w 7472601"/>
              <a:gd name="connsiteY338" fmla="*/ 5466127 h 6858000"/>
              <a:gd name="connsiteX339" fmla="*/ 3498850 w 7472601"/>
              <a:gd name="connsiteY339" fmla="*/ 6661888 h 6858000"/>
              <a:gd name="connsiteX340" fmla="*/ 3399216 w 7472601"/>
              <a:gd name="connsiteY340" fmla="*/ 6858000 h 6858000"/>
              <a:gd name="connsiteX341" fmla="*/ 3303688 w 7472601"/>
              <a:gd name="connsiteY341" fmla="*/ 6858000 h 6858000"/>
              <a:gd name="connsiteX342" fmla="*/ 3391774 w 7472601"/>
              <a:gd name="connsiteY342" fmla="*/ 6697181 h 6858000"/>
              <a:gd name="connsiteX343" fmla="*/ 3735540 w 7472601"/>
              <a:gd name="connsiteY343" fmla="*/ 5546923 h 6858000"/>
              <a:gd name="connsiteX344" fmla="*/ 3729438 w 7472601"/>
              <a:gd name="connsiteY344" fmla="*/ 5569058 h 6858000"/>
              <a:gd name="connsiteX345" fmla="*/ 3707782 w 7472601"/>
              <a:gd name="connsiteY345" fmla="*/ 5644908 h 6858000"/>
              <a:gd name="connsiteX346" fmla="*/ 3583827 w 7472601"/>
              <a:gd name="connsiteY346" fmla="*/ 6039215 h 6858000"/>
              <a:gd name="connsiteX347" fmla="*/ 3547861 w 7472601"/>
              <a:gd name="connsiteY347" fmla="*/ 6129609 h 6858000"/>
              <a:gd name="connsiteX348" fmla="*/ 3490905 w 7472601"/>
              <a:gd name="connsiteY348" fmla="*/ 6277660 h 6858000"/>
              <a:gd name="connsiteX349" fmla="*/ 3455859 w 7472601"/>
              <a:gd name="connsiteY349" fmla="*/ 6391301 h 6858000"/>
              <a:gd name="connsiteX350" fmla="*/ 3429112 w 7472601"/>
              <a:gd name="connsiteY350" fmla="*/ 6479469 h 6858000"/>
              <a:gd name="connsiteX351" fmla="*/ 3304862 w 7472601"/>
              <a:gd name="connsiteY351" fmla="*/ 6796476 h 6858000"/>
              <a:gd name="connsiteX352" fmla="*/ 3276071 w 7472601"/>
              <a:gd name="connsiteY352" fmla="*/ 6858000 h 6858000"/>
              <a:gd name="connsiteX353" fmla="*/ 3240805 w 7472601"/>
              <a:gd name="connsiteY353" fmla="*/ 6858000 h 6858000"/>
              <a:gd name="connsiteX354" fmla="*/ 3275917 w 7472601"/>
              <a:gd name="connsiteY354" fmla="*/ 6783192 h 6858000"/>
              <a:gd name="connsiteX355" fmla="*/ 3399358 w 7472601"/>
              <a:gd name="connsiteY355" fmla="*/ 6469011 h 6858000"/>
              <a:gd name="connsiteX356" fmla="*/ 3425650 w 7472601"/>
              <a:gd name="connsiteY356" fmla="*/ 6381333 h 6858000"/>
              <a:gd name="connsiteX357" fmla="*/ 3460661 w 7472601"/>
              <a:gd name="connsiteY357" fmla="*/ 6266763 h 6858000"/>
              <a:gd name="connsiteX358" fmla="*/ 3518021 w 7472601"/>
              <a:gd name="connsiteY358" fmla="*/ 6117298 h 6858000"/>
              <a:gd name="connsiteX359" fmla="*/ 3554035 w 7472601"/>
              <a:gd name="connsiteY359" fmla="*/ 6027832 h 6858000"/>
              <a:gd name="connsiteX360" fmla="*/ 3677174 w 7472601"/>
              <a:gd name="connsiteY360" fmla="*/ 5636351 h 6858000"/>
              <a:gd name="connsiteX361" fmla="*/ 3698819 w 7472601"/>
              <a:gd name="connsiteY361" fmla="*/ 5560503 h 6858000"/>
              <a:gd name="connsiteX362" fmla="*/ 3702094 w 7472601"/>
              <a:gd name="connsiteY362" fmla="*/ 5549194 h 6858000"/>
              <a:gd name="connsiteX363" fmla="*/ 3398355 w 7472601"/>
              <a:gd name="connsiteY363" fmla="*/ 6094603 h 6858000"/>
              <a:gd name="connsiteX364" fmla="*/ 3193941 w 7472601"/>
              <a:gd name="connsiteY364" fmla="*/ 6798775 h 6858000"/>
              <a:gd name="connsiteX365" fmla="*/ 3184140 w 7472601"/>
              <a:gd name="connsiteY365" fmla="*/ 6858000 h 6858000"/>
              <a:gd name="connsiteX366" fmla="*/ 3099978 w 7472601"/>
              <a:gd name="connsiteY366" fmla="*/ 6858000 h 6858000"/>
              <a:gd name="connsiteX367" fmla="*/ 3101556 w 7472601"/>
              <a:gd name="connsiteY367" fmla="*/ 6843337 h 6858000"/>
              <a:gd name="connsiteX368" fmla="*/ 3370162 w 7472601"/>
              <a:gd name="connsiteY368" fmla="*/ 5785550 h 6858000"/>
              <a:gd name="connsiteX369" fmla="*/ 3746477 w 7472601"/>
              <a:gd name="connsiteY369" fmla="*/ 5377889 h 6858000"/>
              <a:gd name="connsiteX370" fmla="*/ 3863399 w 7472601"/>
              <a:gd name="connsiteY370" fmla="*/ 5087257 h 6858000"/>
              <a:gd name="connsiteX371" fmla="*/ 3968712 w 7472601"/>
              <a:gd name="connsiteY371" fmla="*/ 4913989 h 6858000"/>
              <a:gd name="connsiteX372" fmla="*/ 2792390 w 7472601"/>
              <a:gd name="connsiteY372" fmla="*/ 5382974 h 6858000"/>
              <a:gd name="connsiteX373" fmla="*/ 2714982 w 7472601"/>
              <a:gd name="connsiteY373" fmla="*/ 5427051 h 6858000"/>
              <a:gd name="connsiteX374" fmla="*/ 2813361 w 7472601"/>
              <a:gd name="connsiteY374" fmla="*/ 6023912 h 6858000"/>
              <a:gd name="connsiteX375" fmla="*/ 2688430 w 7472601"/>
              <a:gd name="connsiteY375" fmla="*/ 6801564 h 6858000"/>
              <a:gd name="connsiteX376" fmla="*/ 2629626 w 7472601"/>
              <a:gd name="connsiteY376" fmla="*/ 6763394 h 6858000"/>
              <a:gd name="connsiteX377" fmla="*/ 2565328 w 7472601"/>
              <a:gd name="connsiteY377" fmla="*/ 5516399 h 6858000"/>
              <a:gd name="connsiteX378" fmla="*/ 1922999 w 7472601"/>
              <a:gd name="connsiteY378" fmla="*/ 5980343 h 6858000"/>
              <a:gd name="connsiteX379" fmla="*/ 1950261 w 7472601"/>
              <a:gd name="connsiteY379" fmla="*/ 6405858 h 6858000"/>
              <a:gd name="connsiteX380" fmla="*/ 2365554 w 7472601"/>
              <a:gd name="connsiteY380" fmla="*/ 6759107 h 6858000"/>
              <a:gd name="connsiteX381" fmla="*/ 2424142 w 7472601"/>
              <a:gd name="connsiteY381" fmla="*/ 6858000 h 6858000"/>
              <a:gd name="connsiteX382" fmla="*/ 2395994 w 7472601"/>
              <a:gd name="connsiteY382" fmla="*/ 6858000 h 6858000"/>
              <a:gd name="connsiteX383" fmla="*/ 2392863 w 7472601"/>
              <a:gd name="connsiteY383" fmla="*/ 6852964 h 6858000"/>
              <a:gd name="connsiteX384" fmla="*/ 2017589 w 7472601"/>
              <a:gd name="connsiteY384" fmla="*/ 6493982 h 6858000"/>
              <a:gd name="connsiteX385" fmla="*/ 2147336 w 7472601"/>
              <a:gd name="connsiteY385" fmla="*/ 6594052 h 6858000"/>
              <a:gd name="connsiteX386" fmla="*/ 2207047 w 7472601"/>
              <a:gd name="connsiteY386" fmla="*/ 6654540 h 6858000"/>
              <a:gd name="connsiteX387" fmla="*/ 2299106 w 7472601"/>
              <a:gd name="connsiteY387" fmla="*/ 6778931 h 6858000"/>
              <a:gd name="connsiteX388" fmla="*/ 2314430 w 7472601"/>
              <a:gd name="connsiteY388" fmla="*/ 6801144 h 6858000"/>
              <a:gd name="connsiteX389" fmla="*/ 2352406 w 7472601"/>
              <a:gd name="connsiteY389" fmla="*/ 6858000 h 6858000"/>
              <a:gd name="connsiteX390" fmla="*/ 2314492 w 7472601"/>
              <a:gd name="connsiteY390" fmla="*/ 6858000 h 6858000"/>
              <a:gd name="connsiteX391" fmla="*/ 2288095 w 7472601"/>
              <a:gd name="connsiteY391" fmla="*/ 6818030 h 6858000"/>
              <a:gd name="connsiteX392" fmla="*/ 2272768 w 7472601"/>
              <a:gd name="connsiteY392" fmla="*/ 6795822 h 6858000"/>
              <a:gd name="connsiteX393" fmla="*/ 2182715 w 7472601"/>
              <a:gd name="connsiteY393" fmla="*/ 6675071 h 6858000"/>
              <a:gd name="connsiteX394" fmla="*/ 2032061 w 7472601"/>
              <a:gd name="connsiteY394" fmla="*/ 6541380 h 6858000"/>
              <a:gd name="connsiteX395" fmla="*/ 2257220 w 7472601"/>
              <a:gd name="connsiteY395" fmla="*/ 6826257 h 6858000"/>
              <a:gd name="connsiteX396" fmla="*/ 2281324 w 7472601"/>
              <a:gd name="connsiteY396" fmla="*/ 6858000 h 6858000"/>
              <a:gd name="connsiteX397" fmla="*/ 2242860 w 7472601"/>
              <a:gd name="connsiteY397" fmla="*/ 6858000 h 6858000"/>
              <a:gd name="connsiteX398" fmla="*/ 2232818 w 7472601"/>
              <a:gd name="connsiteY398" fmla="*/ 6844926 h 6858000"/>
              <a:gd name="connsiteX399" fmla="*/ 1990172 w 7472601"/>
              <a:gd name="connsiteY399" fmla="*/ 6542121 h 6858000"/>
              <a:gd name="connsiteX400" fmla="*/ 2124090 w 7472601"/>
              <a:gd name="connsiteY400" fmla="*/ 6761017 h 6858000"/>
              <a:gd name="connsiteX401" fmla="*/ 2200380 w 7472601"/>
              <a:gd name="connsiteY401" fmla="*/ 6858000 h 6858000"/>
              <a:gd name="connsiteX402" fmla="*/ 2147507 w 7472601"/>
              <a:gd name="connsiteY402" fmla="*/ 6858000 h 6858000"/>
              <a:gd name="connsiteX403" fmla="*/ 2070668 w 7472601"/>
              <a:gd name="connsiteY403" fmla="*/ 6761520 h 6858000"/>
              <a:gd name="connsiteX404" fmla="*/ 1975142 w 7472601"/>
              <a:gd name="connsiteY404" fmla="*/ 6585570 h 6858000"/>
              <a:gd name="connsiteX405" fmla="*/ 2050035 w 7472601"/>
              <a:gd name="connsiteY405" fmla="*/ 6813345 h 6858000"/>
              <a:gd name="connsiteX406" fmla="*/ 2063025 w 7472601"/>
              <a:gd name="connsiteY406" fmla="*/ 6858000 h 6858000"/>
              <a:gd name="connsiteX407" fmla="*/ 2021675 w 7472601"/>
              <a:gd name="connsiteY407" fmla="*/ 6858000 h 6858000"/>
              <a:gd name="connsiteX408" fmla="*/ 2019308 w 7472601"/>
              <a:gd name="connsiteY408" fmla="*/ 6847118 h 6858000"/>
              <a:gd name="connsiteX409" fmla="*/ 1938835 w 7472601"/>
              <a:gd name="connsiteY409" fmla="*/ 6551160 h 6858000"/>
              <a:gd name="connsiteX410" fmla="*/ 1953230 w 7472601"/>
              <a:gd name="connsiteY410" fmla="*/ 6759699 h 6858000"/>
              <a:gd name="connsiteX411" fmla="*/ 1956763 w 7472601"/>
              <a:gd name="connsiteY411" fmla="*/ 6778191 h 6858000"/>
              <a:gd name="connsiteX412" fmla="*/ 1967925 w 7472601"/>
              <a:gd name="connsiteY412" fmla="*/ 6858000 h 6858000"/>
              <a:gd name="connsiteX413" fmla="*/ 1936622 w 7472601"/>
              <a:gd name="connsiteY413" fmla="*/ 6858000 h 6858000"/>
              <a:gd name="connsiteX414" fmla="*/ 1926261 w 7472601"/>
              <a:gd name="connsiteY414" fmla="*/ 6784064 h 6858000"/>
              <a:gd name="connsiteX415" fmla="*/ 1922724 w 7472601"/>
              <a:gd name="connsiteY415" fmla="*/ 6765577 h 6858000"/>
              <a:gd name="connsiteX416" fmla="*/ 1904650 w 7472601"/>
              <a:gd name="connsiteY416" fmla="*/ 6639616 h 6858000"/>
              <a:gd name="connsiteX417" fmla="*/ 1885273 w 7472601"/>
              <a:gd name="connsiteY417" fmla="*/ 6858000 h 6858000"/>
              <a:gd name="connsiteX418" fmla="*/ 1854363 w 7472601"/>
              <a:gd name="connsiteY418" fmla="*/ 6858000 h 6858000"/>
              <a:gd name="connsiteX419" fmla="*/ 1880391 w 7472601"/>
              <a:gd name="connsiteY419" fmla="*/ 6603796 h 6858000"/>
              <a:gd name="connsiteX420" fmla="*/ 1818273 w 7472601"/>
              <a:gd name="connsiteY420" fmla="*/ 6715729 h 6858000"/>
              <a:gd name="connsiteX421" fmla="*/ 1794691 w 7472601"/>
              <a:gd name="connsiteY421" fmla="*/ 6843239 h 6858000"/>
              <a:gd name="connsiteX422" fmla="*/ 1794914 w 7472601"/>
              <a:gd name="connsiteY422" fmla="*/ 6858000 h 6858000"/>
              <a:gd name="connsiteX423" fmla="*/ 1746128 w 7472601"/>
              <a:gd name="connsiteY423" fmla="*/ 6858000 h 6858000"/>
              <a:gd name="connsiteX424" fmla="*/ 1753934 w 7472601"/>
              <a:gd name="connsiteY424" fmla="*/ 6724796 h 6858000"/>
              <a:gd name="connsiteX425" fmla="*/ 1792053 w 7472601"/>
              <a:gd name="connsiteY425" fmla="*/ 6572396 h 6858000"/>
              <a:gd name="connsiteX426" fmla="*/ 1862248 w 7472601"/>
              <a:gd name="connsiteY426" fmla="*/ 6266397 h 6858000"/>
              <a:gd name="connsiteX427" fmla="*/ 1862250 w 7472601"/>
              <a:gd name="connsiteY427" fmla="*/ 6033531 h 6858000"/>
              <a:gd name="connsiteX428" fmla="*/ 1211999 w 7472601"/>
              <a:gd name="connsiteY428" fmla="*/ 6683610 h 6858000"/>
              <a:gd name="connsiteX429" fmla="*/ 1213266 w 7472601"/>
              <a:gd name="connsiteY429" fmla="*/ 6691947 h 6858000"/>
              <a:gd name="connsiteX430" fmla="*/ 1203370 w 7472601"/>
              <a:gd name="connsiteY430" fmla="*/ 6850676 h 6858000"/>
              <a:gd name="connsiteX431" fmla="*/ 1203671 w 7472601"/>
              <a:gd name="connsiteY431" fmla="*/ 6858000 h 6858000"/>
              <a:gd name="connsiteX432" fmla="*/ 1143180 w 7472601"/>
              <a:gd name="connsiteY432" fmla="*/ 6858000 h 6858000"/>
              <a:gd name="connsiteX433" fmla="*/ 1142176 w 7472601"/>
              <a:gd name="connsiteY433" fmla="*/ 6766045 h 6858000"/>
              <a:gd name="connsiteX434" fmla="*/ 1067484 w 7472601"/>
              <a:gd name="connsiteY434" fmla="*/ 6858000 h 6858000"/>
              <a:gd name="connsiteX435" fmla="*/ 953928 w 7472601"/>
              <a:gd name="connsiteY435" fmla="*/ 6858000 h 6858000"/>
              <a:gd name="connsiteX436" fmla="*/ 959715 w 7472601"/>
              <a:gd name="connsiteY436" fmla="*/ 6850185 h 6858000"/>
              <a:gd name="connsiteX437" fmla="*/ 1483788 w 7472601"/>
              <a:gd name="connsiteY437" fmla="*/ 6259174 h 6858000"/>
              <a:gd name="connsiteX438" fmla="*/ 1100671 w 7472601"/>
              <a:gd name="connsiteY438" fmla="*/ 6252137 h 6858000"/>
              <a:gd name="connsiteX439" fmla="*/ 1090144 w 7472601"/>
              <a:gd name="connsiteY439" fmla="*/ 6256748 h 6858000"/>
              <a:gd name="connsiteX440" fmla="*/ 1095872 w 7472601"/>
              <a:gd name="connsiteY440" fmla="*/ 6271892 h 6858000"/>
              <a:gd name="connsiteX441" fmla="*/ 262785 w 7472601"/>
              <a:gd name="connsiteY441" fmla="*/ 6845450 h 6858000"/>
              <a:gd name="connsiteX442" fmla="*/ 209968 w 7472601"/>
              <a:gd name="connsiteY442" fmla="*/ 6770713 h 6858000"/>
              <a:gd name="connsiteX443" fmla="*/ 873460 w 7472601"/>
              <a:gd name="connsiteY443" fmla="*/ 6253768 h 6858000"/>
              <a:gd name="connsiteX444" fmla="*/ 192686 w 7472601"/>
              <a:gd name="connsiteY444" fmla="*/ 5849257 h 6858000"/>
              <a:gd name="connsiteX445" fmla="*/ 4696 w 7472601"/>
              <a:gd name="connsiteY445" fmla="*/ 5697668 h 6858000"/>
              <a:gd name="connsiteX446" fmla="*/ 0 w 7472601"/>
              <a:gd name="connsiteY446" fmla="*/ 5689984 h 6858000"/>
              <a:gd name="connsiteX447" fmla="*/ 0 w 7472601"/>
              <a:gd name="connsiteY447" fmla="*/ 5513472 h 6858000"/>
              <a:gd name="connsiteX448" fmla="*/ 174101 w 7472601"/>
              <a:gd name="connsiteY448" fmla="*/ 5620277 h 6858000"/>
              <a:gd name="connsiteX449" fmla="*/ 891800 w 7472601"/>
              <a:gd name="connsiteY449" fmla="*/ 6036935 h 6858000"/>
              <a:gd name="connsiteX450" fmla="*/ 1072219 w 7472601"/>
              <a:gd name="connsiteY450" fmla="*/ 6169443 h 6858000"/>
              <a:gd name="connsiteX451" fmla="*/ 1074117 w 7472601"/>
              <a:gd name="connsiteY451" fmla="*/ 6170301 h 6858000"/>
              <a:gd name="connsiteX452" fmla="*/ 1083114 w 7472601"/>
              <a:gd name="connsiteY452" fmla="*/ 6174131 h 6858000"/>
              <a:gd name="connsiteX453" fmla="*/ 1543010 w 7472601"/>
              <a:gd name="connsiteY453" fmla="*/ 6191140 h 6858000"/>
              <a:gd name="connsiteX454" fmla="*/ 1551080 w 7472601"/>
              <a:gd name="connsiteY454" fmla="*/ 6195006 h 6858000"/>
              <a:gd name="connsiteX455" fmla="*/ 2345443 w 7472601"/>
              <a:gd name="connsiteY455" fmla="*/ 5549882 h 6858000"/>
              <a:gd name="connsiteX456" fmla="*/ 1721499 w 7472601"/>
              <a:gd name="connsiteY456" fmla="*/ 5599969 h 6858000"/>
              <a:gd name="connsiteX457" fmla="*/ 767716 w 7472601"/>
              <a:gd name="connsiteY457" fmla="*/ 5472768 h 6858000"/>
              <a:gd name="connsiteX458" fmla="*/ 722147 w 7472601"/>
              <a:gd name="connsiteY458" fmla="*/ 5393091 h 6858000"/>
              <a:gd name="connsiteX459" fmla="*/ 1485552 w 7472601"/>
              <a:gd name="connsiteY459" fmla="*/ 5313202 h 6858000"/>
              <a:gd name="connsiteX460" fmla="*/ 2143004 w 7472601"/>
              <a:gd name="connsiteY460" fmla="*/ 5402420 h 6858000"/>
              <a:gd name="connsiteX461" fmla="*/ 1933391 w 7472601"/>
              <a:gd name="connsiteY461" fmla="*/ 5156971 h 6858000"/>
              <a:gd name="connsiteX462" fmla="*/ 1827118 w 7472601"/>
              <a:gd name="connsiteY462" fmla="*/ 4968410 h 6858000"/>
              <a:gd name="connsiteX463" fmla="*/ 1837349 w 7472601"/>
              <a:gd name="connsiteY463" fmla="*/ 4956357 h 6858000"/>
              <a:gd name="connsiteX464" fmla="*/ 2162835 w 7472601"/>
              <a:gd name="connsiteY464" fmla="*/ 5187853 h 6858000"/>
              <a:gd name="connsiteX465" fmla="*/ 2257167 w 7472601"/>
              <a:gd name="connsiteY465" fmla="*/ 5462123 h 6858000"/>
              <a:gd name="connsiteX466" fmla="*/ 2261598 w 7472601"/>
              <a:gd name="connsiteY466" fmla="*/ 5467998 h 6858000"/>
              <a:gd name="connsiteX467" fmla="*/ 2437177 w 7472601"/>
              <a:gd name="connsiteY467" fmla="*/ 5479608 h 6858000"/>
              <a:gd name="connsiteX468" fmla="*/ 2445247 w 7472601"/>
              <a:gd name="connsiteY468" fmla="*/ 5483476 h 6858000"/>
              <a:gd name="connsiteX469" fmla="*/ 2743626 w 7472601"/>
              <a:gd name="connsiteY469" fmla="*/ 5304819 h 6858000"/>
              <a:gd name="connsiteX470" fmla="*/ 3048102 w 7472601"/>
              <a:gd name="connsiteY470" fmla="*/ 5150595 h 6858000"/>
              <a:gd name="connsiteX471" fmla="*/ 1799414 w 7472601"/>
              <a:gd name="connsiteY471" fmla="*/ 4694732 h 6858000"/>
              <a:gd name="connsiteX472" fmla="*/ 1771735 w 7472601"/>
              <a:gd name="connsiteY472" fmla="*/ 4619929 h 6858000"/>
              <a:gd name="connsiteX473" fmla="*/ 3104273 w 7472601"/>
              <a:gd name="connsiteY473" fmla="*/ 5076159 h 6858000"/>
              <a:gd name="connsiteX474" fmla="*/ 3113245 w 7472601"/>
              <a:gd name="connsiteY474" fmla="*/ 5090705 h 6858000"/>
              <a:gd name="connsiteX475" fmla="*/ 3126294 w 7472601"/>
              <a:gd name="connsiteY475" fmla="*/ 5114400 h 6858000"/>
              <a:gd name="connsiteX476" fmla="*/ 3937433 w 7472601"/>
              <a:gd name="connsiteY476" fmla="*/ 4830473 h 6858000"/>
              <a:gd name="connsiteX477" fmla="*/ 3590475 w 7472601"/>
              <a:gd name="connsiteY477" fmla="*/ 4597974 h 6858000"/>
              <a:gd name="connsiteX478" fmla="*/ 3100264 w 7472601"/>
              <a:gd name="connsiteY478" fmla="*/ 4579845 h 6858000"/>
              <a:gd name="connsiteX479" fmla="*/ 2183576 w 7472601"/>
              <a:gd name="connsiteY479" fmla="*/ 4227150 h 6858000"/>
              <a:gd name="connsiteX480" fmla="*/ 2151029 w 7472601"/>
              <a:gd name="connsiteY480" fmla="*/ 4146947 h 6858000"/>
              <a:gd name="connsiteX481" fmla="*/ 3563434 w 7472601"/>
              <a:gd name="connsiteY481" fmla="*/ 4469115 h 6858000"/>
              <a:gd name="connsiteX482" fmla="*/ 3177952 w 7472601"/>
              <a:gd name="connsiteY482" fmla="*/ 3657386 h 6858000"/>
              <a:gd name="connsiteX483" fmla="*/ 3189263 w 7472601"/>
              <a:gd name="connsiteY483" fmla="*/ 3625726 h 6858000"/>
              <a:gd name="connsiteX484" fmla="*/ 3560912 w 7472601"/>
              <a:gd name="connsiteY484" fmla="*/ 4079863 h 6858000"/>
              <a:gd name="connsiteX485" fmla="*/ 3626636 w 7472601"/>
              <a:gd name="connsiteY485" fmla="*/ 4512230 h 6858000"/>
              <a:gd name="connsiteX486" fmla="*/ 3653088 w 7472601"/>
              <a:gd name="connsiteY486" fmla="*/ 4521417 h 6858000"/>
              <a:gd name="connsiteX487" fmla="*/ 3988128 w 7472601"/>
              <a:gd name="connsiteY487" fmla="*/ 4817267 h 6858000"/>
              <a:gd name="connsiteX488" fmla="*/ 4830582 w 7472601"/>
              <a:gd name="connsiteY488" fmla="*/ 4676000 h 6858000"/>
              <a:gd name="connsiteX489" fmla="*/ 4830100 w 7472601"/>
              <a:gd name="connsiteY489" fmla="*/ 4675554 h 6858000"/>
              <a:gd name="connsiteX490" fmla="*/ 4036318 w 7472601"/>
              <a:gd name="connsiteY490" fmla="*/ 4147013 h 6858000"/>
              <a:gd name="connsiteX491" fmla="*/ 3432098 w 7472601"/>
              <a:gd name="connsiteY491" fmla="*/ 3537312 h 6858000"/>
              <a:gd name="connsiteX492" fmla="*/ 3446761 w 7472601"/>
              <a:gd name="connsiteY492" fmla="*/ 3461278 h 6858000"/>
              <a:gd name="connsiteX493" fmla="*/ 4419733 w 7472601"/>
              <a:gd name="connsiteY493" fmla="*/ 3963555 h 6858000"/>
              <a:gd name="connsiteX494" fmla="*/ 4781371 w 7472601"/>
              <a:gd name="connsiteY494" fmla="*/ 4458604 h 6858000"/>
              <a:gd name="connsiteX495" fmla="*/ 4780440 w 7472601"/>
              <a:gd name="connsiteY495" fmla="*/ 4470290 h 6858000"/>
              <a:gd name="connsiteX496" fmla="*/ 4898954 w 7472601"/>
              <a:gd name="connsiteY496" fmla="*/ 4662092 h 6858000"/>
              <a:gd name="connsiteX497" fmla="*/ 4900699 w 7472601"/>
              <a:gd name="connsiteY497" fmla="*/ 4670867 h 6858000"/>
              <a:gd name="connsiteX498" fmla="*/ 5714511 w 7472601"/>
              <a:gd name="connsiteY498" fmla="*/ 4663483 h 6858000"/>
              <a:gd name="connsiteX499" fmla="*/ 5464793 w 7472601"/>
              <a:gd name="connsiteY499" fmla="*/ 4393556 h 6858000"/>
              <a:gd name="connsiteX500" fmla="*/ 5461897 w 7472601"/>
              <a:gd name="connsiteY500" fmla="*/ 4390879 h 6858000"/>
              <a:gd name="connsiteX501" fmla="*/ 4294126 w 7472601"/>
              <a:gd name="connsiteY501" fmla="*/ 3303048 h 6858000"/>
              <a:gd name="connsiteX502" fmla="*/ 4305321 w 7472601"/>
              <a:gd name="connsiteY502" fmla="*/ 3256953 h 6858000"/>
              <a:gd name="connsiteX503" fmla="*/ 4949299 w 7472601"/>
              <a:gd name="connsiteY503" fmla="*/ 3766336 h 6858000"/>
              <a:gd name="connsiteX504" fmla="*/ 5291452 w 7472601"/>
              <a:gd name="connsiteY504" fmla="*/ 4076801 h 6858000"/>
              <a:gd name="connsiteX505" fmla="*/ 5434998 w 7472601"/>
              <a:gd name="connsiteY505" fmla="*/ 4254100 h 6858000"/>
              <a:gd name="connsiteX506" fmla="*/ 5351015 w 7472601"/>
              <a:gd name="connsiteY506" fmla="*/ 3760989 h 6858000"/>
              <a:gd name="connsiteX507" fmla="*/ 5413780 w 7472601"/>
              <a:gd name="connsiteY507" fmla="*/ 2966265 h 6858000"/>
              <a:gd name="connsiteX508" fmla="*/ 5425627 w 7472601"/>
              <a:gd name="connsiteY508" fmla="*/ 2954192 h 6858000"/>
              <a:gd name="connsiteX509" fmla="*/ 6604735 w 7472601"/>
              <a:gd name="connsiteY509" fmla="*/ 2041381 h 6858000"/>
              <a:gd name="connsiteX510" fmla="*/ 7204487 w 7472601"/>
              <a:gd name="connsiteY510" fmla="*/ 2742112 h 6858000"/>
              <a:gd name="connsiteX511" fmla="*/ 7131592 w 7472601"/>
              <a:gd name="connsiteY511" fmla="*/ 2672096 h 6858000"/>
              <a:gd name="connsiteX512" fmla="*/ 6996344 w 7472601"/>
              <a:gd name="connsiteY512" fmla="*/ 2518310 h 6858000"/>
              <a:gd name="connsiteX513" fmla="*/ 6735495 w 7472601"/>
              <a:gd name="connsiteY513" fmla="*/ 2196890 h 6858000"/>
              <a:gd name="connsiteX514" fmla="*/ 6721901 w 7472601"/>
              <a:gd name="connsiteY514" fmla="*/ 2179274 h 6858000"/>
              <a:gd name="connsiteX515" fmla="*/ 6604735 w 7472601"/>
              <a:gd name="connsiteY515" fmla="*/ 2041381 h 6858000"/>
              <a:gd name="connsiteX516" fmla="*/ 6591670 w 7472601"/>
              <a:gd name="connsiteY516" fmla="*/ 1988277 h 6858000"/>
              <a:gd name="connsiteX517" fmla="*/ 6747349 w 7472601"/>
              <a:gd name="connsiteY517" fmla="*/ 2160069 h 6858000"/>
              <a:gd name="connsiteX518" fmla="*/ 6760943 w 7472601"/>
              <a:gd name="connsiteY518" fmla="*/ 2177686 h 6858000"/>
              <a:gd name="connsiteX519" fmla="*/ 7021065 w 7472601"/>
              <a:gd name="connsiteY519" fmla="*/ 2498102 h 6858000"/>
              <a:gd name="connsiteX520" fmla="*/ 7155223 w 7472601"/>
              <a:gd name="connsiteY520" fmla="*/ 2650386 h 6858000"/>
              <a:gd name="connsiteX521" fmla="*/ 7203167 w 7472601"/>
              <a:gd name="connsiteY521" fmla="*/ 2697288 h 6858000"/>
              <a:gd name="connsiteX522" fmla="*/ 6937703 w 7472601"/>
              <a:gd name="connsiteY522" fmla="*/ 2321981 h 6858000"/>
              <a:gd name="connsiteX523" fmla="*/ 6591670 w 7472601"/>
              <a:gd name="connsiteY523" fmla="*/ 1988277 h 6858000"/>
              <a:gd name="connsiteX524" fmla="*/ 5798671 w 7472601"/>
              <a:gd name="connsiteY524" fmla="*/ 1981601 h 6858000"/>
              <a:gd name="connsiteX525" fmla="*/ 5754709 w 7472601"/>
              <a:gd name="connsiteY525" fmla="*/ 2071454 h 6858000"/>
              <a:gd name="connsiteX526" fmla="*/ 5763044 w 7472601"/>
              <a:gd name="connsiteY526" fmla="*/ 2842206 h 6858000"/>
              <a:gd name="connsiteX527" fmla="*/ 5764974 w 7472601"/>
              <a:gd name="connsiteY527" fmla="*/ 2799609 h 6858000"/>
              <a:gd name="connsiteX528" fmla="*/ 5767665 w 7472601"/>
              <a:gd name="connsiteY528" fmla="*/ 2666409 h 6858000"/>
              <a:gd name="connsiteX529" fmla="*/ 5763055 w 7472601"/>
              <a:gd name="connsiteY529" fmla="*/ 2579705 h 6858000"/>
              <a:gd name="connsiteX530" fmla="*/ 5758079 w 7472601"/>
              <a:gd name="connsiteY530" fmla="*/ 2492508 h 6858000"/>
              <a:gd name="connsiteX531" fmla="*/ 5779325 w 7472601"/>
              <a:gd name="connsiteY531" fmla="*/ 2197069 h 6858000"/>
              <a:gd name="connsiteX532" fmla="*/ 5798671 w 7472601"/>
              <a:gd name="connsiteY532" fmla="*/ 1981601 h 6858000"/>
              <a:gd name="connsiteX533" fmla="*/ 5829202 w 7472601"/>
              <a:gd name="connsiteY533" fmla="*/ 1971679 h 6858000"/>
              <a:gd name="connsiteX534" fmla="*/ 5809558 w 7472601"/>
              <a:gd name="connsiteY534" fmla="*/ 2198043 h 6858000"/>
              <a:gd name="connsiteX535" fmla="*/ 5788653 w 7472601"/>
              <a:gd name="connsiteY535" fmla="*/ 2489430 h 6858000"/>
              <a:gd name="connsiteX536" fmla="*/ 5793439 w 7472601"/>
              <a:gd name="connsiteY536" fmla="*/ 2575235 h 6858000"/>
              <a:gd name="connsiteX537" fmla="*/ 5796837 w 7472601"/>
              <a:gd name="connsiteY537" fmla="*/ 2637633 h 6858000"/>
              <a:gd name="connsiteX538" fmla="*/ 5818614 w 7472601"/>
              <a:gd name="connsiteY538" fmla="*/ 2473055 h 6858000"/>
              <a:gd name="connsiteX539" fmla="*/ 5829202 w 7472601"/>
              <a:gd name="connsiteY539" fmla="*/ 1971679 h 6858000"/>
              <a:gd name="connsiteX540" fmla="*/ 5911389 w 7472601"/>
              <a:gd name="connsiteY540" fmla="*/ 1898371 h 6858000"/>
              <a:gd name="connsiteX541" fmla="*/ 6237627 w 7472601"/>
              <a:gd name="connsiteY541" fmla="*/ 2231921 h 6858000"/>
              <a:gd name="connsiteX542" fmla="*/ 5911389 w 7472601"/>
              <a:gd name="connsiteY542" fmla="*/ 1898371 h 6858000"/>
              <a:gd name="connsiteX543" fmla="*/ 6944437 w 7472601"/>
              <a:gd name="connsiteY543" fmla="*/ 1575402 h 6858000"/>
              <a:gd name="connsiteX544" fmla="*/ 6304730 w 7472601"/>
              <a:gd name="connsiteY544" fmla="*/ 1766654 h 6858000"/>
              <a:gd name="connsiteX545" fmla="*/ 6944437 w 7472601"/>
              <a:gd name="connsiteY545" fmla="*/ 1575402 h 6858000"/>
              <a:gd name="connsiteX546" fmla="*/ 7019523 w 7472601"/>
              <a:gd name="connsiteY546" fmla="*/ 1519450 h 6858000"/>
              <a:gd name="connsiteX547" fmla="*/ 6298091 w 7472601"/>
              <a:gd name="connsiteY547" fmla="*/ 1737122 h 6858000"/>
              <a:gd name="connsiteX548" fmla="*/ 7019523 w 7472601"/>
              <a:gd name="connsiteY548" fmla="*/ 1519450 h 6858000"/>
              <a:gd name="connsiteX549" fmla="*/ 2399523 w 7472601"/>
              <a:gd name="connsiteY549" fmla="*/ 1428234 h 6858000"/>
              <a:gd name="connsiteX550" fmla="*/ 2224982 w 7472601"/>
              <a:gd name="connsiteY550" fmla="*/ 1826201 h 6858000"/>
              <a:gd name="connsiteX551" fmla="*/ 2096099 w 7472601"/>
              <a:gd name="connsiteY551" fmla="*/ 2345900 h 6858000"/>
              <a:gd name="connsiteX552" fmla="*/ 2283317 w 7472601"/>
              <a:gd name="connsiteY552" fmla="*/ 1796925 h 6858000"/>
              <a:gd name="connsiteX553" fmla="*/ 2399523 w 7472601"/>
              <a:gd name="connsiteY553" fmla="*/ 1428234 h 6858000"/>
              <a:gd name="connsiteX554" fmla="*/ 2448558 w 7472601"/>
              <a:gd name="connsiteY554" fmla="*/ 1373435 h 6858000"/>
              <a:gd name="connsiteX555" fmla="*/ 2312521 w 7472601"/>
              <a:gd name="connsiteY555" fmla="*/ 1806140 h 6858000"/>
              <a:gd name="connsiteX556" fmla="*/ 2127533 w 7472601"/>
              <a:gd name="connsiteY556" fmla="*/ 2348380 h 6858000"/>
              <a:gd name="connsiteX557" fmla="*/ 2358080 w 7472601"/>
              <a:gd name="connsiteY557" fmla="*/ 1866134 h 6858000"/>
              <a:gd name="connsiteX558" fmla="*/ 2407436 w 7472601"/>
              <a:gd name="connsiteY558" fmla="*/ 1651070 h 6858000"/>
              <a:gd name="connsiteX559" fmla="*/ 2448558 w 7472601"/>
              <a:gd name="connsiteY559" fmla="*/ 1373435 h 6858000"/>
              <a:gd name="connsiteX560" fmla="*/ 278707 w 7472601"/>
              <a:gd name="connsiteY560" fmla="*/ 1352270 h 6858000"/>
              <a:gd name="connsiteX561" fmla="*/ 321570 w 7472601"/>
              <a:gd name="connsiteY561" fmla="*/ 1861610 h 6858000"/>
              <a:gd name="connsiteX562" fmla="*/ 294281 w 7472601"/>
              <a:gd name="connsiteY562" fmla="*/ 1440658 h 6858000"/>
              <a:gd name="connsiteX563" fmla="*/ 278707 w 7472601"/>
              <a:gd name="connsiteY563" fmla="*/ 1352270 h 6858000"/>
              <a:gd name="connsiteX564" fmla="*/ 1423821 w 7472601"/>
              <a:gd name="connsiteY564" fmla="*/ 1351958 h 6858000"/>
              <a:gd name="connsiteX565" fmla="*/ 1638521 w 7472601"/>
              <a:gd name="connsiteY565" fmla="*/ 1908470 h 6858000"/>
              <a:gd name="connsiteX566" fmla="*/ 1754199 w 7472601"/>
              <a:gd name="connsiteY566" fmla="*/ 2149284 h 6858000"/>
              <a:gd name="connsiteX567" fmla="*/ 1908359 w 7472601"/>
              <a:gd name="connsiteY567" fmla="*/ 2364988 h 6858000"/>
              <a:gd name="connsiteX568" fmla="*/ 1647661 w 7472601"/>
              <a:gd name="connsiteY568" fmla="*/ 1825945 h 6858000"/>
              <a:gd name="connsiteX569" fmla="*/ 1423821 w 7472601"/>
              <a:gd name="connsiteY569" fmla="*/ 1351958 h 6858000"/>
              <a:gd name="connsiteX570" fmla="*/ 1431890 w 7472601"/>
              <a:gd name="connsiteY570" fmla="*/ 1306475 h 6858000"/>
              <a:gd name="connsiteX571" fmla="*/ 1507597 w 7472601"/>
              <a:gd name="connsiteY571" fmla="*/ 1446132 h 6858000"/>
              <a:gd name="connsiteX572" fmla="*/ 1674586 w 7472601"/>
              <a:gd name="connsiteY572" fmla="*/ 1813832 h 6858000"/>
              <a:gd name="connsiteX573" fmla="*/ 1815950 w 7472601"/>
              <a:gd name="connsiteY573" fmla="*/ 2128564 h 6858000"/>
              <a:gd name="connsiteX574" fmla="*/ 1984242 w 7472601"/>
              <a:gd name="connsiteY574" fmla="*/ 2430829 h 6858000"/>
              <a:gd name="connsiteX575" fmla="*/ 2014023 w 7472601"/>
              <a:gd name="connsiteY575" fmla="*/ 2450995 h 6858000"/>
              <a:gd name="connsiteX576" fmla="*/ 1747337 w 7472601"/>
              <a:gd name="connsiteY576" fmla="*/ 1855264 h 6858000"/>
              <a:gd name="connsiteX577" fmla="*/ 1533749 w 7472601"/>
              <a:gd name="connsiteY577" fmla="*/ 1478656 h 6858000"/>
              <a:gd name="connsiteX578" fmla="*/ 1431890 w 7472601"/>
              <a:gd name="connsiteY578" fmla="*/ 1306475 h 6858000"/>
              <a:gd name="connsiteX579" fmla="*/ 5052692 w 7472601"/>
              <a:gd name="connsiteY579" fmla="*/ 1292994 h 6858000"/>
              <a:gd name="connsiteX580" fmla="*/ 5200661 w 7472601"/>
              <a:gd name="connsiteY580" fmla="*/ 1635186 h 6858000"/>
              <a:gd name="connsiteX581" fmla="*/ 5297138 w 7472601"/>
              <a:gd name="connsiteY581" fmla="*/ 1906351 h 6858000"/>
              <a:gd name="connsiteX582" fmla="*/ 5052692 w 7472601"/>
              <a:gd name="connsiteY582" fmla="*/ 1292994 h 6858000"/>
              <a:gd name="connsiteX583" fmla="*/ 5009948 w 7472601"/>
              <a:gd name="connsiteY583" fmla="*/ 1273619 h 6858000"/>
              <a:gd name="connsiteX584" fmla="*/ 5121777 w 7472601"/>
              <a:gd name="connsiteY584" fmla="*/ 1654213 h 6858000"/>
              <a:gd name="connsiteX585" fmla="*/ 5293545 w 7472601"/>
              <a:gd name="connsiteY585" fmla="*/ 2072247 h 6858000"/>
              <a:gd name="connsiteX586" fmla="*/ 5294042 w 7472601"/>
              <a:gd name="connsiteY586" fmla="*/ 2065019 h 6858000"/>
              <a:gd name="connsiteX587" fmla="*/ 5171936 w 7472601"/>
              <a:gd name="connsiteY587" fmla="*/ 1647613 h 6858000"/>
              <a:gd name="connsiteX588" fmla="*/ 5009948 w 7472601"/>
              <a:gd name="connsiteY588" fmla="*/ 1273619 h 6858000"/>
              <a:gd name="connsiteX589" fmla="*/ 655236 w 7472601"/>
              <a:gd name="connsiteY589" fmla="*/ 1268632 h 6858000"/>
              <a:gd name="connsiteX590" fmla="*/ 839521 w 7472601"/>
              <a:gd name="connsiteY590" fmla="*/ 1685315 h 6858000"/>
              <a:gd name="connsiteX591" fmla="*/ 1109416 w 7472601"/>
              <a:gd name="connsiteY591" fmla="*/ 2061663 h 6858000"/>
              <a:gd name="connsiteX592" fmla="*/ 1298300 w 7472601"/>
              <a:gd name="connsiteY592" fmla="*/ 2247742 h 6858000"/>
              <a:gd name="connsiteX593" fmla="*/ 1125871 w 7472601"/>
              <a:gd name="connsiteY593" fmla="*/ 1989513 h 6858000"/>
              <a:gd name="connsiteX594" fmla="*/ 981574 w 7472601"/>
              <a:gd name="connsiteY594" fmla="*/ 1783157 h 6858000"/>
              <a:gd name="connsiteX595" fmla="*/ 922198 w 7472601"/>
              <a:gd name="connsiteY595" fmla="*/ 1677437 h 6858000"/>
              <a:gd name="connsiteX596" fmla="*/ 869293 w 7472601"/>
              <a:gd name="connsiteY596" fmla="*/ 1583214 h 6858000"/>
              <a:gd name="connsiteX597" fmla="*/ 751431 w 7472601"/>
              <a:gd name="connsiteY597" fmla="*/ 1405731 h 6858000"/>
              <a:gd name="connsiteX598" fmla="*/ 655236 w 7472601"/>
              <a:gd name="connsiteY598" fmla="*/ 1268632 h 6858000"/>
              <a:gd name="connsiteX599" fmla="*/ 6516292 w 7472601"/>
              <a:gd name="connsiteY599" fmla="*/ 1263064 h 6858000"/>
              <a:gd name="connsiteX600" fmla="*/ 5736320 w 7472601"/>
              <a:gd name="connsiteY600" fmla="*/ 1501803 h 6858000"/>
              <a:gd name="connsiteX601" fmla="*/ 6516292 w 7472601"/>
              <a:gd name="connsiteY601" fmla="*/ 1263064 h 6858000"/>
              <a:gd name="connsiteX602" fmla="*/ 291466 w 7472601"/>
              <a:gd name="connsiteY602" fmla="*/ 1250369 h 6858000"/>
              <a:gd name="connsiteX603" fmla="*/ 323180 w 7472601"/>
              <a:gd name="connsiteY603" fmla="*/ 1435283 h 6858000"/>
              <a:gd name="connsiteX604" fmla="*/ 349381 w 7472601"/>
              <a:gd name="connsiteY604" fmla="*/ 1875041 h 6858000"/>
              <a:gd name="connsiteX605" fmla="*/ 374363 w 7472601"/>
              <a:gd name="connsiteY605" fmla="*/ 1506494 h 6858000"/>
              <a:gd name="connsiteX606" fmla="*/ 302168 w 7472601"/>
              <a:gd name="connsiteY606" fmla="*/ 1274495 h 6858000"/>
              <a:gd name="connsiteX607" fmla="*/ 291466 w 7472601"/>
              <a:gd name="connsiteY607" fmla="*/ 1250369 h 6858000"/>
              <a:gd name="connsiteX608" fmla="*/ 678222 w 7472601"/>
              <a:gd name="connsiteY608" fmla="*/ 1248670 h 6858000"/>
              <a:gd name="connsiteX609" fmla="*/ 775536 w 7472601"/>
              <a:gd name="connsiteY609" fmla="*/ 1388015 h 6858000"/>
              <a:gd name="connsiteX610" fmla="*/ 894529 w 7472601"/>
              <a:gd name="connsiteY610" fmla="*/ 1567739 h 6858000"/>
              <a:gd name="connsiteX611" fmla="*/ 948000 w 7472601"/>
              <a:gd name="connsiteY611" fmla="*/ 1663088 h 6858000"/>
              <a:gd name="connsiteX612" fmla="*/ 1006812 w 7472601"/>
              <a:gd name="connsiteY612" fmla="*/ 1767683 h 6858000"/>
              <a:gd name="connsiteX613" fmla="*/ 1149133 w 7472601"/>
              <a:gd name="connsiteY613" fmla="*/ 1971513 h 6858000"/>
              <a:gd name="connsiteX614" fmla="*/ 1333952 w 7472601"/>
              <a:gd name="connsiteY614" fmla="*/ 2251620 h 6858000"/>
              <a:gd name="connsiteX615" fmla="*/ 1337329 w 7472601"/>
              <a:gd name="connsiteY615" fmla="*/ 2258350 h 6858000"/>
              <a:gd name="connsiteX616" fmla="*/ 1014726 w 7472601"/>
              <a:gd name="connsiteY616" fmla="*/ 1615556 h 6858000"/>
              <a:gd name="connsiteX617" fmla="*/ 678222 w 7472601"/>
              <a:gd name="connsiteY617" fmla="*/ 1248670 h 6858000"/>
              <a:gd name="connsiteX618" fmla="*/ 6691602 w 7472601"/>
              <a:gd name="connsiteY618" fmla="*/ 1140573 h 6858000"/>
              <a:gd name="connsiteX619" fmla="*/ 6571100 w 7472601"/>
              <a:gd name="connsiteY619" fmla="*/ 1183662 h 6858000"/>
              <a:gd name="connsiteX620" fmla="*/ 6241687 w 7472601"/>
              <a:gd name="connsiteY620" fmla="*/ 1257600 h 6858000"/>
              <a:gd name="connsiteX621" fmla="*/ 5693009 w 7472601"/>
              <a:gd name="connsiteY621" fmla="*/ 1478256 h 6858000"/>
              <a:gd name="connsiteX622" fmla="*/ 6548420 w 7472601"/>
              <a:gd name="connsiteY622" fmla="*/ 1214599 h 6858000"/>
              <a:gd name="connsiteX623" fmla="*/ 6605473 w 7472601"/>
              <a:gd name="connsiteY623" fmla="*/ 1184686 h 6858000"/>
              <a:gd name="connsiteX624" fmla="*/ 6691602 w 7472601"/>
              <a:gd name="connsiteY624" fmla="*/ 1140573 h 6858000"/>
              <a:gd name="connsiteX625" fmla="*/ 4002475 w 7472601"/>
              <a:gd name="connsiteY625" fmla="*/ 1037802 h 6858000"/>
              <a:gd name="connsiteX626" fmla="*/ 4000324 w 7472601"/>
              <a:gd name="connsiteY626" fmla="*/ 1039362 h 6858000"/>
              <a:gd name="connsiteX627" fmla="*/ 4002862 w 7472601"/>
              <a:gd name="connsiteY627" fmla="*/ 1042866 h 6858000"/>
              <a:gd name="connsiteX628" fmla="*/ 4002475 w 7472601"/>
              <a:gd name="connsiteY628" fmla="*/ 1037802 h 6858000"/>
              <a:gd name="connsiteX629" fmla="*/ 506322 w 7472601"/>
              <a:gd name="connsiteY629" fmla="*/ 1020997 h 6858000"/>
              <a:gd name="connsiteX630" fmla="*/ 533068 w 7472601"/>
              <a:gd name="connsiteY630" fmla="*/ 1029409 h 6858000"/>
              <a:gd name="connsiteX631" fmla="*/ 1232525 w 7472601"/>
              <a:gd name="connsiteY631" fmla="*/ 1804675 h 6858000"/>
              <a:gd name="connsiteX632" fmla="*/ 1388858 w 7472601"/>
              <a:gd name="connsiteY632" fmla="*/ 2368011 h 6858000"/>
              <a:gd name="connsiteX633" fmla="*/ 1384098 w 7472601"/>
              <a:gd name="connsiteY633" fmla="*/ 2378125 h 6858000"/>
              <a:gd name="connsiteX634" fmla="*/ 1425393 w 7472601"/>
              <a:gd name="connsiteY634" fmla="*/ 2589124 h 6858000"/>
              <a:gd name="connsiteX635" fmla="*/ 1424001 w 7472601"/>
              <a:gd name="connsiteY635" fmla="*/ 2597541 h 6858000"/>
              <a:gd name="connsiteX636" fmla="*/ 2152729 w 7472601"/>
              <a:gd name="connsiteY636" fmla="*/ 2864487 h 6858000"/>
              <a:gd name="connsiteX637" fmla="*/ 2020609 w 7472601"/>
              <a:gd name="connsiteY637" fmla="*/ 2539671 h 6858000"/>
              <a:gd name="connsiteX638" fmla="*/ 2018920 w 7472601"/>
              <a:gd name="connsiteY638" fmla="*/ 2536309 h 6858000"/>
              <a:gd name="connsiteX639" fmla="*/ 1342441 w 7472601"/>
              <a:gd name="connsiteY639" fmla="*/ 1173017 h 6858000"/>
              <a:gd name="connsiteX640" fmla="*/ 1367925 w 7472601"/>
              <a:gd name="connsiteY640" fmla="*/ 1135648 h 6858000"/>
              <a:gd name="connsiteX641" fmla="*/ 1771401 w 7472601"/>
              <a:gd name="connsiteY641" fmla="*/ 1806673 h 6858000"/>
              <a:gd name="connsiteX642" fmla="*/ 1972385 w 7472601"/>
              <a:gd name="connsiteY642" fmla="*/ 2198735 h 6858000"/>
              <a:gd name="connsiteX643" fmla="*/ 2040892 w 7472601"/>
              <a:gd name="connsiteY643" fmla="*/ 2405205 h 6858000"/>
              <a:gd name="connsiteX644" fmla="*/ 2131689 w 7472601"/>
              <a:gd name="connsiteY644" fmla="*/ 1936926 h 6858000"/>
              <a:gd name="connsiteX645" fmla="*/ 2454820 w 7472601"/>
              <a:gd name="connsiteY645" fmla="*/ 1248808 h 6858000"/>
              <a:gd name="connsiteX646" fmla="*/ 2492512 w 7472601"/>
              <a:gd name="connsiteY646" fmla="*/ 1302920 h 6858000"/>
              <a:gd name="connsiteX647" fmla="*/ 2081216 w 7472601"/>
              <a:gd name="connsiteY647" fmla="*/ 2527513 h 6858000"/>
              <a:gd name="connsiteX648" fmla="*/ 2081211 w 7472601"/>
              <a:gd name="connsiteY648" fmla="*/ 2528916 h 6858000"/>
              <a:gd name="connsiteX649" fmla="*/ 2199067 w 7472601"/>
              <a:gd name="connsiteY649" fmla="*/ 2884061 h 6858000"/>
              <a:gd name="connsiteX650" fmla="*/ 3192586 w 7472601"/>
              <a:gd name="connsiteY650" fmla="*/ 3411496 h 6858000"/>
              <a:gd name="connsiteX651" fmla="*/ 3182620 w 7472601"/>
              <a:gd name="connsiteY651" fmla="*/ 3483279 h 6858000"/>
              <a:gd name="connsiteX652" fmla="*/ 2435119 w 7472601"/>
              <a:gd name="connsiteY652" fmla="*/ 3080173 h 6858000"/>
              <a:gd name="connsiteX653" fmla="*/ 2410152 w 7472601"/>
              <a:gd name="connsiteY653" fmla="*/ 3063751 h 6858000"/>
              <a:gd name="connsiteX654" fmla="*/ 2408099 w 7472601"/>
              <a:gd name="connsiteY654" fmla="*/ 3064403 h 6858000"/>
              <a:gd name="connsiteX655" fmla="*/ 2407218 w 7472601"/>
              <a:gd name="connsiteY655" fmla="*/ 3070324 h 6858000"/>
              <a:gd name="connsiteX656" fmla="*/ 2380138 w 7472601"/>
              <a:gd name="connsiteY656" fmla="*/ 3099341 h 6858000"/>
              <a:gd name="connsiteX657" fmla="*/ 1765923 w 7472601"/>
              <a:gd name="connsiteY657" fmla="*/ 3581043 h 6858000"/>
              <a:gd name="connsiteX658" fmla="*/ 1702258 w 7472601"/>
              <a:gd name="connsiteY658" fmla="*/ 3612286 h 6858000"/>
              <a:gd name="connsiteX659" fmla="*/ 1538370 w 7472601"/>
              <a:gd name="connsiteY659" fmla="*/ 3811804 h 6858000"/>
              <a:gd name="connsiteX660" fmla="*/ 542867 w 7472601"/>
              <a:gd name="connsiteY660" fmla="*/ 4944092 h 6858000"/>
              <a:gd name="connsiteX661" fmla="*/ 515800 w 7472601"/>
              <a:gd name="connsiteY661" fmla="*/ 4862180 h 6858000"/>
              <a:gd name="connsiteX662" fmla="*/ 909145 w 7472601"/>
              <a:gd name="connsiteY662" fmla="*/ 4199225 h 6858000"/>
              <a:gd name="connsiteX663" fmla="*/ 1214067 w 7472601"/>
              <a:gd name="connsiteY663" fmla="*/ 3908561 h 6858000"/>
              <a:gd name="connsiteX664" fmla="*/ 640967 w 7472601"/>
              <a:gd name="connsiteY664" fmla="*/ 4105601 h 6858000"/>
              <a:gd name="connsiteX665" fmla="*/ 112563 w 7472601"/>
              <a:gd name="connsiteY665" fmla="*/ 4396952 h 6858000"/>
              <a:gd name="connsiteX666" fmla="*/ 0 w 7472601"/>
              <a:gd name="connsiteY666" fmla="*/ 4466006 h 6858000"/>
              <a:gd name="connsiteX667" fmla="*/ 0 w 7472601"/>
              <a:gd name="connsiteY667" fmla="*/ 4233763 h 6858000"/>
              <a:gd name="connsiteX668" fmla="*/ 36881 w 7472601"/>
              <a:gd name="connsiteY668" fmla="*/ 4200118 h 6858000"/>
              <a:gd name="connsiteX669" fmla="*/ 910534 w 7472601"/>
              <a:gd name="connsiteY669" fmla="*/ 3629753 h 6858000"/>
              <a:gd name="connsiteX670" fmla="*/ 1578717 w 7472601"/>
              <a:gd name="connsiteY670" fmla="*/ 3575982 h 6858000"/>
              <a:gd name="connsiteX671" fmla="*/ 2338780 w 7472601"/>
              <a:gd name="connsiteY671" fmla="*/ 3033725 h 6858000"/>
              <a:gd name="connsiteX672" fmla="*/ 1807991 w 7472601"/>
              <a:gd name="connsiteY672" fmla="*/ 2807184 h 6858000"/>
              <a:gd name="connsiteX673" fmla="*/ 1416358 w 7472601"/>
              <a:gd name="connsiteY673" fmla="*/ 3112571 h 6858000"/>
              <a:gd name="connsiteX674" fmla="*/ 939066 w 7472601"/>
              <a:gd name="connsiteY674" fmla="*/ 3378798 h 6858000"/>
              <a:gd name="connsiteX675" fmla="*/ 115099 w 7472601"/>
              <a:gd name="connsiteY675" fmla="*/ 3607650 h 6858000"/>
              <a:gd name="connsiteX676" fmla="*/ 97284 w 7472601"/>
              <a:gd name="connsiteY676" fmla="*/ 3520393 h 6858000"/>
              <a:gd name="connsiteX677" fmla="*/ 922050 w 7472601"/>
              <a:gd name="connsiteY677" fmla="*/ 3074867 h 6858000"/>
              <a:gd name="connsiteX678" fmla="*/ 1405265 w 7472601"/>
              <a:gd name="connsiteY678" fmla="*/ 3016319 h 6858000"/>
              <a:gd name="connsiteX679" fmla="*/ 1407512 w 7472601"/>
              <a:gd name="connsiteY679" fmla="*/ 3018001 h 6858000"/>
              <a:gd name="connsiteX680" fmla="*/ 1726266 w 7472601"/>
              <a:gd name="connsiteY680" fmla="*/ 2777274 h 6858000"/>
              <a:gd name="connsiteX681" fmla="*/ 625390 w 7472601"/>
              <a:gd name="connsiteY681" fmla="*/ 2514541 h 6858000"/>
              <a:gd name="connsiteX682" fmla="*/ 619799 w 7472601"/>
              <a:gd name="connsiteY682" fmla="*/ 2527180 h 6858000"/>
              <a:gd name="connsiteX683" fmla="*/ 310030 w 7472601"/>
              <a:gd name="connsiteY683" fmla="*/ 2771818 h 6858000"/>
              <a:gd name="connsiteX684" fmla="*/ 173877 w 7472601"/>
              <a:gd name="connsiteY684" fmla="*/ 2937056 h 6858000"/>
              <a:gd name="connsiteX685" fmla="*/ 77889 w 7472601"/>
              <a:gd name="connsiteY685" fmla="*/ 3138440 h 6858000"/>
              <a:gd name="connsiteX686" fmla="*/ 0 w 7472601"/>
              <a:gd name="connsiteY686" fmla="*/ 3271395 h 6858000"/>
              <a:gd name="connsiteX687" fmla="*/ 0 w 7472601"/>
              <a:gd name="connsiteY687" fmla="*/ 3153002 h 6858000"/>
              <a:gd name="connsiteX688" fmla="*/ 2386 w 7472601"/>
              <a:gd name="connsiteY688" fmla="*/ 3149203 h 6858000"/>
              <a:gd name="connsiteX689" fmla="*/ 89753 w 7472601"/>
              <a:gd name="connsiteY689" fmla="*/ 2987702 h 6858000"/>
              <a:gd name="connsiteX690" fmla="*/ 76869 w 7472601"/>
              <a:gd name="connsiteY690" fmla="*/ 3005404 h 6858000"/>
              <a:gd name="connsiteX691" fmla="*/ 32049 w 7472601"/>
              <a:gd name="connsiteY691" fmla="*/ 3065814 h 6858000"/>
              <a:gd name="connsiteX692" fmla="*/ 0 w 7472601"/>
              <a:gd name="connsiteY692" fmla="*/ 3108744 h 6858000"/>
              <a:gd name="connsiteX693" fmla="*/ 0 w 7472601"/>
              <a:gd name="connsiteY693" fmla="*/ 3058059 h 6858000"/>
              <a:gd name="connsiteX694" fmla="*/ 7610 w 7472601"/>
              <a:gd name="connsiteY694" fmla="*/ 3047889 h 6858000"/>
              <a:gd name="connsiteX695" fmla="*/ 52419 w 7472601"/>
              <a:gd name="connsiteY695" fmla="*/ 2987479 h 6858000"/>
              <a:gd name="connsiteX696" fmla="*/ 59142 w 7472601"/>
              <a:gd name="connsiteY696" fmla="*/ 2978488 h 6858000"/>
              <a:gd name="connsiteX697" fmla="*/ 0 w 7472601"/>
              <a:gd name="connsiteY697" fmla="*/ 3015334 h 6858000"/>
              <a:gd name="connsiteX698" fmla="*/ 0 w 7472601"/>
              <a:gd name="connsiteY698" fmla="*/ 2914286 h 6858000"/>
              <a:gd name="connsiteX699" fmla="*/ 36383 w 7472601"/>
              <a:gd name="connsiteY699" fmla="*/ 2901128 h 6858000"/>
              <a:gd name="connsiteX700" fmla="*/ 156329 w 7472601"/>
              <a:gd name="connsiteY700" fmla="*/ 2840533 h 6858000"/>
              <a:gd name="connsiteX701" fmla="*/ 358355 w 7472601"/>
              <a:gd name="connsiteY701" fmla="*/ 2620471 h 6858000"/>
              <a:gd name="connsiteX702" fmla="*/ 510577 w 7472601"/>
              <a:gd name="connsiteY702" fmla="*/ 2501244 h 6858000"/>
              <a:gd name="connsiteX703" fmla="*/ 211967 w 7472601"/>
              <a:gd name="connsiteY703" fmla="*/ 2479171 h 6858000"/>
              <a:gd name="connsiteX704" fmla="*/ 0 w 7472601"/>
              <a:gd name="connsiteY704" fmla="*/ 2476398 h 6858000"/>
              <a:gd name="connsiteX705" fmla="*/ 0 w 7472601"/>
              <a:gd name="connsiteY705" fmla="*/ 2389189 h 6858000"/>
              <a:gd name="connsiteX706" fmla="*/ 103062 w 7472601"/>
              <a:gd name="connsiteY706" fmla="*/ 2389518 h 6858000"/>
              <a:gd name="connsiteX707" fmla="*/ 510734 w 7472601"/>
              <a:gd name="connsiteY707" fmla="*/ 2416201 h 6858000"/>
              <a:gd name="connsiteX708" fmla="*/ 279257 w 7472601"/>
              <a:gd name="connsiteY708" fmla="*/ 2092102 h 6858000"/>
              <a:gd name="connsiteX709" fmla="*/ 65265 w 7472601"/>
              <a:gd name="connsiteY709" fmla="*/ 2006049 h 6858000"/>
              <a:gd name="connsiteX710" fmla="*/ 0 w 7472601"/>
              <a:gd name="connsiteY710" fmla="*/ 1982532 h 6858000"/>
              <a:gd name="connsiteX711" fmla="*/ 0 w 7472601"/>
              <a:gd name="connsiteY711" fmla="*/ 1912789 h 6858000"/>
              <a:gd name="connsiteX712" fmla="*/ 97460 w 7472601"/>
              <a:gd name="connsiteY712" fmla="*/ 1953725 h 6858000"/>
              <a:gd name="connsiteX713" fmla="*/ 221272 w 7472601"/>
              <a:gd name="connsiteY713" fmla="*/ 1980766 h 6858000"/>
              <a:gd name="connsiteX714" fmla="*/ 116765 w 7472601"/>
              <a:gd name="connsiteY714" fmla="*/ 1911033 h 6858000"/>
              <a:gd name="connsiteX715" fmla="*/ 16405 w 7472601"/>
              <a:gd name="connsiteY715" fmla="*/ 1803412 h 6858000"/>
              <a:gd name="connsiteX716" fmla="*/ 0 w 7472601"/>
              <a:gd name="connsiteY716" fmla="*/ 1784777 h 6858000"/>
              <a:gd name="connsiteX717" fmla="*/ 0 w 7472601"/>
              <a:gd name="connsiteY717" fmla="*/ 1740082 h 6858000"/>
              <a:gd name="connsiteX718" fmla="*/ 39394 w 7472601"/>
              <a:gd name="connsiteY718" fmla="*/ 1784856 h 6858000"/>
              <a:gd name="connsiteX719" fmla="*/ 135813 w 7472601"/>
              <a:gd name="connsiteY719" fmla="*/ 1888838 h 6858000"/>
              <a:gd name="connsiteX720" fmla="*/ 242575 w 7472601"/>
              <a:gd name="connsiteY720" fmla="*/ 1958841 h 6858000"/>
              <a:gd name="connsiteX721" fmla="*/ 82197 w 7472601"/>
              <a:gd name="connsiteY721" fmla="*/ 1754826 h 6858000"/>
              <a:gd name="connsiteX722" fmla="*/ 0 w 7472601"/>
              <a:gd name="connsiteY722" fmla="*/ 1679650 h 6858000"/>
              <a:gd name="connsiteX723" fmla="*/ 0 w 7472601"/>
              <a:gd name="connsiteY723" fmla="*/ 1602463 h 6858000"/>
              <a:gd name="connsiteX724" fmla="*/ 84689 w 7472601"/>
              <a:gd name="connsiteY724" fmla="*/ 1677442 h 6858000"/>
              <a:gd name="connsiteX725" fmla="*/ 298437 w 7472601"/>
              <a:gd name="connsiteY725" fmla="*/ 1968019 h 6858000"/>
              <a:gd name="connsiteX726" fmla="*/ 227269 w 7472601"/>
              <a:gd name="connsiteY726" fmla="*/ 1114064 h 6858000"/>
              <a:gd name="connsiteX727" fmla="*/ 248003 w 7472601"/>
              <a:gd name="connsiteY727" fmla="*/ 1089613 h 6858000"/>
              <a:gd name="connsiteX728" fmla="*/ 427020 w 7472601"/>
              <a:gd name="connsiteY728" fmla="*/ 1619803 h 6858000"/>
              <a:gd name="connsiteX729" fmla="*/ 340345 w 7472601"/>
              <a:gd name="connsiteY729" fmla="*/ 2027739 h 6858000"/>
              <a:gd name="connsiteX730" fmla="*/ 360865 w 7472601"/>
              <a:gd name="connsiteY730" fmla="*/ 2044827 h 6858000"/>
              <a:gd name="connsiteX731" fmla="*/ 560414 w 7472601"/>
              <a:gd name="connsiteY731" fmla="*/ 2421457 h 6858000"/>
              <a:gd name="connsiteX732" fmla="*/ 1359703 w 7472601"/>
              <a:gd name="connsiteY732" fmla="*/ 2578554 h 6858000"/>
              <a:gd name="connsiteX733" fmla="*/ 1359422 w 7472601"/>
              <a:gd name="connsiteY733" fmla="*/ 2577994 h 6858000"/>
              <a:gd name="connsiteX734" fmla="*/ 828701 w 7472601"/>
              <a:gd name="connsiteY734" fmla="*/ 1839520 h 6858000"/>
              <a:gd name="connsiteX735" fmla="*/ 494427 w 7472601"/>
              <a:gd name="connsiteY735" fmla="*/ 1092333 h 6858000"/>
              <a:gd name="connsiteX736" fmla="*/ 506322 w 7472601"/>
              <a:gd name="connsiteY736" fmla="*/ 1020997 h 6858000"/>
              <a:gd name="connsiteX737" fmla="*/ 4570198 w 7472601"/>
              <a:gd name="connsiteY737" fmla="*/ 978081 h 6858000"/>
              <a:gd name="connsiteX738" fmla="*/ 4523691 w 7472601"/>
              <a:gd name="connsiteY738" fmla="*/ 1127776 h 6858000"/>
              <a:gd name="connsiteX739" fmla="*/ 4509875 w 7472601"/>
              <a:gd name="connsiteY739" fmla="*/ 1167552 h 6858000"/>
              <a:gd name="connsiteX740" fmla="*/ 4478168 w 7472601"/>
              <a:gd name="connsiteY740" fmla="*/ 1260735 h 6858000"/>
              <a:gd name="connsiteX741" fmla="*/ 4409309 w 7472601"/>
              <a:gd name="connsiteY741" fmla="*/ 1666996 h 6858000"/>
              <a:gd name="connsiteX742" fmla="*/ 4370031 w 7472601"/>
              <a:gd name="connsiteY742" fmla="*/ 1955666 h 6858000"/>
              <a:gd name="connsiteX743" fmla="*/ 4570198 w 7472601"/>
              <a:gd name="connsiteY743" fmla="*/ 978081 h 6858000"/>
              <a:gd name="connsiteX744" fmla="*/ 4557898 w 7472601"/>
              <a:gd name="connsiteY744" fmla="*/ 900011 h 6858000"/>
              <a:gd name="connsiteX745" fmla="*/ 4344840 w 7472601"/>
              <a:gd name="connsiteY745" fmla="*/ 1922038 h 6858000"/>
              <a:gd name="connsiteX746" fmla="*/ 4378710 w 7472601"/>
              <a:gd name="connsiteY746" fmla="*/ 1665516 h 6858000"/>
              <a:gd name="connsiteX747" fmla="*/ 4448798 w 7472601"/>
              <a:gd name="connsiteY747" fmla="*/ 1253024 h 6858000"/>
              <a:gd name="connsiteX748" fmla="*/ 4480315 w 7472601"/>
              <a:gd name="connsiteY748" fmla="*/ 1158454 h 6858000"/>
              <a:gd name="connsiteX749" fmla="*/ 4494133 w 7472601"/>
              <a:gd name="connsiteY749" fmla="*/ 1118676 h 6858000"/>
              <a:gd name="connsiteX750" fmla="*/ 4557898 w 7472601"/>
              <a:gd name="connsiteY750" fmla="*/ 900011 h 6858000"/>
              <a:gd name="connsiteX751" fmla="*/ 5870151 w 7472601"/>
              <a:gd name="connsiteY751" fmla="*/ 898890 h 6858000"/>
              <a:gd name="connsiteX752" fmla="*/ 5861335 w 7472601"/>
              <a:gd name="connsiteY752" fmla="*/ 899177 h 6858000"/>
              <a:gd name="connsiteX753" fmla="*/ 5843702 w 7472601"/>
              <a:gd name="connsiteY753" fmla="*/ 899748 h 6858000"/>
              <a:gd name="connsiteX754" fmla="*/ 5651107 w 7472601"/>
              <a:gd name="connsiteY754" fmla="*/ 920306 h 6858000"/>
              <a:gd name="connsiteX755" fmla="*/ 5459407 w 7472601"/>
              <a:gd name="connsiteY755" fmla="*/ 940975 h 6858000"/>
              <a:gd name="connsiteX756" fmla="*/ 5374846 w 7472601"/>
              <a:gd name="connsiteY756" fmla="*/ 941988 h 6858000"/>
              <a:gd name="connsiteX757" fmla="*/ 5256105 w 7472601"/>
              <a:gd name="connsiteY757" fmla="*/ 945632 h 6858000"/>
              <a:gd name="connsiteX758" fmla="*/ 5107071 w 7472601"/>
              <a:gd name="connsiteY758" fmla="*/ 969720 h 6858000"/>
              <a:gd name="connsiteX759" fmla="*/ 4998681 w 7472601"/>
              <a:gd name="connsiteY759" fmla="*/ 988771 h 6858000"/>
              <a:gd name="connsiteX760" fmla="*/ 5870151 w 7472601"/>
              <a:gd name="connsiteY760" fmla="*/ 898890 h 6858000"/>
              <a:gd name="connsiteX761" fmla="*/ 5504425 w 7472601"/>
              <a:gd name="connsiteY761" fmla="*/ 848067 h 6858000"/>
              <a:gd name="connsiteX762" fmla="*/ 4968849 w 7472601"/>
              <a:gd name="connsiteY762" fmla="*/ 962318 h 6858000"/>
              <a:gd name="connsiteX763" fmla="*/ 5104039 w 7472601"/>
              <a:gd name="connsiteY763" fmla="*/ 940634 h 6858000"/>
              <a:gd name="connsiteX764" fmla="*/ 5256311 w 7472601"/>
              <a:gd name="connsiteY764" fmla="*/ 916490 h 6858000"/>
              <a:gd name="connsiteX765" fmla="*/ 5377381 w 7472601"/>
              <a:gd name="connsiteY765" fmla="*/ 912671 h 6858000"/>
              <a:gd name="connsiteX766" fmla="*/ 5460148 w 7472601"/>
              <a:gd name="connsiteY766" fmla="*/ 911442 h 6858000"/>
              <a:gd name="connsiteX767" fmla="*/ 5648971 w 7472601"/>
              <a:gd name="connsiteY767" fmla="*/ 891331 h 6858000"/>
              <a:gd name="connsiteX768" fmla="*/ 5844807 w 7472601"/>
              <a:gd name="connsiteY768" fmla="*/ 870718 h 6858000"/>
              <a:gd name="connsiteX769" fmla="*/ 5862975 w 7472601"/>
              <a:gd name="connsiteY769" fmla="*/ 869756 h 6858000"/>
              <a:gd name="connsiteX770" fmla="*/ 5920887 w 7472601"/>
              <a:gd name="connsiteY770" fmla="*/ 865929 h 6858000"/>
              <a:gd name="connsiteX771" fmla="*/ 5504425 w 7472601"/>
              <a:gd name="connsiteY771" fmla="*/ 848067 h 6858000"/>
              <a:gd name="connsiteX772" fmla="*/ 3607114 w 7472601"/>
              <a:gd name="connsiteY772" fmla="*/ 467441 h 6858000"/>
              <a:gd name="connsiteX773" fmla="*/ 3296242 w 7472601"/>
              <a:gd name="connsiteY773" fmla="*/ 807991 h 6858000"/>
              <a:gd name="connsiteX774" fmla="*/ 3174674 w 7472601"/>
              <a:gd name="connsiteY774" fmla="*/ 919759 h 6858000"/>
              <a:gd name="connsiteX775" fmla="*/ 3042978 w 7472601"/>
              <a:gd name="connsiteY775" fmla="*/ 1054894 h 6858000"/>
              <a:gd name="connsiteX776" fmla="*/ 2968914 w 7472601"/>
              <a:gd name="connsiteY776" fmla="*/ 1133756 h 6858000"/>
              <a:gd name="connsiteX777" fmla="*/ 3103823 w 7472601"/>
              <a:gd name="connsiteY777" fmla="*/ 1026814 h 6858000"/>
              <a:gd name="connsiteX778" fmla="*/ 3607114 w 7472601"/>
              <a:gd name="connsiteY778" fmla="*/ 467441 h 6858000"/>
              <a:gd name="connsiteX779" fmla="*/ 3744487 w 7472601"/>
              <a:gd name="connsiteY779" fmla="*/ 383136 h 6858000"/>
              <a:gd name="connsiteX780" fmla="*/ 3970213 w 7472601"/>
              <a:gd name="connsiteY780" fmla="*/ 995559 h 6858000"/>
              <a:gd name="connsiteX781" fmla="*/ 3744487 w 7472601"/>
              <a:gd name="connsiteY781" fmla="*/ 383136 h 6858000"/>
              <a:gd name="connsiteX782" fmla="*/ 3624562 w 7472601"/>
              <a:gd name="connsiteY782" fmla="*/ 367041 h 6858000"/>
              <a:gd name="connsiteX783" fmla="*/ 3489712 w 7472601"/>
              <a:gd name="connsiteY783" fmla="*/ 485386 h 6858000"/>
              <a:gd name="connsiteX784" fmla="*/ 3182994 w 7472601"/>
              <a:gd name="connsiteY784" fmla="*/ 828265 h 6858000"/>
              <a:gd name="connsiteX785" fmla="*/ 2892114 w 7472601"/>
              <a:gd name="connsiteY785" fmla="*/ 1172635 h 6858000"/>
              <a:gd name="connsiteX786" fmla="*/ 3021459 w 7472601"/>
              <a:gd name="connsiteY786" fmla="*/ 1035385 h 6858000"/>
              <a:gd name="connsiteX787" fmla="*/ 3153873 w 7472601"/>
              <a:gd name="connsiteY787" fmla="*/ 898971 h 6858000"/>
              <a:gd name="connsiteX788" fmla="*/ 3276511 w 7472601"/>
              <a:gd name="connsiteY788" fmla="*/ 786423 h 6858000"/>
              <a:gd name="connsiteX789" fmla="*/ 3584154 w 7472601"/>
              <a:gd name="connsiteY789" fmla="*/ 448218 h 6858000"/>
              <a:gd name="connsiteX790" fmla="*/ 3624562 w 7472601"/>
              <a:gd name="connsiteY790" fmla="*/ 367041 h 6858000"/>
              <a:gd name="connsiteX791" fmla="*/ 3766672 w 7472601"/>
              <a:gd name="connsiteY791" fmla="*/ 359429 h 6858000"/>
              <a:gd name="connsiteX792" fmla="*/ 3996338 w 7472601"/>
              <a:gd name="connsiteY792" fmla="*/ 968237 h 6858000"/>
              <a:gd name="connsiteX793" fmla="*/ 3766672 w 7472601"/>
              <a:gd name="connsiteY793" fmla="*/ 359429 h 6858000"/>
              <a:gd name="connsiteX794" fmla="*/ 5805386 w 7472601"/>
              <a:gd name="connsiteY794" fmla="*/ 239240 h 6858000"/>
              <a:gd name="connsiteX795" fmla="*/ 5736947 w 7472601"/>
              <a:gd name="connsiteY795" fmla="*/ 261367 h 6858000"/>
              <a:gd name="connsiteX796" fmla="*/ 5427012 w 7472601"/>
              <a:gd name="connsiteY796" fmla="*/ 311272 h 6858000"/>
              <a:gd name="connsiteX797" fmla="*/ 5147818 w 7472601"/>
              <a:gd name="connsiteY797" fmla="*/ 322112 h 6858000"/>
              <a:gd name="connsiteX798" fmla="*/ 5060854 w 7472601"/>
              <a:gd name="connsiteY798" fmla="*/ 311882 h 6858000"/>
              <a:gd name="connsiteX799" fmla="*/ 4945989 w 7472601"/>
              <a:gd name="connsiteY799" fmla="*/ 300516 h 6858000"/>
              <a:gd name="connsiteX800" fmla="*/ 5410479 w 7472601"/>
              <a:gd name="connsiteY800" fmla="*/ 348434 h 6858000"/>
              <a:gd name="connsiteX801" fmla="*/ 5805386 w 7472601"/>
              <a:gd name="connsiteY801" fmla="*/ 239240 h 6858000"/>
              <a:gd name="connsiteX802" fmla="*/ 5905192 w 7472601"/>
              <a:gd name="connsiteY802" fmla="*/ 163079 h 6858000"/>
              <a:gd name="connsiteX803" fmla="*/ 5865655 w 7472601"/>
              <a:gd name="connsiteY803" fmla="*/ 171901 h 6858000"/>
              <a:gd name="connsiteX804" fmla="*/ 5259740 w 7472601"/>
              <a:gd name="connsiteY804" fmla="*/ 257013 h 6858000"/>
              <a:gd name="connsiteX805" fmla="*/ 5208466 w 7472601"/>
              <a:gd name="connsiteY805" fmla="*/ 257550 h 6858000"/>
              <a:gd name="connsiteX806" fmla="*/ 4980204 w 7472601"/>
              <a:gd name="connsiteY806" fmla="*/ 271903 h 6858000"/>
              <a:gd name="connsiteX807" fmla="*/ 5068068 w 7472601"/>
              <a:gd name="connsiteY807" fmla="*/ 282244 h 6858000"/>
              <a:gd name="connsiteX808" fmla="*/ 5153231 w 7472601"/>
              <a:gd name="connsiteY808" fmla="*/ 292240 h 6858000"/>
              <a:gd name="connsiteX809" fmla="*/ 5426491 w 7472601"/>
              <a:gd name="connsiteY809" fmla="*/ 281128 h 6858000"/>
              <a:gd name="connsiteX810" fmla="*/ 5731212 w 7472601"/>
              <a:gd name="connsiteY810" fmla="*/ 231951 h 6858000"/>
              <a:gd name="connsiteX811" fmla="*/ 5905192 w 7472601"/>
              <a:gd name="connsiteY811" fmla="*/ 163079 h 6858000"/>
              <a:gd name="connsiteX812" fmla="*/ 5944437 w 7472601"/>
              <a:gd name="connsiteY812" fmla="*/ 113829 h 6858000"/>
              <a:gd name="connsiteX813" fmla="*/ 5825032 w 7472601"/>
              <a:gd name="connsiteY813" fmla="*/ 146405 h 6858000"/>
              <a:gd name="connsiteX814" fmla="*/ 4955599 w 7472601"/>
              <a:gd name="connsiteY814" fmla="*/ 247008 h 6858000"/>
              <a:gd name="connsiteX815" fmla="*/ 5210104 w 7472601"/>
              <a:gd name="connsiteY815" fmla="*/ 228123 h 6858000"/>
              <a:gd name="connsiteX816" fmla="*/ 5261015 w 7472601"/>
              <a:gd name="connsiteY816" fmla="*/ 227087 h 6858000"/>
              <a:gd name="connsiteX817" fmla="*/ 5861181 w 7472601"/>
              <a:gd name="connsiteY817" fmla="*/ 143093 h 6858000"/>
              <a:gd name="connsiteX818" fmla="*/ 5961252 w 7472601"/>
              <a:gd name="connsiteY818" fmla="*/ 114820 h 6858000"/>
              <a:gd name="connsiteX819" fmla="*/ 5944437 w 7472601"/>
              <a:gd name="connsiteY819" fmla="*/ 113829 h 6858000"/>
              <a:gd name="connsiteX820" fmla="*/ 3882765 w 7472601"/>
              <a:gd name="connsiteY820" fmla="*/ 0 h 6858000"/>
              <a:gd name="connsiteX821" fmla="*/ 3995099 w 7472601"/>
              <a:gd name="connsiteY821" fmla="*/ 0 h 6858000"/>
              <a:gd name="connsiteX822" fmla="*/ 4163818 w 7472601"/>
              <a:gd name="connsiteY822" fmla="*/ 234104 h 6858000"/>
              <a:gd name="connsiteX823" fmla="*/ 4172099 w 7472601"/>
              <a:gd name="connsiteY823" fmla="*/ 234207 h 6858000"/>
              <a:gd name="connsiteX824" fmla="*/ 4784282 w 7472601"/>
              <a:gd name="connsiteY824" fmla="*/ 276561 h 6858000"/>
              <a:gd name="connsiteX825" fmla="*/ 4801687 w 7472601"/>
              <a:gd name="connsiteY825" fmla="*/ 267764 h 6858000"/>
              <a:gd name="connsiteX826" fmla="*/ 6082788 w 7472601"/>
              <a:gd name="connsiteY826" fmla="*/ 64119 h 6858000"/>
              <a:gd name="connsiteX827" fmla="*/ 6099442 w 7472601"/>
              <a:gd name="connsiteY827" fmla="*/ 82568 h 6858000"/>
              <a:gd name="connsiteX828" fmla="*/ 4804137 w 7472601"/>
              <a:gd name="connsiteY828" fmla="*/ 320931 h 6858000"/>
              <a:gd name="connsiteX829" fmla="*/ 4227047 w 7472601"/>
              <a:gd name="connsiteY829" fmla="*/ 313415 h 6858000"/>
              <a:gd name="connsiteX830" fmla="*/ 4346041 w 7472601"/>
              <a:gd name="connsiteY830" fmla="*/ 456086 h 6858000"/>
              <a:gd name="connsiteX831" fmla="*/ 4870967 w 7472601"/>
              <a:gd name="connsiteY831" fmla="*/ 963061 h 6858000"/>
              <a:gd name="connsiteX832" fmla="*/ 4889647 w 7472601"/>
              <a:gd name="connsiteY832" fmla="*/ 957147 h 6858000"/>
              <a:gd name="connsiteX833" fmla="*/ 5422504 w 7472601"/>
              <a:gd name="connsiteY833" fmla="*/ 805191 h 6858000"/>
              <a:gd name="connsiteX834" fmla="*/ 6087656 w 7472601"/>
              <a:gd name="connsiteY834" fmla="*/ 826703 h 6858000"/>
              <a:gd name="connsiteX835" fmla="*/ 6058717 w 7472601"/>
              <a:gd name="connsiteY835" fmla="*/ 865992 h 6858000"/>
              <a:gd name="connsiteX836" fmla="*/ 4974153 w 7472601"/>
              <a:gd name="connsiteY836" fmla="*/ 1045456 h 6858000"/>
              <a:gd name="connsiteX837" fmla="*/ 5627835 w 7472601"/>
              <a:gd name="connsiteY837" fmla="*/ 1472077 h 6858000"/>
              <a:gd name="connsiteX838" fmla="*/ 5629817 w 7472601"/>
              <a:gd name="connsiteY838" fmla="*/ 1471412 h 6858000"/>
              <a:gd name="connsiteX839" fmla="*/ 5634124 w 7472601"/>
              <a:gd name="connsiteY839" fmla="*/ 1470572 h 6858000"/>
              <a:gd name="connsiteX840" fmla="*/ 5755832 w 7472601"/>
              <a:gd name="connsiteY840" fmla="*/ 1383886 h 6858000"/>
              <a:gd name="connsiteX841" fmla="*/ 6014186 w 7472601"/>
              <a:gd name="connsiteY841" fmla="*/ 1279799 h 6858000"/>
              <a:gd name="connsiteX842" fmla="*/ 6901619 w 7472601"/>
              <a:gd name="connsiteY842" fmla="*/ 1047874 h 6858000"/>
              <a:gd name="connsiteX843" fmla="*/ 6931566 w 7472601"/>
              <a:gd name="connsiteY843" fmla="*/ 1062034 h 6858000"/>
              <a:gd name="connsiteX844" fmla="*/ 5790982 w 7472601"/>
              <a:gd name="connsiteY844" fmla="*/ 1561380 h 6858000"/>
              <a:gd name="connsiteX845" fmla="*/ 6188971 w 7472601"/>
              <a:gd name="connsiteY845" fmla="*/ 1755168 h 6858000"/>
              <a:gd name="connsiteX846" fmla="*/ 6202446 w 7472601"/>
              <a:gd name="connsiteY846" fmla="*/ 1752268 h 6858000"/>
              <a:gd name="connsiteX847" fmla="*/ 7179560 w 7472601"/>
              <a:gd name="connsiteY847" fmla="*/ 1467551 h 6858000"/>
              <a:gd name="connsiteX848" fmla="*/ 7158730 w 7472601"/>
              <a:gd name="connsiteY848" fmla="*/ 1507835 h 6858000"/>
              <a:gd name="connsiteX849" fmla="*/ 6326959 w 7472601"/>
              <a:gd name="connsiteY849" fmla="*/ 1817686 h 6858000"/>
              <a:gd name="connsiteX850" fmla="*/ 6537433 w 7472601"/>
              <a:gd name="connsiteY850" fmla="*/ 1907790 h 6858000"/>
              <a:gd name="connsiteX851" fmla="*/ 6550221 w 7472601"/>
              <a:gd name="connsiteY851" fmla="*/ 1910729 h 6858000"/>
              <a:gd name="connsiteX852" fmla="*/ 6964438 w 7472601"/>
              <a:gd name="connsiteY852" fmla="*/ 2209505 h 6858000"/>
              <a:gd name="connsiteX853" fmla="*/ 7367862 w 7472601"/>
              <a:gd name="connsiteY853" fmla="*/ 2806833 h 6858000"/>
              <a:gd name="connsiteX854" fmla="*/ 7364329 w 7472601"/>
              <a:gd name="connsiteY854" fmla="*/ 2826907 h 6858000"/>
              <a:gd name="connsiteX855" fmla="*/ 7290545 w 7472601"/>
              <a:gd name="connsiteY855" fmla="*/ 2850663 h 6858000"/>
              <a:gd name="connsiteX856" fmla="*/ 6472036 w 7472601"/>
              <a:gd name="connsiteY856" fmla="*/ 1959003 h 6858000"/>
              <a:gd name="connsiteX857" fmla="*/ 5792897 w 7472601"/>
              <a:gd name="connsiteY857" fmla="*/ 1647747 h 6858000"/>
              <a:gd name="connsiteX858" fmla="*/ 5842751 w 7472601"/>
              <a:gd name="connsiteY858" fmla="*/ 1816112 h 6858000"/>
              <a:gd name="connsiteX859" fmla="*/ 5847424 w 7472601"/>
              <a:gd name="connsiteY859" fmla="*/ 1815776 h 6858000"/>
              <a:gd name="connsiteX860" fmla="*/ 6399821 w 7472601"/>
              <a:gd name="connsiteY860" fmla="*/ 2344799 h 6858000"/>
              <a:gd name="connsiteX861" fmla="*/ 6323232 w 7472601"/>
              <a:gd name="connsiteY861" fmla="*/ 2389634 h 6858000"/>
              <a:gd name="connsiteX862" fmla="*/ 5942958 w 7472601"/>
              <a:gd name="connsiteY862" fmla="*/ 2077708 h 6858000"/>
              <a:gd name="connsiteX863" fmla="*/ 5921559 w 7472601"/>
              <a:gd name="connsiteY863" fmla="*/ 2378596 h 6858000"/>
              <a:gd name="connsiteX864" fmla="*/ 5817651 w 7472601"/>
              <a:gd name="connsiteY864" fmla="*/ 3023919 h 6858000"/>
              <a:gd name="connsiteX865" fmla="*/ 5729634 w 7472601"/>
              <a:gd name="connsiteY865" fmla="*/ 3051849 h 6858000"/>
              <a:gd name="connsiteX866" fmla="*/ 5611018 w 7472601"/>
              <a:gd name="connsiteY866" fmla="*/ 2316769 h 6858000"/>
              <a:gd name="connsiteX867" fmla="*/ 5687608 w 7472601"/>
              <a:gd name="connsiteY867" fmla="*/ 2039972 h 6858000"/>
              <a:gd name="connsiteX868" fmla="*/ 5657554 w 7472601"/>
              <a:gd name="connsiteY868" fmla="*/ 1576445 h 6858000"/>
              <a:gd name="connsiteX869" fmla="*/ 5150475 w 7472601"/>
              <a:gd name="connsiteY869" fmla="*/ 1274012 h 6858000"/>
              <a:gd name="connsiteX870" fmla="*/ 5349142 w 7472601"/>
              <a:gd name="connsiteY870" fmla="*/ 2204405 h 6858000"/>
              <a:gd name="connsiteX871" fmla="*/ 5262214 w 7472601"/>
              <a:gd name="connsiteY871" fmla="*/ 2233836 h 6858000"/>
              <a:gd name="connsiteX872" fmla="*/ 4981539 w 7472601"/>
              <a:gd name="connsiteY872" fmla="*/ 1542201 h 6858000"/>
              <a:gd name="connsiteX873" fmla="*/ 4958461 w 7472601"/>
              <a:gd name="connsiteY873" fmla="*/ 1136957 h 6858000"/>
              <a:gd name="connsiteX874" fmla="*/ 4655015 w 7472601"/>
              <a:gd name="connsiteY874" fmla="*/ 891426 h 6858000"/>
              <a:gd name="connsiteX875" fmla="*/ 4348002 w 7472601"/>
              <a:gd name="connsiteY875" fmla="*/ 2205895 h 6858000"/>
              <a:gd name="connsiteX876" fmla="*/ 4262250 w 7472601"/>
              <a:gd name="connsiteY876" fmla="*/ 2219972 h 6858000"/>
              <a:gd name="connsiteX877" fmla="*/ 4550611 w 7472601"/>
              <a:gd name="connsiteY877" fmla="*/ 817540 h 6858000"/>
              <a:gd name="connsiteX878" fmla="*/ 4564418 w 7472601"/>
              <a:gd name="connsiteY878" fmla="*/ 808293 h 6858000"/>
              <a:gd name="connsiteX879" fmla="*/ 4266388 w 7472601"/>
              <a:gd name="connsiteY879" fmla="*/ 500083 h 6858000"/>
              <a:gd name="connsiteX880" fmla="*/ 4032842 w 7472601"/>
              <a:gd name="connsiteY880" fmla="*/ 211809 h 6858000"/>
              <a:gd name="connsiteX881" fmla="*/ 3882765 w 7472601"/>
              <a:gd name="connsiteY881" fmla="*/ 0 h 6858000"/>
              <a:gd name="connsiteX882" fmla="*/ 3721337 w 7472601"/>
              <a:gd name="connsiteY882" fmla="*/ 0 h 6858000"/>
              <a:gd name="connsiteX883" fmla="*/ 3797544 w 7472601"/>
              <a:gd name="connsiteY883" fmla="*/ 0 h 6858000"/>
              <a:gd name="connsiteX884" fmla="*/ 3775734 w 7472601"/>
              <a:gd name="connsiteY884" fmla="*/ 95131 h 6858000"/>
              <a:gd name="connsiteX885" fmla="*/ 3724807 w 7472601"/>
              <a:gd name="connsiteY885" fmla="*/ 272257 h 6858000"/>
              <a:gd name="connsiteX886" fmla="*/ 3726844 w 7472601"/>
              <a:gd name="connsiteY886" fmla="*/ 282988 h 6858000"/>
              <a:gd name="connsiteX887" fmla="*/ 3742664 w 7472601"/>
              <a:gd name="connsiteY887" fmla="*/ 279918 h 6858000"/>
              <a:gd name="connsiteX888" fmla="*/ 4103910 w 7472601"/>
              <a:gd name="connsiteY888" fmla="*/ 1161917 h 6858000"/>
              <a:gd name="connsiteX889" fmla="*/ 4020269 w 7472601"/>
              <a:gd name="connsiteY889" fmla="*/ 1200406 h 6858000"/>
              <a:gd name="connsiteX890" fmla="*/ 3674882 w 7472601"/>
              <a:gd name="connsiteY890" fmla="*/ 488524 h 6858000"/>
              <a:gd name="connsiteX891" fmla="*/ 3132682 w 7472601"/>
              <a:gd name="connsiteY891" fmla="*/ 1072284 h 6858000"/>
              <a:gd name="connsiteX892" fmla="*/ 2716346 w 7472601"/>
              <a:gd name="connsiteY892" fmla="*/ 1276376 h 6858000"/>
              <a:gd name="connsiteX893" fmla="*/ 2716772 w 7472601"/>
              <a:gd name="connsiteY893" fmla="*/ 1255462 h 6858000"/>
              <a:gd name="connsiteX894" fmla="*/ 3471096 w 7472601"/>
              <a:gd name="connsiteY894" fmla="*/ 437072 h 6858000"/>
              <a:gd name="connsiteX895" fmla="*/ 3639057 w 7472601"/>
              <a:gd name="connsiteY895" fmla="*/ 286334 h 6858000"/>
              <a:gd name="connsiteX896" fmla="*/ 3640309 w 7472601"/>
              <a:gd name="connsiteY896" fmla="*/ 284664 h 6858000"/>
              <a:gd name="connsiteX897" fmla="*/ 3646022 w 7472601"/>
              <a:gd name="connsiteY897" fmla="*/ 276711 h 6858000"/>
              <a:gd name="connsiteX898" fmla="*/ 3707943 w 7472601"/>
              <a:gd name="connsiteY898" fmla="*/ 65958 h 6858000"/>
              <a:gd name="connsiteX899" fmla="*/ 3721337 w 7472601"/>
              <a:gd name="connsiteY899" fmla="*/ 0 h 6858000"/>
              <a:gd name="connsiteX900" fmla="*/ 2867960 w 7472601"/>
              <a:gd name="connsiteY900" fmla="*/ 0 h 6858000"/>
              <a:gd name="connsiteX901" fmla="*/ 2926351 w 7472601"/>
              <a:gd name="connsiteY901" fmla="*/ 0 h 6858000"/>
              <a:gd name="connsiteX902" fmla="*/ 2902823 w 7472601"/>
              <a:gd name="connsiteY902" fmla="*/ 262929 h 6858000"/>
              <a:gd name="connsiteX903" fmla="*/ 2940663 w 7472601"/>
              <a:gd name="connsiteY903" fmla="*/ 140884 h 6858000"/>
              <a:gd name="connsiteX904" fmla="*/ 2947039 w 7472601"/>
              <a:gd name="connsiteY904" fmla="*/ 122524 h 6858000"/>
              <a:gd name="connsiteX905" fmla="*/ 2984316 w 7472601"/>
              <a:gd name="connsiteY905" fmla="*/ 0 h 6858000"/>
              <a:gd name="connsiteX906" fmla="*/ 3016114 w 7472601"/>
              <a:gd name="connsiteY906" fmla="*/ 0 h 6858000"/>
              <a:gd name="connsiteX907" fmla="*/ 2979949 w 7472601"/>
              <a:gd name="connsiteY907" fmla="*/ 119274 h 6858000"/>
              <a:gd name="connsiteX908" fmla="*/ 3023879 w 7472601"/>
              <a:gd name="connsiteY908" fmla="*/ 0 h 6858000"/>
              <a:gd name="connsiteX909" fmla="*/ 3105400 w 7472601"/>
              <a:gd name="connsiteY909" fmla="*/ 0 h 6858000"/>
              <a:gd name="connsiteX910" fmla="*/ 3094669 w 7472601"/>
              <a:gd name="connsiteY910" fmla="*/ 30308 h 6858000"/>
              <a:gd name="connsiteX911" fmla="*/ 2901945 w 7472601"/>
              <a:gd name="connsiteY911" fmla="*/ 466538 h 6858000"/>
              <a:gd name="connsiteX912" fmla="*/ 2815209 w 7472601"/>
              <a:gd name="connsiteY912" fmla="*/ 497361 h 6858000"/>
              <a:gd name="connsiteX913" fmla="*/ 2844845 w 7472601"/>
              <a:gd name="connsiteY913" fmla="*/ 127638 h 6858000"/>
              <a:gd name="connsiteX914" fmla="*/ 2867960 w 7472601"/>
              <a:gd name="connsiteY914" fmla="*/ 0 h 6858000"/>
              <a:gd name="connsiteX915" fmla="*/ 1057230 w 7472601"/>
              <a:gd name="connsiteY915" fmla="*/ 0 h 6858000"/>
              <a:gd name="connsiteX916" fmla="*/ 1111003 w 7472601"/>
              <a:gd name="connsiteY916" fmla="*/ 0 h 6858000"/>
              <a:gd name="connsiteX917" fmla="*/ 1125553 w 7472601"/>
              <a:gd name="connsiteY917" fmla="*/ 52588 h 6858000"/>
              <a:gd name="connsiteX918" fmla="*/ 1304276 w 7472601"/>
              <a:gd name="connsiteY918" fmla="*/ 476275 h 6858000"/>
              <a:gd name="connsiteX919" fmla="*/ 1492066 w 7472601"/>
              <a:gd name="connsiteY919" fmla="*/ 886333 h 6858000"/>
              <a:gd name="connsiteX920" fmla="*/ 1423698 w 7472601"/>
              <a:gd name="connsiteY920" fmla="*/ 710817 h 6858000"/>
              <a:gd name="connsiteX921" fmla="*/ 1357609 w 7472601"/>
              <a:gd name="connsiteY921" fmla="*/ 532892 h 6858000"/>
              <a:gd name="connsiteX922" fmla="*/ 1309550 w 7472601"/>
              <a:gd name="connsiteY922" fmla="*/ 374031 h 6858000"/>
              <a:gd name="connsiteX923" fmla="*/ 1193673 w 7472601"/>
              <a:gd name="connsiteY923" fmla="*/ 49533 h 6858000"/>
              <a:gd name="connsiteX924" fmla="*/ 1164391 w 7472601"/>
              <a:gd name="connsiteY924" fmla="*/ 0 h 6858000"/>
              <a:gd name="connsiteX925" fmla="*/ 1200666 w 7472601"/>
              <a:gd name="connsiteY925" fmla="*/ 0 h 6858000"/>
              <a:gd name="connsiteX926" fmla="*/ 1223408 w 7472601"/>
              <a:gd name="connsiteY926" fmla="*/ 38996 h 6858000"/>
              <a:gd name="connsiteX927" fmla="*/ 1339635 w 7472601"/>
              <a:gd name="connsiteY927" fmla="*/ 365517 h 6858000"/>
              <a:gd name="connsiteX928" fmla="*/ 1387469 w 7472601"/>
              <a:gd name="connsiteY928" fmla="*/ 523079 h 6858000"/>
              <a:gd name="connsiteX929" fmla="*/ 1452685 w 7472601"/>
              <a:gd name="connsiteY929" fmla="*/ 699806 h 6858000"/>
              <a:gd name="connsiteX930" fmla="*/ 1492092 w 7472601"/>
              <a:gd name="connsiteY930" fmla="*/ 800424 h 6858000"/>
              <a:gd name="connsiteX931" fmla="*/ 1455302 w 7472601"/>
              <a:gd name="connsiteY931" fmla="*/ 632913 h 6858000"/>
              <a:gd name="connsiteX932" fmla="*/ 1222336 w 7472601"/>
              <a:gd name="connsiteY932" fmla="*/ 9480 h 6858000"/>
              <a:gd name="connsiteX933" fmla="*/ 1214634 w 7472601"/>
              <a:gd name="connsiteY933" fmla="*/ 0 h 6858000"/>
              <a:gd name="connsiteX934" fmla="*/ 1289827 w 7472601"/>
              <a:gd name="connsiteY934" fmla="*/ 0 h 6858000"/>
              <a:gd name="connsiteX935" fmla="*/ 1321076 w 7472601"/>
              <a:gd name="connsiteY935" fmla="*/ 59722 h 6858000"/>
              <a:gd name="connsiteX936" fmla="*/ 1512579 w 7472601"/>
              <a:gd name="connsiteY936" fmla="*/ 626441 h 6858000"/>
              <a:gd name="connsiteX937" fmla="*/ 1506076 w 7472601"/>
              <a:gd name="connsiteY937" fmla="*/ 1089289 h 6858000"/>
              <a:gd name="connsiteX938" fmla="*/ 1486346 w 7472601"/>
              <a:gd name="connsiteY938" fmla="*/ 1079919 h 6858000"/>
              <a:gd name="connsiteX939" fmla="*/ 1070511 w 7472601"/>
              <a:gd name="connsiteY939" fmla="*/ 48609 h 6858000"/>
              <a:gd name="connsiteX940" fmla="*/ 1057230 w 7472601"/>
              <a:gd name="connsiteY940" fmla="*/ 0 h 6858000"/>
              <a:gd name="connsiteX941" fmla="*/ 43151 w 7472601"/>
              <a:gd name="connsiteY941" fmla="*/ 0 h 6858000"/>
              <a:gd name="connsiteX942" fmla="*/ 95283 w 7472601"/>
              <a:gd name="connsiteY942" fmla="*/ 0 h 6858000"/>
              <a:gd name="connsiteX943" fmla="*/ 300708 w 7472601"/>
              <a:gd name="connsiteY943" fmla="*/ 154571 h 6858000"/>
              <a:gd name="connsiteX944" fmla="*/ 530414 w 7472601"/>
              <a:gd name="connsiteY944" fmla="*/ 354673 h 6858000"/>
              <a:gd name="connsiteX945" fmla="*/ 333785 w 7472601"/>
              <a:gd name="connsiteY945" fmla="*/ 161564 h 6858000"/>
              <a:gd name="connsiteX946" fmla="*/ 147005 w 7472601"/>
              <a:gd name="connsiteY946" fmla="*/ 0 h 6858000"/>
              <a:gd name="connsiteX947" fmla="*/ 272509 w 7472601"/>
              <a:gd name="connsiteY947" fmla="*/ 0 h 6858000"/>
              <a:gd name="connsiteX948" fmla="*/ 326276 w 7472601"/>
              <a:gd name="connsiteY948" fmla="*/ 45847 h 6858000"/>
              <a:gd name="connsiteX949" fmla="*/ 823759 w 7472601"/>
              <a:gd name="connsiteY949" fmla="*/ 574145 h 6858000"/>
              <a:gd name="connsiteX950" fmla="*/ 811254 w 7472601"/>
              <a:gd name="connsiteY950" fmla="*/ 665546 h 6858000"/>
              <a:gd name="connsiteX951" fmla="*/ 154042 w 7472601"/>
              <a:gd name="connsiteY951" fmla="*/ 261522 h 6858000"/>
              <a:gd name="connsiteX952" fmla="*/ 13550 w 7472601"/>
              <a:gd name="connsiteY952" fmla="*/ 158423 h 6858000"/>
              <a:gd name="connsiteX953" fmla="*/ 0 w 7472601"/>
              <a:gd name="connsiteY953" fmla="*/ 146618 h 6858000"/>
              <a:gd name="connsiteX954" fmla="*/ 0 w 7472601"/>
              <a:gd name="connsiteY954" fmla="*/ 59161 h 6858000"/>
              <a:gd name="connsiteX955" fmla="*/ 45427 w 7472601"/>
              <a:gd name="connsiteY955" fmla="*/ 101078 h 6858000"/>
              <a:gd name="connsiteX956" fmla="*/ 630103 w 7472601"/>
              <a:gd name="connsiteY956" fmla="*/ 485885 h 6858000"/>
              <a:gd name="connsiteX957" fmla="*/ 532040 w 7472601"/>
              <a:gd name="connsiteY957" fmla="*/ 399359 h 6858000"/>
              <a:gd name="connsiteX958" fmla="*/ 517618 w 7472601"/>
              <a:gd name="connsiteY958" fmla="*/ 385726 h 6858000"/>
              <a:gd name="connsiteX959" fmla="*/ 285074 w 7472601"/>
              <a:gd name="connsiteY959" fmla="*/ 182755 h 6858000"/>
              <a:gd name="connsiteX960" fmla="*/ 43151 w 7472601"/>
              <a:gd name="connsiteY960" fmla="*/ 0 h 6858000"/>
              <a:gd name="connsiteX0" fmla="*/ 369702 w 7472601"/>
              <a:gd name="connsiteY0" fmla="*/ 6712169 h 6858000"/>
              <a:gd name="connsiteX1" fmla="*/ 366575 w 7472601"/>
              <a:gd name="connsiteY1" fmla="*/ 6715556 h 6858000"/>
              <a:gd name="connsiteX2" fmla="*/ 371637 w 7472601"/>
              <a:gd name="connsiteY2" fmla="*/ 6713954 h 6858000"/>
              <a:gd name="connsiteX3" fmla="*/ 369702 w 7472601"/>
              <a:gd name="connsiteY3" fmla="*/ 6712169 h 6858000"/>
              <a:gd name="connsiteX4" fmla="*/ 7088673 w 7472601"/>
              <a:gd name="connsiteY4" fmla="*/ 6610396 h 6858000"/>
              <a:gd name="connsiteX5" fmla="*/ 7440138 w 7472601"/>
              <a:gd name="connsiteY5" fmla="*/ 6622648 h 6858000"/>
              <a:gd name="connsiteX6" fmla="*/ 7467600 w 7472601"/>
              <a:gd name="connsiteY6" fmla="*/ 6628217 h 6858000"/>
              <a:gd name="connsiteX7" fmla="*/ 7467600 w 7472601"/>
              <a:gd name="connsiteY7" fmla="*/ 6668575 h 6858000"/>
              <a:gd name="connsiteX8" fmla="*/ 7392322 w 7472601"/>
              <a:gd name="connsiteY8" fmla="*/ 6658238 h 6858000"/>
              <a:gd name="connsiteX9" fmla="*/ 7467600 w 7472601"/>
              <a:gd name="connsiteY9" fmla="*/ 6683873 h 6858000"/>
              <a:gd name="connsiteX10" fmla="*/ 7467600 w 7472601"/>
              <a:gd name="connsiteY10" fmla="*/ 6714215 h 6858000"/>
              <a:gd name="connsiteX11" fmla="*/ 7447383 w 7472601"/>
              <a:gd name="connsiteY11" fmla="*/ 6707202 h 6858000"/>
              <a:gd name="connsiteX12" fmla="*/ 7289862 w 7472601"/>
              <a:gd name="connsiteY12" fmla="*/ 6659827 h 6858000"/>
              <a:gd name="connsiteX13" fmla="*/ 7434024 w 7472601"/>
              <a:gd name="connsiteY13" fmla="*/ 6722130 h 6858000"/>
              <a:gd name="connsiteX14" fmla="*/ 7467600 w 7472601"/>
              <a:gd name="connsiteY14" fmla="*/ 6736157 h 6858000"/>
              <a:gd name="connsiteX15" fmla="*/ 7467600 w 7472601"/>
              <a:gd name="connsiteY15" fmla="*/ 6767913 h 6858000"/>
              <a:gd name="connsiteX16" fmla="*/ 7392158 w 7472601"/>
              <a:gd name="connsiteY16" fmla="*/ 6771365 h 6858000"/>
              <a:gd name="connsiteX17" fmla="*/ 7467600 w 7472601"/>
              <a:gd name="connsiteY17" fmla="*/ 6805948 h 6858000"/>
              <a:gd name="connsiteX18" fmla="*/ 7467600 w 7472601"/>
              <a:gd name="connsiteY18" fmla="*/ 6831490 h 6858000"/>
              <a:gd name="connsiteX19" fmla="*/ 7410696 w 7472601"/>
              <a:gd name="connsiteY19" fmla="*/ 6803861 h 6858000"/>
              <a:gd name="connsiteX20" fmla="*/ 7088673 w 7472601"/>
              <a:gd name="connsiteY20" fmla="*/ 6610396 h 6858000"/>
              <a:gd name="connsiteX21" fmla="*/ 1019354 w 7472601"/>
              <a:gd name="connsiteY21" fmla="*/ 6315006 h 6858000"/>
              <a:gd name="connsiteX22" fmla="*/ 441046 w 7472601"/>
              <a:gd name="connsiteY22" fmla="*/ 6691153 h 6858000"/>
              <a:gd name="connsiteX23" fmla="*/ 1019354 w 7472601"/>
              <a:gd name="connsiteY23" fmla="*/ 6315006 h 6858000"/>
              <a:gd name="connsiteX24" fmla="*/ 991680 w 7472601"/>
              <a:gd name="connsiteY24" fmla="*/ 6298413 h 6858000"/>
              <a:gd name="connsiteX25" fmla="*/ 409060 w 7472601"/>
              <a:gd name="connsiteY25" fmla="*/ 6671470 h 6858000"/>
              <a:gd name="connsiteX26" fmla="*/ 991680 w 7472601"/>
              <a:gd name="connsiteY26" fmla="*/ 6298413 h 6858000"/>
              <a:gd name="connsiteX27" fmla="*/ 103333 w 7472601"/>
              <a:gd name="connsiteY27" fmla="*/ 5699602 h 6858000"/>
              <a:gd name="connsiteX28" fmla="*/ 233938 w 7472601"/>
              <a:gd name="connsiteY28" fmla="*/ 5809416 h 6858000"/>
              <a:gd name="connsiteX29" fmla="*/ 883580 w 7472601"/>
              <a:gd name="connsiteY29" fmla="*/ 6180710 h 6858000"/>
              <a:gd name="connsiteX30" fmla="*/ 487337 w 7472601"/>
              <a:gd name="connsiteY30" fmla="*/ 5950182 h 6858000"/>
              <a:gd name="connsiteX31" fmla="*/ 354051 w 7472601"/>
              <a:gd name="connsiteY31" fmla="*/ 5854912 h 6858000"/>
              <a:gd name="connsiteX32" fmla="*/ 195436 w 7472601"/>
              <a:gd name="connsiteY32" fmla="*/ 5755068 h 6858000"/>
              <a:gd name="connsiteX33" fmla="*/ 103333 w 7472601"/>
              <a:gd name="connsiteY33" fmla="*/ 5699602 h 6858000"/>
              <a:gd name="connsiteX34" fmla="*/ 5539432 w 7472601"/>
              <a:gd name="connsiteY34" fmla="*/ 5642928 h 6858000"/>
              <a:gd name="connsiteX35" fmla="*/ 5555462 w 7472601"/>
              <a:gd name="connsiteY35" fmla="*/ 5694454 h 6858000"/>
              <a:gd name="connsiteX36" fmla="*/ 5828270 w 7472601"/>
              <a:gd name="connsiteY36" fmla="*/ 6320663 h 6858000"/>
              <a:gd name="connsiteX37" fmla="*/ 5947416 w 7472601"/>
              <a:gd name="connsiteY37" fmla="*/ 6574846 h 6858000"/>
              <a:gd name="connsiteX38" fmla="*/ 5539432 w 7472601"/>
              <a:gd name="connsiteY38" fmla="*/ 5642928 h 6858000"/>
              <a:gd name="connsiteX39" fmla="*/ 51253 w 7472601"/>
              <a:gd name="connsiteY39" fmla="*/ 5631825 h 6858000"/>
              <a:gd name="connsiteX40" fmla="*/ 211622 w 7472601"/>
              <a:gd name="connsiteY40" fmla="*/ 5728803 h 6858000"/>
              <a:gd name="connsiteX41" fmla="*/ 371652 w 7472601"/>
              <a:gd name="connsiteY41" fmla="*/ 5829062 h 6858000"/>
              <a:gd name="connsiteX42" fmla="*/ 505903 w 7472601"/>
              <a:gd name="connsiteY42" fmla="*/ 5925221 h 6858000"/>
              <a:gd name="connsiteX43" fmla="*/ 899240 w 7472601"/>
              <a:gd name="connsiteY43" fmla="*/ 6153068 h 6858000"/>
              <a:gd name="connsiteX44" fmla="*/ 988114 w 7472601"/>
              <a:gd name="connsiteY44" fmla="*/ 6174204 h 6858000"/>
              <a:gd name="connsiteX45" fmla="*/ 845971 w 7472601"/>
              <a:gd name="connsiteY45" fmla="*/ 6067177 h 6858000"/>
              <a:gd name="connsiteX46" fmla="*/ 448057 w 7472601"/>
              <a:gd name="connsiteY46" fmla="*/ 5841376 h 6858000"/>
              <a:gd name="connsiteX47" fmla="*/ 51253 w 7472601"/>
              <a:gd name="connsiteY47" fmla="*/ 5631825 h 6858000"/>
              <a:gd name="connsiteX48" fmla="*/ 2606687 w 7472601"/>
              <a:gd name="connsiteY48" fmla="*/ 5630718 h 6858000"/>
              <a:gd name="connsiteX49" fmla="*/ 2645658 w 7472601"/>
              <a:gd name="connsiteY49" fmla="*/ 6640259 h 6858000"/>
              <a:gd name="connsiteX50" fmla="*/ 2606687 w 7472601"/>
              <a:gd name="connsiteY50" fmla="*/ 5630718 h 6858000"/>
              <a:gd name="connsiteX51" fmla="*/ 3642057 w 7472601"/>
              <a:gd name="connsiteY51" fmla="*/ 5573487 h 6858000"/>
              <a:gd name="connsiteX52" fmla="*/ 3632981 w 7472601"/>
              <a:gd name="connsiteY52" fmla="*/ 5579437 h 6858000"/>
              <a:gd name="connsiteX53" fmla="*/ 3382436 w 7472601"/>
              <a:gd name="connsiteY53" fmla="*/ 5952726 h 6858000"/>
              <a:gd name="connsiteX54" fmla="*/ 3191929 w 7472601"/>
              <a:gd name="connsiteY54" fmla="*/ 6662669 h 6858000"/>
              <a:gd name="connsiteX55" fmla="*/ 3369898 w 7472601"/>
              <a:gd name="connsiteY55" fmla="*/ 6081771 h 6858000"/>
              <a:gd name="connsiteX56" fmla="*/ 3642057 w 7472601"/>
              <a:gd name="connsiteY56" fmla="*/ 5573487 h 6858000"/>
              <a:gd name="connsiteX57" fmla="*/ 2650666 w 7472601"/>
              <a:gd name="connsiteY57" fmla="*/ 5530686 h 6858000"/>
              <a:gd name="connsiteX58" fmla="*/ 2650249 w 7472601"/>
              <a:gd name="connsiteY58" fmla="*/ 5532101 h 6858000"/>
              <a:gd name="connsiteX59" fmla="*/ 2663808 w 7472601"/>
              <a:gd name="connsiteY59" fmla="*/ 6535215 h 6858000"/>
              <a:gd name="connsiteX60" fmla="*/ 2665418 w 7472601"/>
              <a:gd name="connsiteY60" fmla="*/ 6132756 h 6858000"/>
              <a:gd name="connsiteX61" fmla="*/ 2650666 w 7472601"/>
              <a:gd name="connsiteY61" fmla="*/ 5530686 h 6858000"/>
              <a:gd name="connsiteX62" fmla="*/ 2680277 w 7472601"/>
              <a:gd name="connsiteY62" fmla="*/ 5479204 h 6858000"/>
              <a:gd name="connsiteX63" fmla="*/ 2678972 w 7472601"/>
              <a:gd name="connsiteY63" fmla="*/ 5481582 h 6858000"/>
              <a:gd name="connsiteX64" fmla="*/ 2696666 w 7472601"/>
              <a:gd name="connsiteY64" fmla="*/ 6133836 h 6858000"/>
              <a:gd name="connsiteX65" fmla="*/ 2695769 w 7472601"/>
              <a:gd name="connsiteY65" fmla="*/ 6390955 h 6858000"/>
              <a:gd name="connsiteX66" fmla="*/ 2739893 w 7472601"/>
              <a:gd name="connsiteY66" fmla="*/ 6108357 h 6858000"/>
              <a:gd name="connsiteX67" fmla="*/ 2680277 w 7472601"/>
              <a:gd name="connsiteY67" fmla="*/ 5479204 h 6858000"/>
              <a:gd name="connsiteX68" fmla="*/ 1132195 w 7472601"/>
              <a:gd name="connsiteY68" fmla="*/ 5467980 h 6858000"/>
              <a:gd name="connsiteX69" fmla="*/ 1679056 w 7472601"/>
              <a:gd name="connsiteY69" fmla="*/ 5516907 h 6858000"/>
              <a:gd name="connsiteX70" fmla="*/ 2128648 w 7472601"/>
              <a:gd name="connsiteY70" fmla="*/ 5474249 h 6858000"/>
              <a:gd name="connsiteX71" fmla="*/ 1825619 w 7472601"/>
              <a:gd name="connsiteY71" fmla="*/ 5478447 h 6858000"/>
              <a:gd name="connsiteX72" fmla="*/ 1737798 w 7472601"/>
              <a:gd name="connsiteY72" fmla="*/ 5483353 h 6858000"/>
              <a:gd name="connsiteX73" fmla="*/ 1132195 w 7472601"/>
              <a:gd name="connsiteY73" fmla="*/ 5467980 h 6858000"/>
              <a:gd name="connsiteX74" fmla="*/ 7454976 w 7472601"/>
              <a:gd name="connsiteY74" fmla="*/ 6318297 h 6858000"/>
              <a:gd name="connsiteX75" fmla="*/ 7467600 w 7472601"/>
              <a:gd name="connsiteY75" fmla="*/ 6012219 h 6858000"/>
              <a:gd name="connsiteX76" fmla="*/ 7467600 w 7472601"/>
              <a:gd name="connsiteY76" fmla="*/ 6163634 h 6858000"/>
              <a:gd name="connsiteX77" fmla="*/ 7448321 w 7472601"/>
              <a:gd name="connsiteY77" fmla="*/ 6190991 h 6858000"/>
              <a:gd name="connsiteX78" fmla="*/ 7467600 w 7472601"/>
              <a:gd name="connsiteY78" fmla="*/ 6221686 h 6858000"/>
              <a:gd name="connsiteX79" fmla="*/ 7467600 w 7472601"/>
              <a:gd name="connsiteY79" fmla="*/ 6334256 h 6858000"/>
              <a:gd name="connsiteX80" fmla="*/ 7454976 w 7472601"/>
              <a:gd name="connsiteY80" fmla="*/ 6318297 h 6858000"/>
              <a:gd name="connsiteX81" fmla="*/ 1456157 w 7472601"/>
              <a:gd name="connsiteY81" fmla="*/ 5371404 h 6858000"/>
              <a:gd name="connsiteX82" fmla="*/ 1244432 w 7472601"/>
              <a:gd name="connsiteY82" fmla="*/ 5385601 h 6858000"/>
              <a:gd name="connsiteX83" fmla="*/ 973990 w 7472601"/>
              <a:gd name="connsiteY83" fmla="*/ 5424940 h 6858000"/>
              <a:gd name="connsiteX84" fmla="*/ 1103809 w 7472601"/>
              <a:gd name="connsiteY84" fmla="*/ 5433720 h 6858000"/>
              <a:gd name="connsiteX85" fmla="*/ 1123454 w 7472601"/>
              <a:gd name="connsiteY85" fmla="*/ 5435727 h 6858000"/>
              <a:gd name="connsiteX86" fmla="*/ 1737017 w 7472601"/>
              <a:gd name="connsiteY86" fmla="*/ 5452183 h 6858000"/>
              <a:gd name="connsiteX87" fmla="*/ 1824397 w 7472601"/>
              <a:gd name="connsiteY87" fmla="*/ 5447757 h 6858000"/>
              <a:gd name="connsiteX88" fmla="*/ 2070059 w 7472601"/>
              <a:gd name="connsiteY88" fmla="*/ 5441660 h 6858000"/>
              <a:gd name="connsiteX89" fmla="*/ 1456157 w 7472601"/>
              <a:gd name="connsiteY89" fmla="*/ 5371404 h 6858000"/>
              <a:gd name="connsiteX90" fmla="*/ 4988186 w 7472601"/>
              <a:gd name="connsiteY90" fmla="*/ 5216467 h 6858000"/>
              <a:gd name="connsiteX91" fmla="*/ 4777334 w 7472601"/>
              <a:gd name="connsiteY91" fmla="*/ 5406072 h 6858000"/>
              <a:gd name="connsiteX92" fmla="*/ 4718341 w 7472601"/>
              <a:gd name="connsiteY92" fmla="*/ 5468043 h 6858000"/>
              <a:gd name="connsiteX93" fmla="*/ 4604655 w 7472601"/>
              <a:gd name="connsiteY93" fmla="*/ 5583434 h 6858000"/>
              <a:gd name="connsiteX94" fmla="*/ 4565074 w 7472601"/>
              <a:gd name="connsiteY94" fmla="*/ 5618550 h 6858000"/>
              <a:gd name="connsiteX95" fmla="*/ 4988186 w 7472601"/>
              <a:gd name="connsiteY95" fmla="*/ 5216467 h 6858000"/>
              <a:gd name="connsiteX96" fmla="*/ 4978032 w 7472601"/>
              <a:gd name="connsiteY96" fmla="*/ 5183809 h 6858000"/>
              <a:gd name="connsiteX97" fmla="*/ 4463413 w 7472601"/>
              <a:gd name="connsiteY97" fmla="*/ 5615162 h 6858000"/>
              <a:gd name="connsiteX98" fmla="*/ 4358134 w 7472601"/>
              <a:gd name="connsiteY98" fmla="*/ 5742791 h 6858000"/>
              <a:gd name="connsiteX99" fmla="*/ 4376219 w 7472601"/>
              <a:gd name="connsiteY99" fmla="*/ 5729027 h 6858000"/>
              <a:gd name="connsiteX100" fmla="*/ 4582340 w 7472601"/>
              <a:gd name="connsiteY100" fmla="*/ 5561037 h 6858000"/>
              <a:gd name="connsiteX101" fmla="*/ 4694684 w 7472601"/>
              <a:gd name="connsiteY101" fmla="*/ 5447098 h 6858000"/>
              <a:gd name="connsiteX102" fmla="*/ 4754123 w 7472601"/>
              <a:gd name="connsiteY102" fmla="*/ 5384643 h 6858000"/>
              <a:gd name="connsiteX103" fmla="*/ 4978032 w 7472601"/>
              <a:gd name="connsiteY103" fmla="*/ 5183809 h 6858000"/>
              <a:gd name="connsiteX104" fmla="*/ 1903353 w 7472601"/>
              <a:gd name="connsiteY104" fmla="*/ 5044827 h 6858000"/>
              <a:gd name="connsiteX105" fmla="*/ 1936931 w 7472601"/>
              <a:gd name="connsiteY105" fmla="*/ 5093954 h 6858000"/>
              <a:gd name="connsiteX106" fmla="*/ 2195868 w 7472601"/>
              <a:gd name="connsiteY106" fmla="*/ 5396574 h 6858000"/>
              <a:gd name="connsiteX107" fmla="*/ 2088852 w 7472601"/>
              <a:gd name="connsiteY107" fmla="*/ 5166123 h 6858000"/>
              <a:gd name="connsiteX108" fmla="*/ 1958241 w 7472601"/>
              <a:gd name="connsiteY108" fmla="*/ 5067955 h 6858000"/>
              <a:gd name="connsiteX109" fmla="*/ 1903353 w 7472601"/>
              <a:gd name="connsiteY109" fmla="*/ 5044827 h 6858000"/>
              <a:gd name="connsiteX110" fmla="*/ 1979378 w 7472601"/>
              <a:gd name="connsiteY110" fmla="*/ 4769504 h 6858000"/>
              <a:gd name="connsiteX111" fmla="*/ 2882120 w 7472601"/>
              <a:gd name="connsiteY111" fmla="*/ 5064547 h 6858000"/>
              <a:gd name="connsiteX112" fmla="*/ 2793103 w 7472601"/>
              <a:gd name="connsiteY112" fmla="*/ 5039699 h 6858000"/>
              <a:gd name="connsiteX113" fmla="*/ 2770041 w 7472601"/>
              <a:gd name="connsiteY113" fmla="*/ 5033634 h 6858000"/>
              <a:gd name="connsiteX114" fmla="*/ 1979378 w 7472601"/>
              <a:gd name="connsiteY114" fmla="*/ 4769504 h 6858000"/>
              <a:gd name="connsiteX115" fmla="*/ 1927410 w 7472601"/>
              <a:gd name="connsiteY115" fmla="*/ 4716164 h 6858000"/>
              <a:gd name="connsiteX116" fmla="*/ 1959587 w 7472601"/>
              <a:gd name="connsiteY116" fmla="*/ 4728849 h 6858000"/>
              <a:gd name="connsiteX117" fmla="*/ 2777707 w 7472601"/>
              <a:gd name="connsiteY117" fmla="*/ 5003991 h 6858000"/>
              <a:gd name="connsiteX118" fmla="*/ 2800768 w 7472601"/>
              <a:gd name="connsiteY118" fmla="*/ 5010056 h 6858000"/>
              <a:gd name="connsiteX119" fmla="*/ 2879408 w 7472601"/>
              <a:gd name="connsiteY119" fmla="*/ 5031590 h 6858000"/>
              <a:gd name="connsiteX120" fmla="*/ 2862295 w 7472601"/>
              <a:gd name="connsiteY120" fmla="*/ 5022958 h 6858000"/>
              <a:gd name="connsiteX121" fmla="*/ 2813343 w 7472601"/>
              <a:gd name="connsiteY121" fmla="*/ 4998369 h 6858000"/>
              <a:gd name="connsiteX122" fmla="*/ 2646245 w 7472601"/>
              <a:gd name="connsiteY122" fmla="*/ 4930999 h 6858000"/>
              <a:gd name="connsiteX123" fmla="*/ 1999243 w 7472601"/>
              <a:gd name="connsiteY123" fmla="*/ 4730524 h 6858000"/>
              <a:gd name="connsiteX124" fmla="*/ 1979527 w 7472601"/>
              <a:gd name="connsiteY124" fmla="*/ 4726651 h 6858000"/>
              <a:gd name="connsiteX125" fmla="*/ 1927410 w 7472601"/>
              <a:gd name="connsiteY125" fmla="*/ 4716164 h 6858000"/>
              <a:gd name="connsiteX126" fmla="*/ 1997014 w 7472601"/>
              <a:gd name="connsiteY126" fmla="*/ 4698007 h 6858000"/>
              <a:gd name="connsiteX127" fmla="*/ 2005458 w 7472601"/>
              <a:gd name="connsiteY127" fmla="*/ 4699540 h 6858000"/>
              <a:gd name="connsiteX128" fmla="*/ 2657186 w 7472601"/>
              <a:gd name="connsiteY128" fmla="*/ 4901687 h 6858000"/>
              <a:gd name="connsiteX129" fmla="*/ 2826662 w 7472601"/>
              <a:gd name="connsiteY129" fmla="*/ 4970362 h 6858000"/>
              <a:gd name="connsiteX130" fmla="*/ 2876100 w 7472601"/>
              <a:gd name="connsiteY130" fmla="*/ 4995397 h 6858000"/>
              <a:gd name="connsiteX131" fmla="*/ 3042600 w 7472601"/>
              <a:gd name="connsiteY131" fmla="*/ 5059532 h 6858000"/>
              <a:gd name="connsiteX132" fmla="*/ 1997014 w 7472601"/>
              <a:gd name="connsiteY132" fmla="*/ 4698007 h 6858000"/>
              <a:gd name="connsiteX133" fmla="*/ 2305292 w 7472601"/>
              <a:gd name="connsiteY133" fmla="*/ 4219492 h 6858000"/>
              <a:gd name="connsiteX134" fmla="*/ 3360922 w 7472601"/>
              <a:gd name="connsiteY134" fmla="*/ 4529373 h 6858000"/>
              <a:gd name="connsiteX135" fmla="*/ 3492420 w 7472601"/>
              <a:gd name="connsiteY135" fmla="*/ 4510145 h 6858000"/>
              <a:gd name="connsiteX136" fmla="*/ 3364086 w 7472601"/>
              <a:gd name="connsiteY136" fmla="*/ 4480340 h 6858000"/>
              <a:gd name="connsiteX137" fmla="*/ 3225818 w 7472601"/>
              <a:gd name="connsiteY137" fmla="*/ 4411822 h 6858000"/>
              <a:gd name="connsiteX138" fmla="*/ 3129696 w 7472601"/>
              <a:gd name="connsiteY138" fmla="*/ 4360704 h 6858000"/>
              <a:gd name="connsiteX139" fmla="*/ 2814545 w 7472601"/>
              <a:gd name="connsiteY139" fmla="*/ 4282955 h 6858000"/>
              <a:gd name="connsiteX140" fmla="*/ 2305292 w 7472601"/>
              <a:gd name="connsiteY140" fmla="*/ 4219492 h 6858000"/>
              <a:gd name="connsiteX141" fmla="*/ 2626982 w 7472601"/>
              <a:gd name="connsiteY141" fmla="*/ 4206450 h 6858000"/>
              <a:gd name="connsiteX142" fmla="*/ 2490617 w 7472601"/>
              <a:gd name="connsiteY142" fmla="*/ 4206951 h 6858000"/>
              <a:gd name="connsiteX143" fmla="*/ 2819869 w 7472601"/>
              <a:gd name="connsiteY143" fmla="*/ 4252936 h 6858000"/>
              <a:gd name="connsiteX144" fmla="*/ 3143018 w 7472601"/>
              <a:gd name="connsiteY144" fmla="*/ 4332698 h 6858000"/>
              <a:gd name="connsiteX145" fmla="*/ 3241520 w 7472601"/>
              <a:gd name="connsiteY145" fmla="*/ 4385112 h 6858000"/>
              <a:gd name="connsiteX146" fmla="*/ 3374575 w 7472601"/>
              <a:gd name="connsiteY146" fmla="*/ 4451517 h 6858000"/>
              <a:gd name="connsiteX147" fmla="*/ 3505221 w 7472601"/>
              <a:gd name="connsiteY147" fmla="*/ 4480757 h 6858000"/>
              <a:gd name="connsiteX148" fmla="*/ 2626982 w 7472601"/>
              <a:gd name="connsiteY148" fmla="*/ 4206450 h 6858000"/>
              <a:gd name="connsiteX149" fmla="*/ 1310106 w 7472601"/>
              <a:gd name="connsiteY149" fmla="*/ 3943217 h 6858000"/>
              <a:gd name="connsiteX150" fmla="*/ 854994 w 7472601"/>
              <a:gd name="connsiteY150" fmla="*/ 4399136 h 6858000"/>
              <a:gd name="connsiteX151" fmla="*/ 742462 w 7472601"/>
              <a:gd name="connsiteY151" fmla="*/ 4594648 h 6858000"/>
              <a:gd name="connsiteX152" fmla="*/ 820602 w 7472601"/>
              <a:gd name="connsiteY152" fmla="*/ 4485915 h 6858000"/>
              <a:gd name="connsiteX153" fmla="*/ 878295 w 7472601"/>
              <a:gd name="connsiteY153" fmla="*/ 4403594 h 6858000"/>
              <a:gd name="connsiteX154" fmla="*/ 1240607 w 7472601"/>
              <a:gd name="connsiteY154" fmla="*/ 4010401 h 6858000"/>
              <a:gd name="connsiteX155" fmla="*/ 1310106 w 7472601"/>
              <a:gd name="connsiteY155" fmla="*/ 3943217 h 6858000"/>
              <a:gd name="connsiteX156" fmla="*/ 1423113 w 7472601"/>
              <a:gd name="connsiteY156" fmla="*/ 3874565 h 6858000"/>
              <a:gd name="connsiteX157" fmla="*/ 1260565 w 7472601"/>
              <a:gd name="connsiteY157" fmla="*/ 4031982 h 6858000"/>
              <a:gd name="connsiteX158" fmla="*/ 901900 w 7472601"/>
              <a:gd name="connsiteY158" fmla="*/ 4421236 h 6858000"/>
              <a:gd name="connsiteX159" fmla="*/ 845044 w 7472601"/>
              <a:gd name="connsiteY159" fmla="*/ 4502436 h 6858000"/>
              <a:gd name="connsiteX160" fmla="*/ 685926 w 7472601"/>
              <a:gd name="connsiteY160" fmla="*/ 4703069 h 6858000"/>
              <a:gd name="connsiteX161" fmla="*/ 684248 w 7472601"/>
              <a:gd name="connsiteY161" fmla="*/ 4706721 h 6858000"/>
              <a:gd name="connsiteX162" fmla="*/ 1423113 w 7472601"/>
              <a:gd name="connsiteY162" fmla="*/ 3874565 h 6858000"/>
              <a:gd name="connsiteX163" fmla="*/ 3316479 w 7472601"/>
              <a:gd name="connsiteY163" fmla="*/ 3872136 h 6858000"/>
              <a:gd name="connsiteX164" fmla="*/ 3546806 w 7472601"/>
              <a:gd name="connsiteY164" fmla="*/ 4356139 h 6858000"/>
              <a:gd name="connsiteX165" fmla="*/ 3364433 w 7472601"/>
              <a:gd name="connsiteY165" fmla="*/ 3953121 h 6858000"/>
              <a:gd name="connsiteX166" fmla="*/ 3316479 w 7472601"/>
              <a:gd name="connsiteY166" fmla="*/ 3872136 h 6858000"/>
              <a:gd name="connsiteX167" fmla="*/ 3291335 w 7472601"/>
              <a:gd name="connsiteY167" fmla="*/ 3767420 h 6858000"/>
              <a:gd name="connsiteX168" fmla="*/ 3390805 w 7472601"/>
              <a:gd name="connsiteY168" fmla="*/ 3937163 h 6858000"/>
              <a:gd name="connsiteX169" fmla="*/ 3579062 w 7472601"/>
              <a:gd name="connsiteY169" fmla="*/ 4359040 h 6858000"/>
              <a:gd name="connsiteX170" fmla="*/ 3467355 w 7472601"/>
              <a:gd name="connsiteY170" fmla="*/ 3988130 h 6858000"/>
              <a:gd name="connsiteX171" fmla="*/ 3310753 w 7472601"/>
              <a:gd name="connsiteY171" fmla="*/ 3787140 h 6858000"/>
              <a:gd name="connsiteX172" fmla="*/ 3291335 w 7472601"/>
              <a:gd name="connsiteY172" fmla="*/ 3767420 h 6858000"/>
              <a:gd name="connsiteX173" fmla="*/ 1635889 w 7472601"/>
              <a:gd name="connsiteY173" fmla="*/ 3709494 h 6858000"/>
              <a:gd name="connsiteX174" fmla="*/ 1634800 w 7472601"/>
              <a:gd name="connsiteY174" fmla="*/ 3731111 h 6858000"/>
              <a:gd name="connsiteX175" fmla="*/ 1635889 w 7472601"/>
              <a:gd name="connsiteY175" fmla="*/ 3709494 h 6858000"/>
              <a:gd name="connsiteX176" fmla="*/ 1510397 w 7472601"/>
              <a:gd name="connsiteY176" fmla="*/ 3684705 h 6858000"/>
              <a:gd name="connsiteX177" fmla="*/ 1146550 w 7472601"/>
              <a:gd name="connsiteY177" fmla="*/ 3802012 h 6858000"/>
              <a:gd name="connsiteX178" fmla="*/ 698834 w 7472601"/>
              <a:gd name="connsiteY178" fmla="*/ 3952272 h 6858000"/>
              <a:gd name="connsiteX179" fmla="*/ 34256 w 7472601"/>
              <a:gd name="connsiteY179" fmla="*/ 4347603 h 6858000"/>
              <a:gd name="connsiteX180" fmla="*/ 527241 w 7472601"/>
              <a:gd name="connsiteY180" fmla="*/ 4065078 h 6858000"/>
              <a:gd name="connsiteX181" fmla="*/ 1510397 w 7472601"/>
              <a:gd name="connsiteY181" fmla="*/ 3684705 h 6858000"/>
              <a:gd name="connsiteX182" fmla="*/ 1313114 w 7472601"/>
              <a:gd name="connsiteY182" fmla="*/ 3655216 h 6858000"/>
              <a:gd name="connsiteX183" fmla="*/ 1109304 w 7472601"/>
              <a:gd name="connsiteY183" fmla="*/ 3669030 h 6858000"/>
              <a:gd name="connsiteX184" fmla="*/ 8129 w 7472601"/>
              <a:gd name="connsiteY184" fmla="*/ 4330519 h 6858000"/>
              <a:gd name="connsiteX185" fmla="*/ 687572 w 7472601"/>
              <a:gd name="connsiteY185" fmla="*/ 3925629 h 6858000"/>
              <a:gd name="connsiteX186" fmla="*/ 1138365 w 7472601"/>
              <a:gd name="connsiteY186" fmla="*/ 3774515 h 6858000"/>
              <a:gd name="connsiteX187" fmla="*/ 1505579 w 7472601"/>
              <a:gd name="connsiteY187" fmla="*/ 3655526 h 6858000"/>
              <a:gd name="connsiteX188" fmla="*/ 1313114 w 7472601"/>
              <a:gd name="connsiteY188" fmla="*/ 3655216 h 6858000"/>
              <a:gd name="connsiteX189" fmla="*/ 3655073 w 7472601"/>
              <a:gd name="connsiteY189" fmla="*/ 3650884 h 6858000"/>
              <a:gd name="connsiteX190" fmla="*/ 3989938 w 7472601"/>
              <a:gd name="connsiteY190" fmla="*/ 3991685 h 6858000"/>
              <a:gd name="connsiteX191" fmla="*/ 4393907 w 7472601"/>
              <a:gd name="connsiteY191" fmla="*/ 4261258 h 6858000"/>
              <a:gd name="connsiteX192" fmla="*/ 4648051 w 7472601"/>
              <a:gd name="connsiteY192" fmla="*/ 4374051 h 6858000"/>
              <a:gd name="connsiteX193" fmla="*/ 4383389 w 7472601"/>
              <a:gd name="connsiteY193" fmla="*/ 4184369 h 6858000"/>
              <a:gd name="connsiteX194" fmla="*/ 4165508 w 7472601"/>
              <a:gd name="connsiteY194" fmla="*/ 4035196 h 6858000"/>
              <a:gd name="connsiteX195" fmla="*/ 4068162 w 7472601"/>
              <a:gd name="connsiteY195" fmla="*/ 3953394 h 6858000"/>
              <a:gd name="connsiteX196" fmla="*/ 3981416 w 7472601"/>
              <a:gd name="connsiteY196" fmla="*/ 3880482 h 6858000"/>
              <a:gd name="connsiteX197" fmla="*/ 3800147 w 7472601"/>
              <a:gd name="connsiteY197" fmla="*/ 3749872 h 6858000"/>
              <a:gd name="connsiteX198" fmla="*/ 3655073 w 7472601"/>
              <a:gd name="connsiteY198" fmla="*/ 3650884 h 6858000"/>
              <a:gd name="connsiteX199" fmla="*/ 3670252 w 7472601"/>
              <a:gd name="connsiteY199" fmla="*/ 3622798 h 6858000"/>
              <a:gd name="connsiteX200" fmla="*/ 3817258 w 7472601"/>
              <a:gd name="connsiteY200" fmla="*/ 3723577 h 6858000"/>
              <a:gd name="connsiteX201" fmla="*/ 4000461 w 7472601"/>
              <a:gd name="connsiteY201" fmla="*/ 3855966 h 6858000"/>
              <a:gd name="connsiteX202" fmla="*/ 4088180 w 7472601"/>
              <a:gd name="connsiteY202" fmla="*/ 3929774 h 6858000"/>
              <a:gd name="connsiteX203" fmla="*/ 4184555 w 7472601"/>
              <a:gd name="connsiteY203" fmla="*/ 4010683 h 6858000"/>
              <a:gd name="connsiteX204" fmla="*/ 4399563 w 7472601"/>
              <a:gd name="connsiteY204" fmla="*/ 4158106 h 6858000"/>
              <a:gd name="connsiteX205" fmla="*/ 4684469 w 7472601"/>
              <a:gd name="connsiteY205" fmla="*/ 4364680 h 6858000"/>
              <a:gd name="connsiteX206" fmla="*/ 4690271 w 7472601"/>
              <a:gd name="connsiteY206" fmla="*/ 4370034 h 6858000"/>
              <a:gd name="connsiteX207" fmla="*/ 4136093 w 7472601"/>
              <a:gd name="connsiteY207" fmla="*/ 3858466 h 6858000"/>
              <a:gd name="connsiteX208" fmla="*/ 3670252 w 7472601"/>
              <a:gd name="connsiteY208" fmla="*/ 3622798 h 6858000"/>
              <a:gd name="connsiteX209" fmla="*/ 4440129 w 7472601"/>
              <a:gd name="connsiteY209" fmla="*/ 3448571 h 6858000"/>
              <a:gd name="connsiteX210" fmla="*/ 4856525 w 7472601"/>
              <a:gd name="connsiteY210" fmla="*/ 3915351 h 6858000"/>
              <a:gd name="connsiteX211" fmla="*/ 5059055 w 7472601"/>
              <a:gd name="connsiteY211" fmla="*/ 4108918 h 6858000"/>
              <a:gd name="connsiteX212" fmla="*/ 5290070 w 7472601"/>
              <a:gd name="connsiteY212" fmla="*/ 4263619 h 6858000"/>
              <a:gd name="connsiteX213" fmla="*/ 4834991 w 7472601"/>
              <a:gd name="connsiteY213" fmla="*/ 3830985 h 6858000"/>
              <a:gd name="connsiteX214" fmla="*/ 4440129 w 7472601"/>
              <a:gd name="connsiteY214" fmla="*/ 3448571 h 6858000"/>
              <a:gd name="connsiteX215" fmla="*/ 4441737 w 7472601"/>
              <a:gd name="connsiteY215" fmla="*/ 3399734 h 6858000"/>
              <a:gd name="connsiteX216" fmla="*/ 4431236 w 7472601"/>
              <a:gd name="connsiteY216" fmla="*/ 3400954 h 6858000"/>
              <a:gd name="connsiteX217" fmla="*/ 4557150 w 7472601"/>
              <a:gd name="connsiteY217" fmla="*/ 3510023 h 6858000"/>
              <a:gd name="connsiteX218" fmla="*/ 4856936 w 7472601"/>
              <a:gd name="connsiteY218" fmla="*/ 3809146 h 6858000"/>
              <a:gd name="connsiteX219" fmla="*/ 5111996 w 7472601"/>
              <a:gd name="connsiteY219" fmla="*/ 4065759 h 6858000"/>
              <a:gd name="connsiteX220" fmla="*/ 5388878 w 7472601"/>
              <a:gd name="connsiteY220" fmla="*/ 4300185 h 6858000"/>
              <a:gd name="connsiteX221" fmla="*/ 5425556 w 7472601"/>
              <a:gd name="connsiteY221" fmla="*/ 4308967 h 6858000"/>
              <a:gd name="connsiteX222" fmla="*/ 4943646 w 7472601"/>
              <a:gd name="connsiteY222" fmla="*/ 3822916 h 6858000"/>
              <a:gd name="connsiteX223" fmla="*/ 4594837 w 7472601"/>
              <a:gd name="connsiteY223" fmla="*/ 3532274 h 6858000"/>
              <a:gd name="connsiteX224" fmla="*/ 4441737 w 7472601"/>
              <a:gd name="connsiteY224" fmla="*/ 3399734 h 6858000"/>
              <a:gd name="connsiteX225" fmla="*/ 5425834 w 7472601"/>
              <a:gd name="connsiteY225" fmla="*/ 3162785 h 6858000"/>
              <a:gd name="connsiteX226" fmla="*/ 5401644 w 7472601"/>
              <a:gd name="connsiteY226" fmla="*/ 3617847 h 6858000"/>
              <a:gd name="connsiteX227" fmla="*/ 5467256 w 7472601"/>
              <a:gd name="connsiteY227" fmla="*/ 4175494 h 6858000"/>
              <a:gd name="connsiteX228" fmla="*/ 5448069 w 7472601"/>
              <a:gd name="connsiteY228" fmla="*/ 3567554 h 6858000"/>
              <a:gd name="connsiteX229" fmla="*/ 5425834 w 7472601"/>
              <a:gd name="connsiteY229" fmla="*/ 3162785 h 6858000"/>
              <a:gd name="connsiteX230" fmla="*/ 1318687 w 7472601"/>
              <a:gd name="connsiteY230" fmla="*/ 3113840 h 6858000"/>
              <a:gd name="connsiteX231" fmla="*/ 1066793 w 7472601"/>
              <a:gd name="connsiteY231" fmla="*/ 3212171 h 6858000"/>
              <a:gd name="connsiteX232" fmla="*/ 993319 w 7472601"/>
              <a:gd name="connsiteY232" fmla="*/ 3247648 h 6858000"/>
              <a:gd name="connsiteX233" fmla="*/ 853081 w 7472601"/>
              <a:gd name="connsiteY233" fmla="*/ 3312410 h 6858000"/>
              <a:gd name="connsiteX234" fmla="*/ 805957 w 7472601"/>
              <a:gd name="connsiteY234" fmla="*/ 3330443 h 6858000"/>
              <a:gd name="connsiteX235" fmla="*/ 1318687 w 7472601"/>
              <a:gd name="connsiteY235" fmla="*/ 3113840 h 6858000"/>
              <a:gd name="connsiteX236" fmla="*/ 5453702 w 7472601"/>
              <a:gd name="connsiteY236" fmla="*/ 3090882 h 6858000"/>
              <a:gd name="connsiteX237" fmla="*/ 5480135 w 7472601"/>
              <a:gd name="connsiteY237" fmla="*/ 3565802 h 6858000"/>
              <a:gd name="connsiteX238" fmla="*/ 5499023 w 7472601"/>
              <a:gd name="connsiteY238" fmla="*/ 4166310 h 6858000"/>
              <a:gd name="connsiteX239" fmla="*/ 5547022 w 7472601"/>
              <a:gd name="connsiteY239" fmla="*/ 3607838 h 6858000"/>
              <a:gd name="connsiteX240" fmla="*/ 5515964 w 7472601"/>
              <a:gd name="connsiteY240" fmla="*/ 3378541 h 6858000"/>
              <a:gd name="connsiteX241" fmla="*/ 5453702 w 7472601"/>
              <a:gd name="connsiteY241" fmla="*/ 3090882 h 6858000"/>
              <a:gd name="connsiteX242" fmla="*/ 1238695 w 7472601"/>
              <a:gd name="connsiteY242" fmla="*/ 3076820 h 6858000"/>
              <a:gd name="connsiteX243" fmla="*/ 716371 w 7472601"/>
              <a:gd name="connsiteY243" fmla="*/ 3293249 h 6858000"/>
              <a:gd name="connsiteX244" fmla="*/ 579522 w 7472601"/>
              <a:gd name="connsiteY244" fmla="*/ 3371759 h 6858000"/>
              <a:gd name="connsiteX245" fmla="*/ 600288 w 7472601"/>
              <a:gd name="connsiteY245" fmla="*/ 3365555 h 6858000"/>
              <a:gd name="connsiteX246" fmla="*/ 840692 w 7472601"/>
              <a:gd name="connsiteY246" fmla="*/ 3284921 h 6858000"/>
              <a:gd name="connsiteX247" fmla="*/ 979248 w 7472601"/>
              <a:gd name="connsiteY247" fmla="*/ 3221003 h 6858000"/>
              <a:gd name="connsiteX248" fmla="*/ 1053282 w 7472601"/>
              <a:gd name="connsiteY248" fmla="*/ 3185247 h 6858000"/>
              <a:gd name="connsiteX249" fmla="*/ 1320603 w 7472601"/>
              <a:gd name="connsiteY249" fmla="*/ 3081281 h 6858000"/>
              <a:gd name="connsiteX250" fmla="*/ 1238695 w 7472601"/>
              <a:gd name="connsiteY250" fmla="*/ 3076820 h 6858000"/>
              <a:gd name="connsiteX251" fmla="*/ 5425627 w 7472601"/>
              <a:gd name="connsiteY251" fmla="*/ 2954192 h 6858000"/>
              <a:gd name="connsiteX252" fmla="*/ 5470770 w 7472601"/>
              <a:gd name="connsiteY252" fmla="*/ 3005435 h 6858000"/>
              <a:gd name="connsiteX253" fmla="*/ 5519779 w 7472601"/>
              <a:gd name="connsiteY253" fmla="*/ 4359223 h 6858000"/>
              <a:gd name="connsiteX254" fmla="*/ 5520293 w 7472601"/>
              <a:gd name="connsiteY254" fmla="*/ 4360602 h 6858000"/>
              <a:gd name="connsiteX255" fmla="*/ 5767221 w 7472601"/>
              <a:gd name="connsiteY255" fmla="*/ 4665564 h 6858000"/>
              <a:gd name="connsiteX256" fmla="*/ 6937169 w 7472601"/>
              <a:gd name="connsiteY256" fmla="*/ 4815941 h 6858000"/>
              <a:gd name="connsiteX257" fmla="*/ 6953922 w 7472601"/>
              <a:gd name="connsiteY257" fmla="*/ 4890068 h 6858000"/>
              <a:gd name="connsiteX258" fmla="*/ 6071359 w 7472601"/>
              <a:gd name="connsiteY258" fmla="*/ 4770770 h 6858000"/>
              <a:gd name="connsiteX259" fmla="*/ 6038839 w 7472601"/>
              <a:gd name="connsiteY259" fmla="*/ 4764474 h 6858000"/>
              <a:gd name="connsiteX260" fmla="*/ 6038706 w 7472601"/>
              <a:gd name="connsiteY260" fmla="*/ 4763847 h 6858000"/>
              <a:gd name="connsiteX261" fmla="*/ 6037784 w 7472601"/>
              <a:gd name="connsiteY261" fmla="*/ 4764270 h 6858000"/>
              <a:gd name="connsiteX262" fmla="*/ 6038839 w 7472601"/>
              <a:gd name="connsiteY262" fmla="*/ 4764474 h 6858000"/>
              <a:gd name="connsiteX263" fmla="*/ 6040338 w 7472601"/>
              <a:gd name="connsiteY263" fmla="*/ 4771418 h 6858000"/>
              <a:gd name="connsiteX264" fmla="*/ 6024488 w 7472601"/>
              <a:gd name="connsiteY264" fmla="*/ 4809903 h 6858000"/>
              <a:gd name="connsiteX265" fmla="*/ 5599771 w 7472601"/>
              <a:gd name="connsiteY265" fmla="*/ 5509652 h 6858000"/>
              <a:gd name="connsiteX266" fmla="*/ 5548843 w 7472601"/>
              <a:gd name="connsiteY266" fmla="*/ 5563845 h 6858000"/>
              <a:gd name="connsiteX267" fmla="*/ 5940952 w 7472601"/>
              <a:gd name="connsiteY267" fmla="*/ 6250028 h 6858000"/>
              <a:gd name="connsiteX268" fmla="*/ 6043441 w 7472601"/>
              <a:gd name="connsiteY268" fmla="*/ 6665847 h 6858000"/>
              <a:gd name="connsiteX269" fmla="*/ 6093432 w 7472601"/>
              <a:gd name="connsiteY269" fmla="*/ 6858000 h 6858000"/>
              <a:gd name="connsiteX270" fmla="*/ 6034344 w 7472601"/>
              <a:gd name="connsiteY270" fmla="*/ 6858000 h 6858000"/>
              <a:gd name="connsiteX271" fmla="*/ 6026679 w 7472601"/>
              <a:gd name="connsiteY271" fmla="*/ 6836959 h 6858000"/>
              <a:gd name="connsiteX272" fmla="*/ 5800441 w 7472601"/>
              <a:gd name="connsiteY272" fmla="*/ 6335286 h 6858000"/>
              <a:gd name="connsiteX273" fmla="*/ 5526562 w 7472601"/>
              <a:gd name="connsiteY273" fmla="*/ 5705388 h 6858000"/>
              <a:gd name="connsiteX274" fmla="*/ 5519640 w 7472601"/>
              <a:gd name="connsiteY274" fmla="*/ 5683774 h 6858000"/>
              <a:gd name="connsiteX275" fmla="*/ 5844559 w 7472601"/>
              <a:gd name="connsiteY275" fmla="*/ 6553349 h 6858000"/>
              <a:gd name="connsiteX276" fmla="*/ 5975994 w 7472601"/>
              <a:gd name="connsiteY276" fmla="*/ 6858000 h 6858000"/>
              <a:gd name="connsiteX277" fmla="*/ 5898547 w 7472601"/>
              <a:gd name="connsiteY277" fmla="*/ 6858000 h 6858000"/>
              <a:gd name="connsiteX278" fmla="*/ 5682041 w 7472601"/>
              <a:gd name="connsiteY278" fmla="*/ 6355860 h 6858000"/>
              <a:gd name="connsiteX279" fmla="*/ 5461758 w 7472601"/>
              <a:gd name="connsiteY279" fmla="*/ 5820220 h 6858000"/>
              <a:gd name="connsiteX280" fmla="*/ 5237282 w 7472601"/>
              <a:gd name="connsiteY280" fmla="*/ 6579086 h 6858000"/>
              <a:gd name="connsiteX281" fmla="*/ 5115009 w 7472601"/>
              <a:gd name="connsiteY281" fmla="*/ 6858000 h 6858000"/>
              <a:gd name="connsiteX282" fmla="*/ 5028074 w 7472601"/>
              <a:gd name="connsiteY282" fmla="*/ 6858000 h 6858000"/>
              <a:gd name="connsiteX283" fmla="*/ 5079508 w 7472601"/>
              <a:gd name="connsiteY283" fmla="*/ 6749074 h 6858000"/>
              <a:gd name="connsiteX284" fmla="*/ 5371846 w 7472601"/>
              <a:gd name="connsiteY284" fmla="*/ 5924413 h 6858000"/>
              <a:gd name="connsiteX285" fmla="*/ 5270512 w 7472601"/>
              <a:gd name="connsiteY285" fmla="*/ 6138975 h 6858000"/>
              <a:gd name="connsiteX286" fmla="*/ 5062409 w 7472601"/>
              <a:gd name="connsiteY286" fmla="*/ 6653544 h 6858000"/>
              <a:gd name="connsiteX287" fmla="*/ 5036628 w 7472601"/>
              <a:gd name="connsiteY287" fmla="*/ 6754247 h 6858000"/>
              <a:gd name="connsiteX288" fmla="*/ 5009112 w 7472601"/>
              <a:gd name="connsiteY288" fmla="*/ 6858000 h 6858000"/>
              <a:gd name="connsiteX289" fmla="*/ 4976679 w 7472601"/>
              <a:gd name="connsiteY289" fmla="*/ 6858000 h 6858000"/>
              <a:gd name="connsiteX290" fmla="*/ 5006537 w 7472601"/>
              <a:gd name="connsiteY290" fmla="*/ 6747068 h 6858000"/>
              <a:gd name="connsiteX291" fmla="*/ 5032723 w 7472601"/>
              <a:gd name="connsiteY291" fmla="*/ 6644957 h 6858000"/>
              <a:gd name="connsiteX292" fmla="*/ 5242949 w 7472601"/>
              <a:gd name="connsiteY292" fmla="*/ 6125175 h 6858000"/>
              <a:gd name="connsiteX293" fmla="*/ 5286321 w 7472601"/>
              <a:gd name="connsiteY293" fmla="*/ 6033555 h 6858000"/>
              <a:gd name="connsiteX294" fmla="*/ 5008210 w 7472601"/>
              <a:gd name="connsiteY294" fmla="*/ 6649194 h 6858000"/>
              <a:gd name="connsiteX295" fmla="*/ 4986321 w 7472601"/>
              <a:gd name="connsiteY295" fmla="*/ 6765687 h 6858000"/>
              <a:gd name="connsiteX296" fmla="*/ 4973474 w 7472601"/>
              <a:gd name="connsiteY296" fmla="*/ 6858000 h 6858000"/>
              <a:gd name="connsiteX297" fmla="*/ 4907178 w 7472601"/>
              <a:gd name="connsiteY297" fmla="*/ 6858000 h 6858000"/>
              <a:gd name="connsiteX298" fmla="*/ 4910810 w 7472601"/>
              <a:gd name="connsiteY298" fmla="*/ 6829660 h 6858000"/>
              <a:gd name="connsiteX299" fmla="*/ 4987461 w 7472601"/>
              <a:gd name="connsiteY299" fmla="*/ 6432994 h 6858000"/>
              <a:gd name="connsiteX300" fmla="*/ 5179262 w 7472601"/>
              <a:gd name="connsiteY300" fmla="*/ 6035044 h 6858000"/>
              <a:gd name="connsiteX301" fmla="*/ 4689678 w 7472601"/>
              <a:gd name="connsiteY301" fmla="*/ 6440241 h 6858000"/>
              <a:gd name="connsiteX302" fmla="*/ 4477543 w 7472601"/>
              <a:gd name="connsiteY302" fmla="*/ 6674836 h 6858000"/>
              <a:gd name="connsiteX303" fmla="*/ 4329957 w 7472601"/>
              <a:gd name="connsiteY303" fmla="*/ 6858000 h 6858000"/>
              <a:gd name="connsiteX304" fmla="*/ 4218595 w 7472601"/>
              <a:gd name="connsiteY304" fmla="*/ 6858000 h 6858000"/>
              <a:gd name="connsiteX305" fmla="*/ 4368888 w 7472601"/>
              <a:gd name="connsiteY305" fmla="*/ 6668412 h 6858000"/>
              <a:gd name="connsiteX306" fmla="*/ 4563091 w 7472601"/>
              <a:gd name="connsiteY306" fmla="*/ 6442508 h 6858000"/>
              <a:gd name="connsiteX307" fmla="*/ 5387324 w 7472601"/>
              <a:gd name="connsiteY307" fmla="*/ 5705830 h 6858000"/>
              <a:gd name="connsiteX308" fmla="*/ 5073620 w 7472601"/>
              <a:gd name="connsiteY308" fmla="*/ 5955437 h 6858000"/>
              <a:gd name="connsiteX309" fmla="*/ 4689789 w 7472601"/>
              <a:gd name="connsiteY309" fmla="*/ 6268382 h 6858000"/>
              <a:gd name="connsiteX310" fmla="*/ 4418722 w 7472601"/>
              <a:gd name="connsiteY310" fmla="*/ 6570886 h 6858000"/>
              <a:gd name="connsiteX311" fmla="*/ 4214944 w 7472601"/>
              <a:gd name="connsiteY311" fmla="*/ 6858000 h 6858000"/>
              <a:gd name="connsiteX312" fmla="*/ 4177898 w 7472601"/>
              <a:gd name="connsiteY312" fmla="*/ 6858000 h 6858000"/>
              <a:gd name="connsiteX313" fmla="*/ 4391597 w 7472601"/>
              <a:gd name="connsiteY313" fmla="*/ 6556370 h 6858000"/>
              <a:gd name="connsiteX314" fmla="*/ 4668889 w 7472601"/>
              <a:gd name="connsiteY314" fmla="*/ 6246399 h 6858000"/>
              <a:gd name="connsiteX315" fmla="*/ 5055427 w 7472601"/>
              <a:gd name="connsiteY315" fmla="*/ 5931476 h 6858000"/>
              <a:gd name="connsiteX316" fmla="*/ 5371814 w 7472601"/>
              <a:gd name="connsiteY316" fmla="*/ 5678975 h 6858000"/>
              <a:gd name="connsiteX317" fmla="*/ 4987918 w 7472601"/>
              <a:gd name="connsiteY317" fmla="*/ 5838701 h 6858000"/>
              <a:gd name="connsiteX318" fmla="*/ 4317146 w 7472601"/>
              <a:gd name="connsiteY318" fmla="*/ 6587716 h 6858000"/>
              <a:gd name="connsiteX319" fmla="*/ 4171627 w 7472601"/>
              <a:gd name="connsiteY319" fmla="*/ 6858000 h 6858000"/>
              <a:gd name="connsiteX320" fmla="*/ 4081585 w 7472601"/>
              <a:gd name="connsiteY320" fmla="*/ 6858000 h 6858000"/>
              <a:gd name="connsiteX321" fmla="*/ 4238603 w 7472601"/>
              <a:gd name="connsiteY321" fmla="*/ 6559341 h 6858000"/>
              <a:gd name="connsiteX322" fmla="*/ 4778333 w 7472601"/>
              <a:gd name="connsiteY322" fmla="*/ 5873626 h 6858000"/>
              <a:gd name="connsiteX323" fmla="*/ 5414185 w 7472601"/>
              <a:gd name="connsiteY323" fmla="*/ 5573882 h 6858000"/>
              <a:gd name="connsiteX324" fmla="*/ 5959648 w 7472601"/>
              <a:gd name="connsiteY324" fmla="*/ 4760797 h 6858000"/>
              <a:gd name="connsiteX325" fmla="*/ 5355019 w 7472601"/>
              <a:gd name="connsiteY325" fmla="*/ 4734672 h 6858000"/>
              <a:gd name="connsiteX326" fmla="*/ 5083565 w 7472601"/>
              <a:gd name="connsiteY326" fmla="*/ 5179121 h 6858000"/>
              <a:gd name="connsiteX327" fmla="*/ 4713577 w 7472601"/>
              <a:gd name="connsiteY327" fmla="*/ 5616803 h 6858000"/>
              <a:gd name="connsiteX328" fmla="*/ 3989559 w 7472601"/>
              <a:gd name="connsiteY328" fmla="*/ 6145945 h 6858000"/>
              <a:gd name="connsiteX329" fmla="*/ 3939824 w 7472601"/>
              <a:gd name="connsiteY329" fmla="*/ 6066900 h 6858000"/>
              <a:gd name="connsiteX330" fmla="*/ 4584537 w 7472601"/>
              <a:gd name="connsiteY330" fmla="*/ 5324826 h 6858000"/>
              <a:gd name="connsiteX331" fmla="*/ 5037105 w 7472601"/>
              <a:gd name="connsiteY331" fmla="*/ 5088765 h 6858000"/>
              <a:gd name="connsiteX332" fmla="*/ 5039930 w 7472601"/>
              <a:gd name="connsiteY332" fmla="*/ 5089585 h 6858000"/>
              <a:gd name="connsiteX333" fmla="*/ 5263764 w 7472601"/>
              <a:gd name="connsiteY333" fmla="*/ 4735525 h 6858000"/>
              <a:gd name="connsiteX334" fmla="*/ 4086300 w 7472601"/>
              <a:gd name="connsiteY334" fmla="*/ 4884599 h 6858000"/>
              <a:gd name="connsiteX335" fmla="*/ 4085485 w 7472601"/>
              <a:gd name="connsiteY335" fmla="*/ 4899070 h 6858000"/>
              <a:gd name="connsiteX336" fmla="*/ 3871915 w 7472601"/>
              <a:gd name="connsiteY336" fmla="*/ 5253645 h 6858000"/>
              <a:gd name="connsiteX337" fmla="*/ 3799374 w 7472601"/>
              <a:gd name="connsiteY337" fmla="*/ 5466127 h 6858000"/>
              <a:gd name="connsiteX338" fmla="*/ 3498850 w 7472601"/>
              <a:gd name="connsiteY338" fmla="*/ 6661888 h 6858000"/>
              <a:gd name="connsiteX339" fmla="*/ 3399216 w 7472601"/>
              <a:gd name="connsiteY339" fmla="*/ 6858000 h 6858000"/>
              <a:gd name="connsiteX340" fmla="*/ 3303688 w 7472601"/>
              <a:gd name="connsiteY340" fmla="*/ 6858000 h 6858000"/>
              <a:gd name="connsiteX341" fmla="*/ 3391774 w 7472601"/>
              <a:gd name="connsiteY341" fmla="*/ 6697181 h 6858000"/>
              <a:gd name="connsiteX342" fmla="*/ 3735540 w 7472601"/>
              <a:gd name="connsiteY342" fmla="*/ 5546923 h 6858000"/>
              <a:gd name="connsiteX343" fmla="*/ 3729438 w 7472601"/>
              <a:gd name="connsiteY343" fmla="*/ 5569058 h 6858000"/>
              <a:gd name="connsiteX344" fmla="*/ 3707782 w 7472601"/>
              <a:gd name="connsiteY344" fmla="*/ 5644908 h 6858000"/>
              <a:gd name="connsiteX345" fmla="*/ 3583827 w 7472601"/>
              <a:gd name="connsiteY345" fmla="*/ 6039215 h 6858000"/>
              <a:gd name="connsiteX346" fmla="*/ 3547861 w 7472601"/>
              <a:gd name="connsiteY346" fmla="*/ 6129609 h 6858000"/>
              <a:gd name="connsiteX347" fmla="*/ 3490905 w 7472601"/>
              <a:gd name="connsiteY347" fmla="*/ 6277660 h 6858000"/>
              <a:gd name="connsiteX348" fmla="*/ 3455859 w 7472601"/>
              <a:gd name="connsiteY348" fmla="*/ 6391301 h 6858000"/>
              <a:gd name="connsiteX349" fmla="*/ 3429112 w 7472601"/>
              <a:gd name="connsiteY349" fmla="*/ 6479469 h 6858000"/>
              <a:gd name="connsiteX350" fmla="*/ 3304862 w 7472601"/>
              <a:gd name="connsiteY350" fmla="*/ 6796476 h 6858000"/>
              <a:gd name="connsiteX351" fmla="*/ 3276071 w 7472601"/>
              <a:gd name="connsiteY351" fmla="*/ 6858000 h 6858000"/>
              <a:gd name="connsiteX352" fmla="*/ 3240805 w 7472601"/>
              <a:gd name="connsiteY352" fmla="*/ 6858000 h 6858000"/>
              <a:gd name="connsiteX353" fmla="*/ 3275917 w 7472601"/>
              <a:gd name="connsiteY353" fmla="*/ 6783192 h 6858000"/>
              <a:gd name="connsiteX354" fmla="*/ 3399358 w 7472601"/>
              <a:gd name="connsiteY354" fmla="*/ 6469011 h 6858000"/>
              <a:gd name="connsiteX355" fmla="*/ 3425650 w 7472601"/>
              <a:gd name="connsiteY355" fmla="*/ 6381333 h 6858000"/>
              <a:gd name="connsiteX356" fmla="*/ 3460661 w 7472601"/>
              <a:gd name="connsiteY356" fmla="*/ 6266763 h 6858000"/>
              <a:gd name="connsiteX357" fmla="*/ 3518021 w 7472601"/>
              <a:gd name="connsiteY357" fmla="*/ 6117298 h 6858000"/>
              <a:gd name="connsiteX358" fmla="*/ 3554035 w 7472601"/>
              <a:gd name="connsiteY358" fmla="*/ 6027832 h 6858000"/>
              <a:gd name="connsiteX359" fmla="*/ 3677174 w 7472601"/>
              <a:gd name="connsiteY359" fmla="*/ 5636351 h 6858000"/>
              <a:gd name="connsiteX360" fmla="*/ 3698819 w 7472601"/>
              <a:gd name="connsiteY360" fmla="*/ 5560503 h 6858000"/>
              <a:gd name="connsiteX361" fmla="*/ 3702094 w 7472601"/>
              <a:gd name="connsiteY361" fmla="*/ 5549194 h 6858000"/>
              <a:gd name="connsiteX362" fmla="*/ 3398355 w 7472601"/>
              <a:gd name="connsiteY362" fmla="*/ 6094603 h 6858000"/>
              <a:gd name="connsiteX363" fmla="*/ 3193941 w 7472601"/>
              <a:gd name="connsiteY363" fmla="*/ 6798775 h 6858000"/>
              <a:gd name="connsiteX364" fmla="*/ 3184140 w 7472601"/>
              <a:gd name="connsiteY364" fmla="*/ 6858000 h 6858000"/>
              <a:gd name="connsiteX365" fmla="*/ 3099978 w 7472601"/>
              <a:gd name="connsiteY365" fmla="*/ 6858000 h 6858000"/>
              <a:gd name="connsiteX366" fmla="*/ 3101556 w 7472601"/>
              <a:gd name="connsiteY366" fmla="*/ 6843337 h 6858000"/>
              <a:gd name="connsiteX367" fmla="*/ 3370162 w 7472601"/>
              <a:gd name="connsiteY367" fmla="*/ 5785550 h 6858000"/>
              <a:gd name="connsiteX368" fmla="*/ 3746477 w 7472601"/>
              <a:gd name="connsiteY368" fmla="*/ 5377889 h 6858000"/>
              <a:gd name="connsiteX369" fmla="*/ 3863399 w 7472601"/>
              <a:gd name="connsiteY369" fmla="*/ 5087257 h 6858000"/>
              <a:gd name="connsiteX370" fmla="*/ 3968712 w 7472601"/>
              <a:gd name="connsiteY370" fmla="*/ 4913989 h 6858000"/>
              <a:gd name="connsiteX371" fmla="*/ 2792390 w 7472601"/>
              <a:gd name="connsiteY371" fmla="*/ 5382974 h 6858000"/>
              <a:gd name="connsiteX372" fmla="*/ 2714982 w 7472601"/>
              <a:gd name="connsiteY372" fmla="*/ 5427051 h 6858000"/>
              <a:gd name="connsiteX373" fmla="*/ 2813361 w 7472601"/>
              <a:gd name="connsiteY373" fmla="*/ 6023912 h 6858000"/>
              <a:gd name="connsiteX374" fmla="*/ 2688430 w 7472601"/>
              <a:gd name="connsiteY374" fmla="*/ 6801564 h 6858000"/>
              <a:gd name="connsiteX375" fmla="*/ 2629626 w 7472601"/>
              <a:gd name="connsiteY375" fmla="*/ 6763394 h 6858000"/>
              <a:gd name="connsiteX376" fmla="*/ 2565328 w 7472601"/>
              <a:gd name="connsiteY376" fmla="*/ 5516399 h 6858000"/>
              <a:gd name="connsiteX377" fmla="*/ 1922999 w 7472601"/>
              <a:gd name="connsiteY377" fmla="*/ 5980343 h 6858000"/>
              <a:gd name="connsiteX378" fmla="*/ 1950261 w 7472601"/>
              <a:gd name="connsiteY378" fmla="*/ 6405858 h 6858000"/>
              <a:gd name="connsiteX379" fmla="*/ 2365554 w 7472601"/>
              <a:gd name="connsiteY379" fmla="*/ 6759107 h 6858000"/>
              <a:gd name="connsiteX380" fmla="*/ 2424142 w 7472601"/>
              <a:gd name="connsiteY380" fmla="*/ 6858000 h 6858000"/>
              <a:gd name="connsiteX381" fmla="*/ 2395994 w 7472601"/>
              <a:gd name="connsiteY381" fmla="*/ 6858000 h 6858000"/>
              <a:gd name="connsiteX382" fmla="*/ 2392863 w 7472601"/>
              <a:gd name="connsiteY382" fmla="*/ 6852964 h 6858000"/>
              <a:gd name="connsiteX383" fmla="*/ 2017589 w 7472601"/>
              <a:gd name="connsiteY383" fmla="*/ 6493982 h 6858000"/>
              <a:gd name="connsiteX384" fmla="*/ 2147336 w 7472601"/>
              <a:gd name="connsiteY384" fmla="*/ 6594052 h 6858000"/>
              <a:gd name="connsiteX385" fmla="*/ 2207047 w 7472601"/>
              <a:gd name="connsiteY385" fmla="*/ 6654540 h 6858000"/>
              <a:gd name="connsiteX386" fmla="*/ 2299106 w 7472601"/>
              <a:gd name="connsiteY386" fmla="*/ 6778931 h 6858000"/>
              <a:gd name="connsiteX387" fmla="*/ 2314430 w 7472601"/>
              <a:gd name="connsiteY387" fmla="*/ 6801144 h 6858000"/>
              <a:gd name="connsiteX388" fmla="*/ 2352406 w 7472601"/>
              <a:gd name="connsiteY388" fmla="*/ 6858000 h 6858000"/>
              <a:gd name="connsiteX389" fmla="*/ 2314492 w 7472601"/>
              <a:gd name="connsiteY389" fmla="*/ 6858000 h 6858000"/>
              <a:gd name="connsiteX390" fmla="*/ 2288095 w 7472601"/>
              <a:gd name="connsiteY390" fmla="*/ 6818030 h 6858000"/>
              <a:gd name="connsiteX391" fmla="*/ 2272768 w 7472601"/>
              <a:gd name="connsiteY391" fmla="*/ 6795822 h 6858000"/>
              <a:gd name="connsiteX392" fmla="*/ 2182715 w 7472601"/>
              <a:gd name="connsiteY392" fmla="*/ 6675071 h 6858000"/>
              <a:gd name="connsiteX393" fmla="*/ 2032061 w 7472601"/>
              <a:gd name="connsiteY393" fmla="*/ 6541380 h 6858000"/>
              <a:gd name="connsiteX394" fmla="*/ 2257220 w 7472601"/>
              <a:gd name="connsiteY394" fmla="*/ 6826257 h 6858000"/>
              <a:gd name="connsiteX395" fmla="*/ 2281324 w 7472601"/>
              <a:gd name="connsiteY395" fmla="*/ 6858000 h 6858000"/>
              <a:gd name="connsiteX396" fmla="*/ 2242860 w 7472601"/>
              <a:gd name="connsiteY396" fmla="*/ 6858000 h 6858000"/>
              <a:gd name="connsiteX397" fmla="*/ 2232818 w 7472601"/>
              <a:gd name="connsiteY397" fmla="*/ 6844926 h 6858000"/>
              <a:gd name="connsiteX398" fmla="*/ 1990172 w 7472601"/>
              <a:gd name="connsiteY398" fmla="*/ 6542121 h 6858000"/>
              <a:gd name="connsiteX399" fmla="*/ 2124090 w 7472601"/>
              <a:gd name="connsiteY399" fmla="*/ 6761017 h 6858000"/>
              <a:gd name="connsiteX400" fmla="*/ 2200380 w 7472601"/>
              <a:gd name="connsiteY400" fmla="*/ 6858000 h 6858000"/>
              <a:gd name="connsiteX401" fmla="*/ 2147507 w 7472601"/>
              <a:gd name="connsiteY401" fmla="*/ 6858000 h 6858000"/>
              <a:gd name="connsiteX402" fmla="*/ 2070668 w 7472601"/>
              <a:gd name="connsiteY402" fmla="*/ 6761520 h 6858000"/>
              <a:gd name="connsiteX403" fmla="*/ 1975142 w 7472601"/>
              <a:gd name="connsiteY403" fmla="*/ 6585570 h 6858000"/>
              <a:gd name="connsiteX404" fmla="*/ 2050035 w 7472601"/>
              <a:gd name="connsiteY404" fmla="*/ 6813345 h 6858000"/>
              <a:gd name="connsiteX405" fmla="*/ 2063025 w 7472601"/>
              <a:gd name="connsiteY405" fmla="*/ 6858000 h 6858000"/>
              <a:gd name="connsiteX406" fmla="*/ 2021675 w 7472601"/>
              <a:gd name="connsiteY406" fmla="*/ 6858000 h 6858000"/>
              <a:gd name="connsiteX407" fmla="*/ 2019308 w 7472601"/>
              <a:gd name="connsiteY407" fmla="*/ 6847118 h 6858000"/>
              <a:gd name="connsiteX408" fmla="*/ 1938835 w 7472601"/>
              <a:gd name="connsiteY408" fmla="*/ 6551160 h 6858000"/>
              <a:gd name="connsiteX409" fmla="*/ 1953230 w 7472601"/>
              <a:gd name="connsiteY409" fmla="*/ 6759699 h 6858000"/>
              <a:gd name="connsiteX410" fmla="*/ 1956763 w 7472601"/>
              <a:gd name="connsiteY410" fmla="*/ 6778191 h 6858000"/>
              <a:gd name="connsiteX411" fmla="*/ 1967925 w 7472601"/>
              <a:gd name="connsiteY411" fmla="*/ 6858000 h 6858000"/>
              <a:gd name="connsiteX412" fmla="*/ 1936622 w 7472601"/>
              <a:gd name="connsiteY412" fmla="*/ 6858000 h 6858000"/>
              <a:gd name="connsiteX413" fmla="*/ 1926261 w 7472601"/>
              <a:gd name="connsiteY413" fmla="*/ 6784064 h 6858000"/>
              <a:gd name="connsiteX414" fmla="*/ 1922724 w 7472601"/>
              <a:gd name="connsiteY414" fmla="*/ 6765577 h 6858000"/>
              <a:gd name="connsiteX415" fmla="*/ 1904650 w 7472601"/>
              <a:gd name="connsiteY415" fmla="*/ 6639616 h 6858000"/>
              <a:gd name="connsiteX416" fmla="*/ 1885273 w 7472601"/>
              <a:gd name="connsiteY416" fmla="*/ 6858000 h 6858000"/>
              <a:gd name="connsiteX417" fmla="*/ 1854363 w 7472601"/>
              <a:gd name="connsiteY417" fmla="*/ 6858000 h 6858000"/>
              <a:gd name="connsiteX418" fmla="*/ 1880391 w 7472601"/>
              <a:gd name="connsiteY418" fmla="*/ 6603796 h 6858000"/>
              <a:gd name="connsiteX419" fmla="*/ 1818273 w 7472601"/>
              <a:gd name="connsiteY419" fmla="*/ 6715729 h 6858000"/>
              <a:gd name="connsiteX420" fmla="*/ 1794691 w 7472601"/>
              <a:gd name="connsiteY420" fmla="*/ 6843239 h 6858000"/>
              <a:gd name="connsiteX421" fmla="*/ 1794914 w 7472601"/>
              <a:gd name="connsiteY421" fmla="*/ 6858000 h 6858000"/>
              <a:gd name="connsiteX422" fmla="*/ 1746128 w 7472601"/>
              <a:gd name="connsiteY422" fmla="*/ 6858000 h 6858000"/>
              <a:gd name="connsiteX423" fmla="*/ 1753934 w 7472601"/>
              <a:gd name="connsiteY423" fmla="*/ 6724796 h 6858000"/>
              <a:gd name="connsiteX424" fmla="*/ 1792053 w 7472601"/>
              <a:gd name="connsiteY424" fmla="*/ 6572396 h 6858000"/>
              <a:gd name="connsiteX425" fmla="*/ 1862248 w 7472601"/>
              <a:gd name="connsiteY425" fmla="*/ 6266397 h 6858000"/>
              <a:gd name="connsiteX426" fmla="*/ 1862250 w 7472601"/>
              <a:gd name="connsiteY426" fmla="*/ 6033531 h 6858000"/>
              <a:gd name="connsiteX427" fmla="*/ 1211999 w 7472601"/>
              <a:gd name="connsiteY427" fmla="*/ 6683610 h 6858000"/>
              <a:gd name="connsiteX428" fmla="*/ 1213266 w 7472601"/>
              <a:gd name="connsiteY428" fmla="*/ 6691947 h 6858000"/>
              <a:gd name="connsiteX429" fmla="*/ 1203370 w 7472601"/>
              <a:gd name="connsiteY429" fmla="*/ 6850676 h 6858000"/>
              <a:gd name="connsiteX430" fmla="*/ 1203671 w 7472601"/>
              <a:gd name="connsiteY430" fmla="*/ 6858000 h 6858000"/>
              <a:gd name="connsiteX431" fmla="*/ 1143180 w 7472601"/>
              <a:gd name="connsiteY431" fmla="*/ 6858000 h 6858000"/>
              <a:gd name="connsiteX432" fmla="*/ 1142176 w 7472601"/>
              <a:gd name="connsiteY432" fmla="*/ 6766045 h 6858000"/>
              <a:gd name="connsiteX433" fmla="*/ 1067484 w 7472601"/>
              <a:gd name="connsiteY433" fmla="*/ 6858000 h 6858000"/>
              <a:gd name="connsiteX434" fmla="*/ 953928 w 7472601"/>
              <a:gd name="connsiteY434" fmla="*/ 6858000 h 6858000"/>
              <a:gd name="connsiteX435" fmla="*/ 959715 w 7472601"/>
              <a:gd name="connsiteY435" fmla="*/ 6850185 h 6858000"/>
              <a:gd name="connsiteX436" fmla="*/ 1483788 w 7472601"/>
              <a:gd name="connsiteY436" fmla="*/ 6259174 h 6858000"/>
              <a:gd name="connsiteX437" fmla="*/ 1100671 w 7472601"/>
              <a:gd name="connsiteY437" fmla="*/ 6252137 h 6858000"/>
              <a:gd name="connsiteX438" fmla="*/ 1090144 w 7472601"/>
              <a:gd name="connsiteY438" fmla="*/ 6256748 h 6858000"/>
              <a:gd name="connsiteX439" fmla="*/ 1095872 w 7472601"/>
              <a:gd name="connsiteY439" fmla="*/ 6271892 h 6858000"/>
              <a:gd name="connsiteX440" fmla="*/ 262785 w 7472601"/>
              <a:gd name="connsiteY440" fmla="*/ 6845450 h 6858000"/>
              <a:gd name="connsiteX441" fmla="*/ 209968 w 7472601"/>
              <a:gd name="connsiteY441" fmla="*/ 6770713 h 6858000"/>
              <a:gd name="connsiteX442" fmla="*/ 873460 w 7472601"/>
              <a:gd name="connsiteY442" fmla="*/ 6253768 h 6858000"/>
              <a:gd name="connsiteX443" fmla="*/ 192686 w 7472601"/>
              <a:gd name="connsiteY443" fmla="*/ 5849257 h 6858000"/>
              <a:gd name="connsiteX444" fmla="*/ 4696 w 7472601"/>
              <a:gd name="connsiteY444" fmla="*/ 5697668 h 6858000"/>
              <a:gd name="connsiteX445" fmla="*/ 0 w 7472601"/>
              <a:gd name="connsiteY445" fmla="*/ 5689984 h 6858000"/>
              <a:gd name="connsiteX446" fmla="*/ 0 w 7472601"/>
              <a:gd name="connsiteY446" fmla="*/ 5513472 h 6858000"/>
              <a:gd name="connsiteX447" fmla="*/ 174101 w 7472601"/>
              <a:gd name="connsiteY447" fmla="*/ 5620277 h 6858000"/>
              <a:gd name="connsiteX448" fmla="*/ 891800 w 7472601"/>
              <a:gd name="connsiteY448" fmla="*/ 6036935 h 6858000"/>
              <a:gd name="connsiteX449" fmla="*/ 1072219 w 7472601"/>
              <a:gd name="connsiteY449" fmla="*/ 6169443 h 6858000"/>
              <a:gd name="connsiteX450" fmla="*/ 1074117 w 7472601"/>
              <a:gd name="connsiteY450" fmla="*/ 6170301 h 6858000"/>
              <a:gd name="connsiteX451" fmla="*/ 1083114 w 7472601"/>
              <a:gd name="connsiteY451" fmla="*/ 6174131 h 6858000"/>
              <a:gd name="connsiteX452" fmla="*/ 1543010 w 7472601"/>
              <a:gd name="connsiteY452" fmla="*/ 6191140 h 6858000"/>
              <a:gd name="connsiteX453" fmla="*/ 1551080 w 7472601"/>
              <a:gd name="connsiteY453" fmla="*/ 6195006 h 6858000"/>
              <a:gd name="connsiteX454" fmla="*/ 2345443 w 7472601"/>
              <a:gd name="connsiteY454" fmla="*/ 5549882 h 6858000"/>
              <a:gd name="connsiteX455" fmla="*/ 1721499 w 7472601"/>
              <a:gd name="connsiteY455" fmla="*/ 5599969 h 6858000"/>
              <a:gd name="connsiteX456" fmla="*/ 767716 w 7472601"/>
              <a:gd name="connsiteY456" fmla="*/ 5472768 h 6858000"/>
              <a:gd name="connsiteX457" fmla="*/ 722147 w 7472601"/>
              <a:gd name="connsiteY457" fmla="*/ 5393091 h 6858000"/>
              <a:gd name="connsiteX458" fmla="*/ 1485552 w 7472601"/>
              <a:gd name="connsiteY458" fmla="*/ 5313202 h 6858000"/>
              <a:gd name="connsiteX459" fmla="*/ 2143004 w 7472601"/>
              <a:gd name="connsiteY459" fmla="*/ 5402420 h 6858000"/>
              <a:gd name="connsiteX460" fmla="*/ 1933391 w 7472601"/>
              <a:gd name="connsiteY460" fmla="*/ 5156971 h 6858000"/>
              <a:gd name="connsiteX461" fmla="*/ 1827118 w 7472601"/>
              <a:gd name="connsiteY461" fmla="*/ 4968410 h 6858000"/>
              <a:gd name="connsiteX462" fmla="*/ 1837349 w 7472601"/>
              <a:gd name="connsiteY462" fmla="*/ 4956357 h 6858000"/>
              <a:gd name="connsiteX463" fmla="*/ 2162835 w 7472601"/>
              <a:gd name="connsiteY463" fmla="*/ 5187853 h 6858000"/>
              <a:gd name="connsiteX464" fmla="*/ 2257167 w 7472601"/>
              <a:gd name="connsiteY464" fmla="*/ 5462123 h 6858000"/>
              <a:gd name="connsiteX465" fmla="*/ 2261598 w 7472601"/>
              <a:gd name="connsiteY465" fmla="*/ 5467998 h 6858000"/>
              <a:gd name="connsiteX466" fmla="*/ 2437177 w 7472601"/>
              <a:gd name="connsiteY466" fmla="*/ 5479608 h 6858000"/>
              <a:gd name="connsiteX467" fmla="*/ 2445247 w 7472601"/>
              <a:gd name="connsiteY467" fmla="*/ 5483476 h 6858000"/>
              <a:gd name="connsiteX468" fmla="*/ 2743626 w 7472601"/>
              <a:gd name="connsiteY468" fmla="*/ 5304819 h 6858000"/>
              <a:gd name="connsiteX469" fmla="*/ 3048102 w 7472601"/>
              <a:gd name="connsiteY469" fmla="*/ 5150595 h 6858000"/>
              <a:gd name="connsiteX470" fmla="*/ 1799414 w 7472601"/>
              <a:gd name="connsiteY470" fmla="*/ 4694732 h 6858000"/>
              <a:gd name="connsiteX471" fmla="*/ 1771735 w 7472601"/>
              <a:gd name="connsiteY471" fmla="*/ 4619929 h 6858000"/>
              <a:gd name="connsiteX472" fmla="*/ 3104273 w 7472601"/>
              <a:gd name="connsiteY472" fmla="*/ 5076159 h 6858000"/>
              <a:gd name="connsiteX473" fmla="*/ 3113245 w 7472601"/>
              <a:gd name="connsiteY473" fmla="*/ 5090705 h 6858000"/>
              <a:gd name="connsiteX474" fmla="*/ 3126294 w 7472601"/>
              <a:gd name="connsiteY474" fmla="*/ 5114400 h 6858000"/>
              <a:gd name="connsiteX475" fmla="*/ 3937433 w 7472601"/>
              <a:gd name="connsiteY475" fmla="*/ 4830473 h 6858000"/>
              <a:gd name="connsiteX476" fmla="*/ 3590475 w 7472601"/>
              <a:gd name="connsiteY476" fmla="*/ 4597974 h 6858000"/>
              <a:gd name="connsiteX477" fmla="*/ 3100264 w 7472601"/>
              <a:gd name="connsiteY477" fmla="*/ 4579845 h 6858000"/>
              <a:gd name="connsiteX478" fmla="*/ 2183576 w 7472601"/>
              <a:gd name="connsiteY478" fmla="*/ 4227150 h 6858000"/>
              <a:gd name="connsiteX479" fmla="*/ 2151029 w 7472601"/>
              <a:gd name="connsiteY479" fmla="*/ 4146947 h 6858000"/>
              <a:gd name="connsiteX480" fmla="*/ 3563434 w 7472601"/>
              <a:gd name="connsiteY480" fmla="*/ 4469115 h 6858000"/>
              <a:gd name="connsiteX481" fmla="*/ 3177952 w 7472601"/>
              <a:gd name="connsiteY481" fmla="*/ 3657386 h 6858000"/>
              <a:gd name="connsiteX482" fmla="*/ 3189263 w 7472601"/>
              <a:gd name="connsiteY482" fmla="*/ 3625726 h 6858000"/>
              <a:gd name="connsiteX483" fmla="*/ 3560912 w 7472601"/>
              <a:gd name="connsiteY483" fmla="*/ 4079863 h 6858000"/>
              <a:gd name="connsiteX484" fmla="*/ 3626636 w 7472601"/>
              <a:gd name="connsiteY484" fmla="*/ 4512230 h 6858000"/>
              <a:gd name="connsiteX485" fmla="*/ 3653088 w 7472601"/>
              <a:gd name="connsiteY485" fmla="*/ 4521417 h 6858000"/>
              <a:gd name="connsiteX486" fmla="*/ 3988128 w 7472601"/>
              <a:gd name="connsiteY486" fmla="*/ 4817267 h 6858000"/>
              <a:gd name="connsiteX487" fmla="*/ 4830582 w 7472601"/>
              <a:gd name="connsiteY487" fmla="*/ 4676000 h 6858000"/>
              <a:gd name="connsiteX488" fmla="*/ 4830100 w 7472601"/>
              <a:gd name="connsiteY488" fmla="*/ 4675554 h 6858000"/>
              <a:gd name="connsiteX489" fmla="*/ 4036318 w 7472601"/>
              <a:gd name="connsiteY489" fmla="*/ 4147013 h 6858000"/>
              <a:gd name="connsiteX490" fmla="*/ 3432098 w 7472601"/>
              <a:gd name="connsiteY490" fmla="*/ 3537312 h 6858000"/>
              <a:gd name="connsiteX491" fmla="*/ 3446761 w 7472601"/>
              <a:gd name="connsiteY491" fmla="*/ 3461278 h 6858000"/>
              <a:gd name="connsiteX492" fmla="*/ 4419733 w 7472601"/>
              <a:gd name="connsiteY492" fmla="*/ 3963555 h 6858000"/>
              <a:gd name="connsiteX493" fmla="*/ 4781371 w 7472601"/>
              <a:gd name="connsiteY493" fmla="*/ 4458604 h 6858000"/>
              <a:gd name="connsiteX494" fmla="*/ 4780440 w 7472601"/>
              <a:gd name="connsiteY494" fmla="*/ 4470290 h 6858000"/>
              <a:gd name="connsiteX495" fmla="*/ 4898954 w 7472601"/>
              <a:gd name="connsiteY495" fmla="*/ 4662092 h 6858000"/>
              <a:gd name="connsiteX496" fmla="*/ 4900699 w 7472601"/>
              <a:gd name="connsiteY496" fmla="*/ 4670867 h 6858000"/>
              <a:gd name="connsiteX497" fmla="*/ 5714511 w 7472601"/>
              <a:gd name="connsiteY497" fmla="*/ 4663483 h 6858000"/>
              <a:gd name="connsiteX498" fmla="*/ 5464793 w 7472601"/>
              <a:gd name="connsiteY498" fmla="*/ 4393556 h 6858000"/>
              <a:gd name="connsiteX499" fmla="*/ 5461897 w 7472601"/>
              <a:gd name="connsiteY499" fmla="*/ 4390879 h 6858000"/>
              <a:gd name="connsiteX500" fmla="*/ 4294126 w 7472601"/>
              <a:gd name="connsiteY500" fmla="*/ 3303048 h 6858000"/>
              <a:gd name="connsiteX501" fmla="*/ 4305321 w 7472601"/>
              <a:gd name="connsiteY501" fmla="*/ 3256953 h 6858000"/>
              <a:gd name="connsiteX502" fmla="*/ 4949299 w 7472601"/>
              <a:gd name="connsiteY502" fmla="*/ 3766336 h 6858000"/>
              <a:gd name="connsiteX503" fmla="*/ 5291452 w 7472601"/>
              <a:gd name="connsiteY503" fmla="*/ 4076801 h 6858000"/>
              <a:gd name="connsiteX504" fmla="*/ 5434998 w 7472601"/>
              <a:gd name="connsiteY504" fmla="*/ 4254100 h 6858000"/>
              <a:gd name="connsiteX505" fmla="*/ 5351015 w 7472601"/>
              <a:gd name="connsiteY505" fmla="*/ 3760989 h 6858000"/>
              <a:gd name="connsiteX506" fmla="*/ 5413780 w 7472601"/>
              <a:gd name="connsiteY506" fmla="*/ 2966265 h 6858000"/>
              <a:gd name="connsiteX507" fmla="*/ 5425627 w 7472601"/>
              <a:gd name="connsiteY507" fmla="*/ 2954192 h 6858000"/>
              <a:gd name="connsiteX508" fmla="*/ 6604735 w 7472601"/>
              <a:gd name="connsiteY508" fmla="*/ 2041381 h 6858000"/>
              <a:gd name="connsiteX509" fmla="*/ 7204487 w 7472601"/>
              <a:gd name="connsiteY509" fmla="*/ 2742112 h 6858000"/>
              <a:gd name="connsiteX510" fmla="*/ 7131592 w 7472601"/>
              <a:gd name="connsiteY510" fmla="*/ 2672096 h 6858000"/>
              <a:gd name="connsiteX511" fmla="*/ 6996344 w 7472601"/>
              <a:gd name="connsiteY511" fmla="*/ 2518310 h 6858000"/>
              <a:gd name="connsiteX512" fmla="*/ 6735495 w 7472601"/>
              <a:gd name="connsiteY512" fmla="*/ 2196890 h 6858000"/>
              <a:gd name="connsiteX513" fmla="*/ 6721901 w 7472601"/>
              <a:gd name="connsiteY513" fmla="*/ 2179274 h 6858000"/>
              <a:gd name="connsiteX514" fmla="*/ 6604735 w 7472601"/>
              <a:gd name="connsiteY514" fmla="*/ 2041381 h 6858000"/>
              <a:gd name="connsiteX515" fmla="*/ 6591670 w 7472601"/>
              <a:gd name="connsiteY515" fmla="*/ 1988277 h 6858000"/>
              <a:gd name="connsiteX516" fmla="*/ 6747349 w 7472601"/>
              <a:gd name="connsiteY516" fmla="*/ 2160069 h 6858000"/>
              <a:gd name="connsiteX517" fmla="*/ 6760943 w 7472601"/>
              <a:gd name="connsiteY517" fmla="*/ 2177686 h 6858000"/>
              <a:gd name="connsiteX518" fmla="*/ 7021065 w 7472601"/>
              <a:gd name="connsiteY518" fmla="*/ 2498102 h 6858000"/>
              <a:gd name="connsiteX519" fmla="*/ 7155223 w 7472601"/>
              <a:gd name="connsiteY519" fmla="*/ 2650386 h 6858000"/>
              <a:gd name="connsiteX520" fmla="*/ 7203167 w 7472601"/>
              <a:gd name="connsiteY520" fmla="*/ 2697288 h 6858000"/>
              <a:gd name="connsiteX521" fmla="*/ 6937703 w 7472601"/>
              <a:gd name="connsiteY521" fmla="*/ 2321981 h 6858000"/>
              <a:gd name="connsiteX522" fmla="*/ 6591670 w 7472601"/>
              <a:gd name="connsiteY522" fmla="*/ 1988277 h 6858000"/>
              <a:gd name="connsiteX523" fmla="*/ 5798671 w 7472601"/>
              <a:gd name="connsiteY523" fmla="*/ 1981601 h 6858000"/>
              <a:gd name="connsiteX524" fmla="*/ 5754709 w 7472601"/>
              <a:gd name="connsiteY524" fmla="*/ 2071454 h 6858000"/>
              <a:gd name="connsiteX525" fmla="*/ 5763044 w 7472601"/>
              <a:gd name="connsiteY525" fmla="*/ 2842206 h 6858000"/>
              <a:gd name="connsiteX526" fmla="*/ 5764974 w 7472601"/>
              <a:gd name="connsiteY526" fmla="*/ 2799609 h 6858000"/>
              <a:gd name="connsiteX527" fmla="*/ 5767665 w 7472601"/>
              <a:gd name="connsiteY527" fmla="*/ 2666409 h 6858000"/>
              <a:gd name="connsiteX528" fmla="*/ 5763055 w 7472601"/>
              <a:gd name="connsiteY528" fmla="*/ 2579705 h 6858000"/>
              <a:gd name="connsiteX529" fmla="*/ 5758079 w 7472601"/>
              <a:gd name="connsiteY529" fmla="*/ 2492508 h 6858000"/>
              <a:gd name="connsiteX530" fmla="*/ 5779325 w 7472601"/>
              <a:gd name="connsiteY530" fmla="*/ 2197069 h 6858000"/>
              <a:gd name="connsiteX531" fmla="*/ 5798671 w 7472601"/>
              <a:gd name="connsiteY531" fmla="*/ 1981601 h 6858000"/>
              <a:gd name="connsiteX532" fmla="*/ 5829202 w 7472601"/>
              <a:gd name="connsiteY532" fmla="*/ 1971679 h 6858000"/>
              <a:gd name="connsiteX533" fmla="*/ 5809558 w 7472601"/>
              <a:gd name="connsiteY533" fmla="*/ 2198043 h 6858000"/>
              <a:gd name="connsiteX534" fmla="*/ 5788653 w 7472601"/>
              <a:gd name="connsiteY534" fmla="*/ 2489430 h 6858000"/>
              <a:gd name="connsiteX535" fmla="*/ 5793439 w 7472601"/>
              <a:gd name="connsiteY535" fmla="*/ 2575235 h 6858000"/>
              <a:gd name="connsiteX536" fmla="*/ 5796837 w 7472601"/>
              <a:gd name="connsiteY536" fmla="*/ 2637633 h 6858000"/>
              <a:gd name="connsiteX537" fmla="*/ 5818614 w 7472601"/>
              <a:gd name="connsiteY537" fmla="*/ 2473055 h 6858000"/>
              <a:gd name="connsiteX538" fmla="*/ 5829202 w 7472601"/>
              <a:gd name="connsiteY538" fmla="*/ 1971679 h 6858000"/>
              <a:gd name="connsiteX539" fmla="*/ 5911389 w 7472601"/>
              <a:gd name="connsiteY539" fmla="*/ 1898371 h 6858000"/>
              <a:gd name="connsiteX540" fmla="*/ 6237627 w 7472601"/>
              <a:gd name="connsiteY540" fmla="*/ 2231921 h 6858000"/>
              <a:gd name="connsiteX541" fmla="*/ 5911389 w 7472601"/>
              <a:gd name="connsiteY541" fmla="*/ 1898371 h 6858000"/>
              <a:gd name="connsiteX542" fmla="*/ 6944437 w 7472601"/>
              <a:gd name="connsiteY542" fmla="*/ 1575402 h 6858000"/>
              <a:gd name="connsiteX543" fmla="*/ 6304730 w 7472601"/>
              <a:gd name="connsiteY543" fmla="*/ 1766654 h 6858000"/>
              <a:gd name="connsiteX544" fmla="*/ 6944437 w 7472601"/>
              <a:gd name="connsiteY544" fmla="*/ 1575402 h 6858000"/>
              <a:gd name="connsiteX545" fmla="*/ 7019523 w 7472601"/>
              <a:gd name="connsiteY545" fmla="*/ 1519450 h 6858000"/>
              <a:gd name="connsiteX546" fmla="*/ 6298091 w 7472601"/>
              <a:gd name="connsiteY546" fmla="*/ 1737122 h 6858000"/>
              <a:gd name="connsiteX547" fmla="*/ 7019523 w 7472601"/>
              <a:gd name="connsiteY547" fmla="*/ 1519450 h 6858000"/>
              <a:gd name="connsiteX548" fmla="*/ 2399523 w 7472601"/>
              <a:gd name="connsiteY548" fmla="*/ 1428234 h 6858000"/>
              <a:gd name="connsiteX549" fmla="*/ 2224982 w 7472601"/>
              <a:gd name="connsiteY549" fmla="*/ 1826201 h 6858000"/>
              <a:gd name="connsiteX550" fmla="*/ 2096099 w 7472601"/>
              <a:gd name="connsiteY550" fmla="*/ 2345900 h 6858000"/>
              <a:gd name="connsiteX551" fmla="*/ 2283317 w 7472601"/>
              <a:gd name="connsiteY551" fmla="*/ 1796925 h 6858000"/>
              <a:gd name="connsiteX552" fmla="*/ 2399523 w 7472601"/>
              <a:gd name="connsiteY552" fmla="*/ 1428234 h 6858000"/>
              <a:gd name="connsiteX553" fmla="*/ 2448558 w 7472601"/>
              <a:gd name="connsiteY553" fmla="*/ 1373435 h 6858000"/>
              <a:gd name="connsiteX554" fmla="*/ 2312521 w 7472601"/>
              <a:gd name="connsiteY554" fmla="*/ 1806140 h 6858000"/>
              <a:gd name="connsiteX555" fmla="*/ 2127533 w 7472601"/>
              <a:gd name="connsiteY555" fmla="*/ 2348380 h 6858000"/>
              <a:gd name="connsiteX556" fmla="*/ 2358080 w 7472601"/>
              <a:gd name="connsiteY556" fmla="*/ 1866134 h 6858000"/>
              <a:gd name="connsiteX557" fmla="*/ 2407436 w 7472601"/>
              <a:gd name="connsiteY557" fmla="*/ 1651070 h 6858000"/>
              <a:gd name="connsiteX558" fmla="*/ 2448558 w 7472601"/>
              <a:gd name="connsiteY558" fmla="*/ 1373435 h 6858000"/>
              <a:gd name="connsiteX559" fmla="*/ 278707 w 7472601"/>
              <a:gd name="connsiteY559" fmla="*/ 1352270 h 6858000"/>
              <a:gd name="connsiteX560" fmla="*/ 321570 w 7472601"/>
              <a:gd name="connsiteY560" fmla="*/ 1861610 h 6858000"/>
              <a:gd name="connsiteX561" fmla="*/ 294281 w 7472601"/>
              <a:gd name="connsiteY561" fmla="*/ 1440658 h 6858000"/>
              <a:gd name="connsiteX562" fmla="*/ 278707 w 7472601"/>
              <a:gd name="connsiteY562" fmla="*/ 1352270 h 6858000"/>
              <a:gd name="connsiteX563" fmla="*/ 1423821 w 7472601"/>
              <a:gd name="connsiteY563" fmla="*/ 1351958 h 6858000"/>
              <a:gd name="connsiteX564" fmla="*/ 1638521 w 7472601"/>
              <a:gd name="connsiteY564" fmla="*/ 1908470 h 6858000"/>
              <a:gd name="connsiteX565" fmla="*/ 1754199 w 7472601"/>
              <a:gd name="connsiteY565" fmla="*/ 2149284 h 6858000"/>
              <a:gd name="connsiteX566" fmla="*/ 1908359 w 7472601"/>
              <a:gd name="connsiteY566" fmla="*/ 2364988 h 6858000"/>
              <a:gd name="connsiteX567" fmla="*/ 1647661 w 7472601"/>
              <a:gd name="connsiteY567" fmla="*/ 1825945 h 6858000"/>
              <a:gd name="connsiteX568" fmla="*/ 1423821 w 7472601"/>
              <a:gd name="connsiteY568" fmla="*/ 1351958 h 6858000"/>
              <a:gd name="connsiteX569" fmla="*/ 1431890 w 7472601"/>
              <a:gd name="connsiteY569" fmla="*/ 1306475 h 6858000"/>
              <a:gd name="connsiteX570" fmla="*/ 1507597 w 7472601"/>
              <a:gd name="connsiteY570" fmla="*/ 1446132 h 6858000"/>
              <a:gd name="connsiteX571" fmla="*/ 1674586 w 7472601"/>
              <a:gd name="connsiteY571" fmla="*/ 1813832 h 6858000"/>
              <a:gd name="connsiteX572" fmla="*/ 1815950 w 7472601"/>
              <a:gd name="connsiteY572" fmla="*/ 2128564 h 6858000"/>
              <a:gd name="connsiteX573" fmla="*/ 1984242 w 7472601"/>
              <a:gd name="connsiteY573" fmla="*/ 2430829 h 6858000"/>
              <a:gd name="connsiteX574" fmla="*/ 2014023 w 7472601"/>
              <a:gd name="connsiteY574" fmla="*/ 2450995 h 6858000"/>
              <a:gd name="connsiteX575" fmla="*/ 1747337 w 7472601"/>
              <a:gd name="connsiteY575" fmla="*/ 1855264 h 6858000"/>
              <a:gd name="connsiteX576" fmla="*/ 1533749 w 7472601"/>
              <a:gd name="connsiteY576" fmla="*/ 1478656 h 6858000"/>
              <a:gd name="connsiteX577" fmla="*/ 1431890 w 7472601"/>
              <a:gd name="connsiteY577" fmla="*/ 1306475 h 6858000"/>
              <a:gd name="connsiteX578" fmla="*/ 5052692 w 7472601"/>
              <a:gd name="connsiteY578" fmla="*/ 1292994 h 6858000"/>
              <a:gd name="connsiteX579" fmla="*/ 5200661 w 7472601"/>
              <a:gd name="connsiteY579" fmla="*/ 1635186 h 6858000"/>
              <a:gd name="connsiteX580" fmla="*/ 5297138 w 7472601"/>
              <a:gd name="connsiteY580" fmla="*/ 1906351 h 6858000"/>
              <a:gd name="connsiteX581" fmla="*/ 5052692 w 7472601"/>
              <a:gd name="connsiteY581" fmla="*/ 1292994 h 6858000"/>
              <a:gd name="connsiteX582" fmla="*/ 5009948 w 7472601"/>
              <a:gd name="connsiteY582" fmla="*/ 1273619 h 6858000"/>
              <a:gd name="connsiteX583" fmla="*/ 5121777 w 7472601"/>
              <a:gd name="connsiteY583" fmla="*/ 1654213 h 6858000"/>
              <a:gd name="connsiteX584" fmla="*/ 5293545 w 7472601"/>
              <a:gd name="connsiteY584" fmla="*/ 2072247 h 6858000"/>
              <a:gd name="connsiteX585" fmla="*/ 5294042 w 7472601"/>
              <a:gd name="connsiteY585" fmla="*/ 2065019 h 6858000"/>
              <a:gd name="connsiteX586" fmla="*/ 5171936 w 7472601"/>
              <a:gd name="connsiteY586" fmla="*/ 1647613 h 6858000"/>
              <a:gd name="connsiteX587" fmla="*/ 5009948 w 7472601"/>
              <a:gd name="connsiteY587" fmla="*/ 1273619 h 6858000"/>
              <a:gd name="connsiteX588" fmla="*/ 655236 w 7472601"/>
              <a:gd name="connsiteY588" fmla="*/ 1268632 h 6858000"/>
              <a:gd name="connsiteX589" fmla="*/ 839521 w 7472601"/>
              <a:gd name="connsiteY589" fmla="*/ 1685315 h 6858000"/>
              <a:gd name="connsiteX590" fmla="*/ 1109416 w 7472601"/>
              <a:gd name="connsiteY590" fmla="*/ 2061663 h 6858000"/>
              <a:gd name="connsiteX591" fmla="*/ 1298300 w 7472601"/>
              <a:gd name="connsiteY591" fmla="*/ 2247742 h 6858000"/>
              <a:gd name="connsiteX592" fmla="*/ 1125871 w 7472601"/>
              <a:gd name="connsiteY592" fmla="*/ 1989513 h 6858000"/>
              <a:gd name="connsiteX593" fmla="*/ 981574 w 7472601"/>
              <a:gd name="connsiteY593" fmla="*/ 1783157 h 6858000"/>
              <a:gd name="connsiteX594" fmla="*/ 922198 w 7472601"/>
              <a:gd name="connsiteY594" fmla="*/ 1677437 h 6858000"/>
              <a:gd name="connsiteX595" fmla="*/ 869293 w 7472601"/>
              <a:gd name="connsiteY595" fmla="*/ 1583214 h 6858000"/>
              <a:gd name="connsiteX596" fmla="*/ 751431 w 7472601"/>
              <a:gd name="connsiteY596" fmla="*/ 1405731 h 6858000"/>
              <a:gd name="connsiteX597" fmla="*/ 655236 w 7472601"/>
              <a:gd name="connsiteY597" fmla="*/ 1268632 h 6858000"/>
              <a:gd name="connsiteX598" fmla="*/ 6516292 w 7472601"/>
              <a:gd name="connsiteY598" fmla="*/ 1263064 h 6858000"/>
              <a:gd name="connsiteX599" fmla="*/ 5736320 w 7472601"/>
              <a:gd name="connsiteY599" fmla="*/ 1501803 h 6858000"/>
              <a:gd name="connsiteX600" fmla="*/ 6516292 w 7472601"/>
              <a:gd name="connsiteY600" fmla="*/ 1263064 h 6858000"/>
              <a:gd name="connsiteX601" fmla="*/ 291466 w 7472601"/>
              <a:gd name="connsiteY601" fmla="*/ 1250369 h 6858000"/>
              <a:gd name="connsiteX602" fmla="*/ 323180 w 7472601"/>
              <a:gd name="connsiteY602" fmla="*/ 1435283 h 6858000"/>
              <a:gd name="connsiteX603" fmla="*/ 349381 w 7472601"/>
              <a:gd name="connsiteY603" fmla="*/ 1875041 h 6858000"/>
              <a:gd name="connsiteX604" fmla="*/ 374363 w 7472601"/>
              <a:gd name="connsiteY604" fmla="*/ 1506494 h 6858000"/>
              <a:gd name="connsiteX605" fmla="*/ 302168 w 7472601"/>
              <a:gd name="connsiteY605" fmla="*/ 1274495 h 6858000"/>
              <a:gd name="connsiteX606" fmla="*/ 291466 w 7472601"/>
              <a:gd name="connsiteY606" fmla="*/ 1250369 h 6858000"/>
              <a:gd name="connsiteX607" fmla="*/ 678222 w 7472601"/>
              <a:gd name="connsiteY607" fmla="*/ 1248670 h 6858000"/>
              <a:gd name="connsiteX608" fmla="*/ 775536 w 7472601"/>
              <a:gd name="connsiteY608" fmla="*/ 1388015 h 6858000"/>
              <a:gd name="connsiteX609" fmla="*/ 894529 w 7472601"/>
              <a:gd name="connsiteY609" fmla="*/ 1567739 h 6858000"/>
              <a:gd name="connsiteX610" fmla="*/ 948000 w 7472601"/>
              <a:gd name="connsiteY610" fmla="*/ 1663088 h 6858000"/>
              <a:gd name="connsiteX611" fmla="*/ 1006812 w 7472601"/>
              <a:gd name="connsiteY611" fmla="*/ 1767683 h 6858000"/>
              <a:gd name="connsiteX612" fmla="*/ 1149133 w 7472601"/>
              <a:gd name="connsiteY612" fmla="*/ 1971513 h 6858000"/>
              <a:gd name="connsiteX613" fmla="*/ 1333952 w 7472601"/>
              <a:gd name="connsiteY613" fmla="*/ 2251620 h 6858000"/>
              <a:gd name="connsiteX614" fmla="*/ 1337329 w 7472601"/>
              <a:gd name="connsiteY614" fmla="*/ 2258350 h 6858000"/>
              <a:gd name="connsiteX615" fmla="*/ 1014726 w 7472601"/>
              <a:gd name="connsiteY615" fmla="*/ 1615556 h 6858000"/>
              <a:gd name="connsiteX616" fmla="*/ 678222 w 7472601"/>
              <a:gd name="connsiteY616" fmla="*/ 1248670 h 6858000"/>
              <a:gd name="connsiteX617" fmla="*/ 6691602 w 7472601"/>
              <a:gd name="connsiteY617" fmla="*/ 1140573 h 6858000"/>
              <a:gd name="connsiteX618" fmla="*/ 6571100 w 7472601"/>
              <a:gd name="connsiteY618" fmla="*/ 1183662 h 6858000"/>
              <a:gd name="connsiteX619" fmla="*/ 6241687 w 7472601"/>
              <a:gd name="connsiteY619" fmla="*/ 1257600 h 6858000"/>
              <a:gd name="connsiteX620" fmla="*/ 5693009 w 7472601"/>
              <a:gd name="connsiteY620" fmla="*/ 1478256 h 6858000"/>
              <a:gd name="connsiteX621" fmla="*/ 6548420 w 7472601"/>
              <a:gd name="connsiteY621" fmla="*/ 1214599 h 6858000"/>
              <a:gd name="connsiteX622" fmla="*/ 6605473 w 7472601"/>
              <a:gd name="connsiteY622" fmla="*/ 1184686 h 6858000"/>
              <a:gd name="connsiteX623" fmla="*/ 6691602 w 7472601"/>
              <a:gd name="connsiteY623" fmla="*/ 1140573 h 6858000"/>
              <a:gd name="connsiteX624" fmla="*/ 4002475 w 7472601"/>
              <a:gd name="connsiteY624" fmla="*/ 1037802 h 6858000"/>
              <a:gd name="connsiteX625" fmla="*/ 4000324 w 7472601"/>
              <a:gd name="connsiteY625" fmla="*/ 1039362 h 6858000"/>
              <a:gd name="connsiteX626" fmla="*/ 4002862 w 7472601"/>
              <a:gd name="connsiteY626" fmla="*/ 1042866 h 6858000"/>
              <a:gd name="connsiteX627" fmla="*/ 4002475 w 7472601"/>
              <a:gd name="connsiteY627" fmla="*/ 1037802 h 6858000"/>
              <a:gd name="connsiteX628" fmla="*/ 506322 w 7472601"/>
              <a:gd name="connsiteY628" fmla="*/ 1020997 h 6858000"/>
              <a:gd name="connsiteX629" fmla="*/ 533068 w 7472601"/>
              <a:gd name="connsiteY629" fmla="*/ 1029409 h 6858000"/>
              <a:gd name="connsiteX630" fmla="*/ 1232525 w 7472601"/>
              <a:gd name="connsiteY630" fmla="*/ 1804675 h 6858000"/>
              <a:gd name="connsiteX631" fmla="*/ 1388858 w 7472601"/>
              <a:gd name="connsiteY631" fmla="*/ 2368011 h 6858000"/>
              <a:gd name="connsiteX632" fmla="*/ 1384098 w 7472601"/>
              <a:gd name="connsiteY632" fmla="*/ 2378125 h 6858000"/>
              <a:gd name="connsiteX633" fmla="*/ 1425393 w 7472601"/>
              <a:gd name="connsiteY633" fmla="*/ 2589124 h 6858000"/>
              <a:gd name="connsiteX634" fmla="*/ 1424001 w 7472601"/>
              <a:gd name="connsiteY634" fmla="*/ 2597541 h 6858000"/>
              <a:gd name="connsiteX635" fmla="*/ 2152729 w 7472601"/>
              <a:gd name="connsiteY635" fmla="*/ 2864487 h 6858000"/>
              <a:gd name="connsiteX636" fmla="*/ 2020609 w 7472601"/>
              <a:gd name="connsiteY636" fmla="*/ 2539671 h 6858000"/>
              <a:gd name="connsiteX637" fmla="*/ 2018920 w 7472601"/>
              <a:gd name="connsiteY637" fmla="*/ 2536309 h 6858000"/>
              <a:gd name="connsiteX638" fmla="*/ 1342441 w 7472601"/>
              <a:gd name="connsiteY638" fmla="*/ 1173017 h 6858000"/>
              <a:gd name="connsiteX639" fmla="*/ 1367925 w 7472601"/>
              <a:gd name="connsiteY639" fmla="*/ 1135648 h 6858000"/>
              <a:gd name="connsiteX640" fmla="*/ 1771401 w 7472601"/>
              <a:gd name="connsiteY640" fmla="*/ 1806673 h 6858000"/>
              <a:gd name="connsiteX641" fmla="*/ 1972385 w 7472601"/>
              <a:gd name="connsiteY641" fmla="*/ 2198735 h 6858000"/>
              <a:gd name="connsiteX642" fmla="*/ 2040892 w 7472601"/>
              <a:gd name="connsiteY642" fmla="*/ 2405205 h 6858000"/>
              <a:gd name="connsiteX643" fmla="*/ 2131689 w 7472601"/>
              <a:gd name="connsiteY643" fmla="*/ 1936926 h 6858000"/>
              <a:gd name="connsiteX644" fmla="*/ 2454820 w 7472601"/>
              <a:gd name="connsiteY644" fmla="*/ 1248808 h 6858000"/>
              <a:gd name="connsiteX645" fmla="*/ 2492512 w 7472601"/>
              <a:gd name="connsiteY645" fmla="*/ 1302920 h 6858000"/>
              <a:gd name="connsiteX646" fmla="*/ 2081216 w 7472601"/>
              <a:gd name="connsiteY646" fmla="*/ 2527513 h 6858000"/>
              <a:gd name="connsiteX647" fmla="*/ 2081211 w 7472601"/>
              <a:gd name="connsiteY647" fmla="*/ 2528916 h 6858000"/>
              <a:gd name="connsiteX648" fmla="*/ 2199067 w 7472601"/>
              <a:gd name="connsiteY648" fmla="*/ 2884061 h 6858000"/>
              <a:gd name="connsiteX649" fmla="*/ 3192586 w 7472601"/>
              <a:gd name="connsiteY649" fmla="*/ 3411496 h 6858000"/>
              <a:gd name="connsiteX650" fmla="*/ 3182620 w 7472601"/>
              <a:gd name="connsiteY650" fmla="*/ 3483279 h 6858000"/>
              <a:gd name="connsiteX651" fmla="*/ 2435119 w 7472601"/>
              <a:gd name="connsiteY651" fmla="*/ 3080173 h 6858000"/>
              <a:gd name="connsiteX652" fmla="*/ 2410152 w 7472601"/>
              <a:gd name="connsiteY652" fmla="*/ 3063751 h 6858000"/>
              <a:gd name="connsiteX653" fmla="*/ 2408099 w 7472601"/>
              <a:gd name="connsiteY653" fmla="*/ 3064403 h 6858000"/>
              <a:gd name="connsiteX654" fmla="*/ 2407218 w 7472601"/>
              <a:gd name="connsiteY654" fmla="*/ 3070324 h 6858000"/>
              <a:gd name="connsiteX655" fmla="*/ 2380138 w 7472601"/>
              <a:gd name="connsiteY655" fmla="*/ 3099341 h 6858000"/>
              <a:gd name="connsiteX656" fmla="*/ 1765923 w 7472601"/>
              <a:gd name="connsiteY656" fmla="*/ 3581043 h 6858000"/>
              <a:gd name="connsiteX657" fmla="*/ 1702258 w 7472601"/>
              <a:gd name="connsiteY657" fmla="*/ 3612286 h 6858000"/>
              <a:gd name="connsiteX658" fmla="*/ 1538370 w 7472601"/>
              <a:gd name="connsiteY658" fmla="*/ 3811804 h 6858000"/>
              <a:gd name="connsiteX659" fmla="*/ 542867 w 7472601"/>
              <a:gd name="connsiteY659" fmla="*/ 4944092 h 6858000"/>
              <a:gd name="connsiteX660" fmla="*/ 515800 w 7472601"/>
              <a:gd name="connsiteY660" fmla="*/ 4862180 h 6858000"/>
              <a:gd name="connsiteX661" fmla="*/ 909145 w 7472601"/>
              <a:gd name="connsiteY661" fmla="*/ 4199225 h 6858000"/>
              <a:gd name="connsiteX662" fmla="*/ 1214067 w 7472601"/>
              <a:gd name="connsiteY662" fmla="*/ 3908561 h 6858000"/>
              <a:gd name="connsiteX663" fmla="*/ 640967 w 7472601"/>
              <a:gd name="connsiteY663" fmla="*/ 4105601 h 6858000"/>
              <a:gd name="connsiteX664" fmla="*/ 112563 w 7472601"/>
              <a:gd name="connsiteY664" fmla="*/ 4396952 h 6858000"/>
              <a:gd name="connsiteX665" fmla="*/ 0 w 7472601"/>
              <a:gd name="connsiteY665" fmla="*/ 4466006 h 6858000"/>
              <a:gd name="connsiteX666" fmla="*/ 0 w 7472601"/>
              <a:gd name="connsiteY666" fmla="*/ 4233763 h 6858000"/>
              <a:gd name="connsiteX667" fmla="*/ 36881 w 7472601"/>
              <a:gd name="connsiteY667" fmla="*/ 4200118 h 6858000"/>
              <a:gd name="connsiteX668" fmla="*/ 910534 w 7472601"/>
              <a:gd name="connsiteY668" fmla="*/ 3629753 h 6858000"/>
              <a:gd name="connsiteX669" fmla="*/ 1578717 w 7472601"/>
              <a:gd name="connsiteY669" fmla="*/ 3575982 h 6858000"/>
              <a:gd name="connsiteX670" fmla="*/ 2338780 w 7472601"/>
              <a:gd name="connsiteY670" fmla="*/ 3033725 h 6858000"/>
              <a:gd name="connsiteX671" fmla="*/ 1807991 w 7472601"/>
              <a:gd name="connsiteY671" fmla="*/ 2807184 h 6858000"/>
              <a:gd name="connsiteX672" fmla="*/ 1416358 w 7472601"/>
              <a:gd name="connsiteY672" fmla="*/ 3112571 h 6858000"/>
              <a:gd name="connsiteX673" fmla="*/ 939066 w 7472601"/>
              <a:gd name="connsiteY673" fmla="*/ 3378798 h 6858000"/>
              <a:gd name="connsiteX674" fmla="*/ 115099 w 7472601"/>
              <a:gd name="connsiteY674" fmla="*/ 3607650 h 6858000"/>
              <a:gd name="connsiteX675" fmla="*/ 97284 w 7472601"/>
              <a:gd name="connsiteY675" fmla="*/ 3520393 h 6858000"/>
              <a:gd name="connsiteX676" fmla="*/ 922050 w 7472601"/>
              <a:gd name="connsiteY676" fmla="*/ 3074867 h 6858000"/>
              <a:gd name="connsiteX677" fmla="*/ 1405265 w 7472601"/>
              <a:gd name="connsiteY677" fmla="*/ 3016319 h 6858000"/>
              <a:gd name="connsiteX678" fmla="*/ 1407512 w 7472601"/>
              <a:gd name="connsiteY678" fmla="*/ 3018001 h 6858000"/>
              <a:gd name="connsiteX679" fmla="*/ 1726266 w 7472601"/>
              <a:gd name="connsiteY679" fmla="*/ 2777274 h 6858000"/>
              <a:gd name="connsiteX680" fmla="*/ 625390 w 7472601"/>
              <a:gd name="connsiteY680" fmla="*/ 2514541 h 6858000"/>
              <a:gd name="connsiteX681" fmla="*/ 619799 w 7472601"/>
              <a:gd name="connsiteY681" fmla="*/ 2527180 h 6858000"/>
              <a:gd name="connsiteX682" fmla="*/ 310030 w 7472601"/>
              <a:gd name="connsiteY682" fmla="*/ 2771818 h 6858000"/>
              <a:gd name="connsiteX683" fmla="*/ 173877 w 7472601"/>
              <a:gd name="connsiteY683" fmla="*/ 2937056 h 6858000"/>
              <a:gd name="connsiteX684" fmla="*/ 77889 w 7472601"/>
              <a:gd name="connsiteY684" fmla="*/ 3138440 h 6858000"/>
              <a:gd name="connsiteX685" fmla="*/ 0 w 7472601"/>
              <a:gd name="connsiteY685" fmla="*/ 3271395 h 6858000"/>
              <a:gd name="connsiteX686" fmla="*/ 0 w 7472601"/>
              <a:gd name="connsiteY686" fmla="*/ 3153002 h 6858000"/>
              <a:gd name="connsiteX687" fmla="*/ 2386 w 7472601"/>
              <a:gd name="connsiteY687" fmla="*/ 3149203 h 6858000"/>
              <a:gd name="connsiteX688" fmla="*/ 89753 w 7472601"/>
              <a:gd name="connsiteY688" fmla="*/ 2987702 h 6858000"/>
              <a:gd name="connsiteX689" fmla="*/ 76869 w 7472601"/>
              <a:gd name="connsiteY689" fmla="*/ 3005404 h 6858000"/>
              <a:gd name="connsiteX690" fmla="*/ 32049 w 7472601"/>
              <a:gd name="connsiteY690" fmla="*/ 3065814 h 6858000"/>
              <a:gd name="connsiteX691" fmla="*/ 0 w 7472601"/>
              <a:gd name="connsiteY691" fmla="*/ 3108744 h 6858000"/>
              <a:gd name="connsiteX692" fmla="*/ 0 w 7472601"/>
              <a:gd name="connsiteY692" fmla="*/ 3058059 h 6858000"/>
              <a:gd name="connsiteX693" fmla="*/ 7610 w 7472601"/>
              <a:gd name="connsiteY693" fmla="*/ 3047889 h 6858000"/>
              <a:gd name="connsiteX694" fmla="*/ 52419 w 7472601"/>
              <a:gd name="connsiteY694" fmla="*/ 2987479 h 6858000"/>
              <a:gd name="connsiteX695" fmla="*/ 59142 w 7472601"/>
              <a:gd name="connsiteY695" fmla="*/ 2978488 h 6858000"/>
              <a:gd name="connsiteX696" fmla="*/ 0 w 7472601"/>
              <a:gd name="connsiteY696" fmla="*/ 3015334 h 6858000"/>
              <a:gd name="connsiteX697" fmla="*/ 0 w 7472601"/>
              <a:gd name="connsiteY697" fmla="*/ 2914286 h 6858000"/>
              <a:gd name="connsiteX698" fmla="*/ 36383 w 7472601"/>
              <a:gd name="connsiteY698" fmla="*/ 2901128 h 6858000"/>
              <a:gd name="connsiteX699" fmla="*/ 156329 w 7472601"/>
              <a:gd name="connsiteY699" fmla="*/ 2840533 h 6858000"/>
              <a:gd name="connsiteX700" fmla="*/ 358355 w 7472601"/>
              <a:gd name="connsiteY700" fmla="*/ 2620471 h 6858000"/>
              <a:gd name="connsiteX701" fmla="*/ 510577 w 7472601"/>
              <a:gd name="connsiteY701" fmla="*/ 2501244 h 6858000"/>
              <a:gd name="connsiteX702" fmla="*/ 211967 w 7472601"/>
              <a:gd name="connsiteY702" fmla="*/ 2479171 h 6858000"/>
              <a:gd name="connsiteX703" fmla="*/ 0 w 7472601"/>
              <a:gd name="connsiteY703" fmla="*/ 2476398 h 6858000"/>
              <a:gd name="connsiteX704" fmla="*/ 0 w 7472601"/>
              <a:gd name="connsiteY704" fmla="*/ 2389189 h 6858000"/>
              <a:gd name="connsiteX705" fmla="*/ 103062 w 7472601"/>
              <a:gd name="connsiteY705" fmla="*/ 2389518 h 6858000"/>
              <a:gd name="connsiteX706" fmla="*/ 510734 w 7472601"/>
              <a:gd name="connsiteY706" fmla="*/ 2416201 h 6858000"/>
              <a:gd name="connsiteX707" fmla="*/ 279257 w 7472601"/>
              <a:gd name="connsiteY707" fmla="*/ 2092102 h 6858000"/>
              <a:gd name="connsiteX708" fmla="*/ 65265 w 7472601"/>
              <a:gd name="connsiteY708" fmla="*/ 2006049 h 6858000"/>
              <a:gd name="connsiteX709" fmla="*/ 0 w 7472601"/>
              <a:gd name="connsiteY709" fmla="*/ 1982532 h 6858000"/>
              <a:gd name="connsiteX710" fmla="*/ 0 w 7472601"/>
              <a:gd name="connsiteY710" fmla="*/ 1912789 h 6858000"/>
              <a:gd name="connsiteX711" fmla="*/ 97460 w 7472601"/>
              <a:gd name="connsiteY711" fmla="*/ 1953725 h 6858000"/>
              <a:gd name="connsiteX712" fmla="*/ 221272 w 7472601"/>
              <a:gd name="connsiteY712" fmla="*/ 1980766 h 6858000"/>
              <a:gd name="connsiteX713" fmla="*/ 116765 w 7472601"/>
              <a:gd name="connsiteY713" fmla="*/ 1911033 h 6858000"/>
              <a:gd name="connsiteX714" fmla="*/ 16405 w 7472601"/>
              <a:gd name="connsiteY714" fmla="*/ 1803412 h 6858000"/>
              <a:gd name="connsiteX715" fmla="*/ 0 w 7472601"/>
              <a:gd name="connsiteY715" fmla="*/ 1784777 h 6858000"/>
              <a:gd name="connsiteX716" fmla="*/ 0 w 7472601"/>
              <a:gd name="connsiteY716" fmla="*/ 1740082 h 6858000"/>
              <a:gd name="connsiteX717" fmla="*/ 39394 w 7472601"/>
              <a:gd name="connsiteY717" fmla="*/ 1784856 h 6858000"/>
              <a:gd name="connsiteX718" fmla="*/ 135813 w 7472601"/>
              <a:gd name="connsiteY718" fmla="*/ 1888838 h 6858000"/>
              <a:gd name="connsiteX719" fmla="*/ 242575 w 7472601"/>
              <a:gd name="connsiteY719" fmla="*/ 1958841 h 6858000"/>
              <a:gd name="connsiteX720" fmla="*/ 82197 w 7472601"/>
              <a:gd name="connsiteY720" fmla="*/ 1754826 h 6858000"/>
              <a:gd name="connsiteX721" fmla="*/ 0 w 7472601"/>
              <a:gd name="connsiteY721" fmla="*/ 1679650 h 6858000"/>
              <a:gd name="connsiteX722" fmla="*/ 0 w 7472601"/>
              <a:gd name="connsiteY722" fmla="*/ 1602463 h 6858000"/>
              <a:gd name="connsiteX723" fmla="*/ 84689 w 7472601"/>
              <a:gd name="connsiteY723" fmla="*/ 1677442 h 6858000"/>
              <a:gd name="connsiteX724" fmla="*/ 298437 w 7472601"/>
              <a:gd name="connsiteY724" fmla="*/ 1968019 h 6858000"/>
              <a:gd name="connsiteX725" fmla="*/ 227269 w 7472601"/>
              <a:gd name="connsiteY725" fmla="*/ 1114064 h 6858000"/>
              <a:gd name="connsiteX726" fmla="*/ 248003 w 7472601"/>
              <a:gd name="connsiteY726" fmla="*/ 1089613 h 6858000"/>
              <a:gd name="connsiteX727" fmla="*/ 427020 w 7472601"/>
              <a:gd name="connsiteY727" fmla="*/ 1619803 h 6858000"/>
              <a:gd name="connsiteX728" fmla="*/ 340345 w 7472601"/>
              <a:gd name="connsiteY728" fmla="*/ 2027739 h 6858000"/>
              <a:gd name="connsiteX729" fmla="*/ 360865 w 7472601"/>
              <a:gd name="connsiteY729" fmla="*/ 2044827 h 6858000"/>
              <a:gd name="connsiteX730" fmla="*/ 560414 w 7472601"/>
              <a:gd name="connsiteY730" fmla="*/ 2421457 h 6858000"/>
              <a:gd name="connsiteX731" fmla="*/ 1359703 w 7472601"/>
              <a:gd name="connsiteY731" fmla="*/ 2578554 h 6858000"/>
              <a:gd name="connsiteX732" fmla="*/ 1359422 w 7472601"/>
              <a:gd name="connsiteY732" fmla="*/ 2577994 h 6858000"/>
              <a:gd name="connsiteX733" fmla="*/ 828701 w 7472601"/>
              <a:gd name="connsiteY733" fmla="*/ 1839520 h 6858000"/>
              <a:gd name="connsiteX734" fmla="*/ 494427 w 7472601"/>
              <a:gd name="connsiteY734" fmla="*/ 1092333 h 6858000"/>
              <a:gd name="connsiteX735" fmla="*/ 506322 w 7472601"/>
              <a:gd name="connsiteY735" fmla="*/ 1020997 h 6858000"/>
              <a:gd name="connsiteX736" fmla="*/ 4570198 w 7472601"/>
              <a:gd name="connsiteY736" fmla="*/ 978081 h 6858000"/>
              <a:gd name="connsiteX737" fmla="*/ 4523691 w 7472601"/>
              <a:gd name="connsiteY737" fmla="*/ 1127776 h 6858000"/>
              <a:gd name="connsiteX738" fmla="*/ 4509875 w 7472601"/>
              <a:gd name="connsiteY738" fmla="*/ 1167552 h 6858000"/>
              <a:gd name="connsiteX739" fmla="*/ 4478168 w 7472601"/>
              <a:gd name="connsiteY739" fmla="*/ 1260735 h 6858000"/>
              <a:gd name="connsiteX740" fmla="*/ 4409309 w 7472601"/>
              <a:gd name="connsiteY740" fmla="*/ 1666996 h 6858000"/>
              <a:gd name="connsiteX741" fmla="*/ 4370031 w 7472601"/>
              <a:gd name="connsiteY741" fmla="*/ 1955666 h 6858000"/>
              <a:gd name="connsiteX742" fmla="*/ 4570198 w 7472601"/>
              <a:gd name="connsiteY742" fmla="*/ 978081 h 6858000"/>
              <a:gd name="connsiteX743" fmla="*/ 4557898 w 7472601"/>
              <a:gd name="connsiteY743" fmla="*/ 900011 h 6858000"/>
              <a:gd name="connsiteX744" fmla="*/ 4344840 w 7472601"/>
              <a:gd name="connsiteY744" fmla="*/ 1922038 h 6858000"/>
              <a:gd name="connsiteX745" fmla="*/ 4378710 w 7472601"/>
              <a:gd name="connsiteY745" fmla="*/ 1665516 h 6858000"/>
              <a:gd name="connsiteX746" fmla="*/ 4448798 w 7472601"/>
              <a:gd name="connsiteY746" fmla="*/ 1253024 h 6858000"/>
              <a:gd name="connsiteX747" fmla="*/ 4480315 w 7472601"/>
              <a:gd name="connsiteY747" fmla="*/ 1158454 h 6858000"/>
              <a:gd name="connsiteX748" fmla="*/ 4494133 w 7472601"/>
              <a:gd name="connsiteY748" fmla="*/ 1118676 h 6858000"/>
              <a:gd name="connsiteX749" fmla="*/ 4557898 w 7472601"/>
              <a:gd name="connsiteY749" fmla="*/ 900011 h 6858000"/>
              <a:gd name="connsiteX750" fmla="*/ 5870151 w 7472601"/>
              <a:gd name="connsiteY750" fmla="*/ 898890 h 6858000"/>
              <a:gd name="connsiteX751" fmla="*/ 5861335 w 7472601"/>
              <a:gd name="connsiteY751" fmla="*/ 899177 h 6858000"/>
              <a:gd name="connsiteX752" fmla="*/ 5843702 w 7472601"/>
              <a:gd name="connsiteY752" fmla="*/ 899748 h 6858000"/>
              <a:gd name="connsiteX753" fmla="*/ 5651107 w 7472601"/>
              <a:gd name="connsiteY753" fmla="*/ 920306 h 6858000"/>
              <a:gd name="connsiteX754" fmla="*/ 5459407 w 7472601"/>
              <a:gd name="connsiteY754" fmla="*/ 940975 h 6858000"/>
              <a:gd name="connsiteX755" fmla="*/ 5374846 w 7472601"/>
              <a:gd name="connsiteY755" fmla="*/ 941988 h 6858000"/>
              <a:gd name="connsiteX756" fmla="*/ 5256105 w 7472601"/>
              <a:gd name="connsiteY756" fmla="*/ 945632 h 6858000"/>
              <a:gd name="connsiteX757" fmla="*/ 5107071 w 7472601"/>
              <a:gd name="connsiteY757" fmla="*/ 969720 h 6858000"/>
              <a:gd name="connsiteX758" fmla="*/ 4998681 w 7472601"/>
              <a:gd name="connsiteY758" fmla="*/ 988771 h 6858000"/>
              <a:gd name="connsiteX759" fmla="*/ 5870151 w 7472601"/>
              <a:gd name="connsiteY759" fmla="*/ 898890 h 6858000"/>
              <a:gd name="connsiteX760" fmla="*/ 5504425 w 7472601"/>
              <a:gd name="connsiteY760" fmla="*/ 848067 h 6858000"/>
              <a:gd name="connsiteX761" fmla="*/ 4968849 w 7472601"/>
              <a:gd name="connsiteY761" fmla="*/ 962318 h 6858000"/>
              <a:gd name="connsiteX762" fmla="*/ 5104039 w 7472601"/>
              <a:gd name="connsiteY762" fmla="*/ 940634 h 6858000"/>
              <a:gd name="connsiteX763" fmla="*/ 5256311 w 7472601"/>
              <a:gd name="connsiteY763" fmla="*/ 916490 h 6858000"/>
              <a:gd name="connsiteX764" fmla="*/ 5377381 w 7472601"/>
              <a:gd name="connsiteY764" fmla="*/ 912671 h 6858000"/>
              <a:gd name="connsiteX765" fmla="*/ 5460148 w 7472601"/>
              <a:gd name="connsiteY765" fmla="*/ 911442 h 6858000"/>
              <a:gd name="connsiteX766" fmla="*/ 5648971 w 7472601"/>
              <a:gd name="connsiteY766" fmla="*/ 891331 h 6858000"/>
              <a:gd name="connsiteX767" fmla="*/ 5844807 w 7472601"/>
              <a:gd name="connsiteY767" fmla="*/ 870718 h 6858000"/>
              <a:gd name="connsiteX768" fmla="*/ 5862975 w 7472601"/>
              <a:gd name="connsiteY768" fmla="*/ 869756 h 6858000"/>
              <a:gd name="connsiteX769" fmla="*/ 5920887 w 7472601"/>
              <a:gd name="connsiteY769" fmla="*/ 865929 h 6858000"/>
              <a:gd name="connsiteX770" fmla="*/ 5504425 w 7472601"/>
              <a:gd name="connsiteY770" fmla="*/ 848067 h 6858000"/>
              <a:gd name="connsiteX771" fmla="*/ 3607114 w 7472601"/>
              <a:gd name="connsiteY771" fmla="*/ 467441 h 6858000"/>
              <a:gd name="connsiteX772" fmla="*/ 3296242 w 7472601"/>
              <a:gd name="connsiteY772" fmla="*/ 807991 h 6858000"/>
              <a:gd name="connsiteX773" fmla="*/ 3174674 w 7472601"/>
              <a:gd name="connsiteY773" fmla="*/ 919759 h 6858000"/>
              <a:gd name="connsiteX774" fmla="*/ 3042978 w 7472601"/>
              <a:gd name="connsiteY774" fmla="*/ 1054894 h 6858000"/>
              <a:gd name="connsiteX775" fmla="*/ 2968914 w 7472601"/>
              <a:gd name="connsiteY775" fmla="*/ 1133756 h 6858000"/>
              <a:gd name="connsiteX776" fmla="*/ 3103823 w 7472601"/>
              <a:gd name="connsiteY776" fmla="*/ 1026814 h 6858000"/>
              <a:gd name="connsiteX777" fmla="*/ 3607114 w 7472601"/>
              <a:gd name="connsiteY777" fmla="*/ 467441 h 6858000"/>
              <a:gd name="connsiteX778" fmla="*/ 3744487 w 7472601"/>
              <a:gd name="connsiteY778" fmla="*/ 383136 h 6858000"/>
              <a:gd name="connsiteX779" fmla="*/ 3970213 w 7472601"/>
              <a:gd name="connsiteY779" fmla="*/ 995559 h 6858000"/>
              <a:gd name="connsiteX780" fmla="*/ 3744487 w 7472601"/>
              <a:gd name="connsiteY780" fmla="*/ 383136 h 6858000"/>
              <a:gd name="connsiteX781" fmla="*/ 3624562 w 7472601"/>
              <a:gd name="connsiteY781" fmla="*/ 367041 h 6858000"/>
              <a:gd name="connsiteX782" fmla="*/ 3489712 w 7472601"/>
              <a:gd name="connsiteY782" fmla="*/ 485386 h 6858000"/>
              <a:gd name="connsiteX783" fmla="*/ 3182994 w 7472601"/>
              <a:gd name="connsiteY783" fmla="*/ 828265 h 6858000"/>
              <a:gd name="connsiteX784" fmla="*/ 2892114 w 7472601"/>
              <a:gd name="connsiteY784" fmla="*/ 1172635 h 6858000"/>
              <a:gd name="connsiteX785" fmla="*/ 3021459 w 7472601"/>
              <a:gd name="connsiteY785" fmla="*/ 1035385 h 6858000"/>
              <a:gd name="connsiteX786" fmla="*/ 3153873 w 7472601"/>
              <a:gd name="connsiteY786" fmla="*/ 898971 h 6858000"/>
              <a:gd name="connsiteX787" fmla="*/ 3276511 w 7472601"/>
              <a:gd name="connsiteY787" fmla="*/ 786423 h 6858000"/>
              <a:gd name="connsiteX788" fmla="*/ 3584154 w 7472601"/>
              <a:gd name="connsiteY788" fmla="*/ 448218 h 6858000"/>
              <a:gd name="connsiteX789" fmla="*/ 3624562 w 7472601"/>
              <a:gd name="connsiteY789" fmla="*/ 367041 h 6858000"/>
              <a:gd name="connsiteX790" fmla="*/ 3766672 w 7472601"/>
              <a:gd name="connsiteY790" fmla="*/ 359429 h 6858000"/>
              <a:gd name="connsiteX791" fmla="*/ 3996338 w 7472601"/>
              <a:gd name="connsiteY791" fmla="*/ 968237 h 6858000"/>
              <a:gd name="connsiteX792" fmla="*/ 3766672 w 7472601"/>
              <a:gd name="connsiteY792" fmla="*/ 359429 h 6858000"/>
              <a:gd name="connsiteX793" fmla="*/ 5805386 w 7472601"/>
              <a:gd name="connsiteY793" fmla="*/ 239240 h 6858000"/>
              <a:gd name="connsiteX794" fmla="*/ 5736947 w 7472601"/>
              <a:gd name="connsiteY794" fmla="*/ 261367 h 6858000"/>
              <a:gd name="connsiteX795" fmla="*/ 5427012 w 7472601"/>
              <a:gd name="connsiteY795" fmla="*/ 311272 h 6858000"/>
              <a:gd name="connsiteX796" fmla="*/ 5147818 w 7472601"/>
              <a:gd name="connsiteY796" fmla="*/ 322112 h 6858000"/>
              <a:gd name="connsiteX797" fmla="*/ 5060854 w 7472601"/>
              <a:gd name="connsiteY797" fmla="*/ 311882 h 6858000"/>
              <a:gd name="connsiteX798" fmla="*/ 4945989 w 7472601"/>
              <a:gd name="connsiteY798" fmla="*/ 300516 h 6858000"/>
              <a:gd name="connsiteX799" fmla="*/ 5410479 w 7472601"/>
              <a:gd name="connsiteY799" fmla="*/ 348434 h 6858000"/>
              <a:gd name="connsiteX800" fmla="*/ 5805386 w 7472601"/>
              <a:gd name="connsiteY800" fmla="*/ 239240 h 6858000"/>
              <a:gd name="connsiteX801" fmla="*/ 5905192 w 7472601"/>
              <a:gd name="connsiteY801" fmla="*/ 163079 h 6858000"/>
              <a:gd name="connsiteX802" fmla="*/ 5865655 w 7472601"/>
              <a:gd name="connsiteY802" fmla="*/ 171901 h 6858000"/>
              <a:gd name="connsiteX803" fmla="*/ 5259740 w 7472601"/>
              <a:gd name="connsiteY803" fmla="*/ 257013 h 6858000"/>
              <a:gd name="connsiteX804" fmla="*/ 5208466 w 7472601"/>
              <a:gd name="connsiteY804" fmla="*/ 257550 h 6858000"/>
              <a:gd name="connsiteX805" fmla="*/ 4980204 w 7472601"/>
              <a:gd name="connsiteY805" fmla="*/ 271903 h 6858000"/>
              <a:gd name="connsiteX806" fmla="*/ 5068068 w 7472601"/>
              <a:gd name="connsiteY806" fmla="*/ 282244 h 6858000"/>
              <a:gd name="connsiteX807" fmla="*/ 5153231 w 7472601"/>
              <a:gd name="connsiteY807" fmla="*/ 292240 h 6858000"/>
              <a:gd name="connsiteX808" fmla="*/ 5426491 w 7472601"/>
              <a:gd name="connsiteY808" fmla="*/ 281128 h 6858000"/>
              <a:gd name="connsiteX809" fmla="*/ 5731212 w 7472601"/>
              <a:gd name="connsiteY809" fmla="*/ 231951 h 6858000"/>
              <a:gd name="connsiteX810" fmla="*/ 5905192 w 7472601"/>
              <a:gd name="connsiteY810" fmla="*/ 163079 h 6858000"/>
              <a:gd name="connsiteX811" fmla="*/ 5944437 w 7472601"/>
              <a:gd name="connsiteY811" fmla="*/ 113829 h 6858000"/>
              <a:gd name="connsiteX812" fmla="*/ 5825032 w 7472601"/>
              <a:gd name="connsiteY812" fmla="*/ 146405 h 6858000"/>
              <a:gd name="connsiteX813" fmla="*/ 4955599 w 7472601"/>
              <a:gd name="connsiteY813" fmla="*/ 247008 h 6858000"/>
              <a:gd name="connsiteX814" fmla="*/ 5210104 w 7472601"/>
              <a:gd name="connsiteY814" fmla="*/ 228123 h 6858000"/>
              <a:gd name="connsiteX815" fmla="*/ 5261015 w 7472601"/>
              <a:gd name="connsiteY815" fmla="*/ 227087 h 6858000"/>
              <a:gd name="connsiteX816" fmla="*/ 5861181 w 7472601"/>
              <a:gd name="connsiteY816" fmla="*/ 143093 h 6858000"/>
              <a:gd name="connsiteX817" fmla="*/ 5961252 w 7472601"/>
              <a:gd name="connsiteY817" fmla="*/ 114820 h 6858000"/>
              <a:gd name="connsiteX818" fmla="*/ 5944437 w 7472601"/>
              <a:gd name="connsiteY818" fmla="*/ 113829 h 6858000"/>
              <a:gd name="connsiteX819" fmla="*/ 3882765 w 7472601"/>
              <a:gd name="connsiteY819" fmla="*/ 0 h 6858000"/>
              <a:gd name="connsiteX820" fmla="*/ 3995099 w 7472601"/>
              <a:gd name="connsiteY820" fmla="*/ 0 h 6858000"/>
              <a:gd name="connsiteX821" fmla="*/ 4163818 w 7472601"/>
              <a:gd name="connsiteY821" fmla="*/ 234104 h 6858000"/>
              <a:gd name="connsiteX822" fmla="*/ 4172099 w 7472601"/>
              <a:gd name="connsiteY822" fmla="*/ 234207 h 6858000"/>
              <a:gd name="connsiteX823" fmla="*/ 4784282 w 7472601"/>
              <a:gd name="connsiteY823" fmla="*/ 276561 h 6858000"/>
              <a:gd name="connsiteX824" fmla="*/ 4801687 w 7472601"/>
              <a:gd name="connsiteY824" fmla="*/ 267764 h 6858000"/>
              <a:gd name="connsiteX825" fmla="*/ 6082788 w 7472601"/>
              <a:gd name="connsiteY825" fmla="*/ 64119 h 6858000"/>
              <a:gd name="connsiteX826" fmla="*/ 6099442 w 7472601"/>
              <a:gd name="connsiteY826" fmla="*/ 82568 h 6858000"/>
              <a:gd name="connsiteX827" fmla="*/ 4804137 w 7472601"/>
              <a:gd name="connsiteY827" fmla="*/ 320931 h 6858000"/>
              <a:gd name="connsiteX828" fmla="*/ 4227047 w 7472601"/>
              <a:gd name="connsiteY828" fmla="*/ 313415 h 6858000"/>
              <a:gd name="connsiteX829" fmla="*/ 4346041 w 7472601"/>
              <a:gd name="connsiteY829" fmla="*/ 456086 h 6858000"/>
              <a:gd name="connsiteX830" fmla="*/ 4870967 w 7472601"/>
              <a:gd name="connsiteY830" fmla="*/ 963061 h 6858000"/>
              <a:gd name="connsiteX831" fmla="*/ 4889647 w 7472601"/>
              <a:gd name="connsiteY831" fmla="*/ 957147 h 6858000"/>
              <a:gd name="connsiteX832" fmla="*/ 5422504 w 7472601"/>
              <a:gd name="connsiteY832" fmla="*/ 805191 h 6858000"/>
              <a:gd name="connsiteX833" fmla="*/ 6087656 w 7472601"/>
              <a:gd name="connsiteY833" fmla="*/ 826703 h 6858000"/>
              <a:gd name="connsiteX834" fmla="*/ 6058717 w 7472601"/>
              <a:gd name="connsiteY834" fmla="*/ 865992 h 6858000"/>
              <a:gd name="connsiteX835" fmla="*/ 4974153 w 7472601"/>
              <a:gd name="connsiteY835" fmla="*/ 1045456 h 6858000"/>
              <a:gd name="connsiteX836" fmla="*/ 5627835 w 7472601"/>
              <a:gd name="connsiteY836" fmla="*/ 1472077 h 6858000"/>
              <a:gd name="connsiteX837" fmla="*/ 5629817 w 7472601"/>
              <a:gd name="connsiteY837" fmla="*/ 1471412 h 6858000"/>
              <a:gd name="connsiteX838" fmla="*/ 5634124 w 7472601"/>
              <a:gd name="connsiteY838" fmla="*/ 1470572 h 6858000"/>
              <a:gd name="connsiteX839" fmla="*/ 5755832 w 7472601"/>
              <a:gd name="connsiteY839" fmla="*/ 1383886 h 6858000"/>
              <a:gd name="connsiteX840" fmla="*/ 6014186 w 7472601"/>
              <a:gd name="connsiteY840" fmla="*/ 1279799 h 6858000"/>
              <a:gd name="connsiteX841" fmla="*/ 6901619 w 7472601"/>
              <a:gd name="connsiteY841" fmla="*/ 1047874 h 6858000"/>
              <a:gd name="connsiteX842" fmla="*/ 6931566 w 7472601"/>
              <a:gd name="connsiteY842" fmla="*/ 1062034 h 6858000"/>
              <a:gd name="connsiteX843" fmla="*/ 5790982 w 7472601"/>
              <a:gd name="connsiteY843" fmla="*/ 1561380 h 6858000"/>
              <a:gd name="connsiteX844" fmla="*/ 6188971 w 7472601"/>
              <a:gd name="connsiteY844" fmla="*/ 1755168 h 6858000"/>
              <a:gd name="connsiteX845" fmla="*/ 6202446 w 7472601"/>
              <a:gd name="connsiteY845" fmla="*/ 1752268 h 6858000"/>
              <a:gd name="connsiteX846" fmla="*/ 7179560 w 7472601"/>
              <a:gd name="connsiteY846" fmla="*/ 1467551 h 6858000"/>
              <a:gd name="connsiteX847" fmla="*/ 7158730 w 7472601"/>
              <a:gd name="connsiteY847" fmla="*/ 1507835 h 6858000"/>
              <a:gd name="connsiteX848" fmla="*/ 6326959 w 7472601"/>
              <a:gd name="connsiteY848" fmla="*/ 1817686 h 6858000"/>
              <a:gd name="connsiteX849" fmla="*/ 6537433 w 7472601"/>
              <a:gd name="connsiteY849" fmla="*/ 1907790 h 6858000"/>
              <a:gd name="connsiteX850" fmla="*/ 6550221 w 7472601"/>
              <a:gd name="connsiteY850" fmla="*/ 1910729 h 6858000"/>
              <a:gd name="connsiteX851" fmla="*/ 6964438 w 7472601"/>
              <a:gd name="connsiteY851" fmla="*/ 2209505 h 6858000"/>
              <a:gd name="connsiteX852" fmla="*/ 7367862 w 7472601"/>
              <a:gd name="connsiteY852" fmla="*/ 2806833 h 6858000"/>
              <a:gd name="connsiteX853" fmla="*/ 7364329 w 7472601"/>
              <a:gd name="connsiteY853" fmla="*/ 2826907 h 6858000"/>
              <a:gd name="connsiteX854" fmla="*/ 7290545 w 7472601"/>
              <a:gd name="connsiteY854" fmla="*/ 2850663 h 6858000"/>
              <a:gd name="connsiteX855" fmla="*/ 6472036 w 7472601"/>
              <a:gd name="connsiteY855" fmla="*/ 1959003 h 6858000"/>
              <a:gd name="connsiteX856" fmla="*/ 5792897 w 7472601"/>
              <a:gd name="connsiteY856" fmla="*/ 1647747 h 6858000"/>
              <a:gd name="connsiteX857" fmla="*/ 5842751 w 7472601"/>
              <a:gd name="connsiteY857" fmla="*/ 1816112 h 6858000"/>
              <a:gd name="connsiteX858" fmla="*/ 5847424 w 7472601"/>
              <a:gd name="connsiteY858" fmla="*/ 1815776 h 6858000"/>
              <a:gd name="connsiteX859" fmla="*/ 6399821 w 7472601"/>
              <a:gd name="connsiteY859" fmla="*/ 2344799 h 6858000"/>
              <a:gd name="connsiteX860" fmla="*/ 6323232 w 7472601"/>
              <a:gd name="connsiteY860" fmla="*/ 2389634 h 6858000"/>
              <a:gd name="connsiteX861" fmla="*/ 5942958 w 7472601"/>
              <a:gd name="connsiteY861" fmla="*/ 2077708 h 6858000"/>
              <a:gd name="connsiteX862" fmla="*/ 5921559 w 7472601"/>
              <a:gd name="connsiteY862" fmla="*/ 2378596 h 6858000"/>
              <a:gd name="connsiteX863" fmla="*/ 5817651 w 7472601"/>
              <a:gd name="connsiteY863" fmla="*/ 3023919 h 6858000"/>
              <a:gd name="connsiteX864" fmla="*/ 5729634 w 7472601"/>
              <a:gd name="connsiteY864" fmla="*/ 3051849 h 6858000"/>
              <a:gd name="connsiteX865" fmla="*/ 5611018 w 7472601"/>
              <a:gd name="connsiteY865" fmla="*/ 2316769 h 6858000"/>
              <a:gd name="connsiteX866" fmla="*/ 5687608 w 7472601"/>
              <a:gd name="connsiteY866" fmla="*/ 2039972 h 6858000"/>
              <a:gd name="connsiteX867" fmla="*/ 5657554 w 7472601"/>
              <a:gd name="connsiteY867" fmla="*/ 1576445 h 6858000"/>
              <a:gd name="connsiteX868" fmla="*/ 5150475 w 7472601"/>
              <a:gd name="connsiteY868" fmla="*/ 1274012 h 6858000"/>
              <a:gd name="connsiteX869" fmla="*/ 5349142 w 7472601"/>
              <a:gd name="connsiteY869" fmla="*/ 2204405 h 6858000"/>
              <a:gd name="connsiteX870" fmla="*/ 5262214 w 7472601"/>
              <a:gd name="connsiteY870" fmla="*/ 2233836 h 6858000"/>
              <a:gd name="connsiteX871" fmla="*/ 4981539 w 7472601"/>
              <a:gd name="connsiteY871" fmla="*/ 1542201 h 6858000"/>
              <a:gd name="connsiteX872" fmla="*/ 4958461 w 7472601"/>
              <a:gd name="connsiteY872" fmla="*/ 1136957 h 6858000"/>
              <a:gd name="connsiteX873" fmla="*/ 4655015 w 7472601"/>
              <a:gd name="connsiteY873" fmla="*/ 891426 h 6858000"/>
              <a:gd name="connsiteX874" fmla="*/ 4348002 w 7472601"/>
              <a:gd name="connsiteY874" fmla="*/ 2205895 h 6858000"/>
              <a:gd name="connsiteX875" fmla="*/ 4262250 w 7472601"/>
              <a:gd name="connsiteY875" fmla="*/ 2219972 h 6858000"/>
              <a:gd name="connsiteX876" fmla="*/ 4550611 w 7472601"/>
              <a:gd name="connsiteY876" fmla="*/ 817540 h 6858000"/>
              <a:gd name="connsiteX877" fmla="*/ 4564418 w 7472601"/>
              <a:gd name="connsiteY877" fmla="*/ 808293 h 6858000"/>
              <a:gd name="connsiteX878" fmla="*/ 4266388 w 7472601"/>
              <a:gd name="connsiteY878" fmla="*/ 500083 h 6858000"/>
              <a:gd name="connsiteX879" fmla="*/ 4032842 w 7472601"/>
              <a:gd name="connsiteY879" fmla="*/ 211809 h 6858000"/>
              <a:gd name="connsiteX880" fmla="*/ 3882765 w 7472601"/>
              <a:gd name="connsiteY880" fmla="*/ 0 h 6858000"/>
              <a:gd name="connsiteX881" fmla="*/ 3721337 w 7472601"/>
              <a:gd name="connsiteY881" fmla="*/ 0 h 6858000"/>
              <a:gd name="connsiteX882" fmla="*/ 3797544 w 7472601"/>
              <a:gd name="connsiteY882" fmla="*/ 0 h 6858000"/>
              <a:gd name="connsiteX883" fmla="*/ 3775734 w 7472601"/>
              <a:gd name="connsiteY883" fmla="*/ 95131 h 6858000"/>
              <a:gd name="connsiteX884" fmla="*/ 3724807 w 7472601"/>
              <a:gd name="connsiteY884" fmla="*/ 272257 h 6858000"/>
              <a:gd name="connsiteX885" fmla="*/ 3726844 w 7472601"/>
              <a:gd name="connsiteY885" fmla="*/ 282988 h 6858000"/>
              <a:gd name="connsiteX886" fmla="*/ 3742664 w 7472601"/>
              <a:gd name="connsiteY886" fmla="*/ 279918 h 6858000"/>
              <a:gd name="connsiteX887" fmla="*/ 4103910 w 7472601"/>
              <a:gd name="connsiteY887" fmla="*/ 1161917 h 6858000"/>
              <a:gd name="connsiteX888" fmla="*/ 4020269 w 7472601"/>
              <a:gd name="connsiteY888" fmla="*/ 1200406 h 6858000"/>
              <a:gd name="connsiteX889" fmla="*/ 3674882 w 7472601"/>
              <a:gd name="connsiteY889" fmla="*/ 488524 h 6858000"/>
              <a:gd name="connsiteX890" fmla="*/ 3132682 w 7472601"/>
              <a:gd name="connsiteY890" fmla="*/ 1072284 h 6858000"/>
              <a:gd name="connsiteX891" fmla="*/ 2716346 w 7472601"/>
              <a:gd name="connsiteY891" fmla="*/ 1276376 h 6858000"/>
              <a:gd name="connsiteX892" fmla="*/ 2716772 w 7472601"/>
              <a:gd name="connsiteY892" fmla="*/ 1255462 h 6858000"/>
              <a:gd name="connsiteX893" fmla="*/ 3471096 w 7472601"/>
              <a:gd name="connsiteY893" fmla="*/ 437072 h 6858000"/>
              <a:gd name="connsiteX894" fmla="*/ 3639057 w 7472601"/>
              <a:gd name="connsiteY894" fmla="*/ 286334 h 6858000"/>
              <a:gd name="connsiteX895" fmla="*/ 3640309 w 7472601"/>
              <a:gd name="connsiteY895" fmla="*/ 284664 h 6858000"/>
              <a:gd name="connsiteX896" fmla="*/ 3646022 w 7472601"/>
              <a:gd name="connsiteY896" fmla="*/ 276711 h 6858000"/>
              <a:gd name="connsiteX897" fmla="*/ 3707943 w 7472601"/>
              <a:gd name="connsiteY897" fmla="*/ 65958 h 6858000"/>
              <a:gd name="connsiteX898" fmla="*/ 3721337 w 7472601"/>
              <a:gd name="connsiteY898" fmla="*/ 0 h 6858000"/>
              <a:gd name="connsiteX899" fmla="*/ 2867960 w 7472601"/>
              <a:gd name="connsiteY899" fmla="*/ 0 h 6858000"/>
              <a:gd name="connsiteX900" fmla="*/ 2926351 w 7472601"/>
              <a:gd name="connsiteY900" fmla="*/ 0 h 6858000"/>
              <a:gd name="connsiteX901" fmla="*/ 2902823 w 7472601"/>
              <a:gd name="connsiteY901" fmla="*/ 262929 h 6858000"/>
              <a:gd name="connsiteX902" fmla="*/ 2940663 w 7472601"/>
              <a:gd name="connsiteY902" fmla="*/ 140884 h 6858000"/>
              <a:gd name="connsiteX903" fmla="*/ 2947039 w 7472601"/>
              <a:gd name="connsiteY903" fmla="*/ 122524 h 6858000"/>
              <a:gd name="connsiteX904" fmla="*/ 2984316 w 7472601"/>
              <a:gd name="connsiteY904" fmla="*/ 0 h 6858000"/>
              <a:gd name="connsiteX905" fmla="*/ 3016114 w 7472601"/>
              <a:gd name="connsiteY905" fmla="*/ 0 h 6858000"/>
              <a:gd name="connsiteX906" fmla="*/ 2979949 w 7472601"/>
              <a:gd name="connsiteY906" fmla="*/ 119274 h 6858000"/>
              <a:gd name="connsiteX907" fmla="*/ 3023879 w 7472601"/>
              <a:gd name="connsiteY907" fmla="*/ 0 h 6858000"/>
              <a:gd name="connsiteX908" fmla="*/ 3105400 w 7472601"/>
              <a:gd name="connsiteY908" fmla="*/ 0 h 6858000"/>
              <a:gd name="connsiteX909" fmla="*/ 3094669 w 7472601"/>
              <a:gd name="connsiteY909" fmla="*/ 30308 h 6858000"/>
              <a:gd name="connsiteX910" fmla="*/ 2901945 w 7472601"/>
              <a:gd name="connsiteY910" fmla="*/ 466538 h 6858000"/>
              <a:gd name="connsiteX911" fmla="*/ 2815209 w 7472601"/>
              <a:gd name="connsiteY911" fmla="*/ 497361 h 6858000"/>
              <a:gd name="connsiteX912" fmla="*/ 2844845 w 7472601"/>
              <a:gd name="connsiteY912" fmla="*/ 127638 h 6858000"/>
              <a:gd name="connsiteX913" fmla="*/ 2867960 w 7472601"/>
              <a:gd name="connsiteY913" fmla="*/ 0 h 6858000"/>
              <a:gd name="connsiteX914" fmla="*/ 1057230 w 7472601"/>
              <a:gd name="connsiteY914" fmla="*/ 0 h 6858000"/>
              <a:gd name="connsiteX915" fmla="*/ 1111003 w 7472601"/>
              <a:gd name="connsiteY915" fmla="*/ 0 h 6858000"/>
              <a:gd name="connsiteX916" fmla="*/ 1125553 w 7472601"/>
              <a:gd name="connsiteY916" fmla="*/ 52588 h 6858000"/>
              <a:gd name="connsiteX917" fmla="*/ 1304276 w 7472601"/>
              <a:gd name="connsiteY917" fmla="*/ 476275 h 6858000"/>
              <a:gd name="connsiteX918" fmla="*/ 1492066 w 7472601"/>
              <a:gd name="connsiteY918" fmla="*/ 886333 h 6858000"/>
              <a:gd name="connsiteX919" fmla="*/ 1423698 w 7472601"/>
              <a:gd name="connsiteY919" fmla="*/ 710817 h 6858000"/>
              <a:gd name="connsiteX920" fmla="*/ 1357609 w 7472601"/>
              <a:gd name="connsiteY920" fmla="*/ 532892 h 6858000"/>
              <a:gd name="connsiteX921" fmla="*/ 1309550 w 7472601"/>
              <a:gd name="connsiteY921" fmla="*/ 374031 h 6858000"/>
              <a:gd name="connsiteX922" fmla="*/ 1193673 w 7472601"/>
              <a:gd name="connsiteY922" fmla="*/ 49533 h 6858000"/>
              <a:gd name="connsiteX923" fmla="*/ 1164391 w 7472601"/>
              <a:gd name="connsiteY923" fmla="*/ 0 h 6858000"/>
              <a:gd name="connsiteX924" fmla="*/ 1200666 w 7472601"/>
              <a:gd name="connsiteY924" fmla="*/ 0 h 6858000"/>
              <a:gd name="connsiteX925" fmla="*/ 1223408 w 7472601"/>
              <a:gd name="connsiteY925" fmla="*/ 38996 h 6858000"/>
              <a:gd name="connsiteX926" fmla="*/ 1339635 w 7472601"/>
              <a:gd name="connsiteY926" fmla="*/ 365517 h 6858000"/>
              <a:gd name="connsiteX927" fmla="*/ 1387469 w 7472601"/>
              <a:gd name="connsiteY927" fmla="*/ 523079 h 6858000"/>
              <a:gd name="connsiteX928" fmla="*/ 1452685 w 7472601"/>
              <a:gd name="connsiteY928" fmla="*/ 699806 h 6858000"/>
              <a:gd name="connsiteX929" fmla="*/ 1492092 w 7472601"/>
              <a:gd name="connsiteY929" fmla="*/ 800424 h 6858000"/>
              <a:gd name="connsiteX930" fmla="*/ 1455302 w 7472601"/>
              <a:gd name="connsiteY930" fmla="*/ 632913 h 6858000"/>
              <a:gd name="connsiteX931" fmla="*/ 1222336 w 7472601"/>
              <a:gd name="connsiteY931" fmla="*/ 9480 h 6858000"/>
              <a:gd name="connsiteX932" fmla="*/ 1214634 w 7472601"/>
              <a:gd name="connsiteY932" fmla="*/ 0 h 6858000"/>
              <a:gd name="connsiteX933" fmla="*/ 1289827 w 7472601"/>
              <a:gd name="connsiteY933" fmla="*/ 0 h 6858000"/>
              <a:gd name="connsiteX934" fmla="*/ 1321076 w 7472601"/>
              <a:gd name="connsiteY934" fmla="*/ 59722 h 6858000"/>
              <a:gd name="connsiteX935" fmla="*/ 1512579 w 7472601"/>
              <a:gd name="connsiteY935" fmla="*/ 626441 h 6858000"/>
              <a:gd name="connsiteX936" fmla="*/ 1506076 w 7472601"/>
              <a:gd name="connsiteY936" fmla="*/ 1089289 h 6858000"/>
              <a:gd name="connsiteX937" fmla="*/ 1486346 w 7472601"/>
              <a:gd name="connsiteY937" fmla="*/ 1079919 h 6858000"/>
              <a:gd name="connsiteX938" fmla="*/ 1070511 w 7472601"/>
              <a:gd name="connsiteY938" fmla="*/ 48609 h 6858000"/>
              <a:gd name="connsiteX939" fmla="*/ 1057230 w 7472601"/>
              <a:gd name="connsiteY939" fmla="*/ 0 h 6858000"/>
              <a:gd name="connsiteX940" fmla="*/ 43151 w 7472601"/>
              <a:gd name="connsiteY940" fmla="*/ 0 h 6858000"/>
              <a:gd name="connsiteX941" fmla="*/ 95283 w 7472601"/>
              <a:gd name="connsiteY941" fmla="*/ 0 h 6858000"/>
              <a:gd name="connsiteX942" fmla="*/ 300708 w 7472601"/>
              <a:gd name="connsiteY942" fmla="*/ 154571 h 6858000"/>
              <a:gd name="connsiteX943" fmla="*/ 530414 w 7472601"/>
              <a:gd name="connsiteY943" fmla="*/ 354673 h 6858000"/>
              <a:gd name="connsiteX944" fmla="*/ 333785 w 7472601"/>
              <a:gd name="connsiteY944" fmla="*/ 161564 h 6858000"/>
              <a:gd name="connsiteX945" fmla="*/ 147005 w 7472601"/>
              <a:gd name="connsiteY945" fmla="*/ 0 h 6858000"/>
              <a:gd name="connsiteX946" fmla="*/ 272509 w 7472601"/>
              <a:gd name="connsiteY946" fmla="*/ 0 h 6858000"/>
              <a:gd name="connsiteX947" fmla="*/ 326276 w 7472601"/>
              <a:gd name="connsiteY947" fmla="*/ 45847 h 6858000"/>
              <a:gd name="connsiteX948" fmla="*/ 823759 w 7472601"/>
              <a:gd name="connsiteY948" fmla="*/ 574145 h 6858000"/>
              <a:gd name="connsiteX949" fmla="*/ 811254 w 7472601"/>
              <a:gd name="connsiteY949" fmla="*/ 665546 h 6858000"/>
              <a:gd name="connsiteX950" fmla="*/ 154042 w 7472601"/>
              <a:gd name="connsiteY950" fmla="*/ 261522 h 6858000"/>
              <a:gd name="connsiteX951" fmla="*/ 13550 w 7472601"/>
              <a:gd name="connsiteY951" fmla="*/ 158423 h 6858000"/>
              <a:gd name="connsiteX952" fmla="*/ 0 w 7472601"/>
              <a:gd name="connsiteY952" fmla="*/ 146618 h 6858000"/>
              <a:gd name="connsiteX953" fmla="*/ 0 w 7472601"/>
              <a:gd name="connsiteY953" fmla="*/ 59161 h 6858000"/>
              <a:gd name="connsiteX954" fmla="*/ 45427 w 7472601"/>
              <a:gd name="connsiteY954" fmla="*/ 101078 h 6858000"/>
              <a:gd name="connsiteX955" fmla="*/ 630103 w 7472601"/>
              <a:gd name="connsiteY955" fmla="*/ 485885 h 6858000"/>
              <a:gd name="connsiteX956" fmla="*/ 532040 w 7472601"/>
              <a:gd name="connsiteY956" fmla="*/ 399359 h 6858000"/>
              <a:gd name="connsiteX957" fmla="*/ 517618 w 7472601"/>
              <a:gd name="connsiteY957" fmla="*/ 385726 h 6858000"/>
              <a:gd name="connsiteX958" fmla="*/ 285074 w 7472601"/>
              <a:gd name="connsiteY958" fmla="*/ 182755 h 6858000"/>
              <a:gd name="connsiteX959" fmla="*/ 43151 w 7472601"/>
              <a:gd name="connsiteY959" fmla="*/ 0 h 6858000"/>
              <a:gd name="connsiteX0" fmla="*/ 369702 w 7467663"/>
              <a:gd name="connsiteY0" fmla="*/ 6712169 h 6858000"/>
              <a:gd name="connsiteX1" fmla="*/ 366575 w 7467663"/>
              <a:gd name="connsiteY1" fmla="*/ 6715556 h 6858000"/>
              <a:gd name="connsiteX2" fmla="*/ 371637 w 7467663"/>
              <a:gd name="connsiteY2" fmla="*/ 6713954 h 6858000"/>
              <a:gd name="connsiteX3" fmla="*/ 369702 w 7467663"/>
              <a:gd name="connsiteY3" fmla="*/ 6712169 h 6858000"/>
              <a:gd name="connsiteX4" fmla="*/ 7088673 w 7467663"/>
              <a:gd name="connsiteY4" fmla="*/ 6610396 h 6858000"/>
              <a:gd name="connsiteX5" fmla="*/ 7440138 w 7467663"/>
              <a:gd name="connsiteY5" fmla="*/ 6622648 h 6858000"/>
              <a:gd name="connsiteX6" fmla="*/ 7467600 w 7467663"/>
              <a:gd name="connsiteY6" fmla="*/ 6628217 h 6858000"/>
              <a:gd name="connsiteX7" fmla="*/ 7467600 w 7467663"/>
              <a:gd name="connsiteY7" fmla="*/ 6668575 h 6858000"/>
              <a:gd name="connsiteX8" fmla="*/ 7392322 w 7467663"/>
              <a:gd name="connsiteY8" fmla="*/ 6658238 h 6858000"/>
              <a:gd name="connsiteX9" fmla="*/ 7467600 w 7467663"/>
              <a:gd name="connsiteY9" fmla="*/ 6683873 h 6858000"/>
              <a:gd name="connsiteX10" fmla="*/ 7467600 w 7467663"/>
              <a:gd name="connsiteY10" fmla="*/ 6714215 h 6858000"/>
              <a:gd name="connsiteX11" fmla="*/ 7447383 w 7467663"/>
              <a:gd name="connsiteY11" fmla="*/ 6707202 h 6858000"/>
              <a:gd name="connsiteX12" fmla="*/ 7289862 w 7467663"/>
              <a:gd name="connsiteY12" fmla="*/ 6659827 h 6858000"/>
              <a:gd name="connsiteX13" fmla="*/ 7434024 w 7467663"/>
              <a:gd name="connsiteY13" fmla="*/ 6722130 h 6858000"/>
              <a:gd name="connsiteX14" fmla="*/ 7467600 w 7467663"/>
              <a:gd name="connsiteY14" fmla="*/ 6736157 h 6858000"/>
              <a:gd name="connsiteX15" fmla="*/ 7467600 w 7467663"/>
              <a:gd name="connsiteY15" fmla="*/ 6767913 h 6858000"/>
              <a:gd name="connsiteX16" fmla="*/ 7392158 w 7467663"/>
              <a:gd name="connsiteY16" fmla="*/ 6771365 h 6858000"/>
              <a:gd name="connsiteX17" fmla="*/ 7467600 w 7467663"/>
              <a:gd name="connsiteY17" fmla="*/ 6805948 h 6858000"/>
              <a:gd name="connsiteX18" fmla="*/ 7467600 w 7467663"/>
              <a:gd name="connsiteY18" fmla="*/ 6831490 h 6858000"/>
              <a:gd name="connsiteX19" fmla="*/ 7410696 w 7467663"/>
              <a:gd name="connsiteY19" fmla="*/ 6803861 h 6858000"/>
              <a:gd name="connsiteX20" fmla="*/ 7088673 w 7467663"/>
              <a:gd name="connsiteY20" fmla="*/ 6610396 h 6858000"/>
              <a:gd name="connsiteX21" fmla="*/ 1019354 w 7467663"/>
              <a:gd name="connsiteY21" fmla="*/ 6315006 h 6858000"/>
              <a:gd name="connsiteX22" fmla="*/ 441046 w 7467663"/>
              <a:gd name="connsiteY22" fmla="*/ 6691153 h 6858000"/>
              <a:gd name="connsiteX23" fmla="*/ 1019354 w 7467663"/>
              <a:gd name="connsiteY23" fmla="*/ 6315006 h 6858000"/>
              <a:gd name="connsiteX24" fmla="*/ 991680 w 7467663"/>
              <a:gd name="connsiteY24" fmla="*/ 6298413 h 6858000"/>
              <a:gd name="connsiteX25" fmla="*/ 409060 w 7467663"/>
              <a:gd name="connsiteY25" fmla="*/ 6671470 h 6858000"/>
              <a:gd name="connsiteX26" fmla="*/ 991680 w 7467663"/>
              <a:gd name="connsiteY26" fmla="*/ 6298413 h 6858000"/>
              <a:gd name="connsiteX27" fmla="*/ 103333 w 7467663"/>
              <a:gd name="connsiteY27" fmla="*/ 5699602 h 6858000"/>
              <a:gd name="connsiteX28" fmla="*/ 233938 w 7467663"/>
              <a:gd name="connsiteY28" fmla="*/ 5809416 h 6858000"/>
              <a:gd name="connsiteX29" fmla="*/ 883580 w 7467663"/>
              <a:gd name="connsiteY29" fmla="*/ 6180710 h 6858000"/>
              <a:gd name="connsiteX30" fmla="*/ 487337 w 7467663"/>
              <a:gd name="connsiteY30" fmla="*/ 5950182 h 6858000"/>
              <a:gd name="connsiteX31" fmla="*/ 354051 w 7467663"/>
              <a:gd name="connsiteY31" fmla="*/ 5854912 h 6858000"/>
              <a:gd name="connsiteX32" fmla="*/ 195436 w 7467663"/>
              <a:gd name="connsiteY32" fmla="*/ 5755068 h 6858000"/>
              <a:gd name="connsiteX33" fmla="*/ 103333 w 7467663"/>
              <a:gd name="connsiteY33" fmla="*/ 5699602 h 6858000"/>
              <a:gd name="connsiteX34" fmla="*/ 5539432 w 7467663"/>
              <a:gd name="connsiteY34" fmla="*/ 5642928 h 6858000"/>
              <a:gd name="connsiteX35" fmla="*/ 5555462 w 7467663"/>
              <a:gd name="connsiteY35" fmla="*/ 5694454 h 6858000"/>
              <a:gd name="connsiteX36" fmla="*/ 5828270 w 7467663"/>
              <a:gd name="connsiteY36" fmla="*/ 6320663 h 6858000"/>
              <a:gd name="connsiteX37" fmla="*/ 5947416 w 7467663"/>
              <a:gd name="connsiteY37" fmla="*/ 6574846 h 6858000"/>
              <a:gd name="connsiteX38" fmla="*/ 5539432 w 7467663"/>
              <a:gd name="connsiteY38" fmla="*/ 5642928 h 6858000"/>
              <a:gd name="connsiteX39" fmla="*/ 51253 w 7467663"/>
              <a:gd name="connsiteY39" fmla="*/ 5631825 h 6858000"/>
              <a:gd name="connsiteX40" fmla="*/ 211622 w 7467663"/>
              <a:gd name="connsiteY40" fmla="*/ 5728803 h 6858000"/>
              <a:gd name="connsiteX41" fmla="*/ 371652 w 7467663"/>
              <a:gd name="connsiteY41" fmla="*/ 5829062 h 6858000"/>
              <a:gd name="connsiteX42" fmla="*/ 505903 w 7467663"/>
              <a:gd name="connsiteY42" fmla="*/ 5925221 h 6858000"/>
              <a:gd name="connsiteX43" fmla="*/ 899240 w 7467663"/>
              <a:gd name="connsiteY43" fmla="*/ 6153068 h 6858000"/>
              <a:gd name="connsiteX44" fmla="*/ 988114 w 7467663"/>
              <a:gd name="connsiteY44" fmla="*/ 6174204 h 6858000"/>
              <a:gd name="connsiteX45" fmla="*/ 845971 w 7467663"/>
              <a:gd name="connsiteY45" fmla="*/ 6067177 h 6858000"/>
              <a:gd name="connsiteX46" fmla="*/ 448057 w 7467663"/>
              <a:gd name="connsiteY46" fmla="*/ 5841376 h 6858000"/>
              <a:gd name="connsiteX47" fmla="*/ 51253 w 7467663"/>
              <a:gd name="connsiteY47" fmla="*/ 5631825 h 6858000"/>
              <a:gd name="connsiteX48" fmla="*/ 2606687 w 7467663"/>
              <a:gd name="connsiteY48" fmla="*/ 5630718 h 6858000"/>
              <a:gd name="connsiteX49" fmla="*/ 2645658 w 7467663"/>
              <a:gd name="connsiteY49" fmla="*/ 6640259 h 6858000"/>
              <a:gd name="connsiteX50" fmla="*/ 2606687 w 7467663"/>
              <a:gd name="connsiteY50" fmla="*/ 5630718 h 6858000"/>
              <a:gd name="connsiteX51" fmla="*/ 3642057 w 7467663"/>
              <a:gd name="connsiteY51" fmla="*/ 5573487 h 6858000"/>
              <a:gd name="connsiteX52" fmla="*/ 3632981 w 7467663"/>
              <a:gd name="connsiteY52" fmla="*/ 5579437 h 6858000"/>
              <a:gd name="connsiteX53" fmla="*/ 3382436 w 7467663"/>
              <a:gd name="connsiteY53" fmla="*/ 5952726 h 6858000"/>
              <a:gd name="connsiteX54" fmla="*/ 3191929 w 7467663"/>
              <a:gd name="connsiteY54" fmla="*/ 6662669 h 6858000"/>
              <a:gd name="connsiteX55" fmla="*/ 3369898 w 7467663"/>
              <a:gd name="connsiteY55" fmla="*/ 6081771 h 6858000"/>
              <a:gd name="connsiteX56" fmla="*/ 3642057 w 7467663"/>
              <a:gd name="connsiteY56" fmla="*/ 5573487 h 6858000"/>
              <a:gd name="connsiteX57" fmla="*/ 2650666 w 7467663"/>
              <a:gd name="connsiteY57" fmla="*/ 5530686 h 6858000"/>
              <a:gd name="connsiteX58" fmla="*/ 2650249 w 7467663"/>
              <a:gd name="connsiteY58" fmla="*/ 5532101 h 6858000"/>
              <a:gd name="connsiteX59" fmla="*/ 2663808 w 7467663"/>
              <a:gd name="connsiteY59" fmla="*/ 6535215 h 6858000"/>
              <a:gd name="connsiteX60" fmla="*/ 2665418 w 7467663"/>
              <a:gd name="connsiteY60" fmla="*/ 6132756 h 6858000"/>
              <a:gd name="connsiteX61" fmla="*/ 2650666 w 7467663"/>
              <a:gd name="connsiteY61" fmla="*/ 5530686 h 6858000"/>
              <a:gd name="connsiteX62" fmla="*/ 2680277 w 7467663"/>
              <a:gd name="connsiteY62" fmla="*/ 5479204 h 6858000"/>
              <a:gd name="connsiteX63" fmla="*/ 2678972 w 7467663"/>
              <a:gd name="connsiteY63" fmla="*/ 5481582 h 6858000"/>
              <a:gd name="connsiteX64" fmla="*/ 2696666 w 7467663"/>
              <a:gd name="connsiteY64" fmla="*/ 6133836 h 6858000"/>
              <a:gd name="connsiteX65" fmla="*/ 2695769 w 7467663"/>
              <a:gd name="connsiteY65" fmla="*/ 6390955 h 6858000"/>
              <a:gd name="connsiteX66" fmla="*/ 2739893 w 7467663"/>
              <a:gd name="connsiteY66" fmla="*/ 6108357 h 6858000"/>
              <a:gd name="connsiteX67" fmla="*/ 2680277 w 7467663"/>
              <a:gd name="connsiteY67" fmla="*/ 5479204 h 6858000"/>
              <a:gd name="connsiteX68" fmla="*/ 1132195 w 7467663"/>
              <a:gd name="connsiteY68" fmla="*/ 5467980 h 6858000"/>
              <a:gd name="connsiteX69" fmla="*/ 1679056 w 7467663"/>
              <a:gd name="connsiteY69" fmla="*/ 5516907 h 6858000"/>
              <a:gd name="connsiteX70" fmla="*/ 2128648 w 7467663"/>
              <a:gd name="connsiteY70" fmla="*/ 5474249 h 6858000"/>
              <a:gd name="connsiteX71" fmla="*/ 1825619 w 7467663"/>
              <a:gd name="connsiteY71" fmla="*/ 5478447 h 6858000"/>
              <a:gd name="connsiteX72" fmla="*/ 1737798 w 7467663"/>
              <a:gd name="connsiteY72" fmla="*/ 5483353 h 6858000"/>
              <a:gd name="connsiteX73" fmla="*/ 1132195 w 7467663"/>
              <a:gd name="connsiteY73" fmla="*/ 5467980 h 6858000"/>
              <a:gd name="connsiteX74" fmla="*/ 7454976 w 7467663"/>
              <a:gd name="connsiteY74" fmla="*/ 6318297 h 6858000"/>
              <a:gd name="connsiteX75" fmla="*/ 7467600 w 7467663"/>
              <a:gd name="connsiteY75" fmla="*/ 6163634 h 6858000"/>
              <a:gd name="connsiteX76" fmla="*/ 7448321 w 7467663"/>
              <a:gd name="connsiteY76" fmla="*/ 6190991 h 6858000"/>
              <a:gd name="connsiteX77" fmla="*/ 7467600 w 7467663"/>
              <a:gd name="connsiteY77" fmla="*/ 6221686 h 6858000"/>
              <a:gd name="connsiteX78" fmla="*/ 7467600 w 7467663"/>
              <a:gd name="connsiteY78" fmla="*/ 6334256 h 6858000"/>
              <a:gd name="connsiteX79" fmla="*/ 7454976 w 7467663"/>
              <a:gd name="connsiteY79" fmla="*/ 6318297 h 6858000"/>
              <a:gd name="connsiteX80" fmla="*/ 1456157 w 7467663"/>
              <a:gd name="connsiteY80" fmla="*/ 5371404 h 6858000"/>
              <a:gd name="connsiteX81" fmla="*/ 1244432 w 7467663"/>
              <a:gd name="connsiteY81" fmla="*/ 5385601 h 6858000"/>
              <a:gd name="connsiteX82" fmla="*/ 973990 w 7467663"/>
              <a:gd name="connsiteY82" fmla="*/ 5424940 h 6858000"/>
              <a:gd name="connsiteX83" fmla="*/ 1103809 w 7467663"/>
              <a:gd name="connsiteY83" fmla="*/ 5433720 h 6858000"/>
              <a:gd name="connsiteX84" fmla="*/ 1123454 w 7467663"/>
              <a:gd name="connsiteY84" fmla="*/ 5435727 h 6858000"/>
              <a:gd name="connsiteX85" fmla="*/ 1737017 w 7467663"/>
              <a:gd name="connsiteY85" fmla="*/ 5452183 h 6858000"/>
              <a:gd name="connsiteX86" fmla="*/ 1824397 w 7467663"/>
              <a:gd name="connsiteY86" fmla="*/ 5447757 h 6858000"/>
              <a:gd name="connsiteX87" fmla="*/ 2070059 w 7467663"/>
              <a:gd name="connsiteY87" fmla="*/ 5441660 h 6858000"/>
              <a:gd name="connsiteX88" fmla="*/ 1456157 w 7467663"/>
              <a:gd name="connsiteY88" fmla="*/ 5371404 h 6858000"/>
              <a:gd name="connsiteX89" fmla="*/ 4988186 w 7467663"/>
              <a:gd name="connsiteY89" fmla="*/ 5216467 h 6858000"/>
              <a:gd name="connsiteX90" fmla="*/ 4777334 w 7467663"/>
              <a:gd name="connsiteY90" fmla="*/ 5406072 h 6858000"/>
              <a:gd name="connsiteX91" fmla="*/ 4718341 w 7467663"/>
              <a:gd name="connsiteY91" fmla="*/ 5468043 h 6858000"/>
              <a:gd name="connsiteX92" fmla="*/ 4604655 w 7467663"/>
              <a:gd name="connsiteY92" fmla="*/ 5583434 h 6858000"/>
              <a:gd name="connsiteX93" fmla="*/ 4565074 w 7467663"/>
              <a:gd name="connsiteY93" fmla="*/ 5618550 h 6858000"/>
              <a:gd name="connsiteX94" fmla="*/ 4988186 w 7467663"/>
              <a:gd name="connsiteY94" fmla="*/ 5216467 h 6858000"/>
              <a:gd name="connsiteX95" fmla="*/ 4978032 w 7467663"/>
              <a:gd name="connsiteY95" fmla="*/ 5183809 h 6858000"/>
              <a:gd name="connsiteX96" fmla="*/ 4463413 w 7467663"/>
              <a:gd name="connsiteY96" fmla="*/ 5615162 h 6858000"/>
              <a:gd name="connsiteX97" fmla="*/ 4358134 w 7467663"/>
              <a:gd name="connsiteY97" fmla="*/ 5742791 h 6858000"/>
              <a:gd name="connsiteX98" fmla="*/ 4376219 w 7467663"/>
              <a:gd name="connsiteY98" fmla="*/ 5729027 h 6858000"/>
              <a:gd name="connsiteX99" fmla="*/ 4582340 w 7467663"/>
              <a:gd name="connsiteY99" fmla="*/ 5561037 h 6858000"/>
              <a:gd name="connsiteX100" fmla="*/ 4694684 w 7467663"/>
              <a:gd name="connsiteY100" fmla="*/ 5447098 h 6858000"/>
              <a:gd name="connsiteX101" fmla="*/ 4754123 w 7467663"/>
              <a:gd name="connsiteY101" fmla="*/ 5384643 h 6858000"/>
              <a:gd name="connsiteX102" fmla="*/ 4978032 w 7467663"/>
              <a:gd name="connsiteY102" fmla="*/ 5183809 h 6858000"/>
              <a:gd name="connsiteX103" fmla="*/ 1903353 w 7467663"/>
              <a:gd name="connsiteY103" fmla="*/ 5044827 h 6858000"/>
              <a:gd name="connsiteX104" fmla="*/ 1936931 w 7467663"/>
              <a:gd name="connsiteY104" fmla="*/ 5093954 h 6858000"/>
              <a:gd name="connsiteX105" fmla="*/ 2195868 w 7467663"/>
              <a:gd name="connsiteY105" fmla="*/ 5396574 h 6858000"/>
              <a:gd name="connsiteX106" fmla="*/ 2088852 w 7467663"/>
              <a:gd name="connsiteY106" fmla="*/ 5166123 h 6858000"/>
              <a:gd name="connsiteX107" fmla="*/ 1958241 w 7467663"/>
              <a:gd name="connsiteY107" fmla="*/ 5067955 h 6858000"/>
              <a:gd name="connsiteX108" fmla="*/ 1903353 w 7467663"/>
              <a:gd name="connsiteY108" fmla="*/ 5044827 h 6858000"/>
              <a:gd name="connsiteX109" fmla="*/ 1979378 w 7467663"/>
              <a:gd name="connsiteY109" fmla="*/ 4769504 h 6858000"/>
              <a:gd name="connsiteX110" fmla="*/ 2882120 w 7467663"/>
              <a:gd name="connsiteY110" fmla="*/ 5064547 h 6858000"/>
              <a:gd name="connsiteX111" fmla="*/ 2793103 w 7467663"/>
              <a:gd name="connsiteY111" fmla="*/ 5039699 h 6858000"/>
              <a:gd name="connsiteX112" fmla="*/ 2770041 w 7467663"/>
              <a:gd name="connsiteY112" fmla="*/ 5033634 h 6858000"/>
              <a:gd name="connsiteX113" fmla="*/ 1979378 w 7467663"/>
              <a:gd name="connsiteY113" fmla="*/ 4769504 h 6858000"/>
              <a:gd name="connsiteX114" fmla="*/ 1927410 w 7467663"/>
              <a:gd name="connsiteY114" fmla="*/ 4716164 h 6858000"/>
              <a:gd name="connsiteX115" fmla="*/ 1959587 w 7467663"/>
              <a:gd name="connsiteY115" fmla="*/ 4728849 h 6858000"/>
              <a:gd name="connsiteX116" fmla="*/ 2777707 w 7467663"/>
              <a:gd name="connsiteY116" fmla="*/ 5003991 h 6858000"/>
              <a:gd name="connsiteX117" fmla="*/ 2800768 w 7467663"/>
              <a:gd name="connsiteY117" fmla="*/ 5010056 h 6858000"/>
              <a:gd name="connsiteX118" fmla="*/ 2879408 w 7467663"/>
              <a:gd name="connsiteY118" fmla="*/ 5031590 h 6858000"/>
              <a:gd name="connsiteX119" fmla="*/ 2862295 w 7467663"/>
              <a:gd name="connsiteY119" fmla="*/ 5022958 h 6858000"/>
              <a:gd name="connsiteX120" fmla="*/ 2813343 w 7467663"/>
              <a:gd name="connsiteY120" fmla="*/ 4998369 h 6858000"/>
              <a:gd name="connsiteX121" fmla="*/ 2646245 w 7467663"/>
              <a:gd name="connsiteY121" fmla="*/ 4930999 h 6858000"/>
              <a:gd name="connsiteX122" fmla="*/ 1999243 w 7467663"/>
              <a:gd name="connsiteY122" fmla="*/ 4730524 h 6858000"/>
              <a:gd name="connsiteX123" fmla="*/ 1979527 w 7467663"/>
              <a:gd name="connsiteY123" fmla="*/ 4726651 h 6858000"/>
              <a:gd name="connsiteX124" fmla="*/ 1927410 w 7467663"/>
              <a:gd name="connsiteY124" fmla="*/ 4716164 h 6858000"/>
              <a:gd name="connsiteX125" fmla="*/ 1997014 w 7467663"/>
              <a:gd name="connsiteY125" fmla="*/ 4698007 h 6858000"/>
              <a:gd name="connsiteX126" fmla="*/ 2005458 w 7467663"/>
              <a:gd name="connsiteY126" fmla="*/ 4699540 h 6858000"/>
              <a:gd name="connsiteX127" fmla="*/ 2657186 w 7467663"/>
              <a:gd name="connsiteY127" fmla="*/ 4901687 h 6858000"/>
              <a:gd name="connsiteX128" fmla="*/ 2826662 w 7467663"/>
              <a:gd name="connsiteY128" fmla="*/ 4970362 h 6858000"/>
              <a:gd name="connsiteX129" fmla="*/ 2876100 w 7467663"/>
              <a:gd name="connsiteY129" fmla="*/ 4995397 h 6858000"/>
              <a:gd name="connsiteX130" fmla="*/ 3042600 w 7467663"/>
              <a:gd name="connsiteY130" fmla="*/ 5059532 h 6858000"/>
              <a:gd name="connsiteX131" fmla="*/ 1997014 w 7467663"/>
              <a:gd name="connsiteY131" fmla="*/ 4698007 h 6858000"/>
              <a:gd name="connsiteX132" fmla="*/ 2305292 w 7467663"/>
              <a:gd name="connsiteY132" fmla="*/ 4219492 h 6858000"/>
              <a:gd name="connsiteX133" fmla="*/ 3360922 w 7467663"/>
              <a:gd name="connsiteY133" fmla="*/ 4529373 h 6858000"/>
              <a:gd name="connsiteX134" fmla="*/ 3492420 w 7467663"/>
              <a:gd name="connsiteY134" fmla="*/ 4510145 h 6858000"/>
              <a:gd name="connsiteX135" fmla="*/ 3364086 w 7467663"/>
              <a:gd name="connsiteY135" fmla="*/ 4480340 h 6858000"/>
              <a:gd name="connsiteX136" fmla="*/ 3225818 w 7467663"/>
              <a:gd name="connsiteY136" fmla="*/ 4411822 h 6858000"/>
              <a:gd name="connsiteX137" fmla="*/ 3129696 w 7467663"/>
              <a:gd name="connsiteY137" fmla="*/ 4360704 h 6858000"/>
              <a:gd name="connsiteX138" fmla="*/ 2814545 w 7467663"/>
              <a:gd name="connsiteY138" fmla="*/ 4282955 h 6858000"/>
              <a:gd name="connsiteX139" fmla="*/ 2305292 w 7467663"/>
              <a:gd name="connsiteY139" fmla="*/ 4219492 h 6858000"/>
              <a:gd name="connsiteX140" fmla="*/ 2626982 w 7467663"/>
              <a:gd name="connsiteY140" fmla="*/ 4206450 h 6858000"/>
              <a:gd name="connsiteX141" fmla="*/ 2490617 w 7467663"/>
              <a:gd name="connsiteY141" fmla="*/ 4206951 h 6858000"/>
              <a:gd name="connsiteX142" fmla="*/ 2819869 w 7467663"/>
              <a:gd name="connsiteY142" fmla="*/ 4252936 h 6858000"/>
              <a:gd name="connsiteX143" fmla="*/ 3143018 w 7467663"/>
              <a:gd name="connsiteY143" fmla="*/ 4332698 h 6858000"/>
              <a:gd name="connsiteX144" fmla="*/ 3241520 w 7467663"/>
              <a:gd name="connsiteY144" fmla="*/ 4385112 h 6858000"/>
              <a:gd name="connsiteX145" fmla="*/ 3374575 w 7467663"/>
              <a:gd name="connsiteY145" fmla="*/ 4451517 h 6858000"/>
              <a:gd name="connsiteX146" fmla="*/ 3505221 w 7467663"/>
              <a:gd name="connsiteY146" fmla="*/ 4480757 h 6858000"/>
              <a:gd name="connsiteX147" fmla="*/ 2626982 w 7467663"/>
              <a:gd name="connsiteY147" fmla="*/ 4206450 h 6858000"/>
              <a:gd name="connsiteX148" fmla="*/ 1310106 w 7467663"/>
              <a:gd name="connsiteY148" fmla="*/ 3943217 h 6858000"/>
              <a:gd name="connsiteX149" fmla="*/ 854994 w 7467663"/>
              <a:gd name="connsiteY149" fmla="*/ 4399136 h 6858000"/>
              <a:gd name="connsiteX150" fmla="*/ 742462 w 7467663"/>
              <a:gd name="connsiteY150" fmla="*/ 4594648 h 6858000"/>
              <a:gd name="connsiteX151" fmla="*/ 820602 w 7467663"/>
              <a:gd name="connsiteY151" fmla="*/ 4485915 h 6858000"/>
              <a:gd name="connsiteX152" fmla="*/ 878295 w 7467663"/>
              <a:gd name="connsiteY152" fmla="*/ 4403594 h 6858000"/>
              <a:gd name="connsiteX153" fmla="*/ 1240607 w 7467663"/>
              <a:gd name="connsiteY153" fmla="*/ 4010401 h 6858000"/>
              <a:gd name="connsiteX154" fmla="*/ 1310106 w 7467663"/>
              <a:gd name="connsiteY154" fmla="*/ 3943217 h 6858000"/>
              <a:gd name="connsiteX155" fmla="*/ 1423113 w 7467663"/>
              <a:gd name="connsiteY155" fmla="*/ 3874565 h 6858000"/>
              <a:gd name="connsiteX156" fmla="*/ 1260565 w 7467663"/>
              <a:gd name="connsiteY156" fmla="*/ 4031982 h 6858000"/>
              <a:gd name="connsiteX157" fmla="*/ 901900 w 7467663"/>
              <a:gd name="connsiteY157" fmla="*/ 4421236 h 6858000"/>
              <a:gd name="connsiteX158" fmla="*/ 845044 w 7467663"/>
              <a:gd name="connsiteY158" fmla="*/ 4502436 h 6858000"/>
              <a:gd name="connsiteX159" fmla="*/ 685926 w 7467663"/>
              <a:gd name="connsiteY159" fmla="*/ 4703069 h 6858000"/>
              <a:gd name="connsiteX160" fmla="*/ 684248 w 7467663"/>
              <a:gd name="connsiteY160" fmla="*/ 4706721 h 6858000"/>
              <a:gd name="connsiteX161" fmla="*/ 1423113 w 7467663"/>
              <a:gd name="connsiteY161" fmla="*/ 3874565 h 6858000"/>
              <a:gd name="connsiteX162" fmla="*/ 3316479 w 7467663"/>
              <a:gd name="connsiteY162" fmla="*/ 3872136 h 6858000"/>
              <a:gd name="connsiteX163" fmla="*/ 3546806 w 7467663"/>
              <a:gd name="connsiteY163" fmla="*/ 4356139 h 6858000"/>
              <a:gd name="connsiteX164" fmla="*/ 3364433 w 7467663"/>
              <a:gd name="connsiteY164" fmla="*/ 3953121 h 6858000"/>
              <a:gd name="connsiteX165" fmla="*/ 3316479 w 7467663"/>
              <a:gd name="connsiteY165" fmla="*/ 3872136 h 6858000"/>
              <a:gd name="connsiteX166" fmla="*/ 3291335 w 7467663"/>
              <a:gd name="connsiteY166" fmla="*/ 3767420 h 6858000"/>
              <a:gd name="connsiteX167" fmla="*/ 3390805 w 7467663"/>
              <a:gd name="connsiteY167" fmla="*/ 3937163 h 6858000"/>
              <a:gd name="connsiteX168" fmla="*/ 3579062 w 7467663"/>
              <a:gd name="connsiteY168" fmla="*/ 4359040 h 6858000"/>
              <a:gd name="connsiteX169" fmla="*/ 3467355 w 7467663"/>
              <a:gd name="connsiteY169" fmla="*/ 3988130 h 6858000"/>
              <a:gd name="connsiteX170" fmla="*/ 3310753 w 7467663"/>
              <a:gd name="connsiteY170" fmla="*/ 3787140 h 6858000"/>
              <a:gd name="connsiteX171" fmla="*/ 3291335 w 7467663"/>
              <a:gd name="connsiteY171" fmla="*/ 3767420 h 6858000"/>
              <a:gd name="connsiteX172" fmla="*/ 1635889 w 7467663"/>
              <a:gd name="connsiteY172" fmla="*/ 3709494 h 6858000"/>
              <a:gd name="connsiteX173" fmla="*/ 1634800 w 7467663"/>
              <a:gd name="connsiteY173" fmla="*/ 3731111 h 6858000"/>
              <a:gd name="connsiteX174" fmla="*/ 1635889 w 7467663"/>
              <a:gd name="connsiteY174" fmla="*/ 3709494 h 6858000"/>
              <a:gd name="connsiteX175" fmla="*/ 1510397 w 7467663"/>
              <a:gd name="connsiteY175" fmla="*/ 3684705 h 6858000"/>
              <a:gd name="connsiteX176" fmla="*/ 1146550 w 7467663"/>
              <a:gd name="connsiteY176" fmla="*/ 3802012 h 6858000"/>
              <a:gd name="connsiteX177" fmla="*/ 698834 w 7467663"/>
              <a:gd name="connsiteY177" fmla="*/ 3952272 h 6858000"/>
              <a:gd name="connsiteX178" fmla="*/ 34256 w 7467663"/>
              <a:gd name="connsiteY178" fmla="*/ 4347603 h 6858000"/>
              <a:gd name="connsiteX179" fmla="*/ 527241 w 7467663"/>
              <a:gd name="connsiteY179" fmla="*/ 4065078 h 6858000"/>
              <a:gd name="connsiteX180" fmla="*/ 1510397 w 7467663"/>
              <a:gd name="connsiteY180" fmla="*/ 3684705 h 6858000"/>
              <a:gd name="connsiteX181" fmla="*/ 1313114 w 7467663"/>
              <a:gd name="connsiteY181" fmla="*/ 3655216 h 6858000"/>
              <a:gd name="connsiteX182" fmla="*/ 1109304 w 7467663"/>
              <a:gd name="connsiteY182" fmla="*/ 3669030 h 6858000"/>
              <a:gd name="connsiteX183" fmla="*/ 8129 w 7467663"/>
              <a:gd name="connsiteY183" fmla="*/ 4330519 h 6858000"/>
              <a:gd name="connsiteX184" fmla="*/ 687572 w 7467663"/>
              <a:gd name="connsiteY184" fmla="*/ 3925629 h 6858000"/>
              <a:gd name="connsiteX185" fmla="*/ 1138365 w 7467663"/>
              <a:gd name="connsiteY185" fmla="*/ 3774515 h 6858000"/>
              <a:gd name="connsiteX186" fmla="*/ 1505579 w 7467663"/>
              <a:gd name="connsiteY186" fmla="*/ 3655526 h 6858000"/>
              <a:gd name="connsiteX187" fmla="*/ 1313114 w 7467663"/>
              <a:gd name="connsiteY187" fmla="*/ 3655216 h 6858000"/>
              <a:gd name="connsiteX188" fmla="*/ 3655073 w 7467663"/>
              <a:gd name="connsiteY188" fmla="*/ 3650884 h 6858000"/>
              <a:gd name="connsiteX189" fmla="*/ 3989938 w 7467663"/>
              <a:gd name="connsiteY189" fmla="*/ 3991685 h 6858000"/>
              <a:gd name="connsiteX190" fmla="*/ 4393907 w 7467663"/>
              <a:gd name="connsiteY190" fmla="*/ 4261258 h 6858000"/>
              <a:gd name="connsiteX191" fmla="*/ 4648051 w 7467663"/>
              <a:gd name="connsiteY191" fmla="*/ 4374051 h 6858000"/>
              <a:gd name="connsiteX192" fmla="*/ 4383389 w 7467663"/>
              <a:gd name="connsiteY192" fmla="*/ 4184369 h 6858000"/>
              <a:gd name="connsiteX193" fmla="*/ 4165508 w 7467663"/>
              <a:gd name="connsiteY193" fmla="*/ 4035196 h 6858000"/>
              <a:gd name="connsiteX194" fmla="*/ 4068162 w 7467663"/>
              <a:gd name="connsiteY194" fmla="*/ 3953394 h 6858000"/>
              <a:gd name="connsiteX195" fmla="*/ 3981416 w 7467663"/>
              <a:gd name="connsiteY195" fmla="*/ 3880482 h 6858000"/>
              <a:gd name="connsiteX196" fmla="*/ 3800147 w 7467663"/>
              <a:gd name="connsiteY196" fmla="*/ 3749872 h 6858000"/>
              <a:gd name="connsiteX197" fmla="*/ 3655073 w 7467663"/>
              <a:gd name="connsiteY197" fmla="*/ 3650884 h 6858000"/>
              <a:gd name="connsiteX198" fmla="*/ 3670252 w 7467663"/>
              <a:gd name="connsiteY198" fmla="*/ 3622798 h 6858000"/>
              <a:gd name="connsiteX199" fmla="*/ 3817258 w 7467663"/>
              <a:gd name="connsiteY199" fmla="*/ 3723577 h 6858000"/>
              <a:gd name="connsiteX200" fmla="*/ 4000461 w 7467663"/>
              <a:gd name="connsiteY200" fmla="*/ 3855966 h 6858000"/>
              <a:gd name="connsiteX201" fmla="*/ 4088180 w 7467663"/>
              <a:gd name="connsiteY201" fmla="*/ 3929774 h 6858000"/>
              <a:gd name="connsiteX202" fmla="*/ 4184555 w 7467663"/>
              <a:gd name="connsiteY202" fmla="*/ 4010683 h 6858000"/>
              <a:gd name="connsiteX203" fmla="*/ 4399563 w 7467663"/>
              <a:gd name="connsiteY203" fmla="*/ 4158106 h 6858000"/>
              <a:gd name="connsiteX204" fmla="*/ 4684469 w 7467663"/>
              <a:gd name="connsiteY204" fmla="*/ 4364680 h 6858000"/>
              <a:gd name="connsiteX205" fmla="*/ 4690271 w 7467663"/>
              <a:gd name="connsiteY205" fmla="*/ 4370034 h 6858000"/>
              <a:gd name="connsiteX206" fmla="*/ 4136093 w 7467663"/>
              <a:gd name="connsiteY206" fmla="*/ 3858466 h 6858000"/>
              <a:gd name="connsiteX207" fmla="*/ 3670252 w 7467663"/>
              <a:gd name="connsiteY207" fmla="*/ 3622798 h 6858000"/>
              <a:gd name="connsiteX208" fmla="*/ 4440129 w 7467663"/>
              <a:gd name="connsiteY208" fmla="*/ 3448571 h 6858000"/>
              <a:gd name="connsiteX209" fmla="*/ 4856525 w 7467663"/>
              <a:gd name="connsiteY209" fmla="*/ 3915351 h 6858000"/>
              <a:gd name="connsiteX210" fmla="*/ 5059055 w 7467663"/>
              <a:gd name="connsiteY210" fmla="*/ 4108918 h 6858000"/>
              <a:gd name="connsiteX211" fmla="*/ 5290070 w 7467663"/>
              <a:gd name="connsiteY211" fmla="*/ 4263619 h 6858000"/>
              <a:gd name="connsiteX212" fmla="*/ 4834991 w 7467663"/>
              <a:gd name="connsiteY212" fmla="*/ 3830985 h 6858000"/>
              <a:gd name="connsiteX213" fmla="*/ 4440129 w 7467663"/>
              <a:gd name="connsiteY213" fmla="*/ 3448571 h 6858000"/>
              <a:gd name="connsiteX214" fmla="*/ 4441737 w 7467663"/>
              <a:gd name="connsiteY214" fmla="*/ 3399734 h 6858000"/>
              <a:gd name="connsiteX215" fmla="*/ 4431236 w 7467663"/>
              <a:gd name="connsiteY215" fmla="*/ 3400954 h 6858000"/>
              <a:gd name="connsiteX216" fmla="*/ 4557150 w 7467663"/>
              <a:gd name="connsiteY216" fmla="*/ 3510023 h 6858000"/>
              <a:gd name="connsiteX217" fmla="*/ 4856936 w 7467663"/>
              <a:gd name="connsiteY217" fmla="*/ 3809146 h 6858000"/>
              <a:gd name="connsiteX218" fmla="*/ 5111996 w 7467663"/>
              <a:gd name="connsiteY218" fmla="*/ 4065759 h 6858000"/>
              <a:gd name="connsiteX219" fmla="*/ 5388878 w 7467663"/>
              <a:gd name="connsiteY219" fmla="*/ 4300185 h 6858000"/>
              <a:gd name="connsiteX220" fmla="*/ 5425556 w 7467663"/>
              <a:gd name="connsiteY220" fmla="*/ 4308967 h 6858000"/>
              <a:gd name="connsiteX221" fmla="*/ 4943646 w 7467663"/>
              <a:gd name="connsiteY221" fmla="*/ 3822916 h 6858000"/>
              <a:gd name="connsiteX222" fmla="*/ 4594837 w 7467663"/>
              <a:gd name="connsiteY222" fmla="*/ 3532274 h 6858000"/>
              <a:gd name="connsiteX223" fmla="*/ 4441737 w 7467663"/>
              <a:gd name="connsiteY223" fmla="*/ 3399734 h 6858000"/>
              <a:gd name="connsiteX224" fmla="*/ 5425834 w 7467663"/>
              <a:gd name="connsiteY224" fmla="*/ 3162785 h 6858000"/>
              <a:gd name="connsiteX225" fmla="*/ 5401644 w 7467663"/>
              <a:gd name="connsiteY225" fmla="*/ 3617847 h 6858000"/>
              <a:gd name="connsiteX226" fmla="*/ 5467256 w 7467663"/>
              <a:gd name="connsiteY226" fmla="*/ 4175494 h 6858000"/>
              <a:gd name="connsiteX227" fmla="*/ 5448069 w 7467663"/>
              <a:gd name="connsiteY227" fmla="*/ 3567554 h 6858000"/>
              <a:gd name="connsiteX228" fmla="*/ 5425834 w 7467663"/>
              <a:gd name="connsiteY228" fmla="*/ 3162785 h 6858000"/>
              <a:gd name="connsiteX229" fmla="*/ 1318687 w 7467663"/>
              <a:gd name="connsiteY229" fmla="*/ 3113840 h 6858000"/>
              <a:gd name="connsiteX230" fmla="*/ 1066793 w 7467663"/>
              <a:gd name="connsiteY230" fmla="*/ 3212171 h 6858000"/>
              <a:gd name="connsiteX231" fmla="*/ 993319 w 7467663"/>
              <a:gd name="connsiteY231" fmla="*/ 3247648 h 6858000"/>
              <a:gd name="connsiteX232" fmla="*/ 853081 w 7467663"/>
              <a:gd name="connsiteY232" fmla="*/ 3312410 h 6858000"/>
              <a:gd name="connsiteX233" fmla="*/ 805957 w 7467663"/>
              <a:gd name="connsiteY233" fmla="*/ 3330443 h 6858000"/>
              <a:gd name="connsiteX234" fmla="*/ 1318687 w 7467663"/>
              <a:gd name="connsiteY234" fmla="*/ 3113840 h 6858000"/>
              <a:gd name="connsiteX235" fmla="*/ 5453702 w 7467663"/>
              <a:gd name="connsiteY235" fmla="*/ 3090882 h 6858000"/>
              <a:gd name="connsiteX236" fmla="*/ 5480135 w 7467663"/>
              <a:gd name="connsiteY236" fmla="*/ 3565802 h 6858000"/>
              <a:gd name="connsiteX237" fmla="*/ 5499023 w 7467663"/>
              <a:gd name="connsiteY237" fmla="*/ 4166310 h 6858000"/>
              <a:gd name="connsiteX238" fmla="*/ 5547022 w 7467663"/>
              <a:gd name="connsiteY238" fmla="*/ 3607838 h 6858000"/>
              <a:gd name="connsiteX239" fmla="*/ 5515964 w 7467663"/>
              <a:gd name="connsiteY239" fmla="*/ 3378541 h 6858000"/>
              <a:gd name="connsiteX240" fmla="*/ 5453702 w 7467663"/>
              <a:gd name="connsiteY240" fmla="*/ 3090882 h 6858000"/>
              <a:gd name="connsiteX241" fmla="*/ 1238695 w 7467663"/>
              <a:gd name="connsiteY241" fmla="*/ 3076820 h 6858000"/>
              <a:gd name="connsiteX242" fmla="*/ 716371 w 7467663"/>
              <a:gd name="connsiteY242" fmla="*/ 3293249 h 6858000"/>
              <a:gd name="connsiteX243" fmla="*/ 579522 w 7467663"/>
              <a:gd name="connsiteY243" fmla="*/ 3371759 h 6858000"/>
              <a:gd name="connsiteX244" fmla="*/ 600288 w 7467663"/>
              <a:gd name="connsiteY244" fmla="*/ 3365555 h 6858000"/>
              <a:gd name="connsiteX245" fmla="*/ 840692 w 7467663"/>
              <a:gd name="connsiteY245" fmla="*/ 3284921 h 6858000"/>
              <a:gd name="connsiteX246" fmla="*/ 979248 w 7467663"/>
              <a:gd name="connsiteY246" fmla="*/ 3221003 h 6858000"/>
              <a:gd name="connsiteX247" fmla="*/ 1053282 w 7467663"/>
              <a:gd name="connsiteY247" fmla="*/ 3185247 h 6858000"/>
              <a:gd name="connsiteX248" fmla="*/ 1320603 w 7467663"/>
              <a:gd name="connsiteY248" fmla="*/ 3081281 h 6858000"/>
              <a:gd name="connsiteX249" fmla="*/ 1238695 w 7467663"/>
              <a:gd name="connsiteY249" fmla="*/ 3076820 h 6858000"/>
              <a:gd name="connsiteX250" fmla="*/ 5425627 w 7467663"/>
              <a:gd name="connsiteY250" fmla="*/ 2954192 h 6858000"/>
              <a:gd name="connsiteX251" fmla="*/ 5470770 w 7467663"/>
              <a:gd name="connsiteY251" fmla="*/ 3005435 h 6858000"/>
              <a:gd name="connsiteX252" fmla="*/ 5519779 w 7467663"/>
              <a:gd name="connsiteY252" fmla="*/ 4359223 h 6858000"/>
              <a:gd name="connsiteX253" fmla="*/ 5520293 w 7467663"/>
              <a:gd name="connsiteY253" fmla="*/ 4360602 h 6858000"/>
              <a:gd name="connsiteX254" fmla="*/ 5767221 w 7467663"/>
              <a:gd name="connsiteY254" fmla="*/ 4665564 h 6858000"/>
              <a:gd name="connsiteX255" fmla="*/ 6937169 w 7467663"/>
              <a:gd name="connsiteY255" fmla="*/ 4815941 h 6858000"/>
              <a:gd name="connsiteX256" fmla="*/ 6953922 w 7467663"/>
              <a:gd name="connsiteY256" fmla="*/ 4890068 h 6858000"/>
              <a:gd name="connsiteX257" fmla="*/ 6071359 w 7467663"/>
              <a:gd name="connsiteY257" fmla="*/ 4770770 h 6858000"/>
              <a:gd name="connsiteX258" fmla="*/ 6038839 w 7467663"/>
              <a:gd name="connsiteY258" fmla="*/ 4764474 h 6858000"/>
              <a:gd name="connsiteX259" fmla="*/ 6038706 w 7467663"/>
              <a:gd name="connsiteY259" fmla="*/ 4763847 h 6858000"/>
              <a:gd name="connsiteX260" fmla="*/ 6037784 w 7467663"/>
              <a:gd name="connsiteY260" fmla="*/ 4764270 h 6858000"/>
              <a:gd name="connsiteX261" fmla="*/ 6038839 w 7467663"/>
              <a:gd name="connsiteY261" fmla="*/ 4764474 h 6858000"/>
              <a:gd name="connsiteX262" fmla="*/ 6040338 w 7467663"/>
              <a:gd name="connsiteY262" fmla="*/ 4771418 h 6858000"/>
              <a:gd name="connsiteX263" fmla="*/ 6024488 w 7467663"/>
              <a:gd name="connsiteY263" fmla="*/ 4809903 h 6858000"/>
              <a:gd name="connsiteX264" fmla="*/ 5599771 w 7467663"/>
              <a:gd name="connsiteY264" fmla="*/ 5509652 h 6858000"/>
              <a:gd name="connsiteX265" fmla="*/ 5548843 w 7467663"/>
              <a:gd name="connsiteY265" fmla="*/ 5563845 h 6858000"/>
              <a:gd name="connsiteX266" fmla="*/ 5940952 w 7467663"/>
              <a:gd name="connsiteY266" fmla="*/ 6250028 h 6858000"/>
              <a:gd name="connsiteX267" fmla="*/ 6043441 w 7467663"/>
              <a:gd name="connsiteY267" fmla="*/ 6665847 h 6858000"/>
              <a:gd name="connsiteX268" fmla="*/ 6093432 w 7467663"/>
              <a:gd name="connsiteY268" fmla="*/ 6858000 h 6858000"/>
              <a:gd name="connsiteX269" fmla="*/ 6034344 w 7467663"/>
              <a:gd name="connsiteY269" fmla="*/ 6858000 h 6858000"/>
              <a:gd name="connsiteX270" fmla="*/ 6026679 w 7467663"/>
              <a:gd name="connsiteY270" fmla="*/ 6836959 h 6858000"/>
              <a:gd name="connsiteX271" fmla="*/ 5800441 w 7467663"/>
              <a:gd name="connsiteY271" fmla="*/ 6335286 h 6858000"/>
              <a:gd name="connsiteX272" fmla="*/ 5526562 w 7467663"/>
              <a:gd name="connsiteY272" fmla="*/ 5705388 h 6858000"/>
              <a:gd name="connsiteX273" fmla="*/ 5519640 w 7467663"/>
              <a:gd name="connsiteY273" fmla="*/ 5683774 h 6858000"/>
              <a:gd name="connsiteX274" fmla="*/ 5844559 w 7467663"/>
              <a:gd name="connsiteY274" fmla="*/ 6553349 h 6858000"/>
              <a:gd name="connsiteX275" fmla="*/ 5975994 w 7467663"/>
              <a:gd name="connsiteY275" fmla="*/ 6858000 h 6858000"/>
              <a:gd name="connsiteX276" fmla="*/ 5898547 w 7467663"/>
              <a:gd name="connsiteY276" fmla="*/ 6858000 h 6858000"/>
              <a:gd name="connsiteX277" fmla="*/ 5682041 w 7467663"/>
              <a:gd name="connsiteY277" fmla="*/ 6355860 h 6858000"/>
              <a:gd name="connsiteX278" fmla="*/ 5461758 w 7467663"/>
              <a:gd name="connsiteY278" fmla="*/ 5820220 h 6858000"/>
              <a:gd name="connsiteX279" fmla="*/ 5237282 w 7467663"/>
              <a:gd name="connsiteY279" fmla="*/ 6579086 h 6858000"/>
              <a:gd name="connsiteX280" fmla="*/ 5115009 w 7467663"/>
              <a:gd name="connsiteY280" fmla="*/ 6858000 h 6858000"/>
              <a:gd name="connsiteX281" fmla="*/ 5028074 w 7467663"/>
              <a:gd name="connsiteY281" fmla="*/ 6858000 h 6858000"/>
              <a:gd name="connsiteX282" fmla="*/ 5079508 w 7467663"/>
              <a:gd name="connsiteY282" fmla="*/ 6749074 h 6858000"/>
              <a:gd name="connsiteX283" fmla="*/ 5371846 w 7467663"/>
              <a:gd name="connsiteY283" fmla="*/ 5924413 h 6858000"/>
              <a:gd name="connsiteX284" fmla="*/ 5270512 w 7467663"/>
              <a:gd name="connsiteY284" fmla="*/ 6138975 h 6858000"/>
              <a:gd name="connsiteX285" fmla="*/ 5062409 w 7467663"/>
              <a:gd name="connsiteY285" fmla="*/ 6653544 h 6858000"/>
              <a:gd name="connsiteX286" fmla="*/ 5036628 w 7467663"/>
              <a:gd name="connsiteY286" fmla="*/ 6754247 h 6858000"/>
              <a:gd name="connsiteX287" fmla="*/ 5009112 w 7467663"/>
              <a:gd name="connsiteY287" fmla="*/ 6858000 h 6858000"/>
              <a:gd name="connsiteX288" fmla="*/ 4976679 w 7467663"/>
              <a:gd name="connsiteY288" fmla="*/ 6858000 h 6858000"/>
              <a:gd name="connsiteX289" fmla="*/ 5006537 w 7467663"/>
              <a:gd name="connsiteY289" fmla="*/ 6747068 h 6858000"/>
              <a:gd name="connsiteX290" fmla="*/ 5032723 w 7467663"/>
              <a:gd name="connsiteY290" fmla="*/ 6644957 h 6858000"/>
              <a:gd name="connsiteX291" fmla="*/ 5242949 w 7467663"/>
              <a:gd name="connsiteY291" fmla="*/ 6125175 h 6858000"/>
              <a:gd name="connsiteX292" fmla="*/ 5286321 w 7467663"/>
              <a:gd name="connsiteY292" fmla="*/ 6033555 h 6858000"/>
              <a:gd name="connsiteX293" fmla="*/ 5008210 w 7467663"/>
              <a:gd name="connsiteY293" fmla="*/ 6649194 h 6858000"/>
              <a:gd name="connsiteX294" fmla="*/ 4986321 w 7467663"/>
              <a:gd name="connsiteY294" fmla="*/ 6765687 h 6858000"/>
              <a:gd name="connsiteX295" fmla="*/ 4973474 w 7467663"/>
              <a:gd name="connsiteY295" fmla="*/ 6858000 h 6858000"/>
              <a:gd name="connsiteX296" fmla="*/ 4907178 w 7467663"/>
              <a:gd name="connsiteY296" fmla="*/ 6858000 h 6858000"/>
              <a:gd name="connsiteX297" fmla="*/ 4910810 w 7467663"/>
              <a:gd name="connsiteY297" fmla="*/ 6829660 h 6858000"/>
              <a:gd name="connsiteX298" fmla="*/ 4987461 w 7467663"/>
              <a:gd name="connsiteY298" fmla="*/ 6432994 h 6858000"/>
              <a:gd name="connsiteX299" fmla="*/ 5179262 w 7467663"/>
              <a:gd name="connsiteY299" fmla="*/ 6035044 h 6858000"/>
              <a:gd name="connsiteX300" fmla="*/ 4689678 w 7467663"/>
              <a:gd name="connsiteY300" fmla="*/ 6440241 h 6858000"/>
              <a:gd name="connsiteX301" fmla="*/ 4477543 w 7467663"/>
              <a:gd name="connsiteY301" fmla="*/ 6674836 h 6858000"/>
              <a:gd name="connsiteX302" fmla="*/ 4329957 w 7467663"/>
              <a:gd name="connsiteY302" fmla="*/ 6858000 h 6858000"/>
              <a:gd name="connsiteX303" fmla="*/ 4218595 w 7467663"/>
              <a:gd name="connsiteY303" fmla="*/ 6858000 h 6858000"/>
              <a:gd name="connsiteX304" fmla="*/ 4368888 w 7467663"/>
              <a:gd name="connsiteY304" fmla="*/ 6668412 h 6858000"/>
              <a:gd name="connsiteX305" fmla="*/ 4563091 w 7467663"/>
              <a:gd name="connsiteY305" fmla="*/ 6442508 h 6858000"/>
              <a:gd name="connsiteX306" fmla="*/ 5387324 w 7467663"/>
              <a:gd name="connsiteY306" fmla="*/ 5705830 h 6858000"/>
              <a:gd name="connsiteX307" fmla="*/ 5073620 w 7467663"/>
              <a:gd name="connsiteY307" fmla="*/ 5955437 h 6858000"/>
              <a:gd name="connsiteX308" fmla="*/ 4689789 w 7467663"/>
              <a:gd name="connsiteY308" fmla="*/ 6268382 h 6858000"/>
              <a:gd name="connsiteX309" fmla="*/ 4418722 w 7467663"/>
              <a:gd name="connsiteY309" fmla="*/ 6570886 h 6858000"/>
              <a:gd name="connsiteX310" fmla="*/ 4214944 w 7467663"/>
              <a:gd name="connsiteY310" fmla="*/ 6858000 h 6858000"/>
              <a:gd name="connsiteX311" fmla="*/ 4177898 w 7467663"/>
              <a:gd name="connsiteY311" fmla="*/ 6858000 h 6858000"/>
              <a:gd name="connsiteX312" fmla="*/ 4391597 w 7467663"/>
              <a:gd name="connsiteY312" fmla="*/ 6556370 h 6858000"/>
              <a:gd name="connsiteX313" fmla="*/ 4668889 w 7467663"/>
              <a:gd name="connsiteY313" fmla="*/ 6246399 h 6858000"/>
              <a:gd name="connsiteX314" fmla="*/ 5055427 w 7467663"/>
              <a:gd name="connsiteY314" fmla="*/ 5931476 h 6858000"/>
              <a:gd name="connsiteX315" fmla="*/ 5371814 w 7467663"/>
              <a:gd name="connsiteY315" fmla="*/ 5678975 h 6858000"/>
              <a:gd name="connsiteX316" fmla="*/ 4987918 w 7467663"/>
              <a:gd name="connsiteY316" fmla="*/ 5838701 h 6858000"/>
              <a:gd name="connsiteX317" fmla="*/ 4317146 w 7467663"/>
              <a:gd name="connsiteY317" fmla="*/ 6587716 h 6858000"/>
              <a:gd name="connsiteX318" fmla="*/ 4171627 w 7467663"/>
              <a:gd name="connsiteY318" fmla="*/ 6858000 h 6858000"/>
              <a:gd name="connsiteX319" fmla="*/ 4081585 w 7467663"/>
              <a:gd name="connsiteY319" fmla="*/ 6858000 h 6858000"/>
              <a:gd name="connsiteX320" fmla="*/ 4238603 w 7467663"/>
              <a:gd name="connsiteY320" fmla="*/ 6559341 h 6858000"/>
              <a:gd name="connsiteX321" fmla="*/ 4778333 w 7467663"/>
              <a:gd name="connsiteY321" fmla="*/ 5873626 h 6858000"/>
              <a:gd name="connsiteX322" fmla="*/ 5414185 w 7467663"/>
              <a:gd name="connsiteY322" fmla="*/ 5573882 h 6858000"/>
              <a:gd name="connsiteX323" fmla="*/ 5959648 w 7467663"/>
              <a:gd name="connsiteY323" fmla="*/ 4760797 h 6858000"/>
              <a:gd name="connsiteX324" fmla="*/ 5355019 w 7467663"/>
              <a:gd name="connsiteY324" fmla="*/ 4734672 h 6858000"/>
              <a:gd name="connsiteX325" fmla="*/ 5083565 w 7467663"/>
              <a:gd name="connsiteY325" fmla="*/ 5179121 h 6858000"/>
              <a:gd name="connsiteX326" fmla="*/ 4713577 w 7467663"/>
              <a:gd name="connsiteY326" fmla="*/ 5616803 h 6858000"/>
              <a:gd name="connsiteX327" fmla="*/ 3989559 w 7467663"/>
              <a:gd name="connsiteY327" fmla="*/ 6145945 h 6858000"/>
              <a:gd name="connsiteX328" fmla="*/ 3939824 w 7467663"/>
              <a:gd name="connsiteY328" fmla="*/ 6066900 h 6858000"/>
              <a:gd name="connsiteX329" fmla="*/ 4584537 w 7467663"/>
              <a:gd name="connsiteY329" fmla="*/ 5324826 h 6858000"/>
              <a:gd name="connsiteX330" fmla="*/ 5037105 w 7467663"/>
              <a:gd name="connsiteY330" fmla="*/ 5088765 h 6858000"/>
              <a:gd name="connsiteX331" fmla="*/ 5039930 w 7467663"/>
              <a:gd name="connsiteY331" fmla="*/ 5089585 h 6858000"/>
              <a:gd name="connsiteX332" fmla="*/ 5263764 w 7467663"/>
              <a:gd name="connsiteY332" fmla="*/ 4735525 h 6858000"/>
              <a:gd name="connsiteX333" fmla="*/ 4086300 w 7467663"/>
              <a:gd name="connsiteY333" fmla="*/ 4884599 h 6858000"/>
              <a:gd name="connsiteX334" fmla="*/ 4085485 w 7467663"/>
              <a:gd name="connsiteY334" fmla="*/ 4899070 h 6858000"/>
              <a:gd name="connsiteX335" fmla="*/ 3871915 w 7467663"/>
              <a:gd name="connsiteY335" fmla="*/ 5253645 h 6858000"/>
              <a:gd name="connsiteX336" fmla="*/ 3799374 w 7467663"/>
              <a:gd name="connsiteY336" fmla="*/ 5466127 h 6858000"/>
              <a:gd name="connsiteX337" fmla="*/ 3498850 w 7467663"/>
              <a:gd name="connsiteY337" fmla="*/ 6661888 h 6858000"/>
              <a:gd name="connsiteX338" fmla="*/ 3399216 w 7467663"/>
              <a:gd name="connsiteY338" fmla="*/ 6858000 h 6858000"/>
              <a:gd name="connsiteX339" fmla="*/ 3303688 w 7467663"/>
              <a:gd name="connsiteY339" fmla="*/ 6858000 h 6858000"/>
              <a:gd name="connsiteX340" fmla="*/ 3391774 w 7467663"/>
              <a:gd name="connsiteY340" fmla="*/ 6697181 h 6858000"/>
              <a:gd name="connsiteX341" fmla="*/ 3735540 w 7467663"/>
              <a:gd name="connsiteY341" fmla="*/ 5546923 h 6858000"/>
              <a:gd name="connsiteX342" fmla="*/ 3729438 w 7467663"/>
              <a:gd name="connsiteY342" fmla="*/ 5569058 h 6858000"/>
              <a:gd name="connsiteX343" fmla="*/ 3707782 w 7467663"/>
              <a:gd name="connsiteY343" fmla="*/ 5644908 h 6858000"/>
              <a:gd name="connsiteX344" fmla="*/ 3583827 w 7467663"/>
              <a:gd name="connsiteY344" fmla="*/ 6039215 h 6858000"/>
              <a:gd name="connsiteX345" fmla="*/ 3547861 w 7467663"/>
              <a:gd name="connsiteY345" fmla="*/ 6129609 h 6858000"/>
              <a:gd name="connsiteX346" fmla="*/ 3490905 w 7467663"/>
              <a:gd name="connsiteY346" fmla="*/ 6277660 h 6858000"/>
              <a:gd name="connsiteX347" fmla="*/ 3455859 w 7467663"/>
              <a:gd name="connsiteY347" fmla="*/ 6391301 h 6858000"/>
              <a:gd name="connsiteX348" fmla="*/ 3429112 w 7467663"/>
              <a:gd name="connsiteY348" fmla="*/ 6479469 h 6858000"/>
              <a:gd name="connsiteX349" fmla="*/ 3304862 w 7467663"/>
              <a:gd name="connsiteY349" fmla="*/ 6796476 h 6858000"/>
              <a:gd name="connsiteX350" fmla="*/ 3276071 w 7467663"/>
              <a:gd name="connsiteY350" fmla="*/ 6858000 h 6858000"/>
              <a:gd name="connsiteX351" fmla="*/ 3240805 w 7467663"/>
              <a:gd name="connsiteY351" fmla="*/ 6858000 h 6858000"/>
              <a:gd name="connsiteX352" fmla="*/ 3275917 w 7467663"/>
              <a:gd name="connsiteY352" fmla="*/ 6783192 h 6858000"/>
              <a:gd name="connsiteX353" fmla="*/ 3399358 w 7467663"/>
              <a:gd name="connsiteY353" fmla="*/ 6469011 h 6858000"/>
              <a:gd name="connsiteX354" fmla="*/ 3425650 w 7467663"/>
              <a:gd name="connsiteY354" fmla="*/ 6381333 h 6858000"/>
              <a:gd name="connsiteX355" fmla="*/ 3460661 w 7467663"/>
              <a:gd name="connsiteY355" fmla="*/ 6266763 h 6858000"/>
              <a:gd name="connsiteX356" fmla="*/ 3518021 w 7467663"/>
              <a:gd name="connsiteY356" fmla="*/ 6117298 h 6858000"/>
              <a:gd name="connsiteX357" fmla="*/ 3554035 w 7467663"/>
              <a:gd name="connsiteY357" fmla="*/ 6027832 h 6858000"/>
              <a:gd name="connsiteX358" fmla="*/ 3677174 w 7467663"/>
              <a:gd name="connsiteY358" fmla="*/ 5636351 h 6858000"/>
              <a:gd name="connsiteX359" fmla="*/ 3698819 w 7467663"/>
              <a:gd name="connsiteY359" fmla="*/ 5560503 h 6858000"/>
              <a:gd name="connsiteX360" fmla="*/ 3702094 w 7467663"/>
              <a:gd name="connsiteY360" fmla="*/ 5549194 h 6858000"/>
              <a:gd name="connsiteX361" fmla="*/ 3398355 w 7467663"/>
              <a:gd name="connsiteY361" fmla="*/ 6094603 h 6858000"/>
              <a:gd name="connsiteX362" fmla="*/ 3193941 w 7467663"/>
              <a:gd name="connsiteY362" fmla="*/ 6798775 h 6858000"/>
              <a:gd name="connsiteX363" fmla="*/ 3184140 w 7467663"/>
              <a:gd name="connsiteY363" fmla="*/ 6858000 h 6858000"/>
              <a:gd name="connsiteX364" fmla="*/ 3099978 w 7467663"/>
              <a:gd name="connsiteY364" fmla="*/ 6858000 h 6858000"/>
              <a:gd name="connsiteX365" fmla="*/ 3101556 w 7467663"/>
              <a:gd name="connsiteY365" fmla="*/ 6843337 h 6858000"/>
              <a:gd name="connsiteX366" fmla="*/ 3370162 w 7467663"/>
              <a:gd name="connsiteY366" fmla="*/ 5785550 h 6858000"/>
              <a:gd name="connsiteX367" fmla="*/ 3746477 w 7467663"/>
              <a:gd name="connsiteY367" fmla="*/ 5377889 h 6858000"/>
              <a:gd name="connsiteX368" fmla="*/ 3863399 w 7467663"/>
              <a:gd name="connsiteY368" fmla="*/ 5087257 h 6858000"/>
              <a:gd name="connsiteX369" fmla="*/ 3968712 w 7467663"/>
              <a:gd name="connsiteY369" fmla="*/ 4913989 h 6858000"/>
              <a:gd name="connsiteX370" fmla="*/ 2792390 w 7467663"/>
              <a:gd name="connsiteY370" fmla="*/ 5382974 h 6858000"/>
              <a:gd name="connsiteX371" fmla="*/ 2714982 w 7467663"/>
              <a:gd name="connsiteY371" fmla="*/ 5427051 h 6858000"/>
              <a:gd name="connsiteX372" fmla="*/ 2813361 w 7467663"/>
              <a:gd name="connsiteY372" fmla="*/ 6023912 h 6858000"/>
              <a:gd name="connsiteX373" fmla="*/ 2688430 w 7467663"/>
              <a:gd name="connsiteY373" fmla="*/ 6801564 h 6858000"/>
              <a:gd name="connsiteX374" fmla="*/ 2629626 w 7467663"/>
              <a:gd name="connsiteY374" fmla="*/ 6763394 h 6858000"/>
              <a:gd name="connsiteX375" fmla="*/ 2565328 w 7467663"/>
              <a:gd name="connsiteY375" fmla="*/ 5516399 h 6858000"/>
              <a:gd name="connsiteX376" fmla="*/ 1922999 w 7467663"/>
              <a:gd name="connsiteY376" fmla="*/ 5980343 h 6858000"/>
              <a:gd name="connsiteX377" fmla="*/ 1950261 w 7467663"/>
              <a:gd name="connsiteY377" fmla="*/ 6405858 h 6858000"/>
              <a:gd name="connsiteX378" fmla="*/ 2365554 w 7467663"/>
              <a:gd name="connsiteY378" fmla="*/ 6759107 h 6858000"/>
              <a:gd name="connsiteX379" fmla="*/ 2424142 w 7467663"/>
              <a:gd name="connsiteY379" fmla="*/ 6858000 h 6858000"/>
              <a:gd name="connsiteX380" fmla="*/ 2395994 w 7467663"/>
              <a:gd name="connsiteY380" fmla="*/ 6858000 h 6858000"/>
              <a:gd name="connsiteX381" fmla="*/ 2392863 w 7467663"/>
              <a:gd name="connsiteY381" fmla="*/ 6852964 h 6858000"/>
              <a:gd name="connsiteX382" fmla="*/ 2017589 w 7467663"/>
              <a:gd name="connsiteY382" fmla="*/ 6493982 h 6858000"/>
              <a:gd name="connsiteX383" fmla="*/ 2147336 w 7467663"/>
              <a:gd name="connsiteY383" fmla="*/ 6594052 h 6858000"/>
              <a:gd name="connsiteX384" fmla="*/ 2207047 w 7467663"/>
              <a:gd name="connsiteY384" fmla="*/ 6654540 h 6858000"/>
              <a:gd name="connsiteX385" fmla="*/ 2299106 w 7467663"/>
              <a:gd name="connsiteY385" fmla="*/ 6778931 h 6858000"/>
              <a:gd name="connsiteX386" fmla="*/ 2314430 w 7467663"/>
              <a:gd name="connsiteY386" fmla="*/ 6801144 h 6858000"/>
              <a:gd name="connsiteX387" fmla="*/ 2352406 w 7467663"/>
              <a:gd name="connsiteY387" fmla="*/ 6858000 h 6858000"/>
              <a:gd name="connsiteX388" fmla="*/ 2314492 w 7467663"/>
              <a:gd name="connsiteY388" fmla="*/ 6858000 h 6858000"/>
              <a:gd name="connsiteX389" fmla="*/ 2288095 w 7467663"/>
              <a:gd name="connsiteY389" fmla="*/ 6818030 h 6858000"/>
              <a:gd name="connsiteX390" fmla="*/ 2272768 w 7467663"/>
              <a:gd name="connsiteY390" fmla="*/ 6795822 h 6858000"/>
              <a:gd name="connsiteX391" fmla="*/ 2182715 w 7467663"/>
              <a:gd name="connsiteY391" fmla="*/ 6675071 h 6858000"/>
              <a:gd name="connsiteX392" fmla="*/ 2032061 w 7467663"/>
              <a:gd name="connsiteY392" fmla="*/ 6541380 h 6858000"/>
              <a:gd name="connsiteX393" fmla="*/ 2257220 w 7467663"/>
              <a:gd name="connsiteY393" fmla="*/ 6826257 h 6858000"/>
              <a:gd name="connsiteX394" fmla="*/ 2281324 w 7467663"/>
              <a:gd name="connsiteY394" fmla="*/ 6858000 h 6858000"/>
              <a:gd name="connsiteX395" fmla="*/ 2242860 w 7467663"/>
              <a:gd name="connsiteY395" fmla="*/ 6858000 h 6858000"/>
              <a:gd name="connsiteX396" fmla="*/ 2232818 w 7467663"/>
              <a:gd name="connsiteY396" fmla="*/ 6844926 h 6858000"/>
              <a:gd name="connsiteX397" fmla="*/ 1990172 w 7467663"/>
              <a:gd name="connsiteY397" fmla="*/ 6542121 h 6858000"/>
              <a:gd name="connsiteX398" fmla="*/ 2124090 w 7467663"/>
              <a:gd name="connsiteY398" fmla="*/ 6761017 h 6858000"/>
              <a:gd name="connsiteX399" fmla="*/ 2200380 w 7467663"/>
              <a:gd name="connsiteY399" fmla="*/ 6858000 h 6858000"/>
              <a:gd name="connsiteX400" fmla="*/ 2147507 w 7467663"/>
              <a:gd name="connsiteY400" fmla="*/ 6858000 h 6858000"/>
              <a:gd name="connsiteX401" fmla="*/ 2070668 w 7467663"/>
              <a:gd name="connsiteY401" fmla="*/ 6761520 h 6858000"/>
              <a:gd name="connsiteX402" fmla="*/ 1975142 w 7467663"/>
              <a:gd name="connsiteY402" fmla="*/ 6585570 h 6858000"/>
              <a:gd name="connsiteX403" fmla="*/ 2050035 w 7467663"/>
              <a:gd name="connsiteY403" fmla="*/ 6813345 h 6858000"/>
              <a:gd name="connsiteX404" fmla="*/ 2063025 w 7467663"/>
              <a:gd name="connsiteY404" fmla="*/ 6858000 h 6858000"/>
              <a:gd name="connsiteX405" fmla="*/ 2021675 w 7467663"/>
              <a:gd name="connsiteY405" fmla="*/ 6858000 h 6858000"/>
              <a:gd name="connsiteX406" fmla="*/ 2019308 w 7467663"/>
              <a:gd name="connsiteY406" fmla="*/ 6847118 h 6858000"/>
              <a:gd name="connsiteX407" fmla="*/ 1938835 w 7467663"/>
              <a:gd name="connsiteY407" fmla="*/ 6551160 h 6858000"/>
              <a:gd name="connsiteX408" fmla="*/ 1953230 w 7467663"/>
              <a:gd name="connsiteY408" fmla="*/ 6759699 h 6858000"/>
              <a:gd name="connsiteX409" fmla="*/ 1956763 w 7467663"/>
              <a:gd name="connsiteY409" fmla="*/ 6778191 h 6858000"/>
              <a:gd name="connsiteX410" fmla="*/ 1967925 w 7467663"/>
              <a:gd name="connsiteY410" fmla="*/ 6858000 h 6858000"/>
              <a:gd name="connsiteX411" fmla="*/ 1936622 w 7467663"/>
              <a:gd name="connsiteY411" fmla="*/ 6858000 h 6858000"/>
              <a:gd name="connsiteX412" fmla="*/ 1926261 w 7467663"/>
              <a:gd name="connsiteY412" fmla="*/ 6784064 h 6858000"/>
              <a:gd name="connsiteX413" fmla="*/ 1922724 w 7467663"/>
              <a:gd name="connsiteY413" fmla="*/ 6765577 h 6858000"/>
              <a:gd name="connsiteX414" fmla="*/ 1904650 w 7467663"/>
              <a:gd name="connsiteY414" fmla="*/ 6639616 h 6858000"/>
              <a:gd name="connsiteX415" fmla="*/ 1885273 w 7467663"/>
              <a:gd name="connsiteY415" fmla="*/ 6858000 h 6858000"/>
              <a:gd name="connsiteX416" fmla="*/ 1854363 w 7467663"/>
              <a:gd name="connsiteY416" fmla="*/ 6858000 h 6858000"/>
              <a:gd name="connsiteX417" fmla="*/ 1880391 w 7467663"/>
              <a:gd name="connsiteY417" fmla="*/ 6603796 h 6858000"/>
              <a:gd name="connsiteX418" fmla="*/ 1818273 w 7467663"/>
              <a:gd name="connsiteY418" fmla="*/ 6715729 h 6858000"/>
              <a:gd name="connsiteX419" fmla="*/ 1794691 w 7467663"/>
              <a:gd name="connsiteY419" fmla="*/ 6843239 h 6858000"/>
              <a:gd name="connsiteX420" fmla="*/ 1794914 w 7467663"/>
              <a:gd name="connsiteY420" fmla="*/ 6858000 h 6858000"/>
              <a:gd name="connsiteX421" fmla="*/ 1746128 w 7467663"/>
              <a:gd name="connsiteY421" fmla="*/ 6858000 h 6858000"/>
              <a:gd name="connsiteX422" fmla="*/ 1753934 w 7467663"/>
              <a:gd name="connsiteY422" fmla="*/ 6724796 h 6858000"/>
              <a:gd name="connsiteX423" fmla="*/ 1792053 w 7467663"/>
              <a:gd name="connsiteY423" fmla="*/ 6572396 h 6858000"/>
              <a:gd name="connsiteX424" fmla="*/ 1862248 w 7467663"/>
              <a:gd name="connsiteY424" fmla="*/ 6266397 h 6858000"/>
              <a:gd name="connsiteX425" fmla="*/ 1862250 w 7467663"/>
              <a:gd name="connsiteY425" fmla="*/ 6033531 h 6858000"/>
              <a:gd name="connsiteX426" fmla="*/ 1211999 w 7467663"/>
              <a:gd name="connsiteY426" fmla="*/ 6683610 h 6858000"/>
              <a:gd name="connsiteX427" fmla="*/ 1213266 w 7467663"/>
              <a:gd name="connsiteY427" fmla="*/ 6691947 h 6858000"/>
              <a:gd name="connsiteX428" fmla="*/ 1203370 w 7467663"/>
              <a:gd name="connsiteY428" fmla="*/ 6850676 h 6858000"/>
              <a:gd name="connsiteX429" fmla="*/ 1203671 w 7467663"/>
              <a:gd name="connsiteY429" fmla="*/ 6858000 h 6858000"/>
              <a:gd name="connsiteX430" fmla="*/ 1143180 w 7467663"/>
              <a:gd name="connsiteY430" fmla="*/ 6858000 h 6858000"/>
              <a:gd name="connsiteX431" fmla="*/ 1142176 w 7467663"/>
              <a:gd name="connsiteY431" fmla="*/ 6766045 h 6858000"/>
              <a:gd name="connsiteX432" fmla="*/ 1067484 w 7467663"/>
              <a:gd name="connsiteY432" fmla="*/ 6858000 h 6858000"/>
              <a:gd name="connsiteX433" fmla="*/ 953928 w 7467663"/>
              <a:gd name="connsiteY433" fmla="*/ 6858000 h 6858000"/>
              <a:gd name="connsiteX434" fmla="*/ 959715 w 7467663"/>
              <a:gd name="connsiteY434" fmla="*/ 6850185 h 6858000"/>
              <a:gd name="connsiteX435" fmla="*/ 1483788 w 7467663"/>
              <a:gd name="connsiteY435" fmla="*/ 6259174 h 6858000"/>
              <a:gd name="connsiteX436" fmla="*/ 1100671 w 7467663"/>
              <a:gd name="connsiteY436" fmla="*/ 6252137 h 6858000"/>
              <a:gd name="connsiteX437" fmla="*/ 1090144 w 7467663"/>
              <a:gd name="connsiteY437" fmla="*/ 6256748 h 6858000"/>
              <a:gd name="connsiteX438" fmla="*/ 1095872 w 7467663"/>
              <a:gd name="connsiteY438" fmla="*/ 6271892 h 6858000"/>
              <a:gd name="connsiteX439" fmla="*/ 262785 w 7467663"/>
              <a:gd name="connsiteY439" fmla="*/ 6845450 h 6858000"/>
              <a:gd name="connsiteX440" fmla="*/ 209968 w 7467663"/>
              <a:gd name="connsiteY440" fmla="*/ 6770713 h 6858000"/>
              <a:gd name="connsiteX441" fmla="*/ 873460 w 7467663"/>
              <a:gd name="connsiteY441" fmla="*/ 6253768 h 6858000"/>
              <a:gd name="connsiteX442" fmla="*/ 192686 w 7467663"/>
              <a:gd name="connsiteY442" fmla="*/ 5849257 h 6858000"/>
              <a:gd name="connsiteX443" fmla="*/ 4696 w 7467663"/>
              <a:gd name="connsiteY443" fmla="*/ 5697668 h 6858000"/>
              <a:gd name="connsiteX444" fmla="*/ 0 w 7467663"/>
              <a:gd name="connsiteY444" fmla="*/ 5689984 h 6858000"/>
              <a:gd name="connsiteX445" fmla="*/ 0 w 7467663"/>
              <a:gd name="connsiteY445" fmla="*/ 5513472 h 6858000"/>
              <a:gd name="connsiteX446" fmla="*/ 174101 w 7467663"/>
              <a:gd name="connsiteY446" fmla="*/ 5620277 h 6858000"/>
              <a:gd name="connsiteX447" fmla="*/ 891800 w 7467663"/>
              <a:gd name="connsiteY447" fmla="*/ 6036935 h 6858000"/>
              <a:gd name="connsiteX448" fmla="*/ 1072219 w 7467663"/>
              <a:gd name="connsiteY448" fmla="*/ 6169443 h 6858000"/>
              <a:gd name="connsiteX449" fmla="*/ 1074117 w 7467663"/>
              <a:gd name="connsiteY449" fmla="*/ 6170301 h 6858000"/>
              <a:gd name="connsiteX450" fmla="*/ 1083114 w 7467663"/>
              <a:gd name="connsiteY450" fmla="*/ 6174131 h 6858000"/>
              <a:gd name="connsiteX451" fmla="*/ 1543010 w 7467663"/>
              <a:gd name="connsiteY451" fmla="*/ 6191140 h 6858000"/>
              <a:gd name="connsiteX452" fmla="*/ 1551080 w 7467663"/>
              <a:gd name="connsiteY452" fmla="*/ 6195006 h 6858000"/>
              <a:gd name="connsiteX453" fmla="*/ 2345443 w 7467663"/>
              <a:gd name="connsiteY453" fmla="*/ 5549882 h 6858000"/>
              <a:gd name="connsiteX454" fmla="*/ 1721499 w 7467663"/>
              <a:gd name="connsiteY454" fmla="*/ 5599969 h 6858000"/>
              <a:gd name="connsiteX455" fmla="*/ 767716 w 7467663"/>
              <a:gd name="connsiteY455" fmla="*/ 5472768 h 6858000"/>
              <a:gd name="connsiteX456" fmla="*/ 722147 w 7467663"/>
              <a:gd name="connsiteY456" fmla="*/ 5393091 h 6858000"/>
              <a:gd name="connsiteX457" fmla="*/ 1485552 w 7467663"/>
              <a:gd name="connsiteY457" fmla="*/ 5313202 h 6858000"/>
              <a:gd name="connsiteX458" fmla="*/ 2143004 w 7467663"/>
              <a:gd name="connsiteY458" fmla="*/ 5402420 h 6858000"/>
              <a:gd name="connsiteX459" fmla="*/ 1933391 w 7467663"/>
              <a:gd name="connsiteY459" fmla="*/ 5156971 h 6858000"/>
              <a:gd name="connsiteX460" fmla="*/ 1827118 w 7467663"/>
              <a:gd name="connsiteY460" fmla="*/ 4968410 h 6858000"/>
              <a:gd name="connsiteX461" fmla="*/ 1837349 w 7467663"/>
              <a:gd name="connsiteY461" fmla="*/ 4956357 h 6858000"/>
              <a:gd name="connsiteX462" fmla="*/ 2162835 w 7467663"/>
              <a:gd name="connsiteY462" fmla="*/ 5187853 h 6858000"/>
              <a:gd name="connsiteX463" fmla="*/ 2257167 w 7467663"/>
              <a:gd name="connsiteY463" fmla="*/ 5462123 h 6858000"/>
              <a:gd name="connsiteX464" fmla="*/ 2261598 w 7467663"/>
              <a:gd name="connsiteY464" fmla="*/ 5467998 h 6858000"/>
              <a:gd name="connsiteX465" fmla="*/ 2437177 w 7467663"/>
              <a:gd name="connsiteY465" fmla="*/ 5479608 h 6858000"/>
              <a:gd name="connsiteX466" fmla="*/ 2445247 w 7467663"/>
              <a:gd name="connsiteY466" fmla="*/ 5483476 h 6858000"/>
              <a:gd name="connsiteX467" fmla="*/ 2743626 w 7467663"/>
              <a:gd name="connsiteY467" fmla="*/ 5304819 h 6858000"/>
              <a:gd name="connsiteX468" fmla="*/ 3048102 w 7467663"/>
              <a:gd name="connsiteY468" fmla="*/ 5150595 h 6858000"/>
              <a:gd name="connsiteX469" fmla="*/ 1799414 w 7467663"/>
              <a:gd name="connsiteY469" fmla="*/ 4694732 h 6858000"/>
              <a:gd name="connsiteX470" fmla="*/ 1771735 w 7467663"/>
              <a:gd name="connsiteY470" fmla="*/ 4619929 h 6858000"/>
              <a:gd name="connsiteX471" fmla="*/ 3104273 w 7467663"/>
              <a:gd name="connsiteY471" fmla="*/ 5076159 h 6858000"/>
              <a:gd name="connsiteX472" fmla="*/ 3113245 w 7467663"/>
              <a:gd name="connsiteY472" fmla="*/ 5090705 h 6858000"/>
              <a:gd name="connsiteX473" fmla="*/ 3126294 w 7467663"/>
              <a:gd name="connsiteY473" fmla="*/ 5114400 h 6858000"/>
              <a:gd name="connsiteX474" fmla="*/ 3937433 w 7467663"/>
              <a:gd name="connsiteY474" fmla="*/ 4830473 h 6858000"/>
              <a:gd name="connsiteX475" fmla="*/ 3590475 w 7467663"/>
              <a:gd name="connsiteY475" fmla="*/ 4597974 h 6858000"/>
              <a:gd name="connsiteX476" fmla="*/ 3100264 w 7467663"/>
              <a:gd name="connsiteY476" fmla="*/ 4579845 h 6858000"/>
              <a:gd name="connsiteX477" fmla="*/ 2183576 w 7467663"/>
              <a:gd name="connsiteY477" fmla="*/ 4227150 h 6858000"/>
              <a:gd name="connsiteX478" fmla="*/ 2151029 w 7467663"/>
              <a:gd name="connsiteY478" fmla="*/ 4146947 h 6858000"/>
              <a:gd name="connsiteX479" fmla="*/ 3563434 w 7467663"/>
              <a:gd name="connsiteY479" fmla="*/ 4469115 h 6858000"/>
              <a:gd name="connsiteX480" fmla="*/ 3177952 w 7467663"/>
              <a:gd name="connsiteY480" fmla="*/ 3657386 h 6858000"/>
              <a:gd name="connsiteX481" fmla="*/ 3189263 w 7467663"/>
              <a:gd name="connsiteY481" fmla="*/ 3625726 h 6858000"/>
              <a:gd name="connsiteX482" fmla="*/ 3560912 w 7467663"/>
              <a:gd name="connsiteY482" fmla="*/ 4079863 h 6858000"/>
              <a:gd name="connsiteX483" fmla="*/ 3626636 w 7467663"/>
              <a:gd name="connsiteY483" fmla="*/ 4512230 h 6858000"/>
              <a:gd name="connsiteX484" fmla="*/ 3653088 w 7467663"/>
              <a:gd name="connsiteY484" fmla="*/ 4521417 h 6858000"/>
              <a:gd name="connsiteX485" fmla="*/ 3988128 w 7467663"/>
              <a:gd name="connsiteY485" fmla="*/ 4817267 h 6858000"/>
              <a:gd name="connsiteX486" fmla="*/ 4830582 w 7467663"/>
              <a:gd name="connsiteY486" fmla="*/ 4676000 h 6858000"/>
              <a:gd name="connsiteX487" fmla="*/ 4830100 w 7467663"/>
              <a:gd name="connsiteY487" fmla="*/ 4675554 h 6858000"/>
              <a:gd name="connsiteX488" fmla="*/ 4036318 w 7467663"/>
              <a:gd name="connsiteY488" fmla="*/ 4147013 h 6858000"/>
              <a:gd name="connsiteX489" fmla="*/ 3432098 w 7467663"/>
              <a:gd name="connsiteY489" fmla="*/ 3537312 h 6858000"/>
              <a:gd name="connsiteX490" fmla="*/ 3446761 w 7467663"/>
              <a:gd name="connsiteY490" fmla="*/ 3461278 h 6858000"/>
              <a:gd name="connsiteX491" fmla="*/ 4419733 w 7467663"/>
              <a:gd name="connsiteY491" fmla="*/ 3963555 h 6858000"/>
              <a:gd name="connsiteX492" fmla="*/ 4781371 w 7467663"/>
              <a:gd name="connsiteY492" fmla="*/ 4458604 h 6858000"/>
              <a:gd name="connsiteX493" fmla="*/ 4780440 w 7467663"/>
              <a:gd name="connsiteY493" fmla="*/ 4470290 h 6858000"/>
              <a:gd name="connsiteX494" fmla="*/ 4898954 w 7467663"/>
              <a:gd name="connsiteY494" fmla="*/ 4662092 h 6858000"/>
              <a:gd name="connsiteX495" fmla="*/ 4900699 w 7467663"/>
              <a:gd name="connsiteY495" fmla="*/ 4670867 h 6858000"/>
              <a:gd name="connsiteX496" fmla="*/ 5714511 w 7467663"/>
              <a:gd name="connsiteY496" fmla="*/ 4663483 h 6858000"/>
              <a:gd name="connsiteX497" fmla="*/ 5464793 w 7467663"/>
              <a:gd name="connsiteY497" fmla="*/ 4393556 h 6858000"/>
              <a:gd name="connsiteX498" fmla="*/ 5461897 w 7467663"/>
              <a:gd name="connsiteY498" fmla="*/ 4390879 h 6858000"/>
              <a:gd name="connsiteX499" fmla="*/ 4294126 w 7467663"/>
              <a:gd name="connsiteY499" fmla="*/ 3303048 h 6858000"/>
              <a:gd name="connsiteX500" fmla="*/ 4305321 w 7467663"/>
              <a:gd name="connsiteY500" fmla="*/ 3256953 h 6858000"/>
              <a:gd name="connsiteX501" fmla="*/ 4949299 w 7467663"/>
              <a:gd name="connsiteY501" fmla="*/ 3766336 h 6858000"/>
              <a:gd name="connsiteX502" fmla="*/ 5291452 w 7467663"/>
              <a:gd name="connsiteY502" fmla="*/ 4076801 h 6858000"/>
              <a:gd name="connsiteX503" fmla="*/ 5434998 w 7467663"/>
              <a:gd name="connsiteY503" fmla="*/ 4254100 h 6858000"/>
              <a:gd name="connsiteX504" fmla="*/ 5351015 w 7467663"/>
              <a:gd name="connsiteY504" fmla="*/ 3760989 h 6858000"/>
              <a:gd name="connsiteX505" fmla="*/ 5413780 w 7467663"/>
              <a:gd name="connsiteY505" fmla="*/ 2966265 h 6858000"/>
              <a:gd name="connsiteX506" fmla="*/ 5425627 w 7467663"/>
              <a:gd name="connsiteY506" fmla="*/ 2954192 h 6858000"/>
              <a:gd name="connsiteX507" fmla="*/ 6604735 w 7467663"/>
              <a:gd name="connsiteY507" fmla="*/ 2041381 h 6858000"/>
              <a:gd name="connsiteX508" fmla="*/ 7204487 w 7467663"/>
              <a:gd name="connsiteY508" fmla="*/ 2742112 h 6858000"/>
              <a:gd name="connsiteX509" fmla="*/ 7131592 w 7467663"/>
              <a:gd name="connsiteY509" fmla="*/ 2672096 h 6858000"/>
              <a:gd name="connsiteX510" fmla="*/ 6996344 w 7467663"/>
              <a:gd name="connsiteY510" fmla="*/ 2518310 h 6858000"/>
              <a:gd name="connsiteX511" fmla="*/ 6735495 w 7467663"/>
              <a:gd name="connsiteY511" fmla="*/ 2196890 h 6858000"/>
              <a:gd name="connsiteX512" fmla="*/ 6721901 w 7467663"/>
              <a:gd name="connsiteY512" fmla="*/ 2179274 h 6858000"/>
              <a:gd name="connsiteX513" fmla="*/ 6604735 w 7467663"/>
              <a:gd name="connsiteY513" fmla="*/ 2041381 h 6858000"/>
              <a:gd name="connsiteX514" fmla="*/ 6591670 w 7467663"/>
              <a:gd name="connsiteY514" fmla="*/ 1988277 h 6858000"/>
              <a:gd name="connsiteX515" fmla="*/ 6747349 w 7467663"/>
              <a:gd name="connsiteY515" fmla="*/ 2160069 h 6858000"/>
              <a:gd name="connsiteX516" fmla="*/ 6760943 w 7467663"/>
              <a:gd name="connsiteY516" fmla="*/ 2177686 h 6858000"/>
              <a:gd name="connsiteX517" fmla="*/ 7021065 w 7467663"/>
              <a:gd name="connsiteY517" fmla="*/ 2498102 h 6858000"/>
              <a:gd name="connsiteX518" fmla="*/ 7155223 w 7467663"/>
              <a:gd name="connsiteY518" fmla="*/ 2650386 h 6858000"/>
              <a:gd name="connsiteX519" fmla="*/ 7203167 w 7467663"/>
              <a:gd name="connsiteY519" fmla="*/ 2697288 h 6858000"/>
              <a:gd name="connsiteX520" fmla="*/ 6937703 w 7467663"/>
              <a:gd name="connsiteY520" fmla="*/ 2321981 h 6858000"/>
              <a:gd name="connsiteX521" fmla="*/ 6591670 w 7467663"/>
              <a:gd name="connsiteY521" fmla="*/ 1988277 h 6858000"/>
              <a:gd name="connsiteX522" fmla="*/ 5798671 w 7467663"/>
              <a:gd name="connsiteY522" fmla="*/ 1981601 h 6858000"/>
              <a:gd name="connsiteX523" fmla="*/ 5754709 w 7467663"/>
              <a:gd name="connsiteY523" fmla="*/ 2071454 h 6858000"/>
              <a:gd name="connsiteX524" fmla="*/ 5763044 w 7467663"/>
              <a:gd name="connsiteY524" fmla="*/ 2842206 h 6858000"/>
              <a:gd name="connsiteX525" fmla="*/ 5764974 w 7467663"/>
              <a:gd name="connsiteY525" fmla="*/ 2799609 h 6858000"/>
              <a:gd name="connsiteX526" fmla="*/ 5767665 w 7467663"/>
              <a:gd name="connsiteY526" fmla="*/ 2666409 h 6858000"/>
              <a:gd name="connsiteX527" fmla="*/ 5763055 w 7467663"/>
              <a:gd name="connsiteY527" fmla="*/ 2579705 h 6858000"/>
              <a:gd name="connsiteX528" fmla="*/ 5758079 w 7467663"/>
              <a:gd name="connsiteY528" fmla="*/ 2492508 h 6858000"/>
              <a:gd name="connsiteX529" fmla="*/ 5779325 w 7467663"/>
              <a:gd name="connsiteY529" fmla="*/ 2197069 h 6858000"/>
              <a:gd name="connsiteX530" fmla="*/ 5798671 w 7467663"/>
              <a:gd name="connsiteY530" fmla="*/ 1981601 h 6858000"/>
              <a:gd name="connsiteX531" fmla="*/ 5829202 w 7467663"/>
              <a:gd name="connsiteY531" fmla="*/ 1971679 h 6858000"/>
              <a:gd name="connsiteX532" fmla="*/ 5809558 w 7467663"/>
              <a:gd name="connsiteY532" fmla="*/ 2198043 h 6858000"/>
              <a:gd name="connsiteX533" fmla="*/ 5788653 w 7467663"/>
              <a:gd name="connsiteY533" fmla="*/ 2489430 h 6858000"/>
              <a:gd name="connsiteX534" fmla="*/ 5793439 w 7467663"/>
              <a:gd name="connsiteY534" fmla="*/ 2575235 h 6858000"/>
              <a:gd name="connsiteX535" fmla="*/ 5796837 w 7467663"/>
              <a:gd name="connsiteY535" fmla="*/ 2637633 h 6858000"/>
              <a:gd name="connsiteX536" fmla="*/ 5818614 w 7467663"/>
              <a:gd name="connsiteY536" fmla="*/ 2473055 h 6858000"/>
              <a:gd name="connsiteX537" fmla="*/ 5829202 w 7467663"/>
              <a:gd name="connsiteY537" fmla="*/ 1971679 h 6858000"/>
              <a:gd name="connsiteX538" fmla="*/ 5911389 w 7467663"/>
              <a:gd name="connsiteY538" fmla="*/ 1898371 h 6858000"/>
              <a:gd name="connsiteX539" fmla="*/ 6237627 w 7467663"/>
              <a:gd name="connsiteY539" fmla="*/ 2231921 h 6858000"/>
              <a:gd name="connsiteX540" fmla="*/ 5911389 w 7467663"/>
              <a:gd name="connsiteY540" fmla="*/ 1898371 h 6858000"/>
              <a:gd name="connsiteX541" fmla="*/ 6944437 w 7467663"/>
              <a:gd name="connsiteY541" fmla="*/ 1575402 h 6858000"/>
              <a:gd name="connsiteX542" fmla="*/ 6304730 w 7467663"/>
              <a:gd name="connsiteY542" fmla="*/ 1766654 h 6858000"/>
              <a:gd name="connsiteX543" fmla="*/ 6944437 w 7467663"/>
              <a:gd name="connsiteY543" fmla="*/ 1575402 h 6858000"/>
              <a:gd name="connsiteX544" fmla="*/ 7019523 w 7467663"/>
              <a:gd name="connsiteY544" fmla="*/ 1519450 h 6858000"/>
              <a:gd name="connsiteX545" fmla="*/ 6298091 w 7467663"/>
              <a:gd name="connsiteY545" fmla="*/ 1737122 h 6858000"/>
              <a:gd name="connsiteX546" fmla="*/ 7019523 w 7467663"/>
              <a:gd name="connsiteY546" fmla="*/ 1519450 h 6858000"/>
              <a:gd name="connsiteX547" fmla="*/ 2399523 w 7467663"/>
              <a:gd name="connsiteY547" fmla="*/ 1428234 h 6858000"/>
              <a:gd name="connsiteX548" fmla="*/ 2224982 w 7467663"/>
              <a:gd name="connsiteY548" fmla="*/ 1826201 h 6858000"/>
              <a:gd name="connsiteX549" fmla="*/ 2096099 w 7467663"/>
              <a:gd name="connsiteY549" fmla="*/ 2345900 h 6858000"/>
              <a:gd name="connsiteX550" fmla="*/ 2283317 w 7467663"/>
              <a:gd name="connsiteY550" fmla="*/ 1796925 h 6858000"/>
              <a:gd name="connsiteX551" fmla="*/ 2399523 w 7467663"/>
              <a:gd name="connsiteY551" fmla="*/ 1428234 h 6858000"/>
              <a:gd name="connsiteX552" fmla="*/ 2448558 w 7467663"/>
              <a:gd name="connsiteY552" fmla="*/ 1373435 h 6858000"/>
              <a:gd name="connsiteX553" fmla="*/ 2312521 w 7467663"/>
              <a:gd name="connsiteY553" fmla="*/ 1806140 h 6858000"/>
              <a:gd name="connsiteX554" fmla="*/ 2127533 w 7467663"/>
              <a:gd name="connsiteY554" fmla="*/ 2348380 h 6858000"/>
              <a:gd name="connsiteX555" fmla="*/ 2358080 w 7467663"/>
              <a:gd name="connsiteY555" fmla="*/ 1866134 h 6858000"/>
              <a:gd name="connsiteX556" fmla="*/ 2407436 w 7467663"/>
              <a:gd name="connsiteY556" fmla="*/ 1651070 h 6858000"/>
              <a:gd name="connsiteX557" fmla="*/ 2448558 w 7467663"/>
              <a:gd name="connsiteY557" fmla="*/ 1373435 h 6858000"/>
              <a:gd name="connsiteX558" fmla="*/ 278707 w 7467663"/>
              <a:gd name="connsiteY558" fmla="*/ 1352270 h 6858000"/>
              <a:gd name="connsiteX559" fmla="*/ 321570 w 7467663"/>
              <a:gd name="connsiteY559" fmla="*/ 1861610 h 6858000"/>
              <a:gd name="connsiteX560" fmla="*/ 294281 w 7467663"/>
              <a:gd name="connsiteY560" fmla="*/ 1440658 h 6858000"/>
              <a:gd name="connsiteX561" fmla="*/ 278707 w 7467663"/>
              <a:gd name="connsiteY561" fmla="*/ 1352270 h 6858000"/>
              <a:gd name="connsiteX562" fmla="*/ 1423821 w 7467663"/>
              <a:gd name="connsiteY562" fmla="*/ 1351958 h 6858000"/>
              <a:gd name="connsiteX563" fmla="*/ 1638521 w 7467663"/>
              <a:gd name="connsiteY563" fmla="*/ 1908470 h 6858000"/>
              <a:gd name="connsiteX564" fmla="*/ 1754199 w 7467663"/>
              <a:gd name="connsiteY564" fmla="*/ 2149284 h 6858000"/>
              <a:gd name="connsiteX565" fmla="*/ 1908359 w 7467663"/>
              <a:gd name="connsiteY565" fmla="*/ 2364988 h 6858000"/>
              <a:gd name="connsiteX566" fmla="*/ 1647661 w 7467663"/>
              <a:gd name="connsiteY566" fmla="*/ 1825945 h 6858000"/>
              <a:gd name="connsiteX567" fmla="*/ 1423821 w 7467663"/>
              <a:gd name="connsiteY567" fmla="*/ 1351958 h 6858000"/>
              <a:gd name="connsiteX568" fmla="*/ 1431890 w 7467663"/>
              <a:gd name="connsiteY568" fmla="*/ 1306475 h 6858000"/>
              <a:gd name="connsiteX569" fmla="*/ 1507597 w 7467663"/>
              <a:gd name="connsiteY569" fmla="*/ 1446132 h 6858000"/>
              <a:gd name="connsiteX570" fmla="*/ 1674586 w 7467663"/>
              <a:gd name="connsiteY570" fmla="*/ 1813832 h 6858000"/>
              <a:gd name="connsiteX571" fmla="*/ 1815950 w 7467663"/>
              <a:gd name="connsiteY571" fmla="*/ 2128564 h 6858000"/>
              <a:gd name="connsiteX572" fmla="*/ 1984242 w 7467663"/>
              <a:gd name="connsiteY572" fmla="*/ 2430829 h 6858000"/>
              <a:gd name="connsiteX573" fmla="*/ 2014023 w 7467663"/>
              <a:gd name="connsiteY573" fmla="*/ 2450995 h 6858000"/>
              <a:gd name="connsiteX574" fmla="*/ 1747337 w 7467663"/>
              <a:gd name="connsiteY574" fmla="*/ 1855264 h 6858000"/>
              <a:gd name="connsiteX575" fmla="*/ 1533749 w 7467663"/>
              <a:gd name="connsiteY575" fmla="*/ 1478656 h 6858000"/>
              <a:gd name="connsiteX576" fmla="*/ 1431890 w 7467663"/>
              <a:gd name="connsiteY576" fmla="*/ 1306475 h 6858000"/>
              <a:gd name="connsiteX577" fmla="*/ 5052692 w 7467663"/>
              <a:gd name="connsiteY577" fmla="*/ 1292994 h 6858000"/>
              <a:gd name="connsiteX578" fmla="*/ 5200661 w 7467663"/>
              <a:gd name="connsiteY578" fmla="*/ 1635186 h 6858000"/>
              <a:gd name="connsiteX579" fmla="*/ 5297138 w 7467663"/>
              <a:gd name="connsiteY579" fmla="*/ 1906351 h 6858000"/>
              <a:gd name="connsiteX580" fmla="*/ 5052692 w 7467663"/>
              <a:gd name="connsiteY580" fmla="*/ 1292994 h 6858000"/>
              <a:gd name="connsiteX581" fmla="*/ 5009948 w 7467663"/>
              <a:gd name="connsiteY581" fmla="*/ 1273619 h 6858000"/>
              <a:gd name="connsiteX582" fmla="*/ 5121777 w 7467663"/>
              <a:gd name="connsiteY582" fmla="*/ 1654213 h 6858000"/>
              <a:gd name="connsiteX583" fmla="*/ 5293545 w 7467663"/>
              <a:gd name="connsiteY583" fmla="*/ 2072247 h 6858000"/>
              <a:gd name="connsiteX584" fmla="*/ 5294042 w 7467663"/>
              <a:gd name="connsiteY584" fmla="*/ 2065019 h 6858000"/>
              <a:gd name="connsiteX585" fmla="*/ 5171936 w 7467663"/>
              <a:gd name="connsiteY585" fmla="*/ 1647613 h 6858000"/>
              <a:gd name="connsiteX586" fmla="*/ 5009948 w 7467663"/>
              <a:gd name="connsiteY586" fmla="*/ 1273619 h 6858000"/>
              <a:gd name="connsiteX587" fmla="*/ 655236 w 7467663"/>
              <a:gd name="connsiteY587" fmla="*/ 1268632 h 6858000"/>
              <a:gd name="connsiteX588" fmla="*/ 839521 w 7467663"/>
              <a:gd name="connsiteY588" fmla="*/ 1685315 h 6858000"/>
              <a:gd name="connsiteX589" fmla="*/ 1109416 w 7467663"/>
              <a:gd name="connsiteY589" fmla="*/ 2061663 h 6858000"/>
              <a:gd name="connsiteX590" fmla="*/ 1298300 w 7467663"/>
              <a:gd name="connsiteY590" fmla="*/ 2247742 h 6858000"/>
              <a:gd name="connsiteX591" fmla="*/ 1125871 w 7467663"/>
              <a:gd name="connsiteY591" fmla="*/ 1989513 h 6858000"/>
              <a:gd name="connsiteX592" fmla="*/ 981574 w 7467663"/>
              <a:gd name="connsiteY592" fmla="*/ 1783157 h 6858000"/>
              <a:gd name="connsiteX593" fmla="*/ 922198 w 7467663"/>
              <a:gd name="connsiteY593" fmla="*/ 1677437 h 6858000"/>
              <a:gd name="connsiteX594" fmla="*/ 869293 w 7467663"/>
              <a:gd name="connsiteY594" fmla="*/ 1583214 h 6858000"/>
              <a:gd name="connsiteX595" fmla="*/ 751431 w 7467663"/>
              <a:gd name="connsiteY595" fmla="*/ 1405731 h 6858000"/>
              <a:gd name="connsiteX596" fmla="*/ 655236 w 7467663"/>
              <a:gd name="connsiteY596" fmla="*/ 1268632 h 6858000"/>
              <a:gd name="connsiteX597" fmla="*/ 6516292 w 7467663"/>
              <a:gd name="connsiteY597" fmla="*/ 1263064 h 6858000"/>
              <a:gd name="connsiteX598" fmla="*/ 5736320 w 7467663"/>
              <a:gd name="connsiteY598" fmla="*/ 1501803 h 6858000"/>
              <a:gd name="connsiteX599" fmla="*/ 6516292 w 7467663"/>
              <a:gd name="connsiteY599" fmla="*/ 1263064 h 6858000"/>
              <a:gd name="connsiteX600" fmla="*/ 291466 w 7467663"/>
              <a:gd name="connsiteY600" fmla="*/ 1250369 h 6858000"/>
              <a:gd name="connsiteX601" fmla="*/ 323180 w 7467663"/>
              <a:gd name="connsiteY601" fmla="*/ 1435283 h 6858000"/>
              <a:gd name="connsiteX602" fmla="*/ 349381 w 7467663"/>
              <a:gd name="connsiteY602" fmla="*/ 1875041 h 6858000"/>
              <a:gd name="connsiteX603" fmla="*/ 374363 w 7467663"/>
              <a:gd name="connsiteY603" fmla="*/ 1506494 h 6858000"/>
              <a:gd name="connsiteX604" fmla="*/ 302168 w 7467663"/>
              <a:gd name="connsiteY604" fmla="*/ 1274495 h 6858000"/>
              <a:gd name="connsiteX605" fmla="*/ 291466 w 7467663"/>
              <a:gd name="connsiteY605" fmla="*/ 1250369 h 6858000"/>
              <a:gd name="connsiteX606" fmla="*/ 678222 w 7467663"/>
              <a:gd name="connsiteY606" fmla="*/ 1248670 h 6858000"/>
              <a:gd name="connsiteX607" fmla="*/ 775536 w 7467663"/>
              <a:gd name="connsiteY607" fmla="*/ 1388015 h 6858000"/>
              <a:gd name="connsiteX608" fmla="*/ 894529 w 7467663"/>
              <a:gd name="connsiteY608" fmla="*/ 1567739 h 6858000"/>
              <a:gd name="connsiteX609" fmla="*/ 948000 w 7467663"/>
              <a:gd name="connsiteY609" fmla="*/ 1663088 h 6858000"/>
              <a:gd name="connsiteX610" fmla="*/ 1006812 w 7467663"/>
              <a:gd name="connsiteY610" fmla="*/ 1767683 h 6858000"/>
              <a:gd name="connsiteX611" fmla="*/ 1149133 w 7467663"/>
              <a:gd name="connsiteY611" fmla="*/ 1971513 h 6858000"/>
              <a:gd name="connsiteX612" fmla="*/ 1333952 w 7467663"/>
              <a:gd name="connsiteY612" fmla="*/ 2251620 h 6858000"/>
              <a:gd name="connsiteX613" fmla="*/ 1337329 w 7467663"/>
              <a:gd name="connsiteY613" fmla="*/ 2258350 h 6858000"/>
              <a:gd name="connsiteX614" fmla="*/ 1014726 w 7467663"/>
              <a:gd name="connsiteY614" fmla="*/ 1615556 h 6858000"/>
              <a:gd name="connsiteX615" fmla="*/ 678222 w 7467663"/>
              <a:gd name="connsiteY615" fmla="*/ 1248670 h 6858000"/>
              <a:gd name="connsiteX616" fmla="*/ 6691602 w 7467663"/>
              <a:gd name="connsiteY616" fmla="*/ 1140573 h 6858000"/>
              <a:gd name="connsiteX617" fmla="*/ 6571100 w 7467663"/>
              <a:gd name="connsiteY617" fmla="*/ 1183662 h 6858000"/>
              <a:gd name="connsiteX618" fmla="*/ 6241687 w 7467663"/>
              <a:gd name="connsiteY618" fmla="*/ 1257600 h 6858000"/>
              <a:gd name="connsiteX619" fmla="*/ 5693009 w 7467663"/>
              <a:gd name="connsiteY619" fmla="*/ 1478256 h 6858000"/>
              <a:gd name="connsiteX620" fmla="*/ 6548420 w 7467663"/>
              <a:gd name="connsiteY620" fmla="*/ 1214599 h 6858000"/>
              <a:gd name="connsiteX621" fmla="*/ 6605473 w 7467663"/>
              <a:gd name="connsiteY621" fmla="*/ 1184686 h 6858000"/>
              <a:gd name="connsiteX622" fmla="*/ 6691602 w 7467663"/>
              <a:gd name="connsiteY622" fmla="*/ 1140573 h 6858000"/>
              <a:gd name="connsiteX623" fmla="*/ 4002475 w 7467663"/>
              <a:gd name="connsiteY623" fmla="*/ 1037802 h 6858000"/>
              <a:gd name="connsiteX624" fmla="*/ 4000324 w 7467663"/>
              <a:gd name="connsiteY624" fmla="*/ 1039362 h 6858000"/>
              <a:gd name="connsiteX625" fmla="*/ 4002862 w 7467663"/>
              <a:gd name="connsiteY625" fmla="*/ 1042866 h 6858000"/>
              <a:gd name="connsiteX626" fmla="*/ 4002475 w 7467663"/>
              <a:gd name="connsiteY626" fmla="*/ 1037802 h 6858000"/>
              <a:gd name="connsiteX627" fmla="*/ 506322 w 7467663"/>
              <a:gd name="connsiteY627" fmla="*/ 1020997 h 6858000"/>
              <a:gd name="connsiteX628" fmla="*/ 533068 w 7467663"/>
              <a:gd name="connsiteY628" fmla="*/ 1029409 h 6858000"/>
              <a:gd name="connsiteX629" fmla="*/ 1232525 w 7467663"/>
              <a:gd name="connsiteY629" fmla="*/ 1804675 h 6858000"/>
              <a:gd name="connsiteX630" fmla="*/ 1388858 w 7467663"/>
              <a:gd name="connsiteY630" fmla="*/ 2368011 h 6858000"/>
              <a:gd name="connsiteX631" fmla="*/ 1384098 w 7467663"/>
              <a:gd name="connsiteY631" fmla="*/ 2378125 h 6858000"/>
              <a:gd name="connsiteX632" fmla="*/ 1425393 w 7467663"/>
              <a:gd name="connsiteY632" fmla="*/ 2589124 h 6858000"/>
              <a:gd name="connsiteX633" fmla="*/ 1424001 w 7467663"/>
              <a:gd name="connsiteY633" fmla="*/ 2597541 h 6858000"/>
              <a:gd name="connsiteX634" fmla="*/ 2152729 w 7467663"/>
              <a:gd name="connsiteY634" fmla="*/ 2864487 h 6858000"/>
              <a:gd name="connsiteX635" fmla="*/ 2020609 w 7467663"/>
              <a:gd name="connsiteY635" fmla="*/ 2539671 h 6858000"/>
              <a:gd name="connsiteX636" fmla="*/ 2018920 w 7467663"/>
              <a:gd name="connsiteY636" fmla="*/ 2536309 h 6858000"/>
              <a:gd name="connsiteX637" fmla="*/ 1342441 w 7467663"/>
              <a:gd name="connsiteY637" fmla="*/ 1173017 h 6858000"/>
              <a:gd name="connsiteX638" fmla="*/ 1367925 w 7467663"/>
              <a:gd name="connsiteY638" fmla="*/ 1135648 h 6858000"/>
              <a:gd name="connsiteX639" fmla="*/ 1771401 w 7467663"/>
              <a:gd name="connsiteY639" fmla="*/ 1806673 h 6858000"/>
              <a:gd name="connsiteX640" fmla="*/ 1972385 w 7467663"/>
              <a:gd name="connsiteY640" fmla="*/ 2198735 h 6858000"/>
              <a:gd name="connsiteX641" fmla="*/ 2040892 w 7467663"/>
              <a:gd name="connsiteY641" fmla="*/ 2405205 h 6858000"/>
              <a:gd name="connsiteX642" fmla="*/ 2131689 w 7467663"/>
              <a:gd name="connsiteY642" fmla="*/ 1936926 h 6858000"/>
              <a:gd name="connsiteX643" fmla="*/ 2454820 w 7467663"/>
              <a:gd name="connsiteY643" fmla="*/ 1248808 h 6858000"/>
              <a:gd name="connsiteX644" fmla="*/ 2492512 w 7467663"/>
              <a:gd name="connsiteY644" fmla="*/ 1302920 h 6858000"/>
              <a:gd name="connsiteX645" fmla="*/ 2081216 w 7467663"/>
              <a:gd name="connsiteY645" fmla="*/ 2527513 h 6858000"/>
              <a:gd name="connsiteX646" fmla="*/ 2081211 w 7467663"/>
              <a:gd name="connsiteY646" fmla="*/ 2528916 h 6858000"/>
              <a:gd name="connsiteX647" fmla="*/ 2199067 w 7467663"/>
              <a:gd name="connsiteY647" fmla="*/ 2884061 h 6858000"/>
              <a:gd name="connsiteX648" fmla="*/ 3192586 w 7467663"/>
              <a:gd name="connsiteY648" fmla="*/ 3411496 h 6858000"/>
              <a:gd name="connsiteX649" fmla="*/ 3182620 w 7467663"/>
              <a:gd name="connsiteY649" fmla="*/ 3483279 h 6858000"/>
              <a:gd name="connsiteX650" fmla="*/ 2435119 w 7467663"/>
              <a:gd name="connsiteY650" fmla="*/ 3080173 h 6858000"/>
              <a:gd name="connsiteX651" fmla="*/ 2410152 w 7467663"/>
              <a:gd name="connsiteY651" fmla="*/ 3063751 h 6858000"/>
              <a:gd name="connsiteX652" fmla="*/ 2408099 w 7467663"/>
              <a:gd name="connsiteY652" fmla="*/ 3064403 h 6858000"/>
              <a:gd name="connsiteX653" fmla="*/ 2407218 w 7467663"/>
              <a:gd name="connsiteY653" fmla="*/ 3070324 h 6858000"/>
              <a:gd name="connsiteX654" fmla="*/ 2380138 w 7467663"/>
              <a:gd name="connsiteY654" fmla="*/ 3099341 h 6858000"/>
              <a:gd name="connsiteX655" fmla="*/ 1765923 w 7467663"/>
              <a:gd name="connsiteY655" fmla="*/ 3581043 h 6858000"/>
              <a:gd name="connsiteX656" fmla="*/ 1702258 w 7467663"/>
              <a:gd name="connsiteY656" fmla="*/ 3612286 h 6858000"/>
              <a:gd name="connsiteX657" fmla="*/ 1538370 w 7467663"/>
              <a:gd name="connsiteY657" fmla="*/ 3811804 h 6858000"/>
              <a:gd name="connsiteX658" fmla="*/ 542867 w 7467663"/>
              <a:gd name="connsiteY658" fmla="*/ 4944092 h 6858000"/>
              <a:gd name="connsiteX659" fmla="*/ 515800 w 7467663"/>
              <a:gd name="connsiteY659" fmla="*/ 4862180 h 6858000"/>
              <a:gd name="connsiteX660" fmla="*/ 909145 w 7467663"/>
              <a:gd name="connsiteY660" fmla="*/ 4199225 h 6858000"/>
              <a:gd name="connsiteX661" fmla="*/ 1214067 w 7467663"/>
              <a:gd name="connsiteY661" fmla="*/ 3908561 h 6858000"/>
              <a:gd name="connsiteX662" fmla="*/ 640967 w 7467663"/>
              <a:gd name="connsiteY662" fmla="*/ 4105601 h 6858000"/>
              <a:gd name="connsiteX663" fmla="*/ 112563 w 7467663"/>
              <a:gd name="connsiteY663" fmla="*/ 4396952 h 6858000"/>
              <a:gd name="connsiteX664" fmla="*/ 0 w 7467663"/>
              <a:gd name="connsiteY664" fmla="*/ 4466006 h 6858000"/>
              <a:gd name="connsiteX665" fmla="*/ 0 w 7467663"/>
              <a:gd name="connsiteY665" fmla="*/ 4233763 h 6858000"/>
              <a:gd name="connsiteX666" fmla="*/ 36881 w 7467663"/>
              <a:gd name="connsiteY666" fmla="*/ 4200118 h 6858000"/>
              <a:gd name="connsiteX667" fmla="*/ 910534 w 7467663"/>
              <a:gd name="connsiteY667" fmla="*/ 3629753 h 6858000"/>
              <a:gd name="connsiteX668" fmla="*/ 1578717 w 7467663"/>
              <a:gd name="connsiteY668" fmla="*/ 3575982 h 6858000"/>
              <a:gd name="connsiteX669" fmla="*/ 2338780 w 7467663"/>
              <a:gd name="connsiteY669" fmla="*/ 3033725 h 6858000"/>
              <a:gd name="connsiteX670" fmla="*/ 1807991 w 7467663"/>
              <a:gd name="connsiteY670" fmla="*/ 2807184 h 6858000"/>
              <a:gd name="connsiteX671" fmla="*/ 1416358 w 7467663"/>
              <a:gd name="connsiteY671" fmla="*/ 3112571 h 6858000"/>
              <a:gd name="connsiteX672" fmla="*/ 939066 w 7467663"/>
              <a:gd name="connsiteY672" fmla="*/ 3378798 h 6858000"/>
              <a:gd name="connsiteX673" fmla="*/ 115099 w 7467663"/>
              <a:gd name="connsiteY673" fmla="*/ 3607650 h 6858000"/>
              <a:gd name="connsiteX674" fmla="*/ 97284 w 7467663"/>
              <a:gd name="connsiteY674" fmla="*/ 3520393 h 6858000"/>
              <a:gd name="connsiteX675" fmla="*/ 922050 w 7467663"/>
              <a:gd name="connsiteY675" fmla="*/ 3074867 h 6858000"/>
              <a:gd name="connsiteX676" fmla="*/ 1405265 w 7467663"/>
              <a:gd name="connsiteY676" fmla="*/ 3016319 h 6858000"/>
              <a:gd name="connsiteX677" fmla="*/ 1407512 w 7467663"/>
              <a:gd name="connsiteY677" fmla="*/ 3018001 h 6858000"/>
              <a:gd name="connsiteX678" fmla="*/ 1726266 w 7467663"/>
              <a:gd name="connsiteY678" fmla="*/ 2777274 h 6858000"/>
              <a:gd name="connsiteX679" fmla="*/ 625390 w 7467663"/>
              <a:gd name="connsiteY679" fmla="*/ 2514541 h 6858000"/>
              <a:gd name="connsiteX680" fmla="*/ 619799 w 7467663"/>
              <a:gd name="connsiteY680" fmla="*/ 2527180 h 6858000"/>
              <a:gd name="connsiteX681" fmla="*/ 310030 w 7467663"/>
              <a:gd name="connsiteY681" fmla="*/ 2771818 h 6858000"/>
              <a:gd name="connsiteX682" fmla="*/ 173877 w 7467663"/>
              <a:gd name="connsiteY682" fmla="*/ 2937056 h 6858000"/>
              <a:gd name="connsiteX683" fmla="*/ 77889 w 7467663"/>
              <a:gd name="connsiteY683" fmla="*/ 3138440 h 6858000"/>
              <a:gd name="connsiteX684" fmla="*/ 0 w 7467663"/>
              <a:gd name="connsiteY684" fmla="*/ 3271395 h 6858000"/>
              <a:gd name="connsiteX685" fmla="*/ 0 w 7467663"/>
              <a:gd name="connsiteY685" fmla="*/ 3153002 h 6858000"/>
              <a:gd name="connsiteX686" fmla="*/ 2386 w 7467663"/>
              <a:gd name="connsiteY686" fmla="*/ 3149203 h 6858000"/>
              <a:gd name="connsiteX687" fmla="*/ 89753 w 7467663"/>
              <a:gd name="connsiteY687" fmla="*/ 2987702 h 6858000"/>
              <a:gd name="connsiteX688" fmla="*/ 76869 w 7467663"/>
              <a:gd name="connsiteY688" fmla="*/ 3005404 h 6858000"/>
              <a:gd name="connsiteX689" fmla="*/ 32049 w 7467663"/>
              <a:gd name="connsiteY689" fmla="*/ 3065814 h 6858000"/>
              <a:gd name="connsiteX690" fmla="*/ 0 w 7467663"/>
              <a:gd name="connsiteY690" fmla="*/ 3108744 h 6858000"/>
              <a:gd name="connsiteX691" fmla="*/ 0 w 7467663"/>
              <a:gd name="connsiteY691" fmla="*/ 3058059 h 6858000"/>
              <a:gd name="connsiteX692" fmla="*/ 7610 w 7467663"/>
              <a:gd name="connsiteY692" fmla="*/ 3047889 h 6858000"/>
              <a:gd name="connsiteX693" fmla="*/ 52419 w 7467663"/>
              <a:gd name="connsiteY693" fmla="*/ 2987479 h 6858000"/>
              <a:gd name="connsiteX694" fmla="*/ 59142 w 7467663"/>
              <a:gd name="connsiteY694" fmla="*/ 2978488 h 6858000"/>
              <a:gd name="connsiteX695" fmla="*/ 0 w 7467663"/>
              <a:gd name="connsiteY695" fmla="*/ 3015334 h 6858000"/>
              <a:gd name="connsiteX696" fmla="*/ 0 w 7467663"/>
              <a:gd name="connsiteY696" fmla="*/ 2914286 h 6858000"/>
              <a:gd name="connsiteX697" fmla="*/ 36383 w 7467663"/>
              <a:gd name="connsiteY697" fmla="*/ 2901128 h 6858000"/>
              <a:gd name="connsiteX698" fmla="*/ 156329 w 7467663"/>
              <a:gd name="connsiteY698" fmla="*/ 2840533 h 6858000"/>
              <a:gd name="connsiteX699" fmla="*/ 358355 w 7467663"/>
              <a:gd name="connsiteY699" fmla="*/ 2620471 h 6858000"/>
              <a:gd name="connsiteX700" fmla="*/ 510577 w 7467663"/>
              <a:gd name="connsiteY700" fmla="*/ 2501244 h 6858000"/>
              <a:gd name="connsiteX701" fmla="*/ 211967 w 7467663"/>
              <a:gd name="connsiteY701" fmla="*/ 2479171 h 6858000"/>
              <a:gd name="connsiteX702" fmla="*/ 0 w 7467663"/>
              <a:gd name="connsiteY702" fmla="*/ 2476398 h 6858000"/>
              <a:gd name="connsiteX703" fmla="*/ 0 w 7467663"/>
              <a:gd name="connsiteY703" fmla="*/ 2389189 h 6858000"/>
              <a:gd name="connsiteX704" fmla="*/ 103062 w 7467663"/>
              <a:gd name="connsiteY704" fmla="*/ 2389518 h 6858000"/>
              <a:gd name="connsiteX705" fmla="*/ 510734 w 7467663"/>
              <a:gd name="connsiteY705" fmla="*/ 2416201 h 6858000"/>
              <a:gd name="connsiteX706" fmla="*/ 279257 w 7467663"/>
              <a:gd name="connsiteY706" fmla="*/ 2092102 h 6858000"/>
              <a:gd name="connsiteX707" fmla="*/ 65265 w 7467663"/>
              <a:gd name="connsiteY707" fmla="*/ 2006049 h 6858000"/>
              <a:gd name="connsiteX708" fmla="*/ 0 w 7467663"/>
              <a:gd name="connsiteY708" fmla="*/ 1982532 h 6858000"/>
              <a:gd name="connsiteX709" fmla="*/ 0 w 7467663"/>
              <a:gd name="connsiteY709" fmla="*/ 1912789 h 6858000"/>
              <a:gd name="connsiteX710" fmla="*/ 97460 w 7467663"/>
              <a:gd name="connsiteY710" fmla="*/ 1953725 h 6858000"/>
              <a:gd name="connsiteX711" fmla="*/ 221272 w 7467663"/>
              <a:gd name="connsiteY711" fmla="*/ 1980766 h 6858000"/>
              <a:gd name="connsiteX712" fmla="*/ 116765 w 7467663"/>
              <a:gd name="connsiteY712" fmla="*/ 1911033 h 6858000"/>
              <a:gd name="connsiteX713" fmla="*/ 16405 w 7467663"/>
              <a:gd name="connsiteY713" fmla="*/ 1803412 h 6858000"/>
              <a:gd name="connsiteX714" fmla="*/ 0 w 7467663"/>
              <a:gd name="connsiteY714" fmla="*/ 1784777 h 6858000"/>
              <a:gd name="connsiteX715" fmla="*/ 0 w 7467663"/>
              <a:gd name="connsiteY715" fmla="*/ 1740082 h 6858000"/>
              <a:gd name="connsiteX716" fmla="*/ 39394 w 7467663"/>
              <a:gd name="connsiteY716" fmla="*/ 1784856 h 6858000"/>
              <a:gd name="connsiteX717" fmla="*/ 135813 w 7467663"/>
              <a:gd name="connsiteY717" fmla="*/ 1888838 h 6858000"/>
              <a:gd name="connsiteX718" fmla="*/ 242575 w 7467663"/>
              <a:gd name="connsiteY718" fmla="*/ 1958841 h 6858000"/>
              <a:gd name="connsiteX719" fmla="*/ 82197 w 7467663"/>
              <a:gd name="connsiteY719" fmla="*/ 1754826 h 6858000"/>
              <a:gd name="connsiteX720" fmla="*/ 0 w 7467663"/>
              <a:gd name="connsiteY720" fmla="*/ 1679650 h 6858000"/>
              <a:gd name="connsiteX721" fmla="*/ 0 w 7467663"/>
              <a:gd name="connsiteY721" fmla="*/ 1602463 h 6858000"/>
              <a:gd name="connsiteX722" fmla="*/ 84689 w 7467663"/>
              <a:gd name="connsiteY722" fmla="*/ 1677442 h 6858000"/>
              <a:gd name="connsiteX723" fmla="*/ 298437 w 7467663"/>
              <a:gd name="connsiteY723" fmla="*/ 1968019 h 6858000"/>
              <a:gd name="connsiteX724" fmla="*/ 227269 w 7467663"/>
              <a:gd name="connsiteY724" fmla="*/ 1114064 h 6858000"/>
              <a:gd name="connsiteX725" fmla="*/ 248003 w 7467663"/>
              <a:gd name="connsiteY725" fmla="*/ 1089613 h 6858000"/>
              <a:gd name="connsiteX726" fmla="*/ 427020 w 7467663"/>
              <a:gd name="connsiteY726" fmla="*/ 1619803 h 6858000"/>
              <a:gd name="connsiteX727" fmla="*/ 340345 w 7467663"/>
              <a:gd name="connsiteY727" fmla="*/ 2027739 h 6858000"/>
              <a:gd name="connsiteX728" fmla="*/ 360865 w 7467663"/>
              <a:gd name="connsiteY728" fmla="*/ 2044827 h 6858000"/>
              <a:gd name="connsiteX729" fmla="*/ 560414 w 7467663"/>
              <a:gd name="connsiteY729" fmla="*/ 2421457 h 6858000"/>
              <a:gd name="connsiteX730" fmla="*/ 1359703 w 7467663"/>
              <a:gd name="connsiteY730" fmla="*/ 2578554 h 6858000"/>
              <a:gd name="connsiteX731" fmla="*/ 1359422 w 7467663"/>
              <a:gd name="connsiteY731" fmla="*/ 2577994 h 6858000"/>
              <a:gd name="connsiteX732" fmla="*/ 828701 w 7467663"/>
              <a:gd name="connsiteY732" fmla="*/ 1839520 h 6858000"/>
              <a:gd name="connsiteX733" fmla="*/ 494427 w 7467663"/>
              <a:gd name="connsiteY733" fmla="*/ 1092333 h 6858000"/>
              <a:gd name="connsiteX734" fmla="*/ 506322 w 7467663"/>
              <a:gd name="connsiteY734" fmla="*/ 1020997 h 6858000"/>
              <a:gd name="connsiteX735" fmla="*/ 4570198 w 7467663"/>
              <a:gd name="connsiteY735" fmla="*/ 978081 h 6858000"/>
              <a:gd name="connsiteX736" fmla="*/ 4523691 w 7467663"/>
              <a:gd name="connsiteY736" fmla="*/ 1127776 h 6858000"/>
              <a:gd name="connsiteX737" fmla="*/ 4509875 w 7467663"/>
              <a:gd name="connsiteY737" fmla="*/ 1167552 h 6858000"/>
              <a:gd name="connsiteX738" fmla="*/ 4478168 w 7467663"/>
              <a:gd name="connsiteY738" fmla="*/ 1260735 h 6858000"/>
              <a:gd name="connsiteX739" fmla="*/ 4409309 w 7467663"/>
              <a:gd name="connsiteY739" fmla="*/ 1666996 h 6858000"/>
              <a:gd name="connsiteX740" fmla="*/ 4370031 w 7467663"/>
              <a:gd name="connsiteY740" fmla="*/ 1955666 h 6858000"/>
              <a:gd name="connsiteX741" fmla="*/ 4570198 w 7467663"/>
              <a:gd name="connsiteY741" fmla="*/ 978081 h 6858000"/>
              <a:gd name="connsiteX742" fmla="*/ 4557898 w 7467663"/>
              <a:gd name="connsiteY742" fmla="*/ 900011 h 6858000"/>
              <a:gd name="connsiteX743" fmla="*/ 4344840 w 7467663"/>
              <a:gd name="connsiteY743" fmla="*/ 1922038 h 6858000"/>
              <a:gd name="connsiteX744" fmla="*/ 4378710 w 7467663"/>
              <a:gd name="connsiteY744" fmla="*/ 1665516 h 6858000"/>
              <a:gd name="connsiteX745" fmla="*/ 4448798 w 7467663"/>
              <a:gd name="connsiteY745" fmla="*/ 1253024 h 6858000"/>
              <a:gd name="connsiteX746" fmla="*/ 4480315 w 7467663"/>
              <a:gd name="connsiteY746" fmla="*/ 1158454 h 6858000"/>
              <a:gd name="connsiteX747" fmla="*/ 4494133 w 7467663"/>
              <a:gd name="connsiteY747" fmla="*/ 1118676 h 6858000"/>
              <a:gd name="connsiteX748" fmla="*/ 4557898 w 7467663"/>
              <a:gd name="connsiteY748" fmla="*/ 900011 h 6858000"/>
              <a:gd name="connsiteX749" fmla="*/ 5870151 w 7467663"/>
              <a:gd name="connsiteY749" fmla="*/ 898890 h 6858000"/>
              <a:gd name="connsiteX750" fmla="*/ 5861335 w 7467663"/>
              <a:gd name="connsiteY750" fmla="*/ 899177 h 6858000"/>
              <a:gd name="connsiteX751" fmla="*/ 5843702 w 7467663"/>
              <a:gd name="connsiteY751" fmla="*/ 899748 h 6858000"/>
              <a:gd name="connsiteX752" fmla="*/ 5651107 w 7467663"/>
              <a:gd name="connsiteY752" fmla="*/ 920306 h 6858000"/>
              <a:gd name="connsiteX753" fmla="*/ 5459407 w 7467663"/>
              <a:gd name="connsiteY753" fmla="*/ 940975 h 6858000"/>
              <a:gd name="connsiteX754" fmla="*/ 5374846 w 7467663"/>
              <a:gd name="connsiteY754" fmla="*/ 941988 h 6858000"/>
              <a:gd name="connsiteX755" fmla="*/ 5256105 w 7467663"/>
              <a:gd name="connsiteY755" fmla="*/ 945632 h 6858000"/>
              <a:gd name="connsiteX756" fmla="*/ 5107071 w 7467663"/>
              <a:gd name="connsiteY756" fmla="*/ 969720 h 6858000"/>
              <a:gd name="connsiteX757" fmla="*/ 4998681 w 7467663"/>
              <a:gd name="connsiteY757" fmla="*/ 988771 h 6858000"/>
              <a:gd name="connsiteX758" fmla="*/ 5870151 w 7467663"/>
              <a:gd name="connsiteY758" fmla="*/ 898890 h 6858000"/>
              <a:gd name="connsiteX759" fmla="*/ 5504425 w 7467663"/>
              <a:gd name="connsiteY759" fmla="*/ 848067 h 6858000"/>
              <a:gd name="connsiteX760" fmla="*/ 4968849 w 7467663"/>
              <a:gd name="connsiteY760" fmla="*/ 962318 h 6858000"/>
              <a:gd name="connsiteX761" fmla="*/ 5104039 w 7467663"/>
              <a:gd name="connsiteY761" fmla="*/ 940634 h 6858000"/>
              <a:gd name="connsiteX762" fmla="*/ 5256311 w 7467663"/>
              <a:gd name="connsiteY762" fmla="*/ 916490 h 6858000"/>
              <a:gd name="connsiteX763" fmla="*/ 5377381 w 7467663"/>
              <a:gd name="connsiteY763" fmla="*/ 912671 h 6858000"/>
              <a:gd name="connsiteX764" fmla="*/ 5460148 w 7467663"/>
              <a:gd name="connsiteY764" fmla="*/ 911442 h 6858000"/>
              <a:gd name="connsiteX765" fmla="*/ 5648971 w 7467663"/>
              <a:gd name="connsiteY765" fmla="*/ 891331 h 6858000"/>
              <a:gd name="connsiteX766" fmla="*/ 5844807 w 7467663"/>
              <a:gd name="connsiteY766" fmla="*/ 870718 h 6858000"/>
              <a:gd name="connsiteX767" fmla="*/ 5862975 w 7467663"/>
              <a:gd name="connsiteY767" fmla="*/ 869756 h 6858000"/>
              <a:gd name="connsiteX768" fmla="*/ 5920887 w 7467663"/>
              <a:gd name="connsiteY768" fmla="*/ 865929 h 6858000"/>
              <a:gd name="connsiteX769" fmla="*/ 5504425 w 7467663"/>
              <a:gd name="connsiteY769" fmla="*/ 848067 h 6858000"/>
              <a:gd name="connsiteX770" fmla="*/ 3607114 w 7467663"/>
              <a:gd name="connsiteY770" fmla="*/ 467441 h 6858000"/>
              <a:gd name="connsiteX771" fmla="*/ 3296242 w 7467663"/>
              <a:gd name="connsiteY771" fmla="*/ 807991 h 6858000"/>
              <a:gd name="connsiteX772" fmla="*/ 3174674 w 7467663"/>
              <a:gd name="connsiteY772" fmla="*/ 919759 h 6858000"/>
              <a:gd name="connsiteX773" fmla="*/ 3042978 w 7467663"/>
              <a:gd name="connsiteY773" fmla="*/ 1054894 h 6858000"/>
              <a:gd name="connsiteX774" fmla="*/ 2968914 w 7467663"/>
              <a:gd name="connsiteY774" fmla="*/ 1133756 h 6858000"/>
              <a:gd name="connsiteX775" fmla="*/ 3103823 w 7467663"/>
              <a:gd name="connsiteY775" fmla="*/ 1026814 h 6858000"/>
              <a:gd name="connsiteX776" fmla="*/ 3607114 w 7467663"/>
              <a:gd name="connsiteY776" fmla="*/ 467441 h 6858000"/>
              <a:gd name="connsiteX777" fmla="*/ 3744487 w 7467663"/>
              <a:gd name="connsiteY777" fmla="*/ 383136 h 6858000"/>
              <a:gd name="connsiteX778" fmla="*/ 3970213 w 7467663"/>
              <a:gd name="connsiteY778" fmla="*/ 995559 h 6858000"/>
              <a:gd name="connsiteX779" fmla="*/ 3744487 w 7467663"/>
              <a:gd name="connsiteY779" fmla="*/ 383136 h 6858000"/>
              <a:gd name="connsiteX780" fmla="*/ 3624562 w 7467663"/>
              <a:gd name="connsiteY780" fmla="*/ 367041 h 6858000"/>
              <a:gd name="connsiteX781" fmla="*/ 3489712 w 7467663"/>
              <a:gd name="connsiteY781" fmla="*/ 485386 h 6858000"/>
              <a:gd name="connsiteX782" fmla="*/ 3182994 w 7467663"/>
              <a:gd name="connsiteY782" fmla="*/ 828265 h 6858000"/>
              <a:gd name="connsiteX783" fmla="*/ 2892114 w 7467663"/>
              <a:gd name="connsiteY783" fmla="*/ 1172635 h 6858000"/>
              <a:gd name="connsiteX784" fmla="*/ 3021459 w 7467663"/>
              <a:gd name="connsiteY784" fmla="*/ 1035385 h 6858000"/>
              <a:gd name="connsiteX785" fmla="*/ 3153873 w 7467663"/>
              <a:gd name="connsiteY785" fmla="*/ 898971 h 6858000"/>
              <a:gd name="connsiteX786" fmla="*/ 3276511 w 7467663"/>
              <a:gd name="connsiteY786" fmla="*/ 786423 h 6858000"/>
              <a:gd name="connsiteX787" fmla="*/ 3584154 w 7467663"/>
              <a:gd name="connsiteY787" fmla="*/ 448218 h 6858000"/>
              <a:gd name="connsiteX788" fmla="*/ 3624562 w 7467663"/>
              <a:gd name="connsiteY788" fmla="*/ 367041 h 6858000"/>
              <a:gd name="connsiteX789" fmla="*/ 3766672 w 7467663"/>
              <a:gd name="connsiteY789" fmla="*/ 359429 h 6858000"/>
              <a:gd name="connsiteX790" fmla="*/ 3996338 w 7467663"/>
              <a:gd name="connsiteY790" fmla="*/ 968237 h 6858000"/>
              <a:gd name="connsiteX791" fmla="*/ 3766672 w 7467663"/>
              <a:gd name="connsiteY791" fmla="*/ 359429 h 6858000"/>
              <a:gd name="connsiteX792" fmla="*/ 5805386 w 7467663"/>
              <a:gd name="connsiteY792" fmla="*/ 239240 h 6858000"/>
              <a:gd name="connsiteX793" fmla="*/ 5736947 w 7467663"/>
              <a:gd name="connsiteY793" fmla="*/ 261367 h 6858000"/>
              <a:gd name="connsiteX794" fmla="*/ 5427012 w 7467663"/>
              <a:gd name="connsiteY794" fmla="*/ 311272 h 6858000"/>
              <a:gd name="connsiteX795" fmla="*/ 5147818 w 7467663"/>
              <a:gd name="connsiteY795" fmla="*/ 322112 h 6858000"/>
              <a:gd name="connsiteX796" fmla="*/ 5060854 w 7467663"/>
              <a:gd name="connsiteY796" fmla="*/ 311882 h 6858000"/>
              <a:gd name="connsiteX797" fmla="*/ 4945989 w 7467663"/>
              <a:gd name="connsiteY797" fmla="*/ 300516 h 6858000"/>
              <a:gd name="connsiteX798" fmla="*/ 5410479 w 7467663"/>
              <a:gd name="connsiteY798" fmla="*/ 348434 h 6858000"/>
              <a:gd name="connsiteX799" fmla="*/ 5805386 w 7467663"/>
              <a:gd name="connsiteY799" fmla="*/ 239240 h 6858000"/>
              <a:gd name="connsiteX800" fmla="*/ 5905192 w 7467663"/>
              <a:gd name="connsiteY800" fmla="*/ 163079 h 6858000"/>
              <a:gd name="connsiteX801" fmla="*/ 5865655 w 7467663"/>
              <a:gd name="connsiteY801" fmla="*/ 171901 h 6858000"/>
              <a:gd name="connsiteX802" fmla="*/ 5259740 w 7467663"/>
              <a:gd name="connsiteY802" fmla="*/ 257013 h 6858000"/>
              <a:gd name="connsiteX803" fmla="*/ 5208466 w 7467663"/>
              <a:gd name="connsiteY803" fmla="*/ 257550 h 6858000"/>
              <a:gd name="connsiteX804" fmla="*/ 4980204 w 7467663"/>
              <a:gd name="connsiteY804" fmla="*/ 271903 h 6858000"/>
              <a:gd name="connsiteX805" fmla="*/ 5068068 w 7467663"/>
              <a:gd name="connsiteY805" fmla="*/ 282244 h 6858000"/>
              <a:gd name="connsiteX806" fmla="*/ 5153231 w 7467663"/>
              <a:gd name="connsiteY806" fmla="*/ 292240 h 6858000"/>
              <a:gd name="connsiteX807" fmla="*/ 5426491 w 7467663"/>
              <a:gd name="connsiteY807" fmla="*/ 281128 h 6858000"/>
              <a:gd name="connsiteX808" fmla="*/ 5731212 w 7467663"/>
              <a:gd name="connsiteY808" fmla="*/ 231951 h 6858000"/>
              <a:gd name="connsiteX809" fmla="*/ 5905192 w 7467663"/>
              <a:gd name="connsiteY809" fmla="*/ 163079 h 6858000"/>
              <a:gd name="connsiteX810" fmla="*/ 5944437 w 7467663"/>
              <a:gd name="connsiteY810" fmla="*/ 113829 h 6858000"/>
              <a:gd name="connsiteX811" fmla="*/ 5825032 w 7467663"/>
              <a:gd name="connsiteY811" fmla="*/ 146405 h 6858000"/>
              <a:gd name="connsiteX812" fmla="*/ 4955599 w 7467663"/>
              <a:gd name="connsiteY812" fmla="*/ 247008 h 6858000"/>
              <a:gd name="connsiteX813" fmla="*/ 5210104 w 7467663"/>
              <a:gd name="connsiteY813" fmla="*/ 228123 h 6858000"/>
              <a:gd name="connsiteX814" fmla="*/ 5261015 w 7467663"/>
              <a:gd name="connsiteY814" fmla="*/ 227087 h 6858000"/>
              <a:gd name="connsiteX815" fmla="*/ 5861181 w 7467663"/>
              <a:gd name="connsiteY815" fmla="*/ 143093 h 6858000"/>
              <a:gd name="connsiteX816" fmla="*/ 5961252 w 7467663"/>
              <a:gd name="connsiteY816" fmla="*/ 114820 h 6858000"/>
              <a:gd name="connsiteX817" fmla="*/ 5944437 w 7467663"/>
              <a:gd name="connsiteY817" fmla="*/ 113829 h 6858000"/>
              <a:gd name="connsiteX818" fmla="*/ 3882765 w 7467663"/>
              <a:gd name="connsiteY818" fmla="*/ 0 h 6858000"/>
              <a:gd name="connsiteX819" fmla="*/ 3995099 w 7467663"/>
              <a:gd name="connsiteY819" fmla="*/ 0 h 6858000"/>
              <a:gd name="connsiteX820" fmla="*/ 4163818 w 7467663"/>
              <a:gd name="connsiteY820" fmla="*/ 234104 h 6858000"/>
              <a:gd name="connsiteX821" fmla="*/ 4172099 w 7467663"/>
              <a:gd name="connsiteY821" fmla="*/ 234207 h 6858000"/>
              <a:gd name="connsiteX822" fmla="*/ 4784282 w 7467663"/>
              <a:gd name="connsiteY822" fmla="*/ 276561 h 6858000"/>
              <a:gd name="connsiteX823" fmla="*/ 4801687 w 7467663"/>
              <a:gd name="connsiteY823" fmla="*/ 267764 h 6858000"/>
              <a:gd name="connsiteX824" fmla="*/ 6082788 w 7467663"/>
              <a:gd name="connsiteY824" fmla="*/ 64119 h 6858000"/>
              <a:gd name="connsiteX825" fmla="*/ 6099442 w 7467663"/>
              <a:gd name="connsiteY825" fmla="*/ 82568 h 6858000"/>
              <a:gd name="connsiteX826" fmla="*/ 4804137 w 7467663"/>
              <a:gd name="connsiteY826" fmla="*/ 320931 h 6858000"/>
              <a:gd name="connsiteX827" fmla="*/ 4227047 w 7467663"/>
              <a:gd name="connsiteY827" fmla="*/ 313415 h 6858000"/>
              <a:gd name="connsiteX828" fmla="*/ 4346041 w 7467663"/>
              <a:gd name="connsiteY828" fmla="*/ 456086 h 6858000"/>
              <a:gd name="connsiteX829" fmla="*/ 4870967 w 7467663"/>
              <a:gd name="connsiteY829" fmla="*/ 963061 h 6858000"/>
              <a:gd name="connsiteX830" fmla="*/ 4889647 w 7467663"/>
              <a:gd name="connsiteY830" fmla="*/ 957147 h 6858000"/>
              <a:gd name="connsiteX831" fmla="*/ 5422504 w 7467663"/>
              <a:gd name="connsiteY831" fmla="*/ 805191 h 6858000"/>
              <a:gd name="connsiteX832" fmla="*/ 6087656 w 7467663"/>
              <a:gd name="connsiteY832" fmla="*/ 826703 h 6858000"/>
              <a:gd name="connsiteX833" fmla="*/ 6058717 w 7467663"/>
              <a:gd name="connsiteY833" fmla="*/ 865992 h 6858000"/>
              <a:gd name="connsiteX834" fmla="*/ 4974153 w 7467663"/>
              <a:gd name="connsiteY834" fmla="*/ 1045456 h 6858000"/>
              <a:gd name="connsiteX835" fmla="*/ 5627835 w 7467663"/>
              <a:gd name="connsiteY835" fmla="*/ 1472077 h 6858000"/>
              <a:gd name="connsiteX836" fmla="*/ 5629817 w 7467663"/>
              <a:gd name="connsiteY836" fmla="*/ 1471412 h 6858000"/>
              <a:gd name="connsiteX837" fmla="*/ 5634124 w 7467663"/>
              <a:gd name="connsiteY837" fmla="*/ 1470572 h 6858000"/>
              <a:gd name="connsiteX838" fmla="*/ 5755832 w 7467663"/>
              <a:gd name="connsiteY838" fmla="*/ 1383886 h 6858000"/>
              <a:gd name="connsiteX839" fmla="*/ 6014186 w 7467663"/>
              <a:gd name="connsiteY839" fmla="*/ 1279799 h 6858000"/>
              <a:gd name="connsiteX840" fmla="*/ 6901619 w 7467663"/>
              <a:gd name="connsiteY840" fmla="*/ 1047874 h 6858000"/>
              <a:gd name="connsiteX841" fmla="*/ 6931566 w 7467663"/>
              <a:gd name="connsiteY841" fmla="*/ 1062034 h 6858000"/>
              <a:gd name="connsiteX842" fmla="*/ 5790982 w 7467663"/>
              <a:gd name="connsiteY842" fmla="*/ 1561380 h 6858000"/>
              <a:gd name="connsiteX843" fmla="*/ 6188971 w 7467663"/>
              <a:gd name="connsiteY843" fmla="*/ 1755168 h 6858000"/>
              <a:gd name="connsiteX844" fmla="*/ 6202446 w 7467663"/>
              <a:gd name="connsiteY844" fmla="*/ 1752268 h 6858000"/>
              <a:gd name="connsiteX845" fmla="*/ 7179560 w 7467663"/>
              <a:gd name="connsiteY845" fmla="*/ 1467551 h 6858000"/>
              <a:gd name="connsiteX846" fmla="*/ 7158730 w 7467663"/>
              <a:gd name="connsiteY846" fmla="*/ 1507835 h 6858000"/>
              <a:gd name="connsiteX847" fmla="*/ 6326959 w 7467663"/>
              <a:gd name="connsiteY847" fmla="*/ 1817686 h 6858000"/>
              <a:gd name="connsiteX848" fmla="*/ 6537433 w 7467663"/>
              <a:gd name="connsiteY848" fmla="*/ 1907790 h 6858000"/>
              <a:gd name="connsiteX849" fmla="*/ 6550221 w 7467663"/>
              <a:gd name="connsiteY849" fmla="*/ 1910729 h 6858000"/>
              <a:gd name="connsiteX850" fmla="*/ 6964438 w 7467663"/>
              <a:gd name="connsiteY850" fmla="*/ 2209505 h 6858000"/>
              <a:gd name="connsiteX851" fmla="*/ 7367862 w 7467663"/>
              <a:gd name="connsiteY851" fmla="*/ 2806833 h 6858000"/>
              <a:gd name="connsiteX852" fmla="*/ 7364329 w 7467663"/>
              <a:gd name="connsiteY852" fmla="*/ 2826907 h 6858000"/>
              <a:gd name="connsiteX853" fmla="*/ 7290545 w 7467663"/>
              <a:gd name="connsiteY853" fmla="*/ 2850663 h 6858000"/>
              <a:gd name="connsiteX854" fmla="*/ 6472036 w 7467663"/>
              <a:gd name="connsiteY854" fmla="*/ 1959003 h 6858000"/>
              <a:gd name="connsiteX855" fmla="*/ 5792897 w 7467663"/>
              <a:gd name="connsiteY855" fmla="*/ 1647747 h 6858000"/>
              <a:gd name="connsiteX856" fmla="*/ 5842751 w 7467663"/>
              <a:gd name="connsiteY856" fmla="*/ 1816112 h 6858000"/>
              <a:gd name="connsiteX857" fmla="*/ 5847424 w 7467663"/>
              <a:gd name="connsiteY857" fmla="*/ 1815776 h 6858000"/>
              <a:gd name="connsiteX858" fmla="*/ 6399821 w 7467663"/>
              <a:gd name="connsiteY858" fmla="*/ 2344799 h 6858000"/>
              <a:gd name="connsiteX859" fmla="*/ 6323232 w 7467663"/>
              <a:gd name="connsiteY859" fmla="*/ 2389634 h 6858000"/>
              <a:gd name="connsiteX860" fmla="*/ 5942958 w 7467663"/>
              <a:gd name="connsiteY860" fmla="*/ 2077708 h 6858000"/>
              <a:gd name="connsiteX861" fmla="*/ 5921559 w 7467663"/>
              <a:gd name="connsiteY861" fmla="*/ 2378596 h 6858000"/>
              <a:gd name="connsiteX862" fmla="*/ 5817651 w 7467663"/>
              <a:gd name="connsiteY862" fmla="*/ 3023919 h 6858000"/>
              <a:gd name="connsiteX863" fmla="*/ 5729634 w 7467663"/>
              <a:gd name="connsiteY863" fmla="*/ 3051849 h 6858000"/>
              <a:gd name="connsiteX864" fmla="*/ 5611018 w 7467663"/>
              <a:gd name="connsiteY864" fmla="*/ 2316769 h 6858000"/>
              <a:gd name="connsiteX865" fmla="*/ 5687608 w 7467663"/>
              <a:gd name="connsiteY865" fmla="*/ 2039972 h 6858000"/>
              <a:gd name="connsiteX866" fmla="*/ 5657554 w 7467663"/>
              <a:gd name="connsiteY866" fmla="*/ 1576445 h 6858000"/>
              <a:gd name="connsiteX867" fmla="*/ 5150475 w 7467663"/>
              <a:gd name="connsiteY867" fmla="*/ 1274012 h 6858000"/>
              <a:gd name="connsiteX868" fmla="*/ 5349142 w 7467663"/>
              <a:gd name="connsiteY868" fmla="*/ 2204405 h 6858000"/>
              <a:gd name="connsiteX869" fmla="*/ 5262214 w 7467663"/>
              <a:gd name="connsiteY869" fmla="*/ 2233836 h 6858000"/>
              <a:gd name="connsiteX870" fmla="*/ 4981539 w 7467663"/>
              <a:gd name="connsiteY870" fmla="*/ 1542201 h 6858000"/>
              <a:gd name="connsiteX871" fmla="*/ 4958461 w 7467663"/>
              <a:gd name="connsiteY871" fmla="*/ 1136957 h 6858000"/>
              <a:gd name="connsiteX872" fmla="*/ 4655015 w 7467663"/>
              <a:gd name="connsiteY872" fmla="*/ 891426 h 6858000"/>
              <a:gd name="connsiteX873" fmla="*/ 4348002 w 7467663"/>
              <a:gd name="connsiteY873" fmla="*/ 2205895 h 6858000"/>
              <a:gd name="connsiteX874" fmla="*/ 4262250 w 7467663"/>
              <a:gd name="connsiteY874" fmla="*/ 2219972 h 6858000"/>
              <a:gd name="connsiteX875" fmla="*/ 4550611 w 7467663"/>
              <a:gd name="connsiteY875" fmla="*/ 817540 h 6858000"/>
              <a:gd name="connsiteX876" fmla="*/ 4564418 w 7467663"/>
              <a:gd name="connsiteY876" fmla="*/ 808293 h 6858000"/>
              <a:gd name="connsiteX877" fmla="*/ 4266388 w 7467663"/>
              <a:gd name="connsiteY877" fmla="*/ 500083 h 6858000"/>
              <a:gd name="connsiteX878" fmla="*/ 4032842 w 7467663"/>
              <a:gd name="connsiteY878" fmla="*/ 211809 h 6858000"/>
              <a:gd name="connsiteX879" fmla="*/ 3882765 w 7467663"/>
              <a:gd name="connsiteY879" fmla="*/ 0 h 6858000"/>
              <a:gd name="connsiteX880" fmla="*/ 3721337 w 7467663"/>
              <a:gd name="connsiteY880" fmla="*/ 0 h 6858000"/>
              <a:gd name="connsiteX881" fmla="*/ 3797544 w 7467663"/>
              <a:gd name="connsiteY881" fmla="*/ 0 h 6858000"/>
              <a:gd name="connsiteX882" fmla="*/ 3775734 w 7467663"/>
              <a:gd name="connsiteY882" fmla="*/ 95131 h 6858000"/>
              <a:gd name="connsiteX883" fmla="*/ 3724807 w 7467663"/>
              <a:gd name="connsiteY883" fmla="*/ 272257 h 6858000"/>
              <a:gd name="connsiteX884" fmla="*/ 3726844 w 7467663"/>
              <a:gd name="connsiteY884" fmla="*/ 282988 h 6858000"/>
              <a:gd name="connsiteX885" fmla="*/ 3742664 w 7467663"/>
              <a:gd name="connsiteY885" fmla="*/ 279918 h 6858000"/>
              <a:gd name="connsiteX886" fmla="*/ 4103910 w 7467663"/>
              <a:gd name="connsiteY886" fmla="*/ 1161917 h 6858000"/>
              <a:gd name="connsiteX887" fmla="*/ 4020269 w 7467663"/>
              <a:gd name="connsiteY887" fmla="*/ 1200406 h 6858000"/>
              <a:gd name="connsiteX888" fmla="*/ 3674882 w 7467663"/>
              <a:gd name="connsiteY888" fmla="*/ 488524 h 6858000"/>
              <a:gd name="connsiteX889" fmla="*/ 3132682 w 7467663"/>
              <a:gd name="connsiteY889" fmla="*/ 1072284 h 6858000"/>
              <a:gd name="connsiteX890" fmla="*/ 2716346 w 7467663"/>
              <a:gd name="connsiteY890" fmla="*/ 1276376 h 6858000"/>
              <a:gd name="connsiteX891" fmla="*/ 2716772 w 7467663"/>
              <a:gd name="connsiteY891" fmla="*/ 1255462 h 6858000"/>
              <a:gd name="connsiteX892" fmla="*/ 3471096 w 7467663"/>
              <a:gd name="connsiteY892" fmla="*/ 437072 h 6858000"/>
              <a:gd name="connsiteX893" fmla="*/ 3639057 w 7467663"/>
              <a:gd name="connsiteY893" fmla="*/ 286334 h 6858000"/>
              <a:gd name="connsiteX894" fmla="*/ 3640309 w 7467663"/>
              <a:gd name="connsiteY894" fmla="*/ 284664 h 6858000"/>
              <a:gd name="connsiteX895" fmla="*/ 3646022 w 7467663"/>
              <a:gd name="connsiteY895" fmla="*/ 276711 h 6858000"/>
              <a:gd name="connsiteX896" fmla="*/ 3707943 w 7467663"/>
              <a:gd name="connsiteY896" fmla="*/ 65958 h 6858000"/>
              <a:gd name="connsiteX897" fmla="*/ 3721337 w 7467663"/>
              <a:gd name="connsiteY897" fmla="*/ 0 h 6858000"/>
              <a:gd name="connsiteX898" fmla="*/ 2867960 w 7467663"/>
              <a:gd name="connsiteY898" fmla="*/ 0 h 6858000"/>
              <a:gd name="connsiteX899" fmla="*/ 2926351 w 7467663"/>
              <a:gd name="connsiteY899" fmla="*/ 0 h 6858000"/>
              <a:gd name="connsiteX900" fmla="*/ 2902823 w 7467663"/>
              <a:gd name="connsiteY900" fmla="*/ 262929 h 6858000"/>
              <a:gd name="connsiteX901" fmla="*/ 2940663 w 7467663"/>
              <a:gd name="connsiteY901" fmla="*/ 140884 h 6858000"/>
              <a:gd name="connsiteX902" fmla="*/ 2947039 w 7467663"/>
              <a:gd name="connsiteY902" fmla="*/ 122524 h 6858000"/>
              <a:gd name="connsiteX903" fmla="*/ 2984316 w 7467663"/>
              <a:gd name="connsiteY903" fmla="*/ 0 h 6858000"/>
              <a:gd name="connsiteX904" fmla="*/ 3016114 w 7467663"/>
              <a:gd name="connsiteY904" fmla="*/ 0 h 6858000"/>
              <a:gd name="connsiteX905" fmla="*/ 2979949 w 7467663"/>
              <a:gd name="connsiteY905" fmla="*/ 119274 h 6858000"/>
              <a:gd name="connsiteX906" fmla="*/ 3023879 w 7467663"/>
              <a:gd name="connsiteY906" fmla="*/ 0 h 6858000"/>
              <a:gd name="connsiteX907" fmla="*/ 3105400 w 7467663"/>
              <a:gd name="connsiteY907" fmla="*/ 0 h 6858000"/>
              <a:gd name="connsiteX908" fmla="*/ 3094669 w 7467663"/>
              <a:gd name="connsiteY908" fmla="*/ 30308 h 6858000"/>
              <a:gd name="connsiteX909" fmla="*/ 2901945 w 7467663"/>
              <a:gd name="connsiteY909" fmla="*/ 466538 h 6858000"/>
              <a:gd name="connsiteX910" fmla="*/ 2815209 w 7467663"/>
              <a:gd name="connsiteY910" fmla="*/ 497361 h 6858000"/>
              <a:gd name="connsiteX911" fmla="*/ 2844845 w 7467663"/>
              <a:gd name="connsiteY911" fmla="*/ 127638 h 6858000"/>
              <a:gd name="connsiteX912" fmla="*/ 2867960 w 7467663"/>
              <a:gd name="connsiteY912" fmla="*/ 0 h 6858000"/>
              <a:gd name="connsiteX913" fmla="*/ 1057230 w 7467663"/>
              <a:gd name="connsiteY913" fmla="*/ 0 h 6858000"/>
              <a:gd name="connsiteX914" fmla="*/ 1111003 w 7467663"/>
              <a:gd name="connsiteY914" fmla="*/ 0 h 6858000"/>
              <a:gd name="connsiteX915" fmla="*/ 1125553 w 7467663"/>
              <a:gd name="connsiteY915" fmla="*/ 52588 h 6858000"/>
              <a:gd name="connsiteX916" fmla="*/ 1304276 w 7467663"/>
              <a:gd name="connsiteY916" fmla="*/ 476275 h 6858000"/>
              <a:gd name="connsiteX917" fmla="*/ 1492066 w 7467663"/>
              <a:gd name="connsiteY917" fmla="*/ 886333 h 6858000"/>
              <a:gd name="connsiteX918" fmla="*/ 1423698 w 7467663"/>
              <a:gd name="connsiteY918" fmla="*/ 710817 h 6858000"/>
              <a:gd name="connsiteX919" fmla="*/ 1357609 w 7467663"/>
              <a:gd name="connsiteY919" fmla="*/ 532892 h 6858000"/>
              <a:gd name="connsiteX920" fmla="*/ 1309550 w 7467663"/>
              <a:gd name="connsiteY920" fmla="*/ 374031 h 6858000"/>
              <a:gd name="connsiteX921" fmla="*/ 1193673 w 7467663"/>
              <a:gd name="connsiteY921" fmla="*/ 49533 h 6858000"/>
              <a:gd name="connsiteX922" fmla="*/ 1164391 w 7467663"/>
              <a:gd name="connsiteY922" fmla="*/ 0 h 6858000"/>
              <a:gd name="connsiteX923" fmla="*/ 1200666 w 7467663"/>
              <a:gd name="connsiteY923" fmla="*/ 0 h 6858000"/>
              <a:gd name="connsiteX924" fmla="*/ 1223408 w 7467663"/>
              <a:gd name="connsiteY924" fmla="*/ 38996 h 6858000"/>
              <a:gd name="connsiteX925" fmla="*/ 1339635 w 7467663"/>
              <a:gd name="connsiteY925" fmla="*/ 365517 h 6858000"/>
              <a:gd name="connsiteX926" fmla="*/ 1387469 w 7467663"/>
              <a:gd name="connsiteY926" fmla="*/ 523079 h 6858000"/>
              <a:gd name="connsiteX927" fmla="*/ 1452685 w 7467663"/>
              <a:gd name="connsiteY927" fmla="*/ 699806 h 6858000"/>
              <a:gd name="connsiteX928" fmla="*/ 1492092 w 7467663"/>
              <a:gd name="connsiteY928" fmla="*/ 800424 h 6858000"/>
              <a:gd name="connsiteX929" fmla="*/ 1455302 w 7467663"/>
              <a:gd name="connsiteY929" fmla="*/ 632913 h 6858000"/>
              <a:gd name="connsiteX930" fmla="*/ 1222336 w 7467663"/>
              <a:gd name="connsiteY930" fmla="*/ 9480 h 6858000"/>
              <a:gd name="connsiteX931" fmla="*/ 1214634 w 7467663"/>
              <a:gd name="connsiteY931" fmla="*/ 0 h 6858000"/>
              <a:gd name="connsiteX932" fmla="*/ 1289827 w 7467663"/>
              <a:gd name="connsiteY932" fmla="*/ 0 h 6858000"/>
              <a:gd name="connsiteX933" fmla="*/ 1321076 w 7467663"/>
              <a:gd name="connsiteY933" fmla="*/ 59722 h 6858000"/>
              <a:gd name="connsiteX934" fmla="*/ 1512579 w 7467663"/>
              <a:gd name="connsiteY934" fmla="*/ 626441 h 6858000"/>
              <a:gd name="connsiteX935" fmla="*/ 1506076 w 7467663"/>
              <a:gd name="connsiteY935" fmla="*/ 1089289 h 6858000"/>
              <a:gd name="connsiteX936" fmla="*/ 1486346 w 7467663"/>
              <a:gd name="connsiteY936" fmla="*/ 1079919 h 6858000"/>
              <a:gd name="connsiteX937" fmla="*/ 1070511 w 7467663"/>
              <a:gd name="connsiteY937" fmla="*/ 48609 h 6858000"/>
              <a:gd name="connsiteX938" fmla="*/ 1057230 w 7467663"/>
              <a:gd name="connsiteY938" fmla="*/ 0 h 6858000"/>
              <a:gd name="connsiteX939" fmla="*/ 43151 w 7467663"/>
              <a:gd name="connsiteY939" fmla="*/ 0 h 6858000"/>
              <a:gd name="connsiteX940" fmla="*/ 95283 w 7467663"/>
              <a:gd name="connsiteY940" fmla="*/ 0 h 6858000"/>
              <a:gd name="connsiteX941" fmla="*/ 300708 w 7467663"/>
              <a:gd name="connsiteY941" fmla="*/ 154571 h 6858000"/>
              <a:gd name="connsiteX942" fmla="*/ 530414 w 7467663"/>
              <a:gd name="connsiteY942" fmla="*/ 354673 h 6858000"/>
              <a:gd name="connsiteX943" fmla="*/ 333785 w 7467663"/>
              <a:gd name="connsiteY943" fmla="*/ 161564 h 6858000"/>
              <a:gd name="connsiteX944" fmla="*/ 147005 w 7467663"/>
              <a:gd name="connsiteY944" fmla="*/ 0 h 6858000"/>
              <a:gd name="connsiteX945" fmla="*/ 272509 w 7467663"/>
              <a:gd name="connsiteY945" fmla="*/ 0 h 6858000"/>
              <a:gd name="connsiteX946" fmla="*/ 326276 w 7467663"/>
              <a:gd name="connsiteY946" fmla="*/ 45847 h 6858000"/>
              <a:gd name="connsiteX947" fmla="*/ 823759 w 7467663"/>
              <a:gd name="connsiteY947" fmla="*/ 574145 h 6858000"/>
              <a:gd name="connsiteX948" fmla="*/ 811254 w 7467663"/>
              <a:gd name="connsiteY948" fmla="*/ 665546 h 6858000"/>
              <a:gd name="connsiteX949" fmla="*/ 154042 w 7467663"/>
              <a:gd name="connsiteY949" fmla="*/ 261522 h 6858000"/>
              <a:gd name="connsiteX950" fmla="*/ 13550 w 7467663"/>
              <a:gd name="connsiteY950" fmla="*/ 158423 h 6858000"/>
              <a:gd name="connsiteX951" fmla="*/ 0 w 7467663"/>
              <a:gd name="connsiteY951" fmla="*/ 146618 h 6858000"/>
              <a:gd name="connsiteX952" fmla="*/ 0 w 7467663"/>
              <a:gd name="connsiteY952" fmla="*/ 59161 h 6858000"/>
              <a:gd name="connsiteX953" fmla="*/ 45427 w 7467663"/>
              <a:gd name="connsiteY953" fmla="*/ 101078 h 6858000"/>
              <a:gd name="connsiteX954" fmla="*/ 630103 w 7467663"/>
              <a:gd name="connsiteY954" fmla="*/ 485885 h 6858000"/>
              <a:gd name="connsiteX955" fmla="*/ 532040 w 7467663"/>
              <a:gd name="connsiteY955" fmla="*/ 399359 h 6858000"/>
              <a:gd name="connsiteX956" fmla="*/ 517618 w 7467663"/>
              <a:gd name="connsiteY956" fmla="*/ 385726 h 6858000"/>
              <a:gd name="connsiteX957" fmla="*/ 285074 w 7467663"/>
              <a:gd name="connsiteY957" fmla="*/ 182755 h 6858000"/>
              <a:gd name="connsiteX958" fmla="*/ 43151 w 7467663"/>
              <a:gd name="connsiteY958" fmla="*/ 0 h 6858000"/>
              <a:gd name="connsiteX0" fmla="*/ 369702 w 7467663"/>
              <a:gd name="connsiteY0" fmla="*/ 6712169 h 6858000"/>
              <a:gd name="connsiteX1" fmla="*/ 366575 w 7467663"/>
              <a:gd name="connsiteY1" fmla="*/ 6715556 h 6858000"/>
              <a:gd name="connsiteX2" fmla="*/ 371637 w 7467663"/>
              <a:gd name="connsiteY2" fmla="*/ 6713954 h 6858000"/>
              <a:gd name="connsiteX3" fmla="*/ 369702 w 7467663"/>
              <a:gd name="connsiteY3" fmla="*/ 6712169 h 6858000"/>
              <a:gd name="connsiteX4" fmla="*/ 7088673 w 7467663"/>
              <a:gd name="connsiteY4" fmla="*/ 6610396 h 6858000"/>
              <a:gd name="connsiteX5" fmla="*/ 7440138 w 7467663"/>
              <a:gd name="connsiteY5" fmla="*/ 6622648 h 6858000"/>
              <a:gd name="connsiteX6" fmla="*/ 7467600 w 7467663"/>
              <a:gd name="connsiteY6" fmla="*/ 6628217 h 6858000"/>
              <a:gd name="connsiteX7" fmla="*/ 7467600 w 7467663"/>
              <a:gd name="connsiteY7" fmla="*/ 6668575 h 6858000"/>
              <a:gd name="connsiteX8" fmla="*/ 7392322 w 7467663"/>
              <a:gd name="connsiteY8" fmla="*/ 6658238 h 6858000"/>
              <a:gd name="connsiteX9" fmla="*/ 7467600 w 7467663"/>
              <a:gd name="connsiteY9" fmla="*/ 6683873 h 6858000"/>
              <a:gd name="connsiteX10" fmla="*/ 7467600 w 7467663"/>
              <a:gd name="connsiteY10" fmla="*/ 6714215 h 6858000"/>
              <a:gd name="connsiteX11" fmla="*/ 7447383 w 7467663"/>
              <a:gd name="connsiteY11" fmla="*/ 6707202 h 6858000"/>
              <a:gd name="connsiteX12" fmla="*/ 7289862 w 7467663"/>
              <a:gd name="connsiteY12" fmla="*/ 6659827 h 6858000"/>
              <a:gd name="connsiteX13" fmla="*/ 7434024 w 7467663"/>
              <a:gd name="connsiteY13" fmla="*/ 6722130 h 6858000"/>
              <a:gd name="connsiteX14" fmla="*/ 7467600 w 7467663"/>
              <a:gd name="connsiteY14" fmla="*/ 6736157 h 6858000"/>
              <a:gd name="connsiteX15" fmla="*/ 7467600 w 7467663"/>
              <a:gd name="connsiteY15" fmla="*/ 6767913 h 6858000"/>
              <a:gd name="connsiteX16" fmla="*/ 7392158 w 7467663"/>
              <a:gd name="connsiteY16" fmla="*/ 6771365 h 6858000"/>
              <a:gd name="connsiteX17" fmla="*/ 7467600 w 7467663"/>
              <a:gd name="connsiteY17" fmla="*/ 6805948 h 6858000"/>
              <a:gd name="connsiteX18" fmla="*/ 7467600 w 7467663"/>
              <a:gd name="connsiteY18" fmla="*/ 6831490 h 6858000"/>
              <a:gd name="connsiteX19" fmla="*/ 7410696 w 7467663"/>
              <a:gd name="connsiteY19" fmla="*/ 6803861 h 6858000"/>
              <a:gd name="connsiteX20" fmla="*/ 7088673 w 7467663"/>
              <a:gd name="connsiteY20" fmla="*/ 6610396 h 6858000"/>
              <a:gd name="connsiteX21" fmla="*/ 1019354 w 7467663"/>
              <a:gd name="connsiteY21" fmla="*/ 6315006 h 6858000"/>
              <a:gd name="connsiteX22" fmla="*/ 441046 w 7467663"/>
              <a:gd name="connsiteY22" fmla="*/ 6691153 h 6858000"/>
              <a:gd name="connsiteX23" fmla="*/ 1019354 w 7467663"/>
              <a:gd name="connsiteY23" fmla="*/ 6315006 h 6858000"/>
              <a:gd name="connsiteX24" fmla="*/ 991680 w 7467663"/>
              <a:gd name="connsiteY24" fmla="*/ 6298413 h 6858000"/>
              <a:gd name="connsiteX25" fmla="*/ 409060 w 7467663"/>
              <a:gd name="connsiteY25" fmla="*/ 6671470 h 6858000"/>
              <a:gd name="connsiteX26" fmla="*/ 991680 w 7467663"/>
              <a:gd name="connsiteY26" fmla="*/ 6298413 h 6858000"/>
              <a:gd name="connsiteX27" fmla="*/ 103333 w 7467663"/>
              <a:gd name="connsiteY27" fmla="*/ 5699602 h 6858000"/>
              <a:gd name="connsiteX28" fmla="*/ 233938 w 7467663"/>
              <a:gd name="connsiteY28" fmla="*/ 5809416 h 6858000"/>
              <a:gd name="connsiteX29" fmla="*/ 883580 w 7467663"/>
              <a:gd name="connsiteY29" fmla="*/ 6180710 h 6858000"/>
              <a:gd name="connsiteX30" fmla="*/ 487337 w 7467663"/>
              <a:gd name="connsiteY30" fmla="*/ 5950182 h 6858000"/>
              <a:gd name="connsiteX31" fmla="*/ 354051 w 7467663"/>
              <a:gd name="connsiteY31" fmla="*/ 5854912 h 6858000"/>
              <a:gd name="connsiteX32" fmla="*/ 195436 w 7467663"/>
              <a:gd name="connsiteY32" fmla="*/ 5755068 h 6858000"/>
              <a:gd name="connsiteX33" fmla="*/ 103333 w 7467663"/>
              <a:gd name="connsiteY33" fmla="*/ 5699602 h 6858000"/>
              <a:gd name="connsiteX34" fmla="*/ 5539432 w 7467663"/>
              <a:gd name="connsiteY34" fmla="*/ 5642928 h 6858000"/>
              <a:gd name="connsiteX35" fmla="*/ 5555462 w 7467663"/>
              <a:gd name="connsiteY35" fmla="*/ 5694454 h 6858000"/>
              <a:gd name="connsiteX36" fmla="*/ 5828270 w 7467663"/>
              <a:gd name="connsiteY36" fmla="*/ 6320663 h 6858000"/>
              <a:gd name="connsiteX37" fmla="*/ 5947416 w 7467663"/>
              <a:gd name="connsiteY37" fmla="*/ 6574846 h 6858000"/>
              <a:gd name="connsiteX38" fmla="*/ 5539432 w 7467663"/>
              <a:gd name="connsiteY38" fmla="*/ 5642928 h 6858000"/>
              <a:gd name="connsiteX39" fmla="*/ 51253 w 7467663"/>
              <a:gd name="connsiteY39" fmla="*/ 5631825 h 6858000"/>
              <a:gd name="connsiteX40" fmla="*/ 211622 w 7467663"/>
              <a:gd name="connsiteY40" fmla="*/ 5728803 h 6858000"/>
              <a:gd name="connsiteX41" fmla="*/ 371652 w 7467663"/>
              <a:gd name="connsiteY41" fmla="*/ 5829062 h 6858000"/>
              <a:gd name="connsiteX42" fmla="*/ 505903 w 7467663"/>
              <a:gd name="connsiteY42" fmla="*/ 5925221 h 6858000"/>
              <a:gd name="connsiteX43" fmla="*/ 899240 w 7467663"/>
              <a:gd name="connsiteY43" fmla="*/ 6153068 h 6858000"/>
              <a:gd name="connsiteX44" fmla="*/ 988114 w 7467663"/>
              <a:gd name="connsiteY44" fmla="*/ 6174204 h 6858000"/>
              <a:gd name="connsiteX45" fmla="*/ 845971 w 7467663"/>
              <a:gd name="connsiteY45" fmla="*/ 6067177 h 6858000"/>
              <a:gd name="connsiteX46" fmla="*/ 448057 w 7467663"/>
              <a:gd name="connsiteY46" fmla="*/ 5841376 h 6858000"/>
              <a:gd name="connsiteX47" fmla="*/ 51253 w 7467663"/>
              <a:gd name="connsiteY47" fmla="*/ 5631825 h 6858000"/>
              <a:gd name="connsiteX48" fmla="*/ 2606687 w 7467663"/>
              <a:gd name="connsiteY48" fmla="*/ 5630718 h 6858000"/>
              <a:gd name="connsiteX49" fmla="*/ 2645658 w 7467663"/>
              <a:gd name="connsiteY49" fmla="*/ 6640259 h 6858000"/>
              <a:gd name="connsiteX50" fmla="*/ 2606687 w 7467663"/>
              <a:gd name="connsiteY50" fmla="*/ 5630718 h 6858000"/>
              <a:gd name="connsiteX51" fmla="*/ 3642057 w 7467663"/>
              <a:gd name="connsiteY51" fmla="*/ 5573487 h 6858000"/>
              <a:gd name="connsiteX52" fmla="*/ 3632981 w 7467663"/>
              <a:gd name="connsiteY52" fmla="*/ 5579437 h 6858000"/>
              <a:gd name="connsiteX53" fmla="*/ 3382436 w 7467663"/>
              <a:gd name="connsiteY53" fmla="*/ 5952726 h 6858000"/>
              <a:gd name="connsiteX54" fmla="*/ 3191929 w 7467663"/>
              <a:gd name="connsiteY54" fmla="*/ 6662669 h 6858000"/>
              <a:gd name="connsiteX55" fmla="*/ 3369898 w 7467663"/>
              <a:gd name="connsiteY55" fmla="*/ 6081771 h 6858000"/>
              <a:gd name="connsiteX56" fmla="*/ 3642057 w 7467663"/>
              <a:gd name="connsiteY56" fmla="*/ 5573487 h 6858000"/>
              <a:gd name="connsiteX57" fmla="*/ 2650666 w 7467663"/>
              <a:gd name="connsiteY57" fmla="*/ 5530686 h 6858000"/>
              <a:gd name="connsiteX58" fmla="*/ 2650249 w 7467663"/>
              <a:gd name="connsiteY58" fmla="*/ 5532101 h 6858000"/>
              <a:gd name="connsiteX59" fmla="*/ 2663808 w 7467663"/>
              <a:gd name="connsiteY59" fmla="*/ 6535215 h 6858000"/>
              <a:gd name="connsiteX60" fmla="*/ 2665418 w 7467663"/>
              <a:gd name="connsiteY60" fmla="*/ 6132756 h 6858000"/>
              <a:gd name="connsiteX61" fmla="*/ 2650666 w 7467663"/>
              <a:gd name="connsiteY61" fmla="*/ 5530686 h 6858000"/>
              <a:gd name="connsiteX62" fmla="*/ 2680277 w 7467663"/>
              <a:gd name="connsiteY62" fmla="*/ 5479204 h 6858000"/>
              <a:gd name="connsiteX63" fmla="*/ 2678972 w 7467663"/>
              <a:gd name="connsiteY63" fmla="*/ 5481582 h 6858000"/>
              <a:gd name="connsiteX64" fmla="*/ 2696666 w 7467663"/>
              <a:gd name="connsiteY64" fmla="*/ 6133836 h 6858000"/>
              <a:gd name="connsiteX65" fmla="*/ 2695769 w 7467663"/>
              <a:gd name="connsiteY65" fmla="*/ 6390955 h 6858000"/>
              <a:gd name="connsiteX66" fmla="*/ 2739893 w 7467663"/>
              <a:gd name="connsiteY66" fmla="*/ 6108357 h 6858000"/>
              <a:gd name="connsiteX67" fmla="*/ 2680277 w 7467663"/>
              <a:gd name="connsiteY67" fmla="*/ 5479204 h 6858000"/>
              <a:gd name="connsiteX68" fmla="*/ 1132195 w 7467663"/>
              <a:gd name="connsiteY68" fmla="*/ 5467980 h 6858000"/>
              <a:gd name="connsiteX69" fmla="*/ 1679056 w 7467663"/>
              <a:gd name="connsiteY69" fmla="*/ 5516907 h 6858000"/>
              <a:gd name="connsiteX70" fmla="*/ 2128648 w 7467663"/>
              <a:gd name="connsiteY70" fmla="*/ 5474249 h 6858000"/>
              <a:gd name="connsiteX71" fmla="*/ 1825619 w 7467663"/>
              <a:gd name="connsiteY71" fmla="*/ 5478447 h 6858000"/>
              <a:gd name="connsiteX72" fmla="*/ 1737798 w 7467663"/>
              <a:gd name="connsiteY72" fmla="*/ 5483353 h 6858000"/>
              <a:gd name="connsiteX73" fmla="*/ 1132195 w 7467663"/>
              <a:gd name="connsiteY73" fmla="*/ 5467980 h 6858000"/>
              <a:gd name="connsiteX74" fmla="*/ 7454976 w 7467663"/>
              <a:gd name="connsiteY74" fmla="*/ 6318297 h 6858000"/>
              <a:gd name="connsiteX75" fmla="*/ 7467600 w 7467663"/>
              <a:gd name="connsiteY75" fmla="*/ 6163634 h 6858000"/>
              <a:gd name="connsiteX76" fmla="*/ 7448321 w 7467663"/>
              <a:gd name="connsiteY76" fmla="*/ 6190991 h 6858000"/>
              <a:gd name="connsiteX77" fmla="*/ 7467600 w 7467663"/>
              <a:gd name="connsiteY77" fmla="*/ 6334256 h 6858000"/>
              <a:gd name="connsiteX78" fmla="*/ 7454976 w 7467663"/>
              <a:gd name="connsiteY78" fmla="*/ 6318297 h 6858000"/>
              <a:gd name="connsiteX79" fmla="*/ 1456157 w 7467663"/>
              <a:gd name="connsiteY79" fmla="*/ 5371404 h 6858000"/>
              <a:gd name="connsiteX80" fmla="*/ 1244432 w 7467663"/>
              <a:gd name="connsiteY80" fmla="*/ 5385601 h 6858000"/>
              <a:gd name="connsiteX81" fmla="*/ 973990 w 7467663"/>
              <a:gd name="connsiteY81" fmla="*/ 5424940 h 6858000"/>
              <a:gd name="connsiteX82" fmla="*/ 1103809 w 7467663"/>
              <a:gd name="connsiteY82" fmla="*/ 5433720 h 6858000"/>
              <a:gd name="connsiteX83" fmla="*/ 1123454 w 7467663"/>
              <a:gd name="connsiteY83" fmla="*/ 5435727 h 6858000"/>
              <a:gd name="connsiteX84" fmla="*/ 1737017 w 7467663"/>
              <a:gd name="connsiteY84" fmla="*/ 5452183 h 6858000"/>
              <a:gd name="connsiteX85" fmla="*/ 1824397 w 7467663"/>
              <a:gd name="connsiteY85" fmla="*/ 5447757 h 6858000"/>
              <a:gd name="connsiteX86" fmla="*/ 2070059 w 7467663"/>
              <a:gd name="connsiteY86" fmla="*/ 5441660 h 6858000"/>
              <a:gd name="connsiteX87" fmla="*/ 1456157 w 7467663"/>
              <a:gd name="connsiteY87" fmla="*/ 5371404 h 6858000"/>
              <a:gd name="connsiteX88" fmla="*/ 4988186 w 7467663"/>
              <a:gd name="connsiteY88" fmla="*/ 5216467 h 6858000"/>
              <a:gd name="connsiteX89" fmla="*/ 4777334 w 7467663"/>
              <a:gd name="connsiteY89" fmla="*/ 5406072 h 6858000"/>
              <a:gd name="connsiteX90" fmla="*/ 4718341 w 7467663"/>
              <a:gd name="connsiteY90" fmla="*/ 5468043 h 6858000"/>
              <a:gd name="connsiteX91" fmla="*/ 4604655 w 7467663"/>
              <a:gd name="connsiteY91" fmla="*/ 5583434 h 6858000"/>
              <a:gd name="connsiteX92" fmla="*/ 4565074 w 7467663"/>
              <a:gd name="connsiteY92" fmla="*/ 5618550 h 6858000"/>
              <a:gd name="connsiteX93" fmla="*/ 4988186 w 7467663"/>
              <a:gd name="connsiteY93" fmla="*/ 5216467 h 6858000"/>
              <a:gd name="connsiteX94" fmla="*/ 4978032 w 7467663"/>
              <a:gd name="connsiteY94" fmla="*/ 5183809 h 6858000"/>
              <a:gd name="connsiteX95" fmla="*/ 4463413 w 7467663"/>
              <a:gd name="connsiteY95" fmla="*/ 5615162 h 6858000"/>
              <a:gd name="connsiteX96" fmla="*/ 4358134 w 7467663"/>
              <a:gd name="connsiteY96" fmla="*/ 5742791 h 6858000"/>
              <a:gd name="connsiteX97" fmla="*/ 4376219 w 7467663"/>
              <a:gd name="connsiteY97" fmla="*/ 5729027 h 6858000"/>
              <a:gd name="connsiteX98" fmla="*/ 4582340 w 7467663"/>
              <a:gd name="connsiteY98" fmla="*/ 5561037 h 6858000"/>
              <a:gd name="connsiteX99" fmla="*/ 4694684 w 7467663"/>
              <a:gd name="connsiteY99" fmla="*/ 5447098 h 6858000"/>
              <a:gd name="connsiteX100" fmla="*/ 4754123 w 7467663"/>
              <a:gd name="connsiteY100" fmla="*/ 5384643 h 6858000"/>
              <a:gd name="connsiteX101" fmla="*/ 4978032 w 7467663"/>
              <a:gd name="connsiteY101" fmla="*/ 5183809 h 6858000"/>
              <a:gd name="connsiteX102" fmla="*/ 1903353 w 7467663"/>
              <a:gd name="connsiteY102" fmla="*/ 5044827 h 6858000"/>
              <a:gd name="connsiteX103" fmla="*/ 1936931 w 7467663"/>
              <a:gd name="connsiteY103" fmla="*/ 5093954 h 6858000"/>
              <a:gd name="connsiteX104" fmla="*/ 2195868 w 7467663"/>
              <a:gd name="connsiteY104" fmla="*/ 5396574 h 6858000"/>
              <a:gd name="connsiteX105" fmla="*/ 2088852 w 7467663"/>
              <a:gd name="connsiteY105" fmla="*/ 5166123 h 6858000"/>
              <a:gd name="connsiteX106" fmla="*/ 1958241 w 7467663"/>
              <a:gd name="connsiteY106" fmla="*/ 5067955 h 6858000"/>
              <a:gd name="connsiteX107" fmla="*/ 1903353 w 7467663"/>
              <a:gd name="connsiteY107" fmla="*/ 5044827 h 6858000"/>
              <a:gd name="connsiteX108" fmla="*/ 1979378 w 7467663"/>
              <a:gd name="connsiteY108" fmla="*/ 4769504 h 6858000"/>
              <a:gd name="connsiteX109" fmla="*/ 2882120 w 7467663"/>
              <a:gd name="connsiteY109" fmla="*/ 5064547 h 6858000"/>
              <a:gd name="connsiteX110" fmla="*/ 2793103 w 7467663"/>
              <a:gd name="connsiteY110" fmla="*/ 5039699 h 6858000"/>
              <a:gd name="connsiteX111" fmla="*/ 2770041 w 7467663"/>
              <a:gd name="connsiteY111" fmla="*/ 5033634 h 6858000"/>
              <a:gd name="connsiteX112" fmla="*/ 1979378 w 7467663"/>
              <a:gd name="connsiteY112" fmla="*/ 4769504 h 6858000"/>
              <a:gd name="connsiteX113" fmla="*/ 1927410 w 7467663"/>
              <a:gd name="connsiteY113" fmla="*/ 4716164 h 6858000"/>
              <a:gd name="connsiteX114" fmla="*/ 1959587 w 7467663"/>
              <a:gd name="connsiteY114" fmla="*/ 4728849 h 6858000"/>
              <a:gd name="connsiteX115" fmla="*/ 2777707 w 7467663"/>
              <a:gd name="connsiteY115" fmla="*/ 5003991 h 6858000"/>
              <a:gd name="connsiteX116" fmla="*/ 2800768 w 7467663"/>
              <a:gd name="connsiteY116" fmla="*/ 5010056 h 6858000"/>
              <a:gd name="connsiteX117" fmla="*/ 2879408 w 7467663"/>
              <a:gd name="connsiteY117" fmla="*/ 5031590 h 6858000"/>
              <a:gd name="connsiteX118" fmla="*/ 2862295 w 7467663"/>
              <a:gd name="connsiteY118" fmla="*/ 5022958 h 6858000"/>
              <a:gd name="connsiteX119" fmla="*/ 2813343 w 7467663"/>
              <a:gd name="connsiteY119" fmla="*/ 4998369 h 6858000"/>
              <a:gd name="connsiteX120" fmla="*/ 2646245 w 7467663"/>
              <a:gd name="connsiteY120" fmla="*/ 4930999 h 6858000"/>
              <a:gd name="connsiteX121" fmla="*/ 1999243 w 7467663"/>
              <a:gd name="connsiteY121" fmla="*/ 4730524 h 6858000"/>
              <a:gd name="connsiteX122" fmla="*/ 1979527 w 7467663"/>
              <a:gd name="connsiteY122" fmla="*/ 4726651 h 6858000"/>
              <a:gd name="connsiteX123" fmla="*/ 1927410 w 7467663"/>
              <a:gd name="connsiteY123" fmla="*/ 4716164 h 6858000"/>
              <a:gd name="connsiteX124" fmla="*/ 1997014 w 7467663"/>
              <a:gd name="connsiteY124" fmla="*/ 4698007 h 6858000"/>
              <a:gd name="connsiteX125" fmla="*/ 2005458 w 7467663"/>
              <a:gd name="connsiteY125" fmla="*/ 4699540 h 6858000"/>
              <a:gd name="connsiteX126" fmla="*/ 2657186 w 7467663"/>
              <a:gd name="connsiteY126" fmla="*/ 4901687 h 6858000"/>
              <a:gd name="connsiteX127" fmla="*/ 2826662 w 7467663"/>
              <a:gd name="connsiteY127" fmla="*/ 4970362 h 6858000"/>
              <a:gd name="connsiteX128" fmla="*/ 2876100 w 7467663"/>
              <a:gd name="connsiteY128" fmla="*/ 4995397 h 6858000"/>
              <a:gd name="connsiteX129" fmla="*/ 3042600 w 7467663"/>
              <a:gd name="connsiteY129" fmla="*/ 5059532 h 6858000"/>
              <a:gd name="connsiteX130" fmla="*/ 1997014 w 7467663"/>
              <a:gd name="connsiteY130" fmla="*/ 4698007 h 6858000"/>
              <a:gd name="connsiteX131" fmla="*/ 2305292 w 7467663"/>
              <a:gd name="connsiteY131" fmla="*/ 4219492 h 6858000"/>
              <a:gd name="connsiteX132" fmla="*/ 3360922 w 7467663"/>
              <a:gd name="connsiteY132" fmla="*/ 4529373 h 6858000"/>
              <a:gd name="connsiteX133" fmla="*/ 3492420 w 7467663"/>
              <a:gd name="connsiteY133" fmla="*/ 4510145 h 6858000"/>
              <a:gd name="connsiteX134" fmla="*/ 3364086 w 7467663"/>
              <a:gd name="connsiteY134" fmla="*/ 4480340 h 6858000"/>
              <a:gd name="connsiteX135" fmla="*/ 3225818 w 7467663"/>
              <a:gd name="connsiteY135" fmla="*/ 4411822 h 6858000"/>
              <a:gd name="connsiteX136" fmla="*/ 3129696 w 7467663"/>
              <a:gd name="connsiteY136" fmla="*/ 4360704 h 6858000"/>
              <a:gd name="connsiteX137" fmla="*/ 2814545 w 7467663"/>
              <a:gd name="connsiteY137" fmla="*/ 4282955 h 6858000"/>
              <a:gd name="connsiteX138" fmla="*/ 2305292 w 7467663"/>
              <a:gd name="connsiteY138" fmla="*/ 4219492 h 6858000"/>
              <a:gd name="connsiteX139" fmla="*/ 2626982 w 7467663"/>
              <a:gd name="connsiteY139" fmla="*/ 4206450 h 6858000"/>
              <a:gd name="connsiteX140" fmla="*/ 2490617 w 7467663"/>
              <a:gd name="connsiteY140" fmla="*/ 4206951 h 6858000"/>
              <a:gd name="connsiteX141" fmla="*/ 2819869 w 7467663"/>
              <a:gd name="connsiteY141" fmla="*/ 4252936 h 6858000"/>
              <a:gd name="connsiteX142" fmla="*/ 3143018 w 7467663"/>
              <a:gd name="connsiteY142" fmla="*/ 4332698 h 6858000"/>
              <a:gd name="connsiteX143" fmla="*/ 3241520 w 7467663"/>
              <a:gd name="connsiteY143" fmla="*/ 4385112 h 6858000"/>
              <a:gd name="connsiteX144" fmla="*/ 3374575 w 7467663"/>
              <a:gd name="connsiteY144" fmla="*/ 4451517 h 6858000"/>
              <a:gd name="connsiteX145" fmla="*/ 3505221 w 7467663"/>
              <a:gd name="connsiteY145" fmla="*/ 4480757 h 6858000"/>
              <a:gd name="connsiteX146" fmla="*/ 2626982 w 7467663"/>
              <a:gd name="connsiteY146" fmla="*/ 4206450 h 6858000"/>
              <a:gd name="connsiteX147" fmla="*/ 1310106 w 7467663"/>
              <a:gd name="connsiteY147" fmla="*/ 3943217 h 6858000"/>
              <a:gd name="connsiteX148" fmla="*/ 854994 w 7467663"/>
              <a:gd name="connsiteY148" fmla="*/ 4399136 h 6858000"/>
              <a:gd name="connsiteX149" fmla="*/ 742462 w 7467663"/>
              <a:gd name="connsiteY149" fmla="*/ 4594648 h 6858000"/>
              <a:gd name="connsiteX150" fmla="*/ 820602 w 7467663"/>
              <a:gd name="connsiteY150" fmla="*/ 4485915 h 6858000"/>
              <a:gd name="connsiteX151" fmla="*/ 878295 w 7467663"/>
              <a:gd name="connsiteY151" fmla="*/ 4403594 h 6858000"/>
              <a:gd name="connsiteX152" fmla="*/ 1240607 w 7467663"/>
              <a:gd name="connsiteY152" fmla="*/ 4010401 h 6858000"/>
              <a:gd name="connsiteX153" fmla="*/ 1310106 w 7467663"/>
              <a:gd name="connsiteY153" fmla="*/ 3943217 h 6858000"/>
              <a:gd name="connsiteX154" fmla="*/ 1423113 w 7467663"/>
              <a:gd name="connsiteY154" fmla="*/ 3874565 h 6858000"/>
              <a:gd name="connsiteX155" fmla="*/ 1260565 w 7467663"/>
              <a:gd name="connsiteY155" fmla="*/ 4031982 h 6858000"/>
              <a:gd name="connsiteX156" fmla="*/ 901900 w 7467663"/>
              <a:gd name="connsiteY156" fmla="*/ 4421236 h 6858000"/>
              <a:gd name="connsiteX157" fmla="*/ 845044 w 7467663"/>
              <a:gd name="connsiteY157" fmla="*/ 4502436 h 6858000"/>
              <a:gd name="connsiteX158" fmla="*/ 685926 w 7467663"/>
              <a:gd name="connsiteY158" fmla="*/ 4703069 h 6858000"/>
              <a:gd name="connsiteX159" fmla="*/ 684248 w 7467663"/>
              <a:gd name="connsiteY159" fmla="*/ 4706721 h 6858000"/>
              <a:gd name="connsiteX160" fmla="*/ 1423113 w 7467663"/>
              <a:gd name="connsiteY160" fmla="*/ 3874565 h 6858000"/>
              <a:gd name="connsiteX161" fmla="*/ 3316479 w 7467663"/>
              <a:gd name="connsiteY161" fmla="*/ 3872136 h 6858000"/>
              <a:gd name="connsiteX162" fmla="*/ 3546806 w 7467663"/>
              <a:gd name="connsiteY162" fmla="*/ 4356139 h 6858000"/>
              <a:gd name="connsiteX163" fmla="*/ 3364433 w 7467663"/>
              <a:gd name="connsiteY163" fmla="*/ 3953121 h 6858000"/>
              <a:gd name="connsiteX164" fmla="*/ 3316479 w 7467663"/>
              <a:gd name="connsiteY164" fmla="*/ 3872136 h 6858000"/>
              <a:gd name="connsiteX165" fmla="*/ 3291335 w 7467663"/>
              <a:gd name="connsiteY165" fmla="*/ 3767420 h 6858000"/>
              <a:gd name="connsiteX166" fmla="*/ 3390805 w 7467663"/>
              <a:gd name="connsiteY166" fmla="*/ 3937163 h 6858000"/>
              <a:gd name="connsiteX167" fmla="*/ 3579062 w 7467663"/>
              <a:gd name="connsiteY167" fmla="*/ 4359040 h 6858000"/>
              <a:gd name="connsiteX168" fmla="*/ 3467355 w 7467663"/>
              <a:gd name="connsiteY168" fmla="*/ 3988130 h 6858000"/>
              <a:gd name="connsiteX169" fmla="*/ 3310753 w 7467663"/>
              <a:gd name="connsiteY169" fmla="*/ 3787140 h 6858000"/>
              <a:gd name="connsiteX170" fmla="*/ 3291335 w 7467663"/>
              <a:gd name="connsiteY170" fmla="*/ 3767420 h 6858000"/>
              <a:gd name="connsiteX171" fmla="*/ 1635889 w 7467663"/>
              <a:gd name="connsiteY171" fmla="*/ 3709494 h 6858000"/>
              <a:gd name="connsiteX172" fmla="*/ 1634800 w 7467663"/>
              <a:gd name="connsiteY172" fmla="*/ 3731111 h 6858000"/>
              <a:gd name="connsiteX173" fmla="*/ 1635889 w 7467663"/>
              <a:gd name="connsiteY173" fmla="*/ 3709494 h 6858000"/>
              <a:gd name="connsiteX174" fmla="*/ 1510397 w 7467663"/>
              <a:gd name="connsiteY174" fmla="*/ 3684705 h 6858000"/>
              <a:gd name="connsiteX175" fmla="*/ 1146550 w 7467663"/>
              <a:gd name="connsiteY175" fmla="*/ 3802012 h 6858000"/>
              <a:gd name="connsiteX176" fmla="*/ 698834 w 7467663"/>
              <a:gd name="connsiteY176" fmla="*/ 3952272 h 6858000"/>
              <a:gd name="connsiteX177" fmla="*/ 34256 w 7467663"/>
              <a:gd name="connsiteY177" fmla="*/ 4347603 h 6858000"/>
              <a:gd name="connsiteX178" fmla="*/ 527241 w 7467663"/>
              <a:gd name="connsiteY178" fmla="*/ 4065078 h 6858000"/>
              <a:gd name="connsiteX179" fmla="*/ 1510397 w 7467663"/>
              <a:gd name="connsiteY179" fmla="*/ 3684705 h 6858000"/>
              <a:gd name="connsiteX180" fmla="*/ 1313114 w 7467663"/>
              <a:gd name="connsiteY180" fmla="*/ 3655216 h 6858000"/>
              <a:gd name="connsiteX181" fmla="*/ 1109304 w 7467663"/>
              <a:gd name="connsiteY181" fmla="*/ 3669030 h 6858000"/>
              <a:gd name="connsiteX182" fmla="*/ 8129 w 7467663"/>
              <a:gd name="connsiteY182" fmla="*/ 4330519 h 6858000"/>
              <a:gd name="connsiteX183" fmla="*/ 687572 w 7467663"/>
              <a:gd name="connsiteY183" fmla="*/ 3925629 h 6858000"/>
              <a:gd name="connsiteX184" fmla="*/ 1138365 w 7467663"/>
              <a:gd name="connsiteY184" fmla="*/ 3774515 h 6858000"/>
              <a:gd name="connsiteX185" fmla="*/ 1505579 w 7467663"/>
              <a:gd name="connsiteY185" fmla="*/ 3655526 h 6858000"/>
              <a:gd name="connsiteX186" fmla="*/ 1313114 w 7467663"/>
              <a:gd name="connsiteY186" fmla="*/ 3655216 h 6858000"/>
              <a:gd name="connsiteX187" fmla="*/ 3655073 w 7467663"/>
              <a:gd name="connsiteY187" fmla="*/ 3650884 h 6858000"/>
              <a:gd name="connsiteX188" fmla="*/ 3989938 w 7467663"/>
              <a:gd name="connsiteY188" fmla="*/ 3991685 h 6858000"/>
              <a:gd name="connsiteX189" fmla="*/ 4393907 w 7467663"/>
              <a:gd name="connsiteY189" fmla="*/ 4261258 h 6858000"/>
              <a:gd name="connsiteX190" fmla="*/ 4648051 w 7467663"/>
              <a:gd name="connsiteY190" fmla="*/ 4374051 h 6858000"/>
              <a:gd name="connsiteX191" fmla="*/ 4383389 w 7467663"/>
              <a:gd name="connsiteY191" fmla="*/ 4184369 h 6858000"/>
              <a:gd name="connsiteX192" fmla="*/ 4165508 w 7467663"/>
              <a:gd name="connsiteY192" fmla="*/ 4035196 h 6858000"/>
              <a:gd name="connsiteX193" fmla="*/ 4068162 w 7467663"/>
              <a:gd name="connsiteY193" fmla="*/ 3953394 h 6858000"/>
              <a:gd name="connsiteX194" fmla="*/ 3981416 w 7467663"/>
              <a:gd name="connsiteY194" fmla="*/ 3880482 h 6858000"/>
              <a:gd name="connsiteX195" fmla="*/ 3800147 w 7467663"/>
              <a:gd name="connsiteY195" fmla="*/ 3749872 h 6858000"/>
              <a:gd name="connsiteX196" fmla="*/ 3655073 w 7467663"/>
              <a:gd name="connsiteY196" fmla="*/ 3650884 h 6858000"/>
              <a:gd name="connsiteX197" fmla="*/ 3670252 w 7467663"/>
              <a:gd name="connsiteY197" fmla="*/ 3622798 h 6858000"/>
              <a:gd name="connsiteX198" fmla="*/ 3817258 w 7467663"/>
              <a:gd name="connsiteY198" fmla="*/ 3723577 h 6858000"/>
              <a:gd name="connsiteX199" fmla="*/ 4000461 w 7467663"/>
              <a:gd name="connsiteY199" fmla="*/ 3855966 h 6858000"/>
              <a:gd name="connsiteX200" fmla="*/ 4088180 w 7467663"/>
              <a:gd name="connsiteY200" fmla="*/ 3929774 h 6858000"/>
              <a:gd name="connsiteX201" fmla="*/ 4184555 w 7467663"/>
              <a:gd name="connsiteY201" fmla="*/ 4010683 h 6858000"/>
              <a:gd name="connsiteX202" fmla="*/ 4399563 w 7467663"/>
              <a:gd name="connsiteY202" fmla="*/ 4158106 h 6858000"/>
              <a:gd name="connsiteX203" fmla="*/ 4684469 w 7467663"/>
              <a:gd name="connsiteY203" fmla="*/ 4364680 h 6858000"/>
              <a:gd name="connsiteX204" fmla="*/ 4690271 w 7467663"/>
              <a:gd name="connsiteY204" fmla="*/ 4370034 h 6858000"/>
              <a:gd name="connsiteX205" fmla="*/ 4136093 w 7467663"/>
              <a:gd name="connsiteY205" fmla="*/ 3858466 h 6858000"/>
              <a:gd name="connsiteX206" fmla="*/ 3670252 w 7467663"/>
              <a:gd name="connsiteY206" fmla="*/ 3622798 h 6858000"/>
              <a:gd name="connsiteX207" fmla="*/ 4440129 w 7467663"/>
              <a:gd name="connsiteY207" fmla="*/ 3448571 h 6858000"/>
              <a:gd name="connsiteX208" fmla="*/ 4856525 w 7467663"/>
              <a:gd name="connsiteY208" fmla="*/ 3915351 h 6858000"/>
              <a:gd name="connsiteX209" fmla="*/ 5059055 w 7467663"/>
              <a:gd name="connsiteY209" fmla="*/ 4108918 h 6858000"/>
              <a:gd name="connsiteX210" fmla="*/ 5290070 w 7467663"/>
              <a:gd name="connsiteY210" fmla="*/ 4263619 h 6858000"/>
              <a:gd name="connsiteX211" fmla="*/ 4834991 w 7467663"/>
              <a:gd name="connsiteY211" fmla="*/ 3830985 h 6858000"/>
              <a:gd name="connsiteX212" fmla="*/ 4440129 w 7467663"/>
              <a:gd name="connsiteY212" fmla="*/ 3448571 h 6858000"/>
              <a:gd name="connsiteX213" fmla="*/ 4441737 w 7467663"/>
              <a:gd name="connsiteY213" fmla="*/ 3399734 h 6858000"/>
              <a:gd name="connsiteX214" fmla="*/ 4431236 w 7467663"/>
              <a:gd name="connsiteY214" fmla="*/ 3400954 h 6858000"/>
              <a:gd name="connsiteX215" fmla="*/ 4557150 w 7467663"/>
              <a:gd name="connsiteY215" fmla="*/ 3510023 h 6858000"/>
              <a:gd name="connsiteX216" fmla="*/ 4856936 w 7467663"/>
              <a:gd name="connsiteY216" fmla="*/ 3809146 h 6858000"/>
              <a:gd name="connsiteX217" fmla="*/ 5111996 w 7467663"/>
              <a:gd name="connsiteY217" fmla="*/ 4065759 h 6858000"/>
              <a:gd name="connsiteX218" fmla="*/ 5388878 w 7467663"/>
              <a:gd name="connsiteY218" fmla="*/ 4300185 h 6858000"/>
              <a:gd name="connsiteX219" fmla="*/ 5425556 w 7467663"/>
              <a:gd name="connsiteY219" fmla="*/ 4308967 h 6858000"/>
              <a:gd name="connsiteX220" fmla="*/ 4943646 w 7467663"/>
              <a:gd name="connsiteY220" fmla="*/ 3822916 h 6858000"/>
              <a:gd name="connsiteX221" fmla="*/ 4594837 w 7467663"/>
              <a:gd name="connsiteY221" fmla="*/ 3532274 h 6858000"/>
              <a:gd name="connsiteX222" fmla="*/ 4441737 w 7467663"/>
              <a:gd name="connsiteY222" fmla="*/ 3399734 h 6858000"/>
              <a:gd name="connsiteX223" fmla="*/ 5425834 w 7467663"/>
              <a:gd name="connsiteY223" fmla="*/ 3162785 h 6858000"/>
              <a:gd name="connsiteX224" fmla="*/ 5401644 w 7467663"/>
              <a:gd name="connsiteY224" fmla="*/ 3617847 h 6858000"/>
              <a:gd name="connsiteX225" fmla="*/ 5467256 w 7467663"/>
              <a:gd name="connsiteY225" fmla="*/ 4175494 h 6858000"/>
              <a:gd name="connsiteX226" fmla="*/ 5448069 w 7467663"/>
              <a:gd name="connsiteY226" fmla="*/ 3567554 h 6858000"/>
              <a:gd name="connsiteX227" fmla="*/ 5425834 w 7467663"/>
              <a:gd name="connsiteY227" fmla="*/ 3162785 h 6858000"/>
              <a:gd name="connsiteX228" fmla="*/ 1318687 w 7467663"/>
              <a:gd name="connsiteY228" fmla="*/ 3113840 h 6858000"/>
              <a:gd name="connsiteX229" fmla="*/ 1066793 w 7467663"/>
              <a:gd name="connsiteY229" fmla="*/ 3212171 h 6858000"/>
              <a:gd name="connsiteX230" fmla="*/ 993319 w 7467663"/>
              <a:gd name="connsiteY230" fmla="*/ 3247648 h 6858000"/>
              <a:gd name="connsiteX231" fmla="*/ 853081 w 7467663"/>
              <a:gd name="connsiteY231" fmla="*/ 3312410 h 6858000"/>
              <a:gd name="connsiteX232" fmla="*/ 805957 w 7467663"/>
              <a:gd name="connsiteY232" fmla="*/ 3330443 h 6858000"/>
              <a:gd name="connsiteX233" fmla="*/ 1318687 w 7467663"/>
              <a:gd name="connsiteY233" fmla="*/ 3113840 h 6858000"/>
              <a:gd name="connsiteX234" fmla="*/ 5453702 w 7467663"/>
              <a:gd name="connsiteY234" fmla="*/ 3090882 h 6858000"/>
              <a:gd name="connsiteX235" fmla="*/ 5480135 w 7467663"/>
              <a:gd name="connsiteY235" fmla="*/ 3565802 h 6858000"/>
              <a:gd name="connsiteX236" fmla="*/ 5499023 w 7467663"/>
              <a:gd name="connsiteY236" fmla="*/ 4166310 h 6858000"/>
              <a:gd name="connsiteX237" fmla="*/ 5547022 w 7467663"/>
              <a:gd name="connsiteY237" fmla="*/ 3607838 h 6858000"/>
              <a:gd name="connsiteX238" fmla="*/ 5515964 w 7467663"/>
              <a:gd name="connsiteY238" fmla="*/ 3378541 h 6858000"/>
              <a:gd name="connsiteX239" fmla="*/ 5453702 w 7467663"/>
              <a:gd name="connsiteY239" fmla="*/ 3090882 h 6858000"/>
              <a:gd name="connsiteX240" fmla="*/ 1238695 w 7467663"/>
              <a:gd name="connsiteY240" fmla="*/ 3076820 h 6858000"/>
              <a:gd name="connsiteX241" fmla="*/ 716371 w 7467663"/>
              <a:gd name="connsiteY241" fmla="*/ 3293249 h 6858000"/>
              <a:gd name="connsiteX242" fmla="*/ 579522 w 7467663"/>
              <a:gd name="connsiteY242" fmla="*/ 3371759 h 6858000"/>
              <a:gd name="connsiteX243" fmla="*/ 600288 w 7467663"/>
              <a:gd name="connsiteY243" fmla="*/ 3365555 h 6858000"/>
              <a:gd name="connsiteX244" fmla="*/ 840692 w 7467663"/>
              <a:gd name="connsiteY244" fmla="*/ 3284921 h 6858000"/>
              <a:gd name="connsiteX245" fmla="*/ 979248 w 7467663"/>
              <a:gd name="connsiteY245" fmla="*/ 3221003 h 6858000"/>
              <a:gd name="connsiteX246" fmla="*/ 1053282 w 7467663"/>
              <a:gd name="connsiteY246" fmla="*/ 3185247 h 6858000"/>
              <a:gd name="connsiteX247" fmla="*/ 1320603 w 7467663"/>
              <a:gd name="connsiteY247" fmla="*/ 3081281 h 6858000"/>
              <a:gd name="connsiteX248" fmla="*/ 1238695 w 7467663"/>
              <a:gd name="connsiteY248" fmla="*/ 3076820 h 6858000"/>
              <a:gd name="connsiteX249" fmla="*/ 5425627 w 7467663"/>
              <a:gd name="connsiteY249" fmla="*/ 2954192 h 6858000"/>
              <a:gd name="connsiteX250" fmla="*/ 5470770 w 7467663"/>
              <a:gd name="connsiteY250" fmla="*/ 3005435 h 6858000"/>
              <a:gd name="connsiteX251" fmla="*/ 5519779 w 7467663"/>
              <a:gd name="connsiteY251" fmla="*/ 4359223 h 6858000"/>
              <a:gd name="connsiteX252" fmla="*/ 5520293 w 7467663"/>
              <a:gd name="connsiteY252" fmla="*/ 4360602 h 6858000"/>
              <a:gd name="connsiteX253" fmla="*/ 5767221 w 7467663"/>
              <a:gd name="connsiteY253" fmla="*/ 4665564 h 6858000"/>
              <a:gd name="connsiteX254" fmla="*/ 6937169 w 7467663"/>
              <a:gd name="connsiteY254" fmla="*/ 4815941 h 6858000"/>
              <a:gd name="connsiteX255" fmla="*/ 6953922 w 7467663"/>
              <a:gd name="connsiteY255" fmla="*/ 4890068 h 6858000"/>
              <a:gd name="connsiteX256" fmla="*/ 6071359 w 7467663"/>
              <a:gd name="connsiteY256" fmla="*/ 4770770 h 6858000"/>
              <a:gd name="connsiteX257" fmla="*/ 6038839 w 7467663"/>
              <a:gd name="connsiteY257" fmla="*/ 4764474 h 6858000"/>
              <a:gd name="connsiteX258" fmla="*/ 6038706 w 7467663"/>
              <a:gd name="connsiteY258" fmla="*/ 4763847 h 6858000"/>
              <a:gd name="connsiteX259" fmla="*/ 6037784 w 7467663"/>
              <a:gd name="connsiteY259" fmla="*/ 4764270 h 6858000"/>
              <a:gd name="connsiteX260" fmla="*/ 6038839 w 7467663"/>
              <a:gd name="connsiteY260" fmla="*/ 4764474 h 6858000"/>
              <a:gd name="connsiteX261" fmla="*/ 6040338 w 7467663"/>
              <a:gd name="connsiteY261" fmla="*/ 4771418 h 6858000"/>
              <a:gd name="connsiteX262" fmla="*/ 6024488 w 7467663"/>
              <a:gd name="connsiteY262" fmla="*/ 4809903 h 6858000"/>
              <a:gd name="connsiteX263" fmla="*/ 5599771 w 7467663"/>
              <a:gd name="connsiteY263" fmla="*/ 5509652 h 6858000"/>
              <a:gd name="connsiteX264" fmla="*/ 5548843 w 7467663"/>
              <a:gd name="connsiteY264" fmla="*/ 5563845 h 6858000"/>
              <a:gd name="connsiteX265" fmla="*/ 5940952 w 7467663"/>
              <a:gd name="connsiteY265" fmla="*/ 6250028 h 6858000"/>
              <a:gd name="connsiteX266" fmla="*/ 6043441 w 7467663"/>
              <a:gd name="connsiteY266" fmla="*/ 6665847 h 6858000"/>
              <a:gd name="connsiteX267" fmla="*/ 6093432 w 7467663"/>
              <a:gd name="connsiteY267" fmla="*/ 6858000 h 6858000"/>
              <a:gd name="connsiteX268" fmla="*/ 6034344 w 7467663"/>
              <a:gd name="connsiteY268" fmla="*/ 6858000 h 6858000"/>
              <a:gd name="connsiteX269" fmla="*/ 6026679 w 7467663"/>
              <a:gd name="connsiteY269" fmla="*/ 6836959 h 6858000"/>
              <a:gd name="connsiteX270" fmla="*/ 5800441 w 7467663"/>
              <a:gd name="connsiteY270" fmla="*/ 6335286 h 6858000"/>
              <a:gd name="connsiteX271" fmla="*/ 5526562 w 7467663"/>
              <a:gd name="connsiteY271" fmla="*/ 5705388 h 6858000"/>
              <a:gd name="connsiteX272" fmla="*/ 5519640 w 7467663"/>
              <a:gd name="connsiteY272" fmla="*/ 5683774 h 6858000"/>
              <a:gd name="connsiteX273" fmla="*/ 5844559 w 7467663"/>
              <a:gd name="connsiteY273" fmla="*/ 6553349 h 6858000"/>
              <a:gd name="connsiteX274" fmla="*/ 5975994 w 7467663"/>
              <a:gd name="connsiteY274" fmla="*/ 6858000 h 6858000"/>
              <a:gd name="connsiteX275" fmla="*/ 5898547 w 7467663"/>
              <a:gd name="connsiteY275" fmla="*/ 6858000 h 6858000"/>
              <a:gd name="connsiteX276" fmla="*/ 5682041 w 7467663"/>
              <a:gd name="connsiteY276" fmla="*/ 6355860 h 6858000"/>
              <a:gd name="connsiteX277" fmla="*/ 5461758 w 7467663"/>
              <a:gd name="connsiteY277" fmla="*/ 5820220 h 6858000"/>
              <a:gd name="connsiteX278" fmla="*/ 5237282 w 7467663"/>
              <a:gd name="connsiteY278" fmla="*/ 6579086 h 6858000"/>
              <a:gd name="connsiteX279" fmla="*/ 5115009 w 7467663"/>
              <a:gd name="connsiteY279" fmla="*/ 6858000 h 6858000"/>
              <a:gd name="connsiteX280" fmla="*/ 5028074 w 7467663"/>
              <a:gd name="connsiteY280" fmla="*/ 6858000 h 6858000"/>
              <a:gd name="connsiteX281" fmla="*/ 5079508 w 7467663"/>
              <a:gd name="connsiteY281" fmla="*/ 6749074 h 6858000"/>
              <a:gd name="connsiteX282" fmla="*/ 5371846 w 7467663"/>
              <a:gd name="connsiteY282" fmla="*/ 5924413 h 6858000"/>
              <a:gd name="connsiteX283" fmla="*/ 5270512 w 7467663"/>
              <a:gd name="connsiteY283" fmla="*/ 6138975 h 6858000"/>
              <a:gd name="connsiteX284" fmla="*/ 5062409 w 7467663"/>
              <a:gd name="connsiteY284" fmla="*/ 6653544 h 6858000"/>
              <a:gd name="connsiteX285" fmla="*/ 5036628 w 7467663"/>
              <a:gd name="connsiteY285" fmla="*/ 6754247 h 6858000"/>
              <a:gd name="connsiteX286" fmla="*/ 5009112 w 7467663"/>
              <a:gd name="connsiteY286" fmla="*/ 6858000 h 6858000"/>
              <a:gd name="connsiteX287" fmla="*/ 4976679 w 7467663"/>
              <a:gd name="connsiteY287" fmla="*/ 6858000 h 6858000"/>
              <a:gd name="connsiteX288" fmla="*/ 5006537 w 7467663"/>
              <a:gd name="connsiteY288" fmla="*/ 6747068 h 6858000"/>
              <a:gd name="connsiteX289" fmla="*/ 5032723 w 7467663"/>
              <a:gd name="connsiteY289" fmla="*/ 6644957 h 6858000"/>
              <a:gd name="connsiteX290" fmla="*/ 5242949 w 7467663"/>
              <a:gd name="connsiteY290" fmla="*/ 6125175 h 6858000"/>
              <a:gd name="connsiteX291" fmla="*/ 5286321 w 7467663"/>
              <a:gd name="connsiteY291" fmla="*/ 6033555 h 6858000"/>
              <a:gd name="connsiteX292" fmla="*/ 5008210 w 7467663"/>
              <a:gd name="connsiteY292" fmla="*/ 6649194 h 6858000"/>
              <a:gd name="connsiteX293" fmla="*/ 4986321 w 7467663"/>
              <a:gd name="connsiteY293" fmla="*/ 6765687 h 6858000"/>
              <a:gd name="connsiteX294" fmla="*/ 4973474 w 7467663"/>
              <a:gd name="connsiteY294" fmla="*/ 6858000 h 6858000"/>
              <a:gd name="connsiteX295" fmla="*/ 4907178 w 7467663"/>
              <a:gd name="connsiteY295" fmla="*/ 6858000 h 6858000"/>
              <a:gd name="connsiteX296" fmla="*/ 4910810 w 7467663"/>
              <a:gd name="connsiteY296" fmla="*/ 6829660 h 6858000"/>
              <a:gd name="connsiteX297" fmla="*/ 4987461 w 7467663"/>
              <a:gd name="connsiteY297" fmla="*/ 6432994 h 6858000"/>
              <a:gd name="connsiteX298" fmla="*/ 5179262 w 7467663"/>
              <a:gd name="connsiteY298" fmla="*/ 6035044 h 6858000"/>
              <a:gd name="connsiteX299" fmla="*/ 4689678 w 7467663"/>
              <a:gd name="connsiteY299" fmla="*/ 6440241 h 6858000"/>
              <a:gd name="connsiteX300" fmla="*/ 4477543 w 7467663"/>
              <a:gd name="connsiteY300" fmla="*/ 6674836 h 6858000"/>
              <a:gd name="connsiteX301" fmla="*/ 4329957 w 7467663"/>
              <a:gd name="connsiteY301" fmla="*/ 6858000 h 6858000"/>
              <a:gd name="connsiteX302" fmla="*/ 4218595 w 7467663"/>
              <a:gd name="connsiteY302" fmla="*/ 6858000 h 6858000"/>
              <a:gd name="connsiteX303" fmla="*/ 4368888 w 7467663"/>
              <a:gd name="connsiteY303" fmla="*/ 6668412 h 6858000"/>
              <a:gd name="connsiteX304" fmla="*/ 4563091 w 7467663"/>
              <a:gd name="connsiteY304" fmla="*/ 6442508 h 6858000"/>
              <a:gd name="connsiteX305" fmla="*/ 5387324 w 7467663"/>
              <a:gd name="connsiteY305" fmla="*/ 5705830 h 6858000"/>
              <a:gd name="connsiteX306" fmla="*/ 5073620 w 7467663"/>
              <a:gd name="connsiteY306" fmla="*/ 5955437 h 6858000"/>
              <a:gd name="connsiteX307" fmla="*/ 4689789 w 7467663"/>
              <a:gd name="connsiteY307" fmla="*/ 6268382 h 6858000"/>
              <a:gd name="connsiteX308" fmla="*/ 4418722 w 7467663"/>
              <a:gd name="connsiteY308" fmla="*/ 6570886 h 6858000"/>
              <a:gd name="connsiteX309" fmla="*/ 4214944 w 7467663"/>
              <a:gd name="connsiteY309" fmla="*/ 6858000 h 6858000"/>
              <a:gd name="connsiteX310" fmla="*/ 4177898 w 7467663"/>
              <a:gd name="connsiteY310" fmla="*/ 6858000 h 6858000"/>
              <a:gd name="connsiteX311" fmla="*/ 4391597 w 7467663"/>
              <a:gd name="connsiteY311" fmla="*/ 6556370 h 6858000"/>
              <a:gd name="connsiteX312" fmla="*/ 4668889 w 7467663"/>
              <a:gd name="connsiteY312" fmla="*/ 6246399 h 6858000"/>
              <a:gd name="connsiteX313" fmla="*/ 5055427 w 7467663"/>
              <a:gd name="connsiteY313" fmla="*/ 5931476 h 6858000"/>
              <a:gd name="connsiteX314" fmla="*/ 5371814 w 7467663"/>
              <a:gd name="connsiteY314" fmla="*/ 5678975 h 6858000"/>
              <a:gd name="connsiteX315" fmla="*/ 4987918 w 7467663"/>
              <a:gd name="connsiteY315" fmla="*/ 5838701 h 6858000"/>
              <a:gd name="connsiteX316" fmla="*/ 4317146 w 7467663"/>
              <a:gd name="connsiteY316" fmla="*/ 6587716 h 6858000"/>
              <a:gd name="connsiteX317" fmla="*/ 4171627 w 7467663"/>
              <a:gd name="connsiteY317" fmla="*/ 6858000 h 6858000"/>
              <a:gd name="connsiteX318" fmla="*/ 4081585 w 7467663"/>
              <a:gd name="connsiteY318" fmla="*/ 6858000 h 6858000"/>
              <a:gd name="connsiteX319" fmla="*/ 4238603 w 7467663"/>
              <a:gd name="connsiteY319" fmla="*/ 6559341 h 6858000"/>
              <a:gd name="connsiteX320" fmla="*/ 4778333 w 7467663"/>
              <a:gd name="connsiteY320" fmla="*/ 5873626 h 6858000"/>
              <a:gd name="connsiteX321" fmla="*/ 5414185 w 7467663"/>
              <a:gd name="connsiteY321" fmla="*/ 5573882 h 6858000"/>
              <a:gd name="connsiteX322" fmla="*/ 5959648 w 7467663"/>
              <a:gd name="connsiteY322" fmla="*/ 4760797 h 6858000"/>
              <a:gd name="connsiteX323" fmla="*/ 5355019 w 7467663"/>
              <a:gd name="connsiteY323" fmla="*/ 4734672 h 6858000"/>
              <a:gd name="connsiteX324" fmla="*/ 5083565 w 7467663"/>
              <a:gd name="connsiteY324" fmla="*/ 5179121 h 6858000"/>
              <a:gd name="connsiteX325" fmla="*/ 4713577 w 7467663"/>
              <a:gd name="connsiteY325" fmla="*/ 5616803 h 6858000"/>
              <a:gd name="connsiteX326" fmla="*/ 3989559 w 7467663"/>
              <a:gd name="connsiteY326" fmla="*/ 6145945 h 6858000"/>
              <a:gd name="connsiteX327" fmla="*/ 3939824 w 7467663"/>
              <a:gd name="connsiteY327" fmla="*/ 6066900 h 6858000"/>
              <a:gd name="connsiteX328" fmla="*/ 4584537 w 7467663"/>
              <a:gd name="connsiteY328" fmla="*/ 5324826 h 6858000"/>
              <a:gd name="connsiteX329" fmla="*/ 5037105 w 7467663"/>
              <a:gd name="connsiteY329" fmla="*/ 5088765 h 6858000"/>
              <a:gd name="connsiteX330" fmla="*/ 5039930 w 7467663"/>
              <a:gd name="connsiteY330" fmla="*/ 5089585 h 6858000"/>
              <a:gd name="connsiteX331" fmla="*/ 5263764 w 7467663"/>
              <a:gd name="connsiteY331" fmla="*/ 4735525 h 6858000"/>
              <a:gd name="connsiteX332" fmla="*/ 4086300 w 7467663"/>
              <a:gd name="connsiteY332" fmla="*/ 4884599 h 6858000"/>
              <a:gd name="connsiteX333" fmla="*/ 4085485 w 7467663"/>
              <a:gd name="connsiteY333" fmla="*/ 4899070 h 6858000"/>
              <a:gd name="connsiteX334" fmla="*/ 3871915 w 7467663"/>
              <a:gd name="connsiteY334" fmla="*/ 5253645 h 6858000"/>
              <a:gd name="connsiteX335" fmla="*/ 3799374 w 7467663"/>
              <a:gd name="connsiteY335" fmla="*/ 5466127 h 6858000"/>
              <a:gd name="connsiteX336" fmla="*/ 3498850 w 7467663"/>
              <a:gd name="connsiteY336" fmla="*/ 6661888 h 6858000"/>
              <a:gd name="connsiteX337" fmla="*/ 3399216 w 7467663"/>
              <a:gd name="connsiteY337" fmla="*/ 6858000 h 6858000"/>
              <a:gd name="connsiteX338" fmla="*/ 3303688 w 7467663"/>
              <a:gd name="connsiteY338" fmla="*/ 6858000 h 6858000"/>
              <a:gd name="connsiteX339" fmla="*/ 3391774 w 7467663"/>
              <a:gd name="connsiteY339" fmla="*/ 6697181 h 6858000"/>
              <a:gd name="connsiteX340" fmla="*/ 3735540 w 7467663"/>
              <a:gd name="connsiteY340" fmla="*/ 5546923 h 6858000"/>
              <a:gd name="connsiteX341" fmla="*/ 3729438 w 7467663"/>
              <a:gd name="connsiteY341" fmla="*/ 5569058 h 6858000"/>
              <a:gd name="connsiteX342" fmla="*/ 3707782 w 7467663"/>
              <a:gd name="connsiteY342" fmla="*/ 5644908 h 6858000"/>
              <a:gd name="connsiteX343" fmla="*/ 3583827 w 7467663"/>
              <a:gd name="connsiteY343" fmla="*/ 6039215 h 6858000"/>
              <a:gd name="connsiteX344" fmla="*/ 3547861 w 7467663"/>
              <a:gd name="connsiteY344" fmla="*/ 6129609 h 6858000"/>
              <a:gd name="connsiteX345" fmla="*/ 3490905 w 7467663"/>
              <a:gd name="connsiteY345" fmla="*/ 6277660 h 6858000"/>
              <a:gd name="connsiteX346" fmla="*/ 3455859 w 7467663"/>
              <a:gd name="connsiteY346" fmla="*/ 6391301 h 6858000"/>
              <a:gd name="connsiteX347" fmla="*/ 3429112 w 7467663"/>
              <a:gd name="connsiteY347" fmla="*/ 6479469 h 6858000"/>
              <a:gd name="connsiteX348" fmla="*/ 3304862 w 7467663"/>
              <a:gd name="connsiteY348" fmla="*/ 6796476 h 6858000"/>
              <a:gd name="connsiteX349" fmla="*/ 3276071 w 7467663"/>
              <a:gd name="connsiteY349" fmla="*/ 6858000 h 6858000"/>
              <a:gd name="connsiteX350" fmla="*/ 3240805 w 7467663"/>
              <a:gd name="connsiteY350" fmla="*/ 6858000 h 6858000"/>
              <a:gd name="connsiteX351" fmla="*/ 3275917 w 7467663"/>
              <a:gd name="connsiteY351" fmla="*/ 6783192 h 6858000"/>
              <a:gd name="connsiteX352" fmla="*/ 3399358 w 7467663"/>
              <a:gd name="connsiteY352" fmla="*/ 6469011 h 6858000"/>
              <a:gd name="connsiteX353" fmla="*/ 3425650 w 7467663"/>
              <a:gd name="connsiteY353" fmla="*/ 6381333 h 6858000"/>
              <a:gd name="connsiteX354" fmla="*/ 3460661 w 7467663"/>
              <a:gd name="connsiteY354" fmla="*/ 6266763 h 6858000"/>
              <a:gd name="connsiteX355" fmla="*/ 3518021 w 7467663"/>
              <a:gd name="connsiteY355" fmla="*/ 6117298 h 6858000"/>
              <a:gd name="connsiteX356" fmla="*/ 3554035 w 7467663"/>
              <a:gd name="connsiteY356" fmla="*/ 6027832 h 6858000"/>
              <a:gd name="connsiteX357" fmla="*/ 3677174 w 7467663"/>
              <a:gd name="connsiteY357" fmla="*/ 5636351 h 6858000"/>
              <a:gd name="connsiteX358" fmla="*/ 3698819 w 7467663"/>
              <a:gd name="connsiteY358" fmla="*/ 5560503 h 6858000"/>
              <a:gd name="connsiteX359" fmla="*/ 3702094 w 7467663"/>
              <a:gd name="connsiteY359" fmla="*/ 5549194 h 6858000"/>
              <a:gd name="connsiteX360" fmla="*/ 3398355 w 7467663"/>
              <a:gd name="connsiteY360" fmla="*/ 6094603 h 6858000"/>
              <a:gd name="connsiteX361" fmla="*/ 3193941 w 7467663"/>
              <a:gd name="connsiteY361" fmla="*/ 6798775 h 6858000"/>
              <a:gd name="connsiteX362" fmla="*/ 3184140 w 7467663"/>
              <a:gd name="connsiteY362" fmla="*/ 6858000 h 6858000"/>
              <a:gd name="connsiteX363" fmla="*/ 3099978 w 7467663"/>
              <a:gd name="connsiteY363" fmla="*/ 6858000 h 6858000"/>
              <a:gd name="connsiteX364" fmla="*/ 3101556 w 7467663"/>
              <a:gd name="connsiteY364" fmla="*/ 6843337 h 6858000"/>
              <a:gd name="connsiteX365" fmla="*/ 3370162 w 7467663"/>
              <a:gd name="connsiteY365" fmla="*/ 5785550 h 6858000"/>
              <a:gd name="connsiteX366" fmla="*/ 3746477 w 7467663"/>
              <a:gd name="connsiteY366" fmla="*/ 5377889 h 6858000"/>
              <a:gd name="connsiteX367" fmla="*/ 3863399 w 7467663"/>
              <a:gd name="connsiteY367" fmla="*/ 5087257 h 6858000"/>
              <a:gd name="connsiteX368" fmla="*/ 3968712 w 7467663"/>
              <a:gd name="connsiteY368" fmla="*/ 4913989 h 6858000"/>
              <a:gd name="connsiteX369" fmla="*/ 2792390 w 7467663"/>
              <a:gd name="connsiteY369" fmla="*/ 5382974 h 6858000"/>
              <a:gd name="connsiteX370" fmla="*/ 2714982 w 7467663"/>
              <a:gd name="connsiteY370" fmla="*/ 5427051 h 6858000"/>
              <a:gd name="connsiteX371" fmla="*/ 2813361 w 7467663"/>
              <a:gd name="connsiteY371" fmla="*/ 6023912 h 6858000"/>
              <a:gd name="connsiteX372" fmla="*/ 2688430 w 7467663"/>
              <a:gd name="connsiteY372" fmla="*/ 6801564 h 6858000"/>
              <a:gd name="connsiteX373" fmla="*/ 2629626 w 7467663"/>
              <a:gd name="connsiteY373" fmla="*/ 6763394 h 6858000"/>
              <a:gd name="connsiteX374" fmla="*/ 2565328 w 7467663"/>
              <a:gd name="connsiteY374" fmla="*/ 5516399 h 6858000"/>
              <a:gd name="connsiteX375" fmla="*/ 1922999 w 7467663"/>
              <a:gd name="connsiteY375" fmla="*/ 5980343 h 6858000"/>
              <a:gd name="connsiteX376" fmla="*/ 1950261 w 7467663"/>
              <a:gd name="connsiteY376" fmla="*/ 6405858 h 6858000"/>
              <a:gd name="connsiteX377" fmla="*/ 2365554 w 7467663"/>
              <a:gd name="connsiteY377" fmla="*/ 6759107 h 6858000"/>
              <a:gd name="connsiteX378" fmla="*/ 2424142 w 7467663"/>
              <a:gd name="connsiteY378" fmla="*/ 6858000 h 6858000"/>
              <a:gd name="connsiteX379" fmla="*/ 2395994 w 7467663"/>
              <a:gd name="connsiteY379" fmla="*/ 6858000 h 6858000"/>
              <a:gd name="connsiteX380" fmla="*/ 2392863 w 7467663"/>
              <a:gd name="connsiteY380" fmla="*/ 6852964 h 6858000"/>
              <a:gd name="connsiteX381" fmla="*/ 2017589 w 7467663"/>
              <a:gd name="connsiteY381" fmla="*/ 6493982 h 6858000"/>
              <a:gd name="connsiteX382" fmla="*/ 2147336 w 7467663"/>
              <a:gd name="connsiteY382" fmla="*/ 6594052 h 6858000"/>
              <a:gd name="connsiteX383" fmla="*/ 2207047 w 7467663"/>
              <a:gd name="connsiteY383" fmla="*/ 6654540 h 6858000"/>
              <a:gd name="connsiteX384" fmla="*/ 2299106 w 7467663"/>
              <a:gd name="connsiteY384" fmla="*/ 6778931 h 6858000"/>
              <a:gd name="connsiteX385" fmla="*/ 2314430 w 7467663"/>
              <a:gd name="connsiteY385" fmla="*/ 6801144 h 6858000"/>
              <a:gd name="connsiteX386" fmla="*/ 2352406 w 7467663"/>
              <a:gd name="connsiteY386" fmla="*/ 6858000 h 6858000"/>
              <a:gd name="connsiteX387" fmla="*/ 2314492 w 7467663"/>
              <a:gd name="connsiteY387" fmla="*/ 6858000 h 6858000"/>
              <a:gd name="connsiteX388" fmla="*/ 2288095 w 7467663"/>
              <a:gd name="connsiteY388" fmla="*/ 6818030 h 6858000"/>
              <a:gd name="connsiteX389" fmla="*/ 2272768 w 7467663"/>
              <a:gd name="connsiteY389" fmla="*/ 6795822 h 6858000"/>
              <a:gd name="connsiteX390" fmla="*/ 2182715 w 7467663"/>
              <a:gd name="connsiteY390" fmla="*/ 6675071 h 6858000"/>
              <a:gd name="connsiteX391" fmla="*/ 2032061 w 7467663"/>
              <a:gd name="connsiteY391" fmla="*/ 6541380 h 6858000"/>
              <a:gd name="connsiteX392" fmla="*/ 2257220 w 7467663"/>
              <a:gd name="connsiteY392" fmla="*/ 6826257 h 6858000"/>
              <a:gd name="connsiteX393" fmla="*/ 2281324 w 7467663"/>
              <a:gd name="connsiteY393" fmla="*/ 6858000 h 6858000"/>
              <a:gd name="connsiteX394" fmla="*/ 2242860 w 7467663"/>
              <a:gd name="connsiteY394" fmla="*/ 6858000 h 6858000"/>
              <a:gd name="connsiteX395" fmla="*/ 2232818 w 7467663"/>
              <a:gd name="connsiteY395" fmla="*/ 6844926 h 6858000"/>
              <a:gd name="connsiteX396" fmla="*/ 1990172 w 7467663"/>
              <a:gd name="connsiteY396" fmla="*/ 6542121 h 6858000"/>
              <a:gd name="connsiteX397" fmla="*/ 2124090 w 7467663"/>
              <a:gd name="connsiteY397" fmla="*/ 6761017 h 6858000"/>
              <a:gd name="connsiteX398" fmla="*/ 2200380 w 7467663"/>
              <a:gd name="connsiteY398" fmla="*/ 6858000 h 6858000"/>
              <a:gd name="connsiteX399" fmla="*/ 2147507 w 7467663"/>
              <a:gd name="connsiteY399" fmla="*/ 6858000 h 6858000"/>
              <a:gd name="connsiteX400" fmla="*/ 2070668 w 7467663"/>
              <a:gd name="connsiteY400" fmla="*/ 6761520 h 6858000"/>
              <a:gd name="connsiteX401" fmla="*/ 1975142 w 7467663"/>
              <a:gd name="connsiteY401" fmla="*/ 6585570 h 6858000"/>
              <a:gd name="connsiteX402" fmla="*/ 2050035 w 7467663"/>
              <a:gd name="connsiteY402" fmla="*/ 6813345 h 6858000"/>
              <a:gd name="connsiteX403" fmla="*/ 2063025 w 7467663"/>
              <a:gd name="connsiteY403" fmla="*/ 6858000 h 6858000"/>
              <a:gd name="connsiteX404" fmla="*/ 2021675 w 7467663"/>
              <a:gd name="connsiteY404" fmla="*/ 6858000 h 6858000"/>
              <a:gd name="connsiteX405" fmla="*/ 2019308 w 7467663"/>
              <a:gd name="connsiteY405" fmla="*/ 6847118 h 6858000"/>
              <a:gd name="connsiteX406" fmla="*/ 1938835 w 7467663"/>
              <a:gd name="connsiteY406" fmla="*/ 6551160 h 6858000"/>
              <a:gd name="connsiteX407" fmla="*/ 1953230 w 7467663"/>
              <a:gd name="connsiteY407" fmla="*/ 6759699 h 6858000"/>
              <a:gd name="connsiteX408" fmla="*/ 1956763 w 7467663"/>
              <a:gd name="connsiteY408" fmla="*/ 6778191 h 6858000"/>
              <a:gd name="connsiteX409" fmla="*/ 1967925 w 7467663"/>
              <a:gd name="connsiteY409" fmla="*/ 6858000 h 6858000"/>
              <a:gd name="connsiteX410" fmla="*/ 1936622 w 7467663"/>
              <a:gd name="connsiteY410" fmla="*/ 6858000 h 6858000"/>
              <a:gd name="connsiteX411" fmla="*/ 1926261 w 7467663"/>
              <a:gd name="connsiteY411" fmla="*/ 6784064 h 6858000"/>
              <a:gd name="connsiteX412" fmla="*/ 1922724 w 7467663"/>
              <a:gd name="connsiteY412" fmla="*/ 6765577 h 6858000"/>
              <a:gd name="connsiteX413" fmla="*/ 1904650 w 7467663"/>
              <a:gd name="connsiteY413" fmla="*/ 6639616 h 6858000"/>
              <a:gd name="connsiteX414" fmla="*/ 1885273 w 7467663"/>
              <a:gd name="connsiteY414" fmla="*/ 6858000 h 6858000"/>
              <a:gd name="connsiteX415" fmla="*/ 1854363 w 7467663"/>
              <a:gd name="connsiteY415" fmla="*/ 6858000 h 6858000"/>
              <a:gd name="connsiteX416" fmla="*/ 1880391 w 7467663"/>
              <a:gd name="connsiteY416" fmla="*/ 6603796 h 6858000"/>
              <a:gd name="connsiteX417" fmla="*/ 1818273 w 7467663"/>
              <a:gd name="connsiteY417" fmla="*/ 6715729 h 6858000"/>
              <a:gd name="connsiteX418" fmla="*/ 1794691 w 7467663"/>
              <a:gd name="connsiteY418" fmla="*/ 6843239 h 6858000"/>
              <a:gd name="connsiteX419" fmla="*/ 1794914 w 7467663"/>
              <a:gd name="connsiteY419" fmla="*/ 6858000 h 6858000"/>
              <a:gd name="connsiteX420" fmla="*/ 1746128 w 7467663"/>
              <a:gd name="connsiteY420" fmla="*/ 6858000 h 6858000"/>
              <a:gd name="connsiteX421" fmla="*/ 1753934 w 7467663"/>
              <a:gd name="connsiteY421" fmla="*/ 6724796 h 6858000"/>
              <a:gd name="connsiteX422" fmla="*/ 1792053 w 7467663"/>
              <a:gd name="connsiteY422" fmla="*/ 6572396 h 6858000"/>
              <a:gd name="connsiteX423" fmla="*/ 1862248 w 7467663"/>
              <a:gd name="connsiteY423" fmla="*/ 6266397 h 6858000"/>
              <a:gd name="connsiteX424" fmla="*/ 1862250 w 7467663"/>
              <a:gd name="connsiteY424" fmla="*/ 6033531 h 6858000"/>
              <a:gd name="connsiteX425" fmla="*/ 1211999 w 7467663"/>
              <a:gd name="connsiteY425" fmla="*/ 6683610 h 6858000"/>
              <a:gd name="connsiteX426" fmla="*/ 1213266 w 7467663"/>
              <a:gd name="connsiteY426" fmla="*/ 6691947 h 6858000"/>
              <a:gd name="connsiteX427" fmla="*/ 1203370 w 7467663"/>
              <a:gd name="connsiteY427" fmla="*/ 6850676 h 6858000"/>
              <a:gd name="connsiteX428" fmla="*/ 1203671 w 7467663"/>
              <a:gd name="connsiteY428" fmla="*/ 6858000 h 6858000"/>
              <a:gd name="connsiteX429" fmla="*/ 1143180 w 7467663"/>
              <a:gd name="connsiteY429" fmla="*/ 6858000 h 6858000"/>
              <a:gd name="connsiteX430" fmla="*/ 1142176 w 7467663"/>
              <a:gd name="connsiteY430" fmla="*/ 6766045 h 6858000"/>
              <a:gd name="connsiteX431" fmla="*/ 1067484 w 7467663"/>
              <a:gd name="connsiteY431" fmla="*/ 6858000 h 6858000"/>
              <a:gd name="connsiteX432" fmla="*/ 953928 w 7467663"/>
              <a:gd name="connsiteY432" fmla="*/ 6858000 h 6858000"/>
              <a:gd name="connsiteX433" fmla="*/ 959715 w 7467663"/>
              <a:gd name="connsiteY433" fmla="*/ 6850185 h 6858000"/>
              <a:gd name="connsiteX434" fmla="*/ 1483788 w 7467663"/>
              <a:gd name="connsiteY434" fmla="*/ 6259174 h 6858000"/>
              <a:gd name="connsiteX435" fmla="*/ 1100671 w 7467663"/>
              <a:gd name="connsiteY435" fmla="*/ 6252137 h 6858000"/>
              <a:gd name="connsiteX436" fmla="*/ 1090144 w 7467663"/>
              <a:gd name="connsiteY436" fmla="*/ 6256748 h 6858000"/>
              <a:gd name="connsiteX437" fmla="*/ 1095872 w 7467663"/>
              <a:gd name="connsiteY437" fmla="*/ 6271892 h 6858000"/>
              <a:gd name="connsiteX438" fmla="*/ 262785 w 7467663"/>
              <a:gd name="connsiteY438" fmla="*/ 6845450 h 6858000"/>
              <a:gd name="connsiteX439" fmla="*/ 209968 w 7467663"/>
              <a:gd name="connsiteY439" fmla="*/ 6770713 h 6858000"/>
              <a:gd name="connsiteX440" fmla="*/ 873460 w 7467663"/>
              <a:gd name="connsiteY440" fmla="*/ 6253768 h 6858000"/>
              <a:gd name="connsiteX441" fmla="*/ 192686 w 7467663"/>
              <a:gd name="connsiteY441" fmla="*/ 5849257 h 6858000"/>
              <a:gd name="connsiteX442" fmla="*/ 4696 w 7467663"/>
              <a:gd name="connsiteY442" fmla="*/ 5697668 h 6858000"/>
              <a:gd name="connsiteX443" fmla="*/ 0 w 7467663"/>
              <a:gd name="connsiteY443" fmla="*/ 5689984 h 6858000"/>
              <a:gd name="connsiteX444" fmla="*/ 0 w 7467663"/>
              <a:gd name="connsiteY444" fmla="*/ 5513472 h 6858000"/>
              <a:gd name="connsiteX445" fmla="*/ 174101 w 7467663"/>
              <a:gd name="connsiteY445" fmla="*/ 5620277 h 6858000"/>
              <a:gd name="connsiteX446" fmla="*/ 891800 w 7467663"/>
              <a:gd name="connsiteY446" fmla="*/ 6036935 h 6858000"/>
              <a:gd name="connsiteX447" fmla="*/ 1072219 w 7467663"/>
              <a:gd name="connsiteY447" fmla="*/ 6169443 h 6858000"/>
              <a:gd name="connsiteX448" fmla="*/ 1074117 w 7467663"/>
              <a:gd name="connsiteY448" fmla="*/ 6170301 h 6858000"/>
              <a:gd name="connsiteX449" fmla="*/ 1083114 w 7467663"/>
              <a:gd name="connsiteY449" fmla="*/ 6174131 h 6858000"/>
              <a:gd name="connsiteX450" fmla="*/ 1543010 w 7467663"/>
              <a:gd name="connsiteY450" fmla="*/ 6191140 h 6858000"/>
              <a:gd name="connsiteX451" fmla="*/ 1551080 w 7467663"/>
              <a:gd name="connsiteY451" fmla="*/ 6195006 h 6858000"/>
              <a:gd name="connsiteX452" fmla="*/ 2345443 w 7467663"/>
              <a:gd name="connsiteY452" fmla="*/ 5549882 h 6858000"/>
              <a:gd name="connsiteX453" fmla="*/ 1721499 w 7467663"/>
              <a:gd name="connsiteY453" fmla="*/ 5599969 h 6858000"/>
              <a:gd name="connsiteX454" fmla="*/ 767716 w 7467663"/>
              <a:gd name="connsiteY454" fmla="*/ 5472768 h 6858000"/>
              <a:gd name="connsiteX455" fmla="*/ 722147 w 7467663"/>
              <a:gd name="connsiteY455" fmla="*/ 5393091 h 6858000"/>
              <a:gd name="connsiteX456" fmla="*/ 1485552 w 7467663"/>
              <a:gd name="connsiteY456" fmla="*/ 5313202 h 6858000"/>
              <a:gd name="connsiteX457" fmla="*/ 2143004 w 7467663"/>
              <a:gd name="connsiteY457" fmla="*/ 5402420 h 6858000"/>
              <a:gd name="connsiteX458" fmla="*/ 1933391 w 7467663"/>
              <a:gd name="connsiteY458" fmla="*/ 5156971 h 6858000"/>
              <a:gd name="connsiteX459" fmla="*/ 1827118 w 7467663"/>
              <a:gd name="connsiteY459" fmla="*/ 4968410 h 6858000"/>
              <a:gd name="connsiteX460" fmla="*/ 1837349 w 7467663"/>
              <a:gd name="connsiteY460" fmla="*/ 4956357 h 6858000"/>
              <a:gd name="connsiteX461" fmla="*/ 2162835 w 7467663"/>
              <a:gd name="connsiteY461" fmla="*/ 5187853 h 6858000"/>
              <a:gd name="connsiteX462" fmla="*/ 2257167 w 7467663"/>
              <a:gd name="connsiteY462" fmla="*/ 5462123 h 6858000"/>
              <a:gd name="connsiteX463" fmla="*/ 2261598 w 7467663"/>
              <a:gd name="connsiteY463" fmla="*/ 5467998 h 6858000"/>
              <a:gd name="connsiteX464" fmla="*/ 2437177 w 7467663"/>
              <a:gd name="connsiteY464" fmla="*/ 5479608 h 6858000"/>
              <a:gd name="connsiteX465" fmla="*/ 2445247 w 7467663"/>
              <a:gd name="connsiteY465" fmla="*/ 5483476 h 6858000"/>
              <a:gd name="connsiteX466" fmla="*/ 2743626 w 7467663"/>
              <a:gd name="connsiteY466" fmla="*/ 5304819 h 6858000"/>
              <a:gd name="connsiteX467" fmla="*/ 3048102 w 7467663"/>
              <a:gd name="connsiteY467" fmla="*/ 5150595 h 6858000"/>
              <a:gd name="connsiteX468" fmla="*/ 1799414 w 7467663"/>
              <a:gd name="connsiteY468" fmla="*/ 4694732 h 6858000"/>
              <a:gd name="connsiteX469" fmla="*/ 1771735 w 7467663"/>
              <a:gd name="connsiteY469" fmla="*/ 4619929 h 6858000"/>
              <a:gd name="connsiteX470" fmla="*/ 3104273 w 7467663"/>
              <a:gd name="connsiteY470" fmla="*/ 5076159 h 6858000"/>
              <a:gd name="connsiteX471" fmla="*/ 3113245 w 7467663"/>
              <a:gd name="connsiteY471" fmla="*/ 5090705 h 6858000"/>
              <a:gd name="connsiteX472" fmla="*/ 3126294 w 7467663"/>
              <a:gd name="connsiteY472" fmla="*/ 5114400 h 6858000"/>
              <a:gd name="connsiteX473" fmla="*/ 3937433 w 7467663"/>
              <a:gd name="connsiteY473" fmla="*/ 4830473 h 6858000"/>
              <a:gd name="connsiteX474" fmla="*/ 3590475 w 7467663"/>
              <a:gd name="connsiteY474" fmla="*/ 4597974 h 6858000"/>
              <a:gd name="connsiteX475" fmla="*/ 3100264 w 7467663"/>
              <a:gd name="connsiteY475" fmla="*/ 4579845 h 6858000"/>
              <a:gd name="connsiteX476" fmla="*/ 2183576 w 7467663"/>
              <a:gd name="connsiteY476" fmla="*/ 4227150 h 6858000"/>
              <a:gd name="connsiteX477" fmla="*/ 2151029 w 7467663"/>
              <a:gd name="connsiteY477" fmla="*/ 4146947 h 6858000"/>
              <a:gd name="connsiteX478" fmla="*/ 3563434 w 7467663"/>
              <a:gd name="connsiteY478" fmla="*/ 4469115 h 6858000"/>
              <a:gd name="connsiteX479" fmla="*/ 3177952 w 7467663"/>
              <a:gd name="connsiteY479" fmla="*/ 3657386 h 6858000"/>
              <a:gd name="connsiteX480" fmla="*/ 3189263 w 7467663"/>
              <a:gd name="connsiteY480" fmla="*/ 3625726 h 6858000"/>
              <a:gd name="connsiteX481" fmla="*/ 3560912 w 7467663"/>
              <a:gd name="connsiteY481" fmla="*/ 4079863 h 6858000"/>
              <a:gd name="connsiteX482" fmla="*/ 3626636 w 7467663"/>
              <a:gd name="connsiteY482" fmla="*/ 4512230 h 6858000"/>
              <a:gd name="connsiteX483" fmla="*/ 3653088 w 7467663"/>
              <a:gd name="connsiteY483" fmla="*/ 4521417 h 6858000"/>
              <a:gd name="connsiteX484" fmla="*/ 3988128 w 7467663"/>
              <a:gd name="connsiteY484" fmla="*/ 4817267 h 6858000"/>
              <a:gd name="connsiteX485" fmla="*/ 4830582 w 7467663"/>
              <a:gd name="connsiteY485" fmla="*/ 4676000 h 6858000"/>
              <a:gd name="connsiteX486" fmla="*/ 4830100 w 7467663"/>
              <a:gd name="connsiteY486" fmla="*/ 4675554 h 6858000"/>
              <a:gd name="connsiteX487" fmla="*/ 4036318 w 7467663"/>
              <a:gd name="connsiteY487" fmla="*/ 4147013 h 6858000"/>
              <a:gd name="connsiteX488" fmla="*/ 3432098 w 7467663"/>
              <a:gd name="connsiteY488" fmla="*/ 3537312 h 6858000"/>
              <a:gd name="connsiteX489" fmla="*/ 3446761 w 7467663"/>
              <a:gd name="connsiteY489" fmla="*/ 3461278 h 6858000"/>
              <a:gd name="connsiteX490" fmla="*/ 4419733 w 7467663"/>
              <a:gd name="connsiteY490" fmla="*/ 3963555 h 6858000"/>
              <a:gd name="connsiteX491" fmla="*/ 4781371 w 7467663"/>
              <a:gd name="connsiteY491" fmla="*/ 4458604 h 6858000"/>
              <a:gd name="connsiteX492" fmla="*/ 4780440 w 7467663"/>
              <a:gd name="connsiteY492" fmla="*/ 4470290 h 6858000"/>
              <a:gd name="connsiteX493" fmla="*/ 4898954 w 7467663"/>
              <a:gd name="connsiteY493" fmla="*/ 4662092 h 6858000"/>
              <a:gd name="connsiteX494" fmla="*/ 4900699 w 7467663"/>
              <a:gd name="connsiteY494" fmla="*/ 4670867 h 6858000"/>
              <a:gd name="connsiteX495" fmla="*/ 5714511 w 7467663"/>
              <a:gd name="connsiteY495" fmla="*/ 4663483 h 6858000"/>
              <a:gd name="connsiteX496" fmla="*/ 5464793 w 7467663"/>
              <a:gd name="connsiteY496" fmla="*/ 4393556 h 6858000"/>
              <a:gd name="connsiteX497" fmla="*/ 5461897 w 7467663"/>
              <a:gd name="connsiteY497" fmla="*/ 4390879 h 6858000"/>
              <a:gd name="connsiteX498" fmla="*/ 4294126 w 7467663"/>
              <a:gd name="connsiteY498" fmla="*/ 3303048 h 6858000"/>
              <a:gd name="connsiteX499" fmla="*/ 4305321 w 7467663"/>
              <a:gd name="connsiteY499" fmla="*/ 3256953 h 6858000"/>
              <a:gd name="connsiteX500" fmla="*/ 4949299 w 7467663"/>
              <a:gd name="connsiteY500" fmla="*/ 3766336 h 6858000"/>
              <a:gd name="connsiteX501" fmla="*/ 5291452 w 7467663"/>
              <a:gd name="connsiteY501" fmla="*/ 4076801 h 6858000"/>
              <a:gd name="connsiteX502" fmla="*/ 5434998 w 7467663"/>
              <a:gd name="connsiteY502" fmla="*/ 4254100 h 6858000"/>
              <a:gd name="connsiteX503" fmla="*/ 5351015 w 7467663"/>
              <a:gd name="connsiteY503" fmla="*/ 3760989 h 6858000"/>
              <a:gd name="connsiteX504" fmla="*/ 5413780 w 7467663"/>
              <a:gd name="connsiteY504" fmla="*/ 2966265 h 6858000"/>
              <a:gd name="connsiteX505" fmla="*/ 5425627 w 7467663"/>
              <a:gd name="connsiteY505" fmla="*/ 2954192 h 6858000"/>
              <a:gd name="connsiteX506" fmla="*/ 6604735 w 7467663"/>
              <a:gd name="connsiteY506" fmla="*/ 2041381 h 6858000"/>
              <a:gd name="connsiteX507" fmla="*/ 7204487 w 7467663"/>
              <a:gd name="connsiteY507" fmla="*/ 2742112 h 6858000"/>
              <a:gd name="connsiteX508" fmla="*/ 7131592 w 7467663"/>
              <a:gd name="connsiteY508" fmla="*/ 2672096 h 6858000"/>
              <a:gd name="connsiteX509" fmla="*/ 6996344 w 7467663"/>
              <a:gd name="connsiteY509" fmla="*/ 2518310 h 6858000"/>
              <a:gd name="connsiteX510" fmla="*/ 6735495 w 7467663"/>
              <a:gd name="connsiteY510" fmla="*/ 2196890 h 6858000"/>
              <a:gd name="connsiteX511" fmla="*/ 6721901 w 7467663"/>
              <a:gd name="connsiteY511" fmla="*/ 2179274 h 6858000"/>
              <a:gd name="connsiteX512" fmla="*/ 6604735 w 7467663"/>
              <a:gd name="connsiteY512" fmla="*/ 2041381 h 6858000"/>
              <a:gd name="connsiteX513" fmla="*/ 6591670 w 7467663"/>
              <a:gd name="connsiteY513" fmla="*/ 1988277 h 6858000"/>
              <a:gd name="connsiteX514" fmla="*/ 6747349 w 7467663"/>
              <a:gd name="connsiteY514" fmla="*/ 2160069 h 6858000"/>
              <a:gd name="connsiteX515" fmla="*/ 6760943 w 7467663"/>
              <a:gd name="connsiteY515" fmla="*/ 2177686 h 6858000"/>
              <a:gd name="connsiteX516" fmla="*/ 7021065 w 7467663"/>
              <a:gd name="connsiteY516" fmla="*/ 2498102 h 6858000"/>
              <a:gd name="connsiteX517" fmla="*/ 7155223 w 7467663"/>
              <a:gd name="connsiteY517" fmla="*/ 2650386 h 6858000"/>
              <a:gd name="connsiteX518" fmla="*/ 7203167 w 7467663"/>
              <a:gd name="connsiteY518" fmla="*/ 2697288 h 6858000"/>
              <a:gd name="connsiteX519" fmla="*/ 6937703 w 7467663"/>
              <a:gd name="connsiteY519" fmla="*/ 2321981 h 6858000"/>
              <a:gd name="connsiteX520" fmla="*/ 6591670 w 7467663"/>
              <a:gd name="connsiteY520" fmla="*/ 1988277 h 6858000"/>
              <a:gd name="connsiteX521" fmla="*/ 5798671 w 7467663"/>
              <a:gd name="connsiteY521" fmla="*/ 1981601 h 6858000"/>
              <a:gd name="connsiteX522" fmla="*/ 5754709 w 7467663"/>
              <a:gd name="connsiteY522" fmla="*/ 2071454 h 6858000"/>
              <a:gd name="connsiteX523" fmla="*/ 5763044 w 7467663"/>
              <a:gd name="connsiteY523" fmla="*/ 2842206 h 6858000"/>
              <a:gd name="connsiteX524" fmla="*/ 5764974 w 7467663"/>
              <a:gd name="connsiteY524" fmla="*/ 2799609 h 6858000"/>
              <a:gd name="connsiteX525" fmla="*/ 5767665 w 7467663"/>
              <a:gd name="connsiteY525" fmla="*/ 2666409 h 6858000"/>
              <a:gd name="connsiteX526" fmla="*/ 5763055 w 7467663"/>
              <a:gd name="connsiteY526" fmla="*/ 2579705 h 6858000"/>
              <a:gd name="connsiteX527" fmla="*/ 5758079 w 7467663"/>
              <a:gd name="connsiteY527" fmla="*/ 2492508 h 6858000"/>
              <a:gd name="connsiteX528" fmla="*/ 5779325 w 7467663"/>
              <a:gd name="connsiteY528" fmla="*/ 2197069 h 6858000"/>
              <a:gd name="connsiteX529" fmla="*/ 5798671 w 7467663"/>
              <a:gd name="connsiteY529" fmla="*/ 1981601 h 6858000"/>
              <a:gd name="connsiteX530" fmla="*/ 5829202 w 7467663"/>
              <a:gd name="connsiteY530" fmla="*/ 1971679 h 6858000"/>
              <a:gd name="connsiteX531" fmla="*/ 5809558 w 7467663"/>
              <a:gd name="connsiteY531" fmla="*/ 2198043 h 6858000"/>
              <a:gd name="connsiteX532" fmla="*/ 5788653 w 7467663"/>
              <a:gd name="connsiteY532" fmla="*/ 2489430 h 6858000"/>
              <a:gd name="connsiteX533" fmla="*/ 5793439 w 7467663"/>
              <a:gd name="connsiteY533" fmla="*/ 2575235 h 6858000"/>
              <a:gd name="connsiteX534" fmla="*/ 5796837 w 7467663"/>
              <a:gd name="connsiteY534" fmla="*/ 2637633 h 6858000"/>
              <a:gd name="connsiteX535" fmla="*/ 5818614 w 7467663"/>
              <a:gd name="connsiteY535" fmla="*/ 2473055 h 6858000"/>
              <a:gd name="connsiteX536" fmla="*/ 5829202 w 7467663"/>
              <a:gd name="connsiteY536" fmla="*/ 1971679 h 6858000"/>
              <a:gd name="connsiteX537" fmla="*/ 5911389 w 7467663"/>
              <a:gd name="connsiteY537" fmla="*/ 1898371 h 6858000"/>
              <a:gd name="connsiteX538" fmla="*/ 6237627 w 7467663"/>
              <a:gd name="connsiteY538" fmla="*/ 2231921 h 6858000"/>
              <a:gd name="connsiteX539" fmla="*/ 5911389 w 7467663"/>
              <a:gd name="connsiteY539" fmla="*/ 1898371 h 6858000"/>
              <a:gd name="connsiteX540" fmla="*/ 6944437 w 7467663"/>
              <a:gd name="connsiteY540" fmla="*/ 1575402 h 6858000"/>
              <a:gd name="connsiteX541" fmla="*/ 6304730 w 7467663"/>
              <a:gd name="connsiteY541" fmla="*/ 1766654 h 6858000"/>
              <a:gd name="connsiteX542" fmla="*/ 6944437 w 7467663"/>
              <a:gd name="connsiteY542" fmla="*/ 1575402 h 6858000"/>
              <a:gd name="connsiteX543" fmla="*/ 7019523 w 7467663"/>
              <a:gd name="connsiteY543" fmla="*/ 1519450 h 6858000"/>
              <a:gd name="connsiteX544" fmla="*/ 6298091 w 7467663"/>
              <a:gd name="connsiteY544" fmla="*/ 1737122 h 6858000"/>
              <a:gd name="connsiteX545" fmla="*/ 7019523 w 7467663"/>
              <a:gd name="connsiteY545" fmla="*/ 1519450 h 6858000"/>
              <a:gd name="connsiteX546" fmla="*/ 2399523 w 7467663"/>
              <a:gd name="connsiteY546" fmla="*/ 1428234 h 6858000"/>
              <a:gd name="connsiteX547" fmla="*/ 2224982 w 7467663"/>
              <a:gd name="connsiteY547" fmla="*/ 1826201 h 6858000"/>
              <a:gd name="connsiteX548" fmla="*/ 2096099 w 7467663"/>
              <a:gd name="connsiteY548" fmla="*/ 2345900 h 6858000"/>
              <a:gd name="connsiteX549" fmla="*/ 2283317 w 7467663"/>
              <a:gd name="connsiteY549" fmla="*/ 1796925 h 6858000"/>
              <a:gd name="connsiteX550" fmla="*/ 2399523 w 7467663"/>
              <a:gd name="connsiteY550" fmla="*/ 1428234 h 6858000"/>
              <a:gd name="connsiteX551" fmla="*/ 2448558 w 7467663"/>
              <a:gd name="connsiteY551" fmla="*/ 1373435 h 6858000"/>
              <a:gd name="connsiteX552" fmla="*/ 2312521 w 7467663"/>
              <a:gd name="connsiteY552" fmla="*/ 1806140 h 6858000"/>
              <a:gd name="connsiteX553" fmla="*/ 2127533 w 7467663"/>
              <a:gd name="connsiteY553" fmla="*/ 2348380 h 6858000"/>
              <a:gd name="connsiteX554" fmla="*/ 2358080 w 7467663"/>
              <a:gd name="connsiteY554" fmla="*/ 1866134 h 6858000"/>
              <a:gd name="connsiteX555" fmla="*/ 2407436 w 7467663"/>
              <a:gd name="connsiteY555" fmla="*/ 1651070 h 6858000"/>
              <a:gd name="connsiteX556" fmla="*/ 2448558 w 7467663"/>
              <a:gd name="connsiteY556" fmla="*/ 1373435 h 6858000"/>
              <a:gd name="connsiteX557" fmla="*/ 278707 w 7467663"/>
              <a:gd name="connsiteY557" fmla="*/ 1352270 h 6858000"/>
              <a:gd name="connsiteX558" fmla="*/ 321570 w 7467663"/>
              <a:gd name="connsiteY558" fmla="*/ 1861610 h 6858000"/>
              <a:gd name="connsiteX559" fmla="*/ 294281 w 7467663"/>
              <a:gd name="connsiteY559" fmla="*/ 1440658 h 6858000"/>
              <a:gd name="connsiteX560" fmla="*/ 278707 w 7467663"/>
              <a:gd name="connsiteY560" fmla="*/ 1352270 h 6858000"/>
              <a:gd name="connsiteX561" fmla="*/ 1423821 w 7467663"/>
              <a:gd name="connsiteY561" fmla="*/ 1351958 h 6858000"/>
              <a:gd name="connsiteX562" fmla="*/ 1638521 w 7467663"/>
              <a:gd name="connsiteY562" fmla="*/ 1908470 h 6858000"/>
              <a:gd name="connsiteX563" fmla="*/ 1754199 w 7467663"/>
              <a:gd name="connsiteY563" fmla="*/ 2149284 h 6858000"/>
              <a:gd name="connsiteX564" fmla="*/ 1908359 w 7467663"/>
              <a:gd name="connsiteY564" fmla="*/ 2364988 h 6858000"/>
              <a:gd name="connsiteX565" fmla="*/ 1647661 w 7467663"/>
              <a:gd name="connsiteY565" fmla="*/ 1825945 h 6858000"/>
              <a:gd name="connsiteX566" fmla="*/ 1423821 w 7467663"/>
              <a:gd name="connsiteY566" fmla="*/ 1351958 h 6858000"/>
              <a:gd name="connsiteX567" fmla="*/ 1431890 w 7467663"/>
              <a:gd name="connsiteY567" fmla="*/ 1306475 h 6858000"/>
              <a:gd name="connsiteX568" fmla="*/ 1507597 w 7467663"/>
              <a:gd name="connsiteY568" fmla="*/ 1446132 h 6858000"/>
              <a:gd name="connsiteX569" fmla="*/ 1674586 w 7467663"/>
              <a:gd name="connsiteY569" fmla="*/ 1813832 h 6858000"/>
              <a:gd name="connsiteX570" fmla="*/ 1815950 w 7467663"/>
              <a:gd name="connsiteY570" fmla="*/ 2128564 h 6858000"/>
              <a:gd name="connsiteX571" fmla="*/ 1984242 w 7467663"/>
              <a:gd name="connsiteY571" fmla="*/ 2430829 h 6858000"/>
              <a:gd name="connsiteX572" fmla="*/ 2014023 w 7467663"/>
              <a:gd name="connsiteY572" fmla="*/ 2450995 h 6858000"/>
              <a:gd name="connsiteX573" fmla="*/ 1747337 w 7467663"/>
              <a:gd name="connsiteY573" fmla="*/ 1855264 h 6858000"/>
              <a:gd name="connsiteX574" fmla="*/ 1533749 w 7467663"/>
              <a:gd name="connsiteY574" fmla="*/ 1478656 h 6858000"/>
              <a:gd name="connsiteX575" fmla="*/ 1431890 w 7467663"/>
              <a:gd name="connsiteY575" fmla="*/ 1306475 h 6858000"/>
              <a:gd name="connsiteX576" fmla="*/ 5052692 w 7467663"/>
              <a:gd name="connsiteY576" fmla="*/ 1292994 h 6858000"/>
              <a:gd name="connsiteX577" fmla="*/ 5200661 w 7467663"/>
              <a:gd name="connsiteY577" fmla="*/ 1635186 h 6858000"/>
              <a:gd name="connsiteX578" fmla="*/ 5297138 w 7467663"/>
              <a:gd name="connsiteY578" fmla="*/ 1906351 h 6858000"/>
              <a:gd name="connsiteX579" fmla="*/ 5052692 w 7467663"/>
              <a:gd name="connsiteY579" fmla="*/ 1292994 h 6858000"/>
              <a:gd name="connsiteX580" fmla="*/ 5009948 w 7467663"/>
              <a:gd name="connsiteY580" fmla="*/ 1273619 h 6858000"/>
              <a:gd name="connsiteX581" fmla="*/ 5121777 w 7467663"/>
              <a:gd name="connsiteY581" fmla="*/ 1654213 h 6858000"/>
              <a:gd name="connsiteX582" fmla="*/ 5293545 w 7467663"/>
              <a:gd name="connsiteY582" fmla="*/ 2072247 h 6858000"/>
              <a:gd name="connsiteX583" fmla="*/ 5294042 w 7467663"/>
              <a:gd name="connsiteY583" fmla="*/ 2065019 h 6858000"/>
              <a:gd name="connsiteX584" fmla="*/ 5171936 w 7467663"/>
              <a:gd name="connsiteY584" fmla="*/ 1647613 h 6858000"/>
              <a:gd name="connsiteX585" fmla="*/ 5009948 w 7467663"/>
              <a:gd name="connsiteY585" fmla="*/ 1273619 h 6858000"/>
              <a:gd name="connsiteX586" fmla="*/ 655236 w 7467663"/>
              <a:gd name="connsiteY586" fmla="*/ 1268632 h 6858000"/>
              <a:gd name="connsiteX587" fmla="*/ 839521 w 7467663"/>
              <a:gd name="connsiteY587" fmla="*/ 1685315 h 6858000"/>
              <a:gd name="connsiteX588" fmla="*/ 1109416 w 7467663"/>
              <a:gd name="connsiteY588" fmla="*/ 2061663 h 6858000"/>
              <a:gd name="connsiteX589" fmla="*/ 1298300 w 7467663"/>
              <a:gd name="connsiteY589" fmla="*/ 2247742 h 6858000"/>
              <a:gd name="connsiteX590" fmla="*/ 1125871 w 7467663"/>
              <a:gd name="connsiteY590" fmla="*/ 1989513 h 6858000"/>
              <a:gd name="connsiteX591" fmla="*/ 981574 w 7467663"/>
              <a:gd name="connsiteY591" fmla="*/ 1783157 h 6858000"/>
              <a:gd name="connsiteX592" fmla="*/ 922198 w 7467663"/>
              <a:gd name="connsiteY592" fmla="*/ 1677437 h 6858000"/>
              <a:gd name="connsiteX593" fmla="*/ 869293 w 7467663"/>
              <a:gd name="connsiteY593" fmla="*/ 1583214 h 6858000"/>
              <a:gd name="connsiteX594" fmla="*/ 751431 w 7467663"/>
              <a:gd name="connsiteY594" fmla="*/ 1405731 h 6858000"/>
              <a:gd name="connsiteX595" fmla="*/ 655236 w 7467663"/>
              <a:gd name="connsiteY595" fmla="*/ 1268632 h 6858000"/>
              <a:gd name="connsiteX596" fmla="*/ 6516292 w 7467663"/>
              <a:gd name="connsiteY596" fmla="*/ 1263064 h 6858000"/>
              <a:gd name="connsiteX597" fmla="*/ 5736320 w 7467663"/>
              <a:gd name="connsiteY597" fmla="*/ 1501803 h 6858000"/>
              <a:gd name="connsiteX598" fmla="*/ 6516292 w 7467663"/>
              <a:gd name="connsiteY598" fmla="*/ 1263064 h 6858000"/>
              <a:gd name="connsiteX599" fmla="*/ 291466 w 7467663"/>
              <a:gd name="connsiteY599" fmla="*/ 1250369 h 6858000"/>
              <a:gd name="connsiteX600" fmla="*/ 323180 w 7467663"/>
              <a:gd name="connsiteY600" fmla="*/ 1435283 h 6858000"/>
              <a:gd name="connsiteX601" fmla="*/ 349381 w 7467663"/>
              <a:gd name="connsiteY601" fmla="*/ 1875041 h 6858000"/>
              <a:gd name="connsiteX602" fmla="*/ 374363 w 7467663"/>
              <a:gd name="connsiteY602" fmla="*/ 1506494 h 6858000"/>
              <a:gd name="connsiteX603" fmla="*/ 302168 w 7467663"/>
              <a:gd name="connsiteY603" fmla="*/ 1274495 h 6858000"/>
              <a:gd name="connsiteX604" fmla="*/ 291466 w 7467663"/>
              <a:gd name="connsiteY604" fmla="*/ 1250369 h 6858000"/>
              <a:gd name="connsiteX605" fmla="*/ 678222 w 7467663"/>
              <a:gd name="connsiteY605" fmla="*/ 1248670 h 6858000"/>
              <a:gd name="connsiteX606" fmla="*/ 775536 w 7467663"/>
              <a:gd name="connsiteY606" fmla="*/ 1388015 h 6858000"/>
              <a:gd name="connsiteX607" fmla="*/ 894529 w 7467663"/>
              <a:gd name="connsiteY607" fmla="*/ 1567739 h 6858000"/>
              <a:gd name="connsiteX608" fmla="*/ 948000 w 7467663"/>
              <a:gd name="connsiteY608" fmla="*/ 1663088 h 6858000"/>
              <a:gd name="connsiteX609" fmla="*/ 1006812 w 7467663"/>
              <a:gd name="connsiteY609" fmla="*/ 1767683 h 6858000"/>
              <a:gd name="connsiteX610" fmla="*/ 1149133 w 7467663"/>
              <a:gd name="connsiteY610" fmla="*/ 1971513 h 6858000"/>
              <a:gd name="connsiteX611" fmla="*/ 1333952 w 7467663"/>
              <a:gd name="connsiteY611" fmla="*/ 2251620 h 6858000"/>
              <a:gd name="connsiteX612" fmla="*/ 1337329 w 7467663"/>
              <a:gd name="connsiteY612" fmla="*/ 2258350 h 6858000"/>
              <a:gd name="connsiteX613" fmla="*/ 1014726 w 7467663"/>
              <a:gd name="connsiteY613" fmla="*/ 1615556 h 6858000"/>
              <a:gd name="connsiteX614" fmla="*/ 678222 w 7467663"/>
              <a:gd name="connsiteY614" fmla="*/ 1248670 h 6858000"/>
              <a:gd name="connsiteX615" fmla="*/ 6691602 w 7467663"/>
              <a:gd name="connsiteY615" fmla="*/ 1140573 h 6858000"/>
              <a:gd name="connsiteX616" fmla="*/ 6571100 w 7467663"/>
              <a:gd name="connsiteY616" fmla="*/ 1183662 h 6858000"/>
              <a:gd name="connsiteX617" fmla="*/ 6241687 w 7467663"/>
              <a:gd name="connsiteY617" fmla="*/ 1257600 h 6858000"/>
              <a:gd name="connsiteX618" fmla="*/ 5693009 w 7467663"/>
              <a:gd name="connsiteY618" fmla="*/ 1478256 h 6858000"/>
              <a:gd name="connsiteX619" fmla="*/ 6548420 w 7467663"/>
              <a:gd name="connsiteY619" fmla="*/ 1214599 h 6858000"/>
              <a:gd name="connsiteX620" fmla="*/ 6605473 w 7467663"/>
              <a:gd name="connsiteY620" fmla="*/ 1184686 h 6858000"/>
              <a:gd name="connsiteX621" fmla="*/ 6691602 w 7467663"/>
              <a:gd name="connsiteY621" fmla="*/ 1140573 h 6858000"/>
              <a:gd name="connsiteX622" fmla="*/ 4002475 w 7467663"/>
              <a:gd name="connsiteY622" fmla="*/ 1037802 h 6858000"/>
              <a:gd name="connsiteX623" fmla="*/ 4000324 w 7467663"/>
              <a:gd name="connsiteY623" fmla="*/ 1039362 h 6858000"/>
              <a:gd name="connsiteX624" fmla="*/ 4002862 w 7467663"/>
              <a:gd name="connsiteY624" fmla="*/ 1042866 h 6858000"/>
              <a:gd name="connsiteX625" fmla="*/ 4002475 w 7467663"/>
              <a:gd name="connsiteY625" fmla="*/ 1037802 h 6858000"/>
              <a:gd name="connsiteX626" fmla="*/ 506322 w 7467663"/>
              <a:gd name="connsiteY626" fmla="*/ 1020997 h 6858000"/>
              <a:gd name="connsiteX627" fmla="*/ 533068 w 7467663"/>
              <a:gd name="connsiteY627" fmla="*/ 1029409 h 6858000"/>
              <a:gd name="connsiteX628" fmla="*/ 1232525 w 7467663"/>
              <a:gd name="connsiteY628" fmla="*/ 1804675 h 6858000"/>
              <a:gd name="connsiteX629" fmla="*/ 1388858 w 7467663"/>
              <a:gd name="connsiteY629" fmla="*/ 2368011 h 6858000"/>
              <a:gd name="connsiteX630" fmla="*/ 1384098 w 7467663"/>
              <a:gd name="connsiteY630" fmla="*/ 2378125 h 6858000"/>
              <a:gd name="connsiteX631" fmla="*/ 1425393 w 7467663"/>
              <a:gd name="connsiteY631" fmla="*/ 2589124 h 6858000"/>
              <a:gd name="connsiteX632" fmla="*/ 1424001 w 7467663"/>
              <a:gd name="connsiteY632" fmla="*/ 2597541 h 6858000"/>
              <a:gd name="connsiteX633" fmla="*/ 2152729 w 7467663"/>
              <a:gd name="connsiteY633" fmla="*/ 2864487 h 6858000"/>
              <a:gd name="connsiteX634" fmla="*/ 2020609 w 7467663"/>
              <a:gd name="connsiteY634" fmla="*/ 2539671 h 6858000"/>
              <a:gd name="connsiteX635" fmla="*/ 2018920 w 7467663"/>
              <a:gd name="connsiteY635" fmla="*/ 2536309 h 6858000"/>
              <a:gd name="connsiteX636" fmla="*/ 1342441 w 7467663"/>
              <a:gd name="connsiteY636" fmla="*/ 1173017 h 6858000"/>
              <a:gd name="connsiteX637" fmla="*/ 1367925 w 7467663"/>
              <a:gd name="connsiteY637" fmla="*/ 1135648 h 6858000"/>
              <a:gd name="connsiteX638" fmla="*/ 1771401 w 7467663"/>
              <a:gd name="connsiteY638" fmla="*/ 1806673 h 6858000"/>
              <a:gd name="connsiteX639" fmla="*/ 1972385 w 7467663"/>
              <a:gd name="connsiteY639" fmla="*/ 2198735 h 6858000"/>
              <a:gd name="connsiteX640" fmla="*/ 2040892 w 7467663"/>
              <a:gd name="connsiteY640" fmla="*/ 2405205 h 6858000"/>
              <a:gd name="connsiteX641" fmla="*/ 2131689 w 7467663"/>
              <a:gd name="connsiteY641" fmla="*/ 1936926 h 6858000"/>
              <a:gd name="connsiteX642" fmla="*/ 2454820 w 7467663"/>
              <a:gd name="connsiteY642" fmla="*/ 1248808 h 6858000"/>
              <a:gd name="connsiteX643" fmla="*/ 2492512 w 7467663"/>
              <a:gd name="connsiteY643" fmla="*/ 1302920 h 6858000"/>
              <a:gd name="connsiteX644" fmla="*/ 2081216 w 7467663"/>
              <a:gd name="connsiteY644" fmla="*/ 2527513 h 6858000"/>
              <a:gd name="connsiteX645" fmla="*/ 2081211 w 7467663"/>
              <a:gd name="connsiteY645" fmla="*/ 2528916 h 6858000"/>
              <a:gd name="connsiteX646" fmla="*/ 2199067 w 7467663"/>
              <a:gd name="connsiteY646" fmla="*/ 2884061 h 6858000"/>
              <a:gd name="connsiteX647" fmla="*/ 3192586 w 7467663"/>
              <a:gd name="connsiteY647" fmla="*/ 3411496 h 6858000"/>
              <a:gd name="connsiteX648" fmla="*/ 3182620 w 7467663"/>
              <a:gd name="connsiteY648" fmla="*/ 3483279 h 6858000"/>
              <a:gd name="connsiteX649" fmla="*/ 2435119 w 7467663"/>
              <a:gd name="connsiteY649" fmla="*/ 3080173 h 6858000"/>
              <a:gd name="connsiteX650" fmla="*/ 2410152 w 7467663"/>
              <a:gd name="connsiteY650" fmla="*/ 3063751 h 6858000"/>
              <a:gd name="connsiteX651" fmla="*/ 2408099 w 7467663"/>
              <a:gd name="connsiteY651" fmla="*/ 3064403 h 6858000"/>
              <a:gd name="connsiteX652" fmla="*/ 2407218 w 7467663"/>
              <a:gd name="connsiteY652" fmla="*/ 3070324 h 6858000"/>
              <a:gd name="connsiteX653" fmla="*/ 2380138 w 7467663"/>
              <a:gd name="connsiteY653" fmla="*/ 3099341 h 6858000"/>
              <a:gd name="connsiteX654" fmla="*/ 1765923 w 7467663"/>
              <a:gd name="connsiteY654" fmla="*/ 3581043 h 6858000"/>
              <a:gd name="connsiteX655" fmla="*/ 1702258 w 7467663"/>
              <a:gd name="connsiteY655" fmla="*/ 3612286 h 6858000"/>
              <a:gd name="connsiteX656" fmla="*/ 1538370 w 7467663"/>
              <a:gd name="connsiteY656" fmla="*/ 3811804 h 6858000"/>
              <a:gd name="connsiteX657" fmla="*/ 542867 w 7467663"/>
              <a:gd name="connsiteY657" fmla="*/ 4944092 h 6858000"/>
              <a:gd name="connsiteX658" fmla="*/ 515800 w 7467663"/>
              <a:gd name="connsiteY658" fmla="*/ 4862180 h 6858000"/>
              <a:gd name="connsiteX659" fmla="*/ 909145 w 7467663"/>
              <a:gd name="connsiteY659" fmla="*/ 4199225 h 6858000"/>
              <a:gd name="connsiteX660" fmla="*/ 1214067 w 7467663"/>
              <a:gd name="connsiteY660" fmla="*/ 3908561 h 6858000"/>
              <a:gd name="connsiteX661" fmla="*/ 640967 w 7467663"/>
              <a:gd name="connsiteY661" fmla="*/ 4105601 h 6858000"/>
              <a:gd name="connsiteX662" fmla="*/ 112563 w 7467663"/>
              <a:gd name="connsiteY662" fmla="*/ 4396952 h 6858000"/>
              <a:gd name="connsiteX663" fmla="*/ 0 w 7467663"/>
              <a:gd name="connsiteY663" fmla="*/ 4466006 h 6858000"/>
              <a:gd name="connsiteX664" fmla="*/ 0 w 7467663"/>
              <a:gd name="connsiteY664" fmla="*/ 4233763 h 6858000"/>
              <a:gd name="connsiteX665" fmla="*/ 36881 w 7467663"/>
              <a:gd name="connsiteY665" fmla="*/ 4200118 h 6858000"/>
              <a:gd name="connsiteX666" fmla="*/ 910534 w 7467663"/>
              <a:gd name="connsiteY666" fmla="*/ 3629753 h 6858000"/>
              <a:gd name="connsiteX667" fmla="*/ 1578717 w 7467663"/>
              <a:gd name="connsiteY667" fmla="*/ 3575982 h 6858000"/>
              <a:gd name="connsiteX668" fmla="*/ 2338780 w 7467663"/>
              <a:gd name="connsiteY668" fmla="*/ 3033725 h 6858000"/>
              <a:gd name="connsiteX669" fmla="*/ 1807991 w 7467663"/>
              <a:gd name="connsiteY669" fmla="*/ 2807184 h 6858000"/>
              <a:gd name="connsiteX670" fmla="*/ 1416358 w 7467663"/>
              <a:gd name="connsiteY670" fmla="*/ 3112571 h 6858000"/>
              <a:gd name="connsiteX671" fmla="*/ 939066 w 7467663"/>
              <a:gd name="connsiteY671" fmla="*/ 3378798 h 6858000"/>
              <a:gd name="connsiteX672" fmla="*/ 115099 w 7467663"/>
              <a:gd name="connsiteY672" fmla="*/ 3607650 h 6858000"/>
              <a:gd name="connsiteX673" fmla="*/ 97284 w 7467663"/>
              <a:gd name="connsiteY673" fmla="*/ 3520393 h 6858000"/>
              <a:gd name="connsiteX674" fmla="*/ 922050 w 7467663"/>
              <a:gd name="connsiteY674" fmla="*/ 3074867 h 6858000"/>
              <a:gd name="connsiteX675" fmla="*/ 1405265 w 7467663"/>
              <a:gd name="connsiteY675" fmla="*/ 3016319 h 6858000"/>
              <a:gd name="connsiteX676" fmla="*/ 1407512 w 7467663"/>
              <a:gd name="connsiteY676" fmla="*/ 3018001 h 6858000"/>
              <a:gd name="connsiteX677" fmla="*/ 1726266 w 7467663"/>
              <a:gd name="connsiteY677" fmla="*/ 2777274 h 6858000"/>
              <a:gd name="connsiteX678" fmla="*/ 625390 w 7467663"/>
              <a:gd name="connsiteY678" fmla="*/ 2514541 h 6858000"/>
              <a:gd name="connsiteX679" fmla="*/ 619799 w 7467663"/>
              <a:gd name="connsiteY679" fmla="*/ 2527180 h 6858000"/>
              <a:gd name="connsiteX680" fmla="*/ 310030 w 7467663"/>
              <a:gd name="connsiteY680" fmla="*/ 2771818 h 6858000"/>
              <a:gd name="connsiteX681" fmla="*/ 173877 w 7467663"/>
              <a:gd name="connsiteY681" fmla="*/ 2937056 h 6858000"/>
              <a:gd name="connsiteX682" fmla="*/ 77889 w 7467663"/>
              <a:gd name="connsiteY682" fmla="*/ 3138440 h 6858000"/>
              <a:gd name="connsiteX683" fmla="*/ 0 w 7467663"/>
              <a:gd name="connsiteY683" fmla="*/ 3271395 h 6858000"/>
              <a:gd name="connsiteX684" fmla="*/ 0 w 7467663"/>
              <a:gd name="connsiteY684" fmla="*/ 3153002 h 6858000"/>
              <a:gd name="connsiteX685" fmla="*/ 2386 w 7467663"/>
              <a:gd name="connsiteY685" fmla="*/ 3149203 h 6858000"/>
              <a:gd name="connsiteX686" fmla="*/ 89753 w 7467663"/>
              <a:gd name="connsiteY686" fmla="*/ 2987702 h 6858000"/>
              <a:gd name="connsiteX687" fmla="*/ 76869 w 7467663"/>
              <a:gd name="connsiteY687" fmla="*/ 3005404 h 6858000"/>
              <a:gd name="connsiteX688" fmla="*/ 32049 w 7467663"/>
              <a:gd name="connsiteY688" fmla="*/ 3065814 h 6858000"/>
              <a:gd name="connsiteX689" fmla="*/ 0 w 7467663"/>
              <a:gd name="connsiteY689" fmla="*/ 3108744 h 6858000"/>
              <a:gd name="connsiteX690" fmla="*/ 0 w 7467663"/>
              <a:gd name="connsiteY690" fmla="*/ 3058059 h 6858000"/>
              <a:gd name="connsiteX691" fmla="*/ 7610 w 7467663"/>
              <a:gd name="connsiteY691" fmla="*/ 3047889 h 6858000"/>
              <a:gd name="connsiteX692" fmla="*/ 52419 w 7467663"/>
              <a:gd name="connsiteY692" fmla="*/ 2987479 h 6858000"/>
              <a:gd name="connsiteX693" fmla="*/ 59142 w 7467663"/>
              <a:gd name="connsiteY693" fmla="*/ 2978488 h 6858000"/>
              <a:gd name="connsiteX694" fmla="*/ 0 w 7467663"/>
              <a:gd name="connsiteY694" fmla="*/ 3015334 h 6858000"/>
              <a:gd name="connsiteX695" fmla="*/ 0 w 7467663"/>
              <a:gd name="connsiteY695" fmla="*/ 2914286 h 6858000"/>
              <a:gd name="connsiteX696" fmla="*/ 36383 w 7467663"/>
              <a:gd name="connsiteY696" fmla="*/ 2901128 h 6858000"/>
              <a:gd name="connsiteX697" fmla="*/ 156329 w 7467663"/>
              <a:gd name="connsiteY697" fmla="*/ 2840533 h 6858000"/>
              <a:gd name="connsiteX698" fmla="*/ 358355 w 7467663"/>
              <a:gd name="connsiteY698" fmla="*/ 2620471 h 6858000"/>
              <a:gd name="connsiteX699" fmla="*/ 510577 w 7467663"/>
              <a:gd name="connsiteY699" fmla="*/ 2501244 h 6858000"/>
              <a:gd name="connsiteX700" fmla="*/ 211967 w 7467663"/>
              <a:gd name="connsiteY700" fmla="*/ 2479171 h 6858000"/>
              <a:gd name="connsiteX701" fmla="*/ 0 w 7467663"/>
              <a:gd name="connsiteY701" fmla="*/ 2476398 h 6858000"/>
              <a:gd name="connsiteX702" fmla="*/ 0 w 7467663"/>
              <a:gd name="connsiteY702" fmla="*/ 2389189 h 6858000"/>
              <a:gd name="connsiteX703" fmla="*/ 103062 w 7467663"/>
              <a:gd name="connsiteY703" fmla="*/ 2389518 h 6858000"/>
              <a:gd name="connsiteX704" fmla="*/ 510734 w 7467663"/>
              <a:gd name="connsiteY704" fmla="*/ 2416201 h 6858000"/>
              <a:gd name="connsiteX705" fmla="*/ 279257 w 7467663"/>
              <a:gd name="connsiteY705" fmla="*/ 2092102 h 6858000"/>
              <a:gd name="connsiteX706" fmla="*/ 65265 w 7467663"/>
              <a:gd name="connsiteY706" fmla="*/ 2006049 h 6858000"/>
              <a:gd name="connsiteX707" fmla="*/ 0 w 7467663"/>
              <a:gd name="connsiteY707" fmla="*/ 1982532 h 6858000"/>
              <a:gd name="connsiteX708" fmla="*/ 0 w 7467663"/>
              <a:gd name="connsiteY708" fmla="*/ 1912789 h 6858000"/>
              <a:gd name="connsiteX709" fmla="*/ 97460 w 7467663"/>
              <a:gd name="connsiteY709" fmla="*/ 1953725 h 6858000"/>
              <a:gd name="connsiteX710" fmla="*/ 221272 w 7467663"/>
              <a:gd name="connsiteY710" fmla="*/ 1980766 h 6858000"/>
              <a:gd name="connsiteX711" fmla="*/ 116765 w 7467663"/>
              <a:gd name="connsiteY711" fmla="*/ 1911033 h 6858000"/>
              <a:gd name="connsiteX712" fmla="*/ 16405 w 7467663"/>
              <a:gd name="connsiteY712" fmla="*/ 1803412 h 6858000"/>
              <a:gd name="connsiteX713" fmla="*/ 0 w 7467663"/>
              <a:gd name="connsiteY713" fmla="*/ 1784777 h 6858000"/>
              <a:gd name="connsiteX714" fmla="*/ 0 w 7467663"/>
              <a:gd name="connsiteY714" fmla="*/ 1740082 h 6858000"/>
              <a:gd name="connsiteX715" fmla="*/ 39394 w 7467663"/>
              <a:gd name="connsiteY715" fmla="*/ 1784856 h 6858000"/>
              <a:gd name="connsiteX716" fmla="*/ 135813 w 7467663"/>
              <a:gd name="connsiteY716" fmla="*/ 1888838 h 6858000"/>
              <a:gd name="connsiteX717" fmla="*/ 242575 w 7467663"/>
              <a:gd name="connsiteY717" fmla="*/ 1958841 h 6858000"/>
              <a:gd name="connsiteX718" fmla="*/ 82197 w 7467663"/>
              <a:gd name="connsiteY718" fmla="*/ 1754826 h 6858000"/>
              <a:gd name="connsiteX719" fmla="*/ 0 w 7467663"/>
              <a:gd name="connsiteY719" fmla="*/ 1679650 h 6858000"/>
              <a:gd name="connsiteX720" fmla="*/ 0 w 7467663"/>
              <a:gd name="connsiteY720" fmla="*/ 1602463 h 6858000"/>
              <a:gd name="connsiteX721" fmla="*/ 84689 w 7467663"/>
              <a:gd name="connsiteY721" fmla="*/ 1677442 h 6858000"/>
              <a:gd name="connsiteX722" fmla="*/ 298437 w 7467663"/>
              <a:gd name="connsiteY722" fmla="*/ 1968019 h 6858000"/>
              <a:gd name="connsiteX723" fmla="*/ 227269 w 7467663"/>
              <a:gd name="connsiteY723" fmla="*/ 1114064 h 6858000"/>
              <a:gd name="connsiteX724" fmla="*/ 248003 w 7467663"/>
              <a:gd name="connsiteY724" fmla="*/ 1089613 h 6858000"/>
              <a:gd name="connsiteX725" fmla="*/ 427020 w 7467663"/>
              <a:gd name="connsiteY725" fmla="*/ 1619803 h 6858000"/>
              <a:gd name="connsiteX726" fmla="*/ 340345 w 7467663"/>
              <a:gd name="connsiteY726" fmla="*/ 2027739 h 6858000"/>
              <a:gd name="connsiteX727" fmla="*/ 360865 w 7467663"/>
              <a:gd name="connsiteY727" fmla="*/ 2044827 h 6858000"/>
              <a:gd name="connsiteX728" fmla="*/ 560414 w 7467663"/>
              <a:gd name="connsiteY728" fmla="*/ 2421457 h 6858000"/>
              <a:gd name="connsiteX729" fmla="*/ 1359703 w 7467663"/>
              <a:gd name="connsiteY729" fmla="*/ 2578554 h 6858000"/>
              <a:gd name="connsiteX730" fmla="*/ 1359422 w 7467663"/>
              <a:gd name="connsiteY730" fmla="*/ 2577994 h 6858000"/>
              <a:gd name="connsiteX731" fmla="*/ 828701 w 7467663"/>
              <a:gd name="connsiteY731" fmla="*/ 1839520 h 6858000"/>
              <a:gd name="connsiteX732" fmla="*/ 494427 w 7467663"/>
              <a:gd name="connsiteY732" fmla="*/ 1092333 h 6858000"/>
              <a:gd name="connsiteX733" fmla="*/ 506322 w 7467663"/>
              <a:gd name="connsiteY733" fmla="*/ 1020997 h 6858000"/>
              <a:gd name="connsiteX734" fmla="*/ 4570198 w 7467663"/>
              <a:gd name="connsiteY734" fmla="*/ 978081 h 6858000"/>
              <a:gd name="connsiteX735" fmla="*/ 4523691 w 7467663"/>
              <a:gd name="connsiteY735" fmla="*/ 1127776 h 6858000"/>
              <a:gd name="connsiteX736" fmla="*/ 4509875 w 7467663"/>
              <a:gd name="connsiteY736" fmla="*/ 1167552 h 6858000"/>
              <a:gd name="connsiteX737" fmla="*/ 4478168 w 7467663"/>
              <a:gd name="connsiteY737" fmla="*/ 1260735 h 6858000"/>
              <a:gd name="connsiteX738" fmla="*/ 4409309 w 7467663"/>
              <a:gd name="connsiteY738" fmla="*/ 1666996 h 6858000"/>
              <a:gd name="connsiteX739" fmla="*/ 4370031 w 7467663"/>
              <a:gd name="connsiteY739" fmla="*/ 1955666 h 6858000"/>
              <a:gd name="connsiteX740" fmla="*/ 4570198 w 7467663"/>
              <a:gd name="connsiteY740" fmla="*/ 978081 h 6858000"/>
              <a:gd name="connsiteX741" fmla="*/ 4557898 w 7467663"/>
              <a:gd name="connsiteY741" fmla="*/ 900011 h 6858000"/>
              <a:gd name="connsiteX742" fmla="*/ 4344840 w 7467663"/>
              <a:gd name="connsiteY742" fmla="*/ 1922038 h 6858000"/>
              <a:gd name="connsiteX743" fmla="*/ 4378710 w 7467663"/>
              <a:gd name="connsiteY743" fmla="*/ 1665516 h 6858000"/>
              <a:gd name="connsiteX744" fmla="*/ 4448798 w 7467663"/>
              <a:gd name="connsiteY744" fmla="*/ 1253024 h 6858000"/>
              <a:gd name="connsiteX745" fmla="*/ 4480315 w 7467663"/>
              <a:gd name="connsiteY745" fmla="*/ 1158454 h 6858000"/>
              <a:gd name="connsiteX746" fmla="*/ 4494133 w 7467663"/>
              <a:gd name="connsiteY746" fmla="*/ 1118676 h 6858000"/>
              <a:gd name="connsiteX747" fmla="*/ 4557898 w 7467663"/>
              <a:gd name="connsiteY747" fmla="*/ 900011 h 6858000"/>
              <a:gd name="connsiteX748" fmla="*/ 5870151 w 7467663"/>
              <a:gd name="connsiteY748" fmla="*/ 898890 h 6858000"/>
              <a:gd name="connsiteX749" fmla="*/ 5861335 w 7467663"/>
              <a:gd name="connsiteY749" fmla="*/ 899177 h 6858000"/>
              <a:gd name="connsiteX750" fmla="*/ 5843702 w 7467663"/>
              <a:gd name="connsiteY750" fmla="*/ 899748 h 6858000"/>
              <a:gd name="connsiteX751" fmla="*/ 5651107 w 7467663"/>
              <a:gd name="connsiteY751" fmla="*/ 920306 h 6858000"/>
              <a:gd name="connsiteX752" fmla="*/ 5459407 w 7467663"/>
              <a:gd name="connsiteY752" fmla="*/ 940975 h 6858000"/>
              <a:gd name="connsiteX753" fmla="*/ 5374846 w 7467663"/>
              <a:gd name="connsiteY753" fmla="*/ 941988 h 6858000"/>
              <a:gd name="connsiteX754" fmla="*/ 5256105 w 7467663"/>
              <a:gd name="connsiteY754" fmla="*/ 945632 h 6858000"/>
              <a:gd name="connsiteX755" fmla="*/ 5107071 w 7467663"/>
              <a:gd name="connsiteY755" fmla="*/ 969720 h 6858000"/>
              <a:gd name="connsiteX756" fmla="*/ 4998681 w 7467663"/>
              <a:gd name="connsiteY756" fmla="*/ 988771 h 6858000"/>
              <a:gd name="connsiteX757" fmla="*/ 5870151 w 7467663"/>
              <a:gd name="connsiteY757" fmla="*/ 898890 h 6858000"/>
              <a:gd name="connsiteX758" fmla="*/ 5504425 w 7467663"/>
              <a:gd name="connsiteY758" fmla="*/ 848067 h 6858000"/>
              <a:gd name="connsiteX759" fmla="*/ 4968849 w 7467663"/>
              <a:gd name="connsiteY759" fmla="*/ 962318 h 6858000"/>
              <a:gd name="connsiteX760" fmla="*/ 5104039 w 7467663"/>
              <a:gd name="connsiteY760" fmla="*/ 940634 h 6858000"/>
              <a:gd name="connsiteX761" fmla="*/ 5256311 w 7467663"/>
              <a:gd name="connsiteY761" fmla="*/ 916490 h 6858000"/>
              <a:gd name="connsiteX762" fmla="*/ 5377381 w 7467663"/>
              <a:gd name="connsiteY762" fmla="*/ 912671 h 6858000"/>
              <a:gd name="connsiteX763" fmla="*/ 5460148 w 7467663"/>
              <a:gd name="connsiteY763" fmla="*/ 911442 h 6858000"/>
              <a:gd name="connsiteX764" fmla="*/ 5648971 w 7467663"/>
              <a:gd name="connsiteY764" fmla="*/ 891331 h 6858000"/>
              <a:gd name="connsiteX765" fmla="*/ 5844807 w 7467663"/>
              <a:gd name="connsiteY765" fmla="*/ 870718 h 6858000"/>
              <a:gd name="connsiteX766" fmla="*/ 5862975 w 7467663"/>
              <a:gd name="connsiteY766" fmla="*/ 869756 h 6858000"/>
              <a:gd name="connsiteX767" fmla="*/ 5920887 w 7467663"/>
              <a:gd name="connsiteY767" fmla="*/ 865929 h 6858000"/>
              <a:gd name="connsiteX768" fmla="*/ 5504425 w 7467663"/>
              <a:gd name="connsiteY768" fmla="*/ 848067 h 6858000"/>
              <a:gd name="connsiteX769" fmla="*/ 3607114 w 7467663"/>
              <a:gd name="connsiteY769" fmla="*/ 467441 h 6858000"/>
              <a:gd name="connsiteX770" fmla="*/ 3296242 w 7467663"/>
              <a:gd name="connsiteY770" fmla="*/ 807991 h 6858000"/>
              <a:gd name="connsiteX771" fmla="*/ 3174674 w 7467663"/>
              <a:gd name="connsiteY771" fmla="*/ 919759 h 6858000"/>
              <a:gd name="connsiteX772" fmla="*/ 3042978 w 7467663"/>
              <a:gd name="connsiteY772" fmla="*/ 1054894 h 6858000"/>
              <a:gd name="connsiteX773" fmla="*/ 2968914 w 7467663"/>
              <a:gd name="connsiteY773" fmla="*/ 1133756 h 6858000"/>
              <a:gd name="connsiteX774" fmla="*/ 3103823 w 7467663"/>
              <a:gd name="connsiteY774" fmla="*/ 1026814 h 6858000"/>
              <a:gd name="connsiteX775" fmla="*/ 3607114 w 7467663"/>
              <a:gd name="connsiteY775" fmla="*/ 467441 h 6858000"/>
              <a:gd name="connsiteX776" fmla="*/ 3744487 w 7467663"/>
              <a:gd name="connsiteY776" fmla="*/ 383136 h 6858000"/>
              <a:gd name="connsiteX777" fmla="*/ 3970213 w 7467663"/>
              <a:gd name="connsiteY777" fmla="*/ 995559 h 6858000"/>
              <a:gd name="connsiteX778" fmla="*/ 3744487 w 7467663"/>
              <a:gd name="connsiteY778" fmla="*/ 383136 h 6858000"/>
              <a:gd name="connsiteX779" fmla="*/ 3624562 w 7467663"/>
              <a:gd name="connsiteY779" fmla="*/ 367041 h 6858000"/>
              <a:gd name="connsiteX780" fmla="*/ 3489712 w 7467663"/>
              <a:gd name="connsiteY780" fmla="*/ 485386 h 6858000"/>
              <a:gd name="connsiteX781" fmla="*/ 3182994 w 7467663"/>
              <a:gd name="connsiteY781" fmla="*/ 828265 h 6858000"/>
              <a:gd name="connsiteX782" fmla="*/ 2892114 w 7467663"/>
              <a:gd name="connsiteY782" fmla="*/ 1172635 h 6858000"/>
              <a:gd name="connsiteX783" fmla="*/ 3021459 w 7467663"/>
              <a:gd name="connsiteY783" fmla="*/ 1035385 h 6858000"/>
              <a:gd name="connsiteX784" fmla="*/ 3153873 w 7467663"/>
              <a:gd name="connsiteY784" fmla="*/ 898971 h 6858000"/>
              <a:gd name="connsiteX785" fmla="*/ 3276511 w 7467663"/>
              <a:gd name="connsiteY785" fmla="*/ 786423 h 6858000"/>
              <a:gd name="connsiteX786" fmla="*/ 3584154 w 7467663"/>
              <a:gd name="connsiteY786" fmla="*/ 448218 h 6858000"/>
              <a:gd name="connsiteX787" fmla="*/ 3624562 w 7467663"/>
              <a:gd name="connsiteY787" fmla="*/ 367041 h 6858000"/>
              <a:gd name="connsiteX788" fmla="*/ 3766672 w 7467663"/>
              <a:gd name="connsiteY788" fmla="*/ 359429 h 6858000"/>
              <a:gd name="connsiteX789" fmla="*/ 3996338 w 7467663"/>
              <a:gd name="connsiteY789" fmla="*/ 968237 h 6858000"/>
              <a:gd name="connsiteX790" fmla="*/ 3766672 w 7467663"/>
              <a:gd name="connsiteY790" fmla="*/ 359429 h 6858000"/>
              <a:gd name="connsiteX791" fmla="*/ 5805386 w 7467663"/>
              <a:gd name="connsiteY791" fmla="*/ 239240 h 6858000"/>
              <a:gd name="connsiteX792" fmla="*/ 5736947 w 7467663"/>
              <a:gd name="connsiteY792" fmla="*/ 261367 h 6858000"/>
              <a:gd name="connsiteX793" fmla="*/ 5427012 w 7467663"/>
              <a:gd name="connsiteY793" fmla="*/ 311272 h 6858000"/>
              <a:gd name="connsiteX794" fmla="*/ 5147818 w 7467663"/>
              <a:gd name="connsiteY794" fmla="*/ 322112 h 6858000"/>
              <a:gd name="connsiteX795" fmla="*/ 5060854 w 7467663"/>
              <a:gd name="connsiteY795" fmla="*/ 311882 h 6858000"/>
              <a:gd name="connsiteX796" fmla="*/ 4945989 w 7467663"/>
              <a:gd name="connsiteY796" fmla="*/ 300516 h 6858000"/>
              <a:gd name="connsiteX797" fmla="*/ 5410479 w 7467663"/>
              <a:gd name="connsiteY797" fmla="*/ 348434 h 6858000"/>
              <a:gd name="connsiteX798" fmla="*/ 5805386 w 7467663"/>
              <a:gd name="connsiteY798" fmla="*/ 239240 h 6858000"/>
              <a:gd name="connsiteX799" fmla="*/ 5905192 w 7467663"/>
              <a:gd name="connsiteY799" fmla="*/ 163079 h 6858000"/>
              <a:gd name="connsiteX800" fmla="*/ 5865655 w 7467663"/>
              <a:gd name="connsiteY800" fmla="*/ 171901 h 6858000"/>
              <a:gd name="connsiteX801" fmla="*/ 5259740 w 7467663"/>
              <a:gd name="connsiteY801" fmla="*/ 257013 h 6858000"/>
              <a:gd name="connsiteX802" fmla="*/ 5208466 w 7467663"/>
              <a:gd name="connsiteY802" fmla="*/ 257550 h 6858000"/>
              <a:gd name="connsiteX803" fmla="*/ 4980204 w 7467663"/>
              <a:gd name="connsiteY803" fmla="*/ 271903 h 6858000"/>
              <a:gd name="connsiteX804" fmla="*/ 5068068 w 7467663"/>
              <a:gd name="connsiteY804" fmla="*/ 282244 h 6858000"/>
              <a:gd name="connsiteX805" fmla="*/ 5153231 w 7467663"/>
              <a:gd name="connsiteY805" fmla="*/ 292240 h 6858000"/>
              <a:gd name="connsiteX806" fmla="*/ 5426491 w 7467663"/>
              <a:gd name="connsiteY806" fmla="*/ 281128 h 6858000"/>
              <a:gd name="connsiteX807" fmla="*/ 5731212 w 7467663"/>
              <a:gd name="connsiteY807" fmla="*/ 231951 h 6858000"/>
              <a:gd name="connsiteX808" fmla="*/ 5905192 w 7467663"/>
              <a:gd name="connsiteY808" fmla="*/ 163079 h 6858000"/>
              <a:gd name="connsiteX809" fmla="*/ 5944437 w 7467663"/>
              <a:gd name="connsiteY809" fmla="*/ 113829 h 6858000"/>
              <a:gd name="connsiteX810" fmla="*/ 5825032 w 7467663"/>
              <a:gd name="connsiteY810" fmla="*/ 146405 h 6858000"/>
              <a:gd name="connsiteX811" fmla="*/ 4955599 w 7467663"/>
              <a:gd name="connsiteY811" fmla="*/ 247008 h 6858000"/>
              <a:gd name="connsiteX812" fmla="*/ 5210104 w 7467663"/>
              <a:gd name="connsiteY812" fmla="*/ 228123 h 6858000"/>
              <a:gd name="connsiteX813" fmla="*/ 5261015 w 7467663"/>
              <a:gd name="connsiteY813" fmla="*/ 227087 h 6858000"/>
              <a:gd name="connsiteX814" fmla="*/ 5861181 w 7467663"/>
              <a:gd name="connsiteY814" fmla="*/ 143093 h 6858000"/>
              <a:gd name="connsiteX815" fmla="*/ 5961252 w 7467663"/>
              <a:gd name="connsiteY815" fmla="*/ 114820 h 6858000"/>
              <a:gd name="connsiteX816" fmla="*/ 5944437 w 7467663"/>
              <a:gd name="connsiteY816" fmla="*/ 113829 h 6858000"/>
              <a:gd name="connsiteX817" fmla="*/ 3882765 w 7467663"/>
              <a:gd name="connsiteY817" fmla="*/ 0 h 6858000"/>
              <a:gd name="connsiteX818" fmla="*/ 3995099 w 7467663"/>
              <a:gd name="connsiteY818" fmla="*/ 0 h 6858000"/>
              <a:gd name="connsiteX819" fmla="*/ 4163818 w 7467663"/>
              <a:gd name="connsiteY819" fmla="*/ 234104 h 6858000"/>
              <a:gd name="connsiteX820" fmla="*/ 4172099 w 7467663"/>
              <a:gd name="connsiteY820" fmla="*/ 234207 h 6858000"/>
              <a:gd name="connsiteX821" fmla="*/ 4784282 w 7467663"/>
              <a:gd name="connsiteY821" fmla="*/ 276561 h 6858000"/>
              <a:gd name="connsiteX822" fmla="*/ 4801687 w 7467663"/>
              <a:gd name="connsiteY822" fmla="*/ 267764 h 6858000"/>
              <a:gd name="connsiteX823" fmla="*/ 6082788 w 7467663"/>
              <a:gd name="connsiteY823" fmla="*/ 64119 h 6858000"/>
              <a:gd name="connsiteX824" fmla="*/ 6099442 w 7467663"/>
              <a:gd name="connsiteY824" fmla="*/ 82568 h 6858000"/>
              <a:gd name="connsiteX825" fmla="*/ 4804137 w 7467663"/>
              <a:gd name="connsiteY825" fmla="*/ 320931 h 6858000"/>
              <a:gd name="connsiteX826" fmla="*/ 4227047 w 7467663"/>
              <a:gd name="connsiteY826" fmla="*/ 313415 h 6858000"/>
              <a:gd name="connsiteX827" fmla="*/ 4346041 w 7467663"/>
              <a:gd name="connsiteY827" fmla="*/ 456086 h 6858000"/>
              <a:gd name="connsiteX828" fmla="*/ 4870967 w 7467663"/>
              <a:gd name="connsiteY828" fmla="*/ 963061 h 6858000"/>
              <a:gd name="connsiteX829" fmla="*/ 4889647 w 7467663"/>
              <a:gd name="connsiteY829" fmla="*/ 957147 h 6858000"/>
              <a:gd name="connsiteX830" fmla="*/ 5422504 w 7467663"/>
              <a:gd name="connsiteY830" fmla="*/ 805191 h 6858000"/>
              <a:gd name="connsiteX831" fmla="*/ 6087656 w 7467663"/>
              <a:gd name="connsiteY831" fmla="*/ 826703 h 6858000"/>
              <a:gd name="connsiteX832" fmla="*/ 6058717 w 7467663"/>
              <a:gd name="connsiteY832" fmla="*/ 865992 h 6858000"/>
              <a:gd name="connsiteX833" fmla="*/ 4974153 w 7467663"/>
              <a:gd name="connsiteY833" fmla="*/ 1045456 h 6858000"/>
              <a:gd name="connsiteX834" fmla="*/ 5627835 w 7467663"/>
              <a:gd name="connsiteY834" fmla="*/ 1472077 h 6858000"/>
              <a:gd name="connsiteX835" fmla="*/ 5629817 w 7467663"/>
              <a:gd name="connsiteY835" fmla="*/ 1471412 h 6858000"/>
              <a:gd name="connsiteX836" fmla="*/ 5634124 w 7467663"/>
              <a:gd name="connsiteY836" fmla="*/ 1470572 h 6858000"/>
              <a:gd name="connsiteX837" fmla="*/ 5755832 w 7467663"/>
              <a:gd name="connsiteY837" fmla="*/ 1383886 h 6858000"/>
              <a:gd name="connsiteX838" fmla="*/ 6014186 w 7467663"/>
              <a:gd name="connsiteY838" fmla="*/ 1279799 h 6858000"/>
              <a:gd name="connsiteX839" fmla="*/ 6901619 w 7467663"/>
              <a:gd name="connsiteY839" fmla="*/ 1047874 h 6858000"/>
              <a:gd name="connsiteX840" fmla="*/ 6931566 w 7467663"/>
              <a:gd name="connsiteY840" fmla="*/ 1062034 h 6858000"/>
              <a:gd name="connsiteX841" fmla="*/ 5790982 w 7467663"/>
              <a:gd name="connsiteY841" fmla="*/ 1561380 h 6858000"/>
              <a:gd name="connsiteX842" fmla="*/ 6188971 w 7467663"/>
              <a:gd name="connsiteY842" fmla="*/ 1755168 h 6858000"/>
              <a:gd name="connsiteX843" fmla="*/ 6202446 w 7467663"/>
              <a:gd name="connsiteY843" fmla="*/ 1752268 h 6858000"/>
              <a:gd name="connsiteX844" fmla="*/ 7179560 w 7467663"/>
              <a:gd name="connsiteY844" fmla="*/ 1467551 h 6858000"/>
              <a:gd name="connsiteX845" fmla="*/ 7158730 w 7467663"/>
              <a:gd name="connsiteY845" fmla="*/ 1507835 h 6858000"/>
              <a:gd name="connsiteX846" fmla="*/ 6326959 w 7467663"/>
              <a:gd name="connsiteY846" fmla="*/ 1817686 h 6858000"/>
              <a:gd name="connsiteX847" fmla="*/ 6537433 w 7467663"/>
              <a:gd name="connsiteY847" fmla="*/ 1907790 h 6858000"/>
              <a:gd name="connsiteX848" fmla="*/ 6550221 w 7467663"/>
              <a:gd name="connsiteY848" fmla="*/ 1910729 h 6858000"/>
              <a:gd name="connsiteX849" fmla="*/ 6964438 w 7467663"/>
              <a:gd name="connsiteY849" fmla="*/ 2209505 h 6858000"/>
              <a:gd name="connsiteX850" fmla="*/ 7367862 w 7467663"/>
              <a:gd name="connsiteY850" fmla="*/ 2806833 h 6858000"/>
              <a:gd name="connsiteX851" fmla="*/ 7364329 w 7467663"/>
              <a:gd name="connsiteY851" fmla="*/ 2826907 h 6858000"/>
              <a:gd name="connsiteX852" fmla="*/ 7290545 w 7467663"/>
              <a:gd name="connsiteY852" fmla="*/ 2850663 h 6858000"/>
              <a:gd name="connsiteX853" fmla="*/ 6472036 w 7467663"/>
              <a:gd name="connsiteY853" fmla="*/ 1959003 h 6858000"/>
              <a:gd name="connsiteX854" fmla="*/ 5792897 w 7467663"/>
              <a:gd name="connsiteY854" fmla="*/ 1647747 h 6858000"/>
              <a:gd name="connsiteX855" fmla="*/ 5842751 w 7467663"/>
              <a:gd name="connsiteY855" fmla="*/ 1816112 h 6858000"/>
              <a:gd name="connsiteX856" fmla="*/ 5847424 w 7467663"/>
              <a:gd name="connsiteY856" fmla="*/ 1815776 h 6858000"/>
              <a:gd name="connsiteX857" fmla="*/ 6399821 w 7467663"/>
              <a:gd name="connsiteY857" fmla="*/ 2344799 h 6858000"/>
              <a:gd name="connsiteX858" fmla="*/ 6323232 w 7467663"/>
              <a:gd name="connsiteY858" fmla="*/ 2389634 h 6858000"/>
              <a:gd name="connsiteX859" fmla="*/ 5942958 w 7467663"/>
              <a:gd name="connsiteY859" fmla="*/ 2077708 h 6858000"/>
              <a:gd name="connsiteX860" fmla="*/ 5921559 w 7467663"/>
              <a:gd name="connsiteY860" fmla="*/ 2378596 h 6858000"/>
              <a:gd name="connsiteX861" fmla="*/ 5817651 w 7467663"/>
              <a:gd name="connsiteY861" fmla="*/ 3023919 h 6858000"/>
              <a:gd name="connsiteX862" fmla="*/ 5729634 w 7467663"/>
              <a:gd name="connsiteY862" fmla="*/ 3051849 h 6858000"/>
              <a:gd name="connsiteX863" fmla="*/ 5611018 w 7467663"/>
              <a:gd name="connsiteY863" fmla="*/ 2316769 h 6858000"/>
              <a:gd name="connsiteX864" fmla="*/ 5687608 w 7467663"/>
              <a:gd name="connsiteY864" fmla="*/ 2039972 h 6858000"/>
              <a:gd name="connsiteX865" fmla="*/ 5657554 w 7467663"/>
              <a:gd name="connsiteY865" fmla="*/ 1576445 h 6858000"/>
              <a:gd name="connsiteX866" fmla="*/ 5150475 w 7467663"/>
              <a:gd name="connsiteY866" fmla="*/ 1274012 h 6858000"/>
              <a:gd name="connsiteX867" fmla="*/ 5349142 w 7467663"/>
              <a:gd name="connsiteY867" fmla="*/ 2204405 h 6858000"/>
              <a:gd name="connsiteX868" fmla="*/ 5262214 w 7467663"/>
              <a:gd name="connsiteY868" fmla="*/ 2233836 h 6858000"/>
              <a:gd name="connsiteX869" fmla="*/ 4981539 w 7467663"/>
              <a:gd name="connsiteY869" fmla="*/ 1542201 h 6858000"/>
              <a:gd name="connsiteX870" fmla="*/ 4958461 w 7467663"/>
              <a:gd name="connsiteY870" fmla="*/ 1136957 h 6858000"/>
              <a:gd name="connsiteX871" fmla="*/ 4655015 w 7467663"/>
              <a:gd name="connsiteY871" fmla="*/ 891426 h 6858000"/>
              <a:gd name="connsiteX872" fmla="*/ 4348002 w 7467663"/>
              <a:gd name="connsiteY872" fmla="*/ 2205895 h 6858000"/>
              <a:gd name="connsiteX873" fmla="*/ 4262250 w 7467663"/>
              <a:gd name="connsiteY873" fmla="*/ 2219972 h 6858000"/>
              <a:gd name="connsiteX874" fmla="*/ 4550611 w 7467663"/>
              <a:gd name="connsiteY874" fmla="*/ 817540 h 6858000"/>
              <a:gd name="connsiteX875" fmla="*/ 4564418 w 7467663"/>
              <a:gd name="connsiteY875" fmla="*/ 808293 h 6858000"/>
              <a:gd name="connsiteX876" fmla="*/ 4266388 w 7467663"/>
              <a:gd name="connsiteY876" fmla="*/ 500083 h 6858000"/>
              <a:gd name="connsiteX877" fmla="*/ 4032842 w 7467663"/>
              <a:gd name="connsiteY877" fmla="*/ 211809 h 6858000"/>
              <a:gd name="connsiteX878" fmla="*/ 3882765 w 7467663"/>
              <a:gd name="connsiteY878" fmla="*/ 0 h 6858000"/>
              <a:gd name="connsiteX879" fmla="*/ 3721337 w 7467663"/>
              <a:gd name="connsiteY879" fmla="*/ 0 h 6858000"/>
              <a:gd name="connsiteX880" fmla="*/ 3797544 w 7467663"/>
              <a:gd name="connsiteY880" fmla="*/ 0 h 6858000"/>
              <a:gd name="connsiteX881" fmla="*/ 3775734 w 7467663"/>
              <a:gd name="connsiteY881" fmla="*/ 95131 h 6858000"/>
              <a:gd name="connsiteX882" fmla="*/ 3724807 w 7467663"/>
              <a:gd name="connsiteY882" fmla="*/ 272257 h 6858000"/>
              <a:gd name="connsiteX883" fmla="*/ 3726844 w 7467663"/>
              <a:gd name="connsiteY883" fmla="*/ 282988 h 6858000"/>
              <a:gd name="connsiteX884" fmla="*/ 3742664 w 7467663"/>
              <a:gd name="connsiteY884" fmla="*/ 279918 h 6858000"/>
              <a:gd name="connsiteX885" fmla="*/ 4103910 w 7467663"/>
              <a:gd name="connsiteY885" fmla="*/ 1161917 h 6858000"/>
              <a:gd name="connsiteX886" fmla="*/ 4020269 w 7467663"/>
              <a:gd name="connsiteY886" fmla="*/ 1200406 h 6858000"/>
              <a:gd name="connsiteX887" fmla="*/ 3674882 w 7467663"/>
              <a:gd name="connsiteY887" fmla="*/ 488524 h 6858000"/>
              <a:gd name="connsiteX888" fmla="*/ 3132682 w 7467663"/>
              <a:gd name="connsiteY888" fmla="*/ 1072284 h 6858000"/>
              <a:gd name="connsiteX889" fmla="*/ 2716346 w 7467663"/>
              <a:gd name="connsiteY889" fmla="*/ 1276376 h 6858000"/>
              <a:gd name="connsiteX890" fmla="*/ 2716772 w 7467663"/>
              <a:gd name="connsiteY890" fmla="*/ 1255462 h 6858000"/>
              <a:gd name="connsiteX891" fmla="*/ 3471096 w 7467663"/>
              <a:gd name="connsiteY891" fmla="*/ 437072 h 6858000"/>
              <a:gd name="connsiteX892" fmla="*/ 3639057 w 7467663"/>
              <a:gd name="connsiteY892" fmla="*/ 286334 h 6858000"/>
              <a:gd name="connsiteX893" fmla="*/ 3640309 w 7467663"/>
              <a:gd name="connsiteY893" fmla="*/ 284664 h 6858000"/>
              <a:gd name="connsiteX894" fmla="*/ 3646022 w 7467663"/>
              <a:gd name="connsiteY894" fmla="*/ 276711 h 6858000"/>
              <a:gd name="connsiteX895" fmla="*/ 3707943 w 7467663"/>
              <a:gd name="connsiteY895" fmla="*/ 65958 h 6858000"/>
              <a:gd name="connsiteX896" fmla="*/ 3721337 w 7467663"/>
              <a:gd name="connsiteY896" fmla="*/ 0 h 6858000"/>
              <a:gd name="connsiteX897" fmla="*/ 2867960 w 7467663"/>
              <a:gd name="connsiteY897" fmla="*/ 0 h 6858000"/>
              <a:gd name="connsiteX898" fmla="*/ 2926351 w 7467663"/>
              <a:gd name="connsiteY898" fmla="*/ 0 h 6858000"/>
              <a:gd name="connsiteX899" fmla="*/ 2902823 w 7467663"/>
              <a:gd name="connsiteY899" fmla="*/ 262929 h 6858000"/>
              <a:gd name="connsiteX900" fmla="*/ 2940663 w 7467663"/>
              <a:gd name="connsiteY900" fmla="*/ 140884 h 6858000"/>
              <a:gd name="connsiteX901" fmla="*/ 2947039 w 7467663"/>
              <a:gd name="connsiteY901" fmla="*/ 122524 h 6858000"/>
              <a:gd name="connsiteX902" fmla="*/ 2984316 w 7467663"/>
              <a:gd name="connsiteY902" fmla="*/ 0 h 6858000"/>
              <a:gd name="connsiteX903" fmla="*/ 3016114 w 7467663"/>
              <a:gd name="connsiteY903" fmla="*/ 0 h 6858000"/>
              <a:gd name="connsiteX904" fmla="*/ 2979949 w 7467663"/>
              <a:gd name="connsiteY904" fmla="*/ 119274 h 6858000"/>
              <a:gd name="connsiteX905" fmla="*/ 3023879 w 7467663"/>
              <a:gd name="connsiteY905" fmla="*/ 0 h 6858000"/>
              <a:gd name="connsiteX906" fmla="*/ 3105400 w 7467663"/>
              <a:gd name="connsiteY906" fmla="*/ 0 h 6858000"/>
              <a:gd name="connsiteX907" fmla="*/ 3094669 w 7467663"/>
              <a:gd name="connsiteY907" fmla="*/ 30308 h 6858000"/>
              <a:gd name="connsiteX908" fmla="*/ 2901945 w 7467663"/>
              <a:gd name="connsiteY908" fmla="*/ 466538 h 6858000"/>
              <a:gd name="connsiteX909" fmla="*/ 2815209 w 7467663"/>
              <a:gd name="connsiteY909" fmla="*/ 497361 h 6858000"/>
              <a:gd name="connsiteX910" fmla="*/ 2844845 w 7467663"/>
              <a:gd name="connsiteY910" fmla="*/ 127638 h 6858000"/>
              <a:gd name="connsiteX911" fmla="*/ 2867960 w 7467663"/>
              <a:gd name="connsiteY911" fmla="*/ 0 h 6858000"/>
              <a:gd name="connsiteX912" fmla="*/ 1057230 w 7467663"/>
              <a:gd name="connsiteY912" fmla="*/ 0 h 6858000"/>
              <a:gd name="connsiteX913" fmla="*/ 1111003 w 7467663"/>
              <a:gd name="connsiteY913" fmla="*/ 0 h 6858000"/>
              <a:gd name="connsiteX914" fmla="*/ 1125553 w 7467663"/>
              <a:gd name="connsiteY914" fmla="*/ 52588 h 6858000"/>
              <a:gd name="connsiteX915" fmla="*/ 1304276 w 7467663"/>
              <a:gd name="connsiteY915" fmla="*/ 476275 h 6858000"/>
              <a:gd name="connsiteX916" fmla="*/ 1492066 w 7467663"/>
              <a:gd name="connsiteY916" fmla="*/ 886333 h 6858000"/>
              <a:gd name="connsiteX917" fmla="*/ 1423698 w 7467663"/>
              <a:gd name="connsiteY917" fmla="*/ 710817 h 6858000"/>
              <a:gd name="connsiteX918" fmla="*/ 1357609 w 7467663"/>
              <a:gd name="connsiteY918" fmla="*/ 532892 h 6858000"/>
              <a:gd name="connsiteX919" fmla="*/ 1309550 w 7467663"/>
              <a:gd name="connsiteY919" fmla="*/ 374031 h 6858000"/>
              <a:gd name="connsiteX920" fmla="*/ 1193673 w 7467663"/>
              <a:gd name="connsiteY920" fmla="*/ 49533 h 6858000"/>
              <a:gd name="connsiteX921" fmla="*/ 1164391 w 7467663"/>
              <a:gd name="connsiteY921" fmla="*/ 0 h 6858000"/>
              <a:gd name="connsiteX922" fmla="*/ 1200666 w 7467663"/>
              <a:gd name="connsiteY922" fmla="*/ 0 h 6858000"/>
              <a:gd name="connsiteX923" fmla="*/ 1223408 w 7467663"/>
              <a:gd name="connsiteY923" fmla="*/ 38996 h 6858000"/>
              <a:gd name="connsiteX924" fmla="*/ 1339635 w 7467663"/>
              <a:gd name="connsiteY924" fmla="*/ 365517 h 6858000"/>
              <a:gd name="connsiteX925" fmla="*/ 1387469 w 7467663"/>
              <a:gd name="connsiteY925" fmla="*/ 523079 h 6858000"/>
              <a:gd name="connsiteX926" fmla="*/ 1452685 w 7467663"/>
              <a:gd name="connsiteY926" fmla="*/ 699806 h 6858000"/>
              <a:gd name="connsiteX927" fmla="*/ 1492092 w 7467663"/>
              <a:gd name="connsiteY927" fmla="*/ 800424 h 6858000"/>
              <a:gd name="connsiteX928" fmla="*/ 1455302 w 7467663"/>
              <a:gd name="connsiteY928" fmla="*/ 632913 h 6858000"/>
              <a:gd name="connsiteX929" fmla="*/ 1222336 w 7467663"/>
              <a:gd name="connsiteY929" fmla="*/ 9480 h 6858000"/>
              <a:gd name="connsiteX930" fmla="*/ 1214634 w 7467663"/>
              <a:gd name="connsiteY930" fmla="*/ 0 h 6858000"/>
              <a:gd name="connsiteX931" fmla="*/ 1289827 w 7467663"/>
              <a:gd name="connsiteY931" fmla="*/ 0 h 6858000"/>
              <a:gd name="connsiteX932" fmla="*/ 1321076 w 7467663"/>
              <a:gd name="connsiteY932" fmla="*/ 59722 h 6858000"/>
              <a:gd name="connsiteX933" fmla="*/ 1512579 w 7467663"/>
              <a:gd name="connsiteY933" fmla="*/ 626441 h 6858000"/>
              <a:gd name="connsiteX934" fmla="*/ 1506076 w 7467663"/>
              <a:gd name="connsiteY934" fmla="*/ 1089289 h 6858000"/>
              <a:gd name="connsiteX935" fmla="*/ 1486346 w 7467663"/>
              <a:gd name="connsiteY935" fmla="*/ 1079919 h 6858000"/>
              <a:gd name="connsiteX936" fmla="*/ 1070511 w 7467663"/>
              <a:gd name="connsiteY936" fmla="*/ 48609 h 6858000"/>
              <a:gd name="connsiteX937" fmla="*/ 1057230 w 7467663"/>
              <a:gd name="connsiteY937" fmla="*/ 0 h 6858000"/>
              <a:gd name="connsiteX938" fmla="*/ 43151 w 7467663"/>
              <a:gd name="connsiteY938" fmla="*/ 0 h 6858000"/>
              <a:gd name="connsiteX939" fmla="*/ 95283 w 7467663"/>
              <a:gd name="connsiteY939" fmla="*/ 0 h 6858000"/>
              <a:gd name="connsiteX940" fmla="*/ 300708 w 7467663"/>
              <a:gd name="connsiteY940" fmla="*/ 154571 h 6858000"/>
              <a:gd name="connsiteX941" fmla="*/ 530414 w 7467663"/>
              <a:gd name="connsiteY941" fmla="*/ 354673 h 6858000"/>
              <a:gd name="connsiteX942" fmla="*/ 333785 w 7467663"/>
              <a:gd name="connsiteY942" fmla="*/ 161564 h 6858000"/>
              <a:gd name="connsiteX943" fmla="*/ 147005 w 7467663"/>
              <a:gd name="connsiteY943" fmla="*/ 0 h 6858000"/>
              <a:gd name="connsiteX944" fmla="*/ 272509 w 7467663"/>
              <a:gd name="connsiteY944" fmla="*/ 0 h 6858000"/>
              <a:gd name="connsiteX945" fmla="*/ 326276 w 7467663"/>
              <a:gd name="connsiteY945" fmla="*/ 45847 h 6858000"/>
              <a:gd name="connsiteX946" fmla="*/ 823759 w 7467663"/>
              <a:gd name="connsiteY946" fmla="*/ 574145 h 6858000"/>
              <a:gd name="connsiteX947" fmla="*/ 811254 w 7467663"/>
              <a:gd name="connsiteY947" fmla="*/ 665546 h 6858000"/>
              <a:gd name="connsiteX948" fmla="*/ 154042 w 7467663"/>
              <a:gd name="connsiteY948" fmla="*/ 261522 h 6858000"/>
              <a:gd name="connsiteX949" fmla="*/ 13550 w 7467663"/>
              <a:gd name="connsiteY949" fmla="*/ 158423 h 6858000"/>
              <a:gd name="connsiteX950" fmla="*/ 0 w 7467663"/>
              <a:gd name="connsiteY950" fmla="*/ 146618 h 6858000"/>
              <a:gd name="connsiteX951" fmla="*/ 0 w 7467663"/>
              <a:gd name="connsiteY951" fmla="*/ 59161 h 6858000"/>
              <a:gd name="connsiteX952" fmla="*/ 45427 w 7467663"/>
              <a:gd name="connsiteY952" fmla="*/ 101078 h 6858000"/>
              <a:gd name="connsiteX953" fmla="*/ 630103 w 7467663"/>
              <a:gd name="connsiteY953" fmla="*/ 485885 h 6858000"/>
              <a:gd name="connsiteX954" fmla="*/ 532040 w 7467663"/>
              <a:gd name="connsiteY954" fmla="*/ 399359 h 6858000"/>
              <a:gd name="connsiteX955" fmla="*/ 517618 w 7467663"/>
              <a:gd name="connsiteY955" fmla="*/ 385726 h 6858000"/>
              <a:gd name="connsiteX956" fmla="*/ 285074 w 7467663"/>
              <a:gd name="connsiteY956" fmla="*/ 182755 h 6858000"/>
              <a:gd name="connsiteX957" fmla="*/ 43151 w 7467663"/>
              <a:gd name="connsiteY957" fmla="*/ 0 h 6858000"/>
              <a:gd name="connsiteX0" fmla="*/ 369702 w 7467663"/>
              <a:gd name="connsiteY0" fmla="*/ 6712169 h 6858000"/>
              <a:gd name="connsiteX1" fmla="*/ 366575 w 7467663"/>
              <a:gd name="connsiteY1" fmla="*/ 6715556 h 6858000"/>
              <a:gd name="connsiteX2" fmla="*/ 371637 w 7467663"/>
              <a:gd name="connsiteY2" fmla="*/ 6713954 h 6858000"/>
              <a:gd name="connsiteX3" fmla="*/ 369702 w 7467663"/>
              <a:gd name="connsiteY3" fmla="*/ 6712169 h 6858000"/>
              <a:gd name="connsiteX4" fmla="*/ 7088673 w 7467663"/>
              <a:gd name="connsiteY4" fmla="*/ 6610396 h 6858000"/>
              <a:gd name="connsiteX5" fmla="*/ 7440138 w 7467663"/>
              <a:gd name="connsiteY5" fmla="*/ 6622648 h 6858000"/>
              <a:gd name="connsiteX6" fmla="*/ 7467600 w 7467663"/>
              <a:gd name="connsiteY6" fmla="*/ 6628217 h 6858000"/>
              <a:gd name="connsiteX7" fmla="*/ 7467600 w 7467663"/>
              <a:gd name="connsiteY7" fmla="*/ 6668575 h 6858000"/>
              <a:gd name="connsiteX8" fmla="*/ 7392322 w 7467663"/>
              <a:gd name="connsiteY8" fmla="*/ 6658238 h 6858000"/>
              <a:gd name="connsiteX9" fmla="*/ 7467600 w 7467663"/>
              <a:gd name="connsiteY9" fmla="*/ 6683873 h 6858000"/>
              <a:gd name="connsiteX10" fmla="*/ 7467600 w 7467663"/>
              <a:gd name="connsiteY10" fmla="*/ 6714215 h 6858000"/>
              <a:gd name="connsiteX11" fmla="*/ 7447383 w 7467663"/>
              <a:gd name="connsiteY11" fmla="*/ 6707202 h 6858000"/>
              <a:gd name="connsiteX12" fmla="*/ 7289862 w 7467663"/>
              <a:gd name="connsiteY12" fmla="*/ 6659827 h 6858000"/>
              <a:gd name="connsiteX13" fmla="*/ 7434024 w 7467663"/>
              <a:gd name="connsiteY13" fmla="*/ 6722130 h 6858000"/>
              <a:gd name="connsiteX14" fmla="*/ 7467600 w 7467663"/>
              <a:gd name="connsiteY14" fmla="*/ 6736157 h 6858000"/>
              <a:gd name="connsiteX15" fmla="*/ 7467600 w 7467663"/>
              <a:gd name="connsiteY15" fmla="*/ 6767913 h 6858000"/>
              <a:gd name="connsiteX16" fmla="*/ 7392158 w 7467663"/>
              <a:gd name="connsiteY16" fmla="*/ 6771365 h 6858000"/>
              <a:gd name="connsiteX17" fmla="*/ 7467600 w 7467663"/>
              <a:gd name="connsiteY17" fmla="*/ 6805948 h 6858000"/>
              <a:gd name="connsiteX18" fmla="*/ 7467600 w 7467663"/>
              <a:gd name="connsiteY18" fmla="*/ 6831490 h 6858000"/>
              <a:gd name="connsiteX19" fmla="*/ 7410696 w 7467663"/>
              <a:gd name="connsiteY19" fmla="*/ 6803861 h 6858000"/>
              <a:gd name="connsiteX20" fmla="*/ 7088673 w 7467663"/>
              <a:gd name="connsiteY20" fmla="*/ 6610396 h 6858000"/>
              <a:gd name="connsiteX21" fmla="*/ 1019354 w 7467663"/>
              <a:gd name="connsiteY21" fmla="*/ 6315006 h 6858000"/>
              <a:gd name="connsiteX22" fmla="*/ 441046 w 7467663"/>
              <a:gd name="connsiteY22" fmla="*/ 6691153 h 6858000"/>
              <a:gd name="connsiteX23" fmla="*/ 1019354 w 7467663"/>
              <a:gd name="connsiteY23" fmla="*/ 6315006 h 6858000"/>
              <a:gd name="connsiteX24" fmla="*/ 991680 w 7467663"/>
              <a:gd name="connsiteY24" fmla="*/ 6298413 h 6858000"/>
              <a:gd name="connsiteX25" fmla="*/ 409060 w 7467663"/>
              <a:gd name="connsiteY25" fmla="*/ 6671470 h 6858000"/>
              <a:gd name="connsiteX26" fmla="*/ 991680 w 7467663"/>
              <a:gd name="connsiteY26" fmla="*/ 6298413 h 6858000"/>
              <a:gd name="connsiteX27" fmla="*/ 103333 w 7467663"/>
              <a:gd name="connsiteY27" fmla="*/ 5699602 h 6858000"/>
              <a:gd name="connsiteX28" fmla="*/ 233938 w 7467663"/>
              <a:gd name="connsiteY28" fmla="*/ 5809416 h 6858000"/>
              <a:gd name="connsiteX29" fmla="*/ 883580 w 7467663"/>
              <a:gd name="connsiteY29" fmla="*/ 6180710 h 6858000"/>
              <a:gd name="connsiteX30" fmla="*/ 487337 w 7467663"/>
              <a:gd name="connsiteY30" fmla="*/ 5950182 h 6858000"/>
              <a:gd name="connsiteX31" fmla="*/ 354051 w 7467663"/>
              <a:gd name="connsiteY31" fmla="*/ 5854912 h 6858000"/>
              <a:gd name="connsiteX32" fmla="*/ 195436 w 7467663"/>
              <a:gd name="connsiteY32" fmla="*/ 5755068 h 6858000"/>
              <a:gd name="connsiteX33" fmla="*/ 103333 w 7467663"/>
              <a:gd name="connsiteY33" fmla="*/ 5699602 h 6858000"/>
              <a:gd name="connsiteX34" fmla="*/ 5539432 w 7467663"/>
              <a:gd name="connsiteY34" fmla="*/ 5642928 h 6858000"/>
              <a:gd name="connsiteX35" fmla="*/ 5555462 w 7467663"/>
              <a:gd name="connsiteY35" fmla="*/ 5694454 h 6858000"/>
              <a:gd name="connsiteX36" fmla="*/ 5828270 w 7467663"/>
              <a:gd name="connsiteY36" fmla="*/ 6320663 h 6858000"/>
              <a:gd name="connsiteX37" fmla="*/ 5947416 w 7467663"/>
              <a:gd name="connsiteY37" fmla="*/ 6574846 h 6858000"/>
              <a:gd name="connsiteX38" fmla="*/ 5539432 w 7467663"/>
              <a:gd name="connsiteY38" fmla="*/ 5642928 h 6858000"/>
              <a:gd name="connsiteX39" fmla="*/ 51253 w 7467663"/>
              <a:gd name="connsiteY39" fmla="*/ 5631825 h 6858000"/>
              <a:gd name="connsiteX40" fmla="*/ 211622 w 7467663"/>
              <a:gd name="connsiteY40" fmla="*/ 5728803 h 6858000"/>
              <a:gd name="connsiteX41" fmla="*/ 371652 w 7467663"/>
              <a:gd name="connsiteY41" fmla="*/ 5829062 h 6858000"/>
              <a:gd name="connsiteX42" fmla="*/ 505903 w 7467663"/>
              <a:gd name="connsiteY42" fmla="*/ 5925221 h 6858000"/>
              <a:gd name="connsiteX43" fmla="*/ 899240 w 7467663"/>
              <a:gd name="connsiteY43" fmla="*/ 6153068 h 6858000"/>
              <a:gd name="connsiteX44" fmla="*/ 988114 w 7467663"/>
              <a:gd name="connsiteY44" fmla="*/ 6174204 h 6858000"/>
              <a:gd name="connsiteX45" fmla="*/ 845971 w 7467663"/>
              <a:gd name="connsiteY45" fmla="*/ 6067177 h 6858000"/>
              <a:gd name="connsiteX46" fmla="*/ 448057 w 7467663"/>
              <a:gd name="connsiteY46" fmla="*/ 5841376 h 6858000"/>
              <a:gd name="connsiteX47" fmla="*/ 51253 w 7467663"/>
              <a:gd name="connsiteY47" fmla="*/ 5631825 h 6858000"/>
              <a:gd name="connsiteX48" fmla="*/ 2606687 w 7467663"/>
              <a:gd name="connsiteY48" fmla="*/ 5630718 h 6858000"/>
              <a:gd name="connsiteX49" fmla="*/ 2645658 w 7467663"/>
              <a:gd name="connsiteY49" fmla="*/ 6640259 h 6858000"/>
              <a:gd name="connsiteX50" fmla="*/ 2606687 w 7467663"/>
              <a:gd name="connsiteY50" fmla="*/ 5630718 h 6858000"/>
              <a:gd name="connsiteX51" fmla="*/ 3642057 w 7467663"/>
              <a:gd name="connsiteY51" fmla="*/ 5573487 h 6858000"/>
              <a:gd name="connsiteX52" fmla="*/ 3632981 w 7467663"/>
              <a:gd name="connsiteY52" fmla="*/ 5579437 h 6858000"/>
              <a:gd name="connsiteX53" fmla="*/ 3382436 w 7467663"/>
              <a:gd name="connsiteY53" fmla="*/ 5952726 h 6858000"/>
              <a:gd name="connsiteX54" fmla="*/ 3191929 w 7467663"/>
              <a:gd name="connsiteY54" fmla="*/ 6662669 h 6858000"/>
              <a:gd name="connsiteX55" fmla="*/ 3369898 w 7467663"/>
              <a:gd name="connsiteY55" fmla="*/ 6081771 h 6858000"/>
              <a:gd name="connsiteX56" fmla="*/ 3642057 w 7467663"/>
              <a:gd name="connsiteY56" fmla="*/ 5573487 h 6858000"/>
              <a:gd name="connsiteX57" fmla="*/ 2650666 w 7467663"/>
              <a:gd name="connsiteY57" fmla="*/ 5530686 h 6858000"/>
              <a:gd name="connsiteX58" fmla="*/ 2650249 w 7467663"/>
              <a:gd name="connsiteY58" fmla="*/ 5532101 h 6858000"/>
              <a:gd name="connsiteX59" fmla="*/ 2663808 w 7467663"/>
              <a:gd name="connsiteY59" fmla="*/ 6535215 h 6858000"/>
              <a:gd name="connsiteX60" fmla="*/ 2665418 w 7467663"/>
              <a:gd name="connsiteY60" fmla="*/ 6132756 h 6858000"/>
              <a:gd name="connsiteX61" fmla="*/ 2650666 w 7467663"/>
              <a:gd name="connsiteY61" fmla="*/ 5530686 h 6858000"/>
              <a:gd name="connsiteX62" fmla="*/ 2680277 w 7467663"/>
              <a:gd name="connsiteY62" fmla="*/ 5479204 h 6858000"/>
              <a:gd name="connsiteX63" fmla="*/ 2678972 w 7467663"/>
              <a:gd name="connsiteY63" fmla="*/ 5481582 h 6858000"/>
              <a:gd name="connsiteX64" fmla="*/ 2696666 w 7467663"/>
              <a:gd name="connsiteY64" fmla="*/ 6133836 h 6858000"/>
              <a:gd name="connsiteX65" fmla="*/ 2695769 w 7467663"/>
              <a:gd name="connsiteY65" fmla="*/ 6390955 h 6858000"/>
              <a:gd name="connsiteX66" fmla="*/ 2739893 w 7467663"/>
              <a:gd name="connsiteY66" fmla="*/ 6108357 h 6858000"/>
              <a:gd name="connsiteX67" fmla="*/ 2680277 w 7467663"/>
              <a:gd name="connsiteY67" fmla="*/ 5479204 h 6858000"/>
              <a:gd name="connsiteX68" fmla="*/ 1132195 w 7467663"/>
              <a:gd name="connsiteY68" fmla="*/ 5467980 h 6858000"/>
              <a:gd name="connsiteX69" fmla="*/ 1679056 w 7467663"/>
              <a:gd name="connsiteY69" fmla="*/ 5516907 h 6858000"/>
              <a:gd name="connsiteX70" fmla="*/ 2128648 w 7467663"/>
              <a:gd name="connsiteY70" fmla="*/ 5474249 h 6858000"/>
              <a:gd name="connsiteX71" fmla="*/ 1825619 w 7467663"/>
              <a:gd name="connsiteY71" fmla="*/ 5478447 h 6858000"/>
              <a:gd name="connsiteX72" fmla="*/ 1737798 w 7467663"/>
              <a:gd name="connsiteY72" fmla="*/ 5483353 h 6858000"/>
              <a:gd name="connsiteX73" fmla="*/ 1132195 w 7467663"/>
              <a:gd name="connsiteY73" fmla="*/ 5467980 h 6858000"/>
              <a:gd name="connsiteX74" fmla="*/ 7454976 w 7467663"/>
              <a:gd name="connsiteY74" fmla="*/ 6318297 h 6858000"/>
              <a:gd name="connsiteX75" fmla="*/ 7467600 w 7467663"/>
              <a:gd name="connsiteY75" fmla="*/ 6163634 h 6858000"/>
              <a:gd name="connsiteX76" fmla="*/ 7467600 w 7467663"/>
              <a:gd name="connsiteY76" fmla="*/ 6334256 h 6858000"/>
              <a:gd name="connsiteX77" fmla="*/ 7454976 w 7467663"/>
              <a:gd name="connsiteY77" fmla="*/ 6318297 h 6858000"/>
              <a:gd name="connsiteX78" fmla="*/ 1456157 w 7467663"/>
              <a:gd name="connsiteY78" fmla="*/ 5371404 h 6858000"/>
              <a:gd name="connsiteX79" fmla="*/ 1244432 w 7467663"/>
              <a:gd name="connsiteY79" fmla="*/ 5385601 h 6858000"/>
              <a:gd name="connsiteX80" fmla="*/ 973990 w 7467663"/>
              <a:gd name="connsiteY80" fmla="*/ 5424940 h 6858000"/>
              <a:gd name="connsiteX81" fmla="*/ 1103809 w 7467663"/>
              <a:gd name="connsiteY81" fmla="*/ 5433720 h 6858000"/>
              <a:gd name="connsiteX82" fmla="*/ 1123454 w 7467663"/>
              <a:gd name="connsiteY82" fmla="*/ 5435727 h 6858000"/>
              <a:gd name="connsiteX83" fmla="*/ 1737017 w 7467663"/>
              <a:gd name="connsiteY83" fmla="*/ 5452183 h 6858000"/>
              <a:gd name="connsiteX84" fmla="*/ 1824397 w 7467663"/>
              <a:gd name="connsiteY84" fmla="*/ 5447757 h 6858000"/>
              <a:gd name="connsiteX85" fmla="*/ 2070059 w 7467663"/>
              <a:gd name="connsiteY85" fmla="*/ 5441660 h 6858000"/>
              <a:gd name="connsiteX86" fmla="*/ 1456157 w 7467663"/>
              <a:gd name="connsiteY86" fmla="*/ 5371404 h 6858000"/>
              <a:gd name="connsiteX87" fmla="*/ 4988186 w 7467663"/>
              <a:gd name="connsiteY87" fmla="*/ 5216467 h 6858000"/>
              <a:gd name="connsiteX88" fmla="*/ 4777334 w 7467663"/>
              <a:gd name="connsiteY88" fmla="*/ 5406072 h 6858000"/>
              <a:gd name="connsiteX89" fmla="*/ 4718341 w 7467663"/>
              <a:gd name="connsiteY89" fmla="*/ 5468043 h 6858000"/>
              <a:gd name="connsiteX90" fmla="*/ 4604655 w 7467663"/>
              <a:gd name="connsiteY90" fmla="*/ 5583434 h 6858000"/>
              <a:gd name="connsiteX91" fmla="*/ 4565074 w 7467663"/>
              <a:gd name="connsiteY91" fmla="*/ 5618550 h 6858000"/>
              <a:gd name="connsiteX92" fmla="*/ 4988186 w 7467663"/>
              <a:gd name="connsiteY92" fmla="*/ 5216467 h 6858000"/>
              <a:gd name="connsiteX93" fmla="*/ 4978032 w 7467663"/>
              <a:gd name="connsiteY93" fmla="*/ 5183809 h 6858000"/>
              <a:gd name="connsiteX94" fmla="*/ 4463413 w 7467663"/>
              <a:gd name="connsiteY94" fmla="*/ 5615162 h 6858000"/>
              <a:gd name="connsiteX95" fmla="*/ 4358134 w 7467663"/>
              <a:gd name="connsiteY95" fmla="*/ 5742791 h 6858000"/>
              <a:gd name="connsiteX96" fmla="*/ 4376219 w 7467663"/>
              <a:gd name="connsiteY96" fmla="*/ 5729027 h 6858000"/>
              <a:gd name="connsiteX97" fmla="*/ 4582340 w 7467663"/>
              <a:gd name="connsiteY97" fmla="*/ 5561037 h 6858000"/>
              <a:gd name="connsiteX98" fmla="*/ 4694684 w 7467663"/>
              <a:gd name="connsiteY98" fmla="*/ 5447098 h 6858000"/>
              <a:gd name="connsiteX99" fmla="*/ 4754123 w 7467663"/>
              <a:gd name="connsiteY99" fmla="*/ 5384643 h 6858000"/>
              <a:gd name="connsiteX100" fmla="*/ 4978032 w 7467663"/>
              <a:gd name="connsiteY100" fmla="*/ 5183809 h 6858000"/>
              <a:gd name="connsiteX101" fmla="*/ 1903353 w 7467663"/>
              <a:gd name="connsiteY101" fmla="*/ 5044827 h 6858000"/>
              <a:gd name="connsiteX102" fmla="*/ 1936931 w 7467663"/>
              <a:gd name="connsiteY102" fmla="*/ 5093954 h 6858000"/>
              <a:gd name="connsiteX103" fmla="*/ 2195868 w 7467663"/>
              <a:gd name="connsiteY103" fmla="*/ 5396574 h 6858000"/>
              <a:gd name="connsiteX104" fmla="*/ 2088852 w 7467663"/>
              <a:gd name="connsiteY104" fmla="*/ 5166123 h 6858000"/>
              <a:gd name="connsiteX105" fmla="*/ 1958241 w 7467663"/>
              <a:gd name="connsiteY105" fmla="*/ 5067955 h 6858000"/>
              <a:gd name="connsiteX106" fmla="*/ 1903353 w 7467663"/>
              <a:gd name="connsiteY106" fmla="*/ 5044827 h 6858000"/>
              <a:gd name="connsiteX107" fmla="*/ 1979378 w 7467663"/>
              <a:gd name="connsiteY107" fmla="*/ 4769504 h 6858000"/>
              <a:gd name="connsiteX108" fmla="*/ 2882120 w 7467663"/>
              <a:gd name="connsiteY108" fmla="*/ 5064547 h 6858000"/>
              <a:gd name="connsiteX109" fmla="*/ 2793103 w 7467663"/>
              <a:gd name="connsiteY109" fmla="*/ 5039699 h 6858000"/>
              <a:gd name="connsiteX110" fmla="*/ 2770041 w 7467663"/>
              <a:gd name="connsiteY110" fmla="*/ 5033634 h 6858000"/>
              <a:gd name="connsiteX111" fmla="*/ 1979378 w 7467663"/>
              <a:gd name="connsiteY111" fmla="*/ 4769504 h 6858000"/>
              <a:gd name="connsiteX112" fmla="*/ 1927410 w 7467663"/>
              <a:gd name="connsiteY112" fmla="*/ 4716164 h 6858000"/>
              <a:gd name="connsiteX113" fmla="*/ 1959587 w 7467663"/>
              <a:gd name="connsiteY113" fmla="*/ 4728849 h 6858000"/>
              <a:gd name="connsiteX114" fmla="*/ 2777707 w 7467663"/>
              <a:gd name="connsiteY114" fmla="*/ 5003991 h 6858000"/>
              <a:gd name="connsiteX115" fmla="*/ 2800768 w 7467663"/>
              <a:gd name="connsiteY115" fmla="*/ 5010056 h 6858000"/>
              <a:gd name="connsiteX116" fmla="*/ 2879408 w 7467663"/>
              <a:gd name="connsiteY116" fmla="*/ 5031590 h 6858000"/>
              <a:gd name="connsiteX117" fmla="*/ 2862295 w 7467663"/>
              <a:gd name="connsiteY117" fmla="*/ 5022958 h 6858000"/>
              <a:gd name="connsiteX118" fmla="*/ 2813343 w 7467663"/>
              <a:gd name="connsiteY118" fmla="*/ 4998369 h 6858000"/>
              <a:gd name="connsiteX119" fmla="*/ 2646245 w 7467663"/>
              <a:gd name="connsiteY119" fmla="*/ 4930999 h 6858000"/>
              <a:gd name="connsiteX120" fmla="*/ 1999243 w 7467663"/>
              <a:gd name="connsiteY120" fmla="*/ 4730524 h 6858000"/>
              <a:gd name="connsiteX121" fmla="*/ 1979527 w 7467663"/>
              <a:gd name="connsiteY121" fmla="*/ 4726651 h 6858000"/>
              <a:gd name="connsiteX122" fmla="*/ 1927410 w 7467663"/>
              <a:gd name="connsiteY122" fmla="*/ 4716164 h 6858000"/>
              <a:gd name="connsiteX123" fmla="*/ 1997014 w 7467663"/>
              <a:gd name="connsiteY123" fmla="*/ 4698007 h 6858000"/>
              <a:gd name="connsiteX124" fmla="*/ 2005458 w 7467663"/>
              <a:gd name="connsiteY124" fmla="*/ 4699540 h 6858000"/>
              <a:gd name="connsiteX125" fmla="*/ 2657186 w 7467663"/>
              <a:gd name="connsiteY125" fmla="*/ 4901687 h 6858000"/>
              <a:gd name="connsiteX126" fmla="*/ 2826662 w 7467663"/>
              <a:gd name="connsiteY126" fmla="*/ 4970362 h 6858000"/>
              <a:gd name="connsiteX127" fmla="*/ 2876100 w 7467663"/>
              <a:gd name="connsiteY127" fmla="*/ 4995397 h 6858000"/>
              <a:gd name="connsiteX128" fmla="*/ 3042600 w 7467663"/>
              <a:gd name="connsiteY128" fmla="*/ 5059532 h 6858000"/>
              <a:gd name="connsiteX129" fmla="*/ 1997014 w 7467663"/>
              <a:gd name="connsiteY129" fmla="*/ 4698007 h 6858000"/>
              <a:gd name="connsiteX130" fmla="*/ 2305292 w 7467663"/>
              <a:gd name="connsiteY130" fmla="*/ 4219492 h 6858000"/>
              <a:gd name="connsiteX131" fmla="*/ 3360922 w 7467663"/>
              <a:gd name="connsiteY131" fmla="*/ 4529373 h 6858000"/>
              <a:gd name="connsiteX132" fmla="*/ 3492420 w 7467663"/>
              <a:gd name="connsiteY132" fmla="*/ 4510145 h 6858000"/>
              <a:gd name="connsiteX133" fmla="*/ 3364086 w 7467663"/>
              <a:gd name="connsiteY133" fmla="*/ 4480340 h 6858000"/>
              <a:gd name="connsiteX134" fmla="*/ 3225818 w 7467663"/>
              <a:gd name="connsiteY134" fmla="*/ 4411822 h 6858000"/>
              <a:gd name="connsiteX135" fmla="*/ 3129696 w 7467663"/>
              <a:gd name="connsiteY135" fmla="*/ 4360704 h 6858000"/>
              <a:gd name="connsiteX136" fmla="*/ 2814545 w 7467663"/>
              <a:gd name="connsiteY136" fmla="*/ 4282955 h 6858000"/>
              <a:gd name="connsiteX137" fmla="*/ 2305292 w 7467663"/>
              <a:gd name="connsiteY137" fmla="*/ 4219492 h 6858000"/>
              <a:gd name="connsiteX138" fmla="*/ 2626982 w 7467663"/>
              <a:gd name="connsiteY138" fmla="*/ 4206450 h 6858000"/>
              <a:gd name="connsiteX139" fmla="*/ 2490617 w 7467663"/>
              <a:gd name="connsiteY139" fmla="*/ 4206951 h 6858000"/>
              <a:gd name="connsiteX140" fmla="*/ 2819869 w 7467663"/>
              <a:gd name="connsiteY140" fmla="*/ 4252936 h 6858000"/>
              <a:gd name="connsiteX141" fmla="*/ 3143018 w 7467663"/>
              <a:gd name="connsiteY141" fmla="*/ 4332698 h 6858000"/>
              <a:gd name="connsiteX142" fmla="*/ 3241520 w 7467663"/>
              <a:gd name="connsiteY142" fmla="*/ 4385112 h 6858000"/>
              <a:gd name="connsiteX143" fmla="*/ 3374575 w 7467663"/>
              <a:gd name="connsiteY143" fmla="*/ 4451517 h 6858000"/>
              <a:gd name="connsiteX144" fmla="*/ 3505221 w 7467663"/>
              <a:gd name="connsiteY144" fmla="*/ 4480757 h 6858000"/>
              <a:gd name="connsiteX145" fmla="*/ 2626982 w 7467663"/>
              <a:gd name="connsiteY145" fmla="*/ 4206450 h 6858000"/>
              <a:gd name="connsiteX146" fmla="*/ 1310106 w 7467663"/>
              <a:gd name="connsiteY146" fmla="*/ 3943217 h 6858000"/>
              <a:gd name="connsiteX147" fmla="*/ 854994 w 7467663"/>
              <a:gd name="connsiteY147" fmla="*/ 4399136 h 6858000"/>
              <a:gd name="connsiteX148" fmla="*/ 742462 w 7467663"/>
              <a:gd name="connsiteY148" fmla="*/ 4594648 h 6858000"/>
              <a:gd name="connsiteX149" fmla="*/ 820602 w 7467663"/>
              <a:gd name="connsiteY149" fmla="*/ 4485915 h 6858000"/>
              <a:gd name="connsiteX150" fmla="*/ 878295 w 7467663"/>
              <a:gd name="connsiteY150" fmla="*/ 4403594 h 6858000"/>
              <a:gd name="connsiteX151" fmla="*/ 1240607 w 7467663"/>
              <a:gd name="connsiteY151" fmla="*/ 4010401 h 6858000"/>
              <a:gd name="connsiteX152" fmla="*/ 1310106 w 7467663"/>
              <a:gd name="connsiteY152" fmla="*/ 3943217 h 6858000"/>
              <a:gd name="connsiteX153" fmla="*/ 1423113 w 7467663"/>
              <a:gd name="connsiteY153" fmla="*/ 3874565 h 6858000"/>
              <a:gd name="connsiteX154" fmla="*/ 1260565 w 7467663"/>
              <a:gd name="connsiteY154" fmla="*/ 4031982 h 6858000"/>
              <a:gd name="connsiteX155" fmla="*/ 901900 w 7467663"/>
              <a:gd name="connsiteY155" fmla="*/ 4421236 h 6858000"/>
              <a:gd name="connsiteX156" fmla="*/ 845044 w 7467663"/>
              <a:gd name="connsiteY156" fmla="*/ 4502436 h 6858000"/>
              <a:gd name="connsiteX157" fmla="*/ 685926 w 7467663"/>
              <a:gd name="connsiteY157" fmla="*/ 4703069 h 6858000"/>
              <a:gd name="connsiteX158" fmla="*/ 684248 w 7467663"/>
              <a:gd name="connsiteY158" fmla="*/ 4706721 h 6858000"/>
              <a:gd name="connsiteX159" fmla="*/ 1423113 w 7467663"/>
              <a:gd name="connsiteY159" fmla="*/ 3874565 h 6858000"/>
              <a:gd name="connsiteX160" fmla="*/ 3316479 w 7467663"/>
              <a:gd name="connsiteY160" fmla="*/ 3872136 h 6858000"/>
              <a:gd name="connsiteX161" fmla="*/ 3546806 w 7467663"/>
              <a:gd name="connsiteY161" fmla="*/ 4356139 h 6858000"/>
              <a:gd name="connsiteX162" fmla="*/ 3364433 w 7467663"/>
              <a:gd name="connsiteY162" fmla="*/ 3953121 h 6858000"/>
              <a:gd name="connsiteX163" fmla="*/ 3316479 w 7467663"/>
              <a:gd name="connsiteY163" fmla="*/ 3872136 h 6858000"/>
              <a:gd name="connsiteX164" fmla="*/ 3291335 w 7467663"/>
              <a:gd name="connsiteY164" fmla="*/ 3767420 h 6858000"/>
              <a:gd name="connsiteX165" fmla="*/ 3390805 w 7467663"/>
              <a:gd name="connsiteY165" fmla="*/ 3937163 h 6858000"/>
              <a:gd name="connsiteX166" fmla="*/ 3579062 w 7467663"/>
              <a:gd name="connsiteY166" fmla="*/ 4359040 h 6858000"/>
              <a:gd name="connsiteX167" fmla="*/ 3467355 w 7467663"/>
              <a:gd name="connsiteY167" fmla="*/ 3988130 h 6858000"/>
              <a:gd name="connsiteX168" fmla="*/ 3310753 w 7467663"/>
              <a:gd name="connsiteY168" fmla="*/ 3787140 h 6858000"/>
              <a:gd name="connsiteX169" fmla="*/ 3291335 w 7467663"/>
              <a:gd name="connsiteY169" fmla="*/ 3767420 h 6858000"/>
              <a:gd name="connsiteX170" fmla="*/ 1635889 w 7467663"/>
              <a:gd name="connsiteY170" fmla="*/ 3709494 h 6858000"/>
              <a:gd name="connsiteX171" fmla="*/ 1634800 w 7467663"/>
              <a:gd name="connsiteY171" fmla="*/ 3731111 h 6858000"/>
              <a:gd name="connsiteX172" fmla="*/ 1635889 w 7467663"/>
              <a:gd name="connsiteY172" fmla="*/ 3709494 h 6858000"/>
              <a:gd name="connsiteX173" fmla="*/ 1510397 w 7467663"/>
              <a:gd name="connsiteY173" fmla="*/ 3684705 h 6858000"/>
              <a:gd name="connsiteX174" fmla="*/ 1146550 w 7467663"/>
              <a:gd name="connsiteY174" fmla="*/ 3802012 h 6858000"/>
              <a:gd name="connsiteX175" fmla="*/ 698834 w 7467663"/>
              <a:gd name="connsiteY175" fmla="*/ 3952272 h 6858000"/>
              <a:gd name="connsiteX176" fmla="*/ 34256 w 7467663"/>
              <a:gd name="connsiteY176" fmla="*/ 4347603 h 6858000"/>
              <a:gd name="connsiteX177" fmla="*/ 527241 w 7467663"/>
              <a:gd name="connsiteY177" fmla="*/ 4065078 h 6858000"/>
              <a:gd name="connsiteX178" fmla="*/ 1510397 w 7467663"/>
              <a:gd name="connsiteY178" fmla="*/ 3684705 h 6858000"/>
              <a:gd name="connsiteX179" fmla="*/ 1313114 w 7467663"/>
              <a:gd name="connsiteY179" fmla="*/ 3655216 h 6858000"/>
              <a:gd name="connsiteX180" fmla="*/ 1109304 w 7467663"/>
              <a:gd name="connsiteY180" fmla="*/ 3669030 h 6858000"/>
              <a:gd name="connsiteX181" fmla="*/ 8129 w 7467663"/>
              <a:gd name="connsiteY181" fmla="*/ 4330519 h 6858000"/>
              <a:gd name="connsiteX182" fmla="*/ 687572 w 7467663"/>
              <a:gd name="connsiteY182" fmla="*/ 3925629 h 6858000"/>
              <a:gd name="connsiteX183" fmla="*/ 1138365 w 7467663"/>
              <a:gd name="connsiteY183" fmla="*/ 3774515 h 6858000"/>
              <a:gd name="connsiteX184" fmla="*/ 1505579 w 7467663"/>
              <a:gd name="connsiteY184" fmla="*/ 3655526 h 6858000"/>
              <a:gd name="connsiteX185" fmla="*/ 1313114 w 7467663"/>
              <a:gd name="connsiteY185" fmla="*/ 3655216 h 6858000"/>
              <a:gd name="connsiteX186" fmla="*/ 3655073 w 7467663"/>
              <a:gd name="connsiteY186" fmla="*/ 3650884 h 6858000"/>
              <a:gd name="connsiteX187" fmla="*/ 3989938 w 7467663"/>
              <a:gd name="connsiteY187" fmla="*/ 3991685 h 6858000"/>
              <a:gd name="connsiteX188" fmla="*/ 4393907 w 7467663"/>
              <a:gd name="connsiteY188" fmla="*/ 4261258 h 6858000"/>
              <a:gd name="connsiteX189" fmla="*/ 4648051 w 7467663"/>
              <a:gd name="connsiteY189" fmla="*/ 4374051 h 6858000"/>
              <a:gd name="connsiteX190" fmla="*/ 4383389 w 7467663"/>
              <a:gd name="connsiteY190" fmla="*/ 4184369 h 6858000"/>
              <a:gd name="connsiteX191" fmla="*/ 4165508 w 7467663"/>
              <a:gd name="connsiteY191" fmla="*/ 4035196 h 6858000"/>
              <a:gd name="connsiteX192" fmla="*/ 4068162 w 7467663"/>
              <a:gd name="connsiteY192" fmla="*/ 3953394 h 6858000"/>
              <a:gd name="connsiteX193" fmla="*/ 3981416 w 7467663"/>
              <a:gd name="connsiteY193" fmla="*/ 3880482 h 6858000"/>
              <a:gd name="connsiteX194" fmla="*/ 3800147 w 7467663"/>
              <a:gd name="connsiteY194" fmla="*/ 3749872 h 6858000"/>
              <a:gd name="connsiteX195" fmla="*/ 3655073 w 7467663"/>
              <a:gd name="connsiteY195" fmla="*/ 3650884 h 6858000"/>
              <a:gd name="connsiteX196" fmla="*/ 3670252 w 7467663"/>
              <a:gd name="connsiteY196" fmla="*/ 3622798 h 6858000"/>
              <a:gd name="connsiteX197" fmla="*/ 3817258 w 7467663"/>
              <a:gd name="connsiteY197" fmla="*/ 3723577 h 6858000"/>
              <a:gd name="connsiteX198" fmla="*/ 4000461 w 7467663"/>
              <a:gd name="connsiteY198" fmla="*/ 3855966 h 6858000"/>
              <a:gd name="connsiteX199" fmla="*/ 4088180 w 7467663"/>
              <a:gd name="connsiteY199" fmla="*/ 3929774 h 6858000"/>
              <a:gd name="connsiteX200" fmla="*/ 4184555 w 7467663"/>
              <a:gd name="connsiteY200" fmla="*/ 4010683 h 6858000"/>
              <a:gd name="connsiteX201" fmla="*/ 4399563 w 7467663"/>
              <a:gd name="connsiteY201" fmla="*/ 4158106 h 6858000"/>
              <a:gd name="connsiteX202" fmla="*/ 4684469 w 7467663"/>
              <a:gd name="connsiteY202" fmla="*/ 4364680 h 6858000"/>
              <a:gd name="connsiteX203" fmla="*/ 4690271 w 7467663"/>
              <a:gd name="connsiteY203" fmla="*/ 4370034 h 6858000"/>
              <a:gd name="connsiteX204" fmla="*/ 4136093 w 7467663"/>
              <a:gd name="connsiteY204" fmla="*/ 3858466 h 6858000"/>
              <a:gd name="connsiteX205" fmla="*/ 3670252 w 7467663"/>
              <a:gd name="connsiteY205" fmla="*/ 3622798 h 6858000"/>
              <a:gd name="connsiteX206" fmla="*/ 4440129 w 7467663"/>
              <a:gd name="connsiteY206" fmla="*/ 3448571 h 6858000"/>
              <a:gd name="connsiteX207" fmla="*/ 4856525 w 7467663"/>
              <a:gd name="connsiteY207" fmla="*/ 3915351 h 6858000"/>
              <a:gd name="connsiteX208" fmla="*/ 5059055 w 7467663"/>
              <a:gd name="connsiteY208" fmla="*/ 4108918 h 6858000"/>
              <a:gd name="connsiteX209" fmla="*/ 5290070 w 7467663"/>
              <a:gd name="connsiteY209" fmla="*/ 4263619 h 6858000"/>
              <a:gd name="connsiteX210" fmla="*/ 4834991 w 7467663"/>
              <a:gd name="connsiteY210" fmla="*/ 3830985 h 6858000"/>
              <a:gd name="connsiteX211" fmla="*/ 4440129 w 7467663"/>
              <a:gd name="connsiteY211" fmla="*/ 3448571 h 6858000"/>
              <a:gd name="connsiteX212" fmla="*/ 4441737 w 7467663"/>
              <a:gd name="connsiteY212" fmla="*/ 3399734 h 6858000"/>
              <a:gd name="connsiteX213" fmla="*/ 4431236 w 7467663"/>
              <a:gd name="connsiteY213" fmla="*/ 3400954 h 6858000"/>
              <a:gd name="connsiteX214" fmla="*/ 4557150 w 7467663"/>
              <a:gd name="connsiteY214" fmla="*/ 3510023 h 6858000"/>
              <a:gd name="connsiteX215" fmla="*/ 4856936 w 7467663"/>
              <a:gd name="connsiteY215" fmla="*/ 3809146 h 6858000"/>
              <a:gd name="connsiteX216" fmla="*/ 5111996 w 7467663"/>
              <a:gd name="connsiteY216" fmla="*/ 4065759 h 6858000"/>
              <a:gd name="connsiteX217" fmla="*/ 5388878 w 7467663"/>
              <a:gd name="connsiteY217" fmla="*/ 4300185 h 6858000"/>
              <a:gd name="connsiteX218" fmla="*/ 5425556 w 7467663"/>
              <a:gd name="connsiteY218" fmla="*/ 4308967 h 6858000"/>
              <a:gd name="connsiteX219" fmla="*/ 4943646 w 7467663"/>
              <a:gd name="connsiteY219" fmla="*/ 3822916 h 6858000"/>
              <a:gd name="connsiteX220" fmla="*/ 4594837 w 7467663"/>
              <a:gd name="connsiteY220" fmla="*/ 3532274 h 6858000"/>
              <a:gd name="connsiteX221" fmla="*/ 4441737 w 7467663"/>
              <a:gd name="connsiteY221" fmla="*/ 3399734 h 6858000"/>
              <a:gd name="connsiteX222" fmla="*/ 5425834 w 7467663"/>
              <a:gd name="connsiteY222" fmla="*/ 3162785 h 6858000"/>
              <a:gd name="connsiteX223" fmla="*/ 5401644 w 7467663"/>
              <a:gd name="connsiteY223" fmla="*/ 3617847 h 6858000"/>
              <a:gd name="connsiteX224" fmla="*/ 5467256 w 7467663"/>
              <a:gd name="connsiteY224" fmla="*/ 4175494 h 6858000"/>
              <a:gd name="connsiteX225" fmla="*/ 5448069 w 7467663"/>
              <a:gd name="connsiteY225" fmla="*/ 3567554 h 6858000"/>
              <a:gd name="connsiteX226" fmla="*/ 5425834 w 7467663"/>
              <a:gd name="connsiteY226" fmla="*/ 3162785 h 6858000"/>
              <a:gd name="connsiteX227" fmla="*/ 1318687 w 7467663"/>
              <a:gd name="connsiteY227" fmla="*/ 3113840 h 6858000"/>
              <a:gd name="connsiteX228" fmla="*/ 1066793 w 7467663"/>
              <a:gd name="connsiteY228" fmla="*/ 3212171 h 6858000"/>
              <a:gd name="connsiteX229" fmla="*/ 993319 w 7467663"/>
              <a:gd name="connsiteY229" fmla="*/ 3247648 h 6858000"/>
              <a:gd name="connsiteX230" fmla="*/ 853081 w 7467663"/>
              <a:gd name="connsiteY230" fmla="*/ 3312410 h 6858000"/>
              <a:gd name="connsiteX231" fmla="*/ 805957 w 7467663"/>
              <a:gd name="connsiteY231" fmla="*/ 3330443 h 6858000"/>
              <a:gd name="connsiteX232" fmla="*/ 1318687 w 7467663"/>
              <a:gd name="connsiteY232" fmla="*/ 3113840 h 6858000"/>
              <a:gd name="connsiteX233" fmla="*/ 5453702 w 7467663"/>
              <a:gd name="connsiteY233" fmla="*/ 3090882 h 6858000"/>
              <a:gd name="connsiteX234" fmla="*/ 5480135 w 7467663"/>
              <a:gd name="connsiteY234" fmla="*/ 3565802 h 6858000"/>
              <a:gd name="connsiteX235" fmla="*/ 5499023 w 7467663"/>
              <a:gd name="connsiteY235" fmla="*/ 4166310 h 6858000"/>
              <a:gd name="connsiteX236" fmla="*/ 5547022 w 7467663"/>
              <a:gd name="connsiteY236" fmla="*/ 3607838 h 6858000"/>
              <a:gd name="connsiteX237" fmla="*/ 5515964 w 7467663"/>
              <a:gd name="connsiteY237" fmla="*/ 3378541 h 6858000"/>
              <a:gd name="connsiteX238" fmla="*/ 5453702 w 7467663"/>
              <a:gd name="connsiteY238" fmla="*/ 3090882 h 6858000"/>
              <a:gd name="connsiteX239" fmla="*/ 1238695 w 7467663"/>
              <a:gd name="connsiteY239" fmla="*/ 3076820 h 6858000"/>
              <a:gd name="connsiteX240" fmla="*/ 716371 w 7467663"/>
              <a:gd name="connsiteY240" fmla="*/ 3293249 h 6858000"/>
              <a:gd name="connsiteX241" fmla="*/ 579522 w 7467663"/>
              <a:gd name="connsiteY241" fmla="*/ 3371759 h 6858000"/>
              <a:gd name="connsiteX242" fmla="*/ 600288 w 7467663"/>
              <a:gd name="connsiteY242" fmla="*/ 3365555 h 6858000"/>
              <a:gd name="connsiteX243" fmla="*/ 840692 w 7467663"/>
              <a:gd name="connsiteY243" fmla="*/ 3284921 h 6858000"/>
              <a:gd name="connsiteX244" fmla="*/ 979248 w 7467663"/>
              <a:gd name="connsiteY244" fmla="*/ 3221003 h 6858000"/>
              <a:gd name="connsiteX245" fmla="*/ 1053282 w 7467663"/>
              <a:gd name="connsiteY245" fmla="*/ 3185247 h 6858000"/>
              <a:gd name="connsiteX246" fmla="*/ 1320603 w 7467663"/>
              <a:gd name="connsiteY246" fmla="*/ 3081281 h 6858000"/>
              <a:gd name="connsiteX247" fmla="*/ 1238695 w 7467663"/>
              <a:gd name="connsiteY247" fmla="*/ 3076820 h 6858000"/>
              <a:gd name="connsiteX248" fmla="*/ 5425627 w 7467663"/>
              <a:gd name="connsiteY248" fmla="*/ 2954192 h 6858000"/>
              <a:gd name="connsiteX249" fmla="*/ 5470770 w 7467663"/>
              <a:gd name="connsiteY249" fmla="*/ 3005435 h 6858000"/>
              <a:gd name="connsiteX250" fmla="*/ 5519779 w 7467663"/>
              <a:gd name="connsiteY250" fmla="*/ 4359223 h 6858000"/>
              <a:gd name="connsiteX251" fmla="*/ 5520293 w 7467663"/>
              <a:gd name="connsiteY251" fmla="*/ 4360602 h 6858000"/>
              <a:gd name="connsiteX252" fmla="*/ 5767221 w 7467663"/>
              <a:gd name="connsiteY252" fmla="*/ 4665564 h 6858000"/>
              <a:gd name="connsiteX253" fmla="*/ 6937169 w 7467663"/>
              <a:gd name="connsiteY253" fmla="*/ 4815941 h 6858000"/>
              <a:gd name="connsiteX254" fmla="*/ 6953922 w 7467663"/>
              <a:gd name="connsiteY254" fmla="*/ 4890068 h 6858000"/>
              <a:gd name="connsiteX255" fmla="*/ 6071359 w 7467663"/>
              <a:gd name="connsiteY255" fmla="*/ 4770770 h 6858000"/>
              <a:gd name="connsiteX256" fmla="*/ 6038839 w 7467663"/>
              <a:gd name="connsiteY256" fmla="*/ 4764474 h 6858000"/>
              <a:gd name="connsiteX257" fmla="*/ 6038706 w 7467663"/>
              <a:gd name="connsiteY257" fmla="*/ 4763847 h 6858000"/>
              <a:gd name="connsiteX258" fmla="*/ 6037784 w 7467663"/>
              <a:gd name="connsiteY258" fmla="*/ 4764270 h 6858000"/>
              <a:gd name="connsiteX259" fmla="*/ 6038839 w 7467663"/>
              <a:gd name="connsiteY259" fmla="*/ 4764474 h 6858000"/>
              <a:gd name="connsiteX260" fmla="*/ 6040338 w 7467663"/>
              <a:gd name="connsiteY260" fmla="*/ 4771418 h 6858000"/>
              <a:gd name="connsiteX261" fmla="*/ 6024488 w 7467663"/>
              <a:gd name="connsiteY261" fmla="*/ 4809903 h 6858000"/>
              <a:gd name="connsiteX262" fmla="*/ 5599771 w 7467663"/>
              <a:gd name="connsiteY262" fmla="*/ 5509652 h 6858000"/>
              <a:gd name="connsiteX263" fmla="*/ 5548843 w 7467663"/>
              <a:gd name="connsiteY263" fmla="*/ 5563845 h 6858000"/>
              <a:gd name="connsiteX264" fmla="*/ 5940952 w 7467663"/>
              <a:gd name="connsiteY264" fmla="*/ 6250028 h 6858000"/>
              <a:gd name="connsiteX265" fmla="*/ 6043441 w 7467663"/>
              <a:gd name="connsiteY265" fmla="*/ 6665847 h 6858000"/>
              <a:gd name="connsiteX266" fmla="*/ 6093432 w 7467663"/>
              <a:gd name="connsiteY266" fmla="*/ 6858000 h 6858000"/>
              <a:gd name="connsiteX267" fmla="*/ 6034344 w 7467663"/>
              <a:gd name="connsiteY267" fmla="*/ 6858000 h 6858000"/>
              <a:gd name="connsiteX268" fmla="*/ 6026679 w 7467663"/>
              <a:gd name="connsiteY268" fmla="*/ 6836959 h 6858000"/>
              <a:gd name="connsiteX269" fmla="*/ 5800441 w 7467663"/>
              <a:gd name="connsiteY269" fmla="*/ 6335286 h 6858000"/>
              <a:gd name="connsiteX270" fmla="*/ 5526562 w 7467663"/>
              <a:gd name="connsiteY270" fmla="*/ 5705388 h 6858000"/>
              <a:gd name="connsiteX271" fmla="*/ 5519640 w 7467663"/>
              <a:gd name="connsiteY271" fmla="*/ 5683774 h 6858000"/>
              <a:gd name="connsiteX272" fmla="*/ 5844559 w 7467663"/>
              <a:gd name="connsiteY272" fmla="*/ 6553349 h 6858000"/>
              <a:gd name="connsiteX273" fmla="*/ 5975994 w 7467663"/>
              <a:gd name="connsiteY273" fmla="*/ 6858000 h 6858000"/>
              <a:gd name="connsiteX274" fmla="*/ 5898547 w 7467663"/>
              <a:gd name="connsiteY274" fmla="*/ 6858000 h 6858000"/>
              <a:gd name="connsiteX275" fmla="*/ 5682041 w 7467663"/>
              <a:gd name="connsiteY275" fmla="*/ 6355860 h 6858000"/>
              <a:gd name="connsiteX276" fmla="*/ 5461758 w 7467663"/>
              <a:gd name="connsiteY276" fmla="*/ 5820220 h 6858000"/>
              <a:gd name="connsiteX277" fmla="*/ 5237282 w 7467663"/>
              <a:gd name="connsiteY277" fmla="*/ 6579086 h 6858000"/>
              <a:gd name="connsiteX278" fmla="*/ 5115009 w 7467663"/>
              <a:gd name="connsiteY278" fmla="*/ 6858000 h 6858000"/>
              <a:gd name="connsiteX279" fmla="*/ 5028074 w 7467663"/>
              <a:gd name="connsiteY279" fmla="*/ 6858000 h 6858000"/>
              <a:gd name="connsiteX280" fmla="*/ 5079508 w 7467663"/>
              <a:gd name="connsiteY280" fmla="*/ 6749074 h 6858000"/>
              <a:gd name="connsiteX281" fmla="*/ 5371846 w 7467663"/>
              <a:gd name="connsiteY281" fmla="*/ 5924413 h 6858000"/>
              <a:gd name="connsiteX282" fmla="*/ 5270512 w 7467663"/>
              <a:gd name="connsiteY282" fmla="*/ 6138975 h 6858000"/>
              <a:gd name="connsiteX283" fmla="*/ 5062409 w 7467663"/>
              <a:gd name="connsiteY283" fmla="*/ 6653544 h 6858000"/>
              <a:gd name="connsiteX284" fmla="*/ 5036628 w 7467663"/>
              <a:gd name="connsiteY284" fmla="*/ 6754247 h 6858000"/>
              <a:gd name="connsiteX285" fmla="*/ 5009112 w 7467663"/>
              <a:gd name="connsiteY285" fmla="*/ 6858000 h 6858000"/>
              <a:gd name="connsiteX286" fmla="*/ 4976679 w 7467663"/>
              <a:gd name="connsiteY286" fmla="*/ 6858000 h 6858000"/>
              <a:gd name="connsiteX287" fmla="*/ 5006537 w 7467663"/>
              <a:gd name="connsiteY287" fmla="*/ 6747068 h 6858000"/>
              <a:gd name="connsiteX288" fmla="*/ 5032723 w 7467663"/>
              <a:gd name="connsiteY288" fmla="*/ 6644957 h 6858000"/>
              <a:gd name="connsiteX289" fmla="*/ 5242949 w 7467663"/>
              <a:gd name="connsiteY289" fmla="*/ 6125175 h 6858000"/>
              <a:gd name="connsiteX290" fmla="*/ 5286321 w 7467663"/>
              <a:gd name="connsiteY290" fmla="*/ 6033555 h 6858000"/>
              <a:gd name="connsiteX291" fmla="*/ 5008210 w 7467663"/>
              <a:gd name="connsiteY291" fmla="*/ 6649194 h 6858000"/>
              <a:gd name="connsiteX292" fmla="*/ 4986321 w 7467663"/>
              <a:gd name="connsiteY292" fmla="*/ 6765687 h 6858000"/>
              <a:gd name="connsiteX293" fmla="*/ 4973474 w 7467663"/>
              <a:gd name="connsiteY293" fmla="*/ 6858000 h 6858000"/>
              <a:gd name="connsiteX294" fmla="*/ 4907178 w 7467663"/>
              <a:gd name="connsiteY294" fmla="*/ 6858000 h 6858000"/>
              <a:gd name="connsiteX295" fmla="*/ 4910810 w 7467663"/>
              <a:gd name="connsiteY295" fmla="*/ 6829660 h 6858000"/>
              <a:gd name="connsiteX296" fmla="*/ 4987461 w 7467663"/>
              <a:gd name="connsiteY296" fmla="*/ 6432994 h 6858000"/>
              <a:gd name="connsiteX297" fmla="*/ 5179262 w 7467663"/>
              <a:gd name="connsiteY297" fmla="*/ 6035044 h 6858000"/>
              <a:gd name="connsiteX298" fmla="*/ 4689678 w 7467663"/>
              <a:gd name="connsiteY298" fmla="*/ 6440241 h 6858000"/>
              <a:gd name="connsiteX299" fmla="*/ 4477543 w 7467663"/>
              <a:gd name="connsiteY299" fmla="*/ 6674836 h 6858000"/>
              <a:gd name="connsiteX300" fmla="*/ 4329957 w 7467663"/>
              <a:gd name="connsiteY300" fmla="*/ 6858000 h 6858000"/>
              <a:gd name="connsiteX301" fmla="*/ 4218595 w 7467663"/>
              <a:gd name="connsiteY301" fmla="*/ 6858000 h 6858000"/>
              <a:gd name="connsiteX302" fmla="*/ 4368888 w 7467663"/>
              <a:gd name="connsiteY302" fmla="*/ 6668412 h 6858000"/>
              <a:gd name="connsiteX303" fmla="*/ 4563091 w 7467663"/>
              <a:gd name="connsiteY303" fmla="*/ 6442508 h 6858000"/>
              <a:gd name="connsiteX304" fmla="*/ 5387324 w 7467663"/>
              <a:gd name="connsiteY304" fmla="*/ 5705830 h 6858000"/>
              <a:gd name="connsiteX305" fmla="*/ 5073620 w 7467663"/>
              <a:gd name="connsiteY305" fmla="*/ 5955437 h 6858000"/>
              <a:gd name="connsiteX306" fmla="*/ 4689789 w 7467663"/>
              <a:gd name="connsiteY306" fmla="*/ 6268382 h 6858000"/>
              <a:gd name="connsiteX307" fmla="*/ 4418722 w 7467663"/>
              <a:gd name="connsiteY307" fmla="*/ 6570886 h 6858000"/>
              <a:gd name="connsiteX308" fmla="*/ 4214944 w 7467663"/>
              <a:gd name="connsiteY308" fmla="*/ 6858000 h 6858000"/>
              <a:gd name="connsiteX309" fmla="*/ 4177898 w 7467663"/>
              <a:gd name="connsiteY309" fmla="*/ 6858000 h 6858000"/>
              <a:gd name="connsiteX310" fmla="*/ 4391597 w 7467663"/>
              <a:gd name="connsiteY310" fmla="*/ 6556370 h 6858000"/>
              <a:gd name="connsiteX311" fmla="*/ 4668889 w 7467663"/>
              <a:gd name="connsiteY311" fmla="*/ 6246399 h 6858000"/>
              <a:gd name="connsiteX312" fmla="*/ 5055427 w 7467663"/>
              <a:gd name="connsiteY312" fmla="*/ 5931476 h 6858000"/>
              <a:gd name="connsiteX313" fmla="*/ 5371814 w 7467663"/>
              <a:gd name="connsiteY313" fmla="*/ 5678975 h 6858000"/>
              <a:gd name="connsiteX314" fmla="*/ 4987918 w 7467663"/>
              <a:gd name="connsiteY314" fmla="*/ 5838701 h 6858000"/>
              <a:gd name="connsiteX315" fmla="*/ 4317146 w 7467663"/>
              <a:gd name="connsiteY315" fmla="*/ 6587716 h 6858000"/>
              <a:gd name="connsiteX316" fmla="*/ 4171627 w 7467663"/>
              <a:gd name="connsiteY316" fmla="*/ 6858000 h 6858000"/>
              <a:gd name="connsiteX317" fmla="*/ 4081585 w 7467663"/>
              <a:gd name="connsiteY317" fmla="*/ 6858000 h 6858000"/>
              <a:gd name="connsiteX318" fmla="*/ 4238603 w 7467663"/>
              <a:gd name="connsiteY318" fmla="*/ 6559341 h 6858000"/>
              <a:gd name="connsiteX319" fmla="*/ 4778333 w 7467663"/>
              <a:gd name="connsiteY319" fmla="*/ 5873626 h 6858000"/>
              <a:gd name="connsiteX320" fmla="*/ 5414185 w 7467663"/>
              <a:gd name="connsiteY320" fmla="*/ 5573882 h 6858000"/>
              <a:gd name="connsiteX321" fmla="*/ 5959648 w 7467663"/>
              <a:gd name="connsiteY321" fmla="*/ 4760797 h 6858000"/>
              <a:gd name="connsiteX322" fmla="*/ 5355019 w 7467663"/>
              <a:gd name="connsiteY322" fmla="*/ 4734672 h 6858000"/>
              <a:gd name="connsiteX323" fmla="*/ 5083565 w 7467663"/>
              <a:gd name="connsiteY323" fmla="*/ 5179121 h 6858000"/>
              <a:gd name="connsiteX324" fmla="*/ 4713577 w 7467663"/>
              <a:gd name="connsiteY324" fmla="*/ 5616803 h 6858000"/>
              <a:gd name="connsiteX325" fmla="*/ 3989559 w 7467663"/>
              <a:gd name="connsiteY325" fmla="*/ 6145945 h 6858000"/>
              <a:gd name="connsiteX326" fmla="*/ 3939824 w 7467663"/>
              <a:gd name="connsiteY326" fmla="*/ 6066900 h 6858000"/>
              <a:gd name="connsiteX327" fmla="*/ 4584537 w 7467663"/>
              <a:gd name="connsiteY327" fmla="*/ 5324826 h 6858000"/>
              <a:gd name="connsiteX328" fmla="*/ 5037105 w 7467663"/>
              <a:gd name="connsiteY328" fmla="*/ 5088765 h 6858000"/>
              <a:gd name="connsiteX329" fmla="*/ 5039930 w 7467663"/>
              <a:gd name="connsiteY329" fmla="*/ 5089585 h 6858000"/>
              <a:gd name="connsiteX330" fmla="*/ 5263764 w 7467663"/>
              <a:gd name="connsiteY330" fmla="*/ 4735525 h 6858000"/>
              <a:gd name="connsiteX331" fmla="*/ 4086300 w 7467663"/>
              <a:gd name="connsiteY331" fmla="*/ 4884599 h 6858000"/>
              <a:gd name="connsiteX332" fmla="*/ 4085485 w 7467663"/>
              <a:gd name="connsiteY332" fmla="*/ 4899070 h 6858000"/>
              <a:gd name="connsiteX333" fmla="*/ 3871915 w 7467663"/>
              <a:gd name="connsiteY333" fmla="*/ 5253645 h 6858000"/>
              <a:gd name="connsiteX334" fmla="*/ 3799374 w 7467663"/>
              <a:gd name="connsiteY334" fmla="*/ 5466127 h 6858000"/>
              <a:gd name="connsiteX335" fmla="*/ 3498850 w 7467663"/>
              <a:gd name="connsiteY335" fmla="*/ 6661888 h 6858000"/>
              <a:gd name="connsiteX336" fmla="*/ 3399216 w 7467663"/>
              <a:gd name="connsiteY336" fmla="*/ 6858000 h 6858000"/>
              <a:gd name="connsiteX337" fmla="*/ 3303688 w 7467663"/>
              <a:gd name="connsiteY337" fmla="*/ 6858000 h 6858000"/>
              <a:gd name="connsiteX338" fmla="*/ 3391774 w 7467663"/>
              <a:gd name="connsiteY338" fmla="*/ 6697181 h 6858000"/>
              <a:gd name="connsiteX339" fmla="*/ 3735540 w 7467663"/>
              <a:gd name="connsiteY339" fmla="*/ 5546923 h 6858000"/>
              <a:gd name="connsiteX340" fmla="*/ 3729438 w 7467663"/>
              <a:gd name="connsiteY340" fmla="*/ 5569058 h 6858000"/>
              <a:gd name="connsiteX341" fmla="*/ 3707782 w 7467663"/>
              <a:gd name="connsiteY341" fmla="*/ 5644908 h 6858000"/>
              <a:gd name="connsiteX342" fmla="*/ 3583827 w 7467663"/>
              <a:gd name="connsiteY342" fmla="*/ 6039215 h 6858000"/>
              <a:gd name="connsiteX343" fmla="*/ 3547861 w 7467663"/>
              <a:gd name="connsiteY343" fmla="*/ 6129609 h 6858000"/>
              <a:gd name="connsiteX344" fmla="*/ 3490905 w 7467663"/>
              <a:gd name="connsiteY344" fmla="*/ 6277660 h 6858000"/>
              <a:gd name="connsiteX345" fmla="*/ 3455859 w 7467663"/>
              <a:gd name="connsiteY345" fmla="*/ 6391301 h 6858000"/>
              <a:gd name="connsiteX346" fmla="*/ 3429112 w 7467663"/>
              <a:gd name="connsiteY346" fmla="*/ 6479469 h 6858000"/>
              <a:gd name="connsiteX347" fmla="*/ 3304862 w 7467663"/>
              <a:gd name="connsiteY347" fmla="*/ 6796476 h 6858000"/>
              <a:gd name="connsiteX348" fmla="*/ 3276071 w 7467663"/>
              <a:gd name="connsiteY348" fmla="*/ 6858000 h 6858000"/>
              <a:gd name="connsiteX349" fmla="*/ 3240805 w 7467663"/>
              <a:gd name="connsiteY349" fmla="*/ 6858000 h 6858000"/>
              <a:gd name="connsiteX350" fmla="*/ 3275917 w 7467663"/>
              <a:gd name="connsiteY350" fmla="*/ 6783192 h 6858000"/>
              <a:gd name="connsiteX351" fmla="*/ 3399358 w 7467663"/>
              <a:gd name="connsiteY351" fmla="*/ 6469011 h 6858000"/>
              <a:gd name="connsiteX352" fmla="*/ 3425650 w 7467663"/>
              <a:gd name="connsiteY352" fmla="*/ 6381333 h 6858000"/>
              <a:gd name="connsiteX353" fmla="*/ 3460661 w 7467663"/>
              <a:gd name="connsiteY353" fmla="*/ 6266763 h 6858000"/>
              <a:gd name="connsiteX354" fmla="*/ 3518021 w 7467663"/>
              <a:gd name="connsiteY354" fmla="*/ 6117298 h 6858000"/>
              <a:gd name="connsiteX355" fmla="*/ 3554035 w 7467663"/>
              <a:gd name="connsiteY355" fmla="*/ 6027832 h 6858000"/>
              <a:gd name="connsiteX356" fmla="*/ 3677174 w 7467663"/>
              <a:gd name="connsiteY356" fmla="*/ 5636351 h 6858000"/>
              <a:gd name="connsiteX357" fmla="*/ 3698819 w 7467663"/>
              <a:gd name="connsiteY357" fmla="*/ 5560503 h 6858000"/>
              <a:gd name="connsiteX358" fmla="*/ 3702094 w 7467663"/>
              <a:gd name="connsiteY358" fmla="*/ 5549194 h 6858000"/>
              <a:gd name="connsiteX359" fmla="*/ 3398355 w 7467663"/>
              <a:gd name="connsiteY359" fmla="*/ 6094603 h 6858000"/>
              <a:gd name="connsiteX360" fmla="*/ 3193941 w 7467663"/>
              <a:gd name="connsiteY360" fmla="*/ 6798775 h 6858000"/>
              <a:gd name="connsiteX361" fmla="*/ 3184140 w 7467663"/>
              <a:gd name="connsiteY361" fmla="*/ 6858000 h 6858000"/>
              <a:gd name="connsiteX362" fmla="*/ 3099978 w 7467663"/>
              <a:gd name="connsiteY362" fmla="*/ 6858000 h 6858000"/>
              <a:gd name="connsiteX363" fmla="*/ 3101556 w 7467663"/>
              <a:gd name="connsiteY363" fmla="*/ 6843337 h 6858000"/>
              <a:gd name="connsiteX364" fmla="*/ 3370162 w 7467663"/>
              <a:gd name="connsiteY364" fmla="*/ 5785550 h 6858000"/>
              <a:gd name="connsiteX365" fmla="*/ 3746477 w 7467663"/>
              <a:gd name="connsiteY365" fmla="*/ 5377889 h 6858000"/>
              <a:gd name="connsiteX366" fmla="*/ 3863399 w 7467663"/>
              <a:gd name="connsiteY366" fmla="*/ 5087257 h 6858000"/>
              <a:gd name="connsiteX367" fmla="*/ 3968712 w 7467663"/>
              <a:gd name="connsiteY367" fmla="*/ 4913989 h 6858000"/>
              <a:gd name="connsiteX368" fmla="*/ 2792390 w 7467663"/>
              <a:gd name="connsiteY368" fmla="*/ 5382974 h 6858000"/>
              <a:gd name="connsiteX369" fmla="*/ 2714982 w 7467663"/>
              <a:gd name="connsiteY369" fmla="*/ 5427051 h 6858000"/>
              <a:gd name="connsiteX370" fmla="*/ 2813361 w 7467663"/>
              <a:gd name="connsiteY370" fmla="*/ 6023912 h 6858000"/>
              <a:gd name="connsiteX371" fmla="*/ 2688430 w 7467663"/>
              <a:gd name="connsiteY371" fmla="*/ 6801564 h 6858000"/>
              <a:gd name="connsiteX372" fmla="*/ 2629626 w 7467663"/>
              <a:gd name="connsiteY372" fmla="*/ 6763394 h 6858000"/>
              <a:gd name="connsiteX373" fmla="*/ 2565328 w 7467663"/>
              <a:gd name="connsiteY373" fmla="*/ 5516399 h 6858000"/>
              <a:gd name="connsiteX374" fmla="*/ 1922999 w 7467663"/>
              <a:gd name="connsiteY374" fmla="*/ 5980343 h 6858000"/>
              <a:gd name="connsiteX375" fmla="*/ 1950261 w 7467663"/>
              <a:gd name="connsiteY375" fmla="*/ 6405858 h 6858000"/>
              <a:gd name="connsiteX376" fmla="*/ 2365554 w 7467663"/>
              <a:gd name="connsiteY376" fmla="*/ 6759107 h 6858000"/>
              <a:gd name="connsiteX377" fmla="*/ 2424142 w 7467663"/>
              <a:gd name="connsiteY377" fmla="*/ 6858000 h 6858000"/>
              <a:gd name="connsiteX378" fmla="*/ 2395994 w 7467663"/>
              <a:gd name="connsiteY378" fmla="*/ 6858000 h 6858000"/>
              <a:gd name="connsiteX379" fmla="*/ 2392863 w 7467663"/>
              <a:gd name="connsiteY379" fmla="*/ 6852964 h 6858000"/>
              <a:gd name="connsiteX380" fmla="*/ 2017589 w 7467663"/>
              <a:gd name="connsiteY380" fmla="*/ 6493982 h 6858000"/>
              <a:gd name="connsiteX381" fmla="*/ 2147336 w 7467663"/>
              <a:gd name="connsiteY381" fmla="*/ 6594052 h 6858000"/>
              <a:gd name="connsiteX382" fmla="*/ 2207047 w 7467663"/>
              <a:gd name="connsiteY382" fmla="*/ 6654540 h 6858000"/>
              <a:gd name="connsiteX383" fmla="*/ 2299106 w 7467663"/>
              <a:gd name="connsiteY383" fmla="*/ 6778931 h 6858000"/>
              <a:gd name="connsiteX384" fmla="*/ 2314430 w 7467663"/>
              <a:gd name="connsiteY384" fmla="*/ 6801144 h 6858000"/>
              <a:gd name="connsiteX385" fmla="*/ 2352406 w 7467663"/>
              <a:gd name="connsiteY385" fmla="*/ 6858000 h 6858000"/>
              <a:gd name="connsiteX386" fmla="*/ 2314492 w 7467663"/>
              <a:gd name="connsiteY386" fmla="*/ 6858000 h 6858000"/>
              <a:gd name="connsiteX387" fmla="*/ 2288095 w 7467663"/>
              <a:gd name="connsiteY387" fmla="*/ 6818030 h 6858000"/>
              <a:gd name="connsiteX388" fmla="*/ 2272768 w 7467663"/>
              <a:gd name="connsiteY388" fmla="*/ 6795822 h 6858000"/>
              <a:gd name="connsiteX389" fmla="*/ 2182715 w 7467663"/>
              <a:gd name="connsiteY389" fmla="*/ 6675071 h 6858000"/>
              <a:gd name="connsiteX390" fmla="*/ 2032061 w 7467663"/>
              <a:gd name="connsiteY390" fmla="*/ 6541380 h 6858000"/>
              <a:gd name="connsiteX391" fmla="*/ 2257220 w 7467663"/>
              <a:gd name="connsiteY391" fmla="*/ 6826257 h 6858000"/>
              <a:gd name="connsiteX392" fmla="*/ 2281324 w 7467663"/>
              <a:gd name="connsiteY392" fmla="*/ 6858000 h 6858000"/>
              <a:gd name="connsiteX393" fmla="*/ 2242860 w 7467663"/>
              <a:gd name="connsiteY393" fmla="*/ 6858000 h 6858000"/>
              <a:gd name="connsiteX394" fmla="*/ 2232818 w 7467663"/>
              <a:gd name="connsiteY394" fmla="*/ 6844926 h 6858000"/>
              <a:gd name="connsiteX395" fmla="*/ 1990172 w 7467663"/>
              <a:gd name="connsiteY395" fmla="*/ 6542121 h 6858000"/>
              <a:gd name="connsiteX396" fmla="*/ 2124090 w 7467663"/>
              <a:gd name="connsiteY396" fmla="*/ 6761017 h 6858000"/>
              <a:gd name="connsiteX397" fmla="*/ 2200380 w 7467663"/>
              <a:gd name="connsiteY397" fmla="*/ 6858000 h 6858000"/>
              <a:gd name="connsiteX398" fmla="*/ 2147507 w 7467663"/>
              <a:gd name="connsiteY398" fmla="*/ 6858000 h 6858000"/>
              <a:gd name="connsiteX399" fmla="*/ 2070668 w 7467663"/>
              <a:gd name="connsiteY399" fmla="*/ 6761520 h 6858000"/>
              <a:gd name="connsiteX400" fmla="*/ 1975142 w 7467663"/>
              <a:gd name="connsiteY400" fmla="*/ 6585570 h 6858000"/>
              <a:gd name="connsiteX401" fmla="*/ 2050035 w 7467663"/>
              <a:gd name="connsiteY401" fmla="*/ 6813345 h 6858000"/>
              <a:gd name="connsiteX402" fmla="*/ 2063025 w 7467663"/>
              <a:gd name="connsiteY402" fmla="*/ 6858000 h 6858000"/>
              <a:gd name="connsiteX403" fmla="*/ 2021675 w 7467663"/>
              <a:gd name="connsiteY403" fmla="*/ 6858000 h 6858000"/>
              <a:gd name="connsiteX404" fmla="*/ 2019308 w 7467663"/>
              <a:gd name="connsiteY404" fmla="*/ 6847118 h 6858000"/>
              <a:gd name="connsiteX405" fmla="*/ 1938835 w 7467663"/>
              <a:gd name="connsiteY405" fmla="*/ 6551160 h 6858000"/>
              <a:gd name="connsiteX406" fmla="*/ 1953230 w 7467663"/>
              <a:gd name="connsiteY406" fmla="*/ 6759699 h 6858000"/>
              <a:gd name="connsiteX407" fmla="*/ 1956763 w 7467663"/>
              <a:gd name="connsiteY407" fmla="*/ 6778191 h 6858000"/>
              <a:gd name="connsiteX408" fmla="*/ 1967925 w 7467663"/>
              <a:gd name="connsiteY408" fmla="*/ 6858000 h 6858000"/>
              <a:gd name="connsiteX409" fmla="*/ 1936622 w 7467663"/>
              <a:gd name="connsiteY409" fmla="*/ 6858000 h 6858000"/>
              <a:gd name="connsiteX410" fmla="*/ 1926261 w 7467663"/>
              <a:gd name="connsiteY410" fmla="*/ 6784064 h 6858000"/>
              <a:gd name="connsiteX411" fmla="*/ 1922724 w 7467663"/>
              <a:gd name="connsiteY411" fmla="*/ 6765577 h 6858000"/>
              <a:gd name="connsiteX412" fmla="*/ 1904650 w 7467663"/>
              <a:gd name="connsiteY412" fmla="*/ 6639616 h 6858000"/>
              <a:gd name="connsiteX413" fmla="*/ 1885273 w 7467663"/>
              <a:gd name="connsiteY413" fmla="*/ 6858000 h 6858000"/>
              <a:gd name="connsiteX414" fmla="*/ 1854363 w 7467663"/>
              <a:gd name="connsiteY414" fmla="*/ 6858000 h 6858000"/>
              <a:gd name="connsiteX415" fmla="*/ 1880391 w 7467663"/>
              <a:gd name="connsiteY415" fmla="*/ 6603796 h 6858000"/>
              <a:gd name="connsiteX416" fmla="*/ 1818273 w 7467663"/>
              <a:gd name="connsiteY416" fmla="*/ 6715729 h 6858000"/>
              <a:gd name="connsiteX417" fmla="*/ 1794691 w 7467663"/>
              <a:gd name="connsiteY417" fmla="*/ 6843239 h 6858000"/>
              <a:gd name="connsiteX418" fmla="*/ 1794914 w 7467663"/>
              <a:gd name="connsiteY418" fmla="*/ 6858000 h 6858000"/>
              <a:gd name="connsiteX419" fmla="*/ 1746128 w 7467663"/>
              <a:gd name="connsiteY419" fmla="*/ 6858000 h 6858000"/>
              <a:gd name="connsiteX420" fmla="*/ 1753934 w 7467663"/>
              <a:gd name="connsiteY420" fmla="*/ 6724796 h 6858000"/>
              <a:gd name="connsiteX421" fmla="*/ 1792053 w 7467663"/>
              <a:gd name="connsiteY421" fmla="*/ 6572396 h 6858000"/>
              <a:gd name="connsiteX422" fmla="*/ 1862248 w 7467663"/>
              <a:gd name="connsiteY422" fmla="*/ 6266397 h 6858000"/>
              <a:gd name="connsiteX423" fmla="*/ 1862250 w 7467663"/>
              <a:gd name="connsiteY423" fmla="*/ 6033531 h 6858000"/>
              <a:gd name="connsiteX424" fmla="*/ 1211999 w 7467663"/>
              <a:gd name="connsiteY424" fmla="*/ 6683610 h 6858000"/>
              <a:gd name="connsiteX425" fmla="*/ 1213266 w 7467663"/>
              <a:gd name="connsiteY425" fmla="*/ 6691947 h 6858000"/>
              <a:gd name="connsiteX426" fmla="*/ 1203370 w 7467663"/>
              <a:gd name="connsiteY426" fmla="*/ 6850676 h 6858000"/>
              <a:gd name="connsiteX427" fmla="*/ 1203671 w 7467663"/>
              <a:gd name="connsiteY427" fmla="*/ 6858000 h 6858000"/>
              <a:gd name="connsiteX428" fmla="*/ 1143180 w 7467663"/>
              <a:gd name="connsiteY428" fmla="*/ 6858000 h 6858000"/>
              <a:gd name="connsiteX429" fmla="*/ 1142176 w 7467663"/>
              <a:gd name="connsiteY429" fmla="*/ 6766045 h 6858000"/>
              <a:gd name="connsiteX430" fmla="*/ 1067484 w 7467663"/>
              <a:gd name="connsiteY430" fmla="*/ 6858000 h 6858000"/>
              <a:gd name="connsiteX431" fmla="*/ 953928 w 7467663"/>
              <a:gd name="connsiteY431" fmla="*/ 6858000 h 6858000"/>
              <a:gd name="connsiteX432" fmla="*/ 959715 w 7467663"/>
              <a:gd name="connsiteY432" fmla="*/ 6850185 h 6858000"/>
              <a:gd name="connsiteX433" fmla="*/ 1483788 w 7467663"/>
              <a:gd name="connsiteY433" fmla="*/ 6259174 h 6858000"/>
              <a:gd name="connsiteX434" fmla="*/ 1100671 w 7467663"/>
              <a:gd name="connsiteY434" fmla="*/ 6252137 h 6858000"/>
              <a:gd name="connsiteX435" fmla="*/ 1090144 w 7467663"/>
              <a:gd name="connsiteY435" fmla="*/ 6256748 h 6858000"/>
              <a:gd name="connsiteX436" fmla="*/ 1095872 w 7467663"/>
              <a:gd name="connsiteY436" fmla="*/ 6271892 h 6858000"/>
              <a:gd name="connsiteX437" fmla="*/ 262785 w 7467663"/>
              <a:gd name="connsiteY437" fmla="*/ 6845450 h 6858000"/>
              <a:gd name="connsiteX438" fmla="*/ 209968 w 7467663"/>
              <a:gd name="connsiteY438" fmla="*/ 6770713 h 6858000"/>
              <a:gd name="connsiteX439" fmla="*/ 873460 w 7467663"/>
              <a:gd name="connsiteY439" fmla="*/ 6253768 h 6858000"/>
              <a:gd name="connsiteX440" fmla="*/ 192686 w 7467663"/>
              <a:gd name="connsiteY440" fmla="*/ 5849257 h 6858000"/>
              <a:gd name="connsiteX441" fmla="*/ 4696 w 7467663"/>
              <a:gd name="connsiteY441" fmla="*/ 5697668 h 6858000"/>
              <a:gd name="connsiteX442" fmla="*/ 0 w 7467663"/>
              <a:gd name="connsiteY442" fmla="*/ 5689984 h 6858000"/>
              <a:gd name="connsiteX443" fmla="*/ 0 w 7467663"/>
              <a:gd name="connsiteY443" fmla="*/ 5513472 h 6858000"/>
              <a:gd name="connsiteX444" fmla="*/ 174101 w 7467663"/>
              <a:gd name="connsiteY444" fmla="*/ 5620277 h 6858000"/>
              <a:gd name="connsiteX445" fmla="*/ 891800 w 7467663"/>
              <a:gd name="connsiteY445" fmla="*/ 6036935 h 6858000"/>
              <a:gd name="connsiteX446" fmla="*/ 1072219 w 7467663"/>
              <a:gd name="connsiteY446" fmla="*/ 6169443 h 6858000"/>
              <a:gd name="connsiteX447" fmla="*/ 1074117 w 7467663"/>
              <a:gd name="connsiteY447" fmla="*/ 6170301 h 6858000"/>
              <a:gd name="connsiteX448" fmla="*/ 1083114 w 7467663"/>
              <a:gd name="connsiteY448" fmla="*/ 6174131 h 6858000"/>
              <a:gd name="connsiteX449" fmla="*/ 1543010 w 7467663"/>
              <a:gd name="connsiteY449" fmla="*/ 6191140 h 6858000"/>
              <a:gd name="connsiteX450" fmla="*/ 1551080 w 7467663"/>
              <a:gd name="connsiteY450" fmla="*/ 6195006 h 6858000"/>
              <a:gd name="connsiteX451" fmla="*/ 2345443 w 7467663"/>
              <a:gd name="connsiteY451" fmla="*/ 5549882 h 6858000"/>
              <a:gd name="connsiteX452" fmla="*/ 1721499 w 7467663"/>
              <a:gd name="connsiteY452" fmla="*/ 5599969 h 6858000"/>
              <a:gd name="connsiteX453" fmla="*/ 767716 w 7467663"/>
              <a:gd name="connsiteY453" fmla="*/ 5472768 h 6858000"/>
              <a:gd name="connsiteX454" fmla="*/ 722147 w 7467663"/>
              <a:gd name="connsiteY454" fmla="*/ 5393091 h 6858000"/>
              <a:gd name="connsiteX455" fmla="*/ 1485552 w 7467663"/>
              <a:gd name="connsiteY455" fmla="*/ 5313202 h 6858000"/>
              <a:gd name="connsiteX456" fmla="*/ 2143004 w 7467663"/>
              <a:gd name="connsiteY456" fmla="*/ 5402420 h 6858000"/>
              <a:gd name="connsiteX457" fmla="*/ 1933391 w 7467663"/>
              <a:gd name="connsiteY457" fmla="*/ 5156971 h 6858000"/>
              <a:gd name="connsiteX458" fmla="*/ 1827118 w 7467663"/>
              <a:gd name="connsiteY458" fmla="*/ 4968410 h 6858000"/>
              <a:gd name="connsiteX459" fmla="*/ 1837349 w 7467663"/>
              <a:gd name="connsiteY459" fmla="*/ 4956357 h 6858000"/>
              <a:gd name="connsiteX460" fmla="*/ 2162835 w 7467663"/>
              <a:gd name="connsiteY460" fmla="*/ 5187853 h 6858000"/>
              <a:gd name="connsiteX461" fmla="*/ 2257167 w 7467663"/>
              <a:gd name="connsiteY461" fmla="*/ 5462123 h 6858000"/>
              <a:gd name="connsiteX462" fmla="*/ 2261598 w 7467663"/>
              <a:gd name="connsiteY462" fmla="*/ 5467998 h 6858000"/>
              <a:gd name="connsiteX463" fmla="*/ 2437177 w 7467663"/>
              <a:gd name="connsiteY463" fmla="*/ 5479608 h 6858000"/>
              <a:gd name="connsiteX464" fmla="*/ 2445247 w 7467663"/>
              <a:gd name="connsiteY464" fmla="*/ 5483476 h 6858000"/>
              <a:gd name="connsiteX465" fmla="*/ 2743626 w 7467663"/>
              <a:gd name="connsiteY465" fmla="*/ 5304819 h 6858000"/>
              <a:gd name="connsiteX466" fmla="*/ 3048102 w 7467663"/>
              <a:gd name="connsiteY466" fmla="*/ 5150595 h 6858000"/>
              <a:gd name="connsiteX467" fmla="*/ 1799414 w 7467663"/>
              <a:gd name="connsiteY467" fmla="*/ 4694732 h 6858000"/>
              <a:gd name="connsiteX468" fmla="*/ 1771735 w 7467663"/>
              <a:gd name="connsiteY468" fmla="*/ 4619929 h 6858000"/>
              <a:gd name="connsiteX469" fmla="*/ 3104273 w 7467663"/>
              <a:gd name="connsiteY469" fmla="*/ 5076159 h 6858000"/>
              <a:gd name="connsiteX470" fmla="*/ 3113245 w 7467663"/>
              <a:gd name="connsiteY470" fmla="*/ 5090705 h 6858000"/>
              <a:gd name="connsiteX471" fmla="*/ 3126294 w 7467663"/>
              <a:gd name="connsiteY471" fmla="*/ 5114400 h 6858000"/>
              <a:gd name="connsiteX472" fmla="*/ 3937433 w 7467663"/>
              <a:gd name="connsiteY472" fmla="*/ 4830473 h 6858000"/>
              <a:gd name="connsiteX473" fmla="*/ 3590475 w 7467663"/>
              <a:gd name="connsiteY473" fmla="*/ 4597974 h 6858000"/>
              <a:gd name="connsiteX474" fmla="*/ 3100264 w 7467663"/>
              <a:gd name="connsiteY474" fmla="*/ 4579845 h 6858000"/>
              <a:gd name="connsiteX475" fmla="*/ 2183576 w 7467663"/>
              <a:gd name="connsiteY475" fmla="*/ 4227150 h 6858000"/>
              <a:gd name="connsiteX476" fmla="*/ 2151029 w 7467663"/>
              <a:gd name="connsiteY476" fmla="*/ 4146947 h 6858000"/>
              <a:gd name="connsiteX477" fmla="*/ 3563434 w 7467663"/>
              <a:gd name="connsiteY477" fmla="*/ 4469115 h 6858000"/>
              <a:gd name="connsiteX478" fmla="*/ 3177952 w 7467663"/>
              <a:gd name="connsiteY478" fmla="*/ 3657386 h 6858000"/>
              <a:gd name="connsiteX479" fmla="*/ 3189263 w 7467663"/>
              <a:gd name="connsiteY479" fmla="*/ 3625726 h 6858000"/>
              <a:gd name="connsiteX480" fmla="*/ 3560912 w 7467663"/>
              <a:gd name="connsiteY480" fmla="*/ 4079863 h 6858000"/>
              <a:gd name="connsiteX481" fmla="*/ 3626636 w 7467663"/>
              <a:gd name="connsiteY481" fmla="*/ 4512230 h 6858000"/>
              <a:gd name="connsiteX482" fmla="*/ 3653088 w 7467663"/>
              <a:gd name="connsiteY482" fmla="*/ 4521417 h 6858000"/>
              <a:gd name="connsiteX483" fmla="*/ 3988128 w 7467663"/>
              <a:gd name="connsiteY483" fmla="*/ 4817267 h 6858000"/>
              <a:gd name="connsiteX484" fmla="*/ 4830582 w 7467663"/>
              <a:gd name="connsiteY484" fmla="*/ 4676000 h 6858000"/>
              <a:gd name="connsiteX485" fmla="*/ 4830100 w 7467663"/>
              <a:gd name="connsiteY485" fmla="*/ 4675554 h 6858000"/>
              <a:gd name="connsiteX486" fmla="*/ 4036318 w 7467663"/>
              <a:gd name="connsiteY486" fmla="*/ 4147013 h 6858000"/>
              <a:gd name="connsiteX487" fmla="*/ 3432098 w 7467663"/>
              <a:gd name="connsiteY487" fmla="*/ 3537312 h 6858000"/>
              <a:gd name="connsiteX488" fmla="*/ 3446761 w 7467663"/>
              <a:gd name="connsiteY488" fmla="*/ 3461278 h 6858000"/>
              <a:gd name="connsiteX489" fmla="*/ 4419733 w 7467663"/>
              <a:gd name="connsiteY489" fmla="*/ 3963555 h 6858000"/>
              <a:gd name="connsiteX490" fmla="*/ 4781371 w 7467663"/>
              <a:gd name="connsiteY490" fmla="*/ 4458604 h 6858000"/>
              <a:gd name="connsiteX491" fmla="*/ 4780440 w 7467663"/>
              <a:gd name="connsiteY491" fmla="*/ 4470290 h 6858000"/>
              <a:gd name="connsiteX492" fmla="*/ 4898954 w 7467663"/>
              <a:gd name="connsiteY492" fmla="*/ 4662092 h 6858000"/>
              <a:gd name="connsiteX493" fmla="*/ 4900699 w 7467663"/>
              <a:gd name="connsiteY493" fmla="*/ 4670867 h 6858000"/>
              <a:gd name="connsiteX494" fmla="*/ 5714511 w 7467663"/>
              <a:gd name="connsiteY494" fmla="*/ 4663483 h 6858000"/>
              <a:gd name="connsiteX495" fmla="*/ 5464793 w 7467663"/>
              <a:gd name="connsiteY495" fmla="*/ 4393556 h 6858000"/>
              <a:gd name="connsiteX496" fmla="*/ 5461897 w 7467663"/>
              <a:gd name="connsiteY496" fmla="*/ 4390879 h 6858000"/>
              <a:gd name="connsiteX497" fmla="*/ 4294126 w 7467663"/>
              <a:gd name="connsiteY497" fmla="*/ 3303048 h 6858000"/>
              <a:gd name="connsiteX498" fmla="*/ 4305321 w 7467663"/>
              <a:gd name="connsiteY498" fmla="*/ 3256953 h 6858000"/>
              <a:gd name="connsiteX499" fmla="*/ 4949299 w 7467663"/>
              <a:gd name="connsiteY499" fmla="*/ 3766336 h 6858000"/>
              <a:gd name="connsiteX500" fmla="*/ 5291452 w 7467663"/>
              <a:gd name="connsiteY500" fmla="*/ 4076801 h 6858000"/>
              <a:gd name="connsiteX501" fmla="*/ 5434998 w 7467663"/>
              <a:gd name="connsiteY501" fmla="*/ 4254100 h 6858000"/>
              <a:gd name="connsiteX502" fmla="*/ 5351015 w 7467663"/>
              <a:gd name="connsiteY502" fmla="*/ 3760989 h 6858000"/>
              <a:gd name="connsiteX503" fmla="*/ 5413780 w 7467663"/>
              <a:gd name="connsiteY503" fmla="*/ 2966265 h 6858000"/>
              <a:gd name="connsiteX504" fmla="*/ 5425627 w 7467663"/>
              <a:gd name="connsiteY504" fmla="*/ 2954192 h 6858000"/>
              <a:gd name="connsiteX505" fmla="*/ 6604735 w 7467663"/>
              <a:gd name="connsiteY505" fmla="*/ 2041381 h 6858000"/>
              <a:gd name="connsiteX506" fmla="*/ 7204487 w 7467663"/>
              <a:gd name="connsiteY506" fmla="*/ 2742112 h 6858000"/>
              <a:gd name="connsiteX507" fmla="*/ 7131592 w 7467663"/>
              <a:gd name="connsiteY507" fmla="*/ 2672096 h 6858000"/>
              <a:gd name="connsiteX508" fmla="*/ 6996344 w 7467663"/>
              <a:gd name="connsiteY508" fmla="*/ 2518310 h 6858000"/>
              <a:gd name="connsiteX509" fmla="*/ 6735495 w 7467663"/>
              <a:gd name="connsiteY509" fmla="*/ 2196890 h 6858000"/>
              <a:gd name="connsiteX510" fmla="*/ 6721901 w 7467663"/>
              <a:gd name="connsiteY510" fmla="*/ 2179274 h 6858000"/>
              <a:gd name="connsiteX511" fmla="*/ 6604735 w 7467663"/>
              <a:gd name="connsiteY511" fmla="*/ 2041381 h 6858000"/>
              <a:gd name="connsiteX512" fmla="*/ 6591670 w 7467663"/>
              <a:gd name="connsiteY512" fmla="*/ 1988277 h 6858000"/>
              <a:gd name="connsiteX513" fmla="*/ 6747349 w 7467663"/>
              <a:gd name="connsiteY513" fmla="*/ 2160069 h 6858000"/>
              <a:gd name="connsiteX514" fmla="*/ 6760943 w 7467663"/>
              <a:gd name="connsiteY514" fmla="*/ 2177686 h 6858000"/>
              <a:gd name="connsiteX515" fmla="*/ 7021065 w 7467663"/>
              <a:gd name="connsiteY515" fmla="*/ 2498102 h 6858000"/>
              <a:gd name="connsiteX516" fmla="*/ 7155223 w 7467663"/>
              <a:gd name="connsiteY516" fmla="*/ 2650386 h 6858000"/>
              <a:gd name="connsiteX517" fmla="*/ 7203167 w 7467663"/>
              <a:gd name="connsiteY517" fmla="*/ 2697288 h 6858000"/>
              <a:gd name="connsiteX518" fmla="*/ 6937703 w 7467663"/>
              <a:gd name="connsiteY518" fmla="*/ 2321981 h 6858000"/>
              <a:gd name="connsiteX519" fmla="*/ 6591670 w 7467663"/>
              <a:gd name="connsiteY519" fmla="*/ 1988277 h 6858000"/>
              <a:gd name="connsiteX520" fmla="*/ 5798671 w 7467663"/>
              <a:gd name="connsiteY520" fmla="*/ 1981601 h 6858000"/>
              <a:gd name="connsiteX521" fmla="*/ 5754709 w 7467663"/>
              <a:gd name="connsiteY521" fmla="*/ 2071454 h 6858000"/>
              <a:gd name="connsiteX522" fmla="*/ 5763044 w 7467663"/>
              <a:gd name="connsiteY522" fmla="*/ 2842206 h 6858000"/>
              <a:gd name="connsiteX523" fmla="*/ 5764974 w 7467663"/>
              <a:gd name="connsiteY523" fmla="*/ 2799609 h 6858000"/>
              <a:gd name="connsiteX524" fmla="*/ 5767665 w 7467663"/>
              <a:gd name="connsiteY524" fmla="*/ 2666409 h 6858000"/>
              <a:gd name="connsiteX525" fmla="*/ 5763055 w 7467663"/>
              <a:gd name="connsiteY525" fmla="*/ 2579705 h 6858000"/>
              <a:gd name="connsiteX526" fmla="*/ 5758079 w 7467663"/>
              <a:gd name="connsiteY526" fmla="*/ 2492508 h 6858000"/>
              <a:gd name="connsiteX527" fmla="*/ 5779325 w 7467663"/>
              <a:gd name="connsiteY527" fmla="*/ 2197069 h 6858000"/>
              <a:gd name="connsiteX528" fmla="*/ 5798671 w 7467663"/>
              <a:gd name="connsiteY528" fmla="*/ 1981601 h 6858000"/>
              <a:gd name="connsiteX529" fmla="*/ 5829202 w 7467663"/>
              <a:gd name="connsiteY529" fmla="*/ 1971679 h 6858000"/>
              <a:gd name="connsiteX530" fmla="*/ 5809558 w 7467663"/>
              <a:gd name="connsiteY530" fmla="*/ 2198043 h 6858000"/>
              <a:gd name="connsiteX531" fmla="*/ 5788653 w 7467663"/>
              <a:gd name="connsiteY531" fmla="*/ 2489430 h 6858000"/>
              <a:gd name="connsiteX532" fmla="*/ 5793439 w 7467663"/>
              <a:gd name="connsiteY532" fmla="*/ 2575235 h 6858000"/>
              <a:gd name="connsiteX533" fmla="*/ 5796837 w 7467663"/>
              <a:gd name="connsiteY533" fmla="*/ 2637633 h 6858000"/>
              <a:gd name="connsiteX534" fmla="*/ 5818614 w 7467663"/>
              <a:gd name="connsiteY534" fmla="*/ 2473055 h 6858000"/>
              <a:gd name="connsiteX535" fmla="*/ 5829202 w 7467663"/>
              <a:gd name="connsiteY535" fmla="*/ 1971679 h 6858000"/>
              <a:gd name="connsiteX536" fmla="*/ 5911389 w 7467663"/>
              <a:gd name="connsiteY536" fmla="*/ 1898371 h 6858000"/>
              <a:gd name="connsiteX537" fmla="*/ 6237627 w 7467663"/>
              <a:gd name="connsiteY537" fmla="*/ 2231921 h 6858000"/>
              <a:gd name="connsiteX538" fmla="*/ 5911389 w 7467663"/>
              <a:gd name="connsiteY538" fmla="*/ 1898371 h 6858000"/>
              <a:gd name="connsiteX539" fmla="*/ 6944437 w 7467663"/>
              <a:gd name="connsiteY539" fmla="*/ 1575402 h 6858000"/>
              <a:gd name="connsiteX540" fmla="*/ 6304730 w 7467663"/>
              <a:gd name="connsiteY540" fmla="*/ 1766654 h 6858000"/>
              <a:gd name="connsiteX541" fmla="*/ 6944437 w 7467663"/>
              <a:gd name="connsiteY541" fmla="*/ 1575402 h 6858000"/>
              <a:gd name="connsiteX542" fmla="*/ 7019523 w 7467663"/>
              <a:gd name="connsiteY542" fmla="*/ 1519450 h 6858000"/>
              <a:gd name="connsiteX543" fmla="*/ 6298091 w 7467663"/>
              <a:gd name="connsiteY543" fmla="*/ 1737122 h 6858000"/>
              <a:gd name="connsiteX544" fmla="*/ 7019523 w 7467663"/>
              <a:gd name="connsiteY544" fmla="*/ 1519450 h 6858000"/>
              <a:gd name="connsiteX545" fmla="*/ 2399523 w 7467663"/>
              <a:gd name="connsiteY545" fmla="*/ 1428234 h 6858000"/>
              <a:gd name="connsiteX546" fmla="*/ 2224982 w 7467663"/>
              <a:gd name="connsiteY546" fmla="*/ 1826201 h 6858000"/>
              <a:gd name="connsiteX547" fmla="*/ 2096099 w 7467663"/>
              <a:gd name="connsiteY547" fmla="*/ 2345900 h 6858000"/>
              <a:gd name="connsiteX548" fmla="*/ 2283317 w 7467663"/>
              <a:gd name="connsiteY548" fmla="*/ 1796925 h 6858000"/>
              <a:gd name="connsiteX549" fmla="*/ 2399523 w 7467663"/>
              <a:gd name="connsiteY549" fmla="*/ 1428234 h 6858000"/>
              <a:gd name="connsiteX550" fmla="*/ 2448558 w 7467663"/>
              <a:gd name="connsiteY550" fmla="*/ 1373435 h 6858000"/>
              <a:gd name="connsiteX551" fmla="*/ 2312521 w 7467663"/>
              <a:gd name="connsiteY551" fmla="*/ 1806140 h 6858000"/>
              <a:gd name="connsiteX552" fmla="*/ 2127533 w 7467663"/>
              <a:gd name="connsiteY552" fmla="*/ 2348380 h 6858000"/>
              <a:gd name="connsiteX553" fmla="*/ 2358080 w 7467663"/>
              <a:gd name="connsiteY553" fmla="*/ 1866134 h 6858000"/>
              <a:gd name="connsiteX554" fmla="*/ 2407436 w 7467663"/>
              <a:gd name="connsiteY554" fmla="*/ 1651070 h 6858000"/>
              <a:gd name="connsiteX555" fmla="*/ 2448558 w 7467663"/>
              <a:gd name="connsiteY555" fmla="*/ 1373435 h 6858000"/>
              <a:gd name="connsiteX556" fmla="*/ 278707 w 7467663"/>
              <a:gd name="connsiteY556" fmla="*/ 1352270 h 6858000"/>
              <a:gd name="connsiteX557" fmla="*/ 321570 w 7467663"/>
              <a:gd name="connsiteY557" fmla="*/ 1861610 h 6858000"/>
              <a:gd name="connsiteX558" fmla="*/ 294281 w 7467663"/>
              <a:gd name="connsiteY558" fmla="*/ 1440658 h 6858000"/>
              <a:gd name="connsiteX559" fmla="*/ 278707 w 7467663"/>
              <a:gd name="connsiteY559" fmla="*/ 1352270 h 6858000"/>
              <a:gd name="connsiteX560" fmla="*/ 1423821 w 7467663"/>
              <a:gd name="connsiteY560" fmla="*/ 1351958 h 6858000"/>
              <a:gd name="connsiteX561" fmla="*/ 1638521 w 7467663"/>
              <a:gd name="connsiteY561" fmla="*/ 1908470 h 6858000"/>
              <a:gd name="connsiteX562" fmla="*/ 1754199 w 7467663"/>
              <a:gd name="connsiteY562" fmla="*/ 2149284 h 6858000"/>
              <a:gd name="connsiteX563" fmla="*/ 1908359 w 7467663"/>
              <a:gd name="connsiteY563" fmla="*/ 2364988 h 6858000"/>
              <a:gd name="connsiteX564" fmla="*/ 1647661 w 7467663"/>
              <a:gd name="connsiteY564" fmla="*/ 1825945 h 6858000"/>
              <a:gd name="connsiteX565" fmla="*/ 1423821 w 7467663"/>
              <a:gd name="connsiteY565" fmla="*/ 1351958 h 6858000"/>
              <a:gd name="connsiteX566" fmla="*/ 1431890 w 7467663"/>
              <a:gd name="connsiteY566" fmla="*/ 1306475 h 6858000"/>
              <a:gd name="connsiteX567" fmla="*/ 1507597 w 7467663"/>
              <a:gd name="connsiteY567" fmla="*/ 1446132 h 6858000"/>
              <a:gd name="connsiteX568" fmla="*/ 1674586 w 7467663"/>
              <a:gd name="connsiteY568" fmla="*/ 1813832 h 6858000"/>
              <a:gd name="connsiteX569" fmla="*/ 1815950 w 7467663"/>
              <a:gd name="connsiteY569" fmla="*/ 2128564 h 6858000"/>
              <a:gd name="connsiteX570" fmla="*/ 1984242 w 7467663"/>
              <a:gd name="connsiteY570" fmla="*/ 2430829 h 6858000"/>
              <a:gd name="connsiteX571" fmla="*/ 2014023 w 7467663"/>
              <a:gd name="connsiteY571" fmla="*/ 2450995 h 6858000"/>
              <a:gd name="connsiteX572" fmla="*/ 1747337 w 7467663"/>
              <a:gd name="connsiteY572" fmla="*/ 1855264 h 6858000"/>
              <a:gd name="connsiteX573" fmla="*/ 1533749 w 7467663"/>
              <a:gd name="connsiteY573" fmla="*/ 1478656 h 6858000"/>
              <a:gd name="connsiteX574" fmla="*/ 1431890 w 7467663"/>
              <a:gd name="connsiteY574" fmla="*/ 1306475 h 6858000"/>
              <a:gd name="connsiteX575" fmla="*/ 5052692 w 7467663"/>
              <a:gd name="connsiteY575" fmla="*/ 1292994 h 6858000"/>
              <a:gd name="connsiteX576" fmla="*/ 5200661 w 7467663"/>
              <a:gd name="connsiteY576" fmla="*/ 1635186 h 6858000"/>
              <a:gd name="connsiteX577" fmla="*/ 5297138 w 7467663"/>
              <a:gd name="connsiteY577" fmla="*/ 1906351 h 6858000"/>
              <a:gd name="connsiteX578" fmla="*/ 5052692 w 7467663"/>
              <a:gd name="connsiteY578" fmla="*/ 1292994 h 6858000"/>
              <a:gd name="connsiteX579" fmla="*/ 5009948 w 7467663"/>
              <a:gd name="connsiteY579" fmla="*/ 1273619 h 6858000"/>
              <a:gd name="connsiteX580" fmla="*/ 5121777 w 7467663"/>
              <a:gd name="connsiteY580" fmla="*/ 1654213 h 6858000"/>
              <a:gd name="connsiteX581" fmla="*/ 5293545 w 7467663"/>
              <a:gd name="connsiteY581" fmla="*/ 2072247 h 6858000"/>
              <a:gd name="connsiteX582" fmla="*/ 5294042 w 7467663"/>
              <a:gd name="connsiteY582" fmla="*/ 2065019 h 6858000"/>
              <a:gd name="connsiteX583" fmla="*/ 5171936 w 7467663"/>
              <a:gd name="connsiteY583" fmla="*/ 1647613 h 6858000"/>
              <a:gd name="connsiteX584" fmla="*/ 5009948 w 7467663"/>
              <a:gd name="connsiteY584" fmla="*/ 1273619 h 6858000"/>
              <a:gd name="connsiteX585" fmla="*/ 655236 w 7467663"/>
              <a:gd name="connsiteY585" fmla="*/ 1268632 h 6858000"/>
              <a:gd name="connsiteX586" fmla="*/ 839521 w 7467663"/>
              <a:gd name="connsiteY586" fmla="*/ 1685315 h 6858000"/>
              <a:gd name="connsiteX587" fmla="*/ 1109416 w 7467663"/>
              <a:gd name="connsiteY587" fmla="*/ 2061663 h 6858000"/>
              <a:gd name="connsiteX588" fmla="*/ 1298300 w 7467663"/>
              <a:gd name="connsiteY588" fmla="*/ 2247742 h 6858000"/>
              <a:gd name="connsiteX589" fmla="*/ 1125871 w 7467663"/>
              <a:gd name="connsiteY589" fmla="*/ 1989513 h 6858000"/>
              <a:gd name="connsiteX590" fmla="*/ 981574 w 7467663"/>
              <a:gd name="connsiteY590" fmla="*/ 1783157 h 6858000"/>
              <a:gd name="connsiteX591" fmla="*/ 922198 w 7467663"/>
              <a:gd name="connsiteY591" fmla="*/ 1677437 h 6858000"/>
              <a:gd name="connsiteX592" fmla="*/ 869293 w 7467663"/>
              <a:gd name="connsiteY592" fmla="*/ 1583214 h 6858000"/>
              <a:gd name="connsiteX593" fmla="*/ 751431 w 7467663"/>
              <a:gd name="connsiteY593" fmla="*/ 1405731 h 6858000"/>
              <a:gd name="connsiteX594" fmla="*/ 655236 w 7467663"/>
              <a:gd name="connsiteY594" fmla="*/ 1268632 h 6858000"/>
              <a:gd name="connsiteX595" fmla="*/ 6516292 w 7467663"/>
              <a:gd name="connsiteY595" fmla="*/ 1263064 h 6858000"/>
              <a:gd name="connsiteX596" fmla="*/ 5736320 w 7467663"/>
              <a:gd name="connsiteY596" fmla="*/ 1501803 h 6858000"/>
              <a:gd name="connsiteX597" fmla="*/ 6516292 w 7467663"/>
              <a:gd name="connsiteY597" fmla="*/ 1263064 h 6858000"/>
              <a:gd name="connsiteX598" fmla="*/ 291466 w 7467663"/>
              <a:gd name="connsiteY598" fmla="*/ 1250369 h 6858000"/>
              <a:gd name="connsiteX599" fmla="*/ 323180 w 7467663"/>
              <a:gd name="connsiteY599" fmla="*/ 1435283 h 6858000"/>
              <a:gd name="connsiteX600" fmla="*/ 349381 w 7467663"/>
              <a:gd name="connsiteY600" fmla="*/ 1875041 h 6858000"/>
              <a:gd name="connsiteX601" fmla="*/ 374363 w 7467663"/>
              <a:gd name="connsiteY601" fmla="*/ 1506494 h 6858000"/>
              <a:gd name="connsiteX602" fmla="*/ 302168 w 7467663"/>
              <a:gd name="connsiteY602" fmla="*/ 1274495 h 6858000"/>
              <a:gd name="connsiteX603" fmla="*/ 291466 w 7467663"/>
              <a:gd name="connsiteY603" fmla="*/ 1250369 h 6858000"/>
              <a:gd name="connsiteX604" fmla="*/ 678222 w 7467663"/>
              <a:gd name="connsiteY604" fmla="*/ 1248670 h 6858000"/>
              <a:gd name="connsiteX605" fmla="*/ 775536 w 7467663"/>
              <a:gd name="connsiteY605" fmla="*/ 1388015 h 6858000"/>
              <a:gd name="connsiteX606" fmla="*/ 894529 w 7467663"/>
              <a:gd name="connsiteY606" fmla="*/ 1567739 h 6858000"/>
              <a:gd name="connsiteX607" fmla="*/ 948000 w 7467663"/>
              <a:gd name="connsiteY607" fmla="*/ 1663088 h 6858000"/>
              <a:gd name="connsiteX608" fmla="*/ 1006812 w 7467663"/>
              <a:gd name="connsiteY608" fmla="*/ 1767683 h 6858000"/>
              <a:gd name="connsiteX609" fmla="*/ 1149133 w 7467663"/>
              <a:gd name="connsiteY609" fmla="*/ 1971513 h 6858000"/>
              <a:gd name="connsiteX610" fmla="*/ 1333952 w 7467663"/>
              <a:gd name="connsiteY610" fmla="*/ 2251620 h 6858000"/>
              <a:gd name="connsiteX611" fmla="*/ 1337329 w 7467663"/>
              <a:gd name="connsiteY611" fmla="*/ 2258350 h 6858000"/>
              <a:gd name="connsiteX612" fmla="*/ 1014726 w 7467663"/>
              <a:gd name="connsiteY612" fmla="*/ 1615556 h 6858000"/>
              <a:gd name="connsiteX613" fmla="*/ 678222 w 7467663"/>
              <a:gd name="connsiteY613" fmla="*/ 1248670 h 6858000"/>
              <a:gd name="connsiteX614" fmla="*/ 6691602 w 7467663"/>
              <a:gd name="connsiteY614" fmla="*/ 1140573 h 6858000"/>
              <a:gd name="connsiteX615" fmla="*/ 6571100 w 7467663"/>
              <a:gd name="connsiteY615" fmla="*/ 1183662 h 6858000"/>
              <a:gd name="connsiteX616" fmla="*/ 6241687 w 7467663"/>
              <a:gd name="connsiteY616" fmla="*/ 1257600 h 6858000"/>
              <a:gd name="connsiteX617" fmla="*/ 5693009 w 7467663"/>
              <a:gd name="connsiteY617" fmla="*/ 1478256 h 6858000"/>
              <a:gd name="connsiteX618" fmla="*/ 6548420 w 7467663"/>
              <a:gd name="connsiteY618" fmla="*/ 1214599 h 6858000"/>
              <a:gd name="connsiteX619" fmla="*/ 6605473 w 7467663"/>
              <a:gd name="connsiteY619" fmla="*/ 1184686 h 6858000"/>
              <a:gd name="connsiteX620" fmla="*/ 6691602 w 7467663"/>
              <a:gd name="connsiteY620" fmla="*/ 1140573 h 6858000"/>
              <a:gd name="connsiteX621" fmla="*/ 4002475 w 7467663"/>
              <a:gd name="connsiteY621" fmla="*/ 1037802 h 6858000"/>
              <a:gd name="connsiteX622" fmla="*/ 4000324 w 7467663"/>
              <a:gd name="connsiteY622" fmla="*/ 1039362 h 6858000"/>
              <a:gd name="connsiteX623" fmla="*/ 4002862 w 7467663"/>
              <a:gd name="connsiteY623" fmla="*/ 1042866 h 6858000"/>
              <a:gd name="connsiteX624" fmla="*/ 4002475 w 7467663"/>
              <a:gd name="connsiteY624" fmla="*/ 1037802 h 6858000"/>
              <a:gd name="connsiteX625" fmla="*/ 506322 w 7467663"/>
              <a:gd name="connsiteY625" fmla="*/ 1020997 h 6858000"/>
              <a:gd name="connsiteX626" fmla="*/ 533068 w 7467663"/>
              <a:gd name="connsiteY626" fmla="*/ 1029409 h 6858000"/>
              <a:gd name="connsiteX627" fmla="*/ 1232525 w 7467663"/>
              <a:gd name="connsiteY627" fmla="*/ 1804675 h 6858000"/>
              <a:gd name="connsiteX628" fmla="*/ 1388858 w 7467663"/>
              <a:gd name="connsiteY628" fmla="*/ 2368011 h 6858000"/>
              <a:gd name="connsiteX629" fmla="*/ 1384098 w 7467663"/>
              <a:gd name="connsiteY629" fmla="*/ 2378125 h 6858000"/>
              <a:gd name="connsiteX630" fmla="*/ 1425393 w 7467663"/>
              <a:gd name="connsiteY630" fmla="*/ 2589124 h 6858000"/>
              <a:gd name="connsiteX631" fmla="*/ 1424001 w 7467663"/>
              <a:gd name="connsiteY631" fmla="*/ 2597541 h 6858000"/>
              <a:gd name="connsiteX632" fmla="*/ 2152729 w 7467663"/>
              <a:gd name="connsiteY632" fmla="*/ 2864487 h 6858000"/>
              <a:gd name="connsiteX633" fmla="*/ 2020609 w 7467663"/>
              <a:gd name="connsiteY633" fmla="*/ 2539671 h 6858000"/>
              <a:gd name="connsiteX634" fmla="*/ 2018920 w 7467663"/>
              <a:gd name="connsiteY634" fmla="*/ 2536309 h 6858000"/>
              <a:gd name="connsiteX635" fmla="*/ 1342441 w 7467663"/>
              <a:gd name="connsiteY635" fmla="*/ 1173017 h 6858000"/>
              <a:gd name="connsiteX636" fmla="*/ 1367925 w 7467663"/>
              <a:gd name="connsiteY636" fmla="*/ 1135648 h 6858000"/>
              <a:gd name="connsiteX637" fmla="*/ 1771401 w 7467663"/>
              <a:gd name="connsiteY637" fmla="*/ 1806673 h 6858000"/>
              <a:gd name="connsiteX638" fmla="*/ 1972385 w 7467663"/>
              <a:gd name="connsiteY638" fmla="*/ 2198735 h 6858000"/>
              <a:gd name="connsiteX639" fmla="*/ 2040892 w 7467663"/>
              <a:gd name="connsiteY639" fmla="*/ 2405205 h 6858000"/>
              <a:gd name="connsiteX640" fmla="*/ 2131689 w 7467663"/>
              <a:gd name="connsiteY640" fmla="*/ 1936926 h 6858000"/>
              <a:gd name="connsiteX641" fmla="*/ 2454820 w 7467663"/>
              <a:gd name="connsiteY641" fmla="*/ 1248808 h 6858000"/>
              <a:gd name="connsiteX642" fmla="*/ 2492512 w 7467663"/>
              <a:gd name="connsiteY642" fmla="*/ 1302920 h 6858000"/>
              <a:gd name="connsiteX643" fmla="*/ 2081216 w 7467663"/>
              <a:gd name="connsiteY643" fmla="*/ 2527513 h 6858000"/>
              <a:gd name="connsiteX644" fmla="*/ 2081211 w 7467663"/>
              <a:gd name="connsiteY644" fmla="*/ 2528916 h 6858000"/>
              <a:gd name="connsiteX645" fmla="*/ 2199067 w 7467663"/>
              <a:gd name="connsiteY645" fmla="*/ 2884061 h 6858000"/>
              <a:gd name="connsiteX646" fmla="*/ 3192586 w 7467663"/>
              <a:gd name="connsiteY646" fmla="*/ 3411496 h 6858000"/>
              <a:gd name="connsiteX647" fmla="*/ 3182620 w 7467663"/>
              <a:gd name="connsiteY647" fmla="*/ 3483279 h 6858000"/>
              <a:gd name="connsiteX648" fmla="*/ 2435119 w 7467663"/>
              <a:gd name="connsiteY648" fmla="*/ 3080173 h 6858000"/>
              <a:gd name="connsiteX649" fmla="*/ 2410152 w 7467663"/>
              <a:gd name="connsiteY649" fmla="*/ 3063751 h 6858000"/>
              <a:gd name="connsiteX650" fmla="*/ 2408099 w 7467663"/>
              <a:gd name="connsiteY650" fmla="*/ 3064403 h 6858000"/>
              <a:gd name="connsiteX651" fmla="*/ 2407218 w 7467663"/>
              <a:gd name="connsiteY651" fmla="*/ 3070324 h 6858000"/>
              <a:gd name="connsiteX652" fmla="*/ 2380138 w 7467663"/>
              <a:gd name="connsiteY652" fmla="*/ 3099341 h 6858000"/>
              <a:gd name="connsiteX653" fmla="*/ 1765923 w 7467663"/>
              <a:gd name="connsiteY653" fmla="*/ 3581043 h 6858000"/>
              <a:gd name="connsiteX654" fmla="*/ 1702258 w 7467663"/>
              <a:gd name="connsiteY654" fmla="*/ 3612286 h 6858000"/>
              <a:gd name="connsiteX655" fmla="*/ 1538370 w 7467663"/>
              <a:gd name="connsiteY655" fmla="*/ 3811804 h 6858000"/>
              <a:gd name="connsiteX656" fmla="*/ 542867 w 7467663"/>
              <a:gd name="connsiteY656" fmla="*/ 4944092 h 6858000"/>
              <a:gd name="connsiteX657" fmla="*/ 515800 w 7467663"/>
              <a:gd name="connsiteY657" fmla="*/ 4862180 h 6858000"/>
              <a:gd name="connsiteX658" fmla="*/ 909145 w 7467663"/>
              <a:gd name="connsiteY658" fmla="*/ 4199225 h 6858000"/>
              <a:gd name="connsiteX659" fmla="*/ 1214067 w 7467663"/>
              <a:gd name="connsiteY659" fmla="*/ 3908561 h 6858000"/>
              <a:gd name="connsiteX660" fmla="*/ 640967 w 7467663"/>
              <a:gd name="connsiteY660" fmla="*/ 4105601 h 6858000"/>
              <a:gd name="connsiteX661" fmla="*/ 112563 w 7467663"/>
              <a:gd name="connsiteY661" fmla="*/ 4396952 h 6858000"/>
              <a:gd name="connsiteX662" fmla="*/ 0 w 7467663"/>
              <a:gd name="connsiteY662" fmla="*/ 4466006 h 6858000"/>
              <a:gd name="connsiteX663" fmla="*/ 0 w 7467663"/>
              <a:gd name="connsiteY663" fmla="*/ 4233763 h 6858000"/>
              <a:gd name="connsiteX664" fmla="*/ 36881 w 7467663"/>
              <a:gd name="connsiteY664" fmla="*/ 4200118 h 6858000"/>
              <a:gd name="connsiteX665" fmla="*/ 910534 w 7467663"/>
              <a:gd name="connsiteY665" fmla="*/ 3629753 h 6858000"/>
              <a:gd name="connsiteX666" fmla="*/ 1578717 w 7467663"/>
              <a:gd name="connsiteY666" fmla="*/ 3575982 h 6858000"/>
              <a:gd name="connsiteX667" fmla="*/ 2338780 w 7467663"/>
              <a:gd name="connsiteY667" fmla="*/ 3033725 h 6858000"/>
              <a:gd name="connsiteX668" fmla="*/ 1807991 w 7467663"/>
              <a:gd name="connsiteY668" fmla="*/ 2807184 h 6858000"/>
              <a:gd name="connsiteX669" fmla="*/ 1416358 w 7467663"/>
              <a:gd name="connsiteY669" fmla="*/ 3112571 h 6858000"/>
              <a:gd name="connsiteX670" fmla="*/ 939066 w 7467663"/>
              <a:gd name="connsiteY670" fmla="*/ 3378798 h 6858000"/>
              <a:gd name="connsiteX671" fmla="*/ 115099 w 7467663"/>
              <a:gd name="connsiteY671" fmla="*/ 3607650 h 6858000"/>
              <a:gd name="connsiteX672" fmla="*/ 97284 w 7467663"/>
              <a:gd name="connsiteY672" fmla="*/ 3520393 h 6858000"/>
              <a:gd name="connsiteX673" fmla="*/ 922050 w 7467663"/>
              <a:gd name="connsiteY673" fmla="*/ 3074867 h 6858000"/>
              <a:gd name="connsiteX674" fmla="*/ 1405265 w 7467663"/>
              <a:gd name="connsiteY674" fmla="*/ 3016319 h 6858000"/>
              <a:gd name="connsiteX675" fmla="*/ 1407512 w 7467663"/>
              <a:gd name="connsiteY675" fmla="*/ 3018001 h 6858000"/>
              <a:gd name="connsiteX676" fmla="*/ 1726266 w 7467663"/>
              <a:gd name="connsiteY676" fmla="*/ 2777274 h 6858000"/>
              <a:gd name="connsiteX677" fmla="*/ 625390 w 7467663"/>
              <a:gd name="connsiteY677" fmla="*/ 2514541 h 6858000"/>
              <a:gd name="connsiteX678" fmla="*/ 619799 w 7467663"/>
              <a:gd name="connsiteY678" fmla="*/ 2527180 h 6858000"/>
              <a:gd name="connsiteX679" fmla="*/ 310030 w 7467663"/>
              <a:gd name="connsiteY679" fmla="*/ 2771818 h 6858000"/>
              <a:gd name="connsiteX680" fmla="*/ 173877 w 7467663"/>
              <a:gd name="connsiteY680" fmla="*/ 2937056 h 6858000"/>
              <a:gd name="connsiteX681" fmla="*/ 77889 w 7467663"/>
              <a:gd name="connsiteY681" fmla="*/ 3138440 h 6858000"/>
              <a:gd name="connsiteX682" fmla="*/ 0 w 7467663"/>
              <a:gd name="connsiteY682" fmla="*/ 3271395 h 6858000"/>
              <a:gd name="connsiteX683" fmla="*/ 0 w 7467663"/>
              <a:gd name="connsiteY683" fmla="*/ 3153002 h 6858000"/>
              <a:gd name="connsiteX684" fmla="*/ 2386 w 7467663"/>
              <a:gd name="connsiteY684" fmla="*/ 3149203 h 6858000"/>
              <a:gd name="connsiteX685" fmla="*/ 89753 w 7467663"/>
              <a:gd name="connsiteY685" fmla="*/ 2987702 h 6858000"/>
              <a:gd name="connsiteX686" fmla="*/ 76869 w 7467663"/>
              <a:gd name="connsiteY686" fmla="*/ 3005404 h 6858000"/>
              <a:gd name="connsiteX687" fmla="*/ 32049 w 7467663"/>
              <a:gd name="connsiteY687" fmla="*/ 3065814 h 6858000"/>
              <a:gd name="connsiteX688" fmla="*/ 0 w 7467663"/>
              <a:gd name="connsiteY688" fmla="*/ 3108744 h 6858000"/>
              <a:gd name="connsiteX689" fmla="*/ 0 w 7467663"/>
              <a:gd name="connsiteY689" fmla="*/ 3058059 h 6858000"/>
              <a:gd name="connsiteX690" fmla="*/ 7610 w 7467663"/>
              <a:gd name="connsiteY690" fmla="*/ 3047889 h 6858000"/>
              <a:gd name="connsiteX691" fmla="*/ 52419 w 7467663"/>
              <a:gd name="connsiteY691" fmla="*/ 2987479 h 6858000"/>
              <a:gd name="connsiteX692" fmla="*/ 59142 w 7467663"/>
              <a:gd name="connsiteY692" fmla="*/ 2978488 h 6858000"/>
              <a:gd name="connsiteX693" fmla="*/ 0 w 7467663"/>
              <a:gd name="connsiteY693" fmla="*/ 3015334 h 6858000"/>
              <a:gd name="connsiteX694" fmla="*/ 0 w 7467663"/>
              <a:gd name="connsiteY694" fmla="*/ 2914286 h 6858000"/>
              <a:gd name="connsiteX695" fmla="*/ 36383 w 7467663"/>
              <a:gd name="connsiteY695" fmla="*/ 2901128 h 6858000"/>
              <a:gd name="connsiteX696" fmla="*/ 156329 w 7467663"/>
              <a:gd name="connsiteY696" fmla="*/ 2840533 h 6858000"/>
              <a:gd name="connsiteX697" fmla="*/ 358355 w 7467663"/>
              <a:gd name="connsiteY697" fmla="*/ 2620471 h 6858000"/>
              <a:gd name="connsiteX698" fmla="*/ 510577 w 7467663"/>
              <a:gd name="connsiteY698" fmla="*/ 2501244 h 6858000"/>
              <a:gd name="connsiteX699" fmla="*/ 211967 w 7467663"/>
              <a:gd name="connsiteY699" fmla="*/ 2479171 h 6858000"/>
              <a:gd name="connsiteX700" fmla="*/ 0 w 7467663"/>
              <a:gd name="connsiteY700" fmla="*/ 2476398 h 6858000"/>
              <a:gd name="connsiteX701" fmla="*/ 0 w 7467663"/>
              <a:gd name="connsiteY701" fmla="*/ 2389189 h 6858000"/>
              <a:gd name="connsiteX702" fmla="*/ 103062 w 7467663"/>
              <a:gd name="connsiteY702" fmla="*/ 2389518 h 6858000"/>
              <a:gd name="connsiteX703" fmla="*/ 510734 w 7467663"/>
              <a:gd name="connsiteY703" fmla="*/ 2416201 h 6858000"/>
              <a:gd name="connsiteX704" fmla="*/ 279257 w 7467663"/>
              <a:gd name="connsiteY704" fmla="*/ 2092102 h 6858000"/>
              <a:gd name="connsiteX705" fmla="*/ 65265 w 7467663"/>
              <a:gd name="connsiteY705" fmla="*/ 2006049 h 6858000"/>
              <a:gd name="connsiteX706" fmla="*/ 0 w 7467663"/>
              <a:gd name="connsiteY706" fmla="*/ 1982532 h 6858000"/>
              <a:gd name="connsiteX707" fmla="*/ 0 w 7467663"/>
              <a:gd name="connsiteY707" fmla="*/ 1912789 h 6858000"/>
              <a:gd name="connsiteX708" fmla="*/ 97460 w 7467663"/>
              <a:gd name="connsiteY708" fmla="*/ 1953725 h 6858000"/>
              <a:gd name="connsiteX709" fmla="*/ 221272 w 7467663"/>
              <a:gd name="connsiteY709" fmla="*/ 1980766 h 6858000"/>
              <a:gd name="connsiteX710" fmla="*/ 116765 w 7467663"/>
              <a:gd name="connsiteY710" fmla="*/ 1911033 h 6858000"/>
              <a:gd name="connsiteX711" fmla="*/ 16405 w 7467663"/>
              <a:gd name="connsiteY711" fmla="*/ 1803412 h 6858000"/>
              <a:gd name="connsiteX712" fmla="*/ 0 w 7467663"/>
              <a:gd name="connsiteY712" fmla="*/ 1784777 h 6858000"/>
              <a:gd name="connsiteX713" fmla="*/ 0 w 7467663"/>
              <a:gd name="connsiteY713" fmla="*/ 1740082 h 6858000"/>
              <a:gd name="connsiteX714" fmla="*/ 39394 w 7467663"/>
              <a:gd name="connsiteY714" fmla="*/ 1784856 h 6858000"/>
              <a:gd name="connsiteX715" fmla="*/ 135813 w 7467663"/>
              <a:gd name="connsiteY715" fmla="*/ 1888838 h 6858000"/>
              <a:gd name="connsiteX716" fmla="*/ 242575 w 7467663"/>
              <a:gd name="connsiteY716" fmla="*/ 1958841 h 6858000"/>
              <a:gd name="connsiteX717" fmla="*/ 82197 w 7467663"/>
              <a:gd name="connsiteY717" fmla="*/ 1754826 h 6858000"/>
              <a:gd name="connsiteX718" fmla="*/ 0 w 7467663"/>
              <a:gd name="connsiteY718" fmla="*/ 1679650 h 6858000"/>
              <a:gd name="connsiteX719" fmla="*/ 0 w 7467663"/>
              <a:gd name="connsiteY719" fmla="*/ 1602463 h 6858000"/>
              <a:gd name="connsiteX720" fmla="*/ 84689 w 7467663"/>
              <a:gd name="connsiteY720" fmla="*/ 1677442 h 6858000"/>
              <a:gd name="connsiteX721" fmla="*/ 298437 w 7467663"/>
              <a:gd name="connsiteY721" fmla="*/ 1968019 h 6858000"/>
              <a:gd name="connsiteX722" fmla="*/ 227269 w 7467663"/>
              <a:gd name="connsiteY722" fmla="*/ 1114064 h 6858000"/>
              <a:gd name="connsiteX723" fmla="*/ 248003 w 7467663"/>
              <a:gd name="connsiteY723" fmla="*/ 1089613 h 6858000"/>
              <a:gd name="connsiteX724" fmla="*/ 427020 w 7467663"/>
              <a:gd name="connsiteY724" fmla="*/ 1619803 h 6858000"/>
              <a:gd name="connsiteX725" fmla="*/ 340345 w 7467663"/>
              <a:gd name="connsiteY725" fmla="*/ 2027739 h 6858000"/>
              <a:gd name="connsiteX726" fmla="*/ 360865 w 7467663"/>
              <a:gd name="connsiteY726" fmla="*/ 2044827 h 6858000"/>
              <a:gd name="connsiteX727" fmla="*/ 560414 w 7467663"/>
              <a:gd name="connsiteY727" fmla="*/ 2421457 h 6858000"/>
              <a:gd name="connsiteX728" fmla="*/ 1359703 w 7467663"/>
              <a:gd name="connsiteY728" fmla="*/ 2578554 h 6858000"/>
              <a:gd name="connsiteX729" fmla="*/ 1359422 w 7467663"/>
              <a:gd name="connsiteY729" fmla="*/ 2577994 h 6858000"/>
              <a:gd name="connsiteX730" fmla="*/ 828701 w 7467663"/>
              <a:gd name="connsiteY730" fmla="*/ 1839520 h 6858000"/>
              <a:gd name="connsiteX731" fmla="*/ 494427 w 7467663"/>
              <a:gd name="connsiteY731" fmla="*/ 1092333 h 6858000"/>
              <a:gd name="connsiteX732" fmla="*/ 506322 w 7467663"/>
              <a:gd name="connsiteY732" fmla="*/ 1020997 h 6858000"/>
              <a:gd name="connsiteX733" fmla="*/ 4570198 w 7467663"/>
              <a:gd name="connsiteY733" fmla="*/ 978081 h 6858000"/>
              <a:gd name="connsiteX734" fmla="*/ 4523691 w 7467663"/>
              <a:gd name="connsiteY734" fmla="*/ 1127776 h 6858000"/>
              <a:gd name="connsiteX735" fmla="*/ 4509875 w 7467663"/>
              <a:gd name="connsiteY735" fmla="*/ 1167552 h 6858000"/>
              <a:gd name="connsiteX736" fmla="*/ 4478168 w 7467663"/>
              <a:gd name="connsiteY736" fmla="*/ 1260735 h 6858000"/>
              <a:gd name="connsiteX737" fmla="*/ 4409309 w 7467663"/>
              <a:gd name="connsiteY737" fmla="*/ 1666996 h 6858000"/>
              <a:gd name="connsiteX738" fmla="*/ 4370031 w 7467663"/>
              <a:gd name="connsiteY738" fmla="*/ 1955666 h 6858000"/>
              <a:gd name="connsiteX739" fmla="*/ 4570198 w 7467663"/>
              <a:gd name="connsiteY739" fmla="*/ 978081 h 6858000"/>
              <a:gd name="connsiteX740" fmla="*/ 4557898 w 7467663"/>
              <a:gd name="connsiteY740" fmla="*/ 900011 h 6858000"/>
              <a:gd name="connsiteX741" fmla="*/ 4344840 w 7467663"/>
              <a:gd name="connsiteY741" fmla="*/ 1922038 h 6858000"/>
              <a:gd name="connsiteX742" fmla="*/ 4378710 w 7467663"/>
              <a:gd name="connsiteY742" fmla="*/ 1665516 h 6858000"/>
              <a:gd name="connsiteX743" fmla="*/ 4448798 w 7467663"/>
              <a:gd name="connsiteY743" fmla="*/ 1253024 h 6858000"/>
              <a:gd name="connsiteX744" fmla="*/ 4480315 w 7467663"/>
              <a:gd name="connsiteY744" fmla="*/ 1158454 h 6858000"/>
              <a:gd name="connsiteX745" fmla="*/ 4494133 w 7467663"/>
              <a:gd name="connsiteY745" fmla="*/ 1118676 h 6858000"/>
              <a:gd name="connsiteX746" fmla="*/ 4557898 w 7467663"/>
              <a:gd name="connsiteY746" fmla="*/ 900011 h 6858000"/>
              <a:gd name="connsiteX747" fmla="*/ 5870151 w 7467663"/>
              <a:gd name="connsiteY747" fmla="*/ 898890 h 6858000"/>
              <a:gd name="connsiteX748" fmla="*/ 5861335 w 7467663"/>
              <a:gd name="connsiteY748" fmla="*/ 899177 h 6858000"/>
              <a:gd name="connsiteX749" fmla="*/ 5843702 w 7467663"/>
              <a:gd name="connsiteY749" fmla="*/ 899748 h 6858000"/>
              <a:gd name="connsiteX750" fmla="*/ 5651107 w 7467663"/>
              <a:gd name="connsiteY750" fmla="*/ 920306 h 6858000"/>
              <a:gd name="connsiteX751" fmla="*/ 5459407 w 7467663"/>
              <a:gd name="connsiteY751" fmla="*/ 940975 h 6858000"/>
              <a:gd name="connsiteX752" fmla="*/ 5374846 w 7467663"/>
              <a:gd name="connsiteY752" fmla="*/ 941988 h 6858000"/>
              <a:gd name="connsiteX753" fmla="*/ 5256105 w 7467663"/>
              <a:gd name="connsiteY753" fmla="*/ 945632 h 6858000"/>
              <a:gd name="connsiteX754" fmla="*/ 5107071 w 7467663"/>
              <a:gd name="connsiteY754" fmla="*/ 969720 h 6858000"/>
              <a:gd name="connsiteX755" fmla="*/ 4998681 w 7467663"/>
              <a:gd name="connsiteY755" fmla="*/ 988771 h 6858000"/>
              <a:gd name="connsiteX756" fmla="*/ 5870151 w 7467663"/>
              <a:gd name="connsiteY756" fmla="*/ 898890 h 6858000"/>
              <a:gd name="connsiteX757" fmla="*/ 5504425 w 7467663"/>
              <a:gd name="connsiteY757" fmla="*/ 848067 h 6858000"/>
              <a:gd name="connsiteX758" fmla="*/ 4968849 w 7467663"/>
              <a:gd name="connsiteY758" fmla="*/ 962318 h 6858000"/>
              <a:gd name="connsiteX759" fmla="*/ 5104039 w 7467663"/>
              <a:gd name="connsiteY759" fmla="*/ 940634 h 6858000"/>
              <a:gd name="connsiteX760" fmla="*/ 5256311 w 7467663"/>
              <a:gd name="connsiteY760" fmla="*/ 916490 h 6858000"/>
              <a:gd name="connsiteX761" fmla="*/ 5377381 w 7467663"/>
              <a:gd name="connsiteY761" fmla="*/ 912671 h 6858000"/>
              <a:gd name="connsiteX762" fmla="*/ 5460148 w 7467663"/>
              <a:gd name="connsiteY762" fmla="*/ 911442 h 6858000"/>
              <a:gd name="connsiteX763" fmla="*/ 5648971 w 7467663"/>
              <a:gd name="connsiteY763" fmla="*/ 891331 h 6858000"/>
              <a:gd name="connsiteX764" fmla="*/ 5844807 w 7467663"/>
              <a:gd name="connsiteY764" fmla="*/ 870718 h 6858000"/>
              <a:gd name="connsiteX765" fmla="*/ 5862975 w 7467663"/>
              <a:gd name="connsiteY765" fmla="*/ 869756 h 6858000"/>
              <a:gd name="connsiteX766" fmla="*/ 5920887 w 7467663"/>
              <a:gd name="connsiteY766" fmla="*/ 865929 h 6858000"/>
              <a:gd name="connsiteX767" fmla="*/ 5504425 w 7467663"/>
              <a:gd name="connsiteY767" fmla="*/ 848067 h 6858000"/>
              <a:gd name="connsiteX768" fmla="*/ 3607114 w 7467663"/>
              <a:gd name="connsiteY768" fmla="*/ 467441 h 6858000"/>
              <a:gd name="connsiteX769" fmla="*/ 3296242 w 7467663"/>
              <a:gd name="connsiteY769" fmla="*/ 807991 h 6858000"/>
              <a:gd name="connsiteX770" fmla="*/ 3174674 w 7467663"/>
              <a:gd name="connsiteY770" fmla="*/ 919759 h 6858000"/>
              <a:gd name="connsiteX771" fmla="*/ 3042978 w 7467663"/>
              <a:gd name="connsiteY771" fmla="*/ 1054894 h 6858000"/>
              <a:gd name="connsiteX772" fmla="*/ 2968914 w 7467663"/>
              <a:gd name="connsiteY772" fmla="*/ 1133756 h 6858000"/>
              <a:gd name="connsiteX773" fmla="*/ 3103823 w 7467663"/>
              <a:gd name="connsiteY773" fmla="*/ 1026814 h 6858000"/>
              <a:gd name="connsiteX774" fmla="*/ 3607114 w 7467663"/>
              <a:gd name="connsiteY774" fmla="*/ 467441 h 6858000"/>
              <a:gd name="connsiteX775" fmla="*/ 3744487 w 7467663"/>
              <a:gd name="connsiteY775" fmla="*/ 383136 h 6858000"/>
              <a:gd name="connsiteX776" fmla="*/ 3970213 w 7467663"/>
              <a:gd name="connsiteY776" fmla="*/ 995559 h 6858000"/>
              <a:gd name="connsiteX777" fmla="*/ 3744487 w 7467663"/>
              <a:gd name="connsiteY777" fmla="*/ 383136 h 6858000"/>
              <a:gd name="connsiteX778" fmla="*/ 3624562 w 7467663"/>
              <a:gd name="connsiteY778" fmla="*/ 367041 h 6858000"/>
              <a:gd name="connsiteX779" fmla="*/ 3489712 w 7467663"/>
              <a:gd name="connsiteY779" fmla="*/ 485386 h 6858000"/>
              <a:gd name="connsiteX780" fmla="*/ 3182994 w 7467663"/>
              <a:gd name="connsiteY780" fmla="*/ 828265 h 6858000"/>
              <a:gd name="connsiteX781" fmla="*/ 2892114 w 7467663"/>
              <a:gd name="connsiteY781" fmla="*/ 1172635 h 6858000"/>
              <a:gd name="connsiteX782" fmla="*/ 3021459 w 7467663"/>
              <a:gd name="connsiteY782" fmla="*/ 1035385 h 6858000"/>
              <a:gd name="connsiteX783" fmla="*/ 3153873 w 7467663"/>
              <a:gd name="connsiteY783" fmla="*/ 898971 h 6858000"/>
              <a:gd name="connsiteX784" fmla="*/ 3276511 w 7467663"/>
              <a:gd name="connsiteY784" fmla="*/ 786423 h 6858000"/>
              <a:gd name="connsiteX785" fmla="*/ 3584154 w 7467663"/>
              <a:gd name="connsiteY785" fmla="*/ 448218 h 6858000"/>
              <a:gd name="connsiteX786" fmla="*/ 3624562 w 7467663"/>
              <a:gd name="connsiteY786" fmla="*/ 367041 h 6858000"/>
              <a:gd name="connsiteX787" fmla="*/ 3766672 w 7467663"/>
              <a:gd name="connsiteY787" fmla="*/ 359429 h 6858000"/>
              <a:gd name="connsiteX788" fmla="*/ 3996338 w 7467663"/>
              <a:gd name="connsiteY788" fmla="*/ 968237 h 6858000"/>
              <a:gd name="connsiteX789" fmla="*/ 3766672 w 7467663"/>
              <a:gd name="connsiteY789" fmla="*/ 359429 h 6858000"/>
              <a:gd name="connsiteX790" fmla="*/ 5805386 w 7467663"/>
              <a:gd name="connsiteY790" fmla="*/ 239240 h 6858000"/>
              <a:gd name="connsiteX791" fmla="*/ 5736947 w 7467663"/>
              <a:gd name="connsiteY791" fmla="*/ 261367 h 6858000"/>
              <a:gd name="connsiteX792" fmla="*/ 5427012 w 7467663"/>
              <a:gd name="connsiteY792" fmla="*/ 311272 h 6858000"/>
              <a:gd name="connsiteX793" fmla="*/ 5147818 w 7467663"/>
              <a:gd name="connsiteY793" fmla="*/ 322112 h 6858000"/>
              <a:gd name="connsiteX794" fmla="*/ 5060854 w 7467663"/>
              <a:gd name="connsiteY794" fmla="*/ 311882 h 6858000"/>
              <a:gd name="connsiteX795" fmla="*/ 4945989 w 7467663"/>
              <a:gd name="connsiteY795" fmla="*/ 300516 h 6858000"/>
              <a:gd name="connsiteX796" fmla="*/ 5410479 w 7467663"/>
              <a:gd name="connsiteY796" fmla="*/ 348434 h 6858000"/>
              <a:gd name="connsiteX797" fmla="*/ 5805386 w 7467663"/>
              <a:gd name="connsiteY797" fmla="*/ 239240 h 6858000"/>
              <a:gd name="connsiteX798" fmla="*/ 5905192 w 7467663"/>
              <a:gd name="connsiteY798" fmla="*/ 163079 h 6858000"/>
              <a:gd name="connsiteX799" fmla="*/ 5865655 w 7467663"/>
              <a:gd name="connsiteY799" fmla="*/ 171901 h 6858000"/>
              <a:gd name="connsiteX800" fmla="*/ 5259740 w 7467663"/>
              <a:gd name="connsiteY800" fmla="*/ 257013 h 6858000"/>
              <a:gd name="connsiteX801" fmla="*/ 5208466 w 7467663"/>
              <a:gd name="connsiteY801" fmla="*/ 257550 h 6858000"/>
              <a:gd name="connsiteX802" fmla="*/ 4980204 w 7467663"/>
              <a:gd name="connsiteY802" fmla="*/ 271903 h 6858000"/>
              <a:gd name="connsiteX803" fmla="*/ 5068068 w 7467663"/>
              <a:gd name="connsiteY803" fmla="*/ 282244 h 6858000"/>
              <a:gd name="connsiteX804" fmla="*/ 5153231 w 7467663"/>
              <a:gd name="connsiteY804" fmla="*/ 292240 h 6858000"/>
              <a:gd name="connsiteX805" fmla="*/ 5426491 w 7467663"/>
              <a:gd name="connsiteY805" fmla="*/ 281128 h 6858000"/>
              <a:gd name="connsiteX806" fmla="*/ 5731212 w 7467663"/>
              <a:gd name="connsiteY806" fmla="*/ 231951 h 6858000"/>
              <a:gd name="connsiteX807" fmla="*/ 5905192 w 7467663"/>
              <a:gd name="connsiteY807" fmla="*/ 163079 h 6858000"/>
              <a:gd name="connsiteX808" fmla="*/ 5944437 w 7467663"/>
              <a:gd name="connsiteY808" fmla="*/ 113829 h 6858000"/>
              <a:gd name="connsiteX809" fmla="*/ 5825032 w 7467663"/>
              <a:gd name="connsiteY809" fmla="*/ 146405 h 6858000"/>
              <a:gd name="connsiteX810" fmla="*/ 4955599 w 7467663"/>
              <a:gd name="connsiteY810" fmla="*/ 247008 h 6858000"/>
              <a:gd name="connsiteX811" fmla="*/ 5210104 w 7467663"/>
              <a:gd name="connsiteY811" fmla="*/ 228123 h 6858000"/>
              <a:gd name="connsiteX812" fmla="*/ 5261015 w 7467663"/>
              <a:gd name="connsiteY812" fmla="*/ 227087 h 6858000"/>
              <a:gd name="connsiteX813" fmla="*/ 5861181 w 7467663"/>
              <a:gd name="connsiteY813" fmla="*/ 143093 h 6858000"/>
              <a:gd name="connsiteX814" fmla="*/ 5961252 w 7467663"/>
              <a:gd name="connsiteY814" fmla="*/ 114820 h 6858000"/>
              <a:gd name="connsiteX815" fmla="*/ 5944437 w 7467663"/>
              <a:gd name="connsiteY815" fmla="*/ 113829 h 6858000"/>
              <a:gd name="connsiteX816" fmla="*/ 3882765 w 7467663"/>
              <a:gd name="connsiteY816" fmla="*/ 0 h 6858000"/>
              <a:gd name="connsiteX817" fmla="*/ 3995099 w 7467663"/>
              <a:gd name="connsiteY817" fmla="*/ 0 h 6858000"/>
              <a:gd name="connsiteX818" fmla="*/ 4163818 w 7467663"/>
              <a:gd name="connsiteY818" fmla="*/ 234104 h 6858000"/>
              <a:gd name="connsiteX819" fmla="*/ 4172099 w 7467663"/>
              <a:gd name="connsiteY819" fmla="*/ 234207 h 6858000"/>
              <a:gd name="connsiteX820" fmla="*/ 4784282 w 7467663"/>
              <a:gd name="connsiteY820" fmla="*/ 276561 h 6858000"/>
              <a:gd name="connsiteX821" fmla="*/ 4801687 w 7467663"/>
              <a:gd name="connsiteY821" fmla="*/ 267764 h 6858000"/>
              <a:gd name="connsiteX822" fmla="*/ 6082788 w 7467663"/>
              <a:gd name="connsiteY822" fmla="*/ 64119 h 6858000"/>
              <a:gd name="connsiteX823" fmla="*/ 6099442 w 7467663"/>
              <a:gd name="connsiteY823" fmla="*/ 82568 h 6858000"/>
              <a:gd name="connsiteX824" fmla="*/ 4804137 w 7467663"/>
              <a:gd name="connsiteY824" fmla="*/ 320931 h 6858000"/>
              <a:gd name="connsiteX825" fmla="*/ 4227047 w 7467663"/>
              <a:gd name="connsiteY825" fmla="*/ 313415 h 6858000"/>
              <a:gd name="connsiteX826" fmla="*/ 4346041 w 7467663"/>
              <a:gd name="connsiteY826" fmla="*/ 456086 h 6858000"/>
              <a:gd name="connsiteX827" fmla="*/ 4870967 w 7467663"/>
              <a:gd name="connsiteY827" fmla="*/ 963061 h 6858000"/>
              <a:gd name="connsiteX828" fmla="*/ 4889647 w 7467663"/>
              <a:gd name="connsiteY828" fmla="*/ 957147 h 6858000"/>
              <a:gd name="connsiteX829" fmla="*/ 5422504 w 7467663"/>
              <a:gd name="connsiteY829" fmla="*/ 805191 h 6858000"/>
              <a:gd name="connsiteX830" fmla="*/ 6087656 w 7467663"/>
              <a:gd name="connsiteY830" fmla="*/ 826703 h 6858000"/>
              <a:gd name="connsiteX831" fmla="*/ 6058717 w 7467663"/>
              <a:gd name="connsiteY831" fmla="*/ 865992 h 6858000"/>
              <a:gd name="connsiteX832" fmla="*/ 4974153 w 7467663"/>
              <a:gd name="connsiteY832" fmla="*/ 1045456 h 6858000"/>
              <a:gd name="connsiteX833" fmla="*/ 5627835 w 7467663"/>
              <a:gd name="connsiteY833" fmla="*/ 1472077 h 6858000"/>
              <a:gd name="connsiteX834" fmla="*/ 5629817 w 7467663"/>
              <a:gd name="connsiteY834" fmla="*/ 1471412 h 6858000"/>
              <a:gd name="connsiteX835" fmla="*/ 5634124 w 7467663"/>
              <a:gd name="connsiteY835" fmla="*/ 1470572 h 6858000"/>
              <a:gd name="connsiteX836" fmla="*/ 5755832 w 7467663"/>
              <a:gd name="connsiteY836" fmla="*/ 1383886 h 6858000"/>
              <a:gd name="connsiteX837" fmla="*/ 6014186 w 7467663"/>
              <a:gd name="connsiteY837" fmla="*/ 1279799 h 6858000"/>
              <a:gd name="connsiteX838" fmla="*/ 6901619 w 7467663"/>
              <a:gd name="connsiteY838" fmla="*/ 1047874 h 6858000"/>
              <a:gd name="connsiteX839" fmla="*/ 6931566 w 7467663"/>
              <a:gd name="connsiteY839" fmla="*/ 1062034 h 6858000"/>
              <a:gd name="connsiteX840" fmla="*/ 5790982 w 7467663"/>
              <a:gd name="connsiteY840" fmla="*/ 1561380 h 6858000"/>
              <a:gd name="connsiteX841" fmla="*/ 6188971 w 7467663"/>
              <a:gd name="connsiteY841" fmla="*/ 1755168 h 6858000"/>
              <a:gd name="connsiteX842" fmla="*/ 6202446 w 7467663"/>
              <a:gd name="connsiteY842" fmla="*/ 1752268 h 6858000"/>
              <a:gd name="connsiteX843" fmla="*/ 7179560 w 7467663"/>
              <a:gd name="connsiteY843" fmla="*/ 1467551 h 6858000"/>
              <a:gd name="connsiteX844" fmla="*/ 7158730 w 7467663"/>
              <a:gd name="connsiteY844" fmla="*/ 1507835 h 6858000"/>
              <a:gd name="connsiteX845" fmla="*/ 6326959 w 7467663"/>
              <a:gd name="connsiteY845" fmla="*/ 1817686 h 6858000"/>
              <a:gd name="connsiteX846" fmla="*/ 6537433 w 7467663"/>
              <a:gd name="connsiteY846" fmla="*/ 1907790 h 6858000"/>
              <a:gd name="connsiteX847" fmla="*/ 6550221 w 7467663"/>
              <a:gd name="connsiteY847" fmla="*/ 1910729 h 6858000"/>
              <a:gd name="connsiteX848" fmla="*/ 6964438 w 7467663"/>
              <a:gd name="connsiteY848" fmla="*/ 2209505 h 6858000"/>
              <a:gd name="connsiteX849" fmla="*/ 7367862 w 7467663"/>
              <a:gd name="connsiteY849" fmla="*/ 2806833 h 6858000"/>
              <a:gd name="connsiteX850" fmla="*/ 7364329 w 7467663"/>
              <a:gd name="connsiteY850" fmla="*/ 2826907 h 6858000"/>
              <a:gd name="connsiteX851" fmla="*/ 7290545 w 7467663"/>
              <a:gd name="connsiteY851" fmla="*/ 2850663 h 6858000"/>
              <a:gd name="connsiteX852" fmla="*/ 6472036 w 7467663"/>
              <a:gd name="connsiteY852" fmla="*/ 1959003 h 6858000"/>
              <a:gd name="connsiteX853" fmla="*/ 5792897 w 7467663"/>
              <a:gd name="connsiteY853" fmla="*/ 1647747 h 6858000"/>
              <a:gd name="connsiteX854" fmla="*/ 5842751 w 7467663"/>
              <a:gd name="connsiteY854" fmla="*/ 1816112 h 6858000"/>
              <a:gd name="connsiteX855" fmla="*/ 5847424 w 7467663"/>
              <a:gd name="connsiteY855" fmla="*/ 1815776 h 6858000"/>
              <a:gd name="connsiteX856" fmla="*/ 6399821 w 7467663"/>
              <a:gd name="connsiteY856" fmla="*/ 2344799 h 6858000"/>
              <a:gd name="connsiteX857" fmla="*/ 6323232 w 7467663"/>
              <a:gd name="connsiteY857" fmla="*/ 2389634 h 6858000"/>
              <a:gd name="connsiteX858" fmla="*/ 5942958 w 7467663"/>
              <a:gd name="connsiteY858" fmla="*/ 2077708 h 6858000"/>
              <a:gd name="connsiteX859" fmla="*/ 5921559 w 7467663"/>
              <a:gd name="connsiteY859" fmla="*/ 2378596 h 6858000"/>
              <a:gd name="connsiteX860" fmla="*/ 5817651 w 7467663"/>
              <a:gd name="connsiteY860" fmla="*/ 3023919 h 6858000"/>
              <a:gd name="connsiteX861" fmla="*/ 5729634 w 7467663"/>
              <a:gd name="connsiteY861" fmla="*/ 3051849 h 6858000"/>
              <a:gd name="connsiteX862" fmla="*/ 5611018 w 7467663"/>
              <a:gd name="connsiteY862" fmla="*/ 2316769 h 6858000"/>
              <a:gd name="connsiteX863" fmla="*/ 5687608 w 7467663"/>
              <a:gd name="connsiteY863" fmla="*/ 2039972 h 6858000"/>
              <a:gd name="connsiteX864" fmla="*/ 5657554 w 7467663"/>
              <a:gd name="connsiteY864" fmla="*/ 1576445 h 6858000"/>
              <a:gd name="connsiteX865" fmla="*/ 5150475 w 7467663"/>
              <a:gd name="connsiteY865" fmla="*/ 1274012 h 6858000"/>
              <a:gd name="connsiteX866" fmla="*/ 5349142 w 7467663"/>
              <a:gd name="connsiteY866" fmla="*/ 2204405 h 6858000"/>
              <a:gd name="connsiteX867" fmla="*/ 5262214 w 7467663"/>
              <a:gd name="connsiteY867" fmla="*/ 2233836 h 6858000"/>
              <a:gd name="connsiteX868" fmla="*/ 4981539 w 7467663"/>
              <a:gd name="connsiteY868" fmla="*/ 1542201 h 6858000"/>
              <a:gd name="connsiteX869" fmla="*/ 4958461 w 7467663"/>
              <a:gd name="connsiteY869" fmla="*/ 1136957 h 6858000"/>
              <a:gd name="connsiteX870" fmla="*/ 4655015 w 7467663"/>
              <a:gd name="connsiteY870" fmla="*/ 891426 h 6858000"/>
              <a:gd name="connsiteX871" fmla="*/ 4348002 w 7467663"/>
              <a:gd name="connsiteY871" fmla="*/ 2205895 h 6858000"/>
              <a:gd name="connsiteX872" fmla="*/ 4262250 w 7467663"/>
              <a:gd name="connsiteY872" fmla="*/ 2219972 h 6858000"/>
              <a:gd name="connsiteX873" fmla="*/ 4550611 w 7467663"/>
              <a:gd name="connsiteY873" fmla="*/ 817540 h 6858000"/>
              <a:gd name="connsiteX874" fmla="*/ 4564418 w 7467663"/>
              <a:gd name="connsiteY874" fmla="*/ 808293 h 6858000"/>
              <a:gd name="connsiteX875" fmla="*/ 4266388 w 7467663"/>
              <a:gd name="connsiteY875" fmla="*/ 500083 h 6858000"/>
              <a:gd name="connsiteX876" fmla="*/ 4032842 w 7467663"/>
              <a:gd name="connsiteY876" fmla="*/ 211809 h 6858000"/>
              <a:gd name="connsiteX877" fmla="*/ 3882765 w 7467663"/>
              <a:gd name="connsiteY877" fmla="*/ 0 h 6858000"/>
              <a:gd name="connsiteX878" fmla="*/ 3721337 w 7467663"/>
              <a:gd name="connsiteY878" fmla="*/ 0 h 6858000"/>
              <a:gd name="connsiteX879" fmla="*/ 3797544 w 7467663"/>
              <a:gd name="connsiteY879" fmla="*/ 0 h 6858000"/>
              <a:gd name="connsiteX880" fmla="*/ 3775734 w 7467663"/>
              <a:gd name="connsiteY880" fmla="*/ 95131 h 6858000"/>
              <a:gd name="connsiteX881" fmla="*/ 3724807 w 7467663"/>
              <a:gd name="connsiteY881" fmla="*/ 272257 h 6858000"/>
              <a:gd name="connsiteX882" fmla="*/ 3726844 w 7467663"/>
              <a:gd name="connsiteY882" fmla="*/ 282988 h 6858000"/>
              <a:gd name="connsiteX883" fmla="*/ 3742664 w 7467663"/>
              <a:gd name="connsiteY883" fmla="*/ 279918 h 6858000"/>
              <a:gd name="connsiteX884" fmla="*/ 4103910 w 7467663"/>
              <a:gd name="connsiteY884" fmla="*/ 1161917 h 6858000"/>
              <a:gd name="connsiteX885" fmla="*/ 4020269 w 7467663"/>
              <a:gd name="connsiteY885" fmla="*/ 1200406 h 6858000"/>
              <a:gd name="connsiteX886" fmla="*/ 3674882 w 7467663"/>
              <a:gd name="connsiteY886" fmla="*/ 488524 h 6858000"/>
              <a:gd name="connsiteX887" fmla="*/ 3132682 w 7467663"/>
              <a:gd name="connsiteY887" fmla="*/ 1072284 h 6858000"/>
              <a:gd name="connsiteX888" fmla="*/ 2716346 w 7467663"/>
              <a:gd name="connsiteY888" fmla="*/ 1276376 h 6858000"/>
              <a:gd name="connsiteX889" fmla="*/ 2716772 w 7467663"/>
              <a:gd name="connsiteY889" fmla="*/ 1255462 h 6858000"/>
              <a:gd name="connsiteX890" fmla="*/ 3471096 w 7467663"/>
              <a:gd name="connsiteY890" fmla="*/ 437072 h 6858000"/>
              <a:gd name="connsiteX891" fmla="*/ 3639057 w 7467663"/>
              <a:gd name="connsiteY891" fmla="*/ 286334 h 6858000"/>
              <a:gd name="connsiteX892" fmla="*/ 3640309 w 7467663"/>
              <a:gd name="connsiteY892" fmla="*/ 284664 h 6858000"/>
              <a:gd name="connsiteX893" fmla="*/ 3646022 w 7467663"/>
              <a:gd name="connsiteY893" fmla="*/ 276711 h 6858000"/>
              <a:gd name="connsiteX894" fmla="*/ 3707943 w 7467663"/>
              <a:gd name="connsiteY894" fmla="*/ 65958 h 6858000"/>
              <a:gd name="connsiteX895" fmla="*/ 3721337 w 7467663"/>
              <a:gd name="connsiteY895" fmla="*/ 0 h 6858000"/>
              <a:gd name="connsiteX896" fmla="*/ 2867960 w 7467663"/>
              <a:gd name="connsiteY896" fmla="*/ 0 h 6858000"/>
              <a:gd name="connsiteX897" fmla="*/ 2926351 w 7467663"/>
              <a:gd name="connsiteY897" fmla="*/ 0 h 6858000"/>
              <a:gd name="connsiteX898" fmla="*/ 2902823 w 7467663"/>
              <a:gd name="connsiteY898" fmla="*/ 262929 h 6858000"/>
              <a:gd name="connsiteX899" fmla="*/ 2940663 w 7467663"/>
              <a:gd name="connsiteY899" fmla="*/ 140884 h 6858000"/>
              <a:gd name="connsiteX900" fmla="*/ 2947039 w 7467663"/>
              <a:gd name="connsiteY900" fmla="*/ 122524 h 6858000"/>
              <a:gd name="connsiteX901" fmla="*/ 2984316 w 7467663"/>
              <a:gd name="connsiteY901" fmla="*/ 0 h 6858000"/>
              <a:gd name="connsiteX902" fmla="*/ 3016114 w 7467663"/>
              <a:gd name="connsiteY902" fmla="*/ 0 h 6858000"/>
              <a:gd name="connsiteX903" fmla="*/ 2979949 w 7467663"/>
              <a:gd name="connsiteY903" fmla="*/ 119274 h 6858000"/>
              <a:gd name="connsiteX904" fmla="*/ 3023879 w 7467663"/>
              <a:gd name="connsiteY904" fmla="*/ 0 h 6858000"/>
              <a:gd name="connsiteX905" fmla="*/ 3105400 w 7467663"/>
              <a:gd name="connsiteY905" fmla="*/ 0 h 6858000"/>
              <a:gd name="connsiteX906" fmla="*/ 3094669 w 7467663"/>
              <a:gd name="connsiteY906" fmla="*/ 30308 h 6858000"/>
              <a:gd name="connsiteX907" fmla="*/ 2901945 w 7467663"/>
              <a:gd name="connsiteY907" fmla="*/ 466538 h 6858000"/>
              <a:gd name="connsiteX908" fmla="*/ 2815209 w 7467663"/>
              <a:gd name="connsiteY908" fmla="*/ 497361 h 6858000"/>
              <a:gd name="connsiteX909" fmla="*/ 2844845 w 7467663"/>
              <a:gd name="connsiteY909" fmla="*/ 127638 h 6858000"/>
              <a:gd name="connsiteX910" fmla="*/ 2867960 w 7467663"/>
              <a:gd name="connsiteY910" fmla="*/ 0 h 6858000"/>
              <a:gd name="connsiteX911" fmla="*/ 1057230 w 7467663"/>
              <a:gd name="connsiteY911" fmla="*/ 0 h 6858000"/>
              <a:gd name="connsiteX912" fmla="*/ 1111003 w 7467663"/>
              <a:gd name="connsiteY912" fmla="*/ 0 h 6858000"/>
              <a:gd name="connsiteX913" fmla="*/ 1125553 w 7467663"/>
              <a:gd name="connsiteY913" fmla="*/ 52588 h 6858000"/>
              <a:gd name="connsiteX914" fmla="*/ 1304276 w 7467663"/>
              <a:gd name="connsiteY914" fmla="*/ 476275 h 6858000"/>
              <a:gd name="connsiteX915" fmla="*/ 1492066 w 7467663"/>
              <a:gd name="connsiteY915" fmla="*/ 886333 h 6858000"/>
              <a:gd name="connsiteX916" fmla="*/ 1423698 w 7467663"/>
              <a:gd name="connsiteY916" fmla="*/ 710817 h 6858000"/>
              <a:gd name="connsiteX917" fmla="*/ 1357609 w 7467663"/>
              <a:gd name="connsiteY917" fmla="*/ 532892 h 6858000"/>
              <a:gd name="connsiteX918" fmla="*/ 1309550 w 7467663"/>
              <a:gd name="connsiteY918" fmla="*/ 374031 h 6858000"/>
              <a:gd name="connsiteX919" fmla="*/ 1193673 w 7467663"/>
              <a:gd name="connsiteY919" fmla="*/ 49533 h 6858000"/>
              <a:gd name="connsiteX920" fmla="*/ 1164391 w 7467663"/>
              <a:gd name="connsiteY920" fmla="*/ 0 h 6858000"/>
              <a:gd name="connsiteX921" fmla="*/ 1200666 w 7467663"/>
              <a:gd name="connsiteY921" fmla="*/ 0 h 6858000"/>
              <a:gd name="connsiteX922" fmla="*/ 1223408 w 7467663"/>
              <a:gd name="connsiteY922" fmla="*/ 38996 h 6858000"/>
              <a:gd name="connsiteX923" fmla="*/ 1339635 w 7467663"/>
              <a:gd name="connsiteY923" fmla="*/ 365517 h 6858000"/>
              <a:gd name="connsiteX924" fmla="*/ 1387469 w 7467663"/>
              <a:gd name="connsiteY924" fmla="*/ 523079 h 6858000"/>
              <a:gd name="connsiteX925" fmla="*/ 1452685 w 7467663"/>
              <a:gd name="connsiteY925" fmla="*/ 699806 h 6858000"/>
              <a:gd name="connsiteX926" fmla="*/ 1492092 w 7467663"/>
              <a:gd name="connsiteY926" fmla="*/ 800424 h 6858000"/>
              <a:gd name="connsiteX927" fmla="*/ 1455302 w 7467663"/>
              <a:gd name="connsiteY927" fmla="*/ 632913 h 6858000"/>
              <a:gd name="connsiteX928" fmla="*/ 1222336 w 7467663"/>
              <a:gd name="connsiteY928" fmla="*/ 9480 h 6858000"/>
              <a:gd name="connsiteX929" fmla="*/ 1214634 w 7467663"/>
              <a:gd name="connsiteY929" fmla="*/ 0 h 6858000"/>
              <a:gd name="connsiteX930" fmla="*/ 1289827 w 7467663"/>
              <a:gd name="connsiteY930" fmla="*/ 0 h 6858000"/>
              <a:gd name="connsiteX931" fmla="*/ 1321076 w 7467663"/>
              <a:gd name="connsiteY931" fmla="*/ 59722 h 6858000"/>
              <a:gd name="connsiteX932" fmla="*/ 1512579 w 7467663"/>
              <a:gd name="connsiteY932" fmla="*/ 626441 h 6858000"/>
              <a:gd name="connsiteX933" fmla="*/ 1506076 w 7467663"/>
              <a:gd name="connsiteY933" fmla="*/ 1089289 h 6858000"/>
              <a:gd name="connsiteX934" fmla="*/ 1486346 w 7467663"/>
              <a:gd name="connsiteY934" fmla="*/ 1079919 h 6858000"/>
              <a:gd name="connsiteX935" fmla="*/ 1070511 w 7467663"/>
              <a:gd name="connsiteY935" fmla="*/ 48609 h 6858000"/>
              <a:gd name="connsiteX936" fmla="*/ 1057230 w 7467663"/>
              <a:gd name="connsiteY936" fmla="*/ 0 h 6858000"/>
              <a:gd name="connsiteX937" fmla="*/ 43151 w 7467663"/>
              <a:gd name="connsiteY937" fmla="*/ 0 h 6858000"/>
              <a:gd name="connsiteX938" fmla="*/ 95283 w 7467663"/>
              <a:gd name="connsiteY938" fmla="*/ 0 h 6858000"/>
              <a:gd name="connsiteX939" fmla="*/ 300708 w 7467663"/>
              <a:gd name="connsiteY939" fmla="*/ 154571 h 6858000"/>
              <a:gd name="connsiteX940" fmla="*/ 530414 w 7467663"/>
              <a:gd name="connsiteY940" fmla="*/ 354673 h 6858000"/>
              <a:gd name="connsiteX941" fmla="*/ 333785 w 7467663"/>
              <a:gd name="connsiteY941" fmla="*/ 161564 h 6858000"/>
              <a:gd name="connsiteX942" fmla="*/ 147005 w 7467663"/>
              <a:gd name="connsiteY942" fmla="*/ 0 h 6858000"/>
              <a:gd name="connsiteX943" fmla="*/ 272509 w 7467663"/>
              <a:gd name="connsiteY943" fmla="*/ 0 h 6858000"/>
              <a:gd name="connsiteX944" fmla="*/ 326276 w 7467663"/>
              <a:gd name="connsiteY944" fmla="*/ 45847 h 6858000"/>
              <a:gd name="connsiteX945" fmla="*/ 823759 w 7467663"/>
              <a:gd name="connsiteY945" fmla="*/ 574145 h 6858000"/>
              <a:gd name="connsiteX946" fmla="*/ 811254 w 7467663"/>
              <a:gd name="connsiteY946" fmla="*/ 665546 h 6858000"/>
              <a:gd name="connsiteX947" fmla="*/ 154042 w 7467663"/>
              <a:gd name="connsiteY947" fmla="*/ 261522 h 6858000"/>
              <a:gd name="connsiteX948" fmla="*/ 13550 w 7467663"/>
              <a:gd name="connsiteY948" fmla="*/ 158423 h 6858000"/>
              <a:gd name="connsiteX949" fmla="*/ 0 w 7467663"/>
              <a:gd name="connsiteY949" fmla="*/ 146618 h 6858000"/>
              <a:gd name="connsiteX950" fmla="*/ 0 w 7467663"/>
              <a:gd name="connsiteY950" fmla="*/ 59161 h 6858000"/>
              <a:gd name="connsiteX951" fmla="*/ 45427 w 7467663"/>
              <a:gd name="connsiteY951" fmla="*/ 101078 h 6858000"/>
              <a:gd name="connsiteX952" fmla="*/ 630103 w 7467663"/>
              <a:gd name="connsiteY952" fmla="*/ 485885 h 6858000"/>
              <a:gd name="connsiteX953" fmla="*/ 532040 w 7467663"/>
              <a:gd name="connsiteY953" fmla="*/ 399359 h 6858000"/>
              <a:gd name="connsiteX954" fmla="*/ 517618 w 7467663"/>
              <a:gd name="connsiteY954" fmla="*/ 385726 h 6858000"/>
              <a:gd name="connsiteX955" fmla="*/ 285074 w 7467663"/>
              <a:gd name="connsiteY955" fmla="*/ 182755 h 6858000"/>
              <a:gd name="connsiteX956" fmla="*/ 43151 w 7467663"/>
              <a:gd name="connsiteY956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7454976 w 7467600"/>
              <a:gd name="connsiteY74" fmla="*/ 6318297 h 6858000"/>
              <a:gd name="connsiteX75" fmla="*/ 7467600 w 7467600"/>
              <a:gd name="connsiteY75" fmla="*/ 6334256 h 6858000"/>
              <a:gd name="connsiteX76" fmla="*/ 7454976 w 7467600"/>
              <a:gd name="connsiteY76" fmla="*/ 6318297 h 6858000"/>
              <a:gd name="connsiteX77" fmla="*/ 1456157 w 7467600"/>
              <a:gd name="connsiteY77" fmla="*/ 5371404 h 6858000"/>
              <a:gd name="connsiteX78" fmla="*/ 1244432 w 7467600"/>
              <a:gd name="connsiteY78" fmla="*/ 5385601 h 6858000"/>
              <a:gd name="connsiteX79" fmla="*/ 973990 w 7467600"/>
              <a:gd name="connsiteY79" fmla="*/ 5424940 h 6858000"/>
              <a:gd name="connsiteX80" fmla="*/ 1103809 w 7467600"/>
              <a:gd name="connsiteY80" fmla="*/ 5433720 h 6858000"/>
              <a:gd name="connsiteX81" fmla="*/ 1123454 w 7467600"/>
              <a:gd name="connsiteY81" fmla="*/ 5435727 h 6858000"/>
              <a:gd name="connsiteX82" fmla="*/ 1737017 w 7467600"/>
              <a:gd name="connsiteY82" fmla="*/ 5452183 h 6858000"/>
              <a:gd name="connsiteX83" fmla="*/ 1824397 w 7467600"/>
              <a:gd name="connsiteY83" fmla="*/ 5447757 h 6858000"/>
              <a:gd name="connsiteX84" fmla="*/ 2070059 w 7467600"/>
              <a:gd name="connsiteY84" fmla="*/ 5441660 h 6858000"/>
              <a:gd name="connsiteX85" fmla="*/ 1456157 w 7467600"/>
              <a:gd name="connsiteY85" fmla="*/ 5371404 h 6858000"/>
              <a:gd name="connsiteX86" fmla="*/ 4988186 w 7467600"/>
              <a:gd name="connsiteY86" fmla="*/ 5216467 h 6858000"/>
              <a:gd name="connsiteX87" fmla="*/ 4777334 w 7467600"/>
              <a:gd name="connsiteY87" fmla="*/ 5406072 h 6858000"/>
              <a:gd name="connsiteX88" fmla="*/ 4718341 w 7467600"/>
              <a:gd name="connsiteY88" fmla="*/ 5468043 h 6858000"/>
              <a:gd name="connsiteX89" fmla="*/ 4604655 w 7467600"/>
              <a:gd name="connsiteY89" fmla="*/ 5583434 h 6858000"/>
              <a:gd name="connsiteX90" fmla="*/ 4565074 w 7467600"/>
              <a:gd name="connsiteY90" fmla="*/ 5618550 h 6858000"/>
              <a:gd name="connsiteX91" fmla="*/ 4988186 w 7467600"/>
              <a:gd name="connsiteY91" fmla="*/ 5216467 h 6858000"/>
              <a:gd name="connsiteX92" fmla="*/ 4978032 w 7467600"/>
              <a:gd name="connsiteY92" fmla="*/ 5183809 h 6858000"/>
              <a:gd name="connsiteX93" fmla="*/ 4463413 w 7467600"/>
              <a:gd name="connsiteY93" fmla="*/ 5615162 h 6858000"/>
              <a:gd name="connsiteX94" fmla="*/ 4358134 w 7467600"/>
              <a:gd name="connsiteY94" fmla="*/ 5742791 h 6858000"/>
              <a:gd name="connsiteX95" fmla="*/ 4376219 w 7467600"/>
              <a:gd name="connsiteY95" fmla="*/ 5729027 h 6858000"/>
              <a:gd name="connsiteX96" fmla="*/ 4582340 w 7467600"/>
              <a:gd name="connsiteY96" fmla="*/ 5561037 h 6858000"/>
              <a:gd name="connsiteX97" fmla="*/ 4694684 w 7467600"/>
              <a:gd name="connsiteY97" fmla="*/ 5447098 h 6858000"/>
              <a:gd name="connsiteX98" fmla="*/ 4754123 w 7467600"/>
              <a:gd name="connsiteY98" fmla="*/ 5384643 h 6858000"/>
              <a:gd name="connsiteX99" fmla="*/ 4978032 w 7467600"/>
              <a:gd name="connsiteY99" fmla="*/ 5183809 h 6858000"/>
              <a:gd name="connsiteX100" fmla="*/ 1903353 w 7467600"/>
              <a:gd name="connsiteY100" fmla="*/ 5044827 h 6858000"/>
              <a:gd name="connsiteX101" fmla="*/ 1936931 w 7467600"/>
              <a:gd name="connsiteY101" fmla="*/ 5093954 h 6858000"/>
              <a:gd name="connsiteX102" fmla="*/ 2195868 w 7467600"/>
              <a:gd name="connsiteY102" fmla="*/ 5396574 h 6858000"/>
              <a:gd name="connsiteX103" fmla="*/ 2088852 w 7467600"/>
              <a:gd name="connsiteY103" fmla="*/ 5166123 h 6858000"/>
              <a:gd name="connsiteX104" fmla="*/ 1958241 w 7467600"/>
              <a:gd name="connsiteY104" fmla="*/ 5067955 h 6858000"/>
              <a:gd name="connsiteX105" fmla="*/ 1903353 w 7467600"/>
              <a:gd name="connsiteY105" fmla="*/ 5044827 h 6858000"/>
              <a:gd name="connsiteX106" fmla="*/ 1979378 w 7467600"/>
              <a:gd name="connsiteY106" fmla="*/ 4769504 h 6858000"/>
              <a:gd name="connsiteX107" fmla="*/ 2882120 w 7467600"/>
              <a:gd name="connsiteY107" fmla="*/ 5064547 h 6858000"/>
              <a:gd name="connsiteX108" fmla="*/ 2793103 w 7467600"/>
              <a:gd name="connsiteY108" fmla="*/ 5039699 h 6858000"/>
              <a:gd name="connsiteX109" fmla="*/ 2770041 w 7467600"/>
              <a:gd name="connsiteY109" fmla="*/ 5033634 h 6858000"/>
              <a:gd name="connsiteX110" fmla="*/ 1979378 w 7467600"/>
              <a:gd name="connsiteY110" fmla="*/ 4769504 h 6858000"/>
              <a:gd name="connsiteX111" fmla="*/ 1927410 w 7467600"/>
              <a:gd name="connsiteY111" fmla="*/ 4716164 h 6858000"/>
              <a:gd name="connsiteX112" fmla="*/ 1959587 w 7467600"/>
              <a:gd name="connsiteY112" fmla="*/ 4728849 h 6858000"/>
              <a:gd name="connsiteX113" fmla="*/ 2777707 w 7467600"/>
              <a:gd name="connsiteY113" fmla="*/ 5003991 h 6858000"/>
              <a:gd name="connsiteX114" fmla="*/ 2800768 w 7467600"/>
              <a:gd name="connsiteY114" fmla="*/ 5010056 h 6858000"/>
              <a:gd name="connsiteX115" fmla="*/ 2879408 w 7467600"/>
              <a:gd name="connsiteY115" fmla="*/ 5031590 h 6858000"/>
              <a:gd name="connsiteX116" fmla="*/ 2862295 w 7467600"/>
              <a:gd name="connsiteY116" fmla="*/ 5022958 h 6858000"/>
              <a:gd name="connsiteX117" fmla="*/ 2813343 w 7467600"/>
              <a:gd name="connsiteY117" fmla="*/ 4998369 h 6858000"/>
              <a:gd name="connsiteX118" fmla="*/ 2646245 w 7467600"/>
              <a:gd name="connsiteY118" fmla="*/ 4930999 h 6858000"/>
              <a:gd name="connsiteX119" fmla="*/ 1999243 w 7467600"/>
              <a:gd name="connsiteY119" fmla="*/ 4730524 h 6858000"/>
              <a:gd name="connsiteX120" fmla="*/ 1979527 w 7467600"/>
              <a:gd name="connsiteY120" fmla="*/ 4726651 h 6858000"/>
              <a:gd name="connsiteX121" fmla="*/ 1927410 w 7467600"/>
              <a:gd name="connsiteY121" fmla="*/ 4716164 h 6858000"/>
              <a:gd name="connsiteX122" fmla="*/ 1997014 w 7467600"/>
              <a:gd name="connsiteY122" fmla="*/ 4698007 h 6858000"/>
              <a:gd name="connsiteX123" fmla="*/ 2005458 w 7467600"/>
              <a:gd name="connsiteY123" fmla="*/ 4699540 h 6858000"/>
              <a:gd name="connsiteX124" fmla="*/ 2657186 w 7467600"/>
              <a:gd name="connsiteY124" fmla="*/ 4901687 h 6858000"/>
              <a:gd name="connsiteX125" fmla="*/ 2826662 w 7467600"/>
              <a:gd name="connsiteY125" fmla="*/ 4970362 h 6858000"/>
              <a:gd name="connsiteX126" fmla="*/ 2876100 w 7467600"/>
              <a:gd name="connsiteY126" fmla="*/ 4995397 h 6858000"/>
              <a:gd name="connsiteX127" fmla="*/ 3042600 w 7467600"/>
              <a:gd name="connsiteY127" fmla="*/ 5059532 h 6858000"/>
              <a:gd name="connsiteX128" fmla="*/ 1997014 w 7467600"/>
              <a:gd name="connsiteY128" fmla="*/ 4698007 h 6858000"/>
              <a:gd name="connsiteX129" fmla="*/ 2305292 w 7467600"/>
              <a:gd name="connsiteY129" fmla="*/ 4219492 h 6858000"/>
              <a:gd name="connsiteX130" fmla="*/ 3360922 w 7467600"/>
              <a:gd name="connsiteY130" fmla="*/ 4529373 h 6858000"/>
              <a:gd name="connsiteX131" fmla="*/ 3492420 w 7467600"/>
              <a:gd name="connsiteY131" fmla="*/ 4510145 h 6858000"/>
              <a:gd name="connsiteX132" fmla="*/ 3364086 w 7467600"/>
              <a:gd name="connsiteY132" fmla="*/ 4480340 h 6858000"/>
              <a:gd name="connsiteX133" fmla="*/ 3225818 w 7467600"/>
              <a:gd name="connsiteY133" fmla="*/ 4411822 h 6858000"/>
              <a:gd name="connsiteX134" fmla="*/ 3129696 w 7467600"/>
              <a:gd name="connsiteY134" fmla="*/ 4360704 h 6858000"/>
              <a:gd name="connsiteX135" fmla="*/ 2814545 w 7467600"/>
              <a:gd name="connsiteY135" fmla="*/ 4282955 h 6858000"/>
              <a:gd name="connsiteX136" fmla="*/ 2305292 w 7467600"/>
              <a:gd name="connsiteY136" fmla="*/ 4219492 h 6858000"/>
              <a:gd name="connsiteX137" fmla="*/ 2626982 w 7467600"/>
              <a:gd name="connsiteY137" fmla="*/ 4206450 h 6858000"/>
              <a:gd name="connsiteX138" fmla="*/ 2490617 w 7467600"/>
              <a:gd name="connsiteY138" fmla="*/ 4206951 h 6858000"/>
              <a:gd name="connsiteX139" fmla="*/ 2819869 w 7467600"/>
              <a:gd name="connsiteY139" fmla="*/ 4252936 h 6858000"/>
              <a:gd name="connsiteX140" fmla="*/ 3143018 w 7467600"/>
              <a:gd name="connsiteY140" fmla="*/ 4332698 h 6858000"/>
              <a:gd name="connsiteX141" fmla="*/ 3241520 w 7467600"/>
              <a:gd name="connsiteY141" fmla="*/ 4385112 h 6858000"/>
              <a:gd name="connsiteX142" fmla="*/ 3374575 w 7467600"/>
              <a:gd name="connsiteY142" fmla="*/ 4451517 h 6858000"/>
              <a:gd name="connsiteX143" fmla="*/ 3505221 w 7467600"/>
              <a:gd name="connsiteY143" fmla="*/ 4480757 h 6858000"/>
              <a:gd name="connsiteX144" fmla="*/ 2626982 w 7467600"/>
              <a:gd name="connsiteY144" fmla="*/ 4206450 h 6858000"/>
              <a:gd name="connsiteX145" fmla="*/ 1310106 w 7467600"/>
              <a:gd name="connsiteY145" fmla="*/ 3943217 h 6858000"/>
              <a:gd name="connsiteX146" fmla="*/ 854994 w 7467600"/>
              <a:gd name="connsiteY146" fmla="*/ 4399136 h 6858000"/>
              <a:gd name="connsiteX147" fmla="*/ 742462 w 7467600"/>
              <a:gd name="connsiteY147" fmla="*/ 4594648 h 6858000"/>
              <a:gd name="connsiteX148" fmla="*/ 820602 w 7467600"/>
              <a:gd name="connsiteY148" fmla="*/ 4485915 h 6858000"/>
              <a:gd name="connsiteX149" fmla="*/ 878295 w 7467600"/>
              <a:gd name="connsiteY149" fmla="*/ 4403594 h 6858000"/>
              <a:gd name="connsiteX150" fmla="*/ 1240607 w 7467600"/>
              <a:gd name="connsiteY150" fmla="*/ 4010401 h 6858000"/>
              <a:gd name="connsiteX151" fmla="*/ 1310106 w 7467600"/>
              <a:gd name="connsiteY151" fmla="*/ 3943217 h 6858000"/>
              <a:gd name="connsiteX152" fmla="*/ 1423113 w 7467600"/>
              <a:gd name="connsiteY152" fmla="*/ 3874565 h 6858000"/>
              <a:gd name="connsiteX153" fmla="*/ 1260565 w 7467600"/>
              <a:gd name="connsiteY153" fmla="*/ 4031982 h 6858000"/>
              <a:gd name="connsiteX154" fmla="*/ 901900 w 7467600"/>
              <a:gd name="connsiteY154" fmla="*/ 4421236 h 6858000"/>
              <a:gd name="connsiteX155" fmla="*/ 845044 w 7467600"/>
              <a:gd name="connsiteY155" fmla="*/ 4502436 h 6858000"/>
              <a:gd name="connsiteX156" fmla="*/ 685926 w 7467600"/>
              <a:gd name="connsiteY156" fmla="*/ 4703069 h 6858000"/>
              <a:gd name="connsiteX157" fmla="*/ 684248 w 7467600"/>
              <a:gd name="connsiteY157" fmla="*/ 4706721 h 6858000"/>
              <a:gd name="connsiteX158" fmla="*/ 1423113 w 7467600"/>
              <a:gd name="connsiteY158" fmla="*/ 3874565 h 6858000"/>
              <a:gd name="connsiteX159" fmla="*/ 3316479 w 7467600"/>
              <a:gd name="connsiteY159" fmla="*/ 3872136 h 6858000"/>
              <a:gd name="connsiteX160" fmla="*/ 3546806 w 7467600"/>
              <a:gd name="connsiteY160" fmla="*/ 4356139 h 6858000"/>
              <a:gd name="connsiteX161" fmla="*/ 3364433 w 7467600"/>
              <a:gd name="connsiteY161" fmla="*/ 3953121 h 6858000"/>
              <a:gd name="connsiteX162" fmla="*/ 3316479 w 7467600"/>
              <a:gd name="connsiteY162" fmla="*/ 3872136 h 6858000"/>
              <a:gd name="connsiteX163" fmla="*/ 3291335 w 7467600"/>
              <a:gd name="connsiteY163" fmla="*/ 3767420 h 6858000"/>
              <a:gd name="connsiteX164" fmla="*/ 3390805 w 7467600"/>
              <a:gd name="connsiteY164" fmla="*/ 3937163 h 6858000"/>
              <a:gd name="connsiteX165" fmla="*/ 3579062 w 7467600"/>
              <a:gd name="connsiteY165" fmla="*/ 4359040 h 6858000"/>
              <a:gd name="connsiteX166" fmla="*/ 3467355 w 7467600"/>
              <a:gd name="connsiteY166" fmla="*/ 3988130 h 6858000"/>
              <a:gd name="connsiteX167" fmla="*/ 3310753 w 7467600"/>
              <a:gd name="connsiteY167" fmla="*/ 3787140 h 6858000"/>
              <a:gd name="connsiteX168" fmla="*/ 3291335 w 7467600"/>
              <a:gd name="connsiteY168" fmla="*/ 3767420 h 6858000"/>
              <a:gd name="connsiteX169" fmla="*/ 1635889 w 7467600"/>
              <a:gd name="connsiteY169" fmla="*/ 3709494 h 6858000"/>
              <a:gd name="connsiteX170" fmla="*/ 1634800 w 7467600"/>
              <a:gd name="connsiteY170" fmla="*/ 3731111 h 6858000"/>
              <a:gd name="connsiteX171" fmla="*/ 1635889 w 7467600"/>
              <a:gd name="connsiteY171" fmla="*/ 3709494 h 6858000"/>
              <a:gd name="connsiteX172" fmla="*/ 1510397 w 7467600"/>
              <a:gd name="connsiteY172" fmla="*/ 3684705 h 6858000"/>
              <a:gd name="connsiteX173" fmla="*/ 1146550 w 7467600"/>
              <a:gd name="connsiteY173" fmla="*/ 3802012 h 6858000"/>
              <a:gd name="connsiteX174" fmla="*/ 698834 w 7467600"/>
              <a:gd name="connsiteY174" fmla="*/ 3952272 h 6858000"/>
              <a:gd name="connsiteX175" fmla="*/ 34256 w 7467600"/>
              <a:gd name="connsiteY175" fmla="*/ 4347603 h 6858000"/>
              <a:gd name="connsiteX176" fmla="*/ 527241 w 7467600"/>
              <a:gd name="connsiteY176" fmla="*/ 4065078 h 6858000"/>
              <a:gd name="connsiteX177" fmla="*/ 1510397 w 7467600"/>
              <a:gd name="connsiteY177" fmla="*/ 3684705 h 6858000"/>
              <a:gd name="connsiteX178" fmla="*/ 1313114 w 7467600"/>
              <a:gd name="connsiteY178" fmla="*/ 3655216 h 6858000"/>
              <a:gd name="connsiteX179" fmla="*/ 1109304 w 7467600"/>
              <a:gd name="connsiteY179" fmla="*/ 3669030 h 6858000"/>
              <a:gd name="connsiteX180" fmla="*/ 8129 w 7467600"/>
              <a:gd name="connsiteY180" fmla="*/ 4330519 h 6858000"/>
              <a:gd name="connsiteX181" fmla="*/ 687572 w 7467600"/>
              <a:gd name="connsiteY181" fmla="*/ 3925629 h 6858000"/>
              <a:gd name="connsiteX182" fmla="*/ 1138365 w 7467600"/>
              <a:gd name="connsiteY182" fmla="*/ 3774515 h 6858000"/>
              <a:gd name="connsiteX183" fmla="*/ 1505579 w 7467600"/>
              <a:gd name="connsiteY183" fmla="*/ 3655526 h 6858000"/>
              <a:gd name="connsiteX184" fmla="*/ 1313114 w 7467600"/>
              <a:gd name="connsiteY184" fmla="*/ 3655216 h 6858000"/>
              <a:gd name="connsiteX185" fmla="*/ 3655073 w 7467600"/>
              <a:gd name="connsiteY185" fmla="*/ 3650884 h 6858000"/>
              <a:gd name="connsiteX186" fmla="*/ 3989938 w 7467600"/>
              <a:gd name="connsiteY186" fmla="*/ 3991685 h 6858000"/>
              <a:gd name="connsiteX187" fmla="*/ 4393907 w 7467600"/>
              <a:gd name="connsiteY187" fmla="*/ 4261258 h 6858000"/>
              <a:gd name="connsiteX188" fmla="*/ 4648051 w 7467600"/>
              <a:gd name="connsiteY188" fmla="*/ 4374051 h 6858000"/>
              <a:gd name="connsiteX189" fmla="*/ 4383389 w 7467600"/>
              <a:gd name="connsiteY189" fmla="*/ 4184369 h 6858000"/>
              <a:gd name="connsiteX190" fmla="*/ 4165508 w 7467600"/>
              <a:gd name="connsiteY190" fmla="*/ 4035196 h 6858000"/>
              <a:gd name="connsiteX191" fmla="*/ 4068162 w 7467600"/>
              <a:gd name="connsiteY191" fmla="*/ 3953394 h 6858000"/>
              <a:gd name="connsiteX192" fmla="*/ 3981416 w 7467600"/>
              <a:gd name="connsiteY192" fmla="*/ 3880482 h 6858000"/>
              <a:gd name="connsiteX193" fmla="*/ 3800147 w 7467600"/>
              <a:gd name="connsiteY193" fmla="*/ 3749872 h 6858000"/>
              <a:gd name="connsiteX194" fmla="*/ 3655073 w 7467600"/>
              <a:gd name="connsiteY194" fmla="*/ 3650884 h 6858000"/>
              <a:gd name="connsiteX195" fmla="*/ 3670252 w 7467600"/>
              <a:gd name="connsiteY195" fmla="*/ 3622798 h 6858000"/>
              <a:gd name="connsiteX196" fmla="*/ 3817258 w 7467600"/>
              <a:gd name="connsiteY196" fmla="*/ 3723577 h 6858000"/>
              <a:gd name="connsiteX197" fmla="*/ 4000461 w 7467600"/>
              <a:gd name="connsiteY197" fmla="*/ 3855966 h 6858000"/>
              <a:gd name="connsiteX198" fmla="*/ 4088180 w 7467600"/>
              <a:gd name="connsiteY198" fmla="*/ 3929774 h 6858000"/>
              <a:gd name="connsiteX199" fmla="*/ 4184555 w 7467600"/>
              <a:gd name="connsiteY199" fmla="*/ 4010683 h 6858000"/>
              <a:gd name="connsiteX200" fmla="*/ 4399563 w 7467600"/>
              <a:gd name="connsiteY200" fmla="*/ 4158106 h 6858000"/>
              <a:gd name="connsiteX201" fmla="*/ 4684469 w 7467600"/>
              <a:gd name="connsiteY201" fmla="*/ 4364680 h 6858000"/>
              <a:gd name="connsiteX202" fmla="*/ 4690271 w 7467600"/>
              <a:gd name="connsiteY202" fmla="*/ 4370034 h 6858000"/>
              <a:gd name="connsiteX203" fmla="*/ 4136093 w 7467600"/>
              <a:gd name="connsiteY203" fmla="*/ 3858466 h 6858000"/>
              <a:gd name="connsiteX204" fmla="*/ 3670252 w 7467600"/>
              <a:gd name="connsiteY204" fmla="*/ 3622798 h 6858000"/>
              <a:gd name="connsiteX205" fmla="*/ 4440129 w 7467600"/>
              <a:gd name="connsiteY205" fmla="*/ 3448571 h 6858000"/>
              <a:gd name="connsiteX206" fmla="*/ 4856525 w 7467600"/>
              <a:gd name="connsiteY206" fmla="*/ 3915351 h 6858000"/>
              <a:gd name="connsiteX207" fmla="*/ 5059055 w 7467600"/>
              <a:gd name="connsiteY207" fmla="*/ 4108918 h 6858000"/>
              <a:gd name="connsiteX208" fmla="*/ 5290070 w 7467600"/>
              <a:gd name="connsiteY208" fmla="*/ 4263619 h 6858000"/>
              <a:gd name="connsiteX209" fmla="*/ 4834991 w 7467600"/>
              <a:gd name="connsiteY209" fmla="*/ 3830985 h 6858000"/>
              <a:gd name="connsiteX210" fmla="*/ 4440129 w 7467600"/>
              <a:gd name="connsiteY210" fmla="*/ 3448571 h 6858000"/>
              <a:gd name="connsiteX211" fmla="*/ 4441737 w 7467600"/>
              <a:gd name="connsiteY211" fmla="*/ 3399734 h 6858000"/>
              <a:gd name="connsiteX212" fmla="*/ 4431236 w 7467600"/>
              <a:gd name="connsiteY212" fmla="*/ 3400954 h 6858000"/>
              <a:gd name="connsiteX213" fmla="*/ 4557150 w 7467600"/>
              <a:gd name="connsiteY213" fmla="*/ 3510023 h 6858000"/>
              <a:gd name="connsiteX214" fmla="*/ 4856936 w 7467600"/>
              <a:gd name="connsiteY214" fmla="*/ 3809146 h 6858000"/>
              <a:gd name="connsiteX215" fmla="*/ 5111996 w 7467600"/>
              <a:gd name="connsiteY215" fmla="*/ 4065759 h 6858000"/>
              <a:gd name="connsiteX216" fmla="*/ 5388878 w 7467600"/>
              <a:gd name="connsiteY216" fmla="*/ 4300185 h 6858000"/>
              <a:gd name="connsiteX217" fmla="*/ 5425556 w 7467600"/>
              <a:gd name="connsiteY217" fmla="*/ 4308967 h 6858000"/>
              <a:gd name="connsiteX218" fmla="*/ 4943646 w 7467600"/>
              <a:gd name="connsiteY218" fmla="*/ 3822916 h 6858000"/>
              <a:gd name="connsiteX219" fmla="*/ 4594837 w 7467600"/>
              <a:gd name="connsiteY219" fmla="*/ 3532274 h 6858000"/>
              <a:gd name="connsiteX220" fmla="*/ 4441737 w 7467600"/>
              <a:gd name="connsiteY220" fmla="*/ 3399734 h 6858000"/>
              <a:gd name="connsiteX221" fmla="*/ 5425834 w 7467600"/>
              <a:gd name="connsiteY221" fmla="*/ 3162785 h 6858000"/>
              <a:gd name="connsiteX222" fmla="*/ 5401644 w 7467600"/>
              <a:gd name="connsiteY222" fmla="*/ 3617847 h 6858000"/>
              <a:gd name="connsiteX223" fmla="*/ 5467256 w 7467600"/>
              <a:gd name="connsiteY223" fmla="*/ 4175494 h 6858000"/>
              <a:gd name="connsiteX224" fmla="*/ 5448069 w 7467600"/>
              <a:gd name="connsiteY224" fmla="*/ 3567554 h 6858000"/>
              <a:gd name="connsiteX225" fmla="*/ 5425834 w 7467600"/>
              <a:gd name="connsiteY225" fmla="*/ 3162785 h 6858000"/>
              <a:gd name="connsiteX226" fmla="*/ 1318687 w 7467600"/>
              <a:gd name="connsiteY226" fmla="*/ 3113840 h 6858000"/>
              <a:gd name="connsiteX227" fmla="*/ 1066793 w 7467600"/>
              <a:gd name="connsiteY227" fmla="*/ 3212171 h 6858000"/>
              <a:gd name="connsiteX228" fmla="*/ 993319 w 7467600"/>
              <a:gd name="connsiteY228" fmla="*/ 3247648 h 6858000"/>
              <a:gd name="connsiteX229" fmla="*/ 853081 w 7467600"/>
              <a:gd name="connsiteY229" fmla="*/ 3312410 h 6858000"/>
              <a:gd name="connsiteX230" fmla="*/ 805957 w 7467600"/>
              <a:gd name="connsiteY230" fmla="*/ 3330443 h 6858000"/>
              <a:gd name="connsiteX231" fmla="*/ 1318687 w 7467600"/>
              <a:gd name="connsiteY231" fmla="*/ 3113840 h 6858000"/>
              <a:gd name="connsiteX232" fmla="*/ 5453702 w 7467600"/>
              <a:gd name="connsiteY232" fmla="*/ 3090882 h 6858000"/>
              <a:gd name="connsiteX233" fmla="*/ 5480135 w 7467600"/>
              <a:gd name="connsiteY233" fmla="*/ 3565802 h 6858000"/>
              <a:gd name="connsiteX234" fmla="*/ 5499023 w 7467600"/>
              <a:gd name="connsiteY234" fmla="*/ 4166310 h 6858000"/>
              <a:gd name="connsiteX235" fmla="*/ 5547022 w 7467600"/>
              <a:gd name="connsiteY235" fmla="*/ 3607838 h 6858000"/>
              <a:gd name="connsiteX236" fmla="*/ 5515964 w 7467600"/>
              <a:gd name="connsiteY236" fmla="*/ 3378541 h 6858000"/>
              <a:gd name="connsiteX237" fmla="*/ 5453702 w 7467600"/>
              <a:gd name="connsiteY237" fmla="*/ 3090882 h 6858000"/>
              <a:gd name="connsiteX238" fmla="*/ 1238695 w 7467600"/>
              <a:gd name="connsiteY238" fmla="*/ 3076820 h 6858000"/>
              <a:gd name="connsiteX239" fmla="*/ 716371 w 7467600"/>
              <a:gd name="connsiteY239" fmla="*/ 3293249 h 6858000"/>
              <a:gd name="connsiteX240" fmla="*/ 579522 w 7467600"/>
              <a:gd name="connsiteY240" fmla="*/ 3371759 h 6858000"/>
              <a:gd name="connsiteX241" fmla="*/ 600288 w 7467600"/>
              <a:gd name="connsiteY241" fmla="*/ 3365555 h 6858000"/>
              <a:gd name="connsiteX242" fmla="*/ 840692 w 7467600"/>
              <a:gd name="connsiteY242" fmla="*/ 3284921 h 6858000"/>
              <a:gd name="connsiteX243" fmla="*/ 979248 w 7467600"/>
              <a:gd name="connsiteY243" fmla="*/ 3221003 h 6858000"/>
              <a:gd name="connsiteX244" fmla="*/ 1053282 w 7467600"/>
              <a:gd name="connsiteY244" fmla="*/ 3185247 h 6858000"/>
              <a:gd name="connsiteX245" fmla="*/ 1320603 w 7467600"/>
              <a:gd name="connsiteY245" fmla="*/ 3081281 h 6858000"/>
              <a:gd name="connsiteX246" fmla="*/ 1238695 w 7467600"/>
              <a:gd name="connsiteY246" fmla="*/ 3076820 h 6858000"/>
              <a:gd name="connsiteX247" fmla="*/ 5425627 w 7467600"/>
              <a:gd name="connsiteY247" fmla="*/ 2954192 h 6858000"/>
              <a:gd name="connsiteX248" fmla="*/ 5470770 w 7467600"/>
              <a:gd name="connsiteY248" fmla="*/ 3005435 h 6858000"/>
              <a:gd name="connsiteX249" fmla="*/ 5519779 w 7467600"/>
              <a:gd name="connsiteY249" fmla="*/ 4359223 h 6858000"/>
              <a:gd name="connsiteX250" fmla="*/ 5520293 w 7467600"/>
              <a:gd name="connsiteY250" fmla="*/ 4360602 h 6858000"/>
              <a:gd name="connsiteX251" fmla="*/ 5767221 w 7467600"/>
              <a:gd name="connsiteY251" fmla="*/ 4665564 h 6858000"/>
              <a:gd name="connsiteX252" fmla="*/ 6937169 w 7467600"/>
              <a:gd name="connsiteY252" fmla="*/ 4815941 h 6858000"/>
              <a:gd name="connsiteX253" fmla="*/ 6953922 w 7467600"/>
              <a:gd name="connsiteY253" fmla="*/ 4890068 h 6858000"/>
              <a:gd name="connsiteX254" fmla="*/ 6071359 w 7467600"/>
              <a:gd name="connsiteY254" fmla="*/ 4770770 h 6858000"/>
              <a:gd name="connsiteX255" fmla="*/ 6038839 w 7467600"/>
              <a:gd name="connsiteY255" fmla="*/ 4764474 h 6858000"/>
              <a:gd name="connsiteX256" fmla="*/ 6038706 w 7467600"/>
              <a:gd name="connsiteY256" fmla="*/ 4763847 h 6858000"/>
              <a:gd name="connsiteX257" fmla="*/ 6037784 w 7467600"/>
              <a:gd name="connsiteY257" fmla="*/ 4764270 h 6858000"/>
              <a:gd name="connsiteX258" fmla="*/ 6038839 w 7467600"/>
              <a:gd name="connsiteY258" fmla="*/ 4764474 h 6858000"/>
              <a:gd name="connsiteX259" fmla="*/ 6040338 w 7467600"/>
              <a:gd name="connsiteY259" fmla="*/ 4771418 h 6858000"/>
              <a:gd name="connsiteX260" fmla="*/ 6024488 w 7467600"/>
              <a:gd name="connsiteY260" fmla="*/ 4809903 h 6858000"/>
              <a:gd name="connsiteX261" fmla="*/ 5599771 w 7467600"/>
              <a:gd name="connsiteY261" fmla="*/ 5509652 h 6858000"/>
              <a:gd name="connsiteX262" fmla="*/ 5548843 w 7467600"/>
              <a:gd name="connsiteY262" fmla="*/ 5563845 h 6858000"/>
              <a:gd name="connsiteX263" fmla="*/ 5940952 w 7467600"/>
              <a:gd name="connsiteY263" fmla="*/ 6250028 h 6858000"/>
              <a:gd name="connsiteX264" fmla="*/ 6043441 w 7467600"/>
              <a:gd name="connsiteY264" fmla="*/ 6665847 h 6858000"/>
              <a:gd name="connsiteX265" fmla="*/ 6093432 w 7467600"/>
              <a:gd name="connsiteY265" fmla="*/ 6858000 h 6858000"/>
              <a:gd name="connsiteX266" fmla="*/ 6034344 w 7467600"/>
              <a:gd name="connsiteY266" fmla="*/ 6858000 h 6858000"/>
              <a:gd name="connsiteX267" fmla="*/ 6026679 w 7467600"/>
              <a:gd name="connsiteY267" fmla="*/ 6836959 h 6858000"/>
              <a:gd name="connsiteX268" fmla="*/ 5800441 w 7467600"/>
              <a:gd name="connsiteY268" fmla="*/ 6335286 h 6858000"/>
              <a:gd name="connsiteX269" fmla="*/ 5526562 w 7467600"/>
              <a:gd name="connsiteY269" fmla="*/ 5705388 h 6858000"/>
              <a:gd name="connsiteX270" fmla="*/ 5519640 w 7467600"/>
              <a:gd name="connsiteY270" fmla="*/ 5683774 h 6858000"/>
              <a:gd name="connsiteX271" fmla="*/ 5844559 w 7467600"/>
              <a:gd name="connsiteY271" fmla="*/ 6553349 h 6858000"/>
              <a:gd name="connsiteX272" fmla="*/ 5975994 w 7467600"/>
              <a:gd name="connsiteY272" fmla="*/ 6858000 h 6858000"/>
              <a:gd name="connsiteX273" fmla="*/ 5898547 w 7467600"/>
              <a:gd name="connsiteY273" fmla="*/ 6858000 h 6858000"/>
              <a:gd name="connsiteX274" fmla="*/ 5682041 w 7467600"/>
              <a:gd name="connsiteY274" fmla="*/ 6355860 h 6858000"/>
              <a:gd name="connsiteX275" fmla="*/ 5461758 w 7467600"/>
              <a:gd name="connsiteY275" fmla="*/ 5820220 h 6858000"/>
              <a:gd name="connsiteX276" fmla="*/ 5237282 w 7467600"/>
              <a:gd name="connsiteY276" fmla="*/ 6579086 h 6858000"/>
              <a:gd name="connsiteX277" fmla="*/ 5115009 w 7467600"/>
              <a:gd name="connsiteY277" fmla="*/ 6858000 h 6858000"/>
              <a:gd name="connsiteX278" fmla="*/ 5028074 w 7467600"/>
              <a:gd name="connsiteY278" fmla="*/ 6858000 h 6858000"/>
              <a:gd name="connsiteX279" fmla="*/ 5079508 w 7467600"/>
              <a:gd name="connsiteY279" fmla="*/ 6749074 h 6858000"/>
              <a:gd name="connsiteX280" fmla="*/ 5371846 w 7467600"/>
              <a:gd name="connsiteY280" fmla="*/ 5924413 h 6858000"/>
              <a:gd name="connsiteX281" fmla="*/ 5270512 w 7467600"/>
              <a:gd name="connsiteY281" fmla="*/ 6138975 h 6858000"/>
              <a:gd name="connsiteX282" fmla="*/ 5062409 w 7467600"/>
              <a:gd name="connsiteY282" fmla="*/ 6653544 h 6858000"/>
              <a:gd name="connsiteX283" fmla="*/ 5036628 w 7467600"/>
              <a:gd name="connsiteY283" fmla="*/ 6754247 h 6858000"/>
              <a:gd name="connsiteX284" fmla="*/ 5009112 w 7467600"/>
              <a:gd name="connsiteY284" fmla="*/ 6858000 h 6858000"/>
              <a:gd name="connsiteX285" fmla="*/ 4976679 w 7467600"/>
              <a:gd name="connsiteY285" fmla="*/ 6858000 h 6858000"/>
              <a:gd name="connsiteX286" fmla="*/ 5006537 w 7467600"/>
              <a:gd name="connsiteY286" fmla="*/ 6747068 h 6858000"/>
              <a:gd name="connsiteX287" fmla="*/ 5032723 w 7467600"/>
              <a:gd name="connsiteY287" fmla="*/ 6644957 h 6858000"/>
              <a:gd name="connsiteX288" fmla="*/ 5242949 w 7467600"/>
              <a:gd name="connsiteY288" fmla="*/ 6125175 h 6858000"/>
              <a:gd name="connsiteX289" fmla="*/ 5286321 w 7467600"/>
              <a:gd name="connsiteY289" fmla="*/ 6033555 h 6858000"/>
              <a:gd name="connsiteX290" fmla="*/ 5008210 w 7467600"/>
              <a:gd name="connsiteY290" fmla="*/ 6649194 h 6858000"/>
              <a:gd name="connsiteX291" fmla="*/ 4986321 w 7467600"/>
              <a:gd name="connsiteY291" fmla="*/ 6765687 h 6858000"/>
              <a:gd name="connsiteX292" fmla="*/ 4973474 w 7467600"/>
              <a:gd name="connsiteY292" fmla="*/ 6858000 h 6858000"/>
              <a:gd name="connsiteX293" fmla="*/ 4907178 w 7467600"/>
              <a:gd name="connsiteY293" fmla="*/ 6858000 h 6858000"/>
              <a:gd name="connsiteX294" fmla="*/ 4910810 w 7467600"/>
              <a:gd name="connsiteY294" fmla="*/ 6829660 h 6858000"/>
              <a:gd name="connsiteX295" fmla="*/ 4987461 w 7467600"/>
              <a:gd name="connsiteY295" fmla="*/ 6432994 h 6858000"/>
              <a:gd name="connsiteX296" fmla="*/ 5179262 w 7467600"/>
              <a:gd name="connsiteY296" fmla="*/ 6035044 h 6858000"/>
              <a:gd name="connsiteX297" fmla="*/ 4689678 w 7467600"/>
              <a:gd name="connsiteY297" fmla="*/ 6440241 h 6858000"/>
              <a:gd name="connsiteX298" fmla="*/ 4477543 w 7467600"/>
              <a:gd name="connsiteY298" fmla="*/ 6674836 h 6858000"/>
              <a:gd name="connsiteX299" fmla="*/ 4329957 w 7467600"/>
              <a:gd name="connsiteY299" fmla="*/ 6858000 h 6858000"/>
              <a:gd name="connsiteX300" fmla="*/ 4218595 w 7467600"/>
              <a:gd name="connsiteY300" fmla="*/ 6858000 h 6858000"/>
              <a:gd name="connsiteX301" fmla="*/ 4368888 w 7467600"/>
              <a:gd name="connsiteY301" fmla="*/ 6668412 h 6858000"/>
              <a:gd name="connsiteX302" fmla="*/ 4563091 w 7467600"/>
              <a:gd name="connsiteY302" fmla="*/ 6442508 h 6858000"/>
              <a:gd name="connsiteX303" fmla="*/ 5387324 w 7467600"/>
              <a:gd name="connsiteY303" fmla="*/ 5705830 h 6858000"/>
              <a:gd name="connsiteX304" fmla="*/ 5073620 w 7467600"/>
              <a:gd name="connsiteY304" fmla="*/ 5955437 h 6858000"/>
              <a:gd name="connsiteX305" fmla="*/ 4689789 w 7467600"/>
              <a:gd name="connsiteY305" fmla="*/ 6268382 h 6858000"/>
              <a:gd name="connsiteX306" fmla="*/ 4418722 w 7467600"/>
              <a:gd name="connsiteY306" fmla="*/ 6570886 h 6858000"/>
              <a:gd name="connsiteX307" fmla="*/ 4214944 w 7467600"/>
              <a:gd name="connsiteY307" fmla="*/ 6858000 h 6858000"/>
              <a:gd name="connsiteX308" fmla="*/ 4177898 w 7467600"/>
              <a:gd name="connsiteY308" fmla="*/ 6858000 h 6858000"/>
              <a:gd name="connsiteX309" fmla="*/ 4391597 w 7467600"/>
              <a:gd name="connsiteY309" fmla="*/ 6556370 h 6858000"/>
              <a:gd name="connsiteX310" fmla="*/ 4668889 w 7467600"/>
              <a:gd name="connsiteY310" fmla="*/ 6246399 h 6858000"/>
              <a:gd name="connsiteX311" fmla="*/ 5055427 w 7467600"/>
              <a:gd name="connsiteY311" fmla="*/ 5931476 h 6858000"/>
              <a:gd name="connsiteX312" fmla="*/ 5371814 w 7467600"/>
              <a:gd name="connsiteY312" fmla="*/ 5678975 h 6858000"/>
              <a:gd name="connsiteX313" fmla="*/ 4987918 w 7467600"/>
              <a:gd name="connsiteY313" fmla="*/ 5838701 h 6858000"/>
              <a:gd name="connsiteX314" fmla="*/ 4317146 w 7467600"/>
              <a:gd name="connsiteY314" fmla="*/ 6587716 h 6858000"/>
              <a:gd name="connsiteX315" fmla="*/ 4171627 w 7467600"/>
              <a:gd name="connsiteY315" fmla="*/ 6858000 h 6858000"/>
              <a:gd name="connsiteX316" fmla="*/ 4081585 w 7467600"/>
              <a:gd name="connsiteY316" fmla="*/ 6858000 h 6858000"/>
              <a:gd name="connsiteX317" fmla="*/ 4238603 w 7467600"/>
              <a:gd name="connsiteY317" fmla="*/ 6559341 h 6858000"/>
              <a:gd name="connsiteX318" fmla="*/ 4778333 w 7467600"/>
              <a:gd name="connsiteY318" fmla="*/ 5873626 h 6858000"/>
              <a:gd name="connsiteX319" fmla="*/ 5414185 w 7467600"/>
              <a:gd name="connsiteY319" fmla="*/ 5573882 h 6858000"/>
              <a:gd name="connsiteX320" fmla="*/ 5959648 w 7467600"/>
              <a:gd name="connsiteY320" fmla="*/ 4760797 h 6858000"/>
              <a:gd name="connsiteX321" fmla="*/ 5355019 w 7467600"/>
              <a:gd name="connsiteY321" fmla="*/ 4734672 h 6858000"/>
              <a:gd name="connsiteX322" fmla="*/ 5083565 w 7467600"/>
              <a:gd name="connsiteY322" fmla="*/ 5179121 h 6858000"/>
              <a:gd name="connsiteX323" fmla="*/ 4713577 w 7467600"/>
              <a:gd name="connsiteY323" fmla="*/ 5616803 h 6858000"/>
              <a:gd name="connsiteX324" fmla="*/ 3989559 w 7467600"/>
              <a:gd name="connsiteY324" fmla="*/ 6145945 h 6858000"/>
              <a:gd name="connsiteX325" fmla="*/ 3939824 w 7467600"/>
              <a:gd name="connsiteY325" fmla="*/ 6066900 h 6858000"/>
              <a:gd name="connsiteX326" fmla="*/ 4584537 w 7467600"/>
              <a:gd name="connsiteY326" fmla="*/ 5324826 h 6858000"/>
              <a:gd name="connsiteX327" fmla="*/ 5037105 w 7467600"/>
              <a:gd name="connsiteY327" fmla="*/ 5088765 h 6858000"/>
              <a:gd name="connsiteX328" fmla="*/ 5039930 w 7467600"/>
              <a:gd name="connsiteY328" fmla="*/ 5089585 h 6858000"/>
              <a:gd name="connsiteX329" fmla="*/ 5263764 w 7467600"/>
              <a:gd name="connsiteY329" fmla="*/ 4735525 h 6858000"/>
              <a:gd name="connsiteX330" fmla="*/ 4086300 w 7467600"/>
              <a:gd name="connsiteY330" fmla="*/ 4884599 h 6858000"/>
              <a:gd name="connsiteX331" fmla="*/ 4085485 w 7467600"/>
              <a:gd name="connsiteY331" fmla="*/ 4899070 h 6858000"/>
              <a:gd name="connsiteX332" fmla="*/ 3871915 w 7467600"/>
              <a:gd name="connsiteY332" fmla="*/ 5253645 h 6858000"/>
              <a:gd name="connsiteX333" fmla="*/ 3799374 w 7467600"/>
              <a:gd name="connsiteY333" fmla="*/ 5466127 h 6858000"/>
              <a:gd name="connsiteX334" fmla="*/ 3498850 w 7467600"/>
              <a:gd name="connsiteY334" fmla="*/ 6661888 h 6858000"/>
              <a:gd name="connsiteX335" fmla="*/ 3399216 w 7467600"/>
              <a:gd name="connsiteY335" fmla="*/ 6858000 h 6858000"/>
              <a:gd name="connsiteX336" fmla="*/ 3303688 w 7467600"/>
              <a:gd name="connsiteY336" fmla="*/ 6858000 h 6858000"/>
              <a:gd name="connsiteX337" fmla="*/ 3391774 w 7467600"/>
              <a:gd name="connsiteY337" fmla="*/ 6697181 h 6858000"/>
              <a:gd name="connsiteX338" fmla="*/ 3735540 w 7467600"/>
              <a:gd name="connsiteY338" fmla="*/ 5546923 h 6858000"/>
              <a:gd name="connsiteX339" fmla="*/ 3729438 w 7467600"/>
              <a:gd name="connsiteY339" fmla="*/ 5569058 h 6858000"/>
              <a:gd name="connsiteX340" fmla="*/ 3707782 w 7467600"/>
              <a:gd name="connsiteY340" fmla="*/ 5644908 h 6858000"/>
              <a:gd name="connsiteX341" fmla="*/ 3583827 w 7467600"/>
              <a:gd name="connsiteY341" fmla="*/ 6039215 h 6858000"/>
              <a:gd name="connsiteX342" fmla="*/ 3547861 w 7467600"/>
              <a:gd name="connsiteY342" fmla="*/ 6129609 h 6858000"/>
              <a:gd name="connsiteX343" fmla="*/ 3490905 w 7467600"/>
              <a:gd name="connsiteY343" fmla="*/ 6277660 h 6858000"/>
              <a:gd name="connsiteX344" fmla="*/ 3455859 w 7467600"/>
              <a:gd name="connsiteY344" fmla="*/ 6391301 h 6858000"/>
              <a:gd name="connsiteX345" fmla="*/ 3429112 w 7467600"/>
              <a:gd name="connsiteY345" fmla="*/ 6479469 h 6858000"/>
              <a:gd name="connsiteX346" fmla="*/ 3304862 w 7467600"/>
              <a:gd name="connsiteY346" fmla="*/ 6796476 h 6858000"/>
              <a:gd name="connsiteX347" fmla="*/ 3276071 w 7467600"/>
              <a:gd name="connsiteY347" fmla="*/ 6858000 h 6858000"/>
              <a:gd name="connsiteX348" fmla="*/ 3240805 w 7467600"/>
              <a:gd name="connsiteY348" fmla="*/ 6858000 h 6858000"/>
              <a:gd name="connsiteX349" fmla="*/ 3275917 w 7467600"/>
              <a:gd name="connsiteY349" fmla="*/ 6783192 h 6858000"/>
              <a:gd name="connsiteX350" fmla="*/ 3399358 w 7467600"/>
              <a:gd name="connsiteY350" fmla="*/ 6469011 h 6858000"/>
              <a:gd name="connsiteX351" fmla="*/ 3425650 w 7467600"/>
              <a:gd name="connsiteY351" fmla="*/ 6381333 h 6858000"/>
              <a:gd name="connsiteX352" fmla="*/ 3460661 w 7467600"/>
              <a:gd name="connsiteY352" fmla="*/ 6266763 h 6858000"/>
              <a:gd name="connsiteX353" fmla="*/ 3518021 w 7467600"/>
              <a:gd name="connsiteY353" fmla="*/ 6117298 h 6858000"/>
              <a:gd name="connsiteX354" fmla="*/ 3554035 w 7467600"/>
              <a:gd name="connsiteY354" fmla="*/ 6027832 h 6858000"/>
              <a:gd name="connsiteX355" fmla="*/ 3677174 w 7467600"/>
              <a:gd name="connsiteY355" fmla="*/ 5636351 h 6858000"/>
              <a:gd name="connsiteX356" fmla="*/ 3698819 w 7467600"/>
              <a:gd name="connsiteY356" fmla="*/ 5560503 h 6858000"/>
              <a:gd name="connsiteX357" fmla="*/ 3702094 w 7467600"/>
              <a:gd name="connsiteY357" fmla="*/ 5549194 h 6858000"/>
              <a:gd name="connsiteX358" fmla="*/ 3398355 w 7467600"/>
              <a:gd name="connsiteY358" fmla="*/ 6094603 h 6858000"/>
              <a:gd name="connsiteX359" fmla="*/ 3193941 w 7467600"/>
              <a:gd name="connsiteY359" fmla="*/ 6798775 h 6858000"/>
              <a:gd name="connsiteX360" fmla="*/ 3184140 w 7467600"/>
              <a:gd name="connsiteY360" fmla="*/ 6858000 h 6858000"/>
              <a:gd name="connsiteX361" fmla="*/ 3099978 w 7467600"/>
              <a:gd name="connsiteY361" fmla="*/ 6858000 h 6858000"/>
              <a:gd name="connsiteX362" fmla="*/ 3101556 w 7467600"/>
              <a:gd name="connsiteY362" fmla="*/ 6843337 h 6858000"/>
              <a:gd name="connsiteX363" fmla="*/ 3370162 w 7467600"/>
              <a:gd name="connsiteY363" fmla="*/ 5785550 h 6858000"/>
              <a:gd name="connsiteX364" fmla="*/ 3746477 w 7467600"/>
              <a:gd name="connsiteY364" fmla="*/ 5377889 h 6858000"/>
              <a:gd name="connsiteX365" fmla="*/ 3863399 w 7467600"/>
              <a:gd name="connsiteY365" fmla="*/ 5087257 h 6858000"/>
              <a:gd name="connsiteX366" fmla="*/ 3968712 w 7467600"/>
              <a:gd name="connsiteY366" fmla="*/ 4913989 h 6858000"/>
              <a:gd name="connsiteX367" fmla="*/ 2792390 w 7467600"/>
              <a:gd name="connsiteY367" fmla="*/ 5382974 h 6858000"/>
              <a:gd name="connsiteX368" fmla="*/ 2714982 w 7467600"/>
              <a:gd name="connsiteY368" fmla="*/ 5427051 h 6858000"/>
              <a:gd name="connsiteX369" fmla="*/ 2813361 w 7467600"/>
              <a:gd name="connsiteY369" fmla="*/ 6023912 h 6858000"/>
              <a:gd name="connsiteX370" fmla="*/ 2688430 w 7467600"/>
              <a:gd name="connsiteY370" fmla="*/ 6801564 h 6858000"/>
              <a:gd name="connsiteX371" fmla="*/ 2629626 w 7467600"/>
              <a:gd name="connsiteY371" fmla="*/ 6763394 h 6858000"/>
              <a:gd name="connsiteX372" fmla="*/ 2565328 w 7467600"/>
              <a:gd name="connsiteY372" fmla="*/ 5516399 h 6858000"/>
              <a:gd name="connsiteX373" fmla="*/ 1922999 w 7467600"/>
              <a:gd name="connsiteY373" fmla="*/ 5980343 h 6858000"/>
              <a:gd name="connsiteX374" fmla="*/ 1950261 w 7467600"/>
              <a:gd name="connsiteY374" fmla="*/ 6405858 h 6858000"/>
              <a:gd name="connsiteX375" fmla="*/ 2365554 w 7467600"/>
              <a:gd name="connsiteY375" fmla="*/ 6759107 h 6858000"/>
              <a:gd name="connsiteX376" fmla="*/ 2424142 w 7467600"/>
              <a:gd name="connsiteY376" fmla="*/ 6858000 h 6858000"/>
              <a:gd name="connsiteX377" fmla="*/ 2395994 w 7467600"/>
              <a:gd name="connsiteY377" fmla="*/ 6858000 h 6858000"/>
              <a:gd name="connsiteX378" fmla="*/ 2392863 w 7467600"/>
              <a:gd name="connsiteY378" fmla="*/ 6852964 h 6858000"/>
              <a:gd name="connsiteX379" fmla="*/ 2017589 w 7467600"/>
              <a:gd name="connsiteY379" fmla="*/ 6493982 h 6858000"/>
              <a:gd name="connsiteX380" fmla="*/ 2147336 w 7467600"/>
              <a:gd name="connsiteY380" fmla="*/ 6594052 h 6858000"/>
              <a:gd name="connsiteX381" fmla="*/ 2207047 w 7467600"/>
              <a:gd name="connsiteY381" fmla="*/ 6654540 h 6858000"/>
              <a:gd name="connsiteX382" fmla="*/ 2299106 w 7467600"/>
              <a:gd name="connsiteY382" fmla="*/ 6778931 h 6858000"/>
              <a:gd name="connsiteX383" fmla="*/ 2314430 w 7467600"/>
              <a:gd name="connsiteY383" fmla="*/ 6801144 h 6858000"/>
              <a:gd name="connsiteX384" fmla="*/ 2352406 w 7467600"/>
              <a:gd name="connsiteY384" fmla="*/ 6858000 h 6858000"/>
              <a:gd name="connsiteX385" fmla="*/ 2314492 w 7467600"/>
              <a:gd name="connsiteY385" fmla="*/ 6858000 h 6858000"/>
              <a:gd name="connsiteX386" fmla="*/ 2288095 w 7467600"/>
              <a:gd name="connsiteY386" fmla="*/ 6818030 h 6858000"/>
              <a:gd name="connsiteX387" fmla="*/ 2272768 w 7467600"/>
              <a:gd name="connsiteY387" fmla="*/ 6795822 h 6858000"/>
              <a:gd name="connsiteX388" fmla="*/ 2182715 w 7467600"/>
              <a:gd name="connsiteY388" fmla="*/ 6675071 h 6858000"/>
              <a:gd name="connsiteX389" fmla="*/ 2032061 w 7467600"/>
              <a:gd name="connsiteY389" fmla="*/ 6541380 h 6858000"/>
              <a:gd name="connsiteX390" fmla="*/ 2257220 w 7467600"/>
              <a:gd name="connsiteY390" fmla="*/ 6826257 h 6858000"/>
              <a:gd name="connsiteX391" fmla="*/ 2281324 w 7467600"/>
              <a:gd name="connsiteY391" fmla="*/ 6858000 h 6858000"/>
              <a:gd name="connsiteX392" fmla="*/ 2242860 w 7467600"/>
              <a:gd name="connsiteY392" fmla="*/ 6858000 h 6858000"/>
              <a:gd name="connsiteX393" fmla="*/ 2232818 w 7467600"/>
              <a:gd name="connsiteY393" fmla="*/ 6844926 h 6858000"/>
              <a:gd name="connsiteX394" fmla="*/ 1990172 w 7467600"/>
              <a:gd name="connsiteY394" fmla="*/ 6542121 h 6858000"/>
              <a:gd name="connsiteX395" fmla="*/ 2124090 w 7467600"/>
              <a:gd name="connsiteY395" fmla="*/ 6761017 h 6858000"/>
              <a:gd name="connsiteX396" fmla="*/ 2200380 w 7467600"/>
              <a:gd name="connsiteY396" fmla="*/ 6858000 h 6858000"/>
              <a:gd name="connsiteX397" fmla="*/ 2147507 w 7467600"/>
              <a:gd name="connsiteY397" fmla="*/ 6858000 h 6858000"/>
              <a:gd name="connsiteX398" fmla="*/ 2070668 w 7467600"/>
              <a:gd name="connsiteY398" fmla="*/ 6761520 h 6858000"/>
              <a:gd name="connsiteX399" fmla="*/ 1975142 w 7467600"/>
              <a:gd name="connsiteY399" fmla="*/ 6585570 h 6858000"/>
              <a:gd name="connsiteX400" fmla="*/ 2050035 w 7467600"/>
              <a:gd name="connsiteY400" fmla="*/ 6813345 h 6858000"/>
              <a:gd name="connsiteX401" fmla="*/ 2063025 w 7467600"/>
              <a:gd name="connsiteY401" fmla="*/ 6858000 h 6858000"/>
              <a:gd name="connsiteX402" fmla="*/ 2021675 w 7467600"/>
              <a:gd name="connsiteY402" fmla="*/ 6858000 h 6858000"/>
              <a:gd name="connsiteX403" fmla="*/ 2019308 w 7467600"/>
              <a:gd name="connsiteY403" fmla="*/ 6847118 h 6858000"/>
              <a:gd name="connsiteX404" fmla="*/ 1938835 w 7467600"/>
              <a:gd name="connsiteY404" fmla="*/ 6551160 h 6858000"/>
              <a:gd name="connsiteX405" fmla="*/ 1953230 w 7467600"/>
              <a:gd name="connsiteY405" fmla="*/ 6759699 h 6858000"/>
              <a:gd name="connsiteX406" fmla="*/ 1956763 w 7467600"/>
              <a:gd name="connsiteY406" fmla="*/ 6778191 h 6858000"/>
              <a:gd name="connsiteX407" fmla="*/ 1967925 w 7467600"/>
              <a:gd name="connsiteY407" fmla="*/ 6858000 h 6858000"/>
              <a:gd name="connsiteX408" fmla="*/ 1936622 w 7467600"/>
              <a:gd name="connsiteY408" fmla="*/ 6858000 h 6858000"/>
              <a:gd name="connsiteX409" fmla="*/ 1926261 w 7467600"/>
              <a:gd name="connsiteY409" fmla="*/ 6784064 h 6858000"/>
              <a:gd name="connsiteX410" fmla="*/ 1922724 w 7467600"/>
              <a:gd name="connsiteY410" fmla="*/ 6765577 h 6858000"/>
              <a:gd name="connsiteX411" fmla="*/ 1904650 w 7467600"/>
              <a:gd name="connsiteY411" fmla="*/ 6639616 h 6858000"/>
              <a:gd name="connsiteX412" fmla="*/ 1885273 w 7467600"/>
              <a:gd name="connsiteY412" fmla="*/ 6858000 h 6858000"/>
              <a:gd name="connsiteX413" fmla="*/ 1854363 w 7467600"/>
              <a:gd name="connsiteY413" fmla="*/ 6858000 h 6858000"/>
              <a:gd name="connsiteX414" fmla="*/ 1880391 w 7467600"/>
              <a:gd name="connsiteY414" fmla="*/ 6603796 h 6858000"/>
              <a:gd name="connsiteX415" fmla="*/ 1818273 w 7467600"/>
              <a:gd name="connsiteY415" fmla="*/ 6715729 h 6858000"/>
              <a:gd name="connsiteX416" fmla="*/ 1794691 w 7467600"/>
              <a:gd name="connsiteY416" fmla="*/ 6843239 h 6858000"/>
              <a:gd name="connsiteX417" fmla="*/ 1794914 w 7467600"/>
              <a:gd name="connsiteY417" fmla="*/ 6858000 h 6858000"/>
              <a:gd name="connsiteX418" fmla="*/ 1746128 w 7467600"/>
              <a:gd name="connsiteY418" fmla="*/ 6858000 h 6858000"/>
              <a:gd name="connsiteX419" fmla="*/ 1753934 w 7467600"/>
              <a:gd name="connsiteY419" fmla="*/ 6724796 h 6858000"/>
              <a:gd name="connsiteX420" fmla="*/ 1792053 w 7467600"/>
              <a:gd name="connsiteY420" fmla="*/ 6572396 h 6858000"/>
              <a:gd name="connsiteX421" fmla="*/ 1862248 w 7467600"/>
              <a:gd name="connsiteY421" fmla="*/ 6266397 h 6858000"/>
              <a:gd name="connsiteX422" fmla="*/ 1862250 w 7467600"/>
              <a:gd name="connsiteY422" fmla="*/ 6033531 h 6858000"/>
              <a:gd name="connsiteX423" fmla="*/ 1211999 w 7467600"/>
              <a:gd name="connsiteY423" fmla="*/ 6683610 h 6858000"/>
              <a:gd name="connsiteX424" fmla="*/ 1213266 w 7467600"/>
              <a:gd name="connsiteY424" fmla="*/ 6691947 h 6858000"/>
              <a:gd name="connsiteX425" fmla="*/ 1203370 w 7467600"/>
              <a:gd name="connsiteY425" fmla="*/ 6850676 h 6858000"/>
              <a:gd name="connsiteX426" fmla="*/ 1203671 w 7467600"/>
              <a:gd name="connsiteY426" fmla="*/ 6858000 h 6858000"/>
              <a:gd name="connsiteX427" fmla="*/ 1143180 w 7467600"/>
              <a:gd name="connsiteY427" fmla="*/ 6858000 h 6858000"/>
              <a:gd name="connsiteX428" fmla="*/ 1142176 w 7467600"/>
              <a:gd name="connsiteY428" fmla="*/ 6766045 h 6858000"/>
              <a:gd name="connsiteX429" fmla="*/ 1067484 w 7467600"/>
              <a:gd name="connsiteY429" fmla="*/ 6858000 h 6858000"/>
              <a:gd name="connsiteX430" fmla="*/ 953928 w 7467600"/>
              <a:gd name="connsiteY430" fmla="*/ 6858000 h 6858000"/>
              <a:gd name="connsiteX431" fmla="*/ 959715 w 7467600"/>
              <a:gd name="connsiteY431" fmla="*/ 6850185 h 6858000"/>
              <a:gd name="connsiteX432" fmla="*/ 1483788 w 7467600"/>
              <a:gd name="connsiteY432" fmla="*/ 6259174 h 6858000"/>
              <a:gd name="connsiteX433" fmla="*/ 1100671 w 7467600"/>
              <a:gd name="connsiteY433" fmla="*/ 6252137 h 6858000"/>
              <a:gd name="connsiteX434" fmla="*/ 1090144 w 7467600"/>
              <a:gd name="connsiteY434" fmla="*/ 6256748 h 6858000"/>
              <a:gd name="connsiteX435" fmla="*/ 1095872 w 7467600"/>
              <a:gd name="connsiteY435" fmla="*/ 6271892 h 6858000"/>
              <a:gd name="connsiteX436" fmla="*/ 262785 w 7467600"/>
              <a:gd name="connsiteY436" fmla="*/ 6845450 h 6858000"/>
              <a:gd name="connsiteX437" fmla="*/ 209968 w 7467600"/>
              <a:gd name="connsiteY437" fmla="*/ 6770713 h 6858000"/>
              <a:gd name="connsiteX438" fmla="*/ 873460 w 7467600"/>
              <a:gd name="connsiteY438" fmla="*/ 6253768 h 6858000"/>
              <a:gd name="connsiteX439" fmla="*/ 192686 w 7467600"/>
              <a:gd name="connsiteY439" fmla="*/ 5849257 h 6858000"/>
              <a:gd name="connsiteX440" fmla="*/ 4696 w 7467600"/>
              <a:gd name="connsiteY440" fmla="*/ 5697668 h 6858000"/>
              <a:gd name="connsiteX441" fmla="*/ 0 w 7467600"/>
              <a:gd name="connsiteY441" fmla="*/ 5689984 h 6858000"/>
              <a:gd name="connsiteX442" fmla="*/ 0 w 7467600"/>
              <a:gd name="connsiteY442" fmla="*/ 5513472 h 6858000"/>
              <a:gd name="connsiteX443" fmla="*/ 174101 w 7467600"/>
              <a:gd name="connsiteY443" fmla="*/ 5620277 h 6858000"/>
              <a:gd name="connsiteX444" fmla="*/ 891800 w 7467600"/>
              <a:gd name="connsiteY444" fmla="*/ 6036935 h 6858000"/>
              <a:gd name="connsiteX445" fmla="*/ 1072219 w 7467600"/>
              <a:gd name="connsiteY445" fmla="*/ 6169443 h 6858000"/>
              <a:gd name="connsiteX446" fmla="*/ 1074117 w 7467600"/>
              <a:gd name="connsiteY446" fmla="*/ 6170301 h 6858000"/>
              <a:gd name="connsiteX447" fmla="*/ 1083114 w 7467600"/>
              <a:gd name="connsiteY447" fmla="*/ 6174131 h 6858000"/>
              <a:gd name="connsiteX448" fmla="*/ 1543010 w 7467600"/>
              <a:gd name="connsiteY448" fmla="*/ 6191140 h 6858000"/>
              <a:gd name="connsiteX449" fmla="*/ 1551080 w 7467600"/>
              <a:gd name="connsiteY449" fmla="*/ 6195006 h 6858000"/>
              <a:gd name="connsiteX450" fmla="*/ 2345443 w 7467600"/>
              <a:gd name="connsiteY450" fmla="*/ 5549882 h 6858000"/>
              <a:gd name="connsiteX451" fmla="*/ 1721499 w 7467600"/>
              <a:gd name="connsiteY451" fmla="*/ 5599969 h 6858000"/>
              <a:gd name="connsiteX452" fmla="*/ 767716 w 7467600"/>
              <a:gd name="connsiteY452" fmla="*/ 5472768 h 6858000"/>
              <a:gd name="connsiteX453" fmla="*/ 722147 w 7467600"/>
              <a:gd name="connsiteY453" fmla="*/ 5393091 h 6858000"/>
              <a:gd name="connsiteX454" fmla="*/ 1485552 w 7467600"/>
              <a:gd name="connsiteY454" fmla="*/ 5313202 h 6858000"/>
              <a:gd name="connsiteX455" fmla="*/ 2143004 w 7467600"/>
              <a:gd name="connsiteY455" fmla="*/ 5402420 h 6858000"/>
              <a:gd name="connsiteX456" fmla="*/ 1933391 w 7467600"/>
              <a:gd name="connsiteY456" fmla="*/ 5156971 h 6858000"/>
              <a:gd name="connsiteX457" fmla="*/ 1827118 w 7467600"/>
              <a:gd name="connsiteY457" fmla="*/ 4968410 h 6858000"/>
              <a:gd name="connsiteX458" fmla="*/ 1837349 w 7467600"/>
              <a:gd name="connsiteY458" fmla="*/ 4956357 h 6858000"/>
              <a:gd name="connsiteX459" fmla="*/ 2162835 w 7467600"/>
              <a:gd name="connsiteY459" fmla="*/ 5187853 h 6858000"/>
              <a:gd name="connsiteX460" fmla="*/ 2257167 w 7467600"/>
              <a:gd name="connsiteY460" fmla="*/ 5462123 h 6858000"/>
              <a:gd name="connsiteX461" fmla="*/ 2261598 w 7467600"/>
              <a:gd name="connsiteY461" fmla="*/ 5467998 h 6858000"/>
              <a:gd name="connsiteX462" fmla="*/ 2437177 w 7467600"/>
              <a:gd name="connsiteY462" fmla="*/ 5479608 h 6858000"/>
              <a:gd name="connsiteX463" fmla="*/ 2445247 w 7467600"/>
              <a:gd name="connsiteY463" fmla="*/ 5483476 h 6858000"/>
              <a:gd name="connsiteX464" fmla="*/ 2743626 w 7467600"/>
              <a:gd name="connsiteY464" fmla="*/ 5304819 h 6858000"/>
              <a:gd name="connsiteX465" fmla="*/ 3048102 w 7467600"/>
              <a:gd name="connsiteY465" fmla="*/ 5150595 h 6858000"/>
              <a:gd name="connsiteX466" fmla="*/ 1799414 w 7467600"/>
              <a:gd name="connsiteY466" fmla="*/ 4694732 h 6858000"/>
              <a:gd name="connsiteX467" fmla="*/ 1771735 w 7467600"/>
              <a:gd name="connsiteY467" fmla="*/ 4619929 h 6858000"/>
              <a:gd name="connsiteX468" fmla="*/ 3104273 w 7467600"/>
              <a:gd name="connsiteY468" fmla="*/ 5076159 h 6858000"/>
              <a:gd name="connsiteX469" fmla="*/ 3113245 w 7467600"/>
              <a:gd name="connsiteY469" fmla="*/ 5090705 h 6858000"/>
              <a:gd name="connsiteX470" fmla="*/ 3126294 w 7467600"/>
              <a:gd name="connsiteY470" fmla="*/ 5114400 h 6858000"/>
              <a:gd name="connsiteX471" fmla="*/ 3937433 w 7467600"/>
              <a:gd name="connsiteY471" fmla="*/ 4830473 h 6858000"/>
              <a:gd name="connsiteX472" fmla="*/ 3590475 w 7467600"/>
              <a:gd name="connsiteY472" fmla="*/ 4597974 h 6858000"/>
              <a:gd name="connsiteX473" fmla="*/ 3100264 w 7467600"/>
              <a:gd name="connsiteY473" fmla="*/ 4579845 h 6858000"/>
              <a:gd name="connsiteX474" fmla="*/ 2183576 w 7467600"/>
              <a:gd name="connsiteY474" fmla="*/ 4227150 h 6858000"/>
              <a:gd name="connsiteX475" fmla="*/ 2151029 w 7467600"/>
              <a:gd name="connsiteY475" fmla="*/ 4146947 h 6858000"/>
              <a:gd name="connsiteX476" fmla="*/ 3563434 w 7467600"/>
              <a:gd name="connsiteY476" fmla="*/ 4469115 h 6858000"/>
              <a:gd name="connsiteX477" fmla="*/ 3177952 w 7467600"/>
              <a:gd name="connsiteY477" fmla="*/ 3657386 h 6858000"/>
              <a:gd name="connsiteX478" fmla="*/ 3189263 w 7467600"/>
              <a:gd name="connsiteY478" fmla="*/ 3625726 h 6858000"/>
              <a:gd name="connsiteX479" fmla="*/ 3560912 w 7467600"/>
              <a:gd name="connsiteY479" fmla="*/ 4079863 h 6858000"/>
              <a:gd name="connsiteX480" fmla="*/ 3626636 w 7467600"/>
              <a:gd name="connsiteY480" fmla="*/ 4512230 h 6858000"/>
              <a:gd name="connsiteX481" fmla="*/ 3653088 w 7467600"/>
              <a:gd name="connsiteY481" fmla="*/ 4521417 h 6858000"/>
              <a:gd name="connsiteX482" fmla="*/ 3988128 w 7467600"/>
              <a:gd name="connsiteY482" fmla="*/ 4817267 h 6858000"/>
              <a:gd name="connsiteX483" fmla="*/ 4830582 w 7467600"/>
              <a:gd name="connsiteY483" fmla="*/ 4676000 h 6858000"/>
              <a:gd name="connsiteX484" fmla="*/ 4830100 w 7467600"/>
              <a:gd name="connsiteY484" fmla="*/ 4675554 h 6858000"/>
              <a:gd name="connsiteX485" fmla="*/ 4036318 w 7467600"/>
              <a:gd name="connsiteY485" fmla="*/ 4147013 h 6858000"/>
              <a:gd name="connsiteX486" fmla="*/ 3432098 w 7467600"/>
              <a:gd name="connsiteY486" fmla="*/ 3537312 h 6858000"/>
              <a:gd name="connsiteX487" fmla="*/ 3446761 w 7467600"/>
              <a:gd name="connsiteY487" fmla="*/ 3461278 h 6858000"/>
              <a:gd name="connsiteX488" fmla="*/ 4419733 w 7467600"/>
              <a:gd name="connsiteY488" fmla="*/ 3963555 h 6858000"/>
              <a:gd name="connsiteX489" fmla="*/ 4781371 w 7467600"/>
              <a:gd name="connsiteY489" fmla="*/ 4458604 h 6858000"/>
              <a:gd name="connsiteX490" fmla="*/ 4780440 w 7467600"/>
              <a:gd name="connsiteY490" fmla="*/ 4470290 h 6858000"/>
              <a:gd name="connsiteX491" fmla="*/ 4898954 w 7467600"/>
              <a:gd name="connsiteY491" fmla="*/ 4662092 h 6858000"/>
              <a:gd name="connsiteX492" fmla="*/ 4900699 w 7467600"/>
              <a:gd name="connsiteY492" fmla="*/ 4670867 h 6858000"/>
              <a:gd name="connsiteX493" fmla="*/ 5714511 w 7467600"/>
              <a:gd name="connsiteY493" fmla="*/ 4663483 h 6858000"/>
              <a:gd name="connsiteX494" fmla="*/ 5464793 w 7467600"/>
              <a:gd name="connsiteY494" fmla="*/ 4393556 h 6858000"/>
              <a:gd name="connsiteX495" fmla="*/ 5461897 w 7467600"/>
              <a:gd name="connsiteY495" fmla="*/ 4390879 h 6858000"/>
              <a:gd name="connsiteX496" fmla="*/ 4294126 w 7467600"/>
              <a:gd name="connsiteY496" fmla="*/ 3303048 h 6858000"/>
              <a:gd name="connsiteX497" fmla="*/ 4305321 w 7467600"/>
              <a:gd name="connsiteY497" fmla="*/ 3256953 h 6858000"/>
              <a:gd name="connsiteX498" fmla="*/ 4949299 w 7467600"/>
              <a:gd name="connsiteY498" fmla="*/ 3766336 h 6858000"/>
              <a:gd name="connsiteX499" fmla="*/ 5291452 w 7467600"/>
              <a:gd name="connsiteY499" fmla="*/ 4076801 h 6858000"/>
              <a:gd name="connsiteX500" fmla="*/ 5434998 w 7467600"/>
              <a:gd name="connsiteY500" fmla="*/ 4254100 h 6858000"/>
              <a:gd name="connsiteX501" fmla="*/ 5351015 w 7467600"/>
              <a:gd name="connsiteY501" fmla="*/ 3760989 h 6858000"/>
              <a:gd name="connsiteX502" fmla="*/ 5413780 w 7467600"/>
              <a:gd name="connsiteY502" fmla="*/ 2966265 h 6858000"/>
              <a:gd name="connsiteX503" fmla="*/ 5425627 w 7467600"/>
              <a:gd name="connsiteY503" fmla="*/ 2954192 h 6858000"/>
              <a:gd name="connsiteX504" fmla="*/ 6604735 w 7467600"/>
              <a:gd name="connsiteY504" fmla="*/ 2041381 h 6858000"/>
              <a:gd name="connsiteX505" fmla="*/ 7204487 w 7467600"/>
              <a:gd name="connsiteY505" fmla="*/ 2742112 h 6858000"/>
              <a:gd name="connsiteX506" fmla="*/ 7131592 w 7467600"/>
              <a:gd name="connsiteY506" fmla="*/ 2672096 h 6858000"/>
              <a:gd name="connsiteX507" fmla="*/ 6996344 w 7467600"/>
              <a:gd name="connsiteY507" fmla="*/ 2518310 h 6858000"/>
              <a:gd name="connsiteX508" fmla="*/ 6735495 w 7467600"/>
              <a:gd name="connsiteY508" fmla="*/ 2196890 h 6858000"/>
              <a:gd name="connsiteX509" fmla="*/ 6721901 w 7467600"/>
              <a:gd name="connsiteY509" fmla="*/ 2179274 h 6858000"/>
              <a:gd name="connsiteX510" fmla="*/ 6604735 w 7467600"/>
              <a:gd name="connsiteY510" fmla="*/ 2041381 h 6858000"/>
              <a:gd name="connsiteX511" fmla="*/ 6591670 w 7467600"/>
              <a:gd name="connsiteY511" fmla="*/ 1988277 h 6858000"/>
              <a:gd name="connsiteX512" fmla="*/ 6747349 w 7467600"/>
              <a:gd name="connsiteY512" fmla="*/ 2160069 h 6858000"/>
              <a:gd name="connsiteX513" fmla="*/ 6760943 w 7467600"/>
              <a:gd name="connsiteY513" fmla="*/ 2177686 h 6858000"/>
              <a:gd name="connsiteX514" fmla="*/ 7021065 w 7467600"/>
              <a:gd name="connsiteY514" fmla="*/ 2498102 h 6858000"/>
              <a:gd name="connsiteX515" fmla="*/ 7155223 w 7467600"/>
              <a:gd name="connsiteY515" fmla="*/ 2650386 h 6858000"/>
              <a:gd name="connsiteX516" fmla="*/ 7203167 w 7467600"/>
              <a:gd name="connsiteY516" fmla="*/ 2697288 h 6858000"/>
              <a:gd name="connsiteX517" fmla="*/ 6937703 w 7467600"/>
              <a:gd name="connsiteY517" fmla="*/ 2321981 h 6858000"/>
              <a:gd name="connsiteX518" fmla="*/ 6591670 w 7467600"/>
              <a:gd name="connsiteY518" fmla="*/ 1988277 h 6858000"/>
              <a:gd name="connsiteX519" fmla="*/ 5798671 w 7467600"/>
              <a:gd name="connsiteY519" fmla="*/ 1981601 h 6858000"/>
              <a:gd name="connsiteX520" fmla="*/ 5754709 w 7467600"/>
              <a:gd name="connsiteY520" fmla="*/ 2071454 h 6858000"/>
              <a:gd name="connsiteX521" fmla="*/ 5763044 w 7467600"/>
              <a:gd name="connsiteY521" fmla="*/ 2842206 h 6858000"/>
              <a:gd name="connsiteX522" fmla="*/ 5764974 w 7467600"/>
              <a:gd name="connsiteY522" fmla="*/ 2799609 h 6858000"/>
              <a:gd name="connsiteX523" fmla="*/ 5767665 w 7467600"/>
              <a:gd name="connsiteY523" fmla="*/ 2666409 h 6858000"/>
              <a:gd name="connsiteX524" fmla="*/ 5763055 w 7467600"/>
              <a:gd name="connsiteY524" fmla="*/ 2579705 h 6858000"/>
              <a:gd name="connsiteX525" fmla="*/ 5758079 w 7467600"/>
              <a:gd name="connsiteY525" fmla="*/ 2492508 h 6858000"/>
              <a:gd name="connsiteX526" fmla="*/ 5779325 w 7467600"/>
              <a:gd name="connsiteY526" fmla="*/ 2197069 h 6858000"/>
              <a:gd name="connsiteX527" fmla="*/ 5798671 w 7467600"/>
              <a:gd name="connsiteY527" fmla="*/ 1981601 h 6858000"/>
              <a:gd name="connsiteX528" fmla="*/ 5829202 w 7467600"/>
              <a:gd name="connsiteY528" fmla="*/ 1971679 h 6858000"/>
              <a:gd name="connsiteX529" fmla="*/ 5809558 w 7467600"/>
              <a:gd name="connsiteY529" fmla="*/ 2198043 h 6858000"/>
              <a:gd name="connsiteX530" fmla="*/ 5788653 w 7467600"/>
              <a:gd name="connsiteY530" fmla="*/ 2489430 h 6858000"/>
              <a:gd name="connsiteX531" fmla="*/ 5793439 w 7467600"/>
              <a:gd name="connsiteY531" fmla="*/ 2575235 h 6858000"/>
              <a:gd name="connsiteX532" fmla="*/ 5796837 w 7467600"/>
              <a:gd name="connsiteY532" fmla="*/ 2637633 h 6858000"/>
              <a:gd name="connsiteX533" fmla="*/ 5818614 w 7467600"/>
              <a:gd name="connsiteY533" fmla="*/ 2473055 h 6858000"/>
              <a:gd name="connsiteX534" fmla="*/ 5829202 w 7467600"/>
              <a:gd name="connsiteY534" fmla="*/ 1971679 h 6858000"/>
              <a:gd name="connsiteX535" fmla="*/ 5911389 w 7467600"/>
              <a:gd name="connsiteY535" fmla="*/ 1898371 h 6858000"/>
              <a:gd name="connsiteX536" fmla="*/ 6237627 w 7467600"/>
              <a:gd name="connsiteY536" fmla="*/ 2231921 h 6858000"/>
              <a:gd name="connsiteX537" fmla="*/ 5911389 w 7467600"/>
              <a:gd name="connsiteY537" fmla="*/ 1898371 h 6858000"/>
              <a:gd name="connsiteX538" fmla="*/ 6944437 w 7467600"/>
              <a:gd name="connsiteY538" fmla="*/ 1575402 h 6858000"/>
              <a:gd name="connsiteX539" fmla="*/ 6304730 w 7467600"/>
              <a:gd name="connsiteY539" fmla="*/ 1766654 h 6858000"/>
              <a:gd name="connsiteX540" fmla="*/ 6944437 w 7467600"/>
              <a:gd name="connsiteY540" fmla="*/ 1575402 h 6858000"/>
              <a:gd name="connsiteX541" fmla="*/ 7019523 w 7467600"/>
              <a:gd name="connsiteY541" fmla="*/ 1519450 h 6858000"/>
              <a:gd name="connsiteX542" fmla="*/ 6298091 w 7467600"/>
              <a:gd name="connsiteY542" fmla="*/ 1737122 h 6858000"/>
              <a:gd name="connsiteX543" fmla="*/ 7019523 w 7467600"/>
              <a:gd name="connsiteY543" fmla="*/ 1519450 h 6858000"/>
              <a:gd name="connsiteX544" fmla="*/ 2399523 w 7467600"/>
              <a:gd name="connsiteY544" fmla="*/ 1428234 h 6858000"/>
              <a:gd name="connsiteX545" fmla="*/ 2224982 w 7467600"/>
              <a:gd name="connsiteY545" fmla="*/ 1826201 h 6858000"/>
              <a:gd name="connsiteX546" fmla="*/ 2096099 w 7467600"/>
              <a:gd name="connsiteY546" fmla="*/ 2345900 h 6858000"/>
              <a:gd name="connsiteX547" fmla="*/ 2283317 w 7467600"/>
              <a:gd name="connsiteY547" fmla="*/ 1796925 h 6858000"/>
              <a:gd name="connsiteX548" fmla="*/ 2399523 w 7467600"/>
              <a:gd name="connsiteY548" fmla="*/ 1428234 h 6858000"/>
              <a:gd name="connsiteX549" fmla="*/ 2448558 w 7467600"/>
              <a:gd name="connsiteY549" fmla="*/ 1373435 h 6858000"/>
              <a:gd name="connsiteX550" fmla="*/ 2312521 w 7467600"/>
              <a:gd name="connsiteY550" fmla="*/ 1806140 h 6858000"/>
              <a:gd name="connsiteX551" fmla="*/ 2127533 w 7467600"/>
              <a:gd name="connsiteY551" fmla="*/ 2348380 h 6858000"/>
              <a:gd name="connsiteX552" fmla="*/ 2358080 w 7467600"/>
              <a:gd name="connsiteY552" fmla="*/ 1866134 h 6858000"/>
              <a:gd name="connsiteX553" fmla="*/ 2407436 w 7467600"/>
              <a:gd name="connsiteY553" fmla="*/ 1651070 h 6858000"/>
              <a:gd name="connsiteX554" fmla="*/ 2448558 w 7467600"/>
              <a:gd name="connsiteY554" fmla="*/ 1373435 h 6858000"/>
              <a:gd name="connsiteX555" fmla="*/ 278707 w 7467600"/>
              <a:gd name="connsiteY555" fmla="*/ 1352270 h 6858000"/>
              <a:gd name="connsiteX556" fmla="*/ 321570 w 7467600"/>
              <a:gd name="connsiteY556" fmla="*/ 1861610 h 6858000"/>
              <a:gd name="connsiteX557" fmla="*/ 294281 w 7467600"/>
              <a:gd name="connsiteY557" fmla="*/ 1440658 h 6858000"/>
              <a:gd name="connsiteX558" fmla="*/ 278707 w 7467600"/>
              <a:gd name="connsiteY558" fmla="*/ 1352270 h 6858000"/>
              <a:gd name="connsiteX559" fmla="*/ 1423821 w 7467600"/>
              <a:gd name="connsiteY559" fmla="*/ 1351958 h 6858000"/>
              <a:gd name="connsiteX560" fmla="*/ 1638521 w 7467600"/>
              <a:gd name="connsiteY560" fmla="*/ 1908470 h 6858000"/>
              <a:gd name="connsiteX561" fmla="*/ 1754199 w 7467600"/>
              <a:gd name="connsiteY561" fmla="*/ 2149284 h 6858000"/>
              <a:gd name="connsiteX562" fmla="*/ 1908359 w 7467600"/>
              <a:gd name="connsiteY562" fmla="*/ 2364988 h 6858000"/>
              <a:gd name="connsiteX563" fmla="*/ 1647661 w 7467600"/>
              <a:gd name="connsiteY563" fmla="*/ 1825945 h 6858000"/>
              <a:gd name="connsiteX564" fmla="*/ 1423821 w 7467600"/>
              <a:gd name="connsiteY564" fmla="*/ 1351958 h 6858000"/>
              <a:gd name="connsiteX565" fmla="*/ 1431890 w 7467600"/>
              <a:gd name="connsiteY565" fmla="*/ 1306475 h 6858000"/>
              <a:gd name="connsiteX566" fmla="*/ 1507597 w 7467600"/>
              <a:gd name="connsiteY566" fmla="*/ 1446132 h 6858000"/>
              <a:gd name="connsiteX567" fmla="*/ 1674586 w 7467600"/>
              <a:gd name="connsiteY567" fmla="*/ 1813832 h 6858000"/>
              <a:gd name="connsiteX568" fmla="*/ 1815950 w 7467600"/>
              <a:gd name="connsiteY568" fmla="*/ 2128564 h 6858000"/>
              <a:gd name="connsiteX569" fmla="*/ 1984242 w 7467600"/>
              <a:gd name="connsiteY569" fmla="*/ 2430829 h 6858000"/>
              <a:gd name="connsiteX570" fmla="*/ 2014023 w 7467600"/>
              <a:gd name="connsiteY570" fmla="*/ 2450995 h 6858000"/>
              <a:gd name="connsiteX571" fmla="*/ 1747337 w 7467600"/>
              <a:gd name="connsiteY571" fmla="*/ 1855264 h 6858000"/>
              <a:gd name="connsiteX572" fmla="*/ 1533749 w 7467600"/>
              <a:gd name="connsiteY572" fmla="*/ 1478656 h 6858000"/>
              <a:gd name="connsiteX573" fmla="*/ 1431890 w 7467600"/>
              <a:gd name="connsiteY573" fmla="*/ 1306475 h 6858000"/>
              <a:gd name="connsiteX574" fmla="*/ 5052692 w 7467600"/>
              <a:gd name="connsiteY574" fmla="*/ 1292994 h 6858000"/>
              <a:gd name="connsiteX575" fmla="*/ 5200661 w 7467600"/>
              <a:gd name="connsiteY575" fmla="*/ 1635186 h 6858000"/>
              <a:gd name="connsiteX576" fmla="*/ 5297138 w 7467600"/>
              <a:gd name="connsiteY576" fmla="*/ 1906351 h 6858000"/>
              <a:gd name="connsiteX577" fmla="*/ 5052692 w 7467600"/>
              <a:gd name="connsiteY577" fmla="*/ 1292994 h 6858000"/>
              <a:gd name="connsiteX578" fmla="*/ 5009948 w 7467600"/>
              <a:gd name="connsiteY578" fmla="*/ 1273619 h 6858000"/>
              <a:gd name="connsiteX579" fmla="*/ 5121777 w 7467600"/>
              <a:gd name="connsiteY579" fmla="*/ 1654213 h 6858000"/>
              <a:gd name="connsiteX580" fmla="*/ 5293545 w 7467600"/>
              <a:gd name="connsiteY580" fmla="*/ 2072247 h 6858000"/>
              <a:gd name="connsiteX581" fmla="*/ 5294042 w 7467600"/>
              <a:gd name="connsiteY581" fmla="*/ 2065019 h 6858000"/>
              <a:gd name="connsiteX582" fmla="*/ 5171936 w 7467600"/>
              <a:gd name="connsiteY582" fmla="*/ 1647613 h 6858000"/>
              <a:gd name="connsiteX583" fmla="*/ 5009948 w 7467600"/>
              <a:gd name="connsiteY583" fmla="*/ 1273619 h 6858000"/>
              <a:gd name="connsiteX584" fmla="*/ 655236 w 7467600"/>
              <a:gd name="connsiteY584" fmla="*/ 1268632 h 6858000"/>
              <a:gd name="connsiteX585" fmla="*/ 839521 w 7467600"/>
              <a:gd name="connsiteY585" fmla="*/ 1685315 h 6858000"/>
              <a:gd name="connsiteX586" fmla="*/ 1109416 w 7467600"/>
              <a:gd name="connsiteY586" fmla="*/ 2061663 h 6858000"/>
              <a:gd name="connsiteX587" fmla="*/ 1298300 w 7467600"/>
              <a:gd name="connsiteY587" fmla="*/ 2247742 h 6858000"/>
              <a:gd name="connsiteX588" fmla="*/ 1125871 w 7467600"/>
              <a:gd name="connsiteY588" fmla="*/ 1989513 h 6858000"/>
              <a:gd name="connsiteX589" fmla="*/ 981574 w 7467600"/>
              <a:gd name="connsiteY589" fmla="*/ 1783157 h 6858000"/>
              <a:gd name="connsiteX590" fmla="*/ 922198 w 7467600"/>
              <a:gd name="connsiteY590" fmla="*/ 1677437 h 6858000"/>
              <a:gd name="connsiteX591" fmla="*/ 869293 w 7467600"/>
              <a:gd name="connsiteY591" fmla="*/ 1583214 h 6858000"/>
              <a:gd name="connsiteX592" fmla="*/ 751431 w 7467600"/>
              <a:gd name="connsiteY592" fmla="*/ 1405731 h 6858000"/>
              <a:gd name="connsiteX593" fmla="*/ 655236 w 7467600"/>
              <a:gd name="connsiteY593" fmla="*/ 1268632 h 6858000"/>
              <a:gd name="connsiteX594" fmla="*/ 6516292 w 7467600"/>
              <a:gd name="connsiteY594" fmla="*/ 1263064 h 6858000"/>
              <a:gd name="connsiteX595" fmla="*/ 5736320 w 7467600"/>
              <a:gd name="connsiteY595" fmla="*/ 1501803 h 6858000"/>
              <a:gd name="connsiteX596" fmla="*/ 6516292 w 7467600"/>
              <a:gd name="connsiteY596" fmla="*/ 1263064 h 6858000"/>
              <a:gd name="connsiteX597" fmla="*/ 291466 w 7467600"/>
              <a:gd name="connsiteY597" fmla="*/ 1250369 h 6858000"/>
              <a:gd name="connsiteX598" fmla="*/ 323180 w 7467600"/>
              <a:gd name="connsiteY598" fmla="*/ 1435283 h 6858000"/>
              <a:gd name="connsiteX599" fmla="*/ 349381 w 7467600"/>
              <a:gd name="connsiteY599" fmla="*/ 1875041 h 6858000"/>
              <a:gd name="connsiteX600" fmla="*/ 374363 w 7467600"/>
              <a:gd name="connsiteY600" fmla="*/ 1506494 h 6858000"/>
              <a:gd name="connsiteX601" fmla="*/ 302168 w 7467600"/>
              <a:gd name="connsiteY601" fmla="*/ 1274495 h 6858000"/>
              <a:gd name="connsiteX602" fmla="*/ 291466 w 7467600"/>
              <a:gd name="connsiteY602" fmla="*/ 1250369 h 6858000"/>
              <a:gd name="connsiteX603" fmla="*/ 678222 w 7467600"/>
              <a:gd name="connsiteY603" fmla="*/ 1248670 h 6858000"/>
              <a:gd name="connsiteX604" fmla="*/ 775536 w 7467600"/>
              <a:gd name="connsiteY604" fmla="*/ 1388015 h 6858000"/>
              <a:gd name="connsiteX605" fmla="*/ 894529 w 7467600"/>
              <a:gd name="connsiteY605" fmla="*/ 1567739 h 6858000"/>
              <a:gd name="connsiteX606" fmla="*/ 948000 w 7467600"/>
              <a:gd name="connsiteY606" fmla="*/ 1663088 h 6858000"/>
              <a:gd name="connsiteX607" fmla="*/ 1006812 w 7467600"/>
              <a:gd name="connsiteY607" fmla="*/ 1767683 h 6858000"/>
              <a:gd name="connsiteX608" fmla="*/ 1149133 w 7467600"/>
              <a:gd name="connsiteY608" fmla="*/ 1971513 h 6858000"/>
              <a:gd name="connsiteX609" fmla="*/ 1333952 w 7467600"/>
              <a:gd name="connsiteY609" fmla="*/ 2251620 h 6858000"/>
              <a:gd name="connsiteX610" fmla="*/ 1337329 w 7467600"/>
              <a:gd name="connsiteY610" fmla="*/ 2258350 h 6858000"/>
              <a:gd name="connsiteX611" fmla="*/ 1014726 w 7467600"/>
              <a:gd name="connsiteY611" fmla="*/ 1615556 h 6858000"/>
              <a:gd name="connsiteX612" fmla="*/ 678222 w 7467600"/>
              <a:gd name="connsiteY612" fmla="*/ 1248670 h 6858000"/>
              <a:gd name="connsiteX613" fmla="*/ 6691602 w 7467600"/>
              <a:gd name="connsiteY613" fmla="*/ 1140573 h 6858000"/>
              <a:gd name="connsiteX614" fmla="*/ 6571100 w 7467600"/>
              <a:gd name="connsiteY614" fmla="*/ 1183662 h 6858000"/>
              <a:gd name="connsiteX615" fmla="*/ 6241687 w 7467600"/>
              <a:gd name="connsiteY615" fmla="*/ 1257600 h 6858000"/>
              <a:gd name="connsiteX616" fmla="*/ 5693009 w 7467600"/>
              <a:gd name="connsiteY616" fmla="*/ 1478256 h 6858000"/>
              <a:gd name="connsiteX617" fmla="*/ 6548420 w 7467600"/>
              <a:gd name="connsiteY617" fmla="*/ 1214599 h 6858000"/>
              <a:gd name="connsiteX618" fmla="*/ 6605473 w 7467600"/>
              <a:gd name="connsiteY618" fmla="*/ 1184686 h 6858000"/>
              <a:gd name="connsiteX619" fmla="*/ 6691602 w 7467600"/>
              <a:gd name="connsiteY619" fmla="*/ 1140573 h 6858000"/>
              <a:gd name="connsiteX620" fmla="*/ 4002475 w 7467600"/>
              <a:gd name="connsiteY620" fmla="*/ 1037802 h 6858000"/>
              <a:gd name="connsiteX621" fmla="*/ 4000324 w 7467600"/>
              <a:gd name="connsiteY621" fmla="*/ 1039362 h 6858000"/>
              <a:gd name="connsiteX622" fmla="*/ 4002862 w 7467600"/>
              <a:gd name="connsiteY622" fmla="*/ 1042866 h 6858000"/>
              <a:gd name="connsiteX623" fmla="*/ 4002475 w 7467600"/>
              <a:gd name="connsiteY623" fmla="*/ 1037802 h 6858000"/>
              <a:gd name="connsiteX624" fmla="*/ 506322 w 7467600"/>
              <a:gd name="connsiteY624" fmla="*/ 1020997 h 6858000"/>
              <a:gd name="connsiteX625" fmla="*/ 533068 w 7467600"/>
              <a:gd name="connsiteY625" fmla="*/ 1029409 h 6858000"/>
              <a:gd name="connsiteX626" fmla="*/ 1232525 w 7467600"/>
              <a:gd name="connsiteY626" fmla="*/ 1804675 h 6858000"/>
              <a:gd name="connsiteX627" fmla="*/ 1388858 w 7467600"/>
              <a:gd name="connsiteY627" fmla="*/ 2368011 h 6858000"/>
              <a:gd name="connsiteX628" fmla="*/ 1384098 w 7467600"/>
              <a:gd name="connsiteY628" fmla="*/ 2378125 h 6858000"/>
              <a:gd name="connsiteX629" fmla="*/ 1425393 w 7467600"/>
              <a:gd name="connsiteY629" fmla="*/ 2589124 h 6858000"/>
              <a:gd name="connsiteX630" fmla="*/ 1424001 w 7467600"/>
              <a:gd name="connsiteY630" fmla="*/ 2597541 h 6858000"/>
              <a:gd name="connsiteX631" fmla="*/ 2152729 w 7467600"/>
              <a:gd name="connsiteY631" fmla="*/ 2864487 h 6858000"/>
              <a:gd name="connsiteX632" fmla="*/ 2020609 w 7467600"/>
              <a:gd name="connsiteY632" fmla="*/ 2539671 h 6858000"/>
              <a:gd name="connsiteX633" fmla="*/ 2018920 w 7467600"/>
              <a:gd name="connsiteY633" fmla="*/ 2536309 h 6858000"/>
              <a:gd name="connsiteX634" fmla="*/ 1342441 w 7467600"/>
              <a:gd name="connsiteY634" fmla="*/ 1173017 h 6858000"/>
              <a:gd name="connsiteX635" fmla="*/ 1367925 w 7467600"/>
              <a:gd name="connsiteY635" fmla="*/ 1135648 h 6858000"/>
              <a:gd name="connsiteX636" fmla="*/ 1771401 w 7467600"/>
              <a:gd name="connsiteY636" fmla="*/ 1806673 h 6858000"/>
              <a:gd name="connsiteX637" fmla="*/ 1972385 w 7467600"/>
              <a:gd name="connsiteY637" fmla="*/ 2198735 h 6858000"/>
              <a:gd name="connsiteX638" fmla="*/ 2040892 w 7467600"/>
              <a:gd name="connsiteY638" fmla="*/ 2405205 h 6858000"/>
              <a:gd name="connsiteX639" fmla="*/ 2131689 w 7467600"/>
              <a:gd name="connsiteY639" fmla="*/ 1936926 h 6858000"/>
              <a:gd name="connsiteX640" fmla="*/ 2454820 w 7467600"/>
              <a:gd name="connsiteY640" fmla="*/ 1248808 h 6858000"/>
              <a:gd name="connsiteX641" fmla="*/ 2492512 w 7467600"/>
              <a:gd name="connsiteY641" fmla="*/ 1302920 h 6858000"/>
              <a:gd name="connsiteX642" fmla="*/ 2081216 w 7467600"/>
              <a:gd name="connsiteY642" fmla="*/ 2527513 h 6858000"/>
              <a:gd name="connsiteX643" fmla="*/ 2081211 w 7467600"/>
              <a:gd name="connsiteY643" fmla="*/ 2528916 h 6858000"/>
              <a:gd name="connsiteX644" fmla="*/ 2199067 w 7467600"/>
              <a:gd name="connsiteY644" fmla="*/ 2884061 h 6858000"/>
              <a:gd name="connsiteX645" fmla="*/ 3192586 w 7467600"/>
              <a:gd name="connsiteY645" fmla="*/ 3411496 h 6858000"/>
              <a:gd name="connsiteX646" fmla="*/ 3182620 w 7467600"/>
              <a:gd name="connsiteY646" fmla="*/ 3483279 h 6858000"/>
              <a:gd name="connsiteX647" fmla="*/ 2435119 w 7467600"/>
              <a:gd name="connsiteY647" fmla="*/ 3080173 h 6858000"/>
              <a:gd name="connsiteX648" fmla="*/ 2410152 w 7467600"/>
              <a:gd name="connsiteY648" fmla="*/ 3063751 h 6858000"/>
              <a:gd name="connsiteX649" fmla="*/ 2408099 w 7467600"/>
              <a:gd name="connsiteY649" fmla="*/ 3064403 h 6858000"/>
              <a:gd name="connsiteX650" fmla="*/ 2407218 w 7467600"/>
              <a:gd name="connsiteY650" fmla="*/ 3070324 h 6858000"/>
              <a:gd name="connsiteX651" fmla="*/ 2380138 w 7467600"/>
              <a:gd name="connsiteY651" fmla="*/ 3099341 h 6858000"/>
              <a:gd name="connsiteX652" fmla="*/ 1765923 w 7467600"/>
              <a:gd name="connsiteY652" fmla="*/ 3581043 h 6858000"/>
              <a:gd name="connsiteX653" fmla="*/ 1702258 w 7467600"/>
              <a:gd name="connsiteY653" fmla="*/ 3612286 h 6858000"/>
              <a:gd name="connsiteX654" fmla="*/ 1538370 w 7467600"/>
              <a:gd name="connsiteY654" fmla="*/ 3811804 h 6858000"/>
              <a:gd name="connsiteX655" fmla="*/ 542867 w 7467600"/>
              <a:gd name="connsiteY655" fmla="*/ 4944092 h 6858000"/>
              <a:gd name="connsiteX656" fmla="*/ 515800 w 7467600"/>
              <a:gd name="connsiteY656" fmla="*/ 4862180 h 6858000"/>
              <a:gd name="connsiteX657" fmla="*/ 909145 w 7467600"/>
              <a:gd name="connsiteY657" fmla="*/ 4199225 h 6858000"/>
              <a:gd name="connsiteX658" fmla="*/ 1214067 w 7467600"/>
              <a:gd name="connsiteY658" fmla="*/ 3908561 h 6858000"/>
              <a:gd name="connsiteX659" fmla="*/ 640967 w 7467600"/>
              <a:gd name="connsiteY659" fmla="*/ 4105601 h 6858000"/>
              <a:gd name="connsiteX660" fmla="*/ 112563 w 7467600"/>
              <a:gd name="connsiteY660" fmla="*/ 4396952 h 6858000"/>
              <a:gd name="connsiteX661" fmla="*/ 0 w 7467600"/>
              <a:gd name="connsiteY661" fmla="*/ 4466006 h 6858000"/>
              <a:gd name="connsiteX662" fmla="*/ 0 w 7467600"/>
              <a:gd name="connsiteY662" fmla="*/ 4233763 h 6858000"/>
              <a:gd name="connsiteX663" fmla="*/ 36881 w 7467600"/>
              <a:gd name="connsiteY663" fmla="*/ 4200118 h 6858000"/>
              <a:gd name="connsiteX664" fmla="*/ 910534 w 7467600"/>
              <a:gd name="connsiteY664" fmla="*/ 3629753 h 6858000"/>
              <a:gd name="connsiteX665" fmla="*/ 1578717 w 7467600"/>
              <a:gd name="connsiteY665" fmla="*/ 3575982 h 6858000"/>
              <a:gd name="connsiteX666" fmla="*/ 2338780 w 7467600"/>
              <a:gd name="connsiteY666" fmla="*/ 3033725 h 6858000"/>
              <a:gd name="connsiteX667" fmla="*/ 1807991 w 7467600"/>
              <a:gd name="connsiteY667" fmla="*/ 2807184 h 6858000"/>
              <a:gd name="connsiteX668" fmla="*/ 1416358 w 7467600"/>
              <a:gd name="connsiteY668" fmla="*/ 3112571 h 6858000"/>
              <a:gd name="connsiteX669" fmla="*/ 939066 w 7467600"/>
              <a:gd name="connsiteY669" fmla="*/ 3378798 h 6858000"/>
              <a:gd name="connsiteX670" fmla="*/ 115099 w 7467600"/>
              <a:gd name="connsiteY670" fmla="*/ 3607650 h 6858000"/>
              <a:gd name="connsiteX671" fmla="*/ 97284 w 7467600"/>
              <a:gd name="connsiteY671" fmla="*/ 3520393 h 6858000"/>
              <a:gd name="connsiteX672" fmla="*/ 922050 w 7467600"/>
              <a:gd name="connsiteY672" fmla="*/ 3074867 h 6858000"/>
              <a:gd name="connsiteX673" fmla="*/ 1405265 w 7467600"/>
              <a:gd name="connsiteY673" fmla="*/ 3016319 h 6858000"/>
              <a:gd name="connsiteX674" fmla="*/ 1407512 w 7467600"/>
              <a:gd name="connsiteY674" fmla="*/ 3018001 h 6858000"/>
              <a:gd name="connsiteX675" fmla="*/ 1726266 w 7467600"/>
              <a:gd name="connsiteY675" fmla="*/ 2777274 h 6858000"/>
              <a:gd name="connsiteX676" fmla="*/ 625390 w 7467600"/>
              <a:gd name="connsiteY676" fmla="*/ 2514541 h 6858000"/>
              <a:gd name="connsiteX677" fmla="*/ 619799 w 7467600"/>
              <a:gd name="connsiteY677" fmla="*/ 2527180 h 6858000"/>
              <a:gd name="connsiteX678" fmla="*/ 310030 w 7467600"/>
              <a:gd name="connsiteY678" fmla="*/ 2771818 h 6858000"/>
              <a:gd name="connsiteX679" fmla="*/ 173877 w 7467600"/>
              <a:gd name="connsiteY679" fmla="*/ 2937056 h 6858000"/>
              <a:gd name="connsiteX680" fmla="*/ 77889 w 7467600"/>
              <a:gd name="connsiteY680" fmla="*/ 3138440 h 6858000"/>
              <a:gd name="connsiteX681" fmla="*/ 0 w 7467600"/>
              <a:gd name="connsiteY681" fmla="*/ 3271395 h 6858000"/>
              <a:gd name="connsiteX682" fmla="*/ 0 w 7467600"/>
              <a:gd name="connsiteY682" fmla="*/ 3153002 h 6858000"/>
              <a:gd name="connsiteX683" fmla="*/ 2386 w 7467600"/>
              <a:gd name="connsiteY683" fmla="*/ 3149203 h 6858000"/>
              <a:gd name="connsiteX684" fmla="*/ 89753 w 7467600"/>
              <a:gd name="connsiteY684" fmla="*/ 2987702 h 6858000"/>
              <a:gd name="connsiteX685" fmla="*/ 76869 w 7467600"/>
              <a:gd name="connsiteY685" fmla="*/ 3005404 h 6858000"/>
              <a:gd name="connsiteX686" fmla="*/ 32049 w 7467600"/>
              <a:gd name="connsiteY686" fmla="*/ 3065814 h 6858000"/>
              <a:gd name="connsiteX687" fmla="*/ 0 w 7467600"/>
              <a:gd name="connsiteY687" fmla="*/ 3108744 h 6858000"/>
              <a:gd name="connsiteX688" fmla="*/ 0 w 7467600"/>
              <a:gd name="connsiteY688" fmla="*/ 3058059 h 6858000"/>
              <a:gd name="connsiteX689" fmla="*/ 7610 w 7467600"/>
              <a:gd name="connsiteY689" fmla="*/ 3047889 h 6858000"/>
              <a:gd name="connsiteX690" fmla="*/ 52419 w 7467600"/>
              <a:gd name="connsiteY690" fmla="*/ 2987479 h 6858000"/>
              <a:gd name="connsiteX691" fmla="*/ 59142 w 7467600"/>
              <a:gd name="connsiteY691" fmla="*/ 2978488 h 6858000"/>
              <a:gd name="connsiteX692" fmla="*/ 0 w 7467600"/>
              <a:gd name="connsiteY692" fmla="*/ 3015334 h 6858000"/>
              <a:gd name="connsiteX693" fmla="*/ 0 w 7467600"/>
              <a:gd name="connsiteY693" fmla="*/ 2914286 h 6858000"/>
              <a:gd name="connsiteX694" fmla="*/ 36383 w 7467600"/>
              <a:gd name="connsiteY694" fmla="*/ 2901128 h 6858000"/>
              <a:gd name="connsiteX695" fmla="*/ 156329 w 7467600"/>
              <a:gd name="connsiteY695" fmla="*/ 2840533 h 6858000"/>
              <a:gd name="connsiteX696" fmla="*/ 358355 w 7467600"/>
              <a:gd name="connsiteY696" fmla="*/ 2620471 h 6858000"/>
              <a:gd name="connsiteX697" fmla="*/ 510577 w 7467600"/>
              <a:gd name="connsiteY697" fmla="*/ 2501244 h 6858000"/>
              <a:gd name="connsiteX698" fmla="*/ 211967 w 7467600"/>
              <a:gd name="connsiteY698" fmla="*/ 2479171 h 6858000"/>
              <a:gd name="connsiteX699" fmla="*/ 0 w 7467600"/>
              <a:gd name="connsiteY699" fmla="*/ 2476398 h 6858000"/>
              <a:gd name="connsiteX700" fmla="*/ 0 w 7467600"/>
              <a:gd name="connsiteY700" fmla="*/ 2389189 h 6858000"/>
              <a:gd name="connsiteX701" fmla="*/ 103062 w 7467600"/>
              <a:gd name="connsiteY701" fmla="*/ 2389518 h 6858000"/>
              <a:gd name="connsiteX702" fmla="*/ 510734 w 7467600"/>
              <a:gd name="connsiteY702" fmla="*/ 2416201 h 6858000"/>
              <a:gd name="connsiteX703" fmla="*/ 279257 w 7467600"/>
              <a:gd name="connsiteY703" fmla="*/ 2092102 h 6858000"/>
              <a:gd name="connsiteX704" fmla="*/ 65265 w 7467600"/>
              <a:gd name="connsiteY704" fmla="*/ 2006049 h 6858000"/>
              <a:gd name="connsiteX705" fmla="*/ 0 w 7467600"/>
              <a:gd name="connsiteY705" fmla="*/ 1982532 h 6858000"/>
              <a:gd name="connsiteX706" fmla="*/ 0 w 7467600"/>
              <a:gd name="connsiteY706" fmla="*/ 1912789 h 6858000"/>
              <a:gd name="connsiteX707" fmla="*/ 97460 w 7467600"/>
              <a:gd name="connsiteY707" fmla="*/ 1953725 h 6858000"/>
              <a:gd name="connsiteX708" fmla="*/ 221272 w 7467600"/>
              <a:gd name="connsiteY708" fmla="*/ 1980766 h 6858000"/>
              <a:gd name="connsiteX709" fmla="*/ 116765 w 7467600"/>
              <a:gd name="connsiteY709" fmla="*/ 1911033 h 6858000"/>
              <a:gd name="connsiteX710" fmla="*/ 16405 w 7467600"/>
              <a:gd name="connsiteY710" fmla="*/ 1803412 h 6858000"/>
              <a:gd name="connsiteX711" fmla="*/ 0 w 7467600"/>
              <a:gd name="connsiteY711" fmla="*/ 1784777 h 6858000"/>
              <a:gd name="connsiteX712" fmla="*/ 0 w 7467600"/>
              <a:gd name="connsiteY712" fmla="*/ 1740082 h 6858000"/>
              <a:gd name="connsiteX713" fmla="*/ 39394 w 7467600"/>
              <a:gd name="connsiteY713" fmla="*/ 1784856 h 6858000"/>
              <a:gd name="connsiteX714" fmla="*/ 135813 w 7467600"/>
              <a:gd name="connsiteY714" fmla="*/ 1888838 h 6858000"/>
              <a:gd name="connsiteX715" fmla="*/ 242575 w 7467600"/>
              <a:gd name="connsiteY715" fmla="*/ 1958841 h 6858000"/>
              <a:gd name="connsiteX716" fmla="*/ 82197 w 7467600"/>
              <a:gd name="connsiteY716" fmla="*/ 1754826 h 6858000"/>
              <a:gd name="connsiteX717" fmla="*/ 0 w 7467600"/>
              <a:gd name="connsiteY717" fmla="*/ 1679650 h 6858000"/>
              <a:gd name="connsiteX718" fmla="*/ 0 w 7467600"/>
              <a:gd name="connsiteY718" fmla="*/ 1602463 h 6858000"/>
              <a:gd name="connsiteX719" fmla="*/ 84689 w 7467600"/>
              <a:gd name="connsiteY719" fmla="*/ 1677442 h 6858000"/>
              <a:gd name="connsiteX720" fmla="*/ 298437 w 7467600"/>
              <a:gd name="connsiteY720" fmla="*/ 1968019 h 6858000"/>
              <a:gd name="connsiteX721" fmla="*/ 227269 w 7467600"/>
              <a:gd name="connsiteY721" fmla="*/ 1114064 h 6858000"/>
              <a:gd name="connsiteX722" fmla="*/ 248003 w 7467600"/>
              <a:gd name="connsiteY722" fmla="*/ 1089613 h 6858000"/>
              <a:gd name="connsiteX723" fmla="*/ 427020 w 7467600"/>
              <a:gd name="connsiteY723" fmla="*/ 1619803 h 6858000"/>
              <a:gd name="connsiteX724" fmla="*/ 340345 w 7467600"/>
              <a:gd name="connsiteY724" fmla="*/ 2027739 h 6858000"/>
              <a:gd name="connsiteX725" fmla="*/ 360865 w 7467600"/>
              <a:gd name="connsiteY725" fmla="*/ 2044827 h 6858000"/>
              <a:gd name="connsiteX726" fmla="*/ 560414 w 7467600"/>
              <a:gd name="connsiteY726" fmla="*/ 2421457 h 6858000"/>
              <a:gd name="connsiteX727" fmla="*/ 1359703 w 7467600"/>
              <a:gd name="connsiteY727" fmla="*/ 2578554 h 6858000"/>
              <a:gd name="connsiteX728" fmla="*/ 1359422 w 7467600"/>
              <a:gd name="connsiteY728" fmla="*/ 2577994 h 6858000"/>
              <a:gd name="connsiteX729" fmla="*/ 828701 w 7467600"/>
              <a:gd name="connsiteY729" fmla="*/ 1839520 h 6858000"/>
              <a:gd name="connsiteX730" fmla="*/ 494427 w 7467600"/>
              <a:gd name="connsiteY730" fmla="*/ 1092333 h 6858000"/>
              <a:gd name="connsiteX731" fmla="*/ 506322 w 7467600"/>
              <a:gd name="connsiteY731" fmla="*/ 1020997 h 6858000"/>
              <a:gd name="connsiteX732" fmla="*/ 4570198 w 7467600"/>
              <a:gd name="connsiteY732" fmla="*/ 978081 h 6858000"/>
              <a:gd name="connsiteX733" fmla="*/ 4523691 w 7467600"/>
              <a:gd name="connsiteY733" fmla="*/ 1127776 h 6858000"/>
              <a:gd name="connsiteX734" fmla="*/ 4509875 w 7467600"/>
              <a:gd name="connsiteY734" fmla="*/ 1167552 h 6858000"/>
              <a:gd name="connsiteX735" fmla="*/ 4478168 w 7467600"/>
              <a:gd name="connsiteY735" fmla="*/ 1260735 h 6858000"/>
              <a:gd name="connsiteX736" fmla="*/ 4409309 w 7467600"/>
              <a:gd name="connsiteY736" fmla="*/ 1666996 h 6858000"/>
              <a:gd name="connsiteX737" fmla="*/ 4370031 w 7467600"/>
              <a:gd name="connsiteY737" fmla="*/ 1955666 h 6858000"/>
              <a:gd name="connsiteX738" fmla="*/ 4570198 w 7467600"/>
              <a:gd name="connsiteY738" fmla="*/ 978081 h 6858000"/>
              <a:gd name="connsiteX739" fmla="*/ 4557898 w 7467600"/>
              <a:gd name="connsiteY739" fmla="*/ 900011 h 6858000"/>
              <a:gd name="connsiteX740" fmla="*/ 4344840 w 7467600"/>
              <a:gd name="connsiteY740" fmla="*/ 1922038 h 6858000"/>
              <a:gd name="connsiteX741" fmla="*/ 4378710 w 7467600"/>
              <a:gd name="connsiteY741" fmla="*/ 1665516 h 6858000"/>
              <a:gd name="connsiteX742" fmla="*/ 4448798 w 7467600"/>
              <a:gd name="connsiteY742" fmla="*/ 1253024 h 6858000"/>
              <a:gd name="connsiteX743" fmla="*/ 4480315 w 7467600"/>
              <a:gd name="connsiteY743" fmla="*/ 1158454 h 6858000"/>
              <a:gd name="connsiteX744" fmla="*/ 4494133 w 7467600"/>
              <a:gd name="connsiteY744" fmla="*/ 1118676 h 6858000"/>
              <a:gd name="connsiteX745" fmla="*/ 4557898 w 7467600"/>
              <a:gd name="connsiteY745" fmla="*/ 900011 h 6858000"/>
              <a:gd name="connsiteX746" fmla="*/ 5870151 w 7467600"/>
              <a:gd name="connsiteY746" fmla="*/ 898890 h 6858000"/>
              <a:gd name="connsiteX747" fmla="*/ 5861335 w 7467600"/>
              <a:gd name="connsiteY747" fmla="*/ 899177 h 6858000"/>
              <a:gd name="connsiteX748" fmla="*/ 5843702 w 7467600"/>
              <a:gd name="connsiteY748" fmla="*/ 899748 h 6858000"/>
              <a:gd name="connsiteX749" fmla="*/ 5651107 w 7467600"/>
              <a:gd name="connsiteY749" fmla="*/ 920306 h 6858000"/>
              <a:gd name="connsiteX750" fmla="*/ 5459407 w 7467600"/>
              <a:gd name="connsiteY750" fmla="*/ 940975 h 6858000"/>
              <a:gd name="connsiteX751" fmla="*/ 5374846 w 7467600"/>
              <a:gd name="connsiteY751" fmla="*/ 941988 h 6858000"/>
              <a:gd name="connsiteX752" fmla="*/ 5256105 w 7467600"/>
              <a:gd name="connsiteY752" fmla="*/ 945632 h 6858000"/>
              <a:gd name="connsiteX753" fmla="*/ 5107071 w 7467600"/>
              <a:gd name="connsiteY753" fmla="*/ 969720 h 6858000"/>
              <a:gd name="connsiteX754" fmla="*/ 4998681 w 7467600"/>
              <a:gd name="connsiteY754" fmla="*/ 988771 h 6858000"/>
              <a:gd name="connsiteX755" fmla="*/ 5870151 w 7467600"/>
              <a:gd name="connsiteY755" fmla="*/ 898890 h 6858000"/>
              <a:gd name="connsiteX756" fmla="*/ 5504425 w 7467600"/>
              <a:gd name="connsiteY756" fmla="*/ 848067 h 6858000"/>
              <a:gd name="connsiteX757" fmla="*/ 4968849 w 7467600"/>
              <a:gd name="connsiteY757" fmla="*/ 962318 h 6858000"/>
              <a:gd name="connsiteX758" fmla="*/ 5104039 w 7467600"/>
              <a:gd name="connsiteY758" fmla="*/ 940634 h 6858000"/>
              <a:gd name="connsiteX759" fmla="*/ 5256311 w 7467600"/>
              <a:gd name="connsiteY759" fmla="*/ 916490 h 6858000"/>
              <a:gd name="connsiteX760" fmla="*/ 5377381 w 7467600"/>
              <a:gd name="connsiteY760" fmla="*/ 912671 h 6858000"/>
              <a:gd name="connsiteX761" fmla="*/ 5460148 w 7467600"/>
              <a:gd name="connsiteY761" fmla="*/ 911442 h 6858000"/>
              <a:gd name="connsiteX762" fmla="*/ 5648971 w 7467600"/>
              <a:gd name="connsiteY762" fmla="*/ 891331 h 6858000"/>
              <a:gd name="connsiteX763" fmla="*/ 5844807 w 7467600"/>
              <a:gd name="connsiteY763" fmla="*/ 870718 h 6858000"/>
              <a:gd name="connsiteX764" fmla="*/ 5862975 w 7467600"/>
              <a:gd name="connsiteY764" fmla="*/ 869756 h 6858000"/>
              <a:gd name="connsiteX765" fmla="*/ 5920887 w 7467600"/>
              <a:gd name="connsiteY765" fmla="*/ 865929 h 6858000"/>
              <a:gd name="connsiteX766" fmla="*/ 5504425 w 7467600"/>
              <a:gd name="connsiteY766" fmla="*/ 848067 h 6858000"/>
              <a:gd name="connsiteX767" fmla="*/ 3607114 w 7467600"/>
              <a:gd name="connsiteY767" fmla="*/ 467441 h 6858000"/>
              <a:gd name="connsiteX768" fmla="*/ 3296242 w 7467600"/>
              <a:gd name="connsiteY768" fmla="*/ 807991 h 6858000"/>
              <a:gd name="connsiteX769" fmla="*/ 3174674 w 7467600"/>
              <a:gd name="connsiteY769" fmla="*/ 919759 h 6858000"/>
              <a:gd name="connsiteX770" fmla="*/ 3042978 w 7467600"/>
              <a:gd name="connsiteY770" fmla="*/ 1054894 h 6858000"/>
              <a:gd name="connsiteX771" fmla="*/ 2968914 w 7467600"/>
              <a:gd name="connsiteY771" fmla="*/ 1133756 h 6858000"/>
              <a:gd name="connsiteX772" fmla="*/ 3103823 w 7467600"/>
              <a:gd name="connsiteY772" fmla="*/ 1026814 h 6858000"/>
              <a:gd name="connsiteX773" fmla="*/ 3607114 w 7467600"/>
              <a:gd name="connsiteY773" fmla="*/ 467441 h 6858000"/>
              <a:gd name="connsiteX774" fmla="*/ 3744487 w 7467600"/>
              <a:gd name="connsiteY774" fmla="*/ 383136 h 6858000"/>
              <a:gd name="connsiteX775" fmla="*/ 3970213 w 7467600"/>
              <a:gd name="connsiteY775" fmla="*/ 995559 h 6858000"/>
              <a:gd name="connsiteX776" fmla="*/ 3744487 w 7467600"/>
              <a:gd name="connsiteY776" fmla="*/ 383136 h 6858000"/>
              <a:gd name="connsiteX777" fmla="*/ 3624562 w 7467600"/>
              <a:gd name="connsiteY777" fmla="*/ 367041 h 6858000"/>
              <a:gd name="connsiteX778" fmla="*/ 3489712 w 7467600"/>
              <a:gd name="connsiteY778" fmla="*/ 485386 h 6858000"/>
              <a:gd name="connsiteX779" fmla="*/ 3182994 w 7467600"/>
              <a:gd name="connsiteY779" fmla="*/ 828265 h 6858000"/>
              <a:gd name="connsiteX780" fmla="*/ 2892114 w 7467600"/>
              <a:gd name="connsiteY780" fmla="*/ 1172635 h 6858000"/>
              <a:gd name="connsiteX781" fmla="*/ 3021459 w 7467600"/>
              <a:gd name="connsiteY781" fmla="*/ 1035385 h 6858000"/>
              <a:gd name="connsiteX782" fmla="*/ 3153873 w 7467600"/>
              <a:gd name="connsiteY782" fmla="*/ 898971 h 6858000"/>
              <a:gd name="connsiteX783" fmla="*/ 3276511 w 7467600"/>
              <a:gd name="connsiteY783" fmla="*/ 786423 h 6858000"/>
              <a:gd name="connsiteX784" fmla="*/ 3584154 w 7467600"/>
              <a:gd name="connsiteY784" fmla="*/ 448218 h 6858000"/>
              <a:gd name="connsiteX785" fmla="*/ 3624562 w 7467600"/>
              <a:gd name="connsiteY785" fmla="*/ 367041 h 6858000"/>
              <a:gd name="connsiteX786" fmla="*/ 3766672 w 7467600"/>
              <a:gd name="connsiteY786" fmla="*/ 359429 h 6858000"/>
              <a:gd name="connsiteX787" fmla="*/ 3996338 w 7467600"/>
              <a:gd name="connsiteY787" fmla="*/ 968237 h 6858000"/>
              <a:gd name="connsiteX788" fmla="*/ 3766672 w 7467600"/>
              <a:gd name="connsiteY788" fmla="*/ 359429 h 6858000"/>
              <a:gd name="connsiteX789" fmla="*/ 5805386 w 7467600"/>
              <a:gd name="connsiteY789" fmla="*/ 239240 h 6858000"/>
              <a:gd name="connsiteX790" fmla="*/ 5736947 w 7467600"/>
              <a:gd name="connsiteY790" fmla="*/ 261367 h 6858000"/>
              <a:gd name="connsiteX791" fmla="*/ 5427012 w 7467600"/>
              <a:gd name="connsiteY791" fmla="*/ 311272 h 6858000"/>
              <a:gd name="connsiteX792" fmla="*/ 5147818 w 7467600"/>
              <a:gd name="connsiteY792" fmla="*/ 322112 h 6858000"/>
              <a:gd name="connsiteX793" fmla="*/ 5060854 w 7467600"/>
              <a:gd name="connsiteY793" fmla="*/ 311882 h 6858000"/>
              <a:gd name="connsiteX794" fmla="*/ 4945989 w 7467600"/>
              <a:gd name="connsiteY794" fmla="*/ 300516 h 6858000"/>
              <a:gd name="connsiteX795" fmla="*/ 5410479 w 7467600"/>
              <a:gd name="connsiteY795" fmla="*/ 348434 h 6858000"/>
              <a:gd name="connsiteX796" fmla="*/ 5805386 w 7467600"/>
              <a:gd name="connsiteY796" fmla="*/ 239240 h 6858000"/>
              <a:gd name="connsiteX797" fmla="*/ 5905192 w 7467600"/>
              <a:gd name="connsiteY797" fmla="*/ 163079 h 6858000"/>
              <a:gd name="connsiteX798" fmla="*/ 5865655 w 7467600"/>
              <a:gd name="connsiteY798" fmla="*/ 171901 h 6858000"/>
              <a:gd name="connsiteX799" fmla="*/ 5259740 w 7467600"/>
              <a:gd name="connsiteY799" fmla="*/ 257013 h 6858000"/>
              <a:gd name="connsiteX800" fmla="*/ 5208466 w 7467600"/>
              <a:gd name="connsiteY800" fmla="*/ 257550 h 6858000"/>
              <a:gd name="connsiteX801" fmla="*/ 4980204 w 7467600"/>
              <a:gd name="connsiteY801" fmla="*/ 271903 h 6858000"/>
              <a:gd name="connsiteX802" fmla="*/ 5068068 w 7467600"/>
              <a:gd name="connsiteY802" fmla="*/ 282244 h 6858000"/>
              <a:gd name="connsiteX803" fmla="*/ 5153231 w 7467600"/>
              <a:gd name="connsiteY803" fmla="*/ 292240 h 6858000"/>
              <a:gd name="connsiteX804" fmla="*/ 5426491 w 7467600"/>
              <a:gd name="connsiteY804" fmla="*/ 281128 h 6858000"/>
              <a:gd name="connsiteX805" fmla="*/ 5731212 w 7467600"/>
              <a:gd name="connsiteY805" fmla="*/ 231951 h 6858000"/>
              <a:gd name="connsiteX806" fmla="*/ 5905192 w 7467600"/>
              <a:gd name="connsiteY806" fmla="*/ 163079 h 6858000"/>
              <a:gd name="connsiteX807" fmla="*/ 5944437 w 7467600"/>
              <a:gd name="connsiteY807" fmla="*/ 113829 h 6858000"/>
              <a:gd name="connsiteX808" fmla="*/ 5825032 w 7467600"/>
              <a:gd name="connsiteY808" fmla="*/ 146405 h 6858000"/>
              <a:gd name="connsiteX809" fmla="*/ 4955599 w 7467600"/>
              <a:gd name="connsiteY809" fmla="*/ 247008 h 6858000"/>
              <a:gd name="connsiteX810" fmla="*/ 5210104 w 7467600"/>
              <a:gd name="connsiteY810" fmla="*/ 228123 h 6858000"/>
              <a:gd name="connsiteX811" fmla="*/ 5261015 w 7467600"/>
              <a:gd name="connsiteY811" fmla="*/ 227087 h 6858000"/>
              <a:gd name="connsiteX812" fmla="*/ 5861181 w 7467600"/>
              <a:gd name="connsiteY812" fmla="*/ 143093 h 6858000"/>
              <a:gd name="connsiteX813" fmla="*/ 5961252 w 7467600"/>
              <a:gd name="connsiteY813" fmla="*/ 114820 h 6858000"/>
              <a:gd name="connsiteX814" fmla="*/ 5944437 w 7467600"/>
              <a:gd name="connsiteY814" fmla="*/ 113829 h 6858000"/>
              <a:gd name="connsiteX815" fmla="*/ 3882765 w 7467600"/>
              <a:gd name="connsiteY815" fmla="*/ 0 h 6858000"/>
              <a:gd name="connsiteX816" fmla="*/ 3995099 w 7467600"/>
              <a:gd name="connsiteY816" fmla="*/ 0 h 6858000"/>
              <a:gd name="connsiteX817" fmla="*/ 4163818 w 7467600"/>
              <a:gd name="connsiteY817" fmla="*/ 234104 h 6858000"/>
              <a:gd name="connsiteX818" fmla="*/ 4172099 w 7467600"/>
              <a:gd name="connsiteY818" fmla="*/ 234207 h 6858000"/>
              <a:gd name="connsiteX819" fmla="*/ 4784282 w 7467600"/>
              <a:gd name="connsiteY819" fmla="*/ 276561 h 6858000"/>
              <a:gd name="connsiteX820" fmla="*/ 4801687 w 7467600"/>
              <a:gd name="connsiteY820" fmla="*/ 267764 h 6858000"/>
              <a:gd name="connsiteX821" fmla="*/ 6082788 w 7467600"/>
              <a:gd name="connsiteY821" fmla="*/ 64119 h 6858000"/>
              <a:gd name="connsiteX822" fmla="*/ 6099442 w 7467600"/>
              <a:gd name="connsiteY822" fmla="*/ 82568 h 6858000"/>
              <a:gd name="connsiteX823" fmla="*/ 4804137 w 7467600"/>
              <a:gd name="connsiteY823" fmla="*/ 320931 h 6858000"/>
              <a:gd name="connsiteX824" fmla="*/ 4227047 w 7467600"/>
              <a:gd name="connsiteY824" fmla="*/ 313415 h 6858000"/>
              <a:gd name="connsiteX825" fmla="*/ 4346041 w 7467600"/>
              <a:gd name="connsiteY825" fmla="*/ 456086 h 6858000"/>
              <a:gd name="connsiteX826" fmla="*/ 4870967 w 7467600"/>
              <a:gd name="connsiteY826" fmla="*/ 963061 h 6858000"/>
              <a:gd name="connsiteX827" fmla="*/ 4889647 w 7467600"/>
              <a:gd name="connsiteY827" fmla="*/ 957147 h 6858000"/>
              <a:gd name="connsiteX828" fmla="*/ 5422504 w 7467600"/>
              <a:gd name="connsiteY828" fmla="*/ 805191 h 6858000"/>
              <a:gd name="connsiteX829" fmla="*/ 6087656 w 7467600"/>
              <a:gd name="connsiteY829" fmla="*/ 826703 h 6858000"/>
              <a:gd name="connsiteX830" fmla="*/ 6058717 w 7467600"/>
              <a:gd name="connsiteY830" fmla="*/ 865992 h 6858000"/>
              <a:gd name="connsiteX831" fmla="*/ 4974153 w 7467600"/>
              <a:gd name="connsiteY831" fmla="*/ 1045456 h 6858000"/>
              <a:gd name="connsiteX832" fmla="*/ 5627835 w 7467600"/>
              <a:gd name="connsiteY832" fmla="*/ 1472077 h 6858000"/>
              <a:gd name="connsiteX833" fmla="*/ 5629817 w 7467600"/>
              <a:gd name="connsiteY833" fmla="*/ 1471412 h 6858000"/>
              <a:gd name="connsiteX834" fmla="*/ 5634124 w 7467600"/>
              <a:gd name="connsiteY834" fmla="*/ 1470572 h 6858000"/>
              <a:gd name="connsiteX835" fmla="*/ 5755832 w 7467600"/>
              <a:gd name="connsiteY835" fmla="*/ 1383886 h 6858000"/>
              <a:gd name="connsiteX836" fmla="*/ 6014186 w 7467600"/>
              <a:gd name="connsiteY836" fmla="*/ 1279799 h 6858000"/>
              <a:gd name="connsiteX837" fmla="*/ 6901619 w 7467600"/>
              <a:gd name="connsiteY837" fmla="*/ 1047874 h 6858000"/>
              <a:gd name="connsiteX838" fmla="*/ 6931566 w 7467600"/>
              <a:gd name="connsiteY838" fmla="*/ 1062034 h 6858000"/>
              <a:gd name="connsiteX839" fmla="*/ 5790982 w 7467600"/>
              <a:gd name="connsiteY839" fmla="*/ 1561380 h 6858000"/>
              <a:gd name="connsiteX840" fmla="*/ 6188971 w 7467600"/>
              <a:gd name="connsiteY840" fmla="*/ 1755168 h 6858000"/>
              <a:gd name="connsiteX841" fmla="*/ 6202446 w 7467600"/>
              <a:gd name="connsiteY841" fmla="*/ 1752268 h 6858000"/>
              <a:gd name="connsiteX842" fmla="*/ 7179560 w 7467600"/>
              <a:gd name="connsiteY842" fmla="*/ 1467551 h 6858000"/>
              <a:gd name="connsiteX843" fmla="*/ 7158730 w 7467600"/>
              <a:gd name="connsiteY843" fmla="*/ 1507835 h 6858000"/>
              <a:gd name="connsiteX844" fmla="*/ 6326959 w 7467600"/>
              <a:gd name="connsiteY844" fmla="*/ 1817686 h 6858000"/>
              <a:gd name="connsiteX845" fmla="*/ 6537433 w 7467600"/>
              <a:gd name="connsiteY845" fmla="*/ 1907790 h 6858000"/>
              <a:gd name="connsiteX846" fmla="*/ 6550221 w 7467600"/>
              <a:gd name="connsiteY846" fmla="*/ 1910729 h 6858000"/>
              <a:gd name="connsiteX847" fmla="*/ 6964438 w 7467600"/>
              <a:gd name="connsiteY847" fmla="*/ 2209505 h 6858000"/>
              <a:gd name="connsiteX848" fmla="*/ 7367862 w 7467600"/>
              <a:gd name="connsiteY848" fmla="*/ 2806833 h 6858000"/>
              <a:gd name="connsiteX849" fmla="*/ 7364329 w 7467600"/>
              <a:gd name="connsiteY849" fmla="*/ 2826907 h 6858000"/>
              <a:gd name="connsiteX850" fmla="*/ 7290545 w 7467600"/>
              <a:gd name="connsiteY850" fmla="*/ 2850663 h 6858000"/>
              <a:gd name="connsiteX851" fmla="*/ 6472036 w 7467600"/>
              <a:gd name="connsiteY851" fmla="*/ 1959003 h 6858000"/>
              <a:gd name="connsiteX852" fmla="*/ 5792897 w 7467600"/>
              <a:gd name="connsiteY852" fmla="*/ 1647747 h 6858000"/>
              <a:gd name="connsiteX853" fmla="*/ 5842751 w 7467600"/>
              <a:gd name="connsiteY853" fmla="*/ 1816112 h 6858000"/>
              <a:gd name="connsiteX854" fmla="*/ 5847424 w 7467600"/>
              <a:gd name="connsiteY854" fmla="*/ 1815776 h 6858000"/>
              <a:gd name="connsiteX855" fmla="*/ 6399821 w 7467600"/>
              <a:gd name="connsiteY855" fmla="*/ 2344799 h 6858000"/>
              <a:gd name="connsiteX856" fmla="*/ 6323232 w 7467600"/>
              <a:gd name="connsiteY856" fmla="*/ 2389634 h 6858000"/>
              <a:gd name="connsiteX857" fmla="*/ 5942958 w 7467600"/>
              <a:gd name="connsiteY857" fmla="*/ 2077708 h 6858000"/>
              <a:gd name="connsiteX858" fmla="*/ 5921559 w 7467600"/>
              <a:gd name="connsiteY858" fmla="*/ 2378596 h 6858000"/>
              <a:gd name="connsiteX859" fmla="*/ 5817651 w 7467600"/>
              <a:gd name="connsiteY859" fmla="*/ 3023919 h 6858000"/>
              <a:gd name="connsiteX860" fmla="*/ 5729634 w 7467600"/>
              <a:gd name="connsiteY860" fmla="*/ 3051849 h 6858000"/>
              <a:gd name="connsiteX861" fmla="*/ 5611018 w 7467600"/>
              <a:gd name="connsiteY861" fmla="*/ 2316769 h 6858000"/>
              <a:gd name="connsiteX862" fmla="*/ 5687608 w 7467600"/>
              <a:gd name="connsiteY862" fmla="*/ 2039972 h 6858000"/>
              <a:gd name="connsiteX863" fmla="*/ 5657554 w 7467600"/>
              <a:gd name="connsiteY863" fmla="*/ 1576445 h 6858000"/>
              <a:gd name="connsiteX864" fmla="*/ 5150475 w 7467600"/>
              <a:gd name="connsiteY864" fmla="*/ 1274012 h 6858000"/>
              <a:gd name="connsiteX865" fmla="*/ 5349142 w 7467600"/>
              <a:gd name="connsiteY865" fmla="*/ 2204405 h 6858000"/>
              <a:gd name="connsiteX866" fmla="*/ 5262214 w 7467600"/>
              <a:gd name="connsiteY866" fmla="*/ 2233836 h 6858000"/>
              <a:gd name="connsiteX867" fmla="*/ 4981539 w 7467600"/>
              <a:gd name="connsiteY867" fmla="*/ 1542201 h 6858000"/>
              <a:gd name="connsiteX868" fmla="*/ 4958461 w 7467600"/>
              <a:gd name="connsiteY868" fmla="*/ 1136957 h 6858000"/>
              <a:gd name="connsiteX869" fmla="*/ 4655015 w 7467600"/>
              <a:gd name="connsiteY869" fmla="*/ 891426 h 6858000"/>
              <a:gd name="connsiteX870" fmla="*/ 4348002 w 7467600"/>
              <a:gd name="connsiteY870" fmla="*/ 2205895 h 6858000"/>
              <a:gd name="connsiteX871" fmla="*/ 4262250 w 7467600"/>
              <a:gd name="connsiteY871" fmla="*/ 2219972 h 6858000"/>
              <a:gd name="connsiteX872" fmla="*/ 4550611 w 7467600"/>
              <a:gd name="connsiteY872" fmla="*/ 817540 h 6858000"/>
              <a:gd name="connsiteX873" fmla="*/ 4564418 w 7467600"/>
              <a:gd name="connsiteY873" fmla="*/ 808293 h 6858000"/>
              <a:gd name="connsiteX874" fmla="*/ 4266388 w 7467600"/>
              <a:gd name="connsiteY874" fmla="*/ 500083 h 6858000"/>
              <a:gd name="connsiteX875" fmla="*/ 4032842 w 7467600"/>
              <a:gd name="connsiteY875" fmla="*/ 211809 h 6858000"/>
              <a:gd name="connsiteX876" fmla="*/ 3882765 w 7467600"/>
              <a:gd name="connsiteY876" fmla="*/ 0 h 6858000"/>
              <a:gd name="connsiteX877" fmla="*/ 3721337 w 7467600"/>
              <a:gd name="connsiteY877" fmla="*/ 0 h 6858000"/>
              <a:gd name="connsiteX878" fmla="*/ 3797544 w 7467600"/>
              <a:gd name="connsiteY878" fmla="*/ 0 h 6858000"/>
              <a:gd name="connsiteX879" fmla="*/ 3775734 w 7467600"/>
              <a:gd name="connsiteY879" fmla="*/ 95131 h 6858000"/>
              <a:gd name="connsiteX880" fmla="*/ 3724807 w 7467600"/>
              <a:gd name="connsiteY880" fmla="*/ 272257 h 6858000"/>
              <a:gd name="connsiteX881" fmla="*/ 3726844 w 7467600"/>
              <a:gd name="connsiteY881" fmla="*/ 282988 h 6858000"/>
              <a:gd name="connsiteX882" fmla="*/ 3742664 w 7467600"/>
              <a:gd name="connsiteY882" fmla="*/ 279918 h 6858000"/>
              <a:gd name="connsiteX883" fmla="*/ 4103910 w 7467600"/>
              <a:gd name="connsiteY883" fmla="*/ 1161917 h 6858000"/>
              <a:gd name="connsiteX884" fmla="*/ 4020269 w 7467600"/>
              <a:gd name="connsiteY884" fmla="*/ 1200406 h 6858000"/>
              <a:gd name="connsiteX885" fmla="*/ 3674882 w 7467600"/>
              <a:gd name="connsiteY885" fmla="*/ 488524 h 6858000"/>
              <a:gd name="connsiteX886" fmla="*/ 3132682 w 7467600"/>
              <a:gd name="connsiteY886" fmla="*/ 1072284 h 6858000"/>
              <a:gd name="connsiteX887" fmla="*/ 2716346 w 7467600"/>
              <a:gd name="connsiteY887" fmla="*/ 1276376 h 6858000"/>
              <a:gd name="connsiteX888" fmla="*/ 2716772 w 7467600"/>
              <a:gd name="connsiteY888" fmla="*/ 1255462 h 6858000"/>
              <a:gd name="connsiteX889" fmla="*/ 3471096 w 7467600"/>
              <a:gd name="connsiteY889" fmla="*/ 437072 h 6858000"/>
              <a:gd name="connsiteX890" fmla="*/ 3639057 w 7467600"/>
              <a:gd name="connsiteY890" fmla="*/ 286334 h 6858000"/>
              <a:gd name="connsiteX891" fmla="*/ 3640309 w 7467600"/>
              <a:gd name="connsiteY891" fmla="*/ 284664 h 6858000"/>
              <a:gd name="connsiteX892" fmla="*/ 3646022 w 7467600"/>
              <a:gd name="connsiteY892" fmla="*/ 276711 h 6858000"/>
              <a:gd name="connsiteX893" fmla="*/ 3707943 w 7467600"/>
              <a:gd name="connsiteY893" fmla="*/ 65958 h 6858000"/>
              <a:gd name="connsiteX894" fmla="*/ 3721337 w 7467600"/>
              <a:gd name="connsiteY894" fmla="*/ 0 h 6858000"/>
              <a:gd name="connsiteX895" fmla="*/ 2867960 w 7467600"/>
              <a:gd name="connsiteY895" fmla="*/ 0 h 6858000"/>
              <a:gd name="connsiteX896" fmla="*/ 2926351 w 7467600"/>
              <a:gd name="connsiteY896" fmla="*/ 0 h 6858000"/>
              <a:gd name="connsiteX897" fmla="*/ 2902823 w 7467600"/>
              <a:gd name="connsiteY897" fmla="*/ 262929 h 6858000"/>
              <a:gd name="connsiteX898" fmla="*/ 2940663 w 7467600"/>
              <a:gd name="connsiteY898" fmla="*/ 140884 h 6858000"/>
              <a:gd name="connsiteX899" fmla="*/ 2947039 w 7467600"/>
              <a:gd name="connsiteY899" fmla="*/ 122524 h 6858000"/>
              <a:gd name="connsiteX900" fmla="*/ 2984316 w 7467600"/>
              <a:gd name="connsiteY900" fmla="*/ 0 h 6858000"/>
              <a:gd name="connsiteX901" fmla="*/ 3016114 w 7467600"/>
              <a:gd name="connsiteY901" fmla="*/ 0 h 6858000"/>
              <a:gd name="connsiteX902" fmla="*/ 2979949 w 7467600"/>
              <a:gd name="connsiteY902" fmla="*/ 119274 h 6858000"/>
              <a:gd name="connsiteX903" fmla="*/ 3023879 w 7467600"/>
              <a:gd name="connsiteY903" fmla="*/ 0 h 6858000"/>
              <a:gd name="connsiteX904" fmla="*/ 3105400 w 7467600"/>
              <a:gd name="connsiteY904" fmla="*/ 0 h 6858000"/>
              <a:gd name="connsiteX905" fmla="*/ 3094669 w 7467600"/>
              <a:gd name="connsiteY905" fmla="*/ 30308 h 6858000"/>
              <a:gd name="connsiteX906" fmla="*/ 2901945 w 7467600"/>
              <a:gd name="connsiteY906" fmla="*/ 466538 h 6858000"/>
              <a:gd name="connsiteX907" fmla="*/ 2815209 w 7467600"/>
              <a:gd name="connsiteY907" fmla="*/ 497361 h 6858000"/>
              <a:gd name="connsiteX908" fmla="*/ 2844845 w 7467600"/>
              <a:gd name="connsiteY908" fmla="*/ 127638 h 6858000"/>
              <a:gd name="connsiteX909" fmla="*/ 2867960 w 7467600"/>
              <a:gd name="connsiteY909" fmla="*/ 0 h 6858000"/>
              <a:gd name="connsiteX910" fmla="*/ 1057230 w 7467600"/>
              <a:gd name="connsiteY910" fmla="*/ 0 h 6858000"/>
              <a:gd name="connsiteX911" fmla="*/ 1111003 w 7467600"/>
              <a:gd name="connsiteY911" fmla="*/ 0 h 6858000"/>
              <a:gd name="connsiteX912" fmla="*/ 1125553 w 7467600"/>
              <a:gd name="connsiteY912" fmla="*/ 52588 h 6858000"/>
              <a:gd name="connsiteX913" fmla="*/ 1304276 w 7467600"/>
              <a:gd name="connsiteY913" fmla="*/ 476275 h 6858000"/>
              <a:gd name="connsiteX914" fmla="*/ 1492066 w 7467600"/>
              <a:gd name="connsiteY914" fmla="*/ 886333 h 6858000"/>
              <a:gd name="connsiteX915" fmla="*/ 1423698 w 7467600"/>
              <a:gd name="connsiteY915" fmla="*/ 710817 h 6858000"/>
              <a:gd name="connsiteX916" fmla="*/ 1357609 w 7467600"/>
              <a:gd name="connsiteY916" fmla="*/ 532892 h 6858000"/>
              <a:gd name="connsiteX917" fmla="*/ 1309550 w 7467600"/>
              <a:gd name="connsiteY917" fmla="*/ 374031 h 6858000"/>
              <a:gd name="connsiteX918" fmla="*/ 1193673 w 7467600"/>
              <a:gd name="connsiteY918" fmla="*/ 49533 h 6858000"/>
              <a:gd name="connsiteX919" fmla="*/ 1164391 w 7467600"/>
              <a:gd name="connsiteY919" fmla="*/ 0 h 6858000"/>
              <a:gd name="connsiteX920" fmla="*/ 1200666 w 7467600"/>
              <a:gd name="connsiteY920" fmla="*/ 0 h 6858000"/>
              <a:gd name="connsiteX921" fmla="*/ 1223408 w 7467600"/>
              <a:gd name="connsiteY921" fmla="*/ 38996 h 6858000"/>
              <a:gd name="connsiteX922" fmla="*/ 1339635 w 7467600"/>
              <a:gd name="connsiteY922" fmla="*/ 365517 h 6858000"/>
              <a:gd name="connsiteX923" fmla="*/ 1387469 w 7467600"/>
              <a:gd name="connsiteY923" fmla="*/ 523079 h 6858000"/>
              <a:gd name="connsiteX924" fmla="*/ 1452685 w 7467600"/>
              <a:gd name="connsiteY924" fmla="*/ 699806 h 6858000"/>
              <a:gd name="connsiteX925" fmla="*/ 1492092 w 7467600"/>
              <a:gd name="connsiteY925" fmla="*/ 800424 h 6858000"/>
              <a:gd name="connsiteX926" fmla="*/ 1455302 w 7467600"/>
              <a:gd name="connsiteY926" fmla="*/ 632913 h 6858000"/>
              <a:gd name="connsiteX927" fmla="*/ 1222336 w 7467600"/>
              <a:gd name="connsiteY927" fmla="*/ 9480 h 6858000"/>
              <a:gd name="connsiteX928" fmla="*/ 1214634 w 7467600"/>
              <a:gd name="connsiteY928" fmla="*/ 0 h 6858000"/>
              <a:gd name="connsiteX929" fmla="*/ 1289827 w 7467600"/>
              <a:gd name="connsiteY929" fmla="*/ 0 h 6858000"/>
              <a:gd name="connsiteX930" fmla="*/ 1321076 w 7467600"/>
              <a:gd name="connsiteY930" fmla="*/ 59722 h 6858000"/>
              <a:gd name="connsiteX931" fmla="*/ 1512579 w 7467600"/>
              <a:gd name="connsiteY931" fmla="*/ 626441 h 6858000"/>
              <a:gd name="connsiteX932" fmla="*/ 1506076 w 7467600"/>
              <a:gd name="connsiteY932" fmla="*/ 1089289 h 6858000"/>
              <a:gd name="connsiteX933" fmla="*/ 1486346 w 7467600"/>
              <a:gd name="connsiteY933" fmla="*/ 1079919 h 6858000"/>
              <a:gd name="connsiteX934" fmla="*/ 1070511 w 7467600"/>
              <a:gd name="connsiteY934" fmla="*/ 48609 h 6858000"/>
              <a:gd name="connsiteX935" fmla="*/ 1057230 w 7467600"/>
              <a:gd name="connsiteY935" fmla="*/ 0 h 6858000"/>
              <a:gd name="connsiteX936" fmla="*/ 43151 w 7467600"/>
              <a:gd name="connsiteY936" fmla="*/ 0 h 6858000"/>
              <a:gd name="connsiteX937" fmla="*/ 95283 w 7467600"/>
              <a:gd name="connsiteY937" fmla="*/ 0 h 6858000"/>
              <a:gd name="connsiteX938" fmla="*/ 300708 w 7467600"/>
              <a:gd name="connsiteY938" fmla="*/ 154571 h 6858000"/>
              <a:gd name="connsiteX939" fmla="*/ 530414 w 7467600"/>
              <a:gd name="connsiteY939" fmla="*/ 354673 h 6858000"/>
              <a:gd name="connsiteX940" fmla="*/ 333785 w 7467600"/>
              <a:gd name="connsiteY940" fmla="*/ 161564 h 6858000"/>
              <a:gd name="connsiteX941" fmla="*/ 147005 w 7467600"/>
              <a:gd name="connsiteY941" fmla="*/ 0 h 6858000"/>
              <a:gd name="connsiteX942" fmla="*/ 272509 w 7467600"/>
              <a:gd name="connsiteY942" fmla="*/ 0 h 6858000"/>
              <a:gd name="connsiteX943" fmla="*/ 326276 w 7467600"/>
              <a:gd name="connsiteY943" fmla="*/ 45847 h 6858000"/>
              <a:gd name="connsiteX944" fmla="*/ 823759 w 7467600"/>
              <a:gd name="connsiteY944" fmla="*/ 574145 h 6858000"/>
              <a:gd name="connsiteX945" fmla="*/ 811254 w 7467600"/>
              <a:gd name="connsiteY945" fmla="*/ 665546 h 6858000"/>
              <a:gd name="connsiteX946" fmla="*/ 154042 w 7467600"/>
              <a:gd name="connsiteY946" fmla="*/ 261522 h 6858000"/>
              <a:gd name="connsiteX947" fmla="*/ 13550 w 7467600"/>
              <a:gd name="connsiteY947" fmla="*/ 158423 h 6858000"/>
              <a:gd name="connsiteX948" fmla="*/ 0 w 7467600"/>
              <a:gd name="connsiteY948" fmla="*/ 146618 h 6858000"/>
              <a:gd name="connsiteX949" fmla="*/ 0 w 7467600"/>
              <a:gd name="connsiteY949" fmla="*/ 59161 h 6858000"/>
              <a:gd name="connsiteX950" fmla="*/ 45427 w 7467600"/>
              <a:gd name="connsiteY950" fmla="*/ 101078 h 6858000"/>
              <a:gd name="connsiteX951" fmla="*/ 630103 w 7467600"/>
              <a:gd name="connsiteY951" fmla="*/ 485885 h 6858000"/>
              <a:gd name="connsiteX952" fmla="*/ 532040 w 7467600"/>
              <a:gd name="connsiteY952" fmla="*/ 399359 h 6858000"/>
              <a:gd name="connsiteX953" fmla="*/ 517618 w 7467600"/>
              <a:gd name="connsiteY953" fmla="*/ 385726 h 6858000"/>
              <a:gd name="connsiteX954" fmla="*/ 285074 w 7467600"/>
              <a:gd name="connsiteY954" fmla="*/ 182755 h 6858000"/>
              <a:gd name="connsiteX955" fmla="*/ 43151 w 7467600"/>
              <a:gd name="connsiteY955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1456157 w 7467600"/>
              <a:gd name="connsiteY74" fmla="*/ 5371404 h 6858000"/>
              <a:gd name="connsiteX75" fmla="*/ 1244432 w 7467600"/>
              <a:gd name="connsiteY75" fmla="*/ 5385601 h 6858000"/>
              <a:gd name="connsiteX76" fmla="*/ 973990 w 7467600"/>
              <a:gd name="connsiteY76" fmla="*/ 5424940 h 6858000"/>
              <a:gd name="connsiteX77" fmla="*/ 1103809 w 7467600"/>
              <a:gd name="connsiteY77" fmla="*/ 5433720 h 6858000"/>
              <a:gd name="connsiteX78" fmla="*/ 1123454 w 7467600"/>
              <a:gd name="connsiteY78" fmla="*/ 5435727 h 6858000"/>
              <a:gd name="connsiteX79" fmla="*/ 1737017 w 7467600"/>
              <a:gd name="connsiteY79" fmla="*/ 5452183 h 6858000"/>
              <a:gd name="connsiteX80" fmla="*/ 1824397 w 7467600"/>
              <a:gd name="connsiteY80" fmla="*/ 5447757 h 6858000"/>
              <a:gd name="connsiteX81" fmla="*/ 2070059 w 7467600"/>
              <a:gd name="connsiteY81" fmla="*/ 5441660 h 6858000"/>
              <a:gd name="connsiteX82" fmla="*/ 1456157 w 7467600"/>
              <a:gd name="connsiteY82" fmla="*/ 5371404 h 6858000"/>
              <a:gd name="connsiteX83" fmla="*/ 4988186 w 7467600"/>
              <a:gd name="connsiteY83" fmla="*/ 5216467 h 6858000"/>
              <a:gd name="connsiteX84" fmla="*/ 4777334 w 7467600"/>
              <a:gd name="connsiteY84" fmla="*/ 5406072 h 6858000"/>
              <a:gd name="connsiteX85" fmla="*/ 4718341 w 7467600"/>
              <a:gd name="connsiteY85" fmla="*/ 5468043 h 6858000"/>
              <a:gd name="connsiteX86" fmla="*/ 4604655 w 7467600"/>
              <a:gd name="connsiteY86" fmla="*/ 5583434 h 6858000"/>
              <a:gd name="connsiteX87" fmla="*/ 4565074 w 7467600"/>
              <a:gd name="connsiteY87" fmla="*/ 5618550 h 6858000"/>
              <a:gd name="connsiteX88" fmla="*/ 4988186 w 7467600"/>
              <a:gd name="connsiteY88" fmla="*/ 5216467 h 6858000"/>
              <a:gd name="connsiteX89" fmla="*/ 4978032 w 7467600"/>
              <a:gd name="connsiteY89" fmla="*/ 5183809 h 6858000"/>
              <a:gd name="connsiteX90" fmla="*/ 4463413 w 7467600"/>
              <a:gd name="connsiteY90" fmla="*/ 5615162 h 6858000"/>
              <a:gd name="connsiteX91" fmla="*/ 4358134 w 7467600"/>
              <a:gd name="connsiteY91" fmla="*/ 5742791 h 6858000"/>
              <a:gd name="connsiteX92" fmla="*/ 4376219 w 7467600"/>
              <a:gd name="connsiteY92" fmla="*/ 5729027 h 6858000"/>
              <a:gd name="connsiteX93" fmla="*/ 4582340 w 7467600"/>
              <a:gd name="connsiteY93" fmla="*/ 5561037 h 6858000"/>
              <a:gd name="connsiteX94" fmla="*/ 4694684 w 7467600"/>
              <a:gd name="connsiteY94" fmla="*/ 5447098 h 6858000"/>
              <a:gd name="connsiteX95" fmla="*/ 4754123 w 7467600"/>
              <a:gd name="connsiteY95" fmla="*/ 5384643 h 6858000"/>
              <a:gd name="connsiteX96" fmla="*/ 4978032 w 7467600"/>
              <a:gd name="connsiteY96" fmla="*/ 5183809 h 6858000"/>
              <a:gd name="connsiteX97" fmla="*/ 1903353 w 7467600"/>
              <a:gd name="connsiteY97" fmla="*/ 5044827 h 6858000"/>
              <a:gd name="connsiteX98" fmla="*/ 1936931 w 7467600"/>
              <a:gd name="connsiteY98" fmla="*/ 5093954 h 6858000"/>
              <a:gd name="connsiteX99" fmla="*/ 2195868 w 7467600"/>
              <a:gd name="connsiteY99" fmla="*/ 5396574 h 6858000"/>
              <a:gd name="connsiteX100" fmla="*/ 2088852 w 7467600"/>
              <a:gd name="connsiteY100" fmla="*/ 5166123 h 6858000"/>
              <a:gd name="connsiteX101" fmla="*/ 1958241 w 7467600"/>
              <a:gd name="connsiteY101" fmla="*/ 5067955 h 6858000"/>
              <a:gd name="connsiteX102" fmla="*/ 1903353 w 7467600"/>
              <a:gd name="connsiteY102" fmla="*/ 5044827 h 6858000"/>
              <a:gd name="connsiteX103" fmla="*/ 1979378 w 7467600"/>
              <a:gd name="connsiteY103" fmla="*/ 4769504 h 6858000"/>
              <a:gd name="connsiteX104" fmla="*/ 2882120 w 7467600"/>
              <a:gd name="connsiteY104" fmla="*/ 5064547 h 6858000"/>
              <a:gd name="connsiteX105" fmla="*/ 2793103 w 7467600"/>
              <a:gd name="connsiteY105" fmla="*/ 5039699 h 6858000"/>
              <a:gd name="connsiteX106" fmla="*/ 2770041 w 7467600"/>
              <a:gd name="connsiteY106" fmla="*/ 5033634 h 6858000"/>
              <a:gd name="connsiteX107" fmla="*/ 1979378 w 7467600"/>
              <a:gd name="connsiteY107" fmla="*/ 4769504 h 6858000"/>
              <a:gd name="connsiteX108" fmla="*/ 1927410 w 7467600"/>
              <a:gd name="connsiteY108" fmla="*/ 4716164 h 6858000"/>
              <a:gd name="connsiteX109" fmla="*/ 1959587 w 7467600"/>
              <a:gd name="connsiteY109" fmla="*/ 4728849 h 6858000"/>
              <a:gd name="connsiteX110" fmla="*/ 2777707 w 7467600"/>
              <a:gd name="connsiteY110" fmla="*/ 5003991 h 6858000"/>
              <a:gd name="connsiteX111" fmla="*/ 2800768 w 7467600"/>
              <a:gd name="connsiteY111" fmla="*/ 5010056 h 6858000"/>
              <a:gd name="connsiteX112" fmla="*/ 2879408 w 7467600"/>
              <a:gd name="connsiteY112" fmla="*/ 5031590 h 6858000"/>
              <a:gd name="connsiteX113" fmla="*/ 2862295 w 7467600"/>
              <a:gd name="connsiteY113" fmla="*/ 5022958 h 6858000"/>
              <a:gd name="connsiteX114" fmla="*/ 2813343 w 7467600"/>
              <a:gd name="connsiteY114" fmla="*/ 4998369 h 6858000"/>
              <a:gd name="connsiteX115" fmla="*/ 2646245 w 7467600"/>
              <a:gd name="connsiteY115" fmla="*/ 4930999 h 6858000"/>
              <a:gd name="connsiteX116" fmla="*/ 1999243 w 7467600"/>
              <a:gd name="connsiteY116" fmla="*/ 4730524 h 6858000"/>
              <a:gd name="connsiteX117" fmla="*/ 1979527 w 7467600"/>
              <a:gd name="connsiteY117" fmla="*/ 4726651 h 6858000"/>
              <a:gd name="connsiteX118" fmla="*/ 1927410 w 7467600"/>
              <a:gd name="connsiteY118" fmla="*/ 4716164 h 6858000"/>
              <a:gd name="connsiteX119" fmla="*/ 1997014 w 7467600"/>
              <a:gd name="connsiteY119" fmla="*/ 4698007 h 6858000"/>
              <a:gd name="connsiteX120" fmla="*/ 2005458 w 7467600"/>
              <a:gd name="connsiteY120" fmla="*/ 4699540 h 6858000"/>
              <a:gd name="connsiteX121" fmla="*/ 2657186 w 7467600"/>
              <a:gd name="connsiteY121" fmla="*/ 4901687 h 6858000"/>
              <a:gd name="connsiteX122" fmla="*/ 2826662 w 7467600"/>
              <a:gd name="connsiteY122" fmla="*/ 4970362 h 6858000"/>
              <a:gd name="connsiteX123" fmla="*/ 2876100 w 7467600"/>
              <a:gd name="connsiteY123" fmla="*/ 4995397 h 6858000"/>
              <a:gd name="connsiteX124" fmla="*/ 3042600 w 7467600"/>
              <a:gd name="connsiteY124" fmla="*/ 5059532 h 6858000"/>
              <a:gd name="connsiteX125" fmla="*/ 1997014 w 7467600"/>
              <a:gd name="connsiteY125" fmla="*/ 4698007 h 6858000"/>
              <a:gd name="connsiteX126" fmla="*/ 2305292 w 7467600"/>
              <a:gd name="connsiteY126" fmla="*/ 4219492 h 6858000"/>
              <a:gd name="connsiteX127" fmla="*/ 3360922 w 7467600"/>
              <a:gd name="connsiteY127" fmla="*/ 4529373 h 6858000"/>
              <a:gd name="connsiteX128" fmla="*/ 3492420 w 7467600"/>
              <a:gd name="connsiteY128" fmla="*/ 4510145 h 6858000"/>
              <a:gd name="connsiteX129" fmla="*/ 3364086 w 7467600"/>
              <a:gd name="connsiteY129" fmla="*/ 4480340 h 6858000"/>
              <a:gd name="connsiteX130" fmla="*/ 3225818 w 7467600"/>
              <a:gd name="connsiteY130" fmla="*/ 4411822 h 6858000"/>
              <a:gd name="connsiteX131" fmla="*/ 3129696 w 7467600"/>
              <a:gd name="connsiteY131" fmla="*/ 4360704 h 6858000"/>
              <a:gd name="connsiteX132" fmla="*/ 2814545 w 7467600"/>
              <a:gd name="connsiteY132" fmla="*/ 4282955 h 6858000"/>
              <a:gd name="connsiteX133" fmla="*/ 2305292 w 7467600"/>
              <a:gd name="connsiteY133" fmla="*/ 4219492 h 6858000"/>
              <a:gd name="connsiteX134" fmla="*/ 2626982 w 7467600"/>
              <a:gd name="connsiteY134" fmla="*/ 4206450 h 6858000"/>
              <a:gd name="connsiteX135" fmla="*/ 2490617 w 7467600"/>
              <a:gd name="connsiteY135" fmla="*/ 4206951 h 6858000"/>
              <a:gd name="connsiteX136" fmla="*/ 2819869 w 7467600"/>
              <a:gd name="connsiteY136" fmla="*/ 4252936 h 6858000"/>
              <a:gd name="connsiteX137" fmla="*/ 3143018 w 7467600"/>
              <a:gd name="connsiteY137" fmla="*/ 4332698 h 6858000"/>
              <a:gd name="connsiteX138" fmla="*/ 3241520 w 7467600"/>
              <a:gd name="connsiteY138" fmla="*/ 4385112 h 6858000"/>
              <a:gd name="connsiteX139" fmla="*/ 3374575 w 7467600"/>
              <a:gd name="connsiteY139" fmla="*/ 4451517 h 6858000"/>
              <a:gd name="connsiteX140" fmla="*/ 3505221 w 7467600"/>
              <a:gd name="connsiteY140" fmla="*/ 4480757 h 6858000"/>
              <a:gd name="connsiteX141" fmla="*/ 2626982 w 7467600"/>
              <a:gd name="connsiteY141" fmla="*/ 4206450 h 6858000"/>
              <a:gd name="connsiteX142" fmla="*/ 1310106 w 7467600"/>
              <a:gd name="connsiteY142" fmla="*/ 3943217 h 6858000"/>
              <a:gd name="connsiteX143" fmla="*/ 854994 w 7467600"/>
              <a:gd name="connsiteY143" fmla="*/ 4399136 h 6858000"/>
              <a:gd name="connsiteX144" fmla="*/ 742462 w 7467600"/>
              <a:gd name="connsiteY144" fmla="*/ 4594648 h 6858000"/>
              <a:gd name="connsiteX145" fmla="*/ 820602 w 7467600"/>
              <a:gd name="connsiteY145" fmla="*/ 4485915 h 6858000"/>
              <a:gd name="connsiteX146" fmla="*/ 878295 w 7467600"/>
              <a:gd name="connsiteY146" fmla="*/ 4403594 h 6858000"/>
              <a:gd name="connsiteX147" fmla="*/ 1240607 w 7467600"/>
              <a:gd name="connsiteY147" fmla="*/ 4010401 h 6858000"/>
              <a:gd name="connsiteX148" fmla="*/ 1310106 w 7467600"/>
              <a:gd name="connsiteY148" fmla="*/ 3943217 h 6858000"/>
              <a:gd name="connsiteX149" fmla="*/ 1423113 w 7467600"/>
              <a:gd name="connsiteY149" fmla="*/ 3874565 h 6858000"/>
              <a:gd name="connsiteX150" fmla="*/ 1260565 w 7467600"/>
              <a:gd name="connsiteY150" fmla="*/ 4031982 h 6858000"/>
              <a:gd name="connsiteX151" fmla="*/ 901900 w 7467600"/>
              <a:gd name="connsiteY151" fmla="*/ 4421236 h 6858000"/>
              <a:gd name="connsiteX152" fmla="*/ 845044 w 7467600"/>
              <a:gd name="connsiteY152" fmla="*/ 4502436 h 6858000"/>
              <a:gd name="connsiteX153" fmla="*/ 685926 w 7467600"/>
              <a:gd name="connsiteY153" fmla="*/ 4703069 h 6858000"/>
              <a:gd name="connsiteX154" fmla="*/ 684248 w 7467600"/>
              <a:gd name="connsiteY154" fmla="*/ 4706721 h 6858000"/>
              <a:gd name="connsiteX155" fmla="*/ 1423113 w 7467600"/>
              <a:gd name="connsiteY155" fmla="*/ 3874565 h 6858000"/>
              <a:gd name="connsiteX156" fmla="*/ 3316479 w 7467600"/>
              <a:gd name="connsiteY156" fmla="*/ 3872136 h 6858000"/>
              <a:gd name="connsiteX157" fmla="*/ 3546806 w 7467600"/>
              <a:gd name="connsiteY157" fmla="*/ 4356139 h 6858000"/>
              <a:gd name="connsiteX158" fmla="*/ 3364433 w 7467600"/>
              <a:gd name="connsiteY158" fmla="*/ 3953121 h 6858000"/>
              <a:gd name="connsiteX159" fmla="*/ 3316479 w 7467600"/>
              <a:gd name="connsiteY159" fmla="*/ 3872136 h 6858000"/>
              <a:gd name="connsiteX160" fmla="*/ 3291335 w 7467600"/>
              <a:gd name="connsiteY160" fmla="*/ 3767420 h 6858000"/>
              <a:gd name="connsiteX161" fmla="*/ 3390805 w 7467600"/>
              <a:gd name="connsiteY161" fmla="*/ 3937163 h 6858000"/>
              <a:gd name="connsiteX162" fmla="*/ 3579062 w 7467600"/>
              <a:gd name="connsiteY162" fmla="*/ 4359040 h 6858000"/>
              <a:gd name="connsiteX163" fmla="*/ 3467355 w 7467600"/>
              <a:gd name="connsiteY163" fmla="*/ 3988130 h 6858000"/>
              <a:gd name="connsiteX164" fmla="*/ 3310753 w 7467600"/>
              <a:gd name="connsiteY164" fmla="*/ 3787140 h 6858000"/>
              <a:gd name="connsiteX165" fmla="*/ 3291335 w 7467600"/>
              <a:gd name="connsiteY165" fmla="*/ 3767420 h 6858000"/>
              <a:gd name="connsiteX166" fmla="*/ 1635889 w 7467600"/>
              <a:gd name="connsiteY166" fmla="*/ 3709494 h 6858000"/>
              <a:gd name="connsiteX167" fmla="*/ 1634800 w 7467600"/>
              <a:gd name="connsiteY167" fmla="*/ 3731111 h 6858000"/>
              <a:gd name="connsiteX168" fmla="*/ 1635889 w 7467600"/>
              <a:gd name="connsiteY168" fmla="*/ 3709494 h 6858000"/>
              <a:gd name="connsiteX169" fmla="*/ 1510397 w 7467600"/>
              <a:gd name="connsiteY169" fmla="*/ 3684705 h 6858000"/>
              <a:gd name="connsiteX170" fmla="*/ 1146550 w 7467600"/>
              <a:gd name="connsiteY170" fmla="*/ 3802012 h 6858000"/>
              <a:gd name="connsiteX171" fmla="*/ 698834 w 7467600"/>
              <a:gd name="connsiteY171" fmla="*/ 3952272 h 6858000"/>
              <a:gd name="connsiteX172" fmla="*/ 34256 w 7467600"/>
              <a:gd name="connsiteY172" fmla="*/ 4347603 h 6858000"/>
              <a:gd name="connsiteX173" fmla="*/ 527241 w 7467600"/>
              <a:gd name="connsiteY173" fmla="*/ 4065078 h 6858000"/>
              <a:gd name="connsiteX174" fmla="*/ 1510397 w 7467600"/>
              <a:gd name="connsiteY174" fmla="*/ 3684705 h 6858000"/>
              <a:gd name="connsiteX175" fmla="*/ 1313114 w 7467600"/>
              <a:gd name="connsiteY175" fmla="*/ 3655216 h 6858000"/>
              <a:gd name="connsiteX176" fmla="*/ 1109304 w 7467600"/>
              <a:gd name="connsiteY176" fmla="*/ 3669030 h 6858000"/>
              <a:gd name="connsiteX177" fmla="*/ 8129 w 7467600"/>
              <a:gd name="connsiteY177" fmla="*/ 4330519 h 6858000"/>
              <a:gd name="connsiteX178" fmla="*/ 687572 w 7467600"/>
              <a:gd name="connsiteY178" fmla="*/ 3925629 h 6858000"/>
              <a:gd name="connsiteX179" fmla="*/ 1138365 w 7467600"/>
              <a:gd name="connsiteY179" fmla="*/ 3774515 h 6858000"/>
              <a:gd name="connsiteX180" fmla="*/ 1505579 w 7467600"/>
              <a:gd name="connsiteY180" fmla="*/ 3655526 h 6858000"/>
              <a:gd name="connsiteX181" fmla="*/ 1313114 w 7467600"/>
              <a:gd name="connsiteY181" fmla="*/ 3655216 h 6858000"/>
              <a:gd name="connsiteX182" fmla="*/ 3655073 w 7467600"/>
              <a:gd name="connsiteY182" fmla="*/ 3650884 h 6858000"/>
              <a:gd name="connsiteX183" fmla="*/ 3989938 w 7467600"/>
              <a:gd name="connsiteY183" fmla="*/ 3991685 h 6858000"/>
              <a:gd name="connsiteX184" fmla="*/ 4393907 w 7467600"/>
              <a:gd name="connsiteY184" fmla="*/ 4261258 h 6858000"/>
              <a:gd name="connsiteX185" fmla="*/ 4648051 w 7467600"/>
              <a:gd name="connsiteY185" fmla="*/ 4374051 h 6858000"/>
              <a:gd name="connsiteX186" fmla="*/ 4383389 w 7467600"/>
              <a:gd name="connsiteY186" fmla="*/ 4184369 h 6858000"/>
              <a:gd name="connsiteX187" fmla="*/ 4165508 w 7467600"/>
              <a:gd name="connsiteY187" fmla="*/ 4035196 h 6858000"/>
              <a:gd name="connsiteX188" fmla="*/ 4068162 w 7467600"/>
              <a:gd name="connsiteY188" fmla="*/ 3953394 h 6858000"/>
              <a:gd name="connsiteX189" fmla="*/ 3981416 w 7467600"/>
              <a:gd name="connsiteY189" fmla="*/ 3880482 h 6858000"/>
              <a:gd name="connsiteX190" fmla="*/ 3800147 w 7467600"/>
              <a:gd name="connsiteY190" fmla="*/ 3749872 h 6858000"/>
              <a:gd name="connsiteX191" fmla="*/ 3655073 w 7467600"/>
              <a:gd name="connsiteY191" fmla="*/ 3650884 h 6858000"/>
              <a:gd name="connsiteX192" fmla="*/ 3670252 w 7467600"/>
              <a:gd name="connsiteY192" fmla="*/ 3622798 h 6858000"/>
              <a:gd name="connsiteX193" fmla="*/ 3817258 w 7467600"/>
              <a:gd name="connsiteY193" fmla="*/ 3723577 h 6858000"/>
              <a:gd name="connsiteX194" fmla="*/ 4000461 w 7467600"/>
              <a:gd name="connsiteY194" fmla="*/ 3855966 h 6858000"/>
              <a:gd name="connsiteX195" fmla="*/ 4088180 w 7467600"/>
              <a:gd name="connsiteY195" fmla="*/ 3929774 h 6858000"/>
              <a:gd name="connsiteX196" fmla="*/ 4184555 w 7467600"/>
              <a:gd name="connsiteY196" fmla="*/ 4010683 h 6858000"/>
              <a:gd name="connsiteX197" fmla="*/ 4399563 w 7467600"/>
              <a:gd name="connsiteY197" fmla="*/ 4158106 h 6858000"/>
              <a:gd name="connsiteX198" fmla="*/ 4684469 w 7467600"/>
              <a:gd name="connsiteY198" fmla="*/ 4364680 h 6858000"/>
              <a:gd name="connsiteX199" fmla="*/ 4690271 w 7467600"/>
              <a:gd name="connsiteY199" fmla="*/ 4370034 h 6858000"/>
              <a:gd name="connsiteX200" fmla="*/ 4136093 w 7467600"/>
              <a:gd name="connsiteY200" fmla="*/ 3858466 h 6858000"/>
              <a:gd name="connsiteX201" fmla="*/ 3670252 w 7467600"/>
              <a:gd name="connsiteY201" fmla="*/ 3622798 h 6858000"/>
              <a:gd name="connsiteX202" fmla="*/ 4440129 w 7467600"/>
              <a:gd name="connsiteY202" fmla="*/ 3448571 h 6858000"/>
              <a:gd name="connsiteX203" fmla="*/ 4856525 w 7467600"/>
              <a:gd name="connsiteY203" fmla="*/ 3915351 h 6858000"/>
              <a:gd name="connsiteX204" fmla="*/ 5059055 w 7467600"/>
              <a:gd name="connsiteY204" fmla="*/ 4108918 h 6858000"/>
              <a:gd name="connsiteX205" fmla="*/ 5290070 w 7467600"/>
              <a:gd name="connsiteY205" fmla="*/ 4263619 h 6858000"/>
              <a:gd name="connsiteX206" fmla="*/ 4834991 w 7467600"/>
              <a:gd name="connsiteY206" fmla="*/ 3830985 h 6858000"/>
              <a:gd name="connsiteX207" fmla="*/ 4440129 w 7467600"/>
              <a:gd name="connsiteY207" fmla="*/ 3448571 h 6858000"/>
              <a:gd name="connsiteX208" fmla="*/ 4441737 w 7467600"/>
              <a:gd name="connsiteY208" fmla="*/ 3399734 h 6858000"/>
              <a:gd name="connsiteX209" fmla="*/ 4431236 w 7467600"/>
              <a:gd name="connsiteY209" fmla="*/ 3400954 h 6858000"/>
              <a:gd name="connsiteX210" fmla="*/ 4557150 w 7467600"/>
              <a:gd name="connsiteY210" fmla="*/ 3510023 h 6858000"/>
              <a:gd name="connsiteX211" fmla="*/ 4856936 w 7467600"/>
              <a:gd name="connsiteY211" fmla="*/ 3809146 h 6858000"/>
              <a:gd name="connsiteX212" fmla="*/ 5111996 w 7467600"/>
              <a:gd name="connsiteY212" fmla="*/ 4065759 h 6858000"/>
              <a:gd name="connsiteX213" fmla="*/ 5388878 w 7467600"/>
              <a:gd name="connsiteY213" fmla="*/ 4300185 h 6858000"/>
              <a:gd name="connsiteX214" fmla="*/ 5425556 w 7467600"/>
              <a:gd name="connsiteY214" fmla="*/ 4308967 h 6858000"/>
              <a:gd name="connsiteX215" fmla="*/ 4943646 w 7467600"/>
              <a:gd name="connsiteY215" fmla="*/ 3822916 h 6858000"/>
              <a:gd name="connsiteX216" fmla="*/ 4594837 w 7467600"/>
              <a:gd name="connsiteY216" fmla="*/ 3532274 h 6858000"/>
              <a:gd name="connsiteX217" fmla="*/ 4441737 w 7467600"/>
              <a:gd name="connsiteY217" fmla="*/ 3399734 h 6858000"/>
              <a:gd name="connsiteX218" fmla="*/ 5425834 w 7467600"/>
              <a:gd name="connsiteY218" fmla="*/ 3162785 h 6858000"/>
              <a:gd name="connsiteX219" fmla="*/ 5401644 w 7467600"/>
              <a:gd name="connsiteY219" fmla="*/ 3617847 h 6858000"/>
              <a:gd name="connsiteX220" fmla="*/ 5467256 w 7467600"/>
              <a:gd name="connsiteY220" fmla="*/ 4175494 h 6858000"/>
              <a:gd name="connsiteX221" fmla="*/ 5448069 w 7467600"/>
              <a:gd name="connsiteY221" fmla="*/ 3567554 h 6858000"/>
              <a:gd name="connsiteX222" fmla="*/ 5425834 w 7467600"/>
              <a:gd name="connsiteY222" fmla="*/ 3162785 h 6858000"/>
              <a:gd name="connsiteX223" fmla="*/ 1318687 w 7467600"/>
              <a:gd name="connsiteY223" fmla="*/ 3113840 h 6858000"/>
              <a:gd name="connsiteX224" fmla="*/ 1066793 w 7467600"/>
              <a:gd name="connsiteY224" fmla="*/ 3212171 h 6858000"/>
              <a:gd name="connsiteX225" fmla="*/ 993319 w 7467600"/>
              <a:gd name="connsiteY225" fmla="*/ 3247648 h 6858000"/>
              <a:gd name="connsiteX226" fmla="*/ 853081 w 7467600"/>
              <a:gd name="connsiteY226" fmla="*/ 3312410 h 6858000"/>
              <a:gd name="connsiteX227" fmla="*/ 805957 w 7467600"/>
              <a:gd name="connsiteY227" fmla="*/ 3330443 h 6858000"/>
              <a:gd name="connsiteX228" fmla="*/ 1318687 w 7467600"/>
              <a:gd name="connsiteY228" fmla="*/ 3113840 h 6858000"/>
              <a:gd name="connsiteX229" fmla="*/ 5453702 w 7467600"/>
              <a:gd name="connsiteY229" fmla="*/ 3090882 h 6858000"/>
              <a:gd name="connsiteX230" fmla="*/ 5480135 w 7467600"/>
              <a:gd name="connsiteY230" fmla="*/ 3565802 h 6858000"/>
              <a:gd name="connsiteX231" fmla="*/ 5499023 w 7467600"/>
              <a:gd name="connsiteY231" fmla="*/ 4166310 h 6858000"/>
              <a:gd name="connsiteX232" fmla="*/ 5547022 w 7467600"/>
              <a:gd name="connsiteY232" fmla="*/ 3607838 h 6858000"/>
              <a:gd name="connsiteX233" fmla="*/ 5515964 w 7467600"/>
              <a:gd name="connsiteY233" fmla="*/ 3378541 h 6858000"/>
              <a:gd name="connsiteX234" fmla="*/ 5453702 w 7467600"/>
              <a:gd name="connsiteY234" fmla="*/ 3090882 h 6858000"/>
              <a:gd name="connsiteX235" fmla="*/ 1238695 w 7467600"/>
              <a:gd name="connsiteY235" fmla="*/ 3076820 h 6858000"/>
              <a:gd name="connsiteX236" fmla="*/ 716371 w 7467600"/>
              <a:gd name="connsiteY236" fmla="*/ 3293249 h 6858000"/>
              <a:gd name="connsiteX237" fmla="*/ 579522 w 7467600"/>
              <a:gd name="connsiteY237" fmla="*/ 3371759 h 6858000"/>
              <a:gd name="connsiteX238" fmla="*/ 600288 w 7467600"/>
              <a:gd name="connsiteY238" fmla="*/ 3365555 h 6858000"/>
              <a:gd name="connsiteX239" fmla="*/ 840692 w 7467600"/>
              <a:gd name="connsiteY239" fmla="*/ 3284921 h 6858000"/>
              <a:gd name="connsiteX240" fmla="*/ 979248 w 7467600"/>
              <a:gd name="connsiteY240" fmla="*/ 3221003 h 6858000"/>
              <a:gd name="connsiteX241" fmla="*/ 1053282 w 7467600"/>
              <a:gd name="connsiteY241" fmla="*/ 3185247 h 6858000"/>
              <a:gd name="connsiteX242" fmla="*/ 1320603 w 7467600"/>
              <a:gd name="connsiteY242" fmla="*/ 3081281 h 6858000"/>
              <a:gd name="connsiteX243" fmla="*/ 1238695 w 7467600"/>
              <a:gd name="connsiteY243" fmla="*/ 3076820 h 6858000"/>
              <a:gd name="connsiteX244" fmla="*/ 5425627 w 7467600"/>
              <a:gd name="connsiteY244" fmla="*/ 2954192 h 6858000"/>
              <a:gd name="connsiteX245" fmla="*/ 5470770 w 7467600"/>
              <a:gd name="connsiteY245" fmla="*/ 3005435 h 6858000"/>
              <a:gd name="connsiteX246" fmla="*/ 5519779 w 7467600"/>
              <a:gd name="connsiteY246" fmla="*/ 4359223 h 6858000"/>
              <a:gd name="connsiteX247" fmla="*/ 5520293 w 7467600"/>
              <a:gd name="connsiteY247" fmla="*/ 4360602 h 6858000"/>
              <a:gd name="connsiteX248" fmla="*/ 5767221 w 7467600"/>
              <a:gd name="connsiteY248" fmla="*/ 4665564 h 6858000"/>
              <a:gd name="connsiteX249" fmla="*/ 6937169 w 7467600"/>
              <a:gd name="connsiteY249" fmla="*/ 4815941 h 6858000"/>
              <a:gd name="connsiteX250" fmla="*/ 6953922 w 7467600"/>
              <a:gd name="connsiteY250" fmla="*/ 4890068 h 6858000"/>
              <a:gd name="connsiteX251" fmla="*/ 6071359 w 7467600"/>
              <a:gd name="connsiteY251" fmla="*/ 4770770 h 6858000"/>
              <a:gd name="connsiteX252" fmla="*/ 6038839 w 7467600"/>
              <a:gd name="connsiteY252" fmla="*/ 4764474 h 6858000"/>
              <a:gd name="connsiteX253" fmla="*/ 6038706 w 7467600"/>
              <a:gd name="connsiteY253" fmla="*/ 4763847 h 6858000"/>
              <a:gd name="connsiteX254" fmla="*/ 6037784 w 7467600"/>
              <a:gd name="connsiteY254" fmla="*/ 4764270 h 6858000"/>
              <a:gd name="connsiteX255" fmla="*/ 6038839 w 7467600"/>
              <a:gd name="connsiteY255" fmla="*/ 4764474 h 6858000"/>
              <a:gd name="connsiteX256" fmla="*/ 6040338 w 7467600"/>
              <a:gd name="connsiteY256" fmla="*/ 4771418 h 6858000"/>
              <a:gd name="connsiteX257" fmla="*/ 6024488 w 7467600"/>
              <a:gd name="connsiteY257" fmla="*/ 4809903 h 6858000"/>
              <a:gd name="connsiteX258" fmla="*/ 5599771 w 7467600"/>
              <a:gd name="connsiteY258" fmla="*/ 5509652 h 6858000"/>
              <a:gd name="connsiteX259" fmla="*/ 5548843 w 7467600"/>
              <a:gd name="connsiteY259" fmla="*/ 5563845 h 6858000"/>
              <a:gd name="connsiteX260" fmla="*/ 5940952 w 7467600"/>
              <a:gd name="connsiteY260" fmla="*/ 6250028 h 6858000"/>
              <a:gd name="connsiteX261" fmla="*/ 6043441 w 7467600"/>
              <a:gd name="connsiteY261" fmla="*/ 6665847 h 6858000"/>
              <a:gd name="connsiteX262" fmla="*/ 6093432 w 7467600"/>
              <a:gd name="connsiteY262" fmla="*/ 6858000 h 6858000"/>
              <a:gd name="connsiteX263" fmla="*/ 6034344 w 7467600"/>
              <a:gd name="connsiteY263" fmla="*/ 6858000 h 6858000"/>
              <a:gd name="connsiteX264" fmla="*/ 6026679 w 7467600"/>
              <a:gd name="connsiteY264" fmla="*/ 6836959 h 6858000"/>
              <a:gd name="connsiteX265" fmla="*/ 5800441 w 7467600"/>
              <a:gd name="connsiteY265" fmla="*/ 6335286 h 6858000"/>
              <a:gd name="connsiteX266" fmla="*/ 5526562 w 7467600"/>
              <a:gd name="connsiteY266" fmla="*/ 5705388 h 6858000"/>
              <a:gd name="connsiteX267" fmla="*/ 5519640 w 7467600"/>
              <a:gd name="connsiteY267" fmla="*/ 5683774 h 6858000"/>
              <a:gd name="connsiteX268" fmla="*/ 5844559 w 7467600"/>
              <a:gd name="connsiteY268" fmla="*/ 6553349 h 6858000"/>
              <a:gd name="connsiteX269" fmla="*/ 5975994 w 7467600"/>
              <a:gd name="connsiteY269" fmla="*/ 6858000 h 6858000"/>
              <a:gd name="connsiteX270" fmla="*/ 5898547 w 7467600"/>
              <a:gd name="connsiteY270" fmla="*/ 6858000 h 6858000"/>
              <a:gd name="connsiteX271" fmla="*/ 5682041 w 7467600"/>
              <a:gd name="connsiteY271" fmla="*/ 6355860 h 6858000"/>
              <a:gd name="connsiteX272" fmla="*/ 5461758 w 7467600"/>
              <a:gd name="connsiteY272" fmla="*/ 5820220 h 6858000"/>
              <a:gd name="connsiteX273" fmla="*/ 5237282 w 7467600"/>
              <a:gd name="connsiteY273" fmla="*/ 6579086 h 6858000"/>
              <a:gd name="connsiteX274" fmla="*/ 5115009 w 7467600"/>
              <a:gd name="connsiteY274" fmla="*/ 6858000 h 6858000"/>
              <a:gd name="connsiteX275" fmla="*/ 5028074 w 7467600"/>
              <a:gd name="connsiteY275" fmla="*/ 6858000 h 6858000"/>
              <a:gd name="connsiteX276" fmla="*/ 5079508 w 7467600"/>
              <a:gd name="connsiteY276" fmla="*/ 6749074 h 6858000"/>
              <a:gd name="connsiteX277" fmla="*/ 5371846 w 7467600"/>
              <a:gd name="connsiteY277" fmla="*/ 5924413 h 6858000"/>
              <a:gd name="connsiteX278" fmla="*/ 5270512 w 7467600"/>
              <a:gd name="connsiteY278" fmla="*/ 6138975 h 6858000"/>
              <a:gd name="connsiteX279" fmla="*/ 5062409 w 7467600"/>
              <a:gd name="connsiteY279" fmla="*/ 6653544 h 6858000"/>
              <a:gd name="connsiteX280" fmla="*/ 5036628 w 7467600"/>
              <a:gd name="connsiteY280" fmla="*/ 6754247 h 6858000"/>
              <a:gd name="connsiteX281" fmla="*/ 5009112 w 7467600"/>
              <a:gd name="connsiteY281" fmla="*/ 6858000 h 6858000"/>
              <a:gd name="connsiteX282" fmla="*/ 4976679 w 7467600"/>
              <a:gd name="connsiteY282" fmla="*/ 6858000 h 6858000"/>
              <a:gd name="connsiteX283" fmla="*/ 5006537 w 7467600"/>
              <a:gd name="connsiteY283" fmla="*/ 6747068 h 6858000"/>
              <a:gd name="connsiteX284" fmla="*/ 5032723 w 7467600"/>
              <a:gd name="connsiteY284" fmla="*/ 6644957 h 6858000"/>
              <a:gd name="connsiteX285" fmla="*/ 5242949 w 7467600"/>
              <a:gd name="connsiteY285" fmla="*/ 6125175 h 6858000"/>
              <a:gd name="connsiteX286" fmla="*/ 5286321 w 7467600"/>
              <a:gd name="connsiteY286" fmla="*/ 6033555 h 6858000"/>
              <a:gd name="connsiteX287" fmla="*/ 5008210 w 7467600"/>
              <a:gd name="connsiteY287" fmla="*/ 6649194 h 6858000"/>
              <a:gd name="connsiteX288" fmla="*/ 4986321 w 7467600"/>
              <a:gd name="connsiteY288" fmla="*/ 6765687 h 6858000"/>
              <a:gd name="connsiteX289" fmla="*/ 4973474 w 7467600"/>
              <a:gd name="connsiteY289" fmla="*/ 6858000 h 6858000"/>
              <a:gd name="connsiteX290" fmla="*/ 4907178 w 7467600"/>
              <a:gd name="connsiteY290" fmla="*/ 6858000 h 6858000"/>
              <a:gd name="connsiteX291" fmla="*/ 4910810 w 7467600"/>
              <a:gd name="connsiteY291" fmla="*/ 6829660 h 6858000"/>
              <a:gd name="connsiteX292" fmla="*/ 4987461 w 7467600"/>
              <a:gd name="connsiteY292" fmla="*/ 6432994 h 6858000"/>
              <a:gd name="connsiteX293" fmla="*/ 5179262 w 7467600"/>
              <a:gd name="connsiteY293" fmla="*/ 6035044 h 6858000"/>
              <a:gd name="connsiteX294" fmla="*/ 4689678 w 7467600"/>
              <a:gd name="connsiteY294" fmla="*/ 6440241 h 6858000"/>
              <a:gd name="connsiteX295" fmla="*/ 4477543 w 7467600"/>
              <a:gd name="connsiteY295" fmla="*/ 6674836 h 6858000"/>
              <a:gd name="connsiteX296" fmla="*/ 4329957 w 7467600"/>
              <a:gd name="connsiteY296" fmla="*/ 6858000 h 6858000"/>
              <a:gd name="connsiteX297" fmla="*/ 4218595 w 7467600"/>
              <a:gd name="connsiteY297" fmla="*/ 6858000 h 6858000"/>
              <a:gd name="connsiteX298" fmla="*/ 4368888 w 7467600"/>
              <a:gd name="connsiteY298" fmla="*/ 6668412 h 6858000"/>
              <a:gd name="connsiteX299" fmla="*/ 4563091 w 7467600"/>
              <a:gd name="connsiteY299" fmla="*/ 6442508 h 6858000"/>
              <a:gd name="connsiteX300" fmla="*/ 5387324 w 7467600"/>
              <a:gd name="connsiteY300" fmla="*/ 5705830 h 6858000"/>
              <a:gd name="connsiteX301" fmla="*/ 5073620 w 7467600"/>
              <a:gd name="connsiteY301" fmla="*/ 5955437 h 6858000"/>
              <a:gd name="connsiteX302" fmla="*/ 4689789 w 7467600"/>
              <a:gd name="connsiteY302" fmla="*/ 6268382 h 6858000"/>
              <a:gd name="connsiteX303" fmla="*/ 4418722 w 7467600"/>
              <a:gd name="connsiteY303" fmla="*/ 6570886 h 6858000"/>
              <a:gd name="connsiteX304" fmla="*/ 4214944 w 7467600"/>
              <a:gd name="connsiteY304" fmla="*/ 6858000 h 6858000"/>
              <a:gd name="connsiteX305" fmla="*/ 4177898 w 7467600"/>
              <a:gd name="connsiteY305" fmla="*/ 6858000 h 6858000"/>
              <a:gd name="connsiteX306" fmla="*/ 4391597 w 7467600"/>
              <a:gd name="connsiteY306" fmla="*/ 6556370 h 6858000"/>
              <a:gd name="connsiteX307" fmla="*/ 4668889 w 7467600"/>
              <a:gd name="connsiteY307" fmla="*/ 6246399 h 6858000"/>
              <a:gd name="connsiteX308" fmla="*/ 5055427 w 7467600"/>
              <a:gd name="connsiteY308" fmla="*/ 5931476 h 6858000"/>
              <a:gd name="connsiteX309" fmla="*/ 5371814 w 7467600"/>
              <a:gd name="connsiteY309" fmla="*/ 5678975 h 6858000"/>
              <a:gd name="connsiteX310" fmla="*/ 4987918 w 7467600"/>
              <a:gd name="connsiteY310" fmla="*/ 5838701 h 6858000"/>
              <a:gd name="connsiteX311" fmla="*/ 4317146 w 7467600"/>
              <a:gd name="connsiteY311" fmla="*/ 6587716 h 6858000"/>
              <a:gd name="connsiteX312" fmla="*/ 4171627 w 7467600"/>
              <a:gd name="connsiteY312" fmla="*/ 6858000 h 6858000"/>
              <a:gd name="connsiteX313" fmla="*/ 4081585 w 7467600"/>
              <a:gd name="connsiteY313" fmla="*/ 6858000 h 6858000"/>
              <a:gd name="connsiteX314" fmla="*/ 4238603 w 7467600"/>
              <a:gd name="connsiteY314" fmla="*/ 6559341 h 6858000"/>
              <a:gd name="connsiteX315" fmla="*/ 4778333 w 7467600"/>
              <a:gd name="connsiteY315" fmla="*/ 5873626 h 6858000"/>
              <a:gd name="connsiteX316" fmla="*/ 5414185 w 7467600"/>
              <a:gd name="connsiteY316" fmla="*/ 5573882 h 6858000"/>
              <a:gd name="connsiteX317" fmla="*/ 5959648 w 7467600"/>
              <a:gd name="connsiteY317" fmla="*/ 4760797 h 6858000"/>
              <a:gd name="connsiteX318" fmla="*/ 5355019 w 7467600"/>
              <a:gd name="connsiteY318" fmla="*/ 4734672 h 6858000"/>
              <a:gd name="connsiteX319" fmla="*/ 5083565 w 7467600"/>
              <a:gd name="connsiteY319" fmla="*/ 5179121 h 6858000"/>
              <a:gd name="connsiteX320" fmla="*/ 4713577 w 7467600"/>
              <a:gd name="connsiteY320" fmla="*/ 5616803 h 6858000"/>
              <a:gd name="connsiteX321" fmla="*/ 3989559 w 7467600"/>
              <a:gd name="connsiteY321" fmla="*/ 6145945 h 6858000"/>
              <a:gd name="connsiteX322" fmla="*/ 3939824 w 7467600"/>
              <a:gd name="connsiteY322" fmla="*/ 6066900 h 6858000"/>
              <a:gd name="connsiteX323" fmla="*/ 4584537 w 7467600"/>
              <a:gd name="connsiteY323" fmla="*/ 5324826 h 6858000"/>
              <a:gd name="connsiteX324" fmla="*/ 5037105 w 7467600"/>
              <a:gd name="connsiteY324" fmla="*/ 5088765 h 6858000"/>
              <a:gd name="connsiteX325" fmla="*/ 5039930 w 7467600"/>
              <a:gd name="connsiteY325" fmla="*/ 5089585 h 6858000"/>
              <a:gd name="connsiteX326" fmla="*/ 5263764 w 7467600"/>
              <a:gd name="connsiteY326" fmla="*/ 4735525 h 6858000"/>
              <a:gd name="connsiteX327" fmla="*/ 4086300 w 7467600"/>
              <a:gd name="connsiteY327" fmla="*/ 4884599 h 6858000"/>
              <a:gd name="connsiteX328" fmla="*/ 4085485 w 7467600"/>
              <a:gd name="connsiteY328" fmla="*/ 4899070 h 6858000"/>
              <a:gd name="connsiteX329" fmla="*/ 3871915 w 7467600"/>
              <a:gd name="connsiteY329" fmla="*/ 5253645 h 6858000"/>
              <a:gd name="connsiteX330" fmla="*/ 3799374 w 7467600"/>
              <a:gd name="connsiteY330" fmla="*/ 5466127 h 6858000"/>
              <a:gd name="connsiteX331" fmla="*/ 3498850 w 7467600"/>
              <a:gd name="connsiteY331" fmla="*/ 6661888 h 6858000"/>
              <a:gd name="connsiteX332" fmla="*/ 3399216 w 7467600"/>
              <a:gd name="connsiteY332" fmla="*/ 6858000 h 6858000"/>
              <a:gd name="connsiteX333" fmla="*/ 3303688 w 7467600"/>
              <a:gd name="connsiteY333" fmla="*/ 6858000 h 6858000"/>
              <a:gd name="connsiteX334" fmla="*/ 3391774 w 7467600"/>
              <a:gd name="connsiteY334" fmla="*/ 6697181 h 6858000"/>
              <a:gd name="connsiteX335" fmla="*/ 3735540 w 7467600"/>
              <a:gd name="connsiteY335" fmla="*/ 5546923 h 6858000"/>
              <a:gd name="connsiteX336" fmla="*/ 3729438 w 7467600"/>
              <a:gd name="connsiteY336" fmla="*/ 5569058 h 6858000"/>
              <a:gd name="connsiteX337" fmla="*/ 3707782 w 7467600"/>
              <a:gd name="connsiteY337" fmla="*/ 5644908 h 6858000"/>
              <a:gd name="connsiteX338" fmla="*/ 3583827 w 7467600"/>
              <a:gd name="connsiteY338" fmla="*/ 6039215 h 6858000"/>
              <a:gd name="connsiteX339" fmla="*/ 3547861 w 7467600"/>
              <a:gd name="connsiteY339" fmla="*/ 6129609 h 6858000"/>
              <a:gd name="connsiteX340" fmla="*/ 3490905 w 7467600"/>
              <a:gd name="connsiteY340" fmla="*/ 6277660 h 6858000"/>
              <a:gd name="connsiteX341" fmla="*/ 3455859 w 7467600"/>
              <a:gd name="connsiteY341" fmla="*/ 6391301 h 6858000"/>
              <a:gd name="connsiteX342" fmla="*/ 3429112 w 7467600"/>
              <a:gd name="connsiteY342" fmla="*/ 6479469 h 6858000"/>
              <a:gd name="connsiteX343" fmla="*/ 3304862 w 7467600"/>
              <a:gd name="connsiteY343" fmla="*/ 6796476 h 6858000"/>
              <a:gd name="connsiteX344" fmla="*/ 3276071 w 7467600"/>
              <a:gd name="connsiteY344" fmla="*/ 6858000 h 6858000"/>
              <a:gd name="connsiteX345" fmla="*/ 3240805 w 7467600"/>
              <a:gd name="connsiteY345" fmla="*/ 6858000 h 6858000"/>
              <a:gd name="connsiteX346" fmla="*/ 3275917 w 7467600"/>
              <a:gd name="connsiteY346" fmla="*/ 6783192 h 6858000"/>
              <a:gd name="connsiteX347" fmla="*/ 3399358 w 7467600"/>
              <a:gd name="connsiteY347" fmla="*/ 6469011 h 6858000"/>
              <a:gd name="connsiteX348" fmla="*/ 3425650 w 7467600"/>
              <a:gd name="connsiteY348" fmla="*/ 6381333 h 6858000"/>
              <a:gd name="connsiteX349" fmla="*/ 3460661 w 7467600"/>
              <a:gd name="connsiteY349" fmla="*/ 6266763 h 6858000"/>
              <a:gd name="connsiteX350" fmla="*/ 3518021 w 7467600"/>
              <a:gd name="connsiteY350" fmla="*/ 6117298 h 6858000"/>
              <a:gd name="connsiteX351" fmla="*/ 3554035 w 7467600"/>
              <a:gd name="connsiteY351" fmla="*/ 6027832 h 6858000"/>
              <a:gd name="connsiteX352" fmla="*/ 3677174 w 7467600"/>
              <a:gd name="connsiteY352" fmla="*/ 5636351 h 6858000"/>
              <a:gd name="connsiteX353" fmla="*/ 3698819 w 7467600"/>
              <a:gd name="connsiteY353" fmla="*/ 5560503 h 6858000"/>
              <a:gd name="connsiteX354" fmla="*/ 3702094 w 7467600"/>
              <a:gd name="connsiteY354" fmla="*/ 5549194 h 6858000"/>
              <a:gd name="connsiteX355" fmla="*/ 3398355 w 7467600"/>
              <a:gd name="connsiteY355" fmla="*/ 6094603 h 6858000"/>
              <a:gd name="connsiteX356" fmla="*/ 3193941 w 7467600"/>
              <a:gd name="connsiteY356" fmla="*/ 6798775 h 6858000"/>
              <a:gd name="connsiteX357" fmla="*/ 3184140 w 7467600"/>
              <a:gd name="connsiteY357" fmla="*/ 6858000 h 6858000"/>
              <a:gd name="connsiteX358" fmla="*/ 3099978 w 7467600"/>
              <a:gd name="connsiteY358" fmla="*/ 6858000 h 6858000"/>
              <a:gd name="connsiteX359" fmla="*/ 3101556 w 7467600"/>
              <a:gd name="connsiteY359" fmla="*/ 6843337 h 6858000"/>
              <a:gd name="connsiteX360" fmla="*/ 3370162 w 7467600"/>
              <a:gd name="connsiteY360" fmla="*/ 5785550 h 6858000"/>
              <a:gd name="connsiteX361" fmla="*/ 3746477 w 7467600"/>
              <a:gd name="connsiteY361" fmla="*/ 5377889 h 6858000"/>
              <a:gd name="connsiteX362" fmla="*/ 3863399 w 7467600"/>
              <a:gd name="connsiteY362" fmla="*/ 5087257 h 6858000"/>
              <a:gd name="connsiteX363" fmla="*/ 3968712 w 7467600"/>
              <a:gd name="connsiteY363" fmla="*/ 4913989 h 6858000"/>
              <a:gd name="connsiteX364" fmla="*/ 2792390 w 7467600"/>
              <a:gd name="connsiteY364" fmla="*/ 5382974 h 6858000"/>
              <a:gd name="connsiteX365" fmla="*/ 2714982 w 7467600"/>
              <a:gd name="connsiteY365" fmla="*/ 5427051 h 6858000"/>
              <a:gd name="connsiteX366" fmla="*/ 2813361 w 7467600"/>
              <a:gd name="connsiteY366" fmla="*/ 6023912 h 6858000"/>
              <a:gd name="connsiteX367" fmla="*/ 2688430 w 7467600"/>
              <a:gd name="connsiteY367" fmla="*/ 6801564 h 6858000"/>
              <a:gd name="connsiteX368" fmla="*/ 2629626 w 7467600"/>
              <a:gd name="connsiteY368" fmla="*/ 6763394 h 6858000"/>
              <a:gd name="connsiteX369" fmla="*/ 2565328 w 7467600"/>
              <a:gd name="connsiteY369" fmla="*/ 5516399 h 6858000"/>
              <a:gd name="connsiteX370" fmla="*/ 1922999 w 7467600"/>
              <a:gd name="connsiteY370" fmla="*/ 5980343 h 6858000"/>
              <a:gd name="connsiteX371" fmla="*/ 1950261 w 7467600"/>
              <a:gd name="connsiteY371" fmla="*/ 6405858 h 6858000"/>
              <a:gd name="connsiteX372" fmla="*/ 2365554 w 7467600"/>
              <a:gd name="connsiteY372" fmla="*/ 6759107 h 6858000"/>
              <a:gd name="connsiteX373" fmla="*/ 2424142 w 7467600"/>
              <a:gd name="connsiteY373" fmla="*/ 6858000 h 6858000"/>
              <a:gd name="connsiteX374" fmla="*/ 2395994 w 7467600"/>
              <a:gd name="connsiteY374" fmla="*/ 6858000 h 6858000"/>
              <a:gd name="connsiteX375" fmla="*/ 2392863 w 7467600"/>
              <a:gd name="connsiteY375" fmla="*/ 6852964 h 6858000"/>
              <a:gd name="connsiteX376" fmla="*/ 2017589 w 7467600"/>
              <a:gd name="connsiteY376" fmla="*/ 6493982 h 6858000"/>
              <a:gd name="connsiteX377" fmla="*/ 2147336 w 7467600"/>
              <a:gd name="connsiteY377" fmla="*/ 6594052 h 6858000"/>
              <a:gd name="connsiteX378" fmla="*/ 2207047 w 7467600"/>
              <a:gd name="connsiteY378" fmla="*/ 6654540 h 6858000"/>
              <a:gd name="connsiteX379" fmla="*/ 2299106 w 7467600"/>
              <a:gd name="connsiteY379" fmla="*/ 6778931 h 6858000"/>
              <a:gd name="connsiteX380" fmla="*/ 2314430 w 7467600"/>
              <a:gd name="connsiteY380" fmla="*/ 6801144 h 6858000"/>
              <a:gd name="connsiteX381" fmla="*/ 2352406 w 7467600"/>
              <a:gd name="connsiteY381" fmla="*/ 6858000 h 6858000"/>
              <a:gd name="connsiteX382" fmla="*/ 2314492 w 7467600"/>
              <a:gd name="connsiteY382" fmla="*/ 6858000 h 6858000"/>
              <a:gd name="connsiteX383" fmla="*/ 2288095 w 7467600"/>
              <a:gd name="connsiteY383" fmla="*/ 6818030 h 6858000"/>
              <a:gd name="connsiteX384" fmla="*/ 2272768 w 7467600"/>
              <a:gd name="connsiteY384" fmla="*/ 6795822 h 6858000"/>
              <a:gd name="connsiteX385" fmla="*/ 2182715 w 7467600"/>
              <a:gd name="connsiteY385" fmla="*/ 6675071 h 6858000"/>
              <a:gd name="connsiteX386" fmla="*/ 2032061 w 7467600"/>
              <a:gd name="connsiteY386" fmla="*/ 6541380 h 6858000"/>
              <a:gd name="connsiteX387" fmla="*/ 2257220 w 7467600"/>
              <a:gd name="connsiteY387" fmla="*/ 6826257 h 6858000"/>
              <a:gd name="connsiteX388" fmla="*/ 2281324 w 7467600"/>
              <a:gd name="connsiteY388" fmla="*/ 6858000 h 6858000"/>
              <a:gd name="connsiteX389" fmla="*/ 2242860 w 7467600"/>
              <a:gd name="connsiteY389" fmla="*/ 6858000 h 6858000"/>
              <a:gd name="connsiteX390" fmla="*/ 2232818 w 7467600"/>
              <a:gd name="connsiteY390" fmla="*/ 6844926 h 6858000"/>
              <a:gd name="connsiteX391" fmla="*/ 1990172 w 7467600"/>
              <a:gd name="connsiteY391" fmla="*/ 6542121 h 6858000"/>
              <a:gd name="connsiteX392" fmla="*/ 2124090 w 7467600"/>
              <a:gd name="connsiteY392" fmla="*/ 6761017 h 6858000"/>
              <a:gd name="connsiteX393" fmla="*/ 2200380 w 7467600"/>
              <a:gd name="connsiteY393" fmla="*/ 6858000 h 6858000"/>
              <a:gd name="connsiteX394" fmla="*/ 2147507 w 7467600"/>
              <a:gd name="connsiteY394" fmla="*/ 6858000 h 6858000"/>
              <a:gd name="connsiteX395" fmla="*/ 2070668 w 7467600"/>
              <a:gd name="connsiteY395" fmla="*/ 6761520 h 6858000"/>
              <a:gd name="connsiteX396" fmla="*/ 1975142 w 7467600"/>
              <a:gd name="connsiteY396" fmla="*/ 6585570 h 6858000"/>
              <a:gd name="connsiteX397" fmla="*/ 2050035 w 7467600"/>
              <a:gd name="connsiteY397" fmla="*/ 6813345 h 6858000"/>
              <a:gd name="connsiteX398" fmla="*/ 2063025 w 7467600"/>
              <a:gd name="connsiteY398" fmla="*/ 6858000 h 6858000"/>
              <a:gd name="connsiteX399" fmla="*/ 2021675 w 7467600"/>
              <a:gd name="connsiteY399" fmla="*/ 6858000 h 6858000"/>
              <a:gd name="connsiteX400" fmla="*/ 2019308 w 7467600"/>
              <a:gd name="connsiteY400" fmla="*/ 6847118 h 6858000"/>
              <a:gd name="connsiteX401" fmla="*/ 1938835 w 7467600"/>
              <a:gd name="connsiteY401" fmla="*/ 6551160 h 6858000"/>
              <a:gd name="connsiteX402" fmla="*/ 1953230 w 7467600"/>
              <a:gd name="connsiteY402" fmla="*/ 6759699 h 6858000"/>
              <a:gd name="connsiteX403" fmla="*/ 1956763 w 7467600"/>
              <a:gd name="connsiteY403" fmla="*/ 6778191 h 6858000"/>
              <a:gd name="connsiteX404" fmla="*/ 1967925 w 7467600"/>
              <a:gd name="connsiteY404" fmla="*/ 6858000 h 6858000"/>
              <a:gd name="connsiteX405" fmla="*/ 1936622 w 7467600"/>
              <a:gd name="connsiteY405" fmla="*/ 6858000 h 6858000"/>
              <a:gd name="connsiteX406" fmla="*/ 1926261 w 7467600"/>
              <a:gd name="connsiteY406" fmla="*/ 6784064 h 6858000"/>
              <a:gd name="connsiteX407" fmla="*/ 1922724 w 7467600"/>
              <a:gd name="connsiteY407" fmla="*/ 6765577 h 6858000"/>
              <a:gd name="connsiteX408" fmla="*/ 1904650 w 7467600"/>
              <a:gd name="connsiteY408" fmla="*/ 6639616 h 6858000"/>
              <a:gd name="connsiteX409" fmla="*/ 1885273 w 7467600"/>
              <a:gd name="connsiteY409" fmla="*/ 6858000 h 6858000"/>
              <a:gd name="connsiteX410" fmla="*/ 1854363 w 7467600"/>
              <a:gd name="connsiteY410" fmla="*/ 6858000 h 6858000"/>
              <a:gd name="connsiteX411" fmla="*/ 1880391 w 7467600"/>
              <a:gd name="connsiteY411" fmla="*/ 6603796 h 6858000"/>
              <a:gd name="connsiteX412" fmla="*/ 1818273 w 7467600"/>
              <a:gd name="connsiteY412" fmla="*/ 6715729 h 6858000"/>
              <a:gd name="connsiteX413" fmla="*/ 1794691 w 7467600"/>
              <a:gd name="connsiteY413" fmla="*/ 6843239 h 6858000"/>
              <a:gd name="connsiteX414" fmla="*/ 1794914 w 7467600"/>
              <a:gd name="connsiteY414" fmla="*/ 6858000 h 6858000"/>
              <a:gd name="connsiteX415" fmla="*/ 1746128 w 7467600"/>
              <a:gd name="connsiteY415" fmla="*/ 6858000 h 6858000"/>
              <a:gd name="connsiteX416" fmla="*/ 1753934 w 7467600"/>
              <a:gd name="connsiteY416" fmla="*/ 6724796 h 6858000"/>
              <a:gd name="connsiteX417" fmla="*/ 1792053 w 7467600"/>
              <a:gd name="connsiteY417" fmla="*/ 6572396 h 6858000"/>
              <a:gd name="connsiteX418" fmla="*/ 1862248 w 7467600"/>
              <a:gd name="connsiteY418" fmla="*/ 6266397 h 6858000"/>
              <a:gd name="connsiteX419" fmla="*/ 1862250 w 7467600"/>
              <a:gd name="connsiteY419" fmla="*/ 6033531 h 6858000"/>
              <a:gd name="connsiteX420" fmla="*/ 1211999 w 7467600"/>
              <a:gd name="connsiteY420" fmla="*/ 6683610 h 6858000"/>
              <a:gd name="connsiteX421" fmla="*/ 1213266 w 7467600"/>
              <a:gd name="connsiteY421" fmla="*/ 6691947 h 6858000"/>
              <a:gd name="connsiteX422" fmla="*/ 1203370 w 7467600"/>
              <a:gd name="connsiteY422" fmla="*/ 6850676 h 6858000"/>
              <a:gd name="connsiteX423" fmla="*/ 1203671 w 7467600"/>
              <a:gd name="connsiteY423" fmla="*/ 6858000 h 6858000"/>
              <a:gd name="connsiteX424" fmla="*/ 1143180 w 7467600"/>
              <a:gd name="connsiteY424" fmla="*/ 6858000 h 6858000"/>
              <a:gd name="connsiteX425" fmla="*/ 1142176 w 7467600"/>
              <a:gd name="connsiteY425" fmla="*/ 6766045 h 6858000"/>
              <a:gd name="connsiteX426" fmla="*/ 1067484 w 7467600"/>
              <a:gd name="connsiteY426" fmla="*/ 6858000 h 6858000"/>
              <a:gd name="connsiteX427" fmla="*/ 953928 w 7467600"/>
              <a:gd name="connsiteY427" fmla="*/ 6858000 h 6858000"/>
              <a:gd name="connsiteX428" fmla="*/ 959715 w 7467600"/>
              <a:gd name="connsiteY428" fmla="*/ 6850185 h 6858000"/>
              <a:gd name="connsiteX429" fmla="*/ 1483788 w 7467600"/>
              <a:gd name="connsiteY429" fmla="*/ 6259174 h 6858000"/>
              <a:gd name="connsiteX430" fmla="*/ 1100671 w 7467600"/>
              <a:gd name="connsiteY430" fmla="*/ 6252137 h 6858000"/>
              <a:gd name="connsiteX431" fmla="*/ 1090144 w 7467600"/>
              <a:gd name="connsiteY431" fmla="*/ 6256748 h 6858000"/>
              <a:gd name="connsiteX432" fmla="*/ 1095872 w 7467600"/>
              <a:gd name="connsiteY432" fmla="*/ 6271892 h 6858000"/>
              <a:gd name="connsiteX433" fmla="*/ 262785 w 7467600"/>
              <a:gd name="connsiteY433" fmla="*/ 6845450 h 6858000"/>
              <a:gd name="connsiteX434" fmla="*/ 209968 w 7467600"/>
              <a:gd name="connsiteY434" fmla="*/ 6770713 h 6858000"/>
              <a:gd name="connsiteX435" fmla="*/ 873460 w 7467600"/>
              <a:gd name="connsiteY435" fmla="*/ 6253768 h 6858000"/>
              <a:gd name="connsiteX436" fmla="*/ 192686 w 7467600"/>
              <a:gd name="connsiteY436" fmla="*/ 5849257 h 6858000"/>
              <a:gd name="connsiteX437" fmla="*/ 4696 w 7467600"/>
              <a:gd name="connsiteY437" fmla="*/ 5697668 h 6858000"/>
              <a:gd name="connsiteX438" fmla="*/ 0 w 7467600"/>
              <a:gd name="connsiteY438" fmla="*/ 5689984 h 6858000"/>
              <a:gd name="connsiteX439" fmla="*/ 0 w 7467600"/>
              <a:gd name="connsiteY439" fmla="*/ 5513472 h 6858000"/>
              <a:gd name="connsiteX440" fmla="*/ 174101 w 7467600"/>
              <a:gd name="connsiteY440" fmla="*/ 5620277 h 6858000"/>
              <a:gd name="connsiteX441" fmla="*/ 891800 w 7467600"/>
              <a:gd name="connsiteY441" fmla="*/ 6036935 h 6858000"/>
              <a:gd name="connsiteX442" fmla="*/ 1072219 w 7467600"/>
              <a:gd name="connsiteY442" fmla="*/ 6169443 h 6858000"/>
              <a:gd name="connsiteX443" fmla="*/ 1074117 w 7467600"/>
              <a:gd name="connsiteY443" fmla="*/ 6170301 h 6858000"/>
              <a:gd name="connsiteX444" fmla="*/ 1083114 w 7467600"/>
              <a:gd name="connsiteY444" fmla="*/ 6174131 h 6858000"/>
              <a:gd name="connsiteX445" fmla="*/ 1543010 w 7467600"/>
              <a:gd name="connsiteY445" fmla="*/ 6191140 h 6858000"/>
              <a:gd name="connsiteX446" fmla="*/ 1551080 w 7467600"/>
              <a:gd name="connsiteY446" fmla="*/ 6195006 h 6858000"/>
              <a:gd name="connsiteX447" fmla="*/ 2345443 w 7467600"/>
              <a:gd name="connsiteY447" fmla="*/ 5549882 h 6858000"/>
              <a:gd name="connsiteX448" fmla="*/ 1721499 w 7467600"/>
              <a:gd name="connsiteY448" fmla="*/ 5599969 h 6858000"/>
              <a:gd name="connsiteX449" fmla="*/ 767716 w 7467600"/>
              <a:gd name="connsiteY449" fmla="*/ 5472768 h 6858000"/>
              <a:gd name="connsiteX450" fmla="*/ 722147 w 7467600"/>
              <a:gd name="connsiteY450" fmla="*/ 5393091 h 6858000"/>
              <a:gd name="connsiteX451" fmla="*/ 1485552 w 7467600"/>
              <a:gd name="connsiteY451" fmla="*/ 5313202 h 6858000"/>
              <a:gd name="connsiteX452" fmla="*/ 2143004 w 7467600"/>
              <a:gd name="connsiteY452" fmla="*/ 5402420 h 6858000"/>
              <a:gd name="connsiteX453" fmla="*/ 1933391 w 7467600"/>
              <a:gd name="connsiteY453" fmla="*/ 5156971 h 6858000"/>
              <a:gd name="connsiteX454" fmla="*/ 1827118 w 7467600"/>
              <a:gd name="connsiteY454" fmla="*/ 4968410 h 6858000"/>
              <a:gd name="connsiteX455" fmla="*/ 1837349 w 7467600"/>
              <a:gd name="connsiteY455" fmla="*/ 4956357 h 6858000"/>
              <a:gd name="connsiteX456" fmla="*/ 2162835 w 7467600"/>
              <a:gd name="connsiteY456" fmla="*/ 5187853 h 6858000"/>
              <a:gd name="connsiteX457" fmla="*/ 2257167 w 7467600"/>
              <a:gd name="connsiteY457" fmla="*/ 5462123 h 6858000"/>
              <a:gd name="connsiteX458" fmla="*/ 2261598 w 7467600"/>
              <a:gd name="connsiteY458" fmla="*/ 5467998 h 6858000"/>
              <a:gd name="connsiteX459" fmla="*/ 2437177 w 7467600"/>
              <a:gd name="connsiteY459" fmla="*/ 5479608 h 6858000"/>
              <a:gd name="connsiteX460" fmla="*/ 2445247 w 7467600"/>
              <a:gd name="connsiteY460" fmla="*/ 5483476 h 6858000"/>
              <a:gd name="connsiteX461" fmla="*/ 2743626 w 7467600"/>
              <a:gd name="connsiteY461" fmla="*/ 5304819 h 6858000"/>
              <a:gd name="connsiteX462" fmla="*/ 3048102 w 7467600"/>
              <a:gd name="connsiteY462" fmla="*/ 5150595 h 6858000"/>
              <a:gd name="connsiteX463" fmla="*/ 1799414 w 7467600"/>
              <a:gd name="connsiteY463" fmla="*/ 4694732 h 6858000"/>
              <a:gd name="connsiteX464" fmla="*/ 1771735 w 7467600"/>
              <a:gd name="connsiteY464" fmla="*/ 4619929 h 6858000"/>
              <a:gd name="connsiteX465" fmla="*/ 3104273 w 7467600"/>
              <a:gd name="connsiteY465" fmla="*/ 5076159 h 6858000"/>
              <a:gd name="connsiteX466" fmla="*/ 3113245 w 7467600"/>
              <a:gd name="connsiteY466" fmla="*/ 5090705 h 6858000"/>
              <a:gd name="connsiteX467" fmla="*/ 3126294 w 7467600"/>
              <a:gd name="connsiteY467" fmla="*/ 5114400 h 6858000"/>
              <a:gd name="connsiteX468" fmla="*/ 3937433 w 7467600"/>
              <a:gd name="connsiteY468" fmla="*/ 4830473 h 6858000"/>
              <a:gd name="connsiteX469" fmla="*/ 3590475 w 7467600"/>
              <a:gd name="connsiteY469" fmla="*/ 4597974 h 6858000"/>
              <a:gd name="connsiteX470" fmla="*/ 3100264 w 7467600"/>
              <a:gd name="connsiteY470" fmla="*/ 4579845 h 6858000"/>
              <a:gd name="connsiteX471" fmla="*/ 2183576 w 7467600"/>
              <a:gd name="connsiteY471" fmla="*/ 4227150 h 6858000"/>
              <a:gd name="connsiteX472" fmla="*/ 2151029 w 7467600"/>
              <a:gd name="connsiteY472" fmla="*/ 4146947 h 6858000"/>
              <a:gd name="connsiteX473" fmla="*/ 3563434 w 7467600"/>
              <a:gd name="connsiteY473" fmla="*/ 4469115 h 6858000"/>
              <a:gd name="connsiteX474" fmla="*/ 3177952 w 7467600"/>
              <a:gd name="connsiteY474" fmla="*/ 3657386 h 6858000"/>
              <a:gd name="connsiteX475" fmla="*/ 3189263 w 7467600"/>
              <a:gd name="connsiteY475" fmla="*/ 3625726 h 6858000"/>
              <a:gd name="connsiteX476" fmla="*/ 3560912 w 7467600"/>
              <a:gd name="connsiteY476" fmla="*/ 4079863 h 6858000"/>
              <a:gd name="connsiteX477" fmla="*/ 3626636 w 7467600"/>
              <a:gd name="connsiteY477" fmla="*/ 4512230 h 6858000"/>
              <a:gd name="connsiteX478" fmla="*/ 3653088 w 7467600"/>
              <a:gd name="connsiteY478" fmla="*/ 4521417 h 6858000"/>
              <a:gd name="connsiteX479" fmla="*/ 3988128 w 7467600"/>
              <a:gd name="connsiteY479" fmla="*/ 4817267 h 6858000"/>
              <a:gd name="connsiteX480" fmla="*/ 4830582 w 7467600"/>
              <a:gd name="connsiteY480" fmla="*/ 4676000 h 6858000"/>
              <a:gd name="connsiteX481" fmla="*/ 4830100 w 7467600"/>
              <a:gd name="connsiteY481" fmla="*/ 4675554 h 6858000"/>
              <a:gd name="connsiteX482" fmla="*/ 4036318 w 7467600"/>
              <a:gd name="connsiteY482" fmla="*/ 4147013 h 6858000"/>
              <a:gd name="connsiteX483" fmla="*/ 3432098 w 7467600"/>
              <a:gd name="connsiteY483" fmla="*/ 3537312 h 6858000"/>
              <a:gd name="connsiteX484" fmla="*/ 3446761 w 7467600"/>
              <a:gd name="connsiteY484" fmla="*/ 3461278 h 6858000"/>
              <a:gd name="connsiteX485" fmla="*/ 4419733 w 7467600"/>
              <a:gd name="connsiteY485" fmla="*/ 3963555 h 6858000"/>
              <a:gd name="connsiteX486" fmla="*/ 4781371 w 7467600"/>
              <a:gd name="connsiteY486" fmla="*/ 4458604 h 6858000"/>
              <a:gd name="connsiteX487" fmla="*/ 4780440 w 7467600"/>
              <a:gd name="connsiteY487" fmla="*/ 4470290 h 6858000"/>
              <a:gd name="connsiteX488" fmla="*/ 4898954 w 7467600"/>
              <a:gd name="connsiteY488" fmla="*/ 4662092 h 6858000"/>
              <a:gd name="connsiteX489" fmla="*/ 4900699 w 7467600"/>
              <a:gd name="connsiteY489" fmla="*/ 4670867 h 6858000"/>
              <a:gd name="connsiteX490" fmla="*/ 5714511 w 7467600"/>
              <a:gd name="connsiteY490" fmla="*/ 4663483 h 6858000"/>
              <a:gd name="connsiteX491" fmla="*/ 5464793 w 7467600"/>
              <a:gd name="connsiteY491" fmla="*/ 4393556 h 6858000"/>
              <a:gd name="connsiteX492" fmla="*/ 5461897 w 7467600"/>
              <a:gd name="connsiteY492" fmla="*/ 4390879 h 6858000"/>
              <a:gd name="connsiteX493" fmla="*/ 4294126 w 7467600"/>
              <a:gd name="connsiteY493" fmla="*/ 3303048 h 6858000"/>
              <a:gd name="connsiteX494" fmla="*/ 4305321 w 7467600"/>
              <a:gd name="connsiteY494" fmla="*/ 3256953 h 6858000"/>
              <a:gd name="connsiteX495" fmla="*/ 4949299 w 7467600"/>
              <a:gd name="connsiteY495" fmla="*/ 3766336 h 6858000"/>
              <a:gd name="connsiteX496" fmla="*/ 5291452 w 7467600"/>
              <a:gd name="connsiteY496" fmla="*/ 4076801 h 6858000"/>
              <a:gd name="connsiteX497" fmla="*/ 5434998 w 7467600"/>
              <a:gd name="connsiteY497" fmla="*/ 4254100 h 6858000"/>
              <a:gd name="connsiteX498" fmla="*/ 5351015 w 7467600"/>
              <a:gd name="connsiteY498" fmla="*/ 3760989 h 6858000"/>
              <a:gd name="connsiteX499" fmla="*/ 5413780 w 7467600"/>
              <a:gd name="connsiteY499" fmla="*/ 2966265 h 6858000"/>
              <a:gd name="connsiteX500" fmla="*/ 5425627 w 7467600"/>
              <a:gd name="connsiteY500" fmla="*/ 2954192 h 6858000"/>
              <a:gd name="connsiteX501" fmla="*/ 6604735 w 7467600"/>
              <a:gd name="connsiteY501" fmla="*/ 2041381 h 6858000"/>
              <a:gd name="connsiteX502" fmla="*/ 7204487 w 7467600"/>
              <a:gd name="connsiteY502" fmla="*/ 2742112 h 6858000"/>
              <a:gd name="connsiteX503" fmla="*/ 7131592 w 7467600"/>
              <a:gd name="connsiteY503" fmla="*/ 2672096 h 6858000"/>
              <a:gd name="connsiteX504" fmla="*/ 6996344 w 7467600"/>
              <a:gd name="connsiteY504" fmla="*/ 2518310 h 6858000"/>
              <a:gd name="connsiteX505" fmla="*/ 6735495 w 7467600"/>
              <a:gd name="connsiteY505" fmla="*/ 2196890 h 6858000"/>
              <a:gd name="connsiteX506" fmla="*/ 6721901 w 7467600"/>
              <a:gd name="connsiteY506" fmla="*/ 2179274 h 6858000"/>
              <a:gd name="connsiteX507" fmla="*/ 6604735 w 7467600"/>
              <a:gd name="connsiteY507" fmla="*/ 2041381 h 6858000"/>
              <a:gd name="connsiteX508" fmla="*/ 6591670 w 7467600"/>
              <a:gd name="connsiteY508" fmla="*/ 1988277 h 6858000"/>
              <a:gd name="connsiteX509" fmla="*/ 6747349 w 7467600"/>
              <a:gd name="connsiteY509" fmla="*/ 2160069 h 6858000"/>
              <a:gd name="connsiteX510" fmla="*/ 6760943 w 7467600"/>
              <a:gd name="connsiteY510" fmla="*/ 2177686 h 6858000"/>
              <a:gd name="connsiteX511" fmla="*/ 7021065 w 7467600"/>
              <a:gd name="connsiteY511" fmla="*/ 2498102 h 6858000"/>
              <a:gd name="connsiteX512" fmla="*/ 7155223 w 7467600"/>
              <a:gd name="connsiteY512" fmla="*/ 2650386 h 6858000"/>
              <a:gd name="connsiteX513" fmla="*/ 7203167 w 7467600"/>
              <a:gd name="connsiteY513" fmla="*/ 2697288 h 6858000"/>
              <a:gd name="connsiteX514" fmla="*/ 6937703 w 7467600"/>
              <a:gd name="connsiteY514" fmla="*/ 2321981 h 6858000"/>
              <a:gd name="connsiteX515" fmla="*/ 6591670 w 7467600"/>
              <a:gd name="connsiteY515" fmla="*/ 1988277 h 6858000"/>
              <a:gd name="connsiteX516" fmla="*/ 5798671 w 7467600"/>
              <a:gd name="connsiteY516" fmla="*/ 1981601 h 6858000"/>
              <a:gd name="connsiteX517" fmla="*/ 5754709 w 7467600"/>
              <a:gd name="connsiteY517" fmla="*/ 2071454 h 6858000"/>
              <a:gd name="connsiteX518" fmla="*/ 5763044 w 7467600"/>
              <a:gd name="connsiteY518" fmla="*/ 2842206 h 6858000"/>
              <a:gd name="connsiteX519" fmla="*/ 5764974 w 7467600"/>
              <a:gd name="connsiteY519" fmla="*/ 2799609 h 6858000"/>
              <a:gd name="connsiteX520" fmla="*/ 5767665 w 7467600"/>
              <a:gd name="connsiteY520" fmla="*/ 2666409 h 6858000"/>
              <a:gd name="connsiteX521" fmla="*/ 5763055 w 7467600"/>
              <a:gd name="connsiteY521" fmla="*/ 2579705 h 6858000"/>
              <a:gd name="connsiteX522" fmla="*/ 5758079 w 7467600"/>
              <a:gd name="connsiteY522" fmla="*/ 2492508 h 6858000"/>
              <a:gd name="connsiteX523" fmla="*/ 5779325 w 7467600"/>
              <a:gd name="connsiteY523" fmla="*/ 2197069 h 6858000"/>
              <a:gd name="connsiteX524" fmla="*/ 5798671 w 7467600"/>
              <a:gd name="connsiteY524" fmla="*/ 1981601 h 6858000"/>
              <a:gd name="connsiteX525" fmla="*/ 5829202 w 7467600"/>
              <a:gd name="connsiteY525" fmla="*/ 1971679 h 6858000"/>
              <a:gd name="connsiteX526" fmla="*/ 5809558 w 7467600"/>
              <a:gd name="connsiteY526" fmla="*/ 2198043 h 6858000"/>
              <a:gd name="connsiteX527" fmla="*/ 5788653 w 7467600"/>
              <a:gd name="connsiteY527" fmla="*/ 2489430 h 6858000"/>
              <a:gd name="connsiteX528" fmla="*/ 5793439 w 7467600"/>
              <a:gd name="connsiteY528" fmla="*/ 2575235 h 6858000"/>
              <a:gd name="connsiteX529" fmla="*/ 5796837 w 7467600"/>
              <a:gd name="connsiteY529" fmla="*/ 2637633 h 6858000"/>
              <a:gd name="connsiteX530" fmla="*/ 5818614 w 7467600"/>
              <a:gd name="connsiteY530" fmla="*/ 2473055 h 6858000"/>
              <a:gd name="connsiteX531" fmla="*/ 5829202 w 7467600"/>
              <a:gd name="connsiteY531" fmla="*/ 1971679 h 6858000"/>
              <a:gd name="connsiteX532" fmla="*/ 5911389 w 7467600"/>
              <a:gd name="connsiteY532" fmla="*/ 1898371 h 6858000"/>
              <a:gd name="connsiteX533" fmla="*/ 6237627 w 7467600"/>
              <a:gd name="connsiteY533" fmla="*/ 2231921 h 6858000"/>
              <a:gd name="connsiteX534" fmla="*/ 5911389 w 7467600"/>
              <a:gd name="connsiteY534" fmla="*/ 1898371 h 6858000"/>
              <a:gd name="connsiteX535" fmla="*/ 6944437 w 7467600"/>
              <a:gd name="connsiteY535" fmla="*/ 1575402 h 6858000"/>
              <a:gd name="connsiteX536" fmla="*/ 6304730 w 7467600"/>
              <a:gd name="connsiteY536" fmla="*/ 1766654 h 6858000"/>
              <a:gd name="connsiteX537" fmla="*/ 6944437 w 7467600"/>
              <a:gd name="connsiteY537" fmla="*/ 1575402 h 6858000"/>
              <a:gd name="connsiteX538" fmla="*/ 7019523 w 7467600"/>
              <a:gd name="connsiteY538" fmla="*/ 1519450 h 6858000"/>
              <a:gd name="connsiteX539" fmla="*/ 6298091 w 7467600"/>
              <a:gd name="connsiteY539" fmla="*/ 1737122 h 6858000"/>
              <a:gd name="connsiteX540" fmla="*/ 7019523 w 7467600"/>
              <a:gd name="connsiteY540" fmla="*/ 1519450 h 6858000"/>
              <a:gd name="connsiteX541" fmla="*/ 2399523 w 7467600"/>
              <a:gd name="connsiteY541" fmla="*/ 1428234 h 6858000"/>
              <a:gd name="connsiteX542" fmla="*/ 2224982 w 7467600"/>
              <a:gd name="connsiteY542" fmla="*/ 1826201 h 6858000"/>
              <a:gd name="connsiteX543" fmla="*/ 2096099 w 7467600"/>
              <a:gd name="connsiteY543" fmla="*/ 2345900 h 6858000"/>
              <a:gd name="connsiteX544" fmla="*/ 2283317 w 7467600"/>
              <a:gd name="connsiteY544" fmla="*/ 1796925 h 6858000"/>
              <a:gd name="connsiteX545" fmla="*/ 2399523 w 7467600"/>
              <a:gd name="connsiteY545" fmla="*/ 1428234 h 6858000"/>
              <a:gd name="connsiteX546" fmla="*/ 2448558 w 7467600"/>
              <a:gd name="connsiteY546" fmla="*/ 1373435 h 6858000"/>
              <a:gd name="connsiteX547" fmla="*/ 2312521 w 7467600"/>
              <a:gd name="connsiteY547" fmla="*/ 1806140 h 6858000"/>
              <a:gd name="connsiteX548" fmla="*/ 2127533 w 7467600"/>
              <a:gd name="connsiteY548" fmla="*/ 2348380 h 6858000"/>
              <a:gd name="connsiteX549" fmla="*/ 2358080 w 7467600"/>
              <a:gd name="connsiteY549" fmla="*/ 1866134 h 6858000"/>
              <a:gd name="connsiteX550" fmla="*/ 2407436 w 7467600"/>
              <a:gd name="connsiteY550" fmla="*/ 1651070 h 6858000"/>
              <a:gd name="connsiteX551" fmla="*/ 2448558 w 7467600"/>
              <a:gd name="connsiteY551" fmla="*/ 1373435 h 6858000"/>
              <a:gd name="connsiteX552" fmla="*/ 278707 w 7467600"/>
              <a:gd name="connsiteY552" fmla="*/ 1352270 h 6858000"/>
              <a:gd name="connsiteX553" fmla="*/ 321570 w 7467600"/>
              <a:gd name="connsiteY553" fmla="*/ 1861610 h 6858000"/>
              <a:gd name="connsiteX554" fmla="*/ 294281 w 7467600"/>
              <a:gd name="connsiteY554" fmla="*/ 1440658 h 6858000"/>
              <a:gd name="connsiteX555" fmla="*/ 278707 w 7467600"/>
              <a:gd name="connsiteY555" fmla="*/ 1352270 h 6858000"/>
              <a:gd name="connsiteX556" fmla="*/ 1423821 w 7467600"/>
              <a:gd name="connsiteY556" fmla="*/ 1351958 h 6858000"/>
              <a:gd name="connsiteX557" fmla="*/ 1638521 w 7467600"/>
              <a:gd name="connsiteY557" fmla="*/ 1908470 h 6858000"/>
              <a:gd name="connsiteX558" fmla="*/ 1754199 w 7467600"/>
              <a:gd name="connsiteY558" fmla="*/ 2149284 h 6858000"/>
              <a:gd name="connsiteX559" fmla="*/ 1908359 w 7467600"/>
              <a:gd name="connsiteY559" fmla="*/ 2364988 h 6858000"/>
              <a:gd name="connsiteX560" fmla="*/ 1647661 w 7467600"/>
              <a:gd name="connsiteY560" fmla="*/ 1825945 h 6858000"/>
              <a:gd name="connsiteX561" fmla="*/ 1423821 w 7467600"/>
              <a:gd name="connsiteY561" fmla="*/ 1351958 h 6858000"/>
              <a:gd name="connsiteX562" fmla="*/ 1431890 w 7467600"/>
              <a:gd name="connsiteY562" fmla="*/ 1306475 h 6858000"/>
              <a:gd name="connsiteX563" fmla="*/ 1507597 w 7467600"/>
              <a:gd name="connsiteY563" fmla="*/ 1446132 h 6858000"/>
              <a:gd name="connsiteX564" fmla="*/ 1674586 w 7467600"/>
              <a:gd name="connsiteY564" fmla="*/ 1813832 h 6858000"/>
              <a:gd name="connsiteX565" fmla="*/ 1815950 w 7467600"/>
              <a:gd name="connsiteY565" fmla="*/ 2128564 h 6858000"/>
              <a:gd name="connsiteX566" fmla="*/ 1984242 w 7467600"/>
              <a:gd name="connsiteY566" fmla="*/ 2430829 h 6858000"/>
              <a:gd name="connsiteX567" fmla="*/ 2014023 w 7467600"/>
              <a:gd name="connsiteY567" fmla="*/ 2450995 h 6858000"/>
              <a:gd name="connsiteX568" fmla="*/ 1747337 w 7467600"/>
              <a:gd name="connsiteY568" fmla="*/ 1855264 h 6858000"/>
              <a:gd name="connsiteX569" fmla="*/ 1533749 w 7467600"/>
              <a:gd name="connsiteY569" fmla="*/ 1478656 h 6858000"/>
              <a:gd name="connsiteX570" fmla="*/ 1431890 w 7467600"/>
              <a:gd name="connsiteY570" fmla="*/ 1306475 h 6858000"/>
              <a:gd name="connsiteX571" fmla="*/ 5052692 w 7467600"/>
              <a:gd name="connsiteY571" fmla="*/ 1292994 h 6858000"/>
              <a:gd name="connsiteX572" fmla="*/ 5200661 w 7467600"/>
              <a:gd name="connsiteY572" fmla="*/ 1635186 h 6858000"/>
              <a:gd name="connsiteX573" fmla="*/ 5297138 w 7467600"/>
              <a:gd name="connsiteY573" fmla="*/ 1906351 h 6858000"/>
              <a:gd name="connsiteX574" fmla="*/ 5052692 w 7467600"/>
              <a:gd name="connsiteY574" fmla="*/ 1292994 h 6858000"/>
              <a:gd name="connsiteX575" fmla="*/ 5009948 w 7467600"/>
              <a:gd name="connsiteY575" fmla="*/ 1273619 h 6858000"/>
              <a:gd name="connsiteX576" fmla="*/ 5121777 w 7467600"/>
              <a:gd name="connsiteY576" fmla="*/ 1654213 h 6858000"/>
              <a:gd name="connsiteX577" fmla="*/ 5293545 w 7467600"/>
              <a:gd name="connsiteY577" fmla="*/ 2072247 h 6858000"/>
              <a:gd name="connsiteX578" fmla="*/ 5294042 w 7467600"/>
              <a:gd name="connsiteY578" fmla="*/ 2065019 h 6858000"/>
              <a:gd name="connsiteX579" fmla="*/ 5171936 w 7467600"/>
              <a:gd name="connsiteY579" fmla="*/ 1647613 h 6858000"/>
              <a:gd name="connsiteX580" fmla="*/ 5009948 w 7467600"/>
              <a:gd name="connsiteY580" fmla="*/ 1273619 h 6858000"/>
              <a:gd name="connsiteX581" fmla="*/ 655236 w 7467600"/>
              <a:gd name="connsiteY581" fmla="*/ 1268632 h 6858000"/>
              <a:gd name="connsiteX582" fmla="*/ 839521 w 7467600"/>
              <a:gd name="connsiteY582" fmla="*/ 1685315 h 6858000"/>
              <a:gd name="connsiteX583" fmla="*/ 1109416 w 7467600"/>
              <a:gd name="connsiteY583" fmla="*/ 2061663 h 6858000"/>
              <a:gd name="connsiteX584" fmla="*/ 1298300 w 7467600"/>
              <a:gd name="connsiteY584" fmla="*/ 2247742 h 6858000"/>
              <a:gd name="connsiteX585" fmla="*/ 1125871 w 7467600"/>
              <a:gd name="connsiteY585" fmla="*/ 1989513 h 6858000"/>
              <a:gd name="connsiteX586" fmla="*/ 981574 w 7467600"/>
              <a:gd name="connsiteY586" fmla="*/ 1783157 h 6858000"/>
              <a:gd name="connsiteX587" fmla="*/ 922198 w 7467600"/>
              <a:gd name="connsiteY587" fmla="*/ 1677437 h 6858000"/>
              <a:gd name="connsiteX588" fmla="*/ 869293 w 7467600"/>
              <a:gd name="connsiteY588" fmla="*/ 1583214 h 6858000"/>
              <a:gd name="connsiteX589" fmla="*/ 751431 w 7467600"/>
              <a:gd name="connsiteY589" fmla="*/ 1405731 h 6858000"/>
              <a:gd name="connsiteX590" fmla="*/ 655236 w 7467600"/>
              <a:gd name="connsiteY590" fmla="*/ 1268632 h 6858000"/>
              <a:gd name="connsiteX591" fmla="*/ 6516292 w 7467600"/>
              <a:gd name="connsiteY591" fmla="*/ 1263064 h 6858000"/>
              <a:gd name="connsiteX592" fmla="*/ 5736320 w 7467600"/>
              <a:gd name="connsiteY592" fmla="*/ 1501803 h 6858000"/>
              <a:gd name="connsiteX593" fmla="*/ 6516292 w 7467600"/>
              <a:gd name="connsiteY593" fmla="*/ 1263064 h 6858000"/>
              <a:gd name="connsiteX594" fmla="*/ 291466 w 7467600"/>
              <a:gd name="connsiteY594" fmla="*/ 1250369 h 6858000"/>
              <a:gd name="connsiteX595" fmla="*/ 323180 w 7467600"/>
              <a:gd name="connsiteY595" fmla="*/ 1435283 h 6858000"/>
              <a:gd name="connsiteX596" fmla="*/ 349381 w 7467600"/>
              <a:gd name="connsiteY596" fmla="*/ 1875041 h 6858000"/>
              <a:gd name="connsiteX597" fmla="*/ 374363 w 7467600"/>
              <a:gd name="connsiteY597" fmla="*/ 1506494 h 6858000"/>
              <a:gd name="connsiteX598" fmla="*/ 302168 w 7467600"/>
              <a:gd name="connsiteY598" fmla="*/ 1274495 h 6858000"/>
              <a:gd name="connsiteX599" fmla="*/ 291466 w 7467600"/>
              <a:gd name="connsiteY599" fmla="*/ 1250369 h 6858000"/>
              <a:gd name="connsiteX600" fmla="*/ 678222 w 7467600"/>
              <a:gd name="connsiteY600" fmla="*/ 1248670 h 6858000"/>
              <a:gd name="connsiteX601" fmla="*/ 775536 w 7467600"/>
              <a:gd name="connsiteY601" fmla="*/ 1388015 h 6858000"/>
              <a:gd name="connsiteX602" fmla="*/ 894529 w 7467600"/>
              <a:gd name="connsiteY602" fmla="*/ 1567739 h 6858000"/>
              <a:gd name="connsiteX603" fmla="*/ 948000 w 7467600"/>
              <a:gd name="connsiteY603" fmla="*/ 1663088 h 6858000"/>
              <a:gd name="connsiteX604" fmla="*/ 1006812 w 7467600"/>
              <a:gd name="connsiteY604" fmla="*/ 1767683 h 6858000"/>
              <a:gd name="connsiteX605" fmla="*/ 1149133 w 7467600"/>
              <a:gd name="connsiteY605" fmla="*/ 1971513 h 6858000"/>
              <a:gd name="connsiteX606" fmla="*/ 1333952 w 7467600"/>
              <a:gd name="connsiteY606" fmla="*/ 2251620 h 6858000"/>
              <a:gd name="connsiteX607" fmla="*/ 1337329 w 7467600"/>
              <a:gd name="connsiteY607" fmla="*/ 2258350 h 6858000"/>
              <a:gd name="connsiteX608" fmla="*/ 1014726 w 7467600"/>
              <a:gd name="connsiteY608" fmla="*/ 1615556 h 6858000"/>
              <a:gd name="connsiteX609" fmla="*/ 678222 w 7467600"/>
              <a:gd name="connsiteY609" fmla="*/ 1248670 h 6858000"/>
              <a:gd name="connsiteX610" fmla="*/ 6691602 w 7467600"/>
              <a:gd name="connsiteY610" fmla="*/ 1140573 h 6858000"/>
              <a:gd name="connsiteX611" fmla="*/ 6571100 w 7467600"/>
              <a:gd name="connsiteY611" fmla="*/ 1183662 h 6858000"/>
              <a:gd name="connsiteX612" fmla="*/ 6241687 w 7467600"/>
              <a:gd name="connsiteY612" fmla="*/ 1257600 h 6858000"/>
              <a:gd name="connsiteX613" fmla="*/ 5693009 w 7467600"/>
              <a:gd name="connsiteY613" fmla="*/ 1478256 h 6858000"/>
              <a:gd name="connsiteX614" fmla="*/ 6548420 w 7467600"/>
              <a:gd name="connsiteY614" fmla="*/ 1214599 h 6858000"/>
              <a:gd name="connsiteX615" fmla="*/ 6605473 w 7467600"/>
              <a:gd name="connsiteY615" fmla="*/ 1184686 h 6858000"/>
              <a:gd name="connsiteX616" fmla="*/ 6691602 w 7467600"/>
              <a:gd name="connsiteY616" fmla="*/ 1140573 h 6858000"/>
              <a:gd name="connsiteX617" fmla="*/ 4002475 w 7467600"/>
              <a:gd name="connsiteY617" fmla="*/ 1037802 h 6858000"/>
              <a:gd name="connsiteX618" fmla="*/ 4000324 w 7467600"/>
              <a:gd name="connsiteY618" fmla="*/ 1039362 h 6858000"/>
              <a:gd name="connsiteX619" fmla="*/ 4002862 w 7467600"/>
              <a:gd name="connsiteY619" fmla="*/ 1042866 h 6858000"/>
              <a:gd name="connsiteX620" fmla="*/ 4002475 w 7467600"/>
              <a:gd name="connsiteY620" fmla="*/ 1037802 h 6858000"/>
              <a:gd name="connsiteX621" fmla="*/ 506322 w 7467600"/>
              <a:gd name="connsiteY621" fmla="*/ 1020997 h 6858000"/>
              <a:gd name="connsiteX622" fmla="*/ 533068 w 7467600"/>
              <a:gd name="connsiteY622" fmla="*/ 1029409 h 6858000"/>
              <a:gd name="connsiteX623" fmla="*/ 1232525 w 7467600"/>
              <a:gd name="connsiteY623" fmla="*/ 1804675 h 6858000"/>
              <a:gd name="connsiteX624" fmla="*/ 1388858 w 7467600"/>
              <a:gd name="connsiteY624" fmla="*/ 2368011 h 6858000"/>
              <a:gd name="connsiteX625" fmla="*/ 1384098 w 7467600"/>
              <a:gd name="connsiteY625" fmla="*/ 2378125 h 6858000"/>
              <a:gd name="connsiteX626" fmla="*/ 1425393 w 7467600"/>
              <a:gd name="connsiteY626" fmla="*/ 2589124 h 6858000"/>
              <a:gd name="connsiteX627" fmla="*/ 1424001 w 7467600"/>
              <a:gd name="connsiteY627" fmla="*/ 2597541 h 6858000"/>
              <a:gd name="connsiteX628" fmla="*/ 2152729 w 7467600"/>
              <a:gd name="connsiteY628" fmla="*/ 2864487 h 6858000"/>
              <a:gd name="connsiteX629" fmla="*/ 2020609 w 7467600"/>
              <a:gd name="connsiteY629" fmla="*/ 2539671 h 6858000"/>
              <a:gd name="connsiteX630" fmla="*/ 2018920 w 7467600"/>
              <a:gd name="connsiteY630" fmla="*/ 2536309 h 6858000"/>
              <a:gd name="connsiteX631" fmla="*/ 1342441 w 7467600"/>
              <a:gd name="connsiteY631" fmla="*/ 1173017 h 6858000"/>
              <a:gd name="connsiteX632" fmla="*/ 1367925 w 7467600"/>
              <a:gd name="connsiteY632" fmla="*/ 1135648 h 6858000"/>
              <a:gd name="connsiteX633" fmla="*/ 1771401 w 7467600"/>
              <a:gd name="connsiteY633" fmla="*/ 1806673 h 6858000"/>
              <a:gd name="connsiteX634" fmla="*/ 1972385 w 7467600"/>
              <a:gd name="connsiteY634" fmla="*/ 2198735 h 6858000"/>
              <a:gd name="connsiteX635" fmla="*/ 2040892 w 7467600"/>
              <a:gd name="connsiteY635" fmla="*/ 2405205 h 6858000"/>
              <a:gd name="connsiteX636" fmla="*/ 2131689 w 7467600"/>
              <a:gd name="connsiteY636" fmla="*/ 1936926 h 6858000"/>
              <a:gd name="connsiteX637" fmla="*/ 2454820 w 7467600"/>
              <a:gd name="connsiteY637" fmla="*/ 1248808 h 6858000"/>
              <a:gd name="connsiteX638" fmla="*/ 2492512 w 7467600"/>
              <a:gd name="connsiteY638" fmla="*/ 1302920 h 6858000"/>
              <a:gd name="connsiteX639" fmla="*/ 2081216 w 7467600"/>
              <a:gd name="connsiteY639" fmla="*/ 2527513 h 6858000"/>
              <a:gd name="connsiteX640" fmla="*/ 2081211 w 7467600"/>
              <a:gd name="connsiteY640" fmla="*/ 2528916 h 6858000"/>
              <a:gd name="connsiteX641" fmla="*/ 2199067 w 7467600"/>
              <a:gd name="connsiteY641" fmla="*/ 2884061 h 6858000"/>
              <a:gd name="connsiteX642" fmla="*/ 3192586 w 7467600"/>
              <a:gd name="connsiteY642" fmla="*/ 3411496 h 6858000"/>
              <a:gd name="connsiteX643" fmla="*/ 3182620 w 7467600"/>
              <a:gd name="connsiteY643" fmla="*/ 3483279 h 6858000"/>
              <a:gd name="connsiteX644" fmla="*/ 2435119 w 7467600"/>
              <a:gd name="connsiteY644" fmla="*/ 3080173 h 6858000"/>
              <a:gd name="connsiteX645" fmla="*/ 2410152 w 7467600"/>
              <a:gd name="connsiteY645" fmla="*/ 3063751 h 6858000"/>
              <a:gd name="connsiteX646" fmla="*/ 2408099 w 7467600"/>
              <a:gd name="connsiteY646" fmla="*/ 3064403 h 6858000"/>
              <a:gd name="connsiteX647" fmla="*/ 2407218 w 7467600"/>
              <a:gd name="connsiteY647" fmla="*/ 3070324 h 6858000"/>
              <a:gd name="connsiteX648" fmla="*/ 2380138 w 7467600"/>
              <a:gd name="connsiteY648" fmla="*/ 3099341 h 6858000"/>
              <a:gd name="connsiteX649" fmla="*/ 1765923 w 7467600"/>
              <a:gd name="connsiteY649" fmla="*/ 3581043 h 6858000"/>
              <a:gd name="connsiteX650" fmla="*/ 1702258 w 7467600"/>
              <a:gd name="connsiteY650" fmla="*/ 3612286 h 6858000"/>
              <a:gd name="connsiteX651" fmla="*/ 1538370 w 7467600"/>
              <a:gd name="connsiteY651" fmla="*/ 3811804 h 6858000"/>
              <a:gd name="connsiteX652" fmla="*/ 542867 w 7467600"/>
              <a:gd name="connsiteY652" fmla="*/ 4944092 h 6858000"/>
              <a:gd name="connsiteX653" fmla="*/ 515800 w 7467600"/>
              <a:gd name="connsiteY653" fmla="*/ 4862180 h 6858000"/>
              <a:gd name="connsiteX654" fmla="*/ 909145 w 7467600"/>
              <a:gd name="connsiteY654" fmla="*/ 4199225 h 6858000"/>
              <a:gd name="connsiteX655" fmla="*/ 1214067 w 7467600"/>
              <a:gd name="connsiteY655" fmla="*/ 3908561 h 6858000"/>
              <a:gd name="connsiteX656" fmla="*/ 640967 w 7467600"/>
              <a:gd name="connsiteY656" fmla="*/ 4105601 h 6858000"/>
              <a:gd name="connsiteX657" fmla="*/ 112563 w 7467600"/>
              <a:gd name="connsiteY657" fmla="*/ 4396952 h 6858000"/>
              <a:gd name="connsiteX658" fmla="*/ 0 w 7467600"/>
              <a:gd name="connsiteY658" fmla="*/ 4466006 h 6858000"/>
              <a:gd name="connsiteX659" fmla="*/ 0 w 7467600"/>
              <a:gd name="connsiteY659" fmla="*/ 4233763 h 6858000"/>
              <a:gd name="connsiteX660" fmla="*/ 36881 w 7467600"/>
              <a:gd name="connsiteY660" fmla="*/ 4200118 h 6858000"/>
              <a:gd name="connsiteX661" fmla="*/ 910534 w 7467600"/>
              <a:gd name="connsiteY661" fmla="*/ 3629753 h 6858000"/>
              <a:gd name="connsiteX662" fmla="*/ 1578717 w 7467600"/>
              <a:gd name="connsiteY662" fmla="*/ 3575982 h 6858000"/>
              <a:gd name="connsiteX663" fmla="*/ 2338780 w 7467600"/>
              <a:gd name="connsiteY663" fmla="*/ 3033725 h 6858000"/>
              <a:gd name="connsiteX664" fmla="*/ 1807991 w 7467600"/>
              <a:gd name="connsiteY664" fmla="*/ 2807184 h 6858000"/>
              <a:gd name="connsiteX665" fmla="*/ 1416358 w 7467600"/>
              <a:gd name="connsiteY665" fmla="*/ 3112571 h 6858000"/>
              <a:gd name="connsiteX666" fmla="*/ 939066 w 7467600"/>
              <a:gd name="connsiteY666" fmla="*/ 3378798 h 6858000"/>
              <a:gd name="connsiteX667" fmla="*/ 115099 w 7467600"/>
              <a:gd name="connsiteY667" fmla="*/ 3607650 h 6858000"/>
              <a:gd name="connsiteX668" fmla="*/ 97284 w 7467600"/>
              <a:gd name="connsiteY668" fmla="*/ 3520393 h 6858000"/>
              <a:gd name="connsiteX669" fmla="*/ 922050 w 7467600"/>
              <a:gd name="connsiteY669" fmla="*/ 3074867 h 6858000"/>
              <a:gd name="connsiteX670" fmla="*/ 1405265 w 7467600"/>
              <a:gd name="connsiteY670" fmla="*/ 3016319 h 6858000"/>
              <a:gd name="connsiteX671" fmla="*/ 1407512 w 7467600"/>
              <a:gd name="connsiteY671" fmla="*/ 3018001 h 6858000"/>
              <a:gd name="connsiteX672" fmla="*/ 1726266 w 7467600"/>
              <a:gd name="connsiteY672" fmla="*/ 2777274 h 6858000"/>
              <a:gd name="connsiteX673" fmla="*/ 625390 w 7467600"/>
              <a:gd name="connsiteY673" fmla="*/ 2514541 h 6858000"/>
              <a:gd name="connsiteX674" fmla="*/ 619799 w 7467600"/>
              <a:gd name="connsiteY674" fmla="*/ 2527180 h 6858000"/>
              <a:gd name="connsiteX675" fmla="*/ 310030 w 7467600"/>
              <a:gd name="connsiteY675" fmla="*/ 2771818 h 6858000"/>
              <a:gd name="connsiteX676" fmla="*/ 173877 w 7467600"/>
              <a:gd name="connsiteY676" fmla="*/ 2937056 h 6858000"/>
              <a:gd name="connsiteX677" fmla="*/ 77889 w 7467600"/>
              <a:gd name="connsiteY677" fmla="*/ 3138440 h 6858000"/>
              <a:gd name="connsiteX678" fmla="*/ 0 w 7467600"/>
              <a:gd name="connsiteY678" fmla="*/ 3271395 h 6858000"/>
              <a:gd name="connsiteX679" fmla="*/ 0 w 7467600"/>
              <a:gd name="connsiteY679" fmla="*/ 3153002 h 6858000"/>
              <a:gd name="connsiteX680" fmla="*/ 2386 w 7467600"/>
              <a:gd name="connsiteY680" fmla="*/ 3149203 h 6858000"/>
              <a:gd name="connsiteX681" fmla="*/ 89753 w 7467600"/>
              <a:gd name="connsiteY681" fmla="*/ 2987702 h 6858000"/>
              <a:gd name="connsiteX682" fmla="*/ 76869 w 7467600"/>
              <a:gd name="connsiteY682" fmla="*/ 3005404 h 6858000"/>
              <a:gd name="connsiteX683" fmla="*/ 32049 w 7467600"/>
              <a:gd name="connsiteY683" fmla="*/ 3065814 h 6858000"/>
              <a:gd name="connsiteX684" fmla="*/ 0 w 7467600"/>
              <a:gd name="connsiteY684" fmla="*/ 3108744 h 6858000"/>
              <a:gd name="connsiteX685" fmla="*/ 0 w 7467600"/>
              <a:gd name="connsiteY685" fmla="*/ 3058059 h 6858000"/>
              <a:gd name="connsiteX686" fmla="*/ 7610 w 7467600"/>
              <a:gd name="connsiteY686" fmla="*/ 3047889 h 6858000"/>
              <a:gd name="connsiteX687" fmla="*/ 52419 w 7467600"/>
              <a:gd name="connsiteY687" fmla="*/ 2987479 h 6858000"/>
              <a:gd name="connsiteX688" fmla="*/ 59142 w 7467600"/>
              <a:gd name="connsiteY688" fmla="*/ 2978488 h 6858000"/>
              <a:gd name="connsiteX689" fmla="*/ 0 w 7467600"/>
              <a:gd name="connsiteY689" fmla="*/ 3015334 h 6858000"/>
              <a:gd name="connsiteX690" fmla="*/ 0 w 7467600"/>
              <a:gd name="connsiteY690" fmla="*/ 2914286 h 6858000"/>
              <a:gd name="connsiteX691" fmla="*/ 36383 w 7467600"/>
              <a:gd name="connsiteY691" fmla="*/ 2901128 h 6858000"/>
              <a:gd name="connsiteX692" fmla="*/ 156329 w 7467600"/>
              <a:gd name="connsiteY692" fmla="*/ 2840533 h 6858000"/>
              <a:gd name="connsiteX693" fmla="*/ 358355 w 7467600"/>
              <a:gd name="connsiteY693" fmla="*/ 2620471 h 6858000"/>
              <a:gd name="connsiteX694" fmla="*/ 510577 w 7467600"/>
              <a:gd name="connsiteY694" fmla="*/ 2501244 h 6858000"/>
              <a:gd name="connsiteX695" fmla="*/ 211967 w 7467600"/>
              <a:gd name="connsiteY695" fmla="*/ 2479171 h 6858000"/>
              <a:gd name="connsiteX696" fmla="*/ 0 w 7467600"/>
              <a:gd name="connsiteY696" fmla="*/ 2476398 h 6858000"/>
              <a:gd name="connsiteX697" fmla="*/ 0 w 7467600"/>
              <a:gd name="connsiteY697" fmla="*/ 2389189 h 6858000"/>
              <a:gd name="connsiteX698" fmla="*/ 103062 w 7467600"/>
              <a:gd name="connsiteY698" fmla="*/ 2389518 h 6858000"/>
              <a:gd name="connsiteX699" fmla="*/ 510734 w 7467600"/>
              <a:gd name="connsiteY699" fmla="*/ 2416201 h 6858000"/>
              <a:gd name="connsiteX700" fmla="*/ 279257 w 7467600"/>
              <a:gd name="connsiteY700" fmla="*/ 2092102 h 6858000"/>
              <a:gd name="connsiteX701" fmla="*/ 65265 w 7467600"/>
              <a:gd name="connsiteY701" fmla="*/ 2006049 h 6858000"/>
              <a:gd name="connsiteX702" fmla="*/ 0 w 7467600"/>
              <a:gd name="connsiteY702" fmla="*/ 1982532 h 6858000"/>
              <a:gd name="connsiteX703" fmla="*/ 0 w 7467600"/>
              <a:gd name="connsiteY703" fmla="*/ 1912789 h 6858000"/>
              <a:gd name="connsiteX704" fmla="*/ 97460 w 7467600"/>
              <a:gd name="connsiteY704" fmla="*/ 1953725 h 6858000"/>
              <a:gd name="connsiteX705" fmla="*/ 221272 w 7467600"/>
              <a:gd name="connsiteY705" fmla="*/ 1980766 h 6858000"/>
              <a:gd name="connsiteX706" fmla="*/ 116765 w 7467600"/>
              <a:gd name="connsiteY706" fmla="*/ 1911033 h 6858000"/>
              <a:gd name="connsiteX707" fmla="*/ 16405 w 7467600"/>
              <a:gd name="connsiteY707" fmla="*/ 1803412 h 6858000"/>
              <a:gd name="connsiteX708" fmla="*/ 0 w 7467600"/>
              <a:gd name="connsiteY708" fmla="*/ 1784777 h 6858000"/>
              <a:gd name="connsiteX709" fmla="*/ 0 w 7467600"/>
              <a:gd name="connsiteY709" fmla="*/ 1740082 h 6858000"/>
              <a:gd name="connsiteX710" fmla="*/ 39394 w 7467600"/>
              <a:gd name="connsiteY710" fmla="*/ 1784856 h 6858000"/>
              <a:gd name="connsiteX711" fmla="*/ 135813 w 7467600"/>
              <a:gd name="connsiteY711" fmla="*/ 1888838 h 6858000"/>
              <a:gd name="connsiteX712" fmla="*/ 242575 w 7467600"/>
              <a:gd name="connsiteY712" fmla="*/ 1958841 h 6858000"/>
              <a:gd name="connsiteX713" fmla="*/ 82197 w 7467600"/>
              <a:gd name="connsiteY713" fmla="*/ 1754826 h 6858000"/>
              <a:gd name="connsiteX714" fmla="*/ 0 w 7467600"/>
              <a:gd name="connsiteY714" fmla="*/ 1679650 h 6858000"/>
              <a:gd name="connsiteX715" fmla="*/ 0 w 7467600"/>
              <a:gd name="connsiteY715" fmla="*/ 1602463 h 6858000"/>
              <a:gd name="connsiteX716" fmla="*/ 84689 w 7467600"/>
              <a:gd name="connsiteY716" fmla="*/ 1677442 h 6858000"/>
              <a:gd name="connsiteX717" fmla="*/ 298437 w 7467600"/>
              <a:gd name="connsiteY717" fmla="*/ 1968019 h 6858000"/>
              <a:gd name="connsiteX718" fmla="*/ 227269 w 7467600"/>
              <a:gd name="connsiteY718" fmla="*/ 1114064 h 6858000"/>
              <a:gd name="connsiteX719" fmla="*/ 248003 w 7467600"/>
              <a:gd name="connsiteY719" fmla="*/ 1089613 h 6858000"/>
              <a:gd name="connsiteX720" fmla="*/ 427020 w 7467600"/>
              <a:gd name="connsiteY720" fmla="*/ 1619803 h 6858000"/>
              <a:gd name="connsiteX721" fmla="*/ 340345 w 7467600"/>
              <a:gd name="connsiteY721" fmla="*/ 2027739 h 6858000"/>
              <a:gd name="connsiteX722" fmla="*/ 360865 w 7467600"/>
              <a:gd name="connsiteY722" fmla="*/ 2044827 h 6858000"/>
              <a:gd name="connsiteX723" fmla="*/ 560414 w 7467600"/>
              <a:gd name="connsiteY723" fmla="*/ 2421457 h 6858000"/>
              <a:gd name="connsiteX724" fmla="*/ 1359703 w 7467600"/>
              <a:gd name="connsiteY724" fmla="*/ 2578554 h 6858000"/>
              <a:gd name="connsiteX725" fmla="*/ 1359422 w 7467600"/>
              <a:gd name="connsiteY725" fmla="*/ 2577994 h 6858000"/>
              <a:gd name="connsiteX726" fmla="*/ 828701 w 7467600"/>
              <a:gd name="connsiteY726" fmla="*/ 1839520 h 6858000"/>
              <a:gd name="connsiteX727" fmla="*/ 494427 w 7467600"/>
              <a:gd name="connsiteY727" fmla="*/ 1092333 h 6858000"/>
              <a:gd name="connsiteX728" fmla="*/ 506322 w 7467600"/>
              <a:gd name="connsiteY728" fmla="*/ 1020997 h 6858000"/>
              <a:gd name="connsiteX729" fmla="*/ 4570198 w 7467600"/>
              <a:gd name="connsiteY729" fmla="*/ 978081 h 6858000"/>
              <a:gd name="connsiteX730" fmla="*/ 4523691 w 7467600"/>
              <a:gd name="connsiteY730" fmla="*/ 1127776 h 6858000"/>
              <a:gd name="connsiteX731" fmla="*/ 4509875 w 7467600"/>
              <a:gd name="connsiteY731" fmla="*/ 1167552 h 6858000"/>
              <a:gd name="connsiteX732" fmla="*/ 4478168 w 7467600"/>
              <a:gd name="connsiteY732" fmla="*/ 1260735 h 6858000"/>
              <a:gd name="connsiteX733" fmla="*/ 4409309 w 7467600"/>
              <a:gd name="connsiteY733" fmla="*/ 1666996 h 6858000"/>
              <a:gd name="connsiteX734" fmla="*/ 4370031 w 7467600"/>
              <a:gd name="connsiteY734" fmla="*/ 1955666 h 6858000"/>
              <a:gd name="connsiteX735" fmla="*/ 4570198 w 7467600"/>
              <a:gd name="connsiteY735" fmla="*/ 978081 h 6858000"/>
              <a:gd name="connsiteX736" fmla="*/ 4557898 w 7467600"/>
              <a:gd name="connsiteY736" fmla="*/ 900011 h 6858000"/>
              <a:gd name="connsiteX737" fmla="*/ 4344840 w 7467600"/>
              <a:gd name="connsiteY737" fmla="*/ 1922038 h 6858000"/>
              <a:gd name="connsiteX738" fmla="*/ 4378710 w 7467600"/>
              <a:gd name="connsiteY738" fmla="*/ 1665516 h 6858000"/>
              <a:gd name="connsiteX739" fmla="*/ 4448798 w 7467600"/>
              <a:gd name="connsiteY739" fmla="*/ 1253024 h 6858000"/>
              <a:gd name="connsiteX740" fmla="*/ 4480315 w 7467600"/>
              <a:gd name="connsiteY740" fmla="*/ 1158454 h 6858000"/>
              <a:gd name="connsiteX741" fmla="*/ 4494133 w 7467600"/>
              <a:gd name="connsiteY741" fmla="*/ 1118676 h 6858000"/>
              <a:gd name="connsiteX742" fmla="*/ 4557898 w 7467600"/>
              <a:gd name="connsiteY742" fmla="*/ 900011 h 6858000"/>
              <a:gd name="connsiteX743" fmla="*/ 5870151 w 7467600"/>
              <a:gd name="connsiteY743" fmla="*/ 898890 h 6858000"/>
              <a:gd name="connsiteX744" fmla="*/ 5861335 w 7467600"/>
              <a:gd name="connsiteY744" fmla="*/ 899177 h 6858000"/>
              <a:gd name="connsiteX745" fmla="*/ 5843702 w 7467600"/>
              <a:gd name="connsiteY745" fmla="*/ 899748 h 6858000"/>
              <a:gd name="connsiteX746" fmla="*/ 5651107 w 7467600"/>
              <a:gd name="connsiteY746" fmla="*/ 920306 h 6858000"/>
              <a:gd name="connsiteX747" fmla="*/ 5459407 w 7467600"/>
              <a:gd name="connsiteY747" fmla="*/ 940975 h 6858000"/>
              <a:gd name="connsiteX748" fmla="*/ 5374846 w 7467600"/>
              <a:gd name="connsiteY748" fmla="*/ 941988 h 6858000"/>
              <a:gd name="connsiteX749" fmla="*/ 5256105 w 7467600"/>
              <a:gd name="connsiteY749" fmla="*/ 945632 h 6858000"/>
              <a:gd name="connsiteX750" fmla="*/ 5107071 w 7467600"/>
              <a:gd name="connsiteY750" fmla="*/ 969720 h 6858000"/>
              <a:gd name="connsiteX751" fmla="*/ 4998681 w 7467600"/>
              <a:gd name="connsiteY751" fmla="*/ 988771 h 6858000"/>
              <a:gd name="connsiteX752" fmla="*/ 5870151 w 7467600"/>
              <a:gd name="connsiteY752" fmla="*/ 898890 h 6858000"/>
              <a:gd name="connsiteX753" fmla="*/ 5504425 w 7467600"/>
              <a:gd name="connsiteY753" fmla="*/ 848067 h 6858000"/>
              <a:gd name="connsiteX754" fmla="*/ 4968849 w 7467600"/>
              <a:gd name="connsiteY754" fmla="*/ 962318 h 6858000"/>
              <a:gd name="connsiteX755" fmla="*/ 5104039 w 7467600"/>
              <a:gd name="connsiteY755" fmla="*/ 940634 h 6858000"/>
              <a:gd name="connsiteX756" fmla="*/ 5256311 w 7467600"/>
              <a:gd name="connsiteY756" fmla="*/ 916490 h 6858000"/>
              <a:gd name="connsiteX757" fmla="*/ 5377381 w 7467600"/>
              <a:gd name="connsiteY757" fmla="*/ 912671 h 6858000"/>
              <a:gd name="connsiteX758" fmla="*/ 5460148 w 7467600"/>
              <a:gd name="connsiteY758" fmla="*/ 911442 h 6858000"/>
              <a:gd name="connsiteX759" fmla="*/ 5648971 w 7467600"/>
              <a:gd name="connsiteY759" fmla="*/ 891331 h 6858000"/>
              <a:gd name="connsiteX760" fmla="*/ 5844807 w 7467600"/>
              <a:gd name="connsiteY760" fmla="*/ 870718 h 6858000"/>
              <a:gd name="connsiteX761" fmla="*/ 5862975 w 7467600"/>
              <a:gd name="connsiteY761" fmla="*/ 869756 h 6858000"/>
              <a:gd name="connsiteX762" fmla="*/ 5920887 w 7467600"/>
              <a:gd name="connsiteY762" fmla="*/ 865929 h 6858000"/>
              <a:gd name="connsiteX763" fmla="*/ 5504425 w 7467600"/>
              <a:gd name="connsiteY763" fmla="*/ 848067 h 6858000"/>
              <a:gd name="connsiteX764" fmla="*/ 3607114 w 7467600"/>
              <a:gd name="connsiteY764" fmla="*/ 467441 h 6858000"/>
              <a:gd name="connsiteX765" fmla="*/ 3296242 w 7467600"/>
              <a:gd name="connsiteY765" fmla="*/ 807991 h 6858000"/>
              <a:gd name="connsiteX766" fmla="*/ 3174674 w 7467600"/>
              <a:gd name="connsiteY766" fmla="*/ 919759 h 6858000"/>
              <a:gd name="connsiteX767" fmla="*/ 3042978 w 7467600"/>
              <a:gd name="connsiteY767" fmla="*/ 1054894 h 6858000"/>
              <a:gd name="connsiteX768" fmla="*/ 2968914 w 7467600"/>
              <a:gd name="connsiteY768" fmla="*/ 1133756 h 6858000"/>
              <a:gd name="connsiteX769" fmla="*/ 3103823 w 7467600"/>
              <a:gd name="connsiteY769" fmla="*/ 1026814 h 6858000"/>
              <a:gd name="connsiteX770" fmla="*/ 3607114 w 7467600"/>
              <a:gd name="connsiteY770" fmla="*/ 467441 h 6858000"/>
              <a:gd name="connsiteX771" fmla="*/ 3744487 w 7467600"/>
              <a:gd name="connsiteY771" fmla="*/ 383136 h 6858000"/>
              <a:gd name="connsiteX772" fmla="*/ 3970213 w 7467600"/>
              <a:gd name="connsiteY772" fmla="*/ 995559 h 6858000"/>
              <a:gd name="connsiteX773" fmla="*/ 3744487 w 7467600"/>
              <a:gd name="connsiteY773" fmla="*/ 383136 h 6858000"/>
              <a:gd name="connsiteX774" fmla="*/ 3624562 w 7467600"/>
              <a:gd name="connsiteY774" fmla="*/ 367041 h 6858000"/>
              <a:gd name="connsiteX775" fmla="*/ 3489712 w 7467600"/>
              <a:gd name="connsiteY775" fmla="*/ 485386 h 6858000"/>
              <a:gd name="connsiteX776" fmla="*/ 3182994 w 7467600"/>
              <a:gd name="connsiteY776" fmla="*/ 828265 h 6858000"/>
              <a:gd name="connsiteX777" fmla="*/ 2892114 w 7467600"/>
              <a:gd name="connsiteY777" fmla="*/ 1172635 h 6858000"/>
              <a:gd name="connsiteX778" fmla="*/ 3021459 w 7467600"/>
              <a:gd name="connsiteY778" fmla="*/ 1035385 h 6858000"/>
              <a:gd name="connsiteX779" fmla="*/ 3153873 w 7467600"/>
              <a:gd name="connsiteY779" fmla="*/ 898971 h 6858000"/>
              <a:gd name="connsiteX780" fmla="*/ 3276511 w 7467600"/>
              <a:gd name="connsiteY780" fmla="*/ 786423 h 6858000"/>
              <a:gd name="connsiteX781" fmla="*/ 3584154 w 7467600"/>
              <a:gd name="connsiteY781" fmla="*/ 448218 h 6858000"/>
              <a:gd name="connsiteX782" fmla="*/ 3624562 w 7467600"/>
              <a:gd name="connsiteY782" fmla="*/ 367041 h 6858000"/>
              <a:gd name="connsiteX783" fmla="*/ 3766672 w 7467600"/>
              <a:gd name="connsiteY783" fmla="*/ 359429 h 6858000"/>
              <a:gd name="connsiteX784" fmla="*/ 3996338 w 7467600"/>
              <a:gd name="connsiteY784" fmla="*/ 968237 h 6858000"/>
              <a:gd name="connsiteX785" fmla="*/ 3766672 w 7467600"/>
              <a:gd name="connsiteY785" fmla="*/ 359429 h 6858000"/>
              <a:gd name="connsiteX786" fmla="*/ 5805386 w 7467600"/>
              <a:gd name="connsiteY786" fmla="*/ 239240 h 6858000"/>
              <a:gd name="connsiteX787" fmla="*/ 5736947 w 7467600"/>
              <a:gd name="connsiteY787" fmla="*/ 261367 h 6858000"/>
              <a:gd name="connsiteX788" fmla="*/ 5427012 w 7467600"/>
              <a:gd name="connsiteY788" fmla="*/ 311272 h 6858000"/>
              <a:gd name="connsiteX789" fmla="*/ 5147818 w 7467600"/>
              <a:gd name="connsiteY789" fmla="*/ 322112 h 6858000"/>
              <a:gd name="connsiteX790" fmla="*/ 5060854 w 7467600"/>
              <a:gd name="connsiteY790" fmla="*/ 311882 h 6858000"/>
              <a:gd name="connsiteX791" fmla="*/ 4945989 w 7467600"/>
              <a:gd name="connsiteY791" fmla="*/ 300516 h 6858000"/>
              <a:gd name="connsiteX792" fmla="*/ 5410479 w 7467600"/>
              <a:gd name="connsiteY792" fmla="*/ 348434 h 6858000"/>
              <a:gd name="connsiteX793" fmla="*/ 5805386 w 7467600"/>
              <a:gd name="connsiteY793" fmla="*/ 239240 h 6858000"/>
              <a:gd name="connsiteX794" fmla="*/ 5905192 w 7467600"/>
              <a:gd name="connsiteY794" fmla="*/ 163079 h 6858000"/>
              <a:gd name="connsiteX795" fmla="*/ 5865655 w 7467600"/>
              <a:gd name="connsiteY795" fmla="*/ 171901 h 6858000"/>
              <a:gd name="connsiteX796" fmla="*/ 5259740 w 7467600"/>
              <a:gd name="connsiteY796" fmla="*/ 257013 h 6858000"/>
              <a:gd name="connsiteX797" fmla="*/ 5208466 w 7467600"/>
              <a:gd name="connsiteY797" fmla="*/ 257550 h 6858000"/>
              <a:gd name="connsiteX798" fmla="*/ 4980204 w 7467600"/>
              <a:gd name="connsiteY798" fmla="*/ 271903 h 6858000"/>
              <a:gd name="connsiteX799" fmla="*/ 5068068 w 7467600"/>
              <a:gd name="connsiteY799" fmla="*/ 282244 h 6858000"/>
              <a:gd name="connsiteX800" fmla="*/ 5153231 w 7467600"/>
              <a:gd name="connsiteY800" fmla="*/ 292240 h 6858000"/>
              <a:gd name="connsiteX801" fmla="*/ 5426491 w 7467600"/>
              <a:gd name="connsiteY801" fmla="*/ 281128 h 6858000"/>
              <a:gd name="connsiteX802" fmla="*/ 5731212 w 7467600"/>
              <a:gd name="connsiteY802" fmla="*/ 231951 h 6858000"/>
              <a:gd name="connsiteX803" fmla="*/ 5905192 w 7467600"/>
              <a:gd name="connsiteY803" fmla="*/ 163079 h 6858000"/>
              <a:gd name="connsiteX804" fmla="*/ 5944437 w 7467600"/>
              <a:gd name="connsiteY804" fmla="*/ 113829 h 6858000"/>
              <a:gd name="connsiteX805" fmla="*/ 5825032 w 7467600"/>
              <a:gd name="connsiteY805" fmla="*/ 146405 h 6858000"/>
              <a:gd name="connsiteX806" fmla="*/ 4955599 w 7467600"/>
              <a:gd name="connsiteY806" fmla="*/ 247008 h 6858000"/>
              <a:gd name="connsiteX807" fmla="*/ 5210104 w 7467600"/>
              <a:gd name="connsiteY807" fmla="*/ 228123 h 6858000"/>
              <a:gd name="connsiteX808" fmla="*/ 5261015 w 7467600"/>
              <a:gd name="connsiteY808" fmla="*/ 227087 h 6858000"/>
              <a:gd name="connsiteX809" fmla="*/ 5861181 w 7467600"/>
              <a:gd name="connsiteY809" fmla="*/ 143093 h 6858000"/>
              <a:gd name="connsiteX810" fmla="*/ 5961252 w 7467600"/>
              <a:gd name="connsiteY810" fmla="*/ 114820 h 6858000"/>
              <a:gd name="connsiteX811" fmla="*/ 5944437 w 7467600"/>
              <a:gd name="connsiteY811" fmla="*/ 113829 h 6858000"/>
              <a:gd name="connsiteX812" fmla="*/ 3882765 w 7467600"/>
              <a:gd name="connsiteY812" fmla="*/ 0 h 6858000"/>
              <a:gd name="connsiteX813" fmla="*/ 3995099 w 7467600"/>
              <a:gd name="connsiteY813" fmla="*/ 0 h 6858000"/>
              <a:gd name="connsiteX814" fmla="*/ 4163818 w 7467600"/>
              <a:gd name="connsiteY814" fmla="*/ 234104 h 6858000"/>
              <a:gd name="connsiteX815" fmla="*/ 4172099 w 7467600"/>
              <a:gd name="connsiteY815" fmla="*/ 234207 h 6858000"/>
              <a:gd name="connsiteX816" fmla="*/ 4784282 w 7467600"/>
              <a:gd name="connsiteY816" fmla="*/ 276561 h 6858000"/>
              <a:gd name="connsiteX817" fmla="*/ 4801687 w 7467600"/>
              <a:gd name="connsiteY817" fmla="*/ 267764 h 6858000"/>
              <a:gd name="connsiteX818" fmla="*/ 6082788 w 7467600"/>
              <a:gd name="connsiteY818" fmla="*/ 64119 h 6858000"/>
              <a:gd name="connsiteX819" fmla="*/ 6099442 w 7467600"/>
              <a:gd name="connsiteY819" fmla="*/ 82568 h 6858000"/>
              <a:gd name="connsiteX820" fmla="*/ 4804137 w 7467600"/>
              <a:gd name="connsiteY820" fmla="*/ 320931 h 6858000"/>
              <a:gd name="connsiteX821" fmla="*/ 4227047 w 7467600"/>
              <a:gd name="connsiteY821" fmla="*/ 313415 h 6858000"/>
              <a:gd name="connsiteX822" fmla="*/ 4346041 w 7467600"/>
              <a:gd name="connsiteY822" fmla="*/ 456086 h 6858000"/>
              <a:gd name="connsiteX823" fmla="*/ 4870967 w 7467600"/>
              <a:gd name="connsiteY823" fmla="*/ 963061 h 6858000"/>
              <a:gd name="connsiteX824" fmla="*/ 4889647 w 7467600"/>
              <a:gd name="connsiteY824" fmla="*/ 957147 h 6858000"/>
              <a:gd name="connsiteX825" fmla="*/ 5422504 w 7467600"/>
              <a:gd name="connsiteY825" fmla="*/ 805191 h 6858000"/>
              <a:gd name="connsiteX826" fmla="*/ 6087656 w 7467600"/>
              <a:gd name="connsiteY826" fmla="*/ 826703 h 6858000"/>
              <a:gd name="connsiteX827" fmla="*/ 6058717 w 7467600"/>
              <a:gd name="connsiteY827" fmla="*/ 865992 h 6858000"/>
              <a:gd name="connsiteX828" fmla="*/ 4974153 w 7467600"/>
              <a:gd name="connsiteY828" fmla="*/ 1045456 h 6858000"/>
              <a:gd name="connsiteX829" fmla="*/ 5627835 w 7467600"/>
              <a:gd name="connsiteY829" fmla="*/ 1472077 h 6858000"/>
              <a:gd name="connsiteX830" fmla="*/ 5629817 w 7467600"/>
              <a:gd name="connsiteY830" fmla="*/ 1471412 h 6858000"/>
              <a:gd name="connsiteX831" fmla="*/ 5634124 w 7467600"/>
              <a:gd name="connsiteY831" fmla="*/ 1470572 h 6858000"/>
              <a:gd name="connsiteX832" fmla="*/ 5755832 w 7467600"/>
              <a:gd name="connsiteY832" fmla="*/ 1383886 h 6858000"/>
              <a:gd name="connsiteX833" fmla="*/ 6014186 w 7467600"/>
              <a:gd name="connsiteY833" fmla="*/ 1279799 h 6858000"/>
              <a:gd name="connsiteX834" fmla="*/ 6901619 w 7467600"/>
              <a:gd name="connsiteY834" fmla="*/ 1047874 h 6858000"/>
              <a:gd name="connsiteX835" fmla="*/ 6931566 w 7467600"/>
              <a:gd name="connsiteY835" fmla="*/ 1062034 h 6858000"/>
              <a:gd name="connsiteX836" fmla="*/ 5790982 w 7467600"/>
              <a:gd name="connsiteY836" fmla="*/ 1561380 h 6858000"/>
              <a:gd name="connsiteX837" fmla="*/ 6188971 w 7467600"/>
              <a:gd name="connsiteY837" fmla="*/ 1755168 h 6858000"/>
              <a:gd name="connsiteX838" fmla="*/ 6202446 w 7467600"/>
              <a:gd name="connsiteY838" fmla="*/ 1752268 h 6858000"/>
              <a:gd name="connsiteX839" fmla="*/ 7179560 w 7467600"/>
              <a:gd name="connsiteY839" fmla="*/ 1467551 h 6858000"/>
              <a:gd name="connsiteX840" fmla="*/ 7158730 w 7467600"/>
              <a:gd name="connsiteY840" fmla="*/ 1507835 h 6858000"/>
              <a:gd name="connsiteX841" fmla="*/ 6326959 w 7467600"/>
              <a:gd name="connsiteY841" fmla="*/ 1817686 h 6858000"/>
              <a:gd name="connsiteX842" fmla="*/ 6537433 w 7467600"/>
              <a:gd name="connsiteY842" fmla="*/ 1907790 h 6858000"/>
              <a:gd name="connsiteX843" fmla="*/ 6550221 w 7467600"/>
              <a:gd name="connsiteY843" fmla="*/ 1910729 h 6858000"/>
              <a:gd name="connsiteX844" fmla="*/ 6964438 w 7467600"/>
              <a:gd name="connsiteY844" fmla="*/ 2209505 h 6858000"/>
              <a:gd name="connsiteX845" fmla="*/ 7367862 w 7467600"/>
              <a:gd name="connsiteY845" fmla="*/ 2806833 h 6858000"/>
              <a:gd name="connsiteX846" fmla="*/ 7364329 w 7467600"/>
              <a:gd name="connsiteY846" fmla="*/ 2826907 h 6858000"/>
              <a:gd name="connsiteX847" fmla="*/ 7290545 w 7467600"/>
              <a:gd name="connsiteY847" fmla="*/ 2850663 h 6858000"/>
              <a:gd name="connsiteX848" fmla="*/ 6472036 w 7467600"/>
              <a:gd name="connsiteY848" fmla="*/ 1959003 h 6858000"/>
              <a:gd name="connsiteX849" fmla="*/ 5792897 w 7467600"/>
              <a:gd name="connsiteY849" fmla="*/ 1647747 h 6858000"/>
              <a:gd name="connsiteX850" fmla="*/ 5842751 w 7467600"/>
              <a:gd name="connsiteY850" fmla="*/ 1816112 h 6858000"/>
              <a:gd name="connsiteX851" fmla="*/ 5847424 w 7467600"/>
              <a:gd name="connsiteY851" fmla="*/ 1815776 h 6858000"/>
              <a:gd name="connsiteX852" fmla="*/ 6399821 w 7467600"/>
              <a:gd name="connsiteY852" fmla="*/ 2344799 h 6858000"/>
              <a:gd name="connsiteX853" fmla="*/ 6323232 w 7467600"/>
              <a:gd name="connsiteY853" fmla="*/ 2389634 h 6858000"/>
              <a:gd name="connsiteX854" fmla="*/ 5942958 w 7467600"/>
              <a:gd name="connsiteY854" fmla="*/ 2077708 h 6858000"/>
              <a:gd name="connsiteX855" fmla="*/ 5921559 w 7467600"/>
              <a:gd name="connsiteY855" fmla="*/ 2378596 h 6858000"/>
              <a:gd name="connsiteX856" fmla="*/ 5817651 w 7467600"/>
              <a:gd name="connsiteY856" fmla="*/ 3023919 h 6858000"/>
              <a:gd name="connsiteX857" fmla="*/ 5729634 w 7467600"/>
              <a:gd name="connsiteY857" fmla="*/ 3051849 h 6858000"/>
              <a:gd name="connsiteX858" fmla="*/ 5611018 w 7467600"/>
              <a:gd name="connsiteY858" fmla="*/ 2316769 h 6858000"/>
              <a:gd name="connsiteX859" fmla="*/ 5687608 w 7467600"/>
              <a:gd name="connsiteY859" fmla="*/ 2039972 h 6858000"/>
              <a:gd name="connsiteX860" fmla="*/ 5657554 w 7467600"/>
              <a:gd name="connsiteY860" fmla="*/ 1576445 h 6858000"/>
              <a:gd name="connsiteX861" fmla="*/ 5150475 w 7467600"/>
              <a:gd name="connsiteY861" fmla="*/ 1274012 h 6858000"/>
              <a:gd name="connsiteX862" fmla="*/ 5349142 w 7467600"/>
              <a:gd name="connsiteY862" fmla="*/ 2204405 h 6858000"/>
              <a:gd name="connsiteX863" fmla="*/ 5262214 w 7467600"/>
              <a:gd name="connsiteY863" fmla="*/ 2233836 h 6858000"/>
              <a:gd name="connsiteX864" fmla="*/ 4981539 w 7467600"/>
              <a:gd name="connsiteY864" fmla="*/ 1542201 h 6858000"/>
              <a:gd name="connsiteX865" fmla="*/ 4958461 w 7467600"/>
              <a:gd name="connsiteY865" fmla="*/ 1136957 h 6858000"/>
              <a:gd name="connsiteX866" fmla="*/ 4655015 w 7467600"/>
              <a:gd name="connsiteY866" fmla="*/ 891426 h 6858000"/>
              <a:gd name="connsiteX867" fmla="*/ 4348002 w 7467600"/>
              <a:gd name="connsiteY867" fmla="*/ 2205895 h 6858000"/>
              <a:gd name="connsiteX868" fmla="*/ 4262250 w 7467600"/>
              <a:gd name="connsiteY868" fmla="*/ 2219972 h 6858000"/>
              <a:gd name="connsiteX869" fmla="*/ 4550611 w 7467600"/>
              <a:gd name="connsiteY869" fmla="*/ 817540 h 6858000"/>
              <a:gd name="connsiteX870" fmla="*/ 4564418 w 7467600"/>
              <a:gd name="connsiteY870" fmla="*/ 808293 h 6858000"/>
              <a:gd name="connsiteX871" fmla="*/ 4266388 w 7467600"/>
              <a:gd name="connsiteY871" fmla="*/ 500083 h 6858000"/>
              <a:gd name="connsiteX872" fmla="*/ 4032842 w 7467600"/>
              <a:gd name="connsiteY872" fmla="*/ 211809 h 6858000"/>
              <a:gd name="connsiteX873" fmla="*/ 3882765 w 7467600"/>
              <a:gd name="connsiteY873" fmla="*/ 0 h 6858000"/>
              <a:gd name="connsiteX874" fmla="*/ 3721337 w 7467600"/>
              <a:gd name="connsiteY874" fmla="*/ 0 h 6858000"/>
              <a:gd name="connsiteX875" fmla="*/ 3797544 w 7467600"/>
              <a:gd name="connsiteY875" fmla="*/ 0 h 6858000"/>
              <a:gd name="connsiteX876" fmla="*/ 3775734 w 7467600"/>
              <a:gd name="connsiteY876" fmla="*/ 95131 h 6858000"/>
              <a:gd name="connsiteX877" fmla="*/ 3724807 w 7467600"/>
              <a:gd name="connsiteY877" fmla="*/ 272257 h 6858000"/>
              <a:gd name="connsiteX878" fmla="*/ 3726844 w 7467600"/>
              <a:gd name="connsiteY878" fmla="*/ 282988 h 6858000"/>
              <a:gd name="connsiteX879" fmla="*/ 3742664 w 7467600"/>
              <a:gd name="connsiteY879" fmla="*/ 279918 h 6858000"/>
              <a:gd name="connsiteX880" fmla="*/ 4103910 w 7467600"/>
              <a:gd name="connsiteY880" fmla="*/ 1161917 h 6858000"/>
              <a:gd name="connsiteX881" fmla="*/ 4020269 w 7467600"/>
              <a:gd name="connsiteY881" fmla="*/ 1200406 h 6858000"/>
              <a:gd name="connsiteX882" fmla="*/ 3674882 w 7467600"/>
              <a:gd name="connsiteY882" fmla="*/ 488524 h 6858000"/>
              <a:gd name="connsiteX883" fmla="*/ 3132682 w 7467600"/>
              <a:gd name="connsiteY883" fmla="*/ 1072284 h 6858000"/>
              <a:gd name="connsiteX884" fmla="*/ 2716346 w 7467600"/>
              <a:gd name="connsiteY884" fmla="*/ 1276376 h 6858000"/>
              <a:gd name="connsiteX885" fmla="*/ 2716772 w 7467600"/>
              <a:gd name="connsiteY885" fmla="*/ 1255462 h 6858000"/>
              <a:gd name="connsiteX886" fmla="*/ 3471096 w 7467600"/>
              <a:gd name="connsiteY886" fmla="*/ 437072 h 6858000"/>
              <a:gd name="connsiteX887" fmla="*/ 3639057 w 7467600"/>
              <a:gd name="connsiteY887" fmla="*/ 286334 h 6858000"/>
              <a:gd name="connsiteX888" fmla="*/ 3640309 w 7467600"/>
              <a:gd name="connsiteY888" fmla="*/ 284664 h 6858000"/>
              <a:gd name="connsiteX889" fmla="*/ 3646022 w 7467600"/>
              <a:gd name="connsiteY889" fmla="*/ 276711 h 6858000"/>
              <a:gd name="connsiteX890" fmla="*/ 3707943 w 7467600"/>
              <a:gd name="connsiteY890" fmla="*/ 65958 h 6858000"/>
              <a:gd name="connsiteX891" fmla="*/ 3721337 w 7467600"/>
              <a:gd name="connsiteY891" fmla="*/ 0 h 6858000"/>
              <a:gd name="connsiteX892" fmla="*/ 2867960 w 7467600"/>
              <a:gd name="connsiteY892" fmla="*/ 0 h 6858000"/>
              <a:gd name="connsiteX893" fmla="*/ 2926351 w 7467600"/>
              <a:gd name="connsiteY893" fmla="*/ 0 h 6858000"/>
              <a:gd name="connsiteX894" fmla="*/ 2902823 w 7467600"/>
              <a:gd name="connsiteY894" fmla="*/ 262929 h 6858000"/>
              <a:gd name="connsiteX895" fmla="*/ 2940663 w 7467600"/>
              <a:gd name="connsiteY895" fmla="*/ 140884 h 6858000"/>
              <a:gd name="connsiteX896" fmla="*/ 2947039 w 7467600"/>
              <a:gd name="connsiteY896" fmla="*/ 122524 h 6858000"/>
              <a:gd name="connsiteX897" fmla="*/ 2984316 w 7467600"/>
              <a:gd name="connsiteY897" fmla="*/ 0 h 6858000"/>
              <a:gd name="connsiteX898" fmla="*/ 3016114 w 7467600"/>
              <a:gd name="connsiteY898" fmla="*/ 0 h 6858000"/>
              <a:gd name="connsiteX899" fmla="*/ 2979949 w 7467600"/>
              <a:gd name="connsiteY899" fmla="*/ 119274 h 6858000"/>
              <a:gd name="connsiteX900" fmla="*/ 3023879 w 7467600"/>
              <a:gd name="connsiteY900" fmla="*/ 0 h 6858000"/>
              <a:gd name="connsiteX901" fmla="*/ 3105400 w 7467600"/>
              <a:gd name="connsiteY901" fmla="*/ 0 h 6858000"/>
              <a:gd name="connsiteX902" fmla="*/ 3094669 w 7467600"/>
              <a:gd name="connsiteY902" fmla="*/ 30308 h 6858000"/>
              <a:gd name="connsiteX903" fmla="*/ 2901945 w 7467600"/>
              <a:gd name="connsiteY903" fmla="*/ 466538 h 6858000"/>
              <a:gd name="connsiteX904" fmla="*/ 2815209 w 7467600"/>
              <a:gd name="connsiteY904" fmla="*/ 497361 h 6858000"/>
              <a:gd name="connsiteX905" fmla="*/ 2844845 w 7467600"/>
              <a:gd name="connsiteY905" fmla="*/ 127638 h 6858000"/>
              <a:gd name="connsiteX906" fmla="*/ 2867960 w 7467600"/>
              <a:gd name="connsiteY906" fmla="*/ 0 h 6858000"/>
              <a:gd name="connsiteX907" fmla="*/ 1057230 w 7467600"/>
              <a:gd name="connsiteY907" fmla="*/ 0 h 6858000"/>
              <a:gd name="connsiteX908" fmla="*/ 1111003 w 7467600"/>
              <a:gd name="connsiteY908" fmla="*/ 0 h 6858000"/>
              <a:gd name="connsiteX909" fmla="*/ 1125553 w 7467600"/>
              <a:gd name="connsiteY909" fmla="*/ 52588 h 6858000"/>
              <a:gd name="connsiteX910" fmla="*/ 1304276 w 7467600"/>
              <a:gd name="connsiteY910" fmla="*/ 476275 h 6858000"/>
              <a:gd name="connsiteX911" fmla="*/ 1492066 w 7467600"/>
              <a:gd name="connsiteY911" fmla="*/ 886333 h 6858000"/>
              <a:gd name="connsiteX912" fmla="*/ 1423698 w 7467600"/>
              <a:gd name="connsiteY912" fmla="*/ 710817 h 6858000"/>
              <a:gd name="connsiteX913" fmla="*/ 1357609 w 7467600"/>
              <a:gd name="connsiteY913" fmla="*/ 532892 h 6858000"/>
              <a:gd name="connsiteX914" fmla="*/ 1309550 w 7467600"/>
              <a:gd name="connsiteY914" fmla="*/ 374031 h 6858000"/>
              <a:gd name="connsiteX915" fmla="*/ 1193673 w 7467600"/>
              <a:gd name="connsiteY915" fmla="*/ 49533 h 6858000"/>
              <a:gd name="connsiteX916" fmla="*/ 1164391 w 7467600"/>
              <a:gd name="connsiteY916" fmla="*/ 0 h 6858000"/>
              <a:gd name="connsiteX917" fmla="*/ 1200666 w 7467600"/>
              <a:gd name="connsiteY917" fmla="*/ 0 h 6858000"/>
              <a:gd name="connsiteX918" fmla="*/ 1223408 w 7467600"/>
              <a:gd name="connsiteY918" fmla="*/ 38996 h 6858000"/>
              <a:gd name="connsiteX919" fmla="*/ 1339635 w 7467600"/>
              <a:gd name="connsiteY919" fmla="*/ 365517 h 6858000"/>
              <a:gd name="connsiteX920" fmla="*/ 1387469 w 7467600"/>
              <a:gd name="connsiteY920" fmla="*/ 523079 h 6858000"/>
              <a:gd name="connsiteX921" fmla="*/ 1452685 w 7467600"/>
              <a:gd name="connsiteY921" fmla="*/ 699806 h 6858000"/>
              <a:gd name="connsiteX922" fmla="*/ 1492092 w 7467600"/>
              <a:gd name="connsiteY922" fmla="*/ 800424 h 6858000"/>
              <a:gd name="connsiteX923" fmla="*/ 1455302 w 7467600"/>
              <a:gd name="connsiteY923" fmla="*/ 632913 h 6858000"/>
              <a:gd name="connsiteX924" fmla="*/ 1222336 w 7467600"/>
              <a:gd name="connsiteY924" fmla="*/ 9480 h 6858000"/>
              <a:gd name="connsiteX925" fmla="*/ 1214634 w 7467600"/>
              <a:gd name="connsiteY925" fmla="*/ 0 h 6858000"/>
              <a:gd name="connsiteX926" fmla="*/ 1289827 w 7467600"/>
              <a:gd name="connsiteY926" fmla="*/ 0 h 6858000"/>
              <a:gd name="connsiteX927" fmla="*/ 1321076 w 7467600"/>
              <a:gd name="connsiteY927" fmla="*/ 59722 h 6858000"/>
              <a:gd name="connsiteX928" fmla="*/ 1512579 w 7467600"/>
              <a:gd name="connsiteY928" fmla="*/ 626441 h 6858000"/>
              <a:gd name="connsiteX929" fmla="*/ 1506076 w 7467600"/>
              <a:gd name="connsiteY929" fmla="*/ 1089289 h 6858000"/>
              <a:gd name="connsiteX930" fmla="*/ 1486346 w 7467600"/>
              <a:gd name="connsiteY930" fmla="*/ 1079919 h 6858000"/>
              <a:gd name="connsiteX931" fmla="*/ 1070511 w 7467600"/>
              <a:gd name="connsiteY931" fmla="*/ 48609 h 6858000"/>
              <a:gd name="connsiteX932" fmla="*/ 1057230 w 7467600"/>
              <a:gd name="connsiteY932" fmla="*/ 0 h 6858000"/>
              <a:gd name="connsiteX933" fmla="*/ 43151 w 7467600"/>
              <a:gd name="connsiteY933" fmla="*/ 0 h 6858000"/>
              <a:gd name="connsiteX934" fmla="*/ 95283 w 7467600"/>
              <a:gd name="connsiteY934" fmla="*/ 0 h 6858000"/>
              <a:gd name="connsiteX935" fmla="*/ 300708 w 7467600"/>
              <a:gd name="connsiteY935" fmla="*/ 154571 h 6858000"/>
              <a:gd name="connsiteX936" fmla="*/ 530414 w 7467600"/>
              <a:gd name="connsiteY936" fmla="*/ 354673 h 6858000"/>
              <a:gd name="connsiteX937" fmla="*/ 333785 w 7467600"/>
              <a:gd name="connsiteY937" fmla="*/ 161564 h 6858000"/>
              <a:gd name="connsiteX938" fmla="*/ 147005 w 7467600"/>
              <a:gd name="connsiteY938" fmla="*/ 0 h 6858000"/>
              <a:gd name="connsiteX939" fmla="*/ 272509 w 7467600"/>
              <a:gd name="connsiteY939" fmla="*/ 0 h 6858000"/>
              <a:gd name="connsiteX940" fmla="*/ 326276 w 7467600"/>
              <a:gd name="connsiteY940" fmla="*/ 45847 h 6858000"/>
              <a:gd name="connsiteX941" fmla="*/ 823759 w 7467600"/>
              <a:gd name="connsiteY941" fmla="*/ 574145 h 6858000"/>
              <a:gd name="connsiteX942" fmla="*/ 811254 w 7467600"/>
              <a:gd name="connsiteY942" fmla="*/ 665546 h 6858000"/>
              <a:gd name="connsiteX943" fmla="*/ 154042 w 7467600"/>
              <a:gd name="connsiteY943" fmla="*/ 261522 h 6858000"/>
              <a:gd name="connsiteX944" fmla="*/ 13550 w 7467600"/>
              <a:gd name="connsiteY944" fmla="*/ 158423 h 6858000"/>
              <a:gd name="connsiteX945" fmla="*/ 0 w 7467600"/>
              <a:gd name="connsiteY945" fmla="*/ 146618 h 6858000"/>
              <a:gd name="connsiteX946" fmla="*/ 0 w 7467600"/>
              <a:gd name="connsiteY946" fmla="*/ 59161 h 6858000"/>
              <a:gd name="connsiteX947" fmla="*/ 45427 w 7467600"/>
              <a:gd name="connsiteY947" fmla="*/ 101078 h 6858000"/>
              <a:gd name="connsiteX948" fmla="*/ 630103 w 7467600"/>
              <a:gd name="connsiteY948" fmla="*/ 485885 h 6858000"/>
              <a:gd name="connsiteX949" fmla="*/ 532040 w 7467600"/>
              <a:gd name="connsiteY949" fmla="*/ 399359 h 6858000"/>
              <a:gd name="connsiteX950" fmla="*/ 517618 w 7467600"/>
              <a:gd name="connsiteY950" fmla="*/ 385726 h 6858000"/>
              <a:gd name="connsiteX951" fmla="*/ 285074 w 7467600"/>
              <a:gd name="connsiteY951" fmla="*/ 182755 h 6858000"/>
              <a:gd name="connsiteX952" fmla="*/ 43151 w 7467600"/>
              <a:gd name="connsiteY952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410696 w 7467600"/>
              <a:gd name="connsiteY4" fmla="*/ 6803861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1019354 w 7467600"/>
              <a:gd name="connsiteY20" fmla="*/ 6315006 h 6858000"/>
              <a:gd name="connsiteX21" fmla="*/ 441046 w 7467600"/>
              <a:gd name="connsiteY21" fmla="*/ 6691153 h 6858000"/>
              <a:gd name="connsiteX22" fmla="*/ 1019354 w 7467600"/>
              <a:gd name="connsiteY22" fmla="*/ 6315006 h 6858000"/>
              <a:gd name="connsiteX23" fmla="*/ 991680 w 7467600"/>
              <a:gd name="connsiteY23" fmla="*/ 6298413 h 6858000"/>
              <a:gd name="connsiteX24" fmla="*/ 409060 w 7467600"/>
              <a:gd name="connsiteY24" fmla="*/ 6671470 h 6858000"/>
              <a:gd name="connsiteX25" fmla="*/ 991680 w 7467600"/>
              <a:gd name="connsiteY25" fmla="*/ 6298413 h 6858000"/>
              <a:gd name="connsiteX26" fmla="*/ 103333 w 7467600"/>
              <a:gd name="connsiteY26" fmla="*/ 5699602 h 6858000"/>
              <a:gd name="connsiteX27" fmla="*/ 233938 w 7467600"/>
              <a:gd name="connsiteY27" fmla="*/ 5809416 h 6858000"/>
              <a:gd name="connsiteX28" fmla="*/ 883580 w 7467600"/>
              <a:gd name="connsiteY28" fmla="*/ 6180710 h 6858000"/>
              <a:gd name="connsiteX29" fmla="*/ 487337 w 7467600"/>
              <a:gd name="connsiteY29" fmla="*/ 5950182 h 6858000"/>
              <a:gd name="connsiteX30" fmla="*/ 354051 w 7467600"/>
              <a:gd name="connsiteY30" fmla="*/ 5854912 h 6858000"/>
              <a:gd name="connsiteX31" fmla="*/ 195436 w 7467600"/>
              <a:gd name="connsiteY31" fmla="*/ 5755068 h 6858000"/>
              <a:gd name="connsiteX32" fmla="*/ 103333 w 7467600"/>
              <a:gd name="connsiteY32" fmla="*/ 5699602 h 6858000"/>
              <a:gd name="connsiteX33" fmla="*/ 5539432 w 7467600"/>
              <a:gd name="connsiteY33" fmla="*/ 5642928 h 6858000"/>
              <a:gd name="connsiteX34" fmla="*/ 5555462 w 7467600"/>
              <a:gd name="connsiteY34" fmla="*/ 5694454 h 6858000"/>
              <a:gd name="connsiteX35" fmla="*/ 5828270 w 7467600"/>
              <a:gd name="connsiteY35" fmla="*/ 6320663 h 6858000"/>
              <a:gd name="connsiteX36" fmla="*/ 5947416 w 7467600"/>
              <a:gd name="connsiteY36" fmla="*/ 6574846 h 6858000"/>
              <a:gd name="connsiteX37" fmla="*/ 5539432 w 7467600"/>
              <a:gd name="connsiteY37" fmla="*/ 5642928 h 6858000"/>
              <a:gd name="connsiteX38" fmla="*/ 51253 w 7467600"/>
              <a:gd name="connsiteY38" fmla="*/ 5631825 h 6858000"/>
              <a:gd name="connsiteX39" fmla="*/ 211622 w 7467600"/>
              <a:gd name="connsiteY39" fmla="*/ 5728803 h 6858000"/>
              <a:gd name="connsiteX40" fmla="*/ 371652 w 7467600"/>
              <a:gd name="connsiteY40" fmla="*/ 5829062 h 6858000"/>
              <a:gd name="connsiteX41" fmla="*/ 505903 w 7467600"/>
              <a:gd name="connsiteY41" fmla="*/ 5925221 h 6858000"/>
              <a:gd name="connsiteX42" fmla="*/ 899240 w 7467600"/>
              <a:gd name="connsiteY42" fmla="*/ 6153068 h 6858000"/>
              <a:gd name="connsiteX43" fmla="*/ 988114 w 7467600"/>
              <a:gd name="connsiteY43" fmla="*/ 6174204 h 6858000"/>
              <a:gd name="connsiteX44" fmla="*/ 845971 w 7467600"/>
              <a:gd name="connsiteY44" fmla="*/ 6067177 h 6858000"/>
              <a:gd name="connsiteX45" fmla="*/ 448057 w 7467600"/>
              <a:gd name="connsiteY45" fmla="*/ 5841376 h 6858000"/>
              <a:gd name="connsiteX46" fmla="*/ 51253 w 7467600"/>
              <a:gd name="connsiteY46" fmla="*/ 5631825 h 6858000"/>
              <a:gd name="connsiteX47" fmla="*/ 2606687 w 7467600"/>
              <a:gd name="connsiteY47" fmla="*/ 5630718 h 6858000"/>
              <a:gd name="connsiteX48" fmla="*/ 2645658 w 7467600"/>
              <a:gd name="connsiteY48" fmla="*/ 6640259 h 6858000"/>
              <a:gd name="connsiteX49" fmla="*/ 2606687 w 7467600"/>
              <a:gd name="connsiteY49" fmla="*/ 5630718 h 6858000"/>
              <a:gd name="connsiteX50" fmla="*/ 3642057 w 7467600"/>
              <a:gd name="connsiteY50" fmla="*/ 5573487 h 6858000"/>
              <a:gd name="connsiteX51" fmla="*/ 3632981 w 7467600"/>
              <a:gd name="connsiteY51" fmla="*/ 5579437 h 6858000"/>
              <a:gd name="connsiteX52" fmla="*/ 3382436 w 7467600"/>
              <a:gd name="connsiteY52" fmla="*/ 5952726 h 6858000"/>
              <a:gd name="connsiteX53" fmla="*/ 3191929 w 7467600"/>
              <a:gd name="connsiteY53" fmla="*/ 6662669 h 6858000"/>
              <a:gd name="connsiteX54" fmla="*/ 3369898 w 7467600"/>
              <a:gd name="connsiteY54" fmla="*/ 6081771 h 6858000"/>
              <a:gd name="connsiteX55" fmla="*/ 3642057 w 7467600"/>
              <a:gd name="connsiteY55" fmla="*/ 5573487 h 6858000"/>
              <a:gd name="connsiteX56" fmla="*/ 2650666 w 7467600"/>
              <a:gd name="connsiteY56" fmla="*/ 5530686 h 6858000"/>
              <a:gd name="connsiteX57" fmla="*/ 2650249 w 7467600"/>
              <a:gd name="connsiteY57" fmla="*/ 5532101 h 6858000"/>
              <a:gd name="connsiteX58" fmla="*/ 2663808 w 7467600"/>
              <a:gd name="connsiteY58" fmla="*/ 6535215 h 6858000"/>
              <a:gd name="connsiteX59" fmla="*/ 2665418 w 7467600"/>
              <a:gd name="connsiteY59" fmla="*/ 6132756 h 6858000"/>
              <a:gd name="connsiteX60" fmla="*/ 2650666 w 7467600"/>
              <a:gd name="connsiteY60" fmla="*/ 5530686 h 6858000"/>
              <a:gd name="connsiteX61" fmla="*/ 2680277 w 7467600"/>
              <a:gd name="connsiteY61" fmla="*/ 5479204 h 6858000"/>
              <a:gd name="connsiteX62" fmla="*/ 2678972 w 7467600"/>
              <a:gd name="connsiteY62" fmla="*/ 5481582 h 6858000"/>
              <a:gd name="connsiteX63" fmla="*/ 2696666 w 7467600"/>
              <a:gd name="connsiteY63" fmla="*/ 6133836 h 6858000"/>
              <a:gd name="connsiteX64" fmla="*/ 2695769 w 7467600"/>
              <a:gd name="connsiteY64" fmla="*/ 6390955 h 6858000"/>
              <a:gd name="connsiteX65" fmla="*/ 2739893 w 7467600"/>
              <a:gd name="connsiteY65" fmla="*/ 6108357 h 6858000"/>
              <a:gd name="connsiteX66" fmla="*/ 2680277 w 7467600"/>
              <a:gd name="connsiteY66" fmla="*/ 5479204 h 6858000"/>
              <a:gd name="connsiteX67" fmla="*/ 1132195 w 7467600"/>
              <a:gd name="connsiteY67" fmla="*/ 5467980 h 6858000"/>
              <a:gd name="connsiteX68" fmla="*/ 1679056 w 7467600"/>
              <a:gd name="connsiteY68" fmla="*/ 5516907 h 6858000"/>
              <a:gd name="connsiteX69" fmla="*/ 2128648 w 7467600"/>
              <a:gd name="connsiteY69" fmla="*/ 5474249 h 6858000"/>
              <a:gd name="connsiteX70" fmla="*/ 1825619 w 7467600"/>
              <a:gd name="connsiteY70" fmla="*/ 5478447 h 6858000"/>
              <a:gd name="connsiteX71" fmla="*/ 1737798 w 7467600"/>
              <a:gd name="connsiteY71" fmla="*/ 5483353 h 6858000"/>
              <a:gd name="connsiteX72" fmla="*/ 1132195 w 7467600"/>
              <a:gd name="connsiteY72" fmla="*/ 5467980 h 6858000"/>
              <a:gd name="connsiteX73" fmla="*/ 1456157 w 7467600"/>
              <a:gd name="connsiteY73" fmla="*/ 5371404 h 6858000"/>
              <a:gd name="connsiteX74" fmla="*/ 1244432 w 7467600"/>
              <a:gd name="connsiteY74" fmla="*/ 5385601 h 6858000"/>
              <a:gd name="connsiteX75" fmla="*/ 973990 w 7467600"/>
              <a:gd name="connsiteY75" fmla="*/ 5424940 h 6858000"/>
              <a:gd name="connsiteX76" fmla="*/ 1103809 w 7467600"/>
              <a:gd name="connsiteY76" fmla="*/ 5433720 h 6858000"/>
              <a:gd name="connsiteX77" fmla="*/ 1123454 w 7467600"/>
              <a:gd name="connsiteY77" fmla="*/ 5435727 h 6858000"/>
              <a:gd name="connsiteX78" fmla="*/ 1737017 w 7467600"/>
              <a:gd name="connsiteY78" fmla="*/ 5452183 h 6858000"/>
              <a:gd name="connsiteX79" fmla="*/ 1824397 w 7467600"/>
              <a:gd name="connsiteY79" fmla="*/ 5447757 h 6858000"/>
              <a:gd name="connsiteX80" fmla="*/ 2070059 w 7467600"/>
              <a:gd name="connsiteY80" fmla="*/ 5441660 h 6858000"/>
              <a:gd name="connsiteX81" fmla="*/ 1456157 w 7467600"/>
              <a:gd name="connsiteY81" fmla="*/ 5371404 h 6858000"/>
              <a:gd name="connsiteX82" fmla="*/ 4988186 w 7467600"/>
              <a:gd name="connsiteY82" fmla="*/ 5216467 h 6858000"/>
              <a:gd name="connsiteX83" fmla="*/ 4777334 w 7467600"/>
              <a:gd name="connsiteY83" fmla="*/ 5406072 h 6858000"/>
              <a:gd name="connsiteX84" fmla="*/ 4718341 w 7467600"/>
              <a:gd name="connsiteY84" fmla="*/ 5468043 h 6858000"/>
              <a:gd name="connsiteX85" fmla="*/ 4604655 w 7467600"/>
              <a:gd name="connsiteY85" fmla="*/ 5583434 h 6858000"/>
              <a:gd name="connsiteX86" fmla="*/ 4565074 w 7467600"/>
              <a:gd name="connsiteY86" fmla="*/ 5618550 h 6858000"/>
              <a:gd name="connsiteX87" fmla="*/ 4988186 w 7467600"/>
              <a:gd name="connsiteY87" fmla="*/ 5216467 h 6858000"/>
              <a:gd name="connsiteX88" fmla="*/ 4978032 w 7467600"/>
              <a:gd name="connsiteY88" fmla="*/ 5183809 h 6858000"/>
              <a:gd name="connsiteX89" fmla="*/ 4463413 w 7467600"/>
              <a:gd name="connsiteY89" fmla="*/ 5615162 h 6858000"/>
              <a:gd name="connsiteX90" fmla="*/ 4358134 w 7467600"/>
              <a:gd name="connsiteY90" fmla="*/ 5742791 h 6858000"/>
              <a:gd name="connsiteX91" fmla="*/ 4376219 w 7467600"/>
              <a:gd name="connsiteY91" fmla="*/ 5729027 h 6858000"/>
              <a:gd name="connsiteX92" fmla="*/ 4582340 w 7467600"/>
              <a:gd name="connsiteY92" fmla="*/ 5561037 h 6858000"/>
              <a:gd name="connsiteX93" fmla="*/ 4694684 w 7467600"/>
              <a:gd name="connsiteY93" fmla="*/ 5447098 h 6858000"/>
              <a:gd name="connsiteX94" fmla="*/ 4754123 w 7467600"/>
              <a:gd name="connsiteY94" fmla="*/ 5384643 h 6858000"/>
              <a:gd name="connsiteX95" fmla="*/ 4978032 w 7467600"/>
              <a:gd name="connsiteY95" fmla="*/ 5183809 h 6858000"/>
              <a:gd name="connsiteX96" fmla="*/ 1903353 w 7467600"/>
              <a:gd name="connsiteY96" fmla="*/ 5044827 h 6858000"/>
              <a:gd name="connsiteX97" fmla="*/ 1936931 w 7467600"/>
              <a:gd name="connsiteY97" fmla="*/ 5093954 h 6858000"/>
              <a:gd name="connsiteX98" fmla="*/ 2195868 w 7467600"/>
              <a:gd name="connsiteY98" fmla="*/ 5396574 h 6858000"/>
              <a:gd name="connsiteX99" fmla="*/ 2088852 w 7467600"/>
              <a:gd name="connsiteY99" fmla="*/ 5166123 h 6858000"/>
              <a:gd name="connsiteX100" fmla="*/ 1958241 w 7467600"/>
              <a:gd name="connsiteY100" fmla="*/ 5067955 h 6858000"/>
              <a:gd name="connsiteX101" fmla="*/ 1903353 w 7467600"/>
              <a:gd name="connsiteY101" fmla="*/ 5044827 h 6858000"/>
              <a:gd name="connsiteX102" fmla="*/ 1979378 w 7467600"/>
              <a:gd name="connsiteY102" fmla="*/ 4769504 h 6858000"/>
              <a:gd name="connsiteX103" fmla="*/ 2882120 w 7467600"/>
              <a:gd name="connsiteY103" fmla="*/ 5064547 h 6858000"/>
              <a:gd name="connsiteX104" fmla="*/ 2793103 w 7467600"/>
              <a:gd name="connsiteY104" fmla="*/ 5039699 h 6858000"/>
              <a:gd name="connsiteX105" fmla="*/ 2770041 w 7467600"/>
              <a:gd name="connsiteY105" fmla="*/ 5033634 h 6858000"/>
              <a:gd name="connsiteX106" fmla="*/ 1979378 w 7467600"/>
              <a:gd name="connsiteY106" fmla="*/ 4769504 h 6858000"/>
              <a:gd name="connsiteX107" fmla="*/ 1927410 w 7467600"/>
              <a:gd name="connsiteY107" fmla="*/ 4716164 h 6858000"/>
              <a:gd name="connsiteX108" fmla="*/ 1959587 w 7467600"/>
              <a:gd name="connsiteY108" fmla="*/ 4728849 h 6858000"/>
              <a:gd name="connsiteX109" fmla="*/ 2777707 w 7467600"/>
              <a:gd name="connsiteY109" fmla="*/ 5003991 h 6858000"/>
              <a:gd name="connsiteX110" fmla="*/ 2800768 w 7467600"/>
              <a:gd name="connsiteY110" fmla="*/ 5010056 h 6858000"/>
              <a:gd name="connsiteX111" fmla="*/ 2879408 w 7467600"/>
              <a:gd name="connsiteY111" fmla="*/ 5031590 h 6858000"/>
              <a:gd name="connsiteX112" fmla="*/ 2862295 w 7467600"/>
              <a:gd name="connsiteY112" fmla="*/ 5022958 h 6858000"/>
              <a:gd name="connsiteX113" fmla="*/ 2813343 w 7467600"/>
              <a:gd name="connsiteY113" fmla="*/ 4998369 h 6858000"/>
              <a:gd name="connsiteX114" fmla="*/ 2646245 w 7467600"/>
              <a:gd name="connsiteY114" fmla="*/ 4930999 h 6858000"/>
              <a:gd name="connsiteX115" fmla="*/ 1999243 w 7467600"/>
              <a:gd name="connsiteY115" fmla="*/ 4730524 h 6858000"/>
              <a:gd name="connsiteX116" fmla="*/ 1979527 w 7467600"/>
              <a:gd name="connsiteY116" fmla="*/ 4726651 h 6858000"/>
              <a:gd name="connsiteX117" fmla="*/ 1927410 w 7467600"/>
              <a:gd name="connsiteY117" fmla="*/ 4716164 h 6858000"/>
              <a:gd name="connsiteX118" fmla="*/ 1997014 w 7467600"/>
              <a:gd name="connsiteY118" fmla="*/ 4698007 h 6858000"/>
              <a:gd name="connsiteX119" fmla="*/ 2005458 w 7467600"/>
              <a:gd name="connsiteY119" fmla="*/ 4699540 h 6858000"/>
              <a:gd name="connsiteX120" fmla="*/ 2657186 w 7467600"/>
              <a:gd name="connsiteY120" fmla="*/ 4901687 h 6858000"/>
              <a:gd name="connsiteX121" fmla="*/ 2826662 w 7467600"/>
              <a:gd name="connsiteY121" fmla="*/ 4970362 h 6858000"/>
              <a:gd name="connsiteX122" fmla="*/ 2876100 w 7467600"/>
              <a:gd name="connsiteY122" fmla="*/ 4995397 h 6858000"/>
              <a:gd name="connsiteX123" fmla="*/ 3042600 w 7467600"/>
              <a:gd name="connsiteY123" fmla="*/ 5059532 h 6858000"/>
              <a:gd name="connsiteX124" fmla="*/ 1997014 w 7467600"/>
              <a:gd name="connsiteY124" fmla="*/ 4698007 h 6858000"/>
              <a:gd name="connsiteX125" fmla="*/ 2305292 w 7467600"/>
              <a:gd name="connsiteY125" fmla="*/ 4219492 h 6858000"/>
              <a:gd name="connsiteX126" fmla="*/ 3360922 w 7467600"/>
              <a:gd name="connsiteY126" fmla="*/ 4529373 h 6858000"/>
              <a:gd name="connsiteX127" fmla="*/ 3492420 w 7467600"/>
              <a:gd name="connsiteY127" fmla="*/ 4510145 h 6858000"/>
              <a:gd name="connsiteX128" fmla="*/ 3364086 w 7467600"/>
              <a:gd name="connsiteY128" fmla="*/ 4480340 h 6858000"/>
              <a:gd name="connsiteX129" fmla="*/ 3225818 w 7467600"/>
              <a:gd name="connsiteY129" fmla="*/ 4411822 h 6858000"/>
              <a:gd name="connsiteX130" fmla="*/ 3129696 w 7467600"/>
              <a:gd name="connsiteY130" fmla="*/ 4360704 h 6858000"/>
              <a:gd name="connsiteX131" fmla="*/ 2814545 w 7467600"/>
              <a:gd name="connsiteY131" fmla="*/ 4282955 h 6858000"/>
              <a:gd name="connsiteX132" fmla="*/ 2305292 w 7467600"/>
              <a:gd name="connsiteY132" fmla="*/ 4219492 h 6858000"/>
              <a:gd name="connsiteX133" fmla="*/ 2626982 w 7467600"/>
              <a:gd name="connsiteY133" fmla="*/ 4206450 h 6858000"/>
              <a:gd name="connsiteX134" fmla="*/ 2490617 w 7467600"/>
              <a:gd name="connsiteY134" fmla="*/ 4206951 h 6858000"/>
              <a:gd name="connsiteX135" fmla="*/ 2819869 w 7467600"/>
              <a:gd name="connsiteY135" fmla="*/ 4252936 h 6858000"/>
              <a:gd name="connsiteX136" fmla="*/ 3143018 w 7467600"/>
              <a:gd name="connsiteY136" fmla="*/ 4332698 h 6858000"/>
              <a:gd name="connsiteX137" fmla="*/ 3241520 w 7467600"/>
              <a:gd name="connsiteY137" fmla="*/ 4385112 h 6858000"/>
              <a:gd name="connsiteX138" fmla="*/ 3374575 w 7467600"/>
              <a:gd name="connsiteY138" fmla="*/ 4451517 h 6858000"/>
              <a:gd name="connsiteX139" fmla="*/ 3505221 w 7467600"/>
              <a:gd name="connsiteY139" fmla="*/ 4480757 h 6858000"/>
              <a:gd name="connsiteX140" fmla="*/ 2626982 w 7467600"/>
              <a:gd name="connsiteY140" fmla="*/ 4206450 h 6858000"/>
              <a:gd name="connsiteX141" fmla="*/ 1310106 w 7467600"/>
              <a:gd name="connsiteY141" fmla="*/ 3943217 h 6858000"/>
              <a:gd name="connsiteX142" fmla="*/ 854994 w 7467600"/>
              <a:gd name="connsiteY142" fmla="*/ 4399136 h 6858000"/>
              <a:gd name="connsiteX143" fmla="*/ 742462 w 7467600"/>
              <a:gd name="connsiteY143" fmla="*/ 4594648 h 6858000"/>
              <a:gd name="connsiteX144" fmla="*/ 820602 w 7467600"/>
              <a:gd name="connsiteY144" fmla="*/ 4485915 h 6858000"/>
              <a:gd name="connsiteX145" fmla="*/ 878295 w 7467600"/>
              <a:gd name="connsiteY145" fmla="*/ 4403594 h 6858000"/>
              <a:gd name="connsiteX146" fmla="*/ 1240607 w 7467600"/>
              <a:gd name="connsiteY146" fmla="*/ 4010401 h 6858000"/>
              <a:gd name="connsiteX147" fmla="*/ 1310106 w 7467600"/>
              <a:gd name="connsiteY147" fmla="*/ 3943217 h 6858000"/>
              <a:gd name="connsiteX148" fmla="*/ 1423113 w 7467600"/>
              <a:gd name="connsiteY148" fmla="*/ 3874565 h 6858000"/>
              <a:gd name="connsiteX149" fmla="*/ 1260565 w 7467600"/>
              <a:gd name="connsiteY149" fmla="*/ 4031982 h 6858000"/>
              <a:gd name="connsiteX150" fmla="*/ 901900 w 7467600"/>
              <a:gd name="connsiteY150" fmla="*/ 4421236 h 6858000"/>
              <a:gd name="connsiteX151" fmla="*/ 845044 w 7467600"/>
              <a:gd name="connsiteY151" fmla="*/ 4502436 h 6858000"/>
              <a:gd name="connsiteX152" fmla="*/ 685926 w 7467600"/>
              <a:gd name="connsiteY152" fmla="*/ 4703069 h 6858000"/>
              <a:gd name="connsiteX153" fmla="*/ 684248 w 7467600"/>
              <a:gd name="connsiteY153" fmla="*/ 4706721 h 6858000"/>
              <a:gd name="connsiteX154" fmla="*/ 1423113 w 7467600"/>
              <a:gd name="connsiteY154" fmla="*/ 3874565 h 6858000"/>
              <a:gd name="connsiteX155" fmla="*/ 3316479 w 7467600"/>
              <a:gd name="connsiteY155" fmla="*/ 3872136 h 6858000"/>
              <a:gd name="connsiteX156" fmla="*/ 3546806 w 7467600"/>
              <a:gd name="connsiteY156" fmla="*/ 4356139 h 6858000"/>
              <a:gd name="connsiteX157" fmla="*/ 3364433 w 7467600"/>
              <a:gd name="connsiteY157" fmla="*/ 3953121 h 6858000"/>
              <a:gd name="connsiteX158" fmla="*/ 3316479 w 7467600"/>
              <a:gd name="connsiteY158" fmla="*/ 3872136 h 6858000"/>
              <a:gd name="connsiteX159" fmla="*/ 3291335 w 7467600"/>
              <a:gd name="connsiteY159" fmla="*/ 3767420 h 6858000"/>
              <a:gd name="connsiteX160" fmla="*/ 3390805 w 7467600"/>
              <a:gd name="connsiteY160" fmla="*/ 3937163 h 6858000"/>
              <a:gd name="connsiteX161" fmla="*/ 3579062 w 7467600"/>
              <a:gd name="connsiteY161" fmla="*/ 4359040 h 6858000"/>
              <a:gd name="connsiteX162" fmla="*/ 3467355 w 7467600"/>
              <a:gd name="connsiteY162" fmla="*/ 3988130 h 6858000"/>
              <a:gd name="connsiteX163" fmla="*/ 3310753 w 7467600"/>
              <a:gd name="connsiteY163" fmla="*/ 3787140 h 6858000"/>
              <a:gd name="connsiteX164" fmla="*/ 3291335 w 7467600"/>
              <a:gd name="connsiteY164" fmla="*/ 3767420 h 6858000"/>
              <a:gd name="connsiteX165" fmla="*/ 1635889 w 7467600"/>
              <a:gd name="connsiteY165" fmla="*/ 3709494 h 6858000"/>
              <a:gd name="connsiteX166" fmla="*/ 1634800 w 7467600"/>
              <a:gd name="connsiteY166" fmla="*/ 3731111 h 6858000"/>
              <a:gd name="connsiteX167" fmla="*/ 1635889 w 7467600"/>
              <a:gd name="connsiteY167" fmla="*/ 3709494 h 6858000"/>
              <a:gd name="connsiteX168" fmla="*/ 1510397 w 7467600"/>
              <a:gd name="connsiteY168" fmla="*/ 3684705 h 6858000"/>
              <a:gd name="connsiteX169" fmla="*/ 1146550 w 7467600"/>
              <a:gd name="connsiteY169" fmla="*/ 3802012 h 6858000"/>
              <a:gd name="connsiteX170" fmla="*/ 698834 w 7467600"/>
              <a:gd name="connsiteY170" fmla="*/ 3952272 h 6858000"/>
              <a:gd name="connsiteX171" fmla="*/ 34256 w 7467600"/>
              <a:gd name="connsiteY171" fmla="*/ 4347603 h 6858000"/>
              <a:gd name="connsiteX172" fmla="*/ 527241 w 7467600"/>
              <a:gd name="connsiteY172" fmla="*/ 4065078 h 6858000"/>
              <a:gd name="connsiteX173" fmla="*/ 1510397 w 7467600"/>
              <a:gd name="connsiteY173" fmla="*/ 3684705 h 6858000"/>
              <a:gd name="connsiteX174" fmla="*/ 1313114 w 7467600"/>
              <a:gd name="connsiteY174" fmla="*/ 3655216 h 6858000"/>
              <a:gd name="connsiteX175" fmla="*/ 1109304 w 7467600"/>
              <a:gd name="connsiteY175" fmla="*/ 3669030 h 6858000"/>
              <a:gd name="connsiteX176" fmla="*/ 8129 w 7467600"/>
              <a:gd name="connsiteY176" fmla="*/ 4330519 h 6858000"/>
              <a:gd name="connsiteX177" fmla="*/ 687572 w 7467600"/>
              <a:gd name="connsiteY177" fmla="*/ 3925629 h 6858000"/>
              <a:gd name="connsiteX178" fmla="*/ 1138365 w 7467600"/>
              <a:gd name="connsiteY178" fmla="*/ 3774515 h 6858000"/>
              <a:gd name="connsiteX179" fmla="*/ 1505579 w 7467600"/>
              <a:gd name="connsiteY179" fmla="*/ 3655526 h 6858000"/>
              <a:gd name="connsiteX180" fmla="*/ 1313114 w 7467600"/>
              <a:gd name="connsiteY180" fmla="*/ 3655216 h 6858000"/>
              <a:gd name="connsiteX181" fmla="*/ 3655073 w 7467600"/>
              <a:gd name="connsiteY181" fmla="*/ 3650884 h 6858000"/>
              <a:gd name="connsiteX182" fmla="*/ 3989938 w 7467600"/>
              <a:gd name="connsiteY182" fmla="*/ 3991685 h 6858000"/>
              <a:gd name="connsiteX183" fmla="*/ 4393907 w 7467600"/>
              <a:gd name="connsiteY183" fmla="*/ 4261258 h 6858000"/>
              <a:gd name="connsiteX184" fmla="*/ 4648051 w 7467600"/>
              <a:gd name="connsiteY184" fmla="*/ 4374051 h 6858000"/>
              <a:gd name="connsiteX185" fmla="*/ 4383389 w 7467600"/>
              <a:gd name="connsiteY185" fmla="*/ 4184369 h 6858000"/>
              <a:gd name="connsiteX186" fmla="*/ 4165508 w 7467600"/>
              <a:gd name="connsiteY186" fmla="*/ 4035196 h 6858000"/>
              <a:gd name="connsiteX187" fmla="*/ 4068162 w 7467600"/>
              <a:gd name="connsiteY187" fmla="*/ 3953394 h 6858000"/>
              <a:gd name="connsiteX188" fmla="*/ 3981416 w 7467600"/>
              <a:gd name="connsiteY188" fmla="*/ 3880482 h 6858000"/>
              <a:gd name="connsiteX189" fmla="*/ 3800147 w 7467600"/>
              <a:gd name="connsiteY189" fmla="*/ 3749872 h 6858000"/>
              <a:gd name="connsiteX190" fmla="*/ 3655073 w 7467600"/>
              <a:gd name="connsiteY190" fmla="*/ 3650884 h 6858000"/>
              <a:gd name="connsiteX191" fmla="*/ 3670252 w 7467600"/>
              <a:gd name="connsiteY191" fmla="*/ 3622798 h 6858000"/>
              <a:gd name="connsiteX192" fmla="*/ 3817258 w 7467600"/>
              <a:gd name="connsiteY192" fmla="*/ 3723577 h 6858000"/>
              <a:gd name="connsiteX193" fmla="*/ 4000461 w 7467600"/>
              <a:gd name="connsiteY193" fmla="*/ 3855966 h 6858000"/>
              <a:gd name="connsiteX194" fmla="*/ 4088180 w 7467600"/>
              <a:gd name="connsiteY194" fmla="*/ 3929774 h 6858000"/>
              <a:gd name="connsiteX195" fmla="*/ 4184555 w 7467600"/>
              <a:gd name="connsiteY195" fmla="*/ 4010683 h 6858000"/>
              <a:gd name="connsiteX196" fmla="*/ 4399563 w 7467600"/>
              <a:gd name="connsiteY196" fmla="*/ 4158106 h 6858000"/>
              <a:gd name="connsiteX197" fmla="*/ 4684469 w 7467600"/>
              <a:gd name="connsiteY197" fmla="*/ 4364680 h 6858000"/>
              <a:gd name="connsiteX198" fmla="*/ 4690271 w 7467600"/>
              <a:gd name="connsiteY198" fmla="*/ 4370034 h 6858000"/>
              <a:gd name="connsiteX199" fmla="*/ 4136093 w 7467600"/>
              <a:gd name="connsiteY199" fmla="*/ 3858466 h 6858000"/>
              <a:gd name="connsiteX200" fmla="*/ 3670252 w 7467600"/>
              <a:gd name="connsiteY200" fmla="*/ 3622798 h 6858000"/>
              <a:gd name="connsiteX201" fmla="*/ 4440129 w 7467600"/>
              <a:gd name="connsiteY201" fmla="*/ 3448571 h 6858000"/>
              <a:gd name="connsiteX202" fmla="*/ 4856525 w 7467600"/>
              <a:gd name="connsiteY202" fmla="*/ 3915351 h 6858000"/>
              <a:gd name="connsiteX203" fmla="*/ 5059055 w 7467600"/>
              <a:gd name="connsiteY203" fmla="*/ 4108918 h 6858000"/>
              <a:gd name="connsiteX204" fmla="*/ 5290070 w 7467600"/>
              <a:gd name="connsiteY204" fmla="*/ 4263619 h 6858000"/>
              <a:gd name="connsiteX205" fmla="*/ 4834991 w 7467600"/>
              <a:gd name="connsiteY205" fmla="*/ 3830985 h 6858000"/>
              <a:gd name="connsiteX206" fmla="*/ 4440129 w 7467600"/>
              <a:gd name="connsiteY206" fmla="*/ 3448571 h 6858000"/>
              <a:gd name="connsiteX207" fmla="*/ 4441737 w 7467600"/>
              <a:gd name="connsiteY207" fmla="*/ 3399734 h 6858000"/>
              <a:gd name="connsiteX208" fmla="*/ 4431236 w 7467600"/>
              <a:gd name="connsiteY208" fmla="*/ 3400954 h 6858000"/>
              <a:gd name="connsiteX209" fmla="*/ 4557150 w 7467600"/>
              <a:gd name="connsiteY209" fmla="*/ 3510023 h 6858000"/>
              <a:gd name="connsiteX210" fmla="*/ 4856936 w 7467600"/>
              <a:gd name="connsiteY210" fmla="*/ 3809146 h 6858000"/>
              <a:gd name="connsiteX211" fmla="*/ 5111996 w 7467600"/>
              <a:gd name="connsiteY211" fmla="*/ 4065759 h 6858000"/>
              <a:gd name="connsiteX212" fmla="*/ 5388878 w 7467600"/>
              <a:gd name="connsiteY212" fmla="*/ 4300185 h 6858000"/>
              <a:gd name="connsiteX213" fmla="*/ 5425556 w 7467600"/>
              <a:gd name="connsiteY213" fmla="*/ 4308967 h 6858000"/>
              <a:gd name="connsiteX214" fmla="*/ 4943646 w 7467600"/>
              <a:gd name="connsiteY214" fmla="*/ 3822916 h 6858000"/>
              <a:gd name="connsiteX215" fmla="*/ 4594837 w 7467600"/>
              <a:gd name="connsiteY215" fmla="*/ 3532274 h 6858000"/>
              <a:gd name="connsiteX216" fmla="*/ 4441737 w 7467600"/>
              <a:gd name="connsiteY216" fmla="*/ 3399734 h 6858000"/>
              <a:gd name="connsiteX217" fmla="*/ 5425834 w 7467600"/>
              <a:gd name="connsiteY217" fmla="*/ 3162785 h 6858000"/>
              <a:gd name="connsiteX218" fmla="*/ 5401644 w 7467600"/>
              <a:gd name="connsiteY218" fmla="*/ 3617847 h 6858000"/>
              <a:gd name="connsiteX219" fmla="*/ 5467256 w 7467600"/>
              <a:gd name="connsiteY219" fmla="*/ 4175494 h 6858000"/>
              <a:gd name="connsiteX220" fmla="*/ 5448069 w 7467600"/>
              <a:gd name="connsiteY220" fmla="*/ 3567554 h 6858000"/>
              <a:gd name="connsiteX221" fmla="*/ 5425834 w 7467600"/>
              <a:gd name="connsiteY221" fmla="*/ 3162785 h 6858000"/>
              <a:gd name="connsiteX222" fmla="*/ 1318687 w 7467600"/>
              <a:gd name="connsiteY222" fmla="*/ 3113840 h 6858000"/>
              <a:gd name="connsiteX223" fmla="*/ 1066793 w 7467600"/>
              <a:gd name="connsiteY223" fmla="*/ 3212171 h 6858000"/>
              <a:gd name="connsiteX224" fmla="*/ 993319 w 7467600"/>
              <a:gd name="connsiteY224" fmla="*/ 3247648 h 6858000"/>
              <a:gd name="connsiteX225" fmla="*/ 853081 w 7467600"/>
              <a:gd name="connsiteY225" fmla="*/ 3312410 h 6858000"/>
              <a:gd name="connsiteX226" fmla="*/ 805957 w 7467600"/>
              <a:gd name="connsiteY226" fmla="*/ 3330443 h 6858000"/>
              <a:gd name="connsiteX227" fmla="*/ 1318687 w 7467600"/>
              <a:gd name="connsiteY227" fmla="*/ 3113840 h 6858000"/>
              <a:gd name="connsiteX228" fmla="*/ 5453702 w 7467600"/>
              <a:gd name="connsiteY228" fmla="*/ 3090882 h 6858000"/>
              <a:gd name="connsiteX229" fmla="*/ 5480135 w 7467600"/>
              <a:gd name="connsiteY229" fmla="*/ 3565802 h 6858000"/>
              <a:gd name="connsiteX230" fmla="*/ 5499023 w 7467600"/>
              <a:gd name="connsiteY230" fmla="*/ 4166310 h 6858000"/>
              <a:gd name="connsiteX231" fmla="*/ 5547022 w 7467600"/>
              <a:gd name="connsiteY231" fmla="*/ 3607838 h 6858000"/>
              <a:gd name="connsiteX232" fmla="*/ 5515964 w 7467600"/>
              <a:gd name="connsiteY232" fmla="*/ 3378541 h 6858000"/>
              <a:gd name="connsiteX233" fmla="*/ 5453702 w 7467600"/>
              <a:gd name="connsiteY233" fmla="*/ 3090882 h 6858000"/>
              <a:gd name="connsiteX234" fmla="*/ 1238695 w 7467600"/>
              <a:gd name="connsiteY234" fmla="*/ 3076820 h 6858000"/>
              <a:gd name="connsiteX235" fmla="*/ 716371 w 7467600"/>
              <a:gd name="connsiteY235" fmla="*/ 3293249 h 6858000"/>
              <a:gd name="connsiteX236" fmla="*/ 579522 w 7467600"/>
              <a:gd name="connsiteY236" fmla="*/ 3371759 h 6858000"/>
              <a:gd name="connsiteX237" fmla="*/ 600288 w 7467600"/>
              <a:gd name="connsiteY237" fmla="*/ 3365555 h 6858000"/>
              <a:gd name="connsiteX238" fmla="*/ 840692 w 7467600"/>
              <a:gd name="connsiteY238" fmla="*/ 3284921 h 6858000"/>
              <a:gd name="connsiteX239" fmla="*/ 979248 w 7467600"/>
              <a:gd name="connsiteY239" fmla="*/ 3221003 h 6858000"/>
              <a:gd name="connsiteX240" fmla="*/ 1053282 w 7467600"/>
              <a:gd name="connsiteY240" fmla="*/ 3185247 h 6858000"/>
              <a:gd name="connsiteX241" fmla="*/ 1320603 w 7467600"/>
              <a:gd name="connsiteY241" fmla="*/ 3081281 h 6858000"/>
              <a:gd name="connsiteX242" fmla="*/ 1238695 w 7467600"/>
              <a:gd name="connsiteY242" fmla="*/ 3076820 h 6858000"/>
              <a:gd name="connsiteX243" fmla="*/ 5425627 w 7467600"/>
              <a:gd name="connsiteY243" fmla="*/ 2954192 h 6858000"/>
              <a:gd name="connsiteX244" fmla="*/ 5470770 w 7467600"/>
              <a:gd name="connsiteY244" fmla="*/ 3005435 h 6858000"/>
              <a:gd name="connsiteX245" fmla="*/ 5519779 w 7467600"/>
              <a:gd name="connsiteY245" fmla="*/ 4359223 h 6858000"/>
              <a:gd name="connsiteX246" fmla="*/ 5520293 w 7467600"/>
              <a:gd name="connsiteY246" fmla="*/ 4360602 h 6858000"/>
              <a:gd name="connsiteX247" fmla="*/ 5767221 w 7467600"/>
              <a:gd name="connsiteY247" fmla="*/ 4665564 h 6858000"/>
              <a:gd name="connsiteX248" fmla="*/ 6937169 w 7467600"/>
              <a:gd name="connsiteY248" fmla="*/ 4815941 h 6858000"/>
              <a:gd name="connsiteX249" fmla="*/ 6953922 w 7467600"/>
              <a:gd name="connsiteY249" fmla="*/ 4890068 h 6858000"/>
              <a:gd name="connsiteX250" fmla="*/ 6071359 w 7467600"/>
              <a:gd name="connsiteY250" fmla="*/ 4770770 h 6858000"/>
              <a:gd name="connsiteX251" fmla="*/ 6038839 w 7467600"/>
              <a:gd name="connsiteY251" fmla="*/ 4764474 h 6858000"/>
              <a:gd name="connsiteX252" fmla="*/ 6038706 w 7467600"/>
              <a:gd name="connsiteY252" fmla="*/ 4763847 h 6858000"/>
              <a:gd name="connsiteX253" fmla="*/ 6037784 w 7467600"/>
              <a:gd name="connsiteY253" fmla="*/ 4764270 h 6858000"/>
              <a:gd name="connsiteX254" fmla="*/ 6038839 w 7467600"/>
              <a:gd name="connsiteY254" fmla="*/ 4764474 h 6858000"/>
              <a:gd name="connsiteX255" fmla="*/ 6040338 w 7467600"/>
              <a:gd name="connsiteY255" fmla="*/ 4771418 h 6858000"/>
              <a:gd name="connsiteX256" fmla="*/ 6024488 w 7467600"/>
              <a:gd name="connsiteY256" fmla="*/ 4809903 h 6858000"/>
              <a:gd name="connsiteX257" fmla="*/ 5599771 w 7467600"/>
              <a:gd name="connsiteY257" fmla="*/ 5509652 h 6858000"/>
              <a:gd name="connsiteX258" fmla="*/ 5548843 w 7467600"/>
              <a:gd name="connsiteY258" fmla="*/ 5563845 h 6858000"/>
              <a:gd name="connsiteX259" fmla="*/ 5940952 w 7467600"/>
              <a:gd name="connsiteY259" fmla="*/ 6250028 h 6858000"/>
              <a:gd name="connsiteX260" fmla="*/ 6043441 w 7467600"/>
              <a:gd name="connsiteY260" fmla="*/ 6665847 h 6858000"/>
              <a:gd name="connsiteX261" fmla="*/ 6093432 w 7467600"/>
              <a:gd name="connsiteY261" fmla="*/ 6858000 h 6858000"/>
              <a:gd name="connsiteX262" fmla="*/ 6034344 w 7467600"/>
              <a:gd name="connsiteY262" fmla="*/ 6858000 h 6858000"/>
              <a:gd name="connsiteX263" fmla="*/ 6026679 w 7467600"/>
              <a:gd name="connsiteY263" fmla="*/ 6836959 h 6858000"/>
              <a:gd name="connsiteX264" fmla="*/ 5800441 w 7467600"/>
              <a:gd name="connsiteY264" fmla="*/ 6335286 h 6858000"/>
              <a:gd name="connsiteX265" fmla="*/ 5526562 w 7467600"/>
              <a:gd name="connsiteY265" fmla="*/ 5705388 h 6858000"/>
              <a:gd name="connsiteX266" fmla="*/ 5519640 w 7467600"/>
              <a:gd name="connsiteY266" fmla="*/ 5683774 h 6858000"/>
              <a:gd name="connsiteX267" fmla="*/ 5844559 w 7467600"/>
              <a:gd name="connsiteY267" fmla="*/ 6553349 h 6858000"/>
              <a:gd name="connsiteX268" fmla="*/ 5975994 w 7467600"/>
              <a:gd name="connsiteY268" fmla="*/ 6858000 h 6858000"/>
              <a:gd name="connsiteX269" fmla="*/ 5898547 w 7467600"/>
              <a:gd name="connsiteY269" fmla="*/ 6858000 h 6858000"/>
              <a:gd name="connsiteX270" fmla="*/ 5682041 w 7467600"/>
              <a:gd name="connsiteY270" fmla="*/ 6355860 h 6858000"/>
              <a:gd name="connsiteX271" fmla="*/ 5461758 w 7467600"/>
              <a:gd name="connsiteY271" fmla="*/ 5820220 h 6858000"/>
              <a:gd name="connsiteX272" fmla="*/ 5237282 w 7467600"/>
              <a:gd name="connsiteY272" fmla="*/ 6579086 h 6858000"/>
              <a:gd name="connsiteX273" fmla="*/ 5115009 w 7467600"/>
              <a:gd name="connsiteY273" fmla="*/ 6858000 h 6858000"/>
              <a:gd name="connsiteX274" fmla="*/ 5028074 w 7467600"/>
              <a:gd name="connsiteY274" fmla="*/ 6858000 h 6858000"/>
              <a:gd name="connsiteX275" fmla="*/ 5079508 w 7467600"/>
              <a:gd name="connsiteY275" fmla="*/ 6749074 h 6858000"/>
              <a:gd name="connsiteX276" fmla="*/ 5371846 w 7467600"/>
              <a:gd name="connsiteY276" fmla="*/ 5924413 h 6858000"/>
              <a:gd name="connsiteX277" fmla="*/ 5270512 w 7467600"/>
              <a:gd name="connsiteY277" fmla="*/ 6138975 h 6858000"/>
              <a:gd name="connsiteX278" fmla="*/ 5062409 w 7467600"/>
              <a:gd name="connsiteY278" fmla="*/ 6653544 h 6858000"/>
              <a:gd name="connsiteX279" fmla="*/ 5036628 w 7467600"/>
              <a:gd name="connsiteY279" fmla="*/ 6754247 h 6858000"/>
              <a:gd name="connsiteX280" fmla="*/ 5009112 w 7467600"/>
              <a:gd name="connsiteY280" fmla="*/ 6858000 h 6858000"/>
              <a:gd name="connsiteX281" fmla="*/ 4976679 w 7467600"/>
              <a:gd name="connsiteY281" fmla="*/ 6858000 h 6858000"/>
              <a:gd name="connsiteX282" fmla="*/ 5006537 w 7467600"/>
              <a:gd name="connsiteY282" fmla="*/ 6747068 h 6858000"/>
              <a:gd name="connsiteX283" fmla="*/ 5032723 w 7467600"/>
              <a:gd name="connsiteY283" fmla="*/ 6644957 h 6858000"/>
              <a:gd name="connsiteX284" fmla="*/ 5242949 w 7467600"/>
              <a:gd name="connsiteY284" fmla="*/ 6125175 h 6858000"/>
              <a:gd name="connsiteX285" fmla="*/ 5286321 w 7467600"/>
              <a:gd name="connsiteY285" fmla="*/ 6033555 h 6858000"/>
              <a:gd name="connsiteX286" fmla="*/ 5008210 w 7467600"/>
              <a:gd name="connsiteY286" fmla="*/ 6649194 h 6858000"/>
              <a:gd name="connsiteX287" fmla="*/ 4986321 w 7467600"/>
              <a:gd name="connsiteY287" fmla="*/ 6765687 h 6858000"/>
              <a:gd name="connsiteX288" fmla="*/ 4973474 w 7467600"/>
              <a:gd name="connsiteY288" fmla="*/ 6858000 h 6858000"/>
              <a:gd name="connsiteX289" fmla="*/ 4907178 w 7467600"/>
              <a:gd name="connsiteY289" fmla="*/ 6858000 h 6858000"/>
              <a:gd name="connsiteX290" fmla="*/ 4910810 w 7467600"/>
              <a:gd name="connsiteY290" fmla="*/ 6829660 h 6858000"/>
              <a:gd name="connsiteX291" fmla="*/ 4987461 w 7467600"/>
              <a:gd name="connsiteY291" fmla="*/ 6432994 h 6858000"/>
              <a:gd name="connsiteX292" fmla="*/ 5179262 w 7467600"/>
              <a:gd name="connsiteY292" fmla="*/ 6035044 h 6858000"/>
              <a:gd name="connsiteX293" fmla="*/ 4689678 w 7467600"/>
              <a:gd name="connsiteY293" fmla="*/ 6440241 h 6858000"/>
              <a:gd name="connsiteX294" fmla="*/ 4477543 w 7467600"/>
              <a:gd name="connsiteY294" fmla="*/ 6674836 h 6858000"/>
              <a:gd name="connsiteX295" fmla="*/ 4329957 w 7467600"/>
              <a:gd name="connsiteY295" fmla="*/ 6858000 h 6858000"/>
              <a:gd name="connsiteX296" fmla="*/ 4218595 w 7467600"/>
              <a:gd name="connsiteY296" fmla="*/ 6858000 h 6858000"/>
              <a:gd name="connsiteX297" fmla="*/ 4368888 w 7467600"/>
              <a:gd name="connsiteY297" fmla="*/ 6668412 h 6858000"/>
              <a:gd name="connsiteX298" fmla="*/ 4563091 w 7467600"/>
              <a:gd name="connsiteY298" fmla="*/ 6442508 h 6858000"/>
              <a:gd name="connsiteX299" fmla="*/ 5387324 w 7467600"/>
              <a:gd name="connsiteY299" fmla="*/ 5705830 h 6858000"/>
              <a:gd name="connsiteX300" fmla="*/ 5073620 w 7467600"/>
              <a:gd name="connsiteY300" fmla="*/ 5955437 h 6858000"/>
              <a:gd name="connsiteX301" fmla="*/ 4689789 w 7467600"/>
              <a:gd name="connsiteY301" fmla="*/ 6268382 h 6858000"/>
              <a:gd name="connsiteX302" fmla="*/ 4418722 w 7467600"/>
              <a:gd name="connsiteY302" fmla="*/ 6570886 h 6858000"/>
              <a:gd name="connsiteX303" fmla="*/ 4214944 w 7467600"/>
              <a:gd name="connsiteY303" fmla="*/ 6858000 h 6858000"/>
              <a:gd name="connsiteX304" fmla="*/ 4177898 w 7467600"/>
              <a:gd name="connsiteY304" fmla="*/ 6858000 h 6858000"/>
              <a:gd name="connsiteX305" fmla="*/ 4391597 w 7467600"/>
              <a:gd name="connsiteY305" fmla="*/ 6556370 h 6858000"/>
              <a:gd name="connsiteX306" fmla="*/ 4668889 w 7467600"/>
              <a:gd name="connsiteY306" fmla="*/ 6246399 h 6858000"/>
              <a:gd name="connsiteX307" fmla="*/ 5055427 w 7467600"/>
              <a:gd name="connsiteY307" fmla="*/ 5931476 h 6858000"/>
              <a:gd name="connsiteX308" fmla="*/ 5371814 w 7467600"/>
              <a:gd name="connsiteY308" fmla="*/ 5678975 h 6858000"/>
              <a:gd name="connsiteX309" fmla="*/ 4987918 w 7467600"/>
              <a:gd name="connsiteY309" fmla="*/ 5838701 h 6858000"/>
              <a:gd name="connsiteX310" fmla="*/ 4317146 w 7467600"/>
              <a:gd name="connsiteY310" fmla="*/ 6587716 h 6858000"/>
              <a:gd name="connsiteX311" fmla="*/ 4171627 w 7467600"/>
              <a:gd name="connsiteY311" fmla="*/ 6858000 h 6858000"/>
              <a:gd name="connsiteX312" fmla="*/ 4081585 w 7467600"/>
              <a:gd name="connsiteY312" fmla="*/ 6858000 h 6858000"/>
              <a:gd name="connsiteX313" fmla="*/ 4238603 w 7467600"/>
              <a:gd name="connsiteY313" fmla="*/ 6559341 h 6858000"/>
              <a:gd name="connsiteX314" fmla="*/ 4778333 w 7467600"/>
              <a:gd name="connsiteY314" fmla="*/ 5873626 h 6858000"/>
              <a:gd name="connsiteX315" fmla="*/ 5414185 w 7467600"/>
              <a:gd name="connsiteY315" fmla="*/ 5573882 h 6858000"/>
              <a:gd name="connsiteX316" fmla="*/ 5959648 w 7467600"/>
              <a:gd name="connsiteY316" fmla="*/ 4760797 h 6858000"/>
              <a:gd name="connsiteX317" fmla="*/ 5355019 w 7467600"/>
              <a:gd name="connsiteY317" fmla="*/ 4734672 h 6858000"/>
              <a:gd name="connsiteX318" fmla="*/ 5083565 w 7467600"/>
              <a:gd name="connsiteY318" fmla="*/ 5179121 h 6858000"/>
              <a:gd name="connsiteX319" fmla="*/ 4713577 w 7467600"/>
              <a:gd name="connsiteY319" fmla="*/ 5616803 h 6858000"/>
              <a:gd name="connsiteX320" fmla="*/ 3989559 w 7467600"/>
              <a:gd name="connsiteY320" fmla="*/ 6145945 h 6858000"/>
              <a:gd name="connsiteX321" fmla="*/ 3939824 w 7467600"/>
              <a:gd name="connsiteY321" fmla="*/ 6066900 h 6858000"/>
              <a:gd name="connsiteX322" fmla="*/ 4584537 w 7467600"/>
              <a:gd name="connsiteY322" fmla="*/ 5324826 h 6858000"/>
              <a:gd name="connsiteX323" fmla="*/ 5037105 w 7467600"/>
              <a:gd name="connsiteY323" fmla="*/ 5088765 h 6858000"/>
              <a:gd name="connsiteX324" fmla="*/ 5039930 w 7467600"/>
              <a:gd name="connsiteY324" fmla="*/ 5089585 h 6858000"/>
              <a:gd name="connsiteX325" fmla="*/ 5263764 w 7467600"/>
              <a:gd name="connsiteY325" fmla="*/ 4735525 h 6858000"/>
              <a:gd name="connsiteX326" fmla="*/ 4086300 w 7467600"/>
              <a:gd name="connsiteY326" fmla="*/ 4884599 h 6858000"/>
              <a:gd name="connsiteX327" fmla="*/ 4085485 w 7467600"/>
              <a:gd name="connsiteY327" fmla="*/ 4899070 h 6858000"/>
              <a:gd name="connsiteX328" fmla="*/ 3871915 w 7467600"/>
              <a:gd name="connsiteY328" fmla="*/ 5253645 h 6858000"/>
              <a:gd name="connsiteX329" fmla="*/ 3799374 w 7467600"/>
              <a:gd name="connsiteY329" fmla="*/ 5466127 h 6858000"/>
              <a:gd name="connsiteX330" fmla="*/ 3498850 w 7467600"/>
              <a:gd name="connsiteY330" fmla="*/ 6661888 h 6858000"/>
              <a:gd name="connsiteX331" fmla="*/ 3399216 w 7467600"/>
              <a:gd name="connsiteY331" fmla="*/ 6858000 h 6858000"/>
              <a:gd name="connsiteX332" fmla="*/ 3303688 w 7467600"/>
              <a:gd name="connsiteY332" fmla="*/ 6858000 h 6858000"/>
              <a:gd name="connsiteX333" fmla="*/ 3391774 w 7467600"/>
              <a:gd name="connsiteY333" fmla="*/ 6697181 h 6858000"/>
              <a:gd name="connsiteX334" fmla="*/ 3735540 w 7467600"/>
              <a:gd name="connsiteY334" fmla="*/ 5546923 h 6858000"/>
              <a:gd name="connsiteX335" fmla="*/ 3729438 w 7467600"/>
              <a:gd name="connsiteY335" fmla="*/ 5569058 h 6858000"/>
              <a:gd name="connsiteX336" fmla="*/ 3707782 w 7467600"/>
              <a:gd name="connsiteY336" fmla="*/ 5644908 h 6858000"/>
              <a:gd name="connsiteX337" fmla="*/ 3583827 w 7467600"/>
              <a:gd name="connsiteY337" fmla="*/ 6039215 h 6858000"/>
              <a:gd name="connsiteX338" fmla="*/ 3547861 w 7467600"/>
              <a:gd name="connsiteY338" fmla="*/ 6129609 h 6858000"/>
              <a:gd name="connsiteX339" fmla="*/ 3490905 w 7467600"/>
              <a:gd name="connsiteY339" fmla="*/ 6277660 h 6858000"/>
              <a:gd name="connsiteX340" fmla="*/ 3455859 w 7467600"/>
              <a:gd name="connsiteY340" fmla="*/ 6391301 h 6858000"/>
              <a:gd name="connsiteX341" fmla="*/ 3429112 w 7467600"/>
              <a:gd name="connsiteY341" fmla="*/ 6479469 h 6858000"/>
              <a:gd name="connsiteX342" fmla="*/ 3304862 w 7467600"/>
              <a:gd name="connsiteY342" fmla="*/ 6796476 h 6858000"/>
              <a:gd name="connsiteX343" fmla="*/ 3276071 w 7467600"/>
              <a:gd name="connsiteY343" fmla="*/ 6858000 h 6858000"/>
              <a:gd name="connsiteX344" fmla="*/ 3240805 w 7467600"/>
              <a:gd name="connsiteY344" fmla="*/ 6858000 h 6858000"/>
              <a:gd name="connsiteX345" fmla="*/ 3275917 w 7467600"/>
              <a:gd name="connsiteY345" fmla="*/ 6783192 h 6858000"/>
              <a:gd name="connsiteX346" fmla="*/ 3399358 w 7467600"/>
              <a:gd name="connsiteY346" fmla="*/ 6469011 h 6858000"/>
              <a:gd name="connsiteX347" fmla="*/ 3425650 w 7467600"/>
              <a:gd name="connsiteY347" fmla="*/ 6381333 h 6858000"/>
              <a:gd name="connsiteX348" fmla="*/ 3460661 w 7467600"/>
              <a:gd name="connsiteY348" fmla="*/ 6266763 h 6858000"/>
              <a:gd name="connsiteX349" fmla="*/ 3518021 w 7467600"/>
              <a:gd name="connsiteY349" fmla="*/ 6117298 h 6858000"/>
              <a:gd name="connsiteX350" fmla="*/ 3554035 w 7467600"/>
              <a:gd name="connsiteY350" fmla="*/ 6027832 h 6858000"/>
              <a:gd name="connsiteX351" fmla="*/ 3677174 w 7467600"/>
              <a:gd name="connsiteY351" fmla="*/ 5636351 h 6858000"/>
              <a:gd name="connsiteX352" fmla="*/ 3698819 w 7467600"/>
              <a:gd name="connsiteY352" fmla="*/ 5560503 h 6858000"/>
              <a:gd name="connsiteX353" fmla="*/ 3702094 w 7467600"/>
              <a:gd name="connsiteY353" fmla="*/ 5549194 h 6858000"/>
              <a:gd name="connsiteX354" fmla="*/ 3398355 w 7467600"/>
              <a:gd name="connsiteY354" fmla="*/ 6094603 h 6858000"/>
              <a:gd name="connsiteX355" fmla="*/ 3193941 w 7467600"/>
              <a:gd name="connsiteY355" fmla="*/ 6798775 h 6858000"/>
              <a:gd name="connsiteX356" fmla="*/ 3184140 w 7467600"/>
              <a:gd name="connsiteY356" fmla="*/ 6858000 h 6858000"/>
              <a:gd name="connsiteX357" fmla="*/ 3099978 w 7467600"/>
              <a:gd name="connsiteY357" fmla="*/ 6858000 h 6858000"/>
              <a:gd name="connsiteX358" fmla="*/ 3101556 w 7467600"/>
              <a:gd name="connsiteY358" fmla="*/ 6843337 h 6858000"/>
              <a:gd name="connsiteX359" fmla="*/ 3370162 w 7467600"/>
              <a:gd name="connsiteY359" fmla="*/ 5785550 h 6858000"/>
              <a:gd name="connsiteX360" fmla="*/ 3746477 w 7467600"/>
              <a:gd name="connsiteY360" fmla="*/ 5377889 h 6858000"/>
              <a:gd name="connsiteX361" fmla="*/ 3863399 w 7467600"/>
              <a:gd name="connsiteY361" fmla="*/ 5087257 h 6858000"/>
              <a:gd name="connsiteX362" fmla="*/ 3968712 w 7467600"/>
              <a:gd name="connsiteY362" fmla="*/ 4913989 h 6858000"/>
              <a:gd name="connsiteX363" fmla="*/ 2792390 w 7467600"/>
              <a:gd name="connsiteY363" fmla="*/ 5382974 h 6858000"/>
              <a:gd name="connsiteX364" fmla="*/ 2714982 w 7467600"/>
              <a:gd name="connsiteY364" fmla="*/ 5427051 h 6858000"/>
              <a:gd name="connsiteX365" fmla="*/ 2813361 w 7467600"/>
              <a:gd name="connsiteY365" fmla="*/ 6023912 h 6858000"/>
              <a:gd name="connsiteX366" fmla="*/ 2688430 w 7467600"/>
              <a:gd name="connsiteY366" fmla="*/ 6801564 h 6858000"/>
              <a:gd name="connsiteX367" fmla="*/ 2629626 w 7467600"/>
              <a:gd name="connsiteY367" fmla="*/ 6763394 h 6858000"/>
              <a:gd name="connsiteX368" fmla="*/ 2565328 w 7467600"/>
              <a:gd name="connsiteY368" fmla="*/ 5516399 h 6858000"/>
              <a:gd name="connsiteX369" fmla="*/ 1922999 w 7467600"/>
              <a:gd name="connsiteY369" fmla="*/ 5980343 h 6858000"/>
              <a:gd name="connsiteX370" fmla="*/ 1950261 w 7467600"/>
              <a:gd name="connsiteY370" fmla="*/ 6405858 h 6858000"/>
              <a:gd name="connsiteX371" fmla="*/ 2365554 w 7467600"/>
              <a:gd name="connsiteY371" fmla="*/ 6759107 h 6858000"/>
              <a:gd name="connsiteX372" fmla="*/ 2424142 w 7467600"/>
              <a:gd name="connsiteY372" fmla="*/ 6858000 h 6858000"/>
              <a:gd name="connsiteX373" fmla="*/ 2395994 w 7467600"/>
              <a:gd name="connsiteY373" fmla="*/ 6858000 h 6858000"/>
              <a:gd name="connsiteX374" fmla="*/ 2392863 w 7467600"/>
              <a:gd name="connsiteY374" fmla="*/ 6852964 h 6858000"/>
              <a:gd name="connsiteX375" fmla="*/ 2017589 w 7467600"/>
              <a:gd name="connsiteY375" fmla="*/ 6493982 h 6858000"/>
              <a:gd name="connsiteX376" fmla="*/ 2147336 w 7467600"/>
              <a:gd name="connsiteY376" fmla="*/ 6594052 h 6858000"/>
              <a:gd name="connsiteX377" fmla="*/ 2207047 w 7467600"/>
              <a:gd name="connsiteY377" fmla="*/ 6654540 h 6858000"/>
              <a:gd name="connsiteX378" fmla="*/ 2299106 w 7467600"/>
              <a:gd name="connsiteY378" fmla="*/ 6778931 h 6858000"/>
              <a:gd name="connsiteX379" fmla="*/ 2314430 w 7467600"/>
              <a:gd name="connsiteY379" fmla="*/ 6801144 h 6858000"/>
              <a:gd name="connsiteX380" fmla="*/ 2352406 w 7467600"/>
              <a:gd name="connsiteY380" fmla="*/ 6858000 h 6858000"/>
              <a:gd name="connsiteX381" fmla="*/ 2314492 w 7467600"/>
              <a:gd name="connsiteY381" fmla="*/ 6858000 h 6858000"/>
              <a:gd name="connsiteX382" fmla="*/ 2288095 w 7467600"/>
              <a:gd name="connsiteY382" fmla="*/ 6818030 h 6858000"/>
              <a:gd name="connsiteX383" fmla="*/ 2272768 w 7467600"/>
              <a:gd name="connsiteY383" fmla="*/ 6795822 h 6858000"/>
              <a:gd name="connsiteX384" fmla="*/ 2182715 w 7467600"/>
              <a:gd name="connsiteY384" fmla="*/ 6675071 h 6858000"/>
              <a:gd name="connsiteX385" fmla="*/ 2032061 w 7467600"/>
              <a:gd name="connsiteY385" fmla="*/ 6541380 h 6858000"/>
              <a:gd name="connsiteX386" fmla="*/ 2257220 w 7467600"/>
              <a:gd name="connsiteY386" fmla="*/ 6826257 h 6858000"/>
              <a:gd name="connsiteX387" fmla="*/ 2281324 w 7467600"/>
              <a:gd name="connsiteY387" fmla="*/ 6858000 h 6858000"/>
              <a:gd name="connsiteX388" fmla="*/ 2242860 w 7467600"/>
              <a:gd name="connsiteY388" fmla="*/ 6858000 h 6858000"/>
              <a:gd name="connsiteX389" fmla="*/ 2232818 w 7467600"/>
              <a:gd name="connsiteY389" fmla="*/ 6844926 h 6858000"/>
              <a:gd name="connsiteX390" fmla="*/ 1990172 w 7467600"/>
              <a:gd name="connsiteY390" fmla="*/ 6542121 h 6858000"/>
              <a:gd name="connsiteX391" fmla="*/ 2124090 w 7467600"/>
              <a:gd name="connsiteY391" fmla="*/ 6761017 h 6858000"/>
              <a:gd name="connsiteX392" fmla="*/ 2200380 w 7467600"/>
              <a:gd name="connsiteY392" fmla="*/ 6858000 h 6858000"/>
              <a:gd name="connsiteX393" fmla="*/ 2147507 w 7467600"/>
              <a:gd name="connsiteY393" fmla="*/ 6858000 h 6858000"/>
              <a:gd name="connsiteX394" fmla="*/ 2070668 w 7467600"/>
              <a:gd name="connsiteY394" fmla="*/ 6761520 h 6858000"/>
              <a:gd name="connsiteX395" fmla="*/ 1975142 w 7467600"/>
              <a:gd name="connsiteY395" fmla="*/ 6585570 h 6858000"/>
              <a:gd name="connsiteX396" fmla="*/ 2050035 w 7467600"/>
              <a:gd name="connsiteY396" fmla="*/ 6813345 h 6858000"/>
              <a:gd name="connsiteX397" fmla="*/ 2063025 w 7467600"/>
              <a:gd name="connsiteY397" fmla="*/ 6858000 h 6858000"/>
              <a:gd name="connsiteX398" fmla="*/ 2021675 w 7467600"/>
              <a:gd name="connsiteY398" fmla="*/ 6858000 h 6858000"/>
              <a:gd name="connsiteX399" fmla="*/ 2019308 w 7467600"/>
              <a:gd name="connsiteY399" fmla="*/ 6847118 h 6858000"/>
              <a:gd name="connsiteX400" fmla="*/ 1938835 w 7467600"/>
              <a:gd name="connsiteY400" fmla="*/ 6551160 h 6858000"/>
              <a:gd name="connsiteX401" fmla="*/ 1953230 w 7467600"/>
              <a:gd name="connsiteY401" fmla="*/ 6759699 h 6858000"/>
              <a:gd name="connsiteX402" fmla="*/ 1956763 w 7467600"/>
              <a:gd name="connsiteY402" fmla="*/ 6778191 h 6858000"/>
              <a:gd name="connsiteX403" fmla="*/ 1967925 w 7467600"/>
              <a:gd name="connsiteY403" fmla="*/ 6858000 h 6858000"/>
              <a:gd name="connsiteX404" fmla="*/ 1936622 w 7467600"/>
              <a:gd name="connsiteY404" fmla="*/ 6858000 h 6858000"/>
              <a:gd name="connsiteX405" fmla="*/ 1926261 w 7467600"/>
              <a:gd name="connsiteY405" fmla="*/ 6784064 h 6858000"/>
              <a:gd name="connsiteX406" fmla="*/ 1922724 w 7467600"/>
              <a:gd name="connsiteY406" fmla="*/ 6765577 h 6858000"/>
              <a:gd name="connsiteX407" fmla="*/ 1904650 w 7467600"/>
              <a:gd name="connsiteY407" fmla="*/ 6639616 h 6858000"/>
              <a:gd name="connsiteX408" fmla="*/ 1885273 w 7467600"/>
              <a:gd name="connsiteY408" fmla="*/ 6858000 h 6858000"/>
              <a:gd name="connsiteX409" fmla="*/ 1854363 w 7467600"/>
              <a:gd name="connsiteY409" fmla="*/ 6858000 h 6858000"/>
              <a:gd name="connsiteX410" fmla="*/ 1880391 w 7467600"/>
              <a:gd name="connsiteY410" fmla="*/ 6603796 h 6858000"/>
              <a:gd name="connsiteX411" fmla="*/ 1818273 w 7467600"/>
              <a:gd name="connsiteY411" fmla="*/ 6715729 h 6858000"/>
              <a:gd name="connsiteX412" fmla="*/ 1794691 w 7467600"/>
              <a:gd name="connsiteY412" fmla="*/ 6843239 h 6858000"/>
              <a:gd name="connsiteX413" fmla="*/ 1794914 w 7467600"/>
              <a:gd name="connsiteY413" fmla="*/ 6858000 h 6858000"/>
              <a:gd name="connsiteX414" fmla="*/ 1746128 w 7467600"/>
              <a:gd name="connsiteY414" fmla="*/ 6858000 h 6858000"/>
              <a:gd name="connsiteX415" fmla="*/ 1753934 w 7467600"/>
              <a:gd name="connsiteY415" fmla="*/ 6724796 h 6858000"/>
              <a:gd name="connsiteX416" fmla="*/ 1792053 w 7467600"/>
              <a:gd name="connsiteY416" fmla="*/ 6572396 h 6858000"/>
              <a:gd name="connsiteX417" fmla="*/ 1862248 w 7467600"/>
              <a:gd name="connsiteY417" fmla="*/ 6266397 h 6858000"/>
              <a:gd name="connsiteX418" fmla="*/ 1862250 w 7467600"/>
              <a:gd name="connsiteY418" fmla="*/ 6033531 h 6858000"/>
              <a:gd name="connsiteX419" fmla="*/ 1211999 w 7467600"/>
              <a:gd name="connsiteY419" fmla="*/ 6683610 h 6858000"/>
              <a:gd name="connsiteX420" fmla="*/ 1213266 w 7467600"/>
              <a:gd name="connsiteY420" fmla="*/ 6691947 h 6858000"/>
              <a:gd name="connsiteX421" fmla="*/ 1203370 w 7467600"/>
              <a:gd name="connsiteY421" fmla="*/ 6850676 h 6858000"/>
              <a:gd name="connsiteX422" fmla="*/ 1203671 w 7467600"/>
              <a:gd name="connsiteY422" fmla="*/ 6858000 h 6858000"/>
              <a:gd name="connsiteX423" fmla="*/ 1143180 w 7467600"/>
              <a:gd name="connsiteY423" fmla="*/ 6858000 h 6858000"/>
              <a:gd name="connsiteX424" fmla="*/ 1142176 w 7467600"/>
              <a:gd name="connsiteY424" fmla="*/ 6766045 h 6858000"/>
              <a:gd name="connsiteX425" fmla="*/ 1067484 w 7467600"/>
              <a:gd name="connsiteY425" fmla="*/ 6858000 h 6858000"/>
              <a:gd name="connsiteX426" fmla="*/ 953928 w 7467600"/>
              <a:gd name="connsiteY426" fmla="*/ 6858000 h 6858000"/>
              <a:gd name="connsiteX427" fmla="*/ 959715 w 7467600"/>
              <a:gd name="connsiteY427" fmla="*/ 6850185 h 6858000"/>
              <a:gd name="connsiteX428" fmla="*/ 1483788 w 7467600"/>
              <a:gd name="connsiteY428" fmla="*/ 6259174 h 6858000"/>
              <a:gd name="connsiteX429" fmla="*/ 1100671 w 7467600"/>
              <a:gd name="connsiteY429" fmla="*/ 6252137 h 6858000"/>
              <a:gd name="connsiteX430" fmla="*/ 1090144 w 7467600"/>
              <a:gd name="connsiteY430" fmla="*/ 6256748 h 6858000"/>
              <a:gd name="connsiteX431" fmla="*/ 1095872 w 7467600"/>
              <a:gd name="connsiteY431" fmla="*/ 6271892 h 6858000"/>
              <a:gd name="connsiteX432" fmla="*/ 262785 w 7467600"/>
              <a:gd name="connsiteY432" fmla="*/ 6845450 h 6858000"/>
              <a:gd name="connsiteX433" fmla="*/ 209968 w 7467600"/>
              <a:gd name="connsiteY433" fmla="*/ 6770713 h 6858000"/>
              <a:gd name="connsiteX434" fmla="*/ 873460 w 7467600"/>
              <a:gd name="connsiteY434" fmla="*/ 6253768 h 6858000"/>
              <a:gd name="connsiteX435" fmla="*/ 192686 w 7467600"/>
              <a:gd name="connsiteY435" fmla="*/ 5849257 h 6858000"/>
              <a:gd name="connsiteX436" fmla="*/ 4696 w 7467600"/>
              <a:gd name="connsiteY436" fmla="*/ 5697668 h 6858000"/>
              <a:gd name="connsiteX437" fmla="*/ 0 w 7467600"/>
              <a:gd name="connsiteY437" fmla="*/ 5689984 h 6858000"/>
              <a:gd name="connsiteX438" fmla="*/ 0 w 7467600"/>
              <a:gd name="connsiteY438" fmla="*/ 5513472 h 6858000"/>
              <a:gd name="connsiteX439" fmla="*/ 174101 w 7467600"/>
              <a:gd name="connsiteY439" fmla="*/ 5620277 h 6858000"/>
              <a:gd name="connsiteX440" fmla="*/ 891800 w 7467600"/>
              <a:gd name="connsiteY440" fmla="*/ 6036935 h 6858000"/>
              <a:gd name="connsiteX441" fmla="*/ 1072219 w 7467600"/>
              <a:gd name="connsiteY441" fmla="*/ 6169443 h 6858000"/>
              <a:gd name="connsiteX442" fmla="*/ 1074117 w 7467600"/>
              <a:gd name="connsiteY442" fmla="*/ 6170301 h 6858000"/>
              <a:gd name="connsiteX443" fmla="*/ 1083114 w 7467600"/>
              <a:gd name="connsiteY443" fmla="*/ 6174131 h 6858000"/>
              <a:gd name="connsiteX444" fmla="*/ 1543010 w 7467600"/>
              <a:gd name="connsiteY444" fmla="*/ 6191140 h 6858000"/>
              <a:gd name="connsiteX445" fmla="*/ 1551080 w 7467600"/>
              <a:gd name="connsiteY445" fmla="*/ 6195006 h 6858000"/>
              <a:gd name="connsiteX446" fmla="*/ 2345443 w 7467600"/>
              <a:gd name="connsiteY446" fmla="*/ 5549882 h 6858000"/>
              <a:gd name="connsiteX447" fmla="*/ 1721499 w 7467600"/>
              <a:gd name="connsiteY447" fmla="*/ 5599969 h 6858000"/>
              <a:gd name="connsiteX448" fmla="*/ 767716 w 7467600"/>
              <a:gd name="connsiteY448" fmla="*/ 5472768 h 6858000"/>
              <a:gd name="connsiteX449" fmla="*/ 722147 w 7467600"/>
              <a:gd name="connsiteY449" fmla="*/ 5393091 h 6858000"/>
              <a:gd name="connsiteX450" fmla="*/ 1485552 w 7467600"/>
              <a:gd name="connsiteY450" fmla="*/ 5313202 h 6858000"/>
              <a:gd name="connsiteX451" fmla="*/ 2143004 w 7467600"/>
              <a:gd name="connsiteY451" fmla="*/ 5402420 h 6858000"/>
              <a:gd name="connsiteX452" fmla="*/ 1933391 w 7467600"/>
              <a:gd name="connsiteY452" fmla="*/ 5156971 h 6858000"/>
              <a:gd name="connsiteX453" fmla="*/ 1827118 w 7467600"/>
              <a:gd name="connsiteY453" fmla="*/ 4968410 h 6858000"/>
              <a:gd name="connsiteX454" fmla="*/ 1837349 w 7467600"/>
              <a:gd name="connsiteY454" fmla="*/ 4956357 h 6858000"/>
              <a:gd name="connsiteX455" fmla="*/ 2162835 w 7467600"/>
              <a:gd name="connsiteY455" fmla="*/ 5187853 h 6858000"/>
              <a:gd name="connsiteX456" fmla="*/ 2257167 w 7467600"/>
              <a:gd name="connsiteY456" fmla="*/ 5462123 h 6858000"/>
              <a:gd name="connsiteX457" fmla="*/ 2261598 w 7467600"/>
              <a:gd name="connsiteY457" fmla="*/ 5467998 h 6858000"/>
              <a:gd name="connsiteX458" fmla="*/ 2437177 w 7467600"/>
              <a:gd name="connsiteY458" fmla="*/ 5479608 h 6858000"/>
              <a:gd name="connsiteX459" fmla="*/ 2445247 w 7467600"/>
              <a:gd name="connsiteY459" fmla="*/ 5483476 h 6858000"/>
              <a:gd name="connsiteX460" fmla="*/ 2743626 w 7467600"/>
              <a:gd name="connsiteY460" fmla="*/ 5304819 h 6858000"/>
              <a:gd name="connsiteX461" fmla="*/ 3048102 w 7467600"/>
              <a:gd name="connsiteY461" fmla="*/ 5150595 h 6858000"/>
              <a:gd name="connsiteX462" fmla="*/ 1799414 w 7467600"/>
              <a:gd name="connsiteY462" fmla="*/ 4694732 h 6858000"/>
              <a:gd name="connsiteX463" fmla="*/ 1771735 w 7467600"/>
              <a:gd name="connsiteY463" fmla="*/ 4619929 h 6858000"/>
              <a:gd name="connsiteX464" fmla="*/ 3104273 w 7467600"/>
              <a:gd name="connsiteY464" fmla="*/ 5076159 h 6858000"/>
              <a:gd name="connsiteX465" fmla="*/ 3113245 w 7467600"/>
              <a:gd name="connsiteY465" fmla="*/ 5090705 h 6858000"/>
              <a:gd name="connsiteX466" fmla="*/ 3126294 w 7467600"/>
              <a:gd name="connsiteY466" fmla="*/ 5114400 h 6858000"/>
              <a:gd name="connsiteX467" fmla="*/ 3937433 w 7467600"/>
              <a:gd name="connsiteY467" fmla="*/ 4830473 h 6858000"/>
              <a:gd name="connsiteX468" fmla="*/ 3590475 w 7467600"/>
              <a:gd name="connsiteY468" fmla="*/ 4597974 h 6858000"/>
              <a:gd name="connsiteX469" fmla="*/ 3100264 w 7467600"/>
              <a:gd name="connsiteY469" fmla="*/ 4579845 h 6858000"/>
              <a:gd name="connsiteX470" fmla="*/ 2183576 w 7467600"/>
              <a:gd name="connsiteY470" fmla="*/ 4227150 h 6858000"/>
              <a:gd name="connsiteX471" fmla="*/ 2151029 w 7467600"/>
              <a:gd name="connsiteY471" fmla="*/ 4146947 h 6858000"/>
              <a:gd name="connsiteX472" fmla="*/ 3563434 w 7467600"/>
              <a:gd name="connsiteY472" fmla="*/ 4469115 h 6858000"/>
              <a:gd name="connsiteX473" fmla="*/ 3177952 w 7467600"/>
              <a:gd name="connsiteY473" fmla="*/ 3657386 h 6858000"/>
              <a:gd name="connsiteX474" fmla="*/ 3189263 w 7467600"/>
              <a:gd name="connsiteY474" fmla="*/ 3625726 h 6858000"/>
              <a:gd name="connsiteX475" fmla="*/ 3560912 w 7467600"/>
              <a:gd name="connsiteY475" fmla="*/ 4079863 h 6858000"/>
              <a:gd name="connsiteX476" fmla="*/ 3626636 w 7467600"/>
              <a:gd name="connsiteY476" fmla="*/ 4512230 h 6858000"/>
              <a:gd name="connsiteX477" fmla="*/ 3653088 w 7467600"/>
              <a:gd name="connsiteY477" fmla="*/ 4521417 h 6858000"/>
              <a:gd name="connsiteX478" fmla="*/ 3988128 w 7467600"/>
              <a:gd name="connsiteY478" fmla="*/ 4817267 h 6858000"/>
              <a:gd name="connsiteX479" fmla="*/ 4830582 w 7467600"/>
              <a:gd name="connsiteY479" fmla="*/ 4676000 h 6858000"/>
              <a:gd name="connsiteX480" fmla="*/ 4830100 w 7467600"/>
              <a:gd name="connsiteY480" fmla="*/ 4675554 h 6858000"/>
              <a:gd name="connsiteX481" fmla="*/ 4036318 w 7467600"/>
              <a:gd name="connsiteY481" fmla="*/ 4147013 h 6858000"/>
              <a:gd name="connsiteX482" fmla="*/ 3432098 w 7467600"/>
              <a:gd name="connsiteY482" fmla="*/ 3537312 h 6858000"/>
              <a:gd name="connsiteX483" fmla="*/ 3446761 w 7467600"/>
              <a:gd name="connsiteY483" fmla="*/ 3461278 h 6858000"/>
              <a:gd name="connsiteX484" fmla="*/ 4419733 w 7467600"/>
              <a:gd name="connsiteY484" fmla="*/ 3963555 h 6858000"/>
              <a:gd name="connsiteX485" fmla="*/ 4781371 w 7467600"/>
              <a:gd name="connsiteY485" fmla="*/ 4458604 h 6858000"/>
              <a:gd name="connsiteX486" fmla="*/ 4780440 w 7467600"/>
              <a:gd name="connsiteY486" fmla="*/ 4470290 h 6858000"/>
              <a:gd name="connsiteX487" fmla="*/ 4898954 w 7467600"/>
              <a:gd name="connsiteY487" fmla="*/ 4662092 h 6858000"/>
              <a:gd name="connsiteX488" fmla="*/ 4900699 w 7467600"/>
              <a:gd name="connsiteY488" fmla="*/ 4670867 h 6858000"/>
              <a:gd name="connsiteX489" fmla="*/ 5714511 w 7467600"/>
              <a:gd name="connsiteY489" fmla="*/ 4663483 h 6858000"/>
              <a:gd name="connsiteX490" fmla="*/ 5464793 w 7467600"/>
              <a:gd name="connsiteY490" fmla="*/ 4393556 h 6858000"/>
              <a:gd name="connsiteX491" fmla="*/ 5461897 w 7467600"/>
              <a:gd name="connsiteY491" fmla="*/ 4390879 h 6858000"/>
              <a:gd name="connsiteX492" fmla="*/ 4294126 w 7467600"/>
              <a:gd name="connsiteY492" fmla="*/ 3303048 h 6858000"/>
              <a:gd name="connsiteX493" fmla="*/ 4305321 w 7467600"/>
              <a:gd name="connsiteY493" fmla="*/ 3256953 h 6858000"/>
              <a:gd name="connsiteX494" fmla="*/ 4949299 w 7467600"/>
              <a:gd name="connsiteY494" fmla="*/ 3766336 h 6858000"/>
              <a:gd name="connsiteX495" fmla="*/ 5291452 w 7467600"/>
              <a:gd name="connsiteY495" fmla="*/ 4076801 h 6858000"/>
              <a:gd name="connsiteX496" fmla="*/ 5434998 w 7467600"/>
              <a:gd name="connsiteY496" fmla="*/ 4254100 h 6858000"/>
              <a:gd name="connsiteX497" fmla="*/ 5351015 w 7467600"/>
              <a:gd name="connsiteY497" fmla="*/ 3760989 h 6858000"/>
              <a:gd name="connsiteX498" fmla="*/ 5413780 w 7467600"/>
              <a:gd name="connsiteY498" fmla="*/ 2966265 h 6858000"/>
              <a:gd name="connsiteX499" fmla="*/ 5425627 w 7467600"/>
              <a:gd name="connsiteY499" fmla="*/ 2954192 h 6858000"/>
              <a:gd name="connsiteX500" fmla="*/ 6604735 w 7467600"/>
              <a:gd name="connsiteY500" fmla="*/ 2041381 h 6858000"/>
              <a:gd name="connsiteX501" fmla="*/ 7204487 w 7467600"/>
              <a:gd name="connsiteY501" fmla="*/ 2742112 h 6858000"/>
              <a:gd name="connsiteX502" fmla="*/ 7131592 w 7467600"/>
              <a:gd name="connsiteY502" fmla="*/ 2672096 h 6858000"/>
              <a:gd name="connsiteX503" fmla="*/ 6996344 w 7467600"/>
              <a:gd name="connsiteY503" fmla="*/ 2518310 h 6858000"/>
              <a:gd name="connsiteX504" fmla="*/ 6735495 w 7467600"/>
              <a:gd name="connsiteY504" fmla="*/ 2196890 h 6858000"/>
              <a:gd name="connsiteX505" fmla="*/ 6721901 w 7467600"/>
              <a:gd name="connsiteY505" fmla="*/ 2179274 h 6858000"/>
              <a:gd name="connsiteX506" fmla="*/ 6604735 w 7467600"/>
              <a:gd name="connsiteY506" fmla="*/ 2041381 h 6858000"/>
              <a:gd name="connsiteX507" fmla="*/ 6591670 w 7467600"/>
              <a:gd name="connsiteY507" fmla="*/ 1988277 h 6858000"/>
              <a:gd name="connsiteX508" fmla="*/ 6747349 w 7467600"/>
              <a:gd name="connsiteY508" fmla="*/ 2160069 h 6858000"/>
              <a:gd name="connsiteX509" fmla="*/ 6760943 w 7467600"/>
              <a:gd name="connsiteY509" fmla="*/ 2177686 h 6858000"/>
              <a:gd name="connsiteX510" fmla="*/ 7021065 w 7467600"/>
              <a:gd name="connsiteY510" fmla="*/ 2498102 h 6858000"/>
              <a:gd name="connsiteX511" fmla="*/ 7155223 w 7467600"/>
              <a:gd name="connsiteY511" fmla="*/ 2650386 h 6858000"/>
              <a:gd name="connsiteX512" fmla="*/ 7203167 w 7467600"/>
              <a:gd name="connsiteY512" fmla="*/ 2697288 h 6858000"/>
              <a:gd name="connsiteX513" fmla="*/ 6937703 w 7467600"/>
              <a:gd name="connsiteY513" fmla="*/ 2321981 h 6858000"/>
              <a:gd name="connsiteX514" fmla="*/ 6591670 w 7467600"/>
              <a:gd name="connsiteY514" fmla="*/ 1988277 h 6858000"/>
              <a:gd name="connsiteX515" fmla="*/ 5798671 w 7467600"/>
              <a:gd name="connsiteY515" fmla="*/ 1981601 h 6858000"/>
              <a:gd name="connsiteX516" fmla="*/ 5754709 w 7467600"/>
              <a:gd name="connsiteY516" fmla="*/ 2071454 h 6858000"/>
              <a:gd name="connsiteX517" fmla="*/ 5763044 w 7467600"/>
              <a:gd name="connsiteY517" fmla="*/ 2842206 h 6858000"/>
              <a:gd name="connsiteX518" fmla="*/ 5764974 w 7467600"/>
              <a:gd name="connsiteY518" fmla="*/ 2799609 h 6858000"/>
              <a:gd name="connsiteX519" fmla="*/ 5767665 w 7467600"/>
              <a:gd name="connsiteY519" fmla="*/ 2666409 h 6858000"/>
              <a:gd name="connsiteX520" fmla="*/ 5763055 w 7467600"/>
              <a:gd name="connsiteY520" fmla="*/ 2579705 h 6858000"/>
              <a:gd name="connsiteX521" fmla="*/ 5758079 w 7467600"/>
              <a:gd name="connsiteY521" fmla="*/ 2492508 h 6858000"/>
              <a:gd name="connsiteX522" fmla="*/ 5779325 w 7467600"/>
              <a:gd name="connsiteY522" fmla="*/ 2197069 h 6858000"/>
              <a:gd name="connsiteX523" fmla="*/ 5798671 w 7467600"/>
              <a:gd name="connsiteY523" fmla="*/ 1981601 h 6858000"/>
              <a:gd name="connsiteX524" fmla="*/ 5829202 w 7467600"/>
              <a:gd name="connsiteY524" fmla="*/ 1971679 h 6858000"/>
              <a:gd name="connsiteX525" fmla="*/ 5809558 w 7467600"/>
              <a:gd name="connsiteY525" fmla="*/ 2198043 h 6858000"/>
              <a:gd name="connsiteX526" fmla="*/ 5788653 w 7467600"/>
              <a:gd name="connsiteY526" fmla="*/ 2489430 h 6858000"/>
              <a:gd name="connsiteX527" fmla="*/ 5793439 w 7467600"/>
              <a:gd name="connsiteY527" fmla="*/ 2575235 h 6858000"/>
              <a:gd name="connsiteX528" fmla="*/ 5796837 w 7467600"/>
              <a:gd name="connsiteY528" fmla="*/ 2637633 h 6858000"/>
              <a:gd name="connsiteX529" fmla="*/ 5818614 w 7467600"/>
              <a:gd name="connsiteY529" fmla="*/ 2473055 h 6858000"/>
              <a:gd name="connsiteX530" fmla="*/ 5829202 w 7467600"/>
              <a:gd name="connsiteY530" fmla="*/ 1971679 h 6858000"/>
              <a:gd name="connsiteX531" fmla="*/ 5911389 w 7467600"/>
              <a:gd name="connsiteY531" fmla="*/ 1898371 h 6858000"/>
              <a:gd name="connsiteX532" fmla="*/ 6237627 w 7467600"/>
              <a:gd name="connsiteY532" fmla="*/ 2231921 h 6858000"/>
              <a:gd name="connsiteX533" fmla="*/ 5911389 w 7467600"/>
              <a:gd name="connsiteY533" fmla="*/ 1898371 h 6858000"/>
              <a:gd name="connsiteX534" fmla="*/ 6944437 w 7467600"/>
              <a:gd name="connsiteY534" fmla="*/ 1575402 h 6858000"/>
              <a:gd name="connsiteX535" fmla="*/ 6304730 w 7467600"/>
              <a:gd name="connsiteY535" fmla="*/ 1766654 h 6858000"/>
              <a:gd name="connsiteX536" fmla="*/ 6944437 w 7467600"/>
              <a:gd name="connsiteY536" fmla="*/ 1575402 h 6858000"/>
              <a:gd name="connsiteX537" fmla="*/ 7019523 w 7467600"/>
              <a:gd name="connsiteY537" fmla="*/ 1519450 h 6858000"/>
              <a:gd name="connsiteX538" fmla="*/ 6298091 w 7467600"/>
              <a:gd name="connsiteY538" fmla="*/ 1737122 h 6858000"/>
              <a:gd name="connsiteX539" fmla="*/ 7019523 w 7467600"/>
              <a:gd name="connsiteY539" fmla="*/ 1519450 h 6858000"/>
              <a:gd name="connsiteX540" fmla="*/ 2399523 w 7467600"/>
              <a:gd name="connsiteY540" fmla="*/ 1428234 h 6858000"/>
              <a:gd name="connsiteX541" fmla="*/ 2224982 w 7467600"/>
              <a:gd name="connsiteY541" fmla="*/ 1826201 h 6858000"/>
              <a:gd name="connsiteX542" fmla="*/ 2096099 w 7467600"/>
              <a:gd name="connsiteY542" fmla="*/ 2345900 h 6858000"/>
              <a:gd name="connsiteX543" fmla="*/ 2283317 w 7467600"/>
              <a:gd name="connsiteY543" fmla="*/ 1796925 h 6858000"/>
              <a:gd name="connsiteX544" fmla="*/ 2399523 w 7467600"/>
              <a:gd name="connsiteY544" fmla="*/ 1428234 h 6858000"/>
              <a:gd name="connsiteX545" fmla="*/ 2448558 w 7467600"/>
              <a:gd name="connsiteY545" fmla="*/ 1373435 h 6858000"/>
              <a:gd name="connsiteX546" fmla="*/ 2312521 w 7467600"/>
              <a:gd name="connsiteY546" fmla="*/ 1806140 h 6858000"/>
              <a:gd name="connsiteX547" fmla="*/ 2127533 w 7467600"/>
              <a:gd name="connsiteY547" fmla="*/ 2348380 h 6858000"/>
              <a:gd name="connsiteX548" fmla="*/ 2358080 w 7467600"/>
              <a:gd name="connsiteY548" fmla="*/ 1866134 h 6858000"/>
              <a:gd name="connsiteX549" fmla="*/ 2407436 w 7467600"/>
              <a:gd name="connsiteY549" fmla="*/ 1651070 h 6858000"/>
              <a:gd name="connsiteX550" fmla="*/ 2448558 w 7467600"/>
              <a:gd name="connsiteY550" fmla="*/ 1373435 h 6858000"/>
              <a:gd name="connsiteX551" fmla="*/ 278707 w 7467600"/>
              <a:gd name="connsiteY551" fmla="*/ 1352270 h 6858000"/>
              <a:gd name="connsiteX552" fmla="*/ 321570 w 7467600"/>
              <a:gd name="connsiteY552" fmla="*/ 1861610 h 6858000"/>
              <a:gd name="connsiteX553" fmla="*/ 294281 w 7467600"/>
              <a:gd name="connsiteY553" fmla="*/ 1440658 h 6858000"/>
              <a:gd name="connsiteX554" fmla="*/ 278707 w 7467600"/>
              <a:gd name="connsiteY554" fmla="*/ 1352270 h 6858000"/>
              <a:gd name="connsiteX555" fmla="*/ 1423821 w 7467600"/>
              <a:gd name="connsiteY555" fmla="*/ 1351958 h 6858000"/>
              <a:gd name="connsiteX556" fmla="*/ 1638521 w 7467600"/>
              <a:gd name="connsiteY556" fmla="*/ 1908470 h 6858000"/>
              <a:gd name="connsiteX557" fmla="*/ 1754199 w 7467600"/>
              <a:gd name="connsiteY557" fmla="*/ 2149284 h 6858000"/>
              <a:gd name="connsiteX558" fmla="*/ 1908359 w 7467600"/>
              <a:gd name="connsiteY558" fmla="*/ 2364988 h 6858000"/>
              <a:gd name="connsiteX559" fmla="*/ 1647661 w 7467600"/>
              <a:gd name="connsiteY559" fmla="*/ 1825945 h 6858000"/>
              <a:gd name="connsiteX560" fmla="*/ 1423821 w 7467600"/>
              <a:gd name="connsiteY560" fmla="*/ 1351958 h 6858000"/>
              <a:gd name="connsiteX561" fmla="*/ 1431890 w 7467600"/>
              <a:gd name="connsiteY561" fmla="*/ 1306475 h 6858000"/>
              <a:gd name="connsiteX562" fmla="*/ 1507597 w 7467600"/>
              <a:gd name="connsiteY562" fmla="*/ 1446132 h 6858000"/>
              <a:gd name="connsiteX563" fmla="*/ 1674586 w 7467600"/>
              <a:gd name="connsiteY563" fmla="*/ 1813832 h 6858000"/>
              <a:gd name="connsiteX564" fmla="*/ 1815950 w 7467600"/>
              <a:gd name="connsiteY564" fmla="*/ 2128564 h 6858000"/>
              <a:gd name="connsiteX565" fmla="*/ 1984242 w 7467600"/>
              <a:gd name="connsiteY565" fmla="*/ 2430829 h 6858000"/>
              <a:gd name="connsiteX566" fmla="*/ 2014023 w 7467600"/>
              <a:gd name="connsiteY566" fmla="*/ 2450995 h 6858000"/>
              <a:gd name="connsiteX567" fmla="*/ 1747337 w 7467600"/>
              <a:gd name="connsiteY567" fmla="*/ 1855264 h 6858000"/>
              <a:gd name="connsiteX568" fmla="*/ 1533749 w 7467600"/>
              <a:gd name="connsiteY568" fmla="*/ 1478656 h 6858000"/>
              <a:gd name="connsiteX569" fmla="*/ 1431890 w 7467600"/>
              <a:gd name="connsiteY569" fmla="*/ 1306475 h 6858000"/>
              <a:gd name="connsiteX570" fmla="*/ 5052692 w 7467600"/>
              <a:gd name="connsiteY570" fmla="*/ 1292994 h 6858000"/>
              <a:gd name="connsiteX571" fmla="*/ 5200661 w 7467600"/>
              <a:gd name="connsiteY571" fmla="*/ 1635186 h 6858000"/>
              <a:gd name="connsiteX572" fmla="*/ 5297138 w 7467600"/>
              <a:gd name="connsiteY572" fmla="*/ 1906351 h 6858000"/>
              <a:gd name="connsiteX573" fmla="*/ 5052692 w 7467600"/>
              <a:gd name="connsiteY573" fmla="*/ 1292994 h 6858000"/>
              <a:gd name="connsiteX574" fmla="*/ 5009948 w 7467600"/>
              <a:gd name="connsiteY574" fmla="*/ 1273619 h 6858000"/>
              <a:gd name="connsiteX575" fmla="*/ 5121777 w 7467600"/>
              <a:gd name="connsiteY575" fmla="*/ 1654213 h 6858000"/>
              <a:gd name="connsiteX576" fmla="*/ 5293545 w 7467600"/>
              <a:gd name="connsiteY576" fmla="*/ 2072247 h 6858000"/>
              <a:gd name="connsiteX577" fmla="*/ 5294042 w 7467600"/>
              <a:gd name="connsiteY577" fmla="*/ 2065019 h 6858000"/>
              <a:gd name="connsiteX578" fmla="*/ 5171936 w 7467600"/>
              <a:gd name="connsiteY578" fmla="*/ 1647613 h 6858000"/>
              <a:gd name="connsiteX579" fmla="*/ 5009948 w 7467600"/>
              <a:gd name="connsiteY579" fmla="*/ 1273619 h 6858000"/>
              <a:gd name="connsiteX580" fmla="*/ 655236 w 7467600"/>
              <a:gd name="connsiteY580" fmla="*/ 1268632 h 6858000"/>
              <a:gd name="connsiteX581" fmla="*/ 839521 w 7467600"/>
              <a:gd name="connsiteY581" fmla="*/ 1685315 h 6858000"/>
              <a:gd name="connsiteX582" fmla="*/ 1109416 w 7467600"/>
              <a:gd name="connsiteY582" fmla="*/ 2061663 h 6858000"/>
              <a:gd name="connsiteX583" fmla="*/ 1298300 w 7467600"/>
              <a:gd name="connsiteY583" fmla="*/ 2247742 h 6858000"/>
              <a:gd name="connsiteX584" fmla="*/ 1125871 w 7467600"/>
              <a:gd name="connsiteY584" fmla="*/ 1989513 h 6858000"/>
              <a:gd name="connsiteX585" fmla="*/ 981574 w 7467600"/>
              <a:gd name="connsiteY585" fmla="*/ 1783157 h 6858000"/>
              <a:gd name="connsiteX586" fmla="*/ 922198 w 7467600"/>
              <a:gd name="connsiteY586" fmla="*/ 1677437 h 6858000"/>
              <a:gd name="connsiteX587" fmla="*/ 869293 w 7467600"/>
              <a:gd name="connsiteY587" fmla="*/ 1583214 h 6858000"/>
              <a:gd name="connsiteX588" fmla="*/ 751431 w 7467600"/>
              <a:gd name="connsiteY588" fmla="*/ 1405731 h 6858000"/>
              <a:gd name="connsiteX589" fmla="*/ 655236 w 7467600"/>
              <a:gd name="connsiteY589" fmla="*/ 1268632 h 6858000"/>
              <a:gd name="connsiteX590" fmla="*/ 6516292 w 7467600"/>
              <a:gd name="connsiteY590" fmla="*/ 1263064 h 6858000"/>
              <a:gd name="connsiteX591" fmla="*/ 5736320 w 7467600"/>
              <a:gd name="connsiteY591" fmla="*/ 1501803 h 6858000"/>
              <a:gd name="connsiteX592" fmla="*/ 6516292 w 7467600"/>
              <a:gd name="connsiteY592" fmla="*/ 1263064 h 6858000"/>
              <a:gd name="connsiteX593" fmla="*/ 291466 w 7467600"/>
              <a:gd name="connsiteY593" fmla="*/ 1250369 h 6858000"/>
              <a:gd name="connsiteX594" fmla="*/ 323180 w 7467600"/>
              <a:gd name="connsiteY594" fmla="*/ 1435283 h 6858000"/>
              <a:gd name="connsiteX595" fmla="*/ 349381 w 7467600"/>
              <a:gd name="connsiteY595" fmla="*/ 1875041 h 6858000"/>
              <a:gd name="connsiteX596" fmla="*/ 374363 w 7467600"/>
              <a:gd name="connsiteY596" fmla="*/ 1506494 h 6858000"/>
              <a:gd name="connsiteX597" fmla="*/ 302168 w 7467600"/>
              <a:gd name="connsiteY597" fmla="*/ 1274495 h 6858000"/>
              <a:gd name="connsiteX598" fmla="*/ 291466 w 7467600"/>
              <a:gd name="connsiteY598" fmla="*/ 1250369 h 6858000"/>
              <a:gd name="connsiteX599" fmla="*/ 678222 w 7467600"/>
              <a:gd name="connsiteY599" fmla="*/ 1248670 h 6858000"/>
              <a:gd name="connsiteX600" fmla="*/ 775536 w 7467600"/>
              <a:gd name="connsiteY600" fmla="*/ 1388015 h 6858000"/>
              <a:gd name="connsiteX601" fmla="*/ 894529 w 7467600"/>
              <a:gd name="connsiteY601" fmla="*/ 1567739 h 6858000"/>
              <a:gd name="connsiteX602" fmla="*/ 948000 w 7467600"/>
              <a:gd name="connsiteY602" fmla="*/ 1663088 h 6858000"/>
              <a:gd name="connsiteX603" fmla="*/ 1006812 w 7467600"/>
              <a:gd name="connsiteY603" fmla="*/ 1767683 h 6858000"/>
              <a:gd name="connsiteX604" fmla="*/ 1149133 w 7467600"/>
              <a:gd name="connsiteY604" fmla="*/ 1971513 h 6858000"/>
              <a:gd name="connsiteX605" fmla="*/ 1333952 w 7467600"/>
              <a:gd name="connsiteY605" fmla="*/ 2251620 h 6858000"/>
              <a:gd name="connsiteX606" fmla="*/ 1337329 w 7467600"/>
              <a:gd name="connsiteY606" fmla="*/ 2258350 h 6858000"/>
              <a:gd name="connsiteX607" fmla="*/ 1014726 w 7467600"/>
              <a:gd name="connsiteY607" fmla="*/ 1615556 h 6858000"/>
              <a:gd name="connsiteX608" fmla="*/ 678222 w 7467600"/>
              <a:gd name="connsiteY608" fmla="*/ 1248670 h 6858000"/>
              <a:gd name="connsiteX609" fmla="*/ 6691602 w 7467600"/>
              <a:gd name="connsiteY609" fmla="*/ 1140573 h 6858000"/>
              <a:gd name="connsiteX610" fmla="*/ 6571100 w 7467600"/>
              <a:gd name="connsiteY610" fmla="*/ 1183662 h 6858000"/>
              <a:gd name="connsiteX611" fmla="*/ 6241687 w 7467600"/>
              <a:gd name="connsiteY611" fmla="*/ 1257600 h 6858000"/>
              <a:gd name="connsiteX612" fmla="*/ 5693009 w 7467600"/>
              <a:gd name="connsiteY612" fmla="*/ 1478256 h 6858000"/>
              <a:gd name="connsiteX613" fmla="*/ 6548420 w 7467600"/>
              <a:gd name="connsiteY613" fmla="*/ 1214599 h 6858000"/>
              <a:gd name="connsiteX614" fmla="*/ 6605473 w 7467600"/>
              <a:gd name="connsiteY614" fmla="*/ 1184686 h 6858000"/>
              <a:gd name="connsiteX615" fmla="*/ 6691602 w 7467600"/>
              <a:gd name="connsiteY615" fmla="*/ 1140573 h 6858000"/>
              <a:gd name="connsiteX616" fmla="*/ 4002475 w 7467600"/>
              <a:gd name="connsiteY616" fmla="*/ 1037802 h 6858000"/>
              <a:gd name="connsiteX617" fmla="*/ 4000324 w 7467600"/>
              <a:gd name="connsiteY617" fmla="*/ 1039362 h 6858000"/>
              <a:gd name="connsiteX618" fmla="*/ 4002862 w 7467600"/>
              <a:gd name="connsiteY618" fmla="*/ 1042866 h 6858000"/>
              <a:gd name="connsiteX619" fmla="*/ 4002475 w 7467600"/>
              <a:gd name="connsiteY619" fmla="*/ 1037802 h 6858000"/>
              <a:gd name="connsiteX620" fmla="*/ 506322 w 7467600"/>
              <a:gd name="connsiteY620" fmla="*/ 1020997 h 6858000"/>
              <a:gd name="connsiteX621" fmla="*/ 533068 w 7467600"/>
              <a:gd name="connsiteY621" fmla="*/ 1029409 h 6858000"/>
              <a:gd name="connsiteX622" fmla="*/ 1232525 w 7467600"/>
              <a:gd name="connsiteY622" fmla="*/ 1804675 h 6858000"/>
              <a:gd name="connsiteX623" fmla="*/ 1388858 w 7467600"/>
              <a:gd name="connsiteY623" fmla="*/ 2368011 h 6858000"/>
              <a:gd name="connsiteX624" fmla="*/ 1384098 w 7467600"/>
              <a:gd name="connsiteY624" fmla="*/ 2378125 h 6858000"/>
              <a:gd name="connsiteX625" fmla="*/ 1425393 w 7467600"/>
              <a:gd name="connsiteY625" fmla="*/ 2589124 h 6858000"/>
              <a:gd name="connsiteX626" fmla="*/ 1424001 w 7467600"/>
              <a:gd name="connsiteY626" fmla="*/ 2597541 h 6858000"/>
              <a:gd name="connsiteX627" fmla="*/ 2152729 w 7467600"/>
              <a:gd name="connsiteY627" fmla="*/ 2864487 h 6858000"/>
              <a:gd name="connsiteX628" fmla="*/ 2020609 w 7467600"/>
              <a:gd name="connsiteY628" fmla="*/ 2539671 h 6858000"/>
              <a:gd name="connsiteX629" fmla="*/ 2018920 w 7467600"/>
              <a:gd name="connsiteY629" fmla="*/ 2536309 h 6858000"/>
              <a:gd name="connsiteX630" fmla="*/ 1342441 w 7467600"/>
              <a:gd name="connsiteY630" fmla="*/ 1173017 h 6858000"/>
              <a:gd name="connsiteX631" fmla="*/ 1367925 w 7467600"/>
              <a:gd name="connsiteY631" fmla="*/ 1135648 h 6858000"/>
              <a:gd name="connsiteX632" fmla="*/ 1771401 w 7467600"/>
              <a:gd name="connsiteY632" fmla="*/ 1806673 h 6858000"/>
              <a:gd name="connsiteX633" fmla="*/ 1972385 w 7467600"/>
              <a:gd name="connsiteY633" fmla="*/ 2198735 h 6858000"/>
              <a:gd name="connsiteX634" fmla="*/ 2040892 w 7467600"/>
              <a:gd name="connsiteY634" fmla="*/ 2405205 h 6858000"/>
              <a:gd name="connsiteX635" fmla="*/ 2131689 w 7467600"/>
              <a:gd name="connsiteY635" fmla="*/ 1936926 h 6858000"/>
              <a:gd name="connsiteX636" fmla="*/ 2454820 w 7467600"/>
              <a:gd name="connsiteY636" fmla="*/ 1248808 h 6858000"/>
              <a:gd name="connsiteX637" fmla="*/ 2492512 w 7467600"/>
              <a:gd name="connsiteY637" fmla="*/ 1302920 h 6858000"/>
              <a:gd name="connsiteX638" fmla="*/ 2081216 w 7467600"/>
              <a:gd name="connsiteY638" fmla="*/ 2527513 h 6858000"/>
              <a:gd name="connsiteX639" fmla="*/ 2081211 w 7467600"/>
              <a:gd name="connsiteY639" fmla="*/ 2528916 h 6858000"/>
              <a:gd name="connsiteX640" fmla="*/ 2199067 w 7467600"/>
              <a:gd name="connsiteY640" fmla="*/ 2884061 h 6858000"/>
              <a:gd name="connsiteX641" fmla="*/ 3192586 w 7467600"/>
              <a:gd name="connsiteY641" fmla="*/ 3411496 h 6858000"/>
              <a:gd name="connsiteX642" fmla="*/ 3182620 w 7467600"/>
              <a:gd name="connsiteY642" fmla="*/ 3483279 h 6858000"/>
              <a:gd name="connsiteX643" fmla="*/ 2435119 w 7467600"/>
              <a:gd name="connsiteY643" fmla="*/ 3080173 h 6858000"/>
              <a:gd name="connsiteX644" fmla="*/ 2410152 w 7467600"/>
              <a:gd name="connsiteY644" fmla="*/ 3063751 h 6858000"/>
              <a:gd name="connsiteX645" fmla="*/ 2408099 w 7467600"/>
              <a:gd name="connsiteY645" fmla="*/ 3064403 h 6858000"/>
              <a:gd name="connsiteX646" fmla="*/ 2407218 w 7467600"/>
              <a:gd name="connsiteY646" fmla="*/ 3070324 h 6858000"/>
              <a:gd name="connsiteX647" fmla="*/ 2380138 w 7467600"/>
              <a:gd name="connsiteY647" fmla="*/ 3099341 h 6858000"/>
              <a:gd name="connsiteX648" fmla="*/ 1765923 w 7467600"/>
              <a:gd name="connsiteY648" fmla="*/ 3581043 h 6858000"/>
              <a:gd name="connsiteX649" fmla="*/ 1702258 w 7467600"/>
              <a:gd name="connsiteY649" fmla="*/ 3612286 h 6858000"/>
              <a:gd name="connsiteX650" fmla="*/ 1538370 w 7467600"/>
              <a:gd name="connsiteY650" fmla="*/ 3811804 h 6858000"/>
              <a:gd name="connsiteX651" fmla="*/ 542867 w 7467600"/>
              <a:gd name="connsiteY651" fmla="*/ 4944092 h 6858000"/>
              <a:gd name="connsiteX652" fmla="*/ 515800 w 7467600"/>
              <a:gd name="connsiteY652" fmla="*/ 4862180 h 6858000"/>
              <a:gd name="connsiteX653" fmla="*/ 909145 w 7467600"/>
              <a:gd name="connsiteY653" fmla="*/ 4199225 h 6858000"/>
              <a:gd name="connsiteX654" fmla="*/ 1214067 w 7467600"/>
              <a:gd name="connsiteY654" fmla="*/ 3908561 h 6858000"/>
              <a:gd name="connsiteX655" fmla="*/ 640967 w 7467600"/>
              <a:gd name="connsiteY655" fmla="*/ 4105601 h 6858000"/>
              <a:gd name="connsiteX656" fmla="*/ 112563 w 7467600"/>
              <a:gd name="connsiteY656" fmla="*/ 4396952 h 6858000"/>
              <a:gd name="connsiteX657" fmla="*/ 0 w 7467600"/>
              <a:gd name="connsiteY657" fmla="*/ 4466006 h 6858000"/>
              <a:gd name="connsiteX658" fmla="*/ 0 w 7467600"/>
              <a:gd name="connsiteY658" fmla="*/ 4233763 h 6858000"/>
              <a:gd name="connsiteX659" fmla="*/ 36881 w 7467600"/>
              <a:gd name="connsiteY659" fmla="*/ 4200118 h 6858000"/>
              <a:gd name="connsiteX660" fmla="*/ 910534 w 7467600"/>
              <a:gd name="connsiteY660" fmla="*/ 3629753 h 6858000"/>
              <a:gd name="connsiteX661" fmla="*/ 1578717 w 7467600"/>
              <a:gd name="connsiteY661" fmla="*/ 3575982 h 6858000"/>
              <a:gd name="connsiteX662" fmla="*/ 2338780 w 7467600"/>
              <a:gd name="connsiteY662" fmla="*/ 3033725 h 6858000"/>
              <a:gd name="connsiteX663" fmla="*/ 1807991 w 7467600"/>
              <a:gd name="connsiteY663" fmla="*/ 2807184 h 6858000"/>
              <a:gd name="connsiteX664" fmla="*/ 1416358 w 7467600"/>
              <a:gd name="connsiteY664" fmla="*/ 3112571 h 6858000"/>
              <a:gd name="connsiteX665" fmla="*/ 939066 w 7467600"/>
              <a:gd name="connsiteY665" fmla="*/ 3378798 h 6858000"/>
              <a:gd name="connsiteX666" fmla="*/ 115099 w 7467600"/>
              <a:gd name="connsiteY666" fmla="*/ 3607650 h 6858000"/>
              <a:gd name="connsiteX667" fmla="*/ 97284 w 7467600"/>
              <a:gd name="connsiteY667" fmla="*/ 3520393 h 6858000"/>
              <a:gd name="connsiteX668" fmla="*/ 922050 w 7467600"/>
              <a:gd name="connsiteY668" fmla="*/ 3074867 h 6858000"/>
              <a:gd name="connsiteX669" fmla="*/ 1405265 w 7467600"/>
              <a:gd name="connsiteY669" fmla="*/ 3016319 h 6858000"/>
              <a:gd name="connsiteX670" fmla="*/ 1407512 w 7467600"/>
              <a:gd name="connsiteY670" fmla="*/ 3018001 h 6858000"/>
              <a:gd name="connsiteX671" fmla="*/ 1726266 w 7467600"/>
              <a:gd name="connsiteY671" fmla="*/ 2777274 h 6858000"/>
              <a:gd name="connsiteX672" fmla="*/ 625390 w 7467600"/>
              <a:gd name="connsiteY672" fmla="*/ 2514541 h 6858000"/>
              <a:gd name="connsiteX673" fmla="*/ 619799 w 7467600"/>
              <a:gd name="connsiteY673" fmla="*/ 2527180 h 6858000"/>
              <a:gd name="connsiteX674" fmla="*/ 310030 w 7467600"/>
              <a:gd name="connsiteY674" fmla="*/ 2771818 h 6858000"/>
              <a:gd name="connsiteX675" fmla="*/ 173877 w 7467600"/>
              <a:gd name="connsiteY675" fmla="*/ 2937056 h 6858000"/>
              <a:gd name="connsiteX676" fmla="*/ 77889 w 7467600"/>
              <a:gd name="connsiteY676" fmla="*/ 3138440 h 6858000"/>
              <a:gd name="connsiteX677" fmla="*/ 0 w 7467600"/>
              <a:gd name="connsiteY677" fmla="*/ 3271395 h 6858000"/>
              <a:gd name="connsiteX678" fmla="*/ 0 w 7467600"/>
              <a:gd name="connsiteY678" fmla="*/ 3153002 h 6858000"/>
              <a:gd name="connsiteX679" fmla="*/ 2386 w 7467600"/>
              <a:gd name="connsiteY679" fmla="*/ 3149203 h 6858000"/>
              <a:gd name="connsiteX680" fmla="*/ 89753 w 7467600"/>
              <a:gd name="connsiteY680" fmla="*/ 2987702 h 6858000"/>
              <a:gd name="connsiteX681" fmla="*/ 76869 w 7467600"/>
              <a:gd name="connsiteY681" fmla="*/ 3005404 h 6858000"/>
              <a:gd name="connsiteX682" fmla="*/ 32049 w 7467600"/>
              <a:gd name="connsiteY682" fmla="*/ 3065814 h 6858000"/>
              <a:gd name="connsiteX683" fmla="*/ 0 w 7467600"/>
              <a:gd name="connsiteY683" fmla="*/ 3108744 h 6858000"/>
              <a:gd name="connsiteX684" fmla="*/ 0 w 7467600"/>
              <a:gd name="connsiteY684" fmla="*/ 3058059 h 6858000"/>
              <a:gd name="connsiteX685" fmla="*/ 7610 w 7467600"/>
              <a:gd name="connsiteY685" fmla="*/ 3047889 h 6858000"/>
              <a:gd name="connsiteX686" fmla="*/ 52419 w 7467600"/>
              <a:gd name="connsiteY686" fmla="*/ 2987479 h 6858000"/>
              <a:gd name="connsiteX687" fmla="*/ 59142 w 7467600"/>
              <a:gd name="connsiteY687" fmla="*/ 2978488 h 6858000"/>
              <a:gd name="connsiteX688" fmla="*/ 0 w 7467600"/>
              <a:gd name="connsiteY688" fmla="*/ 3015334 h 6858000"/>
              <a:gd name="connsiteX689" fmla="*/ 0 w 7467600"/>
              <a:gd name="connsiteY689" fmla="*/ 2914286 h 6858000"/>
              <a:gd name="connsiteX690" fmla="*/ 36383 w 7467600"/>
              <a:gd name="connsiteY690" fmla="*/ 2901128 h 6858000"/>
              <a:gd name="connsiteX691" fmla="*/ 156329 w 7467600"/>
              <a:gd name="connsiteY691" fmla="*/ 2840533 h 6858000"/>
              <a:gd name="connsiteX692" fmla="*/ 358355 w 7467600"/>
              <a:gd name="connsiteY692" fmla="*/ 2620471 h 6858000"/>
              <a:gd name="connsiteX693" fmla="*/ 510577 w 7467600"/>
              <a:gd name="connsiteY693" fmla="*/ 2501244 h 6858000"/>
              <a:gd name="connsiteX694" fmla="*/ 211967 w 7467600"/>
              <a:gd name="connsiteY694" fmla="*/ 2479171 h 6858000"/>
              <a:gd name="connsiteX695" fmla="*/ 0 w 7467600"/>
              <a:gd name="connsiteY695" fmla="*/ 2476398 h 6858000"/>
              <a:gd name="connsiteX696" fmla="*/ 0 w 7467600"/>
              <a:gd name="connsiteY696" fmla="*/ 2389189 h 6858000"/>
              <a:gd name="connsiteX697" fmla="*/ 103062 w 7467600"/>
              <a:gd name="connsiteY697" fmla="*/ 2389518 h 6858000"/>
              <a:gd name="connsiteX698" fmla="*/ 510734 w 7467600"/>
              <a:gd name="connsiteY698" fmla="*/ 2416201 h 6858000"/>
              <a:gd name="connsiteX699" fmla="*/ 279257 w 7467600"/>
              <a:gd name="connsiteY699" fmla="*/ 2092102 h 6858000"/>
              <a:gd name="connsiteX700" fmla="*/ 65265 w 7467600"/>
              <a:gd name="connsiteY700" fmla="*/ 2006049 h 6858000"/>
              <a:gd name="connsiteX701" fmla="*/ 0 w 7467600"/>
              <a:gd name="connsiteY701" fmla="*/ 1982532 h 6858000"/>
              <a:gd name="connsiteX702" fmla="*/ 0 w 7467600"/>
              <a:gd name="connsiteY702" fmla="*/ 1912789 h 6858000"/>
              <a:gd name="connsiteX703" fmla="*/ 97460 w 7467600"/>
              <a:gd name="connsiteY703" fmla="*/ 1953725 h 6858000"/>
              <a:gd name="connsiteX704" fmla="*/ 221272 w 7467600"/>
              <a:gd name="connsiteY704" fmla="*/ 1980766 h 6858000"/>
              <a:gd name="connsiteX705" fmla="*/ 116765 w 7467600"/>
              <a:gd name="connsiteY705" fmla="*/ 1911033 h 6858000"/>
              <a:gd name="connsiteX706" fmla="*/ 16405 w 7467600"/>
              <a:gd name="connsiteY706" fmla="*/ 1803412 h 6858000"/>
              <a:gd name="connsiteX707" fmla="*/ 0 w 7467600"/>
              <a:gd name="connsiteY707" fmla="*/ 1784777 h 6858000"/>
              <a:gd name="connsiteX708" fmla="*/ 0 w 7467600"/>
              <a:gd name="connsiteY708" fmla="*/ 1740082 h 6858000"/>
              <a:gd name="connsiteX709" fmla="*/ 39394 w 7467600"/>
              <a:gd name="connsiteY709" fmla="*/ 1784856 h 6858000"/>
              <a:gd name="connsiteX710" fmla="*/ 135813 w 7467600"/>
              <a:gd name="connsiteY710" fmla="*/ 1888838 h 6858000"/>
              <a:gd name="connsiteX711" fmla="*/ 242575 w 7467600"/>
              <a:gd name="connsiteY711" fmla="*/ 1958841 h 6858000"/>
              <a:gd name="connsiteX712" fmla="*/ 82197 w 7467600"/>
              <a:gd name="connsiteY712" fmla="*/ 1754826 h 6858000"/>
              <a:gd name="connsiteX713" fmla="*/ 0 w 7467600"/>
              <a:gd name="connsiteY713" fmla="*/ 1679650 h 6858000"/>
              <a:gd name="connsiteX714" fmla="*/ 0 w 7467600"/>
              <a:gd name="connsiteY714" fmla="*/ 1602463 h 6858000"/>
              <a:gd name="connsiteX715" fmla="*/ 84689 w 7467600"/>
              <a:gd name="connsiteY715" fmla="*/ 1677442 h 6858000"/>
              <a:gd name="connsiteX716" fmla="*/ 298437 w 7467600"/>
              <a:gd name="connsiteY716" fmla="*/ 1968019 h 6858000"/>
              <a:gd name="connsiteX717" fmla="*/ 227269 w 7467600"/>
              <a:gd name="connsiteY717" fmla="*/ 1114064 h 6858000"/>
              <a:gd name="connsiteX718" fmla="*/ 248003 w 7467600"/>
              <a:gd name="connsiteY718" fmla="*/ 1089613 h 6858000"/>
              <a:gd name="connsiteX719" fmla="*/ 427020 w 7467600"/>
              <a:gd name="connsiteY719" fmla="*/ 1619803 h 6858000"/>
              <a:gd name="connsiteX720" fmla="*/ 340345 w 7467600"/>
              <a:gd name="connsiteY720" fmla="*/ 2027739 h 6858000"/>
              <a:gd name="connsiteX721" fmla="*/ 360865 w 7467600"/>
              <a:gd name="connsiteY721" fmla="*/ 2044827 h 6858000"/>
              <a:gd name="connsiteX722" fmla="*/ 560414 w 7467600"/>
              <a:gd name="connsiteY722" fmla="*/ 2421457 h 6858000"/>
              <a:gd name="connsiteX723" fmla="*/ 1359703 w 7467600"/>
              <a:gd name="connsiteY723" fmla="*/ 2578554 h 6858000"/>
              <a:gd name="connsiteX724" fmla="*/ 1359422 w 7467600"/>
              <a:gd name="connsiteY724" fmla="*/ 2577994 h 6858000"/>
              <a:gd name="connsiteX725" fmla="*/ 828701 w 7467600"/>
              <a:gd name="connsiteY725" fmla="*/ 1839520 h 6858000"/>
              <a:gd name="connsiteX726" fmla="*/ 494427 w 7467600"/>
              <a:gd name="connsiteY726" fmla="*/ 1092333 h 6858000"/>
              <a:gd name="connsiteX727" fmla="*/ 506322 w 7467600"/>
              <a:gd name="connsiteY727" fmla="*/ 1020997 h 6858000"/>
              <a:gd name="connsiteX728" fmla="*/ 4570198 w 7467600"/>
              <a:gd name="connsiteY728" fmla="*/ 978081 h 6858000"/>
              <a:gd name="connsiteX729" fmla="*/ 4523691 w 7467600"/>
              <a:gd name="connsiteY729" fmla="*/ 1127776 h 6858000"/>
              <a:gd name="connsiteX730" fmla="*/ 4509875 w 7467600"/>
              <a:gd name="connsiteY730" fmla="*/ 1167552 h 6858000"/>
              <a:gd name="connsiteX731" fmla="*/ 4478168 w 7467600"/>
              <a:gd name="connsiteY731" fmla="*/ 1260735 h 6858000"/>
              <a:gd name="connsiteX732" fmla="*/ 4409309 w 7467600"/>
              <a:gd name="connsiteY732" fmla="*/ 1666996 h 6858000"/>
              <a:gd name="connsiteX733" fmla="*/ 4370031 w 7467600"/>
              <a:gd name="connsiteY733" fmla="*/ 1955666 h 6858000"/>
              <a:gd name="connsiteX734" fmla="*/ 4570198 w 7467600"/>
              <a:gd name="connsiteY734" fmla="*/ 978081 h 6858000"/>
              <a:gd name="connsiteX735" fmla="*/ 4557898 w 7467600"/>
              <a:gd name="connsiteY735" fmla="*/ 900011 h 6858000"/>
              <a:gd name="connsiteX736" fmla="*/ 4344840 w 7467600"/>
              <a:gd name="connsiteY736" fmla="*/ 1922038 h 6858000"/>
              <a:gd name="connsiteX737" fmla="*/ 4378710 w 7467600"/>
              <a:gd name="connsiteY737" fmla="*/ 1665516 h 6858000"/>
              <a:gd name="connsiteX738" fmla="*/ 4448798 w 7467600"/>
              <a:gd name="connsiteY738" fmla="*/ 1253024 h 6858000"/>
              <a:gd name="connsiteX739" fmla="*/ 4480315 w 7467600"/>
              <a:gd name="connsiteY739" fmla="*/ 1158454 h 6858000"/>
              <a:gd name="connsiteX740" fmla="*/ 4494133 w 7467600"/>
              <a:gd name="connsiteY740" fmla="*/ 1118676 h 6858000"/>
              <a:gd name="connsiteX741" fmla="*/ 4557898 w 7467600"/>
              <a:gd name="connsiteY741" fmla="*/ 900011 h 6858000"/>
              <a:gd name="connsiteX742" fmla="*/ 5870151 w 7467600"/>
              <a:gd name="connsiteY742" fmla="*/ 898890 h 6858000"/>
              <a:gd name="connsiteX743" fmla="*/ 5861335 w 7467600"/>
              <a:gd name="connsiteY743" fmla="*/ 899177 h 6858000"/>
              <a:gd name="connsiteX744" fmla="*/ 5843702 w 7467600"/>
              <a:gd name="connsiteY744" fmla="*/ 899748 h 6858000"/>
              <a:gd name="connsiteX745" fmla="*/ 5651107 w 7467600"/>
              <a:gd name="connsiteY745" fmla="*/ 920306 h 6858000"/>
              <a:gd name="connsiteX746" fmla="*/ 5459407 w 7467600"/>
              <a:gd name="connsiteY746" fmla="*/ 940975 h 6858000"/>
              <a:gd name="connsiteX747" fmla="*/ 5374846 w 7467600"/>
              <a:gd name="connsiteY747" fmla="*/ 941988 h 6858000"/>
              <a:gd name="connsiteX748" fmla="*/ 5256105 w 7467600"/>
              <a:gd name="connsiteY748" fmla="*/ 945632 h 6858000"/>
              <a:gd name="connsiteX749" fmla="*/ 5107071 w 7467600"/>
              <a:gd name="connsiteY749" fmla="*/ 969720 h 6858000"/>
              <a:gd name="connsiteX750" fmla="*/ 4998681 w 7467600"/>
              <a:gd name="connsiteY750" fmla="*/ 988771 h 6858000"/>
              <a:gd name="connsiteX751" fmla="*/ 5870151 w 7467600"/>
              <a:gd name="connsiteY751" fmla="*/ 898890 h 6858000"/>
              <a:gd name="connsiteX752" fmla="*/ 5504425 w 7467600"/>
              <a:gd name="connsiteY752" fmla="*/ 848067 h 6858000"/>
              <a:gd name="connsiteX753" fmla="*/ 4968849 w 7467600"/>
              <a:gd name="connsiteY753" fmla="*/ 962318 h 6858000"/>
              <a:gd name="connsiteX754" fmla="*/ 5104039 w 7467600"/>
              <a:gd name="connsiteY754" fmla="*/ 940634 h 6858000"/>
              <a:gd name="connsiteX755" fmla="*/ 5256311 w 7467600"/>
              <a:gd name="connsiteY755" fmla="*/ 916490 h 6858000"/>
              <a:gd name="connsiteX756" fmla="*/ 5377381 w 7467600"/>
              <a:gd name="connsiteY756" fmla="*/ 912671 h 6858000"/>
              <a:gd name="connsiteX757" fmla="*/ 5460148 w 7467600"/>
              <a:gd name="connsiteY757" fmla="*/ 911442 h 6858000"/>
              <a:gd name="connsiteX758" fmla="*/ 5648971 w 7467600"/>
              <a:gd name="connsiteY758" fmla="*/ 891331 h 6858000"/>
              <a:gd name="connsiteX759" fmla="*/ 5844807 w 7467600"/>
              <a:gd name="connsiteY759" fmla="*/ 870718 h 6858000"/>
              <a:gd name="connsiteX760" fmla="*/ 5862975 w 7467600"/>
              <a:gd name="connsiteY760" fmla="*/ 869756 h 6858000"/>
              <a:gd name="connsiteX761" fmla="*/ 5920887 w 7467600"/>
              <a:gd name="connsiteY761" fmla="*/ 865929 h 6858000"/>
              <a:gd name="connsiteX762" fmla="*/ 5504425 w 7467600"/>
              <a:gd name="connsiteY762" fmla="*/ 848067 h 6858000"/>
              <a:gd name="connsiteX763" fmla="*/ 3607114 w 7467600"/>
              <a:gd name="connsiteY763" fmla="*/ 467441 h 6858000"/>
              <a:gd name="connsiteX764" fmla="*/ 3296242 w 7467600"/>
              <a:gd name="connsiteY764" fmla="*/ 807991 h 6858000"/>
              <a:gd name="connsiteX765" fmla="*/ 3174674 w 7467600"/>
              <a:gd name="connsiteY765" fmla="*/ 919759 h 6858000"/>
              <a:gd name="connsiteX766" fmla="*/ 3042978 w 7467600"/>
              <a:gd name="connsiteY766" fmla="*/ 1054894 h 6858000"/>
              <a:gd name="connsiteX767" fmla="*/ 2968914 w 7467600"/>
              <a:gd name="connsiteY767" fmla="*/ 1133756 h 6858000"/>
              <a:gd name="connsiteX768" fmla="*/ 3103823 w 7467600"/>
              <a:gd name="connsiteY768" fmla="*/ 1026814 h 6858000"/>
              <a:gd name="connsiteX769" fmla="*/ 3607114 w 7467600"/>
              <a:gd name="connsiteY769" fmla="*/ 467441 h 6858000"/>
              <a:gd name="connsiteX770" fmla="*/ 3744487 w 7467600"/>
              <a:gd name="connsiteY770" fmla="*/ 383136 h 6858000"/>
              <a:gd name="connsiteX771" fmla="*/ 3970213 w 7467600"/>
              <a:gd name="connsiteY771" fmla="*/ 995559 h 6858000"/>
              <a:gd name="connsiteX772" fmla="*/ 3744487 w 7467600"/>
              <a:gd name="connsiteY772" fmla="*/ 383136 h 6858000"/>
              <a:gd name="connsiteX773" fmla="*/ 3624562 w 7467600"/>
              <a:gd name="connsiteY773" fmla="*/ 367041 h 6858000"/>
              <a:gd name="connsiteX774" fmla="*/ 3489712 w 7467600"/>
              <a:gd name="connsiteY774" fmla="*/ 485386 h 6858000"/>
              <a:gd name="connsiteX775" fmla="*/ 3182994 w 7467600"/>
              <a:gd name="connsiteY775" fmla="*/ 828265 h 6858000"/>
              <a:gd name="connsiteX776" fmla="*/ 2892114 w 7467600"/>
              <a:gd name="connsiteY776" fmla="*/ 1172635 h 6858000"/>
              <a:gd name="connsiteX777" fmla="*/ 3021459 w 7467600"/>
              <a:gd name="connsiteY777" fmla="*/ 1035385 h 6858000"/>
              <a:gd name="connsiteX778" fmla="*/ 3153873 w 7467600"/>
              <a:gd name="connsiteY778" fmla="*/ 898971 h 6858000"/>
              <a:gd name="connsiteX779" fmla="*/ 3276511 w 7467600"/>
              <a:gd name="connsiteY779" fmla="*/ 786423 h 6858000"/>
              <a:gd name="connsiteX780" fmla="*/ 3584154 w 7467600"/>
              <a:gd name="connsiteY780" fmla="*/ 448218 h 6858000"/>
              <a:gd name="connsiteX781" fmla="*/ 3624562 w 7467600"/>
              <a:gd name="connsiteY781" fmla="*/ 367041 h 6858000"/>
              <a:gd name="connsiteX782" fmla="*/ 3766672 w 7467600"/>
              <a:gd name="connsiteY782" fmla="*/ 359429 h 6858000"/>
              <a:gd name="connsiteX783" fmla="*/ 3996338 w 7467600"/>
              <a:gd name="connsiteY783" fmla="*/ 968237 h 6858000"/>
              <a:gd name="connsiteX784" fmla="*/ 3766672 w 7467600"/>
              <a:gd name="connsiteY784" fmla="*/ 359429 h 6858000"/>
              <a:gd name="connsiteX785" fmla="*/ 5805386 w 7467600"/>
              <a:gd name="connsiteY785" fmla="*/ 239240 h 6858000"/>
              <a:gd name="connsiteX786" fmla="*/ 5736947 w 7467600"/>
              <a:gd name="connsiteY786" fmla="*/ 261367 h 6858000"/>
              <a:gd name="connsiteX787" fmla="*/ 5427012 w 7467600"/>
              <a:gd name="connsiteY787" fmla="*/ 311272 h 6858000"/>
              <a:gd name="connsiteX788" fmla="*/ 5147818 w 7467600"/>
              <a:gd name="connsiteY788" fmla="*/ 322112 h 6858000"/>
              <a:gd name="connsiteX789" fmla="*/ 5060854 w 7467600"/>
              <a:gd name="connsiteY789" fmla="*/ 311882 h 6858000"/>
              <a:gd name="connsiteX790" fmla="*/ 4945989 w 7467600"/>
              <a:gd name="connsiteY790" fmla="*/ 300516 h 6858000"/>
              <a:gd name="connsiteX791" fmla="*/ 5410479 w 7467600"/>
              <a:gd name="connsiteY791" fmla="*/ 348434 h 6858000"/>
              <a:gd name="connsiteX792" fmla="*/ 5805386 w 7467600"/>
              <a:gd name="connsiteY792" fmla="*/ 239240 h 6858000"/>
              <a:gd name="connsiteX793" fmla="*/ 5905192 w 7467600"/>
              <a:gd name="connsiteY793" fmla="*/ 163079 h 6858000"/>
              <a:gd name="connsiteX794" fmla="*/ 5865655 w 7467600"/>
              <a:gd name="connsiteY794" fmla="*/ 171901 h 6858000"/>
              <a:gd name="connsiteX795" fmla="*/ 5259740 w 7467600"/>
              <a:gd name="connsiteY795" fmla="*/ 257013 h 6858000"/>
              <a:gd name="connsiteX796" fmla="*/ 5208466 w 7467600"/>
              <a:gd name="connsiteY796" fmla="*/ 257550 h 6858000"/>
              <a:gd name="connsiteX797" fmla="*/ 4980204 w 7467600"/>
              <a:gd name="connsiteY797" fmla="*/ 271903 h 6858000"/>
              <a:gd name="connsiteX798" fmla="*/ 5068068 w 7467600"/>
              <a:gd name="connsiteY798" fmla="*/ 282244 h 6858000"/>
              <a:gd name="connsiteX799" fmla="*/ 5153231 w 7467600"/>
              <a:gd name="connsiteY799" fmla="*/ 292240 h 6858000"/>
              <a:gd name="connsiteX800" fmla="*/ 5426491 w 7467600"/>
              <a:gd name="connsiteY800" fmla="*/ 281128 h 6858000"/>
              <a:gd name="connsiteX801" fmla="*/ 5731212 w 7467600"/>
              <a:gd name="connsiteY801" fmla="*/ 231951 h 6858000"/>
              <a:gd name="connsiteX802" fmla="*/ 5905192 w 7467600"/>
              <a:gd name="connsiteY802" fmla="*/ 163079 h 6858000"/>
              <a:gd name="connsiteX803" fmla="*/ 5944437 w 7467600"/>
              <a:gd name="connsiteY803" fmla="*/ 113829 h 6858000"/>
              <a:gd name="connsiteX804" fmla="*/ 5825032 w 7467600"/>
              <a:gd name="connsiteY804" fmla="*/ 146405 h 6858000"/>
              <a:gd name="connsiteX805" fmla="*/ 4955599 w 7467600"/>
              <a:gd name="connsiteY805" fmla="*/ 247008 h 6858000"/>
              <a:gd name="connsiteX806" fmla="*/ 5210104 w 7467600"/>
              <a:gd name="connsiteY806" fmla="*/ 228123 h 6858000"/>
              <a:gd name="connsiteX807" fmla="*/ 5261015 w 7467600"/>
              <a:gd name="connsiteY807" fmla="*/ 227087 h 6858000"/>
              <a:gd name="connsiteX808" fmla="*/ 5861181 w 7467600"/>
              <a:gd name="connsiteY808" fmla="*/ 143093 h 6858000"/>
              <a:gd name="connsiteX809" fmla="*/ 5961252 w 7467600"/>
              <a:gd name="connsiteY809" fmla="*/ 114820 h 6858000"/>
              <a:gd name="connsiteX810" fmla="*/ 5944437 w 7467600"/>
              <a:gd name="connsiteY810" fmla="*/ 113829 h 6858000"/>
              <a:gd name="connsiteX811" fmla="*/ 3882765 w 7467600"/>
              <a:gd name="connsiteY811" fmla="*/ 0 h 6858000"/>
              <a:gd name="connsiteX812" fmla="*/ 3995099 w 7467600"/>
              <a:gd name="connsiteY812" fmla="*/ 0 h 6858000"/>
              <a:gd name="connsiteX813" fmla="*/ 4163818 w 7467600"/>
              <a:gd name="connsiteY813" fmla="*/ 234104 h 6858000"/>
              <a:gd name="connsiteX814" fmla="*/ 4172099 w 7467600"/>
              <a:gd name="connsiteY814" fmla="*/ 234207 h 6858000"/>
              <a:gd name="connsiteX815" fmla="*/ 4784282 w 7467600"/>
              <a:gd name="connsiteY815" fmla="*/ 276561 h 6858000"/>
              <a:gd name="connsiteX816" fmla="*/ 4801687 w 7467600"/>
              <a:gd name="connsiteY816" fmla="*/ 267764 h 6858000"/>
              <a:gd name="connsiteX817" fmla="*/ 6082788 w 7467600"/>
              <a:gd name="connsiteY817" fmla="*/ 64119 h 6858000"/>
              <a:gd name="connsiteX818" fmla="*/ 6099442 w 7467600"/>
              <a:gd name="connsiteY818" fmla="*/ 82568 h 6858000"/>
              <a:gd name="connsiteX819" fmla="*/ 4804137 w 7467600"/>
              <a:gd name="connsiteY819" fmla="*/ 320931 h 6858000"/>
              <a:gd name="connsiteX820" fmla="*/ 4227047 w 7467600"/>
              <a:gd name="connsiteY820" fmla="*/ 313415 h 6858000"/>
              <a:gd name="connsiteX821" fmla="*/ 4346041 w 7467600"/>
              <a:gd name="connsiteY821" fmla="*/ 456086 h 6858000"/>
              <a:gd name="connsiteX822" fmla="*/ 4870967 w 7467600"/>
              <a:gd name="connsiteY822" fmla="*/ 963061 h 6858000"/>
              <a:gd name="connsiteX823" fmla="*/ 4889647 w 7467600"/>
              <a:gd name="connsiteY823" fmla="*/ 957147 h 6858000"/>
              <a:gd name="connsiteX824" fmla="*/ 5422504 w 7467600"/>
              <a:gd name="connsiteY824" fmla="*/ 805191 h 6858000"/>
              <a:gd name="connsiteX825" fmla="*/ 6087656 w 7467600"/>
              <a:gd name="connsiteY825" fmla="*/ 826703 h 6858000"/>
              <a:gd name="connsiteX826" fmla="*/ 6058717 w 7467600"/>
              <a:gd name="connsiteY826" fmla="*/ 865992 h 6858000"/>
              <a:gd name="connsiteX827" fmla="*/ 4974153 w 7467600"/>
              <a:gd name="connsiteY827" fmla="*/ 1045456 h 6858000"/>
              <a:gd name="connsiteX828" fmla="*/ 5627835 w 7467600"/>
              <a:gd name="connsiteY828" fmla="*/ 1472077 h 6858000"/>
              <a:gd name="connsiteX829" fmla="*/ 5629817 w 7467600"/>
              <a:gd name="connsiteY829" fmla="*/ 1471412 h 6858000"/>
              <a:gd name="connsiteX830" fmla="*/ 5634124 w 7467600"/>
              <a:gd name="connsiteY830" fmla="*/ 1470572 h 6858000"/>
              <a:gd name="connsiteX831" fmla="*/ 5755832 w 7467600"/>
              <a:gd name="connsiteY831" fmla="*/ 1383886 h 6858000"/>
              <a:gd name="connsiteX832" fmla="*/ 6014186 w 7467600"/>
              <a:gd name="connsiteY832" fmla="*/ 1279799 h 6858000"/>
              <a:gd name="connsiteX833" fmla="*/ 6901619 w 7467600"/>
              <a:gd name="connsiteY833" fmla="*/ 1047874 h 6858000"/>
              <a:gd name="connsiteX834" fmla="*/ 6931566 w 7467600"/>
              <a:gd name="connsiteY834" fmla="*/ 1062034 h 6858000"/>
              <a:gd name="connsiteX835" fmla="*/ 5790982 w 7467600"/>
              <a:gd name="connsiteY835" fmla="*/ 1561380 h 6858000"/>
              <a:gd name="connsiteX836" fmla="*/ 6188971 w 7467600"/>
              <a:gd name="connsiteY836" fmla="*/ 1755168 h 6858000"/>
              <a:gd name="connsiteX837" fmla="*/ 6202446 w 7467600"/>
              <a:gd name="connsiteY837" fmla="*/ 1752268 h 6858000"/>
              <a:gd name="connsiteX838" fmla="*/ 7179560 w 7467600"/>
              <a:gd name="connsiteY838" fmla="*/ 1467551 h 6858000"/>
              <a:gd name="connsiteX839" fmla="*/ 7158730 w 7467600"/>
              <a:gd name="connsiteY839" fmla="*/ 1507835 h 6858000"/>
              <a:gd name="connsiteX840" fmla="*/ 6326959 w 7467600"/>
              <a:gd name="connsiteY840" fmla="*/ 1817686 h 6858000"/>
              <a:gd name="connsiteX841" fmla="*/ 6537433 w 7467600"/>
              <a:gd name="connsiteY841" fmla="*/ 1907790 h 6858000"/>
              <a:gd name="connsiteX842" fmla="*/ 6550221 w 7467600"/>
              <a:gd name="connsiteY842" fmla="*/ 1910729 h 6858000"/>
              <a:gd name="connsiteX843" fmla="*/ 6964438 w 7467600"/>
              <a:gd name="connsiteY843" fmla="*/ 2209505 h 6858000"/>
              <a:gd name="connsiteX844" fmla="*/ 7367862 w 7467600"/>
              <a:gd name="connsiteY844" fmla="*/ 2806833 h 6858000"/>
              <a:gd name="connsiteX845" fmla="*/ 7364329 w 7467600"/>
              <a:gd name="connsiteY845" fmla="*/ 2826907 h 6858000"/>
              <a:gd name="connsiteX846" fmla="*/ 7290545 w 7467600"/>
              <a:gd name="connsiteY846" fmla="*/ 2850663 h 6858000"/>
              <a:gd name="connsiteX847" fmla="*/ 6472036 w 7467600"/>
              <a:gd name="connsiteY847" fmla="*/ 1959003 h 6858000"/>
              <a:gd name="connsiteX848" fmla="*/ 5792897 w 7467600"/>
              <a:gd name="connsiteY848" fmla="*/ 1647747 h 6858000"/>
              <a:gd name="connsiteX849" fmla="*/ 5842751 w 7467600"/>
              <a:gd name="connsiteY849" fmla="*/ 1816112 h 6858000"/>
              <a:gd name="connsiteX850" fmla="*/ 5847424 w 7467600"/>
              <a:gd name="connsiteY850" fmla="*/ 1815776 h 6858000"/>
              <a:gd name="connsiteX851" fmla="*/ 6399821 w 7467600"/>
              <a:gd name="connsiteY851" fmla="*/ 2344799 h 6858000"/>
              <a:gd name="connsiteX852" fmla="*/ 6323232 w 7467600"/>
              <a:gd name="connsiteY852" fmla="*/ 2389634 h 6858000"/>
              <a:gd name="connsiteX853" fmla="*/ 5942958 w 7467600"/>
              <a:gd name="connsiteY853" fmla="*/ 2077708 h 6858000"/>
              <a:gd name="connsiteX854" fmla="*/ 5921559 w 7467600"/>
              <a:gd name="connsiteY854" fmla="*/ 2378596 h 6858000"/>
              <a:gd name="connsiteX855" fmla="*/ 5817651 w 7467600"/>
              <a:gd name="connsiteY855" fmla="*/ 3023919 h 6858000"/>
              <a:gd name="connsiteX856" fmla="*/ 5729634 w 7467600"/>
              <a:gd name="connsiteY856" fmla="*/ 3051849 h 6858000"/>
              <a:gd name="connsiteX857" fmla="*/ 5611018 w 7467600"/>
              <a:gd name="connsiteY857" fmla="*/ 2316769 h 6858000"/>
              <a:gd name="connsiteX858" fmla="*/ 5687608 w 7467600"/>
              <a:gd name="connsiteY858" fmla="*/ 2039972 h 6858000"/>
              <a:gd name="connsiteX859" fmla="*/ 5657554 w 7467600"/>
              <a:gd name="connsiteY859" fmla="*/ 1576445 h 6858000"/>
              <a:gd name="connsiteX860" fmla="*/ 5150475 w 7467600"/>
              <a:gd name="connsiteY860" fmla="*/ 1274012 h 6858000"/>
              <a:gd name="connsiteX861" fmla="*/ 5349142 w 7467600"/>
              <a:gd name="connsiteY861" fmla="*/ 2204405 h 6858000"/>
              <a:gd name="connsiteX862" fmla="*/ 5262214 w 7467600"/>
              <a:gd name="connsiteY862" fmla="*/ 2233836 h 6858000"/>
              <a:gd name="connsiteX863" fmla="*/ 4981539 w 7467600"/>
              <a:gd name="connsiteY863" fmla="*/ 1542201 h 6858000"/>
              <a:gd name="connsiteX864" fmla="*/ 4958461 w 7467600"/>
              <a:gd name="connsiteY864" fmla="*/ 1136957 h 6858000"/>
              <a:gd name="connsiteX865" fmla="*/ 4655015 w 7467600"/>
              <a:gd name="connsiteY865" fmla="*/ 891426 h 6858000"/>
              <a:gd name="connsiteX866" fmla="*/ 4348002 w 7467600"/>
              <a:gd name="connsiteY866" fmla="*/ 2205895 h 6858000"/>
              <a:gd name="connsiteX867" fmla="*/ 4262250 w 7467600"/>
              <a:gd name="connsiteY867" fmla="*/ 2219972 h 6858000"/>
              <a:gd name="connsiteX868" fmla="*/ 4550611 w 7467600"/>
              <a:gd name="connsiteY868" fmla="*/ 817540 h 6858000"/>
              <a:gd name="connsiteX869" fmla="*/ 4564418 w 7467600"/>
              <a:gd name="connsiteY869" fmla="*/ 808293 h 6858000"/>
              <a:gd name="connsiteX870" fmla="*/ 4266388 w 7467600"/>
              <a:gd name="connsiteY870" fmla="*/ 500083 h 6858000"/>
              <a:gd name="connsiteX871" fmla="*/ 4032842 w 7467600"/>
              <a:gd name="connsiteY871" fmla="*/ 211809 h 6858000"/>
              <a:gd name="connsiteX872" fmla="*/ 3882765 w 7467600"/>
              <a:gd name="connsiteY872" fmla="*/ 0 h 6858000"/>
              <a:gd name="connsiteX873" fmla="*/ 3721337 w 7467600"/>
              <a:gd name="connsiteY873" fmla="*/ 0 h 6858000"/>
              <a:gd name="connsiteX874" fmla="*/ 3797544 w 7467600"/>
              <a:gd name="connsiteY874" fmla="*/ 0 h 6858000"/>
              <a:gd name="connsiteX875" fmla="*/ 3775734 w 7467600"/>
              <a:gd name="connsiteY875" fmla="*/ 95131 h 6858000"/>
              <a:gd name="connsiteX876" fmla="*/ 3724807 w 7467600"/>
              <a:gd name="connsiteY876" fmla="*/ 272257 h 6858000"/>
              <a:gd name="connsiteX877" fmla="*/ 3726844 w 7467600"/>
              <a:gd name="connsiteY877" fmla="*/ 282988 h 6858000"/>
              <a:gd name="connsiteX878" fmla="*/ 3742664 w 7467600"/>
              <a:gd name="connsiteY878" fmla="*/ 279918 h 6858000"/>
              <a:gd name="connsiteX879" fmla="*/ 4103910 w 7467600"/>
              <a:gd name="connsiteY879" fmla="*/ 1161917 h 6858000"/>
              <a:gd name="connsiteX880" fmla="*/ 4020269 w 7467600"/>
              <a:gd name="connsiteY880" fmla="*/ 1200406 h 6858000"/>
              <a:gd name="connsiteX881" fmla="*/ 3674882 w 7467600"/>
              <a:gd name="connsiteY881" fmla="*/ 488524 h 6858000"/>
              <a:gd name="connsiteX882" fmla="*/ 3132682 w 7467600"/>
              <a:gd name="connsiteY882" fmla="*/ 1072284 h 6858000"/>
              <a:gd name="connsiteX883" fmla="*/ 2716346 w 7467600"/>
              <a:gd name="connsiteY883" fmla="*/ 1276376 h 6858000"/>
              <a:gd name="connsiteX884" fmla="*/ 2716772 w 7467600"/>
              <a:gd name="connsiteY884" fmla="*/ 1255462 h 6858000"/>
              <a:gd name="connsiteX885" fmla="*/ 3471096 w 7467600"/>
              <a:gd name="connsiteY885" fmla="*/ 437072 h 6858000"/>
              <a:gd name="connsiteX886" fmla="*/ 3639057 w 7467600"/>
              <a:gd name="connsiteY886" fmla="*/ 286334 h 6858000"/>
              <a:gd name="connsiteX887" fmla="*/ 3640309 w 7467600"/>
              <a:gd name="connsiteY887" fmla="*/ 284664 h 6858000"/>
              <a:gd name="connsiteX888" fmla="*/ 3646022 w 7467600"/>
              <a:gd name="connsiteY888" fmla="*/ 276711 h 6858000"/>
              <a:gd name="connsiteX889" fmla="*/ 3707943 w 7467600"/>
              <a:gd name="connsiteY889" fmla="*/ 65958 h 6858000"/>
              <a:gd name="connsiteX890" fmla="*/ 3721337 w 7467600"/>
              <a:gd name="connsiteY890" fmla="*/ 0 h 6858000"/>
              <a:gd name="connsiteX891" fmla="*/ 2867960 w 7467600"/>
              <a:gd name="connsiteY891" fmla="*/ 0 h 6858000"/>
              <a:gd name="connsiteX892" fmla="*/ 2926351 w 7467600"/>
              <a:gd name="connsiteY892" fmla="*/ 0 h 6858000"/>
              <a:gd name="connsiteX893" fmla="*/ 2902823 w 7467600"/>
              <a:gd name="connsiteY893" fmla="*/ 262929 h 6858000"/>
              <a:gd name="connsiteX894" fmla="*/ 2940663 w 7467600"/>
              <a:gd name="connsiteY894" fmla="*/ 140884 h 6858000"/>
              <a:gd name="connsiteX895" fmla="*/ 2947039 w 7467600"/>
              <a:gd name="connsiteY895" fmla="*/ 122524 h 6858000"/>
              <a:gd name="connsiteX896" fmla="*/ 2984316 w 7467600"/>
              <a:gd name="connsiteY896" fmla="*/ 0 h 6858000"/>
              <a:gd name="connsiteX897" fmla="*/ 3016114 w 7467600"/>
              <a:gd name="connsiteY897" fmla="*/ 0 h 6858000"/>
              <a:gd name="connsiteX898" fmla="*/ 2979949 w 7467600"/>
              <a:gd name="connsiteY898" fmla="*/ 119274 h 6858000"/>
              <a:gd name="connsiteX899" fmla="*/ 3023879 w 7467600"/>
              <a:gd name="connsiteY899" fmla="*/ 0 h 6858000"/>
              <a:gd name="connsiteX900" fmla="*/ 3105400 w 7467600"/>
              <a:gd name="connsiteY900" fmla="*/ 0 h 6858000"/>
              <a:gd name="connsiteX901" fmla="*/ 3094669 w 7467600"/>
              <a:gd name="connsiteY901" fmla="*/ 30308 h 6858000"/>
              <a:gd name="connsiteX902" fmla="*/ 2901945 w 7467600"/>
              <a:gd name="connsiteY902" fmla="*/ 466538 h 6858000"/>
              <a:gd name="connsiteX903" fmla="*/ 2815209 w 7467600"/>
              <a:gd name="connsiteY903" fmla="*/ 497361 h 6858000"/>
              <a:gd name="connsiteX904" fmla="*/ 2844845 w 7467600"/>
              <a:gd name="connsiteY904" fmla="*/ 127638 h 6858000"/>
              <a:gd name="connsiteX905" fmla="*/ 2867960 w 7467600"/>
              <a:gd name="connsiteY905" fmla="*/ 0 h 6858000"/>
              <a:gd name="connsiteX906" fmla="*/ 1057230 w 7467600"/>
              <a:gd name="connsiteY906" fmla="*/ 0 h 6858000"/>
              <a:gd name="connsiteX907" fmla="*/ 1111003 w 7467600"/>
              <a:gd name="connsiteY907" fmla="*/ 0 h 6858000"/>
              <a:gd name="connsiteX908" fmla="*/ 1125553 w 7467600"/>
              <a:gd name="connsiteY908" fmla="*/ 52588 h 6858000"/>
              <a:gd name="connsiteX909" fmla="*/ 1304276 w 7467600"/>
              <a:gd name="connsiteY909" fmla="*/ 476275 h 6858000"/>
              <a:gd name="connsiteX910" fmla="*/ 1492066 w 7467600"/>
              <a:gd name="connsiteY910" fmla="*/ 886333 h 6858000"/>
              <a:gd name="connsiteX911" fmla="*/ 1423698 w 7467600"/>
              <a:gd name="connsiteY911" fmla="*/ 710817 h 6858000"/>
              <a:gd name="connsiteX912" fmla="*/ 1357609 w 7467600"/>
              <a:gd name="connsiteY912" fmla="*/ 532892 h 6858000"/>
              <a:gd name="connsiteX913" fmla="*/ 1309550 w 7467600"/>
              <a:gd name="connsiteY913" fmla="*/ 374031 h 6858000"/>
              <a:gd name="connsiteX914" fmla="*/ 1193673 w 7467600"/>
              <a:gd name="connsiteY914" fmla="*/ 49533 h 6858000"/>
              <a:gd name="connsiteX915" fmla="*/ 1164391 w 7467600"/>
              <a:gd name="connsiteY915" fmla="*/ 0 h 6858000"/>
              <a:gd name="connsiteX916" fmla="*/ 1200666 w 7467600"/>
              <a:gd name="connsiteY916" fmla="*/ 0 h 6858000"/>
              <a:gd name="connsiteX917" fmla="*/ 1223408 w 7467600"/>
              <a:gd name="connsiteY917" fmla="*/ 38996 h 6858000"/>
              <a:gd name="connsiteX918" fmla="*/ 1339635 w 7467600"/>
              <a:gd name="connsiteY918" fmla="*/ 365517 h 6858000"/>
              <a:gd name="connsiteX919" fmla="*/ 1387469 w 7467600"/>
              <a:gd name="connsiteY919" fmla="*/ 523079 h 6858000"/>
              <a:gd name="connsiteX920" fmla="*/ 1452685 w 7467600"/>
              <a:gd name="connsiteY920" fmla="*/ 699806 h 6858000"/>
              <a:gd name="connsiteX921" fmla="*/ 1492092 w 7467600"/>
              <a:gd name="connsiteY921" fmla="*/ 800424 h 6858000"/>
              <a:gd name="connsiteX922" fmla="*/ 1455302 w 7467600"/>
              <a:gd name="connsiteY922" fmla="*/ 632913 h 6858000"/>
              <a:gd name="connsiteX923" fmla="*/ 1222336 w 7467600"/>
              <a:gd name="connsiteY923" fmla="*/ 9480 h 6858000"/>
              <a:gd name="connsiteX924" fmla="*/ 1214634 w 7467600"/>
              <a:gd name="connsiteY924" fmla="*/ 0 h 6858000"/>
              <a:gd name="connsiteX925" fmla="*/ 1289827 w 7467600"/>
              <a:gd name="connsiteY925" fmla="*/ 0 h 6858000"/>
              <a:gd name="connsiteX926" fmla="*/ 1321076 w 7467600"/>
              <a:gd name="connsiteY926" fmla="*/ 59722 h 6858000"/>
              <a:gd name="connsiteX927" fmla="*/ 1512579 w 7467600"/>
              <a:gd name="connsiteY927" fmla="*/ 626441 h 6858000"/>
              <a:gd name="connsiteX928" fmla="*/ 1506076 w 7467600"/>
              <a:gd name="connsiteY928" fmla="*/ 1089289 h 6858000"/>
              <a:gd name="connsiteX929" fmla="*/ 1486346 w 7467600"/>
              <a:gd name="connsiteY929" fmla="*/ 1079919 h 6858000"/>
              <a:gd name="connsiteX930" fmla="*/ 1070511 w 7467600"/>
              <a:gd name="connsiteY930" fmla="*/ 48609 h 6858000"/>
              <a:gd name="connsiteX931" fmla="*/ 1057230 w 7467600"/>
              <a:gd name="connsiteY931" fmla="*/ 0 h 6858000"/>
              <a:gd name="connsiteX932" fmla="*/ 43151 w 7467600"/>
              <a:gd name="connsiteY932" fmla="*/ 0 h 6858000"/>
              <a:gd name="connsiteX933" fmla="*/ 95283 w 7467600"/>
              <a:gd name="connsiteY933" fmla="*/ 0 h 6858000"/>
              <a:gd name="connsiteX934" fmla="*/ 300708 w 7467600"/>
              <a:gd name="connsiteY934" fmla="*/ 154571 h 6858000"/>
              <a:gd name="connsiteX935" fmla="*/ 530414 w 7467600"/>
              <a:gd name="connsiteY935" fmla="*/ 354673 h 6858000"/>
              <a:gd name="connsiteX936" fmla="*/ 333785 w 7467600"/>
              <a:gd name="connsiteY936" fmla="*/ 161564 h 6858000"/>
              <a:gd name="connsiteX937" fmla="*/ 147005 w 7467600"/>
              <a:gd name="connsiteY937" fmla="*/ 0 h 6858000"/>
              <a:gd name="connsiteX938" fmla="*/ 272509 w 7467600"/>
              <a:gd name="connsiteY938" fmla="*/ 0 h 6858000"/>
              <a:gd name="connsiteX939" fmla="*/ 326276 w 7467600"/>
              <a:gd name="connsiteY939" fmla="*/ 45847 h 6858000"/>
              <a:gd name="connsiteX940" fmla="*/ 823759 w 7467600"/>
              <a:gd name="connsiteY940" fmla="*/ 574145 h 6858000"/>
              <a:gd name="connsiteX941" fmla="*/ 811254 w 7467600"/>
              <a:gd name="connsiteY941" fmla="*/ 665546 h 6858000"/>
              <a:gd name="connsiteX942" fmla="*/ 154042 w 7467600"/>
              <a:gd name="connsiteY942" fmla="*/ 261522 h 6858000"/>
              <a:gd name="connsiteX943" fmla="*/ 13550 w 7467600"/>
              <a:gd name="connsiteY943" fmla="*/ 158423 h 6858000"/>
              <a:gd name="connsiteX944" fmla="*/ 0 w 7467600"/>
              <a:gd name="connsiteY944" fmla="*/ 146618 h 6858000"/>
              <a:gd name="connsiteX945" fmla="*/ 0 w 7467600"/>
              <a:gd name="connsiteY945" fmla="*/ 59161 h 6858000"/>
              <a:gd name="connsiteX946" fmla="*/ 45427 w 7467600"/>
              <a:gd name="connsiteY946" fmla="*/ 101078 h 6858000"/>
              <a:gd name="connsiteX947" fmla="*/ 630103 w 7467600"/>
              <a:gd name="connsiteY947" fmla="*/ 485885 h 6858000"/>
              <a:gd name="connsiteX948" fmla="*/ 532040 w 7467600"/>
              <a:gd name="connsiteY948" fmla="*/ 399359 h 6858000"/>
              <a:gd name="connsiteX949" fmla="*/ 517618 w 7467600"/>
              <a:gd name="connsiteY949" fmla="*/ 385726 h 6858000"/>
              <a:gd name="connsiteX950" fmla="*/ 285074 w 7467600"/>
              <a:gd name="connsiteY950" fmla="*/ 182755 h 6858000"/>
              <a:gd name="connsiteX951" fmla="*/ 43151 w 7467600"/>
              <a:gd name="connsiteY951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410696 w 7467600"/>
              <a:gd name="connsiteY4" fmla="*/ 6803861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467600 w 7467600"/>
              <a:gd name="connsiteY16" fmla="*/ 6805948 h 6858000"/>
              <a:gd name="connsiteX17" fmla="*/ 7467600 w 7467600"/>
              <a:gd name="connsiteY17" fmla="*/ 6831490 h 6858000"/>
              <a:gd name="connsiteX18" fmla="*/ 7410696 w 7467600"/>
              <a:gd name="connsiteY18" fmla="*/ 6803861 h 6858000"/>
              <a:gd name="connsiteX19" fmla="*/ 1019354 w 7467600"/>
              <a:gd name="connsiteY19" fmla="*/ 6315006 h 6858000"/>
              <a:gd name="connsiteX20" fmla="*/ 441046 w 7467600"/>
              <a:gd name="connsiteY20" fmla="*/ 6691153 h 6858000"/>
              <a:gd name="connsiteX21" fmla="*/ 1019354 w 7467600"/>
              <a:gd name="connsiteY21" fmla="*/ 6315006 h 6858000"/>
              <a:gd name="connsiteX22" fmla="*/ 991680 w 7467600"/>
              <a:gd name="connsiteY22" fmla="*/ 6298413 h 6858000"/>
              <a:gd name="connsiteX23" fmla="*/ 409060 w 7467600"/>
              <a:gd name="connsiteY23" fmla="*/ 6671470 h 6858000"/>
              <a:gd name="connsiteX24" fmla="*/ 991680 w 7467600"/>
              <a:gd name="connsiteY24" fmla="*/ 6298413 h 6858000"/>
              <a:gd name="connsiteX25" fmla="*/ 103333 w 7467600"/>
              <a:gd name="connsiteY25" fmla="*/ 5699602 h 6858000"/>
              <a:gd name="connsiteX26" fmla="*/ 233938 w 7467600"/>
              <a:gd name="connsiteY26" fmla="*/ 5809416 h 6858000"/>
              <a:gd name="connsiteX27" fmla="*/ 883580 w 7467600"/>
              <a:gd name="connsiteY27" fmla="*/ 6180710 h 6858000"/>
              <a:gd name="connsiteX28" fmla="*/ 487337 w 7467600"/>
              <a:gd name="connsiteY28" fmla="*/ 5950182 h 6858000"/>
              <a:gd name="connsiteX29" fmla="*/ 354051 w 7467600"/>
              <a:gd name="connsiteY29" fmla="*/ 5854912 h 6858000"/>
              <a:gd name="connsiteX30" fmla="*/ 195436 w 7467600"/>
              <a:gd name="connsiteY30" fmla="*/ 5755068 h 6858000"/>
              <a:gd name="connsiteX31" fmla="*/ 103333 w 7467600"/>
              <a:gd name="connsiteY31" fmla="*/ 5699602 h 6858000"/>
              <a:gd name="connsiteX32" fmla="*/ 5539432 w 7467600"/>
              <a:gd name="connsiteY32" fmla="*/ 5642928 h 6858000"/>
              <a:gd name="connsiteX33" fmla="*/ 5555462 w 7467600"/>
              <a:gd name="connsiteY33" fmla="*/ 5694454 h 6858000"/>
              <a:gd name="connsiteX34" fmla="*/ 5828270 w 7467600"/>
              <a:gd name="connsiteY34" fmla="*/ 6320663 h 6858000"/>
              <a:gd name="connsiteX35" fmla="*/ 5947416 w 7467600"/>
              <a:gd name="connsiteY35" fmla="*/ 6574846 h 6858000"/>
              <a:gd name="connsiteX36" fmla="*/ 5539432 w 7467600"/>
              <a:gd name="connsiteY36" fmla="*/ 5642928 h 6858000"/>
              <a:gd name="connsiteX37" fmla="*/ 51253 w 7467600"/>
              <a:gd name="connsiteY37" fmla="*/ 5631825 h 6858000"/>
              <a:gd name="connsiteX38" fmla="*/ 211622 w 7467600"/>
              <a:gd name="connsiteY38" fmla="*/ 5728803 h 6858000"/>
              <a:gd name="connsiteX39" fmla="*/ 371652 w 7467600"/>
              <a:gd name="connsiteY39" fmla="*/ 5829062 h 6858000"/>
              <a:gd name="connsiteX40" fmla="*/ 505903 w 7467600"/>
              <a:gd name="connsiteY40" fmla="*/ 5925221 h 6858000"/>
              <a:gd name="connsiteX41" fmla="*/ 899240 w 7467600"/>
              <a:gd name="connsiteY41" fmla="*/ 6153068 h 6858000"/>
              <a:gd name="connsiteX42" fmla="*/ 988114 w 7467600"/>
              <a:gd name="connsiteY42" fmla="*/ 6174204 h 6858000"/>
              <a:gd name="connsiteX43" fmla="*/ 845971 w 7467600"/>
              <a:gd name="connsiteY43" fmla="*/ 6067177 h 6858000"/>
              <a:gd name="connsiteX44" fmla="*/ 448057 w 7467600"/>
              <a:gd name="connsiteY44" fmla="*/ 5841376 h 6858000"/>
              <a:gd name="connsiteX45" fmla="*/ 51253 w 7467600"/>
              <a:gd name="connsiteY45" fmla="*/ 5631825 h 6858000"/>
              <a:gd name="connsiteX46" fmla="*/ 2606687 w 7467600"/>
              <a:gd name="connsiteY46" fmla="*/ 5630718 h 6858000"/>
              <a:gd name="connsiteX47" fmla="*/ 2645658 w 7467600"/>
              <a:gd name="connsiteY47" fmla="*/ 6640259 h 6858000"/>
              <a:gd name="connsiteX48" fmla="*/ 2606687 w 7467600"/>
              <a:gd name="connsiteY48" fmla="*/ 5630718 h 6858000"/>
              <a:gd name="connsiteX49" fmla="*/ 3642057 w 7467600"/>
              <a:gd name="connsiteY49" fmla="*/ 5573487 h 6858000"/>
              <a:gd name="connsiteX50" fmla="*/ 3632981 w 7467600"/>
              <a:gd name="connsiteY50" fmla="*/ 5579437 h 6858000"/>
              <a:gd name="connsiteX51" fmla="*/ 3382436 w 7467600"/>
              <a:gd name="connsiteY51" fmla="*/ 5952726 h 6858000"/>
              <a:gd name="connsiteX52" fmla="*/ 3191929 w 7467600"/>
              <a:gd name="connsiteY52" fmla="*/ 6662669 h 6858000"/>
              <a:gd name="connsiteX53" fmla="*/ 3369898 w 7467600"/>
              <a:gd name="connsiteY53" fmla="*/ 6081771 h 6858000"/>
              <a:gd name="connsiteX54" fmla="*/ 3642057 w 7467600"/>
              <a:gd name="connsiteY54" fmla="*/ 5573487 h 6858000"/>
              <a:gd name="connsiteX55" fmla="*/ 2650666 w 7467600"/>
              <a:gd name="connsiteY55" fmla="*/ 5530686 h 6858000"/>
              <a:gd name="connsiteX56" fmla="*/ 2650249 w 7467600"/>
              <a:gd name="connsiteY56" fmla="*/ 5532101 h 6858000"/>
              <a:gd name="connsiteX57" fmla="*/ 2663808 w 7467600"/>
              <a:gd name="connsiteY57" fmla="*/ 6535215 h 6858000"/>
              <a:gd name="connsiteX58" fmla="*/ 2665418 w 7467600"/>
              <a:gd name="connsiteY58" fmla="*/ 6132756 h 6858000"/>
              <a:gd name="connsiteX59" fmla="*/ 2650666 w 7467600"/>
              <a:gd name="connsiteY59" fmla="*/ 5530686 h 6858000"/>
              <a:gd name="connsiteX60" fmla="*/ 2680277 w 7467600"/>
              <a:gd name="connsiteY60" fmla="*/ 5479204 h 6858000"/>
              <a:gd name="connsiteX61" fmla="*/ 2678972 w 7467600"/>
              <a:gd name="connsiteY61" fmla="*/ 5481582 h 6858000"/>
              <a:gd name="connsiteX62" fmla="*/ 2696666 w 7467600"/>
              <a:gd name="connsiteY62" fmla="*/ 6133836 h 6858000"/>
              <a:gd name="connsiteX63" fmla="*/ 2695769 w 7467600"/>
              <a:gd name="connsiteY63" fmla="*/ 6390955 h 6858000"/>
              <a:gd name="connsiteX64" fmla="*/ 2739893 w 7467600"/>
              <a:gd name="connsiteY64" fmla="*/ 6108357 h 6858000"/>
              <a:gd name="connsiteX65" fmla="*/ 2680277 w 7467600"/>
              <a:gd name="connsiteY65" fmla="*/ 5479204 h 6858000"/>
              <a:gd name="connsiteX66" fmla="*/ 1132195 w 7467600"/>
              <a:gd name="connsiteY66" fmla="*/ 5467980 h 6858000"/>
              <a:gd name="connsiteX67" fmla="*/ 1679056 w 7467600"/>
              <a:gd name="connsiteY67" fmla="*/ 5516907 h 6858000"/>
              <a:gd name="connsiteX68" fmla="*/ 2128648 w 7467600"/>
              <a:gd name="connsiteY68" fmla="*/ 5474249 h 6858000"/>
              <a:gd name="connsiteX69" fmla="*/ 1825619 w 7467600"/>
              <a:gd name="connsiteY69" fmla="*/ 5478447 h 6858000"/>
              <a:gd name="connsiteX70" fmla="*/ 1737798 w 7467600"/>
              <a:gd name="connsiteY70" fmla="*/ 5483353 h 6858000"/>
              <a:gd name="connsiteX71" fmla="*/ 1132195 w 7467600"/>
              <a:gd name="connsiteY71" fmla="*/ 5467980 h 6858000"/>
              <a:gd name="connsiteX72" fmla="*/ 1456157 w 7467600"/>
              <a:gd name="connsiteY72" fmla="*/ 5371404 h 6858000"/>
              <a:gd name="connsiteX73" fmla="*/ 1244432 w 7467600"/>
              <a:gd name="connsiteY73" fmla="*/ 5385601 h 6858000"/>
              <a:gd name="connsiteX74" fmla="*/ 973990 w 7467600"/>
              <a:gd name="connsiteY74" fmla="*/ 5424940 h 6858000"/>
              <a:gd name="connsiteX75" fmla="*/ 1103809 w 7467600"/>
              <a:gd name="connsiteY75" fmla="*/ 5433720 h 6858000"/>
              <a:gd name="connsiteX76" fmla="*/ 1123454 w 7467600"/>
              <a:gd name="connsiteY76" fmla="*/ 5435727 h 6858000"/>
              <a:gd name="connsiteX77" fmla="*/ 1737017 w 7467600"/>
              <a:gd name="connsiteY77" fmla="*/ 5452183 h 6858000"/>
              <a:gd name="connsiteX78" fmla="*/ 1824397 w 7467600"/>
              <a:gd name="connsiteY78" fmla="*/ 5447757 h 6858000"/>
              <a:gd name="connsiteX79" fmla="*/ 2070059 w 7467600"/>
              <a:gd name="connsiteY79" fmla="*/ 5441660 h 6858000"/>
              <a:gd name="connsiteX80" fmla="*/ 1456157 w 7467600"/>
              <a:gd name="connsiteY80" fmla="*/ 5371404 h 6858000"/>
              <a:gd name="connsiteX81" fmla="*/ 4988186 w 7467600"/>
              <a:gd name="connsiteY81" fmla="*/ 5216467 h 6858000"/>
              <a:gd name="connsiteX82" fmla="*/ 4777334 w 7467600"/>
              <a:gd name="connsiteY82" fmla="*/ 5406072 h 6858000"/>
              <a:gd name="connsiteX83" fmla="*/ 4718341 w 7467600"/>
              <a:gd name="connsiteY83" fmla="*/ 5468043 h 6858000"/>
              <a:gd name="connsiteX84" fmla="*/ 4604655 w 7467600"/>
              <a:gd name="connsiteY84" fmla="*/ 5583434 h 6858000"/>
              <a:gd name="connsiteX85" fmla="*/ 4565074 w 7467600"/>
              <a:gd name="connsiteY85" fmla="*/ 5618550 h 6858000"/>
              <a:gd name="connsiteX86" fmla="*/ 4988186 w 7467600"/>
              <a:gd name="connsiteY86" fmla="*/ 5216467 h 6858000"/>
              <a:gd name="connsiteX87" fmla="*/ 4978032 w 7467600"/>
              <a:gd name="connsiteY87" fmla="*/ 5183809 h 6858000"/>
              <a:gd name="connsiteX88" fmla="*/ 4463413 w 7467600"/>
              <a:gd name="connsiteY88" fmla="*/ 5615162 h 6858000"/>
              <a:gd name="connsiteX89" fmla="*/ 4358134 w 7467600"/>
              <a:gd name="connsiteY89" fmla="*/ 5742791 h 6858000"/>
              <a:gd name="connsiteX90" fmla="*/ 4376219 w 7467600"/>
              <a:gd name="connsiteY90" fmla="*/ 5729027 h 6858000"/>
              <a:gd name="connsiteX91" fmla="*/ 4582340 w 7467600"/>
              <a:gd name="connsiteY91" fmla="*/ 5561037 h 6858000"/>
              <a:gd name="connsiteX92" fmla="*/ 4694684 w 7467600"/>
              <a:gd name="connsiteY92" fmla="*/ 5447098 h 6858000"/>
              <a:gd name="connsiteX93" fmla="*/ 4754123 w 7467600"/>
              <a:gd name="connsiteY93" fmla="*/ 5384643 h 6858000"/>
              <a:gd name="connsiteX94" fmla="*/ 4978032 w 7467600"/>
              <a:gd name="connsiteY94" fmla="*/ 5183809 h 6858000"/>
              <a:gd name="connsiteX95" fmla="*/ 1903353 w 7467600"/>
              <a:gd name="connsiteY95" fmla="*/ 5044827 h 6858000"/>
              <a:gd name="connsiteX96" fmla="*/ 1936931 w 7467600"/>
              <a:gd name="connsiteY96" fmla="*/ 5093954 h 6858000"/>
              <a:gd name="connsiteX97" fmla="*/ 2195868 w 7467600"/>
              <a:gd name="connsiteY97" fmla="*/ 5396574 h 6858000"/>
              <a:gd name="connsiteX98" fmla="*/ 2088852 w 7467600"/>
              <a:gd name="connsiteY98" fmla="*/ 5166123 h 6858000"/>
              <a:gd name="connsiteX99" fmla="*/ 1958241 w 7467600"/>
              <a:gd name="connsiteY99" fmla="*/ 5067955 h 6858000"/>
              <a:gd name="connsiteX100" fmla="*/ 1903353 w 7467600"/>
              <a:gd name="connsiteY100" fmla="*/ 5044827 h 6858000"/>
              <a:gd name="connsiteX101" fmla="*/ 1979378 w 7467600"/>
              <a:gd name="connsiteY101" fmla="*/ 4769504 h 6858000"/>
              <a:gd name="connsiteX102" fmla="*/ 2882120 w 7467600"/>
              <a:gd name="connsiteY102" fmla="*/ 5064547 h 6858000"/>
              <a:gd name="connsiteX103" fmla="*/ 2793103 w 7467600"/>
              <a:gd name="connsiteY103" fmla="*/ 5039699 h 6858000"/>
              <a:gd name="connsiteX104" fmla="*/ 2770041 w 7467600"/>
              <a:gd name="connsiteY104" fmla="*/ 5033634 h 6858000"/>
              <a:gd name="connsiteX105" fmla="*/ 1979378 w 7467600"/>
              <a:gd name="connsiteY105" fmla="*/ 4769504 h 6858000"/>
              <a:gd name="connsiteX106" fmla="*/ 1927410 w 7467600"/>
              <a:gd name="connsiteY106" fmla="*/ 4716164 h 6858000"/>
              <a:gd name="connsiteX107" fmla="*/ 1959587 w 7467600"/>
              <a:gd name="connsiteY107" fmla="*/ 4728849 h 6858000"/>
              <a:gd name="connsiteX108" fmla="*/ 2777707 w 7467600"/>
              <a:gd name="connsiteY108" fmla="*/ 5003991 h 6858000"/>
              <a:gd name="connsiteX109" fmla="*/ 2800768 w 7467600"/>
              <a:gd name="connsiteY109" fmla="*/ 5010056 h 6858000"/>
              <a:gd name="connsiteX110" fmla="*/ 2879408 w 7467600"/>
              <a:gd name="connsiteY110" fmla="*/ 5031590 h 6858000"/>
              <a:gd name="connsiteX111" fmla="*/ 2862295 w 7467600"/>
              <a:gd name="connsiteY111" fmla="*/ 5022958 h 6858000"/>
              <a:gd name="connsiteX112" fmla="*/ 2813343 w 7467600"/>
              <a:gd name="connsiteY112" fmla="*/ 4998369 h 6858000"/>
              <a:gd name="connsiteX113" fmla="*/ 2646245 w 7467600"/>
              <a:gd name="connsiteY113" fmla="*/ 4930999 h 6858000"/>
              <a:gd name="connsiteX114" fmla="*/ 1999243 w 7467600"/>
              <a:gd name="connsiteY114" fmla="*/ 4730524 h 6858000"/>
              <a:gd name="connsiteX115" fmla="*/ 1979527 w 7467600"/>
              <a:gd name="connsiteY115" fmla="*/ 4726651 h 6858000"/>
              <a:gd name="connsiteX116" fmla="*/ 1927410 w 7467600"/>
              <a:gd name="connsiteY116" fmla="*/ 4716164 h 6858000"/>
              <a:gd name="connsiteX117" fmla="*/ 1997014 w 7467600"/>
              <a:gd name="connsiteY117" fmla="*/ 4698007 h 6858000"/>
              <a:gd name="connsiteX118" fmla="*/ 2005458 w 7467600"/>
              <a:gd name="connsiteY118" fmla="*/ 4699540 h 6858000"/>
              <a:gd name="connsiteX119" fmla="*/ 2657186 w 7467600"/>
              <a:gd name="connsiteY119" fmla="*/ 4901687 h 6858000"/>
              <a:gd name="connsiteX120" fmla="*/ 2826662 w 7467600"/>
              <a:gd name="connsiteY120" fmla="*/ 4970362 h 6858000"/>
              <a:gd name="connsiteX121" fmla="*/ 2876100 w 7467600"/>
              <a:gd name="connsiteY121" fmla="*/ 4995397 h 6858000"/>
              <a:gd name="connsiteX122" fmla="*/ 3042600 w 7467600"/>
              <a:gd name="connsiteY122" fmla="*/ 5059532 h 6858000"/>
              <a:gd name="connsiteX123" fmla="*/ 1997014 w 7467600"/>
              <a:gd name="connsiteY123" fmla="*/ 4698007 h 6858000"/>
              <a:gd name="connsiteX124" fmla="*/ 2305292 w 7467600"/>
              <a:gd name="connsiteY124" fmla="*/ 4219492 h 6858000"/>
              <a:gd name="connsiteX125" fmla="*/ 3360922 w 7467600"/>
              <a:gd name="connsiteY125" fmla="*/ 4529373 h 6858000"/>
              <a:gd name="connsiteX126" fmla="*/ 3492420 w 7467600"/>
              <a:gd name="connsiteY126" fmla="*/ 4510145 h 6858000"/>
              <a:gd name="connsiteX127" fmla="*/ 3364086 w 7467600"/>
              <a:gd name="connsiteY127" fmla="*/ 4480340 h 6858000"/>
              <a:gd name="connsiteX128" fmla="*/ 3225818 w 7467600"/>
              <a:gd name="connsiteY128" fmla="*/ 4411822 h 6858000"/>
              <a:gd name="connsiteX129" fmla="*/ 3129696 w 7467600"/>
              <a:gd name="connsiteY129" fmla="*/ 4360704 h 6858000"/>
              <a:gd name="connsiteX130" fmla="*/ 2814545 w 7467600"/>
              <a:gd name="connsiteY130" fmla="*/ 4282955 h 6858000"/>
              <a:gd name="connsiteX131" fmla="*/ 2305292 w 7467600"/>
              <a:gd name="connsiteY131" fmla="*/ 4219492 h 6858000"/>
              <a:gd name="connsiteX132" fmla="*/ 2626982 w 7467600"/>
              <a:gd name="connsiteY132" fmla="*/ 4206450 h 6858000"/>
              <a:gd name="connsiteX133" fmla="*/ 2490617 w 7467600"/>
              <a:gd name="connsiteY133" fmla="*/ 4206951 h 6858000"/>
              <a:gd name="connsiteX134" fmla="*/ 2819869 w 7467600"/>
              <a:gd name="connsiteY134" fmla="*/ 4252936 h 6858000"/>
              <a:gd name="connsiteX135" fmla="*/ 3143018 w 7467600"/>
              <a:gd name="connsiteY135" fmla="*/ 4332698 h 6858000"/>
              <a:gd name="connsiteX136" fmla="*/ 3241520 w 7467600"/>
              <a:gd name="connsiteY136" fmla="*/ 4385112 h 6858000"/>
              <a:gd name="connsiteX137" fmla="*/ 3374575 w 7467600"/>
              <a:gd name="connsiteY137" fmla="*/ 4451517 h 6858000"/>
              <a:gd name="connsiteX138" fmla="*/ 3505221 w 7467600"/>
              <a:gd name="connsiteY138" fmla="*/ 4480757 h 6858000"/>
              <a:gd name="connsiteX139" fmla="*/ 2626982 w 7467600"/>
              <a:gd name="connsiteY139" fmla="*/ 4206450 h 6858000"/>
              <a:gd name="connsiteX140" fmla="*/ 1310106 w 7467600"/>
              <a:gd name="connsiteY140" fmla="*/ 3943217 h 6858000"/>
              <a:gd name="connsiteX141" fmla="*/ 854994 w 7467600"/>
              <a:gd name="connsiteY141" fmla="*/ 4399136 h 6858000"/>
              <a:gd name="connsiteX142" fmla="*/ 742462 w 7467600"/>
              <a:gd name="connsiteY142" fmla="*/ 4594648 h 6858000"/>
              <a:gd name="connsiteX143" fmla="*/ 820602 w 7467600"/>
              <a:gd name="connsiteY143" fmla="*/ 4485915 h 6858000"/>
              <a:gd name="connsiteX144" fmla="*/ 878295 w 7467600"/>
              <a:gd name="connsiteY144" fmla="*/ 4403594 h 6858000"/>
              <a:gd name="connsiteX145" fmla="*/ 1240607 w 7467600"/>
              <a:gd name="connsiteY145" fmla="*/ 4010401 h 6858000"/>
              <a:gd name="connsiteX146" fmla="*/ 1310106 w 7467600"/>
              <a:gd name="connsiteY146" fmla="*/ 3943217 h 6858000"/>
              <a:gd name="connsiteX147" fmla="*/ 1423113 w 7467600"/>
              <a:gd name="connsiteY147" fmla="*/ 3874565 h 6858000"/>
              <a:gd name="connsiteX148" fmla="*/ 1260565 w 7467600"/>
              <a:gd name="connsiteY148" fmla="*/ 4031982 h 6858000"/>
              <a:gd name="connsiteX149" fmla="*/ 901900 w 7467600"/>
              <a:gd name="connsiteY149" fmla="*/ 4421236 h 6858000"/>
              <a:gd name="connsiteX150" fmla="*/ 845044 w 7467600"/>
              <a:gd name="connsiteY150" fmla="*/ 4502436 h 6858000"/>
              <a:gd name="connsiteX151" fmla="*/ 685926 w 7467600"/>
              <a:gd name="connsiteY151" fmla="*/ 4703069 h 6858000"/>
              <a:gd name="connsiteX152" fmla="*/ 684248 w 7467600"/>
              <a:gd name="connsiteY152" fmla="*/ 4706721 h 6858000"/>
              <a:gd name="connsiteX153" fmla="*/ 1423113 w 7467600"/>
              <a:gd name="connsiteY153" fmla="*/ 3874565 h 6858000"/>
              <a:gd name="connsiteX154" fmla="*/ 3316479 w 7467600"/>
              <a:gd name="connsiteY154" fmla="*/ 3872136 h 6858000"/>
              <a:gd name="connsiteX155" fmla="*/ 3546806 w 7467600"/>
              <a:gd name="connsiteY155" fmla="*/ 4356139 h 6858000"/>
              <a:gd name="connsiteX156" fmla="*/ 3364433 w 7467600"/>
              <a:gd name="connsiteY156" fmla="*/ 3953121 h 6858000"/>
              <a:gd name="connsiteX157" fmla="*/ 3316479 w 7467600"/>
              <a:gd name="connsiteY157" fmla="*/ 3872136 h 6858000"/>
              <a:gd name="connsiteX158" fmla="*/ 3291335 w 7467600"/>
              <a:gd name="connsiteY158" fmla="*/ 3767420 h 6858000"/>
              <a:gd name="connsiteX159" fmla="*/ 3390805 w 7467600"/>
              <a:gd name="connsiteY159" fmla="*/ 3937163 h 6858000"/>
              <a:gd name="connsiteX160" fmla="*/ 3579062 w 7467600"/>
              <a:gd name="connsiteY160" fmla="*/ 4359040 h 6858000"/>
              <a:gd name="connsiteX161" fmla="*/ 3467355 w 7467600"/>
              <a:gd name="connsiteY161" fmla="*/ 3988130 h 6858000"/>
              <a:gd name="connsiteX162" fmla="*/ 3310753 w 7467600"/>
              <a:gd name="connsiteY162" fmla="*/ 3787140 h 6858000"/>
              <a:gd name="connsiteX163" fmla="*/ 3291335 w 7467600"/>
              <a:gd name="connsiteY163" fmla="*/ 3767420 h 6858000"/>
              <a:gd name="connsiteX164" fmla="*/ 1635889 w 7467600"/>
              <a:gd name="connsiteY164" fmla="*/ 3709494 h 6858000"/>
              <a:gd name="connsiteX165" fmla="*/ 1634800 w 7467600"/>
              <a:gd name="connsiteY165" fmla="*/ 3731111 h 6858000"/>
              <a:gd name="connsiteX166" fmla="*/ 1635889 w 7467600"/>
              <a:gd name="connsiteY166" fmla="*/ 3709494 h 6858000"/>
              <a:gd name="connsiteX167" fmla="*/ 1510397 w 7467600"/>
              <a:gd name="connsiteY167" fmla="*/ 3684705 h 6858000"/>
              <a:gd name="connsiteX168" fmla="*/ 1146550 w 7467600"/>
              <a:gd name="connsiteY168" fmla="*/ 3802012 h 6858000"/>
              <a:gd name="connsiteX169" fmla="*/ 698834 w 7467600"/>
              <a:gd name="connsiteY169" fmla="*/ 3952272 h 6858000"/>
              <a:gd name="connsiteX170" fmla="*/ 34256 w 7467600"/>
              <a:gd name="connsiteY170" fmla="*/ 4347603 h 6858000"/>
              <a:gd name="connsiteX171" fmla="*/ 527241 w 7467600"/>
              <a:gd name="connsiteY171" fmla="*/ 4065078 h 6858000"/>
              <a:gd name="connsiteX172" fmla="*/ 1510397 w 7467600"/>
              <a:gd name="connsiteY172" fmla="*/ 3684705 h 6858000"/>
              <a:gd name="connsiteX173" fmla="*/ 1313114 w 7467600"/>
              <a:gd name="connsiteY173" fmla="*/ 3655216 h 6858000"/>
              <a:gd name="connsiteX174" fmla="*/ 1109304 w 7467600"/>
              <a:gd name="connsiteY174" fmla="*/ 3669030 h 6858000"/>
              <a:gd name="connsiteX175" fmla="*/ 8129 w 7467600"/>
              <a:gd name="connsiteY175" fmla="*/ 4330519 h 6858000"/>
              <a:gd name="connsiteX176" fmla="*/ 687572 w 7467600"/>
              <a:gd name="connsiteY176" fmla="*/ 3925629 h 6858000"/>
              <a:gd name="connsiteX177" fmla="*/ 1138365 w 7467600"/>
              <a:gd name="connsiteY177" fmla="*/ 3774515 h 6858000"/>
              <a:gd name="connsiteX178" fmla="*/ 1505579 w 7467600"/>
              <a:gd name="connsiteY178" fmla="*/ 3655526 h 6858000"/>
              <a:gd name="connsiteX179" fmla="*/ 1313114 w 7467600"/>
              <a:gd name="connsiteY179" fmla="*/ 3655216 h 6858000"/>
              <a:gd name="connsiteX180" fmla="*/ 3655073 w 7467600"/>
              <a:gd name="connsiteY180" fmla="*/ 3650884 h 6858000"/>
              <a:gd name="connsiteX181" fmla="*/ 3989938 w 7467600"/>
              <a:gd name="connsiteY181" fmla="*/ 3991685 h 6858000"/>
              <a:gd name="connsiteX182" fmla="*/ 4393907 w 7467600"/>
              <a:gd name="connsiteY182" fmla="*/ 4261258 h 6858000"/>
              <a:gd name="connsiteX183" fmla="*/ 4648051 w 7467600"/>
              <a:gd name="connsiteY183" fmla="*/ 4374051 h 6858000"/>
              <a:gd name="connsiteX184" fmla="*/ 4383389 w 7467600"/>
              <a:gd name="connsiteY184" fmla="*/ 4184369 h 6858000"/>
              <a:gd name="connsiteX185" fmla="*/ 4165508 w 7467600"/>
              <a:gd name="connsiteY185" fmla="*/ 4035196 h 6858000"/>
              <a:gd name="connsiteX186" fmla="*/ 4068162 w 7467600"/>
              <a:gd name="connsiteY186" fmla="*/ 3953394 h 6858000"/>
              <a:gd name="connsiteX187" fmla="*/ 3981416 w 7467600"/>
              <a:gd name="connsiteY187" fmla="*/ 3880482 h 6858000"/>
              <a:gd name="connsiteX188" fmla="*/ 3800147 w 7467600"/>
              <a:gd name="connsiteY188" fmla="*/ 3749872 h 6858000"/>
              <a:gd name="connsiteX189" fmla="*/ 3655073 w 7467600"/>
              <a:gd name="connsiteY189" fmla="*/ 3650884 h 6858000"/>
              <a:gd name="connsiteX190" fmla="*/ 3670252 w 7467600"/>
              <a:gd name="connsiteY190" fmla="*/ 3622798 h 6858000"/>
              <a:gd name="connsiteX191" fmla="*/ 3817258 w 7467600"/>
              <a:gd name="connsiteY191" fmla="*/ 3723577 h 6858000"/>
              <a:gd name="connsiteX192" fmla="*/ 4000461 w 7467600"/>
              <a:gd name="connsiteY192" fmla="*/ 3855966 h 6858000"/>
              <a:gd name="connsiteX193" fmla="*/ 4088180 w 7467600"/>
              <a:gd name="connsiteY193" fmla="*/ 3929774 h 6858000"/>
              <a:gd name="connsiteX194" fmla="*/ 4184555 w 7467600"/>
              <a:gd name="connsiteY194" fmla="*/ 4010683 h 6858000"/>
              <a:gd name="connsiteX195" fmla="*/ 4399563 w 7467600"/>
              <a:gd name="connsiteY195" fmla="*/ 4158106 h 6858000"/>
              <a:gd name="connsiteX196" fmla="*/ 4684469 w 7467600"/>
              <a:gd name="connsiteY196" fmla="*/ 4364680 h 6858000"/>
              <a:gd name="connsiteX197" fmla="*/ 4690271 w 7467600"/>
              <a:gd name="connsiteY197" fmla="*/ 4370034 h 6858000"/>
              <a:gd name="connsiteX198" fmla="*/ 4136093 w 7467600"/>
              <a:gd name="connsiteY198" fmla="*/ 3858466 h 6858000"/>
              <a:gd name="connsiteX199" fmla="*/ 3670252 w 7467600"/>
              <a:gd name="connsiteY199" fmla="*/ 3622798 h 6858000"/>
              <a:gd name="connsiteX200" fmla="*/ 4440129 w 7467600"/>
              <a:gd name="connsiteY200" fmla="*/ 3448571 h 6858000"/>
              <a:gd name="connsiteX201" fmla="*/ 4856525 w 7467600"/>
              <a:gd name="connsiteY201" fmla="*/ 3915351 h 6858000"/>
              <a:gd name="connsiteX202" fmla="*/ 5059055 w 7467600"/>
              <a:gd name="connsiteY202" fmla="*/ 4108918 h 6858000"/>
              <a:gd name="connsiteX203" fmla="*/ 5290070 w 7467600"/>
              <a:gd name="connsiteY203" fmla="*/ 4263619 h 6858000"/>
              <a:gd name="connsiteX204" fmla="*/ 4834991 w 7467600"/>
              <a:gd name="connsiteY204" fmla="*/ 3830985 h 6858000"/>
              <a:gd name="connsiteX205" fmla="*/ 4440129 w 7467600"/>
              <a:gd name="connsiteY205" fmla="*/ 3448571 h 6858000"/>
              <a:gd name="connsiteX206" fmla="*/ 4441737 w 7467600"/>
              <a:gd name="connsiteY206" fmla="*/ 3399734 h 6858000"/>
              <a:gd name="connsiteX207" fmla="*/ 4431236 w 7467600"/>
              <a:gd name="connsiteY207" fmla="*/ 3400954 h 6858000"/>
              <a:gd name="connsiteX208" fmla="*/ 4557150 w 7467600"/>
              <a:gd name="connsiteY208" fmla="*/ 3510023 h 6858000"/>
              <a:gd name="connsiteX209" fmla="*/ 4856936 w 7467600"/>
              <a:gd name="connsiteY209" fmla="*/ 3809146 h 6858000"/>
              <a:gd name="connsiteX210" fmla="*/ 5111996 w 7467600"/>
              <a:gd name="connsiteY210" fmla="*/ 4065759 h 6858000"/>
              <a:gd name="connsiteX211" fmla="*/ 5388878 w 7467600"/>
              <a:gd name="connsiteY211" fmla="*/ 4300185 h 6858000"/>
              <a:gd name="connsiteX212" fmla="*/ 5425556 w 7467600"/>
              <a:gd name="connsiteY212" fmla="*/ 4308967 h 6858000"/>
              <a:gd name="connsiteX213" fmla="*/ 4943646 w 7467600"/>
              <a:gd name="connsiteY213" fmla="*/ 3822916 h 6858000"/>
              <a:gd name="connsiteX214" fmla="*/ 4594837 w 7467600"/>
              <a:gd name="connsiteY214" fmla="*/ 3532274 h 6858000"/>
              <a:gd name="connsiteX215" fmla="*/ 4441737 w 7467600"/>
              <a:gd name="connsiteY215" fmla="*/ 3399734 h 6858000"/>
              <a:gd name="connsiteX216" fmla="*/ 5425834 w 7467600"/>
              <a:gd name="connsiteY216" fmla="*/ 3162785 h 6858000"/>
              <a:gd name="connsiteX217" fmla="*/ 5401644 w 7467600"/>
              <a:gd name="connsiteY217" fmla="*/ 3617847 h 6858000"/>
              <a:gd name="connsiteX218" fmla="*/ 5467256 w 7467600"/>
              <a:gd name="connsiteY218" fmla="*/ 4175494 h 6858000"/>
              <a:gd name="connsiteX219" fmla="*/ 5448069 w 7467600"/>
              <a:gd name="connsiteY219" fmla="*/ 3567554 h 6858000"/>
              <a:gd name="connsiteX220" fmla="*/ 5425834 w 7467600"/>
              <a:gd name="connsiteY220" fmla="*/ 3162785 h 6858000"/>
              <a:gd name="connsiteX221" fmla="*/ 1318687 w 7467600"/>
              <a:gd name="connsiteY221" fmla="*/ 3113840 h 6858000"/>
              <a:gd name="connsiteX222" fmla="*/ 1066793 w 7467600"/>
              <a:gd name="connsiteY222" fmla="*/ 3212171 h 6858000"/>
              <a:gd name="connsiteX223" fmla="*/ 993319 w 7467600"/>
              <a:gd name="connsiteY223" fmla="*/ 3247648 h 6858000"/>
              <a:gd name="connsiteX224" fmla="*/ 853081 w 7467600"/>
              <a:gd name="connsiteY224" fmla="*/ 3312410 h 6858000"/>
              <a:gd name="connsiteX225" fmla="*/ 805957 w 7467600"/>
              <a:gd name="connsiteY225" fmla="*/ 3330443 h 6858000"/>
              <a:gd name="connsiteX226" fmla="*/ 1318687 w 7467600"/>
              <a:gd name="connsiteY226" fmla="*/ 3113840 h 6858000"/>
              <a:gd name="connsiteX227" fmla="*/ 5453702 w 7467600"/>
              <a:gd name="connsiteY227" fmla="*/ 3090882 h 6858000"/>
              <a:gd name="connsiteX228" fmla="*/ 5480135 w 7467600"/>
              <a:gd name="connsiteY228" fmla="*/ 3565802 h 6858000"/>
              <a:gd name="connsiteX229" fmla="*/ 5499023 w 7467600"/>
              <a:gd name="connsiteY229" fmla="*/ 4166310 h 6858000"/>
              <a:gd name="connsiteX230" fmla="*/ 5547022 w 7467600"/>
              <a:gd name="connsiteY230" fmla="*/ 3607838 h 6858000"/>
              <a:gd name="connsiteX231" fmla="*/ 5515964 w 7467600"/>
              <a:gd name="connsiteY231" fmla="*/ 3378541 h 6858000"/>
              <a:gd name="connsiteX232" fmla="*/ 5453702 w 7467600"/>
              <a:gd name="connsiteY232" fmla="*/ 3090882 h 6858000"/>
              <a:gd name="connsiteX233" fmla="*/ 1238695 w 7467600"/>
              <a:gd name="connsiteY233" fmla="*/ 3076820 h 6858000"/>
              <a:gd name="connsiteX234" fmla="*/ 716371 w 7467600"/>
              <a:gd name="connsiteY234" fmla="*/ 3293249 h 6858000"/>
              <a:gd name="connsiteX235" fmla="*/ 579522 w 7467600"/>
              <a:gd name="connsiteY235" fmla="*/ 3371759 h 6858000"/>
              <a:gd name="connsiteX236" fmla="*/ 600288 w 7467600"/>
              <a:gd name="connsiteY236" fmla="*/ 3365555 h 6858000"/>
              <a:gd name="connsiteX237" fmla="*/ 840692 w 7467600"/>
              <a:gd name="connsiteY237" fmla="*/ 3284921 h 6858000"/>
              <a:gd name="connsiteX238" fmla="*/ 979248 w 7467600"/>
              <a:gd name="connsiteY238" fmla="*/ 3221003 h 6858000"/>
              <a:gd name="connsiteX239" fmla="*/ 1053282 w 7467600"/>
              <a:gd name="connsiteY239" fmla="*/ 3185247 h 6858000"/>
              <a:gd name="connsiteX240" fmla="*/ 1320603 w 7467600"/>
              <a:gd name="connsiteY240" fmla="*/ 3081281 h 6858000"/>
              <a:gd name="connsiteX241" fmla="*/ 1238695 w 7467600"/>
              <a:gd name="connsiteY241" fmla="*/ 3076820 h 6858000"/>
              <a:gd name="connsiteX242" fmla="*/ 5425627 w 7467600"/>
              <a:gd name="connsiteY242" fmla="*/ 2954192 h 6858000"/>
              <a:gd name="connsiteX243" fmla="*/ 5470770 w 7467600"/>
              <a:gd name="connsiteY243" fmla="*/ 3005435 h 6858000"/>
              <a:gd name="connsiteX244" fmla="*/ 5519779 w 7467600"/>
              <a:gd name="connsiteY244" fmla="*/ 4359223 h 6858000"/>
              <a:gd name="connsiteX245" fmla="*/ 5520293 w 7467600"/>
              <a:gd name="connsiteY245" fmla="*/ 4360602 h 6858000"/>
              <a:gd name="connsiteX246" fmla="*/ 5767221 w 7467600"/>
              <a:gd name="connsiteY246" fmla="*/ 4665564 h 6858000"/>
              <a:gd name="connsiteX247" fmla="*/ 6937169 w 7467600"/>
              <a:gd name="connsiteY247" fmla="*/ 4815941 h 6858000"/>
              <a:gd name="connsiteX248" fmla="*/ 6953922 w 7467600"/>
              <a:gd name="connsiteY248" fmla="*/ 4890068 h 6858000"/>
              <a:gd name="connsiteX249" fmla="*/ 6071359 w 7467600"/>
              <a:gd name="connsiteY249" fmla="*/ 4770770 h 6858000"/>
              <a:gd name="connsiteX250" fmla="*/ 6038839 w 7467600"/>
              <a:gd name="connsiteY250" fmla="*/ 4764474 h 6858000"/>
              <a:gd name="connsiteX251" fmla="*/ 6038706 w 7467600"/>
              <a:gd name="connsiteY251" fmla="*/ 4763847 h 6858000"/>
              <a:gd name="connsiteX252" fmla="*/ 6037784 w 7467600"/>
              <a:gd name="connsiteY252" fmla="*/ 4764270 h 6858000"/>
              <a:gd name="connsiteX253" fmla="*/ 6038839 w 7467600"/>
              <a:gd name="connsiteY253" fmla="*/ 4764474 h 6858000"/>
              <a:gd name="connsiteX254" fmla="*/ 6040338 w 7467600"/>
              <a:gd name="connsiteY254" fmla="*/ 4771418 h 6858000"/>
              <a:gd name="connsiteX255" fmla="*/ 6024488 w 7467600"/>
              <a:gd name="connsiteY255" fmla="*/ 4809903 h 6858000"/>
              <a:gd name="connsiteX256" fmla="*/ 5599771 w 7467600"/>
              <a:gd name="connsiteY256" fmla="*/ 5509652 h 6858000"/>
              <a:gd name="connsiteX257" fmla="*/ 5548843 w 7467600"/>
              <a:gd name="connsiteY257" fmla="*/ 5563845 h 6858000"/>
              <a:gd name="connsiteX258" fmla="*/ 5940952 w 7467600"/>
              <a:gd name="connsiteY258" fmla="*/ 6250028 h 6858000"/>
              <a:gd name="connsiteX259" fmla="*/ 6043441 w 7467600"/>
              <a:gd name="connsiteY259" fmla="*/ 6665847 h 6858000"/>
              <a:gd name="connsiteX260" fmla="*/ 6093432 w 7467600"/>
              <a:gd name="connsiteY260" fmla="*/ 6858000 h 6858000"/>
              <a:gd name="connsiteX261" fmla="*/ 6034344 w 7467600"/>
              <a:gd name="connsiteY261" fmla="*/ 6858000 h 6858000"/>
              <a:gd name="connsiteX262" fmla="*/ 6026679 w 7467600"/>
              <a:gd name="connsiteY262" fmla="*/ 6836959 h 6858000"/>
              <a:gd name="connsiteX263" fmla="*/ 5800441 w 7467600"/>
              <a:gd name="connsiteY263" fmla="*/ 6335286 h 6858000"/>
              <a:gd name="connsiteX264" fmla="*/ 5526562 w 7467600"/>
              <a:gd name="connsiteY264" fmla="*/ 5705388 h 6858000"/>
              <a:gd name="connsiteX265" fmla="*/ 5519640 w 7467600"/>
              <a:gd name="connsiteY265" fmla="*/ 5683774 h 6858000"/>
              <a:gd name="connsiteX266" fmla="*/ 5844559 w 7467600"/>
              <a:gd name="connsiteY266" fmla="*/ 6553349 h 6858000"/>
              <a:gd name="connsiteX267" fmla="*/ 5975994 w 7467600"/>
              <a:gd name="connsiteY267" fmla="*/ 6858000 h 6858000"/>
              <a:gd name="connsiteX268" fmla="*/ 5898547 w 7467600"/>
              <a:gd name="connsiteY268" fmla="*/ 6858000 h 6858000"/>
              <a:gd name="connsiteX269" fmla="*/ 5682041 w 7467600"/>
              <a:gd name="connsiteY269" fmla="*/ 6355860 h 6858000"/>
              <a:gd name="connsiteX270" fmla="*/ 5461758 w 7467600"/>
              <a:gd name="connsiteY270" fmla="*/ 5820220 h 6858000"/>
              <a:gd name="connsiteX271" fmla="*/ 5237282 w 7467600"/>
              <a:gd name="connsiteY271" fmla="*/ 6579086 h 6858000"/>
              <a:gd name="connsiteX272" fmla="*/ 5115009 w 7467600"/>
              <a:gd name="connsiteY272" fmla="*/ 6858000 h 6858000"/>
              <a:gd name="connsiteX273" fmla="*/ 5028074 w 7467600"/>
              <a:gd name="connsiteY273" fmla="*/ 6858000 h 6858000"/>
              <a:gd name="connsiteX274" fmla="*/ 5079508 w 7467600"/>
              <a:gd name="connsiteY274" fmla="*/ 6749074 h 6858000"/>
              <a:gd name="connsiteX275" fmla="*/ 5371846 w 7467600"/>
              <a:gd name="connsiteY275" fmla="*/ 5924413 h 6858000"/>
              <a:gd name="connsiteX276" fmla="*/ 5270512 w 7467600"/>
              <a:gd name="connsiteY276" fmla="*/ 6138975 h 6858000"/>
              <a:gd name="connsiteX277" fmla="*/ 5062409 w 7467600"/>
              <a:gd name="connsiteY277" fmla="*/ 6653544 h 6858000"/>
              <a:gd name="connsiteX278" fmla="*/ 5036628 w 7467600"/>
              <a:gd name="connsiteY278" fmla="*/ 6754247 h 6858000"/>
              <a:gd name="connsiteX279" fmla="*/ 5009112 w 7467600"/>
              <a:gd name="connsiteY279" fmla="*/ 6858000 h 6858000"/>
              <a:gd name="connsiteX280" fmla="*/ 4976679 w 7467600"/>
              <a:gd name="connsiteY280" fmla="*/ 6858000 h 6858000"/>
              <a:gd name="connsiteX281" fmla="*/ 5006537 w 7467600"/>
              <a:gd name="connsiteY281" fmla="*/ 6747068 h 6858000"/>
              <a:gd name="connsiteX282" fmla="*/ 5032723 w 7467600"/>
              <a:gd name="connsiteY282" fmla="*/ 6644957 h 6858000"/>
              <a:gd name="connsiteX283" fmla="*/ 5242949 w 7467600"/>
              <a:gd name="connsiteY283" fmla="*/ 6125175 h 6858000"/>
              <a:gd name="connsiteX284" fmla="*/ 5286321 w 7467600"/>
              <a:gd name="connsiteY284" fmla="*/ 6033555 h 6858000"/>
              <a:gd name="connsiteX285" fmla="*/ 5008210 w 7467600"/>
              <a:gd name="connsiteY285" fmla="*/ 6649194 h 6858000"/>
              <a:gd name="connsiteX286" fmla="*/ 4986321 w 7467600"/>
              <a:gd name="connsiteY286" fmla="*/ 6765687 h 6858000"/>
              <a:gd name="connsiteX287" fmla="*/ 4973474 w 7467600"/>
              <a:gd name="connsiteY287" fmla="*/ 6858000 h 6858000"/>
              <a:gd name="connsiteX288" fmla="*/ 4907178 w 7467600"/>
              <a:gd name="connsiteY288" fmla="*/ 6858000 h 6858000"/>
              <a:gd name="connsiteX289" fmla="*/ 4910810 w 7467600"/>
              <a:gd name="connsiteY289" fmla="*/ 6829660 h 6858000"/>
              <a:gd name="connsiteX290" fmla="*/ 4987461 w 7467600"/>
              <a:gd name="connsiteY290" fmla="*/ 6432994 h 6858000"/>
              <a:gd name="connsiteX291" fmla="*/ 5179262 w 7467600"/>
              <a:gd name="connsiteY291" fmla="*/ 6035044 h 6858000"/>
              <a:gd name="connsiteX292" fmla="*/ 4689678 w 7467600"/>
              <a:gd name="connsiteY292" fmla="*/ 6440241 h 6858000"/>
              <a:gd name="connsiteX293" fmla="*/ 4477543 w 7467600"/>
              <a:gd name="connsiteY293" fmla="*/ 6674836 h 6858000"/>
              <a:gd name="connsiteX294" fmla="*/ 4329957 w 7467600"/>
              <a:gd name="connsiteY294" fmla="*/ 6858000 h 6858000"/>
              <a:gd name="connsiteX295" fmla="*/ 4218595 w 7467600"/>
              <a:gd name="connsiteY295" fmla="*/ 6858000 h 6858000"/>
              <a:gd name="connsiteX296" fmla="*/ 4368888 w 7467600"/>
              <a:gd name="connsiteY296" fmla="*/ 6668412 h 6858000"/>
              <a:gd name="connsiteX297" fmla="*/ 4563091 w 7467600"/>
              <a:gd name="connsiteY297" fmla="*/ 6442508 h 6858000"/>
              <a:gd name="connsiteX298" fmla="*/ 5387324 w 7467600"/>
              <a:gd name="connsiteY298" fmla="*/ 5705830 h 6858000"/>
              <a:gd name="connsiteX299" fmla="*/ 5073620 w 7467600"/>
              <a:gd name="connsiteY299" fmla="*/ 5955437 h 6858000"/>
              <a:gd name="connsiteX300" fmla="*/ 4689789 w 7467600"/>
              <a:gd name="connsiteY300" fmla="*/ 6268382 h 6858000"/>
              <a:gd name="connsiteX301" fmla="*/ 4418722 w 7467600"/>
              <a:gd name="connsiteY301" fmla="*/ 6570886 h 6858000"/>
              <a:gd name="connsiteX302" fmla="*/ 4214944 w 7467600"/>
              <a:gd name="connsiteY302" fmla="*/ 6858000 h 6858000"/>
              <a:gd name="connsiteX303" fmla="*/ 4177898 w 7467600"/>
              <a:gd name="connsiteY303" fmla="*/ 6858000 h 6858000"/>
              <a:gd name="connsiteX304" fmla="*/ 4391597 w 7467600"/>
              <a:gd name="connsiteY304" fmla="*/ 6556370 h 6858000"/>
              <a:gd name="connsiteX305" fmla="*/ 4668889 w 7467600"/>
              <a:gd name="connsiteY305" fmla="*/ 6246399 h 6858000"/>
              <a:gd name="connsiteX306" fmla="*/ 5055427 w 7467600"/>
              <a:gd name="connsiteY306" fmla="*/ 5931476 h 6858000"/>
              <a:gd name="connsiteX307" fmla="*/ 5371814 w 7467600"/>
              <a:gd name="connsiteY307" fmla="*/ 5678975 h 6858000"/>
              <a:gd name="connsiteX308" fmla="*/ 4987918 w 7467600"/>
              <a:gd name="connsiteY308" fmla="*/ 5838701 h 6858000"/>
              <a:gd name="connsiteX309" fmla="*/ 4317146 w 7467600"/>
              <a:gd name="connsiteY309" fmla="*/ 6587716 h 6858000"/>
              <a:gd name="connsiteX310" fmla="*/ 4171627 w 7467600"/>
              <a:gd name="connsiteY310" fmla="*/ 6858000 h 6858000"/>
              <a:gd name="connsiteX311" fmla="*/ 4081585 w 7467600"/>
              <a:gd name="connsiteY311" fmla="*/ 6858000 h 6858000"/>
              <a:gd name="connsiteX312" fmla="*/ 4238603 w 7467600"/>
              <a:gd name="connsiteY312" fmla="*/ 6559341 h 6858000"/>
              <a:gd name="connsiteX313" fmla="*/ 4778333 w 7467600"/>
              <a:gd name="connsiteY313" fmla="*/ 5873626 h 6858000"/>
              <a:gd name="connsiteX314" fmla="*/ 5414185 w 7467600"/>
              <a:gd name="connsiteY314" fmla="*/ 5573882 h 6858000"/>
              <a:gd name="connsiteX315" fmla="*/ 5959648 w 7467600"/>
              <a:gd name="connsiteY315" fmla="*/ 4760797 h 6858000"/>
              <a:gd name="connsiteX316" fmla="*/ 5355019 w 7467600"/>
              <a:gd name="connsiteY316" fmla="*/ 4734672 h 6858000"/>
              <a:gd name="connsiteX317" fmla="*/ 5083565 w 7467600"/>
              <a:gd name="connsiteY317" fmla="*/ 5179121 h 6858000"/>
              <a:gd name="connsiteX318" fmla="*/ 4713577 w 7467600"/>
              <a:gd name="connsiteY318" fmla="*/ 5616803 h 6858000"/>
              <a:gd name="connsiteX319" fmla="*/ 3989559 w 7467600"/>
              <a:gd name="connsiteY319" fmla="*/ 6145945 h 6858000"/>
              <a:gd name="connsiteX320" fmla="*/ 3939824 w 7467600"/>
              <a:gd name="connsiteY320" fmla="*/ 6066900 h 6858000"/>
              <a:gd name="connsiteX321" fmla="*/ 4584537 w 7467600"/>
              <a:gd name="connsiteY321" fmla="*/ 5324826 h 6858000"/>
              <a:gd name="connsiteX322" fmla="*/ 5037105 w 7467600"/>
              <a:gd name="connsiteY322" fmla="*/ 5088765 h 6858000"/>
              <a:gd name="connsiteX323" fmla="*/ 5039930 w 7467600"/>
              <a:gd name="connsiteY323" fmla="*/ 5089585 h 6858000"/>
              <a:gd name="connsiteX324" fmla="*/ 5263764 w 7467600"/>
              <a:gd name="connsiteY324" fmla="*/ 4735525 h 6858000"/>
              <a:gd name="connsiteX325" fmla="*/ 4086300 w 7467600"/>
              <a:gd name="connsiteY325" fmla="*/ 4884599 h 6858000"/>
              <a:gd name="connsiteX326" fmla="*/ 4085485 w 7467600"/>
              <a:gd name="connsiteY326" fmla="*/ 4899070 h 6858000"/>
              <a:gd name="connsiteX327" fmla="*/ 3871915 w 7467600"/>
              <a:gd name="connsiteY327" fmla="*/ 5253645 h 6858000"/>
              <a:gd name="connsiteX328" fmla="*/ 3799374 w 7467600"/>
              <a:gd name="connsiteY328" fmla="*/ 5466127 h 6858000"/>
              <a:gd name="connsiteX329" fmla="*/ 3498850 w 7467600"/>
              <a:gd name="connsiteY329" fmla="*/ 6661888 h 6858000"/>
              <a:gd name="connsiteX330" fmla="*/ 3399216 w 7467600"/>
              <a:gd name="connsiteY330" fmla="*/ 6858000 h 6858000"/>
              <a:gd name="connsiteX331" fmla="*/ 3303688 w 7467600"/>
              <a:gd name="connsiteY331" fmla="*/ 6858000 h 6858000"/>
              <a:gd name="connsiteX332" fmla="*/ 3391774 w 7467600"/>
              <a:gd name="connsiteY332" fmla="*/ 6697181 h 6858000"/>
              <a:gd name="connsiteX333" fmla="*/ 3735540 w 7467600"/>
              <a:gd name="connsiteY333" fmla="*/ 5546923 h 6858000"/>
              <a:gd name="connsiteX334" fmla="*/ 3729438 w 7467600"/>
              <a:gd name="connsiteY334" fmla="*/ 5569058 h 6858000"/>
              <a:gd name="connsiteX335" fmla="*/ 3707782 w 7467600"/>
              <a:gd name="connsiteY335" fmla="*/ 5644908 h 6858000"/>
              <a:gd name="connsiteX336" fmla="*/ 3583827 w 7467600"/>
              <a:gd name="connsiteY336" fmla="*/ 6039215 h 6858000"/>
              <a:gd name="connsiteX337" fmla="*/ 3547861 w 7467600"/>
              <a:gd name="connsiteY337" fmla="*/ 6129609 h 6858000"/>
              <a:gd name="connsiteX338" fmla="*/ 3490905 w 7467600"/>
              <a:gd name="connsiteY338" fmla="*/ 6277660 h 6858000"/>
              <a:gd name="connsiteX339" fmla="*/ 3455859 w 7467600"/>
              <a:gd name="connsiteY339" fmla="*/ 6391301 h 6858000"/>
              <a:gd name="connsiteX340" fmla="*/ 3429112 w 7467600"/>
              <a:gd name="connsiteY340" fmla="*/ 6479469 h 6858000"/>
              <a:gd name="connsiteX341" fmla="*/ 3304862 w 7467600"/>
              <a:gd name="connsiteY341" fmla="*/ 6796476 h 6858000"/>
              <a:gd name="connsiteX342" fmla="*/ 3276071 w 7467600"/>
              <a:gd name="connsiteY342" fmla="*/ 6858000 h 6858000"/>
              <a:gd name="connsiteX343" fmla="*/ 3240805 w 7467600"/>
              <a:gd name="connsiteY343" fmla="*/ 6858000 h 6858000"/>
              <a:gd name="connsiteX344" fmla="*/ 3275917 w 7467600"/>
              <a:gd name="connsiteY344" fmla="*/ 6783192 h 6858000"/>
              <a:gd name="connsiteX345" fmla="*/ 3399358 w 7467600"/>
              <a:gd name="connsiteY345" fmla="*/ 6469011 h 6858000"/>
              <a:gd name="connsiteX346" fmla="*/ 3425650 w 7467600"/>
              <a:gd name="connsiteY346" fmla="*/ 6381333 h 6858000"/>
              <a:gd name="connsiteX347" fmla="*/ 3460661 w 7467600"/>
              <a:gd name="connsiteY347" fmla="*/ 6266763 h 6858000"/>
              <a:gd name="connsiteX348" fmla="*/ 3518021 w 7467600"/>
              <a:gd name="connsiteY348" fmla="*/ 6117298 h 6858000"/>
              <a:gd name="connsiteX349" fmla="*/ 3554035 w 7467600"/>
              <a:gd name="connsiteY349" fmla="*/ 6027832 h 6858000"/>
              <a:gd name="connsiteX350" fmla="*/ 3677174 w 7467600"/>
              <a:gd name="connsiteY350" fmla="*/ 5636351 h 6858000"/>
              <a:gd name="connsiteX351" fmla="*/ 3698819 w 7467600"/>
              <a:gd name="connsiteY351" fmla="*/ 5560503 h 6858000"/>
              <a:gd name="connsiteX352" fmla="*/ 3702094 w 7467600"/>
              <a:gd name="connsiteY352" fmla="*/ 5549194 h 6858000"/>
              <a:gd name="connsiteX353" fmla="*/ 3398355 w 7467600"/>
              <a:gd name="connsiteY353" fmla="*/ 6094603 h 6858000"/>
              <a:gd name="connsiteX354" fmla="*/ 3193941 w 7467600"/>
              <a:gd name="connsiteY354" fmla="*/ 6798775 h 6858000"/>
              <a:gd name="connsiteX355" fmla="*/ 3184140 w 7467600"/>
              <a:gd name="connsiteY355" fmla="*/ 6858000 h 6858000"/>
              <a:gd name="connsiteX356" fmla="*/ 3099978 w 7467600"/>
              <a:gd name="connsiteY356" fmla="*/ 6858000 h 6858000"/>
              <a:gd name="connsiteX357" fmla="*/ 3101556 w 7467600"/>
              <a:gd name="connsiteY357" fmla="*/ 6843337 h 6858000"/>
              <a:gd name="connsiteX358" fmla="*/ 3370162 w 7467600"/>
              <a:gd name="connsiteY358" fmla="*/ 5785550 h 6858000"/>
              <a:gd name="connsiteX359" fmla="*/ 3746477 w 7467600"/>
              <a:gd name="connsiteY359" fmla="*/ 5377889 h 6858000"/>
              <a:gd name="connsiteX360" fmla="*/ 3863399 w 7467600"/>
              <a:gd name="connsiteY360" fmla="*/ 5087257 h 6858000"/>
              <a:gd name="connsiteX361" fmla="*/ 3968712 w 7467600"/>
              <a:gd name="connsiteY361" fmla="*/ 4913989 h 6858000"/>
              <a:gd name="connsiteX362" fmla="*/ 2792390 w 7467600"/>
              <a:gd name="connsiteY362" fmla="*/ 5382974 h 6858000"/>
              <a:gd name="connsiteX363" fmla="*/ 2714982 w 7467600"/>
              <a:gd name="connsiteY363" fmla="*/ 5427051 h 6858000"/>
              <a:gd name="connsiteX364" fmla="*/ 2813361 w 7467600"/>
              <a:gd name="connsiteY364" fmla="*/ 6023912 h 6858000"/>
              <a:gd name="connsiteX365" fmla="*/ 2688430 w 7467600"/>
              <a:gd name="connsiteY365" fmla="*/ 6801564 h 6858000"/>
              <a:gd name="connsiteX366" fmla="*/ 2629626 w 7467600"/>
              <a:gd name="connsiteY366" fmla="*/ 6763394 h 6858000"/>
              <a:gd name="connsiteX367" fmla="*/ 2565328 w 7467600"/>
              <a:gd name="connsiteY367" fmla="*/ 5516399 h 6858000"/>
              <a:gd name="connsiteX368" fmla="*/ 1922999 w 7467600"/>
              <a:gd name="connsiteY368" fmla="*/ 5980343 h 6858000"/>
              <a:gd name="connsiteX369" fmla="*/ 1950261 w 7467600"/>
              <a:gd name="connsiteY369" fmla="*/ 6405858 h 6858000"/>
              <a:gd name="connsiteX370" fmla="*/ 2365554 w 7467600"/>
              <a:gd name="connsiteY370" fmla="*/ 6759107 h 6858000"/>
              <a:gd name="connsiteX371" fmla="*/ 2424142 w 7467600"/>
              <a:gd name="connsiteY371" fmla="*/ 6858000 h 6858000"/>
              <a:gd name="connsiteX372" fmla="*/ 2395994 w 7467600"/>
              <a:gd name="connsiteY372" fmla="*/ 6858000 h 6858000"/>
              <a:gd name="connsiteX373" fmla="*/ 2392863 w 7467600"/>
              <a:gd name="connsiteY373" fmla="*/ 6852964 h 6858000"/>
              <a:gd name="connsiteX374" fmla="*/ 2017589 w 7467600"/>
              <a:gd name="connsiteY374" fmla="*/ 6493982 h 6858000"/>
              <a:gd name="connsiteX375" fmla="*/ 2147336 w 7467600"/>
              <a:gd name="connsiteY375" fmla="*/ 6594052 h 6858000"/>
              <a:gd name="connsiteX376" fmla="*/ 2207047 w 7467600"/>
              <a:gd name="connsiteY376" fmla="*/ 6654540 h 6858000"/>
              <a:gd name="connsiteX377" fmla="*/ 2299106 w 7467600"/>
              <a:gd name="connsiteY377" fmla="*/ 6778931 h 6858000"/>
              <a:gd name="connsiteX378" fmla="*/ 2314430 w 7467600"/>
              <a:gd name="connsiteY378" fmla="*/ 6801144 h 6858000"/>
              <a:gd name="connsiteX379" fmla="*/ 2352406 w 7467600"/>
              <a:gd name="connsiteY379" fmla="*/ 6858000 h 6858000"/>
              <a:gd name="connsiteX380" fmla="*/ 2314492 w 7467600"/>
              <a:gd name="connsiteY380" fmla="*/ 6858000 h 6858000"/>
              <a:gd name="connsiteX381" fmla="*/ 2288095 w 7467600"/>
              <a:gd name="connsiteY381" fmla="*/ 6818030 h 6858000"/>
              <a:gd name="connsiteX382" fmla="*/ 2272768 w 7467600"/>
              <a:gd name="connsiteY382" fmla="*/ 6795822 h 6858000"/>
              <a:gd name="connsiteX383" fmla="*/ 2182715 w 7467600"/>
              <a:gd name="connsiteY383" fmla="*/ 6675071 h 6858000"/>
              <a:gd name="connsiteX384" fmla="*/ 2032061 w 7467600"/>
              <a:gd name="connsiteY384" fmla="*/ 6541380 h 6858000"/>
              <a:gd name="connsiteX385" fmla="*/ 2257220 w 7467600"/>
              <a:gd name="connsiteY385" fmla="*/ 6826257 h 6858000"/>
              <a:gd name="connsiteX386" fmla="*/ 2281324 w 7467600"/>
              <a:gd name="connsiteY386" fmla="*/ 6858000 h 6858000"/>
              <a:gd name="connsiteX387" fmla="*/ 2242860 w 7467600"/>
              <a:gd name="connsiteY387" fmla="*/ 6858000 h 6858000"/>
              <a:gd name="connsiteX388" fmla="*/ 2232818 w 7467600"/>
              <a:gd name="connsiteY388" fmla="*/ 6844926 h 6858000"/>
              <a:gd name="connsiteX389" fmla="*/ 1990172 w 7467600"/>
              <a:gd name="connsiteY389" fmla="*/ 6542121 h 6858000"/>
              <a:gd name="connsiteX390" fmla="*/ 2124090 w 7467600"/>
              <a:gd name="connsiteY390" fmla="*/ 6761017 h 6858000"/>
              <a:gd name="connsiteX391" fmla="*/ 2200380 w 7467600"/>
              <a:gd name="connsiteY391" fmla="*/ 6858000 h 6858000"/>
              <a:gd name="connsiteX392" fmla="*/ 2147507 w 7467600"/>
              <a:gd name="connsiteY392" fmla="*/ 6858000 h 6858000"/>
              <a:gd name="connsiteX393" fmla="*/ 2070668 w 7467600"/>
              <a:gd name="connsiteY393" fmla="*/ 6761520 h 6858000"/>
              <a:gd name="connsiteX394" fmla="*/ 1975142 w 7467600"/>
              <a:gd name="connsiteY394" fmla="*/ 6585570 h 6858000"/>
              <a:gd name="connsiteX395" fmla="*/ 2050035 w 7467600"/>
              <a:gd name="connsiteY395" fmla="*/ 6813345 h 6858000"/>
              <a:gd name="connsiteX396" fmla="*/ 2063025 w 7467600"/>
              <a:gd name="connsiteY396" fmla="*/ 6858000 h 6858000"/>
              <a:gd name="connsiteX397" fmla="*/ 2021675 w 7467600"/>
              <a:gd name="connsiteY397" fmla="*/ 6858000 h 6858000"/>
              <a:gd name="connsiteX398" fmla="*/ 2019308 w 7467600"/>
              <a:gd name="connsiteY398" fmla="*/ 6847118 h 6858000"/>
              <a:gd name="connsiteX399" fmla="*/ 1938835 w 7467600"/>
              <a:gd name="connsiteY399" fmla="*/ 6551160 h 6858000"/>
              <a:gd name="connsiteX400" fmla="*/ 1953230 w 7467600"/>
              <a:gd name="connsiteY400" fmla="*/ 6759699 h 6858000"/>
              <a:gd name="connsiteX401" fmla="*/ 1956763 w 7467600"/>
              <a:gd name="connsiteY401" fmla="*/ 6778191 h 6858000"/>
              <a:gd name="connsiteX402" fmla="*/ 1967925 w 7467600"/>
              <a:gd name="connsiteY402" fmla="*/ 6858000 h 6858000"/>
              <a:gd name="connsiteX403" fmla="*/ 1936622 w 7467600"/>
              <a:gd name="connsiteY403" fmla="*/ 6858000 h 6858000"/>
              <a:gd name="connsiteX404" fmla="*/ 1926261 w 7467600"/>
              <a:gd name="connsiteY404" fmla="*/ 6784064 h 6858000"/>
              <a:gd name="connsiteX405" fmla="*/ 1922724 w 7467600"/>
              <a:gd name="connsiteY405" fmla="*/ 6765577 h 6858000"/>
              <a:gd name="connsiteX406" fmla="*/ 1904650 w 7467600"/>
              <a:gd name="connsiteY406" fmla="*/ 6639616 h 6858000"/>
              <a:gd name="connsiteX407" fmla="*/ 1885273 w 7467600"/>
              <a:gd name="connsiteY407" fmla="*/ 6858000 h 6858000"/>
              <a:gd name="connsiteX408" fmla="*/ 1854363 w 7467600"/>
              <a:gd name="connsiteY408" fmla="*/ 6858000 h 6858000"/>
              <a:gd name="connsiteX409" fmla="*/ 1880391 w 7467600"/>
              <a:gd name="connsiteY409" fmla="*/ 6603796 h 6858000"/>
              <a:gd name="connsiteX410" fmla="*/ 1818273 w 7467600"/>
              <a:gd name="connsiteY410" fmla="*/ 6715729 h 6858000"/>
              <a:gd name="connsiteX411" fmla="*/ 1794691 w 7467600"/>
              <a:gd name="connsiteY411" fmla="*/ 6843239 h 6858000"/>
              <a:gd name="connsiteX412" fmla="*/ 1794914 w 7467600"/>
              <a:gd name="connsiteY412" fmla="*/ 6858000 h 6858000"/>
              <a:gd name="connsiteX413" fmla="*/ 1746128 w 7467600"/>
              <a:gd name="connsiteY413" fmla="*/ 6858000 h 6858000"/>
              <a:gd name="connsiteX414" fmla="*/ 1753934 w 7467600"/>
              <a:gd name="connsiteY414" fmla="*/ 6724796 h 6858000"/>
              <a:gd name="connsiteX415" fmla="*/ 1792053 w 7467600"/>
              <a:gd name="connsiteY415" fmla="*/ 6572396 h 6858000"/>
              <a:gd name="connsiteX416" fmla="*/ 1862248 w 7467600"/>
              <a:gd name="connsiteY416" fmla="*/ 6266397 h 6858000"/>
              <a:gd name="connsiteX417" fmla="*/ 1862250 w 7467600"/>
              <a:gd name="connsiteY417" fmla="*/ 6033531 h 6858000"/>
              <a:gd name="connsiteX418" fmla="*/ 1211999 w 7467600"/>
              <a:gd name="connsiteY418" fmla="*/ 6683610 h 6858000"/>
              <a:gd name="connsiteX419" fmla="*/ 1213266 w 7467600"/>
              <a:gd name="connsiteY419" fmla="*/ 6691947 h 6858000"/>
              <a:gd name="connsiteX420" fmla="*/ 1203370 w 7467600"/>
              <a:gd name="connsiteY420" fmla="*/ 6850676 h 6858000"/>
              <a:gd name="connsiteX421" fmla="*/ 1203671 w 7467600"/>
              <a:gd name="connsiteY421" fmla="*/ 6858000 h 6858000"/>
              <a:gd name="connsiteX422" fmla="*/ 1143180 w 7467600"/>
              <a:gd name="connsiteY422" fmla="*/ 6858000 h 6858000"/>
              <a:gd name="connsiteX423" fmla="*/ 1142176 w 7467600"/>
              <a:gd name="connsiteY423" fmla="*/ 6766045 h 6858000"/>
              <a:gd name="connsiteX424" fmla="*/ 1067484 w 7467600"/>
              <a:gd name="connsiteY424" fmla="*/ 6858000 h 6858000"/>
              <a:gd name="connsiteX425" fmla="*/ 953928 w 7467600"/>
              <a:gd name="connsiteY425" fmla="*/ 6858000 h 6858000"/>
              <a:gd name="connsiteX426" fmla="*/ 959715 w 7467600"/>
              <a:gd name="connsiteY426" fmla="*/ 6850185 h 6858000"/>
              <a:gd name="connsiteX427" fmla="*/ 1483788 w 7467600"/>
              <a:gd name="connsiteY427" fmla="*/ 6259174 h 6858000"/>
              <a:gd name="connsiteX428" fmla="*/ 1100671 w 7467600"/>
              <a:gd name="connsiteY428" fmla="*/ 6252137 h 6858000"/>
              <a:gd name="connsiteX429" fmla="*/ 1090144 w 7467600"/>
              <a:gd name="connsiteY429" fmla="*/ 6256748 h 6858000"/>
              <a:gd name="connsiteX430" fmla="*/ 1095872 w 7467600"/>
              <a:gd name="connsiteY430" fmla="*/ 6271892 h 6858000"/>
              <a:gd name="connsiteX431" fmla="*/ 262785 w 7467600"/>
              <a:gd name="connsiteY431" fmla="*/ 6845450 h 6858000"/>
              <a:gd name="connsiteX432" fmla="*/ 209968 w 7467600"/>
              <a:gd name="connsiteY432" fmla="*/ 6770713 h 6858000"/>
              <a:gd name="connsiteX433" fmla="*/ 873460 w 7467600"/>
              <a:gd name="connsiteY433" fmla="*/ 6253768 h 6858000"/>
              <a:gd name="connsiteX434" fmla="*/ 192686 w 7467600"/>
              <a:gd name="connsiteY434" fmla="*/ 5849257 h 6858000"/>
              <a:gd name="connsiteX435" fmla="*/ 4696 w 7467600"/>
              <a:gd name="connsiteY435" fmla="*/ 5697668 h 6858000"/>
              <a:gd name="connsiteX436" fmla="*/ 0 w 7467600"/>
              <a:gd name="connsiteY436" fmla="*/ 5689984 h 6858000"/>
              <a:gd name="connsiteX437" fmla="*/ 0 w 7467600"/>
              <a:gd name="connsiteY437" fmla="*/ 5513472 h 6858000"/>
              <a:gd name="connsiteX438" fmla="*/ 174101 w 7467600"/>
              <a:gd name="connsiteY438" fmla="*/ 5620277 h 6858000"/>
              <a:gd name="connsiteX439" fmla="*/ 891800 w 7467600"/>
              <a:gd name="connsiteY439" fmla="*/ 6036935 h 6858000"/>
              <a:gd name="connsiteX440" fmla="*/ 1072219 w 7467600"/>
              <a:gd name="connsiteY440" fmla="*/ 6169443 h 6858000"/>
              <a:gd name="connsiteX441" fmla="*/ 1074117 w 7467600"/>
              <a:gd name="connsiteY441" fmla="*/ 6170301 h 6858000"/>
              <a:gd name="connsiteX442" fmla="*/ 1083114 w 7467600"/>
              <a:gd name="connsiteY442" fmla="*/ 6174131 h 6858000"/>
              <a:gd name="connsiteX443" fmla="*/ 1543010 w 7467600"/>
              <a:gd name="connsiteY443" fmla="*/ 6191140 h 6858000"/>
              <a:gd name="connsiteX444" fmla="*/ 1551080 w 7467600"/>
              <a:gd name="connsiteY444" fmla="*/ 6195006 h 6858000"/>
              <a:gd name="connsiteX445" fmla="*/ 2345443 w 7467600"/>
              <a:gd name="connsiteY445" fmla="*/ 5549882 h 6858000"/>
              <a:gd name="connsiteX446" fmla="*/ 1721499 w 7467600"/>
              <a:gd name="connsiteY446" fmla="*/ 5599969 h 6858000"/>
              <a:gd name="connsiteX447" fmla="*/ 767716 w 7467600"/>
              <a:gd name="connsiteY447" fmla="*/ 5472768 h 6858000"/>
              <a:gd name="connsiteX448" fmla="*/ 722147 w 7467600"/>
              <a:gd name="connsiteY448" fmla="*/ 5393091 h 6858000"/>
              <a:gd name="connsiteX449" fmla="*/ 1485552 w 7467600"/>
              <a:gd name="connsiteY449" fmla="*/ 5313202 h 6858000"/>
              <a:gd name="connsiteX450" fmla="*/ 2143004 w 7467600"/>
              <a:gd name="connsiteY450" fmla="*/ 5402420 h 6858000"/>
              <a:gd name="connsiteX451" fmla="*/ 1933391 w 7467600"/>
              <a:gd name="connsiteY451" fmla="*/ 5156971 h 6858000"/>
              <a:gd name="connsiteX452" fmla="*/ 1827118 w 7467600"/>
              <a:gd name="connsiteY452" fmla="*/ 4968410 h 6858000"/>
              <a:gd name="connsiteX453" fmla="*/ 1837349 w 7467600"/>
              <a:gd name="connsiteY453" fmla="*/ 4956357 h 6858000"/>
              <a:gd name="connsiteX454" fmla="*/ 2162835 w 7467600"/>
              <a:gd name="connsiteY454" fmla="*/ 5187853 h 6858000"/>
              <a:gd name="connsiteX455" fmla="*/ 2257167 w 7467600"/>
              <a:gd name="connsiteY455" fmla="*/ 5462123 h 6858000"/>
              <a:gd name="connsiteX456" fmla="*/ 2261598 w 7467600"/>
              <a:gd name="connsiteY456" fmla="*/ 5467998 h 6858000"/>
              <a:gd name="connsiteX457" fmla="*/ 2437177 w 7467600"/>
              <a:gd name="connsiteY457" fmla="*/ 5479608 h 6858000"/>
              <a:gd name="connsiteX458" fmla="*/ 2445247 w 7467600"/>
              <a:gd name="connsiteY458" fmla="*/ 5483476 h 6858000"/>
              <a:gd name="connsiteX459" fmla="*/ 2743626 w 7467600"/>
              <a:gd name="connsiteY459" fmla="*/ 5304819 h 6858000"/>
              <a:gd name="connsiteX460" fmla="*/ 3048102 w 7467600"/>
              <a:gd name="connsiteY460" fmla="*/ 5150595 h 6858000"/>
              <a:gd name="connsiteX461" fmla="*/ 1799414 w 7467600"/>
              <a:gd name="connsiteY461" fmla="*/ 4694732 h 6858000"/>
              <a:gd name="connsiteX462" fmla="*/ 1771735 w 7467600"/>
              <a:gd name="connsiteY462" fmla="*/ 4619929 h 6858000"/>
              <a:gd name="connsiteX463" fmla="*/ 3104273 w 7467600"/>
              <a:gd name="connsiteY463" fmla="*/ 5076159 h 6858000"/>
              <a:gd name="connsiteX464" fmla="*/ 3113245 w 7467600"/>
              <a:gd name="connsiteY464" fmla="*/ 5090705 h 6858000"/>
              <a:gd name="connsiteX465" fmla="*/ 3126294 w 7467600"/>
              <a:gd name="connsiteY465" fmla="*/ 5114400 h 6858000"/>
              <a:gd name="connsiteX466" fmla="*/ 3937433 w 7467600"/>
              <a:gd name="connsiteY466" fmla="*/ 4830473 h 6858000"/>
              <a:gd name="connsiteX467" fmla="*/ 3590475 w 7467600"/>
              <a:gd name="connsiteY467" fmla="*/ 4597974 h 6858000"/>
              <a:gd name="connsiteX468" fmla="*/ 3100264 w 7467600"/>
              <a:gd name="connsiteY468" fmla="*/ 4579845 h 6858000"/>
              <a:gd name="connsiteX469" fmla="*/ 2183576 w 7467600"/>
              <a:gd name="connsiteY469" fmla="*/ 4227150 h 6858000"/>
              <a:gd name="connsiteX470" fmla="*/ 2151029 w 7467600"/>
              <a:gd name="connsiteY470" fmla="*/ 4146947 h 6858000"/>
              <a:gd name="connsiteX471" fmla="*/ 3563434 w 7467600"/>
              <a:gd name="connsiteY471" fmla="*/ 4469115 h 6858000"/>
              <a:gd name="connsiteX472" fmla="*/ 3177952 w 7467600"/>
              <a:gd name="connsiteY472" fmla="*/ 3657386 h 6858000"/>
              <a:gd name="connsiteX473" fmla="*/ 3189263 w 7467600"/>
              <a:gd name="connsiteY473" fmla="*/ 3625726 h 6858000"/>
              <a:gd name="connsiteX474" fmla="*/ 3560912 w 7467600"/>
              <a:gd name="connsiteY474" fmla="*/ 4079863 h 6858000"/>
              <a:gd name="connsiteX475" fmla="*/ 3626636 w 7467600"/>
              <a:gd name="connsiteY475" fmla="*/ 4512230 h 6858000"/>
              <a:gd name="connsiteX476" fmla="*/ 3653088 w 7467600"/>
              <a:gd name="connsiteY476" fmla="*/ 4521417 h 6858000"/>
              <a:gd name="connsiteX477" fmla="*/ 3988128 w 7467600"/>
              <a:gd name="connsiteY477" fmla="*/ 4817267 h 6858000"/>
              <a:gd name="connsiteX478" fmla="*/ 4830582 w 7467600"/>
              <a:gd name="connsiteY478" fmla="*/ 4676000 h 6858000"/>
              <a:gd name="connsiteX479" fmla="*/ 4830100 w 7467600"/>
              <a:gd name="connsiteY479" fmla="*/ 4675554 h 6858000"/>
              <a:gd name="connsiteX480" fmla="*/ 4036318 w 7467600"/>
              <a:gd name="connsiteY480" fmla="*/ 4147013 h 6858000"/>
              <a:gd name="connsiteX481" fmla="*/ 3432098 w 7467600"/>
              <a:gd name="connsiteY481" fmla="*/ 3537312 h 6858000"/>
              <a:gd name="connsiteX482" fmla="*/ 3446761 w 7467600"/>
              <a:gd name="connsiteY482" fmla="*/ 3461278 h 6858000"/>
              <a:gd name="connsiteX483" fmla="*/ 4419733 w 7467600"/>
              <a:gd name="connsiteY483" fmla="*/ 3963555 h 6858000"/>
              <a:gd name="connsiteX484" fmla="*/ 4781371 w 7467600"/>
              <a:gd name="connsiteY484" fmla="*/ 4458604 h 6858000"/>
              <a:gd name="connsiteX485" fmla="*/ 4780440 w 7467600"/>
              <a:gd name="connsiteY485" fmla="*/ 4470290 h 6858000"/>
              <a:gd name="connsiteX486" fmla="*/ 4898954 w 7467600"/>
              <a:gd name="connsiteY486" fmla="*/ 4662092 h 6858000"/>
              <a:gd name="connsiteX487" fmla="*/ 4900699 w 7467600"/>
              <a:gd name="connsiteY487" fmla="*/ 4670867 h 6858000"/>
              <a:gd name="connsiteX488" fmla="*/ 5714511 w 7467600"/>
              <a:gd name="connsiteY488" fmla="*/ 4663483 h 6858000"/>
              <a:gd name="connsiteX489" fmla="*/ 5464793 w 7467600"/>
              <a:gd name="connsiteY489" fmla="*/ 4393556 h 6858000"/>
              <a:gd name="connsiteX490" fmla="*/ 5461897 w 7467600"/>
              <a:gd name="connsiteY490" fmla="*/ 4390879 h 6858000"/>
              <a:gd name="connsiteX491" fmla="*/ 4294126 w 7467600"/>
              <a:gd name="connsiteY491" fmla="*/ 3303048 h 6858000"/>
              <a:gd name="connsiteX492" fmla="*/ 4305321 w 7467600"/>
              <a:gd name="connsiteY492" fmla="*/ 3256953 h 6858000"/>
              <a:gd name="connsiteX493" fmla="*/ 4949299 w 7467600"/>
              <a:gd name="connsiteY493" fmla="*/ 3766336 h 6858000"/>
              <a:gd name="connsiteX494" fmla="*/ 5291452 w 7467600"/>
              <a:gd name="connsiteY494" fmla="*/ 4076801 h 6858000"/>
              <a:gd name="connsiteX495" fmla="*/ 5434998 w 7467600"/>
              <a:gd name="connsiteY495" fmla="*/ 4254100 h 6858000"/>
              <a:gd name="connsiteX496" fmla="*/ 5351015 w 7467600"/>
              <a:gd name="connsiteY496" fmla="*/ 3760989 h 6858000"/>
              <a:gd name="connsiteX497" fmla="*/ 5413780 w 7467600"/>
              <a:gd name="connsiteY497" fmla="*/ 2966265 h 6858000"/>
              <a:gd name="connsiteX498" fmla="*/ 5425627 w 7467600"/>
              <a:gd name="connsiteY498" fmla="*/ 2954192 h 6858000"/>
              <a:gd name="connsiteX499" fmla="*/ 6604735 w 7467600"/>
              <a:gd name="connsiteY499" fmla="*/ 2041381 h 6858000"/>
              <a:gd name="connsiteX500" fmla="*/ 7204487 w 7467600"/>
              <a:gd name="connsiteY500" fmla="*/ 2742112 h 6858000"/>
              <a:gd name="connsiteX501" fmla="*/ 7131592 w 7467600"/>
              <a:gd name="connsiteY501" fmla="*/ 2672096 h 6858000"/>
              <a:gd name="connsiteX502" fmla="*/ 6996344 w 7467600"/>
              <a:gd name="connsiteY502" fmla="*/ 2518310 h 6858000"/>
              <a:gd name="connsiteX503" fmla="*/ 6735495 w 7467600"/>
              <a:gd name="connsiteY503" fmla="*/ 2196890 h 6858000"/>
              <a:gd name="connsiteX504" fmla="*/ 6721901 w 7467600"/>
              <a:gd name="connsiteY504" fmla="*/ 2179274 h 6858000"/>
              <a:gd name="connsiteX505" fmla="*/ 6604735 w 7467600"/>
              <a:gd name="connsiteY505" fmla="*/ 2041381 h 6858000"/>
              <a:gd name="connsiteX506" fmla="*/ 6591670 w 7467600"/>
              <a:gd name="connsiteY506" fmla="*/ 1988277 h 6858000"/>
              <a:gd name="connsiteX507" fmla="*/ 6747349 w 7467600"/>
              <a:gd name="connsiteY507" fmla="*/ 2160069 h 6858000"/>
              <a:gd name="connsiteX508" fmla="*/ 6760943 w 7467600"/>
              <a:gd name="connsiteY508" fmla="*/ 2177686 h 6858000"/>
              <a:gd name="connsiteX509" fmla="*/ 7021065 w 7467600"/>
              <a:gd name="connsiteY509" fmla="*/ 2498102 h 6858000"/>
              <a:gd name="connsiteX510" fmla="*/ 7155223 w 7467600"/>
              <a:gd name="connsiteY510" fmla="*/ 2650386 h 6858000"/>
              <a:gd name="connsiteX511" fmla="*/ 7203167 w 7467600"/>
              <a:gd name="connsiteY511" fmla="*/ 2697288 h 6858000"/>
              <a:gd name="connsiteX512" fmla="*/ 6937703 w 7467600"/>
              <a:gd name="connsiteY512" fmla="*/ 2321981 h 6858000"/>
              <a:gd name="connsiteX513" fmla="*/ 6591670 w 7467600"/>
              <a:gd name="connsiteY513" fmla="*/ 1988277 h 6858000"/>
              <a:gd name="connsiteX514" fmla="*/ 5798671 w 7467600"/>
              <a:gd name="connsiteY514" fmla="*/ 1981601 h 6858000"/>
              <a:gd name="connsiteX515" fmla="*/ 5754709 w 7467600"/>
              <a:gd name="connsiteY515" fmla="*/ 2071454 h 6858000"/>
              <a:gd name="connsiteX516" fmla="*/ 5763044 w 7467600"/>
              <a:gd name="connsiteY516" fmla="*/ 2842206 h 6858000"/>
              <a:gd name="connsiteX517" fmla="*/ 5764974 w 7467600"/>
              <a:gd name="connsiteY517" fmla="*/ 2799609 h 6858000"/>
              <a:gd name="connsiteX518" fmla="*/ 5767665 w 7467600"/>
              <a:gd name="connsiteY518" fmla="*/ 2666409 h 6858000"/>
              <a:gd name="connsiteX519" fmla="*/ 5763055 w 7467600"/>
              <a:gd name="connsiteY519" fmla="*/ 2579705 h 6858000"/>
              <a:gd name="connsiteX520" fmla="*/ 5758079 w 7467600"/>
              <a:gd name="connsiteY520" fmla="*/ 2492508 h 6858000"/>
              <a:gd name="connsiteX521" fmla="*/ 5779325 w 7467600"/>
              <a:gd name="connsiteY521" fmla="*/ 2197069 h 6858000"/>
              <a:gd name="connsiteX522" fmla="*/ 5798671 w 7467600"/>
              <a:gd name="connsiteY522" fmla="*/ 1981601 h 6858000"/>
              <a:gd name="connsiteX523" fmla="*/ 5829202 w 7467600"/>
              <a:gd name="connsiteY523" fmla="*/ 1971679 h 6858000"/>
              <a:gd name="connsiteX524" fmla="*/ 5809558 w 7467600"/>
              <a:gd name="connsiteY524" fmla="*/ 2198043 h 6858000"/>
              <a:gd name="connsiteX525" fmla="*/ 5788653 w 7467600"/>
              <a:gd name="connsiteY525" fmla="*/ 2489430 h 6858000"/>
              <a:gd name="connsiteX526" fmla="*/ 5793439 w 7467600"/>
              <a:gd name="connsiteY526" fmla="*/ 2575235 h 6858000"/>
              <a:gd name="connsiteX527" fmla="*/ 5796837 w 7467600"/>
              <a:gd name="connsiteY527" fmla="*/ 2637633 h 6858000"/>
              <a:gd name="connsiteX528" fmla="*/ 5818614 w 7467600"/>
              <a:gd name="connsiteY528" fmla="*/ 2473055 h 6858000"/>
              <a:gd name="connsiteX529" fmla="*/ 5829202 w 7467600"/>
              <a:gd name="connsiteY529" fmla="*/ 1971679 h 6858000"/>
              <a:gd name="connsiteX530" fmla="*/ 5911389 w 7467600"/>
              <a:gd name="connsiteY530" fmla="*/ 1898371 h 6858000"/>
              <a:gd name="connsiteX531" fmla="*/ 6237627 w 7467600"/>
              <a:gd name="connsiteY531" fmla="*/ 2231921 h 6858000"/>
              <a:gd name="connsiteX532" fmla="*/ 5911389 w 7467600"/>
              <a:gd name="connsiteY532" fmla="*/ 1898371 h 6858000"/>
              <a:gd name="connsiteX533" fmla="*/ 6944437 w 7467600"/>
              <a:gd name="connsiteY533" fmla="*/ 1575402 h 6858000"/>
              <a:gd name="connsiteX534" fmla="*/ 6304730 w 7467600"/>
              <a:gd name="connsiteY534" fmla="*/ 1766654 h 6858000"/>
              <a:gd name="connsiteX535" fmla="*/ 6944437 w 7467600"/>
              <a:gd name="connsiteY535" fmla="*/ 1575402 h 6858000"/>
              <a:gd name="connsiteX536" fmla="*/ 7019523 w 7467600"/>
              <a:gd name="connsiteY536" fmla="*/ 1519450 h 6858000"/>
              <a:gd name="connsiteX537" fmla="*/ 6298091 w 7467600"/>
              <a:gd name="connsiteY537" fmla="*/ 1737122 h 6858000"/>
              <a:gd name="connsiteX538" fmla="*/ 7019523 w 7467600"/>
              <a:gd name="connsiteY538" fmla="*/ 1519450 h 6858000"/>
              <a:gd name="connsiteX539" fmla="*/ 2399523 w 7467600"/>
              <a:gd name="connsiteY539" fmla="*/ 1428234 h 6858000"/>
              <a:gd name="connsiteX540" fmla="*/ 2224982 w 7467600"/>
              <a:gd name="connsiteY540" fmla="*/ 1826201 h 6858000"/>
              <a:gd name="connsiteX541" fmla="*/ 2096099 w 7467600"/>
              <a:gd name="connsiteY541" fmla="*/ 2345900 h 6858000"/>
              <a:gd name="connsiteX542" fmla="*/ 2283317 w 7467600"/>
              <a:gd name="connsiteY542" fmla="*/ 1796925 h 6858000"/>
              <a:gd name="connsiteX543" fmla="*/ 2399523 w 7467600"/>
              <a:gd name="connsiteY543" fmla="*/ 1428234 h 6858000"/>
              <a:gd name="connsiteX544" fmla="*/ 2448558 w 7467600"/>
              <a:gd name="connsiteY544" fmla="*/ 1373435 h 6858000"/>
              <a:gd name="connsiteX545" fmla="*/ 2312521 w 7467600"/>
              <a:gd name="connsiteY545" fmla="*/ 1806140 h 6858000"/>
              <a:gd name="connsiteX546" fmla="*/ 2127533 w 7467600"/>
              <a:gd name="connsiteY546" fmla="*/ 2348380 h 6858000"/>
              <a:gd name="connsiteX547" fmla="*/ 2358080 w 7467600"/>
              <a:gd name="connsiteY547" fmla="*/ 1866134 h 6858000"/>
              <a:gd name="connsiteX548" fmla="*/ 2407436 w 7467600"/>
              <a:gd name="connsiteY548" fmla="*/ 1651070 h 6858000"/>
              <a:gd name="connsiteX549" fmla="*/ 2448558 w 7467600"/>
              <a:gd name="connsiteY549" fmla="*/ 1373435 h 6858000"/>
              <a:gd name="connsiteX550" fmla="*/ 278707 w 7467600"/>
              <a:gd name="connsiteY550" fmla="*/ 1352270 h 6858000"/>
              <a:gd name="connsiteX551" fmla="*/ 321570 w 7467600"/>
              <a:gd name="connsiteY551" fmla="*/ 1861610 h 6858000"/>
              <a:gd name="connsiteX552" fmla="*/ 294281 w 7467600"/>
              <a:gd name="connsiteY552" fmla="*/ 1440658 h 6858000"/>
              <a:gd name="connsiteX553" fmla="*/ 278707 w 7467600"/>
              <a:gd name="connsiteY553" fmla="*/ 1352270 h 6858000"/>
              <a:gd name="connsiteX554" fmla="*/ 1423821 w 7467600"/>
              <a:gd name="connsiteY554" fmla="*/ 1351958 h 6858000"/>
              <a:gd name="connsiteX555" fmla="*/ 1638521 w 7467600"/>
              <a:gd name="connsiteY555" fmla="*/ 1908470 h 6858000"/>
              <a:gd name="connsiteX556" fmla="*/ 1754199 w 7467600"/>
              <a:gd name="connsiteY556" fmla="*/ 2149284 h 6858000"/>
              <a:gd name="connsiteX557" fmla="*/ 1908359 w 7467600"/>
              <a:gd name="connsiteY557" fmla="*/ 2364988 h 6858000"/>
              <a:gd name="connsiteX558" fmla="*/ 1647661 w 7467600"/>
              <a:gd name="connsiteY558" fmla="*/ 1825945 h 6858000"/>
              <a:gd name="connsiteX559" fmla="*/ 1423821 w 7467600"/>
              <a:gd name="connsiteY559" fmla="*/ 1351958 h 6858000"/>
              <a:gd name="connsiteX560" fmla="*/ 1431890 w 7467600"/>
              <a:gd name="connsiteY560" fmla="*/ 1306475 h 6858000"/>
              <a:gd name="connsiteX561" fmla="*/ 1507597 w 7467600"/>
              <a:gd name="connsiteY561" fmla="*/ 1446132 h 6858000"/>
              <a:gd name="connsiteX562" fmla="*/ 1674586 w 7467600"/>
              <a:gd name="connsiteY562" fmla="*/ 1813832 h 6858000"/>
              <a:gd name="connsiteX563" fmla="*/ 1815950 w 7467600"/>
              <a:gd name="connsiteY563" fmla="*/ 2128564 h 6858000"/>
              <a:gd name="connsiteX564" fmla="*/ 1984242 w 7467600"/>
              <a:gd name="connsiteY564" fmla="*/ 2430829 h 6858000"/>
              <a:gd name="connsiteX565" fmla="*/ 2014023 w 7467600"/>
              <a:gd name="connsiteY565" fmla="*/ 2450995 h 6858000"/>
              <a:gd name="connsiteX566" fmla="*/ 1747337 w 7467600"/>
              <a:gd name="connsiteY566" fmla="*/ 1855264 h 6858000"/>
              <a:gd name="connsiteX567" fmla="*/ 1533749 w 7467600"/>
              <a:gd name="connsiteY567" fmla="*/ 1478656 h 6858000"/>
              <a:gd name="connsiteX568" fmla="*/ 1431890 w 7467600"/>
              <a:gd name="connsiteY568" fmla="*/ 1306475 h 6858000"/>
              <a:gd name="connsiteX569" fmla="*/ 5052692 w 7467600"/>
              <a:gd name="connsiteY569" fmla="*/ 1292994 h 6858000"/>
              <a:gd name="connsiteX570" fmla="*/ 5200661 w 7467600"/>
              <a:gd name="connsiteY570" fmla="*/ 1635186 h 6858000"/>
              <a:gd name="connsiteX571" fmla="*/ 5297138 w 7467600"/>
              <a:gd name="connsiteY571" fmla="*/ 1906351 h 6858000"/>
              <a:gd name="connsiteX572" fmla="*/ 5052692 w 7467600"/>
              <a:gd name="connsiteY572" fmla="*/ 1292994 h 6858000"/>
              <a:gd name="connsiteX573" fmla="*/ 5009948 w 7467600"/>
              <a:gd name="connsiteY573" fmla="*/ 1273619 h 6858000"/>
              <a:gd name="connsiteX574" fmla="*/ 5121777 w 7467600"/>
              <a:gd name="connsiteY574" fmla="*/ 1654213 h 6858000"/>
              <a:gd name="connsiteX575" fmla="*/ 5293545 w 7467600"/>
              <a:gd name="connsiteY575" fmla="*/ 2072247 h 6858000"/>
              <a:gd name="connsiteX576" fmla="*/ 5294042 w 7467600"/>
              <a:gd name="connsiteY576" fmla="*/ 2065019 h 6858000"/>
              <a:gd name="connsiteX577" fmla="*/ 5171936 w 7467600"/>
              <a:gd name="connsiteY577" fmla="*/ 1647613 h 6858000"/>
              <a:gd name="connsiteX578" fmla="*/ 5009948 w 7467600"/>
              <a:gd name="connsiteY578" fmla="*/ 1273619 h 6858000"/>
              <a:gd name="connsiteX579" fmla="*/ 655236 w 7467600"/>
              <a:gd name="connsiteY579" fmla="*/ 1268632 h 6858000"/>
              <a:gd name="connsiteX580" fmla="*/ 839521 w 7467600"/>
              <a:gd name="connsiteY580" fmla="*/ 1685315 h 6858000"/>
              <a:gd name="connsiteX581" fmla="*/ 1109416 w 7467600"/>
              <a:gd name="connsiteY581" fmla="*/ 2061663 h 6858000"/>
              <a:gd name="connsiteX582" fmla="*/ 1298300 w 7467600"/>
              <a:gd name="connsiteY582" fmla="*/ 2247742 h 6858000"/>
              <a:gd name="connsiteX583" fmla="*/ 1125871 w 7467600"/>
              <a:gd name="connsiteY583" fmla="*/ 1989513 h 6858000"/>
              <a:gd name="connsiteX584" fmla="*/ 981574 w 7467600"/>
              <a:gd name="connsiteY584" fmla="*/ 1783157 h 6858000"/>
              <a:gd name="connsiteX585" fmla="*/ 922198 w 7467600"/>
              <a:gd name="connsiteY585" fmla="*/ 1677437 h 6858000"/>
              <a:gd name="connsiteX586" fmla="*/ 869293 w 7467600"/>
              <a:gd name="connsiteY586" fmla="*/ 1583214 h 6858000"/>
              <a:gd name="connsiteX587" fmla="*/ 751431 w 7467600"/>
              <a:gd name="connsiteY587" fmla="*/ 1405731 h 6858000"/>
              <a:gd name="connsiteX588" fmla="*/ 655236 w 7467600"/>
              <a:gd name="connsiteY588" fmla="*/ 1268632 h 6858000"/>
              <a:gd name="connsiteX589" fmla="*/ 6516292 w 7467600"/>
              <a:gd name="connsiteY589" fmla="*/ 1263064 h 6858000"/>
              <a:gd name="connsiteX590" fmla="*/ 5736320 w 7467600"/>
              <a:gd name="connsiteY590" fmla="*/ 1501803 h 6858000"/>
              <a:gd name="connsiteX591" fmla="*/ 6516292 w 7467600"/>
              <a:gd name="connsiteY591" fmla="*/ 1263064 h 6858000"/>
              <a:gd name="connsiteX592" fmla="*/ 291466 w 7467600"/>
              <a:gd name="connsiteY592" fmla="*/ 1250369 h 6858000"/>
              <a:gd name="connsiteX593" fmla="*/ 323180 w 7467600"/>
              <a:gd name="connsiteY593" fmla="*/ 1435283 h 6858000"/>
              <a:gd name="connsiteX594" fmla="*/ 349381 w 7467600"/>
              <a:gd name="connsiteY594" fmla="*/ 1875041 h 6858000"/>
              <a:gd name="connsiteX595" fmla="*/ 374363 w 7467600"/>
              <a:gd name="connsiteY595" fmla="*/ 1506494 h 6858000"/>
              <a:gd name="connsiteX596" fmla="*/ 302168 w 7467600"/>
              <a:gd name="connsiteY596" fmla="*/ 1274495 h 6858000"/>
              <a:gd name="connsiteX597" fmla="*/ 291466 w 7467600"/>
              <a:gd name="connsiteY597" fmla="*/ 1250369 h 6858000"/>
              <a:gd name="connsiteX598" fmla="*/ 678222 w 7467600"/>
              <a:gd name="connsiteY598" fmla="*/ 1248670 h 6858000"/>
              <a:gd name="connsiteX599" fmla="*/ 775536 w 7467600"/>
              <a:gd name="connsiteY599" fmla="*/ 1388015 h 6858000"/>
              <a:gd name="connsiteX600" fmla="*/ 894529 w 7467600"/>
              <a:gd name="connsiteY600" fmla="*/ 1567739 h 6858000"/>
              <a:gd name="connsiteX601" fmla="*/ 948000 w 7467600"/>
              <a:gd name="connsiteY601" fmla="*/ 1663088 h 6858000"/>
              <a:gd name="connsiteX602" fmla="*/ 1006812 w 7467600"/>
              <a:gd name="connsiteY602" fmla="*/ 1767683 h 6858000"/>
              <a:gd name="connsiteX603" fmla="*/ 1149133 w 7467600"/>
              <a:gd name="connsiteY603" fmla="*/ 1971513 h 6858000"/>
              <a:gd name="connsiteX604" fmla="*/ 1333952 w 7467600"/>
              <a:gd name="connsiteY604" fmla="*/ 2251620 h 6858000"/>
              <a:gd name="connsiteX605" fmla="*/ 1337329 w 7467600"/>
              <a:gd name="connsiteY605" fmla="*/ 2258350 h 6858000"/>
              <a:gd name="connsiteX606" fmla="*/ 1014726 w 7467600"/>
              <a:gd name="connsiteY606" fmla="*/ 1615556 h 6858000"/>
              <a:gd name="connsiteX607" fmla="*/ 678222 w 7467600"/>
              <a:gd name="connsiteY607" fmla="*/ 1248670 h 6858000"/>
              <a:gd name="connsiteX608" fmla="*/ 6691602 w 7467600"/>
              <a:gd name="connsiteY608" fmla="*/ 1140573 h 6858000"/>
              <a:gd name="connsiteX609" fmla="*/ 6571100 w 7467600"/>
              <a:gd name="connsiteY609" fmla="*/ 1183662 h 6858000"/>
              <a:gd name="connsiteX610" fmla="*/ 6241687 w 7467600"/>
              <a:gd name="connsiteY610" fmla="*/ 1257600 h 6858000"/>
              <a:gd name="connsiteX611" fmla="*/ 5693009 w 7467600"/>
              <a:gd name="connsiteY611" fmla="*/ 1478256 h 6858000"/>
              <a:gd name="connsiteX612" fmla="*/ 6548420 w 7467600"/>
              <a:gd name="connsiteY612" fmla="*/ 1214599 h 6858000"/>
              <a:gd name="connsiteX613" fmla="*/ 6605473 w 7467600"/>
              <a:gd name="connsiteY613" fmla="*/ 1184686 h 6858000"/>
              <a:gd name="connsiteX614" fmla="*/ 6691602 w 7467600"/>
              <a:gd name="connsiteY614" fmla="*/ 1140573 h 6858000"/>
              <a:gd name="connsiteX615" fmla="*/ 4002475 w 7467600"/>
              <a:gd name="connsiteY615" fmla="*/ 1037802 h 6858000"/>
              <a:gd name="connsiteX616" fmla="*/ 4000324 w 7467600"/>
              <a:gd name="connsiteY616" fmla="*/ 1039362 h 6858000"/>
              <a:gd name="connsiteX617" fmla="*/ 4002862 w 7467600"/>
              <a:gd name="connsiteY617" fmla="*/ 1042866 h 6858000"/>
              <a:gd name="connsiteX618" fmla="*/ 4002475 w 7467600"/>
              <a:gd name="connsiteY618" fmla="*/ 1037802 h 6858000"/>
              <a:gd name="connsiteX619" fmla="*/ 506322 w 7467600"/>
              <a:gd name="connsiteY619" fmla="*/ 1020997 h 6858000"/>
              <a:gd name="connsiteX620" fmla="*/ 533068 w 7467600"/>
              <a:gd name="connsiteY620" fmla="*/ 1029409 h 6858000"/>
              <a:gd name="connsiteX621" fmla="*/ 1232525 w 7467600"/>
              <a:gd name="connsiteY621" fmla="*/ 1804675 h 6858000"/>
              <a:gd name="connsiteX622" fmla="*/ 1388858 w 7467600"/>
              <a:gd name="connsiteY622" fmla="*/ 2368011 h 6858000"/>
              <a:gd name="connsiteX623" fmla="*/ 1384098 w 7467600"/>
              <a:gd name="connsiteY623" fmla="*/ 2378125 h 6858000"/>
              <a:gd name="connsiteX624" fmla="*/ 1425393 w 7467600"/>
              <a:gd name="connsiteY624" fmla="*/ 2589124 h 6858000"/>
              <a:gd name="connsiteX625" fmla="*/ 1424001 w 7467600"/>
              <a:gd name="connsiteY625" fmla="*/ 2597541 h 6858000"/>
              <a:gd name="connsiteX626" fmla="*/ 2152729 w 7467600"/>
              <a:gd name="connsiteY626" fmla="*/ 2864487 h 6858000"/>
              <a:gd name="connsiteX627" fmla="*/ 2020609 w 7467600"/>
              <a:gd name="connsiteY627" fmla="*/ 2539671 h 6858000"/>
              <a:gd name="connsiteX628" fmla="*/ 2018920 w 7467600"/>
              <a:gd name="connsiteY628" fmla="*/ 2536309 h 6858000"/>
              <a:gd name="connsiteX629" fmla="*/ 1342441 w 7467600"/>
              <a:gd name="connsiteY629" fmla="*/ 1173017 h 6858000"/>
              <a:gd name="connsiteX630" fmla="*/ 1367925 w 7467600"/>
              <a:gd name="connsiteY630" fmla="*/ 1135648 h 6858000"/>
              <a:gd name="connsiteX631" fmla="*/ 1771401 w 7467600"/>
              <a:gd name="connsiteY631" fmla="*/ 1806673 h 6858000"/>
              <a:gd name="connsiteX632" fmla="*/ 1972385 w 7467600"/>
              <a:gd name="connsiteY632" fmla="*/ 2198735 h 6858000"/>
              <a:gd name="connsiteX633" fmla="*/ 2040892 w 7467600"/>
              <a:gd name="connsiteY633" fmla="*/ 2405205 h 6858000"/>
              <a:gd name="connsiteX634" fmla="*/ 2131689 w 7467600"/>
              <a:gd name="connsiteY634" fmla="*/ 1936926 h 6858000"/>
              <a:gd name="connsiteX635" fmla="*/ 2454820 w 7467600"/>
              <a:gd name="connsiteY635" fmla="*/ 1248808 h 6858000"/>
              <a:gd name="connsiteX636" fmla="*/ 2492512 w 7467600"/>
              <a:gd name="connsiteY636" fmla="*/ 1302920 h 6858000"/>
              <a:gd name="connsiteX637" fmla="*/ 2081216 w 7467600"/>
              <a:gd name="connsiteY637" fmla="*/ 2527513 h 6858000"/>
              <a:gd name="connsiteX638" fmla="*/ 2081211 w 7467600"/>
              <a:gd name="connsiteY638" fmla="*/ 2528916 h 6858000"/>
              <a:gd name="connsiteX639" fmla="*/ 2199067 w 7467600"/>
              <a:gd name="connsiteY639" fmla="*/ 2884061 h 6858000"/>
              <a:gd name="connsiteX640" fmla="*/ 3192586 w 7467600"/>
              <a:gd name="connsiteY640" fmla="*/ 3411496 h 6858000"/>
              <a:gd name="connsiteX641" fmla="*/ 3182620 w 7467600"/>
              <a:gd name="connsiteY641" fmla="*/ 3483279 h 6858000"/>
              <a:gd name="connsiteX642" fmla="*/ 2435119 w 7467600"/>
              <a:gd name="connsiteY642" fmla="*/ 3080173 h 6858000"/>
              <a:gd name="connsiteX643" fmla="*/ 2410152 w 7467600"/>
              <a:gd name="connsiteY643" fmla="*/ 3063751 h 6858000"/>
              <a:gd name="connsiteX644" fmla="*/ 2408099 w 7467600"/>
              <a:gd name="connsiteY644" fmla="*/ 3064403 h 6858000"/>
              <a:gd name="connsiteX645" fmla="*/ 2407218 w 7467600"/>
              <a:gd name="connsiteY645" fmla="*/ 3070324 h 6858000"/>
              <a:gd name="connsiteX646" fmla="*/ 2380138 w 7467600"/>
              <a:gd name="connsiteY646" fmla="*/ 3099341 h 6858000"/>
              <a:gd name="connsiteX647" fmla="*/ 1765923 w 7467600"/>
              <a:gd name="connsiteY647" fmla="*/ 3581043 h 6858000"/>
              <a:gd name="connsiteX648" fmla="*/ 1702258 w 7467600"/>
              <a:gd name="connsiteY648" fmla="*/ 3612286 h 6858000"/>
              <a:gd name="connsiteX649" fmla="*/ 1538370 w 7467600"/>
              <a:gd name="connsiteY649" fmla="*/ 3811804 h 6858000"/>
              <a:gd name="connsiteX650" fmla="*/ 542867 w 7467600"/>
              <a:gd name="connsiteY650" fmla="*/ 4944092 h 6858000"/>
              <a:gd name="connsiteX651" fmla="*/ 515800 w 7467600"/>
              <a:gd name="connsiteY651" fmla="*/ 4862180 h 6858000"/>
              <a:gd name="connsiteX652" fmla="*/ 909145 w 7467600"/>
              <a:gd name="connsiteY652" fmla="*/ 4199225 h 6858000"/>
              <a:gd name="connsiteX653" fmla="*/ 1214067 w 7467600"/>
              <a:gd name="connsiteY653" fmla="*/ 3908561 h 6858000"/>
              <a:gd name="connsiteX654" fmla="*/ 640967 w 7467600"/>
              <a:gd name="connsiteY654" fmla="*/ 4105601 h 6858000"/>
              <a:gd name="connsiteX655" fmla="*/ 112563 w 7467600"/>
              <a:gd name="connsiteY655" fmla="*/ 4396952 h 6858000"/>
              <a:gd name="connsiteX656" fmla="*/ 0 w 7467600"/>
              <a:gd name="connsiteY656" fmla="*/ 4466006 h 6858000"/>
              <a:gd name="connsiteX657" fmla="*/ 0 w 7467600"/>
              <a:gd name="connsiteY657" fmla="*/ 4233763 h 6858000"/>
              <a:gd name="connsiteX658" fmla="*/ 36881 w 7467600"/>
              <a:gd name="connsiteY658" fmla="*/ 4200118 h 6858000"/>
              <a:gd name="connsiteX659" fmla="*/ 910534 w 7467600"/>
              <a:gd name="connsiteY659" fmla="*/ 3629753 h 6858000"/>
              <a:gd name="connsiteX660" fmla="*/ 1578717 w 7467600"/>
              <a:gd name="connsiteY660" fmla="*/ 3575982 h 6858000"/>
              <a:gd name="connsiteX661" fmla="*/ 2338780 w 7467600"/>
              <a:gd name="connsiteY661" fmla="*/ 3033725 h 6858000"/>
              <a:gd name="connsiteX662" fmla="*/ 1807991 w 7467600"/>
              <a:gd name="connsiteY662" fmla="*/ 2807184 h 6858000"/>
              <a:gd name="connsiteX663" fmla="*/ 1416358 w 7467600"/>
              <a:gd name="connsiteY663" fmla="*/ 3112571 h 6858000"/>
              <a:gd name="connsiteX664" fmla="*/ 939066 w 7467600"/>
              <a:gd name="connsiteY664" fmla="*/ 3378798 h 6858000"/>
              <a:gd name="connsiteX665" fmla="*/ 115099 w 7467600"/>
              <a:gd name="connsiteY665" fmla="*/ 3607650 h 6858000"/>
              <a:gd name="connsiteX666" fmla="*/ 97284 w 7467600"/>
              <a:gd name="connsiteY666" fmla="*/ 3520393 h 6858000"/>
              <a:gd name="connsiteX667" fmla="*/ 922050 w 7467600"/>
              <a:gd name="connsiteY667" fmla="*/ 3074867 h 6858000"/>
              <a:gd name="connsiteX668" fmla="*/ 1405265 w 7467600"/>
              <a:gd name="connsiteY668" fmla="*/ 3016319 h 6858000"/>
              <a:gd name="connsiteX669" fmla="*/ 1407512 w 7467600"/>
              <a:gd name="connsiteY669" fmla="*/ 3018001 h 6858000"/>
              <a:gd name="connsiteX670" fmla="*/ 1726266 w 7467600"/>
              <a:gd name="connsiteY670" fmla="*/ 2777274 h 6858000"/>
              <a:gd name="connsiteX671" fmla="*/ 625390 w 7467600"/>
              <a:gd name="connsiteY671" fmla="*/ 2514541 h 6858000"/>
              <a:gd name="connsiteX672" fmla="*/ 619799 w 7467600"/>
              <a:gd name="connsiteY672" fmla="*/ 2527180 h 6858000"/>
              <a:gd name="connsiteX673" fmla="*/ 310030 w 7467600"/>
              <a:gd name="connsiteY673" fmla="*/ 2771818 h 6858000"/>
              <a:gd name="connsiteX674" fmla="*/ 173877 w 7467600"/>
              <a:gd name="connsiteY674" fmla="*/ 2937056 h 6858000"/>
              <a:gd name="connsiteX675" fmla="*/ 77889 w 7467600"/>
              <a:gd name="connsiteY675" fmla="*/ 3138440 h 6858000"/>
              <a:gd name="connsiteX676" fmla="*/ 0 w 7467600"/>
              <a:gd name="connsiteY676" fmla="*/ 3271395 h 6858000"/>
              <a:gd name="connsiteX677" fmla="*/ 0 w 7467600"/>
              <a:gd name="connsiteY677" fmla="*/ 3153002 h 6858000"/>
              <a:gd name="connsiteX678" fmla="*/ 2386 w 7467600"/>
              <a:gd name="connsiteY678" fmla="*/ 3149203 h 6858000"/>
              <a:gd name="connsiteX679" fmla="*/ 89753 w 7467600"/>
              <a:gd name="connsiteY679" fmla="*/ 2987702 h 6858000"/>
              <a:gd name="connsiteX680" fmla="*/ 76869 w 7467600"/>
              <a:gd name="connsiteY680" fmla="*/ 3005404 h 6858000"/>
              <a:gd name="connsiteX681" fmla="*/ 32049 w 7467600"/>
              <a:gd name="connsiteY681" fmla="*/ 3065814 h 6858000"/>
              <a:gd name="connsiteX682" fmla="*/ 0 w 7467600"/>
              <a:gd name="connsiteY682" fmla="*/ 3108744 h 6858000"/>
              <a:gd name="connsiteX683" fmla="*/ 0 w 7467600"/>
              <a:gd name="connsiteY683" fmla="*/ 3058059 h 6858000"/>
              <a:gd name="connsiteX684" fmla="*/ 7610 w 7467600"/>
              <a:gd name="connsiteY684" fmla="*/ 3047889 h 6858000"/>
              <a:gd name="connsiteX685" fmla="*/ 52419 w 7467600"/>
              <a:gd name="connsiteY685" fmla="*/ 2987479 h 6858000"/>
              <a:gd name="connsiteX686" fmla="*/ 59142 w 7467600"/>
              <a:gd name="connsiteY686" fmla="*/ 2978488 h 6858000"/>
              <a:gd name="connsiteX687" fmla="*/ 0 w 7467600"/>
              <a:gd name="connsiteY687" fmla="*/ 3015334 h 6858000"/>
              <a:gd name="connsiteX688" fmla="*/ 0 w 7467600"/>
              <a:gd name="connsiteY688" fmla="*/ 2914286 h 6858000"/>
              <a:gd name="connsiteX689" fmla="*/ 36383 w 7467600"/>
              <a:gd name="connsiteY689" fmla="*/ 2901128 h 6858000"/>
              <a:gd name="connsiteX690" fmla="*/ 156329 w 7467600"/>
              <a:gd name="connsiteY690" fmla="*/ 2840533 h 6858000"/>
              <a:gd name="connsiteX691" fmla="*/ 358355 w 7467600"/>
              <a:gd name="connsiteY691" fmla="*/ 2620471 h 6858000"/>
              <a:gd name="connsiteX692" fmla="*/ 510577 w 7467600"/>
              <a:gd name="connsiteY692" fmla="*/ 2501244 h 6858000"/>
              <a:gd name="connsiteX693" fmla="*/ 211967 w 7467600"/>
              <a:gd name="connsiteY693" fmla="*/ 2479171 h 6858000"/>
              <a:gd name="connsiteX694" fmla="*/ 0 w 7467600"/>
              <a:gd name="connsiteY694" fmla="*/ 2476398 h 6858000"/>
              <a:gd name="connsiteX695" fmla="*/ 0 w 7467600"/>
              <a:gd name="connsiteY695" fmla="*/ 2389189 h 6858000"/>
              <a:gd name="connsiteX696" fmla="*/ 103062 w 7467600"/>
              <a:gd name="connsiteY696" fmla="*/ 2389518 h 6858000"/>
              <a:gd name="connsiteX697" fmla="*/ 510734 w 7467600"/>
              <a:gd name="connsiteY697" fmla="*/ 2416201 h 6858000"/>
              <a:gd name="connsiteX698" fmla="*/ 279257 w 7467600"/>
              <a:gd name="connsiteY698" fmla="*/ 2092102 h 6858000"/>
              <a:gd name="connsiteX699" fmla="*/ 65265 w 7467600"/>
              <a:gd name="connsiteY699" fmla="*/ 2006049 h 6858000"/>
              <a:gd name="connsiteX700" fmla="*/ 0 w 7467600"/>
              <a:gd name="connsiteY700" fmla="*/ 1982532 h 6858000"/>
              <a:gd name="connsiteX701" fmla="*/ 0 w 7467600"/>
              <a:gd name="connsiteY701" fmla="*/ 1912789 h 6858000"/>
              <a:gd name="connsiteX702" fmla="*/ 97460 w 7467600"/>
              <a:gd name="connsiteY702" fmla="*/ 1953725 h 6858000"/>
              <a:gd name="connsiteX703" fmla="*/ 221272 w 7467600"/>
              <a:gd name="connsiteY703" fmla="*/ 1980766 h 6858000"/>
              <a:gd name="connsiteX704" fmla="*/ 116765 w 7467600"/>
              <a:gd name="connsiteY704" fmla="*/ 1911033 h 6858000"/>
              <a:gd name="connsiteX705" fmla="*/ 16405 w 7467600"/>
              <a:gd name="connsiteY705" fmla="*/ 1803412 h 6858000"/>
              <a:gd name="connsiteX706" fmla="*/ 0 w 7467600"/>
              <a:gd name="connsiteY706" fmla="*/ 1784777 h 6858000"/>
              <a:gd name="connsiteX707" fmla="*/ 0 w 7467600"/>
              <a:gd name="connsiteY707" fmla="*/ 1740082 h 6858000"/>
              <a:gd name="connsiteX708" fmla="*/ 39394 w 7467600"/>
              <a:gd name="connsiteY708" fmla="*/ 1784856 h 6858000"/>
              <a:gd name="connsiteX709" fmla="*/ 135813 w 7467600"/>
              <a:gd name="connsiteY709" fmla="*/ 1888838 h 6858000"/>
              <a:gd name="connsiteX710" fmla="*/ 242575 w 7467600"/>
              <a:gd name="connsiteY710" fmla="*/ 1958841 h 6858000"/>
              <a:gd name="connsiteX711" fmla="*/ 82197 w 7467600"/>
              <a:gd name="connsiteY711" fmla="*/ 1754826 h 6858000"/>
              <a:gd name="connsiteX712" fmla="*/ 0 w 7467600"/>
              <a:gd name="connsiteY712" fmla="*/ 1679650 h 6858000"/>
              <a:gd name="connsiteX713" fmla="*/ 0 w 7467600"/>
              <a:gd name="connsiteY713" fmla="*/ 1602463 h 6858000"/>
              <a:gd name="connsiteX714" fmla="*/ 84689 w 7467600"/>
              <a:gd name="connsiteY714" fmla="*/ 1677442 h 6858000"/>
              <a:gd name="connsiteX715" fmla="*/ 298437 w 7467600"/>
              <a:gd name="connsiteY715" fmla="*/ 1968019 h 6858000"/>
              <a:gd name="connsiteX716" fmla="*/ 227269 w 7467600"/>
              <a:gd name="connsiteY716" fmla="*/ 1114064 h 6858000"/>
              <a:gd name="connsiteX717" fmla="*/ 248003 w 7467600"/>
              <a:gd name="connsiteY717" fmla="*/ 1089613 h 6858000"/>
              <a:gd name="connsiteX718" fmla="*/ 427020 w 7467600"/>
              <a:gd name="connsiteY718" fmla="*/ 1619803 h 6858000"/>
              <a:gd name="connsiteX719" fmla="*/ 340345 w 7467600"/>
              <a:gd name="connsiteY719" fmla="*/ 2027739 h 6858000"/>
              <a:gd name="connsiteX720" fmla="*/ 360865 w 7467600"/>
              <a:gd name="connsiteY720" fmla="*/ 2044827 h 6858000"/>
              <a:gd name="connsiteX721" fmla="*/ 560414 w 7467600"/>
              <a:gd name="connsiteY721" fmla="*/ 2421457 h 6858000"/>
              <a:gd name="connsiteX722" fmla="*/ 1359703 w 7467600"/>
              <a:gd name="connsiteY722" fmla="*/ 2578554 h 6858000"/>
              <a:gd name="connsiteX723" fmla="*/ 1359422 w 7467600"/>
              <a:gd name="connsiteY723" fmla="*/ 2577994 h 6858000"/>
              <a:gd name="connsiteX724" fmla="*/ 828701 w 7467600"/>
              <a:gd name="connsiteY724" fmla="*/ 1839520 h 6858000"/>
              <a:gd name="connsiteX725" fmla="*/ 494427 w 7467600"/>
              <a:gd name="connsiteY725" fmla="*/ 1092333 h 6858000"/>
              <a:gd name="connsiteX726" fmla="*/ 506322 w 7467600"/>
              <a:gd name="connsiteY726" fmla="*/ 1020997 h 6858000"/>
              <a:gd name="connsiteX727" fmla="*/ 4570198 w 7467600"/>
              <a:gd name="connsiteY727" fmla="*/ 978081 h 6858000"/>
              <a:gd name="connsiteX728" fmla="*/ 4523691 w 7467600"/>
              <a:gd name="connsiteY728" fmla="*/ 1127776 h 6858000"/>
              <a:gd name="connsiteX729" fmla="*/ 4509875 w 7467600"/>
              <a:gd name="connsiteY729" fmla="*/ 1167552 h 6858000"/>
              <a:gd name="connsiteX730" fmla="*/ 4478168 w 7467600"/>
              <a:gd name="connsiteY730" fmla="*/ 1260735 h 6858000"/>
              <a:gd name="connsiteX731" fmla="*/ 4409309 w 7467600"/>
              <a:gd name="connsiteY731" fmla="*/ 1666996 h 6858000"/>
              <a:gd name="connsiteX732" fmla="*/ 4370031 w 7467600"/>
              <a:gd name="connsiteY732" fmla="*/ 1955666 h 6858000"/>
              <a:gd name="connsiteX733" fmla="*/ 4570198 w 7467600"/>
              <a:gd name="connsiteY733" fmla="*/ 978081 h 6858000"/>
              <a:gd name="connsiteX734" fmla="*/ 4557898 w 7467600"/>
              <a:gd name="connsiteY734" fmla="*/ 900011 h 6858000"/>
              <a:gd name="connsiteX735" fmla="*/ 4344840 w 7467600"/>
              <a:gd name="connsiteY735" fmla="*/ 1922038 h 6858000"/>
              <a:gd name="connsiteX736" fmla="*/ 4378710 w 7467600"/>
              <a:gd name="connsiteY736" fmla="*/ 1665516 h 6858000"/>
              <a:gd name="connsiteX737" fmla="*/ 4448798 w 7467600"/>
              <a:gd name="connsiteY737" fmla="*/ 1253024 h 6858000"/>
              <a:gd name="connsiteX738" fmla="*/ 4480315 w 7467600"/>
              <a:gd name="connsiteY738" fmla="*/ 1158454 h 6858000"/>
              <a:gd name="connsiteX739" fmla="*/ 4494133 w 7467600"/>
              <a:gd name="connsiteY739" fmla="*/ 1118676 h 6858000"/>
              <a:gd name="connsiteX740" fmla="*/ 4557898 w 7467600"/>
              <a:gd name="connsiteY740" fmla="*/ 900011 h 6858000"/>
              <a:gd name="connsiteX741" fmla="*/ 5870151 w 7467600"/>
              <a:gd name="connsiteY741" fmla="*/ 898890 h 6858000"/>
              <a:gd name="connsiteX742" fmla="*/ 5861335 w 7467600"/>
              <a:gd name="connsiteY742" fmla="*/ 899177 h 6858000"/>
              <a:gd name="connsiteX743" fmla="*/ 5843702 w 7467600"/>
              <a:gd name="connsiteY743" fmla="*/ 899748 h 6858000"/>
              <a:gd name="connsiteX744" fmla="*/ 5651107 w 7467600"/>
              <a:gd name="connsiteY744" fmla="*/ 920306 h 6858000"/>
              <a:gd name="connsiteX745" fmla="*/ 5459407 w 7467600"/>
              <a:gd name="connsiteY745" fmla="*/ 940975 h 6858000"/>
              <a:gd name="connsiteX746" fmla="*/ 5374846 w 7467600"/>
              <a:gd name="connsiteY746" fmla="*/ 941988 h 6858000"/>
              <a:gd name="connsiteX747" fmla="*/ 5256105 w 7467600"/>
              <a:gd name="connsiteY747" fmla="*/ 945632 h 6858000"/>
              <a:gd name="connsiteX748" fmla="*/ 5107071 w 7467600"/>
              <a:gd name="connsiteY748" fmla="*/ 969720 h 6858000"/>
              <a:gd name="connsiteX749" fmla="*/ 4998681 w 7467600"/>
              <a:gd name="connsiteY749" fmla="*/ 988771 h 6858000"/>
              <a:gd name="connsiteX750" fmla="*/ 5870151 w 7467600"/>
              <a:gd name="connsiteY750" fmla="*/ 898890 h 6858000"/>
              <a:gd name="connsiteX751" fmla="*/ 5504425 w 7467600"/>
              <a:gd name="connsiteY751" fmla="*/ 848067 h 6858000"/>
              <a:gd name="connsiteX752" fmla="*/ 4968849 w 7467600"/>
              <a:gd name="connsiteY752" fmla="*/ 962318 h 6858000"/>
              <a:gd name="connsiteX753" fmla="*/ 5104039 w 7467600"/>
              <a:gd name="connsiteY753" fmla="*/ 940634 h 6858000"/>
              <a:gd name="connsiteX754" fmla="*/ 5256311 w 7467600"/>
              <a:gd name="connsiteY754" fmla="*/ 916490 h 6858000"/>
              <a:gd name="connsiteX755" fmla="*/ 5377381 w 7467600"/>
              <a:gd name="connsiteY755" fmla="*/ 912671 h 6858000"/>
              <a:gd name="connsiteX756" fmla="*/ 5460148 w 7467600"/>
              <a:gd name="connsiteY756" fmla="*/ 911442 h 6858000"/>
              <a:gd name="connsiteX757" fmla="*/ 5648971 w 7467600"/>
              <a:gd name="connsiteY757" fmla="*/ 891331 h 6858000"/>
              <a:gd name="connsiteX758" fmla="*/ 5844807 w 7467600"/>
              <a:gd name="connsiteY758" fmla="*/ 870718 h 6858000"/>
              <a:gd name="connsiteX759" fmla="*/ 5862975 w 7467600"/>
              <a:gd name="connsiteY759" fmla="*/ 869756 h 6858000"/>
              <a:gd name="connsiteX760" fmla="*/ 5920887 w 7467600"/>
              <a:gd name="connsiteY760" fmla="*/ 865929 h 6858000"/>
              <a:gd name="connsiteX761" fmla="*/ 5504425 w 7467600"/>
              <a:gd name="connsiteY761" fmla="*/ 848067 h 6858000"/>
              <a:gd name="connsiteX762" fmla="*/ 3607114 w 7467600"/>
              <a:gd name="connsiteY762" fmla="*/ 467441 h 6858000"/>
              <a:gd name="connsiteX763" fmla="*/ 3296242 w 7467600"/>
              <a:gd name="connsiteY763" fmla="*/ 807991 h 6858000"/>
              <a:gd name="connsiteX764" fmla="*/ 3174674 w 7467600"/>
              <a:gd name="connsiteY764" fmla="*/ 919759 h 6858000"/>
              <a:gd name="connsiteX765" fmla="*/ 3042978 w 7467600"/>
              <a:gd name="connsiteY765" fmla="*/ 1054894 h 6858000"/>
              <a:gd name="connsiteX766" fmla="*/ 2968914 w 7467600"/>
              <a:gd name="connsiteY766" fmla="*/ 1133756 h 6858000"/>
              <a:gd name="connsiteX767" fmla="*/ 3103823 w 7467600"/>
              <a:gd name="connsiteY767" fmla="*/ 1026814 h 6858000"/>
              <a:gd name="connsiteX768" fmla="*/ 3607114 w 7467600"/>
              <a:gd name="connsiteY768" fmla="*/ 467441 h 6858000"/>
              <a:gd name="connsiteX769" fmla="*/ 3744487 w 7467600"/>
              <a:gd name="connsiteY769" fmla="*/ 383136 h 6858000"/>
              <a:gd name="connsiteX770" fmla="*/ 3970213 w 7467600"/>
              <a:gd name="connsiteY770" fmla="*/ 995559 h 6858000"/>
              <a:gd name="connsiteX771" fmla="*/ 3744487 w 7467600"/>
              <a:gd name="connsiteY771" fmla="*/ 383136 h 6858000"/>
              <a:gd name="connsiteX772" fmla="*/ 3624562 w 7467600"/>
              <a:gd name="connsiteY772" fmla="*/ 367041 h 6858000"/>
              <a:gd name="connsiteX773" fmla="*/ 3489712 w 7467600"/>
              <a:gd name="connsiteY773" fmla="*/ 485386 h 6858000"/>
              <a:gd name="connsiteX774" fmla="*/ 3182994 w 7467600"/>
              <a:gd name="connsiteY774" fmla="*/ 828265 h 6858000"/>
              <a:gd name="connsiteX775" fmla="*/ 2892114 w 7467600"/>
              <a:gd name="connsiteY775" fmla="*/ 1172635 h 6858000"/>
              <a:gd name="connsiteX776" fmla="*/ 3021459 w 7467600"/>
              <a:gd name="connsiteY776" fmla="*/ 1035385 h 6858000"/>
              <a:gd name="connsiteX777" fmla="*/ 3153873 w 7467600"/>
              <a:gd name="connsiteY777" fmla="*/ 898971 h 6858000"/>
              <a:gd name="connsiteX778" fmla="*/ 3276511 w 7467600"/>
              <a:gd name="connsiteY778" fmla="*/ 786423 h 6858000"/>
              <a:gd name="connsiteX779" fmla="*/ 3584154 w 7467600"/>
              <a:gd name="connsiteY779" fmla="*/ 448218 h 6858000"/>
              <a:gd name="connsiteX780" fmla="*/ 3624562 w 7467600"/>
              <a:gd name="connsiteY780" fmla="*/ 367041 h 6858000"/>
              <a:gd name="connsiteX781" fmla="*/ 3766672 w 7467600"/>
              <a:gd name="connsiteY781" fmla="*/ 359429 h 6858000"/>
              <a:gd name="connsiteX782" fmla="*/ 3996338 w 7467600"/>
              <a:gd name="connsiteY782" fmla="*/ 968237 h 6858000"/>
              <a:gd name="connsiteX783" fmla="*/ 3766672 w 7467600"/>
              <a:gd name="connsiteY783" fmla="*/ 359429 h 6858000"/>
              <a:gd name="connsiteX784" fmla="*/ 5805386 w 7467600"/>
              <a:gd name="connsiteY784" fmla="*/ 239240 h 6858000"/>
              <a:gd name="connsiteX785" fmla="*/ 5736947 w 7467600"/>
              <a:gd name="connsiteY785" fmla="*/ 261367 h 6858000"/>
              <a:gd name="connsiteX786" fmla="*/ 5427012 w 7467600"/>
              <a:gd name="connsiteY786" fmla="*/ 311272 h 6858000"/>
              <a:gd name="connsiteX787" fmla="*/ 5147818 w 7467600"/>
              <a:gd name="connsiteY787" fmla="*/ 322112 h 6858000"/>
              <a:gd name="connsiteX788" fmla="*/ 5060854 w 7467600"/>
              <a:gd name="connsiteY788" fmla="*/ 311882 h 6858000"/>
              <a:gd name="connsiteX789" fmla="*/ 4945989 w 7467600"/>
              <a:gd name="connsiteY789" fmla="*/ 300516 h 6858000"/>
              <a:gd name="connsiteX790" fmla="*/ 5410479 w 7467600"/>
              <a:gd name="connsiteY790" fmla="*/ 348434 h 6858000"/>
              <a:gd name="connsiteX791" fmla="*/ 5805386 w 7467600"/>
              <a:gd name="connsiteY791" fmla="*/ 239240 h 6858000"/>
              <a:gd name="connsiteX792" fmla="*/ 5905192 w 7467600"/>
              <a:gd name="connsiteY792" fmla="*/ 163079 h 6858000"/>
              <a:gd name="connsiteX793" fmla="*/ 5865655 w 7467600"/>
              <a:gd name="connsiteY793" fmla="*/ 171901 h 6858000"/>
              <a:gd name="connsiteX794" fmla="*/ 5259740 w 7467600"/>
              <a:gd name="connsiteY794" fmla="*/ 257013 h 6858000"/>
              <a:gd name="connsiteX795" fmla="*/ 5208466 w 7467600"/>
              <a:gd name="connsiteY795" fmla="*/ 257550 h 6858000"/>
              <a:gd name="connsiteX796" fmla="*/ 4980204 w 7467600"/>
              <a:gd name="connsiteY796" fmla="*/ 271903 h 6858000"/>
              <a:gd name="connsiteX797" fmla="*/ 5068068 w 7467600"/>
              <a:gd name="connsiteY797" fmla="*/ 282244 h 6858000"/>
              <a:gd name="connsiteX798" fmla="*/ 5153231 w 7467600"/>
              <a:gd name="connsiteY798" fmla="*/ 292240 h 6858000"/>
              <a:gd name="connsiteX799" fmla="*/ 5426491 w 7467600"/>
              <a:gd name="connsiteY799" fmla="*/ 281128 h 6858000"/>
              <a:gd name="connsiteX800" fmla="*/ 5731212 w 7467600"/>
              <a:gd name="connsiteY800" fmla="*/ 231951 h 6858000"/>
              <a:gd name="connsiteX801" fmla="*/ 5905192 w 7467600"/>
              <a:gd name="connsiteY801" fmla="*/ 163079 h 6858000"/>
              <a:gd name="connsiteX802" fmla="*/ 5944437 w 7467600"/>
              <a:gd name="connsiteY802" fmla="*/ 113829 h 6858000"/>
              <a:gd name="connsiteX803" fmla="*/ 5825032 w 7467600"/>
              <a:gd name="connsiteY803" fmla="*/ 146405 h 6858000"/>
              <a:gd name="connsiteX804" fmla="*/ 4955599 w 7467600"/>
              <a:gd name="connsiteY804" fmla="*/ 247008 h 6858000"/>
              <a:gd name="connsiteX805" fmla="*/ 5210104 w 7467600"/>
              <a:gd name="connsiteY805" fmla="*/ 228123 h 6858000"/>
              <a:gd name="connsiteX806" fmla="*/ 5261015 w 7467600"/>
              <a:gd name="connsiteY806" fmla="*/ 227087 h 6858000"/>
              <a:gd name="connsiteX807" fmla="*/ 5861181 w 7467600"/>
              <a:gd name="connsiteY807" fmla="*/ 143093 h 6858000"/>
              <a:gd name="connsiteX808" fmla="*/ 5961252 w 7467600"/>
              <a:gd name="connsiteY808" fmla="*/ 114820 h 6858000"/>
              <a:gd name="connsiteX809" fmla="*/ 5944437 w 7467600"/>
              <a:gd name="connsiteY809" fmla="*/ 113829 h 6858000"/>
              <a:gd name="connsiteX810" fmla="*/ 3882765 w 7467600"/>
              <a:gd name="connsiteY810" fmla="*/ 0 h 6858000"/>
              <a:gd name="connsiteX811" fmla="*/ 3995099 w 7467600"/>
              <a:gd name="connsiteY811" fmla="*/ 0 h 6858000"/>
              <a:gd name="connsiteX812" fmla="*/ 4163818 w 7467600"/>
              <a:gd name="connsiteY812" fmla="*/ 234104 h 6858000"/>
              <a:gd name="connsiteX813" fmla="*/ 4172099 w 7467600"/>
              <a:gd name="connsiteY813" fmla="*/ 234207 h 6858000"/>
              <a:gd name="connsiteX814" fmla="*/ 4784282 w 7467600"/>
              <a:gd name="connsiteY814" fmla="*/ 276561 h 6858000"/>
              <a:gd name="connsiteX815" fmla="*/ 4801687 w 7467600"/>
              <a:gd name="connsiteY815" fmla="*/ 267764 h 6858000"/>
              <a:gd name="connsiteX816" fmla="*/ 6082788 w 7467600"/>
              <a:gd name="connsiteY816" fmla="*/ 64119 h 6858000"/>
              <a:gd name="connsiteX817" fmla="*/ 6099442 w 7467600"/>
              <a:gd name="connsiteY817" fmla="*/ 82568 h 6858000"/>
              <a:gd name="connsiteX818" fmla="*/ 4804137 w 7467600"/>
              <a:gd name="connsiteY818" fmla="*/ 320931 h 6858000"/>
              <a:gd name="connsiteX819" fmla="*/ 4227047 w 7467600"/>
              <a:gd name="connsiteY819" fmla="*/ 313415 h 6858000"/>
              <a:gd name="connsiteX820" fmla="*/ 4346041 w 7467600"/>
              <a:gd name="connsiteY820" fmla="*/ 456086 h 6858000"/>
              <a:gd name="connsiteX821" fmla="*/ 4870967 w 7467600"/>
              <a:gd name="connsiteY821" fmla="*/ 963061 h 6858000"/>
              <a:gd name="connsiteX822" fmla="*/ 4889647 w 7467600"/>
              <a:gd name="connsiteY822" fmla="*/ 957147 h 6858000"/>
              <a:gd name="connsiteX823" fmla="*/ 5422504 w 7467600"/>
              <a:gd name="connsiteY823" fmla="*/ 805191 h 6858000"/>
              <a:gd name="connsiteX824" fmla="*/ 6087656 w 7467600"/>
              <a:gd name="connsiteY824" fmla="*/ 826703 h 6858000"/>
              <a:gd name="connsiteX825" fmla="*/ 6058717 w 7467600"/>
              <a:gd name="connsiteY825" fmla="*/ 865992 h 6858000"/>
              <a:gd name="connsiteX826" fmla="*/ 4974153 w 7467600"/>
              <a:gd name="connsiteY826" fmla="*/ 1045456 h 6858000"/>
              <a:gd name="connsiteX827" fmla="*/ 5627835 w 7467600"/>
              <a:gd name="connsiteY827" fmla="*/ 1472077 h 6858000"/>
              <a:gd name="connsiteX828" fmla="*/ 5629817 w 7467600"/>
              <a:gd name="connsiteY828" fmla="*/ 1471412 h 6858000"/>
              <a:gd name="connsiteX829" fmla="*/ 5634124 w 7467600"/>
              <a:gd name="connsiteY829" fmla="*/ 1470572 h 6858000"/>
              <a:gd name="connsiteX830" fmla="*/ 5755832 w 7467600"/>
              <a:gd name="connsiteY830" fmla="*/ 1383886 h 6858000"/>
              <a:gd name="connsiteX831" fmla="*/ 6014186 w 7467600"/>
              <a:gd name="connsiteY831" fmla="*/ 1279799 h 6858000"/>
              <a:gd name="connsiteX832" fmla="*/ 6901619 w 7467600"/>
              <a:gd name="connsiteY832" fmla="*/ 1047874 h 6858000"/>
              <a:gd name="connsiteX833" fmla="*/ 6931566 w 7467600"/>
              <a:gd name="connsiteY833" fmla="*/ 1062034 h 6858000"/>
              <a:gd name="connsiteX834" fmla="*/ 5790982 w 7467600"/>
              <a:gd name="connsiteY834" fmla="*/ 1561380 h 6858000"/>
              <a:gd name="connsiteX835" fmla="*/ 6188971 w 7467600"/>
              <a:gd name="connsiteY835" fmla="*/ 1755168 h 6858000"/>
              <a:gd name="connsiteX836" fmla="*/ 6202446 w 7467600"/>
              <a:gd name="connsiteY836" fmla="*/ 1752268 h 6858000"/>
              <a:gd name="connsiteX837" fmla="*/ 7179560 w 7467600"/>
              <a:gd name="connsiteY837" fmla="*/ 1467551 h 6858000"/>
              <a:gd name="connsiteX838" fmla="*/ 7158730 w 7467600"/>
              <a:gd name="connsiteY838" fmla="*/ 1507835 h 6858000"/>
              <a:gd name="connsiteX839" fmla="*/ 6326959 w 7467600"/>
              <a:gd name="connsiteY839" fmla="*/ 1817686 h 6858000"/>
              <a:gd name="connsiteX840" fmla="*/ 6537433 w 7467600"/>
              <a:gd name="connsiteY840" fmla="*/ 1907790 h 6858000"/>
              <a:gd name="connsiteX841" fmla="*/ 6550221 w 7467600"/>
              <a:gd name="connsiteY841" fmla="*/ 1910729 h 6858000"/>
              <a:gd name="connsiteX842" fmla="*/ 6964438 w 7467600"/>
              <a:gd name="connsiteY842" fmla="*/ 2209505 h 6858000"/>
              <a:gd name="connsiteX843" fmla="*/ 7367862 w 7467600"/>
              <a:gd name="connsiteY843" fmla="*/ 2806833 h 6858000"/>
              <a:gd name="connsiteX844" fmla="*/ 7364329 w 7467600"/>
              <a:gd name="connsiteY844" fmla="*/ 2826907 h 6858000"/>
              <a:gd name="connsiteX845" fmla="*/ 7290545 w 7467600"/>
              <a:gd name="connsiteY845" fmla="*/ 2850663 h 6858000"/>
              <a:gd name="connsiteX846" fmla="*/ 6472036 w 7467600"/>
              <a:gd name="connsiteY846" fmla="*/ 1959003 h 6858000"/>
              <a:gd name="connsiteX847" fmla="*/ 5792897 w 7467600"/>
              <a:gd name="connsiteY847" fmla="*/ 1647747 h 6858000"/>
              <a:gd name="connsiteX848" fmla="*/ 5842751 w 7467600"/>
              <a:gd name="connsiteY848" fmla="*/ 1816112 h 6858000"/>
              <a:gd name="connsiteX849" fmla="*/ 5847424 w 7467600"/>
              <a:gd name="connsiteY849" fmla="*/ 1815776 h 6858000"/>
              <a:gd name="connsiteX850" fmla="*/ 6399821 w 7467600"/>
              <a:gd name="connsiteY850" fmla="*/ 2344799 h 6858000"/>
              <a:gd name="connsiteX851" fmla="*/ 6323232 w 7467600"/>
              <a:gd name="connsiteY851" fmla="*/ 2389634 h 6858000"/>
              <a:gd name="connsiteX852" fmla="*/ 5942958 w 7467600"/>
              <a:gd name="connsiteY852" fmla="*/ 2077708 h 6858000"/>
              <a:gd name="connsiteX853" fmla="*/ 5921559 w 7467600"/>
              <a:gd name="connsiteY853" fmla="*/ 2378596 h 6858000"/>
              <a:gd name="connsiteX854" fmla="*/ 5817651 w 7467600"/>
              <a:gd name="connsiteY854" fmla="*/ 3023919 h 6858000"/>
              <a:gd name="connsiteX855" fmla="*/ 5729634 w 7467600"/>
              <a:gd name="connsiteY855" fmla="*/ 3051849 h 6858000"/>
              <a:gd name="connsiteX856" fmla="*/ 5611018 w 7467600"/>
              <a:gd name="connsiteY856" fmla="*/ 2316769 h 6858000"/>
              <a:gd name="connsiteX857" fmla="*/ 5687608 w 7467600"/>
              <a:gd name="connsiteY857" fmla="*/ 2039972 h 6858000"/>
              <a:gd name="connsiteX858" fmla="*/ 5657554 w 7467600"/>
              <a:gd name="connsiteY858" fmla="*/ 1576445 h 6858000"/>
              <a:gd name="connsiteX859" fmla="*/ 5150475 w 7467600"/>
              <a:gd name="connsiteY859" fmla="*/ 1274012 h 6858000"/>
              <a:gd name="connsiteX860" fmla="*/ 5349142 w 7467600"/>
              <a:gd name="connsiteY860" fmla="*/ 2204405 h 6858000"/>
              <a:gd name="connsiteX861" fmla="*/ 5262214 w 7467600"/>
              <a:gd name="connsiteY861" fmla="*/ 2233836 h 6858000"/>
              <a:gd name="connsiteX862" fmla="*/ 4981539 w 7467600"/>
              <a:gd name="connsiteY862" fmla="*/ 1542201 h 6858000"/>
              <a:gd name="connsiteX863" fmla="*/ 4958461 w 7467600"/>
              <a:gd name="connsiteY863" fmla="*/ 1136957 h 6858000"/>
              <a:gd name="connsiteX864" fmla="*/ 4655015 w 7467600"/>
              <a:gd name="connsiteY864" fmla="*/ 891426 h 6858000"/>
              <a:gd name="connsiteX865" fmla="*/ 4348002 w 7467600"/>
              <a:gd name="connsiteY865" fmla="*/ 2205895 h 6858000"/>
              <a:gd name="connsiteX866" fmla="*/ 4262250 w 7467600"/>
              <a:gd name="connsiteY866" fmla="*/ 2219972 h 6858000"/>
              <a:gd name="connsiteX867" fmla="*/ 4550611 w 7467600"/>
              <a:gd name="connsiteY867" fmla="*/ 817540 h 6858000"/>
              <a:gd name="connsiteX868" fmla="*/ 4564418 w 7467600"/>
              <a:gd name="connsiteY868" fmla="*/ 808293 h 6858000"/>
              <a:gd name="connsiteX869" fmla="*/ 4266388 w 7467600"/>
              <a:gd name="connsiteY869" fmla="*/ 500083 h 6858000"/>
              <a:gd name="connsiteX870" fmla="*/ 4032842 w 7467600"/>
              <a:gd name="connsiteY870" fmla="*/ 211809 h 6858000"/>
              <a:gd name="connsiteX871" fmla="*/ 3882765 w 7467600"/>
              <a:gd name="connsiteY871" fmla="*/ 0 h 6858000"/>
              <a:gd name="connsiteX872" fmla="*/ 3721337 w 7467600"/>
              <a:gd name="connsiteY872" fmla="*/ 0 h 6858000"/>
              <a:gd name="connsiteX873" fmla="*/ 3797544 w 7467600"/>
              <a:gd name="connsiteY873" fmla="*/ 0 h 6858000"/>
              <a:gd name="connsiteX874" fmla="*/ 3775734 w 7467600"/>
              <a:gd name="connsiteY874" fmla="*/ 95131 h 6858000"/>
              <a:gd name="connsiteX875" fmla="*/ 3724807 w 7467600"/>
              <a:gd name="connsiteY875" fmla="*/ 272257 h 6858000"/>
              <a:gd name="connsiteX876" fmla="*/ 3726844 w 7467600"/>
              <a:gd name="connsiteY876" fmla="*/ 282988 h 6858000"/>
              <a:gd name="connsiteX877" fmla="*/ 3742664 w 7467600"/>
              <a:gd name="connsiteY877" fmla="*/ 279918 h 6858000"/>
              <a:gd name="connsiteX878" fmla="*/ 4103910 w 7467600"/>
              <a:gd name="connsiteY878" fmla="*/ 1161917 h 6858000"/>
              <a:gd name="connsiteX879" fmla="*/ 4020269 w 7467600"/>
              <a:gd name="connsiteY879" fmla="*/ 1200406 h 6858000"/>
              <a:gd name="connsiteX880" fmla="*/ 3674882 w 7467600"/>
              <a:gd name="connsiteY880" fmla="*/ 488524 h 6858000"/>
              <a:gd name="connsiteX881" fmla="*/ 3132682 w 7467600"/>
              <a:gd name="connsiteY881" fmla="*/ 1072284 h 6858000"/>
              <a:gd name="connsiteX882" fmla="*/ 2716346 w 7467600"/>
              <a:gd name="connsiteY882" fmla="*/ 1276376 h 6858000"/>
              <a:gd name="connsiteX883" fmla="*/ 2716772 w 7467600"/>
              <a:gd name="connsiteY883" fmla="*/ 1255462 h 6858000"/>
              <a:gd name="connsiteX884" fmla="*/ 3471096 w 7467600"/>
              <a:gd name="connsiteY884" fmla="*/ 437072 h 6858000"/>
              <a:gd name="connsiteX885" fmla="*/ 3639057 w 7467600"/>
              <a:gd name="connsiteY885" fmla="*/ 286334 h 6858000"/>
              <a:gd name="connsiteX886" fmla="*/ 3640309 w 7467600"/>
              <a:gd name="connsiteY886" fmla="*/ 284664 h 6858000"/>
              <a:gd name="connsiteX887" fmla="*/ 3646022 w 7467600"/>
              <a:gd name="connsiteY887" fmla="*/ 276711 h 6858000"/>
              <a:gd name="connsiteX888" fmla="*/ 3707943 w 7467600"/>
              <a:gd name="connsiteY888" fmla="*/ 65958 h 6858000"/>
              <a:gd name="connsiteX889" fmla="*/ 3721337 w 7467600"/>
              <a:gd name="connsiteY889" fmla="*/ 0 h 6858000"/>
              <a:gd name="connsiteX890" fmla="*/ 2867960 w 7467600"/>
              <a:gd name="connsiteY890" fmla="*/ 0 h 6858000"/>
              <a:gd name="connsiteX891" fmla="*/ 2926351 w 7467600"/>
              <a:gd name="connsiteY891" fmla="*/ 0 h 6858000"/>
              <a:gd name="connsiteX892" fmla="*/ 2902823 w 7467600"/>
              <a:gd name="connsiteY892" fmla="*/ 262929 h 6858000"/>
              <a:gd name="connsiteX893" fmla="*/ 2940663 w 7467600"/>
              <a:gd name="connsiteY893" fmla="*/ 140884 h 6858000"/>
              <a:gd name="connsiteX894" fmla="*/ 2947039 w 7467600"/>
              <a:gd name="connsiteY894" fmla="*/ 122524 h 6858000"/>
              <a:gd name="connsiteX895" fmla="*/ 2984316 w 7467600"/>
              <a:gd name="connsiteY895" fmla="*/ 0 h 6858000"/>
              <a:gd name="connsiteX896" fmla="*/ 3016114 w 7467600"/>
              <a:gd name="connsiteY896" fmla="*/ 0 h 6858000"/>
              <a:gd name="connsiteX897" fmla="*/ 2979949 w 7467600"/>
              <a:gd name="connsiteY897" fmla="*/ 119274 h 6858000"/>
              <a:gd name="connsiteX898" fmla="*/ 3023879 w 7467600"/>
              <a:gd name="connsiteY898" fmla="*/ 0 h 6858000"/>
              <a:gd name="connsiteX899" fmla="*/ 3105400 w 7467600"/>
              <a:gd name="connsiteY899" fmla="*/ 0 h 6858000"/>
              <a:gd name="connsiteX900" fmla="*/ 3094669 w 7467600"/>
              <a:gd name="connsiteY900" fmla="*/ 30308 h 6858000"/>
              <a:gd name="connsiteX901" fmla="*/ 2901945 w 7467600"/>
              <a:gd name="connsiteY901" fmla="*/ 466538 h 6858000"/>
              <a:gd name="connsiteX902" fmla="*/ 2815209 w 7467600"/>
              <a:gd name="connsiteY902" fmla="*/ 497361 h 6858000"/>
              <a:gd name="connsiteX903" fmla="*/ 2844845 w 7467600"/>
              <a:gd name="connsiteY903" fmla="*/ 127638 h 6858000"/>
              <a:gd name="connsiteX904" fmla="*/ 2867960 w 7467600"/>
              <a:gd name="connsiteY904" fmla="*/ 0 h 6858000"/>
              <a:gd name="connsiteX905" fmla="*/ 1057230 w 7467600"/>
              <a:gd name="connsiteY905" fmla="*/ 0 h 6858000"/>
              <a:gd name="connsiteX906" fmla="*/ 1111003 w 7467600"/>
              <a:gd name="connsiteY906" fmla="*/ 0 h 6858000"/>
              <a:gd name="connsiteX907" fmla="*/ 1125553 w 7467600"/>
              <a:gd name="connsiteY907" fmla="*/ 52588 h 6858000"/>
              <a:gd name="connsiteX908" fmla="*/ 1304276 w 7467600"/>
              <a:gd name="connsiteY908" fmla="*/ 476275 h 6858000"/>
              <a:gd name="connsiteX909" fmla="*/ 1492066 w 7467600"/>
              <a:gd name="connsiteY909" fmla="*/ 886333 h 6858000"/>
              <a:gd name="connsiteX910" fmla="*/ 1423698 w 7467600"/>
              <a:gd name="connsiteY910" fmla="*/ 710817 h 6858000"/>
              <a:gd name="connsiteX911" fmla="*/ 1357609 w 7467600"/>
              <a:gd name="connsiteY911" fmla="*/ 532892 h 6858000"/>
              <a:gd name="connsiteX912" fmla="*/ 1309550 w 7467600"/>
              <a:gd name="connsiteY912" fmla="*/ 374031 h 6858000"/>
              <a:gd name="connsiteX913" fmla="*/ 1193673 w 7467600"/>
              <a:gd name="connsiteY913" fmla="*/ 49533 h 6858000"/>
              <a:gd name="connsiteX914" fmla="*/ 1164391 w 7467600"/>
              <a:gd name="connsiteY914" fmla="*/ 0 h 6858000"/>
              <a:gd name="connsiteX915" fmla="*/ 1200666 w 7467600"/>
              <a:gd name="connsiteY915" fmla="*/ 0 h 6858000"/>
              <a:gd name="connsiteX916" fmla="*/ 1223408 w 7467600"/>
              <a:gd name="connsiteY916" fmla="*/ 38996 h 6858000"/>
              <a:gd name="connsiteX917" fmla="*/ 1339635 w 7467600"/>
              <a:gd name="connsiteY917" fmla="*/ 365517 h 6858000"/>
              <a:gd name="connsiteX918" fmla="*/ 1387469 w 7467600"/>
              <a:gd name="connsiteY918" fmla="*/ 523079 h 6858000"/>
              <a:gd name="connsiteX919" fmla="*/ 1452685 w 7467600"/>
              <a:gd name="connsiteY919" fmla="*/ 699806 h 6858000"/>
              <a:gd name="connsiteX920" fmla="*/ 1492092 w 7467600"/>
              <a:gd name="connsiteY920" fmla="*/ 800424 h 6858000"/>
              <a:gd name="connsiteX921" fmla="*/ 1455302 w 7467600"/>
              <a:gd name="connsiteY921" fmla="*/ 632913 h 6858000"/>
              <a:gd name="connsiteX922" fmla="*/ 1222336 w 7467600"/>
              <a:gd name="connsiteY922" fmla="*/ 9480 h 6858000"/>
              <a:gd name="connsiteX923" fmla="*/ 1214634 w 7467600"/>
              <a:gd name="connsiteY923" fmla="*/ 0 h 6858000"/>
              <a:gd name="connsiteX924" fmla="*/ 1289827 w 7467600"/>
              <a:gd name="connsiteY924" fmla="*/ 0 h 6858000"/>
              <a:gd name="connsiteX925" fmla="*/ 1321076 w 7467600"/>
              <a:gd name="connsiteY925" fmla="*/ 59722 h 6858000"/>
              <a:gd name="connsiteX926" fmla="*/ 1512579 w 7467600"/>
              <a:gd name="connsiteY926" fmla="*/ 626441 h 6858000"/>
              <a:gd name="connsiteX927" fmla="*/ 1506076 w 7467600"/>
              <a:gd name="connsiteY927" fmla="*/ 1089289 h 6858000"/>
              <a:gd name="connsiteX928" fmla="*/ 1486346 w 7467600"/>
              <a:gd name="connsiteY928" fmla="*/ 1079919 h 6858000"/>
              <a:gd name="connsiteX929" fmla="*/ 1070511 w 7467600"/>
              <a:gd name="connsiteY929" fmla="*/ 48609 h 6858000"/>
              <a:gd name="connsiteX930" fmla="*/ 1057230 w 7467600"/>
              <a:gd name="connsiteY930" fmla="*/ 0 h 6858000"/>
              <a:gd name="connsiteX931" fmla="*/ 43151 w 7467600"/>
              <a:gd name="connsiteY931" fmla="*/ 0 h 6858000"/>
              <a:gd name="connsiteX932" fmla="*/ 95283 w 7467600"/>
              <a:gd name="connsiteY932" fmla="*/ 0 h 6858000"/>
              <a:gd name="connsiteX933" fmla="*/ 300708 w 7467600"/>
              <a:gd name="connsiteY933" fmla="*/ 154571 h 6858000"/>
              <a:gd name="connsiteX934" fmla="*/ 530414 w 7467600"/>
              <a:gd name="connsiteY934" fmla="*/ 354673 h 6858000"/>
              <a:gd name="connsiteX935" fmla="*/ 333785 w 7467600"/>
              <a:gd name="connsiteY935" fmla="*/ 161564 h 6858000"/>
              <a:gd name="connsiteX936" fmla="*/ 147005 w 7467600"/>
              <a:gd name="connsiteY936" fmla="*/ 0 h 6858000"/>
              <a:gd name="connsiteX937" fmla="*/ 272509 w 7467600"/>
              <a:gd name="connsiteY937" fmla="*/ 0 h 6858000"/>
              <a:gd name="connsiteX938" fmla="*/ 326276 w 7467600"/>
              <a:gd name="connsiteY938" fmla="*/ 45847 h 6858000"/>
              <a:gd name="connsiteX939" fmla="*/ 823759 w 7467600"/>
              <a:gd name="connsiteY939" fmla="*/ 574145 h 6858000"/>
              <a:gd name="connsiteX940" fmla="*/ 811254 w 7467600"/>
              <a:gd name="connsiteY940" fmla="*/ 665546 h 6858000"/>
              <a:gd name="connsiteX941" fmla="*/ 154042 w 7467600"/>
              <a:gd name="connsiteY941" fmla="*/ 261522 h 6858000"/>
              <a:gd name="connsiteX942" fmla="*/ 13550 w 7467600"/>
              <a:gd name="connsiteY942" fmla="*/ 158423 h 6858000"/>
              <a:gd name="connsiteX943" fmla="*/ 0 w 7467600"/>
              <a:gd name="connsiteY943" fmla="*/ 146618 h 6858000"/>
              <a:gd name="connsiteX944" fmla="*/ 0 w 7467600"/>
              <a:gd name="connsiteY944" fmla="*/ 59161 h 6858000"/>
              <a:gd name="connsiteX945" fmla="*/ 45427 w 7467600"/>
              <a:gd name="connsiteY945" fmla="*/ 101078 h 6858000"/>
              <a:gd name="connsiteX946" fmla="*/ 630103 w 7467600"/>
              <a:gd name="connsiteY946" fmla="*/ 485885 h 6858000"/>
              <a:gd name="connsiteX947" fmla="*/ 532040 w 7467600"/>
              <a:gd name="connsiteY947" fmla="*/ 399359 h 6858000"/>
              <a:gd name="connsiteX948" fmla="*/ 517618 w 7467600"/>
              <a:gd name="connsiteY948" fmla="*/ 385726 h 6858000"/>
              <a:gd name="connsiteX949" fmla="*/ 285074 w 7467600"/>
              <a:gd name="connsiteY949" fmla="*/ 182755 h 6858000"/>
              <a:gd name="connsiteX950" fmla="*/ 43151 w 7467600"/>
              <a:gd name="connsiteY950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467600 w 7467600"/>
              <a:gd name="connsiteY4" fmla="*/ 6831490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467600 w 7467600"/>
              <a:gd name="connsiteY16" fmla="*/ 6805948 h 6858000"/>
              <a:gd name="connsiteX17" fmla="*/ 7467600 w 7467600"/>
              <a:gd name="connsiteY17" fmla="*/ 6831490 h 6858000"/>
              <a:gd name="connsiteX18" fmla="*/ 1019354 w 7467600"/>
              <a:gd name="connsiteY18" fmla="*/ 6315006 h 6858000"/>
              <a:gd name="connsiteX19" fmla="*/ 441046 w 7467600"/>
              <a:gd name="connsiteY19" fmla="*/ 6691153 h 6858000"/>
              <a:gd name="connsiteX20" fmla="*/ 1019354 w 7467600"/>
              <a:gd name="connsiteY20" fmla="*/ 6315006 h 6858000"/>
              <a:gd name="connsiteX21" fmla="*/ 991680 w 7467600"/>
              <a:gd name="connsiteY21" fmla="*/ 6298413 h 6858000"/>
              <a:gd name="connsiteX22" fmla="*/ 409060 w 7467600"/>
              <a:gd name="connsiteY22" fmla="*/ 6671470 h 6858000"/>
              <a:gd name="connsiteX23" fmla="*/ 991680 w 7467600"/>
              <a:gd name="connsiteY23" fmla="*/ 6298413 h 6858000"/>
              <a:gd name="connsiteX24" fmla="*/ 103333 w 7467600"/>
              <a:gd name="connsiteY24" fmla="*/ 5699602 h 6858000"/>
              <a:gd name="connsiteX25" fmla="*/ 233938 w 7467600"/>
              <a:gd name="connsiteY25" fmla="*/ 5809416 h 6858000"/>
              <a:gd name="connsiteX26" fmla="*/ 883580 w 7467600"/>
              <a:gd name="connsiteY26" fmla="*/ 6180710 h 6858000"/>
              <a:gd name="connsiteX27" fmla="*/ 487337 w 7467600"/>
              <a:gd name="connsiteY27" fmla="*/ 5950182 h 6858000"/>
              <a:gd name="connsiteX28" fmla="*/ 354051 w 7467600"/>
              <a:gd name="connsiteY28" fmla="*/ 5854912 h 6858000"/>
              <a:gd name="connsiteX29" fmla="*/ 195436 w 7467600"/>
              <a:gd name="connsiteY29" fmla="*/ 5755068 h 6858000"/>
              <a:gd name="connsiteX30" fmla="*/ 103333 w 7467600"/>
              <a:gd name="connsiteY30" fmla="*/ 5699602 h 6858000"/>
              <a:gd name="connsiteX31" fmla="*/ 5539432 w 7467600"/>
              <a:gd name="connsiteY31" fmla="*/ 5642928 h 6858000"/>
              <a:gd name="connsiteX32" fmla="*/ 5555462 w 7467600"/>
              <a:gd name="connsiteY32" fmla="*/ 5694454 h 6858000"/>
              <a:gd name="connsiteX33" fmla="*/ 5828270 w 7467600"/>
              <a:gd name="connsiteY33" fmla="*/ 6320663 h 6858000"/>
              <a:gd name="connsiteX34" fmla="*/ 5947416 w 7467600"/>
              <a:gd name="connsiteY34" fmla="*/ 6574846 h 6858000"/>
              <a:gd name="connsiteX35" fmla="*/ 5539432 w 7467600"/>
              <a:gd name="connsiteY35" fmla="*/ 5642928 h 6858000"/>
              <a:gd name="connsiteX36" fmla="*/ 51253 w 7467600"/>
              <a:gd name="connsiteY36" fmla="*/ 5631825 h 6858000"/>
              <a:gd name="connsiteX37" fmla="*/ 211622 w 7467600"/>
              <a:gd name="connsiteY37" fmla="*/ 5728803 h 6858000"/>
              <a:gd name="connsiteX38" fmla="*/ 371652 w 7467600"/>
              <a:gd name="connsiteY38" fmla="*/ 5829062 h 6858000"/>
              <a:gd name="connsiteX39" fmla="*/ 505903 w 7467600"/>
              <a:gd name="connsiteY39" fmla="*/ 5925221 h 6858000"/>
              <a:gd name="connsiteX40" fmla="*/ 899240 w 7467600"/>
              <a:gd name="connsiteY40" fmla="*/ 6153068 h 6858000"/>
              <a:gd name="connsiteX41" fmla="*/ 988114 w 7467600"/>
              <a:gd name="connsiteY41" fmla="*/ 6174204 h 6858000"/>
              <a:gd name="connsiteX42" fmla="*/ 845971 w 7467600"/>
              <a:gd name="connsiteY42" fmla="*/ 6067177 h 6858000"/>
              <a:gd name="connsiteX43" fmla="*/ 448057 w 7467600"/>
              <a:gd name="connsiteY43" fmla="*/ 5841376 h 6858000"/>
              <a:gd name="connsiteX44" fmla="*/ 51253 w 7467600"/>
              <a:gd name="connsiteY44" fmla="*/ 5631825 h 6858000"/>
              <a:gd name="connsiteX45" fmla="*/ 2606687 w 7467600"/>
              <a:gd name="connsiteY45" fmla="*/ 5630718 h 6858000"/>
              <a:gd name="connsiteX46" fmla="*/ 2645658 w 7467600"/>
              <a:gd name="connsiteY46" fmla="*/ 6640259 h 6858000"/>
              <a:gd name="connsiteX47" fmla="*/ 2606687 w 7467600"/>
              <a:gd name="connsiteY47" fmla="*/ 5630718 h 6858000"/>
              <a:gd name="connsiteX48" fmla="*/ 3642057 w 7467600"/>
              <a:gd name="connsiteY48" fmla="*/ 5573487 h 6858000"/>
              <a:gd name="connsiteX49" fmla="*/ 3632981 w 7467600"/>
              <a:gd name="connsiteY49" fmla="*/ 5579437 h 6858000"/>
              <a:gd name="connsiteX50" fmla="*/ 3382436 w 7467600"/>
              <a:gd name="connsiteY50" fmla="*/ 5952726 h 6858000"/>
              <a:gd name="connsiteX51" fmla="*/ 3191929 w 7467600"/>
              <a:gd name="connsiteY51" fmla="*/ 6662669 h 6858000"/>
              <a:gd name="connsiteX52" fmla="*/ 3369898 w 7467600"/>
              <a:gd name="connsiteY52" fmla="*/ 6081771 h 6858000"/>
              <a:gd name="connsiteX53" fmla="*/ 3642057 w 7467600"/>
              <a:gd name="connsiteY53" fmla="*/ 5573487 h 6858000"/>
              <a:gd name="connsiteX54" fmla="*/ 2650666 w 7467600"/>
              <a:gd name="connsiteY54" fmla="*/ 5530686 h 6858000"/>
              <a:gd name="connsiteX55" fmla="*/ 2650249 w 7467600"/>
              <a:gd name="connsiteY55" fmla="*/ 5532101 h 6858000"/>
              <a:gd name="connsiteX56" fmla="*/ 2663808 w 7467600"/>
              <a:gd name="connsiteY56" fmla="*/ 6535215 h 6858000"/>
              <a:gd name="connsiteX57" fmla="*/ 2665418 w 7467600"/>
              <a:gd name="connsiteY57" fmla="*/ 6132756 h 6858000"/>
              <a:gd name="connsiteX58" fmla="*/ 2650666 w 7467600"/>
              <a:gd name="connsiteY58" fmla="*/ 5530686 h 6858000"/>
              <a:gd name="connsiteX59" fmla="*/ 2680277 w 7467600"/>
              <a:gd name="connsiteY59" fmla="*/ 5479204 h 6858000"/>
              <a:gd name="connsiteX60" fmla="*/ 2678972 w 7467600"/>
              <a:gd name="connsiteY60" fmla="*/ 5481582 h 6858000"/>
              <a:gd name="connsiteX61" fmla="*/ 2696666 w 7467600"/>
              <a:gd name="connsiteY61" fmla="*/ 6133836 h 6858000"/>
              <a:gd name="connsiteX62" fmla="*/ 2695769 w 7467600"/>
              <a:gd name="connsiteY62" fmla="*/ 6390955 h 6858000"/>
              <a:gd name="connsiteX63" fmla="*/ 2739893 w 7467600"/>
              <a:gd name="connsiteY63" fmla="*/ 6108357 h 6858000"/>
              <a:gd name="connsiteX64" fmla="*/ 2680277 w 7467600"/>
              <a:gd name="connsiteY64" fmla="*/ 5479204 h 6858000"/>
              <a:gd name="connsiteX65" fmla="*/ 1132195 w 7467600"/>
              <a:gd name="connsiteY65" fmla="*/ 5467980 h 6858000"/>
              <a:gd name="connsiteX66" fmla="*/ 1679056 w 7467600"/>
              <a:gd name="connsiteY66" fmla="*/ 5516907 h 6858000"/>
              <a:gd name="connsiteX67" fmla="*/ 2128648 w 7467600"/>
              <a:gd name="connsiteY67" fmla="*/ 5474249 h 6858000"/>
              <a:gd name="connsiteX68" fmla="*/ 1825619 w 7467600"/>
              <a:gd name="connsiteY68" fmla="*/ 5478447 h 6858000"/>
              <a:gd name="connsiteX69" fmla="*/ 1737798 w 7467600"/>
              <a:gd name="connsiteY69" fmla="*/ 5483353 h 6858000"/>
              <a:gd name="connsiteX70" fmla="*/ 1132195 w 7467600"/>
              <a:gd name="connsiteY70" fmla="*/ 5467980 h 6858000"/>
              <a:gd name="connsiteX71" fmla="*/ 1456157 w 7467600"/>
              <a:gd name="connsiteY71" fmla="*/ 5371404 h 6858000"/>
              <a:gd name="connsiteX72" fmla="*/ 1244432 w 7467600"/>
              <a:gd name="connsiteY72" fmla="*/ 5385601 h 6858000"/>
              <a:gd name="connsiteX73" fmla="*/ 973990 w 7467600"/>
              <a:gd name="connsiteY73" fmla="*/ 5424940 h 6858000"/>
              <a:gd name="connsiteX74" fmla="*/ 1103809 w 7467600"/>
              <a:gd name="connsiteY74" fmla="*/ 5433720 h 6858000"/>
              <a:gd name="connsiteX75" fmla="*/ 1123454 w 7467600"/>
              <a:gd name="connsiteY75" fmla="*/ 5435727 h 6858000"/>
              <a:gd name="connsiteX76" fmla="*/ 1737017 w 7467600"/>
              <a:gd name="connsiteY76" fmla="*/ 5452183 h 6858000"/>
              <a:gd name="connsiteX77" fmla="*/ 1824397 w 7467600"/>
              <a:gd name="connsiteY77" fmla="*/ 5447757 h 6858000"/>
              <a:gd name="connsiteX78" fmla="*/ 2070059 w 7467600"/>
              <a:gd name="connsiteY78" fmla="*/ 5441660 h 6858000"/>
              <a:gd name="connsiteX79" fmla="*/ 1456157 w 7467600"/>
              <a:gd name="connsiteY79" fmla="*/ 5371404 h 6858000"/>
              <a:gd name="connsiteX80" fmla="*/ 4988186 w 7467600"/>
              <a:gd name="connsiteY80" fmla="*/ 5216467 h 6858000"/>
              <a:gd name="connsiteX81" fmla="*/ 4777334 w 7467600"/>
              <a:gd name="connsiteY81" fmla="*/ 5406072 h 6858000"/>
              <a:gd name="connsiteX82" fmla="*/ 4718341 w 7467600"/>
              <a:gd name="connsiteY82" fmla="*/ 5468043 h 6858000"/>
              <a:gd name="connsiteX83" fmla="*/ 4604655 w 7467600"/>
              <a:gd name="connsiteY83" fmla="*/ 5583434 h 6858000"/>
              <a:gd name="connsiteX84" fmla="*/ 4565074 w 7467600"/>
              <a:gd name="connsiteY84" fmla="*/ 5618550 h 6858000"/>
              <a:gd name="connsiteX85" fmla="*/ 4988186 w 7467600"/>
              <a:gd name="connsiteY85" fmla="*/ 5216467 h 6858000"/>
              <a:gd name="connsiteX86" fmla="*/ 4978032 w 7467600"/>
              <a:gd name="connsiteY86" fmla="*/ 5183809 h 6858000"/>
              <a:gd name="connsiteX87" fmla="*/ 4463413 w 7467600"/>
              <a:gd name="connsiteY87" fmla="*/ 5615162 h 6858000"/>
              <a:gd name="connsiteX88" fmla="*/ 4358134 w 7467600"/>
              <a:gd name="connsiteY88" fmla="*/ 5742791 h 6858000"/>
              <a:gd name="connsiteX89" fmla="*/ 4376219 w 7467600"/>
              <a:gd name="connsiteY89" fmla="*/ 5729027 h 6858000"/>
              <a:gd name="connsiteX90" fmla="*/ 4582340 w 7467600"/>
              <a:gd name="connsiteY90" fmla="*/ 5561037 h 6858000"/>
              <a:gd name="connsiteX91" fmla="*/ 4694684 w 7467600"/>
              <a:gd name="connsiteY91" fmla="*/ 5447098 h 6858000"/>
              <a:gd name="connsiteX92" fmla="*/ 4754123 w 7467600"/>
              <a:gd name="connsiteY92" fmla="*/ 5384643 h 6858000"/>
              <a:gd name="connsiteX93" fmla="*/ 4978032 w 7467600"/>
              <a:gd name="connsiteY93" fmla="*/ 5183809 h 6858000"/>
              <a:gd name="connsiteX94" fmla="*/ 1903353 w 7467600"/>
              <a:gd name="connsiteY94" fmla="*/ 5044827 h 6858000"/>
              <a:gd name="connsiteX95" fmla="*/ 1936931 w 7467600"/>
              <a:gd name="connsiteY95" fmla="*/ 5093954 h 6858000"/>
              <a:gd name="connsiteX96" fmla="*/ 2195868 w 7467600"/>
              <a:gd name="connsiteY96" fmla="*/ 5396574 h 6858000"/>
              <a:gd name="connsiteX97" fmla="*/ 2088852 w 7467600"/>
              <a:gd name="connsiteY97" fmla="*/ 5166123 h 6858000"/>
              <a:gd name="connsiteX98" fmla="*/ 1958241 w 7467600"/>
              <a:gd name="connsiteY98" fmla="*/ 5067955 h 6858000"/>
              <a:gd name="connsiteX99" fmla="*/ 1903353 w 7467600"/>
              <a:gd name="connsiteY99" fmla="*/ 5044827 h 6858000"/>
              <a:gd name="connsiteX100" fmla="*/ 1979378 w 7467600"/>
              <a:gd name="connsiteY100" fmla="*/ 4769504 h 6858000"/>
              <a:gd name="connsiteX101" fmla="*/ 2882120 w 7467600"/>
              <a:gd name="connsiteY101" fmla="*/ 5064547 h 6858000"/>
              <a:gd name="connsiteX102" fmla="*/ 2793103 w 7467600"/>
              <a:gd name="connsiteY102" fmla="*/ 5039699 h 6858000"/>
              <a:gd name="connsiteX103" fmla="*/ 2770041 w 7467600"/>
              <a:gd name="connsiteY103" fmla="*/ 5033634 h 6858000"/>
              <a:gd name="connsiteX104" fmla="*/ 1979378 w 7467600"/>
              <a:gd name="connsiteY104" fmla="*/ 4769504 h 6858000"/>
              <a:gd name="connsiteX105" fmla="*/ 1927410 w 7467600"/>
              <a:gd name="connsiteY105" fmla="*/ 4716164 h 6858000"/>
              <a:gd name="connsiteX106" fmla="*/ 1959587 w 7467600"/>
              <a:gd name="connsiteY106" fmla="*/ 4728849 h 6858000"/>
              <a:gd name="connsiteX107" fmla="*/ 2777707 w 7467600"/>
              <a:gd name="connsiteY107" fmla="*/ 5003991 h 6858000"/>
              <a:gd name="connsiteX108" fmla="*/ 2800768 w 7467600"/>
              <a:gd name="connsiteY108" fmla="*/ 5010056 h 6858000"/>
              <a:gd name="connsiteX109" fmla="*/ 2879408 w 7467600"/>
              <a:gd name="connsiteY109" fmla="*/ 5031590 h 6858000"/>
              <a:gd name="connsiteX110" fmla="*/ 2862295 w 7467600"/>
              <a:gd name="connsiteY110" fmla="*/ 5022958 h 6858000"/>
              <a:gd name="connsiteX111" fmla="*/ 2813343 w 7467600"/>
              <a:gd name="connsiteY111" fmla="*/ 4998369 h 6858000"/>
              <a:gd name="connsiteX112" fmla="*/ 2646245 w 7467600"/>
              <a:gd name="connsiteY112" fmla="*/ 4930999 h 6858000"/>
              <a:gd name="connsiteX113" fmla="*/ 1999243 w 7467600"/>
              <a:gd name="connsiteY113" fmla="*/ 4730524 h 6858000"/>
              <a:gd name="connsiteX114" fmla="*/ 1979527 w 7467600"/>
              <a:gd name="connsiteY114" fmla="*/ 4726651 h 6858000"/>
              <a:gd name="connsiteX115" fmla="*/ 1927410 w 7467600"/>
              <a:gd name="connsiteY115" fmla="*/ 4716164 h 6858000"/>
              <a:gd name="connsiteX116" fmla="*/ 1997014 w 7467600"/>
              <a:gd name="connsiteY116" fmla="*/ 4698007 h 6858000"/>
              <a:gd name="connsiteX117" fmla="*/ 2005458 w 7467600"/>
              <a:gd name="connsiteY117" fmla="*/ 4699540 h 6858000"/>
              <a:gd name="connsiteX118" fmla="*/ 2657186 w 7467600"/>
              <a:gd name="connsiteY118" fmla="*/ 4901687 h 6858000"/>
              <a:gd name="connsiteX119" fmla="*/ 2826662 w 7467600"/>
              <a:gd name="connsiteY119" fmla="*/ 4970362 h 6858000"/>
              <a:gd name="connsiteX120" fmla="*/ 2876100 w 7467600"/>
              <a:gd name="connsiteY120" fmla="*/ 4995397 h 6858000"/>
              <a:gd name="connsiteX121" fmla="*/ 3042600 w 7467600"/>
              <a:gd name="connsiteY121" fmla="*/ 5059532 h 6858000"/>
              <a:gd name="connsiteX122" fmla="*/ 1997014 w 7467600"/>
              <a:gd name="connsiteY122" fmla="*/ 4698007 h 6858000"/>
              <a:gd name="connsiteX123" fmla="*/ 2305292 w 7467600"/>
              <a:gd name="connsiteY123" fmla="*/ 4219492 h 6858000"/>
              <a:gd name="connsiteX124" fmla="*/ 3360922 w 7467600"/>
              <a:gd name="connsiteY124" fmla="*/ 4529373 h 6858000"/>
              <a:gd name="connsiteX125" fmla="*/ 3492420 w 7467600"/>
              <a:gd name="connsiteY125" fmla="*/ 4510145 h 6858000"/>
              <a:gd name="connsiteX126" fmla="*/ 3364086 w 7467600"/>
              <a:gd name="connsiteY126" fmla="*/ 4480340 h 6858000"/>
              <a:gd name="connsiteX127" fmla="*/ 3225818 w 7467600"/>
              <a:gd name="connsiteY127" fmla="*/ 4411822 h 6858000"/>
              <a:gd name="connsiteX128" fmla="*/ 3129696 w 7467600"/>
              <a:gd name="connsiteY128" fmla="*/ 4360704 h 6858000"/>
              <a:gd name="connsiteX129" fmla="*/ 2814545 w 7467600"/>
              <a:gd name="connsiteY129" fmla="*/ 4282955 h 6858000"/>
              <a:gd name="connsiteX130" fmla="*/ 2305292 w 7467600"/>
              <a:gd name="connsiteY130" fmla="*/ 4219492 h 6858000"/>
              <a:gd name="connsiteX131" fmla="*/ 2626982 w 7467600"/>
              <a:gd name="connsiteY131" fmla="*/ 4206450 h 6858000"/>
              <a:gd name="connsiteX132" fmla="*/ 2490617 w 7467600"/>
              <a:gd name="connsiteY132" fmla="*/ 4206951 h 6858000"/>
              <a:gd name="connsiteX133" fmla="*/ 2819869 w 7467600"/>
              <a:gd name="connsiteY133" fmla="*/ 4252936 h 6858000"/>
              <a:gd name="connsiteX134" fmla="*/ 3143018 w 7467600"/>
              <a:gd name="connsiteY134" fmla="*/ 4332698 h 6858000"/>
              <a:gd name="connsiteX135" fmla="*/ 3241520 w 7467600"/>
              <a:gd name="connsiteY135" fmla="*/ 4385112 h 6858000"/>
              <a:gd name="connsiteX136" fmla="*/ 3374575 w 7467600"/>
              <a:gd name="connsiteY136" fmla="*/ 4451517 h 6858000"/>
              <a:gd name="connsiteX137" fmla="*/ 3505221 w 7467600"/>
              <a:gd name="connsiteY137" fmla="*/ 4480757 h 6858000"/>
              <a:gd name="connsiteX138" fmla="*/ 2626982 w 7467600"/>
              <a:gd name="connsiteY138" fmla="*/ 4206450 h 6858000"/>
              <a:gd name="connsiteX139" fmla="*/ 1310106 w 7467600"/>
              <a:gd name="connsiteY139" fmla="*/ 3943217 h 6858000"/>
              <a:gd name="connsiteX140" fmla="*/ 854994 w 7467600"/>
              <a:gd name="connsiteY140" fmla="*/ 4399136 h 6858000"/>
              <a:gd name="connsiteX141" fmla="*/ 742462 w 7467600"/>
              <a:gd name="connsiteY141" fmla="*/ 4594648 h 6858000"/>
              <a:gd name="connsiteX142" fmla="*/ 820602 w 7467600"/>
              <a:gd name="connsiteY142" fmla="*/ 4485915 h 6858000"/>
              <a:gd name="connsiteX143" fmla="*/ 878295 w 7467600"/>
              <a:gd name="connsiteY143" fmla="*/ 4403594 h 6858000"/>
              <a:gd name="connsiteX144" fmla="*/ 1240607 w 7467600"/>
              <a:gd name="connsiteY144" fmla="*/ 4010401 h 6858000"/>
              <a:gd name="connsiteX145" fmla="*/ 1310106 w 7467600"/>
              <a:gd name="connsiteY145" fmla="*/ 3943217 h 6858000"/>
              <a:gd name="connsiteX146" fmla="*/ 1423113 w 7467600"/>
              <a:gd name="connsiteY146" fmla="*/ 3874565 h 6858000"/>
              <a:gd name="connsiteX147" fmla="*/ 1260565 w 7467600"/>
              <a:gd name="connsiteY147" fmla="*/ 4031982 h 6858000"/>
              <a:gd name="connsiteX148" fmla="*/ 901900 w 7467600"/>
              <a:gd name="connsiteY148" fmla="*/ 4421236 h 6858000"/>
              <a:gd name="connsiteX149" fmla="*/ 845044 w 7467600"/>
              <a:gd name="connsiteY149" fmla="*/ 4502436 h 6858000"/>
              <a:gd name="connsiteX150" fmla="*/ 685926 w 7467600"/>
              <a:gd name="connsiteY150" fmla="*/ 4703069 h 6858000"/>
              <a:gd name="connsiteX151" fmla="*/ 684248 w 7467600"/>
              <a:gd name="connsiteY151" fmla="*/ 4706721 h 6858000"/>
              <a:gd name="connsiteX152" fmla="*/ 1423113 w 7467600"/>
              <a:gd name="connsiteY152" fmla="*/ 3874565 h 6858000"/>
              <a:gd name="connsiteX153" fmla="*/ 3316479 w 7467600"/>
              <a:gd name="connsiteY153" fmla="*/ 3872136 h 6858000"/>
              <a:gd name="connsiteX154" fmla="*/ 3546806 w 7467600"/>
              <a:gd name="connsiteY154" fmla="*/ 4356139 h 6858000"/>
              <a:gd name="connsiteX155" fmla="*/ 3364433 w 7467600"/>
              <a:gd name="connsiteY155" fmla="*/ 3953121 h 6858000"/>
              <a:gd name="connsiteX156" fmla="*/ 3316479 w 7467600"/>
              <a:gd name="connsiteY156" fmla="*/ 3872136 h 6858000"/>
              <a:gd name="connsiteX157" fmla="*/ 3291335 w 7467600"/>
              <a:gd name="connsiteY157" fmla="*/ 3767420 h 6858000"/>
              <a:gd name="connsiteX158" fmla="*/ 3390805 w 7467600"/>
              <a:gd name="connsiteY158" fmla="*/ 3937163 h 6858000"/>
              <a:gd name="connsiteX159" fmla="*/ 3579062 w 7467600"/>
              <a:gd name="connsiteY159" fmla="*/ 4359040 h 6858000"/>
              <a:gd name="connsiteX160" fmla="*/ 3467355 w 7467600"/>
              <a:gd name="connsiteY160" fmla="*/ 3988130 h 6858000"/>
              <a:gd name="connsiteX161" fmla="*/ 3310753 w 7467600"/>
              <a:gd name="connsiteY161" fmla="*/ 3787140 h 6858000"/>
              <a:gd name="connsiteX162" fmla="*/ 3291335 w 7467600"/>
              <a:gd name="connsiteY162" fmla="*/ 3767420 h 6858000"/>
              <a:gd name="connsiteX163" fmla="*/ 1635889 w 7467600"/>
              <a:gd name="connsiteY163" fmla="*/ 3709494 h 6858000"/>
              <a:gd name="connsiteX164" fmla="*/ 1634800 w 7467600"/>
              <a:gd name="connsiteY164" fmla="*/ 3731111 h 6858000"/>
              <a:gd name="connsiteX165" fmla="*/ 1635889 w 7467600"/>
              <a:gd name="connsiteY165" fmla="*/ 3709494 h 6858000"/>
              <a:gd name="connsiteX166" fmla="*/ 1510397 w 7467600"/>
              <a:gd name="connsiteY166" fmla="*/ 3684705 h 6858000"/>
              <a:gd name="connsiteX167" fmla="*/ 1146550 w 7467600"/>
              <a:gd name="connsiteY167" fmla="*/ 3802012 h 6858000"/>
              <a:gd name="connsiteX168" fmla="*/ 698834 w 7467600"/>
              <a:gd name="connsiteY168" fmla="*/ 3952272 h 6858000"/>
              <a:gd name="connsiteX169" fmla="*/ 34256 w 7467600"/>
              <a:gd name="connsiteY169" fmla="*/ 4347603 h 6858000"/>
              <a:gd name="connsiteX170" fmla="*/ 527241 w 7467600"/>
              <a:gd name="connsiteY170" fmla="*/ 4065078 h 6858000"/>
              <a:gd name="connsiteX171" fmla="*/ 1510397 w 7467600"/>
              <a:gd name="connsiteY171" fmla="*/ 3684705 h 6858000"/>
              <a:gd name="connsiteX172" fmla="*/ 1313114 w 7467600"/>
              <a:gd name="connsiteY172" fmla="*/ 3655216 h 6858000"/>
              <a:gd name="connsiteX173" fmla="*/ 1109304 w 7467600"/>
              <a:gd name="connsiteY173" fmla="*/ 3669030 h 6858000"/>
              <a:gd name="connsiteX174" fmla="*/ 8129 w 7467600"/>
              <a:gd name="connsiteY174" fmla="*/ 4330519 h 6858000"/>
              <a:gd name="connsiteX175" fmla="*/ 687572 w 7467600"/>
              <a:gd name="connsiteY175" fmla="*/ 3925629 h 6858000"/>
              <a:gd name="connsiteX176" fmla="*/ 1138365 w 7467600"/>
              <a:gd name="connsiteY176" fmla="*/ 3774515 h 6858000"/>
              <a:gd name="connsiteX177" fmla="*/ 1505579 w 7467600"/>
              <a:gd name="connsiteY177" fmla="*/ 3655526 h 6858000"/>
              <a:gd name="connsiteX178" fmla="*/ 1313114 w 7467600"/>
              <a:gd name="connsiteY178" fmla="*/ 3655216 h 6858000"/>
              <a:gd name="connsiteX179" fmla="*/ 3655073 w 7467600"/>
              <a:gd name="connsiteY179" fmla="*/ 3650884 h 6858000"/>
              <a:gd name="connsiteX180" fmla="*/ 3989938 w 7467600"/>
              <a:gd name="connsiteY180" fmla="*/ 3991685 h 6858000"/>
              <a:gd name="connsiteX181" fmla="*/ 4393907 w 7467600"/>
              <a:gd name="connsiteY181" fmla="*/ 4261258 h 6858000"/>
              <a:gd name="connsiteX182" fmla="*/ 4648051 w 7467600"/>
              <a:gd name="connsiteY182" fmla="*/ 4374051 h 6858000"/>
              <a:gd name="connsiteX183" fmla="*/ 4383389 w 7467600"/>
              <a:gd name="connsiteY183" fmla="*/ 4184369 h 6858000"/>
              <a:gd name="connsiteX184" fmla="*/ 4165508 w 7467600"/>
              <a:gd name="connsiteY184" fmla="*/ 4035196 h 6858000"/>
              <a:gd name="connsiteX185" fmla="*/ 4068162 w 7467600"/>
              <a:gd name="connsiteY185" fmla="*/ 3953394 h 6858000"/>
              <a:gd name="connsiteX186" fmla="*/ 3981416 w 7467600"/>
              <a:gd name="connsiteY186" fmla="*/ 3880482 h 6858000"/>
              <a:gd name="connsiteX187" fmla="*/ 3800147 w 7467600"/>
              <a:gd name="connsiteY187" fmla="*/ 3749872 h 6858000"/>
              <a:gd name="connsiteX188" fmla="*/ 3655073 w 7467600"/>
              <a:gd name="connsiteY188" fmla="*/ 3650884 h 6858000"/>
              <a:gd name="connsiteX189" fmla="*/ 3670252 w 7467600"/>
              <a:gd name="connsiteY189" fmla="*/ 3622798 h 6858000"/>
              <a:gd name="connsiteX190" fmla="*/ 3817258 w 7467600"/>
              <a:gd name="connsiteY190" fmla="*/ 3723577 h 6858000"/>
              <a:gd name="connsiteX191" fmla="*/ 4000461 w 7467600"/>
              <a:gd name="connsiteY191" fmla="*/ 3855966 h 6858000"/>
              <a:gd name="connsiteX192" fmla="*/ 4088180 w 7467600"/>
              <a:gd name="connsiteY192" fmla="*/ 3929774 h 6858000"/>
              <a:gd name="connsiteX193" fmla="*/ 4184555 w 7467600"/>
              <a:gd name="connsiteY193" fmla="*/ 4010683 h 6858000"/>
              <a:gd name="connsiteX194" fmla="*/ 4399563 w 7467600"/>
              <a:gd name="connsiteY194" fmla="*/ 4158106 h 6858000"/>
              <a:gd name="connsiteX195" fmla="*/ 4684469 w 7467600"/>
              <a:gd name="connsiteY195" fmla="*/ 4364680 h 6858000"/>
              <a:gd name="connsiteX196" fmla="*/ 4690271 w 7467600"/>
              <a:gd name="connsiteY196" fmla="*/ 4370034 h 6858000"/>
              <a:gd name="connsiteX197" fmla="*/ 4136093 w 7467600"/>
              <a:gd name="connsiteY197" fmla="*/ 3858466 h 6858000"/>
              <a:gd name="connsiteX198" fmla="*/ 3670252 w 7467600"/>
              <a:gd name="connsiteY198" fmla="*/ 3622798 h 6858000"/>
              <a:gd name="connsiteX199" fmla="*/ 4440129 w 7467600"/>
              <a:gd name="connsiteY199" fmla="*/ 3448571 h 6858000"/>
              <a:gd name="connsiteX200" fmla="*/ 4856525 w 7467600"/>
              <a:gd name="connsiteY200" fmla="*/ 3915351 h 6858000"/>
              <a:gd name="connsiteX201" fmla="*/ 5059055 w 7467600"/>
              <a:gd name="connsiteY201" fmla="*/ 4108918 h 6858000"/>
              <a:gd name="connsiteX202" fmla="*/ 5290070 w 7467600"/>
              <a:gd name="connsiteY202" fmla="*/ 4263619 h 6858000"/>
              <a:gd name="connsiteX203" fmla="*/ 4834991 w 7467600"/>
              <a:gd name="connsiteY203" fmla="*/ 3830985 h 6858000"/>
              <a:gd name="connsiteX204" fmla="*/ 4440129 w 7467600"/>
              <a:gd name="connsiteY204" fmla="*/ 3448571 h 6858000"/>
              <a:gd name="connsiteX205" fmla="*/ 4441737 w 7467600"/>
              <a:gd name="connsiteY205" fmla="*/ 3399734 h 6858000"/>
              <a:gd name="connsiteX206" fmla="*/ 4431236 w 7467600"/>
              <a:gd name="connsiteY206" fmla="*/ 3400954 h 6858000"/>
              <a:gd name="connsiteX207" fmla="*/ 4557150 w 7467600"/>
              <a:gd name="connsiteY207" fmla="*/ 3510023 h 6858000"/>
              <a:gd name="connsiteX208" fmla="*/ 4856936 w 7467600"/>
              <a:gd name="connsiteY208" fmla="*/ 3809146 h 6858000"/>
              <a:gd name="connsiteX209" fmla="*/ 5111996 w 7467600"/>
              <a:gd name="connsiteY209" fmla="*/ 4065759 h 6858000"/>
              <a:gd name="connsiteX210" fmla="*/ 5388878 w 7467600"/>
              <a:gd name="connsiteY210" fmla="*/ 4300185 h 6858000"/>
              <a:gd name="connsiteX211" fmla="*/ 5425556 w 7467600"/>
              <a:gd name="connsiteY211" fmla="*/ 4308967 h 6858000"/>
              <a:gd name="connsiteX212" fmla="*/ 4943646 w 7467600"/>
              <a:gd name="connsiteY212" fmla="*/ 3822916 h 6858000"/>
              <a:gd name="connsiteX213" fmla="*/ 4594837 w 7467600"/>
              <a:gd name="connsiteY213" fmla="*/ 3532274 h 6858000"/>
              <a:gd name="connsiteX214" fmla="*/ 4441737 w 7467600"/>
              <a:gd name="connsiteY214" fmla="*/ 3399734 h 6858000"/>
              <a:gd name="connsiteX215" fmla="*/ 5425834 w 7467600"/>
              <a:gd name="connsiteY215" fmla="*/ 3162785 h 6858000"/>
              <a:gd name="connsiteX216" fmla="*/ 5401644 w 7467600"/>
              <a:gd name="connsiteY216" fmla="*/ 3617847 h 6858000"/>
              <a:gd name="connsiteX217" fmla="*/ 5467256 w 7467600"/>
              <a:gd name="connsiteY217" fmla="*/ 4175494 h 6858000"/>
              <a:gd name="connsiteX218" fmla="*/ 5448069 w 7467600"/>
              <a:gd name="connsiteY218" fmla="*/ 3567554 h 6858000"/>
              <a:gd name="connsiteX219" fmla="*/ 5425834 w 7467600"/>
              <a:gd name="connsiteY219" fmla="*/ 3162785 h 6858000"/>
              <a:gd name="connsiteX220" fmla="*/ 1318687 w 7467600"/>
              <a:gd name="connsiteY220" fmla="*/ 3113840 h 6858000"/>
              <a:gd name="connsiteX221" fmla="*/ 1066793 w 7467600"/>
              <a:gd name="connsiteY221" fmla="*/ 3212171 h 6858000"/>
              <a:gd name="connsiteX222" fmla="*/ 993319 w 7467600"/>
              <a:gd name="connsiteY222" fmla="*/ 3247648 h 6858000"/>
              <a:gd name="connsiteX223" fmla="*/ 853081 w 7467600"/>
              <a:gd name="connsiteY223" fmla="*/ 3312410 h 6858000"/>
              <a:gd name="connsiteX224" fmla="*/ 805957 w 7467600"/>
              <a:gd name="connsiteY224" fmla="*/ 3330443 h 6858000"/>
              <a:gd name="connsiteX225" fmla="*/ 1318687 w 7467600"/>
              <a:gd name="connsiteY225" fmla="*/ 3113840 h 6858000"/>
              <a:gd name="connsiteX226" fmla="*/ 5453702 w 7467600"/>
              <a:gd name="connsiteY226" fmla="*/ 3090882 h 6858000"/>
              <a:gd name="connsiteX227" fmla="*/ 5480135 w 7467600"/>
              <a:gd name="connsiteY227" fmla="*/ 3565802 h 6858000"/>
              <a:gd name="connsiteX228" fmla="*/ 5499023 w 7467600"/>
              <a:gd name="connsiteY228" fmla="*/ 4166310 h 6858000"/>
              <a:gd name="connsiteX229" fmla="*/ 5547022 w 7467600"/>
              <a:gd name="connsiteY229" fmla="*/ 3607838 h 6858000"/>
              <a:gd name="connsiteX230" fmla="*/ 5515964 w 7467600"/>
              <a:gd name="connsiteY230" fmla="*/ 3378541 h 6858000"/>
              <a:gd name="connsiteX231" fmla="*/ 5453702 w 7467600"/>
              <a:gd name="connsiteY231" fmla="*/ 3090882 h 6858000"/>
              <a:gd name="connsiteX232" fmla="*/ 1238695 w 7467600"/>
              <a:gd name="connsiteY232" fmla="*/ 3076820 h 6858000"/>
              <a:gd name="connsiteX233" fmla="*/ 716371 w 7467600"/>
              <a:gd name="connsiteY233" fmla="*/ 3293249 h 6858000"/>
              <a:gd name="connsiteX234" fmla="*/ 579522 w 7467600"/>
              <a:gd name="connsiteY234" fmla="*/ 3371759 h 6858000"/>
              <a:gd name="connsiteX235" fmla="*/ 600288 w 7467600"/>
              <a:gd name="connsiteY235" fmla="*/ 3365555 h 6858000"/>
              <a:gd name="connsiteX236" fmla="*/ 840692 w 7467600"/>
              <a:gd name="connsiteY236" fmla="*/ 3284921 h 6858000"/>
              <a:gd name="connsiteX237" fmla="*/ 979248 w 7467600"/>
              <a:gd name="connsiteY237" fmla="*/ 3221003 h 6858000"/>
              <a:gd name="connsiteX238" fmla="*/ 1053282 w 7467600"/>
              <a:gd name="connsiteY238" fmla="*/ 3185247 h 6858000"/>
              <a:gd name="connsiteX239" fmla="*/ 1320603 w 7467600"/>
              <a:gd name="connsiteY239" fmla="*/ 3081281 h 6858000"/>
              <a:gd name="connsiteX240" fmla="*/ 1238695 w 7467600"/>
              <a:gd name="connsiteY240" fmla="*/ 3076820 h 6858000"/>
              <a:gd name="connsiteX241" fmla="*/ 5425627 w 7467600"/>
              <a:gd name="connsiteY241" fmla="*/ 2954192 h 6858000"/>
              <a:gd name="connsiteX242" fmla="*/ 5470770 w 7467600"/>
              <a:gd name="connsiteY242" fmla="*/ 3005435 h 6858000"/>
              <a:gd name="connsiteX243" fmla="*/ 5519779 w 7467600"/>
              <a:gd name="connsiteY243" fmla="*/ 4359223 h 6858000"/>
              <a:gd name="connsiteX244" fmla="*/ 5520293 w 7467600"/>
              <a:gd name="connsiteY244" fmla="*/ 4360602 h 6858000"/>
              <a:gd name="connsiteX245" fmla="*/ 5767221 w 7467600"/>
              <a:gd name="connsiteY245" fmla="*/ 4665564 h 6858000"/>
              <a:gd name="connsiteX246" fmla="*/ 6937169 w 7467600"/>
              <a:gd name="connsiteY246" fmla="*/ 4815941 h 6858000"/>
              <a:gd name="connsiteX247" fmla="*/ 6953922 w 7467600"/>
              <a:gd name="connsiteY247" fmla="*/ 4890068 h 6858000"/>
              <a:gd name="connsiteX248" fmla="*/ 6071359 w 7467600"/>
              <a:gd name="connsiteY248" fmla="*/ 4770770 h 6858000"/>
              <a:gd name="connsiteX249" fmla="*/ 6038839 w 7467600"/>
              <a:gd name="connsiteY249" fmla="*/ 4764474 h 6858000"/>
              <a:gd name="connsiteX250" fmla="*/ 6038706 w 7467600"/>
              <a:gd name="connsiteY250" fmla="*/ 4763847 h 6858000"/>
              <a:gd name="connsiteX251" fmla="*/ 6037784 w 7467600"/>
              <a:gd name="connsiteY251" fmla="*/ 4764270 h 6858000"/>
              <a:gd name="connsiteX252" fmla="*/ 6038839 w 7467600"/>
              <a:gd name="connsiteY252" fmla="*/ 4764474 h 6858000"/>
              <a:gd name="connsiteX253" fmla="*/ 6040338 w 7467600"/>
              <a:gd name="connsiteY253" fmla="*/ 4771418 h 6858000"/>
              <a:gd name="connsiteX254" fmla="*/ 6024488 w 7467600"/>
              <a:gd name="connsiteY254" fmla="*/ 4809903 h 6858000"/>
              <a:gd name="connsiteX255" fmla="*/ 5599771 w 7467600"/>
              <a:gd name="connsiteY255" fmla="*/ 5509652 h 6858000"/>
              <a:gd name="connsiteX256" fmla="*/ 5548843 w 7467600"/>
              <a:gd name="connsiteY256" fmla="*/ 5563845 h 6858000"/>
              <a:gd name="connsiteX257" fmla="*/ 5940952 w 7467600"/>
              <a:gd name="connsiteY257" fmla="*/ 6250028 h 6858000"/>
              <a:gd name="connsiteX258" fmla="*/ 6043441 w 7467600"/>
              <a:gd name="connsiteY258" fmla="*/ 6665847 h 6858000"/>
              <a:gd name="connsiteX259" fmla="*/ 6093432 w 7467600"/>
              <a:gd name="connsiteY259" fmla="*/ 6858000 h 6858000"/>
              <a:gd name="connsiteX260" fmla="*/ 6034344 w 7467600"/>
              <a:gd name="connsiteY260" fmla="*/ 6858000 h 6858000"/>
              <a:gd name="connsiteX261" fmla="*/ 6026679 w 7467600"/>
              <a:gd name="connsiteY261" fmla="*/ 6836959 h 6858000"/>
              <a:gd name="connsiteX262" fmla="*/ 5800441 w 7467600"/>
              <a:gd name="connsiteY262" fmla="*/ 6335286 h 6858000"/>
              <a:gd name="connsiteX263" fmla="*/ 5526562 w 7467600"/>
              <a:gd name="connsiteY263" fmla="*/ 5705388 h 6858000"/>
              <a:gd name="connsiteX264" fmla="*/ 5519640 w 7467600"/>
              <a:gd name="connsiteY264" fmla="*/ 5683774 h 6858000"/>
              <a:gd name="connsiteX265" fmla="*/ 5844559 w 7467600"/>
              <a:gd name="connsiteY265" fmla="*/ 6553349 h 6858000"/>
              <a:gd name="connsiteX266" fmla="*/ 5975994 w 7467600"/>
              <a:gd name="connsiteY266" fmla="*/ 6858000 h 6858000"/>
              <a:gd name="connsiteX267" fmla="*/ 5898547 w 7467600"/>
              <a:gd name="connsiteY267" fmla="*/ 6858000 h 6858000"/>
              <a:gd name="connsiteX268" fmla="*/ 5682041 w 7467600"/>
              <a:gd name="connsiteY268" fmla="*/ 6355860 h 6858000"/>
              <a:gd name="connsiteX269" fmla="*/ 5461758 w 7467600"/>
              <a:gd name="connsiteY269" fmla="*/ 5820220 h 6858000"/>
              <a:gd name="connsiteX270" fmla="*/ 5237282 w 7467600"/>
              <a:gd name="connsiteY270" fmla="*/ 6579086 h 6858000"/>
              <a:gd name="connsiteX271" fmla="*/ 5115009 w 7467600"/>
              <a:gd name="connsiteY271" fmla="*/ 6858000 h 6858000"/>
              <a:gd name="connsiteX272" fmla="*/ 5028074 w 7467600"/>
              <a:gd name="connsiteY272" fmla="*/ 6858000 h 6858000"/>
              <a:gd name="connsiteX273" fmla="*/ 5079508 w 7467600"/>
              <a:gd name="connsiteY273" fmla="*/ 6749074 h 6858000"/>
              <a:gd name="connsiteX274" fmla="*/ 5371846 w 7467600"/>
              <a:gd name="connsiteY274" fmla="*/ 5924413 h 6858000"/>
              <a:gd name="connsiteX275" fmla="*/ 5270512 w 7467600"/>
              <a:gd name="connsiteY275" fmla="*/ 6138975 h 6858000"/>
              <a:gd name="connsiteX276" fmla="*/ 5062409 w 7467600"/>
              <a:gd name="connsiteY276" fmla="*/ 6653544 h 6858000"/>
              <a:gd name="connsiteX277" fmla="*/ 5036628 w 7467600"/>
              <a:gd name="connsiteY277" fmla="*/ 6754247 h 6858000"/>
              <a:gd name="connsiteX278" fmla="*/ 5009112 w 7467600"/>
              <a:gd name="connsiteY278" fmla="*/ 6858000 h 6858000"/>
              <a:gd name="connsiteX279" fmla="*/ 4976679 w 7467600"/>
              <a:gd name="connsiteY279" fmla="*/ 6858000 h 6858000"/>
              <a:gd name="connsiteX280" fmla="*/ 5006537 w 7467600"/>
              <a:gd name="connsiteY280" fmla="*/ 6747068 h 6858000"/>
              <a:gd name="connsiteX281" fmla="*/ 5032723 w 7467600"/>
              <a:gd name="connsiteY281" fmla="*/ 6644957 h 6858000"/>
              <a:gd name="connsiteX282" fmla="*/ 5242949 w 7467600"/>
              <a:gd name="connsiteY282" fmla="*/ 6125175 h 6858000"/>
              <a:gd name="connsiteX283" fmla="*/ 5286321 w 7467600"/>
              <a:gd name="connsiteY283" fmla="*/ 6033555 h 6858000"/>
              <a:gd name="connsiteX284" fmla="*/ 5008210 w 7467600"/>
              <a:gd name="connsiteY284" fmla="*/ 6649194 h 6858000"/>
              <a:gd name="connsiteX285" fmla="*/ 4986321 w 7467600"/>
              <a:gd name="connsiteY285" fmla="*/ 6765687 h 6858000"/>
              <a:gd name="connsiteX286" fmla="*/ 4973474 w 7467600"/>
              <a:gd name="connsiteY286" fmla="*/ 6858000 h 6858000"/>
              <a:gd name="connsiteX287" fmla="*/ 4907178 w 7467600"/>
              <a:gd name="connsiteY287" fmla="*/ 6858000 h 6858000"/>
              <a:gd name="connsiteX288" fmla="*/ 4910810 w 7467600"/>
              <a:gd name="connsiteY288" fmla="*/ 6829660 h 6858000"/>
              <a:gd name="connsiteX289" fmla="*/ 4987461 w 7467600"/>
              <a:gd name="connsiteY289" fmla="*/ 6432994 h 6858000"/>
              <a:gd name="connsiteX290" fmla="*/ 5179262 w 7467600"/>
              <a:gd name="connsiteY290" fmla="*/ 6035044 h 6858000"/>
              <a:gd name="connsiteX291" fmla="*/ 4689678 w 7467600"/>
              <a:gd name="connsiteY291" fmla="*/ 6440241 h 6858000"/>
              <a:gd name="connsiteX292" fmla="*/ 4477543 w 7467600"/>
              <a:gd name="connsiteY292" fmla="*/ 6674836 h 6858000"/>
              <a:gd name="connsiteX293" fmla="*/ 4329957 w 7467600"/>
              <a:gd name="connsiteY293" fmla="*/ 6858000 h 6858000"/>
              <a:gd name="connsiteX294" fmla="*/ 4218595 w 7467600"/>
              <a:gd name="connsiteY294" fmla="*/ 6858000 h 6858000"/>
              <a:gd name="connsiteX295" fmla="*/ 4368888 w 7467600"/>
              <a:gd name="connsiteY295" fmla="*/ 6668412 h 6858000"/>
              <a:gd name="connsiteX296" fmla="*/ 4563091 w 7467600"/>
              <a:gd name="connsiteY296" fmla="*/ 6442508 h 6858000"/>
              <a:gd name="connsiteX297" fmla="*/ 5387324 w 7467600"/>
              <a:gd name="connsiteY297" fmla="*/ 5705830 h 6858000"/>
              <a:gd name="connsiteX298" fmla="*/ 5073620 w 7467600"/>
              <a:gd name="connsiteY298" fmla="*/ 5955437 h 6858000"/>
              <a:gd name="connsiteX299" fmla="*/ 4689789 w 7467600"/>
              <a:gd name="connsiteY299" fmla="*/ 6268382 h 6858000"/>
              <a:gd name="connsiteX300" fmla="*/ 4418722 w 7467600"/>
              <a:gd name="connsiteY300" fmla="*/ 6570886 h 6858000"/>
              <a:gd name="connsiteX301" fmla="*/ 4214944 w 7467600"/>
              <a:gd name="connsiteY301" fmla="*/ 6858000 h 6858000"/>
              <a:gd name="connsiteX302" fmla="*/ 4177898 w 7467600"/>
              <a:gd name="connsiteY302" fmla="*/ 6858000 h 6858000"/>
              <a:gd name="connsiteX303" fmla="*/ 4391597 w 7467600"/>
              <a:gd name="connsiteY303" fmla="*/ 6556370 h 6858000"/>
              <a:gd name="connsiteX304" fmla="*/ 4668889 w 7467600"/>
              <a:gd name="connsiteY304" fmla="*/ 6246399 h 6858000"/>
              <a:gd name="connsiteX305" fmla="*/ 5055427 w 7467600"/>
              <a:gd name="connsiteY305" fmla="*/ 5931476 h 6858000"/>
              <a:gd name="connsiteX306" fmla="*/ 5371814 w 7467600"/>
              <a:gd name="connsiteY306" fmla="*/ 5678975 h 6858000"/>
              <a:gd name="connsiteX307" fmla="*/ 4987918 w 7467600"/>
              <a:gd name="connsiteY307" fmla="*/ 5838701 h 6858000"/>
              <a:gd name="connsiteX308" fmla="*/ 4317146 w 7467600"/>
              <a:gd name="connsiteY308" fmla="*/ 6587716 h 6858000"/>
              <a:gd name="connsiteX309" fmla="*/ 4171627 w 7467600"/>
              <a:gd name="connsiteY309" fmla="*/ 6858000 h 6858000"/>
              <a:gd name="connsiteX310" fmla="*/ 4081585 w 7467600"/>
              <a:gd name="connsiteY310" fmla="*/ 6858000 h 6858000"/>
              <a:gd name="connsiteX311" fmla="*/ 4238603 w 7467600"/>
              <a:gd name="connsiteY311" fmla="*/ 6559341 h 6858000"/>
              <a:gd name="connsiteX312" fmla="*/ 4778333 w 7467600"/>
              <a:gd name="connsiteY312" fmla="*/ 5873626 h 6858000"/>
              <a:gd name="connsiteX313" fmla="*/ 5414185 w 7467600"/>
              <a:gd name="connsiteY313" fmla="*/ 5573882 h 6858000"/>
              <a:gd name="connsiteX314" fmla="*/ 5959648 w 7467600"/>
              <a:gd name="connsiteY314" fmla="*/ 4760797 h 6858000"/>
              <a:gd name="connsiteX315" fmla="*/ 5355019 w 7467600"/>
              <a:gd name="connsiteY315" fmla="*/ 4734672 h 6858000"/>
              <a:gd name="connsiteX316" fmla="*/ 5083565 w 7467600"/>
              <a:gd name="connsiteY316" fmla="*/ 5179121 h 6858000"/>
              <a:gd name="connsiteX317" fmla="*/ 4713577 w 7467600"/>
              <a:gd name="connsiteY317" fmla="*/ 5616803 h 6858000"/>
              <a:gd name="connsiteX318" fmla="*/ 3989559 w 7467600"/>
              <a:gd name="connsiteY318" fmla="*/ 6145945 h 6858000"/>
              <a:gd name="connsiteX319" fmla="*/ 3939824 w 7467600"/>
              <a:gd name="connsiteY319" fmla="*/ 6066900 h 6858000"/>
              <a:gd name="connsiteX320" fmla="*/ 4584537 w 7467600"/>
              <a:gd name="connsiteY320" fmla="*/ 5324826 h 6858000"/>
              <a:gd name="connsiteX321" fmla="*/ 5037105 w 7467600"/>
              <a:gd name="connsiteY321" fmla="*/ 5088765 h 6858000"/>
              <a:gd name="connsiteX322" fmla="*/ 5039930 w 7467600"/>
              <a:gd name="connsiteY322" fmla="*/ 5089585 h 6858000"/>
              <a:gd name="connsiteX323" fmla="*/ 5263764 w 7467600"/>
              <a:gd name="connsiteY323" fmla="*/ 4735525 h 6858000"/>
              <a:gd name="connsiteX324" fmla="*/ 4086300 w 7467600"/>
              <a:gd name="connsiteY324" fmla="*/ 4884599 h 6858000"/>
              <a:gd name="connsiteX325" fmla="*/ 4085485 w 7467600"/>
              <a:gd name="connsiteY325" fmla="*/ 4899070 h 6858000"/>
              <a:gd name="connsiteX326" fmla="*/ 3871915 w 7467600"/>
              <a:gd name="connsiteY326" fmla="*/ 5253645 h 6858000"/>
              <a:gd name="connsiteX327" fmla="*/ 3799374 w 7467600"/>
              <a:gd name="connsiteY327" fmla="*/ 5466127 h 6858000"/>
              <a:gd name="connsiteX328" fmla="*/ 3498850 w 7467600"/>
              <a:gd name="connsiteY328" fmla="*/ 6661888 h 6858000"/>
              <a:gd name="connsiteX329" fmla="*/ 3399216 w 7467600"/>
              <a:gd name="connsiteY329" fmla="*/ 6858000 h 6858000"/>
              <a:gd name="connsiteX330" fmla="*/ 3303688 w 7467600"/>
              <a:gd name="connsiteY330" fmla="*/ 6858000 h 6858000"/>
              <a:gd name="connsiteX331" fmla="*/ 3391774 w 7467600"/>
              <a:gd name="connsiteY331" fmla="*/ 6697181 h 6858000"/>
              <a:gd name="connsiteX332" fmla="*/ 3735540 w 7467600"/>
              <a:gd name="connsiteY332" fmla="*/ 5546923 h 6858000"/>
              <a:gd name="connsiteX333" fmla="*/ 3729438 w 7467600"/>
              <a:gd name="connsiteY333" fmla="*/ 5569058 h 6858000"/>
              <a:gd name="connsiteX334" fmla="*/ 3707782 w 7467600"/>
              <a:gd name="connsiteY334" fmla="*/ 5644908 h 6858000"/>
              <a:gd name="connsiteX335" fmla="*/ 3583827 w 7467600"/>
              <a:gd name="connsiteY335" fmla="*/ 6039215 h 6858000"/>
              <a:gd name="connsiteX336" fmla="*/ 3547861 w 7467600"/>
              <a:gd name="connsiteY336" fmla="*/ 6129609 h 6858000"/>
              <a:gd name="connsiteX337" fmla="*/ 3490905 w 7467600"/>
              <a:gd name="connsiteY337" fmla="*/ 6277660 h 6858000"/>
              <a:gd name="connsiteX338" fmla="*/ 3455859 w 7467600"/>
              <a:gd name="connsiteY338" fmla="*/ 6391301 h 6858000"/>
              <a:gd name="connsiteX339" fmla="*/ 3429112 w 7467600"/>
              <a:gd name="connsiteY339" fmla="*/ 6479469 h 6858000"/>
              <a:gd name="connsiteX340" fmla="*/ 3304862 w 7467600"/>
              <a:gd name="connsiteY340" fmla="*/ 6796476 h 6858000"/>
              <a:gd name="connsiteX341" fmla="*/ 3276071 w 7467600"/>
              <a:gd name="connsiteY341" fmla="*/ 6858000 h 6858000"/>
              <a:gd name="connsiteX342" fmla="*/ 3240805 w 7467600"/>
              <a:gd name="connsiteY342" fmla="*/ 6858000 h 6858000"/>
              <a:gd name="connsiteX343" fmla="*/ 3275917 w 7467600"/>
              <a:gd name="connsiteY343" fmla="*/ 6783192 h 6858000"/>
              <a:gd name="connsiteX344" fmla="*/ 3399358 w 7467600"/>
              <a:gd name="connsiteY344" fmla="*/ 6469011 h 6858000"/>
              <a:gd name="connsiteX345" fmla="*/ 3425650 w 7467600"/>
              <a:gd name="connsiteY345" fmla="*/ 6381333 h 6858000"/>
              <a:gd name="connsiteX346" fmla="*/ 3460661 w 7467600"/>
              <a:gd name="connsiteY346" fmla="*/ 6266763 h 6858000"/>
              <a:gd name="connsiteX347" fmla="*/ 3518021 w 7467600"/>
              <a:gd name="connsiteY347" fmla="*/ 6117298 h 6858000"/>
              <a:gd name="connsiteX348" fmla="*/ 3554035 w 7467600"/>
              <a:gd name="connsiteY348" fmla="*/ 6027832 h 6858000"/>
              <a:gd name="connsiteX349" fmla="*/ 3677174 w 7467600"/>
              <a:gd name="connsiteY349" fmla="*/ 5636351 h 6858000"/>
              <a:gd name="connsiteX350" fmla="*/ 3698819 w 7467600"/>
              <a:gd name="connsiteY350" fmla="*/ 5560503 h 6858000"/>
              <a:gd name="connsiteX351" fmla="*/ 3702094 w 7467600"/>
              <a:gd name="connsiteY351" fmla="*/ 5549194 h 6858000"/>
              <a:gd name="connsiteX352" fmla="*/ 3398355 w 7467600"/>
              <a:gd name="connsiteY352" fmla="*/ 6094603 h 6858000"/>
              <a:gd name="connsiteX353" fmla="*/ 3193941 w 7467600"/>
              <a:gd name="connsiteY353" fmla="*/ 6798775 h 6858000"/>
              <a:gd name="connsiteX354" fmla="*/ 3184140 w 7467600"/>
              <a:gd name="connsiteY354" fmla="*/ 6858000 h 6858000"/>
              <a:gd name="connsiteX355" fmla="*/ 3099978 w 7467600"/>
              <a:gd name="connsiteY355" fmla="*/ 6858000 h 6858000"/>
              <a:gd name="connsiteX356" fmla="*/ 3101556 w 7467600"/>
              <a:gd name="connsiteY356" fmla="*/ 6843337 h 6858000"/>
              <a:gd name="connsiteX357" fmla="*/ 3370162 w 7467600"/>
              <a:gd name="connsiteY357" fmla="*/ 5785550 h 6858000"/>
              <a:gd name="connsiteX358" fmla="*/ 3746477 w 7467600"/>
              <a:gd name="connsiteY358" fmla="*/ 5377889 h 6858000"/>
              <a:gd name="connsiteX359" fmla="*/ 3863399 w 7467600"/>
              <a:gd name="connsiteY359" fmla="*/ 5087257 h 6858000"/>
              <a:gd name="connsiteX360" fmla="*/ 3968712 w 7467600"/>
              <a:gd name="connsiteY360" fmla="*/ 4913989 h 6858000"/>
              <a:gd name="connsiteX361" fmla="*/ 2792390 w 7467600"/>
              <a:gd name="connsiteY361" fmla="*/ 5382974 h 6858000"/>
              <a:gd name="connsiteX362" fmla="*/ 2714982 w 7467600"/>
              <a:gd name="connsiteY362" fmla="*/ 5427051 h 6858000"/>
              <a:gd name="connsiteX363" fmla="*/ 2813361 w 7467600"/>
              <a:gd name="connsiteY363" fmla="*/ 6023912 h 6858000"/>
              <a:gd name="connsiteX364" fmla="*/ 2688430 w 7467600"/>
              <a:gd name="connsiteY364" fmla="*/ 6801564 h 6858000"/>
              <a:gd name="connsiteX365" fmla="*/ 2629626 w 7467600"/>
              <a:gd name="connsiteY365" fmla="*/ 6763394 h 6858000"/>
              <a:gd name="connsiteX366" fmla="*/ 2565328 w 7467600"/>
              <a:gd name="connsiteY366" fmla="*/ 5516399 h 6858000"/>
              <a:gd name="connsiteX367" fmla="*/ 1922999 w 7467600"/>
              <a:gd name="connsiteY367" fmla="*/ 5980343 h 6858000"/>
              <a:gd name="connsiteX368" fmla="*/ 1950261 w 7467600"/>
              <a:gd name="connsiteY368" fmla="*/ 6405858 h 6858000"/>
              <a:gd name="connsiteX369" fmla="*/ 2365554 w 7467600"/>
              <a:gd name="connsiteY369" fmla="*/ 6759107 h 6858000"/>
              <a:gd name="connsiteX370" fmla="*/ 2424142 w 7467600"/>
              <a:gd name="connsiteY370" fmla="*/ 6858000 h 6858000"/>
              <a:gd name="connsiteX371" fmla="*/ 2395994 w 7467600"/>
              <a:gd name="connsiteY371" fmla="*/ 6858000 h 6858000"/>
              <a:gd name="connsiteX372" fmla="*/ 2392863 w 7467600"/>
              <a:gd name="connsiteY372" fmla="*/ 6852964 h 6858000"/>
              <a:gd name="connsiteX373" fmla="*/ 2017589 w 7467600"/>
              <a:gd name="connsiteY373" fmla="*/ 6493982 h 6858000"/>
              <a:gd name="connsiteX374" fmla="*/ 2147336 w 7467600"/>
              <a:gd name="connsiteY374" fmla="*/ 6594052 h 6858000"/>
              <a:gd name="connsiteX375" fmla="*/ 2207047 w 7467600"/>
              <a:gd name="connsiteY375" fmla="*/ 6654540 h 6858000"/>
              <a:gd name="connsiteX376" fmla="*/ 2299106 w 7467600"/>
              <a:gd name="connsiteY376" fmla="*/ 6778931 h 6858000"/>
              <a:gd name="connsiteX377" fmla="*/ 2314430 w 7467600"/>
              <a:gd name="connsiteY377" fmla="*/ 6801144 h 6858000"/>
              <a:gd name="connsiteX378" fmla="*/ 2352406 w 7467600"/>
              <a:gd name="connsiteY378" fmla="*/ 6858000 h 6858000"/>
              <a:gd name="connsiteX379" fmla="*/ 2314492 w 7467600"/>
              <a:gd name="connsiteY379" fmla="*/ 6858000 h 6858000"/>
              <a:gd name="connsiteX380" fmla="*/ 2288095 w 7467600"/>
              <a:gd name="connsiteY380" fmla="*/ 6818030 h 6858000"/>
              <a:gd name="connsiteX381" fmla="*/ 2272768 w 7467600"/>
              <a:gd name="connsiteY381" fmla="*/ 6795822 h 6858000"/>
              <a:gd name="connsiteX382" fmla="*/ 2182715 w 7467600"/>
              <a:gd name="connsiteY382" fmla="*/ 6675071 h 6858000"/>
              <a:gd name="connsiteX383" fmla="*/ 2032061 w 7467600"/>
              <a:gd name="connsiteY383" fmla="*/ 6541380 h 6858000"/>
              <a:gd name="connsiteX384" fmla="*/ 2257220 w 7467600"/>
              <a:gd name="connsiteY384" fmla="*/ 6826257 h 6858000"/>
              <a:gd name="connsiteX385" fmla="*/ 2281324 w 7467600"/>
              <a:gd name="connsiteY385" fmla="*/ 6858000 h 6858000"/>
              <a:gd name="connsiteX386" fmla="*/ 2242860 w 7467600"/>
              <a:gd name="connsiteY386" fmla="*/ 6858000 h 6858000"/>
              <a:gd name="connsiteX387" fmla="*/ 2232818 w 7467600"/>
              <a:gd name="connsiteY387" fmla="*/ 6844926 h 6858000"/>
              <a:gd name="connsiteX388" fmla="*/ 1990172 w 7467600"/>
              <a:gd name="connsiteY388" fmla="*/ 6542121 h 6858000"/>
              <a:gd name="connsiteX389" fmla="*/ 2124090 w 7467600"/>
              <a:gd name="connsiteY389" fmla="*/ 6761017 h 6858000"/>
              <a:gd name="connsiteX390" fmla="*/ 2200380 w 7467600"/>
              <a:gd name="connsiteY390" fmla="*/ 6858000 h 6858000"/>
              <a:gd name="connsiteX391" fmla="*/ 2147507 w 7467600"/>
              <a:gd name="connsiteY391" fmla="*/ 6858000 h 6858000"/>
              <a:gd name="connsiteX392" fmla="*/ 2070668 w 7467600"/>
              <a:gd name="connsiteY392" fmla="*/ 6761520 h 6858000"/>
              <a:gd name="connsiteX393" fmla="*/ 1975142 w 7467600"/>
              <a:gd name="connsiteY393" fmla="*/ 6585570 h 6858000"/>
              <a:gd name="connsiteX394" fmla="*/ 2050035 w 7467600"/>
              <a:gd name="connsiteY394" fmla="*/ 6813345 h 6858000"/>
              <a:gd name="connsiteX395" fmla="*/ 2063025 w 7467600"/>
              <a:gd name="connsiteY395" fmla="*/ 6858000 h 6858000"/>
              <a:gd name="connsiteX396" fmla="*/ 2021675 w 7467600"/>
              <a:gd name="connsiteY396" fmla="*/ 6858000 h 6858000"/>
              <a:gd name="connsiteX397" fmla="*/ 2019308 w 7467600"/>
              <a:gd name="connsiteY397" fmla="*/ 6847118 h 6858000"/>
              <a:gd name="connsiteX398" fmla="*/ 1938835 w 7467600"/>
              <a:gd name="connsiteY398" fmla="*/ 6551160 h 6858000"/>
              <a:gd name="connsiteX399" fmla="*/ 1953230 w 7467600"/>
              <a:gd name="connsiteY399" fmla="*/ 6759699 h 6858000"/>
              <a:gd name="connsiteX400" fmla="*/ 1956763 w 7467600"/>
              <a:gd name="connsiteY400" fmla="*/ 6778191 h 6858000"/>
              <a:gd name="connsiteX401" fmla="*/ 1967925 w 7467600"/>
              <a:gd name="connsiteY401" fmla="*/ 6858000 h 6858000"/>
              <a:gd name="connsiteX402" fmla="*/ 1936622 w 7467600"/>
              <a:gd name="connsiteY402" fmla="*/ 6858000 h 6858000"/>
              <a:gd name="connsiteX403" fmla="*/ 1926261 w 7467600"/>
              <a:gd name="connsiteY403" fmla="*/ 6784064 h 6858000"/>
              <a:gd name="connsiteX404" fmla="*/ 1922724 w 7467600"/>
              <a:gd name="connsiteY404" fmla="*/ 6765577 h 6858000"/>
              <a:gd name="connsiteX405" fmla="*/ 1904650 w 7467600"/>
              <a:gd name="connsiteY405" fmla="*/ 6639616 h 6858000"/>
              <a:gd name="connsiteX406" fmla="*/ 1885273 w 7467600"/>
              <a:gd name="connsiteY406" fmla="*/ 6858000 h 6858000"/>
              <a:gd name="connsiteX407" fmla="*/ 1854363 w 7467600"/>
              <a:gd name="connsiteY407" fmla="*/ 6858000 h 6858000"/>
              <a:gd name="connsiteX408" fmla="*/ 1880391 w 7467600"/>
              <a:gd name="connsiteY408" fmla="*/ 6603796 h 6858000"/>
              <a:gd name="connsiteX409" fmla="*/ 1818273 w 7467600"/>
              <a:gd name="connsiteY409" fmla="*/ 6715729 h 6858000"/>
              <a:gd name="connsiteX410" fmla="*/ 1794691 w 7467600"/>
              <a:gd name="connsiteY410" fmla="*/ 6843239 h 6858000"/>
              <a:gd name="connsiteX411" fmla="*/ 1794914 w 7467600"/>
              <a:gd name="connsiteY411" fmla="*/ 6858000 h 6858000"/>
              <a:gd name="connsiteX412" fmla="*/ 1746128 w 7467600"/>
              <a:gd name="connsiteY412" fmla="*/ 6858000 h 6858000"/>
              <a:gd name="connsiteX413" fmla="*/ 1753934 w 7467600"/>
              <a:gd name="connsiteY413" fmla="*/ 6724796 h 6858000"/>
              <a:gd name="connsiteX414" fmla="*/ 1792053 w 7467600"/>
              <a:gd name="connsiteY414" fmla="*/ 6572396 h 6858000"/>
              <a:gd name="connsiteX415" fmla="*/ 1862248 w 7467600"/>
              <a:gd name="connsiteY415" fmla="*/ 6266397 h 6858000"/>
              <a:gd name="connsiteX416" fmla="*/ 1862250 w 7467600"/>
              <a:gd name="connsiteY416" fmla="*/ 6033531 h 6858000"/>
              <a:gd name="connsiteX417" fmla="*/ 1211999 w 7467600"/>
              <a:gd name="connsiteY417" fmla="*/ 6683610 h 6858000"/>
              <a:gd name="connsiteX418" fmla="*/ 1213266 w 7467600"/>
              <a:gd name="connsiteY418" fmla="*/ 6691947 h 6858000"/>
              <a:gd name="connsiteX419" fmla="*/ 1203370 w 7467600"/>
              <a:gd name="connsiteY419" fmla="*/ 6850676 h 6858000"/>
              <a:gd name="connsiteX420" fmla="*/ 1203671 w 7467600"/>
              <a:gd name="connsiteY420" fmla="*/ 6858000 h 6858000"/>
              <a:gd name="connsiteX421" fmla="*/ 1143180 w 7467600"/>
              <a:gd name="connsiteY421" fmla="*/ 6858000 h 6858000"/>
              <a:gd name="connsiteX422" fmla="*/ 1142176 w 7467600"/>
              <a:gd name="connsiteY422" fmla="*/ 6766045 h 6858000"/>
              <a:gd name="connsiteX423" fmla="*/ 1067484 w 7467600"/>
              <a:gd name="connsiteY423" fmla="*/ 6858000 h 6858000"/>
              <a:gd name="connsiteX424" fmla="*/ 953928 w 7467600"/>
              <a:gd name="connsiteY424" fmla="*/ 6858000 h 6858000"/>
              <a:gd name="connsiteX425" fmla="*/ 959715 w 7467600"/>
              <a:gd name="connsiteY425" fmla="*/ 6850185 h 6858000"/>
              <a:gd name="connsiteX426" fmla="*/ 1483788 w 7467600"/>
              <a:gd name="connsiteY426" fmla="*/ 6259174 h 6858000"/>
              <a:gd name="connsiteX427" fmla="*/ 1100671 w 7467600"/>
              <a:gd name="connsiteY427" fmla="*/ 6252137 h 6858000"/>
              <a:gd name="connsiteX428" fmla="*/ 1090144 w 7467600"/>
              <a:gd name="connsiteY428" fmla="*/ 6256748 h 6858000"/>
              <a:gd name="connsiteX429" fmla="*/ 1095872 w 7467600"/>
              <a:gd name="connsiteY429" fmla="*/ 6271892 h 6858000"/>
              <a:gd name="connsiteX430" fmla="*/ 262785 w 7467600"/>
              <a:gd name="connsiteY430" fmla="*/ 6845450 h 6858000"/>
              <a:gd name="connsiteX431" fmla="*/ 209968 w 7467600"/>
              <a:gd name="connsiteY431" fmla="*/ 6770713 h 6858000"/>
              <a:gd name="connsiteX432" fmla="*/ 873460 w 7467600"/>
              <a:gd name="connsiteY432" fmla="*/ 6253768 h 6858000"/>
              <a:gd name="connsiteX433" fmla="*/ 192686 w 7467600"/>
              <a:gd name="connsiteY433" fmla="*/ 5849257 h 6858000"/>
              <a:gd name="connsiteX434" fmla="*/ 4696 w 7467600"/>
              <a:gd name="connsiteY434" fmla="*/ 5697668 h 6858000"/>
              <a:gd name="connsiteX435" fmla="*/ 0 w 7467600"/>
              <a:gd name="connsiteY435" fmla="*/ 5689984 h 6858000"/>
              <a:gd name="connsiteX436" fmla="*/ 0 w 7467600"/>
              <a:gd name="connsiteY436" fmla="*/ 5513472 h 6858000"/>
              <a:gd name="connsiteX437" fmla="*/ 174101 w 7467600"/>
              <a:gd name="connsiteY437" fmla="*/ 5620277 h 6858000"/>
              <a:gd name="connsiteX438" fmla="*/ 891800 w 7467600"/>
              <a:gd name="connsiteY438" fmla="*/ 6036935 h 6858000"/>
              <a:gd name="connsiteX439" fmla="*/ 1072219 w 7467600"/>
              <a:gd name="connsiteY439" fmla="*/ 6169443 h 6858000"/>
              <a:gd name="connsiteX440" fmla="*/ 1074117 w 7467600"/>
              <a:gd name="connsiteY440" fmla="*/ 6170301 h 6858000"/>
              <a:gd name="connsiteX441" fmla="*/ 1083114 w 7467600"/>
              <a:gd name="connsiteY441" fmla="*/ 6174131 h 6858000"/>
              <a:gd name="connsiteX442" fmla="*/ 1543010 w 7467600"/>
              <a:gd name="connsiteY442" fmla="*/ 6191140 h 6858000"/>
              <a:gd name="connsiteX443" fmla="*/ 1551080 w 7467600"/>
              <a:gd name="connsiteY443" fmla="*/ 6195006 h 6858000"/>
              <a:gd name="connsiteX444" fmla="*/ 2345443 w 7467600"/>
              <a:gd name="connsiteY444" fmla="*/ 5549882 h 6858000"/>
              <a:gd name="connsiteX445" fmla="*/ 1721499 w 7467600"/>
              <a:gd name="connsiteY445" fmla="*/ 5599969 h 6858000"/>
              <a:gd name="connsiteX446" fmla="*/ 767716 w 7467600"/>
              <a:gd name="connsiteY446" fmla="*/ 5472768 h 6858000"/>
              <a:gd name="connsiteX447" fmla="*/ 722147 w 7467600"/>
              <a:gd name="connsiteY447" fmla="*/ 5393091 h 6858000"/>
              <a:gd name="connsiteX448" fmla="*/ 1485552 w 7467600"/>
              <a:gd name="connsiteY448" fmla="*/ 5313202 h 6858000"/>
              <a:gd name="connsiteX449" fmla="*/ 2143004 w 7467600"/>
              <a:gd name="connsiteY449" fmla="*/ 5402420 h 6858000"/>
              <a:gd name="connsiteX450" fmla="*/ 1933391 w 7467600"/>
              <a:gd name="connsiteY450" fmla="*/ 5156971 h 6858000"/>
              <a:gd name="connsiteX451" fmla="*/ 1827118 w 7467600"/>
              <a:gd name="connsiteY451" fmla="*/ 4968410 h 6858000"/>
              <a:gd name="connsiteX452" fmla="*/ 1837349 w 7467600"/>
              <a:gd name="connsiteY452" fmla="*/ 4956357 h 6858000"/>
              <a:gd name="connsiteX453" fmla="*/ 2162835 w 7467600"/>
              <a:gd name="connsiteY453" fmla="*/ 5187853 h 6858000"/>
              <a:gd name="connsiteX454" fmla="*/ 2257167 w 7467600"/>
              <a:gd name="connsiteY454" fmla="*/ 5462123 h 6858000"/>
              <a:gd name="connsiteX455" fmla="*/ 2261598 w 7467600"/>
              <a:gd name="connsiteY455" fmla="*/ 5467998 h 6858000"/>
              <a:gd name="connsiteX456" fmla="*/ 2437177 w 7467600"/>
              <a:gd name="connsiteY456" fmla="*/ 5479608 h 6858000"/>
              <a:gd name="connsiteX457" fmla="*/ 2445247 w 7467600"/>
              <a:gd name="connsiteY457" fmla="*/ 5483476 h 6858000"/>
              <a:gd name="connsiteX458" fmla="*/ 2743626 w 7467600"/>
              <a:gd name="connsiteY458" fmla="*/ 5304819 h 6858000"/>
              <a:gd name="connsiteX459" fmla="*/ 3048102 w 7467600"/>
              <a:gd name="connsiteY459" fmla="*/ 5150595 h 6858000"/>
              <a:gd name="connsiteX460" fmla="*/ 1799414 w 7467600"/>
              <a:gd name="connsiteY460" fmla="*/ 4694732 h 6858000"/>
              <a:gd name="connsiteX461" fmla="*/ 1771735 w 7467600"/>
              <a:gd name="connsiteY461" fmla="*/ 4619929 h 6858000"/>
              <a:gd name="connsiteX462" fmla="*/ 3104273 w 7467600"/>
              <a:gd name="connsiteY462" fmla="*/ 5076159 h 6858000"/>
              <a:gd name="connsiteX463" fmla="*/ 3113245 w 7467600"/>
              <a:gd name="connsiteY463" fmla="*/ 5090705 h 6858000"/>
              <a:gd name="connsiteX464" fmla="*/ 3126294 w 7467600"/>
              <a:gd name="connsiteY464" fmla="*/ 5114400 h 6858000"/>
              <a:gd name="connsiteX465" fmla="*/ 3937433 w 7467600"/>
              <a:gd name="connsiteY465" fmla="*/ 4830473 h 6858000"/>
              <a:gd name="connsiteX466" fmla="*/ 3590475 w 7467600"/>
              <a:gd name="connsiteY466" fmla="*/ 4597974 h 6858000"/>
              <a:gd name="connsiteX467" fmla="*/ 3100264 w 7467600"/>
              <a:gd name="connsiteY467" fmla="*/ 4579845 h 6858000"/>
              <a:gd name="connsiteX468" fmla="*/ 2183576 w 7467600"/>
              <a:gd name="connsiteY468" fmla="*/ 4227150 h 6858000"/>
              <a:gd name="connsiteX469" fmla="*/ 2151029 w 7467600"/>
              <a:gd name="connsiteY469" fmla="*/ 4146947 h 6858000"/>
              <a:gd name="connsiteX470" fmla="*/ 3563434 w 7467600"/>
              <a:gd name="connsiteY470" fmla="*/ 4469115 h 6858000"/>
              <a:gd name="connsiteX471" fmla="*/ 3177952 w 7467600"/>
              <a:gd name="connsiteY471" fmla="*/ 3657386 h 6858000"/>
              <a:gd name="connsiteX472" fmla="*/ 3189263 w 7467600"/>
              <a:gd name="connsiteY472" fmla="*/ 3625726 h 6858000"/>
              <a:gd name="connsiteX473" fmla="*/ 3560912 w 7467600"/>
              <a:gd name="connsiteY473" fmla="*/ 4079863 h 6858000"/>
              <a:gd name="connsiteX474" fmla="*/ 3626636 w 7467600"/>
              <a:gd name="connsiteY474" fmla="*/ 4512230 h 6858000"/>
              <a:gd name="connsiteX475" fmla="*/ 3653088 w 7467600"/>
              <a:gd name="connsiteY475" fmla="*/ 4521417 h 6858000"/>
              <a:gd name="connsiteX476" fmla="*/ 3988128 w 7467600"/>
              <a:gd name="connsiteY476" fmla="*/ 4817267 h 6858000"/>
              <a:gd name="connsiteX477" fmla="*/ 4830582 w 7467600"/>
              <a:gd name="connsiteY477" fmla="*/ 4676000 h 6858000"/>
              <a:gd name="connsiteX478" fmla="*/ 4830100 w 7467600"/>
              <a:gd name="connsiteY478" fmla="*/ 4675554 h 6858000"/>
              <a:gd name="connsiteX479" fmla="*/ 4036318 w 7467600"/>
              <a:gd name="connsiteY479" fmla="*/ 4147013 h 6858000"/>
              <a:gd name="connsiteX480" fmla="*/ 3432098 w 7467600"/>
              <a:gd name="connsiteY480" fmla="*/ 3537312 h 6858000"/>
              <a:gd name="connsiteX481" fmla="*/ 3446761 w 7467600"/>
              <a:gd name="connsiteY481" fmla="*/ 3461278 h 6858000"/>
              <a:gd name="connsiteX482" fmla="*/ 4419733 w 7467600"/>
              <a:gd name="connsiteY482" fmla="*/ 3963555 h 6858000"/>
              <a:gd name="connsiteX483" fmla="*/ 4781371 w 7467600"/>
              <a:gd name="connsiteY483" fmla="*/ 4458604 h 6858000"/>
              <a:gd name="connsiteX484" fmla="*/ 4780440 w 7467600"/>
              <a:gd name="connsiteY484" fmla="*/ 4470290 h 6858000"/>
              <a:gd name="connsiteX485" fmla="*/ 4898954 w 7467600"/>
              <a:gd name="connsiteY485" fmla="*/ 4662092 h 6858000"/>
              <a:gd name="connsiteX486" fmla="*/ 4900699 w 7467600"/>
              <a:gd name="connsiteY486" fmla="*/ 4670867 h 6858000"/>
              <a:gd name="connsiteX487" fmla="*/ 5714511 w 7467600"/>
              <a:gd name="connsiteY487" fmla="*/ 4663483 h 6858000"/>
              <a:gd name="connsiteX488" fmla="*/ 5464793 w 7467600"/>
              <a:gd name="connsiteY488" fmla="*/ 4393556 h 6858000"/>
              <a:gd name="connsiteX489" fmla="*/ 5461897 w 7467600"/>
              <a:gd name="connsiteY489" fmla="*/ 4390879 h 6858000"/>
              <a:gd name="connsiteX490" fmla="*/ 4294126 w 7467600"/>
              <a:gd name="connsiteY490" fmla="*/ 3303048 h 6858000"/>
              <a:gd name="connsiteX491" fmla="*/ 4305321 w 7467600"/>
              <a:gd name="connsiteY491" fmla="*/ 3256953 h 6858000"/>
              <a:gd name="connsiteX492" fmla="*/ 4949299 w 7467600"/>
              <a:gd name="connsiteY492" fmla="*/ 3766336 h 6858000"/>
              <a:gd name="connsiteX493" fmla="*/ 5291452 w 7467600"/>
              <a:gd name="connsiteY493" fmla="*/ 4076801 h 6858000"/>
              <a:gd name="connsiteX494" fmla="*/ 5434998 w 7467600"/>
              <a:gd name="connsiteY494" fmla="*/ 4254100 h 6858000"/>
              <a:gd name="connsiteX495" fmla="*/ 5351015 w 7467600"/>
              <a:gd name="connsiteY495" fmla="*/ 3760989 h 6858000"/>
              <a:gd name="connsiteX496" fmla="*/ 5413780 w 7467600"/>
              <a:gd name="connsiteY496" fmla="*/ 2966265 h 6858000"/>
              <a:gd name="connsiteX497" fmla="*/ 5425627 w 7467600"/>
              <a:gd name="connsiteY497" fmla="*/ 2954192 h 6858000"/>
              <a:gd name="connsiteX498" fmla="*/ 6604735 w 7467600"/>
              <a:gd name="connsiteY498" fmla="*/ 2041381 h 6858000"/>
              <a:gd name="connsiteX499" fmla="*/ 7204487 w 7467600"/>
              <a:gd name="connsiteY499" fmla="*/ 2742112 h 6858000"/>
              <a:gd name="connsiteX500" fmla="*/ 7131592 w 7467600"/>
              <a:gd name="connsiteY500" fmla="*/ 2672096 h 6858000"/>
              <a:gd name="connsiteX501" fmla="*/ 6996344 w 7467600"/>
              <a:gd name="connsiteY501" fmla="*/ 2518310 h 6858000"/>
              <a:gd name="connsiteX502" fmla="*/ 6735495 w 7467600"/>
              <a:gd name="connsiteY502" fmla="*/ 2196890 h 6858000"/>
              <a:gd name="connsiteX503" fmla="*/ 6721901 w 7467600"/>
              <a:gd name="connsiteY503" fmla="*/ 2179274 h 6858000"/>
              <a:gd name="connsiteX504" fmla="*/ 6604735 w 7467600"/>
              <a:gd name="connsiteY504" fmla="*/ 2041381 h 6858000"/>
              <a:gd name="connsiteX505" fmla="*/ 6591670 w 7467600"/>
              <a:gd name="connsiteY505" fmla="*/ 1988277 h 6858000"/>
              <a:gd name="connsiteX506" fmla="*/ 6747349 w 7467600"/>
              <a:gd name="connsiteY506" fmla="*/ 2160069 h 6858000"/>
              <a:gd name="connsiteX507" fmla="*/ 6760943 w 7467600"/>
              <a:gd name="connsiteY507" fmla="*/ 2177686 h 6858000"/>
              <a:gd name="connsiteX508" fmla="*/ 7021065 w 7467600"/>
              <a:gd name="connsiteY508" fmla="*/ 2498102 h 6858000"/>
              <a:gd name="connsiteX509" fmla="*/ 7155223 w 7467600"/>
              <a:gd name="connsiteY509" fmla="*/ 2650386 h 6858000"/>
              <a:gd name="connsiteX510" fmla="*/ 7203167 w 7467600"/>
              <a:gd name="connsiteY510" fmla="*/ 2697288 h 6858000"/>
              <a:gd name="connsiteX511" fmla="*/ 6937703 w 7467600"/>
              <a:gd name="connsiteY511" fmla="*/ 2321981 h 6858000"/>
              <a:gd name="connsiteX512" fmla="*/ 6591670 w 7467600"/>
              <a:gd name="connsiteY512" fmla="*/ 1988277 h 6858000"/>
              <a:gd name="connsiteX513" fmla="*/ 5798671 w 7467600"/>
              <a:gd name="connsiteY513" fmla="*/ 1981601 h 6858000"/>
              <a:gd name="connsiteX514" fmla="*/ 5754709 w 7467600"/>
              <a:gd name="connsiteY514" fmla="*/ 2071454 h 6858000"/>
              <a:gd name="connsiteX515" fmla="*/ 5763044 w 7467600"/>
              <a:gd name="connsiteY515" fmla="*/ 2842206 h 6858000"/>
              <a:gd name="connsiteX516" fmla="*/ 5764974 w 7467600"/>
              <a:gd name="connsiteY516" fmla="*/ 2799609 h 6858000"/>
              <a:gd name="connsiteX517" fmla="*/ 5767665 w 7467600"/>
              <a:gd name="connsiteY517" fmla="*/ 2666409 h 6858000"/>
              <a:gd name="connsiteX518" fmla="*/ 5763055 w 7467600"/>
              <a:gd name="connsiteY518" fmla="*/ 2579705 h 6858000"/>
              <a:gd name="connsiteX519" fmla="*/ 5758079 w 7467600"/>
              <a:gd name="connsiteY519" fmla="*/ 2492508 h 6858000"/>
              <a:gd name="connsiteX520" fmla="*/ 5779325 w 7467600"/>
              <a:gd name="connsiteY520" fmla="*/ 2197069 h 6858000"/>
              <a:gd name="connsiteX521" fmla="*/ 5798671 w 7467600"/>
              <a:gd name="connsiteY521" fmla="*/ 1981601 h 6858000"/>
              <a:gd name="connsiteX522" fmla="*/ 5829202 w 7467600"/>
              <a:gd name="connsiteY522" fmla="*/ 1971679 h 6858000"/>
              <a:gd name="connsiteX523" fmla="*/ 5809558 w 7467600"/>
              <a:gd name="connsiteY523" fmla="*/ 2198043 h 6858000"/>
              <a:gd name="connsiteX524" fmla="*/ 5788653 w 7467600"/>
              <a:gd name="connsiteY524" fmla="*/ 2489430 h 6858000"/>
              <a:gd name="connsiteX525" fmla="*/ 5793439 w 7467600"/>
              <a:gd name="connsiteY525" fmla="*/ 2575235 h 6858000"/>
              <a:gd name="connsiteX526" fmla="*/ 5796837 w 7467600"/>
              <a:gd name="connsiteY526" fmla="*/ 2637633 h 6858000"/>
              <a:gd name="connsiteX527" fmla="*/ 5818614 w 7467600"/>
              <a:gd name="connsiteY527" fmla="*/ 2473055 h 6858000"/>
              <a:gd name="connsiteX528" fmla="*/ 5829202 w 7467600"/>
              <a:gd name="connsiteY528" fmla="*/ 1971679 h 6858000"/>
              <a:gd name="connsiteX529" fmla="*/ 5911389 w 7467600"/>
              <a:gd name="connsiteY529" fmla="*/ 1898371 h 6858000"/>
              <a:gd name="connsiteX530" fmla="*/ 6237627 w 7467600"/>
              <a:gd name="connsiteY530" fmla="*/ 2231921 h 6858000"/>
              <a:gd name="connsiteX531" fmla="*/ 5911389 w 7467600"/>
              <a:gd name="connsiteY531" fmla="*/ 1898371 h 6858000"/>
              <a:gd name="connsiteX532" fmla="*/ 6944437 w 7467600"/>
              <a:gd name="connsiteY532" fmla="*/ 1575402 h 6858000"/>
              <a:gd name="connsiteX533" fmla="*/ 6304730 w 7467600"/>
              <a:gd name="connsiteY533" fmla="*/ 1766654 h 6858000"/>
              <a:gd name="connsiteX534" fmla="*/ 6944437 w 7467600"/>
              <a:gd name="connsiteY534" fmla="*/ 1575402 h 6858000"/>
              <a:gd name="connsiteX535" fmla="*/ 7019523 w 7467600"/>
              <a:gd name="connsiteY535" fmla="*/ 1519450 h 6858000"/>
              <a:gd name="connsiteX536" fmla="*/ 6298091 w 7467600"/>
              <a:gd name="connsiteY536" fmla="*/ 1737122 h 6858000"/>
              <a:gd name="connsiteX537" fmla="*/ 7019523 w 7467600"/>
              <a:gd name="connsiteY537" fmla="*/ 1519450 h 6858000"/>
              <a:gd name="connsiteX538" fmla="*/ 2399523 w 7467600"/>
              <a:gd name="connsiteY538" fmla="*/ 1428234 h 6858000"/>
              <a:gd name="connsiteX539" fmla="*/ 2224982 w 7467600"/>
              <a:gd name="connsiteY539" fmla="*/ 1826201 h 6858000"/>
              <a:gd name="connsiteX540" fmla="*/ 2096099 w 7467600"/>
              <a:gd name="connsiteY540" fmla="*/ 2345900 h 6858000"/>
              <a:gd name="connsiteX541" fmla="*/ 2283317 w 7467600"/>
              <a:gd name="connsiteY541" fmla="*/ 1796925 h 6858000"/>
              <a:gd name="connsiteX542" fmla="*/ 2399523 w 7467600"/>
              <a:gd name="connsiteY542" fmla="*/ 1428234 h 6858000"/>
              <a:gd name="connsiteX543" fmla="*/ 2448558 w 7467600"/>
              <a:gd name="connsiteY543" fmla="*/ 1373435 h 6858000"/>
              <a:gd name="connsiteX544" fmla="*/ 2312521 w 7467600"/>
              <a:gd name="connsiteY544" fmla="*/ 1806140 h 6858000"/>
              <a:gd name="connsiteX545" fmla="*/ 2127533 w 7467600"/>
              <a:gd name="connsiteY545" fmla="*/ 2348380 h 6858000"/>
              <a:gd name="connsiteX546" fmla="*/ 2358080 w 7467600"/>
              <a:gd name="connsiteY546" fmla="*/ 1866134 h 6858000"/>
              <a:gd name="connsiteX547" fmla="*/ 2407436 w 7467600"/>
              <a:gd name="connsiteY547" fmla="*/ 1651070 h 6858000"/>
              <a:gd name="connsiteX548" fmla="*/ 2448558 w 7467600"/>
              <a:gd name="connsiteY548" fmla="*/ 1373435 h 6858000"/>
              <a:gd name="connsiteX549" fmla="*/ 278707 w 7467600"/>
              <a:gd name="connsiteY549" fmla="*/ 1352270 h 6858000"/>
              <a:gd name="connsiteX550" fmla="*/ 321570 w 7467600"/>
              <a:gd name="connsiteY550" fmla="*/ 1861610 h 6858000"/>
              <a:gd name="connsiteX551" fmla="*/ 294281 w 7467600"/>
              <a:gd name="connsiteY551" fmla="*/ 1440658 h 6858000"/>
              <a:gd name="connsiteX552" fmla="*/ 278707 w 7467600"/>
              <a:gd name="connsiteY552" fmla="*/ 1352270 h 6858000"/>
              <a:gd name="connsiteX553" fmla="*/ 1423821 w 7467600"/>
              <a:gd name="connsiteY553" fmla="*/ 1351958 h 6858000"/>
              <a:gd name="connsiteX554" fmla="*/ 1638521 w 7467600"/>
              <a:gd name="connsiteY554" fmla="*/ 1908470 h 6858000"/>
              <a:gd name="connsiteX555" fmla="*/ 1754199 w 7467600"/>
              <a:gd name="connsiteY555" fmla="*/ 2149284 h 6858000"/>
              <a:gd name="connsiteX556" fmla="*/ 1908359 w 7467600"/>
              <a:gd name="connsiteY556" fmla="*/ 2364988 h 6858000"/>
              <a:gd name="connsiteX557" fmla="*/ 1647661 w 7467600"/>
              <a:gd name="connsiteY557" fmla="*/ 1825945 h 6858000"/>
              <a:gd name="connsiteX558" fmla="*/ 1423821 w 7467600"/>
              <a:gd name="connsiteY558" fmla="*/ 1351958 h 6858000"/>
              <a:gd name="connsiteX559" fmla="*/ 1431890 w 7467600"/>
              <a:gd name="connsiteY559" fmla="*/ 1306475 h 6858000"/>
              <a:gd name="connsiteX560" fmla="*/ 1507597 w 7467600"/>
              <a:gd name="connsiteY560" fmla="*/ 1446132 h 6858000"/>
              <a:gd name="connsiteX561" fmla="*/ 1674586 w 7467600"/>
              <a:gd name="connsiteY561" fmla="*/ 1813832 h 6858000"/>
              <a:gd name="connsiteX562" fmla="*/ 1815950 w 7467600"/>
              <a:gd name="connsiteY562" fmla="*/ 2128564 h 6858000"/>
              <a:gd name="connsiteX563" fmla="*/ 1984242 w 7467600"/>
              <a:gd name="connsiteY563" fmla="*/ 2430829 h 6858000"/>
              <a:gd name="connsiteX564" fmla="*/ 2014023 w 7467600"/>
              <a:gd name="connsiteY564" fmla="*/ 2450995 h 6858000"/>
              <a:gd name="connsiteX565" fmla="*/ 1747337 w 7467600"/>
              <a:gd name="connsiteY565" fmla="*/ 1855264 h 6858000"/>
              <a:gd name="connsiteX566" fmla="*/ 1533749 w 7467600"/>
              <a:gd name="connsiteY566" fmla="*/ 1478656 h 6858000"/>
              <a:gd name="connsiteX567" fmla="*/ 1431890 w 7467600"/>
              <a:gd name="connsiteY567" fmla="*/ 1306475 h 6858000"/>
              <a:gd name="connsiteX568" fmla="*/ 5052692 w 7467600"/>
              <a:gd name="connsiteY568" fmla="*/ 1292994 h 6858000"/>
              <a:gd name="connsiteX569" fmla="*/ 5200661 w 7467600"/>
              <a:gd name="connsiteY569" fmla="*/ 1635186 h 6858000"/>
              <a:gd name="connsiteX570" fmla="*/ 5297138 w 7467600"/>
              <a:gd name="connsiteY570" fmla="*/ 1906351 h 6858000"/>
              <a:gd name="connsiteX571" fmla="*/ 5052692 w 7467600"/>
              <a:gd name="connsiteY571" fmla="*/ 1292994 h 6858000"/>
              <a:gd name="connsiteX572" fmla="*/ 5009948 w 7467600"/>
              <a:gd name="connsiteY572" fmla="*/ 1273619 h 6858000"/>
              <a:gd name="connsiteX573" fmla="*/ 5121777 w 7467600"/>
              <a:gd name="connsiteY573" fmla="*/ 1654213 h 6858000"/>
              <a:gd name="connsiteX574" fmla="*/ 5293545 w 7467600"/>
              <a:gd name="connsiteY574" fmla="*/ 2072247 h 6858000"/>
              <a:gd name="connsiteX575" fmla="*/ 5294042 w 7467600"/>
              <a:gd name="connsiteY575" fmla="*/ 2065019 h 6858000"/>
              <a:gd name="connsiteX576" fmla="*/ 5171936 w 7467600"/>
              <a:gd name="connsiteY576" fmla="*/ 1647613 h 6858000"/>
              <a:gd name="connsiteX577" fmla="*/ 5009948 w 7467600"/>
              <a:gd name="connsiteY577" fmla="*/ 1273619 h 6858000"/>
              <a:gd name="connsiteX578" fmla="*/ 655236 w 7467600"/>
              <a:gd name="connsiteY578" fmla="*/ 1268632 h 6858000"/>
              <a:gd name="connsiteX579" fmla="*/ 839521 w 7467600"/>
              <a:gd name="connsiteY579" fmla="*/ 1685315 h 6858000"/>
              <a:gd name="connsiteX580" fmla="*/ 1109416 w 7467600"/>
              <a:gd name="connsiteY580" fmla="*/ 2061663 h 6858000"/>
              <a:gd name="connsiteX581" fmla="*/ 1298300 w 7467600"/>
              <a:gd name="connsiteY581" fmla="*/ 2247742 h 6858000"/>
              <a:gd name="connsiteX582" fmla="*/ 1125871 w 7467600"/>
              <a:gd name="connsiteY582" fmla="*/ 1989513 h 6858000"/>
              <a:gd name="connsiteX583" fmla="*/ 981574 w 7467600"/>
              <a:gd name="connsiteY583" fmla="*/ 1783157 h 6858000"/>
              <a:gd name="connsiteX584" fmla="*/ 922198 w 7467600"/>
              <a:gd name="connsiteY584" fmla="*/ 1677437 h 6858000"/>
              <a:gd name="connsiteX585" fmla="*/ 869293 w 7467600"/>
              <a:gd name="connsiteY585" fmla="*/ 1583214 h 6858000"/>
              <a:gd name="connsiteX586" fmla="*/ 751431 w 7467600"/>
              <a:gd name="connsiteY586" fmla="*/ 1405731 h 6858000"/>
              <a:gd name="connsiteX587" fmla="*/ 655236 w 7467600"/>
              <a:gd name="connsiteY587" fmla="*/ 1268632 h 6858000"/>
              <a:gd name="connsiteX588" fmla="*/ 6516292 w 7467600"/>
              <a:gd name="connsiteY588" fmla="*/ 1263064 h 6858000"/>
              <a:gd name="connsiteX589" fmla="*/ 5736320 w 7467600"/>
              <a:gd name="connsiteY589" fmla="*/ 1501803 h 6858000"/>
              <a:gd name="connsiteX590" fmla="*/ 6516292 w 7467600"/>
              <a:gd name="connsiteY590" fmla="*/ 1263064 h 6858000"/>
              <a:gd name="connsiteX591" fmla="*/ 291466 w 7467600"/>
              <a:gd name="connsiteY591" fmla="*/ 1250369 h 6858000"/>
              <a:gd name="connsiteX592" fmla="*/ 323180 w 7467600"/>
              <a:gd name="connsiteY592" fmla="*/ 1435283 h 6858000"/>
              <a:gd name="connsiteX593" fmla="*/ 349381 w 7467600"/>
              <a:gd name="connsiteY593" fmla="*/ 1875041 h 6858000"/>
              <a:gd name="connsiteX594" fmla="*/ 374363 w 7467600"/>
              <a:gd name="connsiteY594" fmla="*/ 1506494 h 6858000"/>
              <a:gd name="connsiteX595" fmla="*/ 302168 w 7467600"/>
              <a:gd name="connsiteY595" fmla="*/ 1274495 h 6858000"/>
              <a:gd name="connsiteX596" fmla="*/ 291466 w 7467600"/>
              <a:gd name="connsiteY596" fmla="*/ 1250369 h 6858000"/>
              <a:gd name="connsiteX597" fmla="*/ 678222 w 7467600"/>
              <a:gd name="connsiteY597" fmla="*/ 1248670 h 6858000"/>
              <a:gd name="connsiteX598" fmla="*/ 775536 w 7467600"/>
              <a:gd name="connsiteY598" fmla="*/ 1388015 h 6858000"/>
              <a:gd name="connsiteX599" fmla="*/ 894529 w 7467600"/>
              <a:gd name="connsiteY599" fmla="*/ 1567739 h 6858000"/>
              <a:gd name="connsiteX600" fmla="*/ 948000 w 7467600"/>
              <a:gd name="connsiteY600" fmla="*/ 1663088 h 6858000"/>
              <a:gd name="connsiteX601" fmla="*/ 1006812 w 7467600"/>
              <a:gd name="connsiteY601" fmla="*/ 1767683 h 6858000"/>
              <a:gd name="connsiteX602" fmla="*/ 1149133 w 7467600"/>
              <a:gd name="connsiteY602" fmla="*/ 1971513 h 6858000"/>
              <a:gd name="connsiteX603" fmla="*/ 1333952 w 7467600"/>
              <a:gd name="connsiteY603" fmla="*/ 2251620 h 6858000"/>
              <a:gd name="connsiteX604" fmla="*/ 1337329 w 7467600"/>
              <a:gd name="connsiteY604" fmla="*/ 2258350 h 6858000"/>
              <a:gd name="connsiteX605" fmla="*/ 1014726 w 7467600"/>
              <a:gd name="connsiteY605" fmla="*/ 1615556 h 6858000"/>
              <a:gd name="connsiteX606" fmla="*/ 678222 w 7467600"/>
              <a:gd name="connsiteY606" fmla="*/ 1248670 h 6858000"/>
              <a:gd name="connsiteX607" fmla="*/ 6691602 w 7467600"/>
              <a:gd name="connsiteY607" fmla="*/ 1140573 h 6858000"/>
              <a:gd name="connsiteX608" fmla="*/ 6571100 w 7467600"/>
              <a:gd name="connsiteY608" fmla="*/ 1183662 h 6858000"/>
              <a:gd name="connsiteX609" fmla="*/ 6241687 w 7467600"/>
              <a:gd name="connsiteY609" fmla="*/ 1257600 h 6858000"/>
              <a:gd name="connsiteX610" fmla="*/ 5693009 w 7467600"/>
              <a:gd name="connsiteY610" fmla="*/ 1478256 h 6858000"/>
              <a:gd name="connsiteX611" fmla="*/ 6548420 w 7467600"/>
              <a:gd name="connsiteY611" fmla="*/ 1214599 h 6858000"/>
              <a:gd name="connsiteX612" fmla="*/ 6605473 w 7467600"/>
              <a:gd name="connsiteY612" fmla="*/ 1184686 h 6858000"/>
              <a:gd name="connsiteX613" fmla="*/ 6691602 w 7467600"/>
              <a:gd name="connsiteY613" fmla="*/ 1140573 h 6858000"/>
              <a:gd name="connsiteX614" fmla="*/ 4002475 w 7467600"/>
              <a:gd name="connsiteY614" fmla="*/ 1037802 h 6858000"/>
              <a:gd name="connsiteX615" fmla="*/ 4000324 w 7467600"/>
              <a:gd name="connsiteY615" fmla="*/ 1039362 h 6858000"/>
              <a:gd name="connsiteX616" fmla="*/ 4002862 w 7467600"/>
              <a:gd name="connsiteY616" fmla="*/ 1042866 h 6858000"/>
              <a:gd name="connsiteX617" fmla="*/ 4002475 w 7467600"/>
              <a:gd name="connsiteY617" fmla="*/ 1037802 h 6858000"/>
              <a:gd name="connsiteX618" fmla="*/ 506322 w 7467600"/>
              <a:gd name="connsiteY618" fmla="*/ 1020997 h 6858000"/>
              <a:gd name="connsiteX619" fmla="*/ 533068 w 7467600"/>
              <a:gd name="connsiteY619" fmla="*/ 1029409 h 6858000"/>
              <a:gd name="connsiteX620" fmla="*/ 1232525 w 7467600"/>
              <a:gd name="connsiteY620" fmla="*/ 1804675 h 6858000"/>
              <a:gd name="connsiteX621" fmla="*/ 1388858 w 7467600"/>
              <a:gd name="connsiteY621" fmla="*/ 2368011 h 6858000"/>
              <a:gd name="connsiteX622" fmla="*/ 1384098 w 7467600"/>
              <a:gd name="connsiteY622" fmla="*/ 2378125 h 6858000"/>
              <a:gd name="connsiteX623" fmla="*/ 1425393 w 7467600"/>
              <a:gd name="connsiteY623" fmla="*/ 2589124 h 6858000"/>
              <a:gd name="connsiteX624" fmla="*/ 1424001 w 7467600"/>
              <a:gd name="connsiteY624" fmla="*/ 2597541 h 6858000"/>
              <a:gd name="connsiteX625" fmla="*/ 2152729 w 7467600"/>
              <a:gd name="connsiteY625" fmla="*/ 2864487 h 6858000"/>
              <a:gd name="connsiteX626" fmla="*/ 2020609 w 7467600"/>
              <a:gd name="connsiteY626" fmla="*/ 2539671 h 6858000"/>
              <a:gd name="connsiteX627" fmla="*/ 2018920 w 7467600"/>
              <a:gd name="connsiteY627" fmla="*/ 2536309 h 6858000"/>
              <a:gd name="connsiteX628" fmla="*/ 1342441 w 7467600"/>
              <a:gd name="connsiteY628" fmla="*/ 1173017 h 6858000"/>
              <a:gd name="connsiteX629" fmla="*/ 1367925 w 7467600"/>
              <a:gd name="connsiteY629" fmla="*/ 1135648 h 6858000"/>
              <a:gd name="connsiteX630" fmla="*/ 1771401 w 7467600"/>
              <a:gd name="connsiteY630" fmla="*/ 1806673 h 6858000"/>
              <a:gd name="connsiteX631" fmla="*/ 1972385 w 7467600"/>
              <a:gd name="connsiteY631" fmla="*/ 2198735 h 6858000"/>
              <a:gd name="connsiteX632" fmla="*/ 2040892 w 7467600"/>
              <a:gd name="connsiteY632" fmla="*/ 2405205 h 6858000"/>
              <a:gd name="connsiteX633" fmla="*/ 2131689 w 7467600"/>
              <a:gd name="connsiteY633" fmla="*/ 1936926 h 6858000"/>
              <a:gd name="connsiteX634" fmla="*/ 2454820 w 7467600"/>
              <a:gd name="connsiteY634" fmla="*/ 1248808 h 6858000"/>
              <a:gd name="connsiteX635" fmla="*/ 2492512 w 7467600"/>
              <a:gd name="connsiteY635" fmla="*/ 1302920 h 6858000"/>
              <a:gd name="connsiteX636" fmla="*/ 2081216 w 7467600"/>
              <a:gd name="connsiteY636" fmla="*/ 2527513 h 6858000"/>
              <a:gd name="connsiteX637" fmla="*/ 2081211 w 7467600"/>
              <a:gd name="connsiteY637" fmla="*/ 2528916 h 6858000"/>
              <a:gd name="connsiteX638" fmla="*/ 2199067 w 7467600"/>
              <a:gd name="connsiteY638" fmla="*/ 2884061 h 6858000"/>
              <a:gd name="connsiteX639" fmla="*/ 3192586 w 7467600"/>
              <a:gd name="connsiteY639" fmla="*/ 3411496 h 6858000"/>
              <a:gd name="connsiteX640" fmla="*/ 3182620 w 7467600"/>
              <a:gd name="connsiteY640" fmla="*/ 3483279 h 6858000"/>
              <a:gd name="connsiteX641" fmla="*/ 2435119 w 7467600"/>
              <a:gd name="connsiteY641" fmla="*/ 3080173 h 6858000"/>
              <a:gd name="connsiteX642" fmla="*/ 2410152 w 7467600"/>
              <a:gd name="connsiteY642" fmla="*/ 3063751 h 6858000"/>
              <a:gd name="connsiteX643" fmla="*/ 2408099 w 7467600"/>
              <a:gd name="connsiteY643" fmla="*/ 3064403 h 6858000"/>
              <a:gd name="connsiteX644" fmla="*/ 2407218 w 7467600"/>
              <a:gd name="connsiteY644" fmla="*/ 3070324 h 6858000"/>
              <a:gd name="connsiteX645" fmla="*/ 2380138 w 7467600"/>
              <a:gd name="connsiteY645" fmla="*/ 3099341 h 6858000"/>
              <a:gd name="connsiteX646" fmla="*/ 1765923 w 7467600"/>
              <a:gd name="connsiteY646" fmla="*/ 3581043 h 6858000"/>
              <a:gd name="connsiteX647" fmla="*/ 1702258 w 7467600"/>
              <a:gd name="connsiteY647" fmla="*/ 3612286 h 6858000"/>
              <a:gd name="connsiteX648" fmla="*/ 1538370 w 7467600"/>
              <a:gd name="connsiteY648" fmla="*/ 3811804 h 6858000"/>
              <a:gd name="connsiteX649" fmla="*/ 542867 w 7467600"/>
              <a:gd name="connsiteY649" fmla="*/ 4944092 h 6858000"/>
              <a:gd name="connsiteX650" fmla="*/ 515800 w 7467600"/>
              <a:gd name="connsiteY650" fmla="*/ 4862180 h 6858000"/>
              <a:gd name="connsiteX651" fmla="*/ 909145 w 7467600"/>
              <a:gd name="connsiteY651" fmla="*/ 4199225 h 6858000"/>
              <a:gd name="connsiteX652" fmla="*/ 1214067 w 7467600"/>
              <a:gd name="connsiteY652" fmla="*/ 3908561 h 6858000"/>
              <a:gd name="connsiteX653" fmla="*/ 640967 w 7467600"/>
              <a:gd name="connsiteY653" fmla="*/ 4105601 h 6858000"/>
              <a:gd name="connsiteX654" fmla="*/ 112563 w 7467600"/>
              <a:gd name="connsiteY654" fmla="*/ 4396952 h 6858000"/>
              <a:gd name="connsiteX655" fmla="*/ 0 w 7467600"/>
              <a:gd name="connsiteY655" fmla="*/ 4466006 h 6858000"/>
              <a:gd name="connsiteX656" fmla="*/ 0 w 7467600"/>
              <a:gd name="connsiteY656" fmla="*/ 4233763 h 6858000"/>
              <a:gd name="connsiteX657" fmla="*/ 36881 w 7467600"/>
              <a:gd name="connsiteY657" fmla="*/ 4200118 h 6858000"/>
              <a:gd name="connsiteX658" fmla="*/ 910534 w 7467600"/>
              <a:gd name="connsiteY658" fmla="*/ 3629753 h 6858000"/>
              <a:gd name="connsiteX659" fmla="*/ 1578717 w 7467600"/>
              <a:gd name="connsiteY659" fmla="*/ 3575982 h 6858000"/>
              <a:gd name="connsiteX660" fmla="*/ 2338780 w 7467600"/>
              <a:gd name="connsiteY660" fmla="*/ 3033725 h 6858000"/>
              <a:gd name="connsiteX661" fmla="*/ 1807991 w 7467600"/>
              <a:gd name="connsiteY661" fmla="*/ 2807184 h 6858000"/>
              <a:gd name="connsiteX662" fmla="*/ 1416358 w 7467600"/>
              <a:gd name="connsiteY662" fmla="*/ 3112571 h 6858000"/>
              <a:gd name="connsiteX663" fmla="*/ 939066 w 7467600"/>
              <a:gd name="connsiteY663" fmla="*/ 3378798 h 6858000"/>
              <a:gd name="connsiteX664" fmla="*/ 115099 w 7467600"/>
              <a:gd name="connsiteY664" fmla="*/ 3607650 h 6858000"/>
              <a:gd name="connsiteX665" fmla="*/ 97284 w 7467600"/>
              <a:gd name="connsiteY665" fmla="*/ 3520393 h 6858000"/>
              <a:gd name="connsiteX666" fmla="*/ 922050 w 7467600"/>
              <a:gd name="connsiteY666" fmla="*/ 3074867 h 6858000"/>
              <a:gd name="connsiteX667" fmla="*/ 1405265 w 7467600"/>
              <a:gd name="connsiteY667" fmla="*/ 3016319 h 6858000"/>
              <a:gd name="connsiteX668" fmla="*/ 1407512 w 7467600"/>
              <a:gd name="connsiteY668" fmla="*/ 3018001 h 6858000"/>
              <a:gd name="connsiteX669" fmla="*/ 1726266 w 7467600"/>
              <a:gd name="connsiteY669" fmla="*/ 2777274 h 6858000"/>
              <a:gd name="connsiteX670" fmla="*/ 625390 w 7467600"/>
              <a:gd name="connsiteY670" fmla="*/ 2514541 h 6858000"/>
              <a:gd name="connsiteX671" fmla="*/ 619799 w 7467600"/>
              <a:gd name="connsiteY671" fmla="*/ 2527180 h 6858000"/>
              <a:gd name="connsiteX672" fmla="*/ 310030 w 7467600"/>
              <a:gd name="connsiteY672" fmla="*/ 2771818 h 6858000"/>
              <a:gd name="connsiteX673" fmla="*/ 173877 w 7467600"/>
              <a:gd name="connsiteY673" fmla="*/ 2937056 h 6858000"/>
              <a:gd name="connsiteX674" fmla="*/ 77889 w 7467600"/>
              <a:gd name="connsiteY674" fmla="*/ 3138440 h 6858000"/>
              <a:gd name="connsiteX675" fmla="*/ 0 w 7467600"/>
              <a:gd name="connsiteY675" fmla="*/ 3271395 h 6858000"/>
              <a:gd name="connsiteX676" fmla="*/ 0 w 7467600"/>
              <a:gd name="connsiteY676" fmla="*/ 3153002 h 6858000"/>
              <a:gd name="connsiteX677" fmla="*/ 2386 w 7467600"/>
              <a:gd name="connsiteY677" fmla="*/ 3149203 h 6858000"/>
              <a:gd name="connsiteX678" fmla="*/ 89753 w 7467600"/>
              <a:gd name="connsiteY678" fmla="*/ 2987702 h 6858000"/>
              <a:gd name="connsiteX679" fmla="*/ 76869 w 7467600"/>
              <a:gd name="connsiteY679" fmla="*/ 3005404 h 6858000"/>
              <a:gd name="connsiteX680" fmla="*/ 32049 w 7467600"/>
              <a:gd name="connsiteY680" fmla="*/ 3065814 h 6858000"/>
              <a:gd name="connsiteX681" fmla="*/ 0 w 7467600"/>
              <a:gd name="connsiteY681" fmla="*/ 3108744 h 6858000"/>
              <a:gd name="connsiteX682" fmla="*/ 0 w 7467600"/>
              <a:gd name="connsiteY682" fmla="*/ 3058059 h 6858000"/>
              <a:gd name="connsiteX683" fmla="*/ 7610 w 7467600"/>
              <a:gd name="connsiteY683" fmla="*/ 3047889 h 6858000"/>
              <a:gd name="connsiteX684" fmla="*/ 52419 w 7467600"/>
              <a:gd name="connsiteY684" fmla="*/ 2987479 h 6858000"/>
              <a:gd name="connsiteX685" fmla="*/ 59142 w 7467600"/>
              <a:gd name="connsiteY685" fmla="*/ 2978488 h 6858000"/>
              <a:gd name="connsiteX686" fmla="*/ 0 w 7467600"/>
              <a:gd name="connsiteY686" fmla="*/ 3015334 h 6858000"/>
              <a:gd name="connsiteX687" fmla="*/ 0 w 7467600"/>
              <a:gd name="connsiteY687" fmla="*/ 2914286 h 6858000"/>
              <a:gd name="connsiteX688" fmla="*/ 36383 w 7467600"/>
              <a:gd name="connsiteY688" fmla="*/ 2901128 h 6858000"/>
              <a:gd name="connsiteX689" fmla="*/ 156329 w 7467600"/>
              <a:gd name="connsiteY689" fmla="*/ 2840533 h 6858000"/>
              <a:gd name="connsiteX690" fmla="*/ 358355 w 7467600"/>
              <a:gd name="connsiteY690" fmla="*/ 2620471 h 6858000"/>
              <a:gd name="connsiteX691" fmla="*/ 510577 w 7467600"/>
              <a:gd name="connsiteY691" fmla="*/ 2501244 h 6858000"/>
              <a:gd name="connsiteX692" fmla="*/ 211967 w 7467600"/>
              <a:gd name="connsiteY692" fmla="*/ 2479171 h 6858000"/>
              <a:gd name="connsiteX693" fmla="*/ 0 w 7467600"/>
              <a:gd name="connsiteY693" fmla="*/ 2476398 h 6858000"/>
              <a:gd name="connsiteX694" fmla="*/ 0 w 7467600"/>
              <a:gd name="connsiteY694" fmla="*/ 2389189 h 6858000"/>
              <a:gd name="connsiteX695" fmla="*/ 103062 w 7467600"/>
              <a:gd name="connsiteY695" fmla="*/ 2389518 h 6858000"/>
              <a:gd name="connsiteX696" fmla="*/ 510734 w 7467600"/>
              <a:gd name="connsiteY696" fmla="*/ 2416201 h 6858000"/>
              <a:gd name="connsiteX697" fmla="*/ 279257 w 7467600"/>
              <a:gd name="connsiteY697" fmla="*/ 2092102 h 6858000"/>
              <a:gd name="connsiteX698" fmla="*/ 65265 w 7467600"/>
              <a:gd name="connsiteY698" fmla="*/ 2006049 h 6858000"/>
              <a:gd name="connsiteX699" fmla="*/ 0 w 7467600"/>
              <a:gd name="connsiteY699" fmla="*/ 1982532 h 6858000"/>
              <a:gd name="connsiteX700" fmla="*/ 0 w 7467600"/>
              <a:gd name="connsiteY700" fmla="*/ 1912789 h 6858000"/>
              <a:gd name="connsiteX701" fmla="*/ 97460 w 7467600"/>
              <a:gd name="connsiteY701" fmla="*/ 1953725 h 6858000"/>
              <a:gd name="connsiteX702" fmla="*/ 221272 w 7467600"/>
              <a:gd name="connsiteY702" fmla="*/ 1980766 h 6858000"/>
              <a:gd name="connsiteX703" fmla="*/ 116765 w 7467600"/>
              <a:gd name="connsiteY703" fmla="*/ 1911033 h 6858000"/>
              <a:gd name="connsiteX704" fmla="*/ 16405 w 7467600"/>
              <a:gd name="connsiteY704" fmla="*/ 1803412 h 6858000"/>
              <a:gd name="connsiteX705" fmla="*/ 0 w 7467600"/>
              <a:gd name="connsiteY705" fmla="*/ 1784777 h 6858000"/>
              <a:gd name="connsiteX706" fmla="*/ 0 w 7467600"/>
              <a:gd name="connsiteY706" fmla="*/ 1740082 h 6858000"/>
              <a:gd name="connsiteX707" fmla="*/ 39394 w 7467600"/>
              <a:gd name="connsiteY707" fmla="*/ 1784856 h 6858000"/>
              <a:gd name="connsiteX708" fmla="*/ 135813 w 7467600"/>
              <a:gd name="connsiteY708" fmla="*/ 1888838 h 6858000"/>
              <a:gd name="connsiteX709" fmla="*/ 242575 w 7467600"/>
              <a:gd name="connsiteY709" fmla="*/ 1958841 h 6858000"/>
              <a:gd name="connsiteX710" fmla="*/ 82197 w 7467600"/>
              <a:gd name="connsiteY710" fmla="*/ 1754826 h 6858000"/>
              <a:gd name="connsiteX711" fmla="*/ 0 w 7467600"/>
              <a:gd name="connsiteY711" fmla="*/ 1679650 h 6858000"/>
              <a:gd name="connsiteX712" fmla="*/ 0 w 7467600"/>
              <a:gd name="connsiteY712" fmla="*/ 1602463 h 6858000"/>
              <a:gd name="connsiteX713" fmla="*/ 84689 w 7467600"/>
              <a:gd name="connsiteY713" fmla="*/ 1677442 h 6858000"/>
              <a:gd name="connsiteX714" fmla="*/ 298437 w 7467600"/>
              <a:gd name="connsiteY714" fmla="*/ 1968019 h 6858000"/>
              <a:gd name="connsiteX715" fmla="*/ 227269 w 7467600"/>
              <a:gd name="connsiteY715" fmla="*/ 1114064 h 6858000"/>
              <a:gd name="connsiteX716" fmla="*/ 248003 w 7467600"/>
              <a:gd name="connsiteY716" fmla="*/ 1089613 h 6858000"/>
              <a:gd name="connsiteX717" fmla="*/ 427020 w 7467600"/>
              <a:gd name="connsiteY717" fmla="*/ 1619803 h 6858000"/>
              <a:gd name="connsiteX718" fmla="*/ 340345 w 7467600"/>
              <a:gd name="connsiteY718" fmla="*/ 2027739 h 6858000"/>
              <a:gd name="connsiteX719" fmla="*/ 360865 w 7467600"/>
              <a:gd name="connsiteY719" fmla="*/ 2044827 h 6858000"/>
              <a:gd name="connsiteX720" fmla="*/ 560414 w 7467600"/>
              <a:gd name="connsiteY720" fmla="*/ 2421457 h 6858000"/>
              <a:gd name="connsiteX721" fmla="*/ 1359703 w 7467600"/>
              <a:gd name="connsiteY721" fmla="*/ 2578554 h 6858000"/>
              <a:gd name="connsiteX722" fmla="*/ 1359422 w 7467600"/>
              <a:gd name="connsiteY722" fmla="*/ 2577994 h 6858000"/>
              <a:gd name="connsiteX723" fmla="*/ 828701 w 7467600"/>
              <a:gd name="connsiteY723" fmla="*/ 1839520 h 6858000"/>
              <a:gd name="connsiteX724" fmla="*/ 494427 w 7467600"/>
              <a:gd name="connsiteY724" fmla="*/ 1092333 h 6858000"/>
              <a:gd name="connsiteX725" fmla="*/ 506322 w 7467600"/>
              <a:gd name="connsiteY725" fmla="*/ 1020997 h 6858000"/>
              <a:gd name="connsiteX726" fmla="*/ 4570198 w 7467600"/>
              <a:gd name="connsiteY726" fmla="*/ 978081 h 6858000"/>
              <a:gd name="connsiteX727" fmla="*/ 4523691 w 7467600"/>
              <a:gd name="connsiteY727" fmla="*/ 1127776 h 6858000"/>
              <a:gd name="connsiteX728" fmla="*/ 4509875 w 7467600"/>
              <a:gd name="connsiteY728" fmla="*/ 1167552 h 6858000"/>
              <a:gd name="connsiteX729" fmla="*/ 4478168 w 7467600"/>
              <a:gd name="connsiteY729" fmla="*/ 1260735 h 6858000"/>
              <a:gd name="connsiteX730" fmla="*/ 4409309 w 7467600"/>
              <a:gd name="connsiteY730" fmla="*/ 1666996 h 6858000"/>
              <a:gd name="connsiteX731" fmla="*/ 4370031 w 7467600"/>
              <a:gd name="connsiteY731" fmla="*/ 1955666 h 6858000"/>
              <a:gd name="connsiteX732" fmla="*/ 4570198 w 7467600"/>
              <a:gd name="connsiteY732" fmla="*/ 978081 h 6858000"/>
              <a:gd name="connsiteX733" fmla="*/ 4557898 w 7467600"/>
              <a:gd name="connsiteY733" fmla="*/ 900011 h 6858000"/>
              <a:gd name="connsiteX734" fmla="*/ 4344840 w 7467600"/>
              <a:gd name="connsiteY734" fmla="*/ 1922038 h 6858000"/>
              <a:gd name="connsiteX735" fmla="*/ 4378710 w 7467600"/>
              <a:gd name="connsiteY735" fmla="*/ 1665516 h 6858000"/>
              <a:gd name="connsiteX736" fmla="*/ 4448798 w 7467600"/>
              <a:gd name="connsiteY736" fmla="*/ 1253024 h 6858000"/>
              <a:gd name="connsiteX737" fmla="*/ 4480315 w 7467600"/>
              <a:gd name="connsiteY737" fmla="*/ 1158454 h 6858000"/>
              <a:gd name="connsiteX738" fmla="*/ 4494133 w 7467600"/>
              <a:gd name="connsiteY738" fmla="*/ 1118676 h 6858000"/>
              <a:gd name="connsiteX739" fmla="*/ 4557898 w 7467600"/>
              <a:gd name="connsiteY739" fmla="*/ 900011 h 6858000"/>
              <a:gd name="connsiteX740" fmla="*/ 5870151 w 7467600"/>
              <a:gd name="connsiteY740" fmla="*/ 898890 h 6858000"/>
              <a:gd name="connsiteX741" fmla="*/ 5861335 w 7467600"/>
              <a:gd name="connsiteY741" fmla="*/ 899177 h 6858000"/>
              <a:gd name="connsiteX742" fmla="*/ 5843702 w 7467600"/>
              <a:gd name="connsiteY742" fmla="*/ 899748 h 6858000"/>
              <a:gd name="connsiteX743" fmla="*/ 5651107 w 7467600"/>
              <a:gd name="connsiteY743" fmla="*/ 920306 h 6858000"/>
              <a:gd name="connsiteX744" fmla="*/ 5459407 w 7467600"/>
              <a:gd name="connsiteY744" fmla="*/ 940975 h 6858000"/>
              <a:gd name="connsiteX745" fmla="*/ 5374846 w 7467600"/>
              <a:gd name="connsiteY745" fmla="*/ 941988 h 6858000"/>
              <a:gd name="connsiteX746" fmla="*/ 5256105 w 7467600"/>
              <a:gd name="connsiteY746" fmla="*/ 945632 h 6858000"/>
              <a:gd name="connsiteX747" fmla="*/ 5107071 w 7467600"/>
              <a:gd name="connsiteY747" fmla="*/ 969720 h 6858000"/>
              <a:gd name="connsiteX748" fmla="*/ 4998681 w 7467600"/>
              <a:gd name="connsiteY748" fmla="*/ 988771 h 6858000"/>
              <a:gd name="connsiteX749" fmla="*/ 5870151 w 7467600"/>
              <a:gd name="connsiteY749" fmla="*/ 898890 h 6858000"/>
              <a:gd name="connsiteX750" fmla="*/ 5504425 w 7467600"/>
              <a:gd name="connsiteY750" fmla="*/ 848067 h 6858000"/>
              <a:gd name="connsiteX751" fmla="*/ 4968849 w 7467600"/>
              <a:gd name="connsiteY751" fmla="*/ 962318 h 6858000"/>
              <a:gd name="connsiteX752" fmla="*/ 5104039 w 7467600"/>
              <a:gd name="connsiteY752" fmla="*/ 940634 h 6858000"/>
              <a:gd name="connsiteX753" fmla="*/ 5256311 w 7467600"/>
              <a:gd name="connsiteY753" fmla="*/ 916490 h 6858000"/>
              <a:gd name="connsiteX754" fmla="*/ 5377381 w 7467600"/>
              <a:gd name="connsiteY754" fmla="*/ 912671 h 6858000"/>
              <a:gd name="connsiteX755" fmla="*/ 5460148 w 7467600"/>
              <a:gd name="connsiteY755" fmla="*/ 911442 h 6858000"/>
              <a:gd name="connsiteX756" fmla="*/ 5648971 w 7467600"/>
              <a:gd name="connsiteY756" fmla="*/ 891331 h 6858000"/>
              <a:gd name="connsiteX757" fmla="*/ 5844807 w 7467600"/>
              <a:gd name="connsiteY757" fmla="*/ 870718 h 6858000"/>
              <a:gd name="connsiteX758" fmla="*/ 5862975 w 7467600"/>
              <a:gd name="connsiteY758" fmla="*/ 869756 h 6858000"/>
              <a:gd name="connsiteX759" fmla="*/ 5920887 w 7467600"/>
              <a:gd name="connsiteY759" fmla="*/ 865929 h 6858000"/>
              <a:gd name="connsiteX760" fmla="*/ 5504425 w 7467600"/>
              <a:gd name="connsiteY760" fmla="*/ 848067 h 6858000"/>
              <a:gd name="connsiteX761" fmla="*/ 3607114 w 7467600"/>
              <a:gd name="connsiteY761" fmla="*/ 467441 h 6858000"/>
              <a:gd name="connsiteX762" fmla="*/ 3296242 w 7467600"/>
              <a:gd name="connsiteY762" fmla="*/ 807991 h 6858000"/>
              <a:gd name="connsiteX763" fmla="*/ 3174674 w 7467600"/>
              <a:gd name="connsiteY763" fmla="*/ 919759 h 6858000"/>
              <a:gd name="connsiteX764" fmla="*/ 3042978 w 7467600"/>
              <a:gd name="connsiteY764" fmla="*/ 1054894 h 6858000"/>
              <a:gd name="connsiteX765" fmla="*/ 2968914 w 7467600"/>
              <a:gd name="connsiteY765" fmla="*/ 1133756 h 6858000"/>
              <a:gd name="connsiteX766" fmla="*/ 3103823 w 7467600"/>
              <a:gd name="connsiteY766" fmla="*/ 1026814 h 6858000"/>
              <a:gd name="connsiteX767" fmla="*/ 3607114 w 7467600"/>
              <a:gd name="connsiteY767" fmla="*/ 467441 h 6858000"/>
              <a:gd name="connsiteX768" fmla="*/ 3744487 w 7467600"/>
              <a:gd name="connsiteY768" fmla="*/ 383136 h 6858000"/>
              <a:gd name="connsiteX769" fmla="*/ 3970213 w 7467600"/>
              <a:gd name="connsiteY769" fmla="*/ 995559 h 6858000"/>
              <a:gd name="connsiteX770" fmla="*/ 3744487 w 7467600"/>
              <a:gd name="connsiteY770" fmla="*/ 383136 h 6858000"/>
              <a:gd name="connsiteX771" fmla="*/ 3624562 w 7467600"/>
              <a:gd name="connsiteY771" fmla="*/ 367041 h 6858000"/>
              <a:gd name="connsiteX772" fmla="*/ 3489712 w 7467600"/>
              <a:gd name="connsiteY772" fmla="*/ 485386 h 6858000"/>
              <a:gd name="connsiteX773" fmla="*/ 3182994 w 7467600"/>
              <a:gd name="connsiteY773" fmla="*/ 828265 h 6858000"/>
              <a:gd name="connsiteX774" fmla="*/ 2892114 w 7467600"/>
              <a:gd name="connsiteY774" fmla="*/ 1172635 h 6858000"/>
              <a:gd name="connsiteX775" fmla="*/ 3021459 w 7467600"/>
              <a:gd name="connsiteY775" fmla="*/ 1035385 h 6858000"/>
              <a:gd name="connsiteX776" fmla="*/ 3153873 w 7467600"/>
              <a:gd name="connsiteY776" fmla="*/ 898971 h 6858000"/>
              <a:gd name="connsiteX777" fmla="*/ 3276511 w 7467600"/>
              <a:gd name="connsiteY777" fmla="*/ 786423 h 6858000"/>
              <a:gd name="connsiteX778" fmla="*/ 3584154 w 7467600"/>
              <a:gd name="connsiteY778" fmla="*/ 448218 h 6858000"/>
              <a:gd name="connsiteX779" fmla="*/ 3624562 w 7467600"/>
              <a:gd name="connsiteY779" fmla="*/ 367041 h 6858000"/>
              <a:gd name="connsiteX780" fmla="*/ 3766672 w 7467600"/>
              <a:gd name="connsiteY780" fmla="*/ 359429 h 6858000"/>
              <a:gd name="connsiteX781" fmla="*/ 3996338 w 7467600"/>
              <a:gd name="connsiteY781" fmla="*/ 968237 h 6858000"/>
              <a:gd name="connsiteX782" fmla="*/ 3766672 w 7467600"/>
              <a:gd name="connsiteY782" fmla="*/ 359429 h 6858000"/>
              <a:gd name="connsiteX783" fmla="*/ 5805386 w 7467600"/>
              <a:gd name="connsiteY783" fmla="*/ 239240 h 6858000"/>
              <a:gd name="connsiteX784" fmla="*/ 5736947 w 7467600"/>
              <a:gd name="connsiteY784" fmla="*/ 261367 h 6858000"/>
              <a:gd name="connsiteX785" fmla="*/ 5427012 w 7467600"/>
              <a:gd name="connsiteY785" fmla="*/ 311272 h 6858000"/>
              <a:gd name="connsiteX786" fmla="*/ 5147818 w 7467600"/>
              <a:gd name="connsiteY786" fmla="*/ 322112 h 6858000"/>
              <a:gd name="connsiteX787" fmla="*/ 5060854 w 7467600"/>
              <a:gd name="connsiteY787" fmla="*/ 311882 h 6858000"/>
              <a:gd name="connsiteX788" fmla="*/ 4945989 w 7467600"/>
              <a:gd name="connsiteY788" fmla="*/ 300516 h 6858000"/>
              <a:gd name="connsiteX789" fmla="*/ 5410479 w 7467600"/>
              <a:gd name="connsiteY789" fmla="*/ 348434 h 6858000"/>
              <a:gd name="connsiteX790" fmla="*/ 5805386 w 7467600"/>
              <a:gd name="connsiteY790" fmla="*/ 239240 h 6858000"/>
              <a:gd name="connsiteX791" fmla="*/ 5905192 w 7467600"/>
              <a:gd name="connsiteY791" fmla="*/ 163079 h 6858000"/>
              <a:gd name="connsiteX792" fmla="*/ 5865655 w 7467600"/>
              <a:gd name="connsiteY792" fmla="*/ 171901 h 6858000"/>
              <a:gd name="connsiteX793" fmla="*/ 5259740 w 7467600"/>
              <a:gd name="connsiteY793" fmla="*/ 257013 h 6858000"/>
              <a:gd name="connsiteX794" fmla="*/ 5208466 w 7467600"/>
              <a:gd name="connsiteY794" fmla="*/ 257550 h 6858000"/>
              <a:gd name="connsiteX795" fmla="*/ 4980204 w 7467600"/>
              <a:gd name="connsiteY795" fmla="*/ 271903 h 6858000"/>
              <a:gd name="connsiteX796" fmla="*/ 5068068 w 7467600"/>
              <a:gd name="connsiteY796" fmla="*/ 282244 h 6858000"/>
              <a:gd name="connsiteX797" fmla="*/ 5153231 w 7467600"/>
              <a:gd name="connsiteY797" fmla="*/ 292240 h 6858000"/>
              <a:gd name="connsiteX798" fmla="*/ 5426491 w 7467600"/>
              <a:gd name="connsiteY798" fmla="*/ 281128 h 6858000"/>
              <a:gd name="connsiteX799" fmla="*/ 5731212 w 7467600"/>
              <a:gd name="connsiteY799" fmla="*/ 231951 h 6858000"/>
              <a:gd name="connsiteX800" fmla="*/ 5905192 w 7467600"/>
              <a:gd name="connsiteY800" fmla="*/ 163079 h 6858000"/>
              <a:gd name="connsiteX801" fmla="*/ 5944437 w 7467600"/>
              <a:gd name="connsiteY801" fmla="*/ 113829 h 6858000"/>
              <a:gd name="connsiteX802" fmla="*/ 5825032 w 7467600"/>
              <a:gd name="connsiteY802" fmla="*/ 146405 h 6858000"/>
              <a:gd name="connsiteX803" fmla="*/ 4955599 w 7467600"/>
              <a:gd name="connsiteY803" fmla="*/ 247008 h 6858000"/>
              <a:gd name="connsiteX804" fmla="*/ 5210104 w 7467600"/>
              <a:gd name="connsiteY804" fmla="*/ 228123 h 6858000"/>
              <a:gd name="connsiteX805" fmla="*/ 5261015 w 7467600"/>
              <a:gd name="connsiteY805" fmla="*/ 227087 h 6858000"/>
              <a:gd name="connsiteX806" fmla="*/ 5861181 w 7467600"/>
              <a:gd name="connsiteY806" fmla="*/ 143093 h 6858000"/>
              <a:gd name="connsiteX807" fmla="*/ 5961252 w 7467600"/>
              <a:gd name="connsiteY807" fmla="*/ 114820 h 6858000"/>
              <a:gd name="connsiteX808" fmla="*/ 5944437 w 7467600"/>
              <a:gd name="connsiteY808" fmla="*/ 113829 h 6858000"/>
              <a:gd name="connsiteX809" fmla="*/ 3882765 w 7467600"/>
              <a:gd name="connsiteY809" fmla="*/ 0 h 6858000"/>
              <a:gd name="connsiteX810" fmla="*/ 3995099 w 7467600"/>
              <a:gd name="connsiteY810" fmla="*/ 0 h 6858000"/>
              <a:gd name="connsiteX811" fmla="*/ 4163818 w 7467600"/>
              <a:gd name="connsiteY811" fmla="*/ 234104 h 6858000"/>
              <a:gd name="connsiteX812" fmla="*/ 4172099 w 7467600"/>
              <a:gd name="connsiteY812" fmla="*/ 234207 h 6858000"/>
              <a:gd name="connsiteX813" fmla="*/ 4784282 w 7467600"/>
              <a:gd name="connsiteY813" fmla="*/ 276561 h 6858000"/>
              <a:gd name="connsiteX814" fmla="*/ 4801687 w 7467600"/>
              <a:gd name="connsiteY814" fmla="*/ 267764 h 6858000"/>
              <a:gd name="connsiteX815" fmla="*/ 6082788 w 7467600"/>
              <a:gd name="connsiteY815" fmla="*/ 64119 h 6858000"/>
              <a:gd name="connsiteX816" fmla="*/ 6099442 w 7467600"/>
              <a:gd name="connsiteY816" fmla="*/ 82568 h 6858000"/>
              <a:gd name="connsiteX817" fmla="*/ 4804137 w 7467600"/>
              <a:gd name="connsiteY817" fmla="*/ 320931 h 6858000"/>
              <a:gd name="connsiteX818" fmla="*/ 4227047 w 7467600"/>
              <a:gd name="connsiteY818" fmla="*/ 313415 h 6858000"/>
              <a:gd name="connsiteX819" fmla="*/ 4346041 w 7467600"/>
              <a:gd name="connsiteY819" fmla="*/ 456086 h 6858000"/>
              <a:gd name="connsiteX820" fmla="*/ 4870967 w 7467600"/>
              <a:gd name="connsiteY820" fmla="*/ 963061 h 6858000"/>
              <a:gd name="connsiteX821" fmla="*/ 4889647 w 7467600"/>
              <a:gd name="connsiteY821" fmla="*/ 957147 h 6858000"/>
              <a:gd name="connsiteX822" fmla="*/ 5422504 w 7467600"/>
              <a:gd name="connsiteY822" fmla="*/ 805191 h 6858000"/>
              <a:gd name="connsiteX823" fmla="*/ 6087656 w 7467600"/>
              <a:gd name="connsiteY823" fmla="*/ 826703 h 6858000"/>
              <a:gd name="connsiteX824" fmla="*/ 6058717 w 7467600"/>
              <a:gd name="connsiteY824" fmla="*/ 865992 h 6858000"/>
              <a:gd name="connsiteX825" fmla="*/ 4974153 w 7467600"/>
              <a:gd name="connsiteY825" fmla="*/ 1045456 h 6858000"/>
              <a:gd name="connsiteX826" fmla="*/ 5627835 w 7467600"/>
              <a:gd name="connsiteY826" fmla="*/ 1472077 h 6858000"/>
              <a:gd name="connsiteX827" fmla="*/ 5629817 w 7467600"/>
              <a:gd name="connsiteY827" fmla="*/ 1471412 h 6858000"/>
              <a:gd name="connsiteX828" fmla="*/ 5634124 w 7467600"/>
              <a:gd name="connsiteY828" fmla="*/ 1470572 h 6858000"/>
              <a:gd name="connsiteX829" fmla="*/ 5755832 w 7467600"/>
              <a:gd name="connsiteY829" fmla="*/ 1383886 h 6858000"/>
              <a:gd name="connsiteX830" fmla="*/ 6014186 w 7467600"/>
              <a:gd name="connsiteY830" fmla="*/ 1279799 h 6858000"/>
              <a:gd name="connsiteX831" fmla="*/ 6901619 w 7467600"/>
              <a:gd name="connsiteY831" fmla="*/ 1047874 h 6858000"/>
              <a:gd name="connsiteX832" fmla="*/ 6931566 w 7467600"/>
              <a:gd name="connsiteY832" fmla="*/ 1062034 h 6858000"/>
              <a:gd name="connsiteX833" fmla="*/ 5790982 w 7467600"/>
              <a:gd name="connsiteY833" fmla="*/ 1561380 h 6858000"/>
              <a:gd name="connsiteX834" fmla="*/ 6188971 w 7467600"/>
              <a:gd name="connsiteY834" fmla="*/ 1755168 h 6858000"/>
              <a:gd name="connsiteX835" fmla="*/ 6202446 w 7467600"/>
              <a:gd name="connsiteY835" fmla="*/ 1752268 h 6858000"/>
              <a:gd name="connsiteX836" fmla="*/ 7179560 w 7467600"/>
              <a:gd name="connsiteY836" fmla="*/ 1467551 h 6858000"/>
              <a:gd name="connsiteX837" fmla="*/ 7158730 w 7467600"/>
              <a:gd name="connsiteY837" fmla="*/ 1507835 h 6858000"/>
              <a:gd name="connsiteX838" fmla="*/ 6326959 w 7467600"/>
              <a:gd name="connsiteY838" fmla="*/ 1817686 h 6858000"/>
              <a:gd name="connsiteX839" fmla="*/ 6537433 w 7467600"/>
              <a:gd name="connsiteY839" fmla="*/ 1907790 h 6858000"/>
              <a:gd name="connsiteX840" fmla="*/ 6550221 w 7467600"/>
              <a:gd name="connsiteY840" fmla="*/ 1910729 h 6858000"/>
              <a:gd name="connsiteX841" fmla="*/ 6964438 w 7467600"/>
              <a:gd name="connsiteY841" fmla="*/ 2209505 h 6858000"/>
              <a:gd name="connsiteX842" fmla="*/ 7367862 w 7467600"/>
              <a:gd name="connsiteY842" fmla="*/ 2806833 h 6858000"/>
              <a:gd name="connsiteX843" fmla="*/ 7364329 w 7467600"/>
              <a:gd name="connsiteY843" fmla="*/ 2826907 h 6858000"/>
              <a:gd name="connsiteX844" fmla="*/ 7290545 w 7467600"/>
              <a:gd name="connsiteY844" fmla="*/ 2850663 h 6858000"/>
              <a:gd name="connsiteX845" fmla="*/ 6472036 w 7467600"/>
              <a:gd name="connsiteY845" fmla="*/ 1959003 h 6858000"/>
              <a:gd name="connsiteX846" fmla="*/ 5792897 w 7467600"/>
              <a:gd name="connsiteY846" fmla="*/ 1647747 h 6858000"/>
              <a:gd name="connsiteX847" fmla="*/ 5842751 w 7467600"/>
              <a:gd name="connsiteY847" fmla="*/ 1816112 h 6858000"/>
              <a:gd name="connsiteX848" fmla="*/ 5847424 w 7467600"/>
              <a:gd name="connsiteY848" fmla="*/ 1815776 h 6858000"/>
              <a:gd name="connsiteX849" fmla="*/ 6399821 w 7467600"/>
              <a:gd name="connsiteY849" fmla="*/ 2344799 h 6858000"/>
              <a:gd name="connsiteX850" fmla="*/ 6323232 w 7467600"/>
              <a:gd name="connsiteY850" fmla="*/ 2389634 h 6858000"/>
              <a:gd name="connsiteX851" fmla="*/ 5942958 w 7467600"/>
              <a:gd name="connsiteY851" fmla="*/ 2077708 h 6858000"/>
              <a:gd name="connsiteX852" fmla="*/ 5921559 w 7467600"/>
              <a:gd name="connsiteY852" fmla="*/ 2378596 h 6858000"/>
              <a:gd name="connsiteX853" fmla="*/ 5817651 w 7467600"/>
              <a:gd name="connsiteY853" fmla="*/ 3023919 h 6858000"/>
              <a:gd name="connsiteX854" fmla="*/ 5729634 w 7467600"/>
              <a:gd name="connsiteY854" fmla="*/ 3051849 h 6858000"/>
              <a:gd name="connsiteX855" fmla="*/ 5611018 w 7467600"/>
              <a:gd name="connsiteY855" fmla="*/ 2316769 h 6858000"/>
              <a:gd name="connsiteX856" fmla="*/ 5687608 w 7467600"/>
              <a:gd name="connsiteY856" fmla="*/ 2039972 h 6858000"/>
              <a:gd name="connsiteX857" fmla="*/ 5657554 w 7467600"/>
              <a:gd name="connsiteY857" fmla="*/ 1576445 h 6858000"/>
              <a:gd name="connsiteX858" fmla="*/ 5150475 w 7467600"/>
              <a:gd name="connsiteY858" fmla="*/ 1274012 h 6858000"/>
              <a:gd name="connsiteX859" fmla="*/ 5349142 w 7467600"/>
              <a:gd name="connsiteY859" fmla="*/ 2204405 h 6858000"/>
              <a:gd name="connsiteX860" fmla="*/ 5262214 w 7467600"/>
              <a:gd name="connsiteY860" fmla="*/ 2233836 h 6858000"/>
              <a:gd name="connsiteX861" fmla="*/ 4981539 w 7467600"/>
              <a:gd name="connsiteY861" fmla="*/ 1542201 h 6858000"/>
              <a:gd name="connsiteX862" fmla="*/ 4958461 w 7467600"/>
              <a:gd name="connsiteY862" fmla="*/ 1136957 h 6858000"/>
              <a:gd name="connsiteX863" fmla="*/ 4655015 w 7467600"/>
              <a:gd name="connsiteY863" fmla="*/ 891426 h 6858000"/>
              <a:gd name="connsiteX864" fmla="*/ 4348002 w 7467600"/>
              <a:gd name="connsiteY864" fmla="*/ 2205895 h 6858000"/>
              <a:gd name="connsiteX865" fmla="*/ 4262250 w 7467600"/>
              <a:gd name="connsiteY865" fmla="*/ 2219972 h 6858000"/>
              <a:gd name="connsiteX866" fmla="*/ 4550611 w 7467600"/>
              <a:gd name="connsiteY866" fmla="*/ 817540 h 6858000"/>
              <a:gd name="connsiteX867" fmla="*/ 4564418 w 7467600"/>
              <a:gd name="connsiteY867" fmla="*/ 808293 h 6858000"/>
              <a:gd name="connsiteX868" fmla="*/ 4266388 w 7467600"/>
              <a:gd name="connsiteY868" fmla="*/ 500083 h 6858000"/>
              <a:gd name="connsiteX869" fmla="*/ 4032842 w 7467600"/>
              <a:gd name="connsiteY869" fmla="*/ 211809 h 6858000"/>
              <a:gd name="connsiteX870" fmla="*/ 3882765 w 7467600"/>
              <a:gd name="connsiteY870" fmla="*/ 0 h 6858000"/>
              <a:gd name="connsiteX871" fmla="*/ 3721337 w 7467600"/>
              <a:gd name="connsiteY871" fmla="*/ 0 h 6858000"/>
              <a:gd name="connsiteX872" fmla="*/ 3797544 w 7467600"/>
              <a:gd name="connsiteY872" fmla="*/ 0 h 6858000"/>
              <a:gd name="connsiteX873" fmla="*/ 3775734 w 7467600"/>
              <a:gd name="connsiteY873" fmla="*/ 95131 h 6858000"/>
              <a:gd name="connsiteX874" fmla="*/ 3724807 w 7467600"/>
              <a:gd name="connsiteY874" fmla="*/ 272257 h 6858000"/>
              <a:gd name="connsiteX875" fmla="*/ 3726844 w 7467600"/>
              <a:gd name="connsiteY875" fmla="*/ 282988 h 6858000"/>
              <a:gd name="connsiteX876" fmla="*/ 3742664 w 7467600"/>
              <a:gd name="connsiteY876" fmla="*/ 279918 h 6858000"/>
              <a:gd name="connsiteX877" fmla="*/ 4103910 w 7467600"/>
              <a:gd name="connsiteY877" fmla="*/ 1161917 h 6858000"/>
              <a:gd name="connsiteX878" fmla="*/ 4020269 w 7467600"/>
              <a:gd name="connsiteY878" fmla="*/ 1200406 h 6858000"/>
              <a:gd name="connsiteX879" fmla="*/ 3674882 w 7467600"/>
              <a:gd name="connsiteY879" fmla="*/ 488524 h 6858000"/>
              <a:gd name="connsiteX880" fmla="*/ 3132682 w 7467600"/>
              <a:gd name="connsiteY880" fmla="*/ 1072284 h 6858000"/>
              <a:gd name="connsiteX881" fmla="*/ 2716346 w 7467600"/>
              <a:gd name="connsiteY881" fmla="*/ 1276376 h 6858000"/>
              <a:gd name="connsiteX882" fmla="*/ 2716772 w 7467600"/>
              <a:gd name="connsiteY882" fmla="*/ 1255462 h 6858000"/>
              <a:gd name="connsiteX883" fmla="*/ 3471096 w 7467600"/>
              <a:gd name="connsiteY883" fmla="*/ 437072 h 6858000"/>
              <a:gd name="connsiteX884" fmla="*/ 3639057 w 7467600"/>
              <a:gd name="connsiteY884" fmla="*/ 286334 h 6858000"/>
              <a:gd name="connsiteX885" fmla="*/ 3640309 w 7467600"/>
              <a:gd name="connsiteY885" fmla="*/ 284664 h 6858000"/>
              <a:gd name="connsiteX886" fmla="*/ 3646022 w 7467600"/>
              <a:gd name="connsiteY886" fmla="*/ 276711 h 6858000"/>
              <a:gd name="connsiteX887" fmla="*/ 3707943 w 7467600"/>
              <a:gd name="connsiteY887" fmla="*/ 65958 h 6858000"/>
              <a:gd name="connsiteX888" fmla="*/ 3721337 w 7467600"/>
              <a:gd name="connsiteY888" fmla="*/ 0 h 6858000"/>
              <a:gd name="connsiteX889" fmla="*/ 2867960 w 7467600"/>
              <a:gd name="connsiteY889" fmla="*/ 0 h 6858000"/>
              <a:gd name="connsiteX890" fmla="*/ 2926351 w 7467600"/>
              <a:gd name="connsiteY890" fmla="*/ 0 h 6858000"/>
              <a:gd name="connsiteX891" fmla="*/ 2902823 w 7467600"/>
              <a:gd name="connsiteY891" fmla="*/ 262929 h 6858000"/>
              <a:gd name="connsiteX892" fmla="*/ 2940663 w 7467600"/>
              <a:gd name="connsiteY892" fmla="*/ 140884 h 6858000"/>
              <a:gd name="connsiteX893" fmla="*/ 2947039 w 7467600"/>
              <a:gd name="connsiteY893" fmla="*/ 122524 h 6858000"/>
              <a:gd name="connsiteX894" fmla="*/ 2984316 w 7467600"/>
              <a:gd name="connsiteY894" fmla="*/ 0 h 6858000"/>
              <a:gd name="connsiteX895" fmla="*/ 3016114 w 7467600"/>
              <a:gd name="connsiteY895" fmla="*/ 0 h 6858000"/>
              <a:gd name="connsiteX896" fmla="*/ 2979949 w 7467600"/>
              <a:gd name="connsiteY896" fmla="*/ 119274 h 6858000"/>
              <a:gd name="connsiteX897" fmla="*/ 3023879 w 7467600"/>
              <a:gd name="connsiteY897" fmla="*/ 0 h 6858000"/>
              <a:gd name="connsiteX898" fmla="*/ 3105400 w 7467600"/>
              <a:gd name="connsiteY898" fmla="*/ 0 h 6858000"/>
              <a:gd name="connsiteX899" fmla="*/ 3094669 w 7467600"/>
              <a:gd name="connsiteY899" fmla="*/ 30308 h 6858000"/>
              <a:gd name="connsiteX900" fmla="*/ 2901945 w 7467600"/>
              <a:gd name="connsiteY900" fmla="*/ 466538 h 6858000"/>
              <a:gd name="connsiteX901" fmla="*/ 2815209 w 7467600"/>
              <a:gd name="connsiteY901" fmla="*/ 497361 h 6858000"/>
              <a:gd name="connsiteX902" fmla="*/ 2844845 w 7467600"/>
              <a:gd name="connsiteY902" fmla="*/ 127638 h 6858000"/>
              <a:gd name="connsiteX903" fmla="*/ 2867960 w 7467600"/>
              <a:gd name="connsiteY903" fmla="*/ 0 h 6858000"/>
              <a:gd name="connsiteX904" fmla="*/ 1057230 w 7467600"/>
              <a:gd name="connsiteY904" fmla="*/ 0 h 6858000"/>
              <a:gd name="connsiteX905" fmla="*/ 1111003 w 7467600"/>
              <a:gd name="connsiteY905" fmla="*/ 0 h 6858000"/>
              <a:gd name="connsiteX906" fmla="*/ 1125553 w 7467600"/>
              <a:gd name="connsiteY906" fmla="*/ 52588 h 6858000"/>
              <a:gd name="connsiteX907" fmla="*/ 1304276 w 7467600"/>
              <a:gd name="connsiteY907" fmla="*/ 476275 h 6858000"/>
              <a:gd name="connsiteX908" fmla="*/ 1492066 w 7467600"/>
              <a:gd name="connsiteY908" fmla="*/ 886333 h 6858000"/>
              <a:gd name="connsiteX909" fmla="*/ 1423698 w 7467600"/>
              <a:gd name="connsiteY909" fmla="*/ 710817 h 6858000"/>
              <a:gd name="connsiteX910" fmla="*/ 1357609 w 7467600"/>
              <a:gd name="connsiteY910" fmla="*/ 532892 h 6858000"/>
              <a:gd name="connsiteX911" fmla="*/ 1309550 w 7467600"/>
              <a:gd name="connsiteY911" fmla="*/ 374031 h 6858000"/>
              <a:gd name="connsiteX912" fmla="*/ 1193673 w 7467600"/>
              <a:gd name="connsiteY912" fmla="*/ 49533 h 6858000"/>
              <a:gd name="connsiteX913" fmla="*/ 1164391 w 7467600"/>
              <a:gd name="connsiteY913" fmla="*/ 0 h 6858000"/>
              <a:gd name="connsiteX914" fmla="*/ 1200666 w 7467600"/>
              <a:gd name="connsiteY914" fmla="*/ 0 h 6858000"/>
              <a:gd name="connsiteX915" fmla="*/ 1223408 w 7467600"/>
              <a:gd name="connsiteY915" fmla="*/ 38996 h 6858000"/>
              <a:gd name="connsiteX916" fmla="*/ 1339635 w 7467600"/>
              <a:gd name="connsiteY916" fmla="*/ 365517 h 6858000"/>
              <a:gd name="connsiteX917" fmla="*/ 1387469 w 7467600"/>
              <a:gd name="connsiteY917" fmla="*/ 523079 h 6858000"/>
              <a:gd name="connsiteX918" fmla="*/ 1452685 w 7467600"/>
              <a:gd name="connsiteY918" fmla="*/ 699806 h 6858000"/>
              <a:gd name="connsiteX919" fmla="*/ 1492092 w 7467600"/>
              <a:gd name="connsiteY919" fmla="*/ 800424 h 6858000"/>
              <a:gd name="connsiteX920" fmla="*/ 1455302 w 7467600"/>
              <a:gd name="connsiteY920" fmla="*/ 632913 h 6858000"/>
              <a:gd name="connsiteX921" fmla="*/ 1222336 w 7467600"/>
              <a:gd name="connsiteY921" fmla="*/ 9480 h 6858000"/>
              <a:gd name="connsiteX922" fmla="*/ 1214634 w 7467600"/>
              <a:gd name="connsiteY922" fmla="*/ 0 h 6858000"/>
              <a:gd name="connsiteX923" fmla="*/ 1289827 w 7467600"/>
              <a:gd name="connsiteY923" fmla="*/ 0 h 6858000"/>
              <a:gd name="connsiteX924" fmla="*/ 1321076 w 7467600"/>
              <a:gd name="connsiteY924" fmla="*/ 59722 h 6858000"/>
              <a:gd name="connsiteX925" fmla="*/ 1512579 w 7467600"/>
              <a:gd name="connsiteY925" fmla="*/ 626441 h 6858000"/>
              <a:gd name="connsiteX926" fmla="*/ 1506076 w 7467600"/>
              <a:gd name="connsiteY926" fmla="*/ 1089289 h 6858000"/>
              <a:gd name="connsiteX927" fmla="*/ 1486346 w 7467600"/>
              <a:gd name="connsiteY927" fmla="*/ 1079919 h 6858000"/>
              <a:gd name="connsiteX928" fmla="*/ 1070511 w 7467600"/>
              <a:gd name="connsiteY928" fmla="*/ 48609 h 6858000"/>
              <a:gd name="connsiteX929" fmla="*/ 1057230 w 7467600"/>
              <a:gd name="connsiteY929" fmla="*/ 0 h 6858000"/>
              <a:gd name="connsiteX930" fmla="*/ 43151 w 7467600"/>
              <a:gd name="connsiteY930" fmla="*/ 0 h 6858000"/>
              <a:gd name="connsiteX931" fmla="*/ 95283 w 7467600"/>
              <a:gd name="connsiteY931" fmla="*/ 0 h 6858000"/>
              <a:gd name="connsiteX932" fmla="*/ 300708 w 7467600"/>
              <a:gd name="connsiteY932" fmla="*/ 154571 h 6858000"/>
              <a:gd name="connsiteX933" fmla="*/ 530414 w 7467600"/>
              <a:gd name="connsiteY933" fmla="*/ 354673 h 6858000"/>
              <a:gd name="connsiteX934" fmla="*/ 333785 w 7467600"/>
              <a:gd name="connsiteY934" fmla="*/ 161564 h 6858000"/>
              <a:gd name="connsiteX935" fmla="*/ 147005 w 7467600"/>
              <a:gd name="connsiteY935" fmla="*/ 0 h 6858000"/>
              <a:gd name="connsiteX936" fmla="*/ 272509 w 7467600"/>
              <a:gd name="connsiteY936" fmla="*/ 0 h 6858000"/>
              <a:gd name="connsiteX937" fmla="*/ 326276 w 7467600"/>
              <a:gd name="connsiteY937" fmla="*/ 45847 h 6858000"/>
              <a:gd name="connsiteX938" fmla="*/ 823759 w 7467600"/>
              <a:gd name="connsiteY938" fmla="*/ 574145 h 6858000"/>
              <a:gd name="connsiteX939" fmla="*/ 811254 w 7467600"/>
              <a:gd name="connsiteY939" fmla="*/ 665546 h 6858000"/>
              <a:gd name="connsiteX940" fmla="*/ 154042 w 7467600"/>
              <a:gd name="connsiteY940" fmla="*/ 261522 h 6858000"/>
              <a:gd name="connsiteX941" fmla="*/ 13550 w 7467600"/>
              <a:gd name="connsiteY941" fmla="*/ 158423 h 6858000"/>
              <a:gd name="connsiteX942" fmla="*/ 0 w 7467600"/>
              <a:gd name="connsiteY942" fmla="*/ 146618 h 6858000"/>
              <a:gd name="connsiteX943" fmla="*/ 0 w 7467600"/>
              <a:gd name="connsiteY943" fmla="*/ 59161 h 6858000"/>
              <a:gd name="connsiteX944" fmla="*/ 45427 w 7467600"/>
              <a:gd name="connsiteY944" fmla="*/ 101078 h 6858000"/>
              <a:gd name="connsiteX945" fmla="*/ 630103 w 7467600"/>
              <a:gd name="connsiteY945" fmla="*/ 485885 h 6858000"/>
              <a:gd name="connsiteX946" fmla="*/ 532040 w 7467600"/>
              <a:gd name="connsiteY946" fmla="*/ 399359 h 6858000"/>
              <a:gd name="connsiteX947" fmla="*/ 517618 w 7467600"/>
              <a:gd name="connsiteY947" fmla="*/ 385726 h 6858000"/>
              <a:gd name="connsiteX948" fmla="*/ 285074 w 7467600"/>
              <a:gd name="connsiteY948" fmla="*/ 182755 h 6858000"/>
              <a:gd name="connsiteX949" fmla="*/ 43151 w 7467600"/>
              <a:gd name="connsiteY949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467600 w 7467600"/>
              <a:gd name="connsiteY4" fmla="*/ 6805948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467600 w 7467600"/>
              <a:gd name="connsiteY16" fmla="*/ 6805948 h 6858000"/>
              <a:gd name="connsiteX17" fmla="*/ 1019354 w 7467600"/>
              <a:gd name="connsiteY17" fmla="*/ 6315006 h 6858000"/>
              <a:gd name="connsiteX18" fmla="*/ 441046 w 7467600"/>
              <a:gd name="connsiteY18" fmla="*/ 6691153 h 6858000"/>
              <a:gd name="connsiteX19" fmla="*/ 1019354 w 7467600"/>
              <a:gd name="connsiteY19" fmla="*/ 6315006 h 6858000"/>
              <a:gd name="connsiteX20" fmla="*/ 991680 w 7467600"/>
              <a:gd name="connsiteY20" fmla="*/ 6298413 h 6858000"/>
              <a:gd name="connsiteX21" fmla="*/ 409060 w 7467600"/>
              <a:gd name="connsiteY21" fmla="*/ 6671470 h 6858000"/>
              <a:gd name="connsiteX22" fmla="*/ 991680 w 7467600"/>
              <a:gd name="connsiteY22" fmla="*/ 6298413 h 6858000"/>
              <a:gd name="connsiteX23" fmla="*/ 103333 w 7467600"/>
              <a:gd name="connsiteY23" fmla="*/ 5699602 h 6858000"/>
              <a:gd name="connsiteX24" fmla="*/ 233938 w 7467600"/>
              <a:gd name="connsiteY24" fmla="*/ 5809416 h 6858000"/>
              <a:gd name="connsiteX25" fmla="*/ 883580 w 7467600"/>
              <a:gd name="connsiteY25" fmla="*/ 6180710 h 6858000"/>
              <a:gd name="connsiteX26" fmla="*/ 487337 w 7467600"/>
              <a:gd name="connsiteY26" fmla="*/ 5950182 h 6858000"/>
              <a:gd name="connsiteX27" fmla="*/ 354051 w 7467600"/>
              <a:gd name="connsiteY27" fmla="*/ 5854912 h 6858000"/>
              <a:gd name="connsiteX28" fmla="*/ 195436 w 7467600"/>
              <a:gd name="connsiteY28" fmla="*/ 5755068 h 6858000"/>
              <a:gd name="connsiteX29" fmla="*/ 103333 w 7467600"/>
              <a:gd name="connsiteY29" fmla="*/ 5699602 h 6858000"/>
              <a:gd name="connsiteX30" fmla="*/ 5539432 w 7467600"/>
              <a:gd name="connsiteY30" fmla="*/ 5642928 h 6858000"/>
              <a:gd name="connsiteX31" fmla="*/ 5555462 w 7467600"/>
              <a:gd name="connsiteY31" fmla="*/ 5694454 h 6858000"/>
              <a:gd name="connsiteX32" fmla="*/ 5828270 w 7467600"/>
              <a:gd name="connsiteY32" fmla="*/ 6320663 h 6858000"/>
              <a:gd name="connsiteX33" fmla="*/ 5947416 w 7467600"/>
              <a:gd name="connsiteY33" fmla="*/ 6574846 h 6858000"/>
              <a:gd name="connsiteX34" fmla="*/ 5539432 w 7467600"/>
              <a:gd name="connsiteY34" fmla="*/ 5642928 h 6858000"/>
              <a:gd name="connsiteX35" fmla="*/ 51253 w 7467600"/>
              <a:gd name="connsiteY35" fmla="*/ 5631825 h 6858000"/>
              <a:gd name="connsiteX36" fmla="*/ 211622 w 7467600"/>
              <a:gd name="connsiteY36" fmla="*/ 5728803 h 6858000"/>
              <a:gd name="connsiteX37" fmla="*/ 371652 w 7467600"/>
              <a:gd name="connsiteY37" fmla="*/ 5829062 h 6858000"/>
              <a:gd name="connsiteX38" fmla="*/ 505903 w 7467600"/>
              <a:gd name="connsiteY38" fmla="*/ 5925221 h 6858000"/>
              <a:gd name="connsiteX39" fmla="*/ 899240 w 7467600"/>
              <a:gd name="connsiteY39" fmla="*/ 6153068 h 6858000"/>
              <a:gd name="connsiteX40" fmla="*/ 988114 w 7467600"/>
              <a:gd name="connsiteY40" fmla="*/ 6174204 h 6858000"/>
              <a:gd name="connsiteX41" fmla="*/ 845971 w 7467600"/>
              <a:gd name="connsiteY41" fmla="*/ 6067177 h 6858000"/>
              <a:gd name="connsiteX42" fmla="*/ 448057 w 7467600"/>
              <a:gd name="connsiteY42" fmla="*/ 5841376 h 6858000"/>
              <a:gd name="connsiteX43" fmla="*/ 51253 w 7467600"/>
              <a:gd name="connsiteY43" fmla="*/ 5631825 h 6858000"/>
              <a:gd name="connsiteX44" fmla="*/ 2606687 w 7467600"/>
              <a:gd name="connsiteY44" fmla="*/ 5630718 h 6858000"/>
              <a:gd name="connsiteX45" fmla="*/ 2645658 w 7467600"/>
              <a:gd name="connsiteY45" fmla="*/ 6640259 h 6858000"/>
              <a:gd name="connsiteX46" fmla="*/ 2606687 w 7467600"/>
              <a:gd name="connsiteY46" fmla="*/ 5630718 h 6858000"/>
              <a:gd name="connsiteX47" fmla="*/ 3642057 w 7467600"/>
              <a:gd name="connsiteY47" fmla="*/ 5573487 h 6858000"/>
              <a:gd name="connsiteX48" fmla="*/ 3632981 w 7467600"/>
              <a:gd name="connsiteY48" fmla="*/ 5579437 h 6858000"/>
              <a:gd name="connsiteX49" fmla="*/ 3382436 w 7467600"/>
              <a:gd name="connsiteY49" fmla="*/ 5952726 h 6858000"/>
              <a:gd name="connsiteX50" fmla="*/ 3191929 w 7467600"/>
              <a:gd name="connsiteY50" fmla="*/ 6662669 h 6858000"/>
              <a:gd name="connsiteX51" fmla="*/ 3369898 w 7467600"/>
              <a:gd name="connsiteY51" fmla="*/ 6081771 h 6858000"/>
              <a:gd name="connsiteX52" fmla="*/ 3642057 w 7467600"/>
              <a:gd name="connsiteY52" fmla="*/ 5573487 h 6858000"/>
              <a:gd name="connsiteX53" fmla="*/ 2650666 w 7467600"/>
              <a:gd name="connsiteY53" fmla="*/ 5530686 h 6858000"/>
              <a:gd name="connsiteX54" fmla="*/ 2650249 w 7467600"/>
              <a:gd name="connsiteY54" fmla="*/ 5532101 h 6858000"/>
              <a:gd name="connsiteX55" fmla="*/ 2663808 w 7467600"/>
              <a:gd name="connsiteY55" fmla="*/ 6535215 h 6858000"/>
              <a:gd name="connsiteX56" fmla="*/ 2665418 w 7467600"/>
              <a:gd name="connsiteY56" fmla="*/ 6132756 h 6858000"/>
              <a:gd name="connsiteX57" fmla="*/ 2650666 w 7467600"/>
              <a:gd name="connsiteY57" fmla="*/ 5530686 h 6858000"/>
              <a:gd name="connsiteX58" fmla="*/ 2680277 w 7467600"/>
              <a:gd name="connsiteY58" fmla="*/ 5479204 h 6858000"/>
              <a:gd name="connsiteX59" fmla="*/ 2678972 w 7467600"/>
              <a:gd name="connsiteY59" fmla="*/ 5481582 h 6858000"/>
              <a:gd name="connsiteX60" fmla="*/ 2696666 w 7467600"/>
              <a:gd name="connsiteY60" fmla="*/ 6133836 h 6858000"/>
              <a:gd name="connsiteX61" fmla="*/ 2695769 w 7467600"/>
              <a:gd name="connsiteY61" fmla="*/ 6390955 h 6858000"/>
              <a:gd name="connsiteX62" fmla="*/ 2739893 w 7467600"/>
              <a:gd name="connsiteY62" fmla="*/ 6108357 h 6858000"/>
              <a:gd name="connsiteX63" fmla="*/ 2680277 w 7467600"/>
              <a:gd name="connsiteY63" fmla="*/ 5479204 h 6858000"/>
              <a:gd name="connsiteX64" fmla="*/ 1132195 w 7467600"/>
              <a:gd name="connsiteY64" fmla="*/ 5467980 h 6858000"/>
              <a:gd name="connsiteX65" fmla="*/ 1679056 w 7467600"/>
              <a:gd name="connsiteY65" fmla="*/ 5516907 h 6858000"/>
              <a:gd name="connsiteX66" fmla="*/ 2128648 w 7467600"/>
              <a:gd name="connsiteY66" fmla="*/ 5474249 h 6858000"/>
              <a:gd name="connsiteX67" fmla="*/ 1825619 w 7467600"/>
              <a:gd name="connsiteY67" fmla="*/ 5478447 h 6858000"/>
              <a:gd name="connsiteX68" fmla="*/ 1737798 w 7467600"/>
              <a:gd name="connsiteY68" fmla="*/ 5483353 h 6858000"/>
              <a:gd name="connsiteX69" fmla="*/ 1132195 w 7467600"/>
              <a:gd name="connsiteY69" fmla="*/ 5467980 h 6858000"/>
              <a:gd name="connsiteX70" fmla="*/ 1456157 w 7467600"/>
              <a:gd name="connsiteY70" fmla="*/ 5371404 h 6858000"/>
              <a:gd name="connsiteX71" fmla="*/ 1244432 w 7467600"/>
              <a:gd name="connsiteY71" fmla="*/ 5385601 h 6858000"/>
              <a:gd name="connsiteX72" fmla="*/ 973990 w 7467600"/>
              <a:gd name="connsiteY72" fmla="*/ 5424940 h 6858000"/>
              <a:gd name="connsiteX73" fmla="*/ 1103809 w 7467600"/>
              <a:gd name="connsiteY73" fmla="*/ 5433720 h 6858000"/>
              <a:gd name="connsiteX74" fmla="*/ 1123454 w 7467600"/>
              <a:gd name="connsiteY74" fmla="*/ 5435727 h 6858000"/>
              <a:gd name="connsiteX75" fmla="*/ 1737017 w 7467600"/>
              <a:gd name="connsiteY75" fmla="*/ 5452183 h 6858000"/>
              <a:gd name="connsiteX76" fmla="*/ 1824397 w 7467600"/>
              <a:gd name="connsiteY76" fmla="*/ 5447757 h 6858000"/>
              <a:gd name="connsiteX77" fmla="*/ 2070059 w 7467600"/>
              <a:gd name="connsiteY77" fmla="*/ 5441660 h 6858000"/>
              <a:gd name="connsiteX78" fmla="*/ 1456157 w 7467600"/>
              <a:gd name="connsiteY78" fmla="*/ 5371404 h 6858000"/>
              <a:gd name="connsiteX79" fmla="*/ 4988186 w 7467600"/>
              <a:gd name="connsiteY79" fmla="*/ 5216467 h 6858000"/>
              <a:gd name="connsiteX80" fmla="*/ 4777334 w 7467600"/>
              <a:gd name="connsiteY80" fmla="*/ 5406072 h 6858000"/>
              <a:gd name="connsiteX81" fmla="*/ 4718341 w 7467600"/>
              <a:gd name="connsiteY81" fmla="*/ 5468043 h 6858000"/>
              <a:gd name="connsiteX82" fmla="*/ 4604655 w 7467600"/>
              <a:gd name="connsiteY82" fmla="*/ 5583434 h 6858000"/>
              <a:gd name="connsiteX83" fmla="*/ 4565074 w 7467600"/>
              <a:gd name="connsiteY83" fmla="*/ 5618550 h 6858000"/>
              <a:gd name="connsiteX84" fmla="*/ 4988186 w 7467600"/>
              <a:gd name="connsiteY84" fmla="*/ 5216467 h 6858000"/>
              <a:gd name="connsiteX85" fmla="*/ 4978032 w 7467600"/>
              <a:gd name="connsiteY85" fmla="*/ 5183809 h 6858000"/>
              <a:gd name="connsiteX86" fmla="*/ 4463413 w 7467600"/>
              <a:gd name="connsiteY86" fmla="*/ 5615162 h 6858000"/>
              <a:gd name="connsiteX87" fmla="*/ 4358134 w 7467600"/>
              <a:gd name="connsiteY87" fmla="*/ 5742791 h 6858000"/>
              <a:gd name="connsiteX88" fmla="*/ 4376219 w 7467600"/>
              <a:gd name="connsiteY88" fmla="*/ 5729027 h 6858000"/>
              <a:gd name="connsiteX89" fmla="*/ 4582340 w 7467600"/>
              <a:gd name="connsiteY89" fmla="*/ 5561037 h 6858000"/>
              <a:gd name="connsiteX90" fmla="*/ 4694684 w 7467600"/>
              <a:gd name="connsiteY90" fmla="*/ 5447098 h 6858000"/>
              <a:gd name="connsiteX91" fmla="*/ 4754123 w 7467600"/>
              <a:gd name="connsiteY91" fmla="*/ 5384643 h 6858000"/>
              <a:gd name="connsiteX92" fmla="*/ 4978032 w 7467600"/>
              <a:gd name="connsiteY92" fmla="*/ 5183809 h 6858000"/>
              <a:gd name="connsiteX93" fmla="*/ 1903353 w 7467600"/>
              <a:gd name="connsiteY93" fmla="*/ 5044827 h 6858000"/>
              <a:gd name="connsiteX94" fmla="*/ 1936931 w 7467600"/>
              <a:gd name="connsiteY94" fmla="*/ 5093954 h 6858000"/>
              <a:gd name="connsiteX95" fmla="*/ 2195868 w 7467600"/>
              <a:gd name="connsiteY95" fmla="*/ 5396574 h 6858000"/>
              <a:gd name="connsiteX96" fmla="*/ 2088852 w 7467600"/>
              <a:gd name="connsiteY96" fmla="*/ 5166123 h 6858000"/>
              <a:gd name="connsiteX97" fmla="*/ 1958241 w 7467600"/>
              <a:gd name="connsiteY97" fmla="*/ 5067955 h 6858000"/>
              <a:gd name="connsiteX98" fmla="*/ 1903353 w 7467600"/>
              <a:gd name="connsiteY98" fmla="*/ 5044827 h 6858000"/>
              <a:gd name="connsiteX99" fmla="*/ 1979378 w 7467600"/>
              <a:gd name="connsiteY99" fmla="*/ 4769504 h 6858000"/>
              <a:gd name="connsiteX100" fmla="*/ 2882120 w 7467600"/>
              <a:gd name="connsiteY100" fmla="*/ 5064547 h 6858000"/>
              <a:gd name="connsiteX101" fmla="*/ 2793103 w 7467600"/>
              <a:gd name="connsiteY101" fmla="*/ 5039699 h 6858000"/>
              <a:gd name="connsiteX102" fmla="*/ 2770041 w 7467600"/>
              <a:gd name="connsiteY102" fmla="*/ 5033634 h 6858000"/>
              <a:gd name="connsiteX103" fmla="*/ 1979378 w 7467600"/>
              <a:gd name="connsiteY103" fmla="*/ 4769504 h 6858000"/>
              <a:gd name="connsiteX104" fmla="*/ 1927410 w 7467600"/>
              <a:gd name="connsiteY104" fmla="*/ 4716164 h 6858000"/>
              <a:gd name="connsiteX105" fmla="*/ 1959587 w 7467600"/>
              <a:gd name="connsiteY105" fmla="*/ 4728849 h 6858000"/>
              <a:gd name="connsiteX106" fmla="*/ 2777707 w 7467600"/>
              <a:gd name="connsiteY106" fmla="*/ 5003991 h 6858000"/>
              <a:gd name="connsiteX107" fmla="*/ 2800768 w 7467600"/>
              <a:gd name="connsiteY107" fmla="*/ 5010056 h 6858000"/>
              <a:gd name="connsiteX108" fmla="*/ 2879408 w 7467600"/>
              <a:gd name="connsiteY108" fmla="*/ 5031590 h 6858000"/>
              <a:gd name="connsiteX109" fmla="*/ 2862295 w 7467600"/>
              <a:gd name="connsiteY109" fmla="*/ 5022958 h 6858000"/>
              <a:gd name="connsiteX110" fmla="*/ 2813343 w 7467600"/>
              <a:gd name="connsiteY110" fmla="*/ 4998369 h 6858000"/>
              <a:gd name="connsiteX111" fmla="*/ 2646245 w 7467600"/>
              <a:gd name="connsiteY111" fmla="*/ 4930999 h 6858000"/>
              <a:gd name="connsiteX112" fmla="*/ 1999243 w 7467600"/>
              <a:gd name="connsiteY112" fmla="*/ 4730524 h 6858000"/>
              <a:gd name="connsiteX113" fmla="*/ 1979527 w 7467600"/>
              <a:gd name="connsiteY113" fmla="*/ 4726651 h 6858000"/>
              <a:gd name="connsiteX114" fmla="*/ 1927410 w 7467600"/>
              <a:gd name="connsiteY114" fmla="*/ 4716164 h 6858000"/>
              <a:gd name="connsiteX115" fmla="*/ 1997014 w 7467600"/>
              <a:gd name="connsiteY115" fmla="*/ 4698007 h 6858000"/>
              <a:gd name="connsiteX116" fmla="*/ 2005458 w 7467600"/>
              <a:gd name="connsiteY116" fmla="*/ 4699540 h 6858000"/>
              <a:gd name="connsiteX117" fmla="*/ 2657186 w 7467600"/>
              <a:gd name="connsiteY117" fmla="*/ 4901687 h 6858000"/>
              <a:gd name="connsiteX118" fmla="*/ 2826662 w 7467600"/>
              <a:gd name="connsiteY118" fmla="*/ 4970362 h 6858000"/>
              <a:gd name="connsiteX119" fmla="*/ 2876100 w 7467600"/>
              <a:gd name="connsiteY119" fmla="*/ 4995397 h 6858000"/>
              <a:gd name="connsiteX120" fmla="*/ 3042600 w 7467600"/>
              <a:gd name="connsiteY120" fmla="*/ 5059532 h 6858000"/>
              <a:gd name="connsiteX121" fmla="*/ 1997014 w 7467600"/>
              <a:gd name="connsiteY121" fmla="*/ 4698007 h 6858000"/>
              <a:gd name="connsiteX122" fmla="*/ 2305292 w 7467600"/>
              <a:gd name="connsiteY122" fmla="*/ 4219492 h 6858000"/>
              <a:gd name="connsiteX123" fmla="*/ 3360922 w 7467600"/>
              <a:gd name="connsiteY123" fmla="*/ 4529373 h 6858000"/>
              <a:gd name="connsiteX124" fmla="*/ 3492420 w 7467600"/>
              <a:gd name="connsiteY124" fmla="*/ 4510145 h 6858000"/>
              <a:gd name="connsiteX125" fmla="*/ 3364086 w 7467600"/>
              <a:gd name="connsiteY125" fmla="*/ 4480340 h 6858000"/>
              <a:gd name="connsiteX126" fmla="*/ 3225818 w 7467600"/>
              <a:gd name="connsiteY126" fmla="*/ 4411822 h 6858000"/>
              <a:gd name="connsiteX127" fmla="*/ 3129696 w 7467600"/>
              <a:gd name="connsiteY127" fmla="*/ 4360704 h 6858000"/>
              <a:gd name="connsiteX128" fmla="*/ 2814545 w 7467600"/>
              <a:gd name="connsiteY128" fmla="*/ 4282955 h 6858000"/>
              <a:gd name="connsiteX129" fmla="*/ 2305292 w 7467600"/>
              <a:gd name="connsiteY129" fmla="*/ 4219492 h 6858000"/>
              <a:gd name="connsiteX130" fmla="*/ 2626982 w 7467600"/>
              <a:gd name="connsiteY130" fmla="*/ 4206450 h 6858000"/>
              <a:gd name="connsiteX131" fmla="*/ 2490617 w 7467600"/>
              <a:gd name="connsiteY131" fmla="*/ 4206951 h 6858000"/>
              <a:gd name="connsiteX132" fmla="*/ 2819869 w 7467600"/>
              <a:gd name="connsiteY132" fmla="*/ 4252936 h 6858000"/>
              <a:gd name="connsiteX133" fmla="*/ 3143018 w 7467600"/>
              <a:gd name="connsiteY133" fmla="*/ 4332698 h 6858000"/>
              <a:gd name="connsiteX134" fmla="*/ 3241520 w 7467600"/>
              <a:gd name="connsiteY134" fmla="*/ 4385112 h 6858000"/>
              <a:gd name="connsiteX135" fmla="*/ 3374575 w 7467600"/>
              <a:gd name="connsiteY135" fmla="*/ 4451517 h 6858000"/>
              <a:gd name="connsiteX136" fmla="*/ 3505221 w 7467600"/>
              <a:gd name="connsiteY136" fmla="*/ 4480757 h 6858000"/>
              <a:gd name="connsiteX137" fmla="*/ 2626982 w 7467600"/>
              <a:gd name="connsiteY137" fmla="*/ 4206450 h 6858000"/>
              <a:gd name="connsiteX138" fmla="*/ 1310106 w 7467600"/>
              <a:gd name="connsiteY138" fmla="*/ 3943217 h 6858000"/>
              <a:gd name="connsiteX139" fmla="*/ 854994 w 7467600"/>
              <a:gd name="connsiteY139" fmla="*/ 4399136 h 6858000"/>
              <a:gd name="connsiteX140" fmla="*/ 742462 w 7467600"/>
              <a:gd name="connsiteY140" fmla="*/ 4594648 h 6858000"/>
              <a:gd name="connsiteX141" fmla="*/ 820602 w 7467600"/>
              <a:gd name="connsiteY141" fmla="*/ 4485915 h 6858000"/>
              <a:gd name="connsiteX142" fmla="*/ 878295 w 7467600"/>
              <a:gd name="connsiteY142" fmla="*/ 4403594 h 6858000"/>
              <a:gd name="connsiteX143" fmla="*/ 1240607 w 7467600"/>
              <a:gd name="connsiteY143" fmla="*/ 4010401 h 6858000"/>
              <a:gd name="connsiteX144" fmla="*/ 1310106 w 7467600"/>
              <a:gd name="connsiteY144" fmla="*/ 3943217 h 6858000"/>
              <a:gd name="connsiteX145" fmla="*/ 1423113 w 7467600"/>
              <a:gd name="connsiteY145" fmla="*/ 3874565 h 6858000"/>
              <a:gd name="connsiteX146" fmla="*/ 1260565 w 7467600"/>
              <a:gd name="connsiteY146" fmla="*/ 4031982 h 6858000"/>
              <a:gd name="connsiteX147" fmla="*/ 901900 w 7467600"/>
              <a:gd name="connsiteY147" fmla="*/ 4421236 h 6858000"/>
              <a:gd name="connsiteX148" fmla="*/ 845044 w 7467600"/>
              <a:gd name="connsiteY148" fmla="*/ 4502436 h 6858000"/>
              <a:gd name="connsiteX149" fmla="*/ 685926 w 7467600"/>
              <a:gd name="connsiteY149" fmla="*/ 4703069 h 6858000"/>
              <a:gd name="connsiteX150" fmla="*/ 684248 w 7467600"/>
              <a:gd name="connsiteY150" fmla="*/ 4706721 h 6858000"/>
              <a:gd name="connsiteX151" fmla="*/ 1423113 w 7467600"/>
              <a:gd name="connsiteY151" fmla="*/ 3874565 h 6858000"/>
              <a:gd name="connsiteX152" fmla="*/ 3316479 w 7467600"/>
              <a:gd name="connsiteY152" fmla="*/ 3872136 h 6858000"/>
              <a:gd name="connsiteX153" fmla="*/ 3546806 w 7467600"/>
              <a:gd name="connsiteY153" fmla="*/ 4356139 h 6858000"/>
              <a:gd name="connsiteX154" fmla="*/ 3364433 w 7467600"/>
              <a:gd name="connsiteY154" fmla="*/ 3953121 h 6858000"/>
              <a:gd name="connsiteX155" fmla="*/ 3316479 w 7467600"/>
              <a:gd name="connsiteY155" fmla="*/ 3872136 h 6858000"/>
              <a:gd name="connsiteX156" fmla="*/ 3291335 w 7467600"/>
              <a:gd name="connsiteY156" fmla="*/ 3767420 h 6858000"/>
              <a:gd name="connsiteX157" fmla="*/ 3390805 w 7467600"/>
              <a:gd name="connsiteY157" fmla="*/ 3937163 h 6858000"/>
              <a:gd name="connsiteX158" fmla="*/ 3579062 w 7467600"/>
              <a:gd name="connsiteY158" fmla="*/ 4359040 h 6858000"/>
              <a:gd name="connsiteX159" fmla="*/ 3467355 w 7467600"/>
              <a:gd name="connsiteY159" fmla="*/ 3988130 h 6858000"/>
              <a:gd name="connsiteX160" fmla="*/ 3310753 w 7467600"/>
              <a:gd name="connsiteY160" fmla="*/ 3787140 h 6858000"/>
              <a:gd name="connsiteX161" fmla="*/ 3291335 w 7467600"/>
              <a:gd name="connsiteY161" fmla="*/ 3767420 h 6858000"/>
              <a:gd name="connsiteX162" fmla="*/ 1635889 w 7467600"/>
              <a:gd name="connsiteY162" fmla="*/ 3709494 h 6858000"/>
              <a:gd name="connsiteX163" fmla="*/ 1634800 w 7467600"/>
              <a:gd name="connsiteY163" fmla="*/ 3731111 h 6858000"/>
              <a:gd name="connsiteX164" fmla="*/ 1635889 w 7467600"/>
              <a:gd name="connsiteY164" fmla="*/ 3709494 h 6858000"/>
              <a:gd name="connsiteX165" fmla="*/ 1510397 w 7467600"/>
              <a:gd name="connsiteY165" fmla="*/ 3684705 h 6858000"/>
              <a:gd name="connsiteX166" fmla="*/ 1146550 w 7467600"/>
              <a:gd name="connsiteY166" fmla="*/ 3802012 h 6858000"/>
              <a:gd name="connsiteX167" fmla="*/ 698834 w 7467600"/>
              <a:gd name="connsiteY167" fmla="*/ 3952272 h 6858000"/>
              <a:gd name="connsiteX168" fmla="*/ 34256 w 7467600"/>
              <a:gd name="connsiteY168" fmla="*/ 4347603 h 6858000"/>
              <a:gd name="connsiteX169" fmla="*/ 527241 w 7467600"/>
              <a:gd name="connsiteY169" fmla="*/ 4065078 h 6858000"/>
              <a:gd name="connsiteX170" fmla="*/ 1510397 w 7467600"/>
              <a:gd name="connsiteY170" fmla="*/ 3684705 h 6858000"/>
              <a:gd name="connsiteX171" fmla="*/ 1313114 w 7467600"/>
              <a:gd name="connsiteY171" fmla="*/ 3655216 h 6858000"/>
              <a:gd name="connsiteX172" fmla="*/ 1109304 w 7467600"/>
              <a:gd name="connsiteY172" fmla="*/ 3669030 h 6858000"/>
              <a:gd name="connsiteX173" fmla="*/ 8129 w 7467600"/>
              <a:gd name="connsiteY173" fmla="*/ 4330519 h 6858000"/>
              <a:gd name="connsiteX174" fmla="*/ 687572 w 7467600"/>
              <a:gd name="connsiteY174" fmla="*/ 3925629 h 6858000"/>
              <a:gd name="connsiteX175" fmla="*/ 1138365 w 7467600"/>
              <a:gd name="connsiteY175" fmla="*/ 3774515 h 6858000"/>
              <a:gd name="connsiteX176" fmla="*/ 1505579 w 7467600"/>
              <a:gd name="connsiteY176" fmla="*/ 3655526 h 6858000"/>
              <a:gd name="connsiteX177" fmla="*/ 1313114 w 7467600"/>
              <a:gd name="connsiteY177" fmla="*/ 3655216 h 6858000"/>
              <a:gd name="connsiteX178" fmla="*/ 3655073 w 7467600"/>
              <a:gd name="connsiteY178" fmla="*/ 3650884 h 6858000"/>
              <a:gd name="connsiteX179" fmla="*/ 3989938 w 7467600"/>
              <a:gd name="connsiteY179" fmla="*/ 3991685 h 6858000"/>
              <a:gd name="connsiteX180" fmla="*/ 4393907 w 7467600"/>
              <a:gd name="connsiteY180" fmla="*/ 4261258 h 6858000"/>
              <a:gd name="connsiteX181" fmla="*/ 4648051 w 7467600"/>
              <a:gd name="connsiteY181" fmla="*/ 4374051 h 6858000"/>
              <a:gd name="connsiteX182" fmla="*/ 4383389 w 7467600"/>
              <a:gd name="connsiteY182" fmla="*/ 4184369 h 6858000"/>
              <a:gd name="connsiteX183" fmla="*/ 4165508 w 7467600"/>
              <a:gd name="connsiteY183" fmla="*/ 4035196 h 6858000"/>
              <a:gd name="connsiteX184" fmla="*/ 4068162 w 7467600"/>
              <a:gd name="connsiteY184" fmla="*/ 3953394 h 6858000"/>
              <a:gd name="connsiteX185" fmla="*/ 3981416 w 7467600"/>
              <a:gd name="connsiteY185" fmla="*/ 3880482 h 6858000"/>
              <a:gd name="connsiteX186" fmla="*/ 3800147 w 7467600"/>
              <a:gd name="connsiteY186" fmla="*/ 3749872 h 6858000"/>
              <a:gd name="connsiteX187" fmla="*/ 3655073 w 7467600"/>
              <a:gd name="connsiteY187" fmla="*/ 3650884 h 6858000"/>
              <a:gd name="connsiteX188" fmla="*/ 3670252 w 7467600"/>
              <a:gd name="connsiteY188" fmla="*/ 3622798 h 6858000"/>
              <a:gd name="connsiteX189" fmla="*/ 3817258 w 7467600"/>
              <a:gd name="connsiteY189" fmla="*/ 3723577 h 6858000"/>
              <a:gd name="connsiteX190" fmla="*/ 4000461 w 7467600"/>
              <a:gd name="connsiteY190" fmla="*/ 3855966 h 6858000"/>
              <a:gd name="connsiteX191" fmla="*/ 4088180 w 7467600"/>
              <a:gd name="connsiteY191" fmla="*/ 3929774 h 6858000"/>
              <a:gd name="connsiteX192" fmla="*/ 4184555 w 7467600"/>
              <a:gd name="connsiteY192" fmla="*/ 4010683 h 6858000"/>
              <a:gd name="connsiteX193" fmla="*/ 4399563 w 7467600"/>
              <a:gd name="connsiteY193" fmla="*/ 4158106 h 6858000"/>
              <a:gd name="connsiteX194" fmla="*/ 4684469 w 7467600"/>
              <a:gd name="connsiteY194" fmla="*/ 4364680 h 6858000"/>
              <a:gd name="connsiteX195" fmla="*/ 4690271 w 7467600"/>
              <a:gd name="connsiteY195" fmla="*/ 4370034 h 6858000"/>
              <a:gd name="connsiteX196" fmla="*/ 4136093 w 7467600"/>
              <a:gd name="connsiteY196" fmla="*/ 3858466 h 6858000"/>
              <a:gd name="connsiteX197" fmla="*/ 3670252 w 7467600"/>
              <a:gd name="connsiteY197" fmla="*/ 3622798 h 6858000"/>
              <a:gd name="connsiteX198" fmla="*/ 4440129 w 7467600"/>
              <a:gd name="connsiteY198" fmla="*/ 3448571 h 6858000"/>
              <a:gd name="connsiteX199" fmla="*/ 4856525 w 7467600"/>
              <a:gd name="connsiteY199" fmla="*/ 3915351 h 6858000"/>
              <a:gd name="connsiteX200" fmla="*/ 5059055 w 7467600"/>
              <a:gd name="connsiteY200" fmla="*/ 4108918 h 6858000"/>
              <a:gd name="connsiteX201" fmla="*/ 5290070 w 7467600"/>
              <a:gd name="connsiteY201" fmla="*/ 4263619 h 6858000"/>
              <a:gd name="connsiteX202" fmla="*/ 4834991 w 7467600"/>
              <a:gd name="connsiteY202" fmla="*/ 3830985 h 6858000"/>
              <a:gd name="connsiteX203" fmla="*/ 4440129 w 7467600"/>
              <a:gd name="connsiteY203" fmla="*/ 3448571 h 6858000"/>
              <a:gd name="connsiteX204" fmla="*/ 4441737 w 7467600"/>
              <a:gd name="connsiteY204" fmla="*/ 3399734 h 6858000"/>
              <a:gd name="connsiteX205" fmla="*/ 4431236 w 7467600"/>
              <a:gd name="connsiteY205" fmla="*/ 3400954 h 6858000"/>
              <a:gd name="connsiteX206" fmla="*/ 4557150 w 7467600"/>
              <a:gd name="connsiteY206" fmla="*/ 3510023 h 6858000"/>
              <a:gd name="connsiteX207" fmla="*/ 4856936 w 7467600"/>
              <a:gd name="connsiteY207" fmla="*/ 3809146 h 6858000"/>
              <a:gd name="connsiteX208" fmla="*/ 5111996 w 7467600"/>
              <a:gd name="connsiteY208" fmla="*/ 4065759 h 6858000"/>
              <a:gd name="connsiteX209" fmla="*/ 5388878 w 7467600"/>
              <a:gd name="connsiteY209" fmla="*/ 4300185 h 6858000"/>
              <a:gd name="connsiteX210" fmla="*/ 5425556 w 7467600"/>
              <a:gd name="connsiteY210" fmla="*/ 4308967 h 6858000"/>
              <a:gd name="connsiteX211" fmla="*/ 4943646 w 7467600"/>
              <a:gd name="connsiteY211" fmla="*/ 3822916 h 6858000"/>
              <a:gd name="connsiteX212" fmla="*/ 4594837 w 7467600"/>
              <a:gd name="connsiteY212" fmla="*/ 3532274 h 6858000"/>
              <a:gd name="connsiteX213" fmla="*/ 4441737 w 7467600"/>
              <a:gd name="connsiteY213" fmla="*/ 3399734 h 6858000"/>
              <a:gd name="connsiteX214" fmla="*/ 5425834 w 7467600"/>
              <a:gd name="connsiteY214" fmla="*/ 3162785 h 6858000"/>
              <a:gd name="connsiteX215" fmla="*/ 5401644 w 7467600"/>
              <a:gd name="connsiteY215" fmla="*/ 3617847 h 6858000"/>
              <a:gd name="connsiteX216" fmla="*/ 5467256 w 7467600"/>
              <a:gd name="connsiteY216" fmla="*/ 4175494 h 6858000"/>
              <a:gd name="connsiteX217" fmla="*/ 5448069 w 7467600"/>
              <a:gd name="connsiteY217" fmla="*/ 3567554 h 6858000"/>
              <a:gd name="connsiteX218" fmla="*/ 5425834 w 7467600"/>
              <a:gd name="connsiteY218" fmla="*/ 3162785 h 6858000"/>
              <a:gd name="connsiteX219" fmla="*/ 1318687 w 7467600"/>
              <a:gd name="connsiteY219" fmla="*/ 3113840 h 6858000"/>
              <a:gd name="connsiteX220" fmla="*/ 1066793 w 7467600"/>
              <a:gd name="connsiteY220" fmla="*/ 3212171 h 6858000"/>
              <a:gd name="connsiteX221" fmla="*/ 993319 w 7467600"/>
              <a:gd name="connsiteY221" fmla="*/ 3247648 h 6858000"/>
              <a:gd name="connsiteX222" fmla="*/ 853081 w 7467600"/>
              <a:gd name="connsiteY222" fmla="*/ 3312410 h 6858000"/>
              <a:gd name="connsiteX223" fmla="*/ 805957 w 7467600"/>
              <a:gd name="connsiteY223" fmla="*/ 3330443 h 6858000"/>
              <a:gd name="connsiteX224" fmla="*/ 1318687 w 7467600"/>
              <a:gd name="connsiteY224" fmla="*/ 3113840 h 6858000"/>
              <a:gd name="connsiteX225" fmla="*/ 5453702 w 7467600"/>
              <a:gd name="connsiteY225" fmla="*/ 3090882 h 6858000"/>
              <a:gd name="connsiteX226" fmla="*/ 5480135 w 7467600"/>
              <a:gd name="connsiteY226" fmla="*/ 3565802 h 6858000"/>
              <a:gd name="connsiteX227" fmla="*/ 5499023 w 7467600"/>
              <a:gd name="connsiteY227" fmla="*/ 4166310 h 6858000"/>
              <a:gd name="connsiteX228" fmla="*/ 5547022 w 7467600"/>
              <a:gd name="connsiteY228" fmla="*/ 3607838 h 6858000"/>
              <a:gd name="connsiteX229" fmla="*/ 5515964 w 7467600"/>
              <a:gd name="connsiteY229" fmla="*/ 3378541 h 6858000"/>
              <a:gd name="connsiteX230" fmla="*/ 5453702 w 7467600"/>
              <a:gd name="connsiteY230" fmla="*/ 3090882 h 6858000"/>
              <a:gd name="connsiteX231" fmla="*/ 1238695 w 7467600"/>
              <a:gd name="connsiteY231" fmla="*/ 3076820 h 6858000"/>
              <a:gd name="connsiteX232" fmla="*/ 716371 w 7467600"/>
              <a:gd name="connsiteY232" fmla="*/ 3293249 h 6858000"/>
              <a:gd name="connsiteX233" fmla="*/ 579522 w 7467600"/>
              <a:gd name="connsiteY233" fmla="*/ 3371759 h 6858000"/>
              <a:gd name="connsiteX234" fmla="*/ 600288 w 7467600"/>
              <a:gd name="connsiteY234" fmla="*/ 3365555 h 6858000"/>
              <a:gd name="connsiteX235" fmla="*/ 840692 w 7467600"/>
              <a:gd name="connsiteY235" fmla="*/ 3284921 h 6858000"/>
              <a:gd name="connsiteX236" fmla="*/ 979248 w 7467600"/>
              <a:gd name="connsiteY236" fmla="*/ 3221003 h 6858000"/>
              <a:gd name="connsiteX237" fmla="*/ 1053282 w 7467600"/>
              <a:gd name="connsiteY237" fmla="*/ 3185247 h 6858000"/>
              <a:gd name="connsiteX238" fmla="*/ 1320603 w 7467600"/>
              <a:gd name="connsiteY238" fmla="*/ 3081281 h 6858000"/>
              <a:gd name="connsiteX239" fmla="*/ 1238695 w 7467600"/>
              <a:gd name="connsiteY239" fmla="*/ 3076820 h 6858000"/>
              <a:gd name="connsiteX240" fmla="*/ 5425627 w 7467600"/>
              <a:gd name="connsiteY240" fmla="*/ 2954192 h 6858000"/>
              <a:gd name="connsiteX241" fmla="*/ 5470770 w 7467600"/>
              <a:gd name="connsiteY241" fmla="*/ 3005435 h 6858000"/>
              <a:gd name="connsiteX242" fmla="*/ 5519779 w 7467600"/>
              <a:gd name="connsiteY242" fmla="*/ 4359223 h 6858000"/>
              <a:gd name="connsiteX243" fmla="*/ 5520293 w 7467600"/>
              <a:gd name="connsiteY243" fmla="*/ 4360602 h 6858000"/>
              <a:gd name="connsiteX244" fmla="*/ 5767221 w 7467600"/>
              <a:gd name="connsiteY244" fmla="*/ 4665564 h 6858000"/>
              <a:gd name="connsiteX245" fmla="*/ 6937169 w 7467600"/>
              <a:gd name="connsiteY245" fmla="*/ 4815941 h 6858000"/>
              <a:gd name="connsiteX246" fmla="*/ 6953922 w 7467600"/>
              <a:gd name="connsiteY246" fmla="*/ 4890068 h 6858000"/>
              <a:gd name="connsiteX247" fmla="*/ 6071359 w 7467600"/>
              <a:gd name="connsiteY247" fmla="*/ 4770770 h 6858000"/>
              <a:gd name="connsiteX248" fmla="*/ 6038839 w 7467600"/>
              <a:gd name="connsiteY248" fmla="*/ 4764474 h 6858000"/>
              <a:gd name="connsiteX249" fmla="*/ 6038706 w 7467600"/>
              <a:gd name="connsiteY249" fmla="*/ 4763847 h 6858000"/>
              <a:gd name="connsiteX250" fmla="*/ 6037784 w 7467600"/>
              <a:gd name="connsiteY250" fmla="*/ 4764270 h 6858000"/>
              <a:gd name="connsiteX251" fmla="*/ 6038839 w 7467600"/>
              <a:gd name="connsiteY251" fmla="*/ 4764474 h 6858000"/>
              <a:gd name="connsiteX252" fmla="*/ 6040338 w 7467600"/>
              <a:gd name="connsiteY252" fmla="*/ 4771418 h 6858000"/>
              <a:gd name="connsiteX253" fmla="*/ 6024488 w 7467600"/>
              <a:gd name="connsiteY253" fmla="*/ 4809903 h 6858000"/>
              <a:gd name="connsiteX254" fmla="*/ 5599771 w 7467600"/>
              <a:gd name="connsiteY254" fmla="*/ 5509652 h 6858000"/>
              <a:gd name="connsiteX255" fmla="*/ 5548843 w 7467600"/>
              <a:gd name="connsiteY255" fmla="*/ 5563845 h 6858000"/>
              <a:gd name="connsiteX256" fmla="*/ 5940952 w 7467600"/>
              <a:gd name="connsiteY256" fmla="*/ 6250028 h 6858000"/>
              <a:gd name="connsiteX257" fmla="*/ 6043441 w 7467600"/>
              <a:gd name="connsiteY257" fmla="*/ 6665847 h 6858000"/>
              <a:gd name="connsiteX258" fmla="*/ 6093432 w 7467600"/>
              <a:gd name="connsiteY258" fmla="*/ 6858000 h 6858000"/>
              <a:gd name="connsiteX259" fmla="*/ 6034344 w 7467600"/>
              <a:gd name="connsiteY259" fmla="*/ 6858000 h 6858000"/>
              <a:gd name="connsiteX260" fmla="*/ 6026679 w 7467600"/>
              <a:gd name="connsiteY260" fmla="*/ 6836959 h 6858000"/>
              <a:gd name="connsiteX261" fmla="*/ 5800441 w 7467600"/>
              <a:gd name="connsiteY261" fmla="*/ 6335286 h 6858000"/>
              <a:gd name="connsiteX262" fmla="*/ 5526562 w 7467600"/>
              <a:gd name="connsiteY262" fmla="*/ 5705388 h 6858000"/>
              <a:gd name="connsiteX263" fmla="*/ 5519640 w 7467600"/>
              <a:gd name="connsiteY263" fmla="*/ 5683774 h 6858000"/>
              <a:gd name="connsiteX264" fmla="*/ 5844559 w 7467600"/>
              <a:gd name="connsiteY264" fmla="*/ 6553349 h 6858000"/>
              <a:gd name="connsiteX265" fmla="*/ 5975994 w 7467600"/>
              <a:gd name="connsiteY265" fmla="*/ 6858000 h 6858000"/>
              <a:gd name="connsiteX266" fmla="*/ 5898547 w 7467600"/>
              <a:gd name="connsiteY266" fmla="*/ 6858000 h 6858000"/>
              <a:gd name="connsiteX267" fmla="*/ 5682041 w 7467600"/>
              <a:gd name="connsiteY267" fmla="*/ 6355860 h 6858000"/>
              <a:gd name="connsiteX268" fmla="*/ 5461758 w 7467600"/>
              <a:gd name="connsiteY268" fmla="*/ 5820220 h 6858000"/>
              <a:gd name="connsiteX269" fmla="*/ 5237282 w 7467600"/>
              <a:gd name="connsiteY269" fmla="*/ 6579086 h 6858000"/>
              <a:gd name="connsiteX270" fmla="*/ 5115009 w 7467600"/>
              <a:gd name="connsiteY270" fmla="*/ 6858000 h 6858000"/>
              <a:gd name="connsiteX271" fmla="*/ 5028074 w 7467600"/>
              <a:gd name="connsiteY271" fmla="*/ 6858000 h 6858000"/>
              <a:gd name="connsiteX272" fmla="*/ 5079508 w 7467600"/>
              <a:gd name="connsiteY272" fmla="*/ 6749074 h 6858000"/>
              <a:gd name="connsiteX273" fmla="*/ 5371846 w 7467600"/>
              <a:gd name="connsiteY273" fmla="*/ 5924413 h 6858000"/>
              <a:gd name="connsiteX274" fmla="*/ 5270512 w 7467600"/>
              <a:gd name="connsiteY274" fmla="*/ 6138975 h 6858000"/>
              <a:gd name="connsiteX275" fmla="*/ 5062409 w 7467600"/>
              <a:gd name="connsiteY275" fmla="*/ 6653544 h 6858000"/>
              <a:gd name="connsiteX276" fmla="*/ 5036628 w 7467600"/>
              <a:gd name="connsiteY276" fmla="*/ 6754247 h 6858000"/>
              <a:gd name="connsiteX277" fmla="*/ 5009112 w 7467600"/>
              <a:gd name="connsiteY277" fmla="*/ 6858000 h 6858000"/>
              <a:gd name="connsiteX278" fmla="*/ 4976679 w 7467600"/>
              <a:gd name="connsiteY278" fmla="*/ 6858000 h 6858000"/>
              <a:gd name="connsiteX279" fmla="*/ 5006537 w 7467600"/>
              <a:gd name="connsiteY279" fmla="*/ 6747068 h 6858000"/>
              <a:gd name="connsiteX280" fmla="*/ 5032723 w 7467600"/>
              <a:gd name="connsiteY280" fmla="*/ 6644957 h 6858000"/>
              <a:gd name="connsiteX281" fmla="*/ 5242949 w 7467600"/>
              <a:gd name="connsiteY281" fmla="*/ 6125175 h 6858000"/>
              <a:gd name="connsiteX282" fmla="*/ 5286321 w 7467600"/>
              <a:gd name="connsiteY282" fmla="*/ 6033555 h 6858000"/>
              <a:gd name="connsiteX283" fmla="*/ 5008210 w 7467600"/>
              <a:gd name="connsiteY283" fmla="*/ 6649194 h 6858000"/>
              <a:gd name="connsiteX284" fmla="*/ 4986321 w 7467600"/>
              <a:gd name="connsiteY284" fmla="*/ 6765687 h 6858000"/>
              <a:gd name="connsiteX285" fmla="*/ 4973474 w 7467600"/>
              <a:gd name="connsiteY285" fmla="*/ 6858000 h 6858000"/>
              <a:gd name="connsiteX286" fmla="*/ 4907178 w 7467600"/>
              <a:gd name="connsiteY286" fmla="*/ 6858000 h 6858000"/>
              <a:gd name="connsiteX287" fmla="*/ 4910810 w 7467600"/>
              <a:gd name="connsiteY287" fmla="*/ 6829660 h 6858000"/>
              <a:gd name="connsiteX288" fmla="*/ 4987461 w 7467600"/>
              <a:gd name="connsiteY288" fmla="*/ 6432994 h 6858000"/>
              <a:gd name="connsiteX289" fmla="*/ 5179262 w 7467600"/>
              <a:gd name="connsiteY289" fmla="*/ 6035044 h 6858000"/>
              <a:gd name="connsiteX290" fmla="*/ 4689678 w 7467600"/>
              <a:gd name="connsiteY290" fmla="*/ 6440241 h 6858000"/>
              <a:gd name="connsiteX291" fmla="*/ 4477543 w 7467600"/>
              <a:gd name="connsiteY291" fmla="*/ 6674836 h 6858000"/>
              <a:gd name="connsiteX292" fmla="*/ 4329957 w 7467600"/>
              <a:gd name="connsiteY292" fmla="*/ 6858000 h 6858000"/>
              <a:gd name="connsiteX293" fmla="*/ 4218595 w 7467600"/>
              <a:gd name="connsiteY293" fmla="*/ 6858000 h 6858000"/>
              <a:gd name="connsiteX294" fmla="*/ 4368888 w 7467600"/>
              <a:gd name="connsiteY294" fmla="*/ 6668412 h 6858000"/>
              <a:gd name="connsiteX295" fmla="*/ 4563091 w 7467600"/>
              <a:gd name="connsiteY295" fmla="*/ 6442508 h 6858000"/>
              <a:gd name="connsiteX296" fmla="*/ 5387324 w 7467600"/>
              <a:gd name="connsiteY296" fmla="*/ 5705830 h 6858000"/>
              <a:gd name="connsiteX297" fmla="*/ 5073620 w 7467600"/>
              <a:gd name="connsiteY297" fmla="*/ 5955437 h 6858000"/>
              <a:gd name="connsiteX298" fmla="*/ 4689789 w 7467600"/>
              <a:gd name="connsiteY298" fmla="*/ 6268382 h 6858000"/>
              <a:gd name="connsiteX299" fmla="*/ 4418722 w 7467600"/>
              <a:gd name="connsiteY299" fmla="*/ 6570886 h 6858000"/>
              <a:gd name="connsiteX300" fmla="*/ 4214944 w 7467600"/>
              <a:gd name="connsiteY300" fmla="*/ 6858000 h 6858000"/>
              <a:gd name="connsiteX301" fmla="*/ 4177898 w 7467600"/>
              <a:gd name="connsiteY301" fmla="*/ 6858000 h 6858000"/>
              <a:gd name="connsiteX302" fmla="*/ 4391597 w 7467600"/>
              <a:gd name="connsiteY302" fmla="*/ 6556370 h 6858000"/>
              <a:gd name="connsiteX303" fmla="*/ 4668889 w 7467600"/>
              <a:gd name="connsiteY303" fmla="*/ 6246399 h 6858000"/>
              <a:gd name="connsiteX304" fmla="*/ 5055427 w 7467600"/>
              <a:gd name="connsiteY304" fmla="*/ 5931476 h 6858000"/>
              <a:gd name="connsiteX305" fmla="*/ 5371814 w 7467600"/>
              <a:gd name="connsiteY305" fmla="*/ 5678975 h 6858000"/>
              <a:gd name="connsiteX306" fmla="*/ 4987918 w 7467600"/>
              <a:gd name="connsiteY306" fmla="*/ 5838701 h 6858000"/>
              <a:gd name="connsiteX307" fmla="*/ 4317146 w 7467600"/>
              <a:gd name="connsiteY307" fmla="*/ 6587716 h 6858000"/>
              <a:gd name="connsiteX308" fmla="*/ 4171627 w 7467600"/>
              <a:gd name="connsiteY308" fmla="*/ 6858000 h 6858000"/>
              <a:gd name="connsiteX309" fmla="*/ 4081585 w 7467600"/>
              <a:gd name="connsiteY309" fmla="*/ 6858000 h 6858000"/>
              <a:gd name="connsiteX310" fmla="*/ 4238603 w 7467600"/>
              <a:gd name="connsiteY310" fmla="*/ 6559341 h 6858000"/>
              <a:gd name="connsiteX311" fmla="*/ 4778333 w 7467600"/>
              <a:gd name="connsiteY311" fmla="*/ 5873626 h 6858000"/>
              <a:gd name="connsiteX312" fmla="*/ 5414185 w 7467600"/>
              <a:gd name="connsiteY312" fmla="*/ 5573882 h 6858000"/>
              <a:gd name="connsiteX313" fmla="*/ 5959648 w 7467600"/>
              <a:gd name="connsiteY313" fmla="*/ 4760797 h 6858000"/>
              <a:gd name="connsiteX314" fmla="*/ 5355019 w 7467600"/>
              <a:gd name="connsiteY314" fmla="*/ 4734672 h 6858000"/>
              <a:gd name="connsiteX315" fmla="*/ 5083565 w 7467600"/>
              <a:gd name="connsiteY315" fmla="*/ 5179121 h 6858000"/>
              <a:gd name="connsiteX316" fmla="*/ 4713577 w 7467600"/>
              <a:gd name="connsiteY316" fmla="*/ 5616803 h 6858000"/>
              <a:gd name="connsiteX317" fmla="*/ 3989559 w 7467600"/>
              <a:gd name="connsiteY317" fmla="*/ 6145945 h 6858000"/>
              <a:gd name="connsiteX318" fmla="*/ 3939824 w 7467600"/>
              <a:gd name="connsiteY318" fmla="*/ 6066900 h 6858000"/>
              <a:gd name="connsiteX319" fmla="*/ 4584537 w 7467600"/>
              <a:gd name="connsiteY319" fmla="*/ 5324826 h 6858000"/>
              <a:gd name="connsiteX320" fmla="*/ 5037105 w 7467600"/>
              <a:gd name="connsiteY320" fmla="*/ 5088765 h 6858000"/>
              <a:gd name="connsiteX321" fmla="*/ 5039930 w 7467600"/>
              <a:gd name="connsiteY321" fmla="*/ 5089585 h 6858000"/>
              <a:gd name="connsiteX322" fmla="*/ 5263764 w 7467600"/>
              <a:gd name="connsiteY322" fmla="*/ 4735525 h 6858000"/>
              <a:gd name="connsiteX323" fmla="*/ 4086300 w 7467600"/>
              <a:gd name="connsiteY323" fmla="*/ 4884599 h 6858000"/>
              <a:gd name="connsiteX324" fmla="*/ 4085485 w 7467600"/>
              <a:gd name="connsiteY324" fmla="*/ 4899070 h 6858000"/>
              <a:gd name="connsiteX325" fmla="*/ 3871915 w 7467600"/>
              <a:gd name="connsiteY325" fmla="*/ 5253645 h 6858000"/>
              <a:gd name="connsiteX326" fmla="*/ 3799374 w 7467600"/>
              <a:gd name="connsiteY326" fmla="*/ 5466127 h 6858000"/>
              <a:gd name="connsiteX327" fmla="*/ 3498850 w 7467600"/>
              <a:gd name="connsiteY327" fmla="*/ 6661888 h 6858000"/>
              <a:gd name="connsiteX328" fmla="*/ 3399216 w 7467600"/>
              <a:gd name="connsiteY328" fmla="*/ 6858000 h 6858000"/>
              <a:gd name="connsiteX329" fmla="*/ 3303688 w 7467600"/>
              <a:gd name="connsiteY329" fmla="*/ 6858000 h 6858000"/>
              <a:gd name="connsiteX330" fmla="*/ 3391774 w 7467600"/>
              <a:gd name="connsiteY330" fmla="*/ 6697181 h 6858000"/>
              <a:gd name="connsiteX331" fmla="*/ 3735540 w 7467600"/>
              <a:gd name="connsiteY331" fmla="*/ 5546923 h 6858000"/>
              <a:gd name="connsiteX332" fmla="*/ 3729438 w 7467600"/>
              <a:gd name="connsiteY332" fmla="*/ 5569058 h 6858000"/>
              <a:gd name="connsiteX333" fmla="*/ 3707782 w 7467600"/>
              <a:gd name="connsiteY333" fmla="*/ 5644908 h 6858000"/>
              <a:gd name="connsiteX334" fmla="*/ 3583827 w 7467600"/>
              <a:gd name="connsiteY334" fmla="*/ 6039215 h 6858000"/>
              <a:gd name="connsiteX335" fmla="*/ 3547861 w 7467600"/>
              <a:gd name="connsiteY335" fmla="*/ 6129609 h 6858000"/>
              <a:gd name="connsiteX336" fmla="*/ 3490905 w 7467600"/>
              <a:gd name="connsiteY336" fmla="*/ 6277660 h 6858000"/>
              <a:gd name="connsiteX337" fmla="*/ 3455859 w 7467600"/>
              <a:gd name="connsiteY337" fmla="*/ 6391301 h 6858000"/>
              <a:gd name="connsiteX338" fmla="*/ 3429112 w 7467600"/>
              <a:gd name="connsiteY338" fmla="*/ 6479469 h 6858000"/>
              <a:gd name="connsiteX339" fmla="*/ 3304862 w 7467600"/>
              <a:gd name="connsiteY339" fmla="*/ 6796476 h 6858000"/>
              <a:gd name="connsiteX340" fmla="*/ 3276071 w 7467600"/>
              <a:gd name="connsiteY340" fmla="*/ 6858000 h 6858000"/>
              <a:gd name="connsiteX341" fmla="*/ 3240805 w 7467600"/>
              <a:gd name="connsiteY341" fmla="*/ 6858000 h 6858000"/>
              <a:gd name="connsiteX342" fmla="*/ 3275917 w 7467600"/>
              <a:gd name="connsiteY342" fmla="*/ 6783192 h 6858000"/>
              <a:gd name="connsiteX343" fmla="*/ 3399358 w 7467600"/>
              <a:gd name="connsiteY343" fmla="*/ 6469011 h 6858000"/>
              <a:gd name="connsiteX344" fmla="*/ 3425650 w 7467600"/>
              <a:gd name="connsiteY344" fmla="*/ 6381333 h 6858000"/>
              <a:gd name="connsiteX345" fmla="*/ 3460661 w 7467600"/>
              <a:gd name="connsiteY345" fmla="*/ 6266763 h 6858000"/>
              <a:gd name="connsiteX346" fmla="*/ 3518021 w 7467600"/>
              <a:gd name="connsiteY346" fmla="*/ 6117298 h 6858000"/>
              <a:gd name="connsiteX347" fmla="*/ 3554035 w 7467600"/>
              <a:gd name="connsiteY347" fmla="*/ 6027832 h 6858000"/>
              <a:gd name="connsiteX348" fmla="*/ 3677174 w 7467600"/>
              <a:gd name="connsiteY348" fmla="*/ 5636351 h 6858000"/>
              <a:gd name="connsiteX349" fmla="*/ 3698819 w 7467600"/>
              <a:gd name="connsiteY349" fmla="*/ 5560503 h 6858000"/>
              <a:gd name="connsiteX350" fmla="*/ 3702094 w 7467600"/>
              <a:gd name="connsiteY350" fmla="*/ 5549194 h 6858000"/>
              <a:gd name="connsiteX351" fmla="*/ 3398355 w 7467600"/>
              <a:gd name="connsiteY351" fmla="*/ 6094603 h 6858000"/>
              <a:gd name="connsiteX352" fmla="*/ 3193941 w 7467600"/>
              <a:gd name="connsiteY352" fmla="*/ 6798775 h 6858000"/>
              <a:gd name="connsiteX353" fmla="*/ 3184140 w 7467600"/>
              <a:gd name="connsiteY353" fmla="*/ 6858000 h 6858000"/>
              <a:gd name="connsiteX354" fmla="*/ 3099978 w 7467600"/>
              <a:gd name="connsiteY354" fmla="*/ 6858000 h 6858000"/>
              <a:gd name="connsiteX355" fmla="*/ 3101556 w 7467600"/>
              <a:gd name="connsiteY355" fmla="*/ 6843337 h 6858000"/>
              <a:gd name="connsiteX356" fmla="*/ 3370162 w 7467600"/>
              <a:gd name="connsiteY356" fmla="*/ 5785550 h 6858000"/>
              <a:gd name="connsiteX357" fmla="*/ 3746477 w 7467600"/>
              <a:gd name="connsiteY357" fmla="*/ 5377889 h 6858000"/>
              <a:gd name="connsiteX358" fmla="*/ 3863399 w 7467600"/>
              <a:gd name="connsiteY358" fmla="*/ 5087257 h 6858000"/>
              <a:gd name="connsiteX359" fmla="*/ 3968712 w 7467600"/>
              <a:gd name="connsiteY359" fmla="*/ 4913989 h 6858000"/>
              <a:gd name="connsiteX360" fmla="*/ 2792390 w 7467600"/>
              <a:gd name="connsiteY360" fmla="*/ 5382974 h 6858000"/>
              <a:gd name="connsiteX361" fmla="*/ 2714982 w 7467600"/>
              <a:gd name="connsiteY361" fmla="*/ 5427051 h 6858000"/>
              <a:gd name="connsiteX362" fmla="*/ 2813361 w 7467600"/>
              <a:gd name="connsiteY362" fmla="*/ 6023912 h 6858000"/>
              <a:gd name="connsiteX363" fmla="*/ 2688430 w 7467600"/>
              <a:gd name="connsiteY363" fmla="*/ 6801564 h 6858000"/>
              <a:gd name="connsiteX364" fmla="*/ 2629626 w 7467600"/>
              <a:gd name="connsiteY364" fmla="*/ 6763394 h 6858000"/>
              <a:gd name="connsiteX365" fmla="*/ 2565328 w 7467600"/>
              <a:gd name="connsiteY365" fmla="*/ 5516399 h 6858000"/>
              <a:gd name="connsiteX366" fmla="*/ 1922999 w 7467600"/>
              <a:gd name="connsiteY366" fmla="*/ 5980343 h 6858000"/>
              <a:gd name="connsiteX367" fmla="*/ 1950261 w 7467600"/>
              <a:gd name="connsiteY367" fmla="*/ 6405858 h 6858000"/>
              <a:gd name="connsiteX368" fmla="*/ 2365554 w 7467600"/>
              <a:gd name="connsiteY368" fmla="*/ 6759107 h 6858000"/>
              <a:gd name="connsiteX369" fmla="*/ 2424142 w 7467600"/>
              <a:gd name="connsiteY369" fmla="*/ 6858000 h 6858000"/>
              <a:gd name="connsiteX370" fmla="*/ 2395994 w 7467600"/>
              <a:gd name="connsiteY370" fmla="*/ 6858000 h 6858000"/>
              <a:gd name="connsiteX371" fmla="*/ 2392863 w 7467600"/>
              <a:gd name="connsiteY371" fmla="*/ 6852964 h 6858000"/>
              <a:gd name="connsiteX372" fmla="*/ 2017589 w 7467600"/>
              <a:gd name="connsiteY372" fmla="*/ 6493982 h 6858000"/>
              <a:gd name="connsiteX373" fmla="*/ 2147336 w 7467600"/>
              <a:gd name="connsiteY373" fmla="*/ 6594052 h 6858000"/>
              <a:gd name="connsiteX374" fmla="*/ 2207047 w 7467600"/>
              <a:gd name="connsiteY374" fmla="*/ 6654540 h 6858000"/>
              <a:gd name="connsiteX375" fmla="*/ 2299106 w 7467600"/>
              <a:gd name="connsiteY375" fmla="*/ 6778931 h 6858000"/>
              <a:gd name="connsiteX376" fmla="*/ 2314430 w 7467600"/>
              <a:gd name="connsiteY376" fmla="*/ 6801144 h 6858000"/>
              <a:gd name="connsiteX377" fmla="*/ 2352406 w 7467600"/>
              <a:gd name="connsiteY377" fmla="*/ 6858000 h 6858000"/>
              <a:gd name="connsiteX378" fmla="*/ 2314492 w 7467600"/>
              <a:gd name="connsiteY378" fmla="*/ 6858000 h 6858000"/>
              <a:gd name="connsiteX379" fmla="*/ 2288095 w 7467600"/>
              <a:gd name="connsiteY379" fmla="*/ 6818030 h 6858000"/>
              <a:gd name="connsiteX380" fmla="*/ 2272768 w 7467600"/>
              <a:gd name="connsiteY380" fmla="*/ 6795822 h 6858000"/>
              <a:gd name="connsiteX381" fmla="*/ 2182715 w 7467600"/>
              <a:gd name="connsiteY381" fmla="*/ 6675071 h 6858000"/>
              <a:gd name="connsiteX382" fmla="*/ 2032061 w 7467600"/>
              <a:gd name="connsiteY382" fmla="*/ 6541380 h 6858000"/>
              <a:gd name="connsiteX383" fmla="*/ 2257220 w 7467600"/>
              <a:gd name="connsiteY383" fmla="*/ 6826257 h 6858000"/>
              <a:gd name="connsiteX384" fmla="*/ 2281324 w 7467600"/>
              <a:gd name="connsiteY384" fmla="*/ 6858000 h 6858000"/>
              <a:gd name="connsiteX385" fmla="*/ 2242860 w 7467600"/>
              <a:gd name="connsiteY385" fmla="*/ 6858000 h 6858000"/>
              <a:gd name="connsiteX386" fmla="*/ 2232818 w 7467600"/>
              <a:gd name="connsiteY386" fmla="*/ 6844926 h 6858000"/>
              <a:gd name="connsiteX387" fmla="*/ 1990172 w 7467600"/>
              <a:gd name="connsiteY387" fmla="*/ 6542121 h 6858000"/>
              <a:gd name="connsiteX388" fmla="*/ 2124090 w 7467600"/>
              <a:gd name="connsiteY388" fmla="*/ 6761017 h 6858000"/>
              <a:gd name="connsiteX389" fmla="*/ 2200380 w 7467600"/>
              <a:gd name="connsiteY389" fmla="*/ 6858000 h 6858000"/>
              <a:gd name="connsiteX390" fmla="*/ 2147507 w 7467600"/>
              <a:gd name="connsiteY390" fmla="*/ 6858000 h 6858000"/>
              <a:gd name="connsiteX391" fmla="*/ 2070668 w 7467600"/>
              <a:gd name="connsiteY391" fmla="*/ 6761520 h 6858000"/>
              <a:gd name="connsiteX392" fmla="*/ 1975142 w 7467600"/>
              <a:gd name="connsiteY392" fmla="*/ 6585570 h 6858000"/>
              <a:gd name="connsiteX393" fmla="*/ 2050035 w 7467600"/>
              <a:gd name="connsiteY393" fmla="*/ 6813345 h 6858000"/>
              <a:gd name="connsiteX394" fmla="*/ 2063025 w 7467600"/>
              <a:gd name="connsiteY394" fmla="*/ 6858000 h 6858000"/>
              <a:gd name="connsiteX395" fmla="*/ 2021675 w 7467600"/>
              <a:gd name="connsiteY395" fmla="*/ 6858000 h 6858000"/>
              <a:gd name="connsiteX396" fmla="*/ 2019308 w 7467600"/>
              <a:gd name="connsiteY396" fmla="*/ 6847118 h 6858000"/>
              <a:gd name="connsiteX397" fmla="*/ 1938835 w 7467600"/>
              <a:gd name="connsiteY397" fmla="*/ 6551160 h 6858000"/>
              <a:gd name="connsiteX398" fmla="*/ 1953230 w 7467600"/>
              <a:gd name="connsiteY398" fmla="*/ 6759699 h 6858000"/>
              <a:gd name="connsiteX399" fmla="*/ 1956763 w 7467600"/>
              <a:gd name="connsiteY399" fmla="*/ 6778191 h 6858000"/>
              <a:gd name="connsiteX400" fmla="*/ 1967925 w 7467600"/>
              <a:gd name="connsiteY400" fmla="*/ 6858000 h 6858000"/>
              <a:gd name="connsiteX401" fmla="*/ 1936622 w 7467600"/>
              <a:gd name="connsiteY401" fmla="*/ 6858000 h 6858000"/>
              <a:gd name="connsiteX402" fmla="*/ 1926261 w 7467600"/>
              <a:gd name="connsiteY402" fmla="*/ 6784064 h 6858000"/>
              <a:gd name="connsiteX403" fmla="*/ 1922724 w 7467600"/>
              <a:gd name="connsiteY403" fmla="*/ 6765577 h 6858000"/>
              <a:gd name="connsiteX404" fmla="*/ 1904650 w 7467600"/>
              <a:gd name="connsiteY404" fmla="*/ 6639616 h 6858000"/>
              <a:gd name="connsiteX405" fmla="*/ 1885273 w 7467600"/>
              <a:gd name="connsiteY405" fmla="*/ 6858000 h 6858000"/>
              <a:gd name="connsiteX406" fmla="*/ 1854363 w 7467600"/>
              <a:gd name="connsiteY406" fmla="*/ 6858000 h 6858000"/>
              <a:gd name="connsiteX407" fmla="*/ 1880391 w 7467600"/>
              <a:gd name="connsiteY407" fmla="*/ 6603796 h 6858000"/>
              <a:gd name="connsiteX408" fmla="*/ 1818273 w 7467600"/>
              <a:gd name="connsiteY408" fmla="*/ 6715729 h 6858000"/>
              <a:gd name="connsiteX409" fmla="*/ 1794691 w 7467600"/>
              <a:gd name="connsiteY409" fmla="*/ 6843239 h 6858000"/>
              <a:gd name="connsiteX410" fmla="*/ 1794914 w 7467600"/>
              <a:gd name="connsiteY410" fmla="*/ 6858000 h 6858000"/>
              <a:gd name="connsiteX411" fmla="*/ 1746128 w 7467600"/>
              <a:gd name="connsiteY411" fmla="*/ 6858000 h 6858000"/>
              <a:gd name="connsiteX412" fmla="*/ 1753934 w 7467600"/>
              <a:gd name="connsiteY412" fmla="*/ 6724796 h 6858000"/>
              <a:gd name="connsiteX413" fmla="*/ 1792053 w 7467600"/>
              <a:gd name="connsiteY413" fmla="*/ 6572396 h 6858000"/>
              <a:gd name="connsiteX414" fmla="*/ 1862248 w 7467600"/>
              <a:gd name="connsiteY414" fmla="*/ 6266397 h 6858000"/>
              <a:gd name="connsiteX415" fmla="*/ 1862250 w 7467600"/>
              <a:gd name="connsiteY415" fmla="*/ 6033531 h 6858000"/>
              <a:gd name="connsiteX416" fmla="*/ 1211999 w 7467600"/>
              <a:gd name="connsiteY416" fmla="*/ 6683610 h 6858000"/>
              <a:gd name="connsiteX417" fmla="*/ 1213266 w 7467600"/>
              <a:gd name="connsiteY417" fmla="*/ 6691947 h 6858000"/>
              <a:gd name="connsiteX418" fmla="*/ 1203370 w 7467600"/>
              <a:gd name="connsiteY418" fmla="*/ 6850676 h 6858000"/>
              <a:gd name="connsiteX419" fmla="*/ 1203671 w 7467600"/>
              <a:gd name="connsiteY419" fmla="*/ 6858000 h 6858000"/>
              <a:gd name="connsiteX420" fmla="*/ 1143180 w 7467600"/>
              <a:gd name="connsiteY420" fmla="*/ 6858000 h 6858000"/>
              <a:gd name="connsiteX421" fmla="*/ 1142176 w 7467600"/>
              <a:gd name="connsiteY421" fmla="*/ 6766045 h 6858000"/>
              <a:gd name="connsiteX422" fmla="*/ 1067484 w 7467600"/>
              <a:gd name="connsiteY422" fmla="*/ 6858000 h 6858000"/>
              <a:gd name="connsiteX423" fmla="*/ 953928 w 7467600"/>
              <a:gd name="connsiteY423" fmla="*/ 6858000 h 6858000"/>
              <a:gd name="connsiteX424" fmla="*/ 959715 w 7467600"/>
              <a:gd name="connsiteY424" fmla="*/ 6850185 h 6858000"/>
              <a:gd name="connsiteX425" fmla="*/ 1483788 w 7467600"/>
              <a:gd name="connsiteY425" fmla="*/ 6259174 h 6858000"/>
              <a:gd name="connsiteX426" fmla="*/ 1100671 w 7467600"/>
              <a:gd name="connsiteY426" fmla="*/ 6252137 h 6858000"/>
              <a:gd name="connsiteX427" fmla="*/ 1090144 w 7467600"/>
              <a:gd name="connsiteY427" fmla="*/ 6256748 h 6858000"/>
              <a:gd name="connsiteX428" fmla="*/ 1095872 w 7467600"/>
              <a:gd name="connsiteY428" fmla="*/ 6271892 h 6858000"/>
              <a:gd name="connsiteX429" fmla="*/ 262785 w 7467600"/>
              <a:gd name="connsiteY429" fmla="*/ 6845450 h 6858000"/>
              <a:gd name="connsiteX430" fmla="*/ 209968 w 7467600"/>
              <a:gd name="connsiteY430" fmla="*/ 6770713 h 6858000"/>
              <a:gd name="connsiteX431" fmla="*/ 873460 w 7467600"/>
              <a:gd name="connsiteY431" fmla="*/ 6253768 h 6858000"/>
              <a:gd name="connsiteX432" fmla="*/ 192686 w 7467600"/>
              <a:gd name="connsiteY432" fmla="*/ 5849257 h 6858000"/>
              <a:gd name="connsiteX433" fmla="*/ 4696 w 7467600"/>
              <a:gd name="connsiteY433" fmla="*/ 5697668 h 6858000"/>
              <a:gd name="connsiteX434" fmla="*/ 0 w 7467600"/>
              <a:gd name="connsiteY434" fmla="*/ 5689984 h 6858000"/>
              <a:gd name="connsiteX435" fmla="*/ 0 w 7467600"/>
              <a:gd name="connsiteY435" fmla="*/ 5513472 h 6858000"/>
              <a:gd name="connsiteX436" fmla="*/ 174101 w 7467600"/>
              <a:gd name="connsiteY436" fmla="*/ 5620277 h 6858000"/>
              <a:gd name="connsiteX437" fmla="*/ 891800 w 7467600"/>
              <a:gd name="connsiteY437" fmla="*/ 6036935 h 6858000"/>
              <a:gd name="connsiteX438" fmla="*/ 1072219 w 7467600"/>
              <a:gd name="connsiteY438" fmla="*/ 6169443 h 6858000"/>
              <a:gd name="connsiteX439" fmla="*/ 1074117 w 7467600"/>
              <a:gd name="connsiteY439" fmla="*/ 6170301 h 6858000"/>
              <a:gd name="connsiteX440" fmla="*/ 1083114 w 7467600"/>
              <a:gd name="connsiteY440" fmla="*/ 6174131 h 6858000"/>
              <a:gd name="connsiteX441" fmla="*/ 1543010 w 7467600"/>
              <a:gd name="connsiteY441" fmla="*/ 6191140 h 6858000"/>
              <a:gd name="connsiteX442" fmla="*/ 1551080 w 7467600"/>
              <a:gd name="connsiteY442" fmla="*/ 6195006 h 6858000"/>
              <a:gd name="connsiteX443" fmla="*/ 2345443 w 7467600"/>
              <a:gd name="connsiteY443" fmla="*/ 5549882 h 6858000"/>
              <a:gd name="connsiteX444" fmla="*/ 1721499 w 7467600"/>
              <a:gd name="connsiteY444" fmla="*/ 5599969 h 6858000"/>
              <a:gd name="connsiteX445" fmla="*/ 767716 w 7467600"/>
              <a:gd name="connsiteY445" fmla="*/ 5472768 h 6858000"/>
              <a:gd name="connsiteX446" fmla="*/ 722147 w 7467600"/>
              <a:gd name="connsiteY446" fmla="*/ 5393091 h 6858000"/>
              <a:gd name="connsiteX447" fmla="*/ 1485552 w 7467600"/>
              <a:gd name="connsiteY447" fmla="*/ 5313202 h 6858000"/>
              <a:gd name="connsiteX448" fmla="*/ 2143004 w 7467600"/>
              <a:gd name="connsiteY448" fmla="*/ 5402420 h 6858000"/>
              <a:gd name="connsiteX449" fmla="*/ 1933391 w 7467600"/>
              <a:gd name="connsiteY449" fmla="*/ 5156971 h 6858000"/>
              <a:gd name="connsiteX450" fmla="*/ 1827118 w 7467600"/>
              <a:gd name="connsiteY450" fmla="*/ 4968410 h 6858000"/>
              <a:gd name="connsiteX451" fmla="*/ 1837349 w 7467600"/>
              <a:gd name="connsiteY451" fmla="*/ 4956357 h 6858000"/>
              <a:gd name="connsiteX452" fmla="*/ 2162835 w 7467600"/>
              <a:gd name="connsiteY452" fmla="*/ 5187853 h 6858000"/>
              <a:gd name="connsiteX453" fmla="*/ 2257167 w 7467600"/>
              <a:gd name="connsiteY453" fmla="*/ 5462123 h 6858000"/>
              <a:gd name="connsiteX454" fmla="*/ 2261598 w 7467600"/>
              <a:gd name="connsiteY454" fmla="*/ 5467998 h 6858000"/>
              <a:gd name="connsiteX455" fmla="*/ 2437177 w 7467600"/>
              <a:gd name="connsiteY455" fmla="*/ 5479608 h 6858000"/>
              <a:gd name="connsiteX456" fmla="*/ 2445247 w 7467600"/>
              <a:gd name="connsiteY456" fmla="*/ 5483476 h 6858000"/>
              <a:gd name="connsiteX457" fmla="*/ 2743626 w 7467600"/>
              <a:gd name="connsiteY457" fmla="*/ 5304819 h 6858000"/>
              <a:gd name="connsiteX458" fmla="*/ 3048102 w 7467600"/>
              <a:gd name="connsiteY458" fmla="*/ 5150595 h 6858000"/>
              <a:gd name="connsiteX459" fmla="*/ 1799414 w 7467600"/>
              <a:gd name="connsiteY459" fmla="*/ 4694732 h 6858000"/>
              <a:gd name="connsiteX460" fmla="*/ 1771735 w 7467600"/>
              <a:gd name="connsiteY460" fmla="*/ 4619929 h 6858000"/>
              <a:gd name="connsiteX461" fmla="*/ 3104273 w 7467600"/>
              <a:gd name="connsiteY461" fmla="*/ 5076159 h 6858000"/>
              <a:gd name="connsiteX462" fmla="*/ 3113245 w 7467600"/>
              <a:gd name="connsiteY462" fmla="*/ 5090705 h 6858000"/>
              <a:gd name="connsiteX463" fmla="*/ 3126294 w 7467600"/>
              <a:gd name="connsiteY463" fmla="*/ 5114400 h 6858000"/>
              <a:gd name="connsiteX464" fmla="*/ 3937433 w 7467600"/>
              <a:gd name="connsiteY464" fmla="*/ 4830473 h 6858000"/>
              <a:gd name="connsiteX465" fmla="*/ 3590475 w 7467600"/>
              <a:gd name="connsiteY465" fmla="*/ 4597974 h 6858000"/>
              <a:gd name="connsiteX466" fmla="*/ 3100264 w 7467600"/>
              <a:gd name="connsiteY466" fmla="*/ 4579845 h 6858000"/>
              <a:gd name="connsiteX467" fmla="*/ 2183576 w 7467600"/>
              <a:gd name="connsiteY467" fmla="*/ 4227150 h 6858000"/>
              <a:gd name="connsiteX468" fmla="*/ 2151029 w 7467600"/>
              <a:gd name="connsiteY468" fmla="*/ 4146947 h 6858000"/>
              <a:gd name="connsiteX469" fmla="*/ 3563434 w 7467600"/>
              <a:gd name="connsiteY469" fmla="*/ 4469115 h 6858000"/>
              <a:gd name="connsiteX470" fmla="*/ 3177952 w 7467600"/>
              <a:gd name="connsiteY470" fmla="*/ 3657386 h 6858000"/>
              <a:gd name="connsiteX471" fmla="*/ 3189263 w 7467600"/>
              <a:gd name="connsiteY471" fmla="*/ 3625726 h 6858000"/>
              <a:gd name="connsiteX472" fmla="*/ 3560912 w 7467600"/>
              <a:gd name="connsiteY472" fmla="*/ 4079863 h 6858000"/>
              <a:gd name="connsiteX473" fmla="*/ 3626636 w 7467600"/>
              <a:gd name="connsiteY473" fmla="*/ 4512230 h 6858000"/>
              <a:gd name="connsiteX474" fmla="*/ 3653088 w 7467600"/>
              <a:gd name="connsiteY474" fmla="*/ 4521417 h 6858000"/>
              <a:gd name="connsiteX475" fmla="*/ 3988128 w 7467600"/>
              <a:gd name="connsiteY475" fmla="*/ 4817267 h 6858000"/>
              <a:gd name="connsiteX476" fmla="*/ 4830582 w 7467600"/>
              <a:gd name="connsiteY476" fmla="*/ 4676000 h 6858000"/>
              <a:gd name="connsiteX477" fmla="*/ 4830100 w 7467600"/>
              <a:gd name="connsiteY477" fmla="*/ 4675554 h 6858000"/>
              <a:gd name="connsiteX478" fmla="*/ 4036318 w 7467600"/>
              <a:gd name="connsiteY478" fmla="*/ 4147013 h 6858000"/>
              <a:gd name="connsiteX479" fmla="*/ 3432098 w 7467600"/>
              <a:gd name="connsiteY479" fmla="*/ 3537312 h 6858000"/>
              <a:gd name="connsiteX480" fmla="*/ 3446761 w 7467600"/>
              <a:gd name="connsiteY480" fmla="*/ 3461278 h 6858000"/>
              <a:gd name="connsiteX481" fmla="*/ 4419733 w 7467600"/>
              <a:gd name="connsiteY481" fmla="*/ 3963555 h 6858000"/>
              <a:gd name="connsiteX482" fmla="*/ 4781371 w 7467600"/>
              <a:gd name="connsiteY482" fmla="*/ 4458604 h 6858000"/>
              <a:gd name="connsiteX483" fmla="*/ 4780440 w 7467600"/>
              <a:gd name="connsiteY483" fmla="*/ 4470290 h 6858000"/>
              <a:gd name="connsiteX484" fmla="*/ 4898954 w 7467600"/>
              <a:gd name="connsiteY484" fmla="*/ 4662092 h 6858000"/>
              <a:gd name="connsiteX485" fmla="*/ 4900699 w 7467600"/>
              <a:gd name="connsiteY485" fmla="*/ 4670867 h 6858000"/>
              <a:gd name="connsiteX486" fmla="*/ 5714511 w 7467600"/>
              <a:gd name="connsiteY486" fmla="*/ 4663483 h 6858000"/>
              <a:gd name="connsiteX487" fmla="*/ 5464793 w 7467600"/>
              <a:gd name="connsiteY487" fmla="*/ 4393556 h 6858000"/>
              <a:gd name="connsiteX488" fmla="*/ 5461897 w 7467600"/>
              <a:gd name="connsiteY488" fmla="*/ 4390879 h 6858000"/>
              <a:gd name="connsiteX489" fmla="*/ 4294126 w 7467600"/>
              <a:gd name="connsiteY489" fmla="*/ 3303048 h 6858000"/>
              <a:gd name="connsiteX490" fmla="*/ 4305321 w 7467600"/>
              <a:gd name="connsiteY490" fmla="*/ 3256953 h 6858000"/>
              <a:gd name="connsiteX491" fmla="*/ 4949299 w 7467600"/>
              <a:gd name="connsiteY491" fmla="*/ 3766336 h 6858000"/>
              <a:gd name="connsiteX492" fmla="*/ 5291452 w 7467600"/>
              <a:gd name="connsiteY492" fmla="*/ 4076801 h 6858000"/>
              <a:gd name="connsiteX493" fmla="*/ 5434998 w 7467600"/>
              <a:gd name="connsiteY493" fmla="*/ 4254100 h 6858000"/>
              <a:gd name="connsiteX494" fmla="*/ 5351015 w 7467600"/>
              <a:gd name="connsiteY494" fmla="*/ 3760989 h 6858000"/>
              <a:gd name="connsiteX495" fmla="*/ 5413780 w 7467600"/>
              <a:gd name="connsiteY495" fmla="*/ 2966265 h 6858000"/>
              <a:gd name="connsiteX496" fmla="*/ 5425627 w 7467600"/>
              <a:gd name="connsiteY496" fmla="*/ 2954192 h 6858000"/>
              <a:gd name="connsiteX497" fmla="*/ 6604735 w 7467600"/>
              <a:gd name="connsiteY497" fmla="*/ 2041381 h 6858000"/>
              <a:gd name="connsiteX498" fmla="*/ 7204487 w 7467600"/>
              <a:gd name="connsiteY498" fmla="*/ 2742112 h 6858000"/>
              <a:gd name="connsiteX499" fmla="*/ 7131592 w 7467600"/>
              <a:gd name="connsiteY499" fmla="*/ 2672096 h 6858000"/>
              <a:gd name="connsiteX500" fmla="*/ 6996344 w 7467600"/>
              <a:gd name="connsiteY500" fmla="*/ 2518310 h 6858000"/>
              <a:gd name="connsiteX501" fmla="*/ 6735495 w 7467600"/>
              <a:gd name="connsiteY501" fmla="*/ 2196890 h 6858000"/>
              <a:gd name="connsiteX502" fmla="*/ 6721901 w 7467600"/>
              <a:gd name="connsiteY502" fmla="*/ 2179274 h 6858000"/>
              <a:gd name="connsiteX503" fmla="*/ 6604735 w 7467600"/>
              <a:gd name="connsiteY503" fmla="*/ 2041381 h 6858000"/>
              <a:gd name="connsiteX504" fmla="*/ 6591670 w 7467600"/>
              <a:gd name="connsiteY504" fmla="*/ 1988277 h 6858000"/>
              <a:gd name="connsiteX505" fmla="*/ 6747349 w 7467600"/>
              <a:gd name="connsiteY505" fmla="*/ 2160069 h 6858000"/>
              <a:gd name="connsiteX506" fmla="*/ 6760943 w 7467600"/>
              <a:gd name="connsiteY506" fmla="*/ 2177686 h 6858000"/>
              <a:gd name="connsiteX507" fmla="*/ 7021065 w 7467600"/>
              <a:gd name="connsiteY507" fmla="*/ 2498102 h 6858000"/>
              <a:gd name="connsiteX508" fmla="*/ 7155223 w 7467600"/>
              <a:gd name="connsiteY508" fmla="*/ 2650386 h 6858000"/>
              <a:gd name="connsiteX509" fmla="*/ 7203167 w 7467600"/>
              <a:gd name="connsiteY509" fmla="*/ 2697288 h 6858000"/>
              <a:gd name="connsiteX510" fmla="*/ 6937703 w 7467600"/>
              <a:gd name="connsiteY510" fmla="*/ 2321981 h 6858000"/>
              <a:gd name="connsiteX511" fmla="*/ 6591670 w 7467600"/>
              <a:gd name="connsiteY511" fmla="*/ 1988277 h 6858000"/>
              <a:gd name="connsiteX512" fmla="*/ 5798671 w 7467600"/>
              <a:gd name="connsiteY512" fmla="*/ 1981601 h 6858000"/>
              <a:gd name="connsiteX513" fmla="*/ 5754709 w 7467600"/>
              <a:gd name="connsiteY513" fmla="*/ 2071454 h 6858000"/>
              <a:gd name="connsiteX514" fmla="*/ 5763044 w 7467600"/>
              <a:gd name="connsiteY514" fmla="*/ 2842206 h 6858000"/>
              <a:gd name="connsiteX515" fmla="*/ 5764974 w 7467600"/>
              <a:gd name="connsiteY515" fmla="*/ 2799609 h 6858000"/>
              <a:gd name="connsiteX516" fmla="*/ 5767665 w 7467600"/>
              <a:gd name="connsiteY516" fmla="*/ 2666409 h 6858000"/>
              <a:gd name="connsiteX517" fmla="*/ 5763055 w 7467600"/>
              <a:gd name="connsiteY517" fmla="*/ 2579705 h 6858000"/>
              <a:gd name="connsiteX518" fmla="*/ 5758079 w 7467600"/>
              <a:gd name="connsiteY518" fmla="*/ 2492508 h 6858000"/>
              <a:gd name="connsiteX519" fmla="*/ 5779325 w 7467600"/>
              <a:gd name="connsiteY519" fmla="*/ 2197069 h 6858000"/>
              <a:gd name="connsiteX520" fmla="*/ 5798671 w 7467600"/>
              <a:gd name="connsiteY520" fmla="*/ 1981601 h 6858000"/>
              <a:gd name="connsiteX521" fmla="*/ 5829202 w 7467600"/>
              <a:gd name="connsiteY521" fmla="*/ 1971679 h 6858000"/>
              <a:gd name="connsiteX522" fmla="*/ 5809558 w 7467600"/>
              <a:gd name="connsiteY522" fmla="*/ 2198043 h 6858000"/>
              <a:gd name="connsiteX523" fmla="*/ 5788653 w 7467600"/>
              <a:gd name="connsiteY523" fmla="*/ 2489430 h 6858000"/>
              <a:gd name="connsiteX524" fmla="*/ 5793439 w 7467600"/>
              <a:gd name="connsiteY524" fmla="*/ 2575235 h 6858000"/>
              <a:gd name="connsiteX525" fmla="*/ 5796837 w 7467600"/>
              <a:gd name="connsiteY525" fmla="*/ 2637633 h 6858000"/>
              <a:gd name="connsiteX526" fmla="*/ 5818614 w 7467600"/>
              <a:gd name="connsiteY526" fmla="*/ 2473055 h 6858000"/>
              <a:gd name="connsiteX527" fmla="*/ 5829202 w 7467600"/>
              <a:gd name="connsiteY527" fmla="*/ 1971679 h 6858000"/>
              <a:gd name="connsiteX528" fmla="*/ 5911389 w 7467600"/>
              <a:gd name="connsiteY528" fmla="*/ 1898371 h 6858000"/>
              <a:gd name="connsiteX529" fmla="*/ 6237627 w 7467600"/>
              <a:gd name="connsiteY529" fmla="*/ 2231921 h 6858000"/>
              <a:gd name="connsiteX530" fmla="*/ 5911389 w 7467600"/>
              <a:gd name="connsiteY530" fmla="*/ 1898371 h 6858000"/>
              <a:gd name="connsiteX531" fmla="*/ 6944437 w 7467600"/>
              <a:gd name="connsiteY531" fmla="*/ 1575402 h 6858000"/>
              <a:gd name="connsiteX532" fmla="*/ 6304730 w 7467600"/>
              <a:gd name="connsiteY532" fmla="*/ 1766654 h 6858000"/>
              <a:gd name="connsiteX533" fmla="*/ 6944437 w 7467600"/>
              <a:gd name="connsiteY533" fmla="*/ 1575402 h 6858000"/>
              <a:gd name="connsiteX534" fmla="*/ 7019523 w 7467600"/>
              <a:gd name="connsiteY534" fmla="*/ 1519450 h 6858000"/>
              <a:gd name="connsiteX535" fmla="*/ 6298091 w 7467600"/>
              <a:gd name="connsiteY535" fmla="*/ 1737122 h 6858000"/>
              <a:gd name="connsiteX536" fmla="*/ 7019523 w 7467600"/>
              <a:gd name="connsiteY536" fmla="*/ 1519450 h 6858000"/>
              <a:gd name="connsiteX537" fmla="*/ 2399523 w 7467600"/>
              <a:gd name="connsiteY537" fmla="*/ 1428234 h 6858000"/>
              <a:gd name="connsiteX538" fmla="*/ 2224982 w 7467600"/>
              <a:gd name="connsiteY538" fmla="*/ 1826201 h 6858000"/>
              <a:gd name="connsiteX539" fmla="*/ 2096099 w 7467600"/>
              <a:gd name="connsiteY539" fmla="*/ 2345900 h 6858000"/>
              <a:gd name="connsiteX540" fmla="*/ 2283317 w 7467600"/>
              <a:gd name="connsiteY540" fmla="*/ 1796925 h 6858000"/>
              <a:gd name="connsiteX541" fmla="*/ 2399523 w 7467600"/>
              <a:gd name="connsiteY541" fmla="*/ 1428234 h 6858000"/>
              <a:gd name="connsiteX542" fmla="*/ 2448558 w 7467600"/>
              <a:gd name="connsiteY542" fmla="*/ 1373435 h 6858000"/>
              <a:gd name="connsiteX543" fmla="*/ 2312521 w 7467600"/>
              <a:gd name="connsiteY543" fmla="*/ 1806140 h 6858000"/>
              <a:gd name="connsiteX544" fmla="*/ 2127533 w 7467600"/>
              <a:gd name="connsiteY544" fmla="*/ 2348380 h 6858000"/>
              <a:gd name="connsiteX545" fmla="*/ 2358080 w 7467600"/>
              <a:gd name="connsiteY545" fmla="*/ 1866134 h 6858000"/>
              <a:gd name="connsiteX546" fmla="*/ 2407436 w 7467600"/>
              <a:gd name="connsiteY546" fmla="*/ 1651070 h 6858000"/>
              <a:gd name="connsiteX547" fmla="*/ 2448558 w 7467600"/>
              <a:gd name="connsiteY547" fmla="*/ 1373435 h 6858000"/>
              <a:gd name="connsiteX548" fmla="*/ 278707 w 7467600"/>
              <a:gd name="connsiteY548" fmla="*/ 1352270 h 6858000"/>
              <a:gd name="connsiteX549" fmla="*/ 321570 w 7467600"/>
              <a:gd name="connsiteY549" fmla="*/ 1861610 h 6858000"/>
              <a:gd name="connsiteX550" fmla="*/ 294281 w 7467600"/>
              <a:gd name="connsiteY550" fmla="*/ 1440658 h 6858000"/>
              <a:gd name="connsiteX551" fmla="*/ 278707 w 7467600"/>
              <a:gd name="connsiteY551" fmla="*/ 1352270 h 6858000"/>
              <a:gd name="connsiteX552" fmla="*/ 1423821 w 7467600"/>
              <a:gd name="connsiteY552" fmla="*/ 1351958 h 6858000"/>
              <a:gd name="connsiteX553" fmla="*/ 1638521 w 7467600"/>
              <a:gd name="connsiteY553" fmla="*/ 1908470 h 6858000"/>
              <a:gd name="connsiteX554" fmla="*/ 1754199 w 7467600"/>
              <a:gd name="connsiteY554" fmla="*/ 2149284 h 6858000"/>
              <a:gd name="connsiteX555" fmla="*/ 1908359 w 7467600"/>
              <a:gd name="connsiteY555" fmla="*/ 2364988 h 6858000"/>
              <a:gd name="connsiteX556" fmla="*/ 1647661 w 7467600"/>
              <a:gd name="connsiteY556" fmla="*/ 1825945 h 6858000"/>
              <a:gd name="connsiteX557" fmla="*/ 1423821 w 7467600"/>
              <a:gd name="connsiteY557" fmla="*/ 1351958 h 6858000"/>
              <a:gd name="connsiteX558" fmla="*/ 1431890 w 7467600"/>
              <a:gd name="connsiteY558" fmla="*/ 1306475 h 6858000"/>
              <a:gd name="connsiteX559" fmla="*/ 1507597 w 7467600"/>
              <a:gd name="connsiteY559" fmla="*/ 1446132 h 6858000"/>
              <a:gd name="connsiteX560" fmla="*/ 1674586 w 7467600"/>
              <a:gd name="connsiteY560" fmla="*/ 1813832 h 6858000"/>
              <a:gd name="connsiteX561" fmla="*/ 1815950 w 7467600"/>
              <a:gd name="connsiteY561" fmla="*/ 2128564 h 6858000"/>
              <a:gd name="connsiteX562" fmla="*/ 1984242 w 7467600"/>
              <a:gd name="connsiteY562" fmla="*/ 2430829 h 6858000"/>
              <a:gd name="connsiteX563" fmla="*/ 2014023 w 7467600"/>
              <a:gd name="connsiteY563" fmla="*/ 2450995 h 6858000"/>
              <a:gd name="connsiteX564" fmla="*/ 1747337 w 7467600"/>
              <a:gd name="connsiteY564" fmla="*/ 1855264 h 6858000"/>
              <a:gd name="connsiteX565" fmla="*/ 1533749 w 7467600"/>
              <a:gd name="connsiteY565" fmla="*/ 1478656 h 6858000"/>
              <a:gd name="connsiteX566" fmla="*/ 1431890 w 7467600"/>
              <a:gd name="connsiteY566" fmla="*/ 1306475 h 6858000"/>
              <a:gd name="connsiteX567" fmla="*/ 5052692 w 7467600"/>
              <a:gd name="connsiteY567" fmla="*/ 1292994 h 6858000"/>
              <a:gd name="connsiteX568" fmla="*/ 5200661 w 7467600"/>
              <a:gd name="connsiteY568" fmla="*/ 1635186 h 6858000"/>
              <a:gd name="connsiteX569" fmla="*/ 5297138 w 7467600"/>
              <a:gd name="connsiteY569" fmla="*/ 1906351 h 6858000"/>
              <a:gd name="connsiteX570" fmla="*/ 5052692 w 7467600"/>
              <a:gd name="connsiteY570" fmla="*/ 1292994 h 6858000"/>
              <a:gd name="connsiteX571" fmla="*/ 5009948 w 7467600"/>
              <a:gd name="connsiteY571" fmla="*/ 1273619 h 6858000"/>
              <a:gd name="connsiteX572" fmla="*/ 5121777 w 7467600"/>
              <a:gd name="connsiteY572" fmla="*/ 1654213 h 6858000"/>
              <a:gd name="connsiteX573" fmla="*/ 5293545 w 7467600"/>
              <a:gd name="connsiteY573" fmla="*/ 2072247 h 6858000"/>
              <a:gd name="connsiteX574" fmla="*/ 5294042 w 7467600"/>
              <a:gd name="connsiteY574" fmla="*/ 2065019 h 6858000"/>
              <a:gd name="connsiteX575" fmla="*/ 5171936 w 7467600"/>
              <a:gd name="connsiteY575" fmla="*/ 1647613 h 6858000"/>
              <a:gd name="connsiteX576" fmla="*/ 5009948 w 7467600"/>
              <a:gd name="connsiteY576" fmla="*/ 1273619 h 6858000"/>
              <a:gd name="connsiteX577" fmla="*/ 655236 w 7467600"/>
              <a:gd name="connsiteY577" fmla="*/ 1268632 h 6858000"/>
              <a:gd name="connsiteX578" fmla="*/ 839521 w 7467600"/>
              <a:gd name="connsiteY578" fmla="*/ 1685315 h 6858000"/>
              <a:gd name="connsiteX579" fmla="*/ 1109416 w 7467600"/>
              <a:gd name="connsiteY579" fmla="*/ 2061663 h 6858000"/>
              <a:gd name="connsiteX580" fmla="*/ 1298300 w 7467600"/>
              <a:gd name="connsiteY580" fmla="*/ 2247742 h 6858000"/>
              <a:gd name="connsiteX581" fmla="*/ 1125871 w 7467600"/>
              <a:gd name="connsiteY581" fmla="*/ 1989513 h 6858000"/>
              <a:gd name="connsiteX582" fmla="*/ 981574 w 7467600"/>
              <a:gd name="connsiteY582" fmla="*/ 1783157 h 6858000"/>
              <a:gd name="connsiteX583" fmla="*/ 922198 w 7467600"/>
              <a:gd name="connsiteY583" fmla="*/ 1677437 h 6858000"/>
              <a:gd name="connsiteX584" fmla="*/ 869293 w 7467600"/>
              <a:gd name="connsiteY584" fmla="*/ 1583214 h 6858000"/>
              <a:gd name="connsiteX585" fmla="*/ 751431 w 7467600"/>
              <a:gd name="connsiteY585" fmla="*/ 1405731 h 6858000"/>
              <a:gd name="connsiteX586" fmla="*/ 655236 w 7467600"/>
              <a:gd name="connsiteY586" fmla="*/ 1268632 h 6858000"/>
              <a:gd name="connsiteX587" fmla="*/ 6516292 w 7467600"/>
              <a:gd name="connsiteY587" fmla="*/ 1263064 h 6858000"/>
              <a:gd name="connsiteX588" fmla="*/ 5736320 w 7467600"/>
              <a:gd name="connsiteY588" fmla="*/ 1501803 h 6858000"/>
              <a:gd name="connsiteX589" fmla="*/ 6516292 w 7467600"/>
              <a:gd name="connsiteY589" fmla="*/ 1263064 h 6858000"/>
              <a:gd name="connsiteX590" fmla="*/ 291466 w 7467600"/>
              <a:gd name="connsiteY590" fmla="*/ 1250369 h 6858000"/>
              <a:gd name="connsiteX591" fmla="*/ 323180 w 7467600"/>
              <a:gd name="connsiteY591" fmla="*/ 1435283 h 6858000"/>
              <a:gd name="connsiteX592" fmla="*/ 349381 w 7467600"/>
              <a:gd name="connsiteY592" fmla="*/ 1875041 h 6858000"/>
              <a:gd name="connsiteX593" fmla="*/ 374363 w 7467600"/>
              <a:gd name="connsiteY593" fmla="*/ 1506494 h 6858000"/>
              <a:gd name="connsiteX594" fmla="*/ 302168 w 7467600"/>
              <a:gd name="connsiteY594" fmla="*/ 1274495 h 6858000"/>
              <a:gd name="connsiteX595" fmla="*/ 291466 w 7467600"/>
              <a:gd name="connsiteY595" fmla="*/ 1250369 h 6858000"/>
              <a:gd name="connsiteX596" fmla="*/ 678222 w 7467600"/>
              <a:gd name="connsiteY596" fmla="*/ 1248670 h 6858000"/>
              <a:gd name="connsiteX597" fmla="*/ 775536 w 7467600"/>
              <a:gd name="connsiteY597" fmla="*/ 1388015 h 6858000"/>
              <a:gd name="connsiteX598" fmla="*/ 894529 w 7467600"/>
              <a:gd name="connsiteY598" fmla="*/ 1567739 h 6858000"/>
              <a:gd name="connsiteX599" fmla="*/ 948000 w 7467600"/>
              <a:gd name="connsiteY599" fmla="*/ 1663088 h 6858000"/>
              <a:gd name="connsiteX600" fmla="*/ 1006812 w 7467600"/>
              <a:gd name="connsiteY600" fmla="*/ 1767683 h 6858000"/>
              <a:gd name="connsiteX601" fmla="*/ 1149133 w 7467600"/>
              <a:gd name="connsiteY601" fmla="*/ 1971513 h 6858000"/>
              <a:gd name="connsiteX602" fmla="*/ 1333952 w 7467600"/>
              <a:gd name="connsiteY602" fmla="*/ 2251620 h 6858000"/>
              <a:gd name="connsiteX603" fmla="*/ 1337329 w 7467600"/>
              <a:gd name="connsiteY603" fmla="*/ 2258350 h 6858000"/>
              <a:gd name="connsiteX604" fmla="*/ 1014726 w 7467600"/>
              <a:gd name="connsiteY604" fmla="*/ 1615556 h 6858000"/>
              <a:gd name="connsiteX605" fmla="*/ 678222 w 7467600"/>
              <a:gd name="connsiteY605" fmla="*/ 1248670 h 6858000"/>
              <a:gd name="connsiteX606" fmla="*/ 6691602 w 7467600"/>
              <a:gd name="connsiteY606" fmla="*/ 1140573 h 6858000"/>
              <a:gd name="connsiteX607" fmla="*/ 6571100 w 7467600"/>
              <a:gd name="connsiteY607" fmla="*/ 1183662 h 6858000"/>
              <a:gd name="connsiteX608" fmla="*/ 6241687 w 7467600"/>
              <a:gd name="connsiteY608" fmla="*/ 1257600 h 6858000"/>
              <a:gd name="connsiteX609" fmla="*/ 5693009 w 7467600"/>
              <a:gd name="connsiteY609" fmla="*/ 1478256 h 6858000"/>
              <a:gd name="connsiteX610" fmla="*/ 6548420 w 7467600"/>
              <a:gd name="connsiteY610" fmla="*/ 1214599 h 6858000"/>
              <a:gd name="connsiteX611" fmla="*/ 6605473 w 7467600"/>
              <a:gd name="connsiteY611" fmla="*/ 1184686 h 6858000"/>
              <a:gd name="connsiteX612" fmla="*/ 6691602 w 7467600"/>
              <a:gd name="connsiteY612" fmla="*/ 1140573 h 6858000"/>
              <a:gd name="connsiteX613" fmla="*/ 4002475 w 7467600"/>
              <a:gd name="connsiteY613" fmla="*/ 1037802 h 6858000"/>
              <a:gd name="connsiteX614" fmla="*/ 4000324 w 7467600"/>
              <a:gd name="connsiteY614" fmla="*/ 1039362 h 6858000"/>
              <a:gd name="connsiteX615" fmla="*/ 4002862 w 7467600"/>
              <a:gd name="connsiteY615" fmla="*/ 1042866 h 6858000"/>
              <a:gd name="connsiteX616" fmla="*/ 4002475 w 7467600"/>
              <a:gd name="connsiteY616" fmla="*/ 1037802 h 6858000"/>
              <a:gd name="connsiteX617" fmla="*/ 506322 w 7467600"/>
              <a:gd name="connsiteY617" fmla="*/ 1020997 h 6858000"/>
              <a:gd name="connsiteX618" fmla="*/ 533068 w 7467600"/>
              <a:gd name="connsiteY618" fmla="*/ 1029409 h 6858000"/>
              <a:gd name="connsiteX619" fmla="*/ 1232525 w 7467600"/>
              <a:gd name="connsiteY619" fmla="*/ 1804675 h 6858000"/>
              <a:gd name="connsiteX620" fmla="*/ 1388858 w 7467600"/>
              <a:gd name="connsiteY620" fmla="*/ 2368011 h 6858000"/>
              <a:gd name="connsiteX621" fmla="*/ 1384098 w 7467600"/>
              <a:gd name="connsiteY621" fmla="*/ 2378125 h 6858000"/>
              <a:gd name="connsiteX622" fmla="*/ 1425393 w 7467600"/>
              <a:gd name="connsiteY622" fmla="*/ 2589124 h 6858000"/>
              <a:gd name="connsiteX623" fmla="*/ 1424001 w 7467600"/>
              <a:gd name="connsiteY623" fmla="*/ 2597541 h 6858000"/>
              <a:gd name="connsiteX624" fmla="*/ 2152729 w 7467600"/>
              <a:gd name="connsiteY624" fmla="*/ 2864487 h 6858000"/>
              <a:gd name="connsiteX625" fmla="*/ 2020609 w 7467600"/>
              <a:gd name="connsiteY625" fmla="*/ 2539671 h 6858000"/>
              <a:gd name="connsiteX626" fmla="*/ 2018920 w 7467600"/>
              <a:gd name="connsiteY626" fmla="*/ 2536309 h 6858000"/>
              <a:gd name="connsiteX627" fmla="*/ 1342441 w 7467600"/>
              <a:gd name="connsiteY627" fmla="*/ 1173017 h 6858000"/>
              <a:gd name="connsiteX628" fmla="*/ 1367925 w 7467600"/>
              <a:gd name="connsiteY628" fmla="*/ 1135648 h 6858000"/>
              <a:gd name="connsiteX629" fmla="*/ 1771401 w 7467600"/>
              <a:gd name="connsiteY629" fmla="*/ 1806673 h 6858000"/>
              <a:gd name="connsiteX630" fmla="*/ 1972385 w 7467600"/>
              <a:gd name="connsiteY630" fmla="*/ 2198735 h 6858000"/>
              <a:gd name="connsiteX631" fmla="*/ 2040892 w 7467600"/>
              <a:gd name="connsiteY631" fmla="*/ 2405205 h 6858000"/>
              <a:gd name="connsiteX632" fmla="*/ 2131689 w 7467600"/>
              <a:gd name="connsiteY632" fmla="*/ 1936926 h 6858000"/>
              <a:gd name="connsiteX633" fmla="*/ 2454820 w 7467600"/>
              <a:gd name="connsiteY633" fmla="*/ 1248808 h 6858000"/>
              <a:gd name="connsiteX634" fmla="*/ 2492512 w 7467600"/>
              <a:gd name="connsiteY634" fmla="*/ 1302920 h 6858000"/>
              <a:gd name="connsiteX635" fmla="*/ 2081216 w 7467600"/>
              <a:gd name="connsiteY635" fmla="*/ 2527513 h 6858000"/>
              <a:gd name="connsiteX636" fmla="*/ 2081211 w 7467600"/>
              <a:gd name="connsiteY636" fmla="*/ 2528916 h 6858000"/>
              <a:gd name="connsiteX637" fmla="*/ 2199067 w 7467600"/>
              <a:gd name="connsiteY637" fmla="*/ 2884061 h 6858000"/>
              <a:gd name="connsiteX638" fmla="*/ 3192586 w 7467600"/>
              <a:gd name="connsiteY638" fmla="*/ 3411496 h 6858000"/>
              <a:gd name="connsiteX639" fmla="*/ 3182620 w 7467600"/>
              <a:gd name="connsiteY639" fmla="*/ 3483279 h 6858000"/>
              <a:gd name="connsiteX640" fmla="*/ 2435119 w 7467600"/>
              <a:gd name="connsiteY640" fmla="*/ 3080173 h 6858000"/>
              <a:gd name="connsiteX641" fmla="*/ 2410152 w 7467600"/>
              <a:gd name="connsiteY641" fmla="*/ 3063751 h 6858000"/>
              <a:gd name="connsiteX642" fmla="*/ 2408099 w 7467600"/>
              <a:gd name="connsiteY642" fmla="*/ 3064403 h 6858000"/>
              <a:gd name="connsiteX643" fmla="*/ 2407218 w 7467600"/>
              <a:gd name="connsiteY643" fmla="*/ 3070324 h 6858000"/>
              <a:gd name="connsiteX644" fmla="*/ 2380138 w 7467600"/>
              <a:gd name="connsiteY644" fmla="*/ 3099341 h 6858000"/>
              <a:gd name="connsiteX645" fmla="*/ 1765923 w 7467600"/>
              <a:gd name="connsiteY645" fmla="*/ 3581043 h 6858000"/>
              <a:gd name="connsiteX646" fmla="*/ 1702258 w 7467600"/>
              <a:gd name="connsiteY646" fmla="*/ 3612286 h 6858000"/>
              <a:gd name="connsiteX647" fmla="*/ 1538370 w 7467600"/>
              <a:gd name="connsiteY647" fmla="*/ 3811804 h 6858000"/>
              <a:gd name="connsiteX648" fmla="*/ 542867 w 7467600"/>
              <a:gd name="connsiteY648" fmla="*/ 4944092 h 6858000"/>
              <a:gd name="connsiteX649" fmla="*/ 515800 w 7467600"/>
              <a:gd name="connsiteY649" fmla="*/ 4862180 h 6858000"/>
              <a:gd name="connsiteX650" fmla="*/ 909145 w 7467600"/>
              <a:gd name="connsiteY650" fmla="*/ 4199225 h 6858000"/>
              <a:gd name="connsiteX651" fmla="*/ 1214067 w 7467600"/>
              <a:gd name="connsiteY651" fmla="*/ 3908561 h 6858000"/>
              <a:gd name="connsiteX652" fmla="*/ 640967 w 7467600"/>
              <a:gd name="connsiteY652" fmla="*/ 4105601 h 6858000"/>
              <a:gd name="connsiteX653" fmla="*/ 112563 w 7467600"/>
              <a:gd name="connsiteY653" fmla="*/ 4396952 h 6858000"/>
              <a:gd name="connsiteX654" fmla="*/ 0 w 7467600"/>
              <a:gd name="connsiteY654" fmla="*/ 4466006 h 6858000"/>
              <a:gd name="connsiteX655" fmla="*/ 0 w 7467600"/>
              <a:gd name="connsiteY655" fmla="*/ 4233763 h 6858000"/>
              <a:gd name="connsiteX656" fmla="*/ 36881 w 7467600"/>
              <a:gd name="connsiteY656" fmla="*/ 4200118 h 6858000"/>
              <a:gd name="connsiteX657" fmla="*/ 910534 w 7467600"/>
              <a:gd name="connsiteY657" fmla="*/ 3629753 h 6858000"/>
              <a:gd name="connsiteX658" fmla="*/ 1578717 w 7467600"/>
              <a:gd name="connsiteY658" fmla="*/ 3575982 h 6858000"/>
              <a:gd name="connsiteX659" fmla="*/ 2338780 w 7467600"/>
              <a:gd name="connsiteY659" fmla="*/ 3033725 h 6858000"/>
              <a:gd name="connsiteX660" fmla="*/ 1807991 w 7467600"/>
              <a:gd name="connsiteY660" fmla="*/ 2807184 h 6858000"/>
              <a:gd name="connsiteX661" fmla="*/ 1416358 w 7467600"/>
              <a:gd name="connsiteY661" fmla="*/ 3112571 h 6858000"/>
              <a:gd name="connsiteX662" fmla="*/ 939066 w 7467600"/>
              <a:gd name="connsiteY662" fmla="*/ 3378798 h 6858000"/>
              <a:gd name="connsiteX663" fmla="*/ 115099 w 7467600"/>
              <a:gd name="connsiteY663" fmla="*/ 3607650 h 6858000"/>
              <a:gd name="connsiteX664" fmla="*/ 97284 w 7467600"/>
              <a:gd name="connsiteY664" fmla="*/ 3520393 h 6858000"/>
              <a:gd name="connsiteX665" fmla="*/ 922050 w 7467600"/>
              <a:gd name="connsiteY665" fmla="*/ 3074867 h 6858000"/>
              <a:gd name="connsiteX666" fmla="*/ 1405265 w 7467600"/>
              <a:gd name="connsiteY666" fmla="*/ 3016319 h 6858000"/>
              <a:gd name="connsiteX667" fmla="*/ 1407512 w 7467600"/>
              <a:gd name="connsiteY667" fmla="*/ 3018001 h 6858000"/>
              <a:gd name="connsiteX668" fmla="*/ 1726266 w 7467600"/>
              <a:gd name="connsiteY668" fmla="*/ 2777274 h 6858000"/>
              <a:gd name="connsiteX669" fmla="*/ 625390 w 7467600"/>
              <a:gd name="connsiteY669" fmla="*/ 2514541 h 6858000"/>
              <a:gd name="connsiteX670" fmla="*/ 619799 w 7467600"/>
              <a:gd name="connsiteY670" fmla="*/ 2527180 h 6858000"/>
              <a:gd name="connsiteX671" fmla="*/ 310030 w 7467600"/>
              <a:gd name="connsiteY671" fmla="*/ 2771818 h 6858000"/>
              <a:gd name="connsiteX672" fmla="*/ 173877 w 7467600"/>
              <a:gd name="connsiteY672" fmla="*/ 2937056 h 6858000"/>
              <a:gd name="connsiteX673" fmla="*/ 77889 w 7467600"/>
              <a:gd name="connsiteY673" fmla="*/ 3138440 h 6858000"/>
              <a:gd name="connsiteX674" fmla="*/ 0 w 7467600"/>
              <a:gd name="connsiteY674" fmla="*/ 3271395 h 6858000"/>
              <a:gd name="connsiteX675" fmla="*/ 0 w 7467600"/>
              <a:gd name="connsiteY675" fmla="*/ 3153002 h 6858000"/>
              <a:gd name="connsiteX676" fmla="*/ 2386 w 7467600"/>
              <a:gd name="connsiteY676" fmla="*/ 3149203 h 6858000"/>
              <a:gd name="connsiteX677" fmla="*/ 89753 w 7467600"/>
              <a:gd name="connsiteY677" fmla="*/ 2987702 h 6858000"/>
              <a:gd name="connsiteX678" fmla="*/ 76869 w 7467600"/>
              <a:gd name="connsiteY678" fmla="*/ 3005404 h 6858000"/>
              <a:gd name="connsiteX679" fmla="*/ 32049 w 7467600"/>
              <a:gd name="connsiteY679" fmla="*/ 3065814 h 6858000"/>
              <a:gd name="connsiteX680" fmla="*/ 0 w 7467600"/>
              <a:gd name="connsiteY680" fmla="*/ 3108744 h 6858000"/>
              <a:gd name="connsiteX681" fmla="*/ 0 w 7467600"/>
              <a:gd name="connsiteY681" fmla="*/ 3058059 h 6858000"/>
              <a:gd name="connsiteX682" fmla="*/ 7610 w 7467600"/>
              <a:gd name="connsiteY682" fmla="*/ 3047889 h 6858000"/>
              <a:gd name="connsiteX683" fmla="*/ 52419 w 7467600"/>
              <a:gd name="connsiteY683" fmla="*/ 2987479 h 6858000"/>
              <a:gd name="connsiteX684" fmla="*/ 59142 w 7467600"/>
              <a:gd name="connsiteY684" fmla="*/ 2978488 h 6858000"/>
              <a:gd name="connsiteX685" fmla="*/ 0 w 7467600"/>
              <a:gd name="connsiteY685" fmla="*/ 3015334 h 6858000"/>
              <a:gd name="connsiteX686" fmla="*/ 0 w 7467600"/>
              <a:gd name="connsiteY686" fmla="*/ 2914286 h 6858000"/>
              <a:gd name="connsiteX687" fmla="*/ 36383 w 7467600"/>
              <a:gd name="connsiteY687" fmla="*/ 2901128 h 6858000"/>
              <a:gd name="connsiteX688" fmla="*/ 156329 w 7467600"/>
              <a:gd name="connsiteY688" fmla="*/ 2840533 h 6858000"/>
              <a:gd name="connsiteX689" fmla="*/ 358355 w 7467600"/>
              <a:gd name="connsiteY689" fmla="*/ 2620471 h 6858000"/>
              <a:gd name="connsiteX690" fmla="*/ 510577 w 7467600"/>
              <a:gd name="connsiteY690" fmla="*/ 2501244 h 6858000"/>
              <a:gd name="connsiteX691" fmla="*/ 211967 w 7467600"/>
              <a:gd name="connsiteY691" fmla="*/ 2479171 h 6858000"/>
              <a:gd name="connsiteX692" fmla="*/ 0 w 7467600"/>
              <a:gd name="connsiteY692" fmla="*/ 2476398 h 6858000"/>
              <a:gd name="connsiteX693" fmla="*/ 0 w 7467600"/>
              <a:gd name="connsiteY693" fmla="*/ 2389189 h 6858000"/>
              <a:gd name="connsiteX694" fmla="*/ 103062 w 7467600"/>
              <a:gd name="connsiteY694" fmla="*/ 2389518 h 6858000"/>
              <a:gd name="connsiteX695" fmla="*/ 510734 w 7467600"/>
              <a:gd name="connsiteY695" fmla="*/ 2416201 h 6858000"/>
              <a:gd name="connsiteX696" fmla="*/ 279257 w 7467600"/>
              <a:gd name="connsiteY696" fmla="*/ 2092102 h 6858000"/>
              <a:gd name="connsiteX697" fmla="*/ 65265 w 7467600"/>
              <a:gd name="connsiteY697" fmla="*/ 2006049 h 6858000"/>
              <a:gd name="connsiteX698" fmla="*/ 0 w 7467600"/>
              <a:gd name="connsiteY698" fmla="*/ 1982532 h 6858000"/>
              <a:gd name="connsiteX699" fmla="*/ 0 w 7467600"/>
              <a:gd name="connsiteY699" fmla="*/ 1912789 h 6858000"/>
              <a:gd name="connsiteX700" fmla="*/ 97460 w 7467600"/>
              <a:gd name="connsiteY700" fmla="*/ 1953725 h 6858000"/>
              <a:gd name="connsiteX701" fmla="*/ 221272 w 7467600"/>
              <a:gd name="connsiteY701" fmla="*/ 1980766 h 6858000"/>
              <a:gd name="connsiteX702" fmla="*/ 116765 w 7467600"/>
              <a:gd name="connsiteY702" fmla="*/ 1911033 h 6858000"/>
              <a:gd name="connsiteX703" fmla="*/ 16405 w 7467600"/>
              <a:gd name="connsiteY703" fmla="*/ 1803412 h 6858000"/>
              <a:gd name="connsiteX704" fmla="*/ 0 w 7467600"/>
              <a:gd name="connsiteY704" fmla="*/ 1784777 h 6858000"/>
              <a:gd name="connsiteX705" fmla="*/ 0 w 7467600"/>
              <a:gd name="connsiteY705" fmla="*/ 1740082 h 6858000"/>
              <a:gd name="connsiteX706" fmla="*/ 39394 w 7467600"/>
              <a:gd name="connsiteY706" fmla="*/ 1784856 h 6858000"/>
              <a:gd name="connsiteX707" fmla="*/ 135813 w 7467600"/>
              <a:gd name="connsiteY707" fmla="*/ 1888838 h 6858000"/>
              <a:gd name="connsiteX708" fmla="*/ 242575 w 7467600"/>
              <a:gd name="connsiteY708" fmla="*/ 1958841 h 6858000"/>
              <a:gd name="connsiteX709" fmla="*/ 82197 w 7467600"/>
              <a:gd name="connsiteY709" fmla="*/ 1754826 h 6858000"/>
              <a:gd name="connsiteX710" fmla="*/ 0 w 7467600"/>
              <a:gd name="connsiteY710" fmla="*/ 1679650 h 6858000"/>
              <a:gd name="connsiteX711" fmla="*/ 0 w 7467600"/>
              <a:gd name="connsiteY711" fmla="*/ 1602463 h 6858000"/>
              <a:gd name="connsiteX712" fmla="*/ 84689 w 7467600"/>
              <a:gd name="connsiteY712" fmla="*/ 1677442 h 6858000"/>
              <a:gd name="connsiteX713" fmla="*/ 298437 w 7467600"/>
              <a:gd name="connsiteY713" fmla="*/ 1968019 h 6858000"/>
              <a:gd name="connsiteX714" fmla="*/ 227269 w 7467600"/>
              <a:gd name="connsiteY714" fmla="*/ 1114064 h 6858000"/>
              <a:gd name="connsiteX715" fmla="*/ 248003 w 7467600"/>
              <a:gd name="connsiteY715" fmla="*/ 1089613 h 6858000"/>
              <a:gd name="connsiteX716" fmla="*/ 427020 w 7467600"/>
              <a:gd name="connsiteY716" fmla="*/ 1619803 h 6858000"/>
              <a:gd name="connsiteX717" fmla="*/ 340345 w 7467600"/>
              <a:gd name="connsiteY717" fmla="*/ 2027739 h 6858000"/>
              <a:gd name="connsiteX718" fmla="*/ 360865 w 7467600"/>
              <a:gd name="connsiteY718" fmla="*/ 2044827 h 6858000"/>
              <a:gd name="connsiteX719" fmla="*/ 560414 w 7467600"/>
              <a:gd name="connsiteY719" fmla="*/ 2421457 h 6858000"/>
              <a:gd name="connsiteX720" fmla="*/ 1359703 w 7467600"/>
              <a:gd name="connsiteY720" fmla="*/ 2578554 h 6858000"/>
              <a:gd name="connsiteX721" fmla="*/ 1359422 w 7467600"/>
              <a:gd name="connsiteY721" fmla="*/ 2577994 h 6858000"/>
              <a:gd name="connsiteX722" fmla="*/ 828701 w 7467600"/>
              <a:gd name="connsiteY722" fmla="*/ 1839520 h 6858000"/>
              <a:gd name="connsiteX723" fmla="*/ 494427 w 7467600"/>
              <a:gd name="connsiteY723" fmla="*/ 1092333 h 6858000"/>
              <a:gd name="connsiteX724" fmla="*/ 506322 w 7467600"/>
              <a:gd name="connsiteY724" fmla="*/ 1020997 h 6858000"/>
              <a:gd name="connsiteX725" fmla="*/ 4570198 w 7467600"/>
              <a:gd name="connsiteY725" fmla="*/ 978081 h 6858000"/>
              <a:gd name="connsiteX726" fmla="*/ 4523691 w 7467600"/>
              <a:gd name="connsiteY726" fmla="*/ 1127776 h 6858000"/>
              <a:gd name="connsiteX727" fmla="*/ 4509875 w 7467600"/>
              <a:gd name="connsiteY727" fmla="*/ 1167552 h 6858000"/>
              <a:gd name="connsiteX728" fmla="*/ 4478168 w 7467600"/>
              <a:gd name="connsiteY728" fmla="*/ 1260735 h 6858000"/>
              <a:gd name="connsiteX729" fmla="*/ 4409309 w 7467600"/>
              <a:gd name="connsiteY729" fmla="*/ 1666996 h 6858000"/>
              <a:gd name="connsiteX730" fmla="*/ 4370031 w 7467600"/>
              <a:gd name="connsiteY730" fmla="*/ 1955666 h 6858000"/>
              <a:gd name="connsiteX731" fmla="*/ 4570198 w 7467600"/>
              <a:gd name="connsiteY731" fmla="*/ 978081 h 6858000"/>
              <a:gd name="connsiteX732" fmla="*/ 4557898 w 7467600"/>
              <a:gd name="connsiteY732" fmla="*/ 900011 h 6858000"/>
              <a:gd name="connsiteX733" fmla="*/ 4344840 w 7467600"/>
              <a:gd name="connsiteY733" fmla="*/ 1922038 h 6858000"/>
              <a:gd name="connsiteX734" fmla="*/ 4378710 w 7467600"/>
              <a:gd name="connsiteY734" fmla="*/ 1665516 h 6858000"/>
              <a:gd name="connsiteX735" fmla="*/ 4448798 w 7467600"/>
              <a:gd name="connsiteY735" fmla="*/ 1253024 h 6858000"/>
              <a:gd name="connsiteX736" fmla="*/ 4480315 w 7467600"/>
              <a:gd name="connsiteY736" fmla="*/ 1158454 h 6858000"/>
              <a:gd name="connsiteX737" fmla="*/ 4494133 w 7467600"/>
              <a:gd name="connsiteY737" fmla="*/ 1118676 h 6858000"/>
              <a:gd name="connsiteX738" fmla="*/ 4557898 w 7467600"/>
              <a:gd name="connsiteY738" fmla="*/ 900011 h 6858000"/>
              <a:gd name="connsiteX739" fmla="*/ 5870151 w 7467600"/>
              <a:gd name="connsiteY739" fmla="*/ 898890 h 6858000"/>
              <a:gd name="connsiteX740" fmla="*/ 5861335 w 7467600"/>
              <a:gd name="connsiteY740" fmla="*/ 899177 h 6858000"/>
              <a:gd name="connsiteX741" fmla="*/ 5843702 w 7467600"/>
              <a:gd name="connsiteY741" fmla="*/ 899748 h 6858000"/>
              <a:gd name="connsiteX742" fmla="*/ 5651107 w 7467600"/>
              <a:gd name="connsiteY742" fmla="*/ 920306 h 6858000"/>
              <a:gd name="connsiteX743" fmla="*/ 5459407 w 7467600"/>
              <a:gd name="connsiteY743" fmla="*/ 940975 h 6858000"/>
              <a:gd name="connsiteX744" fmla="*/ 5374846 w 7467600"/>
              <a:gd name="connsiteY744" fmla="*/ 941988 h 6858000"/>
              <a:gd name="connsiteX745" fmla="*/ 5256105 w 7467600"/>
              <a:gd name="connsiteY745" fmla="*/ 945632 h 6858000"/>
              <a:gd name="connsiteX746" fmla="*/ 5107071 w 7467600"/>
              <a:gd name="connsiteY746" fmla="*/ 969720 h 6858000"/>
              <a:gd name="connsiteX747" fmla="*/ 4998681 w 7467600"/>
              <a:gd name="connsiteY747" fmla="*/ 988771 h 6858000"/>
              <a:gd name="connsiteX748" fmla="*/ 5870151 w 7467600"/>
              <a:gd name="connsiteY748" fmla="*/ 898890 h 6858000"/>
              <a:gd name="connsiteX749" fmla="*/ 5504425 w 7467600"/>
              <a:gd name="connsiteY749" fmla="*/ 848067 h 6858000"/>
              <a:gd name="connsiteX750" fmla="*/ 4968849 w 7467600"/>
              <a:gd name="connsiteY750" fmla="*/ 962318 h 6858000"/>
              <a:gd name="connsiteX751" fmla="*/ 5104039 w 7467600"/>
              <a:gd name="connsiteY751" fmla="*/ 940634 h 6858000"/>
              <a:gd name="connsiteX752" fmla="*/ 5256311 w 7467600"/>
              <a:gd name="connsiteY752" fmla="*/ 916490 h 6858000"/>
              <a:gd name="connsiteX753" fmla="*/ 5377381 w 7467600"/>
              <a:gd name="connsiteY753" fmla="*/ 912671 h 6858000"/>
              <a:gd name="connsiteX754" fmla="*/ 5460148 w 7467600"/>
              <a:gd name="connsiteY754" fmla="*/ 911442 h 6858000"/>
              <a:gd name="connsiteX755" fmla="*/ 5648971 w 7467600"/>
              <a:gd name="connsiteY755" fmla="*/ 891331 h 6858000"/>
              <a:gd name="connsiteX756" fmla="*/ 5844807 w 7467600"/>
              <a:gd name="connsiteY756" fmla="*/ 870718 h 6858000"/>
              <a:gd name="connsiteX757" fmla="*/ 5862975 w 7467600"/>
              <a:gd name="connsiteY757" fmla="*/ 869756 h 6858000"/>
              <a:gd name="connsiteX758" fmla="*/ 5920887 w 7467600"/>
              <a:gd name="connsiteY758" fmla="*/ 865929 h 6858000"/>
              <a:gd name="connsiteX759" fmla="*/ 5504425 w 7467600"/>
              <a:gd name="connsiteY759" fmla="*/ 848067 h 6858000"/>
              <a:gd name="connsiteX760" fmla="*/ 3607114 w 7467600"/>
              <a:gd name="connsiteY760" fmla="*/ 467441 h 6858000"/>
              <a:gd name="connsiteX761" fmla="*/ 3296242 w 7467600"/>
              <a:gd name="connsiteY761" fmla="*/ 807991 h 6858000"/>
              <a:gd name="connsiteX762" fmla="*/ 3174674 w 7467600"/>
              <a:gd name="connsiteY762" fmla="*/ 919759 h 6858000"/>
              <a:gd name="connsiteX763" fmla="*/ 3042978 w 7467600"/>
              <a:gd name="connsiteY763" fmla="*/ 1054894 h 6858000"/>
              <a:gd name="connsiteX764" fmla="*/ 2968914 w 7467600"/>
              <a:gd name="connsiteY764" fmla="*/ 1133756 h 6858000"/>
              <a:gd name="connsiteX765" fmla="*/ 3103823 w 7467600"/>
              <a:gd name="connsiteY765" fmla="*/ 1026814 h 6858000"/>
              <a:gd name="connsiteX766" fmla="*/ 3607114 w 7467600"/>
              <a:gd name="connsiteY766" fmla="*/ 467441 h 6858000"/>
              <a:gd name="connsiteX767" fmla="*/ 3744487 w 7467600"/>
              <a:gd name="connsiteY767" fmla="*/ 383136 h 6858000"/>
              <a:gd name="connsiteX768" fmla="*/ 3970213 w 7467600"/>
              <a:gd name="connsiteY768" fmla="*/ 995559 h 6858000"/>
              <a:gd name="connsiteX769" fmla="*/ 3744487 w 7467600"/>
              <a:gd name="connsiteY769" fmla="*/ 383136 h 6858000"/>
              <a:gd name="connsiteX770" fmla="*/ 3624562 w 7467600"/>
              <a:gd name="connsiteY770" fmla="*/ 367041 h 6858000"/>
              <a:gd name="connsiteX771" fmla="*/ 3489712 w 7467600"/>
              <a:gd name="connsiteY771" fmla="*/ 485386 h 6858000"/>
              <a:gd name="connsiteX772" fmla="*/ 3182994 w 7467600"/>
              <a:gd name="connsiteY772" fmla="*/ 828265 h 6858000"/>
              <a:gd name="connsiteX773" fmla="*/ 2892114 w 7467600"/>
              <a:gd name="connsiteY773" fmla="*/ 1172635 h 6858000"/>
              <a:gd name="connsiteX774" fmla="*/ 3021459 w 7467600"/>
              <a:gd name="connsiteY774" fmla="*/ 1035385 h 6858000"/>
              <a:gd name="connsiteX775" fmla="*/ 3153873 w 7467600"/>
              <a:gd name="connsiteY775" fmla="*/ 898971 h 6858000"/>
              <a:gd name="connsiteX776" fmla="*/ 3276511 w 7467600"/>
              <a:gd name="connsiteY776" fmla="*/ 786423 h 6858000"/>
              <a:gd name="connsiteX777" fmla="*/ 3584154 w 7467600"/>
              <a:gd name="connsiteY777" fmla="*/ 448218 h 6858000"/>
              <a:gd name="connsiteX778" fmla="*/ 3624562 w 7467600"/>
              <a:gd name="connsiteY778" fmla="*/ 367041 h 6858000"/>
              <a:gd name="connsiteX779" fmla="*/ 3766672 w 7467600"/>
              <a:gd name="connsiteY779" fmla="*/ 359429 h 6858000"/>
              <a:gd name="connsiteX780" fmla="*/ 3996338 w 7467600"/>
              <a:gd name="connsiteY780" fmla="*/ 968237 h 6858000"/>
              <a:gd name="connsiteX781" fmla="*/ 3766672 w 7467600"/>
              <a:gd name="connsiteY781" fmla="*/ 359429 h 6858000"/>
              <a:gd name="connsiteX782" fmla="*/ 5805386 w 7467600"/>
              <a:gd name="connsiteY782" fmla="*/ 239240 h 6858000"/>
              <a:gd name="connsiteX783" fmla="*/ 5736947 w 7467600"/>
              <a:gd name="connsiteY783" fmla="*/ 261367 h 6858000"/>
              <a:gd name="connsiteX784" fmla="*/ 5427012 w 7467600"/>
              <a:gd name="connsiteY784" fmla="*/ 311272 h 6858000"/>
              <a:gd name="connsiteX785" fmla="*/ 5147818 w 7467600"/>
              <a:gd name="connsiteY785" fmla="*/ 322112 h 6858000"/>
              <a:gd name="connsiteX786" fmla="*/ 5060854 w 7467600"/>
              <a:gd name="connsiteY786" fmla="*/ 311882 h 6858000"/>
              <a:gd name="connsiteX787" fmla="*/ 4945989 w 7467600"/>
              <a:gd name="connsiteY787" fmla="*/ 300516 h 6858000"/>
              <a:gd name="connsiteX788" fmla="*/ 5410479 w 7467600"/>
              <a:gd name="connsiteY788" fmla="*/ 348434 h 6858000"/>
              <a:gd name="connsiteX789" fmla="*/ 5805386 w 7467600"/>
              <a:gd name="connsiteY789" fmla="*/ 239240 h 6858000"/>
              <a:gd name="connsiteX790" fmla="*/ 5905192 w 7467600"/>
              <a:gd name="connsiteY790" fmla="*/ 163079 h 6858000"/>
              <a:gd name="connsiteX791" fmla="*/ 5865655 w 7467600"/>
              <a:gd name="connsiteY791" fmla="*/ 171901 h 6858000"/>
              <a:gd name="connsiteX792" fmla="*/ 5259740 w 7467600"/>
              <a:gd name="connsiteY792" fmla="*/ 257013 h 6858000"/>
              <a:gd name="connsiteX793" fmla="*/ 5208466 w 7467600"/>
              <a:gd name="connsiteY793" fmla="*/ 257550 h 6858000"/>
              <a:gd name="connsiteX794" fmla="*/ 4980204 w 7467600"/>
              <a:gd name="connsiteY794" fmla="*/ 271903 h 6858000"/>
              <a:gd name="connsiteX795" fmla="*/ 5068068 w 7467600"/>
              <a:gd name="connsiteY795" fmla="*/ 282244 h 6858000"/>
              <a:gd name="connsiteX796" fmla="*/ 5153231 w 7467600"/>
              <a:gd name="connsiteY796" fmla="*/ 292240 h 6858000"/>
              <a:gd name="connsiteX797" fmla="*/ 5426491 w 7467600"/>
              <a:gd name="connsiteY797" fmla="*/ 281128 h 6858000"/>
              <a:gd name="connsiteX798" fmla="*/ 5731212 w 7467600"/>
              <a:gd name="connsiteY798" fmla="*/ 231951 h 6858000"/>
              <a:gd name="connsiteX799" fmla="*/ 5905192 w 7467600"/>
              <a:gd name="connsiteY799" fmla="*/ 163079 h 6858000"/>
              <a:gd name="connsiteX800" fmla="*/ 5944437 w 7467600"/>
              <a:gd name="connsiteY800" fmla="*/ 113829 h 6858000"/>
              <a:gd name="connsiteX801" fmla="*/ 5825032 w 7467600"/>
              <a:gd name="connsiteY801" fmla="*/ 146405 h 6858000"/>
              <a:gd name="connsiteX802" fmla="*/ 4955599 w 7467600"/>
              <a:gd name="connsiteY802" fmla="*/ 247008 h 6858000"/>
              <a:gd name="connsiteX803" fmla="*/ 5210104 w 7467600"/>
              <a:gd name="connsiteY803" fmla="*/ 228123 h 6858000"/>
              <a:gd name="connsiteX804" fmla="*/ 5261015 w 7467600"/>
              <a:gd name="connsiteY804" fmla="*/ 227087 h 6858000"/>
              <a:gd name="connsiteX805" fmla="*/ 5861181 w 7467600"/>
              <a:gd name="connsiteY805" fmla="*/ 143093 h 6858000"/>
              <a:gd name="connsiteX806" fmla="*/ 5961252 w 7467600"/>
              <a:gd name="connsiteY806" fmla="*/ 114820 h 6858000"/>
              <a:gd name="connsiteX807" fmla="*/ 5944437 w 7467600"/>
              <a:gd name="connsiteY807" fmla="*/ 113829 h 6858000"/>
              <a:gd name="connsiteX808" fmla="*/ 3882765 w 7467600"/>
              <a:gd name="connsiteY808" fmla="*/ 0 h 6858000"/>
              <a:gd name="connsiteX809" fmla="*/ 3995099 w 7467600"/>
              <a:gd name="connsiteY809" fmla="*/ 0 h 6858000"/>
              <a:gd name="connsiteX810" fmla="*/ 4163818 w 7467600"/>
              <a:gd name="connsiteY810" fmla="*/ 234104 h 6858000"/>
              <a:gd name="connsiteX811" fmla="*/ 4172099 w 7467600"/>
              <a:gd name="connsiteY811" fmla="*/ 234207 h 6858000"/>
              <a:gd name="connsiteX812" fmla="*/ 4784282 w 7467600"/>
              <a:gd name="connsiteY812" fmla="*/ 276561 h 6858000"/>
              <a:gd name="connsiteX813" fmla="*/ 4801687 w 7467600"/>
              <a:gd name="connsiteY813" fmla="*/ 267764 h 6858000"/>
              <a:gd name="connsiteX814" fmla="*/ 6082788 w 7467600"/>
              <a:gd name="connsiteY814" fmla="*/ 64119 h 6858000"/>
              <a:gd name="connsiteX815" fmla="*/ 6099442 w 7467600"/>
              <a:gd name="connsiteY815" fmla="*/ 82568 h 6858000"/>
              <a:gd name="connsiteX816" fmla="*/ 4804137 w 7467600"/>
              <a:gd name="connsiteY816" fmla="*/ 320931 h 6858000"/>
              <a:gd name="connsiteX817" fmla="*/ 4227047 w 7467600"/>
              <a:gd name="connsiteY817" fmla="*/ 313415 h 6858000"/>
              <a:gd name="connsiteX818" fmla="*/ 4346041 w 7467600"/>
              <a:gd name="connsiteY818" fmla="*/ 456086 h 6858000"/>
              <a:gd name="connsiteX819" fmla="*/ 4870967 w 7467600"/>
              <a:gd name="connsiteY819" fmla="*/ 963061 h 6858000"/>
              <a:gd name="connsiteX820" fmla="*/ 4889647 w 7467600"/>
              <a:gd name="connsiteY820" fmla="*/ 957147 h 6858000"/>
              <a:gd name="connsiteX821" fmla="*/ 5422504 w 7467600"/>
              <a:gd name="connsiteY821" fmla="*/ 805191 h 6858000"/>
              <a:gd name="connsiteX822" fmla="*/ 6087656 w 7467600"/>
              <a:gd name="connsiteY822" fmla="*/ 826703 h 6858000"/>
              <a:gd name="connsiteX823" fmla="*/ 6058717 w 7467600"/>
              <a:gd name="connsiteY823" fmla="*/ 865992 h 6858000"/>
              <a:gd name="connsiteX824" fmla="*/ 4974153 w 7467600"/>
              <a:gd name="connsiteY824" fmla="*/ 1045456 h 6858000"/>
              <a:gd name="connsiteX825" fmla="*/ 5627835 w 7467600"/>
              <a:gd name="connsiteY825" fmla="*/ 1472077 h 6858000"/>
              <a:gd name="connsiteX826" fmla="*/ 5629817 w 7467600"/>
              <a:gd name="connsiteY826" fmla="*/ 1471412 h 6858000"/>
              <a:gd name="connsiteX827" fmla="*/ 5634124 w 7467600"/>
              <a:gd name="connsiteY827" fmla="*/ 1470572 h 6858000"/>
              <a:gd name="connsiteX828" fmla="*/ 5755832 w 7467600"/>
              <a:gd name="connsiteY828" fmla="*/ 1383886 h 6858000"/>
              <a:gd name="connsiteX829" fmla="*/ 6014186 w 7467600"/>
              <a:gd name="connsiteY829" fmla="*/ 1279799 h 6858000"/>
              <a:gd name="connsiteX830" fmla="*/ 6901619 w 7467600"/>
              <a:gd name="connsiteY830" fmla="*/ 1047874 h 6858000"/>
              <a:gd name="connsiteX831" fmla="*/ 6931566 w 7467600"/>
              <a:gd name="connsiteY831" fmla="*/ 1062034 h 6858000"/>
              <a:gd name="connsiteX832" fmla="*/ 5790982 w 7467600"/>
              <a:gd name="connsiteY832" fmla="*/ 1561380 h 6858000"/>
              <a:gd name="connsiteX833" fmla="*/ 6188971 w 7467600"/>
              <a:gd name="connsiteY833" fmla="*/ 1755168 h 6858000"/>
              <a:gd name="connsiteX834" fmla="*/ 6202446 w 7467600"/>
              <a:gd name="connsiteY834" fmla="*/ 1752268 h 6858000"/>
              <a:gd name="connsiteX835" fmla="*/ 7179560 w 7467600"/>
              <a:gd name="connsiteY835" fmla="*/ 1467551 h 6858000"/>
              <a:gd name="connsiteX836" fmla="*/ 7158730 w 7467600"/>
              <a:gd name="connsiteY836" fmla="*/ 1507835 h 6858000"/>
              <a:gd name="connsiteX837" fmla="*/ 6326959 w 7467600"/>
              <a:gd name="connsiteY837" fmla="*/ 1817686 h 6858000"/>
              <a:gd name="connsiteX838" fmla="*/ 6537433 w 7467600"/>
              <a:gd name="connsiteY838" fmla="*/ 1907790 h 6858000"/>
              <a:gd name="connsiteX839" fmla="*/ 6550221 w 7467600"/>
              <a:gd name="connsiteY839" fmla="*/ 1910729 h 6858000"/>
              <a:gd name="connsiteX840" fmla="*/ 6964438 w 7467600"/>
              <a:gd name="connsiteY840" fmla="*/ 2209505 h 6858000"/>
              <a:gd name="connsiteX841" fmla="*/ 7367862 w 7467600"/>
              <a:gd name="connsiteY841" fmla="*/ 2806833 h 6858000"/>
              <a:gd name="connsiteX842" fmla="*/ 7364329 w 7467600"/>
              <a:gd name="connsiteY842" fmla="*/ 2826907 h 6858000"/>
              <a:gd name="connsiteX843" fmla="*/ 7290545 w 7467600"/>
              <a:gd name="connsiteY843" fmla="*/ 2850663 h 6858000"/>
              <a:gd name="connsiteX844" fmla="*/ 6472036 w 7467600"/>
              <a:gd name="connsiteY844" fmla="*/ 1959003 h 6858000"/>
              <a:gd name="connsiteX845" fmla="*/ 5792897 w 7467600"/>
              <a:gd name="connsiteY845" fmla="*/ 1647747 h 6858000"/>
              <a:gd name="connsiteX846" fmla="*/ 5842751 w 7467600"/>
              <a:gd name="connsiteY846" fmla="*/ 1816112 h 6858000"/>
              <a:gd name="connsiteX847" fmla="*/ 5847424 w 7467600"/>
              <a:gd name="connsiteY847" fmla="*/ 1815776 h 6858000"/>
              <a:gd name="connsiteX848" fmla="*/ 6399821 w 7467600"/>
              <a:gd name="connsiteY848" fmla="*/ 2344799 h 6858000"/>
              <a:gd name="connsiteX849" fmla="*/ 6323232 w 7467600"/>
              <a:gd name="connsiteY849" fmla="*/ 2389634 h 6858000"/>
              <a:gd name="connsiteX850" fmla="*/ 5942958 w 7467600"/>
              <a:gd name="connsiteY850" fmla="*/ 2077708 h 6858000"/>
              <a:gd name="connsiteX851" fmla="*/ 5921559 w 7467600"/>
              <a:gd name="connsiteY851" fmla="*/ 2378596 h 6858000"/>
              <a:gd name="connsiteX852" fmla="*/ 5817651 w 7467600"/>
              <a:gd name="connsiteY852" fmla="*/ 3023919 h 6858000"/>
              <a:gd name="connsiteX853" fmla="*/ 5729634 w 7467600"/>
              <a:gd name="connsiteY853" fmla="*/ 3051849 h 6858000"/>
              <a:gd name="connsiteX854" fmla="*/ 5611018 w 7467600"/>
              <a:gd name="connsiteY854" fmla="*/ 2316769 h 6858000"/>
              <a:gd name="connsiteX855" fmla="*/ 5687608 w 7467600"/>
              <a:gd name="connsiteY855" fmla="*/ 2039972 h 6858000"/>
              <a:gd name="connsiteX856" fmla="*/ 5657554 w 7467600"/>
              <a:gd name="connsiteY856" fmla="*/ 1576445 h 6858000"/>
              <a:gd name="connsiteX857" fmla="*/ 5150475 w 7467600"/>
              <a:gd name="connsiteY857" fmla="*/ 1274012 h 6858000"/>
              <a:gd name="connsiteX858" fmla="*/ 5349142 w 7467600"/>
              <a:gd name="connsiteY858" fmla="*/ 2204405 h 6858000"/>
              <a:gd name="connsiteX859" fmla="*/ 5262214 w 7467600"/>
              <a:gd name="connsiteY859" fmla="*/ 2233836 h 6858000"/>
              <a:gd name="connsiteX860" fmla="*/ 4981539 w 7467600"/>
              <a:gd name="connsiteY860" fmla="*/ 1542201 h 6858000"/>
              <a:gd name="connsiteX861" fmla="*/ 4958461 w 7467600"/>
              <a:gd name="connsiteY861" fmla="*/ 1136957 h 6858000"/>
              <a:gd name="connsiteX862" fmla="*/ 4655015 w 7467600"/>
              <a:gd name="connsiteY862" fmla="*/ 891426 h 6858000"/>
              <a:gd name="connsiteX863" fmla="*/ 4348002 w 7467600"/>
              <a:gd name="connsiteY863" fmla="*/ 2205895 h 6858000"/>
              <a:gd name="connsiteX864" fmla="*/ 4262250 w 7467600"/>
              <a:gd name="connsiteY864" fmla="*/ 2219972 h 6858000"/>
              <a:gd name="connsiteX865" fmla="*/ 4550611 w 7467600"/>
              <a:gd name="connsiteY865" fmla="*/ 817540 h 6858000"/>
              <a:gd name="connsiteX866" fmla="*/ 4564418 w 7467600"/>
              <a:gd name="connsiteY866" fmla="*/ 808293 h 6858000"/>
              <a:gd name="connsiteX867" fmla="*/ 4266388 w 7467600"/>
              <a:gd name="connsiteY867" fmla="*/ 500083 h 6858000"/>
              <a:gd name="connsiteX868" fmla="*/ 4032842 w 7467600"/>
              <a:gd name="connsiteY868" fmla="*/ 211809 h 6858000"/>
              <a:gd name="connsiteX869" fmla="*/ 3882765 w 7467600"/>
              <a:gd name="connsiteY869" fmla="*/ 0 h 6858000"/>
              <a:gd name="connsiteX870" fmla="*/ 3721337 w 7467600"/>
              <a:gd name="connsiteY870" fmla="*/ 0 h 6858000"/>
              <a:gd name="connsiteX871" fmla="*/ 3797544 w 7467600"/>
              <a:gd name="connsiteY871" fmla="*/ 0 h 6858000"/>
              <a:gd name="connsiteX872" fmla="*/ 3775734 w 7467600"/>
              <a:gd name="connsiteY872" fmla="*/ 95131 h 6858000"/>
              <a:gd name="connsiteX873" fmla="*/ 3724807 w 7467600"/>
              <a:gd name="connsiteY873" fmla="*/ 272257 h 6858000"/>
              <a:gd name="connsiteX874" fmla="*/ 3726844 w 7467600"/>
              <a:gd name="connsiteY874" fmla="*/ 282988 h 6858000"/>
              <a:gd name="connsiteX875" fmla="*/ 3742664 w 7467600"/>
              <a:gd name="connsiteY875" fmla="*/ 279918 h 6858000"/>
              <a:gd name="connsiteX876" fmla="*/ 4103910 w 7467600"/>
              <a:gd name="connsiteY876" fmla="*/ 1161917 h 6858000"/>
              <a:gd name="connsiteX877" fmla="*/ 4020269 w 7467600"/>
              <a:gd name="connsiteY877" fmla="*/ 1200406 h 6858000"/>
              <a:gd name="connsiteX878" fmla="*/ 3674882 w 7467600"/>
              <a:gd name="connsiteY878" fmla="*/ 488524 h 6858000"/>
              <a:gd name="connsiteX879" fmla="*/ 3132682 w 7467600"/>
              <a:gd name="connsiteY879" fmla="*/ 1072284 h 6858000"/>
              <a:gd name="connsiteX880" fmla="*/ 2716346 w 7467600"/>
              <a:gd name="connsiteY880" fmla="*/ 1276376 h 6858000"/>
              <a:gd name="connsiteX881" fmla="*/ 2716772 w 7467600"/>
              <a:gd name="connsiteY881" fmla="*/ 1255462 h 6858000"/>
              <a:gd name="connsiteX882" fmla="*/ 3471096 w 7467600"/>
              <a:gd name="connsiteY882" fmla="*/ 437072 h 6858000"/>
              <a:gd name="connsiteX883" fmla="*/ 3639057 w 7467600"/>
              <a:gd name="connsiteY883" fmla="*/ 286334 h 6858000"/>
              <a:gd name="connsiteX884" fmla="*/ 3640309 w 7467600"/>
              <a:gd name="connsiteY884" fmla="*/ 284664 h 6858000"/>
              <a:gd name="connsiteX885" fmla="*/ 3646022 w 7467600"/>
              <a:gd name="connsiteY885" fmla="*/ 276711 h 6858000"/>
              <a:gd name="connsiteX886" fmla="*/ 3707943 w 7467600"/>
              <a:gd name="connsiteY886" fmla="*/ 65958 h 6858000"/>
              <a:gd name="connsiteX887" fmla="*/ 3721337 w 7467600"/>
              <a:gd name="connsiteY887" fmla="*/ 0 h 6858000"/>
              <a:gd name="connsiteX888" fmla="*/ 2867960 w 7467600"/>
              <a:gd name="connsiteY888" fmla="*/ 0 h 6858000"/>
              <a:gd name="connsiteX889" fmla="*/ 2926351 w 7467600"/>
              <a:gd name="connsiteY889" fmla="*/ 0 h 6858000"/>
              <a:gd name="connsiteX890" fmla="*/ 2902823 w 7467600"/>
              <a:gd name="connsiteY890" fmla="*/ 262929 h 6858000"/>
              <a:gd name="connsiteX891" fmla="*/ 2940663 w 7467600"/>
              <a:gd name="connsiteY891" fmla="*/ 140884 h 6858000"/>
              <a:gd name="connsiteX892" fmla="*/ 2947039 w 7467600"/>
              <a:gd name="connsiteY892" fmla="*/ 122524 h 6858000"/>
              <a:gd name="connsiteX893" fmla="*/ 2984316 w 7467600"/>
              <a:gd name="connsiteY893" fmla="*/ 0 h 6858000"/>
              <a:gd name="connsiteX894" fmla="*/ 3016114 w 7467600"/>
              <a:gd name="connsiteY894" fmla="*/ 0 h 6858000"/>
              <a:gd name="connsiteX895" fmla="*/ 2979949 w 7467600"/>
              <a:gd name="connsiteY895" fmla="*/ 119274 h 6858000"/>
              <a:gd name="connsiteX896" fmla="*/ 3023879 w 7467600"/>
              <a:gd name="connsiteY896" fmla="*/ 0 h 6858000"/>
              <a:gd name="connsiteX897" fmla="*/ 3105400 w 7467600"/>
              <a:gd name="connsiteY897" fmla="*/ 0 h 6858000"/>
              <a:gd name="connsiteX898" fmla="*/ 3094669 w 7467600"/>
              <a:gd name="connsiteY898" fmla="*/ 30308 h 6858000"/>
              <a:gd name="connsiteX899" fmla="*/ 2901945 w 7467600"/>
              <a:gd name="connsiteY899" fmla="*/ 466538 h 6858000"/>
              <a:gd name="connsiteX900" fmla="*/ 2815209 w 7467600"/>
              <a:gd name="connsiteY900" fmla="*/ 497361 h 6858000"/>
              <a:gd name="connsiteX901" fmla="*/ 2844845 w 7467600"/>
              <a:gd name="connsiteY901" fmla="*/ 127638 h 6858000"/>
              <a:gd name="connsiteX902" fmla="*/ 2867960 w 7467600"/>
              <a:gd name="connsiteY902" fmla="*/ 0 h 6858000"/>
              <a:gd name="connsiteX903" fmla="*/ 1057230 w 7467600"/>
              <a:gd name="connsiteY903" fmla="*/ 0 h 6858000"/>
              <a:gd name="connsiteX904" fmla="*/ 1111003 w 7467600"/>
              <a:gd name="connsiteY904" fmla="*/ 0 h 6858000"/>
              <a:gd name="connsiteX905" fmla="*/ 1125553 w 7467600"/>
              <a:gd name="connsiteY905" fmla="*/ 52588 h 6858000"/>
              <a:gd name="connsiteX906" fmla="*/ 1304276 w 7467600"/>
              <a:gd name="connsiteY906" fmla="*/ 476275 h 6858000"/>
              <a:gd name="connsiteX907" fmla="*/ 1492066 w 7467600"/>
              <a:gd name="connsiteY907" fmla="*/ 886333 h 6858000"/>
              <a:gd name="connsiteX908" fmla="*/ 1423698 w 7467600"/>
              <a:gd name="connsiteY908" fmla="*/ 710817 h 6858000"/>
              <a:gd name="connsiteX909" fmla="*/ 1357609 w 7467600"/>
              <a:gd name="connsiteY909" fmla="*/ 532892 h 6858000"/>
              <a:gd name="connsiteX910" fmla="*/ 1309550 w 7467600"/>
              <a:gd name="connsiteY910" fmla="*/ 374031 h 6858000"/>
              <a:gd name="connsiteX911" fmla="*/ 1193673 w 7467600"/>
              <a:gd name="connsiteY911" fmla="*/ 49533 h 6858000"/>
              <a:gd name="connsiteX912" fmla="*/ 1164391 w 7467600"/>
              <a:gd name="connsiteY912" fmla="*/ 0 h 6858000"/>
              <a:gd name="connsiteX913" fmla="*/ 1200666 w 7467600"/>
              <a:gd name="connsiteY913" fmla="*/ 0 h 6858000"/>
              <a:gd name="connsiteX914" fmla="*/ 1223408 w 7467600"/>
              <a:gd name="connsiteY914" fmla="*/ 38996 h 6858000"/>
              <a:gd name="connsiteX915" fmla="*/ 1339635 w 7467600"/>
              <a:gd name="connsiteY915" fmla="*/ 365517 h 6858000"/>
              <a:gd name="connsiteX916" fmla="*/ 1387469 w 7467600"/>
              <a:gd name="connsiteY916" fmla="*/ 523079 h 6858000"/>
              <a:gd name="connsiteX917" fmla="*/ 1452685 w 7467600"/>
              <a:gd name="connsiteY917" fmla="*/ 699806 h 6858000"/>
              <a:gd name="connsiteX918" fmla="*/ 1492092 w 7467600"/>
              <a:gd name="connsiteY918" fmla="*/ 800424 h 6858000"/>
              <a:gd name="connsiteX919" fmla="*/ 1455302 w 7467600"/>
              <a:gd name="connsiteY919" fmla="*/ 632913 h 6858000"/>
              <a:gd name="connsiteX920" fmla="*/ 1222336 w 7467600"/>
              <a:gd name="connsiteY920" fmla="*/ 9480 h 6858000"/>
              <a:gd name="connsiteX921" fmla="*/ 1214634 w 7467600"/>
              <a:gd name="connsiteY921" fmla="*/ 0 h 6858000"/>
              <a:gd name="connsiteX922" fmla="*/ 1289827 w 7467600"/>
              <a:gd name="connsiteY922" fmla="*/ 0 h 6858000"/>
              <a:gd name="connsiteX923" fmla="*/ 1321076 w 7467600"/>
              <a:gd name="connsiteY923" fmla="*/ 59722 h 6858000"/>
              <a:gd name="connsiteX924" fmla="*/ 1512579 w 7467600"/>
              <a:gd name="connsiteY924" fmla="*/ 626441 h 6858000"/>
              <a:gd name="connsiteX925" fmla="*/ 1506076 w 7467600"/>
              <a:gd name="connsiteY925" fmla="*/ 1089289 h 6858000"/>
              <a:gd name="connsiteX926" fmla="*/ 1486346 w 7467600"/>
              <a:gd name="connsiteY926" fmla="*/ 1079919 h 6858000"/>
              <a:gd name="connsiteX927" fmla="*/ 1070511 w 7467600"/>
              <a:gd name="connsiteY927" fmla="*/ 48609 h 6858000"/>
              <a:gd name="connsiteX928" fmla="*/ 1057230 w 7467600"/>
              <a:gd name="connsiteY928" fmla="*/ 0 h 6858000"/>
              <a:gd name="connsiteX929" fmla="*/ 43151 w 7467600"/>
              <a:gd name="connsiteY929" fmla="*/ 0 h 6858000"/>
              <a:gd name="connsiteX930" fmla="*/ 95283 w 7467600"/>
              <a:gd name="connsiteY930" fmla="*/ 0 h 6858000"/>
              <a:gd name="connsiteX931" fmla="*/ 300708 w 7467600"/>
              <a:gd name="connsiteY931" fmla="*/ 154571 h 6858000"/>
              <a:gd name="connsiteX932" fmla="*/ 530414 w 7467600"/>
              <a:gd name="connsiteY932" fmla="*/ 354673 h 6858000"/>
              <a:gd name="connsiteX933" fmla="*/ 333785 w 7467600"/>
              <a:gd name="connsiteY933" fmla="*/ 161564 h 6858000"/>
              <a:gd name="connsiteX934" fmla="*/ 147005 w 7467600"/>
              <a:gd name="connsiteY934" fmla="*/ 0 h 6858000"/>
              <a:gd name="connsiteX935" fmla="*/ 272509 w 7467600"/>
              <a:gd name="connsiteY935" fmla="*/ 0 h 6858000"/>
              <a:gd name="connsiteX936" fmla="*/ 326276 w 7467600"/>
              <a:gd name="connsiteY936" fmla="*/ 45847 h 6858000"/>
              <a:gd name="connsiteX937" fmla="*/ 823759 w 7467600"/>
              <a:gd name="connsiteY937" fmla="*/ 574145 h 6858000"/>
              <a:gd name="connsiteX938" fmla="*/ 811254 w 7467600"/>
              <a:gd name="connsiteY938" fmla="*/ 665546 h 6858000"/>
              <a:gd name="connsiteX939" fmla="*/ 154042 w 7467600"/>
              <a:gd name="connsiteY939" fmla="*/ 261522 h 6858000"/>
              <a:gd name="connsiteX940" fmla="*/ 13550 w 7467600"/>
              <a:gd name="connsiteY940" fmla="*/ 158423 h 6858000"/>
              <a:gd name="connsiteX941" fmla="*/ 0 w 7467600"/>
              <a:gd name="connsiteY941" fmla="*/ 146618 h 6858000"/>
              <a:gd name="connsiteX942" fmla="*/ 0 w 7467600"/>
              <a:gd name="connsiteY942" fmla="*/ 59161 h 6858000"/>
              <a:gd name="connsiteX943" fmla="*/ 45427 w 7467600"/>
              <a:gd name="connsiteY943" fmla="*/ 101078 h 6858000"/>
              <a:gd name="connsiteX944" fmla="*/ 630103 w 7467600"/>
              <a:gd name="connsiteY944" fmla="*/ 485885 h 6858000"/>
              <a:gd name="connsiteX945" fmla="*/ 532040 w 7467600"/>
              <a:gd name="connsiteY945" fmla="*/ 399359 h 6858000"/>
              <a:gd name="connsiteX946" fmla="*/ 517618 w 7467600"/>
              <a:gd name="connsiteY946" fmla="*/ 385726 h 6858000"/>
              <a:gd name="connsiteX947" fmla="*/ 285074 w 7467600"/>
              <a:gd name="connsiteY947" fmla="*/ 182755 h 6858000"/>
              <a:gd name="connsiteX948" fmla="*/ 43151 w 7467600"/>
              <a:gd name="connsiteY948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467600 w 7467600"/>
              <a:gd name="connsiteY4" fmla="*/ 6767913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1019354 w 7467600"/>
              <a:gd name="connsiteY16" fmla="*/ 6315006 h 6858000"/>
              <a:gd name="connsiteX17" fmla="*/ 441046 w 7467600"/>
              <a:gd name="connsiteY17" fmla="*/ 6691153 h 6858000"/>
              <a:gd name="connsiteX18" fmla="*/ 1019354 w 7467600"/>
              <a:gd name="connsiteY18" fmla="*/ 6315006 h 6858000"/>
              <a:gd name="connsiteX19" fmla="*/ 991680 w 7467600"/>
              <a:gd name="connsiteY19" fmla="*/ 6298413 h 6858000"/>
              <a:gd name="connsiteX20" fmla="*/ 409060 w 7467600"/>
              <a:gd name="connsiteY20" fmla="*/ 6671470 h 6858000"/>
              <a:gd name="connsiteX21" fmla="*/ 991680 w 7467600"/>
              <a:gd name="connsiteY21" fmla="*/ 6298413 h 6858000"/>
              <a:gd name="connsiteX22" fmla="*/ 103333 w 7467600"/>
              <a:gd name="connsiteY22" fmla="*/ 5699602 h 6858000"/>
              <a:gd name="connsiteX23" fmla="*/ 233938 w 7467600"/>
              <a:gd name="connsiteY23" fmla="*/ 5809416 h 6858000"/>
              <a:gd name="connsiteX24" fmla="*/ 883580 w 7467600"/>
              <a:gd name="connsiteY24" fmla="*/ 6180710 h 6858000"/>
              <a:gd name="connsiteX25" fmla="*/ 487337 w 7467600"/>
              <a:gd name="connsiteY25" fmla="*/ 5950182 h 6858000"/>
              <a:gd name="connsiteX26" fmla="*/ 354051 w 7467600"/>
              <a:gd name="connsiteY26" fmla="*/ 5854912 h 6858000"/>
              <a:gd name="connsiteX27" fmla="*/ 195436 w 7467600"/>
              <a:gd name="connsiteY27" fmla="*/ 5755068 h 6858000"/>
              <a:gd name="connsiteX28" fmla="*/ 103333 w 7467600"/>
              <a:gd name="connsiteY28" fmla="*/ 5699602 h 6858000"/>
              <a:gd name="connsiteX29" fmla="*/ 5539432 w 7467600"/>
              <a:gd name="connsiteY29" fmla="*/ 5642928 h 6858000"/>
              <a:gd name="connsiteX30" fmla="*/ 5555462 w 7467600"/>
              <a:gd name="connsiteY30" fmla="*/ 5694454 h 6858000"/>
              <a:gd name="connsiteX31" fmla="*/ 5828270 w 7467600"/>
              <a:gd name="connsiteY31" fmla="*/ 6320663 h 6858000"/>
              <a:gd name="connsiteX32" fmla="*/ 5947416 w 7467600"/>
              <a:gd name="connsiteY32" fmla="*/ 6574846 h 6858000"/>
              <a:gd name="connsiteX33" fmla="*/ 5539432 w 7467600"/>
              <a:gd name="connsiteY33" fmla="*/ 5642928 h 6858000"/>
              <a:gd name="connsiteX34" fmla="*/ 51253 w 7467600"/>
              <a:gd name="connsiteY34" fmla="*/ 5631825 h 6858000"/>
              <a:gd name="connsiteX35" fmla="*/ 211622 w 7467600"/>
              <a:gd name="connsiteY35" fmla="*/ 5728803 h 6858000"/>
              <a:gd name="connsiteX36" fmla="*/ 371652 w 7467600"/>
              <a:gd name="connsiteY36" fmla="*/ 5829062 h 6858000"/>
              <a:gd name="connsiteX37" fmla="*/ 505903 w 7467600"/>
              <a:gd name="connsiteY37" fmla="*/ 5925221 h 6858000"/>
              <a:gd name="connsiteX38" fmla="*/ 899240 w 7467600"/>
              <a:gd name="connsiteY38" fmla="*/ 6153068 h 6858000"/>
              <a:gd name="connsiteX39" fmla="*/ 988114 w 7467600"/>
              <a:gd name="connsiteY39" fmla="*/ 6174204 h 6858000"/>
              <a:gd name="connsiteX40" fmla="*/ 845971 w 7467600"/>
              <a:gd name="connsiteY40" fmla="*/ 6067177 h 6858000"/>
              <a:gd name="connsiteX41" fmla="*/ 448057 w 7467600"/>
              <a:gd name="connsiteY41" fmla="*/ 5841376 h 6858000"/>
              <a:gd name="connsiteX42" fmla="*/ 51253 w 7467600"/>
              <a:gd name="connsiteY42" fmla="*/ 5631825 h 6858000"/>
              <a:gd name="connsiteX43" fmla="*/ 2606687 w 7467600"/>
              <a:gd name="connsiteY43" fmla="*/ 5630718 h 6858000"/>
              <a:gd name="connsiteX44" fmla="*/ 2645658 w 7467600"/>
              <a:gd name="connsiteY44" fmla="*/ 6640259 h 6858000"/>
              <a:gd name="connsiteX45" fmla="*/ 2606687 w 7467600"/>
              <a:gd name="connsiteY45" fmla="*/ 5630718 h 6858000"/>
              <a:gd name="connsiteX46" fmla="*/ 3642057 w 7467600"/>
              <a:gd name="connsiteY46" fmla="*/ 5573487 h 6858000"/>
              <a:gd name="connsiteX47" fmla="*/ 3632981 w 7467600"/>
              <a:gd name="connsiteY47" fmla="*/ 5579437 h 6858000"/>
              <a:gd name="connsiteX48" fmla="*/ 3382436 w 7467600"/>
              <a:gd name="connsiteY48" fmla="*/ 5952726 h 6858000"/>
              <a:gd name="connsiteX49" fmla="*/ 3191929 w 7467600"/>
              <a:gd name="connsiteY49" fmla="*/ 6662669 h 6858000"/>
              <a:gd name="connsiteX50" fmla="*/ 3369898 w 7467600"/>
              <a:gd name="connsiteY50" fmla="*/ 6081771 h 6858000"/>
              <a:gd name="connsiteX51" fmla="*/ 3642057 w 7467600"/>
              <a:gd name="connsiteY51" fmla="*/ 5573487 h 6858000"/>
              <a:gd name="connsiteX52" fmla="*/ 2650666 w 7467600"/>
              <a:gd name="connsiteY52" fmla="*/ 5530686 h 6858000"/>
              <a:gd name="connsiteX53" fmla="*/ 2650249 w 7467600"/>
              <a:gd name="connsiteY53" fmla="*/ 5532101 h 6858000"/>
              <a:gd name="connsiteX54" fmla="*/ 2663808 w 7467600"/>
              <a:gd name="connsiteY54" fmla="*/ 6535215 h 6858000"/>
              <a:gd name="connsiteX55" fmla="*/ 2665418 w 7467600"/>
              <a:gd name="connsiteY55" fmla="*/ 6132756 h 6858000"/>
              <a:gd name="connsiteX56" fmla="*/ 2650666 w 7467600"/>
              <a:gd name="connsiteY56" fmla="*/ 5530686 h 6858000"/>
              <a:gd name="connsiteX57" fmla="*/ 2680277 w 7467600"/>
              <a:gd name="connsiteY57" fmla="*/ 5479204 h 6858000"/>
              <a:gd name="connsiteX58" fmla="*/ 2678972 w 7467600"/>
              <a:gd name="connsiteY58" fmla="*/ 5481582 h 6858000"/>
              <a:gd name="connsiteX59" fmla="*/ 2696666 w 7467600"/>
              <a:gd name="connsiteY59" fmla="*/ 6133836 h 6858000"/>
              <a:gd name="connsiteX60" fmla="*/ 2695769 w 7467600"/>
              <a:gd name="connsiteY60" fmla="*/ 6390955 h 6858000"/>
              <a:gd name="connsiteX61" fmla="*/ 2739893 w 7467600"/>
              <a:gd name="connsiteY61" fmla="*/ 6108357 h 6858000"/>
              <a:gd name="connsiteX62" fmla="*/ 2680277 w 7467600"/>
              <a:gd name="connsiteY62" fmla="*/ 5479204 h 6858000"/>
              <a:gd name="connsiteX63" fmla="*/ 1132195 w 7467600"/>
              <a:gd name="connsiteY63" fmla="*/ 5467980 h 6858000"/>
              <a:gd name="connsiteX64" fmla="*/ 1679056 w 7467600"/>
              <a:gd name="connsiteY64" fmla="*/ 5516907 h 6858000"/>
              <a:gd name="connsiteX65" fmla="*/ 2128648 w 7467600"/>
              <a:gd name="connsiteY65" fmla="*/ 5474249 h 6858000"/>
              <a:gd name="connsiteX66" fmla="*/ 1825619 w 7467600"/>
              <a:gd name="connsiteY66" fmla="*/ 5478447 h 6858000"/>
              <a:gd name="connsiteX67" fmla="*/ 1737798 w 7467600"/>
              <a:gd name="connsiteY67" fmla="*/ 5483353 h 6858000"/>
              <a:gd name="connsiteX68" fmla="*/ 1132195 w 7467600"/>
              <a:gd name="connsiteY68" fmla="*/ 5467980 h 6858000"/>
              <a:gd name="connsiteX69" fmla="*/ 1456157 w 7467600"/>
              <a:gd name="connsiteY69" fmla="*/ 5371404 h 6858000"/>
              <a:gd name="connsiteX70" fmla="*/ 1244432 w 7467600"/>
              <a:gd name="connsiteY70" fmla="*/ 5385601 h 6858000"/>
              <a:gd name="connsiteX71" fmla="*/ 973990 w 7467600"/>
              <a:gd name="connsiteY71" fmla="*/ 5424940 h 6858000"/>
              <a:gd name="connsiteX72" fmla="*/ 1103809 w 7467600"/>
              <a:gd name="connsiteY72" fmla="*/ 5433720 h 6858000"/>
              <a:gd name="connsiteX73" fmla="*/ 1123454 w 7467600"/>
              <a:gd name="connsiteY73" fmla="*/ 5435727 h 6858000"/>
              <a:gd name="connsiteX74" fmla="*/ 1737017 w 7467600"/>
              <a:gd name="connsiteY74" fmla="*/ 5452183 h 6858000"/>
              <a:gd name="connsiteX75" fmla="*/ 1824397 w 7467600"/>
              <a:gd name="connsiteY75" fmla="*/ 5447757 h 6858000"/>
              <a:gd name="connsiteX76" fmla="*/ 2070059 w 7467600"/>
              <a:gd name="connsiteY76" fmla="*/ 5441660 h 6858000"/>
              <a:gd name="connsiteX77" fmla="*/ 1456157 w 7467600"/>
              <a:gd name="connsiteY77" fmla="*/ 5371404 h 6858000"/>
              <a:gd name="connsiteX78" fmla="*/ 4988186 w 7467600"/>
              <a:gd name="connsiteY78" fmla="*/ 5216467 h 6858000"/>
              <a:gd name="connsiteX79" fmla="*/ 4777334 w 7467600"/>
              <a:gd name="connsiteY79" fmla="*/ 5406072 h 6858000"/>
              <a:gd name="connsiteX80" fmla="*/ 4718341 w 7467600"/>
              <a:gd name="connsiteY80" fmla="*/ 5468043 h 6858000"/>
              <a:gd name="connsiteX81" fmla="*/ 4604655 w 7467600"/>
              <a:gd name="connsiteY81" fmla="*/ 5583434 h 6858000"/>
              <a:gd name="connsiteX82" fmla="*/ 4565074 w 7467600"/>
              <a:gd name="connsiteY82" fmla="*/ 5618550 h 6858000"/>
              <a:gd name="connsiteX83" fmla="*/ 4988186 w 7467600"/>
              <a:gd name="connsiteY83" fmla="*/ 5216467 h 6858000"/>
              <a:gd name="connsiteX84" fmla="*/ 4978032 w 7467600"/>
              <a:gd name="connsiteY84" fmla="*/ 5183809 h 6858000"/>
              <a:gd name="connsiteX85" fmla="*/ 4463413 w 7467600"/>
              <a:gd name="connsiteY85" fmla="*/ 5615162 h 6858000"/>
              <a:gd name="connsiteX86" fmla="*/ 4358134 w 7467600"/>
              <a:gd name="connsiteY86" fmla="*/ 5742791 h 6858000"/>
              <a:gd name="connsiteX87" fmla="*/ 4376219 w 7467600"/>
              <a:gd name="connsiteY87" fmla="*/ 5729027 h 6858000"/>
              <a:gd name="connsiteX88" fmla="*/ 4582340 w 7467600"/>
              <a:gd name="connsiteY88" fmla="*/ 5561037 h 6858000"/>
              <a:gd name="connsiteX89" fmla="*/ 4694684 w 7467600"/>
              <a:gd name="connsiteY89" fmla="*/ 5447098 h 6858000"/>
              <a:gd name="connsiteX90" fmla="*/ 4754123 w 7467600"/>
              <a:gd name="connsiteY90" fmla="*/ 5384643 h 6858000"/>
              <a:gd name="connsiteX91" fmla="*/ 4978032 w 7467600"/>
              <a:gd name="connsiteY91" fmla="*/ 5183809 h 6858000"/>
              <a:gd name="connsiteX92" fmla="*/ 1903353 w 7467600"/>
              <a:gd name="connsiteY92" fmla="*/ 5044827 h 6858000"/>
              <a:gd name="connsiteX93" fmla="*/ 1936931 w 7467600"/>
              <a:gd name="connsiteY93" fmla="*/ 5093954 h 6858000"/>
              <a:gd name="connsiteX94" fmla="*/ 2195868 w 7467600"/>
              <a:gd name="connsiteY94" fmla="*/ 5396574 h 6858000"/>
              <a:gd name="connsiteX95" fmla="*/ 2088852 w 7467600"/>
              <a:gd name="connsiteY95" fmla="*/ 5166123 h 6858000"/>
              <a:gd name="connsiteX96" fmla="*/ 1958241 w 7467600"/>
              <a:gd name="connsiteY96" fmla="*/ 5067955 h 6858000"/>
              <a:gd name="connsiteX97" fmla="*/ 1903353 w 7467600"/>
              <a:gd name="connsiteY97" fmla="*/ 5044827 h 6858000"/>
              <a:gd name="connsiteX98" fmla="*/ 1979378 w 7467600"/>
              <a:gd name="connsiteY98" fmla="*/ 4769504 h 6858000"/>
              <a:gd name="connsiteX99" fmla="*/ 2882120 w 7467600"/>
              <a:gd name="connsiteY99" fmla="*/ 5064547 h 6858000"/>
              <a:gd name="connsiteX100" fmla="*/ 2793103 w 7467600"/>
              <a:gd name="connsiteY100" fmla="*/ 5039699 h 6858000"/>
              <a:gd name="connsiteX101" fmla="*/ 2770041 w 7467600"/>
              <a:gd name="connsiteY101" fmla="*/ 5033634 h 6858000"/>
              <a:gd name="connsiteX102" fmla="*/ 1979378 w 7467600"/>
              <a:gd name="connsiteY102" fmla="*/ 4769504 h 6858000"/>
              <a:gd name="connsiteX103" fmla="*/ 1927410 w 7467600"/>
              <a:gd name="connsiteY103" fmla="*/ 4716164 h 6858000"/>
              <a:gd name="connsiteX104" fmla="*/ 1959587 w 7467600"/>
              <a:gd name="connsiteY104" fmla="*/ 4728849 h 6858000"/>
              <a:gd name="connsiteX105" fmla="*/ 2777707 w 7467600"/>
              <a:gd name="connsiteY105" fmla="*/ 5003991 h 6858000"/>
              <a:gd name="connsiteX106" fmla="*/ 2800768 w 7467600"/>
              <a:gd name="connsiteY106" fmla="*/ 5010056 h 6858000"/>
              <a:gd name="connsiteX107" fmla="*/ 2879408 w 7467600"/>
              <a:gd name="connsiteY107" fmla="*/ 5031590 h 6858000"/>
              <a:gd name="connsiteX108" fmla="*/ 2862295 w 7467600"/>
              <a:gd name="connsiteY108" fmla="*/ 5022958 h 6858000"/>
              <a:gd name="connsiteX109" fmla="*/ 2813343 w 7467600"/>
              <a:gd name="connsiteY109" fmla="*/ 4998369 h 6858000"/>
              <a:gd name="connsiteX110" fmla="*/ 2646245 w 7467600"/>
              <a:gd name="connsiteY110" fmla="*/ 4930999 h 6858000"/>
              <a:gd name="connsiteX111" fmla="*/ 1999243 w 7467600"/>
              <a:gd name="connsiteY111" fmla="*/ 4730524 h 6858000"/>
              <a:gd name="connsiteX112" fmla="*/ 1979527 w 7467600"/>
              <a:gd name="connsiteY112" fmla="*/ 4726651 h 6858000"/>
              <a:gd name="connsiteX113" fmla="*/ 1927410 w 7467600"/>
              <a:gd name="connsiteY113" fmla="*/ 4716164 h 6858000"/>
              <a:gd name="connsiteX114" fmla="*/ 1997014 w 7467600"/>
              <a:gd name="connsiteY114" fmla="*/ 4698007 h 6858000"/>
              <a:gd name="connsiteX115" fmla="*/ 2005458 w 7467600"/>
              <a:gd name="connsiteY115" fmla="*/ 4699540 h 6858000"/>
              <a:gd name="connsiteX116" fmla="*/ 2657186 w 7467600"/>
              <a:gd name="connsiteY116" fmla="*/ 4901687 h 6858000"/>
              <a:gd name="connsiteX117" fmla="*/ 2826662 w 7467600"/>
              <a:gd name="connsiteY117" fmla="*/ 4970362 h 6858000"/>
              <a:gd name="connsiteX118" fmla="*/ 2876100 w 7467600"/>
              <a:gd name="connsiteY118" fmla="*/ 4995397 h 6858000"/>
              <a:gd name="connsiteX119" fmla="*/ 3042600 w 7467600"/>
              <a:gd name="connsiteY119" fmla="*/ 5059532 h 6858000"/>
              <a:gd name="connsiteX120" fmla="*/ 1997014 w 7467600"/>
              <a:gd name="connsiteY120" fmla="*/ 4698007 h 6858000"/>
              <a:gd name="connsiteX121" fmla="*/ 2305292 w 7467600"/>
              <a:gd name="connsiteY121" fmla="*/ 4219492 h 6858000"/>
              <a:gd name="connsiteX122" fmla="*/ 3360922 w 7467600"/>
              <a:gd name="connsiteY122" fmla="*/ 4529373 h 6858000"/>
              <a:gd name="connsiteX123" fmla="*/ 3492420 w 7467600"/>
              <a:gd name="connsiteY123" fmla="*/ 4510145 h 6858000"/>
              <a:gd name="connsiteX124" fmla="*/ 3364086 w 7467600"/>
              <a:gd name="connsiteY124" fmla="*/ 4480340 h 6858000"/>
              <a:gd name="connsiteX125" fmla="*/ 3225818 w 7467600"/>
              <a:gd name="connsiteY125" fmla="*/ 4411822 h 6858000"/>
              <a:gd name="connsiteX126" fmla="*/ 3129696 w 7467600"/>
              <a:gd name="connsiteY126" fmla="*/ 4360704 h 6858000"/>
              <a:gd name="connsiteX127" fmla="*/ 2814545 w 7467600"/>
              <a:gd name="connsiteY127" fmla="*/ 4282955 h 6858000"/>
              <a:gd name="connsiteX128" fmla="*/ 2305292 w 7467600"/>
              <a:gd name="connsiteY128" fmla="*/ 4219492 h 6858000"/>
              <a:gd name="connsiteX129" fmla="*/ 2626982 w 7467600"/>
              <a:gd name="connsiteY129" fmla="*/ 4206450 h 6858000"/>
              <a:gd name="connsiteX130" fmla="*/ 2490617 w 7467600"/>
              <a:gd name="connsiteY130" fmla="*/ 4206951 h 6858000"/>
              <a:gd name="connsiteX131" fmla="*/ 2819869 w 7467600"/>
              <a:gd name="connsiteY131" fmla="*/ 4252936 h 6858000"/>
              <a:gd name="connsiteX132" fmla="*/ 3143018 w 7467600"/>
              <a:gd name="connsiteY132" fmla="*/ 4332698 h 6858000"/>
              <a:gd name="connsiteX133" fmla="*/ 3241520 w 7467600"/>
              <a:gd name="connsiteY133" fmla="*/ 4385112 h 6858000"/>
              <a:gd name="connsiteX134" fmla="*/ 3374575 w 7467600"/>
              <a:gd name="connsiteY134" fmla="*/ 4451517 h 6858000"/>
              <a:gd name="connsiteX135" fmla="*/ 3505221 w 7467600"/>
              <a:gd name="connsiteY135" fmla="*/ 4480757 h 6858000"/>
              <a:gd name="connsiteX136" fmla="*/ 2626982 w 7467600"/>
              <a:gd name="connsiteY136" fmla="*/ 4206450 h 6858000"/>
              <a:gd name="connsiteX137" fmla="*/ 1310106 w 7467600"/>
              <a:gd name="connsiteY137" fmla="*/ 3943217 h 6858000"/>
              <a:gd name="connsiteX138" fmla="*/ 854994 w 7467600"/>
              <a:gd name="connsiteY138" fmla="*/ 4399136 h 6858000"/>
              <a:gd name="connsiteX139" fmla="*/ 742462 w 7467600"/>
              <a:gd name="connsiteY139" fmla="*/ 4594648 h 6858000"/>
              <a:gd name="connsiteX140" fmla="*/ 820602 w 7467600"/>
              <a:gd name="connsiteY140" fmla="*/ 4485915 h 6858000"/>
              <a:gd name="connsiteX141" fmla="*/ 878295 w 7467600"/>
              <a:gd name="connsiteY141" fmla="*/ 4403594 h 6858000"/>
              <a:gd name="connsiteX142" fmla="*/ 1240607 w 7467600"/>
              <a:gd name="connsiteY142" fmla="*/ 4010401 h 6858000"/>
              <a:gd name="connsiteX143" fmla="*/ 1310106 w 7467600"/>
              <a:gd name="connsiteY143" fmla="*/ 3943217 h 6858000"/>
              <a:gd name="connsiteX144" fmla="*/ 1423113 w 7467600"/>
              <a:gd name="connsiteY144" fmla="*/ 3874565 h 6858000"/>
              <a:gd name="connsiteX145" fmla="*/ 1260565 w 7467600"/>
              <a:gd name="connsiteY145" fmla="*/ 4031982 h 6858000"/>
              <a:gd name="connsiteX146" fmla="*/ 901900 w 7467600"/>
              <a:gd name="connsiteY146" fmla="*/ 4421236 h 6858000"/>
              <a:gd name="connsiteX147" fmla="*/ 845044 w 7467600"/>
              <a:gd name="connsiteY147" fmla="*/ 4502436 h 6858000"/>
              <a:gd name="connsiteX148" fmla="*/ 685926 w 7467600"/>
              <a:gd name="connsiteY148" fmla="*/ 4703069 h 6858000"/>
              <a:gd name="connsiteX149" fmla="*/ 684248 w 7467600"/>
              <a:gd name="connsiteY149" fmla="*/ 4706721 h 6858000"/>
              <a:gd name="connsiteX150" fmla="*/ 1423113 w 7467600"/>
              <a:gd name="connsiteY150" fmla="*/ 3874565 h 6858000"/>
              <a:gd name="connsiteX151" fmla="*/ 3316479 w 7467600"/>
              <a:gd name="connsiteY151" fmla="*/ 3872136 h 6858000"/>
              <a:gd name="connsiteX152" fmla="*/ 3546806 w 7467600"/>
              <a:gd name="connsiteY152" fmla="*/ 4356139 h 6858000"/>
              <a:gd name="connsiteX153" fmla="*/ 3364433 w 7467600"/>
              <a:gd name="connsiteY153" fmla="*/ 3953121 h 6858000"/>
              <a:gd name="connsiteX154" fmla="*/ 3316479 w 7467600"/>
              <a:gd name="connsiteY154" fmla="*/ 3872136 h 6858000"/>
              <a:gd name="connsiteX155" fmla="*/ 3291335 w 7467600"/>
              <a:gd name="connsiteY155" fmla="*/ 3767420 h 6858000"/>
              <a:gd name="connsiteX156" fmla="*/ 3390805 w 7467600"/>
              <a:gd name="connsiteY156" fmla="*/ 3937163 h 6858000"/>
              <a:gd name="connsiteX157" fmla="*/ 3579062 w 7467600"/>
              <a:gd name="connsiteY157" fmla="*/ 4359040 h 6858000"/>
              <a:gd name="connsiteX158" fmla="*/ 3467355 w 7467600"/>
              <a:gd name="connsiteY158" fmla="*/ 3988130 h 6858000"/>
              <a:gd name="connsiteX159" fmla="*/ 3310753 w 7467600"/>
              <a:gd name="connsiteY159" fmla="*/ 3787140 h 6858000"/>
              <a:gd name="connsiteX160" fmla="*/ 3291335 w 7467600"/>
              <a:gd name="connsiteY160" fmla="*/ 3767420 h 6858000"/>
              <a:gd name="connsiteX161" fmla="*/ 1635889 w 7467600"/>
              <a:gd name="connsiteY161" fmla="*/ 3709494 h 6858000"/>
              <a:gd name="connsiteX162" fmla="*/ 1634800 w 7467600"/>
              <a:gd name="connsiteY162" fmla="*/ 3731111 h 6858000"/>
              <a:gd name="connsiteX163" fmla="*/ 1635889 w 7467600"/>
              <a:gd name="connsiteY163" fmla="*/ 3709494 h 6858000"/>
              <a:gd name="connsiteX164" fmla="*/ 1510397 w 7467600"/>
              <a:gd name="connsiteY164" fmla="*/ 3684705 h 6858000"/>
              <a:gd name="connsiteX165" fmla="*/ 1146550 w 7467600"/>
              <a:gd name="connsiteY165" fmla="*/ 3802012 h 6858000"/>
              <a:gd name="connsiteX166" fmla="*/ 698834 w 7467600"/>
              <a:gd name="connsiteY166" fmla="*/ 3952272 h 6858000"/>
              <a:gd name="connsiteX167" fmla="*/ 34256 w 7467600"/>
              <a:gd name="connsiteY167" fmla="*/ 4347603 h 6858000"/>
              <a:gd name="connsiteX168" fmla="*/ 527241 w 7467600"/>
              <a:gd name="connsiteY168" fmla="*/ 4065078 h 6858000"/>
              <a:gd name="connsiteX169" fmla="*/ 1510397 w 7467600"/>
              <a:gd name="connsiteY169" fmla="*/ 3684705 h 6858000"/>
              <a:gd name="connsiteX170" fmla="*/ 1313114 w 7467600"/>
              <a:gd name="connsiteY170" fmla="*/ 3655216 h 6858000"/>
              <a:gd name="connsiteX171" fmla="*/ 1109304 w 7467600"/>
              <a:gd name="connsiteY171" fmla="*/ 3669030 h 6858000"/>
              <a:gd name="connsiteX172" fmla="*/ 8129 w 7467600"/>
              <a:gd name="connsiteY172" fmla="*/ 4330519 h 6858000"/>
              <a:gd name="connsiteX173" fmla="*/ 687572 w 7467600"/>
              <a:gd name="connsiteY173" fmla="*/ 3925629 h 6858000"/>
              <a:gd name="connsiteX174" fmla="*/ 1138365 w 7467600"/>
              <a:gd name="connsiteY174" fmla="*/ 3774515 h 6858000"/>
              <a:gd name="connsiteX175" fmla="*/ 1505579 w 7467600"/>
              <a:gd name="connsiteY175" fmla="*/ 3655526 h 6858000"/>
              <a:gd name="connsiteX176" fmla="*/ 1313114 w 7467600"/>
              <a:gd name="connsiteY176" fmla="*/ 3655216 h 6858000"/>
              <a:gd name="connsiteX177" fmla="*/ 3655073 w 7467600"/>
              <a:gd name="connsiteY177" fmla="*/ 3650884 h 6858000"/>
              <a:gd name="connsiteX178" fmla="*/ 3989938 w 7467600"/>
              <a:gd name="connsiteY178" fmla="*/ 3991685 h 6858000"/>
              <a:gd name="connsiteX179" fmla="*/ 4393907 w 7467600"/>
              <a:gd name="connsiteY179" fmla="*/ 4261258 h 6858000"/>
              <a:gd name="connsiteX180" fmla="*/ 4648051 w 7467600"/>
              <a:gd name="connsiteY180" fmla="*/ 4374051 h 6858000"/>
              <a:gd name="connsiteX181" fmla="*/ 4383389 w 7467600"/>
              <a:gd name="connsiteY181" fmla="*/ 4184369 h 6858000"/>
              <a:gd name="connsiteX182" fmla="*/ 4165508 w 7467600"/>
              <a:gd name="connsiteY182" fmla="*/ 4035196 h 6858000"/>
              <a:gd name="connsiteX183" fmla="*/ 4068162 w 7467600"/>
              <a:gd name="connsiteY183" fmla="*/ 3953394 h 6858000"/>
              <a:gd name="connsiteX184" fmla="*/ 3981416 w 7467600"/>
              <a:gd name="connsiteY184" fmla="*/ 3880482 h 6858000"/>
              <a:gd name="connsiteX185" fmla="*/ 3800147 w 7467600"/>
              <a:gd name="connsiteY185" fmla="*/ 3749872 h 6858000"/>
              <a:gd name="connsiteX186" fmla="*/ 3655073 w 7467600"/>
              <a:gd name="connsiteY186" fmla="*/ 3650884 h 6858000"/>
              <a:gd name="connsiteX187" fmla="*/ 3670252 w 7467600"/>
              <a:gd name="connsiteY187" fmla="*/ 3622798 h 6858000"/>
              <a:gd name="connsiteX188" fmla="*/ 3817258 w 7467600"/>
              <a:gd name="connsiteY188" fmla="*/ 3723577 h 6858000"/>
              <a:gd name="connsiteX189" fmla="*/ 4000461 w 7467600"/>
              <a:gd name="connsiteY189" fmla="*/ 3855966 h 6858000"/>
              <a:gd name="connsiteX190" fmla="*/ 4088180 w 7467600"/>
              <a:gd name="connsiteY190" fmla="*/ 3929774 h 6858000"/>
              <a:gd name="connsiteX191" fmla="*/ 4184555 w 7467600"/>
              <a:gd name="connsiteY191" fmla="*/ 4010683 h 6858000"/>
              <a:gd name="connsiteX192" fmla="*/ 4399563 w 7467600"/>
              <a:gd name="connsiteY192" fmla="*/ 4158106 h 6858000"/>
              <a:gd name="connsiteX193" fmla="*/ 4684469 w 7467600"/>
              <a:gd name="connsiteY193" fmla="*/ 4364680 h 6858000"/>
              <a:gd name="connsiteX194" fmla="*/ 4690271 w 7467600"/>
              <a:gd name="connsiteY194" fmla="*/ 4370034 h 6858000"/>
              <a:gd name="connsiteX195" fmla="*/ 4136093 w 7467600"/>
              <a:gd name="connsiteY195" fmla="*/ 3858466 h 6858000"/>
              <a:gd name="connsiteX196" fmla="*/ 3670252 w 7467600"/>
              <a:gd name="connsiteY196" fmla="*/ 3622798 h 6858000"/>
              <a:gd name="connsiteX197" fmla="*/ 4440129 w 7467600"/>
              <a:gd name="connsiteY197" fmla="*/ 3448571 h 6858000"/>
              <a:gd name="connsiteX198" fmla="*/ 4856525 w 7467600"/>
              <a:gd name="connsiteY198" fmla="*/ 3915351 h 6858000"/>
              <a:gd name="connsiteX199" fmla="*/ 5059055 w 7467600"/>
              <a:gd name="connsiteY199" fmla="*/ 4108918 h 6858000"/>
              <a:gd name="connsiteX200" fmla="*/ 5290070 w 7467600"/>
              <a:gd name="connsiteY200" fmla="*/ 4263619 h 6858000"/>
              <a:gd name="connsiteX201" fmla="*/ 4834991 w 7467600"/>
              <a:gd name="connsiteY201" fmla="*/ 3830985 h 6858000"/>
              <a:gd name="connsiteX202" fmla="*/ 4440129 w 7467600"/>
              <a:gd name="connsiteY202" fmla="*/ 3448571 h 6858000"/>
              <a:gd name="connsiteX203" fmla="*/ 4441737 w 7467600"/>
              <a:gd name="connsiteY203" fmla="*/ 3399734 h 6858000"/>
              <a:gd name="connsiteX204" fmla="*/ 4431236 w 7467600"/>
              <a:gd name="connsiteY204" fmla="*/ 3400954 h 6858000"/>
              <a:gd name="connsiteX205" fmla="*/ 4557150 w 7467600"/>
              <a:gd name="connsiteY205" fmla="*/ 3510023 h 6858000"/>
              <a:gd name="connsiteX206" fmla="*/ 4856936 w 7467600"/>
              <a:gd name="connsiteY206" fmla="*/ 3809146 h 6858000"/>
              <a:gd name="connsiteX207" fmla="*/ 5111996 w 7467600"/>
              <a:gd name="connsiteY207" fmla="*/ 4065759 h 6858000"/>
              <a:gd name="connsiteX208" fmla="*/ 5388878 w 7467600"/>
              <a:gd name="connsiteY208" fmla="*/ 4300185 h 6858000"/>
              <a:gd name="connsiteX209" fmla="*/ 5425556 w 7467600"/>
              <a:gd name="connsiteY209" fmla="*/ 4308967 h 6858000"/>
              <a:gd name="connsiteX210" fmla="*/ 4943646 w 7467600"/>
              <a:gd name="connsiteY210" fmla="*/ 3822916 h 6858000"/>
              <a:gd name="connsiteX211" fmla="*/ 4594837 w 7467600"/>
              <a:gd name="connsiteY211" fmla="*/ 3532274 h 6858000"/>
              <a:gd name="connsiteX212" fmla="*/ 4441737 w 7467600"/>
              <a:gd name="connsiteY212" fmla="*/ 3399734 h 6858000"/>
              <a:gd name="connsiteX213" fmla="*/ 5425834 w 7467600"/>
              <a:gd name="connsiteY213" fmla="*/ 3162785 h 6858000"/>
              <a:gd name="connsiteX214" fmla="*/ 5401644 w 7467600"/>
              <a:gd name="connsiteY214" fmla="*/ 3617847 h 6858000"/>
              <a:gd name="connsiteX215" fmla="*/ 5467256 w 7467600"/>
              <a:gd name="connsiteY215" fmla="*/ 4175494 h 6858000"/>
              <a:gd name="connsiteX216" fmla="*/ 5448069 w 7467600"/>
              <a:gd name="connsiteY216" fmla="*/ 3567554 h 6858000"/>
              <a:gd name="connsiteX217" fmla="*/ 5425834 w 7467600"/>
              <a:gd name="connsiteY217" fmla="*/ 3162785 h 6858000"/>
              <a:gd name="connsiteX218" fmla="*/ 1318687 w 7467600"/>
              <a:gd name="connsiteY218" fmla="*/ 3113840 h 6858000"/>
              <a:gd name="connsiteX219" fmla="*/ 1066793 w 7467600"/>
              <a:gd name="connsiteY219" fmla="*/ 3212171 h 6858000"/>
              <a:gd name="connsiteX220" fmla="*/ 993319 w 7467600"/>
              <a:gd name="connsiteY220" fmla="*/ 3247648 h 6858000"/>
              <a:gd name="connsiteX221" fmla="*/ 853081 w 7467600"/>
              <a:gd name="connsiteY221" fmla="*/ 3312410 h 6858000"/>
              <a:gd name="connsiteX222" fmla="*/ 805957 w 7467600"/>
              <a:gd name="connsiteY222" fmla="*/ 3330443 h 6858000"/>
              <a:gd name="connsiteX223" fmla="*/ 1318687 w 7467600"/>
              <a:gd name="connsiteY223" fmla="*/ 3113840 h 6858000"/>
              <a:gd name="connsiteX224" fmla="*/ 5453702 w 7467600"/>
              <a:gd name="connsiteY224" fmla="*/ 3090882 h 6858000"/>
              <a:gd name="connsiteX225" fmla="*/ 5480135 w 7467600"/>
              <a:gd name="connsiteY225" fmla="*/ 3565802 h 6858000"/>
              <a:gd name="connsiteX226" fmla="*/ 5499023 w 7467600"/>
              <a:gd name="connsiteY226" fmla="*/ 4166310 h 6858000"/>
              <a:gd name="connsiteX227" fmla="*/ 5547022 w 7467600"/>
              <a:gd name="connsiteY227" fmla="*/ 3607838 h 6858000"/>
              <a:gd name="connsiteX228" fmla="*/ 5515964 w 7467600"/>
              <a:gd name="connsiteY228" fmla="*/ 3378541 h 6858000"/>
              <a:gd name="connsiteX229" fmla="*/ 5453702 w 7467600"/>
              <a:gd name="connsiteY229" fmla="*/ 3090882 h 6858000"/>
              <a:gd name="connsiteX230" fmla="*/ 1238695 w 7467600"/>
              <a:gd name="connsiteY230" fmla="*/ 3076820 h 6858000"/>
              <a:gd name="connsiteX231" fmla="*/ 716371 w 7467600"/>
              <a:gd name="connsiteY231" fmla="*/ 3293249 h 6858000"/>
              <a:gd name="connsiteX232" fmla="*/ 579522 w 7467600"/>
              <a:gd name="connsiteY232" fmla="*/ 3371759 h 6858000"/>
              <a:gd name="connsiteX233" fmla="*/ 600288 w 7467600"/>
              <a:gd name="connsiteY233" fmla="*/ 3365555 h 6858000"/>
              <a:gd name="connsiteX234" fmla="*/ 840692 w 7467600"/>
              <a:gd name="connsiteY234" fmla="*/ 3284921 h 6858000"/>
              <a:gd name="connsiteX235" fmla="*/ 979248 w 7467600"/>
              <a:gd name="connsiteY235" fmla="*/ 3221003 h 6858000"/>
              <a:gd name="connsiteX236" fmla="*/ 1053282 w 7467600"/>
              <a:gd name="connsiteY236" fmla="*/ 3185247 h 6858000"/>
              <a:gd name="connsiteX237" fmla="*/ 1320603 w 7467600"/>
              <a:gd name="connsiteY237" fmla="*/ 3081281 h 6858000"/>
              <a:gd name="connsiteX238" fmla="*/ 1238695 w 7467600"/>
              <a:gd name="connsiteY238" fmla="*/ 3076820 h 6858000"/>
              <a:gd name="connsiteX239" fmla="*/ 5425627 w 7467600"/>
              <a:gd name="connsiteY239" fmla="*/ 2954192 h 6858000"/>
              <a:gd name="connsiteX240" fmla="*/ 5470770 w 7467600"/>
              <a:gd name="connsiteY240" fmla="*/ 3005435 h 6858000"/>
              <a:gd name="connsiteX241" fmla="*/ 5519779 w 7467600"/>
              <a:gd name="connsiteY241" fmla="*/ 4359223 h 6858000"/>
              <a:gd name="connsiteX242" fmla="*/ 5520293 w 7467600"/>
              <a:gd name="connsiteY242" fmla="*/ 4360602 h 6858000"/>
              <a:gd name="connsiteX243" fmla="*/ 5767221 w 7467600"/>
              <a:gd name="connsiteY243" fmla="*/ 4665564 h 6858000"/>
              <a:gd name="connsiteX244" fmla="*/ 6937169 w 7467600"/>
              <a:gd name="connsiteY244" fmla="*/ 4815941 h 6858000"/>
              <a:gd name="connsiteX245" fmla="*/ 6953922 w 7467600"/>
              <a:gd name="connsiteY245" fmla="*/ 4890068 h 6858000"/>
              <a:gd name="connsiteX246" fmla="*/ 6071359 w 7467600"/>
              <a:gd name="connsiteY246" fmla="*/ 4770770 h 6858000"/>
              <a:gd name="connsiteX247" fmla="*/ 6038839 w 7467600"/>
              <a:gd name="connsiteY247" fmla="*/ 4764474 h 6858000"/>
              <a:gd name="connsiteX248" fmla="*/ 6038706 w 7467600"/>
              <a:gd name="connsiteY248" fmla="*/ 4763847 h 6858000"/>
              <a:gd name="connsiteX249" fmla="*/ 6037784 w 7467600"/>
              <a:gd name="connsiteY249" fmla="*/ 4764270 h 6858000"/>
              <a:gd name="connsiteX250" fmla="*/ 6038839 w 7467600"/>
              <a:gd name="connsiteY250" fmla="*/ 4764474 h 6858000"/>
              <a:gd name="connsiteX251" fmla="*/ 6040338 w 7467600"/>
              <a:gd name="connsiteY251" fmla="*/ 4771418 h 6858000"/>
              <a:gd name="connsiteX252" fmla="*/ 6024488 w 7467600"/>
              <a:gd name="connsiteY252" fmla="*/ 4809903 h 6858000"/>
              <a:gd name="connsiteX253" fmla="*/ 5599771 w 7467600"/>
              <a:gd name="connsiteY253" fmla="*/ 5509652 h 6858000"/>
              <a:gd name="connsiteX254" fmla="*/ 5548843 w 7467600"/>
              <a:gd name="connsiteY254" fmla="*/ 5563845 h 6858000"/>
              <a:gd name="connsiteX255" fmla="*/ 5940952 w 7467600"/>
              <a:gd name="connsiteY255" fmla="*/ 6250028 h 6858000"/>
              <a:gd name="connsiteX256" fmla="*/ 6043441 w 7467600"/>
              <a:gd name="connsiteY256" fmla="*/ 6665847 h 6858000"/>
              <a:gd name="connsiteX257" fmla="*/ 6093432 w 7467600"/>
              <a:gd name="connsiteY257" fmla="*/ 6858000 h 6858000"/>
              <a:gd name="connsiteX258" fmla="*/ 6034344 w 7467600"/>
              <a:gd name="connsiteY258" fmla="*/ 6858000 h 6858000"/>
              <a:gd name="connsiteX259" fmla="*/ 6026679 w 7467600"/>
              <a:gd name="connsiteY259" fmla="*/ 6836959 h 6858000"/>
              <a:gd name="connsiteX260" fmla="*/ 5800441 w 7467600"/>
              <a:gd name="connsiteY260" fmla="*/ 6335286 h 6858000"/>
              <a:gd name="connsiteX261" fmla="*/ 5526562 w 7467600"/>
              <a:gd name="connsiteY261" fmla="*/ 5705388 h 6858000"/>
              <a:gd name="connsiteX262" fmla="*/ 5519640 w 7467600"/>
              <a:gd name="connsiteY262" fmla="*/ 5683774 h 6858000"/>
              <a:gd name="connsiteX263" fmla="*/ 5844559 w 7467600"/>
              <a:gd name="connsiteY263" fmla="*/ 6553349 h 6858000"/>
              <a:gd name="connsiteX264" fmla="*/ 5975994 w 7467600"/>
              <a:gd name="connsiteY264" fmla="*/ 6858000 h 6858000"/>
              <a:gd name="connsiteX265" fmla="*/ 5898547 w 7467600"/>
              <a:gd name="connsiteY265" fmla="*/ 6858000 h 6858000"/>
              <a:gd name="connsiteX266" fmla="*/ 5682041 w 7467600"/>
              <a:gd name="connsiteY266" fmla="*/ 6355860 h 6858000"/>
              <a:gd name="connsiteX267" fmla="*/ 5461758 w 7467600"/>
              <a:gd name="connsiteY267" fmla="*/ 5820220 h 6858000"/>
              <a:gd name="connsiteX268" fmla="*/ 5237282 w 7467600"/>
              <a:gd name="connsiteY268" fmla="*/ 6579086 h 6858000"/>
              <a:gd name="connsiteX269" fmla="*/ 5115009 w 7467600"/>
              <a:gd name="connsiteY269" fmla="*/ 6858000 h 6858000"/>
              <a:gd name="connsiteX270" fmla="*/ 5028074 w 7467600"/>
              <a:gd name="connsiteY270" fmla="*/ 6858000 h 6858000"/>
              <a:gd name="connsiteX271" fmla="*/ 5079508 w 7467600"/>
              <a:gd name="connsiteY271" fmla="*/ 6749074 h 6858000"/>
              <a:gd name="connsiteX272" fmla="*/ 5371846 w 7467600"/>
              <a:gd name="connsiteY272" fmla="*/ 5924413 h 6858000"/>
              <a:gd name="connsiteX273" fmla="*/ 5270512 w 7467600"/>
              <a:gd name="connsiteY273" fmla="*/ 6138975 h 6858000"/>
              <a:gd name="connsiteX274" fmla="*/ 5062409 w 7467600"/>
              <a:gd name="connsiteY274" fmla="*/ 6653544 h 6858000"/>
              <a:gd name="connsiteX275" fmla="*/ 5036628 w 7467600"/>
              <a:gd name="connsiteY275" fmla="*/ 6754247 h 6858000"/>
              <a:gd name="connsiteX276" fmla="*/ 5009112 w 7467600"/>
              <a:gd name="connsiteY276" fmla="*/ 6858000 h 6858000"/>
              <a:gd name="connsiteX277" fmla="*/ 4976679 w 7467600"/>
              <a:gd name="connsiteY277" fmla="*/ 6858000 h 6858000"/>
              <a:gd name="connsiteX278" fmla="*/ 5006537 w 7467600"/>
              <a:gd name="connsiteY278" fmla="*/ 6747068 h 6858000"/>
              <a:gd name="connsiteX279" fmla="*/ 5032723 w 7467600"/>
              <a:gd name="connsiteY279" fmla="*/ 6644957 h 6858000"/>
              <a:gd name="connsiteX280" fmla="*/ 5242949 w 7467600"/>
              <a:gd name="connsiteY280" fmla="*/ 6125175 h 6858000"/>
              <a:gd name="connsiteX281" fmla="*/ 5286321 w 7467600"/>
              <a:gd name="connsiteY281" fmla="*/ 6033555 h 6858000"/>
              <a:gd name="connsiteX282" fmla="*/ 5008210 w 7467600"/>
              <a:gd name="connsiteY282" fmla="*/ 6649194 h 6858000"/>
              <a:gd name="connsiteX283" fmla="*/ 4986321 w 7467600"/>
              <a:gd name="connsiteY283" fmla="*/ 6765687 h 6858000"/>
              <a:gd name="connsiteX284" fmla="*/ 4973474 w 7467600"/>
              <a:gd name="connsiteY284" fmla="*/ 6858000 h 6858000"/>
              <a:gd name="connsiteX285" fmla="*/ 4907178 w 7467600"/>
              <a:gd name="connsiteY285" fmla="*/ 6858000 h 6858000"/>
              <a:gd name="connsiteX286" fmla="*/ 4910810 w 7467600"/>
              <a:gd name="connsiteY286" fmla="*/ 6829660 h 6858000"/>
              <a:gd name="connsiteX287" fmla="*/ 4987461 w 7467600"/>
              <a:gd name="connsiteY287" fmla="*/ 6432994 h 6858000"/>
              <a:gd name="connsiteX288" fmla="*/ 5179262 w 7467600"/>
              <a:gd name="connsiteY288" fmla="*/ 6035044 h 6858000"/>
              <a:gd name="connsiteX289" fmla="*/ 4689678 w 7467600"/>
              <a:gd name="connsiteY289" fmla="*/ 6440241 h 6858000"/>
              <a:gd name="connsiteX290" fmla="*/ 4477543 w 7467600"/>
              <a:gd name="connsiteY290" fmla="*/ 6674836 h 6858000"/>
              <a:gd name="connsiteX291" fmla="*/ 4329957 w 7467600"/>
              <a:gd name="connsiteY291" fmla="*/ 6858000 h 6858000"/>
              <a:gd name="connsiteX292" fmla="*/ 4218595 w 7467600"/>
              <a:gd name="connsiteY292" fmla="*/ 6858000 h 6858000"/>
              <a:gd name="connsiteX293" fmla="*/ 4368888 w 7467600"/>
              <a:gd name="connsiteY293" fmla="*/ 6668412 h 6858000"/>
              <a:gd name="connsiteX294" fmla="*/ 4563091 w 7467600"/>
              <a:gd name="connsiteY294" fmla="*/ 6442508 h 6858000"/>
              <a:gd name="connsiteX295" fmla="*/ 5387324 w 7467600"/>
              <a:gd name="connsiteY295" fmla="*/ 5705830 h 6858000"/>
              <a:gd name="connsiteX296" fmla="*/ 5073620 w 7467600"/>
              <a:gd name="connsiteY296" fmla="*/ 5955437 h 6858000"/>
              <a:gd name="connsiteX297" fmla="*/ 4689789 w 7467600"/>
              <a:gd name="connsiteY297" fmla="*/ 6268382 h 6858000"/>
              <a:gd name="connsiteX298" fmla="*/ 4418722 w 7467600"/>
              <a:gd name="connsiteY298" fmla="*/ 6570886 h 6858000"/>
              <a:gd name="connsiteX299" fmla="*/ 4214944 w 7467600"/>
              <a:gd name="connsiteY299" fmla="*/ 6858000 h 6858000"/>
              <a:gd name="connsiteX300" fmla="*/ 4177898 w 7467600"/>
              <a:gd name="connsiteY300" fmla="*/ 6858000 h 6858000"/>
              <a:gd name="connsiteX301" fmla="*/ 4391597 w 7467600"/>
              <a:gd name="connsiteY301" fmla="*/ 6556370 h 6858000"/>
              <a:gd name="connsiteX302" fmla="*/ 4668889 w 7467600"/>
              <a:gd name="connsiteY302" fmla="*/ 6246399 h 6858000"/>
              <a:gd name="connsiteX303" fmla="*/ 5055427 w 7467600"/>
              <a:gd name="connsiteY303" fmla="*/ 5931476 h 6858000"/>
              <a:gd name="connsiteX304" fmla="*/ 5371814 w 7467600"/>
              <a:gd name="connsiteY304" fmla="*/ 5678975 h 6858000"/>
              <a:gd name="connsiteX305" fmla="*/ 4987918 w 7467600"/>
              <a:gd name="connsiteY305" fmla="*/ 5838701 h 6858000"/>
              <a:gd name="connsiteX306" fmla="*/ 4317146 w 7467600"/>
              <a:gd name="connsiteY306" fmla="*/ 6587716 h 6858000"/>
              <a:gd name="connsiteX307" fmla="*/ 4171627 w 7467600"/>
              <a:gd name="connsiteY307" fmla="*/ 6858000 h 6858000"/>
              <a:gd name="connsiteX308" fmla="*/ 4081585 w 7467600"/>
              <a:gd name="connsiteY308" fmla="*/ 6858000 h 6858000"/>
              <a:gd name="connsiteX309" fmla="*/ 4238603 w 7467600"/>
              <a:gd name="connsiteY309" fmla="*/ 6559341 h 6858000"/>
              <a:gd name="connsiteX310" fmla="*/ 4778333 w 7467600"/>
              <a:gd name="connsiteY310" fmla="*/ 5873626 h 6858000"/>
              <a:gd name="connsiteX311" fmla="*/ 5414185 w 7467600"/>
              <a:gd name="connsiteY311" fmla="*/ 5573882 h 6858000"/>
              <a:gd name="connsiteX312" fmla="*/ 5959648 w 7467600"/>
              <a:gd name="connsiteY312" fmla="*/ 4760797 h 6858000"/>
              <a:gd name="connsiteX313" fmla="*/ 5355019 w 7467600"/>
              <a:gd name="connsiteY313" fmla="*/ 4734672 h 6858000"/>
              <a:gd name="connsiteX314" fmla="*/ 5083565 w 7467600"/>
              <a:gd name="connsiteY314" fmla="*/ 5179121 h 6858000"/>
              <a:gd name="connsiteX315" fmla="*/ 4713577 w 7467600"/>
              <a:gd name="connsiteY315" fmla="*/ 5616803 h 6858000"/>
              <a:gd name="connsiteX316" fmla="*/ 3989559 w 7467600"/>
              <a:gd name="connsiteY316" fmla="*/ 6145945 h 6858000"/>
              <a:gd name="connsiteX317" fmla="*/ 3939824 w 7467600"/>
              <a:gd name="connsiteY317" fmla="*/ 6066900 h 6858000"/>
              <a:gd name="connsiteX318" fmla="*/ 4584537 w 7467600"/>
              <a:gd name="connsiteY318" fmla="*/ 5324826 h 6858000"/>
              <a:gd name="connsiteX319" fmla="*/ 5037105 w 7467600"/>
              <a:gd name="connsiteY319" fmla="*/ 5088765 h 6858000"/>
              <a:gd name="connsiteX320" fmla="*/ 5039930 w 7467600"/>
              <a:gd name="connsiteY320" fmla="*/ 5089585 h 6858000"/>
              <a:gd name="connsiteX321" fmla="*/ 5263764 w 7467600"/>
              <a:gd name="connsiteY321" fmla="*/ 4735525 h 6858000"/>
              <a:gd name="connsiteX322" fmla="*/ 4086300 w 7467600"/>
              <a:gd name="connsiteY322" fmla="*/ 4884599 h 6858000"/>
              <a:gd name="connsiteX323" fmla="*/ 4085485 w 7467600"/>
              <a:gd name="connsiteY323" fmla="*/ 4899070 h 6858000"/>
              <a:gd name="connsiteX324" fmla="*/ 3871915 w 7467600"/>
              <a:gd name="connsiteY324" fmla="*/ 5253645 h 6858000"/>
              <a:gd name="connsiteX325" fmla="*/ 3799374 w 7467600"/>
              <a:gd name="connsiteY325" fmla="*/ 5466127 h 6858000"/>
              <a:gd name="connsiteX326" fmla="*/ 3498850 w 7467600"/>
              <a:gd name="connsiteY326" fmla="*/ 6661888 h 6858000"/>
              <a:gd name="connsiteX327" fmla="*/ 3399216 w 7467600"/>
              <a:gd name="connsiteY327" fmla="*/ 6858000 h 6858000"/>
              <a:gd name="connsiteX328" fmla="*/ 3303688 w 7467600"/>
              <a:gd name="connsiteY328" fmla="*/ 6858000 h 6858000"/>
              <a:gd name="connsiteX329" fmla="*/ 3391774 w 7467600"/>
              <a:gd name="connsiteY329" fmla="*/ 6697181 h 6858000"/>
              <a:gd name="connsiteX330" fmla="*/ 3735540 w 7467600"/>
              <a:gd name="connsiteY330" fmla="*/ 5546923 h 6858000"/>
              <a:gd name="connsiteX331" fmla="*/ 3729438 w 7467600"/>
              <a:gd name="connsiteY331" fmla="*/ 5569058 h 6858000"/>
              <a:gd name="connsiteX332" fmla="*/ 3707782 w 7467600"/>
              <a:gd name="connsiteY332" fmla="*/ 5644908 h 6858000"/>
              <a:gd name="connsiteX333" fmla="*/ 3583827 w 7467600"/>
              <a:gd name="connsiteY333" fmla="*/ 6039215 h 6858000"/>
              <a:gd name="connsiteX334" fmla="*/ 3547861 w 7467600"/>
              <a:gd name="connsiteY334" fmla="*/ 6129609 h 6858000"/>
              <a:gd name="connsiteX335" fmla="*/ 3490905 w 7467600"/>
              <a:gd name="connsiteY335" fmla="*/ 6277660 h 6858000"/>
              <a:gd name="connsiteX336" fmla="*/ 3455859 w 7467600"/>
              <a:gd name="connsiteY336" fmla="*/ 6391301 h 6858000"/>
              <a:gd name="connsiteX337" fmla="*/ 3429112 w 7467600"/>
              <a:gd name="connsiteY337" fmla="*/ 6479469 h 6858000"/>
              <a:gd name="connsiteX338" fmla="*/ 3304862 w 7467600"/>
              <a:gd name="connsiteY338" fmla="*/ 6796476 h 6858000"/>
              <a:gd name="connsiteX339" fmla="*/ 3276071 w 7467600"/>
              <a:gd name="connsiteY339" fmla="*/ 6858000 h 6858000"/>
              <a:gd name="connsiteX340" fmla="*/ 3240805 w 7467600"/>
              <a:gd name="connsiteY340" fmla="*/ 6858000 h 6858000"/>
              <a:gd name="connsiteX341" fmla="*/ 3275917 w 7467600"/>
              <a:gd name="connsiteY341" fmla="*/ 6783192 h 6858000"/>
              <a:gd name="connsiteX342" fmla="*/ 3399358 w 7467600"/>
              <a:gd name="connsiteY342" fmla="*/ 6469011 h 6858000"/>
              <a:gd name="connsiteX343" fmla="*/ 3425650 w 7467600"/>
              <a:gd name="connsiteY343" fmla="*/ 6381333 h 6858000"/>
              <a:gd name="connsiteX344" fmla="*/ 3460661 w 7467600"/>
              <a:gd name="connsiteY344" fmla="*/ 6266763 h 6858000"/>
              <a:gd name="connsiteX345" fmla="*/ 3518021 w 7467600"/>
              <a:gd name="connsiteY345" fmla="*/ 6117298 h 6858000"/>
              <a:gd name="connsiteX346" fmla="*/ 3554035 w 7467600"/>
              <a:gd name="connsiteY346" fmla="*/ 6027832 h 6858000"/>
              <a:gd name="connsiteX347" fmla="*/ 3677174 w 7467600"/>
              <a:gd name="connsiteY347" fmla="*/ 5636351 h 6858000"/>
              <a:gd name="connsiteX348" fmla="*/ 3698819 w 7467600"/>
              <a:gd name="connsiteY348" fmla="*/ 5560503 h 6858000"/>
              <a:gd name="connsiteX349" fmla="*/ 3702094 w 7467600"/>
              <a:gd name="connsiteY349" fmla="*/ 5549194 h 6858000"/>
              <a:gd name="connsiteX350" fmla="*/ 3398355 w 7467600"/>
              <a:gd name="connsiteY350" fmla="*/ 6094603 h 6858000"/>
              <a:gd name="connsiteX351" fmla="*/ 3193941 w 7467600"/>
              <a:gd name="connsiteY351" fmla="*/ 6798775 h 6858000"/>
              <a:gd name="connsiteX352" fmla="*/ 3184140 w 7467600"/>
              <a:gd name="connsiteY352" fmla="*/ 6858000 h 6858000"/>
              <a:gd name="connsiteX353" fmla="*/ 3099978 w 7467600"/>
              <a:gd name="connsiteY353" fmla="*/ 6858000 h 6858000"/>
              <a:gd name="connsiteX354" fmla="*/ 3101556 w 7467600"/>
              <a:gd name="connsiteY354" fmla="*/ 6843337 h 6858000"/>
              <a:gd name="connsiteX355" fmla="*/ 3370162 w 7467600"/>
              <a:gd name="connsiteY355" fmla="*/ 5785550 h 6858000"/>
              <a:gd name="connsiteX356" fmla="*/ 3746477 w 7467600"/>
              <a:gd name="connsiteY356" fmla="*/ 5377889 h 6858000"/>
              <a:gd name="connsiteX357" fmla="*/ 3863399 w 7467600"/>
              <a:gd name="connsiteY357" fmla="*/ 5087257 h 6858000"/>
              <a:gd name="connsiteX358" fmla="*/ 3968712 w 7467600"/>
              <a:gd name="connsiteY358" fmla="*/ 4913989 h 6858000"/>
              <a:gd name="connsiteX359" fmla="*/ 2792390 w 7467600"/>
              <a:gd name="connsiteY359" fmla="*/ 5382974 h 6858000"/>
              <a:gd name="connsiteX360" fmla="*/ 2714982 w 7467600"/>
              <a:gd name="connsiteY360" fmla="*/ 5427051 h 6858000"/>
              <a:gd name="connsiteX361" fmla="*/ 2813361 w 7467600"/>
              <a:gd name="connsiteY361" fmla="*/ 6023912 h 6858000"/>
              <a:gd name="connsiteX362" fmla="*/ 2688430 w 7467600"/>
              <a:gd name="connsiteY362" fmla="*/ 6801564 h 6858000"/>
              <a:gd name="connsiteX363" fmla="*/ 2629626 w 7467600"/>
              <a:gd name="connsiteY363" fmla="*/ 6763394 h 6858000"/>
              <a:gd name="connsiteX364" fmla="*/ 2565328 w 7467600"/>
              <a:gd name="connsiteY364" fmla="*/ 5516399 h 6858000"/>
              <a:gd name="connsiteX365" fmla="*/ 1922999 w 7467600"/>
              <a:gd name="connsiteY365" fmla="*/ 5980343 h 6858000"/>
              <a:gd name="connsiteX366" fmla="*/ 1950261 w 7467600"/>
              <a:gd name="connsiteY366" fmla="*/ 6405858 h 6858000"/>
              <a:gd name="connsiteX367" fmla="*/ 2365554 w 7467600"/>
              <a:gd name="connsiteY367" fmla="*/ 6759107 h 6858000"/>
              <a:gd name="connsiteX368" fmla="*/ 2424142 w 7467600"/>
              <a:gd name="connsiteY368" fmla="*/ 6858000 h 6858000"/>
              <a:gd name="connsiteX369" fmla="*/ 2395994 w 7467600"/>
              <a:gd name="connsiteY369" fmla="*/ 6858000 h 6858000"/>
              <a:gd name="connsiteX370" fmla="*/ 2392863 w 7467600"/>
              <a:gd name="connsiteY370" fmla="*/ 6852964 h 6858000"/>
              <a:gd name="connsiteX371" fmla="*/ 2017589 w 7467600"/>
              <a:gd name="connsiteY371" fmla="*/ 6493982 h 6858000"/>
              <a:gd name="connsiteX372" fmla="*/ 2147336 w 7467600"/>
              <a:gd name="connsiteY372" fmla="*/ 6594052 h 6858000"/>
              <a:gd name="connsiteX373" fmla="*/ 2207047 w 7467600"/>
              <a:gd name="connsiteY373" fmla="*/ 6654540 h 6858000"/>
              <a:gd name="connsiteX374" fmla="*/ 2299106 w 7467600"/>
              <a:gd name="connsiteY374" fmla="*/ 6778931 h 6858000"/>
              <a:gd name="connsiteX375" fmla="*/ 2314430 w 7467600"/>
              <a:gd name="connsiteY375" fmla="*/ 6801144 h 6858000"/>
              <a:gd name="connsiteX376" fmla="*/ 2352406 w 7467600"/>
              <a:gd name="connsiteY376" fmla="*/ 6858000 h 6858000"/>
              <a:gd name="connsiteX377" fmla="*/ 2314492 w 7467600"/>
              <a:gd name="connsiteY377" fmla="*/ 6858000 h 6858000"/>
              <a:gd name="connsiteX378" fmla="*/ 2288095 w 7467600"/>
              <a:gd name="connsiteY378" fmla="*/ 6818030 h 6858000"/>
              <a:gd name="connsiteX379" fmla="*/ 2272768 w 7467600"/>
              <a:gd name="connsiteY379" fmla="*/ 6795822 h 6858000"/>
              <a:gd name="connsiteX380" fmla="*/ 2182715 w 7467600"/>
              <a:gd name="connsiteY380" fmla="*/ 6675071 h 6858000"/>
              <a:gd name="connsiteX381" fmla="*/ 2032061 w 7467600"/>
              <a:gd name="connsiteY381" fmla="*/ 6541380 h 6858000"/>
              <a:gd name="connsiteX382" fmla="*/ 2257220 w 7467600"/>
              <a:gd name="connsiteY382" fmla="*/ 6826257 h 6858000"/>
              <a:gd name="connsiteX383" fmla="*/ 2281324 w 7467600"/>
              <a:gd name="connsiteY383" fmla="*/ 6858000 h 6858000"/>
              <a:gd name="connsiteX384" fmla="*/ 2242860 w 7467600"/>
              <a:gd name="connsiteY384" fmla="*/ 6858000 h 6858000"/>
              <a:gd name="connsiteX385" fmla="*/ 2232818 w 7467600"/>
              <a:gd name="connsiteY385" fmla="*/ 6844926 h 6858000"/>
              <a:gd name="connsiteX386" fmla="*/ 1990172 w 7467600"/>
              <a:gd name="connsiteY386" fmla="*/ 6542121 h 6858000"/>
              <a:gd name="connsiteX387" fmla="*/ 2124090 w 7467600"/>
              <a:gd name="connsiteY387" fmla="*/ 6761017 h 6858000"/>
              <a:gd name="connsiteX388" fmla="*/ 2200380 w 7467600"/>
              <a:gd name="connsiteY388" fmla="*/ 6858000 h 6858000"/>
              <a:gd name="connsiteX389" fmla="*/ 2147507 w 7467600"/>
              <a:gd name="connsiteY389" fmla="*/ 6858000 h 6858000"/>
              <a:gd name="connsiteX390" fmla="*/ 2070668 w 7467600"/>
              <a:gd name="connsiteY390" fmla="*/ 6761520 h 6858000"/>
              <a:gd name="connsiteX391" fmla="*/ 1975142 w 7467600"/>
              <a:gd name="connsiteY391" fmla="*/ 6585570 h 6858000"/>
              <a:gd name="connsiteX392" fmla="*/ 2050035 w 7467600"/>
              <a:gd name="connsiteY392" fmla="*/ 6813345 h 6858000"/>
              <a:gd name="connsiteX393" fmla="*/ 2063025 w 7467600"/>
              <a:gd name="connsiteY393" fmla="*/ 6858000 h 6858000"/>
              <a:gd name="connsiteX394" fmla="*/ 2021675 w 7467600"/>
              <a:gd name="connsiteY394" fmla="*/ 6858000 h 6858000"/>
              <a:gd name="connsiteX395" fmla="*/ 2019308 w 7467600"/>
              <a:gd name="connsiteY395" fmla="*/ 6847118 h 6858000"/>
              <a:gd name="connsiteX396" fmla="*/ 1938835 w 7467600"/>
              <a:gd name="connsiteY396" fmla="*/ 6551160 h 6858000"/>
              <a:gd name="connsiteX397" fmla="*/ 1953230 w 7467600"/>
              <a:gd name="connsiteY397" fmla="*/ 6759699 h 6858000"/>
              <a:gd name="connsiteX398" fmla="*/ 1956763 w 7467600"/>
              <a:gd name="connsiteY398" fmla="*/ 6778191 h 6858000"/>
              <a:gd name="connsiteX399" fmla="*/ 1967925 w 7467600"/>
              <a:gd name="connsiteY399" fmla="*/ 6858000 h 6858000"/>
              <a:gd name="connsiteX400" fmla="*/ 1936622 w 7467600"/>
              <a:gd name="connsiteY400" fmla="*/ 6858000 h 6858000"/>
              <a:gd name="connsiteX401" fmla="*/ 1926261 w 7467600"/>
              <a:gd name="connsiteY401" fmla="*/ 6784064 h 6858000"/>
              <a:gd name="connsiteX402" fmla="*/ 1922724 w 7467600"/>
              <a:gd name="connsiteY402" fmla="*/ 6765577 h 6858000"/>
              <a:gd name="connsiteX403" fmla="*/ 1904650 w 7467600"/>
              <a:gd name="connsiteY403" fmla="*/ 6639616 h 6858000"/>
              <a:gd name="connsiteX404" fmla="*/ 1885273 w 7467600"/>
              <a:gd name="connsiteY404" fmla="*/ 6858000 h 6858000"/>
              <a:gd name="connsiteX405" fmla="*/ 1854363 w 7467600"/>
              <a:gd name="connsiteY405" fmla="*/ 6858000 h 6858000"/>
              <a:gd name="connsiteX406" fmla="*/ 1880391 w 7467600"/>
              <a:gd name="connsiteY406" fmla="*/ 6603796 h 6858000"/>
              <a:gd name="connsiteX407" fmla="*/ 1818273 w 7467600"/>
              <a:gd name="connsiteY407" fmla="*/ 6715729 h 6858000"/>
              <a:gd name="connsiteX408" fmla="*/ 1794691 w 7467600"/>
              <a:gd name="connsiteY408" fmla="*/ 6843239 h 6858000"/>
              <a:gd name="connsiteX409" fmla="*/ 1794914 w 7467600"/>
              <a:gd name="connsiteY409" fmla="*/ 6858000 h 6858000"/>
              <a:gd name="connsiteX410" fmla="*/ 1746128 w 7467600"/>
              <a:gd name="connsiteY410" fmla="*/ 6858000 h 6858000"/>
              <a:gd name="connsiteX411" fmla="*/ 1753934 w 7467600"/>
              <a:gd name="connsiteY411" fmla="*/ 6724796 h 6858000"/>
              <a:gd name="connsiteX412" fmla="*/ 1792053 w 7467600"/>
              <a:gd name="connsiteY412" fmla="*/ 6572396 h 6858000"/>
              <a:gd name="connsiteX413" fmla="*/ 1862248 w 7467600"/>
              <a:gd name="connsiteY413" fmla="*/ 6266397 h 6858000"/>
              <a:gd name="connsiteX414" fmla="*/ 1862250 w 7467600"/>
              <a:gd name="connsiteY414" fmla="*/ 6033531 h 6858000"/>
              <a:gd name="connsiteX415" fmla="*/ 1211999 w 7467600"/>
              <a:gd name="connsiteY415" fmla="*/ 6683610 h 6858000"/>
              <a:gd name="connsiteX416" fmla="*/ 1213266 w 7467600"/>
              <a:gd name="connsiteY416" fmla="*/ 6691947 h 6858000"/>
              <a:gd name="connsiteX417" fmla="*/ 1203370 w 7467600"/>
              <a:gd name="connsiteY417" fmla="*/ 6850676 h 6858000"/>
              <a:gd name="connsiteX418" fmla="*/ 1203671 w 7467600"/>
              <a:gd name="connsiteY418" fmla="*/ 6858000 h 6858000"/>
              <a:gd name="connsiteX419" fmla="*/ 1143180 w 7467600"/>
              <a:gd name="connsiteY419" fmla="*/ 6858000 h 6858000"/>
              <a:gd name="connsiteX420" fmla="*/ 1142176 w 7467600"/>
              <a:gd name="connsiteY420" fmla="*/ 6766045 h 6858000"/>
              <a:gd name="connsiteX421" fmla="*/ 1067484 w 7467600"/>
              <a:gd name="connsiteY421" fmla="*/ 6858000 h 6858000"/>
              <a:gd name="connsiteX422" fmla="*/ 953928 w 7467600"/>
              <a:gd name="connsiteY422" fmla="*/ 6858000 h 6858000"/>
              <a:gd name="connsiteX423" fmla="*/ 959715 w 7467600"/>
              <a:gd name="connsiteY423" fmla="*/ 6850185 h 6858000"/>
              <a:gd name="connsiteX424" fmla="*/ 1483788 w 7467600"/>
              <a:gd name="connsiteY424" fmla="*/ 6259174 h 6858000"/>
              <a:gd name="connsiteX425" fmla="*/ 1100671 w 7467600"/>
              <a:gd name="connsiteY425" fmla="*/ 6252137 h 6858000"/>
              <a:gd name="connsiteX426" fmla="*/ 1090144 w 7467600"/>
              <a:gd name="connsiteY426" fmla="*/ 6256748 h 6858000"/>
              <a:gd name="connsiteX427" fmla="*/ 1095872 w 7467600"/>
              <a:gd name="connsiteY427" fmla="*/ 6271892 h 6858000"/>
              <a:gd name="connsiteX428" fmla="*/ 262785 w 7467600"/>
              <a:gd name="connsiteY428" fmla="*/ 6845450 h 6858000"/>
              <a:gd name="connsiteX429" fmla="*/ 209968 w 7467600"/>
              <a:gd name="connsiteY429" fmla="*/ 6770713 h 6858000"/>
              <a:gd name="connsiteX430" fmla="*/ 873460 w 7467600"/>
              <a:gd name="connsiteY430" fmla="*/ 6253768 h 6858000"/>
              <a:gd name="connsiteX431" fmla="*/ 192686 w 7467600"/>
              <a:gd name="connsiteY431" fmla="*/ 5849257 h 6858000"/>
              <a:gd name="connsiteX432" fmla="*/ 4696 w 7467600"/>
              <a:gd name="connsiteY432" fmla="*/ 5697668 h 6858000"/>
              <a:gd name="connsiteX433" fmla="*/ 0 w 7467600"/>
              <a:gd name="connsiteY433" fmla="*/ 5689984 h 6858000"/>
              <a:gd name="connsiteX434" fmla="*/ 0 w 7467600"/>
              <a:gd name="connsiteY434" fmla="*/ 5513472 h 6858000"/>
              <a:gd name="connsiteX435" fmla="*/ 174101 w 7467600"/>
              <a:gd name="connsiteY435" fmla="*/ 5620277 h 6858000"/>
              <a:gd name="connsiteX436" fmla="*/ 891800 w 7467600"/>
              <a:gd name="connsiteY436" fmla="*/ 6036935 h 6858000"/>
              <a:gd name="connsiteX437" fmla="*/ 1072219 w 7467600"/>
              <a:gd name="connsiteY437" fmla="*/ 6169443 h 6858000"/>
              <a:gd name="connsiteX438" fmla="*/ 1074117 w 7467600"/>
              <a:gd name="connsiteY438" fmla="*/ 6170301 h 6858000"/>
              <a:gd name="connsiteX439" fmla="*/ 1083114 w 7467600"/>
              <a:gd name="connsiteY439" fmla="*/ 6174131 h 6858000"/>
              <a:gd name="connsiteX440" fmla="*/ 1543010 w 7467600"/>
              <a:gd name="connsiteY440" fmla="*/ 6191140 h 6858000"/>
              <a:gd name="connsiteX441" fmla="*/ 1551080 w 7467600"/>
              <a:gd name="connsiteY441" fmla="*/ 6195006 h 6858000"/>
              <a:gd name="connsiteX442" fmla="*/ 2345443 w 7467600"/>
              <a:gd name="connsiteY442" fmla="*/ 5549882 h 6858000"/>
              <a:gd name="connsiteX443" fmla="*/ 1721499 w 7467600"/>
              <a:gd name="connsiteY443" fmla="*/ 5599969 h 6858000"/>
              <a:gd name="connsiteX444" fmla="*/ 767716 w 7467600"/>
              <a:gd name="connsiteY444" fmla="*/ 5472768 h 6858000"/>
              <a:gd name="connsiteX445" fmla="*/ 722147 w 7467600"/>
              <a:gd name="connsiteY445" fmla="*/ 5393091 h 6858000"/>
              <a:gd name="connsiteX446" fmla="*/ 1485552 w 7467600"/>
              <a:gd name="connsiteY446" fmla="*/ 5313202 h 6858000"/>
              <a:gd name="connsiteX447" fmla="*/ 2143004 w 7467600"/>
              <a:gd name="connsiteY447" fmla="*/ 5402420 h 6858000"/>
              <a:gd name="connsiteX448" fmla="*/ 1933391 w 7467600"/>
              <a:gd name="connsiteY448" fmla="*/ 5156971 h 6858000"/>
              <a:gd name="connsiteX449" fmla="*/ 1827118 w 7467600"/>
              <a:gd name="connsiteY449" fmla="*/ 4968410 h 6858000"/>
              <a:gd name="connsiteX450" fmla="*/ 1837349 w 7467600"/>
              <a:gd name="connsiteY450" fmla="*/ 4956357 h 6858000"/>
              <a:gd name="connsiteX451" fmla="*/ 2162835 w 7467600"/>
              <a:gd name="connsiteY451" fmla="*/ 5187853 h 6858000"/>
              <a:gd name="connsiteX452" fmla="*/ 2257167 w 7467600"/>
              <a:gd name="connsiteY452" fmla="*/ 5462123 h 6858000"/>
              <a:gd name="connsiteX453" fmla="*/ 2261598 w 7467600"/>
              <a:gd name="connsiteY453" fmla="*/ 5467998 h 6858000"/>
              <a:gd name="connsiteX454" fmla="*/ 2437177 w 7467600"/>
              <a:gd name="connsiteY454" fmla="*/ 5479608 h 6858000"/>
              <a:gd name="connsiteX455" fmla="*/ 2445247 w 7467600"/>
              <a:gd name="connsiteY455" fmla="*/ 5483476 h 6858000"/>
              <a:gd name="connsiteX456" fmla="*/ 2743626 w 7467600"/>
              <a:gd name="connsiteY456" fmla="*/ 5304819 h 6858000"/>
              <a:gd name="connsiteX457" fmla="*/ 3048102 w 7467600"/>
              <a:gd name="connsiteY457" fmla="*/ 5150595 h 6858000"/>
              <a:gd name="connsiteX458" fmla="*/ 1799414 w 7467600"/>
              <a:gd name="connsiteY458" fmla="*/ 4694732 h 6858000"/>
              <a:gd name="connsiteX459" fmla="*/ 1771735 w 7467600"/>
              <a:gd name="connsiteY459" fmla="*/ 4619929 h 6858000"/>
              <a:gd name="connsiteX460" fmla="*/ 3104273 w 7467600"/>
              <a:gd name="connsiteY460" fmla="*/ 5076159 h 6858000"/>
              <a:gd name="connsiteX461" fmla="*/ 3113245 w 7467600"/>
              <a:gd name="connsiteY461" fmla="*/ 5090705 h 6858000"/>
              <a:gd name="connsiteX462" fmla="*/ 3126294 w 7467600"/>
              <a:gd name="connsiteY462" fmla="*/ 5114400 h 6858000"/>
              <a:gd name="connsiteX463" fmla="*/ 3937433 w 7467600"/>
              <a:gd name="connsiteY463" fmla="*/ 4830473 h 6858000"/>
              <a:gd name="connsiteX464" fmla="*/ 3590475 w 7467600"/>
              <a:gd name="connsiteY464" fmla="*/ 4597974 h 6858000"/>
              <a:gd name="connsiteX465" fmla="*/ 3100264 w 7467600"/>
              <a:gd name="connsiteY465" fmla="*/ 4579845 h 6858000"/>
              <a:gd name="connsiteX466" fmla="*/ 2183576 w 7467600"/>
              <a:gd name="connsiteY466" fmla="*/ 4227150 h 6858000"/>
              <a:gd name="connsiteX467" fmla="*/ 2151029 w 7467600"/>
              <a:gd name="connsiteY467" fmla="*/ 4146947 h 6858000"/>
              <a:gd name="connsiteX468" fmla="*/ 3563434 w 7467600"/>
              <a:gd name="connsiteY468" fmla="*/ 4469115 h 6858000"/>
              <a:gd name="connsiteX469" fmla="*/ 3177952 w 7467600"/>
              <a:gd name="connsiteY469" fmla="*/ 3657386 h 6858000"/>
              <a:gd name="connsiteX470" fmla="*/ 3189263 w 7467600"/>
              <a:gd name="connsiteY470" fmla="*/ 3625726 h 6858000"/>
              <a:gd name="connsiteX471" fmla="*/ 3560912 w 7467600"/>
              <a:gd name="connsiteY471" fmla="*/ 4079863 h 6858000"/>
              <a:gd name="connsiteX472" fmla="*/ 3626636 w 7467600"/>
              <a:gd name="connsiteY472" fmla="*/ 4512230 h 6858000"/>
              <a:gd name="connsiteX473" fmla="*/ 3653088 w 7467600"/>
              <a:gd name="connsiteY473" fmla="*/ 4521417 h 6858000"/>
              <a:gd name="connsiteX474" fmla="*/ 3988128 w 7467600"/>
              <a:gd name="connsiteY474" fmla="*/ 4817267 h 6858000"/>
              <a:gd name="connsiteX475" fmla="*/ 4830582 w 7467600"/>
              <a:gd name="connsiteY475" fmla="*/ 4676000 h 6858000"/>
              <a:gd name="connsiteX476" fmla="*/ 4830100 w 7467600"/>
              <a:gd name="connsiteY476" fmla="*/ 4675554 h 6858000"/>
              <a:gd name="connsiteX477" fmla="*/ 4036318 w 7467600"/>
              <a:gd name="connsiteY477" fmla="*/ 4147013 h 6858000"/>
              <a:gd name="connsiteX478" fmla="*/ 3432098 w 7467600"/>
              <a:gd name="connsiteY478" fmla="*/ 3537312 h 6858000"/>
              <a:gd name="connsiteX479" fmla="*/ 3446761 w 7467600"/>
              <a:gd name="connsiteY479" fmla="*/ 3461278 h 6858000"/>
              <a:gd name="connsiteX480" fmla="*/ 4419733 w 7467600"/>
              <a:gd name="connsiteY480" fmla="*/ 3963555 h 6858000"/>
              <a:gd name="connsiteX481" fmla="*/ 4781371 w 7467600"/>
              <a:gd name="connsiteY481" fmla="*/ 4458604 h 6858000"/>
              <a:gd name="connsiteX482" fmla="*/ 4780440 w 7467600"/>
              <a:gd name="connsiteY482" fmla="*/ 4470290 h 6858000"/>
              <a:gd name="connsiteX483" fmla="*/ 4898954 w 7467600"/>
              <a:gd name="connsiteY483" fmla="*/ 4662092 h 6858000"/>
              <a:gd name="connsiteX484" fmla="*/ 4900699 w 7467600"/>
              <a:gd name="connsiteY484" fmla="*/ 4670867 h 6858000"/>
              <a:gd name="connsiteX485" fmla="*/ 5714511 w 7467600"/>
              <a:gd name="connsiteY485" fmla="*/ 4663483 h 6858000"/>
              <a:gd name="connsiteX486" fmla="*/ 5464793 w 7467600"/>
              <a:gd name="connsiteY486" fmla="*/ 4393556 h 6858000"/>
              <a:gd name="connsiteX487" fmla="*/ 5461897 w 7467600"/>
              <a:gd name="connsiteY487" fmla="*/ 4390879 h 6858000"/>
              <a:gd name="connsiteX488" fmla="*/ 4294126 w 7467600"/>
              <a:gd name="connsiteY488" fmla="*/ 3303048 h 6858000"/>
              <a:gd name="connsiteX489" fmla="*/ 4305321 w 7467600"/>
              <a:gd name="connsiteY489" fmla="*/ 3256953 h 6858000"/>
              <a:gd name="connsiteX490" fmla="*/ 4949299 w 7467600"/>
              <a:gd name="connsiteY490" fmla="*/ 3766336 h 6858000"/>
              <a:gd name="connsiteX491" fmla="*/ 5291452 w 7467600"/>
              <a:gd name="connsiteY491" fmla="*/ 4076801 h 6858000"/>
              <a:gd name="connsiteX492" fmla="*/ 5434998 w 7467600"/>
              <a:gd name="connsiteY492" fmla="*/ 4254100 h 6858000"/>
              <a:gd name="connsiteX493" fmla="*/ 5351015 w 7467600"/>
              <a:gd name="connsiteY493" fmla="*/ 3760989 h 6858000"/>
              <a:gd name="connsiteX494" fmla="*/ 5413780 w 7467600"/>
              <a:gd name="connsiteY494" fmla="*/ 2966265 h 6858000"/>
              <a:gd name="connsiteX495" fmla="*/ 5425627 w 7467600"/>
              <a:gd name="connsiteY495" fmla="*/ 2954192 h 6858000"/>
              <a:gd name="connsiteX496" fmla="*/ 6604735 w 7467600"/>
              <a:gd name="connsiteY496" fmla="*/ 2041381 h 6858000"/>
              <a:gd name="connsiteX497" fmla="*/ 7204487 w 7467600"/>
              <a:gd name="connsiteY497" fmla="*/ 2742112 h 6858000"/>
              <a:gd name="connsiteX498" fmla="*/ 7131592 w 7467600"/>
              <a:gd name="connsiteY498" fmla="*/ 2672096 h 6858000"/>
              <a:gd name="connsiteX499" fmla="*/ 6996344 w 7467600"/>
              <a:gd name="connsiteY499" fmla="*/ 2518310 h 6858000"/>
              <a:gd name="connsiteX500" fmla="*/ 6735495 w 7467600"/>
              <a:gd name="connsiteY500" fmla="*/ 2196890 h 6858000"/>
              <a:gd name="connsiteX501" fmla="*/ 6721901 w 7467600"/>
              <a:gd name="connsiteY501" fmla="*/ 2179274 h 6858000"/>
              <a:gd name="connsiteX502" fmla="*/ 6604735 w 7467600"/>
              <a:gd name="connsiteY502" fmla="*/ 2041381 h 6858000"/>
              <a:gd name="connsiteX503" fmla="*/ 6591670 w 7467600"/>
              <a:gd name="connsiteY503" fmla="*/ 1988277 h 6858000"/>
              <a:gd name="connsiteX504" fmla="*/ 6747349 w 7467600"/>
              <a:gd name="connsiteY504" fmla="*/ 2160069 h 6858000"/>
              <a:gd name="connsiteX505" fmla="*/ 6760943 w 7467600"/>
              <a:gd name="connsiteY505" fmla="*/ 2177686 h 6858000"/>
              <a:gd name="connsiteX506" fmla="*/ 7021065 w 7467600"/>
              <a:gd name="connsiteY506" fmla="*/ 2498102 h 6858000"/>
              <a:gd name="connsiteX507" fmla="*/ 7155223 w 7467600"/>
              <a:gd name="connsiteY507" fmla="*/ 2650386 h 6858000"/>
              <a:gd name="connsiteX508" fmla="*/ 7203167 w 7467600"/>
              <a:gd name="connsiteY508" fmla="*/ 2697288 h 6858000"/>
              <a:gd name="connsiteX509" fmla="*/ 6937703 w 7467600"/>
              <a:gd name="connsiteY509" fmla="*/ 2321981 h 6858000"/>
              <a:gd name="connsiteX510" fmla="*/ 6591670 w 7467600"/>
              <a:gd name="connsiteY510" fmla="*/ 1988277 h 6858000"/>
              <a:gd name="connsiteX511" fmla="*/ 5798671 w 7467600"/>
              <a:gd name="connsiteY511" fmla="*/ 1981601 h 6858000"/>
              <a:gd name="connsiteX512" fmla="*/ 5754709 w 7467600"/>
              <a:gd name="connsiteY512" fmla="*/ 2071454 h 6858000"/>
              <a:gd name="connsiteX513" fmla="*/ 5763044 w 7467600"/>
              <a:gd name="connsiteY513" fmla="*/ 2842206 h 6858000"/>
              <a:gd name="connsiteX514" fmla="*/ 5764974 w 7467600"/>
              <a:gd name="connsiteY514" fmla="*/ 2799609 h 6858000"/>
              <a:gd name="connsiteX515" fmla="*/ 5767665 w 7467600"/>
              <a:gd name="connsiteY515" fmla="*/ 2666409 h 6858000"/>
              <a:gd name="connsiteX516" fmla="*/ 5763055 w 7467600"/>
              <a:gd name="connsiteY516" fmla="*/ 2579705 h 6858000"/>
              <a:gd name="connsiteX517" fmla="*/ 5758079 w 7467600"/>
              <a:gd name="connsiteY517" fmla="*/ 2492508 h 6858000"/>
              <a:gd name="connsiteX518" fmla="*/ 5779325 w 7467600"/>
              <a:gd name="connsiteY518" fmla="*/ 2197069 h 6858000"/>
              <a:gd name="connsiteX519" fmla="*/ 5798671 w 7467600"/>
              <a:gd name="connsiteY519" fmla="*/ 1981601 h 6858000"/>
              <a:gd name="connsiteX520" fmla="*/ 5829202 w 7467600"/>
              <a:gd name="connsiteY520" fmla="*/ 1971679 h 6858000"/>
              <a:gd name="connsiteX521" fmla="*/ 5809558 w 7467600"/>
              <a:gd name="connsiteY521" fmla="*/ 2198043 h 6858000"/>
              <a:gd name="connsiteX522" fmla="*/ 5788653 w 7467600"/>
              <a:gd name="connsiteY522" fmla="*/ 2489430 h 6858000"/>
              <a:gd name="connsiteX523" fmla="*/ 5793439 w 7467600"/>
              <a:gd name="connsiteY523" fmla="*/ 2575235 h 6858000"/>
              <a:gd name="connsiteX524" fmla="*/ 5796837 w 7467600"/>
              <a:gd name="connsiteY524" fmla="*/ 2637633 h 6858000"/>
              <a:gd name="connsiteX525" fmla="*/ 5818614 w 7467600"/>
              <a:gd name="connsiteY525" fmla="*/ 2473055 h 6858000"/>
              <a:gd name="connsiteX526" fmla="*/ 5829202 w 7467600"/>
              <a:gd name="connsiteY526" fmla="*/ 1971679 h 6858000"/>
              <a:gd name="connsiteX527" fmla="*/ 5911389 w 7467600"/>
              <a:gd name="connsiteY527" fmla="*/ 1898371 h 6858000"/>
              <a:gd name="connsiteX528" fmla="*/ 6237627 w 7467600"/>
              <a:gd name="connsiteY528" fmla="*/ 2231921 h 6858000"/>
              <a:gd name="connsiteX529" fmla="*/ 5911389 w 7467600"/>
              <a:gd name="connsiteY529" fmla="*/ 1898371 h 6858000"/>
              <a:gd name="connsiteX530" fmla="*/ 6944437 w 7467600"/>
              <a:gd name="connsiteY530" fmla="*/ 1575402 h 6858000"/>
              <a:gd name="connsiteX531" fmla="*/ 6304730 w 7467600"/>
              <a:gd name="connsiteY531" fmla="*/ 1766654 h 6858000"/>
              <a:gd name="connsiteX532" fmla="*/ 6944437 w 7467600"/>
              <a:gd name="connsiteY532" fmla="*/ 1575402 h 6858000"/>
              <a:gd name="connsiteX533" fmla="*/ 7019523 w 7467600"/>
              <a:gd name="connsiteY533" fmla="*/ 1519450 h 6858000"/>
              <a:gd name="connsiteX534" fmla="*/ 6298091 w 7467600"/>
              <a:gd name="connsiteY534" fmla="*/ 1737122 h 6858000"/>
              <a:gd name="connsiteX535" fmla="*/ 7019523 w 7467600"/>
              <a:gd name="connsiteY535" fmla="*/ 1519450 h 6858000"/>
              <a:gd name="connsiteX536" fmla="*/ 2399523 w 7467600"/>
              <a:gd name="connsiteY536" fmla="*/ 1428234 h 6858000"/>
              <a:gd name="connsiteX537" fmla="*/ 2224982 w 7467600"/>
              <a:gd name="connsiteY537" fmla="*/ 1826201 h 6858000"/>
              <a:gd name="connsiteX538" fmla="*/ 2096099 w 7467600"/>
              <a:gd name="connsiteY538" fmla="*/ 2345900 h 6858000"/>
              <a:gd name="connsiteX539" fmla="*/ 2283317 w 7467600"/>
              <a:gd name="connsiteY539" fmla="*/ 1796925 h 6858000"/>
              <a:gd name="connsiteX540" fmla="*/ 2399523 w 7467600"/>
              <a:gd name="connsiteY540" fmla="*/ 1428234 h 6858000"/>
              <a:gd name="connsiteX541" fmla="*/ 2448558 w 7467600"/>
              <a:gd name="connsiteY541" fmla="*/ 1373435 h 6858000"/>
              <a:gd name="connsiteX542" fmla="*/ 2312521 w 7467600"/>
              <a:gd name="connsiteY542" fmla="*/ 1806140 h 6858000"/>
              <a:gd name="connsiteX543" fmla="*/ 2127533 w 7467600"/>
              <a:gd name="connsiteY543" fmla="*/ 2348380 h 6858000"/>
              <a:gd name="connsiteX544" fmla="*/ 2358080 w 7467600"/>
              <a:gd name="connsiteY544" fmla="*/ 1866134 h 6858000"/>
              <a:gd name="connsiteX545" fmla="*/ 2407436 w 7467600"/>
              <a:gd name="connsiteY545" fmla="*/ 1651070 h 6858000"/>
              <a:gd name="connsiteX546" fmla="*/ 2448558 w 7467600"/>
              <a:gd name="connsiteY546" fmla="*/ 1373435 h 6858000"/>
              <a:gd name="connsiteX547" fmla="*/ 278707 w 7467600"/>
              <a:gd name="connsiteY547" fmla="*/ 1352270 h 6858000"/>
              <a:gd name="connsiteX548" fmla="*/ 321570 w 7467600"/>
              <a:gd name="connsiteY548" fmla="*/ 1861610 h 6858000"/>
              <a:gd name="connsiteX549" fmla="*/ 294281 w 7467600"/>
              <a:gd name="connsiteY549" fmla="*/ 1440658 h 6858000"/>
              <a:gd name="connsiteX550" fmla="*/ 278707 w 7467600"/>
              <a:gd name="connsiteY550" fmla="*/ 1352270 h 6858000"/>
              <a:gd name="connsiteX551" fmla="*/ 1423821 w 7467600"/>
              <a:gd name="connsiteY551" fmla="*/ 1351958 h 6858000"/>
              <a:gd name="connsiteX552" fmla="*/ 1638521 w 7467600"/>
              <a:gd name="connsiteY552" fmla="*/ 1908470 h 6858000"/>
              <a:gd name="connsiteX553" fmla="*/ 1754199 w 7467600"/>
              <a:gd name="connsiteY553" fmla="*/ 2149284 h 6858000"/>
              <a:gd name="connsiteX554" fmla="*/ 1908359 w 7467600"/>
              <a:gd name="connsiteY554" fmla="*/ 2364988 h 6858000"/>
              <a:gd name="connsiteX555" fmla="*/ 1647661 w 7467600"/>
              <a:gd name="connsiteY555" fmla="*/ 1825945 h 6858000"/>
              <a:gd name="connsiteX556" fmla="*/ 1423821 w 7467600"/>
              <a:gd name="connsiteY556" fmla="*/ 1351958 h 6858000"/>
              <a:gd name="connsiteX557" fmla="*/ 1431890 w 7467600"/>
              <a:gd name="connsiteY557" fmla="*/ 1306475 h 6858000"/>
              <a:gd name="connsiteX558" fmla="*/ 1507597 w 7467600"/>
              <a:gd name="connsiteY558" fmla="*/ 1446132 h 6858000"/>
              <a:gd name="connsiteX559" fmla="*/ 1674586 w 7467600"/>
              <a:gd name="connsiteY559" fmla="*/ 1813832 h 6858000"/>
              <a:gd name="connsiteX560" fmla="*/ 1815950 w 7467600"/>
              <a:gd name="connsiteY560" fmla="*/ 2128564 h 6858000"/>
              <a:gd name="connsiteX561" fmla="*/ 1984242 w 7467600"/>
              <a:gd name="connsiteY561" fmla="*/ 2430829 h 6858000"/>
              <a:gd name="connsiteX562" fmla="*/ 2014023 w 7467600"/>
              <a:gd name="connsiteY562" fmla="*/ 2450995 h 6858000"/>
              <a:gd name="connsiteX563" fmla="*/ 1747337 w 7467600"/>
              <a:gd name="connsiteY563" fmla="*/ 1855264 h 6858000"/>
              <a:gd name="connsiteX564" fmla="*/ 1533749 w 7467600"/>
              <a:gd name="connsiteY564" fmla="*/ 1478656 h 6858000"/>
              <a:gd name="connsiteX565" fmla="*/ 1431890 w 7467600"/>
              <a:gd name="connsiteY565" fmla="*/ 1306475 h 6858000"/>
              <a:gd name="connsiteX566" fmla="*/ 5052692 w 7467600"/>
              <a:gd name="connsiteY566" fmla="*/ 1292994 h 6858000"/>
              <a:gd name="connsiteX567" fmla="*/ 5200661 w 7467600"/>
              <a:gd name="connsiteY567" fmla="*/ 1635186 h 6858000"/>
              <a:gd name="connsiteX568" fmla="*/ 5297138 w 7467600"/>
              <a:gd name="connsiteY568" fmla="*/ 1906351 h 6858000"/>
              <a:gd name="connsiteX569" fmla="*/ 5052692 w 7467600"/>
              <a:gd name="connsiteY569" fmla="*/ 1292994 h 6858000"/>
              <a:gd name="connsiteX570" fmla="*/ 5009948 w 7467600"/>
              <a:gd name="connsiteY570" fmla="*/ 1273619 h 6858000"/>
              <a:gd name="connsiteX571" fmla="*/ 5121777 w 7467600"/>
              <a:gd name="connsiteY571" fmla="*/ 1654213 h 6858000"/>
              <a:gd name="connsiteX572" fmla="*/ 5293545 w 7467600"/>
              <a:gd name="connsiteY572" fmla="*/ 2072247 h 6858000"/>
              <a:gd name="connsiteX573" fmla="*/ 5294042 w 7467600"/>
              <a:gd name="connsiteY573" fmla="*/ 2065019 h 6858000"/>
              <a:gd name="connsiteX574" fmla="*/ 5171936 w 7467600"/>
              <a:gd name="connsiteY574" fmla="*/ 1647613 h 6858000"/>
              <a:gd name="connsiteX575" fmla="*/ 5009948 w 7467600"/>
              <a:gd name="connsiteY575" fmla="*/ 1273619 h 6858000"/>
              <a:gd name="connsiteX576" fmla="*/ 655236 w 7467600"/>
              <a:gd name="connsiteY576" fmla="*/ 1268632 h 6858000"/>
              <a:gd name="connsiteX577" fmla="*/ 839521 w 7467600"/>
              <a:gd name="connsiteY577" fmla="*/ 1685315 h 6858000"/>
              <a:gd name="connsiteX578" fmla="*/ 1109416 w 7467600"/>
              <a:gd name="connsiteY578" fmla="*/ 2061663 h 6858000"/>
              <a:gd name="connsiteX579" fmla="*/ 1298300 w 7467600"/>
              <a:gd name="connsiteY579" fmla="*/ 2247742 h 6858000"/>
              <a:gd name="connsiteX580" fmla="*/ 1125871 w 7467600"/>
              <a:gd name="connsiteY580" fmla="*/ 1989513 h 6858000"/>
              <a:gd name="connsiteX581" fmla="*/ 981574 w 7467600"/>
              <a:gd name="connsiteY581" fmla="*/ 1783157 h 6858000"/>
              <a:gd name="connsiteX582" fmla="*/ 922198 w 7467600"/>
              <a:gd name="connsiteY582" fmla="*/ 1677437 h 6858000"/>
              <a:gd name="connsiteX583" fmla="*/ 869293 w 7467600"/>
              <a:gd name="connsiteY583" fmla="*/ 1583214 h 6858000"/>
              <a:gd name="connsiteX584" fmla="*/ 751431 w 7467600"/>
              <a:gd name="connsiteY584" fmla="*/ 1405731 h 6858000"/>
              <a:gd name="connsiteX585" fmla="*/ 655236 w 7467600"/>
              <a:gd name="connsiteY585" fmla="*/ 1268632 h 6858000"/>
              <a:gd name="connsiteX586" fmla="*/ 6516292 w 7467600"/>
              <a:gd name="connsiteY586" fmla="*/ 1263064 h 6858000"/>
              <a:gd name="connsiteX587" fmla="*/ 5736320 w 7467600"/>
              <a:gd name="connsiteY587" fmla="*/ 1501803 h 6858000"/>
              <a:gd name="connsiteX588" fmla="*/ 6516292 w 7467600"/>
              <a:gd name="connsiteY588" fmla="*/ 1263064 h 6858000"/>
              <a:gd name="connsiteX589" fmla="*/ 291466 w 7467600"/>
              <a:gd name="connsiteY589" fmla="*/ 1250369 h 6858000"/>
              <a:gd name="connsiteX590" fmla="*/ 323180 w 7467600"/>
              <a:gd name="connsiteY590" fmla="*/ 1435283 h 6858000"/>
              <a:gd name="connsiteX591" fmla="*/ 349381 w 7467600"/>
              <a:gd name="connsiteY591" fmla="*/ 1875041 h 6858000"/>
              <a:gd name="connsiteX592" fmla="*/ 374363 w 7467600"/>
              <a:gd name="connsiteY592" fmla="*/ 1506494 h 6858000"/>
              <a:gd name="connsiteX593" fmla="*/ 302168 w 7467600"/>
              <a:gd name="connsiteY593" fmla="*/ 1274495 h 6858000"/>
              <a:gd name="connsiteX594" fmla="*/ 291466 w 7467600"/>
              <a:gd name="connsiteY594" fmla="*/ 1250369 h 6858000"/>
              <a:gd name="connsiteX595" fmla="*/ 678222 w 7467600"/>
              <a:gd name="connsiteY595" fmla="*/ 1248670 h 6858000"/>
              <a:gd name="connsiteX596" fmla="*/ 775536 w 7467600"/>
              <a:gd name="connsiteY596" fmla="*/ 1388015 h 6858000"/>
              <a:gd name="connsiteX597" fmla="*/ 894529 w 7467600"/>
              <a:gd name="connsiteY597" fmla="*/ 1567739 h 6858000"/>
              <a:gd name="connsiteX598" fmla="*/ 948000 w 7467600"/>
              <a:gd name="connsiteY598" fmla="*/ 1663088 h 6858000"/>
              <a:gd name="connsiteX599" fmla="*/ 1006812 w 7467600"/>
              <a:gd name="connsiteY599" fmla="*/ 1767683 h 6858000"/>
              <a:gd name="connsiteX600" fmla="*/ 1149133 w 7467600"/>
              <a:gd name="connsiteY600" fmla="*/ 1971513 h 6858000"/>
              <a:gd name="connsiteX601" fmla="*/ 1333952 w 7467600"/>
              <a:gd name="connsiteY601" fmla="*/ 2251620 h 6858000"/>
              <a:gd name="connsiteX602" fmla="*/ 1337329 w 7467600"/>
              <a:gd name="connsiteY602" fmla="*/ 2258350 h 6858000"/>
              <a:gd name="connsiteX603" fmla="*/ 1014726 w 7467600"/>
              <a:gd name="connsiteY603" fmla="*/ 1615556 h 6858000"/>
              <a:gd name="connsiteX604" fmla="*/ 678222 w 7467600"/>
              <a:gd name="connsiteY604" fmla="*/ 1248670 h 6858000"/>
              <a:gd name="connsiteX605" fmla="*/ 6691602 w 7467600"/>
              <a:gd name="connsiteY605" fmla="*/ 1140573 h 6858000"/>
              <a:gd name="connsiteX606" fmla="*/ 6571100 w 7467600"/>
              <a:gd name="connsiteY606" fmla="*/ 1183662 h 6858000"/>
              <a:gd name="connsiteX607" fmla="*/ 6241687 w 7467600"/>
              <a:gd name="connsiteY607" fmla="*/ 1257600 h 6858000"/>
              <a:gd name="connsiteX608" fmla="*/ 5693009 w 7467600"/>
              <a:gd name="connsiteY608" fmla="*/ 1478256 h 6858000"/>
              <a:gd name="connsiteX609" fmla="*/ 6548420 w 7467600"/>
              <a:gd name="connsiteY609" fmla="*/ 1214599 h 6858000"/>
              <a:gd name="connsiteX610" fmla="*/ 6605473 w 7467600"/>
              <a:gd name="connsiteY610" fmla="*/ 1184686 h 6858000"/>
              <a:gd name="connsiteX611" fmla="*/ 6691602 w 7467600"/>
              <a:gd name="connsiteY611" fmla="*/ 1140573 h 6858000"/>
              <a:gd name="connsiteX612" fmla="*/ 4002475 w 7467600"/>
              <a:gd name="connsiteY612" fmla="*/ 1037802 h 6858000"/>
              <a:gd name="connsiteX613" fmla="*/ 4000324 w 7467600"/>
              <a:gd name="connsiteY613" fmla="*/ 1039362 h 6858000"/>
              <a:gd name="connsiteX614" fmla="*/ 4002862 w 7467600"/>
              <a:gd name="connsiteY614" fmla="*/ 1042866 h 6858000"/>
              <a:gd name="connsiteX615" fmla="*/ 4002475 w 7467600"/>
              <a:gd name="connsiteY615" fmla="*/ 1037802 h 6858000"/>
              <a:gd name="connsiteX616" fmla="*/ 506322 w 7467600"/>
              <a:gd name="connsiteY616" fmla="*/ 1020997 h 6858000"/>
              <a:gd name="connsiteX617" fmla="*/ 533068 w 7467600"/>
              <a:gd name="connsiteY617" fmla="*/ 1029409 h 6858000"/>
              <a:gd name="connsiteX618" fmla="*/ 1232525 w 7467600"/>
              <a:gd name="connsiteY618" fmla="*/ 1804675 h 6858000"/>
              <a:gd name="connsiteX619" fmla="*/ 1388858 w 7467600"/>
              <a:gd name="connsiteY619" fmla="*/ 2368011 h 6858000"/>
              <a:gd name="connsiteX620" fmla="*/ 1384098 w 7467600"/>
              <a:gd name="connsiteY620" fmla="*/ 2378125 h 6858000"/>
              <a:gd name="connsiteX621" fmla="*/ 1425393 w 7467600"/>
              <a:gd name="connsiteY621" fmla="*/ 2589124 h 6858000"/>
              <a:gd name="connsiteX622" fmla="*/ 1424001 w 7467600"/>
              <a:gd name="connsiteY622" fmla="*/ 2597541 h 6858000"/>
              <a:gd name="connsiteX623" fmla="*/ 2152729 w 7467600"/>
              <a:gd name="connsiteY623" fmla="*/ 2864487 h 6858000"/>
              <a:gd name="connsiteX624" fmla="*/ 2020609 w 7467600"/>
              <a:gd name="connsiteY624" fmla="*/ 2539671 h 6858000"/>
              <a:gd name="connsiteX625" fmla="*/ 2018920 w 7467600"/>
              <a:gd name="connsiteY625" fmla="*/ 2536309 h 6858000"/>
              <a:gd name="connsiteX626" fmla="*/ 1342441 w 7467600"/>
              <a:gd name="connsiteY626" fmla="*/ 1173017 h 6858000"/>
              <a:gd name="connsiteX627" fmla="*/ 1367925 w 7467600"/>
              <a:gd name="connsiteY627" fmla="*/ 1135648 h 6858000"/>
              <a:gd name="connsiteX628" fmla="*/ 1771401 w 7467600"/>
              <a:gd name="connsiteY628" fmla="*/ 1806673 h 6858000"/>
              <a:gd name="connsiteX629" fmla="*/ 1972385 w 7467600"/>
              <a:gd name="connsiteY629" fmla="*/ 2198735 h 6858000"/>
              <a:gd name="connsiteX630" fmla="*/ 2040892 w 7467600"/>
              <a:gd name="connsiteY630" fmla="*/ 2405205 h 6858000"/>
              <a:gd name="connsiteX631" fmla="*/ 2131689 w 7467600"/>
              <a:gd name="connsiteY631" fmla="*/ 1936926 h 6858000"/>
              <a:gd name="connsiteX632" fmla="*/ 2454820 w 7467600"/>
              <a:gd name="connsiteY632" fmla="*/ 1248808 h 6858000"/>
              <a:gd name="connsiteX633" fmla="*/ 2492512 w 7467600"/>
              <a:gd name="connsiteY633" fmla="*/ 1302920 h 6858000"/>
              <a:gd name="connsiteX634" fmla="*/ 2081216 w 7467600"/>
              <a:gd name="connsiteY634" fmla="*/ 2527513 h 6858000"/>
              <a:gd name="connsiteX635" fmla="*/ 2081211 w 7467600"/>
              <a:gd name="connsiteY635" fmla="*/ 2528916 h 6858000"/>
              <a:gd name="connsiteX636" fmla="*/ 2199067 w 7467600"/>
              <a:gd name="connsiteY636" fmla="*/ 2884061 h 6858000"/>
              <a:gd name="connsiteX637" fmla="*/ 3192586 w 7467600"/>
              <a:gd name="connsiteY637" fmla="*/ 3411496 h 6858000"/>
              <a:gd name="connsiteX638" fmla="*/ 3182620 w 7467600"/>
              <a:gd name="connsiteY638" fmla="*/ 3483279 h 6858000"/>
              <a:gd name="connsiteX639" fmla="*/ 2435119 w 7467600"/>
              <a:gd name="connsiteY639" fmla="*/ 3080173 h 6858000"/>
              <a:gd name="connsiteX640" fmla="*/ 2410152 w 7467600"/>
              <a:gd name="connsiteY640" fmla="*/ 3063751 h 6858000"/>
              <a:gd name="connsiteX641" fmla="*/ 2408099 w 7467600"/>
              <a:gd name="connsiteY641" fmla="*/ 3064403 h 6858000"/>
              <a:gd name="connsiteX642" fmla="*/ 2407218 w 7467600"/>
              <a:gd name="connsiteY642" fmla="*/ 3070324 h 6858000"/>
              <a:gd name="connsiteX643" fmla="*/ 2380138 w 7467600"/>
              <a:gd name="connsiteY643" fmla="*/ 3099341 h 6858000"/>
              <a:gd name="connsiteX644" fmla="*/ 1765923 w 7467600"/>
              <a:gd name="connsiteY644" fmla="*/ 3581043 h 6858000"/>
              <a:gd name="connsiteX645" fmla="*/ 1702258 w 7467600"/>
              <a:gd name="connsiteY645" fmla="*/ 3612286 h 6858000"/>
              <a:gd name="connsiteX646" fmla="*/ 1538370 w 7467600"/>
              <a:gd name="connsiteY646" fmla="*/ 3811804 h 6858000"/>
              <a:gd name="connsiteX647" fmla="*/ 542867 w 7467600"/>
              <a:gd name="connsiteY647" fmla="*/ 4944092 h 6858000"/>
              <a:gd name="connsiteX648" fmla="*/ 515800 w 7467600"/>
              <a:gd name="connsiteY648" fmla="*/ 4862180 h 6858000"/>
              <a:gd name="connsiteX649" fmla="*/ 909145 w 7467600"/>
              <a:gd name="connsiteY649" fmla="*/ 4199225 h 6858000"/>
              <a:gd name="connsiteX650" fmla="*/ 1214067 w 7467600"/>
              <a:gd name="connsiteY650" fmla="*/ 3908561 h 6858000"/>
              <a:gd name="connsiteX651" fmla="*/ 640967 w 7467600"/>
              <a:gd name="connsiteY651" fmla="*/ 4105601 h 6858000"/>
              <a:gd name="connsiteX652" fmla="*/ 112563 w 7467600"/>
              <a:gd name="connsiteY652" fmla="*/ 4396952 h 6858000"/>
              <a:gd name="connsiteX653" fmla="*/ 0 w 7467600"/>
              <a:gd name="connsiteY653" fmla="*/ 4466006 h 6858000"/>
              <a:gd name="connsiteX654" fmla="*/ 0 w 7467600"/>
              <a:gd name="connsiteY654" fmla="*/ 4233763 h 6858000"/>
              <a:gd name="connsiteX655" fmla="*/ 36881 w 7467600"/>
              <a:gd name="connsiteY655" fmla="*/ 4200118 h 6858000"/>
              <a:gd name="connsiteX656" fmla="*/ 910534 w 7467600"/>
              <a:gd name="connsiteY656" fmla="*/ 3629753 h 6858000"/>
              <a:gd name="connsiteX657" fmla="*/ 1578717 w 7467600"/>
              <a:gd name="connsiteY657" fmla="*/ 3575982 h 6858000"/>
              <a:gd name="connsiteX658" fmla="*/ 2338780 w 7467600"/>
              <a:gd name="connsiteY658" fmla="*/ 3033725 h 6858000"/>
              <a:gd name="connsiteX659" fmla="*/ 1807991 w 7467600"/>
              <a:gd name="connsiteY659" fmla="*/ 2807184 h 6858000"/>
              <a:gd name="connsiteX660" fmla="*/ 1416358 w 7467600"/>
              <a:gd name="connsiteY660" fmla="*/ 3112571 h 6858000"/>
              <a:gd name="connsiteX661" fmla="*/ 939066 w 7467600"/>
              <a:gd name="connsiteY661" fmla="*/ 3378798 h 6858000"/>
              <a:gd name="connsiteX662" fmla="*/ 115099 w 7467600"/>
              <a:gd name="connsiteY662" fmla="*/ 3607650 h 6858000"/>
              <a:gd name="connsiteX663" fmla="*/ 97284 w 7467600"/>
              <a:gd name="connsiteY663" fmla="*/ 3520393 h 6858000"/>
              <a:gd name="connsiteX664" fmla="*/ 922050 w 7467600"/>
              <a:gd name="connsiteY664" fmla="*/ 3074867 h 6858000"/>
              <a:gd name="connsiteX665" fmla="*/ 1405265 w 7467600"/>
              <a:gd name="connsiteY665" fmla="*/ 3016319 h 6858000"/>
              <a:gd name="connsiteX666" fmla="*/ 1407512 w 7467600"/>
              <a:gd name="connsiteY666" fmla="*/ 3018001 h 6858000"/>
              <a:gd name="connsiteX667" fmla="*/ 1726266 w 7467600"/>
              <a:gd name="connsiteY667" fmla="*/ 2777274 h 6858000"/>
              <a:gd name="connsiteX668" fmla="*/ 625390 w 7467600"/>
              <a:gd name="connsiteY668" fmla="*/ 2514541 h 6858000"/>
              <a:gd name="connsiteX669" fmla="*/ 619799 w 7467600"/>
              <a:gd name="connsiteY669" fmla="*/ 2527180 h 6858000"/>
              <a:gd name="connsiteX670" fmla="*/ 310030 w 7467600"/>
              <a:gd name="connsiteY670" fmla="*/ 2771818 h 6858000"/>
              <a:gd name="connsiteX671" fmla="*/ 173877 w 7467600"/>
              <a:gd name="connsiteY671" fmla="*/ 2937056 h 6858000"/>
              <a:gd name="connsiteX672" fmla="*/ 77889 w 7467600"/>
              <a:gd name="connsiteY672" fmla="*/ 3138440 h 6858000"/>
              <a:gd name="connsiteX673" fmla="*/ 0 w 7467600"/>
              <a:gd name="connsiteY673" fmla="*/ 3271395 h 6858000"/>
              <a:gd name="connsiteX674" fmla="*/ 0 w 7467600"/>
              <a:gd name="connsiteY674" fmla="*/ 3153002 h 6858000"/>
              <a:gd name="connsiteX675" fmla="*/ 2386 w 7467600"/>
              <a:gd name="connsiteY675" fmla="*/ 3149203 h 6858000"/>
              <a:gd name="connsiteX676" fmla="*/ 89753 w 7467600"/>
              <a:gd name="connsiteY676" fmla="*/ 2987702 h 6858000"/>
              <a:gd name="connsiteX677" fmla="*/ 76869 w 7467600"/>
              <a:gd name="connsiteY677" fmla="*/ 3005404 h 6858000"/>
              <a:gd name="connsiteX678" fmla="*/ 32049 w 7467600"/>
              <a:gd name="connsiteY678" fmla="*/ 3065814 h 6858000"/>
              <a:gd name="connsiteX679" fmla="*/ 0 w 7467600"/>
              <a:gd name="connsiteY679" fmla="*/ 3108744 h 6858000"/>
              <a:gd name="connsiteX680" fmla="*/ 0 w 7467600"/>
              <a:gd name="connsiteY680" fmla="*/ 3058059 h 6858000"/>
              <a:gd name="connsiteX681" fmla="*/ 7610 w 7467600"/>
              <a:gd name="connsiteY681" fmla="*/ 3047889 h 6858000"/>
              <a:gd name="connsiteX682" fmla="*/ 52419 w 7467600"/>
              <a:gd name="connsiteY682" fmla="*/ 2987479 h 6858000"/>
              <a:gd name="connsiteX683" fmla="*/ 59142 w 7467600"/>
              <a:gd name="connsiteY683" fmla="*/ 2978488 h 6858000"/>
              <a:gd name="connsiteX684" fmla="*/ 0 w 7467600"/>
              <a:gd name="connsiteY684" fmla="*/ 3015334 h 6858000"/>
              <a:gd name="connsiteX685" fmla="*/ 0 w 7467600"/>
              <a:gd name="connsiteY685" fmla="*/ 2914286 h 6858000"/>
              <a:gd name="connsiteX686" fmla="*/ 36383 w 7467600"/>
              <a:gd name="connsiteY686" fmla="*/ 2901128 h 6858000"/>
              <a:gd name="connsiteX687" fmla="*/ 156329 w 7467600"/>
              <a:gd name="connsiteY687" fmla="*/ 2840533 h 6858000"/>
              <a:gd name="connsiteX688" fmla="*/ 358355 w 7467600"/>
              <a:gd name="connsiteY688" fmla="*/ 2620471 h 6858000"/>
              <a:gd name="connsiteX689" fmla="*/ 510577 w 7467600"/>
              <a:gd name="connsiteY689" fmla="*/ 2501244 h 6858000"/>
              <a:gd name="connsiteX690" fmla="*/ 211967 w 7467600"/>
              <a:gd name="connsiteY690" fmla="*/ 2479171 h 6858000"/>
              <a:gd name="connsiteX691" fmla="*/ 0 w 7467600"/>
              <a:gd name="connsiteY691" fmla="*/ 2476398 h 6858000"/>
              <a:gd name="connsiteX692" fmla="*/ 0 w 7467600"/>
              <a:gd name="connsiteY692" fmla="*/ 2389189 h 6858000"/>
              <a:gd name="connsiteX693" fmla="*/ 103062 w 7467600"/>
              <a:gd name="connsiteY693" fmla="*/ 2389518 h 6858000"/>
              <a:gd name="connsiteX694" fmla="*/ 510734 w 7467600"/>
              <a:gd name="connsiteY694" fmla="*/ 2416201 h 6858000"/>
              <a:gd name="connsiteX695" fmla="*/ 279257 w 7467600"/>
              <a:gd name="connsiteY695" fmla="*/ 2092102 h 6858000"/>
              <a:gd name="connsiteX696" fmla="*/ 65265 w 7467600"/>
              <a:gd name="connsiteY696" fmla="*/ 2006049 h 6858000"/>
              <a:gd name="connsiteX697" fmla="*/ 0 w 7467600"/>
              <a:gd name="connsiteY697" fmla="*/ 1982532 h 6858000"/>
              <a:gd name="connsiteX698" fmla="*/ 0 w 7467600"/>
              <a:gd name="connsiteY698" fmla="*/ 1912789 h 6858000"/>
              <a:gd name="connsiteX699" fmla="*/ 97460 w 7467600"/>
              <a:gd name="connsiteY699" fmla="*/ 1953725 h 6858000"/>
              <a:gd name="connsiteX700" fmla="*/ 221272 w 7467600"/>
              <a:gd name="connsiteY700" fmla="*/ 1980766 h 6858000"/>
              <a:gd name="connsiteX701" fmla="*/ 116765 w 7467600"/>
              <a:gd name="connsiteY701" fmla="*/ 1911033 h 6858000"/>
              <a:gd name="connsiteX702" fmla="*/ 16405 w 7467600"/>
              <a:gd name="connsiteY702" fmla="*/ 1803412 h 6858000"/>
              <a:gd name="connsiteX703" fmla="*/ 0 w 7467600"/>
              <a:gd name="connsiteY703" fmla="*/ 1784777 h 6858000"/>
              <a:gd name="connsiteX704" fmla="*/ 0 w 7467600"/>
              <a:gd name="connsiteY704" fmla="*/ 1740082 h 6858000"/>
              <a:gd name="connsiteX705" fmla="*/ 39394 w 7467600"/>
              <a:gd name="connsiteY705" fmla="*/ 1784856 h 6858000"/>
              <a:gd name="connsiteX706" fmla="*/ 135813 w 7467600"/>
              <a:gd name="connsiteY706" fmla="*/ 1888838 h 6858000"/>
              <a:gd name="connsiteX707" fmla="*/ 242575 w 7467600"/>
              <a:gd name="connsiteY707" fmla="*/ 1958841 h 6858000"/>
              <a:gd name="connsiteX708" fmla="*/ 82197 w 7467600"/>
              <a:gd name="connsiteY708" fmla="*/ 1754826 h 6858000"/>
              <a:gd name="connsiteX709" fmla="*/ 0 w 7467600"/>
              <a:gd name="connsiteY709" fmla="*/ 1679650 h 6858000"/>
              <a:gd name="connsiteX710" fmla="*/ 0 w 7467600"/>
              <a:gd name="connsiteY710" fmla="*/ 1602463 h 6858000"/>
              <a:gd name="connsiteX711" fmla="*/ 84689 w 7467600"/>
              <a:gd name="connsiteY711" fmla="*/ 1677442 h 6858000"/>
              <a:gd name="connsiteX712" fmla="*/ 298437 w 7467600"/>
              <a:gd name="connsiteY712" fmla="*/ 1968019 h 6858000"/>
              <a:gd name="connsiteX713" fmla="*/ 227269 w 7467600"/>
              <a:gd name="connsiteY713" fmla="*/ 1114064 h 6858000"/>
              <a:gd name="connsiteX714" fmla="*/ 248003 w 7467600"/>
              <a:gd name="connsiteY714" fmla="*/ 1089613 h 6858000"/>
              <a:gd name="connsiteX715" fmla="*/ 427020 w 7467600"/>
              <a:gd name="connsiteY715" fmla="*/ 1619803 h 6858000"/>
              <a:gd name="connsiteX716" fmla="*/ 340345 w 7467600"/>
              <a:gd name="connsiteY716" fmla="*/ 2027739 h 6858000"/>
              <a:gd name="connsiteX717" fmla="*/ 360865 w 7467600"/>
              <a:gd name="connsiteY717" fmla="*/ 2044827 h 6858000"/>
              <a:gd name="connsiteX718" fmla="*/ 560414 w 7467600"/>
              <a:gd name="connsiteY718" fmla="*/ 2421457 h 6858000"/>
              <a:gd name="connsiteX719" fmla="*/ 1359703 w 7467600"/>
              <a:gd name="connsiteY719" fmla="*/ 2578554 h 6858000"/>
              <a:gd name="connsiteX720" fmla="*/ 1359422 w 7467600"/>
              <a:gd name="connsiteY720" fmla="*/ 2577994 h 6858000"/>
              <a:gd name="connsiteX721" fmla="*/ 828701 w 7467600"/>
              <a:gd name="connsiteY721" fmla="*/ 1839520 h 6858000"/>
              <a:gd name="connsiteX722" fmla="*/ 494427 w 7467600"/>
              <a:gd name="connsiteY722" fmla="*/ 1092333 h 6858000"/>
              <a:gd name="connsiteX723" fmla="*/ 506322 w 7467600"/>
              <a:gd name="connsiteY723" fmla="*/ 1020997 h 6858000"/>
              <a:gd name="connsiteX724" fmla="*/ 4570198 w 7467600"/>
              <a:gd name="connsiteY724" fmla="*/ 978081 h 6858000"/>
              <a:gd name="connsiteX725" fmla="*/ 4523691 w 7467600"/>
              <a:gd name="connsiteY725" fmla="*/ 1127776 h 6858000"/>
              <a:gd name="connsiteX726" fmla="*/ 4509875 w 7467600"/>
              <a:gd name="connsiteY726" fmla="*/ 1167552 h 6858000"/>
              <a:gd name="connsiteX727" fmla="*/ 4478168 w 7467600"/>
              <a:gd name="connsiteY727" fmla="*/ 1260735 h 6858000"/>
              <a:gd name="connsiteX728" fmla="*/ 4409309 w 7467600"/>
              <a:gd name="connsiteY728" fmla="*/ 1666996 h 6858000"/>
              <a:gd name="connsiteX729" fmla="*/ 4370031 w 7467600"/>
              <a:gd name="connsiteY729" fmla="*/ 1955666 h 6858000"/>
              <a:gd name="connsiteX730" fmla="*/ 4570198 w 7467600"/>
              <a:gd name="connsiteY730" fmla="*/ 978081 h 6858000"/>
              <a:gd name="connsiteX731" fmla="*/ 4557898 w 7467600"/>
              <a:gd name="connsiteY731" fmla="*/ 900011 h 6858000"/>
              <a:gd name="connsiteX732" fmla="*/ 4344840 w 7467600"/>
              <a:gd name="connsiteY732" fmla="*/ 1922038 h 6858000"/>
              <a:gd name="connsiteX733" fmla="*/ 4378710 w 7467600"/>
              <a:gd name="connsiteY733" fmla="*/ 1665516 h 6858000"/>
              <a:gd name="connsiteX734" fmla="*/ 4448798 w 7467600"/>
              <a:gd name="connsiteY734" fmla="*/ 1253024 h 6858000"/>
              <a:gd name="connsiteX735" fmla="*/ 4480315 w 7467600"/>
              <a:gd name="connsiteY735" fmla="*/ 1158454 h 6858000"/>
              <a:gd name="connsiteX736" fmla="*/ 4494133 w 7467600"/>
              <a:gd name="connsiteY736" fmla="*/ 1118676 h 6858000"/>
              <a:gd name="connsiteX737" fmla="*/ 4557898 w 7467600"/>
              <a:gd name="connsiteY737" fmla="*/ 900011 h 6858000"/>
              <a:gd name="connsiteX738" fmla="*/ 5870151 w 7467600"/>
              <a:gd name="connsiteY738" fmla="*/ 898890 h 6858000"/>
              <a:gd name="connsiteX739" fmla="*/ 5861335 w 7467600"/>
              <a:gd name="connsiteY739" fmla="*/ 899177 h 6858000"/>
              <a:gd name="connsiteX740" fmla="*/ 5843702 w 7467600"/>
              <a:gd name="connsiteY740" fmla="*/ 899748 h 6858000"/>
              <a:gd name="connsiteX741" fmla="*/ 5651107 w 7467600"/>
              <a:gd name="connsiteY741" fmla="*/ 920306 h 6858000"/>
              <a:gd name="connsiteX742" fmla="*/ 5459407 w 7467600"/>
              <a:gd name="connsiteY742" fmla="*/ 940975 h 6858000"/>
              <a:gd name="connsiteX743" fmla="*/ 5374846 w 7467600"/>
              <a:gd name="connsiteY743" fmla="*/ 941988 h 6858000"/>
              <a:gd name="connsiteX744" fmla="*/ 5256105 w 7467600"/>
              <a:gd name="connsiteY744" fmla="*/ 945632 h 6858000"/>
              <a:gd name="connsiteX745" fmla="*/ 5107071 w 7467600"/>
              <a:gd name="connsiteY745" fmla="*/ 969720 h 6858000"/>
              <a:gd name="connsiteX746" fmla="*/ 4998681 w 7467600"/>
              <a:gd name="connsiteY746" fmla="*/ 988771 h 6858000"/>
              <a:gd name="connsiteX747" fmla="*/ 5870151 w 7467600"/>
              <a:gd name="connsiteY747" fmla="*/ 898890 h 6858000"/>
              <a:gd name="connsiteX748" fmla="*/ 5504425 w 7467600"/>
              <a:gd name="connsiteY748" fmla="*/ 848067 h 6858000"/>
              <a:gd name="connsiteX749" fmla="*/ 4968849 w 7467600"/>
              <a:gd name="connsiteY749" fmla="*/ 962318 h 6858000"/>
              <a:gd name="connsiteX750" fmla="*/ 5104039 w 7467600"/>
              <a:gd name="connsiteY750" fmla="*/ 940634 h 6858000"/>
              <a:gd name="connsiteX751" fmla="*/ 5256311 w 7467600"/>
              <a:gd name="connsiteY751" fmla="*/ 916490 h 6858000"/>
              <a:gd name="connsiteX752" fmla="*/ 5377381 w 7467600"/>
              <a:gd name="connsiteY752" fmla="*/ 912671 h 6858000"/>
              <a:gd name="connsiteX753" fmla="*/ 5460148 w 7467600"/>
              <a:gd name="connsiteY753" fmla="*/ 911442 h 6858000"/>
              <a:gd name="connsiteX754" fmla="*/ 5648971 w 7467600"/>
              <a:gd name="connsiteY754" fmla="*/ 891331 h 6858000"/>
              <a:gd name="connsiteX755" fmla="*/ 5844807 w 7467600"/>
              <a:gd name="connsiteY755" fmla="*/ 870718 h 6858000"/>
              <a:gd name="connsiteX756" fmla="*/ 5862975 w 7467600"/>
              <a:gd name="connsiteY756" fmla="*/ 869756 h 6858000"/>
              <a:gd name="connsiteX757" fmla="*/ 5920887 w 7467600"/>
              <a:gd name="connsiteY757" fmla="*/ 865929 h 6858000"/>
              <a:gd name="connsiteX758" fmla="*/ 5504425 w 7467600"/>
              <a:gd name="connsiteY758" fmla="*/ 848067 h 6858000"/>
              <a:gd name="connsiteX759" fmla="*/ 3607114 w 7467600"/>
              <a:gd name="connsiteY759" fmla="*/ 467441 h 6858000"/>
              <a:gd name="connsiteX760" fmla="*/ 3296242 w 7467600"/>
              <a:gd name="connsiteY760" fmla="*/ 807991 h 6858000"/>
              <a:gd name="connsiteX761" fmla="*/ 3174674 w 7467600"/>
              <a:gd name="connsiteY761" fmla="*/ 919759 h 6858000"/>
              <a:gd name="connsiteX762" fmla="*/ 3042978 w 7467600"/>
              <a:gd name="connsiteY762" fmla="*/ 1054894 h 6858000"/>
              <a:gd name="connsiteX763" fmla="*/ 2968914 w 7467600"/>
              <a:gd name="connsiteY763" fmla="*/ 1133756 h 6858000"/>
              <a:gd name="connsiteX764" fmla="*/ 3103823 w 7467600"/>
              <a:gd name="connsiteY764" fmla="*/ 1026814 h 6858000"/>
              <a:gd name="connsiteX765" fmla="*/ 3607114 w 7467600"/>
              <a:gd name="connsiteY765" fmla="*/ 467441 h 6858000"/>
              <a:gd name="connsiteX766" fmla="*/ 3744487 w 7467600"/>
              <a:gd name="connsiteY766" fmla="*/ 383136 h 6858000"/>
              <a:gd name="connsiteX767" fmla="*/ 3970213 w 7467600"/>
              <a:gd name="connsiteY767" fmla="*/ 995559 h 6858000"/>
              <a:gd name="connsiteX768" fmla="*/ 3744487 w 7467600"/>
              <a:gd name="connsiteY768" fmla="*/ 383136 h 6858000"/>
              <a:gd name="connsiteX769" fmla="*/ 3624562 w 7467600"/>
              <a:gd name="connsiteY769" fmla="*/ 367041 h 6858000"/>
              <a:gd name="connsiteX770" fmla="*/ 3489712 w 7467600"/>
              <a:gd name="connsiteY770" fmla="*/ 485386 h 6858000"/>
              <a:gd name="connsiteX771" fmla="*/ 3182994 w 7467600"/>
              <a:gd name="connsiteY771" fmla="*/ 828265 h 6858000"/>
              <a:gd name="connsiteX772" fmla="*/ 2892114 w 7467600"/>
              <a:gd name="connsiteY772" fmla="*/ 1172635 h 6858000"/>
              <a:gd name="connsiteX773" fmla="*/ 3021459 w 7467600"/>
              <a:gd name="connsiteY773" fmla="*/ 1035385 h 6858000"/>
              <a:gd name="connsiteX774" fmla="*/ 3153873 w 7467600"/>
              <a:gd name="connsiteY774" fmla="*/ 898971 h 6858000"/>
              <a:gd name="connsiteX775" fmla="*/ 3276511 w 7467600"/>
              <a:gd name="connsiteY775" fmla="*/ 786423 h 6858000"/>
              <a:gd name="connsiteX776" fmla="*/ 3584154 w 7467600"/>
              <a:gd name="connsiteY776" fmla="*/ 448218 h 6858000"/>
              <a:gd name="connsiteX777" fmla="*/ 3624562 w 7467600"/>
              <a:gd name="connsiteY777" fmla="*/ 367041 h 6858000"/>
              <a:gd name="connsiteX778" fmla="*/ 3766672 w 7467600"/>
              <a:gd name="connsiteY778" fmla="*/ 359429 h 6858000"/>
              <a:gd name="connsiteX779" fmla="*/ 3996338 w 7467600"/>
              <a:gd name="connsiteY779" fmla="*/ 968237 h 6858000"/>
              <a:gd name="connsiteX780" fmla="*/ 3766672 w 7467600"/>
              <a:gd name="connsiteY780" fmla="*/ 359429 h 6858000"/>
              <a:gd name="connsiteX781" fmla="*/ 5805386 w 7467600"/>
              <a:gd name="connsiteY781" fmla="*/ 239240 h 6858000"/>
              <a:gd name="connsiteX782" fmla="*/ 5736947 w 7467600"/>
              <a:gd name="connsiteY782" fmla="*/ 261367 h 6858000"/>
              <a:gd name="connsiteX783" fmla="*/ 5427012 w 7467600"/>
              <a:gd name="connsiteY783" fmla="*/ 311272 h 6858000"/>
              <a:gd name="connsiteX784" fmla="*/ 5147818 w 7467600"/>
              <a:gd name="connsiteY784" fmla="*/ 322112 h 6858000"/>
              <a:gd name="connsiteX785" fmla="*/ 5060854 w 7467600"/>
              <a:gd name="connsiteY785" fmla="*/ 311882 h 6858000"/>
              <a:gd name="connsiteX786" fmla="*/ 4945989 w 7467600"/>
              <a:gd name="connsiteY786" fmla="*/ 300516 h 6858000"/>
              <a:gd name="connsiteX787" fmla="*/ 5410479 w 7467600"/>
              <a:gd name="connsiteY787" fmla="*/ 348434 h 6858000"/>
              <a:gd name="connsiteX788" fmla="*/ 5805386 w 7467600"/>
              <a:gd name="connsiteY788" fmla="*/ 239240 h 6858000"/>
              <a:gd name="connsiteX789" fmla="*/ 5905192 w 7467600"/>
              <a:gd name="connsiteY789" fmla="*/ 163079 h 6858000"/>
              <a:gd name="connsiteX790" fmla="*/ 5865655 w 7467600"/>
              <a:gd name="connsiteY790" fmla="*/ 171901 h 6858000"/>
              <a:gd name="connsiteX791" fmla="*/ 5259740 w 7467600"/>
              <a:gd name="connsiteY791" fmla="*/ 257013 h 6858000"/>
              <a:gd name="connsiteX792" fmla="*/ 5208466 w 7467600"/>
              <a:gd name="connsiteY792" fmla="*/ 257550 h 6858000"/>
              <a:gd name="connsiteX793" fmla="*/ 4980204 w 7467600"/>
              <a:gd name="connsiteY793" fmla="*/ 271903 h 6858000"/>
              <a:gd name="connsiteX794" fmla="*/ 5068068 w 7467600"/>
              <a:gd name="connsiteY794" fmla="*/ 282244 h 6858000"/>
              <a:gd name="connsiteX795" fmla="*/ 5153231 w 7467600"/>
              <a:gd name="connsiteY795" fmla="*/ 292240 h 6858000"/>
              <a:gd name="connsiteX796" fmla="*/ 5426491 w 7467600"/>
              <a:gd name="connsiteY796" fmla="*/ 281128 h 6858000"/>
              <a:gd name="connsiteX797" fmla="*/ 5731212 w 7467600"/>
              <a:gd name="connsiteY797" fmla="*/ 231951 h 6858000"/>
              <a:gd name="connsiteX798" fmla="*/ 5905192 w 7467600"/>
              <a:gd name="connsiteY798" fmla="*/ 163079 h 6858000"/>
              <a:gd name="connsiteX799" fmla="*/ 5944437 w 7467600"/>
              <a:gd name="connsiteY799" fmla="*/ 113829 h 6858000"/>
              <a:gd name="connsiteX800" fmla="*/ 5825032 w 7467600"/>
              <a:gd name="connsiteY800" fmla="*/ 146405 h 6858000"/>
              <a:gd name="connsiteX801" fmla="*/ 4955599 w 7467600"/>
              <a:gd name="connsiteY801" fmla="*/ 247008 h 6858000"/>
              <a:gd name="connsiteX802" fmla="*/ 5210104 w 7467600"/>
              <a:gd name="connsiteY802" fmla="*/ 228123 h 6858000"/>
              <a:gd name="connsiteX803" fmla="*/ 5261015 w 7467600"/>
              <a:gd name="connsiteY803" fmla="*/ 227087 h 6858000"/>
              <a:gd name="connsiteX804" fmla="*/ 5861181 w 7467600"/>
              <a:gd name="connsiteY804" fmla="*/ 143093 h 6858000"/>
              <a:gd name="connsiteX805" fmla="*/ 5961252 w 7467600"/>
              <a:gd name="connsiteY805" fmla="*/ 114820 h 6858000"/>
              <a:gd name="connsiteX806" fmla="*/ 5944437 w 7467600"/>
              <a:gd name="connsiteY806" fmla="*/ 113829 h 6858000"/>
              <a:gd name="connsiteX807" fmla="*/ 3882765 w 7467600"/>
              <a:gd name="connsiteY807" fmla="*/ 0 h 6858000"/>
              <a:gd name="connsiteX808" fmla="*/ 3995099 w 7467600"/>
              <a:gd name="connsiteY808" fmla="*/ 0 h 6858000"/>
              <a:gd name="connsiteX809" fmla="*/ 4163818 w 7467600"/>
              <a:gd name="connsiteY809" fmla="*/ 234104 h 6858000"/>
              <a:gd name="connsiteX810" fmla="*/ 4172099 w 7467600"/>
              <a:gd name="connsiteY810" fmla="*/ 234207 h 6858000"/>
              <a:gd name="connsiteX811" fmla="*/ 4784282 w 7467600"/>
              <a:gd name="connsiteY811" fmla="*/ 276561 h 6858000"/>
              <a:gd name="connsiteX812" fmla="*/ 4801687 w 7467600"/>
              <a:gd name="connsiteY812" fmla="*/ 267764 h 6858000"/>
              <a:gd name="connsiteX813" fmla="*/ 6082788 w 7467600"/>
              <a:gd name="connsiteY813" fmla="*/ 64119 h 6858000"/>
              <a:gd name="connsiteX814" fmla="*/ 6099442 w 7467600"/>
              <a:gd name="connsiteY814" fmla="*/ 82568 h 6858000"/>
              <a:gd name="connsiteX815" fmla="*/ 4804137 w 7467600"/>
              <a:gd name="connsiteY815" fmla="*/ 320931 h 6858000"/>
              <a:gd name="connsiteX816" fmla="*/ 4227047 w 7467600"/>
              <a:gd name="connsiteY816" fmla="*/ 313415 h 6858000"/>
              <a:gd name="connsiteX817" fmla="*/ 4346041 w 7467600"/>
              <a:gd name="connsiteY817" fmla="*/ 456086 h 6858000"/>
              <a:gd name="connsiteX818" fmla="*/ 4870967 w 7467600"/>
              <a:gd name="connsiteY818" fmla="*/ 963061 h 6858000"/>
              <a:gd name="connsiteX819" fmla="*/ 4889647 w 7467600"/>
              <a:gd name="connsiteY819" fmla="*/ 957147 h 6858000"/>
              <a:gd name="connsiteX820" fmla="*/ 5422504 w 7467600"/>
              <a:gd name="connsiteY820" fmla="*/ 805191 h 6858000"/>
              <a:gd name="connsiteX821" fmla="*/ 6087656 w 7467600"/>
              <a:gd name="connsiteY821" fmla="*/ 826703 h 6858000"/>
              <a:gd name="connsiteX822" fmla="*/ 6058717 w 7467600"/>
              <a:gd name="connsiteY822" fmla="*/ 865992 h 6858000"/>
              <a:gd name="connsiteX823" fmla="*/ 4974153 w 7467600"/>
              <a:gd name="connsiteY823" fmla="*/ 1045456 h 6858000"/>
              <a:gd name="connsiteX824" fmla="*/ 5627835 w 7467600"/>
              <a:gd name="connsiteY824" fmla="*/ 1472077 h 6858000"/>
              <a:gd name="connsiteX825" fmla="*/ 5629817 w 7467600"/>
              <a:gd name="connsiteY825" fmla="*/ 1471412 h 6858000"/>
              <a:gd name="connsiteX826" fmla="*/ 5634124 w 7467600"/>
              <a:gd name="connsiteY826" fmla="*/ 1470572 h 6858000"/>
              <a:gd name="connsiteX827" fmla="*/ 5755832 w 7467600"/>
              <a:gd name="connsiteY827" fmla="*/ 1383886 h 6858000"/>
              <a:gd name="connsiteX828" fmla="*/ 6014186 w 7467600"/>
              <a:gd name="connsiteY828" fmla="*/ 1279799 h 6858000"/>
              <a:gd name="connsiteX829" fmla="*/ 6901619 w 7467600"/>
              <a:gd name="connsiteY829" fmla="*/ 1047874 h 6858000"/>
              <a:gd name="connsiteX830" fmla="*/ 6931566 w 7467600"/>
              <a:gd name="connsiteY830" fmla="*/ 1062034 h 6858000"/>
              <a:gd name="connsiteX831" fmla="*/ 5790982 w 7467600"/>
              <a:gd name="connsiteY831" fmla="*/ 1561380 h 6858000"/>
              <a:gd name="connsiteX832" fmla="*/ 6188971 w 7467600"/>
              <a:gd name="connsiteY832" fmla="*/ 1755168 h 6858000"/>
              <a:gd name="connsiteX833" fmla="*/ 6202446 w 7467600"/>
              <a:gd name="connsiteY833" fmla="*/ 1752268 h 6858000"/>
              <a:gd name="connsiteX834" fmla="*/ 7179560 w 7467600"/>
              <a:gd name="connsiteY834" fmla="*/ 1467551 h 6858000"/>
              <a:gd name="connsiteX835" fmla="*/ 7158730 w 7467600"/>
              <a:gd name="connsiteY835" fmla="*/ 1507835 h 6858000"/>
              <a:gd name="connsiteX836" fmla="*/ 6326959 w 7467600"/>
              <a:gd name="connsiteY836" fmla="*/ 1817686 h 6858000"/>
              <a:gd name="connsiteX837" fmla="*/ 6537433 w 7467600"/>
              <a:gd name="connsiteY837" fmla="*/ 1907790 h 6858000"/>
              <a:gd name="connsiteX838" fmla="*/ 6550221 w 7467600"/>
              <a:gd name="connsiteY838" fmla="*/ 1910729 h 6858000"/>
              <a:gd name="connsiteX839" fmla="*/ 6964438 w 7467600"/>
              <a:gd name="connsiteY839" fmla="*/ 2209505 h 6858000"/>
              <a:gd name="connsiteX840" fmla="*/ 7367862 w 7467600"/>
              <a:gd name="connsiteY840" fmla="*/ 2806833 h 6858000"/>
              <a:gd name="connsiteX841" fmla="*/ 7364329 w 7467600"/>
              <a:gd name="connsiteY841" fmla="*/ 2826907 h 6858000"/>
              <a:gd name="connsiteX842" fmla="*/ 7290545 w 7467600"/>
              <a:gd name="connsiteY842" fmla="*/ 2850663 h 6858000"/>
              <a:gd name="connsiteX843" fmla="*/ 6472036 w 7467600"/>
              <a:gd name="connsiteY843" fmla="*/ 1959003 h 6858000"/>
              <a:gd name="connsiteX844" fmla="*/ 5792897 w 7467600"/>
              <a:gd name="connsiteY844" fmla="*/ 1647747 h 6858000"/>
              <a:gd name="connsiteX845" fmla="*/ 5842751 w 7467600"/>
              <a:gd name="connsiteY845" fmla="*/ 1816112 h 6858000"/>
              <a:gd name="connsiteX846" fmla="*/ 5847424 w 7467600"/>
              <a:gd name="connsiteY846" fmla="*/ 1815776 h 6858000"/>
              <a:gd name="connsiteX847" fmla="*/ 6399821 w 7467600"/>
              <a:gd name="connsiteY847" fmla="*/ 2344799 h 6858000"/>
              <a:gd name="connsiteX848" fmla="*/ 6323232 w 7467600"/>
              <a:gd name="connsiteY848" fmla="*/ 2389634 h 6858000"/>
              <a:gd name="connsiteX849" fmla="*/ 5942958 w 7467600"/>
              <a:gd name="connsiteY849" fmla="*/ 2077708 h 6858000"/>
              <a:gd name="connsiteX850" fmla="*/ 5921559 w 7467600"/>
              <a:gd name="connsiteY850" fmla="*/ 2378596 h 6858000"/>
              <a:gd name="connsiteX851" fmla="*/ 5817651 w 7467600"/>
              <a:gd name="connsiteY851" fmla="*/ 3023919 h 6858000"/>
              <a:gd name="connsiteX852" fmla="*/ 5729634 w 7467600"/>
              <a:gd name="connsiteY852" fmla="*/ 3051849 h 6858000"/>
              <a:gd name="connsiteX853" fmla="*/ 5611018 w 7467600"/>
              <a:gd name="connsiteY853" fmla="*/ 2316769 h 6858000"/>
              <a:gd name="connsiteX854" fmla="*/ 5687608 w 7467600"/>
              <a:gd name="connsiteY854" fmla="*/ 2039972 h 6858000"/>
              <a:gd name="connsiteX855" fmla="*/ 5657554 w 7467600"/>
              <a:gd name="connsiteY855" fmla="*/ 1576445 h 6858000"/>
              <a:gd name="connsiteX856" fmla="*/ 5150475 w 7467600"/>
              <a:gd name="connsiteY856" fmla="*/ 1274012 h 6858000"/>
              <a:gd name="connsiteX857" fmla="*/ 5349142 w 7467600"/>
              <a:gd name="connsiteY857" fmla="*/ 2204405 h 6858000"/>
              <a:gd name="connsiteX858" fmla="*/ 5262214 w 7467600"/>
              <a:gd name="connsiteY858" fmla="*/ 2233836 h 6858000"/>
              <a:gd name="connsiteX859" fmla="*/ 4981539 w 7467600"/>
              <a:gd name="connsiteY859" fmla="*/ 1542201 h 6858000"/>
              <a:gd name="connsiteX860" fmla="*/ 4958461 w 7467600"/>
              <a:gd name="connsiteY860" fmla="*/ 1136957 h 6858000"/>
              <a:gd name="connsiteX861" fmla="*/ 4655015 w 7467600"/>
              <a:gd name="connsiteY861" fmla="*/ 891426 h 6858000"/>
              <a:gd name="connsiteX862" fmla="*/ 4348002 w 7467600"/>
              <a:gd name="connsiteY862" fmla="*/ 2205895 h 6858000"/>
              <a:gd name="connsiteX863" fmla="*/ 4262250 w 7467600"/>
              <a:gd name="connsiteY863" fmla="*/ 2219972 h 6858000"/>
              <a:gd name="connsiteX864" fmla="*/ 4550611 w 7467600"/>
              <a:gd name="connsiteY864" fmla="*/ 817540 h 6858000"/>
              <a:gd name="connsiteX865" fmla="*/ 4564418 w 7467600"/>
              <a:gd name="connsiteY865" fmla="*/ 808293 h 6858000"/>
              <a:gd name="connsiteX866" fmla="*/ 4266388 w 7467600"/>
              <a:gd name="connsiteY866" fmla="*/ 500083 h 6858000"/>
              <a:gd name="connsiteX867" fmla="*/ 4032842 w 7467600"/>
              <a:gd name="connsiteY867" fmla="*/ 211809 h 6858000"/>
              <a:gd name="connsiteX868" fmla="*/ 3882765 w 7467600"/>
              <a:gd name="connsiteY868" fmla="*/ 0 h 6858000"/>
              <a:gd name="connsiteX869" fmla="*/ 3721337 w 7467600"/>
              <a:gd name="connsiteY869" fmla="*/ 0 h 6858000"/>
              <a:gd name="connsiteX870" fmla="*/ 3797544 w 7467600"/>
              <a:gd name="connsiteY870" fmla="*/ 0 h 6858000"/>
              <a:gd name="connsiteX871" fmla="*/ 3775734 w 7467600"/>
              <a:gd name="connsiteY871" fmla="*/ 95131 h 6858000"/>
              <a:gd name="connsiteX872" fmla="*/ 3724807 w 7467600"/>
              <a:gd name="connsiteY872" fmla="*/ 272257 h 6858000"/>
              <a:gd name="connsiteX873" fmla="*/ 3726844 w 7467600"/>
              <a:gd name="connsiteY873" fmla="*/ 282988 h 6858000"/>
              <a:gd name="connsiteX874" fmla="*/ 3742664 w 7467600"/>
              <a:gd name="connsiteY874" fmla="*/ 279918 h 6858000"/>
              <a:gd name="connsiteX875" fmla="*/ 4103910 w 7467600"/>
              <a:gd name="connsiteY875" fmla="*/ 1161917 h 6858000"/>
              <a:gd name="connsiteX876" fmla="*/ 4020269 w 7467600"/>
              <a:gd name="connsiteY876" fmla="*/ 1200406 h 6858000"/>
              <a:gd name="connsiteX877" fmla="*/ 3674882 w 7467600"/>
              <a:gd name="connsiteY877" fmla="*/ 488524 h 6858000"/>
              <a:gd name="connsiteX878" fmla="*/ 3132682 w 7467600"/>
              <a:gd name="connsiteY878" fmla="*/ 1072284 h 6858000"/>
              <a:gd name="connsiteX879" fmla="*/ 2716346 w 7467600"/>
              <a:gd name="connsiteY879" fmla="*/ 1276376 h 6858000"/>
              <a:gd name="connsiteX880" fmla="*/ 2716772 w 7467600"/>
              <a:gd name="connsiteY880" fmla="*/ 1255462 h 6858000"/>
              <a:gd name="connsiteX881" fmla="*/ 3471096 w 7467600"/>
              <a:gd name="connsiteY881" fmla="*/ 437072 h 6858000"/>
              <a:gd name="connsiteX882" fmla="*/ 3639057 w 7467600"/>
              <a:gd name="connsiteY882" fmla="*/ 286334 h 6858000"/>
              <a:gd name="connsiteX883" fmla="*/ 3640309 w 7467600"/>
              <a:gd name="connsiteY883" fmla="*/ 284664 h 6858000"/>
              <a:gd name="connsiteX884" fmla="*/ 3646022 w 7467600"/>
              <a:gd name="connsiteY884" fmla="*/ 276711 h 6858000"/>
              <a:gd name="connsiteX885" fmla="*/ 3707943 w 7467600"/>
              <a:gd name="connsiteY885" fmla="*/ 65958 h 6858000"/>
              <a:gd name="connsiteX886" fmla="*/ 3721337 w 7467600"/>
              <a:gd name="connsiteY886" fmla="*/ 0 h 6858000"/>
              <a:gd name="connsiteX887" fmla="*/ 2867960 w 7467600"/>
              <a:gd name="connsiteY887" fmla="*/ 0 h 6858000"/>
              <a:gd name="connsiteX888" fmla="*/ 2926351 w 7467600"/>
              <a:gd name="connsiteY888" fmla="*/ 0 h 6858000"/>
              <a:gd name="connsiteX889" fmla="*/ 2902823 w 7467600"/>
              <a:gd name="connsiteY889" fmla="*/ 262929 h 6858000"/>
              <a:gd name="connsiteX890" fmla="*/ 2940663 w 7467600"/>
              <a:gd name="connsiteY890" fmla="*/ 140884 h 6858000"/>
              <a:gd name="connsiteX891" fmla="*/ 2947039 w 7467600"/>
              <a:gd name="connsiteY891" fmla="*/ 122524 h 6858000"/>
              <a:gd name="connsiteX892" fmla="*/ 2984316 w 7467600"/>
              <a:gd name="connsiteY892" fmla="*/ 0 h 6858000"/>
              <a:gd name="connsiteX893" fmla="*/ 3016114 w 7467600"/>
              <a:gd name="connsiteY893" fmla="*/ 0 h 6858000"/>
              <a:gd name="connsiteX894" fmla="*/ 2979949 w 7467600"/>
              <a:gd name="connsiteY894" fmla="*/ 119274 h 6858000"/>
              <a:gd name="connsiteX895" fmla="*/ 3023879 w 7467600"/>
              <a:gd name="connsiteY895" fmla="*/ 0 h 6858000"/>
              <a:gd name="connsiteX896" fmla="*/ 3105400 w 7467600"/>
              <a:gd name="connsiteY896" fmla="*/ 0 h 6858000"/>
              <a:gd name="connsiteX897" fmla="*/ 3094669 w 7467600"/>
              <a:gd name="connsiteY897" fmla="*/ 30308 h 6858000"/>
              <a:gd name="connsiteX898" fmla="*/ 2901945 w 7467600"/>
              <a:gd name="connsiteY898" fmla="*/ 466538 h 6858000"/>
              <a:gd name="connsiteX899" fmla="*/ 2815209 w 7467600"/>
              <a:gd name="connsiteY899" fmla="*/ 497361 h 6858000"/>
              <a:gd name="connsiteX900" fmla="*/ 2844845 w 7467600"/>
              <a:gd name="connsiteY900" fmla="*/ 127638 h 6858000"/>
              <a:gd name="connsiteX901" fmla="*/ 2867960 w 7467600"/>
              <a:gd name="connsiteY901" fmla="*/ 0 h 6858000"/>
              <a:gd name="connsiteX902" fmla="*/ 1057230 w 7467600"/>
              <a:gd name="connsiteY902" fmla="*/ 0 h 6858000"/>
              <a:gd name="connsiteX903" fmla="*/ 1111003 w 7467600"/>
              <a:gd name="connsiteY903" fmla="*/ 0 h 6858000"/>
              <a:gd name="connsiteX904" fmla="*/ 1125553 w 7467600"/>
              <a:gd name="connsiteY904" fmla="*/ 52588 h 6858000"/>
              <a:gd name="connsiteX905" fmla="*/ 1304276 w 7467600"/>
              <a:gd name="connsiteY905" fmla="*/ 476275 h 6858000"/>
              <a:gd name="connsiteX906" fmla="*/ 1492066 w 7467600"/>
              <a:gd name="connsiteY906" fmla="*/ 886333 h 6858000"/>
              <a:gd name="connsiteX907" fmla="*/ 1423698 w 7467600"/>
              <a:gd name="connsiteY907" fmla="*/ 710817 h 6858000"/>
              <a:gd name="connsiteX908" fmla="*/ 1357609 w 7467600"/>
              <a:gd name="connsiteY908" fmla="*/ 532892 h 6858000"/>
              <a:gd name="connsiteX909" fmla="*/ 1309550 w 7467600"/>
              <a:gd name="connsiteY909" fmla="*/ 374031 h 6858000"/>
              <a:gd name="connsiteX910" fmla="*/ 1193673 w 7467600"/>
              <a:gd name="connsiteY910" fmla="*/ 49533 h 6858000"/>
              <a:gd name="connsiteX911" fmla="*/ 1164391 w 7467600"/>
              <a:gd name="connsiteY911" fmla="*/ 0 h 6858000"/>
              <a:gd name="connsiteX912" fmla="*/ 1200666 w 7467600"/>
              <a:gd name="connsiteY912" fmla="*/ 0 h 6858000"/>
              <a:gd name="connsiteX913" fmla="*/ 1223408 w 7467600"/>
              <a:gd name="connsiteY913" fmla="*/ 38996 h 6858000"/>
              <a:gd name="connsiteX914" fmla="*/ 1339635 w 7467600"/>
              <a:gd name="connsiteY914" fmla="*/ 365517 h 6858000"/>
              <a:gd name="connsiteX915" fmla="*/ 1387469 w 7467600"/>
              <a:gd name="connsiteY915" fmla="*/ 523079 h 6858000"/>
              <a:gd name="connsiteX916" fmla="*/ 1452685 w 7467600"/>
              <a:gd name="connsiteY916" fmla="*/ 699806 h 6858000"/>
              <a:gd name="connsiteX917" fmla="*/ 1492092 w 7467600"/>
              <a:gd name="connsiteY917" fmla="*/ 800424 h 6858000"/>
              <a:gd name="connsiteX918" fmla="*/ 1455302 w 7467600"/>
              <a:gd name="connsiteY918" fmla="*/ 632913 h 6858000"/>
              <a:gd name="connsiteX919" fmla="*/ 1222336 w 7467600"/>
              <a:gd name="connsiteY919" fmla="*/ 9480 h 6858000"/>
              <a:gd name="connsiteX920" fmla="*/ 1214634 w 7467600"/>
              <a:gd name="connsiteY920" fmla="*/ 0 h 6858000"/>
              <a:gd name="connsiteX921" fmla="*/ 1289827 w 7467600"/>
              <a:gd name="connsiteY921" fmla="*/ 0 h 6858000"/>
              <a:gd name="connsiteX922" fmla="*/ 1321076 w 7467600"/>
              <a:gd name="connsiteY922" fmla="*/ 59722 h 6858000"/>
              <a:gd name="connsiteX923" fmla="*/ 1512579 w 7467600"/>
              <a:gd name="connsiteY923" fmla="*/ 626441 h 6858000"/>
              <a:gd name="connsiteX924" fmla="*/ 1506076 w 7467600"/>
              <a:gd name="connsiteY924" fmla="*/ 1089289 h 6858000"/>
              <a:gd name="connsiteX925" fmla="*/ 1486346 w 7467600"/>
              <a:gd name="connsiteY925" fmla="*/ 1079919 h 6858000"/>
              <a:gd name="connsiteX926" fmla="*/ 1070511 w 7467600"/>
              <a:gd name="connsiteY926" fmla="*/ 48609 h 6858000"/>
              <a:gd name="connsiteX927" fmla="*/ 1057230 w 7467600"/>
              <a:gd name="connsiteY927" fmla="*/ 0 h 6858000"/>
              <a:gd name="connsiteX928" fmla="*/ 43151 w 7467600"/>
              <a:gd name="connsiteY928" fmla="*/ 0 h 6858000"/>
              <a:gd name="connsiteX929" fmla="*/ 95283 w 7467600"/>
              <a:gd name="connsiteY929" fmla="*/ 0 h 6858000"/>
              <a:gd name="connsiteX930" fmla="*/ 300708 w 7467600"/>
              <a:gd name="connsiteY930" fmla="*/ 154571 h 6858000"/>
              <a:gd name="connsiteX931" fmla="*/ 530414 w 7467600"/>
              <a:gd name="connsiteY931" fmla="*/ 354673 h 6858000"/>
              <a:gd name="connsiteX932" fmla="*/ 333785 w 7467600"/>
              <a:gd name="connsiteY932" fmla="*/ 161564 h 6858000"/>
              <a:gd name="connsiteX933" fmla="*/ 147005 w 7467600"/>
              <a:gd name="connsiteY933" fmla="*/ 0 h 6858000"/>
              <a:gd name="connsiteX934" fmla="*/ 272509 w 7467600"/>
              <a:gd name="connsiteY934" fmla="*/ 0 h 6858000"/>
              <a:gd name="connsiteX935" fmla="*/ 326276 w 7467600"/>
              <a:gd name="connsiteY935" fmla="*/ 45847 h 6858000"/>
              <a:gd name="connsiteX936" fmla="*/ 823759 w 7467600"/>
              <a:gd name="connsiteY936" fmla="*/ 574145 h 6858000"/>
              <a:gd name="connsiteX937" fmla="*/ 811254 w 7467600"/>
              <a:gd name="connsiteY937" fmla="*/ 665546 h 6858000"/>
              <a:gd name="connsiteX938" fmla="*/ 154042 w 7467600"/>
              <a:gd name="connsiteY938" fmla="*/ 261522 h 6858000"/>
              <a:gd name="connsiteX939" fmla="*/ 13550 w 7467600"/>
              <a:gd name="connsiteY939" fmla="*/ 158423 h 6858000"/>
              <a:gd name="connsiteX940" fmla="*/ 0 w 7467600"/>
              <a:gd name="connsiteY940" fmla="*/ 146618 h 6858000"/>
              <a:gd name="connsiteX941" fmla="*/ 0 w 7467600"/>
              <a:gd name="connsiteY941" fmla="*/ 59161 h 6858000"/>
              <a:gd name="connsiteX942" fmla="*/ 45427 w 7467600"/>
              <a:gd name="connsiteY942" fmla="*/ 101078 h 6858000"/>
              <a:gd name="connsiteX943" fmla="*/ 630103 w 7467600"/>
              <a:gd name="connsiteY943" fmla="*/ 485885 h 6858000"/>
              <a:gd name="connsiteX944" fmla="*/ 532040 w 7467600"/>
              <a:gd name="connsiteY944" fmla="*/ 399359 h 6858000"/>
              <a:gd name="connsiteX945" fmla="*/ 517618 w 7467600"/>
              <a:gd name="connsiteY945" fmla="*/ 385726 h 6858000"/>
              <a:gd name="connsiteX946" fmla="*/ 285074 w 7467600"/>
              <a:gd name="connsiteY946" fmla="*/ 182755 h 6858000"/>
              <a:gd name="connsiteX947" fmla="*/ 43151 w 7467600"/>
              <a:gd name="connsiteY947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467600 w 7467600"/>
              <a:gd name="connsiteY4" fmla="*/ 6736157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1019354 w 7467600"/>
              <a:gd name="connsiteY15" fmla="*/ 6315006 h 6858000"/>
              <a:gd name="connsiteX16" fmla="*/ 441046 w 7467600"/>
              <a:gd name="connsiteY16" fmla="*/ 6691153 h 6858000"/>
              <a:gd name="connsiteX17" fmla="*/ 1019354 w 7467600"/>
              <a:gd name="connsiteY17" fmla="*/ 6315006 h 6858000"/>
              <a:gd name="connsiteX18" fmla="*/ 991680 w 7467600"/>
              <a:gd name="connsiteY18" fmla="*/ 6298413 h 6858000"/>
              <a:gd name="connsiteX19" fmla="*/ 409060 w 7467600"/>
              <a:gd name="connsiteY19" fmla="*/ 6671470 h 6858000"/>
              <a:gd name="connsiteX20" fmla="*/ 991680 w 7467600"/>
              <a:gd name="connsiteY20" fmla="*/ 6298413 h 6858000"/>
              <a:gd name="connsiteX21" fmla="*/ 103333 w 7467600"/>
              <a:gd name="connsiteY21" fmla="*/ 5699602 h 6858000"/>
              <a:gd name="connsiteX22" fmla="*/ 233938 w 7467600"/>
              <a:gd name="connsiteY22" fmla="*/ 5809416 h 6858000"/>
              <a:gd name="connsiteX23" fmla="*/ 883580 w 7467600"/>
              <a:gd name="connsiteY23" fmla="*/ 6180710 h 6858000"/>
              <a:gd name="connsiteX24" fmla="*/ 487337 w 7467600"/>
              <a:gd name="connsiteY24" fmla="*/ 5950182 h 6858000"/>
              <a:gd name="connsiteX25" fmla="*/ 354051 w 7467600"/>
              <a:gd name="connsiteY25" fmla="*/ 5854912 h 6858000"/>
              <a:gd name="connsiteX26" fmla="*/ 195436 w 7467600"/>
              <a:gd name="connsiteY26" fmla="*/ 5755068 h 6858000"/>
              <a:gd name="connsiteX27" fmla="*/ 103333 w 7467600"/>
              <a:gd name="connsiteY27" fmla="*/ 5699602 h 6858000"/>
              <a:gd name="connsiteX28" fmla="*/ 5539432 w 7467600"/>
              <a:gd name="connsiteY28" fmla="*/ 5642928 h 6858000"/>
              <a:gd name="connsiteX29" fmla="*/ 5555462 w 7467600"/>
              <a:gd name="connsiteY29" fmla="*/ 5694454 h 6858000"/>
              <a:gd name="connsiteX30" fmla="*/ 5828270 w 7467600"/>
              <a:gd name="connsiteY30" fmla="*/ 6320663 h 6858000"/>
              <a:gd name="connsiteX31" fmla="*/ 5947416 w 7467600"/>
              <a:gd name="connsiteY31" fmla="*/ 6574846 h 6858000"/>
              <a:gd name="connsiteX32" fmla="*/ 5539432 w 7467600"/>
              <a:gd name="connsiteY32" fmla="*/ 5642928 h 6858000"/>
              <a:gd name="connsiteX33" fmla="*/ 51253 w 7467600"/>
              <a:gd name="connsiteY33" fmla="*/ 5631825 h 6858000"/>
              <a:gd name="connsiteX34" fmla="*/ 211622 w 7467600"/>
              <a:gd name="connsiteY34" fmla="*/ 5728803 h 6858000"/>
              <a:gd name="connsiteX35" fmla="*/ 371652 w 7467600"/>
              <a:gd name="connsiteY35" fmla="*/ 5829062 h 6858000"/>
              <a:gd name="connsiteX36" fmla="*/ 505903 w 7467600"/>
              <a:gd name="connsiteY36" fmla="*/ 5925221 h 6858000"/>
              <a:gd name="connsiteX37" fmla="*/ 899240 w 7467600"/>
              <a:gd name="connsiteY37" fmla="*/ 6153068 h 6858000"/>
              <a:gd name="connsiteX38" fmla="*/ 988114 w 7467600"/>
              <a:gd name="connsiteY38" fmla="*/ 6174204 h 6858000"/>
              <a:gd name="connsiteX39" fmla="*/ 845971 w 7467600"/>
              <a:gd name="connsiteY39" fmla="*/ 6067177 h 6858000"/>
              <a:gd name="connsiteX40" fmla="*/ 448057 w 7467600"/>
              <a:gd name="connsiteY40" fmla="*/ 5841376 h 6858000"/>
              <a:gd name="connsiteX41" fmla="*/ 51253 w 7467600"/>
              <a:gd name="connsiteY41" fmla="*/ 5631825 h 6858000"/>
              <a:gd name="connsiteX42" fmla="*/ 2606687 w 7467600"/>
              <a:gd name="connsiteY42" fmla="*/ 5630718 h 6858000"/>
              <a:gd name="connsiteX43" fmla="*/ 2645658 w 7467600"/>
              <a:gd name="connsiteY43" fmla="*/ 6640259 h 6858000"/>
              <a:gd name="connsiteX44" fmla="*/ 2606687 w 7467600"/>
              <a:gd name="connsiteY44" fmla="*/ 5630718 h 6858000"/>
              <a:gd name="connsiteX45" fmla="*/ 3642057 w 7467600"/>
              <a:gd name="connsiteY45" fmla="*/ 5573487 h 6858000"/>
              <a:gd name="connsiteX46" fmla="*/ 3632981 w 7467600"/>
              <a:gd name="connsiteY46" fmla="*/ 5579437 h 6858000"/>
              <a:gd name="connsiteX47" fmla="*/ 3382436 w 7467600"/>
              <a:gd name="connsiteY47" fmla="*/ 5952726 h 6858000"/>
              <a:gd name="connsiteX48" fmla="*/ 3191929 w 7467600"/>
              <a:gd name="connsiteY48" fmla="*/ 6662669 h 6858000"/>
              <a:gd name="connsiteX49" fmla="*/ 3369898 w 7467600"/>
              <a:gd name="connsiteY49" fmla="*/ 6081771 h 6858000"/>
              <a:gd name="connsiteX50" fmla="*/ 3642057 w 7467600"/>
              <a:gd name="connsiteY50" fmla="*/ 5573487 h 6858000"/>
              <a:gd name="connsiteX51" fmla="*/ 2650666 w 7467600"/>
              <a:gd name="connsiteY51" fmla="*/ 5530686 h 6858000"/>
              <a:gd name="connsiteX52" fmla="*/ 2650249 w 7467600"/>
              <a:gd name="connsiteY52" fmla="*/ 5532101 h 6858000"/>
              <a:gd name="connsiteX53" fmla="*/ 2663808 w 7467600"/>
              <a:gd name="connsiteY53" fmla="*/ 6535215 h 6858000"/>
              <a:gd name="connsiteX54" fmla="*/ 2665418 w 7467600"/>
              <a:gd name="connsiteY54" fmla="*/ 6132756 h 6858000"/>
              <a:gd name="connsiteX55" fmla="*/ 2650666 w 7467600"/>
              <a:gd name="connsiteY55" fmla="*/ 5530686 h 6858000"/>
              <a:gd name="connsiteX56" fmla="*/ 2680277 w 7467600"/>
              <a:gd name="connsiteY56" fmla="*/ 5479204 h 6858000"/>
              <a:gd name="connsiteX57" fmla="*/ 2678972 w 7467600"/>
              <a:gd name="connsiteY57" fmla="*/ 5481582 h 6858000"/>
              <a:gd name="connsiteX58" fmla="*/ 2696666 w 7467600"/>
              <a:gd name="connsiteY58" fmla="*/ 6133836 h 6858000"/>
              <a:gd name="connsiteX59" fmla="*/ 2695769 w 7467600"/>
              <a:gd name="connsiteY59" fmla="*/ 6390955 h 6858000"/>
              <a:gd name="connsiteX60" fmla="*/ 2739893 w 7467600"/>
              <a:gd name="connsiteY60" fmla="*/ 6108357 h 6858000"/>
              <a:gd name="connsiteX61" fmla="*/ 2680277 w 7467600"/>
              <a:gd name="connsiteY61" fmla="*/ 5479204 h 6858000"/>
              <a:gd name="connsiteX62" fmla="*/ 1132195 w 7467600"/>
              <a:gd name="connsiteY62" fmla="*/ 5467980 h 6858000"/>
              <a:gd name="connsiteX63" fmla="*/ 1679056 w 7467600"/>
              <a:gd name="connsiteY63" fmla="*/ 5516907 h 6858000"/>
              <a:gd name="connsiteX64" fmla="*/ 2128648 w 7467600"/>
              <a:gd name="connsiteY64" fmla="*/ 5474249 h 6858000"/>
              <a:gd name="connsiteX65" fmla="*/ 1825619 w 7467600"/>
              <a:gd name="connsiteY65" fmla="*/ 5478447 h 6858000"/>
              <a:gd name="connsiteX66" fmla="*/ 1737798 w 7467600"/>
              <a:gd name="connsiteY66" fmla="*/ 5483353 h 6858000"/>
              <a:gd name="connsiteX67" fmla="*/ 1132195 w 7467600"/>
              <a:gd name="connsiteY67" fmla="*/ 5467980 h 6858000"/>
              <a:gd name="connsiteX68" fmla="*/ 1456157 w 7467600"/>
              <a:gd name="connsiteY68" fmla="*/ 5371404 h 6858000"/>
              <a:gd name="connsiteX69" fmla="*/ 1244432 w 7467600"/>
              <a:gd name="connsiteY69" fmla="*/ 5385601 h 6858000"/>
              <a:gd name="connsiteX70" fmla="*/ 973990 w 7467600"/>
              <a:gd name="connsiteY70" fmla="*/ 5424940 h 6858000"/>
              <a:gd name="connsiteX71" fmla="*/ 1103809 w 7467600"/>
              <a:gd name="connsiteY71" fmla="*/ 5433720 h 6858000"/>
              <a:gd name="connsiteX72" fmla="*/ 1123454 w 7467600"/>
              <a:gd name="connsiteY72" fmla="*/ 5435727 h 6858000"/>
              <a:gd name="connsiteX73" fmla="*/ 1737017 w 7467600"/>
              <a:gd name="connsiteY73" fmla="*/ 5452183 h 6858000"/>
              <a:gd name="connsiteX74" fmla="*/ 1824397 w 7467600"/>
              <a:gd name="connsiteY74" fmla="*/ 5447757 h 6858000"/>
              <a:gd name="connsiteX75" fmla="*/ 2070059 w 7467600"/>
              <a:gd name="connsiteY75" fmla="*/ 5441660 h 6858000"/>
              <a:gd name="connsiteX76" fmla="*/ 1456157 w 7467600"/>
              <a:gd name="connsiteY76" fmla="*/ 5371404 h 6858000"/>
              <a:gd name="connsiteX77" fmla="*/ 4988186 w 7467600"/>
              <a:gd name="connsiteY77" fmla="*/ 5216467 h 6858000"/>
              <a:gd name="connsiteX78" fmla="*/ 4777334 w 7467600"/>
              <a:gd name="connsiteY78" fmla="*/ 5406072 h 6858000"/>
              <a:gd name="connsiteX79" fmla="*/ 4718341 w 7467600"/>
              <a:gd name="connsiteY79" fmla="*/ 5468043 h 6858000"/>
              <a:gd name="connsiteX80" fmla="*/ 4604655 w 7467600"/>
              <a:gd name="connsiteY80" fmla="*/ 5583434 h 6858000"/>
              <a:gd name="connsiteX81" fmla="*/ 4565074 w 7467600"/>
              <a:gd name="connsiteY81" fmla="*/ 5618550 h 6858000"/>
              <a:gd name="connsiteX82" fmla="*/ 4988186 w 7467600"/>
              <a:gd name="connsiteY82" fmla="*/ 5216467 h 6858000"/>
              <a:gd name="connsiteX83" fmla="*/ 4978032 w 7467600"/>
              <a:gd name="connsiteY83" fmla="*/ 5183809 h 6858000"/>
              <a:gd name="connsiteX84" fmla="*/ 4463413 w 7467600"/>
              <a:gd name="connsiteY84" fmla="*/ 5615162 h 6858000"/>
              <a:gd name="connsiteX85" fmla="*/ 4358134 w 7467600"/>
              <a:gd name="connsiteY85" fmla="*/ 5742791 h 6858000"/>
              <a:gd name="connsiteX86" fmla="*/ 4376219 w 7467600"/>
              <a:gd name="connsiteY86" fmla="*/ 5729027 h 6858000"/>
              <a:gd name="connsiteX87" fmla="*/ 4582340 w 7467600"/>
              <a:gd name="connsiteY87" fmla="*/ 5561037 h 6858000"/>
              <a:gd name="connsiteX88" fmla="*/ 4694684 w 7467600"/>
              <a:gd name="connsiteY88" fmla="*/ 5447098 h 6858000"/>
              <a:gd name="connsiteX89" fmla="*/ 4754123 w 7467600"/>
              <a:gd name="connsiteY89" fmla="*/ 5384643 h 6858000"/>
              <a:gd name="connsiteX90" fmla="*/ 4978032 w 7467600"/>
              <a:gd name="connsiteY90" fmla="*/ 5183809 h 6858000"/>
              <a:gd name="connsiteX91" fmla="*/ 1903353 w 7467600"/>
              <a:gd name="connsiteY91" fmla="*/ 5044827 h 6858000"/>
              <a:gd name="connsiteX92" fmla="*/ 1936931 w 7467600"/>
              <a:gd name="connsiteY92" fmla="*/ 5093954 h 6858000"/>
              <a:gd name="connsiteX93" fmla="*/ 2195868 w 7467600"/>
              <a:gd name="connsiteY93" fmla="*/ 5396574 h 6858000"/>
              <a:gd name="connsiteX94" fmla="*/ 2088852 w 7467600"/>
              <a:gd name="connsiteY94" fmla="*/ 5166123 h 6858000"/>
              <a:gd name="connsiteX95" fmla="*/ 1958241 w 7467600"/>
              <a:gd name="connsiteY95" fmla="*/ 5067955 h 6858000"/>
              <a:gd name="connsiteX96" fmla="*/ 1903353 w 7467600"/>
              <a:gd name="connsiteY96" fmla="*/ 5044827 h 6858000"/>
              <a:gd name="connsiteX97" fmla="*/ 1979378 w 7467600"/>
              <a:gd name="connsiteY97" fmla="*/ 4769504 h 6858000"/>
              <a:gd name="connsiteX98" fmla="*/ 2882120 w 7467600"/>
              <a:gd name="connsiteY98" fmla="*/ 5064547 h 6858000"/>
              <a:gd name="connsiteX99" fmla="*/ 2793103 w 7467600"/>
              <a:gd name="connsiteY99" fmla="*/ 5039699 h 6858000"/>
              <a:gd name="connsiteX100" fmla="*/ 2770041 w 7467600"/>
              <a:gd name="connsiteY100" fmla="*/ 5033634 h 6858000"/>
              <a:gd name="connsiteX101" fmla="*/ 1979378 w 7467600"/>
              <a:gd name="connsiteY101" fmla="*/ 4769504 h 6858000"/>
              <a:gd name="connsiteX102" fmla="*/ 1927410 w 7467600"/>
              <a:gd name="connsiteY102" fmla="*/ 4716164 h 6858000"/>
              <a:gd name="connsiteX103" fmla="*/ 1959587 w 7467600"/>
              <a:gd name="connsiteY103" fmla="*/ 4728849 h 6858000"/>
              <a:gd name="connsiteX104" fmla="*/ 2777707 w 7467600"/>
              <a:gd name="connsiteY104" fmla="*/ 5003991 h 6858000"/>
              <a:gd name="connsiteX105" fmla="*/ 2800768 w 7467600"/>
              <a:gd name="connsiteY105" fmla="*/ 5010056 h 6858000"/>
              <a:gd name="connsiteX106" fmla="*/ 2879408 w 7467600"/>
              <a:gd name="connsiteY106" fmla="*/ 5031590 h 6858000"/>
              <a:gd name="connsiteX107" fmla="*/ 2862295 w 7467600"/>
              <a:gd name="connsiteY107" fmla="*/ 5022958 h 6858000"/>
              <a:gd name="connsiteX108" fmla="*/ 2813343 w 7467600"/>
              <a:gd name="connsiteY108" fmla="*/ 4998369 h 6858000"/>
              <a:gd name="connsiteX109" fmla="*/ 2646245 w 7467600"/>
              <a:gd name="connsiteY109" fmla="*/ 4930999 h 6858000"/>
              <a:gd name="connsiteX110" fmla="*/ 1999243 w 7467600"/>
              <a:gd name="connsiteY110" fmla="*/ 4730524 h 6858000"/>
              <a:gd name="connsiteX111" fmla="*/ 1979527 w 7467600"/>
              <a:gd name="connsiteY111" fmla="*/ 4726651 h 6858000"/>
              <a:gd name="connsiteX112" fmla="*/ 1927410 w 7467600"/>
              <a:gd name="connsiteY112" fmla="*/ 4716164 h 6858000"/>
              <a:gd name="connsiteX113" fmla="*/ 1997014 w 7467600"/>
              <a:gd name="connsiteY113" fmla="*/ 4698007 h 6858000"/>
              <a:gd name="connsiteX114" fmla="*/ 2005458 w 7467600"/>
              <a:gd name="connsiteY114" fmla="*/ 4699540 h 6858000"/>
              <a:gd name="connsiteX115" fmla="*/ 2657186 w 7467600"/>
              <a:gd name="connsiteY115" fmla="*/ 4901687 h 6858000"/>
              <a:gd name="connsiteX116" fmla="*/ 2826662 w 7467600"/>
              <a:gd name="connsiteY116" fmla="*/ 4970362 h 6858000"/>
              <a:gd name="connsiteX117" fmla="*/ 2876100 w 7467600"/>
              <a:gd name="connsiteY117" fmla="*/ 4995397 h 6858000"/>
              <a:gd name="connsiteX118" fmla="*/ 3042600 w 7467600"/>
              <a:gd name="connsiteY118" fmla="*/ 5059532 h 6858000"/>
              <a:gd name="connsiteX119" fmla="*/ 1997014 w 7467600"/>
              <a:gd name="connsiteY119" fmla="*/ 4698007 h 6858000"/>
              <a:gd name="connsiteX120" fmla="*/ 2305292 w 7467600"/>
              <a:gd name="connsiteY120" fmla="*/ 4219492 h 6858000"/>
              <a:gd name="connsiteX121" fmla="*/ 3360922 w 7467600"/>
              <a:gd name="connsiteY121" fmla="*/ 4529373 h 6858000"/>
              <a:gd name="connsiteX122" fmla="*/ 3492420 w 7467600"/>
              <a:gd name="connsiteY122" fmla="*/ 4510145 h 6858000"/>
              <a:gd name="connsiteX123" fmla="*/ 3364086 w 7467600"/>
              <a:gd name="connsiteY123" fmla="*/ 4480340 h 6858000"/>
              <a:gd name="connsiteX124" fmla="*/ 3225818 w 7467600"/>
              <a:gd name="connsiteY124" fmla="*/ 4411822 h 6858000"/>
              <a:gd name="connsiteX125" fmla="*/ 3129696 w 7467600"/>
              <a:gd name="connsiteY125" fmla="*/ 4360704 h 6858000"/>
              <a:gd name="connsiteX126" fmla="*/ 2814545 w 7467600"/>
              <a:gd name="connsiteY126" fmla="*/ 4282955 h 6858000"/>
              <a:gd name="connsiteX127" fmla="*/ 2305292 w 7467600"/>
              <a:gd name="connsiteY127" fmla="*/ 4219492 h 6858000"/>
              <a:gd name="connsiteX128" fmla="*/ 2626982 w 7467600"/>
              <a:gd name="connsiteY128" fmla="*/ 4206450 h 6858000"/>
              <a:gd name="connsiteX129" fmla="*/ 2490617 w 7467600"/>
              <a:gd name="connsiteY129" fmla="*/ 4206951 h 6858000"/>
              <a:gd name="connsiteX130" fmla="*/ 2819869 w 7467600"/>
              <a:gd name="connsiteY130" fmla="*/ 4252936 h 6858000"/>
              <a:gd name="connsiteX131" fmla="*/ 3143018 w 7467600"/>
              <a:gd name="connsiteY131" fmla="*/ 4332698 h 6858000"/>
              <a:gd name="connsiteX132" fmla="*/ 3241520 w 7467600"/>
              <a:gd name="connsiteY132" fmla="*/ 4385112 h 6858000"/>
              <a:gd name="connsiteX133" fmla="*/ 3374575 w 7467600"/>
              <a:gd name="connsiteY133" fmla="*/ 4451517 h 6858000"/>
              <a:gd name="connsiteX134" fmla="*/ 3505221 w 7467600"/>
              <a:gd name="connsiteY134" fmla="*/ 4480757 h 6858000"/>
              <a:gd name="connsiteX135" fmla="*/ 2626982 w 7467600"/>
              <a:gd name="connsiteY135" fmla="*/ 4206450 h 6858000"/>
              <a:gd name="connsiteX136" fmla="*/ 1310106 w 7467600"/>
              <a:gd name="connsiteY136" fmla="*/ 3943217 h 6858000"/>
              <a:gd name="connsiteX137" fmla="*/ 854994 w 7467600"/>
              <a:gd name="connsiteY137" fmla="*/ 4399136 h 6858000"/>
              <a:gd name="connsiteX138" fmla="*/ 742462 w 7467600"/>
              <a:gd name="connsiteY138" fmla="*/ 4594648 h 6858000"/>
              <a:gd name="connsiteX139" fmla="*/ 820602 w 7467600"/>
              <a:gd name="connsiteY139" fmla="*/ 4485915 h 6858000"/>
              <a:gd name="connsiteX140" fmla="*/ 878295 w 7467600"/>
              <a:gd name="connsiteY140" fmla="*/ 4403594 h 6858000"/>
              <a:gd name="connsiteX141" fmla="*/ 1240607 w 7467600"/>
              <a:gd name="connsiteY141" fmla="*/ 4010401 h 6858000"/>
              <a:gd name="connsiteX142" fmla="*/ 1310106 w 7467600"/>
              <a:gd name="connsiteY142" fmla="*/ 3943217 h 6858000"/>
              <a:gd name="connsiteX143" fmla="*/ 1423113 w 7467600"/>
              <a:gd name="connsiteY143" fmla="*/ 3874565 h 6858000"/>
              <a:gd name="connsiteX144" fmla="*/ 1260565 w 7467600"/>
              <a:gd name="connsiteY144" fmla="*/ 4031982 h 6858000"/>
              <a:gd name="connsiteX145" fmla="*/ 901900 w 7467600"/>
              <a:gd name="connsiteY145" fmla="*/ 4421236 h 6858000"/>
              <a:gd name="connsiteX146" fmla="*/ 845044 w 7467600"/>
              <a:gd name="connsiteY146" fmla="*/ 4502436 h 6858000"/>
              <a:gd name="connsiteX147" fmla="*/ 685926 w 7467600"/>
              <a:gd name="connsiteY147" fmla="*/ 4703069 h 6858000"/>
              <a:gd name="connsiteX148" fmla="*/ 684248 w 7467600"/>
              <a:gd name="connsiteY148" fmla="*/ 4706721 h 6858000"/>
              <a:gd name="connsiteX149" fmla="*/ 1423113 w 7467600"/>
              <a:gd name="connsiteY149" fmla="*/ 3874565 h 6858000"/>
              <a:gd name="connsiteX150" fmla="*/ 3316479 w 7467600"/>
              <a:gd name="connsiteY150" fmla="*/ 3872136 h 6858000"/>
              <a:gd name="connsiteX151" fmla="*/ 3546806 w 7467600"/>
              <a:gd name="connsiteY151" fmla="*/ 4356139 h 6858000"/>
              <a:gd name="connsiteX152" fmla="*/ 3364433 w 7467600"/>
              <a:gd name="connsiteY152" fmla="*/ 3953121 h 6858000"/>
              <a:gd name="connsiteX153" fmla="*/ 3316479 w 7467600"/>
              <a:gd name="connsiteY153" fmla="*/ 3872136 h 6858000"/>
              <a:gd name="connsiteX154" fmla="*/ 3291335 w 7467600"/>
              <a:gd name="connsiteY154" fmla="*/ 3767420 h 6858000"/>
              <a:gd name="connsiteX155" fmla="*/ 3390805 w 7467600"/>
              <a:gd name="connsiteY155" fmla="*/ 3937163 h 6858000"/>
              <a:gd name="connsiteX156" fmla="*/ 3579062 w 7467600"/>
              <a:gd name="connsiteY156" fmla="*/ 4359040 h 6858000"/>
              <a:gd name="connsiteX157" fmla="*/ 3467355 w 7467600"/>
              <a:gd name="connsiteY157" fmla="*/ 3988130 h 6858000"/>
              <a:gd name="connsiteX158" fmla="*/ 3310753 w 7467600"/>
              <a:gd name="connsiteY158" fmla="*/ 3787140 h 6858000"/>
              <a:gd name="connsiteX159" fmla="*/ 3291335 w 7467600"/>
              <a:gd name="connsiteY159" fmla="*/ 3767420 h 6858000"/>
              <a:gd name="connsiteX160" fmla="*/ 1635889 w 7467600"/>
              <a:gd name="connsiteY160" fmla="*/ 3709494 h 6858000"/>
              <a:gd name="connsiteX161" fmla="*/ 1634800 w 7467600"/>
              <a:gd name="connsiteY161" fmla="*/ 3731111 h 6858000"/>
              <a:gd name="connsiteX162" fmla="*/ 1635889 w 7467600"/>
              <a:gd name="connsiteY162" fmla="*/ 3709494 h 6858000"/>
              <a:gd name="connsiteX163" fmla="*/ 1510397 w 7467600"/>
              <a:gd name="connsiteY163" fmla="*/ 3684705 h 6858000"/>
              <a:gd name="connsiteX164" fmla="*/ 1146550 w 7467600"/>
              <a:gd name="connsiteY164" fmla="*/ 3802012 h 6858000"/>
              <a:gd name="connsiteX165" fmla="*/ 698834 w 7467600"/>
              <a:gd name="connsiteY165" fmla="*/ 3952272 h 6858000"/>
              <a:gd name="connsiteX166" fmla="*/ 34256 w 7467600"/>
              <a:gd name="connsiteY166" fmla="*/ 4347603 h 6858000"/>
              <a:gd name="connsiteX167" fmla="*/ 527241 w 7467600"/>
              <a:gd name="connsiteY167" fmla="*/ 4065078 h 6858000"/>
              <a:gd name="connsiteX168" fmla="*/ 1510397 w 7467600"/>
              <a:gd name="connsiteY168" fmla="*/ 3684705 h 6858000"/>
              <a:gd name="connsiteX169" fmla="*/ 1313114 w 7467600"/>
              <a:gd name="connsiteY169" fmla="*/ 3655216 h 6858000"/>
              <a:gd name="connsiteX170" fmla="*/ 1109304 w 7467600"/>
              <a:gd name="connsiteY170" fmla="*/ 3669030 h 6858000"/>
              <a:gd name="connsiteX171" fmla="*/ 8129 w 7467600"/>
              <a:gd name="connsiteY171" fmla="*/ 4330519 h 6858000"/>
              <a:gd name="connsiteX172" fmla="*/ 687572 w 7467600"/>
              <a:gd name="connsiteY172" fmla="*/ 3925629 h 6858000"/>
              <a:gd name="connsiteX173" fmla="*/ 1138365 w 7467600"/>
              <a:gd name="connsiteY173" fmla="*/ 3774515 h 6858000"/>
              <a:gd name="connsiteX174" fmla="*/ 1505579 w 7467600"/>
              <a:gd name="connsiteY174" fmla="*/ 3655526 h 6858000"/>
              <a:gd name="connsiteX175" fmla="*/ 1313114 w 7467600"/>
              <a:gd name="connsiteY175" fmla="*/ 3655216 h 6858000"/>
              <a:gd name="connsiteX176" fmla="*/ 3655073 w 7467600"/>
              <a:gd name="connsiteY176" fmla="*/ 3650884 h 6858000"/>
              <a:gd name="connsiteX177" fmla="*/ 3989938 w 7467600"/>
              <a:gd name="connsiteY177" fmla="*/ 3991685 h 6858000"/>
              <a:gd name="connsiteX178" fmla="*/ 4393907 w 7467600"/>
              <a:gd name="connsiteY178" fmla="*/ 4261258 h 6858000"/>
              <a:gd name="connsiteX179" fmla="*/ 4648051 w 7467600"/>
              <a:gd name="connsiteY179" fmla="*/ 4374051 h 6858000"/>
              <a:gd name="connsiteX180" fmla="*/ 4383389 w 7467600"/>
              <a:gd name="connsiteY180" fmla="*/ 4184369 h 6858000"/>
              <a:gd name="connsiteX181" fmla="*/ 4165508 w 7467600"/>
              <a:gd name="connsiteY181" fmla="*/ 4035196 h 6858000"/>
              <a:gd name="connsiteX182" fmla="*/ 4068162 w 7467600"/>
              <a:gd name="connsiteY182" fmla="*/ 3953394 h 6858000"/>
              <a:gd name="connsiteX183" fmla="*/ 3981416 w 7467600"/>
              <a:gd name="connsiteY183" fmla="*/ 3880482 h 6858000"/>
              <a:gd name="connsiteX184" fmla="*/ 3800147 w 7467600"/>
              <a:gd name="connsiteY184" fmla="*/ 3749872 h 6858000"/>
              <a:gd name="connsiteX185" fmla="*/ 3655073 w 7467600"/>
              <a:gd name="connsiteY185" fmla="*/ 3650884 h 6858000"/>
              <a:gd name="connsiteX186" fmla="*/ 3670252 w 7467600"/>
              <a:gd name="connsiteY186" fmla="*/ 3622798 h 6858000"/>
              <a:gd name="connsiteX187" fmla="*/ 3817258 w 7467600"/>
              <a:gd name="connsiteY187" fmla="*/ 3723577 h 6858000"/>
              <a:gd name="connsiteX188" fmla="*/ 4000461 w 7467600"/>
              <a:gd name="connsiteY188" fmla="*/ 3855966 h 6858000"/>
              <a:gd name="connsiteX189" fmla="*/ 4088180 w 7467600"/>
              <a:gd name="connsiteY189" fmla="*/ 3929774 h 6858000"/>
              <a:gd name="connsiteX190" fmla="*/ 4184555 w 7467600"/>
              <a:gd name="connsiteY190" fmla="*/ 4010683 h 6858000"/>
              <a:gd name="connsiteX191" fmla="*/ 4399563 w 7467600"/>
              <a:gd name="connsiteY191" fmla="*/ 4158106 h 6858000"/>
              <a:gd name="connsiteX192" fmla="*/ 4684469 w 7467600"/>
              <a:gd name="connsiteY192" fmla="*/ 4364680 h 6858000"/>
              <a:gd name="connsiteX193" fmla="*/ 4690271 w 7467600"/>
              <a:gd name="connsiteY193" fmla="*/ 4370034 h 6858000"/>
              <a:gd name="connsiteX194" fmla="*/ 4136093 w 7467600"/>
              <a:gd name="connsiteY194" fmla="*/ 3858466 h 6858000"/>
              <a:gd name="connsiteX195" fmla="*/ 3670252 w 7467600"/>
              <a:gd name="connsiteY195" fmla="*/ 3622798 h 6858000"/>
              <a:gd name="connsiteX196" fmla="*/ 4440129 w 7467600"/>
              <a:gd name="connsiteY196" fmla="*/ 3448571 h 6858000"/>
              <a:gd name="connsiteX197" fmla="*/ 4856525 w 7467600"/>
              <a:gd name="connsiteY197" fmla="*/ 3915351 h 6858000"/>
              <a:gd name="connsiteX198" fmla="*/ 5059055 w 7467600"/>
              <a:gd name="connsiteY198" fmla="*/ 4108918 h 6858000"/>
              <a:gd name="connsiteX199" fmla="*/ 5290070 w 7467600"/>
              <a:gd name="connsiteY199" fmla="*/ 4263619 h 6858000"/>
              <a:gd name="connsiteX200" fmla="*/ 4834991 w 7467600"/>
              <a:gd name="connsiteY200" fmla="*/ 3830985 h 6858000"/>
              <a:gd name="connsiteX201" fmla="*/ 4440129 w 7467600"/>
              <a:gd name="connsiteY201" fmla="*/ 3448571 h 6858000"/>
              <a:gd name="connsiteX202" fmla="*/ 4441737 w 7467600"/>
              <a:gd name="connsiteY202" fmla="*/ 3399734 h 6858000"/>
              <a:gd name="connsiteX203" fmla="*/ 4431236 w 7467600"/>
              <a:gd name="connsiteY203" fmla="*/ 3400954 h 6858000"/>
              <a:gd name="connsiteX204" fmla="*/ 4557150 w 7467600"/>
              <a:gd name="connsiteY204" fmla="*/ 3510023 h 6858000"/>
              <a:gd name="connsiteX205" fmla="*/ 4856936 w 7467600"/>
              <a:gd name="connsiteY205" fmla="*/ 3809146 h 6858000"/>
              <a:gd name="connsiteX206" fmla="*/ 5111996 w 7467600"/>
              <a:gd name="connsiteY206" fmla="*/ 4065759 h 6858000"/>
              <a:gd name="connsiteX207" fmla="*/ 5388878 w 7467600"/>
              <a:gd name="connsiteY207" fmla="*/ 4300185 h 6858000"/>
              <a:gd name="connsiteX208" fmla="*/ 5425556 w 7467600"/>
              <a:gd name="connsiteY208" fmla="*/ 4308967 h 6858000"/>
              <a:gd name="connsiteX209" fmla="*/ 4943646 w 7467600"/>
              <a:gd name="connsiteY209" fmla="*/ 3822916 h 6858000"/>
              <a:gd name="connsiteX210" fmla="*/ 4594837 w 7467600"/>
              <a:gd name="connsiteY210" fmla="*/ 3532274 h 6858000"/>
              <a:gd name="connsiteX211" fmla="*/ 4441737 w 7467600"/>
              <a:gd name="connsiteY211" fmla="*/ 3399734 h 6858000"/>
              <a:gd name="connsiteX212" fmla="*/ 5425834 w 7467600"/>
              <a:gd name="connsiteY212" fmla="*/ 3162785 h 6858000"/>
              <a:gd name="connsiteX213" fmla="*/ 5401644 w 7467600"/>
              <a:gd name="connsiteY213" fmla="*/ 3617847 h 6858000"/>
              <a:gd name="connsiteX214" fmla="*/ 5467256 w 7467600"/>
              <a:gd name="connsiteY214" fmla="*/ 4175494 h 6858000"/>
              <a:gd name="connsiteX215" fmla="*/ 5448069 w 7467600"/>
              <a:gd name="connsiteY215" fmla="*/ 3567554 h 6858000"/>
              <a:gd name="connsiteX216" fmla="*/ 5425834 w 7467600"/>
              <a:gd name="connsiteY216" fmla="*/ 3162785 h 6858000"/>
              <a:gd name="connsiteX217" fmla="*/ 1318687 w 7467600"/>
              <a:gd name="connsiteY217" fmla="*/ 3113840 h 6858000"/>
              <a:gd name="connsiteX218" fmla="*/ 1066793 w 7467600"/>
              <a:gd name="connsiteY218" fmla="*/ 3212171 h 6858000"/>
              <a:gd name="connsiteX219" fmla="*/ 993319 w 7467600"/>
              <a:gd name="connsiteY219" fmla="*/ 3247648 h 6858000"/>
              <a:gd name="connsiteX220" fmla="*/ 853081 w 7467600"/>
              <a:gd name="connsiteY220" fmla="*/ 3312410 h 6858000"/>
              <a:gd name="connsiteX221" fmla="*/ 805957 w 7467600"/>
              <a:gd name="connsiteY221" fmla="*/ 3330443 h 6858000"/>
              <a:gd name="connsiteX222" fmla="*/ 1318687 w 7467600"/>
              <a:gd name="connsiteY222" fmla="*/ 3113840 h 6858000"/>
              <a:gd name="connsiteX223" fmla="*/ 5453702 w 7467600"/>
              <a:gd name="connsiteY223" fmla="*/ 3090882 h 6858000"/>
              <a:gd name="connsiteX224" fmla="*/ 5480135 w 7467600"/>
              <a:gd name="connsiteY224" fmla="*/ 3565802 h 6858000"/>
              <a:gd name="connsiteX225" fmla="*/ 5499023 w 7467600"/>
              <a:gd name="connsiteY225" fmla="*/ 4166310 h 6858000"/>
              <a:gd name="connsiteX226" fmla="*/ 5547022 w 7467600"/>
              <a:gd name="connsiteY226" fmla="*/ 3607838 h 6858000"/>
              <a:gd name="connsiteX227" fmla="*/ 5515964 w 7467600"/>
              <a:gd name="connsiteY227" fmla="*/ 3378541 h 6858000"/>
              <a:gd name="connsiteX228" fmla="*/ 5453702 w 7467600"/>
              <a:gd name="connsiteY228" fmla="*/ 3090882 h 6858000"/>
              <a:gd name="connsiteX229" fmla="*/ 1238695 w 7467600"/>
              <a:gd name="connsiteY229" fmla="*/ 3076820 h 6858000"/>
              <a:gd name="connsiteX230" fmla="*/ 716371 w 7467600"/>
              <a:gd name="connsiteY230" fmla="*/ 3293249 h 6858000"/>
              <a:gd name="connsiteX231" fmla="*/ 579522 w 7467600"/>
              <a:gd name="connsiteY231" fmla="*/ 3371759 h 6858000"/>
              <a:gd name="connsiteX232" fmla="*/ 600288 w 7467600"/>
              <a:gd name="connsiteY232" fmla="*/ 3365555 h 6858000"/>
              <a:gd name="connsiteX233" fmla="*/ 840692 w 7467600"/>
              <a:gd name="connsiteY233" fmla="*/ 3284921 h 6858000"/>
              <a:gd name="connsiteX234" fmla="*/ 979248 w 7467600"/>
              <a:gd name="connsiteY234" fmla="*/ 3221003 h 6858000"/>
              <a:gd name="connsiteX235" fmla="*/ 1053282 w 7467600"/>
              <a:gd name="connsiteY235" fmla="*/ 3185247 h 6858000"/>
              <a:gd name="connsiteX236" fmla="*/ 1320603 w 7467600"/>
              <a:gd name="connsiteY236" fmla="*/ 3081281 h 6858000"/>
              <a:gd name="connsiteX237" fmla="*/ 1238695 w 7467600"/>
              <a:gd name="connsiteY237" fmla="*/ 3076820 h 6858000"/>
              <a:gd name="connsiteX238" fmla="*/ 5425627 w 7467600"/>
              <a:gd name="connsiteY238" fmla="*/ 2954192 h 6858000"/>
              <a:gd name="connsiteX239" fmla="*/ 5470770 w 7467600"/>
              <a:gd name="connsiteY239" fmla="*/ 3005435 h 6858000"/>
              <a:gd name="connsiteX240" fmla="*/ 5519779 w 7467600"/>
              <a:gd name="connsiteY240" fmla="*/ 4359223 h 6858000"/>
              <a:gd name="connsiteX241" fmla="*/ 5520293 w 7467600"/>
              <a:gd name="connsiteY241" fmla="*/ 4360602 h 6858000"/>
              <a:gd name="connsiteX242" fmla="*/ 5767221 w 7467600"/>
              <a:gd name="connsiteY242" fmla="*/ 4665564 h 6858000"/>
              <a:gd name="connsiteX243" fmla="*/ 6937169 w 7467600"/>
              <a:gd name="connsiteY243" fmla="*/ 4815941 h 6858000"/>
              <a:gd name="connsiteX244" fmla="*/ 6953922 w 7467600"/>
              <a:gd name="connsiteY244" fmla="*/ 4890068 h 6858000"/>
              <a:gd name="connsiteX245" fmla="*/ 6071359 w 7467600"/>
              <a:gd name="connsiteY245" fmla="*/ 4770770 h 6858000"/>
              <a:gd name="connsiteX246" fmla="*/ 6038839 w 7467600"/>
              <a:gd name="connsiteY246" fmla="*/ 4764474 h 6858000"/>
              <a:gd name="connsiteX247" fmla="*/ 6038706 w 7467600"/>
              <a:gd name="connsiteY247" fmla="*/ 4763847 h 6858000"/>
              <a:gd name="connsiteX248" fmla="*/ 6037784 w 7467600"/>
              <a:gd name="connsiteY248" fmla="*/ 4764270 h 6858000"/>
              <a:gd name="connsiteX249" fmla="*/ 6038839 w 7467600"/>
              <a:gd name="connsiteY249" fmla="*/ 4764474 h 6858000"/>
              <a:gd name="connsiteX250" fmla="*/ 6040338 w 7467600"/>
              <a:gd name="connsiteY250" fmla="*/ 4771418 h 6858000"/>
              <a:gd name="connsiteX251" fmla="*/ 6024488 w 7467600"/>
              <a:gd name="connsiteY251" fmla="*/ 4809903 h 6858000"/>
              <a:gd name="connsiteX252" fmla="*/ 5599771 w 7467600"/>
              <a:gd name="connsiteY252" fmla="*/ 5509652 h 6858000"/>
              <a:gd name="connsiteX253" fmla="*/ 5548843 w 7467600"/>
              <a:gd name="connsiteY253" fmla="*/ 5563845 h 6858000"/>
              <a:gd name="connsiteX254" fmla="*/ 5940952 w 7467600"/>
              <a:gd name="connsiteY254" fmla="*/ 6250028 h 6858000"/>
              <a:gd name="connsiteX255" fmla="*/ 6043441 w 7467600"/>
              <a:gd name="connsiteY255" fmla="*/ 6665847 h 6858000"/>
              <a:gd name="connsiteX256" fmla="*/ 6093432 w 7467600"/>
              <a:gd name="connsiteY256" fmla="*/ 6858000 h 6858000"/>
              <a:gd name="connsiteX257" fmla="*/ 6034344 w 7467600"/>
              <a:gd name="connsiteY257" fmla="*/ 6858000 h 6858000"/>
              <a:gd name="connsiteX258" fmla="*/ 6026679 w 7467600"/>
              <a:gd name="connsiteY258" fmla="*/ 6836959 h 6858000"/>
              <a:gd name="connsiteX259" fmla="*/ 5800441 w 7467600"/>
              <a:gd name="connsiteY259" fmla="*/ 6335286 h 6858000"/>
              <a:gd name="connsiteX260" fmla="*/ 5526562 w 7467600"/>
              <a:gd name="connsiteY260" fmla="*/ 5705388 h 6858000"/>
              <a:gd name="connsiteX261" fmla="*/ 5519640 w 7467600"/>
              <a:gd name="connsiteY261" fmla="*/ 5683774 h 6858000"/>
              <a:gd name="connsiteX262" fmla="*/ 5844559 w 7467600"/>
              <a:gd name="connsiteY262" fmla="*/ 6553349 h 6858000"/>
              <a:gd name="connsiteX263" fmla="*/ 5975994 w 7467600"/>
              <a:gd name="connsiteY263" fmla="*/ 6858000 h 6858000"/>
              <a:gd name="connsiteX264" fmla="*/ 5898547 w 7467600"/>
              <a:gd name="connsiteY264" fmla="*/ 6858000 h 6858000"/>
              <a:gd name="connsiteX265" fmla="*/ 5682041 w 7467600"/>
              <a:gd name="connsiteY265" fmla="*/ 6355860 h 6858000"/>
              <a:gd name="connsiteX266" fmla="*/ 5461758 w 7467600"/>
              <a:gd name="connsiteY266" fmla="*/ 5820220 h 6858000"/>
              <a:gd name="connsiteX267" fmla="*/ 5237282 w 7467600"/>
              <a:gd name="connsiteY267" fmla="*/ 6579086 h 6858000"/>
              <a:gd name="connsiteX268" fmla="*/ 5115009 w 7467600"/>
              <a:gd name="connsiteY268" fmla="*/ 6858000 h 6858000"/>
              <a:gd name="connsiteX269" fmla="*/ 5028074 w 7467600"/>
              <a:gd name="connsiteY269" fmla="*/ 6858000 h 6858000"/>
              <a:gd name="connsiteX270" fmla="*/ 5079508 w 7467600"/>
              <a:gd name="connsiteY270" fmla="*/ 6749074 h 6858000"/>
              <a:gd name="connsiteX271" fmla="*/ 5371846 w 7467600"/>
              <a:gd name="connsiteY271" fmla="*/ 5924413 h 6858000"/>
              <a:gd name="connsiteX272" fmla="*/ 5270512 w 7467600"/>
              <a:gd name="connsiteY272" fmla="*/ 6138975 h 6858000"/>
              <a:gd name="connsiteX273" fmla="*/ 5062409 w 7467600"/>
              <a:gd name="connsiteY273" fmla="*/ 6653544 h 6858000"/>
              <a:gd name="connsiteX274" fmla="*/ 5036628 w 7467600"/>
              <a:gd name="connsiteY274" fmla="*/ 6754247 h 6858000"/>
              <a:gd name="connsiteX275" fmla="*/ 5009112 w 7467600"/>
              <a:gd name="connsiteY275" fmla="*/ 6858000 h 6858000"/>
              <a:gd name="connsiteX276" fmla="*/ 4976679 w 7467600"/>
              <a:gd name="connsiteY276" fmla="*/ 6858000 h 6858000"/>
              <a:gd name="connsiteX277" fmla="*/ 5006537 w 7467600"/>
              <a:gd name="connsiteY277" fmla="*/ 6747068 h 6858000"/>
              <a:gd name="connsiteX278" fmla="*/ 5032723 w 7467600"/>
              <a:gd name="connsiteY278" fmla="*/ 6644957 h 6858000"/>
              <a:gd name="connsiteX279" fmla="*/ 5242949 w 7467600"/>
              <a:gd name="connsiteY279" fmla="*/ 6125175 h 6858000"/>
              <a:gd name="connsiteX280" fmla="*/ 5286321 w 7467600"/>
              <a:gd name="connsiteY280" fmla="*/ 6033555 h 6858000"/>
              <a:gd name="connsiteX281" fmla="*/ 5008210 w 7467600"/>
              <a:gd name="connsiteY281" fmla="*/ 6649194 h 6858000"/>
              <a:gd name="connsiteX282" fmla="*/ 4986321 w 7467600"/>
              <a:gd name="connsiteY282" fmla="*/ 6765687 h 6858000"/>
              <a:gd name="connsiteX283" fmla="*/ 4973474 w 7467600"/>
              <a:gd name="connsiteY283" fmla="*/ 6858000 h 6858000"/>
              <a:gd name="connsiteX284" fmla="*/ 4907178 w 7467600"/>
              <a:gd name="connsiteY284" fmla="*/ 6858000 h 6858000"/>
              <a:gd name="connsiteX285" fmla="*/ 4910810 w 7467600"/>
              <a:gd name="connsiteY285" fmla="*/ 6829660 h 6858000"/>
              <a:gd name="connsiteX286" fmla="*/ 4987461 w 7467600"/>
              <a:gd name="connsiteY286" fmla="*/ 6432994 h 6858000"/>
              <a:gd name="connsiteX287" fmla="*/ 5179262 w 7467600"/>
              <a:gd name="connsiteY287" fmla="*/ 6035044 h 6858000"/>
              <a:gd name="connsiteX288" fmla="*/ 4689678 w 7467600"/>
              <a:gd name="connsiteY288" fmla="*/ 6440241 h 6858000"/>
              <a:gd name="connsiteX289" fmla="*/ 4477543 w 7467600"/>
              <a:gd name="connsiteY289" fmla="*/ 6674836 h 6858000"/>
              <a:gd name="connsiteX290" fmla="*/ 4329957 w 7467600"/>
              <a:gd name="connsiteY290" fmla="*/ 6858000 h 6858000"/>
              <a:gd name="connsiteX291" fmla="*/ 4218595 w 7467600"/>
              <a:gd name="connsiteY291" fmla="*/ 6858000 h 6858000"/>
              <a:gd name="connsiteX292" fmla="*/ 4368888 w 7467600"/>
              <a:gd name="connsiteY292" fmla="*/ 6668412 h 6858000"/>
              <a:gd name="connsiteX293" fmla="*/ 4563091 w 7467600"/>
              <a:gd name="connsiteY293" fmla="*/ 6442508 h 6858000"/>
              <a:gd name="connsiteX294" fmla="*/ 5387324 w 7467600"/>
              <a:gd name="connsiteY294" fmla="*/ 5705830 h 6858000"/>
              <a:gd name="connsiteX295" fmla="*/ 5073620 w 7467600"/>
              <a:gd name="connsiteY295" fmla="*/ 5955437 h 6858000"/>
              <a:gd name="connsiteX296" fmla="*/ 4689789 w 7467600"/>
              <a:gd name="connsiteY296" fmla="*/ 6268382 h 6858000"/>
              <a:gd name="connsiteX297" fmla="*/ 4418722 w 7467600"/>
              <a:gd name="connsiteY297" fmla="*/ 6570886 h 6858000"/>
              <a:gd name="connsiteX298" fmla="*/ 4214944 w 7467600"/>
              <a:gd name="connsiteY298" fmla="*/ 6858000 h 6858000"/>
              <a:gd name="connsiteX299" fmla="*/ 4177898 w 7467600"/>
              <a:gd name="connsiteY299" fmla="*/ 6858000 h 6858000"/>
              <a:gd name="connsiteX300" fmla="*/ 4391597 w 7467600"/>
              <a:gd name="connsiteY300" fmla="*/ 6556370 h 6858000"/>
              <a:gd name="connsiteX301" fmla="*/ 4668889 w 7467600"/>
              <a:gd name="connsiteY301" fmla="*/ 6246399 h 6858000"/>
              <a:gd name="connsiteX302" fmla="*/ 5055427 w 7467600"/>
              <a:gd name="connsiteY302" fmla="*/ 5931476 h 6858000"/>
              <a:gd name="connsiteX303" fmla="*/ 5371814 w 7467600"/>
              <a:gd name="connsiteY303" fmla="*/ 5678975 h 6858000"/>
              <a:gd name="connsiteX304" fmla="*/ 4987918 w 7467600"/>
              <a:gd name="connsiteY304" fmla="*/ 5838701 h 6858000"/>
              <a:gd name="connsiteX305" fmla="*/ 4317146 w 7467600"/>
              <a:gd name="connsiteY305" fmla="*/ 6587716 h 6858000"/>
              <a:gd name="connsiteX306" fmla="*/ 4171627 w 7467600"/>
              <a:gd name="connsiteY306" fmla="*/ 6858000 h 6858000"/>
              <a:gd name="connsiteX307" fmla="*/ 4081585 w 7467600"/>
              <a:gd name="connsiteY307" fmla="*/ 6858000 h 6858000"/>
              <a:gd name="connsiteX308" fmla="*/ 4238603 w 7467600"/>
              <a:gd name="connsiteY308" fmla="*/ 6559341 h 6858000"/>
              <a:gd name="connsiteX309" fmla="*/ 4778333 w 7467600"/>
              <a:gd name="connsiteY309" fmla="*/ 5873626 h 6858000"/>
              <a:gd name="connsiteX310" fmla="*/ 5414185 w 7467600"/>
              <a:gd name="connsiteY310" fmla="*/ 5573882 h 6858000"/>
              <a:gd name="connsiteX311" fmla="*/ 5959648 w 7467600"/>
              <a:gd name="connsiteY311" fmla="*/ 4760797 h 6858000"/>
              <a:gd name="connsiteX312" fmla="*/ 5355019 w 7467600"/>
              <a:gd name="connsiteY312" fmla="*/ 4734672 h 6858000"/>
              <a:gd name="connsiteX313" fmla="*/ 5083565 w 7467600"/>
              <a:gd name="connsiteY313" fmla="*/ 5179121 h 6858000"/>
              <a:gd name="connsiteX314" fmla="*/ 4713577 w 7467600"/>
              <a:gd name="connsiteY314" fmla="*/ 5616803 h 6858000"/>
              <a:gd name="connsiteX315" fmla="*/ 3989559 w 7467600"/>
              <a:gd name="connsiteY315" fmla="*/ 6145945 h 6858000"/>
              <a:gd name="connsiteX316" fmla="*/ 3939824 w 7467600"/>
              <a:gd name="connsiteY316" fmla="*/ 6066900 h 6858000"/>
              <a:gd name="connsiteX317" fmla="*/ 4584537 w 7467600"/>
              <a:gd name="connsiteY317" fmla="*/ 5324826 h 6858000"/>
              <a:gd name="connsiteX318" fmla="*/ 5037105 w 7467600"/>
              <a:gd name="connsiteY318" fmla="*/ 5088765 h 6858000"/>
              <a:gd name="connsiteX319" fmla="*/ 5039930 w 7467600"/>
              <a:gd name="connsiteY319" fmla="*/ 5089585 h 6858000"/>
              <a:gd name="connsiteX320" fmla="*/ 5263764 w 7467600"/>
              <a:gd name="connsiteY320" fmla="*/ 4735525 h 6858000"/>
              <a:gd name="connsiteX321" fmla="*/ 4086300 w 7467600"/>
              <a:gd name="connsiteY321" fmla="*/ 4884599 h 6858000"/>
              <a:gd name="connsiteX322" fmla="*/ 4085485 w 7467600"/>
              <a:gd name="connsiteY322" fmla="*/ 4899070 h 6858000"/>
              <a:gd name="connsiteX323" fmla="*/ 3871915 w 7467600"/>
              <a:gd name="connsiteY323" fmla="*/ 5253645 h 6858000"/>
              <a:gd name="connsiteX324" fmla="*/ 3799374 w 7467600"/>
              <a:gd name="connsiteY324" fmla="*/ 5466127 h 6858000"/>
              <a:gd name="connsiteX325" fmla="*/ 3498850 w 7467600"/>
              <a:gd name="connsiteY325" fmla="*/ 6661888 h 6858000"/>
              <a:gd name="connsiteX326" fmla="*/ 3399216 w 7467600"/>
              <a:gd name="connsiteY326" fmla="*/ 6858000 h 6858000"/>
              <a:gd name="connsiteX327" fmla="*/ 3303688 w 7467600"/>
              <a:gd name="connsiteY327" fmla="*/ 6858000 h 6858000"/>
              <a:gd name="connsiteX328" fmla="*/ 3391774 w 7467600"/>
              <a:gd name="connsiteY328" fmla="*/ 6697181 h 6858000"/>
              <a:gd name="connsiteX329" fmla="*/ 3735540 w 7467600"/>
              <a:gd name="connsiteY329" fmla="*/ 5546923 h 6858000"/>
              <a:gd name="connsiteX330" fmla="*/ 3729438 w 7467600"/>
              <a:gd name="connsiteY330" fmla="*/ 5569058 h 6858000"/>
              <a:gd name="connsiteX331" fmla="*/ 3707782 w 7467600"/>
              <a:gd name="connsiteY331" fmla="*/ 5644908 h 6858000"/>
              <a:gd name="connsiteX332" fmla="*/ 3583827 w 7467600"/>
              <a:gd name="connsiteY332" fmla="*/ 6039215 h 6858000"/>
              <a:gd name="connsiteX333" fmla="*/ 3547861 w 7467600"/>
              <a:gd name="connsiteY333" fmla="*/ 6129609 h 6858000"/>
              <a:gd name="connsiteX334" fmla="*/ 3490905 w 7467600"/>
              <a:gd name="connsiteY334" fmla="*/ 6277660 h 6858000"/>
              <a:gd name="connsiteX335" fmla="*/ 3455859 w 7467600"/>
              <a:gd name="connsiteY335" fmla="*/ 6391301 h 6858000"/>
              <a:gd name="connsiteX336" fmla="*/ 3429112 w 7467600"/>
              <a:gd name="connsiteY336" fmla="*/ 6479469 h 6858000"/>
              <a:gd name="connsiteX337" fmla="*/ 3304862 w 7467600"/>
              <a:gd name="connsiteY337" fmla="*/ 6796476 h 6858000"/>
              <a:gd name="connsiteX338" fmla="*/ 3276071 w 7467600"/>
              <a:gd name="connsiteY338" fmla="*/ 6858000 h 6858000"/>
              <a:gd name="connsiteX339" fmla="*/ 3240805 w 7467600"/>
              <a:gd name="connsiteY339" fmla="*/ 6858000 h 6858000"/>
              <a:gd name="connsiteX340" fmla="*/ 3275917 w 7467600"/>
              <a:gd name="connsiteY340" fmla="*/ 6783192 h 6858000"/>
              <a:gd name="connsiteX341" fmla="*/ 3399358 w 7467600"/>
              <a:gd name="connsiteY341" fmla="*/ 6469011 h 6858000"/>
              <a:gd name="connsiteX342" fmla="*/ 3425650 w 7467600"/>
              <a:gd name="connsiteY342" fmla="*/ 6381333 h 6858000"/>
              <a:gd name="connsiteX343" fmla="*/ 3460661 w 7467600"/>
              <a:gd name="connsiteY343" fmla="*/ 6266763 h 6858000"/>
              <a:gd name="connsiteX344" fmla="*/ 3518021 w 7467600"/>
              <a:gd name="connsiteY344" fmla="*/ 6117298 h 6858000"/>
              <a:gd name="connsiteX345" fmla="*/ 3554035 w 7467600"/>
              <a:gd name="connsiteY345" fmla="*/ 6027832 h 6858000"/>
              <a:gd name="connsiteX346" fmla="*/ 3677174 w 7467600"/>
              <a:gd name="connsiteY346" fmla="*/ 5636351 h 6858000"/>
              <a:gd name="connsiteX347" fmla="*/ 3698819 w 7467600"/>
              <a:gd name="connsiteY347" fmla="*/ 5560503 h 6858000"/>
              <a:gd name="connsiteX348" fmla="*/ 3702094 w 7467600"/>
              <a:gd name="connsiteY348" fmla="*/ 5549194 h 6858000"/>
              <a:gd name="connsiteX349" fmla="*/ 3398355 w 7467600"/>
              <a:gd name="connsiteY349" fmla="*/ 6094603 h 6858000"/>
              <a:gd name="connsiteX350" fmla="*/ 3193941 w 7467600"/>
              <a:gd name="connsiteY350" fmla="*/ 6798775 h 6858000"/>
              <a:gd name="connsiteX351" fmla="*/ 3184140 w 7467600"/>
              <a:gd name="connsiteY351" fmla="*/ 6858000 h 6858000"/>
              <a:gd name="connsiteX352" fmla="*/ 3099978 w 7467600"/>
              <a:gd name="connsiteY352" fmla="*/ 6858000 h 6858000"/>
              <a:gd name="connsiteX353" fmla="*/ 3101556 w 7467600"/>
              <a:gd name="connsiteY353" fmla="*/ 6843337 h 6858000"/>
              <a:gd name="connsiteX354" fmla="*/ 3370162 w 7467600"/>
              <a:gd name="connsiteY354" fmla="*/ 5785550 h 6858000"/>
              <a:gd name="connsiteX355" fmla="*/ 3746477 w 7467600"/>
              <a:gd name="connsiteY355" fmla="*/ 5377889 h 6858000"/>
              <a:gd name="connsiteX356" fmla="*/ 3863399 w 7467600"/>
              <a:gd name="connsiteY356" fmla="*/ 5087257 h 6858000"/>
              <a:gd name="connsiteX357" fmla="*/ 3968712 w 7467600"/>
              <a:gd name="connsiteY357" fmla="*/ 4913989 h 6858000"/>
              <a:gd name="connsiteX358" fmla="*/ 2792390 w 7467600"/>
              <a:gd name="connsiteY358" fmla="*/ 5382974 h 6858000"/>
              <a:gd name="connsiteX359" fmla="*/ 2714982 w 7467600"/>
              <a:gd name="connsiteY359" fmla="*/ 5427051 h 6858000"/>
              <a:gd name="connsiteX360" fmla="*/ 2813361 w 7467600"/>
              <a:gd name="connsiteY360" fmla="*/ 6023912 h 6858000"/>
              <a:gd name="connsiteX361" fmla="*/ 2688430 w 7467600"/>
              <a:gd name="connsiteY361" fmla="*/ 6801564 h 6858000"/>
              <a:gd name="connsiteX362" fmla="*/ 2629626 w 7467600"/>
              <a:gd name="connsiteY362" fmla="*/ 6763394 h 6858000"/>
              <a:gd name="connsiteX363" fmla="*/ 2565328 w 7467600"/>
              <a:gd name="connsiteY363" fmla="*/ 5516399 h 6858000"/>
              <a:gd name="connsiteX364" fmla="*/ 1922999 w 7467600"/>
              <a:gd name="connsiteY364" fmla="*/ 5980343 h 6858000"/>
              <a:gd name="connsiteX365" fmla="*/ 1950261 w 7467600"/>
              <a:gd name="connsiteY365" fmla="*/ 6405858 h 6858000"/>
              <a:gd name="connsiteX366" fmla="*/ 2365554 w 7467600"/>
              <a:gd name="connsiteY366" fmla="*/ 6759107 h 6858000"/>
              <a:gd name="connsiteX367" fmla="*/ 2424142 w 7467600"/>
              <a:gd name="connsiteY367" fmla="*/ 6858000 h 6858000"/>
              <a:gd name="connsiteX368" fmla="*/ 2395994 w 7467600"/>
              <a:gd name="connsiteY368" fmla="*/ 6858000 h 6858000"/>
              <a:gd name="connsiteX369" fmla="*/ 2392863 w 7467600"/>
              <a:gd name="connsiteY369" fmla="*/ 6852964 h 6858000"/>
              <a:gd name="connsiteX370" fmla="*/ 2017589 w 7467600"/>
              <a:gd name="connsiteY370" fmla="*/ 6493982 h 6858000"/>
              <a:gd name="connsiteX371" fmla="*/ 2147336 w 7467600"/>
              <a:gd name="connsiteY371" fmla="*/ 6594052 h 6858000"/>
              <a:gd name="connsiteX372" fmla="*/ 2207047 w 7467600"/>
              <a:gd name="connsiteY372" fmla="*/ 6654540 h 6858000"/>
              <a:gd name="connsiteX373" fmla="*/ 2299106 w 7467600"/>
              <a:gd name="connsiteY373" fmla="*/ 6778931 h 6858000"/>
              <a:gd name="connsiteX374" fmla="*/ 2314430 w 7467600"/>
              <a:gd name="connsiteY374" fmla="*/ 6801144 h 6858000"/>
              <a:gd name="connsiteX375" fmla="*/ 2352406 w 7467600"/>
              <a:gd name="connsiteY375" fmla="*/ 6858000 h 6858000"/>
              <a:gd name="connsiteX376" fmla="*/ 2314492 w 7467600"/>
              <a:gd name="connsiteY376" fmla="*/ 6858000 h 6858000"/>
              <a:gd name="connsiteX377" fmla="*/ 2288095 w 7467600"/>
              <a:gd name="connsiteY377" fmla="*/ 6818030 h 6858000"/>
              <a:gd name="connsiteX378" fmla="*/ 2272768 w 7467600"/>
              <a:gd name="connsiteY378" fmla="*/ 6795822 h 6858000"/>
              <a:gd name="connsiteX379" fmla="*/ 2182715 w 7467600"/>
              <a:gd name="connsiteY379" fmla="*/ 6675071 h 6858000"/>
              <a:gd name="connsiteX380" fmla="*/ 2032061 w 7467600"/>
              <a:gd name="connsiteY380" fmla="*/ 6541380 h 6858000"/>
              <a:gd name="connsiteX381" fmla="*/ 2257220 w 7467600"/>
              <a:gd name="connsiteY381" fmla="*/ 6826257 h 6858000"/>
              <a:gd name="connsiteX382" fmla="*/ 2281324 w 7467600"/>
              <a:gd name="connsiteY382" fmla="*/ 6858000 h 6858000"/>
              <a:gd name="connsiteX383" fmla="*/ 2242860 w 7467600"/>
              <a:gd name="connsiteY383" fmla="*/ 6858000 h 6858000"/>
              <a:gd name="connsiteX384" fmla="*/ 2232818 w 7467600"/>
              <a:gd name="connsiteY384" fmla="*/ 6844926 h 6858000"/>
              <a:gd name="connsiteX385" fmla="*/ 1990172 w 7467600"/>
              <a:gd name="connsiteY385" fmla="*/ 6542121 h 6858000"/>
              <a:gd name="connsiteX386" fmla="*/ 2124090 w 7467600"/>
              <a:gd name="connsiteY386" fmla="*/ 6761017 h 6858000"/>
              <a:gd name="connsiteX387" fmla="*/ 2200380 w 7467600"/>
              <a:gd name="connsiteY387" fmla="*/ 6858000 h 6858000"/>
              <a:gd name="connsiteX388" fmla="*/ 2147507 w 7467600"/>
              <a:gd name="connsiteY388" fmla="*/ 6858000 h 6858000"/>
              <a:gd name="connsiteX389" fmla="*/ 2070668 w 7467600"/>
              <a:gd name="connsiteY389" fmla="*/ 6761520 h 6858000"/>
              <a:gd name="connsiteX390" fmla="*/ 1975142 w 7467600"/>
              <a:gd name="connsiteY390" fmla="*/ 6585570 h 6858000"/>
              <a:gd name="connsiteX391" fmla="*/ 2050035 w 7467600"/>
              <a:gd name="connsiteY391" fmla="*/ 6813345 h 6858000"/>
              <a:gd name="connsiteX392" fmla="*/ 2063025 w 7467600"/>
              <a:gd name="connsiteY392" fmla="*/ 6858000 h 6858000"/>
              <a:gd name="connsiteX393" fmla="*/ 2021675 w 7467600"/>
              <a:gd name="connsiteY393" fmla="*/ 6858000 h 6858000"/>
              <a:gd name="connsiteX394" fmla="*/ 2019308 w 7467600"/>
              <a:gd name="connsiteY394" fmla="*/ 6847118 h 6858000"/>
              <a:gd name="connsiteX395" fmla="*/ 1938835 w 7467600"/>
              <a:gd name="connsiteY395" fmla="*/ 6551160 h 6858000"/>
              <a:gd name="connsiteX396" fmla="*/ 1953230 w 7467600"/>
              <a:gd name="connsiteY396" fmla="*/ 6759699 h 6858000"/>
              <a:gd name="connsiteX397" fmla="*/ 1956763 w 7467600"/>
              <a:gd name="connsiteY397" fmla="*/ 6778191 h 6858000"/>
              <a:gd name="connsiteX398" fmla="*/ 1967925 w 7467600"/>
              <a:gd name="connsiteY398" fmla="*/ 6858000 h 6858000"/>
              <a:gd name="connsiteX399" fmla="*/ 1936622 w 7467600"/>
              <a:gd name="connsiteY399" fmla="*/ 6858000 h 6858000"/>
              <a:gd name="connsiteX400" fmla="*/ 1926261 w 7467600"/>
              <a:gd name="connsiteY400" fmla="*/ 6784064 h 6858000"/>
              <a:gd name="connsiteX401" fmla="*/ 1922724 w 7467600"/>
              <a:gd name="connsiteY401" fmla="*/ 6765577 h 6858000"/>
              <a:gd name="connsiteX402" fmla="*/ 1904650 w 7467600"/>
              <a:gd name="connsiteY402" fmla="*/ 6639616 h 6858000"/>
              <a:gd name="connsiteX403" fmla="*/ 1885273 w 7467600"/>
              <a:gd name="connsiteY403" fmla="*/ 6858000 h 6858000"/>
              <a:gd name="connsiteX404" fmla="*/ 1854363 w 7467600"/>
              <a:gd name="connsiteY404" fmla="*/ 6858000 h 6858000"/>
              <a:gd name="connsiteX405" fmla="*/ 1880391 w 7467600"/>
              <a:gd name="connsiteY405" fmla="*/ 6603796 h 6858000"/>
              <a:gd name="connsiteX406" fmla="*/ 1818273 w 7467600"/>
              <a:gd name="connsiteY406" fmla="*/ 6715729 h 6858000"/>
              <a:gd name="connsiteX407" fmla="*/ 1794691 w 7467600"/>
              <a:gd name="connsiteY407" fmla="*/ 6843239 h 6858000"/>
              <a:gd name="connsiteX408" fmla="*/ 1794914 w 7467600"/>
              <a:gd name="connsiteY408" fmla="*/ 6858000 h 6858000"/>
              <a:gd name="connsiteX409" fmla="*/ 1746128 w 7467600"/>
              <a:gd name="connsiteY409" fmla="*/ 6858000 h 6858000"/>
              <a:gd name="connsiteX410" fmla="*/ 1753934 w 7467600"/>
              <a:gd name="connsiteY410" fmla="*/ 6724796 h 6858000"/>
              <a:gd name="connsiteX411" fmla="*/ 1792053 w 7467600"/>
              <a:gd name="connsiteY411" fmla="*/ 6572396 h 6858000"/>
              <a:gd name="connsiteX412" fmla="*/ 1862248 w 7467600"/>
              <a:gd name="connsiteY412" fmla="*/ 6266397 h 6858000"/>
              <a:gd name="connsiteX413" fmla="*/ 1862250 w 7467600"/>
              <a:gd name="connsiteY413" fmla="*/ 6033531 h 6858000"/>
              <a:gd name="connsiteX414" fmla="*/ 1211999 w 7467600"/>
              <a:gd name="connsiteY414" fmla="*/ 6683610 h 6858000"/>
              <a:gd name="connsiteX415" fmla="*/ 1213266 w 7467600"/>
              <a:gd name="connsiteY415" fmla="*/ 6691947 h 6858000"/>
              <a:gd name="connsiteX416" fmla="*/ 1203370 w 7467600"/>
              <a:gd name="connsiteY416" fmla="*/ 6850676 h 6858000"/>
              <a:gd name="connsiteX417" fmla="*/ 1203671 w 7467600"/>
              <a:gd name="connsiteY417" fmla="*/ 6858000 h 6858000"/>
              <a:gd name="connsiteX418" fmla="*/ 1143180 w 7467600"/>
              <a:gd name="connsiteY418" fmla="*/ 6858000 h 6858000"/>
              <a:gd name="connsiteX419" fmla="*/ 1142176 w 7467600"/>
              <a:gd name="connsiteY419" fmla="*/ 6766045 h 6858000"/>
              <a:gd name="connsiteX420" fmla="*/ 1067484 w 7467600"/>
              <a:gd name="connsiteY420" fmla="*/ 6858000 h 6858000"/>
              <a:gd name="connsiteX421" fmla="*/ 953928 w 7467600"/>
              <a:gd name="connsiteY421" fmla="*/ 6858000 h 6858000"/>
              <a:gd name="connsiteX422" fmla="*/ 959715 w 7467600"/>
              <a:gd name="connsiteY422" fmla="*/ 6850185 h 6858000"/>
              <a:gd name="connsiteX423" fmla="*/ 1483788 w 7467600"/>
              <a:gd name="connsiteY423" fmla="*/ 6259174 h 6858000"/>
              <a:gd name="connsiteX424" fmla="*/ 1100671 w 7467600"/>
              <a:gd name="connsiteY424" fmla="*/ 6252137 h 6858000"/>
              <a:gd name="connsiteX425" fmla="*/ 1090144 w 7467600"/>
              <a:gd name="connsiteY425" fmla="*/ 6256748 h 6858000"/>
              <a:gd name="connsiteX426" fmla="*/ 1095872 w 7467600"/>
              <a:gd name="connsiteY426" fmla="*/ 6271892 h 6858000"/>
              <a:gd name="connsiteX427" fmla="*/ 262785 w 7467600"/>
              <a:gd name="connsiteY427" fmla="*/ 6845450 h 6858000"/>
              <a:gd name="connsiteX428" fmla="*/ 209968 w 7467600"/>
              <a:gd name="connsiteY428" fmla="*/ 6770713 h 6858000"/>
              <a:gd name="connsiteX429" fmla="*/ 873460 w 7467600"/>
              <a:gd name="connsiteY429" fmla="*/ 6253768 h 6858000"/>
              <a:gd name="connsiteX430" fmla="*/ 192686 w 7467600"/>
              <a:gd name="connsiteY430" fmla="*/ 5849257 h 6858000"/>
              <a:gd name="connsiteX431" fmla="*/ 4696 w 7467600"/>
              <a:gd name="connsiteY431" fmla="*/ 5697668 h 6858000"/>
              <a:gd name="connsiteX432" fmla="*/ 0 w 7467600"/>
              <a:gd name="connsiteY432" fmla="*/ 5689984 h 6858000"/>
              <a:gd name="connsiteX433" fmla="*/ 0 w 7467600"/>
              <a:gd name="connsiteY433" fmla="*/ 5513472 h 6858000"/>
              <a:gd name="connsiteX434" fmla="*/ 174101 w 7467600"/>
              <a:gd name="connsiteY434" fmla="*/ 5620277 h 6858000"/>
              <a:gd name="connsiteX435" fmla="*/ 891800 w 7467600"/>
              <a:gd name="connsiteY435" fmla="*/ 6036935 h 6858000"/>
              <a:gd name="connsiteX436" fmla="*/ 1072219 w 7467600"/>
              <a:gd name="connsiteY436" fmla="*/ 6169443 h 6858000"/>
              <a:gd name="connsiteX437" fmla="*/ 1074117 w 7467600"/>
              <a:gd name="connsiteY437" fmla="*/ 6170301 h 6858000"/>
              <a:gd name="connsiteX438" fmla="*/ 1083114 w 7467600"/>
              <a:gd name="connsiteY438" fmla="*/ 6174131 h 6858000"/>
              <a:gd name="connsiteX439" fmla="*/ 1543010 w 7467600"/>
              <a:gd name="connsiteY439" fmla="*/ 6191140 h 6858000"/>
              <a:gd name="connsiteX440" fmla="*/ 1551080 w 7467600"/>
              <a:gd name="connsiteY440" fmla="*/ 6195006 h 6858000"/>
              <a:gd name="connsiteX441" fmla="*/ 2345443 w 7467600"/>
              <a:gd name="connsiteY441" fmla="*/ 5549882 h 6858000"/>
              <a:gd name="connsiteX442" fmla="*/ 1721499 w 7467600"/>
              <a:gd name="connsiteY442" fmla="*/ 5599969 h 6858000"/>
              <a:gd name="connsiteX443" fmla="*/ 767716 w 7467600"/>
              <a:gd name="connsiteY443" fmla="*/ 5472768 h 6858000"/>
              <a:gd name="connsiteX444" fmla="*/ 722147 w 7467600"/>
              <a:gd name="connsiteY444" fmla="*/ 5393091 h 6858000"/>
              <a:gd name="connsiteX445" fmla="*/ 1485552 w 7467600"/>
              <a:gd name="connsiteY445" fmla="*/ 5313202 h 6858000"/>
              <a:gd name="connsiteX446" fmla="*/ 2143004 w 7467600"/>
              <a:gd name="connsiteY446" fmla="*/ 5402420 h 6858000"/>
              <a:gd name="connsiteX447" fmla="*/ 1933391 w 7467600"/>
              <a:gd name="connsiteY447" fmla="*/ 5156971 h 6858000"/>
              <a:gd name="connsiteX448" fmla="*/ 1827118 w 7467600"/>
              <a:gd name="connsiteY448" fmla="*/ 4968410 h 6858000"/>
              <a:gd name="connsiteX449" fmla="*/ 1837349 w 7467600"/>
              <a:gd name="connsiteY449" fmla="*/ 4956357 h 6858000"/>
              <a:gd name="connsiteX450" fmla="*/ 2162835 w 7467600"/>
              <a:gd name="connsiteY450" fmla="*/ 5187853 h 6858000"/>
              <a:gd name="connsiteX451" fmla="*/ 2257167 w 7467600"/>
              <a:gd name="connsiteY451" fmla="*/ 5462123 h 6858000"/>
              <a:gd name="connsiteX452" fmla="*/ 2261598 w 7467600"/>
              <a:gd name="connsiteY452" fmla="*/ 5467998 h 6858000"/>
              <a:gd name="connsiteX453" fmla="*/ 2437177 w 7467600"/>
              <a:gd name="connsiteY453" fmla="*/ 5479608 h 6858000"/>
              <a:gd name="connsiteX454" fmla="*/ 2445247 w 7467600"/>
              <a:gd name="connsiteY454" fmla="*/ 5483476 h 6858000"/>
              <a:gd name="connsiteX455" fmla="*/ 2743626 w 7467600"/>
              <a:gd name="connsiteY455" fmla="*/ 5304819 h 6858000"/>
              <a:gd name="connsiteX456" fmla="*/ 3048102 w 7467600"/>
              <a:gd name="connsiteY456" fmla="*/ 5150595 h 6858000"/>
              <a:gd name="connsiteX457" fmla="*/ 1799414 w 7467600"/>
              <a:gd name="connsiteY457" fmla="*/ 4694732 h 6858000"/>
              <a:gd name="connsiteX458" fmla="*/ 1771735 w 7467600"/>
              <a:gd name="connsiteY458" fmla="*/ 4619929 h 6858000"/>
              <a:gd name="connsiteX459" fmla="*/ 3104273 w 7467600"/>
              <a:gd name="connsiteY459" fmla="*/ 5076159 h 6858000"/>
              <a:gd name="connsiteX460" fmla="*/ 3113245 w 7467600"/>
              <a:gd name="connsiteY460" fmla="*/ 5090705 h 6858000"/>
              <a:gd name="connsiteX461" fmla="*/ 3126294 w 7467600"/>
              <a:gd name="connsiteY461" fmla="*/ 5114400 h 6858000"/>
              <a:gd name="connsiteX462" fmla="*/ 3937433 w 7467600"/>
              <a:gd name="connsiteY462" fmla="*/ 4830473 h 6858000"/>
              <a:gd name="connsiteX463" fmla="*/ 3590475 w 7467600"/>
              <a:gd name="connsiteY463" fmla="*/ 4597974 h 6858000"/>
              <a:gd name="connsiteX464" fmla="*/ 3100264 w 7467600"/>
              <a:gd name="connsiteY464" fmla="*/ 4579845 h 6858000"/>
              <a:gd name="connsiteX465" fmla="*/ 2183576 w 7467600"/>
              <a:gd name="connsiteY465" fmla="*/ 4227150 h 6858000"/>
              <a:gd name="connsiteX466" fmla="*/ 2151029 w 7467600"/>
              <a:gd name="connsiteY466" fmla="*/ 4146947 h 6858000"/>
              <a:gd name="connsiteX467" fmla="*/ 3563434 w 7467600"/>
              <a:gd name="connsiteY467" fmla="*/ 4469115 h 6858000"/>
              <a:gd name="connsiteX468" fmla="*/ 3177952 w 7467600"/>
              <a:gd name="connsiteY468" fmla="*/ 3657386 h 6858000"/>
              <a:gd name="connsiteX469" fmla="*/ 3189263 w 7467600"/>
              <a:gd name="connsiteY469" fmla="*/ 3625726 h 6858000"/>
              <a:gd name="connsiteX470" fmla="*/ 3560912 w 7467600"/>
              <a:gd name="connsiteY470" fmla="*/ 4079863 h 6858000"/>
              <a:gd name="connsiteX471" fmla="*/ 3626636 w 7467600"/>
              <a:gd name="connsiteY471" fmla="*/ 4512230 h 6858000"/>
              <a:gd name="connsiteX472" fmla="*/ 3653088 w 7467600"/>
              <a:gd name="connsiteY472" fmla="*/ 4521417 h 6858000"/>
              <a:gd name="connsiteX473" fmla="*/ 3988128 w 7467600"/>
              <a:gd name="connsiteY473" fmla="*/ 4817267 h 6858000"/>
              <a:gd name="connsiteX474" fmla="*/ 4830582 w 7467600"/>
              <a:gd name="connsiteY474" fmla="*/ 4676000 h 6858000"/>
              <a:gd name="connsiteX475" fmla="*/ 4830100 w 7467600"/>
              <a:gd name="connsiteY475" fmla="*/ 4675554 h 6858000"/>
              <a:gd name="connsiteX476" fmla="*/ 4036318 w 7467600"/>
              <a:gd name="connsiteY476" fmla="*/ 4147013 h 6858000"/>
              <a:gd name="connsiteX477" fmla="*/ 3432098 w 7467600"/>
              <a:gd name="connsiteY477" fmla="*/ 3537312 h 6858000"/>
              <a:gd name="connsiteX478" fmla="*/ 3446761 w 7467600"/>
              <a:gd name="connsiteY478" fmla="*/ 3461278 h 6858000"/>
              <a:gd name="connsiteX479" fmla="*/ 4419733 w 7467600"/>
              <a:gd name="connsiteY479" fmla="*/ 3963555 h 6858000"/>
              <a:gd name="connsiteX480" fmla="*/ 4781371 w 7467600"/>
              <a:gd name="connsiteY480" fmla="*/ 4458604 h 6858000"/>
              <a:gd name="connsiteX481" fmla="*/ 4780440 w 7467600"/>
              <a:gd name="connsiteY481" fmla="*/ 4470290 h 6858000"/>
              <a:gd name="connsiteX482" fmla="*/ 4898954 w 7467600"/>
              <a:gd name="connsiteY482" fmla="*/ 4662092 h 6858000"/>
              <a:gd name="connsiteX483" fmla="*/ 4900699 w 7467600"/>
              <a:gd name="connsiteY483" fmla="*/ 4670867 h 6858000"/>
              <a:gd name="connsiteX484" fmla="*/ 5714511 w 7467600"/>
              <a:gd name="connsiteY484" fmla="*/ 4663483 h 6858000"/>
              <a:gd name="connsiteX485" fmla="*/ 5464793 w 7467600"/>
              <a:gd name="connsiteY485" fmla="*/ 4393556 h 6858000"/>
              <a:gd name="connsiteX486" fmla="*/ 5461897 w 7467600"/>
              <a:gd name="connsiteY486" fmla="*/ 4390879 h 6858000"/>
              <a:gd name="connsiteX487" fmla="*/ 4294126 w 7467600"/>
              <a:gd name="connsiteY487" fmla="*/ 3303048 h 6858000"/>
              <a:gd name="connsiteX488" fmla="*/ 4305321 w 7467600"/>
              <a:gd name="connsiteY488" fmla="*/ 3256953 h 6858000"/>
              <a:gd name="connsiteX489" fmla="*/ 4949299 w 7467600"/>
              <a:gd name="connsiteY489" fmla="*/ 3766336 h 6858000"/>
              <a:gd name="connsiteX490" fmla="*/ 5291452 w 7467600"/>
              <a:gd name="connsiteY490" fmla="*/ 4076801 h 6858000"/>
              <a:gd name="connsiteX491" fmla="*/ 5434998 w 7467600"/>
              <a:gd name="connsiteY491" fmla="*/ 4254100 h 6858000"/>
              <a:gd name="connsiteX492" fmla="*/ 5351015 w 7467600"/>
              <a:gd name="connsiteY492" fmla="*/ 3760989 h 6858000"/>
              <a:gd name="connsiteX493" fmla="*/ 5413780 w 7467600"/>
              <a:gd name="connsiteY493" fmla="*/ 2966265 h 6858000"/>
              <a:gd name="connsiteX494" fmla="*/ 5425627 w 7467600"/>
              <a:gd name="connsiteY494" fmla="*/ 2954192 h 6858000"/>
              <a:gd name="connsiteX495" fmla="*/ 6604735 w 7467600"/>
              <a:gd name="connsiteY495" fmla="*/ 2041381 h 6858000"/>
              <a:gd name="connsiteX496" fmla="*/ 7204487 w 7467600"/>
              <a:gd name="connsiteY496" fmla="*/ 2742112 h 6858000"/>
              <a:gd name="connsiteX497" fmla="*/ 7131592 w 7467600"/>
              <a:gd name="connsiteY497" fmla="*/ 2672096 h 6858000"/>
              <a:gd name="connsiteX498" fmla="*/ 6996344 w 7467600"/>
              <a:gd name="connsiteY498" fmla="*/ 2518310 h 6858000"/>
              <a:gd name="connsiteX499" fmla="*/ 6735495 w 7467600"/>
              <a:gd name="connsiteY499" fmla="*/ 2196890 h 6858000"/>
              <a:gd name="connsiteX500" fmla="*/ 6721901 w 7467600"/>
              <a:gd name="connsiteY500" fmla="*/ 2179274 h 6858000"/>
              <a:gd name="connsiteX501" fmla="*/ 6604735 w 7467600"/>
              <a:gd name="connsiteY501" fmla="*/ 2041381 h 6858000"/>
              <a:gd name="connsiteX502" fmla="*/ 6591670 w 7467600"/>
              <a:gd name="connsiteY502" fmla="*/ 1988277 h 6858000"/>
              <a:gd name="connsiteX503" fmla="*/ 6747349 w 7467600"/>
              <a:gd name="connsiteY503" fmla="*/ 2160069 h 6858000"/>
              <a:gd name="connsiteX504" fmla="*/ 6760943 w 7467600"/>
              <a:gd name="connsiteY504" fmla="*/ 2177686 h 6858000"/>
              <a:gd name="connsiteX505" fmla="*/ 7021065 w 7467600"/>
              <a:gd name="connsiteY505" fmla="*/ 2498102 h 6858000"/>
              <a:gd name="connsiteX506" fmla="*/ 7155223 w 7467600"/>
              <a:gd name="connsiteY506" fmla="*/ 2650386 h 6858000"/>
              <a:gd name="connsiteX507" fmla="*/ 7203167 w 7467600"/>
              <a:gd name="connsiteY507" fmla="*/ 2697288 h 6858000"/>
              <a:gd name="connsiteX508" fmla="*/ 6937703 w 7467600"/>
              <a:gd name="connsiteY508" fmla="*/ 2321981 h 6858000"/>
              <a:gd name="connsiteX509" fmla="*/ 6591670 w 7467600"/>
              <a:gd name="connsiteY509" fmla="*/ 1988277 h 6858000"/>
              <a:gd name="connsiteX510" fmla="*/ 5798671 w 7467600"/>
              <a:gd name="connsiteY510" fmla="*/ 1981601 h 6858000"/>
              <a:gd name="connsiteX511" fmla="*/ 5754709 w 7467600"/>
              <a:gd name="connsiteY511" fmla="*/ 2071454 h 6858000"/>
              <a:gd name="connsiteX512" fmla="*/ 5763044 w 7467600"/>
              <a:gd name="connsiteY512" fmla="*/ 2842206 h 6858000"/>
              <a:gd name="connsiteX513" fmla="*/ 5764974 w 7467600"/>
              <a:gd name="connsiteY513" fmla="*/ 2799609 h 6858000"/>
              <a:gd name="connsiteX514" fmla="*/ 5767665 w 7467600"/>
              <a:gd name="connsiteY514" fmla="*/ 2666409 h 6858000"/>
              <a:gd name="connsiteX515" fmla="*/ 5763055 w 7467600"/>
              <a:gd name="connsiteY515" fmla="*/ 2579705 h 6858000"/>
              <a:gd name="connsiteX516" fmla="*/ 5758079 w 7467600"/>
              <a:gd name="connsiteY516" fmla="*/ 2492508 h 6858000"/>
              <a:gd name="connsiteX517" fmla="*/ 5779325 w 7467600"/>
              <a:gd name="connsiteY517" fmla="*/ 2197069 h 6858000"/>
              <a:gd name="connsiteX518" fmla="*/ 5798671 w 7467600"/>
              <a:gd name="connsiteY518" fmla="*/ 1981601 h 6858000"/>
              <a:gd name="connsiteX519" fmla="*/ 5829202 w 7467600"/>
              <a:gd name="connsiteY519" fmla="*/ 1971679 h 6858000"/>
              <a:gd name="connsiteX520" fmla="*/ 5809558 w 7467600"/>
              <a:gd name="connsiteY520" fmla="*/ 2198043 h 6858000"/>
              <a:gd name="connsiteX521" fmla="*/ 5788653 w 7467600"/>
              <a:gd name="connsiteY521" fmla="*/ 2489430 h 6858000"/>
              <a:gd name="connsiteX522" fmla="*/ 5793439 w 7467600"/>
              <a:gd name="connsiteY522" fmla="*/ 2575235 h 6858000"/>
              <a:gd name="connsiteX523" fmla="*/ 5796837 w 7467600"/>
              <a:gd name="connsiteY523" fmla="*/ 2637633 h 6858000"/>
              <a:gd name="connsiteX524" fmla="*/ 5818614 w 7467600"/>
              <a:gd name="connsiteY524" fmla="*/ 2473055 h 6858000"/>
              <a:gd name="connsiteX525" fmla="*/ 5829202 w 7467600"/>
              <a:gd name="connsiteY525" fmla="*/ 1971679 h 6858000"/>
              <a:gd name="connsiteX526" fmla="*/ 5911389 w 7467600"/>
              <a:gd name="connsiteY526" fmla="*/ 1898371 h 6858000"/>
              <a:gd name="connsiteX527" fmla="*/ 6237627 w 7467600"/>
              <a:gd name="connsiteY527" fmla="*/ 2231921 h 6858000"/>
              <a:gd name="connsiteX528" fmla="*/ 5911389 w 7467600"/>
              <a:gd name="connsiteY528" fmla="*/ 1898371 h 6858000"/>
              <a:gd name="connsiteX529" fmla="*/ 6944437 w 7467600"/>
              <a:gd name="connsiteY529" fmla="*/ 1575402 h 6858000"/>
              <a:gd name="connsiteX530" fmla="*/ 6304730 w 7467600"/>
              <a:gd name="connsiteY530" fmla="*/ 1766654 h 6858000"/>
              <a:gd name="connsiteX531" fmla="*/ 6944437 w 7467600"/>
              <a:gd name="connsiteY531" fmla="*/ 1575402 h 6858000"/>
              <a:gd name="connsiteX532" fmla="*/ 7019523 w 7467600"/>
              <a:gd name="connsiteY532" fmla="*/ 1519450 h 6858000"/>
              <a:gd name="connsiteX533" fmla="*/ 6298091 w 7467600"/>
              <a:gd name="connsiteY533" fmla="*/ 1737122 h 6858000"/>
              <a:gd name="connsiteX534" fmla="*/ 7019523 w 7467600"/>
              <a:gd name="connsiteY534" fmla="*/ 1519450 h 6858000"/>
              <a:gd name="connsiteX535" fmla="*/ 2399523 w 7467600"/>
              <a:gd name="connsiteY535" fmla="*/ 1428234 h 6858000"/>
              <a:gd name="connsiteX536" fmla="*/ 2224982 w 7467600"/>
              <a:gd name="connsiteY536" fmla="*/ 1826201 h 6858000"/>
              <a:gd name="connsiteX537" fmla="*/ 2096099 w 7467600"/>
              <a:gd name="connsiteY537" fmla="*/ 2345900 h 6858000"/>
              <a:gd name="connsiteX538" fmla="*/ 2283317 w 7467600"/>
              <a:gd name="connsiteY538" fmla="*/ 1796925 h 6858000"/>
              <a:gd name="connsiteX539" fmla="*/ 2399523 w 7467600"/>
              <a:gd name="connsiteY539" fmla="*/ 1428234 h 6858000"/>
              <a:gd name="connsiteX540" fmla="*/ 2448558 w 7467600"/>
              <a:gd name="connsiteY540" fmla="*/ 1373435 h 6858000"/>
              <a:gd name="connsiteX541" fmla="*/ 2312521 w 7467600"/>
              <a:gd name="connsiteY541" fmla="*/ 1806140 h 6858000"/>
              <a:gd name="connsiteX542" fmla="*/ 2127533 w 7467600"/>
              <a:gd name="connsiteY542" fmla="*/ 2348380 h 6858000"/>
              <a:gd name="connsiteX543" fmla="*/ 2358080 w 7467600"/>
              <a:gd name="connsiteY543" fmla="*/ 1866134 h 6858000"/>
              <a:gd name="connsiteX544" fmla="*/ 2407436 w 7467600"/>
              <a:gd name="connsiteY544" fmla="*/ 1651070 h 6858000"/>
              <a:gd name="connsiteX545" fmla="*/ 2448558 w 7467600"/>
              <a:gd name="connsiteY545" fmla="*/ 1373435 h 6858000"/>
              <a:gd name="connsiteX546" fmla="*/ 278707 w 7467600"/>
              <a:gd name="connsiteY546" fmla="*/ 1352270 h 6858000"/>
              <a:gd name="connsiteX547" fmla="*/ 321570 w 7467600"/>
              <a:gd name="connsiteY547" fmla="*/ 1861610 h 6858000"/>
              <a:gd name="connsiteX548" fmla="*/ 294281 w 7467600"/>
              <a:gd name="connsiteY548" fmla="*/ 1440658 h 6858000"/>
              <a:gd name="connsiteX549" fmla="*/ 278707 w 7467600"/>
              <a:gd name="connsiteY549" fmla="*/ 1352270 h 6858000"/>
              <a:gd name="connsiteX550" fmla="*/ 1423821 w 7467600"/>
              <a:gd name="connsiteY550" fmla="*/ 1351958 h 6858000"/>
              <a:gd name="connsiteX551" fmla="*/ 1638521 w 7467600"/>
              <a:gd name="connsiteY551" fmla="*/ 1908470 h 6858000"/>
              <a:gd name="connsiteX552" fmla="*/ 1754199 w 7467600"/>
              <a:gd name="connsiteY552" fmla="*/ 2149284 h 6858000"/>
              <a:gd name="connsiteX553" fmla="*/ 1908359 w 7467600"/>
              <a:gd name="connsiteY553" fmla="*/ 2364988 h 6858000"/>
              <a:gd name="connsiteX554" fmla="*/ 1647661 w 7467600"/>
              <a:gd name="connsiteY554" fmla="*/ 1825945 h 6858000"/>
              <a:gd name="connsiteX555" fmla="*/ 1423821 w 7467600"/>
              <a:gd name="connsiteY555" fmla="*/ 1351958 h 6858000"/>
              <a:gd name="connsiteX556" fmla="*/ 1431890 w 7467600"/>
              <a:gd name="connsiteY556" fmla="*/ 1306475 h 6858000"/>
              <a:gd name="connsiteX557" fmla="*/ 1507597 w 7467600"/>
              <a:gd name="connsiteY557" fmla="*/ 1446132 h 6858000"/>
              <a:gd name="connsiteX558" fmla="*/ 1674586 w 7467600"/>
              <a:gd name="connsiteY558" fmla="*/ 1813832 h 6858000"/>
              <a:gd name="connsiteX559" fmla="*/ 1815950 w 7467600"/>
              <a:gd name="connsiteY559" fmla="*/ 2128564 h 6858000"/>
              <a:gd name="connsiteX560" fmla="*/ 1984242 w 7467600"/>
              <a:gd name="connsiteY560" fmla="*/ 2430829 h 6858000"/>
              <a:gd name="connsiteX561" fmla="*/ 2014023 w 7467600"/>
              <a:gd name="connsiteY561" fmla="*/ 2450995 h 6858000"/>
              <a:gd name="connsiteX562" fmla="*/ 1747337 w 7467600"/>
              <a:gd name="connsiteY562" fmla="*/ 1855264 h 6858000"/>
              <a:gd name="connsiteX563" fmla="*/ 1533749 w 7467600"/>
              <a:gd name="connsiteY563" fmla="*/ 1478656 h 6858000"/>
              <a:gd name="connsiteX564" fmla="*/ 1431890 w 7467600"/>
              <a:gd name="connsiteY564" fmla="*/ 1306475 h 6858000"/>
              <a:gd name="connsiteX565" fmla="*/ 5052692 w 7467600"/>
              <a:gd name="connsiteY565" fmla="*/ 1292994 h 6858000"/>
              <a:gd name="connsiteX566" fmla="*/ 5200661 w 7467600"/>
              <a:gd name="connsiteY566" fmla="*/ 1635186 h 6858000"/>
              <a:gd name="connsiteX567" fmla="*/ 5297138 w 7467600"/>
              <a:gd name="connsiteY567" fmla="*/ 1906351 h 6858000"/>
              <a:gd name="connsiteX568" fmla="*/ 5052692 w 7467600"/>
              <a:gd name="connsiteY568" fmla="*/ 1292994 h 6858000"/>
              <a:gd name="connsiteX569" fmla="*/ 5009948 w 7467600"/>
              <a:gd name="connsiteY569" fmla="*/ 1273619 h 6858000"/>
              <a:gd name="connsiteX570" fmla="*/ 5121777 w 7467600"/>
              <a:gd name="connsiteY570" fmla="*/ 1654213 h 6858000"/>
              <a:gd name="connsiteX571" fmla="*/ 5293545 w 7467600"/>
              <a:gd name="connsiteY571" fmla="*/ 2072247 h 6858000"/>
              <a:gd name="connsiteX572" fmla="*/ 5294042 w 7467600"/>
              <a:gd name="connsiteY572" fmla="*/ 2065019 h 6858000"/>
              <a:gd name="connsiteX573" fmla="*/ 5171936 w 7467600"/>
              <a:gd name="connsiteY573" fmla="*/ 1647613 h 6858000"/>
              <a:gd name="connsiteX574" fmla="*/ 5009948 w 7467600"/>
              <a:gd name="connsiteY574" fmla="*/ 1273619 h 6858000"/>
              <a:gd name="connsiteX575" fmla="*/ 655236 w 7467600"/>
              <a:gd name="connsiteY575" fmla="*/ 1268632 h 6858000"/>
              <a:gd name="connsiteX576" fmla="*/ 839521 w 7467600"/>
              <a:gd name="connsiteY576" fmla="*/ 1685315 h 6858000"/>
              <a:gd name="connsiteX577" fmla="*/ 1109416 w 7467600"/>
              <a:gd name="connsiteY577" fmla="*/ 2061663 h 6858000"/>
              <a:gd name="connsiteX578" fmla="*/ 1298300 w 7467600"/>
              <a:gd name="connsiteY578" fmla="*/ 2247742 h 6858000"/>
              <a:gd name="connsiteX579" fmla="*/ 1125871 w 7467600"/>
              <a:gd name="connsiteY579" fmla="*/ 1989513 h 6858000"/>
              <a:gd name="connsiteX580" fmla="*/ 981574 w 7467600"/>
              <a:gd name="connsiteY580" fmla="*/ 1783157 h 6858000"/>
              <a:gd name="connsiteX581" fmla="*/ 922198 w 7467600"/>
              <a:gd name="connsiteY581" fmla="*/ 1677437 h 6858000"/>
              <a:gd name="connsiteX582" fmla="*/ 869293 w 7467600"/>
              <a:gd name="connsiteY582" fmla="*/ 1583214 h 6858000"/>
              <a:gd name="connsiteX583" fmla="*/ 751431 w 7467600"/>
              <a:gd name="connsiteY583" fmla="*/ 1405731 h 6858000"/>
              <a:gd name="connsiteX584" fmla="*/ 655236 w 7467600"/>
              <a:gd name="connsiteY584" fmla="*/ 1268632 h 6858000"/>
              <a:gd name="connsiteX585" fmla="*/ 6516292 w 7467600"/>
              <a:gd name="connsiteY585" fmla="*/ 1263064 h 6858000"/>
              <a:gd name="connsiteX586" fmla="*/ 5736320 w 7467600"/>
              <a:gd name="connsiteY586" fmla="*/ 1501803 h 6858000"/>
              <a:gd name="connsiteX587" fmla="*/ 6516292 w 7467600"/>
              <a:gd name="connsiteY587" fmla="*/ 1263064 h 6858000"/>
              <a:gd name="connsiteX588" fmla="*/ 291466 w 7467600"/>
              <a:gd name="connsiteY588" fmla="*/ 1250369 h 6858000"/>
              <a:gd name="connsiteX589" fmla="*/ 323180 w 7467600"/>
              <a:gd name="connsiteY589" fmla="*/ 1435283 h 6858000"/>
              <a:gd name="connsiteX590" fmla="*/ 349381 w 7467600"/>
              <a:gd name="connsiteY590" fmla="*/ 1875041 h 6858000"/>
              <a:gd name="connsiteX591" fmla="*/ 374363 w 7467600"/>
              <a:gd name="connsiteY591" fmla="*/ 1506494 h 6858000"/>
              <a:gd name="connsiteX592" fmla="*/ 302168 w 7467600"/>
              <a:gd name="connsiteY592" fmla="*/ 1274495 h 6858000"/>
              <a:gd name="connsiteX593" fmla="*/ 291466 w 7467600"/>
              <a:gd name="connsiteY593" fmla="*/ 1250369 h 6858000"/>
              <a:gd name="connsiteX594" fmla="*/ 678222 w 7467600"/>
              <a:gd name="connsiteY594" fmla="*/ 1248670 h 6858000"/>
              <a:gd name="connsiteX595" fmla="*/ 775536 w 7467600"/>
              <a:gd name="connsiteY595" fmla="*/ 1388015 h 6858000"/>
              <a:gd name="connsiteX596" fmla="*/ 894529 w 7467600"/>
              <a:gd name="connsiteY596" fmla="*/ 1567739 h 6858000"/>
              <a:gd name="connsiteX597" fmla="*/ 948000 w 7467600"/>
              <a:gd name="connsiteY597" fmla="*/ 1663088 h 6858000"/>
              <a:gd name="connsiteX598" fmla="*/ 1006812 w 7467600"/>
              <a:gd name="connsiteY598" fmla="*/ 1767683 h 6858000"/>
              <a:gd name="connsiteX599" fmla="*/ 1149133 w 7467600"/>
              <a:gd name="connsiteY599" fmla="*/ 1971513 h 6858000"/>
              <a:gd name="connsiteX600" fmla="*/ 1333952 w 7467600"/>
              <a:gd name="connsiteY600" fmla="*/ 2251620 h 6858000"/>
              <a:gd name="connsiteX601" fmla="*/ 1337329 w 7467600"/>
              <a:gd name="connsiteY601" fmla="*/ 2258350 h 6858000"/>
              <a:gd name="connsiteX602" fmla="*/ 1014726 w 7467600"/>
              <a:gd name="connsiteY602" fmla="*/ 1615556 h 6858000"/>
              <a:gd name="connsiteX603" fmla="*/ 678222 w 7467600"/>
              <a:gd name="connsiteY603" fmla="*/ 1248670 h 6858000"/>
              <a:gd name="connsiteX604" fmla="*/ 6691602 w 7467600"/>
              <a:gd name="connsiteY604" fmla="*/ 1140573 h 6858000"/>
              <a:gd name="connsiteX605" fmla="*/ 6571100 w 7467600"/>
              <a:gd name="connsiteY605" fmla="*/ 1183662 h 6858000"/>
              <a:gd name="connsiteX606" fmla="*/ 6241687 w 7467600"/>
              <a:gd name="connsiteY606" fmla="*/ 1257600 h 6858000"/>
              <a:gd name="connsiteX607" fmla="*/ 5693009 w 7467600"/>
              <a:gd name="connsiteY607" fmla="*/ 1478256 h 6858000"/>
              <a:gd name="connsiteX608" fmla="*/ 6548420 w 7467600"/>
              <a:gd name="connsiteY608" fmla="*/ 1214599 h 6858000"/>
              <a:gd name="connsiteX609" fmla="*/ 6605473 w 7467600"/>
              <a:gd name="connsiteY609" fmla="*/ 1184686 h 6858000"/>
              <a:gd name="connsiteX610" fmla="*/ 6691602 w 7467600"/>
              <a:gd name="connsiteY610" fmla="*/ 1140573 h 6858000"/>
              <a:gd name="connsiteX611" fmla="*/ 4002475 w 7467600"/>
              <a:gd name="connsiteY611" fmla="*/ 1037802 h 6858000"/>
              <a:gd name="connsiteX612" fmla="*/ 4000324 w 7467600"/>
              <a:gd name="connsiteY612" fmla="*/ 1039362 h 6858000"/>
              <a:gd name="connsiteX613" fmla="*/ 4002862 w 7467600"/>
              <a:gd name="connsiteY613" fmla="*/ 1042866 h 6858000"/>
              <a:gd name="connsiteX614" fmla="*/ 4002475 w 7467600"/>
              <a:gd name="connsiteY614" fmla="*/ 1037802 h 6858000"/>
              <a:gd name="connsiteX615" fmla="*/ 506322 w 7467600"/>
              <a:gd name="connsiteY615" fmla="*/ 1020997 h 6858000"/>
              <a:gd name="connsiteX616" fmla="*/ 533068 w 7467600"/>
              <a:gd name="connsiteY616" fmla="*/ 1029409 h 6858000"/>
              <a:gd name="connsiteX617" fmla="*/ 1232525 w 7467600"/>
              <a:gd name="connsiteY617" fmla="*/ 1804675 h 6858000"/>
              <a:gd name="connsiteX618" fmla="*/ 1388858 w 7467600"/>
              <a:gd name="connsiteY618" fmla="*/ 2368011 h 6858000"/>
              <a:gd name="connsiteX619" fmla="*/ 1384098 w 7467600"/>
              <a:gd name="connsiteY619" fmla="*/ 2378125 h 6858000"/>
              <a:gd name="connsiteX620" fmla="*/ 1425393 w 7467600"/>
              <a:gd name="connsiteY620" fmla="*/ 2589124 h 6858000"/>
              <a:gd name="connsiteX621" fmla="*/ 1424001 w 7467600"/>
              <a:gd name="connsiteY621" fmla="*/ 2597541 h 6858000"/>
              <a:gd name="connsiteX622" fmla="*/ 2152729 w 7467600"/>
              <a:gd name="connsiteY622" fmla="*/ 2864487 h 6858000"/>
              <a:gd name="connsiteX623" fmla="*/ 2020609 w 7467600"/>
              <a:gd name="connsiteY623" fmla="*/ 2539671 h 6858000"/>
              <a:gd name="connsiteX624" fmla="*/ 2018920 w 7467600"/>
              <a:gd name="connsiteY624" fmla="*/ 2536309 h 6858000"/>
              <a:gd name="connsiteX625" fmla="*/ 1342441 w 7467600"/>
              <a:gd name="connsiteY625" fmla="*/ 1173017 h 6858000"/>
              <a:gd name="connsiteX626" fmla="*/ 1367925 w 7467600"/>
              <a:gd name="connsiteY626" fmla="*/ 1135648 h 6858000"/>
              <a:gd name="connsiteX627" fmla="*/ 1771401 w 7467600"/>
              <a:gd name="connsiteY627" fmla="*/ 1806673 h 6858000"/>
              <a:gd name="connsiteX628" fmla="*/ 1972385 w 7467600"/>
              <a:gd name="connsiteY628" fmla="*/ 2198735 h 6858000"/>
              <a:gd name="connsiteX629" fmla="*/ 2040892 w 7467600"/>
              <a:gd name="connsiteY629" fmla="*/ 2405205 h 6858000"/>
              <a:gd name="connsiteX630" fmla="*/ 2131689 w 7467600"/>
              <a:gd name="connsiteY630" fmla="*/ 1936926 h 6858000"/>
              <a:gd name="connsiteX631" fmla="*/ 2454820 w 7467600"/>
              <a:gd name="connsiteY631" fmla="*/ 1248808 h 6858000"/>
              <a:gd name="connsiteX632" fmla="*/ 2492512 w 7467600"/>
              <a:gd name="connsiteY632" fmla="*/ 1302920 h 6858000"/>
              <a:gd name="connsiteX633" fmla="*/ 2081216 w 7467600"/>
              <a:gd name="connsiteY633" fmla="*/ 2527513 h 6858000"/>
              <a:gd name="connsiteX634" fmla="*/ 2081211 w 7467600"/>
              <a:gd name="connsiteY634" fmla="*/ 2528916 h 6858000"/>
              <a:gd name="connsiteX635" fmla="*/ 2199067 w 7467600"/>
              <a:gd name="connsiteY635" fmla="*/ 2884061 h 6858000"/>
              <a:gd name="connsiteX636" fmla="*/ 3192586 w 7467600"/>
              <a:gd name="connsiteY636" fmla="*/ 3411496 h 6858000"/>
              <a:gd name="connsiteX637" fmla="*/ 3182620 w 7467600"/>
              <a:gd name="connsiteY637" fmla="*/ 3483279 h 6858000"/>
              <a:gd name="connsiteX638" fmla="*/ 2435119 w 7467600"/>
              <a:gd name="connsiteY638" fmla="*/ 3080173 h 6858000"/>
              <a:gd name="connsiteX639" fmla="*/ 2410152 w 7467600"/>
              <a:gd name="connsiteY639" fmla="*/ 3063751 h 6858000"/>
              <a:gd name="connsiteX640" fmla="*/ 2408099 w 7467600"/>
              <a:gd name="connsiteY640" fmla="*/ 3064403 h 6858000"/>
              <a:gd name="connsiteX641" fmla="*/ 2407218 w 7467600"/>
              <a:gd name="connsiteY641" fmla="*/ 3070324 h 6858000"/>
              <a:gd name="connsiteX642" fmla="*/ 2380138 w 7467600"/>
              <a:gd name="connsiteY642" fmla="*/ 3099341 h 6858000"/>
              <a:gd name="connsiteX643" fmla="*/ 1765923 w 7467600"/>
              <a:gd name="connsiteY643" fmla="*/ 3581043 h 6858000"/>
              <a:gd name="connsiteX644" fmla="*/ 1702258 w 7467600"/>
              <a:gd name="connsiteY644" fmla="*/ 3612286 h 6858000"/>
              <a:gd name="connsiteX645" fmla="*/ 1538370 w 7467600"/>
              <a:gd name="connsiteY645" fmla="*/ 3811804 h 6858000"/>
              <a:gd name="connsiteX646" fmla="*/ 542867 w 7467600"/>
              <a:gd name="connsiteY646" fmla="*/ 4944092 h 6858000"/>
              <a:gd name="connsiteX647" fmla="*/ 515800 w 7467600"/>
              <a:gd name="connsiteY647" fmla="*/ 4862180 h 6858000"/>
              <a:gd name="connsiteX648" fmla="*/ 909145 w 7467600"/>
              <a:gd name="connsiteY648" fmla="*/ 4199225 h 6858000"/>
              <a:gd name="connsiteX649" fmla="*/ 1214067 w 7467600"/>
              <a:gd name="connsiteY649" fmla="*/ 3908561 h 6858000"/>
              <a:gd name="connsiteX650" fmla="*/ 640967 w 7467600"/>
              <a:gd name="connsiteY650" fmla="*/ 4105601 h 6858000"/>
              <a:gd name="connsiteX651" fmla="*/ 112563 w 7467600"/>
              <a:gd name="connsiteY651" fmla="*/ 4396952 h 6858000"/>
              <a:gd name="connsiteX652" fmla="*/ 0 w 7467600"/>
              <a:gd name="connsiteY652" fmla="*/ 4466006 h 6858000"/>
              <a:gd name="connsiteX653" fmla="*/ 0 w 7467600"/>
              <a:gd name="connsiteY653" fmla="*/ 4233763 h 6858000"/>
              <a:gd name="connsiteX654" fmla="*/ 36881 w 7467600"/>
              <a:gd name="connsiteY654" fmla="*/ 4200118 h 6858000"/>
              <a:gd name="connsiteX655" fmla="*/ 910534 w 7467600"/>
              <a:gd name="connsiteY655" fmla="*/ 3629753 h 6858000"/>
              <a:gd name="connsiteX656" fmla="*/ 1578717 w 7467600"/>
              <a:gd name="connsiteY656" fmla="*/ 3575982 h 6858000"/>
              <a:gd name="connsiteX657" fmla="*/ 2338780 w 7467600"/>
              <a:gd name="connsiteY657" fmla="*/ 3033725 h 6858000"/>
              <a:gd name="connsiteX658" fmla="*/ 1807991 w 7467600"/>
              <a:gd name="connsiteY658" fmla="*/ 2807184 h 6858000"/>
              <a:gd name="connsiteX659" fmla="*/ 1416358 w 7467600"/>
              <a:gd name="connsiteY659" fmla="*/ 3112571 h 6858000"/>
              <a:gd name="connsiteX660" fmla="*/ 939066 w 7467600"/>
              <a:gd name="connsiteY660" fmla="*/ 3378798 h 6858000"/>
              <a:gd name="connsiteX661" fmla="*/ 115099 w 7467600"/>
              <a:gd name="connsiteY661" fmla="*/ 3607650 h 6858000"/>
              <a:gd name="connsiteX662" fmla="*/ 97284 w 7467600"/>
              <a:gd name="connsiteY662" fmla="*/ 3520393 h 6858000"/>
              <a:gd name="connsiteX663" fmla="*/ 922050 w 7467600"/>
              <a:gd name="connsiteY663" fmla="*/ 3074867 h 6858000"/>
              <a:gd name="connsiteX664" fmla="*/ 1405265 w 7467600"/>
              <a:gd name="connsiteY664" fmla="*/ 3016319 h 6858000"/>
              <a:gd name="connsiteX665" fmla="*/ 1407512 w 7467600"/>
              <a:gd name="connsiteY665" fmla="*/ 3018001 h 6858000"/>
              <a:gd name="connsiteX666" fmla="*/ 1726266 w 7467600"/>
              <a:gd name="connsiteY666" fmla="*/ 2777274 h 6858000"/>
              <a:gd name="connsiteX667" fmla="*/ 625390 w 7467600"/>
              <a:gd name="connsiteY667" fmla="*/ 2514541 h 6858000"/>
              <a:gd name="connsiteX668" fmla="*/ 619799 w 7467600"/>
              <a:gd name="connsiteY668" fmla="*/ 2527180 h 6858000"/>
              <a:gd name="connsiteX669" fmla="*/ 310030 w 7467600"/>
              <a:gd name="connsiteY669" fmla="*/ 2771818 h 6858000"/>
              <a:gd name="connsiteX670" fmla="*/ 173877 w 7467600"/>
              <a:gd name="connsiteY670" fmla="*/ 2937056 h 6858000"/>
              <a:gd name="connsiteX671" fmla="*/ 77889 w 7467600"/>
              <a:gd name="connsiteY671" fmla="*/ 3138440 h 6858000"/>
              <a:gd name="connsiteX672" fmla="*/ 0 w 7467600"/>
              <a:gd name="connsiteY672" fmla="*/ 3271395 h 6858000"/>
              <a:gd name="connsiteX673" fmla="*/ 0 w 7467600"/>
              <a:gd name="connsiteY673" fmla="*/ 3153002 h 6858000"/>
              <a:gd name="connsiteX674" fmla="*/ 2386 w 7467600"/>
              <a:gd name="connsiteY674" fmla="*/ 3149203 h 6858000"/>
              <a:gd name="connsiteX675" fmla="*/ 89753 w 7467600"/>
              <a:gd name="connsiteY675" fmla="*/ 2987702 h 6858000"/>
              <a:gd name="connsiteX676" fmla="*/ 76869 w 7467600"/>
              <a:gd name="connsiteY676" fmla="*/ 3005404 h 6858000"/>
              <a:gd name="connsiteX677" fmla="*/ 32049 w 7467600"/>
              <a:gd name="connsiteY677" fmla="*/ 3065814 h 6858000"/>
              <a:gd name="connsiteX678" fmla="*/ 0 w 7467600"/>
              <a:gd name="connsiteY678" fmla="*/ 3108744 h 6858000"/>
              <a:gd name="connsiteX679" fmla="*/ 0 w 7467600"/>
              <a:gd name="connsiteY679" fmla="*/ 3058059 h 6858000"/>
              <a:gd name="connsiteX680" fmla="*/ 7610 w 7467600"/>
              <a:gd name="connsiteY680" fmla="*/ 3047889 h 6858000"/>
              <a:gd name="connsiteX681" fmla="*/ 52419 w 7467600"/>
              <a:gd name="connsiteY681" fmla="*/ 2987479 h 6858000"/>
              <a:gd name="connsiteX682" fmla="*/ 59142 w 7467600"/>
              <a:gd name="connsiteY682" fmla="*/ 2978488 h 6858000"/>
              <a:gd name="connsiteX683" fmla="*/ 0 w 7467600"/>
              <a:gd name="connsiteY683" fmla="*/ 3015334 h 6858000"/>
              <a:gd name="connsiteX684" fmla="*/ 0 w 7467600"/>
              <a:gd name="connsiteY684" fmla="*/ 2914286 h 6858000"/>
              <a:gd name="connsiteX685" fmla="*/ 36383 w 7467600"/>
              <a:gd name="connsiteY685" fmla="*/ 2901128 h 6858000"/>
              <a:gd name="connsiteX686" fmla="*/ 156329 w 7467600"/>
              <a:gd name="connsiteY686" fmla="*/ 2840533 h 6858000"/>
              <a:gd name="connsiteX687" fmla="*/ 358355 w 7467600"/>
              <a:gd name="connsiteY687" fmla="*/ 2620471 h 6858000"/>
              <a:gd name="connsiteX688" fmla="*/ 510577 w 7467600"/>
              <a:gd name="connsiteY688" fmla="*/ 2501244 h 6858000"/>
              <a:gd name="connsiteX689" fmla="*/ 211967 w 7467600"/>
              <a:gd name="connsiteY689" fmla="*/ 2479171 h 6858000"/>
              <a:gd name="connsiteX690" fmla="*/ 0 w 7467600"/>
              <a:gd name="connsiteY690" fmla="*/ 2476398 h 6858000"/>
              <a:gd name="connsiteX691" fmla="*/ 0 w 7467600"/>
              <a:gd name="connsiteY691" fmla="*/ 2389189 h 6858000"/>
              <a:gd name="connsiteX692" fmla="*/ 103062 w 7467600"/>
              <a:gd name="connsiteY692" fmla="*/ 2389518 h 6858000"/>
              <a:gd name="connsiteX693" fmla="*/ 510734 w 7467600"/>
              <a:gd name="connsiteY693" fmla="*/ 2416201 h 6858000"/>
              <a:gd name="connsiteX694" fmla="*/ 279257 w 7467600"/>
              <a:gd name="connsiteY694" fmla="*/ 2092102 h 6858000"/>
              <a:gd name="connsiteX695" fmla="*/ 65265 w 7467600"/>
              <a:gd name="connsiteY695" fmla="*/ 2006049 h 6858000"/>
              <a:gd name="connsiteX696" fmla="*/ 0 w 7467600"/>
              <a:gd name="connsiteY696" fmla="*/ 1982532 h 6858000"/>
              <a:gd name="connsiteX697" fmla="*/ 0 w 7467600"/>
              <a:gd name="connsiteY697" fmla="*/ 1912789 h 6858000"/>
              <a:gd name="connsiteX698" fmla="*/ 97460 w 7467600"/>
              <a:gd name="connsiteY698" fmla="*/ 1953725 h 6858000"/>
              <a:gd name="connsiteX699" fmla="*/ 221272 w 7467600"/>
              <a:gd name="connsiteY699" fmla="*/ 1980766 h 6858000"/>
              <a:gd name="connsiteX700" fmla="*/ 116765 w 7467600"/>
              <a:gd name="connsiteY700" fmla="*/ 1911033 h 6858000"/>
              <a:gd name="connsiteX701" fmla="*/ 16405 w 7467600"/>
              <a:gd name="connsiteY701" fmla="*/ 1803412 h 6858000"/>
              <a:gd name="connsiteX702" fmla="*/ 0 w 7467600"/>
              <a:gd name="connsiteY702" fmla="*/ 1784777 h 6858000"/>
              <a:gd name="connsiteX703" fmla="*/ 0 w 7467600"/>
              <a:gd name="connsiteY703" fmla="*/ 1740082 h 6858000"/>
              <a:gd name="connsiteX704" fmla="*/ 39394 w 7467600"/>
              <a:gd name="connsiteY704" fmla="*/ 1784856 h 6858000"/>
              <a:gd name="connsiteX705" fmla="*/ 135813 w 7467600"/>
              <a:gd name="connsiteY705" fmla="*/ 1888838 h 6858000"/>
              <a:gd name="connsiteX706" fmla="*/ 242575 w 7467600"/>
              <a:gd name="connsiteY706" fmla="*/ 1958841 h 6858000"/>
              <a:gd name="connsiteX707" fmla="*/ 82197 w 7467600"/>
              <a:gd name="connsiteY707" fmla="*/ 1754826 h 6858000"/>
              <a:gd name="connsiteX708" fmla="*/ 0 w 7467600"/>
              <a:gd name="connsiteY708" fmla="*/ 1679650 h 6858000"/>
              <a:gd name="connsiteX709" fmla="*/ 0 w 7467600"/>
              <a:gd name="connsiteY709" fmla="*/ 1602463 h 6858000"/>
              <a:gd name="connsiteX710" fmla="*/ 84689 w 7467600"/>
              <a:gd name="connsiteY710" fmla="*/ 1677442 h 6858000"/>
              <a:gd name="connsiteX711" fmla="*/ 298437 w 7467600"/>
              <a:gd name="connsiteY711" fmla="*/ 1968019 h 6858000"/>
              <a:gd name="connsiteX712" fmla="*/ 227269 w 7467600"/>
              <a:gd name="connsiteY712" fmla="*/ 1114064 h 6858000"/>
              <a:gd name="connsiteX713" fmla="*/ 248003 w 7467600"/>
              <a:gd name="connsiteY713" fmla="*/ 1089613 h 6858000"/>
              <a:gd name="connsiteX714" fmla="*/ 427020 w 7467600"/>
              <a:gd name="connsiteY714" fmla="*/ 1619803 h 6858000"/>
              <a:gd name="connsiteX715" fmla="*/ 340345 w 7467600"/>
              <a:gd name="connsiteY715" fmla="*/ 2027739 h 6858000"/>
              <a:gd name="connsiteX716" fmla="*/ 360865 w 7467600"/>
              <a:gd name="connsiteY716" fmla="*/ 2044827 h 6858000"/>
              <a:gd name="connsiteX717" fmla="*/ 560414 w 7467600"/>
              <a:gd name="connsiteY717" fmla="*/ 2421457 h 6858000"/>
              <a:gd name="connsiteX718" fmla="*/ 1359703 w 7467600"/>
              <a:gd name="connsiteY718" fmla="*/ 2578554 h 6858000"/>
              <a:gd name="connsiteX719" fmla="*/ 1359422 w 7467600"/>
              <a:gd name="connsiteY719" fmla="*/ 2577994 h 6858000"/>
              <a:gd name="connsiteX720" fmla="*/ 828701 w 7467600"/>
              <a:gd name="connsiteY720" fmla="*/ 1839520 h 6858000"/>
              <a:gd name="connsiteX721" fmla="*/ 494427 w 7467600"/>
              <a:gd name="connsiteY721" fmla="*/ 1092333 h 6858000"/>
              <a:gd name="connsiteX722" fmla="*/ 506322 w 7467600"/>
              <a:gd name="connsiteY722" fmla="*/ 1020997 h 6858000"/>
              <a:gd name="connsiteX723" fmla="*/ 4570198 w 7467600"/>
              <a:gd name="connsiteY723" fmla="*/ 978081 h 6858000"/>
              <a:gd name="connsiteX724" fmla="*/ 4523691 w 7467600"/>
              <a:gd name="connsiteY724" fmla="*/ 1127776 h 6858000"/>
              <a:gd name="connsiteX725" fmla="*/ 4509875 w 7467600"/>
              <a:gd name="connsiteY725" fmla="*/ 1167552 h 6858000"/>
              <a:gd name="connsiteX726" fmla="*/ 4478168 w 7467600"/>
              <a:gd name="connsiteY726" fmla="*/ 1260735 h 6858000"/>
              <a:gd name="connsiteX727" fmla="*/ 4409309 w 7467600"/>
              <a:gd name="connsiteY727" fmla="*/ 1666996 h 6858000"/>
              <a:gd name="connsiteX728" fmla="*/ 4370031 w 7467600"/>
              <a:gd name="connsiteY728" fmla="*/ 1955666 h 6858000"/>
              <a:gd name="connsiteX729" fmla="*/ 4570198 w 7467600"/>
              <a:gd name="connsiteY729" fmla="*/ 978081 h 6858000"/>
              <a:gd name="connsiteX730" fmla="*/ 4557898 w 7467600"/>
              <a:gd name="connsiteY730" fmla="*/ 900011 h 6858000"/>
              <a:gd name="connsiteX731" fmla="*/ 4344840 w 7467600"/>
              <a:gd name="connsiteY731" fmla="*/ 1922038 h 6858000"/>
              <a:gd name="connsiteX732" fmla="*/ 4378710 w 7467600"/>
              <a:gd name="connsiteY732" fmla="*/ 1665516 h 6858000"/>
              <a:gd name="connsiteX733" fmla="*/ 4448798 w 7467600"/>
              <a:gd name="connsiteY733" fmla="*/ 1253024 h 6858000"/>
              <a:gd name="connsiteX734" fmla="*/ 4480315 w 7467600"/>
              <a:gd name="connsiteY734" fmla="*/ 1158454 h 6858000"/>
              <a:gd name="connsiteX735" fmla="*/ 4494133 w 7467600"/>
              <a:gd name="connsiteY735" fmla="*/ 1118676 h 6858000"/>
              <a:gd name="connsiteX736" fmla="*/ 4557898 w 7467600"/>
              <a:gd name="connsiteY736" fmla="*/ 900011 h 6858000"/>
              <a:gd name="connsiteX737" fmla="*/ 5870151 w 7467600"/>
              <a:gd name="connsiteY737" fmla="*/ 898890 h 6858000"/>
              <a:gd name="connsiteX738" fmla="*/ 5861335 w 7467600"/>
              <a:gd name="connsiteY738" fmla="*/ 899177 h 6858000"/>
              <a:gd name="connsiteX739" fmla="*/ 5843702 w 7467600"/>
              <a:gd name="connsiteY739" fmla="*/ 899748 h 6858000"/>
              <a:gd name="connsiteX740" fmla="*/ 5651107 w 7467600"/>
              <a:gd name="connsiteY740" fmla="*/ 920306 h 6858000"/>
              <a:gd name="connsiteX741" fmla="*/ 5459407 w 7467600"/>
              <a:gd name="connsiteY741" fmla="*/ 940975 h 6858000"/>
              <a:gd name="connsiteX742" fmla="*/ 5374846 w 7467600"/>
              <a:gd name="connsiteY742" fmla="*/ 941988 h 6858000"/>
              <a:gd name="connsiteX743" fmla="*/ 5256105 w 7467600"/>
              <a:gd name="connsiteY743" fmla="*/ 945632 h 6858000"/>
              <a:gd name="connsiteX744" fmla="*/ 5107071 w 7467600"/>
              <a:gd name="connsiteY744" fmla="*/ 969720 h 6858000"/>
              <a:gd name="connsiteX745" fmla="*/ 4998681 w 7467600"/>
              <a:gd name="connsiteY745" fmla="*/ 988771 h 6858000"/>
              <a:gd name="connsiteX746" fmla="*/ 5870151 w 7467600"/>
              <a:gd name="connsiteY746" fmla="*/ 898890 h 6858000"/>
              <a:gd name="connsiteX747" fmla="*/ 5504425 w 7467600"/>
              <a:gd name="connsiteY747" fmla="*/ 848067 h 6858000"/>
              <a:gd name="connsiteX748" fmla="*/ 4968849 w 7467600"/>
              <a:gd name="connsiteY748" fmla="*/ 962318 h 6858000"/>
              <a:gd name="connsiteX749" fmla="*/ 5104039 w 7467600"/>
              <a:gd name="connsiteY749" fmla="*/ 940634 h 6858000"/>
              <a:gd name="connsiteX750" fmla="*/ 5256311 w 7467600"/>
              <a:gd name="connsiteY750" fmla="*/ 916490 h 6858000"/>
              <a:gd name="connsiteX751" fmla="*/ 5377381 w 7467600"/>
              <a:gd name="connsiteY751" fmla="*/ 912671 h 6858000"/>
              <a:gd name="connsiteX752" fmla="*/ 5460148 w 7467600"/>
              <a:gd name="connsiteY752" fmla="*/ 911442 h 6858000"/>
              <a:gd name="connsiteX753" fmla="*/ 5648971 w 7467600"/>
              <a:gd name="connsiteY753" fmla="*/ 891331 h 6858000"/>
              <a:gd name="connsiteX754" fmla="*/ 5844807 w 7467600"/>
              <a:gd name="connsiteY754" fmla="*/ 870718 h 6858000"/>
              <a:gd name="connsiteX755" fmla="*/ 5862975 w 7467600"/>
              <a:gd name="connsiteY755" fmla="*/ 869756 h 6858000"/>
              <a:gd name="connsiteX756" fmla="*/ 5920887 w 7467600"/>
              <a:gd name="connsiteY756" fmla="*/ 865929 h 6858000"/>
              <a:gd name="connsiteX757" fmla="*/ 5504425 w 7467600"/>
              <a:gd name="connsiteY757" fmla="*/ 848067 h 6858000"/>
              <a:gd name="connsiteX758" fmla="*/ 3607114 w 7467600"/>
              <a:gd name="connsiteY758" fmla="*/ 467441 h 6858000"/>
              <a:gd name="connsiteX759" fmla="*/ 3296242 w 7467600"/>
              <a:gd name="connsiteY759" fmla="*/ 807991 h 6858000"/>
              <a:gd name="connsiteX760" fmla="*/ 3174674 w 7467600"/>
              <a:gd name="connsiteY760" fmla="*/ 919759 h 6858000"/>
              <a:gd name="connsiteX761" fmla="*/ 3042978 w 7467600"/>
              <a:gd name="connsiteY761" fmla="*/ 1054894 h 6858000"/>
              <a:gd name="connsiteX762" fmla="*/ 2968914 w 7467600"/>
              <a:gd name="connsiteY762" fmla="*/ 1133756 h 6858000"/>
              <a:gd name="connsiteX763" fmla="*/ 3103823 w 7467600"/>
              <a:gd name="connsiteY763" fmla="*/ 1026814 h 6858000"/>
              <a:gd name="connsiteX764" fmla="*/ 3607114 w 7467600"/>
              <a:gd name="connsiteY764" fmla="*/ 467441 h 6858000"/>
              <a:gd name="connsiteX765" fmla="*/ 3744487 w 7467600"/>
              <a:gd name="connsiteY765" fmla="*/ 383136 h 6858000"/>
              <a:gd name="connsiteX766" fmla="*/ 3970213 w 7467600"/>
              <a:gd name="connsiteY766" fmla="*/ 995559 h 6858000"/>
              <a:gd name="connsiteX767" fmla="*/ 3744487 w 7467600"/>
              <a:gd name="connsiteY767" fmla="*/ 383136 h 6858000"/>
              <a:gd name="connsiteX768" fmla="*/ 3624562 w 7467600"/>
              <a:gd name="connsiteY768" fmla="*/ 367041 h 6858000"/>
              <a:gd name="connsiteX769" fmla="*/ 3489712 w 7467600"/>
              <a:gd name="connsiteY769" fmla="*/ 485386 h 6858000"/>
              <a:gd name="connsiteX770" fmla="*/ 3182994 w 7467600"/>
              <a:gd name="connsiteY770" fmla="*/ 828265 h 6858000"/>
              <a:gd name="connsiteX771" fmla="*/ 2892114 w 7467600"/>
              <a:gd name="connsiteY771" fmla="*/ 1172635 h 6858000"/>
              <a:gd name="connsiteX772" fmla="*/ 3021459 w 7467600"/>
              <a:gd name="connsiteY772" fmla="*/ 1035385 h 6858000"/>
              <a:gd name="connsiteX773" fmla="*/ 3153873 w 7467600"/>
              <a:gd name="connsiteY773" fmla="*/ 898971 h 6858000"/>
              <a:gd name="connsiteX774" fmla="*/ 3276511 w 7467600"/>
              <a:gd name="connsiteY774" fmla="*/ 786423 h 6858000"/>
              <a:gd name="connsiteX775" fmla="*/ 3584154 w 7467600"/>
              <a:gd name="connsiteY775" fmla="*/ 448218 h 6858000"/>
              <a:gd name="connsiteX776" fmla="*/ 3624562 w 7467600"/>
              <a:gd name="connsiteY776" fmla="*/ 367041 h 6858000"/>
              <a:gd name="connsiteX777" fmla="*/ 3766672 w 7467600"/>
              <a:gd name="connsiteY777" fmla="*/ 359429 h 6858000"/>
              <a:gd name="connsiteX778" fmla="*/ 3996338 w 7467600"/>
              <a:gd name="connsiteY778" fmla="*/ 968237 h 6858000"/>
              <a:gd name="connsiteX779" fmla="*/ 3766672 w 7467600"/>
              <a:gd name="connsiteY779" fmla="*/ 359429 h 6858000"/>
              <a:gd name="connsiteX780" fmla="*/ 5805386 w 7467600"/>
              <a:gd name="connsiteY780" fmla="*/ 239240 h 6858000"/>
              <a:gd name="connsiteX781" fmla="*/ 5736947 w 7467600"/>
              <a:gd name="connsiteY781" fmla="*/ 261367 h 6858000"/>
              <a:gd name="connsiteX782" fmla="*/ 5427012 w 7467600"/>
              <a:gd name="connsiteY782" fmla="*/ 311272 h 6858000"/>
              <a:gd name="connsiteX783" fmla="*/ 5147818 w 7467600"/>
              <a:gd name="connsiteY783" fmla="*/ 322112 h 6858000"/>
              <a:gd name="connsiteX784" fmla="*/ 5060854 w 7467600"/>
              <a:gd name="connsiteY784" fmla="*/ 311882 h 6858000"/>
              <a:gd name="connsiteX785" fmla="*/ 4945989 w 7467600"/>
              <a:gd name="connsiteY785" fmla="*/ 300516 h 6858000"/>
              <a:gd name="connsiteX786" fmla="*/ 5410479 w 7467600"/>
              <a:gd name="connsiteY786" fmla="*/ 348434 h 6858000"/>
              <a:gd name="connsiteX787" fmla="*/ 5805386 w 7467600"/>
              <a:gd name="connsiteY787" fmla="*/ 239240 h 6858000"/>
              <a:gd name="connsiteX788" fmla="*/ 5905192 w 7467600"/>
              <a:gd name="connsiteY788" fmla="*/ 163079 h 6858000"/>
              <a:gd name="connsiteX789" fmla="*/ 5865655 w 7467600"/>
              <a:gd name="connsiteY789" fmla="*/ 171901 h 6858000"/>
              <a:gd name="connsiteX790" fmla="*/ 5259740 w 7467600"/>
              <a:gd name="connsiteY790" fmla="*/ 257013 h 6858000"/>
              <a:gd name="connsiteX791" fmla="*/ 5208466 w 7467600"/>
              <a:gd name="connsiteY791" fmla="*/ 257550 h 6858000"/>
              <a:gd name="connsiteX792" fmla="*/ 4980204 w 7467600"/>
              <a:gd name="connsiteY792" fmla="*/ 271903 h 6858000"/>
              <a:gd name="connsiteX793" fmla="*/ 5068068 w 7467600"/>
              <a:gd name="connsiteY793" fmla="*/ 282244 h 6858000"/>
              <a:gd name="connsiteX794" fmla="*/ 5153231 w 7467600"/>
              <a:gd name="connsiteY794" fmla="*/ 292240 h 6858000"/>
              <a:gd name="connsiteX795" fmla="*/ 5426491 w 7467600"/>
              <a:gd name="connsiteY795" fmla="*/ 281128 h 6858000"/>
              <a:gd name="connsiteX796" fmla="*/ 5731212 w 7467600"/>
              <a:gd name="connsiteY796" fmla="*/ 231951 h 6858000"/>
              <a:gd name="connsiteX797" fmla="*/ 5905192 w 7467600"/>
              <a:gd name="connsiteY797" fmla="*/ 163079 h 6858000"/>
              <a:gd name="connsiteX798" fmla="*/ 5944437 w 7467600"/>
              <a:gd name="connsiteY798" fmla="*/ 113829 h 6858000"/>
              <a:gd name="connsiteX799" fmla="*/ 5825032 w 7467600"/>
              <a:gd name="connsiteY799" fmla="*/ 146405 h 6858000"/>
              <a:gd name="connsiteX800" fmla="*/ 4955599 w 7467600"/>
              <a:gd name="connsiteY800" fmla="*/ 247008 h 6858000"/>
              <a:gd name="connsiteX801" fmla="*/ 5210104 w 7467600"/>
              <a:gd name="connsiteY801" fmla="*/ 228123 h 6858000"/>
              <a:gd name="connsiteX802" fmla="*/ 5261015 w 7467600"/>
              <a:gd name="connsiteY802" fmla="*/ 227087 h 6858000"/>
              <a:gd name="connsiteX803" fmla="*/ 5861181 w 7467600"/>
              <a:gd name="connsiteY803" fmla="*/ 143093 h 6858000"/>
              <a:gd name="connsiteX804" fmla="*/ 5961252 w 7467600"/>
              <a:gd name="connsiteY804" fmla="*/ 114820 h 6858000"/>
              <a:gd name="connsiteX805" fmla="*/ 5944437 w 7467600"/>
              <a:gd name="connsiteY805" fmla="*/ 113829 h 6858000"/>
              <a:gd name="connsiteX806" fmla="*/ 3882765 w 7467600"/>
              <a:gd name="connsiteY806" fmla="*/ 0 h 6858000"/>
              <a:gd name="connsiteX807" fmla="*/ 3995099 w 7467600"/>
              <a:gd name="connsiteY807" fmla="*/ 0 h 6858000"/>
              <a:gd name="connsiteX808" fmla="*/ 4163818 w 7467600"/>
              <a:gd name="connsiteY808" fmla="*/ 234104 h 6858000"/>
              <a:gd name="connsiteX809" fmla="*/ 4172099 w 7467600"/>
              <a:gd name="connsiteY809" fmla="*/ 234207 h 6858000"/>
              <a:gd name="connsiteX810" fmla="*/ 4784282 w 7467600"/>
              <a:gd name="connsiteY810" fmla="*/ 276561 h 6858000"/>
              <a:gd name="connsiteX811" fmla="*/ 4801687 w 7467600"/>
              <a:gd name="connsiteY811" fmla="*/ 267764 h 6858000"/>
              <a:gd name="connsiteX812" fmla="*/ 6082788 w 7467600"/>
              <a:gd name="connsiteY812" fmla="*/ 64119 h 6858000"/>
              <a:gd name="connsiteX813" fmla="*/ 6099442 w 7467600"/>
              <a:gd name="connsiteY813" fmla="*/ 82568 h 6858000"/>
              <a:gd name="connsiteX814" fmla="*/ 4804137 w 7467600"/>
              <a:gd name="connsiteY814" fmla="*/ 320931 h 6858000"/>
              <a:gd name="connsiteX815" fmla="*/ 4227047 w 7467600"/>
              <a:gd name="connsiteY815" fmla="*/ 313415 h 6858000"/>
              <a:gd name="connsiteX816" fmla="*/ 4346041 w 7467600"/>
              <a:gd name="connsiteY816" fmla="*/ 456086 h 6858000"/>
              <a:gd name="connsiteX817" fmla="*/ 4870967 w 7467600"/>
              <a:gd name="connsiteY817" fmla="*/ 963061 h 6858000"/>
              <a:gd name="connsiteX818" fmla="*/ 4889647 w 7467600"/>
              <a:gd name="connsiteY818" fmla="*/ 957147 h 6858000"/>
              <a:gd name="connsiteX819" fmla="*/ 5422504 w 7467600"/>
              <a:gd name="connsiteY819" fmla="*/ 805191 h 6858000"/>
              <a:gd name="connsiteX820" fmla="*/ 6087656 w 7467600"/>
              <a:gd name="connsiteY820" fmla="*/ 826703 h 6858000"/>
              <a:gd name="connsiteX821" fmla="*/ 6058717 w 7467600"/>
              <a:gd name="connsiteY821" fmla="*/ 865992 h 6858000"/>
              <a:gd name="connsiteX822" fmla="*/ 4974153 w 7467600"/>
              <a:gd name="connsiteY822" fmla="*/ 1045456 h 6858000"/>
              <a:gd name="connsiteX823" fmla="*/ 5627835 w 7467600"/>
              <a:gd name="connsiteY823" fmla="*/ 1472077 h 6858000"/>
              <a:gd name="connsiteX824" fmla="*/ 5629817 w 7467600"/>
              <a:gd name="connsiteY824" fmla="*/ 1471412 h 6858000"/>
              <a:gd name="connsiteX825" fmla="*/ 5634124 w 7467600"/>
              <a:gd name="connsiteY825" fmla="*/ 1470572 h 6858000"/>
              <a:gd name="connsiteX826" fmla="*/ 5755832 w 7467600"/>
              <a:gd name="connsiteY826" fmla="*/ 1383886 h 6858000"/>
              <a:gd name="connsiteX827" fmla="*/ 6014186 w 7467600"/>
              <a:gd name="connsiteY827" fmla="*/ 1279799 h 6858000"/>
              <a:gd name="connsiteX828" fmla="*/ 6901619 w 7467600"/>
              <a:gd name="connsiteY828" fmla="*/ 1047874 h 6858000"/>
              <a:gd name="connsiteX829" fmla="*/ 6931566 w 7467600"/>
              <a:gd name="connsiteY829" fmla="*/ 1062034 h 6858000"/>
              <a:gd name="connsiteX830" fmla="*/ 5790982 w 7467600"/>
              <a:gd name="connsiteY830" fmla="*/ 1561380 h 6858000"/>
              <a:gd name="connsiteX831" fmla="*/ 6188971 w 7467600"/>
              <a:gd name="connsiteY831" fmla="*/ 1755168 h 6858000"/>
              <a:gd name="connsiteX832" fmla="*/ 6202446 w 7467600"/>
              <a:gd name="connsiteY832" fmla="*/ 1752268 h 6858000"/>
              <a:gd name="connsiteX833" fmla="*/ 7179560 w 7467600"/>
              <a:gd name="connsiteY833" fmla="*/ 1467551 h 6858000"/>
              <a:gd name="connsiteX834" fmla="*/ 7158730 w 7467600"/>
              <a:gd name="connsiteY834" fmla="*/ 1507835 h 6858000"/>
              <a:gd name="connsiteX835" fmla="*/ 6326959 w 7467600"/>
              <a:gd name="connsiteY835" fmla="*/ 1817686 h 6858000"/>
              <a:gd name="connsiteX836" fmla="*/ 6537433 w 7467600"/>
              <a:gd name="connsiteY836" fmla="*/ 1907790 h 6858000"/>
              <a:gd name="connsiteX837" fmla="*/ 6550221 w 7467600"/>
              <a:gd name="connsiteY837" fmla="*/ 1910729 h 6858000"/>
              <a:gd name="connsiteX838" fmla="*/ 6964438 w 7467600"/>
              <a:gd name="connsiteY838" fmla="*/ 2209505 h 6858000"/>
              <a:gd name="connsiteX839" fmla="*/ 7367862 w 7467600"/>
              <a:gd name="connsiteY839" fmla="*/ 2806833 h 6858000"/>
              <a:gd name="connsiteX840" fmla="*/ 7364329 w 7467600"/>
              <a:gd name="connsiteY840" fmla="*/ 2826907 h 6858000"/>
              <a:gd name="connsiteX841" fmla="*/ 7290545 w 7467600"/>
              <a:gd name="connsiteY841" fmla="*/ 2850663 h 6858000"/>
              <a:gd name="connsiteX842" fmla="*/ 6472036 w 7467600"/>
              <a:gd name="connsiteY842" fmla="*/ 1959003 h 6858000"/>
              <a:gd name="connsiteX843" fmla="*/ 5792897 w 7467600"/>
              <a:gd name="connsiteY843" fmla="*/ 1647747 h 6858000"/>
              <a:gd name="connsiteX844" fmla="*/ 5842751 w 7467600"/>
              <a:gd name="connsiteY844" fmla="*/ 1816112 h 6858000"/>
              <a:gd name="connsiteX845" fmla="*/ 5847424 w 7467600"/>
              <a:gd name="connsiteY845" fmla="*/ 1815776 h 6858000"/>
              <a:gd name="connsiteX846" fmla="*/ 6399821 w 7467600"/>
              <a:gd name="connsiteY846" fmla="*/ 2344799 h 6858000"/>
              <a:gd name="connsiteX847" fmla="*/ 6323232 w 7467600"/>
              <a:gd name="connsiteY847" fmla="*/ 2389634 h 6858000"/>
              <a:gd name="connsiteX848" fmla="*/ 5942958 w 7467600"/>
              <a:gd name="connsiteY848" fmla="*/ 2077708 h 6858000"/>
              <a:gd name="connsiteX849" fmla="*/ 5921559 w 7467600"/>
              <a:gd name="connsiteY849" fmla="*/ 2378596 h 6858000"/>
              <a:gd name="connsiteX850" fmla="*/ 5817651 w 7467600"/>
              <a:gd name="connsiteY850" fmla="*/ 3023919 h 6858000"/>
              <a:gd name="connsiteX851" fmla="*/ 5729634 w 7467600"/>
              <a:gd name="connsiteY851" fmla="*/ 3051849 h 6858000"/>
              <a:gd name="connsiteX852" fmla="*/ 5611018 w 7467600"/>
              <a:gd name="connsiteY852" fmla="*/ 2316769 h 6858000"/>
              <a:gd name="connsiteX853" fmla="*/ 5687608 w 7467600"/>
              <a:gd name="connsiteY853" fmla="*/ 2039972 h 6858000"/>
              <a:gd name="connsiteX854" fmla="*/ 5657554 w 7467600"/>
              <a:gd name="connsiteY854" fmla="*/ 1576445 h 6858000"/>
              <a:gd name="connsiteX855" fmla="*/ 5150475 w 7467600"/>
              <a:gd name="connsiteY855" fmla="*/ 1274012 h 6858000"/>
              <a:gd name="connsiteX856" fmla="*/ 5349142 w 7467600"/>
              <a:gd name="connsiteY856" fmla="*/ 2204405 h 6858000"/>
              <a:gd name="connsiteX857" fmla="*/ 5262214 w 7467600"/>
              <a:gd name="connsiteY857" fmla="*/ 2233836 h 6858000"/>
              <a:gd name="connsiteX858" fmla="*/ 4981539 w 7467600"/>
              <a:gd name="connsiteY858" fmla="*/ 1542201 h 6858000"/>
              <a:gd name="connsiteX859" fmla="*/ 4958461 w 7467600"/>
              <a:gd name="connsiteY859" fmla="*/ 1136957 h 6858000"/>
              <a:gd name="connsiteX860" fmla="*/ 4655015 w 7467600"/>
              <a:gd name="connsiteY860" fmla="*/ 891426 h 6858000"/>
              <a:gd name="connsiteX861" fmla="*/ 4348002 w 7467600"/>
              <a:gd name="connsiteY861" fmla="*/ 2205895 h 6858000"/>
              <a:gd name="connsiteX862" fmla="*/ 4262250 w 7467600"/>
              <a:gd name="connsiteY862" fmla="*/ 2219972 h 6858000"/>
              <a:gd name="connsiteX863" fmla="*/ 4550611 w 7467600"/>
              <a:gd name="connsiteY863" fmla="*/ 817540 h 6858000"/>
              <a:gd name="connsiteX864" fmla="*/ 4564418 w 7467600"/>
              <a:gd name="connsiteY864" fmla="*/ 808293 h 6858000"/>
              <a:gd name="connsiteX865" fmla="*/ 4266388 w 7467600"/>
              <a:gd name="connsiteY865" fmla="*/ 500083 h 6858000"/>
              <a:gd name="connsiteX866" fmla="*/ 4032842 w 7467600"/>
              <a:gd name="connsiteY866" fmla="*/ 211809 h 6858000"/>
              <a:gd name="connsiteX867" fmla="*/ 3882765 w 7467600"/>
              <a:gd name="connsiteY867" fmla="*/ 0 h 6858000"/>
              <a:gd name="connsiteX868" fmla="*/ 3721337 w 7467600"/>
              <a:gd name="connsiteY868" fmla="*/ 0 h 6858000"/>
              <a:gd name="connsiteX869" fmla="*/ 3797544 w 7467600"/>
              <a:gd name="connsiteY869" fmla="*/ 0 h 6858000"/>
              <a:gd name="connsiteX870" fmla="*/ 3775734 w 7467600"/>
              <a:gd name="connsiteY870" fmla="*/ 95131 h 6858000"/>
              <a:gd name="connsiteX871" fmla="*/ 3724807 w 7467600"/>
              <a:gd name="connsiteY871" fmla="*/ 272257 h 6858000"/>
              <a:gd name="connsiteX872" fmla="*/ 3726844 w 7467600"/>
              <a:gd name="connsiteY872" fmla="*/ 282988 h 6858000"/>
              <a:gd name="connsiteX873" fmla="*/ 3742664 w 7467600"/>
              <a:gd name="connsiteY873" fmla="*/ 279918 h 6858000"/>
              <a:gd name="connsiteX874" fmla="*/ 4103910 w 7467600"/>
              <a:gd name="connsiteY874" fmla="*/ 1161917 h 6858000"/>
              <a:gd name="connsiteX875" fmla="*/ 4020269 w 7467600"/>
              <a:gd name="connsiteY875" fmla="*/ 1200406 h 6858000"/>
              <a:gd name="connsiteX876" fmla="*/ 3674882 w 7467600"/>
              <a:gd name="connsiteY876" fmla="*/ 488524 h 6858000"/>
              <a:gd name="connsiteX877" fmla="*/ 3132682 w 7467600"/>
              <a:gd name="connsiteY877" fmla="*/ 1072284 h 6858000"/>
              <a:gd name="connsiteX878" fmla="*/ 2716346 w 7467600"/>
              <a:gd name="connsiteY878" fmla="*/ 1276376 h 6858000"/>
              <a:gd name="connsiteX879" fmla="*/ 2716772 w 7467600"/>
              <a:gd name="connsiteY879" fmla="*/ 1255462 h 6858000"/>
              <a:gd name="connsiteX880" fmla="*/ 3471096 w 7467600"/>
              <a:gd name="connsiteY880" fmla="*/ 437072 h 6858000"/>
              <a:gd name="connsiteX881" fmla="*/ 3639057 w 7467600"/>
              <a:gd name="connsiteY881" fmla="*/ 286334 h 6858000"/>
              <a:gd name="connsiteX882" fmla="*/ 3640309 w 7467600"/>
              <a:gd name="connsiteY882" fmla="*/ 284664 h 6858000"/>
              <a:gd name="connsiteX883" fmla="*/ 3646022 w 7467600"/>
              <a:gd name="connsiteY883" fmla="*/ 276711 h 6858000"/>
              <a:gd name="connsiteX884" fmla="*/ 3707943 w 7467600"/>
              <a:gd name="connsiteY884" fmla="*/ 65958 h 6858000"/>
              <a:gd name="connsiteX885" fmla="*/ 3721337 w 7467600"/>
              <a:gd name="connsiteY885" fmla="*/ 0 h 6858000"/>
              <a:gd name="connsiteX886" fmla="*/ 2867960 w 7467600"/>
              <a:gd name="connsiteY886" fmla="*/ 0 h 6858000"/>
              <a:gd name="connsiteX887" fmla="*/ 2926351 w 7467600"/>
              <a:gd name="connsiteY887" fmla="*/ 0 h 6858000"/>
              <a:gd name="connsiteX888" fmla="*/ 2902823 w 7467600"/>
              <a:gd name="connsiteY888" fmla="*/ 262929 h 6858000"/>
              <a:gd name="connsiteX889" fmla="*/ 2940663 w 7467600"/>
              <a:gd name="connsiteY889" fmla="*/ 140884 h 6858000"/>
              <a:gd name="connsiteX890" fmla="*/ 2947039 w 7467600"/>
              <a:gd name="connsiteY890" fmla="*/ 122524 h 6858000"/>
              <a:gd name="connsiteX891" fmla="*/ 2984316 w 7467600"/>
              <a:gd name="connsiteY891" fmla="*/ 0 h 6858000"/>
              <a:gd name="connsiteX892" fmla="*/ 3016114 w 7467600"/>
              <a:gd name="connsiteY892" fmla="*/ 0 h 6858000"/>
              <a:gd name="connsiteX893" fmla="*/ 2979949 w 7467600"/>
              <a:gd name="connsiteY893" fmla="*/ 119274 h 6858000"/>
              <a:gd name="connsiteX894" fmla="*/ 3023879 w 7467600"/>
              <a:gd name="connsiteY894" fmla="*/ 0 h 6858000"/>
              <a:gd name="connsiteX895" fmla="*/ 3105400 w 7467600"/>
              <a:gd name="connsiteY895" fmla="*/ 0 h 6858000"/>
              <a:gd name="connsiteX896" fmla="*/ 3094669 w 7467600"/>
              <a:gd name="connsiteY896" fmla="*/ 30308 h 6858000"/>
              <a:gd name="connsiteX897" fmla="*/ 2901945 w 7467600"/>
              <a:gd name="connsiteY897" fmla="*/ 466538 h 6858000"/>
              <a:gd name="connsiteX898" fmla="*/ 2815209 w 7467600"/>
              <a:gd name="connsiteY898" fmla="*/ 497361 h 6858000"/>
              <a:gd name="connsiteX899" fmla="*/ 2844845 w 7467600"/>
              <a:gd name="connsiteY899" fmla="*/ 127638 h 6858000"/>
              <a:gd name="connsiteX900" fmla="*/ 2867960 w 7467600"/>
              <a:gd name="connsiteY900" fmla="*/ 0 h 6858000"/>
              <a:gd name="connsiteX901" fmla="*/ 1057230 w 7467600"/>
              <a:gd name="connsiteY901" fmla="*/ 0 h 6858000"/>
              <a:gd name="connsiteX902" fmla="*/ 1111003 w 7467600"/>
              <a:gd name="connsiteY902" fmla="*/ 0 h 6858000"/>
              <a:gd name="connsiteX903" fmla="*/ 1125553 w 7467600"/>
              <a:gd name="connsiteY903" fmla="*/ 52588 h 6858000"/>
              <a:gd name="connsiteX904" fmla="*/ 1304276 w 7467600"/>
              <a:gd name="connsiteY904" fmla="*/ 476275 h 6858000"/>
              <a:gd name="connsiteX905" fmla="*/ 1492066 w 7467600"/>
              <a:gd name="connsiteY905" fmla="*/ 886333 h 6858000"/>
              <a:gd name="connsiteX906" fmla="*/ 1423698 w 7467600"/>
              <a:gd name="connsiteY906" fmla="*/ 710817 h 6858000"/>
              <a:gd name="connsiteX907" fmla="*/ 1357609 w 7467600"/>
              <a:gd name="connsiteY907" fmla="*/ 532892 h 6858000"/>
              <a:gd name="connsiteX908" fmla="*/ 1309550 w 7467600"/>
              <a:gd name="connsiteY908" fmla="*/ 374031 h 6858000"/>
              <a:gd name="connsiteX909" fmla="*/ 1193673 w 7467600"/>
              <a:gd name="connsiteY909" fmla="*/ 49533 h 6858000"/>
              <a:gd name="connsiteX910" fmla="*/ 1164391 w 7467600"/>
              <a:gd name="connsiteY910" fmla="*/ 0 h 6858000"/>
              <a:gd name="connsiteX911" fmla="*/ 1200666 w 7467600"/>
              <a:gd name="connsiteY911" fmla="*/ 0 h 6858000"/>
              <a:gd name="connsiteX912" fmla="*/ 1223408 w 7467600"/>
              <a:gd name="connsiteY912" fmla="*/ 38996 h 6858000"/>
              <a:gd name="connsiteX913" fmla="*/ 1339635 w 7467600"/>
              <a:gd name="connsiteY913" fmla="*/ 365517 h 6858000"/>
              <a:gd name="connsiteX914" fmla="*/ 1387469 w 7467600"/>
              <a:gd name="connsiteY914" fmla="*/ 523079 h 6858000"/>
              <a:gd name="connsiteX915" fmla="*/ 1452685 w 7467600"/>
              <a:gd name="connsiteY915" fmla="*/ 699806 h 6858000"/>
              <a:gd name="connsiteX916" fmla="*/ 1492092 w 7467600"/>
              <a:gd name="connsiteY916" fmla="*/ 800424 h 6858000"/>
              <a:gd name="connsiteX917" fmla="*/ 1455302 w 7467600"/>
              <a:gd name="connsiteY917" fmla="*/ 632913 h 6858000"/>
              <a:gd name="connsiteX918" fmla="*/ 1222336 w 7467600"/>
              <a:gd name="connsiteY918" fmla="*/ 9480 h 6858000"/>
              <a:gd name="connsiteX919" fmla="*/ 1214634 w 7467600"/>
              <a:gd name="connsiteY919" fmla="*/ 0 h 6858000"/>
              <a:gd name="connsiteX920" fmla="*/ 1289827 w 7467600"/>
              <a:gd name="connsiteY920" fmla="*/ 0 h 6858000"/>
              <a:gd name="connsiteX921" fmla="*/ 1321076 w 7467600"/>
              <a:gd name="connsiteY921" fmla="*/ 59722 h 6858000"/>
              <a:gd name="connsiteX922" fmla="*/ 1512579 w 7467600"/>
              <a:gd name="connsiteY922" fmla="*/ 626441 h 6858000"/>
              <a:gd name="connsiteX923" fmla="*/ 1506076 w 7467600"/>
              <a:gd name="connsiteY923" fmla="*/ 1089289 h 6858000"/>
              <a:gd name="connsiteX924" fmla="*/ 1486346 w 7467600"/>
              <a:gd name="connsiteY924" fmla="*/ 1079919 h 6858000"/>
              <a:gd name="connsiteX925" fmla="*/ 1070511 w 7467600"/>
              <a:gd name="connsiteY925" fmla="*/ 48609 h 6858000"/>
              <a:gd name="connsiteX926" fmla="*/ 1057230 w 7467600"/>
              <a:gd name="connsiteY926" fmla="*/ 0 h 6858000"/>
              <a:gd name="connsiteX927" fmla="*/ 43151 w 7467600"/>
              <a:gd name="connsiteY927" fmla="*/ 0 h 6858000"/>
              <a:gd name="connsiteX928" fmla="*/ 95283 w 7467600"/>
              <a:gd name="connsiteY928" fmla="*/ 0 h 6858000"/>
              <a:gd name="connsiteX929" fmla="*/ 300708 w 7467600"/>
              <a:gd name="connsiteY929" fmla="*/ 154571 h 6858000"/>
              <a:gd name="connsiteX930" fmla="*/ 530414 w 7467600"/>
              <a:gd name="connsiteY930" fmla="*/ 354673 h 6858000"/>
              <a:gd name="connsiteX931" fmla="*/ 333785 w 7467600"/>
              <a:gd name="connsiteY931" fmla="*/ 161564 h 6858000"/>
              <a:gd name="connsiteX932" fmla="*/ 147005 w 7467600"/>
              <a:gd name="connsiteY932" fmla="*/ 0 h 6858000"/>
              <a:gd name="connsiteX933" fmla="*/ 272509 w 7467600"/>
              <a:gd name="connsiteY933" fmla="*/ 0 h 6858000"/>
              <a:gd name="connsiteX934" fmla="*/ 326276 w 7467600"/>
              <a:gd name="connsiteY934" fmla="*/ 45847 h 6858000"/>
              <a:gd name="connsiteX935" fmla="*/ 823759 w 7467600"/>
              <a:gd name="connsiteY935" fmla="*/ 574145 h 6858000"/>
              <a:gd name="connsiteX936" fmla="*/ 811254 w 7467600"/>
              <a:gd name="connsiteY936" fmla="*/ 665546 h 6858000"/>
              <a:gd name="connsiteX937" fmla="*/ 154042 w 7467600"/>
              <a:gd name="connsiteY937" fmla="*/ 261522 h 6858000"/>
              <a:gd name="connsiteX938" fmla="*/ 13550 w 7467600"/>
              <a:gd name="connsiteY938" fmla="*/ 158423 h 6858000"/>
              <a:gd name="connsiteX939" fmla="*/ 0 w 7467600"/>
              <a:gd name="connsiteY939" fmla="*/ 146618 h 6858000"/>
              <a:gd name="connsiteX940" fmla="*/ 0 w 7467600"/>
              <a:gd name="connsiteY940" fmla="*/ 59161 h 6858000"/>
              <a:gd name="connsiteX941" fmla="*/ 45427 w 7467600"/>
              <a:gd name="connsiteY941" fmla="*/ 101078 h 6858000"/>
              <a:gd name="connsiteX942" fmla="*/ 630103 w 7467600"/>
              <a:gd name="connsiteY942" fmla="*/ 485885 h 6858000"/>
              <a:gd name="connsiteX943" fmla="*/ 532040 w 7467600"/>
              <a:gd name="connsiteY943" fmla="*/ 399359 h 6858000"/>
              <a:gd name="connsiteX944" fmla="*/ 517618 w 7467600"/>
              <a:gd name="connsiteY944" fmla="*/ 385726 h 6858000"/>
              <a:gd name="connsiteX945" fmla="*/ 285074 w 7467600"/>
              <a:gd name="connsiteY945" fmla="*/ 182755 h 6858000"/>
              <a:gd name="connsiteX946" fmla="*/ 43151 w 7467600"/>
              <a:gd name="connsiteY946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434024 w 7467600"/>
              <a:gd name="connsiteY4" fmla="*/ 6722130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1019354 w 7467600"/>
              <a:gd name="connsiteY14" fmla="*/ 6315006 h 6858000"/>
              <a:gd name="connsiteX15" fmla="*/ 441046 w 7467600"/>
              <a:gd name="connsiteY15" fmla="*/ 6691153 h 6858000"/>
              <a:gd name="connsiteX16" fmla="*/ 1019354 w 7467600"/>
              <a:gd name="connsiteY16" fmla="*/ 6315006 h 6858000"/>
              <a:gd name="connsiteX17" fmla="*/ 991680 w 7467600"/>
              <a:gd name="connsiteY17" fmla="*/ 6298413 h 6858000"/>
              <a:gd name="connsiteX18" fmla="*/ 409060 w 7467600"/>
              <a:gd name="connsiteY18" fmla="*/ 6671470 h 6858000"/>
              <a:gd name="connsiteX19" fmla="*/ 991680 w 7467600"/>
              <a:gd name="connsiteY19" fmla="*/ 6298413 h 6858000"/>
              <a:gd name="connsiteX20" fmla="*/ 103333 w 7467600"/>
              <a:gd name="connsiteY20" fmla="*/ 5699602 h 6858000"/>
              <a:gd name="connsiteX21" fmla="*/ 233938 w 7467600"/>
              <a:gd name="connsiteY21" fmla="*/ 5809416 h 6858000"/>
              <a:gd name="connsiteX22" fmla="*/ 883580 w 7467600"/>
              <a:gd name="connsiteY22" fmla="*/ 6180710 h 6858000"/>
              <a:gd name="connsiteX23" fmla="*/ 487337 w 7467600"/>
              <a:gd name="connsiteY23" fmla="*/ 5950182 h 6858000"/>
              <a:gd name="connsiteX24" fmla="*/ 354051 w 7467600"/>
              <a:gd name="connsiteY24" fmla="*/ 5854912 h 6858000"/>
              <a:gd name="connsiteX25" fmla="*/ 195436 w 7467600"/>
              <a:gd name="connsiteY25" fmla="*/ 5755068 h 6858000"/>
              <a:gd name="connsiteX26" fmla="*/ 103333 w 7467600"/>
              <a:gd name="connsiteY26" fmla="*/ 5699602 h 6858000"/>
              <a:gd name="connsiteX27" fmla="*/ 5539432 w 7467600"/>
              <a:gd name="connsiteY27" fmla="*/ 5642928 h 6858000"/>
              <a:gd name="connsiteX28" fmla="*/ 5555462 w 7467600"/>
              <a:gd name="connsiteY28" fmla="*/ 5694454 h 6858000"/>
              <a:gd name="connsiteX29" fmla="*/ 5828270 w 7467600"/>
              <a:gd name="connsiteY29" fmla="*/ 6320663 h 6858000"/>
              <a:gd name="connsiteX30" fmla="*/ 5947416 w 7467600"/>
              <a:gd name="connsiteY30" fmla="*/ 6574846 h 6858000"/>
              <a:gd name="connsiteX31" fmla="*/ 5539432 w 7467600"/>
              <a:gd name="connsiteY31" fmla="*/ 5642928 h 6858000"/>
              <a:gd name="connsiteX32" fmla="*/ 51253 w 7467600"/>
              <a:gd name="connsiteY32" fmla="*/ 5631825 h 6858000"/>
              <a:gd name="connsiteX33" fmla="*/ 211622 w 7467600"/>
              <a:gd name="connsiteY33" fmla="*/ 5728803 h 6858000"/>
              <a:gd name="connsiteX34" fmla="*/ 371652 w 7467600"/>
              <a:gd name="connsiteY34" fmla="*/ 5829062 h 6858000"/>
              <a:gd name="connsiteX35" fmla="*/ 505903 w 7467600"/>
              <a:gd name="connsiteY35" fmla="*/ 5925221 h 6858000"/>
              <a:gd name="connsiteX36" fmla="*/ 899240 w 7467600"/>
              <a:gd name="connsiteY36" fmla="*/ 6153068 h 6858000"/>
              <a:gd name="connsiteX37" fmla="*/ 988114 w 7467600"/>
              <a:gd name="connsiteY37" fmla="*/ 6174204 h 6858000"/>
              <a:gd name="connsiteX38" fmla="*/ 845971 w 7467600"/>
              <a:gd name="connsiteY38" fmla="*/ 6067177 h 6858000"/>
              <a:gd name="connsiteX39" fmla="*/ 448057 w 7467600"/>
              <a:gd name="connsiteY39" fmla="*/ 5841376 h 6858000"/>
              <a:gd name="connsiteX40" fmla="*/ 51253 w 7467600"/>
              <a:gd name="connsiteY40" fmla="*/ 5631825 h 6858000"/>
              <a:gd name="connsiteX41" fmla="*/ 2606687 w 7467600"/>
              <a:gd name="connsiteY41" fmla="*/ 5630718 h 6858000"/>
              <a:gd name="connsiteX42" fmla="*/ 2645658 w 7467600"/>
              <a:gd name="connsiteY42" fmla="*/ 6640259 h 6858000"/>
              <a:gd name="connsiteX43" fmla="*/ 2606687 w 7467600"/>
              <a:gd name="connsiteY43" fmla="*/ 5630718 h 6858000"/>
              <a:gd name="connsiteX44" fmla="*/ 3642057 w 7467600"/>
              <a:gd name="connsiteY44" fmla="*/ 5573487 h 6858000"/>
              <a:gd name="connsiteX45" fmla="*/ 3632981 w 7467600"/>
              <a:gd name="connsiteY45" fmla="*/ 5579437 h 6858000"/>
              <a:gd name="connsiteX46" fmla="*/ 3382436 w 7467600"/>
              <a:gd name="connsiteY46" fmla="*/ 5952726 h 6858000"/>
              <a:gd name="connsiteX47" fmla="*/ 3191929 w 7467600"/>
              <a:gd name="connsiteY47" fmla="*/ 6662669 h 6858000"/>
              <a:gd name="connsiteX48" fmla="*/ 3369898 w 7467600"/>
              <a:gd name="connsiteY48" fmla="*/ 6081771 h 6858000"/>
              <a:gd name="connsiteX49" fmla="*/ 3642057 w 7467600"/>
              <a:gd name="connsiteY49" fmla="*/ 5573487 h 6858000"/>
              <a:gd name="connsiteX50" fmla="*/ 2650666 w 7467600"/>
              <a:gd name="connsiteY50" fmla="*/ 5530686 h 6858000"/>
              <a:gd name="connsiteX51" fmla="*/ 2650249 w 7467600"/>
              <a:gd name="connsiteY51" fmla="*/ 5532101 h 6858000"/>
              <a:gd name="connsiteX52" fmla="*/ 2663808 w 7467600"/>
              <a:gd name="connsiteY52" fmla="*/ 6535215 h 6858000"/>
              <a:gd name="connsiteX53" fmla="*/ 2665418 w 7467600"/>
              <a:gd name="connsiteY53" fmla="*/ 6132756 h 6858000"/>
              <a:gd name="connsiteX54" fmla="*/ 2650666 w 7467600"/>
              <a:gd name="connsiteY54" fmla="*/ 5530686 h 6858000"/>
              <a:gd name="connsiteX55" fmla="*/ 2680277 w 7467600"/>
              <a:gd name="connsiteY55" fmla="*/ 5479204 h 6858000"/>
              <a:gd name="connsiteX56" fmla="*/ 2678972 w 7467600"/>
              <a:gd name="connsiteY56" fmla="*/ 5481582 h 6858000"/>
              <a:gd name="connsiteX57" fmla="*/ 2696666 w 7467600"/>
              <a:gd name="connsiteY57" fmla="*/ 6133836 h 6858000"/>
              <a:gd name="connsiteX58" fmla="*/ 2695769 w 7467600"/>
              <a:gd name="connsiteY58" fmla="*/ 6390955 h 6858000"/>
              <a:gd name="connsiteX59" fmla="*/ 2739893 w 7467600"/>
              <a:gd name="connsiteY59" fmla="*/ 6108357 h 6858000"/>
              <a:gd name="connsiteX60" fmla="*/ 2680277 w 7467600"/>
              <a:gd name="connsiteY60" fmla="*/ 5479204 h 6858000"/>
              <a:gd name="connsiteX61" fmla="*/ 1132195 w 7467600"/>
              <a:gd name="connsiteY61" fmla="*/ 5467980 h 6858000"/>
              <a:gd name="connsiteX62" fmla="*/ 1679056 w 7467600"/>
              <a:gd name="connsiteY62" fmla="*/ 5516907 h 6858000"/>
              <a:gd name="connsiteX63" fmla="*/ 2128648 w 7467600"/>
              <a:gd name="connsiteY63" fmla="*/ 5474249 h 6858000"/>
              <a:gd name="connsiteX64" fmla="*/ 1825619 w 7467600"/>
              <a:gd name="connsiteY64" fmla="*/ 5478447 h 6858000"/>
              <a:gd name="connsiteX65" fmla="*/ 1737798 w 7467600"/>
              <a:gd name="connsiteY65" fmla="*/ 5483353 h 6858000"/>
              <a:gd name="connsiteX66" fmla="*/ 1132195 w 7467600"/>
              <a:gd name="connsiteY66" fmla="*/ 5467980 h 6858000"/>
              <a:gd name="connsiteX67" fmla="*/ 1456157 w 7467600"/>
              <a:gd name="connsiteY67" fmla="*/ 5371404 h 6858000"/>
              <a:gd name="connsiteX68" fmla="*/ 1244432 w 7467600"/>
              <a:gd name="connsiteY68" fmla="*/ 5385601 h 6858000"/>
              <a:gd name="connsiteX69" fmla="*/ 973990 w 7467600"/>
              <a:gd name="connsiteY69" fmla="*/ 5424940 h 6858000"/>
              <a:gd name="connsiteX70" fmla="*/ 1103809 w 7467600"/>
              <a:gd name="connsiteY70" fmla="*/ 5433720 h 6858000"/>
              <a:gd name="connsiteX71" fmla="*/ 1123454 w 7467600"/>
              <a:gd name="connsiteY71" fmla="*/ 5435727 h 6858000"/>
              <a:gd name="connsiteX72" fmla="*/ 1737017 w 7467600"/>
              <a:gd name="connsiteY72" fmla="*/ 5452183 h 6858000"/>
              <a:gd name="connsiteX73" fmla="*/ 1824397 w 7467600"/>
              <a:gd name="connsiteY73" fmla="*/ 5447757 h 6858000"/>
              <a:gd name="connsiteX74" fmla="*/ 2070059 w 7467600"/>
              <a:gd name="connsiteY74" fmla="*/ 5441660 h 6858000"/>
              <a:gd name="connsiteX75" fmla="*/ 1456157 w 7467600"/>
              <a:gd name="connsiteY75" fmla="*/ 5371404 h 6858000"/>
              <a:gd name="connsiteX76" fmla="*/ 4988186 w 7467600"/>
              <a:gd name="connsiteY76" fmla="*/ 5216467 h 6858000"/>
              <a:gd name="connsiteX77" fmla="*/ 4777334 w 7467600"/>
              <a:gd name="connsiteY77" fmla="*/ 5406072 h 6858000"/>
              <a:gd name="connsiteX78" fmla="*/ 4718341 w 7467600"/>
              <a:gd name="connsiteY78" fmla="*/ 5468043 h 6858000"/>
              <a:gd name="connsiteX79" fmla="*/ 4604655 w 7467600"/>
              <a:gd name="connsiteY79" fmla="*/ 5583434 h 6858000"/>
              <a:gd name="connsiteX80" fmla="*/ 4565074 w 7467600"/>
              <a:gd name="connsiteY80" fmla="*/ 5618550 h 6858000"/>
              <a:gd name="connsiteX81" fmla="*/ 4988186 w 7467600"/>
              <a:gd name="connsiteY81" fmla="*/ 5216467 h 6858000"/>
              <a:gd name="connsiteX82" fmla="*/ 4978032 w 7467600"/>
              <a:gd name="connsiteY82" fmla="*/ 5183809 h 6858000"/>
              <a:gd name="connsiteX83" fmla="*/ 4463413 w 7467600"/>
              <a:gd name="connsiteY83" fmla="*/ 5615162 h 6858000"/>
              <a:gd name="connsiteX84" fmla="*/ 4358134 w 7467600"/>
              <a:gd name="connsiteY84" fmla="*/ 5742791 h 6858000"/>
              <a:gd name="connsiteX85" fmla="*/ 4376219 w 7467600"/>
              <a:gd name="connsiteY85" fmla="*/ 5729027 h 6858000"/>
              <a:gd name="connsiteX86" fmla="*/ 4582340 w 7467600"/>
              <a:gd name="connsiteY86" fmla="*/ 5561037 h 6858000"/>
              <a:gd name="connsiteX87" fmla="*/ 4694684 w 7467600"/>
              <a:gd name="connsiteY87" fmla="*/ 5447098 h 6858000"/>
              <a:gd name="connsiteX88" fmla="*/ 4754123 w 7467600"/>
              <a:gd name="connsiteY88" fmla="*/ 5384643 h 6858000"/>
              <a:gd name="connsiteX89" fmla="*/ 4978032 w 7467600"/>
              <a:gd name="connsiteY89" fmla="*/ 5183809 h 6858000"/>
              <a:gd name="connsiteX90" fmla="*/ 1903353 w 7467600"/>
              <a:gd name="connsiteY90" fmla="*/ 5044827 h 6858000"/>
              <a:gd name="connsiteX91" fmla="*/ 1936931 w 7467600"/>
              <a:gd name="connsiteY91" fmla="*/ 5093954 h 6858000"/>
              <a:gd name="connsiteX92" fmla="*/ 2195868 w 7467600"/>
              <a:gd name="connsiteY92" fmla="*/ 5396574 h 6858000"/>
              <a:gd name="connsiteX93" fmla="*/ 2088852 w 7467600"/>
              <a:gd name="connsiteY93" fmla="*/ 5166123 h 6858000"/>
              <a:gd name="connsiteX94" fmla="*/ 1958241 w 7467600"/>
              <a:gd name="connsiteY94" fmla="*/ 5067955 h 6858000"/>
              <a:gd name="connsiteX95" fmla="*/ 1903353 w 7467600"/>
              <a:gd name="connsiteY95" fmla="*/ 5044827 h 6858000"/>
              <a:gd name="connsiteX96" fmla="*/ 1979378 w 7467600"/>
              <a:gd name="connsiteY96" fmla="*/ 4769504 h 6858000"/>
              <a:gd name="connsiteX97" fmla="*/ 2882120 w 7467600"/>
              <a:gd name="connsiteY97" fmla="*/ 5064547 h 6858000"/>
              <a:gd name="connsiteX98" fmla="*/ 2793103 w 7467600"/>
              <a:gd name="connsiteY98" fmla="*/ 5039699 h 6858000"/>
              <a:gd name="connsiteX99" fmla="*/ 2770041 w 7467600"/>
              <a:gd name="connsiteY99" fmla="*/ 5033634 h 6858000"/>
              <a:gd name="connsiteX100" fmla="*/ 1979378 w 7467600"/>
              <a:gd name="connsiteY100" fmla="*/ 4769504 h 6858000"/>
              <a:gd name="connsiteX101" fmla="*/ 1927410 w 7467600"/>
              <a:gd name="connsiteY101" fmla="*/ 4716164 h 6858000"/>
              <a:gd name="connsiteX102" fmla="*/ 1959587 w 7467600"/>
              <a:gd name="connsiteY102" fmla="*/ 4728849 h 6858000"/>
              <a:gd name="connsiteX103" fmla="*/ 2777707 w 7467600"/>
              <a:gd name="connsiteY103" fmla="*/ 5003991 h 6858000"/>
              <a:gd name="connsiteX104" fmla="*/ 2800768 w 7467600"/>
              <a:gd name="connsiteY104" fmla="*/ 5010056 h 6858000"/>
              <a:gd name="connsiteX105" fmla="*/ 2879408 w 7467600"/>
              <a:gd name="connsiteY105" fmla="*/ 5031590 h 6858000"/>
              <a:gd name="connsiteX106" fmla="*/ 2862295 w 7467600"/>
              <a:gd name="connsiteY106" fmla="*/ 5022958 h 6858000"/>
              <a:gd name="connsiteX107" fmla="*/ 2813343 w 7467600"/>
              <a:gd name="connsiteY107" fmla="*/ 4998369 h 6858000"/>
              <a:gd name="connsiteX108" fmla="*/ 2646245 w 7467600"/>
              <a:gd name="connsiteY108" fmla="*/ 4930999 h 6858000"/>
              <a:gd name="connsiteX109" fmla="*/ 1999243 w 7467600"/>
              <a:gd name="connsiteY109" fmla="*/ 4730524 h 6858000"/>
              <a:gd name="connsiteX110" fmla="*/ 1979527 w 7467600"/>
              <a:gd name="connsiteY110" fmla="*/ 4726651 h 6858000"/>
              <a:gd name="connsiteX111" fmla="*/ 1927410 w 7467600"/>
              <a:gd name="connsiteY111" fmla="*/ 4716164 h 6858000"/>
              <a:gd name="connsiteX112" fmla="*/ 1997014 w 7467600"/>
              <a:gd name="connsiteY112" fmla="*/ 4698007 h 6858000"/>
              <a:gd name="connsiteX113" fmla="*/ 2005458 w 7467600"/>
              <a:gd name="connsiteY113" fmla="*/ 4699540 h 6858000"/>
              <a:gd name="connsiteX114" fmla="*/ 2657186 w 7467600"/>
              <a:gd name="connsiteY114" fmla="*/ 4901687 h 6858000"/>
              <a:gd name="connsiteX115" fmla="*/ 2826662 w 7467600"/>
              <a:gd name="connsiteY115" fmla="*/ 4970362 h 6858000"/>
              <a:gd name="connsiteX116" fmla="*/ 2876100 w 7467600"/>
              <a:gd name="connsiteY116" fmla="*/ 4995397 h 6858000"/>
              <a:gd name="connsiteX117" fmla="*/ 3042600 w 7467600"/>
              <a:gd name="connsiteY117" fmla="*/ 5059532 h 6858000"/>
              <a:gd name="connsiteX118" fmla="*/ 1997014 w 7467600"/>
              <a:gd name="connsiteY118" fmla="*/ 4698007 h 6858000"/>
              <a:gd name="connsiteX119" fmla="*/ 2305292 w 7467600"/>
              <a:gd name="connsiteY119" fmla="*/ 4219492 h 6858000"/>
              <a:gd name="connsiteX120" fmla="*/ 3360922 w 7467600"/>
              <a:gd name="connsiteY120" fmla="*/ 4529373 h 6858000"/>
              <a:gd name="connsiteX121" fmla="*/ 3492420 w 7467600"/>
              <a:gd name="connsiteY121" fmla="*/ 4510145 h 6858000"/>
              <a:gd name="connsiteX122" fmla="*/ 3364086 w 7467600"/>
              <a:gd name="connsiteY122" fmla="*/ 4480340 h 6858000"/>
              <a:gd name="connsiteX123" fmla="*/ 3225818 w 7467600"/>
              <a:gd name="connsiteY123" fmla="*/ 4411822 h 6858000"/>
              <a:gd name="connsiteX124" fmla="*/ 3129696 w 7467600"/>
              <a:gd name="connsiteY124" fmla="*/ 4360704 h 6858000"/>
              <a:gd name="connsiteX125" fmla="*/ 2814545 w 7467600"/>
              <a:gd name="connsiteY125" fmla="*/ 4282955 h 6858000"/>
              <a:gd name="connsiteX126" fmla="*/ 2305292 w 7467600"/>
              <a:gd name="connsiteY126" fmla="*/ 4219492 h 6858000"/>
              <a:gd name="connsiteX127" fmla="*/ 2626982 w 7467600"/>
              <a:gd name="connsiteY127" fmla="*/ 4206450 h 6858000"/>
              <a:gd name="connsiteX128" fmla="*/ 2490617 w 7467600"/>
              <a:gd name="connsiteY128" fmla="*/ 4206951 h 6858000"/>
              <a:gd name="connsiteX129" fmla="*/ 2819869 w 7467600"/>
              <a:gd name="connsiteY129" fmla="*/ 4252936 h 6858000"/>
              <a:gd name="connsiteX130" fmla="*/ 3143018 w 7467600"/>
              <a:gd name="connsiteY130" fmla="*/ 4332698 h 6858000"/>
              <a:gd name="connsiteX131" fmla="*/ 3241520 w 7467600"/>
              <a:gd name="connsiteY131" fmla="*/ 4385112 h 6858000"/>
              <a:gd name="connsiteX132" fmla="*/ 3374575 w 7467600"/>
              <a:gd name="connsiteY132" fmla="*/ 4451517 h 6858000"/>
              <a:gd name="connsiteX133" fmla="*/ 3505221 w 7467600"/>
              <a:gd name="connsiteY133" fmla="*/ 4480757 h 6858000"/>
              <a:gd name="connsiteX134" fmla="*/ 2626982 w 7467600"/>
              <a:gd name="connsiteY134" fmla="*/ 4206450 h 6858000"/>
              <a:gd name="connsiteX135" fmla="*/ 1310106 w 7467600"/>
              <a:gd name="connsiteY135" fmla="*/ 3943217 h 6858000"/>
              <a:gd name="connsiteX136" fmla="*/ 854994 w 7467600"/>
              <a:gd name="connsiteY136" fmla="*/ 4399136 h 6858000"/>
              <a:gd name="connsiteX137" fmla="*/ 742462 w 7467600"/>
              <a:gd name="connsiteY137" fmla="*/ 4594648 h 6858000"/>
              <a:gd name="connsiteX138" fmla="*/ 820602 w 7467600"/>
              <a:gd name="connsiteY138" fmla="*/ 4485915 h 6858000"/>
              <a:gd name="connsiteX139" fmla="*/ 878295 w 7467600"/>
              <a:gd name="connsiteY139" fmla="*/ 4403594 h 6858000"/>
              <a:gd name="connsiteX140" fmla="*/ 1240607 w 7467600"/>
              <a:gd name="connsiteY140" fmla="*/ 4010401 h 6858000"/>
              <a:gd name="connsiteX141" fmla="*/ 1310106 w 7467600"/>
              <a:gd name="connsiteY141" fmla="*/ 3943217 h 6858000"/>
              <a:gd name="connsiteX142" fmla="*/ 1423113 w 7467600"/>
              <a:gd name="connsiteY142" fmla="*/ 3874565 h 6858000"/>
              <a:gd name="connsiteX143" fmla="*/ 1260565 w 7467600"/>
              <a:gd name="connsiteY143" fmla="*/ 4031982 h 6858000"/>
              <a:gd name="connsiteX144" fmla="*/ 901900 w 7467600"/>
              <a:gd name="connsiteY144" fmla="*/ 4421236 h 6858000"/>
              <a:gd name="connsiteX145" fmla="*/ 845044 w 7467600"/>
              <a:gd name="connsiteY145" fmla="*/ 4502436 h 6858000"/>
              <a:gd name="connsiteX146" fmla="*/ 685926 w 7467600"/>
              <a:gd name="connsiteY146" fmla="*/ 4703069 h 6858000"/>
              <a:gd name="connsiteX147" fmla="*/ 684248 w 7467600"/>
              <a:gd name="connsiteY147" fmla="*/ 4706721 h 6858000"/>
              <a:gd name="connsiteX148" fmla="*/ 1423113 w 7467600"/>
              <a:gd name="connsiteY148" fmla="*/ 3874565 h 6858000"/>
              <a:gd name="connsiteX149" fmla="*/ 3316479 w 7467600"/>
              <a:gd name="connsiteY149" fmla="*/ 3872136 h 6858000"/>
              <a:gd name="connsiteX150" fmla="*/ 3546806 w 7467600"/>
              <a:gd name="connsiteY150" fmla="*/ 4356139 h 6858000"/>
              <a:gd name="connsiteX151" fmla="*/ 3364433 w 7467600"/>
              <a:gd name="connsiteY151" fmla="*/ 3953121 h 6858000"/>
              <a:gd name="connsiteX152" fmla="*/ 3316479 w 7467600"/>
              <a:gd name="connsiteY152" fmla="*/ 3872136 h 6858000"/>
              <a:gd name="connsiteX153" fmla="*/ 3291335 w 7467600"/>
              <a:gd name="connsiteY153" fmla="*/ 3767420 h 6858000"/>
              <a:gd name="connsiteX154" fmla="*/ 3390805 w 7467600"/>
              <a:gd name="connsiteY154" fmla="*/ 3937163 h 6858000"/>
              <a:gd name="connsiteX155" fmla="*/ 3579062 w 7467600"/>
              <a:gd name="connsiteY155" fmla="*/ 4359040 h 6858000"/>
              <a:gd name="connsiteX156" fmla="*/ 3467355 w 7467600"/>
              <a:gd name="connsiteY156" fmla="*/ 3988130 h 6858000"/>
              <a:gd name="connsiteX157" fmla="*/ 3310753 w 7467600"/>
              <a:gd name="connsiteY157" fmla="*/ 3787140 h 6858000"/>
              <a:gd name="connsiteX158" fmla="*/ 3291335 w 7467600"/>
              <a:gd name="connsiteY158" fmla="*/ 3767420 h 6858000"/>
              <a:gd name="connsiteX159" fmla="*/ 1635889 w 7467600"/>
              <a:gd name="connsiteY159" fmla="*/ 3709494 h 6858000"/>
              <a:gd name="connsiteX160" fmla="*/ 1634800 w 7467600"/>
              <a:gd name="connsiteY160" fmla="*/ 3731111 h 6858000"/>
              <a:gd name="connsiteX161" fmla="*/ 1635889 w 7467600"/>
              <a:gd name="connsiteY161" fmla="*/ 3709494 h 6858000"/>
              <a:gd name="connsiteX162" fmla="*/ 1510397 w 7467600"/>
              <a:gd name="connsiteY162" fmla="*/ 3684705 h 6858000"/>
              <a:gd name="connsiteX163" fmla="*/ 1146550 w 7467600"/>
              <a:gd name="connsiteY163" fmla="*/ 3802012 h 6858000"/>
              <a:gd name="connsiteX164" fmla="*/ 698834 w 7467600"/>
              <a:gd name="connsiteY164" fmla="*/ 3952272 h 6858000"/>
              <a:gd name="connsiteX165" fmla="*/ 34256 w 7467600"/>
              <a:gd name="connsiteY165" fmla="*/ 4347603 h 6858000"/>
              <a:gd name="connsiteX166" fmla="*/ 527241 w 7467600"/>
              <a:gd name="connsiteY166" fmla="*/ 4065078 h 6858000"/>
              <a:gd name="connsiteX167" fmla="*/ 1510397 w 7467600"/>
              <a:gd name="connsiteY167" fmla="*/ 3684705 h 6858000"/>
              <a:gd name="connsiteX168" fmla="*/ 1313114 w 7467600"/>
              <a:gd name="connsiteY168" fmla="*/ 3655216 h 6858000"/>
              <a:gd name="connsiteX169" fmla="*/ 1109304 w 7467600"/>
              <a:gd name="connsiteY169" fmla="*/ 3669030 h 6858000"/>
              <a:gd name="connsiteX170" fmla="*/ 8129 w 7467600"/>
              <a:gd name="connsiteY170" fmla="*/ 4330519 h 6858000"/>
              <a:gd name="connsiteX171" fmla="*/ 687572 w 7467600"/>
              <a:gd name="connsiteY171" fmla="*/ 3925629 h 6858000"/>
              <a:gd name="connsiteX172" fmla="*/ 1138365 w 7467600"/>
              <a:gd name="connsiteY172" fmla="*/ 3774515 h 6858000"/>
              <a:gd name="connsiteX173" fmla="*/ 1505579 w 7467600"/>
              <a:gd name="connsiteY173" fmla="*/ 3655526 h 6858000"/>
              <a:gd name="connsiteX174" fmla="*/ 1313114 w 7467600"/>
              <a:gd name="connsiteY174" fmla="*/ 3655216 h 6858000"/>
              <a:gd name="connsiteX175" fmla="*/ 3655073 w 7467600"/>
              <a:gd name="connsiteY175" fmla="*/ 3650884 h 6858000"/>
              <a:gd name="connsiteX176" fmla="*/ 3989938 w 7467600"/>
              <a:gd name="connsiteY176" fmla="*/ 3991685 h 6858000"/>
              <a:gd name="connsiteX177" fmla="*/ 4393907 w 7467600"/>
              <a:gd name="connsiteY177" fmla="*/ 4261258 h 6858000"/>
              <a:gd name="connsiteX178" fmla="*/ 4648051 w 7467600"/>
              <a:gd name="connsiteY178" fmla="*/ 4374051 h 6858000"/>
              <a:gd name="connsiteX179" fmla="*/ 4383389 w 7467600"/>
              <a:gd name="connsiteY179" fmla="*/ 4184369 h 6858000"/>
              <a:gd name="connsiteX180" fmla="*/ 4165508 w 7467600"/>
              <a:gd name="connsiteY180" fmla="*/ 4035196 h 6858000"/>
              <a:gd name="connsiteX181" fmla="*/ 4068162 w 7467600"/>
              <a:gd name="connsiteY181" fmla="*/ 3953394 h 6858000"/>
              <a:gd name="connsiteX182" fmla="*/ 3981416 w 7467600"/>
              <a:gd name="connsiteY182" fmla="*/ 3880482 h 6858000"/>
              <a:gd name="connsiteX183" fmla="*/ 3800147 w 7467600"/>
              <a:gd name="connsiteY183" fmla="*/ 3749872 h 6858000"/>
              <a:gd name="connsiteX184" fmla="*/ 3655073 w 7467600"/>
              <a:gd name="connsiteY184" fmla="*/ 3650884 h 6858000"/>
              <a:gd name="connsiteX185" fmla="*/ 3670252 w 7467600"/>
              <a:gd name="connsiteY185" fmla="*/ 3622798 h 6858000"/>
              <a:gd name="connsiteX186" fmla="*/ 3817258 w 7467600"/>
              <a:gd name="connsiteY186" fmla="*/ 3723577 h 6858000"/>
              <a:gd name="connsiteX187" fmla="*/ 4000461 w 7467600"/>
              <a:gd name="connsiteY187" fmla="*/ 3855966 h 6858000"/>
              <a:gd name="connsiteX188" fmla="*/ 4088180 w 7467600"/>
              <a:gd name="connsiteY188" fmla="*/ 3929774 h 6858000"/>
              <a:gd name="connsiteX189" fmla="*/ 4184555 w 7467600"/>
              <a:gd name="connsiteY189" fmla="*/ 4010683 h 6858000"/>
              <a:gd name="connsiteX190" fmla="*/ 4399563 w 7467600"/>
              <a:gd name="connsiteY190" fmla="*/ 4158106 h 6858000"/>
              <a:gd name="connsiteX191" fmla="*/ 4684469 w 7467600"/>
              <a:gd name="connsiteY191" fmla="*/ 4364680 h 6858000"/>
              <a:gd name="connsiteX192" fmla="*/ 4690271 w 7467600"/>
              <a:gd name="connsiteY192" fmla="*/ 4370034 h 6858000"/>
              <a:gd name="connsiteX193" fmla="*/ 4136093 w 7467600"/>
              <a:gd name="connsiteY193" fmla="*/ 3858466 h 6858000"/>
              <a:gd name="connsiteX194" fmla="*/ 3670252 w 7467600"/>
              <a:gd name="connsiteY194" fmla="*/ 3622798 h 6858000"/>
              <a:gd name="connsiteX195" fmla="*/ 4440129 w 7467600"/>
              <a:gd name="connsiteY195" fmla="*/ 3448571 h 6858000"/>
              <a:gd name="connsiteX196" fmla="*/ 4856525 w 7467600"/>
              <a:gd name="connsiteY196" fmla="*/ 3915351 h 6858000"/>
              <a:gd name="connsiteX197" fmla="*/ 5059055 w 7467600"/>
              <a:gd name="connsiteY197" fmla="*/ 4108918 h 6858000"/>
              <a:gd name="connsiteX198" fmla="*/ 5290070 w 7467600"/>
              <a:gd name="connsiteY198" fmla="*/ 4263619 h 6858000"/>
              <a:gd name="connsiteX199" fmla="*/ 4834991 w 7467600"/>
              <a:gd name="connsiteY199" fmla="*/ 3830985 h 6858000"/>
              <a:gd name="connsiteX200" fmla="*/ 4440129 w 7467600"/>
              <a:gd name="connsiteY200" fmla="*/ 3448571 h 6858000"/>
              <a:gd name="connsiteX201" fmla="*/ 4441737 w 7467600"/>
              <a:gd name="connsiteY201" fmla="*/ 3399734 h 6858000"/>
              <a:gd name="connsiteX202" fmla="*/ 4431236 w 7467600"/>
              <a:gd name="connsiteY202" fmla="*/ 3400954 h 6858000"/>
              <a:gd name="connsiteX203" fmla="*/ 4557150 w 7467600"/>
              <a:gd name="connsiteY203" fmla="*/ 3510023 h 6858000"/>
              <a:gd name="connsiteX204" fmla="*/ 4856936 w 7467600"/>
              <a:gd name="connsiteY204" fmla="*/ 3809146 h 6858000"/>
              <a:gd name="connsiteX205" fmla="*/ 5111996 w 7467600"/>
              <a:gd name="connsiteY205" fmla="*/ 4065759 h 6858000"/>
              <a:gd name="connsiteX206" fmla="*/ 5388878 w 7467600"/>
              <a:gd name="connsiteY206" fmla="*/ 4300185 h 6858000"/>
              <a:gd name="connsiteX207" fmla="*/ 5425556 w 7467600"/>
              <a:gd name="connsiteY207" fmla="*/ 4308967 h 6858000"/>
              <a:gd name="connsiteX208" fmla="*/ 4943646 w 7467600"/>
              <a:gd name="connsiteY208" fmla="*/ 3822916 h 6858000"/>
              <a:gd name="connsiteX209" fmla="*/ 4594837 w 7467600"/>
              <a:gd name="connsiteY209" fmla="*/ 3532274 h 6858000"/>
              <a:gd name="connsiteX210" fmla="*/ 4441737 w 7467600"/>
              <a:gd name="connsiteY210" fmla="*/ 3399734 h 6858000"/>
              <a:gd name="connsiteX211" fmla="*/ 5425834 w 7467600"/>
              <a:gd name="connsiteY211" fmla="*/ 3162785 h 6858000"/>
              <a:gd name="connsiteX212" fmla="*/ 5401644 w 7467600"/>
              <a:gd name="connsiteY212" fmla="*/ 3617847 h 6858000"/>
              <a:gd name="connsiteX213" fmla="*/ 5467256 w 7467600"/>
              <a:gd name="connsiteY213" fmla="*/ 4175494 h 6858000"/>
              <a:gd name="connsiteX214" fmla="*/ 5448069 w 7467600"/>
              <a:gd name="connsiteY214" fmla="*/ 3567554 h 6858000"/>
              <a:gd name="connsiteX215" fmla="*/ 5425834 w 7467600"/>
              <a:gd name="connsiteY215" fmla="*/ 3162785 h 6858000"/>
              <a:gd name="connsiteX216" fmla="*/ 1318687 w 7467600"/>
              <a:gd name="connsiteY216" fmla="*/ 3113840 h 6858000"/>
              <a:gd name="connsiteX217" fmla="*/ 1066793 w 7467600"/>
              <a:gd name="connsiteY217" fmla="*/ 3212171 h 6858000"/>
              <a:gd name="connsiteX218" fmla="*/ 993319 w 7467600"/>
              <a:gd name="connsiteY218" fmla="*/ 3247648 h 6858000"/>
              <a:gd name="connsiteX219" fmla="*/ 853081 w 7467600"/>
              <a:gd name="connsiteY219" fmla="*/ 3312410 h 6858000"/>
              <a:gd name="connsiteX220" fmla="*/ 805957 w 7467600"/>
              <a:gd name="connsiteY220" fmla="*/ 3330443 h 6858000"/>
              <a:gd name="connsiteX221" fmla="*/ 1318687 w 7467600"/>
              <a:gd name="connsiteY221" fmla="*/ 3113840 h 6858000"/>
              <a:gd name="connsiteX222" fmla="*/ 5453702 w 7467600"/>
              <a:gd name="connsiteY222" fmla="*/ 3090882 h 6858000"/>
              <a:gd name="connsiteX223" fmla="*/ 5480135 w 7467600"/>
              <a:gd name="connsiteY223" fmla="*/ 3565802 h 6858000"/>
              <a:gd name="connsiteX224" fmla="*/ 5499023 w 7467600"/>
              <a:gd name="connsiteY224" fmla="*/ 4166310 h 6858000"/>
              <a:gd name="connsiteX225" fmla="*/ 5547022 w 7467600"/>
              <a:gd name="connsiteY225" fmla="*/ 3607838 h 6858000"/>
              <a:gd name="connsiteX226" fmla="*/ 5515964 w 7467600"/>
              <a:gd name="connsiteY226" fmla="*/ 3378541 h 6858000"/>
              <a:gd name="connsiteX227" fmla="*/ 5453702 w 7467600"/>
              <a:gd name="connsiteY227" fmla="*/ 3090882 h 6858000"/>
              <a:gd name="connsiteX228" fmla="*/ 1238695 w 7467600"/>
              <a:gd name="connsiteY228" fmla="*/ 3076820 h 6858000"/>
              <a:gd name="connsiteX229" fmla="*/ 716371 w 7467600"/>
              <a:gd name="connsiteY229" fmla="*/ 3293249 h 6858000"/>
              <a:gd name="connsiteX230" fmla="*/ 579522 w 7467600"/>
              <a:gd name="connsiteY230" fmla="*/ 3371759 h 6858000"/>
              <a:gd name="connsiteX231" fmla="*/ 600288 w 7467600"/>
              <a:gd name="connsiteY231" fmla="*/ 3365555 h 6858000"/>
              <a:gd name="connsiteX232" fmla="*/ 840692 w 7467600"/>
              <a:gd name="connsiteY232" fmla="*/ 3284921 h 6858000"/>
              <a:gd name="connsiteX233" fmla="*/ 979248 w 7467600"/>
              <a:gd name="connsiteY233" fmla="*/ 3221003 h 6858000"/>
              <a:gd name="connsiteX234" fmla="*/ 1053282 w 7467600"/>
              <a:gd name="connsiteY234" fmla="*/ 3185247 h 6858000"/>
              <a:gd name="connsiteX235" fmla="*/ 1320603 w 7467600"/>
              <a:gd name="connsiteY235" fmla="*/ 3081281 h 6858000"/>
              <a:gd name="connsiteX236" fmla="*/ 1238695 w 7467600"/>
              <a:gd name="connsiteY236" fmla="*/ 3076820 h 6858000"/>
              <a:gd name="connsiteX237" fmla="*/ 5425627 w 7467600"/>
              <a:gd name="connsiteY237" fmla="*/ 2954192 h 6858000"/>
              <a:gd name="connsiteX238" fmla="*/ 5470770 w 7467600"/>
              <a:gd name="connsiteY238" fmla="*/ 3005435 h 6858000"/>
              <a:gd name="connsiteX239" fmla="*/ 5519779 w 7467600"/>
              <a:gd name="connsiteY239" fmla="*/ 4359223 h 6858000"/>
              <a:gd name="connsiteX240" fmla="*/ 5520293 w 7467600"/>
              <a:gd name="connsiteY240" fmla="*/ 4360602 h 6858000"/>
              <a:gd name="connsiteX241" fmla="*/ 5767221 w 7467600"/>
              <a:gd name="connsiteY241" fmla="*/ 4665564 h 6858000"/>
              <a:gd name="connsiteX242" fmla="*/ 6937169 w 7467600"/>
              <a:gd name="connsiteY242" fmla="*/ 4815941 h 6858000"/>
              <a:gd name="connsiteX243" fmla="*/ 6953922 w 7467600"/>
              <a:gd name="connsiteY243" fmla="*/ 4890068 h 6858000"/>
              <a:gd name="connsiteX244" fmla="*/ 6071359 w 7467600"/>
              <a:gd name="connsiteY244" fmla="*/ 4770770 h 6858000"/>
              <a:gd name="connsiteX245" fmla="*/ 6038839 w 7467600"/>
              <a:gd name="connsiteY245" fmla="*/ 4764474 h 6858000"/>
              <a:gd name="connsiteX246" fmla="*/ 6038706 w 7467600"/>
              <a:gd name="connsiteY246" fmla="*/ 4763847 h 6858000"/>
              <a:gd name="connsiteX247" fmla="*/ 6037784 w 7467600"/>
              <a:gd name="connsiteY247" fmla="*/ 4764270 h 6858000"/>
              <a:gd name="connsiteX248" fmla="*/ 6038839 w 7467600"/>
              <a:gd name="connsiteY248" fmla="*/ 4764474 h 6858000"/>
              <a:gd name="connsiteX249" fmla="*/ 6040338 w 7467600"/>
              <a:gd name="connsiteY249" fmla="*/ 4771418 h 6858000"/>
              <a:gd name="connsiteX250" fmla="*/ 6024488 w 7467600"/>
              <a:gd name="connsiteY250" fmla="*/ 4809903 h 6858000"/>
              <a:gd name="connsiteX251" fmla="*/ 5599771 w 7467600"/>
              <a:gd name="connsiteY251" fmla="*/ 5509652 h 6858000"/>
              <a:gd name="connsiteX252" fmla="*/ 5548843 w 7467600"/>
              <a:gd name="connsiteY252" fmla="*/ 5563845 h 6858000"/>
              <a:gd name="connsiteX253" fmla="*/ 5940952 w 7467600"/>
              <a:gd name="connsiteY253" fmla="*/ 6250028 h 6858000"/>
              <a:gd name="connsiteX254" fmla="*/ 6043441 w 7467600"/>
              <a:gd name="connsiteY254" fmla="*/ 6665847 h 6858000"/>
              <a:gd name="connsiteX255" fmla="*/ 6093432 w 7467600"/>
              <a:gd name="connsiteY255" fmla="*/ 6858000 h 6858000"/>
              <a:gd name="connsiteX256" fmla="*/ 6034344 w 7467600"/>
              <a:gd name="connsiteY256" fmla="*/ 6858000 h 6858000"/>
              <a:gd name="connsiteX257" fmla="*/ 6026679 w 7467600"/>
              <a:gd name="connsiteY257" fmla="*/ 6836959 h 6858000"/>
              <a:gd name="connsiteX258" fmla="*/ 5800441 w 7467600"/>
              <a:gd name="connsiteY258" fmla="*/ 6335286 h 6858000"/>
              <a:gd name="connsiteX259" fmla="*/ 5526562 w 7467600"/>
              <a:gd name="connsiteY259" fmla="*/ 5705388 h 6858000"/>
              <a:gd name="connsiteX260" fmla="*/ 5519640 w 7467600"/>
              <a:gd name="connsiteY260" fmla="*/ 5683774 h 6858000"/>
              <a:gd name="connsiteX261" fmla="*/ 5844559 w 7467600"/>
              <a:gd name="connsiteY261" fmla="*/ 6553349 h 6858000"/>
              <a:gd name="connsiteX262" fmla="*/ 5975994 w 7467600"/>
              <a:gd name="connsiteY262" fmla="*/ 6858000 h 6858000"/>
              <a:gd name="connsiteX263" fmla="*/ 5898547 w 7467600"/>
              <a:gd name="connsiteY263" fmla="*/ 6858000 h 6858000"/>
              <a:gd name="connsiteX264" fmla="*/ 5682041 w 7467600"/>
              <a:gd name="connsiteY264" fmla="*/ 6355860 h 6858000"/>
              <a:gd name="connsiteX265" fmla="*/ 5461758 w 7467600"/>
              <a:gd name="connsiteY265" fmla="*/ 5820220 h 6858000"/>
              <a:gd name="connsiteX266" fmla="*/ 5237282 w 7467600"/>
              <a:gd name="connsiteY266" fmla="*/ 6579086 h 6858000"/>
              <a:gd name="connsiteX267" fmla="*/ 5115009 w 7467600"/>
              <a:gd name="connsiteY267" fmla="*/ 6858000 h 6858000"/>
              <a:gd name="connsiteX268" fmla="*/ 5028074 w 7467600"/>
              <a:gd name="connsiteY268" fmla="*/ 6858000 h 6858000"/>
              <a:gd name="connsiteX269" fmla="*/ 5079508 w 7467600"/>
              <a:gd name="connsiteY269" fmla="*/ 6749074 h 6858000"/>
              <a:gd name="connsiteX270" fmla="*/ 5371846 w 7467600"/>
              <a:gd name="connsiteY270" fmla="*/ 5924413 h 6858000"/>
              <a:gd name="connsiteX271" fmla="*/ 5270512 w 7467600"/>
              <a:gd name="connsiteY271" fmla="*/ 6138975 h 6858000"/>
              <a:gd name="connsiteX272" fmla="*/ 5062409 w 7467600"/>
              <a:gd name="connsiteY272" fmla="*/ 6653544 h 6858000"/>
              <a:gd name="connsiteX273" fmla="*/ 5036628 w 7467600"/>
              <a:gd name="connsiteY273" fmla="*/ 6754247 h 6858000"/>
              <a:gd name="connsiteX274" fmla="*/ 5009112 w 7467600"/>
              <a:gd name="connsiteY274" fmla="*/ 6858000 h 6858000"/>
              <a:gd name="connsiteX275" fmla="*/ 4976679 w 7467600"/>
              <a:gd name="connsiteY275" fmla="*/ 6858000 h 6858000"/>
              <a:gd name="connsiteX276" fmla="*/ 5006537 w 7467600"/>
              <a:gd name="connsiteY276" fmla="*/ 6747068 h 6858000"/>
              <a:gd name="connsiteX277" fmla="*/ 5032723 w 7467600"/>
              <a:gd name="connsiteY277" fmla="*/ 6644957 h 6858000"/>
              <a:gd name="connsiteX278" fmla="*/ 5242949 w 7467600"/>
              <a:gd name="connsiteY278" fmla="*/ 6125175 h 6858000"/>
              <a:gd name="connsiteX279" fmla="*/ 5286321 w 7467600"/>
              <a:gd name="connsiteY279" fmla="*/ 6033555 h 6858000"/>
              <a:gd name="connsiteX280" fmla="*/ 5008210 w 7467600"/>
              <a:gd name="connsiteY280" fmla="*/ 6649194 h 6858000"/>
              <a:gd name="connsiteX281" fmla="*/ 4986321 w 7467600"/>
              <a:gd name="connsiteY281" fmla="*/ 6765687 h 6858000"/>
              <a:gd name="connsiteX282" fmla="*/ 4973474 w 7467600"/>
              <a:gd name="connsiteY282" fmla="*/ 6858000 h 6858000"/>
              <a:gd name="connsiteX283" fmla="*/ 4907178 w 7467600"/>
              <a:gd name="connsiteY283" fmla="*/ 6858000 h 6858000"/>
              <a:gd name="connsiteX284" fmla="*/ 4910810 w 7467600"/>
              <a:gd name="connsiteY284" fmla="*/ 6829660 h 6858000"/>
              <a:gd name="connsiteX285" fmla="*/ 4987461 w 7467600"/>
              <a:gd name="connsiteY285" fmla="*/ 6432994 h 6858000"/>
              <a:gd name="connsiteX286" fmla="*/ 5179262 w 7467600"/>
              <a:gd name="connsiteY286" fmla="*/ 6035044 h 6858000"/>
              <a:gd name="connsiteX287" fmla="*/ 4689678 w 7467600"/>
              <a:gd name="connsiteY287" fmla="*/ 6440241 h 6858000"/>
              <a:gd name="connsiteX288" fmla="*/ 4477543 w 7467600"/>
              <a:gd name="connsiteY288" fmla="*/ 6674836 h 6858000"/>
              <a:gd name="connsiteX289" fmla="*/ 4329957 w 7467600"/>
              <a:gd name="connsiteY289" fmla="*/ 6858000 h 6858000"/>
              <a:gd name="connsiteX290" fmla="*/ 4218595 w 7467600"/>
              <a:gd name="connsiteY290" fmla="*/ 6858000 h 6858000"/>
              <a:gd name="connsiteX291" fmla="*/ 4368888 w 7467600"/>
              <a:gd name="connsiteY291" fmla="*/ 6668412 h 6858000"/>
              <a:gd name="connsiteX292" fmla="*/ 4563091 w 7467600"/>
              <a:gd name="connsiteY292" fmla="*/ 6442508 h 6858000"/>
              <a:gd name="connsiteX293" fmla="*/ 5387324 w 7467600"/>
              <a:gd name="connsiteY293" fmla="*/ 5705830 h 6858000"/>
              <a:gd name="connsiteX294" fmla="*/ 5073620 w 7467600"/>
              <a:gd name="connsiteY294" fmla="*/ 5955437 h 6858000"/>
              <a:gd name="connsiteX295" fmla="*/ 4689789 w 7467600"/>
              <a:gd name="connsiteY295" fmla="*/ 6268382 h 6858000"/>
              <a:gd name="connsiteX296" fmla="*/ 4418722 w 7467600"/>
              <a:gd name="connsiteY296" fmla="*/ 6570886 h 6858000"/>
              <a:gd name="connsiteX297" fmla="*/ 4214944 w 7467600"/>
              <a:gd name="connsiteY297" fmla="*/ 6858000 h 6858000"/>
              <a:gd name="connsiteX298" fmla="*/ 4177898 w 7467600"/>
              <a:gd name="connsiteY298" fmla="*/ 6858000 h 6858000"/>
              <a:gd name="connsiteX299" fmla="*/ 4391597 w 7467600"/>
              <a:gd name="connsiteY299" fmla="*/ 6556370 h 6858000"/>
              <a:gd name="connsiteX300" fmla="*/ 4668889 w 7467600"/>
              <a:gd name="connsiteY300" fmla="*/ 6246399 h 6858000"/>
              <a:gd name="connsiteX301" fmla="*/ 5055427 w 7467600"/>
              <a:gd name="connsiteY301" fmla="*/ 5931476 h 6858000"/>
              <a:gd name="connsiteX302" fmla="*/ 5371814 w 7467600"/>
              <a:gd name="connsiteY302" fmla="*/ 5678975 h 6858000"/>
              <a:gd name="connsiteX303" fmla="*/ 4987918 w 7467600"/>
              <a:gd name="connsiteY303" fmla="*/ 5838701 h 6858000"/>
              <a:gd name="connsiteX304" fmla="*/ 4317146 w 7467600"/>
              <a:gd name="connsiteY304" fmla="*/ 6587716 h 6858000"/>
              <a:gd name="connsiteX305" fmla="*/ 4171627 w 7467600"/>
              <a:gd name="connsiteY305" fmla="*/ 6858000 h 6858000"/>
              <a:gd name="connsiteX306" fmla="*/ 4081585 w 7467600"/>
              <a:gd name="connsiteY306" fmla="*/ 6858000 h 6858000"/>
              <a:gd name="connsiteX307" fmla="*/ 4238603 w 7467600"/>
              <a:gd name="connsiteY307" fmla="*/ 6559341 h 6858000"/>
              <a:gd name="connsiteX308" fmla="*/ 4778333 w 7467600"/>
              <a:gd name="connsiteY308" fmla="*/ 5873626 h 6858000"/>
              <a:gd name="connsiteX309" fmla="*/ 5414185 w 7467600"/>
              <a:gd name="connsiteY309" fmla="*/ 5573882 h 6858000"/>
              <a:gd name="connsiteX310" fmla="*/ 5959648 w 7467600"/>
              <a:gd name="connsiteY310" fmla="*/ 4760797 h 6858000"/>
              <a:gd name="connsiteX311" fmla="*/ 5355019 w 7467600"/>
              <a:gd name="connsiteY311" fmla="*/ 4734672 h 6858000"/>
              <a:gd name="connsiteX312" fmla="*/ 5083565 w 7467600"/>
              <a:gd name="connsiteY312" fmla="*/ 5179121 h 6858000"/>
              <a:gd name="connsiteX313" fmla="*/ 4713577 w 7467600"/>
              <a:gd name="connsiteY313" fmla="*/ 5616803 h 6858000"/>
              <a:gd name="connsiteX314" fmla="*/ 3989559 w 7467600"/>
              <a:gd name="connsiteY314" fmla="*/ 6145945 h 6858000"/>
              <a:gd name="connsiteX315" fmla="*/ 3939824 w 7467600"/>
              <a:gd name="connsiteY315" fmla="*/ 6066900 h 6858000"/>
              <a:gd name="connsiteX316" fmla="*/ 4584537 w 7467600"/>
              <a:gd name="connsiteY316" fmla="*/ 5324826 h 6858000"/>
              <a:gd name="connsiteX317" fmla="*/ 5037105 w 7467600"/>
              <a:gd name="connsiteY317" fmla="*/ 5088765 h 6858000"/>
              <a:gd name="connsiteX318" fmla="*/ 5039930 w 7467600"/>
              <a:gd name="connsiteY318" fmla="*/ 5089585 h 6858000"/>
              <a:gd name="connsiteX319" fmla="*/ 5263764 w 7467600"/>
              <a:gd name="connsiteY319" fmla="*/ 4735525 h 6858000"/>
              <a:gd name="connsiteX320" fmla="*/ 4086300 w 7467600"/>
              <a:gd name="connsiteY320" fmla="*/ 4884599 h 6858000"/>
              <a:gd name="connsiteX321" fmla="*/ 4085485 w 7467600"/>
              <a:gd name="connsiteY321" fmla="*/ 4899070 h 6858000"/>
              <a:gd name="connsiteX322" fmla="*/ 3871915 w 7467600"/>
              <a:gd name="connsiteY322" fmla="*/ 5253645 h 6858000"/>
              <a:gd name="connsiteX323" fmla="*/ 3799374 w 7467600"/>
              <a:gd name="connsiteY323" fmla="*/ 5466127 h 6858000"/>
              <a:gd name="connsiteX324" fmla="*/ 3498850 w 7467600"/>
              <a:gd name="connsiteY324" fmla="*/ 6661888 h 6858000"/>
              <a:gd name="connsiteX325" fmla="*/ 3399216 w 7467600"/>
              <a:gd name="connsiteY325" fmla="*/ 6858000 h 6858000"/>
              <a:gd name="connsiteX326" fmla="*/ 3303688 w 7467600"/>
              <a:gd name="connsiteY326" fmla="*/ 6858000 h 6858000"/>
              <a:gd name="connsiteX327" fmla="*/ 3391774 w 7467600"/>
              <a:gd name="connsiteY327" fmla="*/ 6697181 h 6858000"/>
              <a:gd name="connsiteX328" fmla="*/ 3735540 w 7467600"/>
              <a:gd name="connsiteY328" fmla="*/ 5546923 h 6858000"/>
              <a:gd name="connsiteX329" fmla="*/ 3729438 w 7467600"/>
              <a:gd name="connsiteY329" fmla="*/ 5569058 h 6858000"/>
              <a:gd name="connsiteX330" fmla="*/ 3707782 w 7467600"/>
              <a:gd name="connsiteY330" fmla="*/ 5644908 h 6858000"/>
              <a:gd name="connsiteX331" fmla="*/ 3583827 w 7467600"/>
              <a:gd name="connsiteY331" fmla="*/ 6039215 h 6858000"/>
              <a:gd name="connsiteX332" fmla="*/ 3547861 w 7467600"/>
              <a:gd name="connsiteY332" fmla="*/ 6129609 h 6858000"/>
              <a:gd name="connsiteX333" fmla="*/ 3490905 w 7467600"/>
              <a:gd name="connsiteY333" fmla="*/ 6277660 h 6858000"/>
              <a:gd name="connsiteX334" fmla="*/ 3455859 w 7467600"/>
              <a:gd name="connsiteY334" fmla="*/ 6391301 h 6858000"/>
              <a:gd name="connsiteX335" fmla="*/ 3429112 w 7467600"/>
              <a:gd name="connsiteY335" fmla="*/ 6479469 h 6858000"/>
              <a:gd name="connsiteX336" fmla="*/ 3304862 w 7467600"/>
              <a:gd name="connsiteY336" fmla="*/ 6796476 h 6858000"/>
              <a:gd name="connsiteX337" fmla="*/ 3276071 w 7467600"/>
              <a:gd name="connsiteY337" fmla="*/ 6858000 h 6858000"/>
              <a:gd name="connsiteX338" fmla="*/ 3240805 w 7467600"/>
              <a:gd name="connsiteY338" fmla="*/ 6858000 h 6858000"/>
              <a:gd name="connsiteX339" fmla="*/ 3275917 w 7467600"/>
              <a:gd name="connsiteY339" fmla="*/ 6783192 h 6858000"/>
              <a:gd name="connsiteX340" fmla="*/ 3399358 w 7467600"/>
              <a:gd name="connsiteY340" fmla="*/ 6469011 h 6858000"/>
              <a:gd name="connsiteX341" fmla="*/ 3425650 w 7467600"/>
              <a:gd name="connsiteY341" fmla="*/ 6381333 h 6858000"/>
              <a:gd name="connsiteX342" fmla="*/ 3460661 w 7467600"/>
              <a:gd name="connsiteY342" fmla="*/ 6266763 h 6858000"/>
              <a:gd name="connsiteX343" fmla="*/ 3518021 w 7467600"/>
              <a:gd name="connsiteY343" fmla="*/ 6117298 h 6858000"/>
              <a:gd name="connsiteX344" fmla="*/ 3554035 w 7467600"/>
              <a:gd name="connsiteY344" fmla="*/ 6027832 h 6858000"/>
              <a:gd name="connsiteX345" fmla="*/ 3677174 w 7467600"/>
              <a:gd name="connsiteY345" fmla="*/ 5636351 h 6858000"/>
              <a:gd name="connsiteX346" fmla="*/ 3698819 w 7467600"/>
              <a:gd name="connsiteY346" fmla="*/ 5560503 h 6858000"/>
              <a:gd name="connsiteX347" fmla="*/ 3702094 w 7467600"/>
              <a:gd name="connsiteY347" fmla="*/ 5549194 h 6858000"/>
              <a:gd name="connsiteX348" fmla="*/ 3398355 w 7467600"/>
              <a:gd name="connsiteY348" fmla="*/ 6094603 h 6858000"/>
              <a:gd name="connsiteX349" fmla="*/ 3193941 w 7467600"/>
              <a:gd name="connsiteY349" fmla="*/ 6798775 h 6858000"/>
              <a:gd name="connsiteX350" fmla="*/ 3184140 w 7467600"/>
              <a:gd name="connsiteY350" fmla="*/ 6858000 h 6858000"/>
              <a:gd name="connsiteX351" fmla="*/ 3099978 w 7467600"/>
              <a:gd name="connsiteY351" fmla="*/ 6858000 h 6858000"/>
              <a:gd name="connsiteX352" fmla="*/ 3101556 w 7467600"/>
              <a:gd name="connsiteY352" fmla="*/ 6843337 h 6858000"/>
              <a:gd name="connsiteX353" fmla="*/ 3370162 w 7467600"/>
              <a:gd name="connsiteY353" fmla="*/ 5785550 h 6858000"/>
              <a:gd name="connsiteX354" fmla="*/ 3746477 w 7467600"/>
              <a:gd name="connsiteY354" fmla="*/ 5377889 h 6858000"/>
              <a:gd name="connsiteX355" fmla="*/ 3863399 w 7467600"/>
              <a:gd name="connsiteY355" fmla="*/ 5087257 h 6858000"/>
              <a:gd name="connsiteX356" fmla="*/ 3968712 w 7467600"/>
              <a:gd name="connsiteY356" fmla="*/ 4913989 h 6858000"/>
              <a:gd name="connsiteX357" fmla="*/ 2792390 w 7467600"/>
              <a:gd name="connsiteY357" fmla="*/ 5382974 h 6858000"/>
              <a:gd name="connsiteX358" fmla="*/ 2714982 w 7467600"/>
              <a:gd name="connsiteY358" fmla="*/ 5427051 h 6858000"/>
              <a:gd name="connsiteX359" fmla="*/ 2813361 w 7467600"/>
              <a:gd name="connsiteY359" fmla="*/ 6023912 h 6858000"/>
              <a:gd name="connsiteX360" fmla="*/ 2688430 w 7467600"/>
              <a:gd name="connsiteY360" fmla="*/ 6801564 h 6858000"/>
              <a:gd name="connsiteX361" fmla="*/ 2629626 w 7467600"/>
              <a:gd name="connsiteY361" fmla="*/ 6763394 h 6858000"/>
              <a:gd name="connsiteX362" fmla="*/ 2565328 w 7467600"/>
              <a:gd name="connsiteY362" fmla="*/ 5516399 h 6858000"/>
              <a:gd name="connsiteX363" fmla="*/ 1922999 w 7467600"/>
              <a:gd name="connsiteY363" fmla="*/ 5980343 h 6858000"/>
              <a:gd name="connsiteX364" fmla="*/ 1950261 w 7467600"/>
              <a:gd name="connsiteY364" fmla="*/ 6405858 h 6858000"/>
              <a:gd name="connsiteX365" fmla="*/ 2365554 w 7467600"/>
              <a:gd name="connsiteY365" fmla="*/ 6759107 h 6858000"/>
              <a:gd name="connsiteX366" fmla="*/ 2424142 w 7467600"/>
              <a:gd name="connsiteY366" fmla="*/ 6858000 h 6858000"/>
              <a:gd name="connsiteX367" fmla="*/ 2395994 w 7467600"/>
              <a:gd name="connsiteY367" fmla="*/ 6858000 h 6858000"/>
              <a:gd name="connsiteX368" fmla="*/ 2392863 w 7467600"/>
              <a:gd name="connsiteY368" fmla="*/ 6852964 h 6858000"/>
              <a:gd name="connsiteX369" fmla="*/ 2017589 w 7467600"/>
              <a:gd name="connsiteY369" fmla="*/ 6493982 h 6858000"/>
              <a:gd name="connsiteX370" fmla="*/ 2147336 w 7467600"/>
              <a:gd name="connsiteY370" fmla="*/ 6594052 h 6858000"/>
              <a:gd name="connsiteX371" fmla="*/ 2207047 w 7467600"/>
              <a:gd name="connsiteY371" fmla="*/ 6654540 h 6858000"/>
              <a:gd name="connsiteX372" fmla="*/ 2299106 w 7467600"/>
              <a:gd name="connsiteY372" fmla="*/ 6778931 h 6858000"/>
              <a:gd name="connsiteX373" fmla="*/ 2314430 w 7467600"/>
              <a:gd name="connsiteY373" fmla="*/ 6801144 h 6858000"/>
              <a:gd name="connsiteX374" fmla="*/ 2352406 w 7467600"/>
              <a:gd name="connsiteY374" fmla="*/ 6858000 h 6858000"/>
              <a:gd name="connsiteX375" fmla="*/ 2314492 w 7467600"/>
              <a:gd name="connsiteY375" fmla="*/ 6858000 h 6858000"/>
              <a:gd name="connsiteX376" fmla="*/ 2288095 w 7467600"/>
              <a:gd name="connsiteY376" fmla="*/ 6818030 h 6858000"/>
              <a:gd name="connsiteX377" fmla="*/ 2272768 w 7467600"/>
              <a:gd name="connsiteY377" fmla="*/ 6795822 h 6858000"/>
              <a:gd name="connsiteX378" fmla="*/ 2182715 w 7467600"/>
              <a:gd name="connsiteY378" fmla="*/ 6675071 h 6858000"/>
              <a:gd name="connsiteX379" fmla="*/ 2032061 w 7467600"/>
              <a:gd name="connsiteY379" fmla="*/ 6541380 h 6858000"/>
              <a:gd name="connsiteX380" fmla="*/ 2257220 w 7467600"/>
              <a:gd name="connsiteY380" fmla="*/ 6826257 h 6858000"/>
              <a:gd name="connsiteX381" fmla="*/ 2281324 w 7467600"/>
              <a:gd name="connsiteY381" fmla="*/ 6858000 h 6858000"/>
              <a:gd name="connsiteX382" fmla="*/ 2242860 w 7467600"/>
              <a:gd name="connsiteY382" fmla="*/ 6858000 h 6858000"/>
              <a:gd name="connsiteX383" fmla="*/ 2232818 w 7467600"/>
              <a:gd name="connsiteY383" fmla="*/ 6844926 h 6858000"/>
              <a:gd name="connsiteX384" fmla="*/ 1990172 w 7467600"/>
              <a:gd name="connsiteY384" fmla="*/ 6542121 h 6858000"/>
              <a:gd name="connsiteX385" fmla="*/ 2124090 w 7467600"/>
              <a:gd name="connsiteY385" fmla="*/ 6761017 h 6858000"/>
              <a:gd name="connsiteX386" fmla="*/ 2200380 w 7467600"/>
              <a:gd name="connsiteY386" fmla="*/ 6858000 h 6858000"/>
              <a:gd name="connsiteX387" fmla="*/ 2147507 w 7467600"/>
              <a:gd name="connsiteY387" fmla="*/ 6858000 h 6858000"/>
              <a:gd name="connsiteX388" fmla="*/ 2070668 w 7467600"/>
              <a:gd name="connsiteY388" fmla="*/ 6761520 h 6858000"/>
              <a:gd name="connsiteX389" fmla="*/ 1975142 w 7467600"/>
              <a:gd name="connsiteY389" fmla="*/ 6585570 h 6858000"/>
              <a:gd name="connsiteX390" fmla="*/ 2050035 w 7467600"/>
              <a:gd name="connsiteY390" fmla="*/ 6813345 h 6858000"/>
              <a:gd name="connsiteX391" fmla="*/ 2063025 w 7467600"/>
              <a:gd name="connsiteY391" fmla="*/ 6858000 h 6858000"/>
              <a:gd name="connsiteX392" fmla="*/ 2021675 w 7467600"/>
              <a:gd name="connsiteY392" fmla="*/ 6858000 h 6858000"/>
              <a:gd name="connsiteX393" fmla="*/ 2019308 w 7467600"/>
              <a:gd name="connsiteY393" fmla="*/ 6847118 h 6858000"/>
              <a:gd name="connsiteX394" fmla="*/ 1938835 w 7467600"/>
              <a:gd name="connsiteY394" fmla="*/ 6551160 h 6858000"/>
              <a:gd name="connsiteX395" fmla="*/ 1953230 w 7467600"/>
              <a:gd name="connsiteY395" fmla="*/ 6759699 h 6858000"/>
              <a:gd name="connsiteX396" fmla="*/ 1956763 w 7467600"/>
              <a:gd name="connsiteY396" fmla="*/ 6778191 h 6858000"/>
              <a:gd name="connsiteX397" fmla="*/ 1967925 w 7467600"/>
              <a:gd name="connsiteY397" fmla="*/ 6858000 h 6858000"/>
              <a:gd name="connsiteX398" fmla="*/ 1936622 w 7467600"/>
              <a:gd name="connsiteY398" fmla="*/ 6858000 h 6858000"/>
              <a:gd name="connsiteX399" fmla="*/ 1926261 w 7467600"/>
              <a:gd name="connsiteY399" fmla="*/ 6784064 h 6858000"/>
              <a:gd name="connsiteX400" fmla="*/ 1922724 w 7467600"/>
              <a:gd name="connsiteY400" fmla="*/ 6765577 h 6858000"/>
              <a:gd name="connsiteX401" fmla="*/ 1904650 w 7467600"/>
              <a:gd name="connsiteY401" fmla="*/ 6639616 h 6858000"/>
              <a:gd name="connsiteX402" fmla="*/ 1885273 w 7467600"/>
              <a:gd name="connsiteY402" fmla="*/ 6858000 h 6858000"/>
              <a:gd name="connsiteX403" fmla="*/ 1854363 w 7467600"/>
              <a:gd name="connsiteY403" fmla="*/ 6858000 h 6858000"/>
              <a:gd name="connsiteX404" fmla="*/ 1880391 w 7467600"/>
              <a:gd name="connsiteY404" fmla="*/ 6603796 h 6858000"/>
              <a:gd name="connsiteX405" fmla="*/ 1818273 w 7467600"/>
              <a:gd name="connsiteY405" fmla="*/ 6715729 h 6858000"/>
              <a:gd name="connsiteX406" fmla="*/ 1794691 w 7467600"/>
              <a:gd name="connsiteY406" fmla="*/ 6843239 h 6858000"/>
              <a:gd name="connsiteX407" fmla="*/ 1794914 w 7467600"/>
              <a:gd name="connsiteY407" fmla="*/ 6858000 h 6858000"/>
              <a:gd name="connsiteX408" fmla="*/ 1746128 w 7467600"/>
              <a:gd name="connsiteY408" fmla="*/ 6858000 h 6858000"/>
              <a:gd name="connsiteX409" fmla="*/ 1753934 w 7467600"/>
              <a:gd name="connsiteY409" fmla="*/ 6724796 h 6858000"/>
              <a:gd name="connsiteX410" fmla="*/ 1792053 w 7467600"/>
              <a:gd name="connsiteY410" fmla="*/ 6572396 h 6858000"/>
              <a:gd name="connsiteX411" fmla="*/ 1862248 w 7467600"/>
              <a:gd name="connsiteY411" fmla="*/ 6266397 h 6858000"/>
              <a:gd name="connsiteX412" fmla="*/ 1862250 w 7467600"/>
              <a:gd name="connsiteY412" fmla="*/ 6033531 h 6858000"/>
              <a:gd name="connsiteX413" fmla="*/ 1211999 w 7467600"/>
              <a:gd name="connsiteY413" fmla="*/ 6683610 h 6858000"/>
              <a:gd name="connsiteX414" fmla="*/ 1213266 w 7467600"/>
              <a:gd name="connsiteY414" fmla="*/ 6691947 h 6858000"/>
              <a:gd name="connsiteX415" fmla="*/ 1203370 w 7467600"/>
              <a:gd name="connsiteY415" fmla="*/ 6850676 h 6858000"/>
              <a:gd name="connsiteX416" fmla="*/ 1203671 w 7467600"/>
              <a:gd name="connsiteY416" fmla="*/ 6858000 h 6858000"/>
              <a:gd name="connsiteX417" fmla="*/ 1143180 w 7467600"/>
              <a:gd name="connsiteY417" fmla="*/ 6858000 h 6858000"/>
              <a:gd name="connsiteX418" fmla="*/ 1142176 w 7467600"/>
              <a:gd name="connsiteY418" fmla="*/ 6766045 h 6858000"/>
              <a:gd name="connsiteX419" fmla="*/ 1067484 w 7467600"/>
              <a:gd name="connsiteY419" fmla="*/ 6858000 h 6858000"/>
              <a:gd name="connsiteX420" fmla="*/ 953928 w 7467600"/>
              <a:gd name="connsiteY420" fmla="*/ 6858000 h 6858000"/>
              <a:gd name="connsiteX421" fmla="*/ 959715 w 7467600"/>
              <a:gd name="connsiteY421" fmla="*/ 6850185 h 6858000"/>
              <a:gd name="connsiteX422" fmla="*/ 1483788 w 7467600"/>
              <a:gd name="connsiteY422" fmla="*/ 6259174 h 6858000"/>
              <a:gd name="connsiteX423" fmla="*/ 1100671 w 7467600"/>
              <a:gd name="connsiteY423" fmla="*/ 6252137 h 6858000"/>
              <a:gd name="connsiteX424" fmla="*/ 1090144 w 7467600"/>
              <a:gd name="connsiteY424" fmla="*/ 6256748 h 6858000"/>
              <a:gd name="connsiteX425" fmla="*/ 1095872 w 7467600"/>
              <a:gd name="connsiteY425" fmla="*/ 6271892 h 6858000"/>
              <a:gd name="connsiteX426" fmla="*/ 262785 w 7467600"/>
              <a:gd name="connsiteY426" fmla="*/ 6845450 h 6858000"/>
              <a:gd name="connsiteX427" fmla="*/ 209968 w 7467600"/>
              <a:gd name="connsiteY427" fmla="*/ 6770713 h 6858000"/>
              <a:gd name="connsiteX428" fmla="*/ 873460 w 7467600"/>
              <a:gd name="connsiteY428" fmla="*/ 6253768 h 6858000"/>
              <a:gd name="connsiteX429" fmla="*/ 192686 w 7467600"/>
              <a:gd name="connsiteY429" fmla="*/ 5849257 h 6858000"/>
              <a:gd name="connsiteX430" fmla="*/ 4696 w 7467600"/>
              <a:gd name="connsiteY430" fmla="*/ 5697668 h 6858000"/>
              <a:gd name="connsiteX431" fmla="*/ 0 w 7467600"/>
              <a:gd name="connsiteY431" fmla="*/ 5689984 h 6858000"/>
              <a:gd name="connsiteX432" fmla="*/ 0 w 7467600"/>
              <a:gd name="connsiteY432" fmla="*/ 5513472 h 6858000"/>
              <a:gd name="connsiteX433" fmla="*/ 174101 w 7467600"/>
              <a:gd name="connsiteY433" fmla="*/ 5620277 h 6858000"/>
              <a:gd name="connsiteX434" fmla="*/ 891800 w 7467600"/>
              <a:gd name="connsiteY434" fmla="*/ 6036935 h 6858000"/>
              <a:gd name="connsiteX435" fmla="*/ 1072219 w 7467600"/>
              <a:gd name="connsiteY435" fmla="*/ 6169443 h 6858000"/>
              <a:gd name="connsiteX436" fmla="*/ 1074117 w 7467600"/>
              <a:gd name="connsiteY436" fmla="*/ 6170301 h 6858000"/>
              <a:gd name="connsiteX437" fmla="*/ 1083114 w 7467600"/>
              <a:gd name="connsiteY437" fmla="*/ 6174131 h 6858000"/>
              <a:gd name="connsiteX438" fmla="*/ 1543010 w 7467600"/>
              <a:gd name="connsiteY438" fmla="*/ 6191140 h 6858000"/>
              <a:gd name="connsiteX439" fmla="*/ 1551080 w 7467600"/>
              <a:gd name="connsiteY439" fmla="*/ 6195006 h 6858000"/>
              <a:gd name="connsiteX440" fmla="*/ 2345443 w 7467600"/>
              <a:gd name="connsiteY440" fmla="*/ 5549882 h 6858000"/>
              <a:gd name="connsiteX441" fmla="*/ 1721499 w 7467600"/>
              <a:gd name="connsiteY441" fmla="*/ 5599969 h 6858000"/>
              <a:gd name="connsiteX442" fmla="*/ 767716 w 7467600"/>
              <a:gd name="connsiteY442" fmla="*/ 5472768 h 6858000"/>
              <a:gd name="connsiteX443" fmla="*/ 722147 w 7467600"/>
              <a:gd name="connsiteY443" fmla="*/ 5393091 h 6858000"/>
              <a:gd name="connsiteX444" fmla="*/ 1485552 w 7467600"/>
              <a:gd name="connsiteY444" fmla="*/ 5313202 h 6858000"/>
              <a:gd name="connsiteX445" fmla="*/ 2143004 w 7467600"/>
              <a:gd name="connsiteY445" fmla="*/ 5402420 h 6858000"/>
              <a:gd name="connsiteX446" fmla="*/ 1933391 w 7467600"/>
              <a:gd name="connsiteY446" fmla="*/ 5156971 h 6858000"/>
              <a:gd name="connsiteX447" fmla="*/ 1827118 w 7467600"/>
              <a:gd name="connsiteY447" fmla="*/ 4968410 h 6858000"/>
              <a:gd name="connsiteX448" fmla="*/ 1837349 w 7467600"/>
              <a:gd name="connsiteY448" fmla="*/ 4956357 h 6858000"/>
              <a:gd name="connsiteX449" fmla="*/ 2162835 w 7467600"/>
              <a:gd name="connsiteY449" fmla="*/ 5187853 h 6858000"/>
              <a:gd name="connsiteX450" fmla="*/ 2257167 w 7467600"/>
              <a:gd name="connsiteY450" fmla="*/ 5462123 h 6858000"/>
              <a:gd name="connsiteX451" fmla="*/ 2261598 w 7467600"/>
              <a:gd name="connsiteY451" fmla="*/ 5467998 h 6858000"/>
              <a:gd name="connsiteX452" fmla="*/ 2437177 w 7467600"/>
              <a:gd name="connsiteY452" fmla="*/ 5479608 h 6858000"/>
              <a:gd name="connsiteX453" fmla="*/ 2445247 w 7467600"/>
              <a:gd name="connsiteY453" fmla="*/ 5483476 h 6858000"/>
              <a:gd name="connsiteX454" fmla="*/ 2743626 w 7467600"/>
              <a:gd name="connsiteY454" fmla="*/ 5304819 h 6858000"/>
              <a:gd name="connsiteX455" fmla="*/ 3048102 w 7467600"/>
              <a:gd name="connsiteY455" fmla="*/ 5150595 h 6858000"/>
              <a:gd name="connsiteX456" fmla="*/ 1799414 w 7467600"/>
              <a:gd name="connsiteY456" fmla="*/ 4694732 h 6858000"/>
              <a:gd name="connsiteX457" fmla="*/ 1771735 w 7467600"/>
              <a:gd name="connsiteY457" fmla="*/ 4619929 h 6858000"/>
              <a:gd name="connsiteX458" fmla="*/ 3104273 w 7467600"/>
              <a:gd name="connsiteY458" fmla="*/ 5076159 h 6858000"/>
              <a:gd name="connsiteX459" fmla="*/ 3113245 w 7467600"/>
              <a:gd name="connsiteY459" fmla="*/ 5090705 h 6858000"/>
              <a:gd name="connsiteX460" fmla="*/ 3126294 w 7467600"/>
              <a:gd name="connsiteY460" fmla="*/ 5114400 h 6858000"/>
              <a:gd name="connsiteX461" fmla="*/ 3937433 w 7467600"/>
              <a:gd name="connsiteY461" fmla="*/ 4830473 h 6858000"/>
              <a:gd name="connsiteX462" fmla="*/ 3590475 w 7467600"/>
              <a:gd name="connsiteY462" fmla="*/ 4597974 h 6858000"/>
              <a:gd name="connsiteX463" fmla="*/ 3100264 w 7467600"/>
              <a:gd name="connsiteY463" fmla="*/ 4579845 h 6858000"/>
              <a:gd name="connsiteX464" fmla="*/ 2183576 w 7467600"/>
              <a:gd name="connsiteY464" fmla="*/ 4227150 h 6858000"/>
              <a:gd name="connsiteX465" fmla="*/ 2151029 w 7467600"/>
              <a:gd name="connsiteY465" fmla="*/ 4146947 h 6858000"/>
              <a:gd name="connsiteX466" fmla="*/ 3563434 w 7467600"/>
              <a:gd name="connsiteY466" fmla="*/ 4469115 h 6858000"/>
              <a:gd name="connsiteX467" fmla="*/ 3177952 w 7467600"/>
              <a:gd name="connsiteY467" fmla="*/ 3657386 h 6858000"/>
              <a:gd name="connsiteX468" fmla="*/ 3189263 w 7467600"/>
              <a:gd name="connsiteY468" fmla="*/ 3625726 h 6858000"/>
              <a:gd name="connsiteX469" fmla="*/ 3560912 w 7467600"/>
              <a:gd name="connsiteY469" fmla="*/ 4079863 h 6858000"/>
              <a:gd name="connsiteX470" fmla="*/ 3626636 w 7467600"/>
              <a:gd name="connsiteY470" fmla="*/ 4512230 h 6858000"/>
              <a:gd name="connsiteX471" fmla="*/ 3653088 w 7467600"/>
              <a:gd name="connsiteY471" fmla="*/ 4521417 h 6858000"/>
              <a:gd name="connsiteX472" fmla="*/ 3988128 w 7467600"/>
              <a:gd name="connsiteY472" fmla="*/ 4817267 h 6858000"/>
              <a:gd name="connsiteX473" fmla="*/ 4830582 w 7467600"/>
              <a:gd name="connsiteY473" fmla="*/ 4676000 h 6858000"/>
              <a:gd name="connsiteX474" fmla="*/ 4830100 w 7467600"/>
              <a:gd name="connsiteY474" fmla="*/ 4675554 h 6858000"/>
              <a:gd name="connsiteX475" fmla="*/ 4036318 w 7467600"/>
              <a:gd name="connsiteY475" fmla="*/ 4147013 h 6858000"/>
              <a:gd name="connsiteX476" fmla="*/ 3432098 w 7467600"/>
              <a:gd name="connsiteY476" fmla="*/ 3537312 h 6858000"/>
              <a:gd name="connsiteX477" fmla="*/ 3446761 w 7467600"/>
              <a:gd name="connsiteY477" fmla="*/ 3461278 h 6858000"/>
              <a:gd name="connsiteX478" fmla="*/ 4419733 w 7467600"/>
              <a:gd name="connsiteY478" fmla="*/ 3963555 h 6858000"/>
              <a:gd name="connsiteX479" fmla="*/ 4781371 w 7467600"/>
              <a:gd name="connsiteY479" fmla="*/ 4458604 h 6858000"/>
              <a:gd name="connsiteX480" fmla="*/ 4780440 w 7467600"/>
              <a:gd name="connsiteY480" fmla="*/ 4470290 h 6858000"/>
              <a:gd name="connsiteX481" fmla="*/ 4898954 w 7467600"/>
              <a:gd name="connsiteY481" fmla="*/ 4662092 h 6858000"/>
              <a:gd name="connsiteX482" fmla="*/ 4900699 w 7467600"/>
              <a:gd name="connsiteY482" fmla="*/ 4670867 h 6858000"/>
              <a:gd name="connsiteX483" fmla="*/ 5714511 w 7467600"/>
              <a:gd name="connsiteY483" fmla="*/ 4663483 h 6858000"/>
              <a:gd name="connsiteX484" fmla="*/ 5464793 w 7467600"/>
              <a:gd name="connsiteY484" fmla="*/ 4393556 h 6858000"/>
              <a:gd name="connsiteX485" fmla="*/ 5461897 w 7467600"/>
              <a:gd name="connsiteY485" fmla="*/ 4390879 h 6858000"/>
              <a:gd name="connsiteX486" fmla="*/ 4294126 w 7467600"/>
              <a:gd name="connsiteY486" fmla="*/ 3303048 h 6858000"/>
              <a:gd name="connsiteX487" fmla="*/ 4305321 w 7467600"/>
              <a:gd name="connsiteY487" fmla="*/ 3256953 h 6858000"/>
              <a:gd name="connsiteX488" fmla="*/ 4949299 w 7467600"/>
              <a:gd name="connsiteY488" fmla="*/ 3766336 h 6858000"/>
              <a:gd name="connsiteX489" fmla="*/ 5291452 w 7467600"/>
              <a:gd name="connsiteY489" fmla="*/ 4076801 h 6858000"/>
              <a:gd name="connsiteX490" fmla="*/ 5434998 w 7467600"/>
              <a:gd name="connsiteY490" fmla="*/ 4254100 h 6858000"/>
              <a:gd name="connsiteX491" fmla="*/ 5351015 w 7467600"/>
              <a:gd name="connsiteY491" fmla="*/ 3760989 h 6858000"/>
              <a:gd name="connsiteX492" fmla="*/ 5413780 w 7467600"/>
              <a:gd name="connsiteY492" fmla="*/ 2966265 h 6858000"/>
              <a:gd name="connsiteX493" fmla="*/ 5425627 w 7467600"/>
              <a:gd name="connsiteY493" fmla="*/ 2954192 h 6858000"/>
              <a:gd name="connsiteX494" fmla="*/ 6604735 w 7467600"/>
              <a:gd name="connsiteY494" fmla="*/ 2041381 h 6858000"/>
              <a:gd name="connsiteX495" fmla="*/ 7204487 w 7467600"/>
              <a:gd name="connsiteY495" fmla="*/ 2742112 h 6858000"/>
              <a:gd name="connsiteX496" fmla="*/ 7131592 w 7467600"/>
              <a:gd name="connsiteY496" fmla="*/ 2672096 h 6858000"/>
              <a:gd name="connsiteX497" fmla="*/ 6996344 w 7467600"/>
              <a:gd name="connsiteY497" fmla="*/ 2518310 h 6858000"/>
              <a:gd name="connsiteX498" fmla="*/ 6735495 w 7467600"/>
              <a:gd name="connsiteY498" fmla="*/ 2196890 h 6858000"/>
              <a:gd name="connsiteX499" fmla="*/ 6721901 w 7467600"/>
              <a:gd name="connsiteY499" fmla="*/ 2179274 h 6858000"/>
              <a:gd name="connsiteX500" fmla="*/ 6604735 w 7467600"/>
              <a:gd name="connsiteY500" fmla="*/ 2041381 h 6858000"/>
              <a:gd name="connsiteX501" fmla="*/ 6591670 w 7467600"/>
              <a:gd name="connsiteY501" fmla="*/ 1988277 h 6858000"/>
              <a:gd name="connsiteX502" fmla="*/ 6747349 w 7467600"/>
              <a:gd name="connsiteY502" fmla="*/ 2160069 h 6858000"/>
              <a:gd name="connsiteX503" fmla="*/ 6760943 w 7467600"/>
              <a:gd name="connsiteY503" fmla="*/ 2177686 h 6858000"/>
              <a:gd name="connsiteX504" fmla="*/ 7021065 w 7467600"/>
              <a:gd name="connsiteY504" fmla="*/ 2498102 h 6858000"/>
              <a:gd name="connsiteX505" fmla="*/ 7155223 w 7467600"/>
              <a:gd name="connsiteY505" fmla="*/ 2650386 h 6858000"/>
              <a:gd name="connsiteX506" fmla="*/ 7203167 w 7467600"/>
              <a:gd name="connsiteY506" fmla="*/ 2697288 h 6858000"/>
              <a:gd name="connsiteX507" fmla="*/ 6937703 w 7467600"/>
              <a:gd name="connsiteY507" fmla="*/ 2321981 h 6858000"/>
              <a:gd name="connsiteX508" fmla="*/ 6591670 w 7467600"/>
              <a:gd name="connsiteY508" fmla="*/ 1988277 h 6858000"/>
              <a:gd name="connsiteX509" fmla="*/ 5798671 w 7467600"/>
              <a:gd name="connsiteY509" fmla="*/ 1981601 h 6858000"/>
              <a:gd name="connsiteX510" fmla="*/ 5754709 w 7467600"/>
              <a:gd name="connsiteY510" fmla="*/ 2071454 h 6858000"/>
              <a:gd name="connsiteX511" fmla="*/ 5763044 w 7467600"/>
              <a:gd name="connsiteY511" fmla="*/ 2842206 h 6858000"/>
              <a:gd name="connsiteX512" fmla="*/ 5764974 w 7467600"/>
              <a:gd name="connsiteY512" fmla="*/ 2799609 h 6858000"/>
              <a:gd name="connsiteX513" fmla="*/ 5767665 w 7467600"/>
              <a:gd name="connsiteY513" fmla="*/ 2666409 h 6858000"/>
              <a:gd name="connsiteX514" fmla="*/ 5763055 w 7467600"/>
              <a:gd name="connsiteY514" fmla="*/ 2579705 h 6858000"/>
              <a:gd name="connsiteX515" fmla="*/ 5758079 w 7467600"/>
              <a:gd name="connsiteY515" fmla="*/ 2492508 h 6858000"/>
              <a:gd name="connsiteX516" fmla="*/ 5779325 w 7467600"/>
              <a:gd name="connsiteY516" fmla="*/ 2197069 h 6858000"/>
              <a:gd name="connsiteX517" fmla="*/ 5798671 w 7467600"/>
              <a:gd name="connsiteY517" fmla="*/ 1981601 h 6858000"/>
              <a:gd name="connsiteX518" fmla="*/ 5829202 w 7467600"/>
              <a:gd name="connsiteY518" fmla="*/ 1971679 h 6858000"/>
              <a:gd name="connsiteX519" fmla="*/ 5809558 w 7467600"/>
              <a:gd name="connsiteY519" fmla="*/ 2198043 h 6858000"/>
              <a:gd name="connsiteX520" fmla="*/ 5788653 w 7467600"/>
              <a:gd name="connsiteY520" fmla="*/ 2489430 h 6858000"/>
              <a:gd name="connsiteX521" fmla="*/ 5793439 w 7467600"/>
              <a:gd name="connsiteY521" fmla="*/ 2575235 h 6858000"/>
              <a:gd name="connsiteX522" fmla="*/ 5796837 w 7467600"/>
              <a:gd name="connsiteY522" fmla="*/ 2637633 h 6858000"/>
              <a:gd name="connsiteX523" fmla="*/ 5818614 w 7467600"/>
              <a:gd name="connsiteY523" fmla="*/ 2473055 h 6858000"/>
              <a:gd name="connsiteX524" fmla="*/ 5829202 w 7467600"/>
              <a:gd name="connsiteY524" fmla="*/ 1971679 h 6858000"/>
              <a:gd name="connsiteX525" fmla="*/ 5911389 w 7467600"/>
              <a:gd name="connsiteY525" fmla="*/ 1898371 h 6858000"/>
              <a:gd name="connsiteX526" fmla="*/ 6237627 w 7467600"/>
              <a:gd name="connsiteY526" fmla="*/ 2231921 h 6858000"/>
              <a:gd name="connsiteX527" fmla="*/ 5911389 w 7467600"/>
              <a:gd name="connsiteY527" fmla="*/ 1898371 h 6858000"/>
              <a:gd name="connsiteX528" fmla="*/ 6944437 w 7467600"/>
              <a:gd name="connsiteY528" fmla="*/ 1575402 h 6858000"/>
              <a:gd name="connsiteX529" fmla="*/ 6304730 w 7467600"/>
              <a:gd name="connsiteY529" fmla="*/ 1766654 h 6858000"/>
              <a:gd name="connsiteX530" fmla="*/ 6944437 w 7467600"/>
              <a:gd name="connsiteY530" fmla="*/ 1575402 h 6858000"/>
              <a:gd name="connsiteX531" fmla="*/ 7019523 w 7467600"/>
              <a:gd name="connsiteY531" fmla="*/ 1519450 h 6858000"/>
              <a:gd name="connsiteX532" fmla="*/ 6298091 w 7467600"/>
              <a:gd name="connsiteY532" fmla="*/ 1737122 h 6858000"/>
              <a:gd name="connsiteX533" fmla="*/ 7019523 w 7467600"/>
              <a:gd name="connsiteY533" fmla="*/ 1519450 h 6858000"/>
              <a:gd name="connsiteX534" fmla="*/ 2399523 w 7467600"/>
              <a:gd name="connsiteY534" fmla="*/ 1428234 h 6858000"/>
              <a:gd name="connsiteX535" fmla="*/ 2224982 w 7467600"/>
              <a:gd name="connsiteY535" fmla="*/ 1826201 h 6858000"/>
              <a:gd name="connsiteX536" fmla="*/ 2096099 w 7467600"/>
              <a:gd name="connsiteY536" fmla="*/ 2345900 h 6858000"/>
              <a:gd name="connsiteX537" fmla="*/ 2283317 w 7467600"/>
              <a:gd name="connsiteY537" fmla="*/ 1796925 h 6858000"/>
              <a:gd name="connsiteX538" fmla="*/ 2399523 w 7467600"/>
              <a:gd name="connsiteY538" fmla="*/ 1428234 h 6858000"/>
              <a:gd name="connsiteX539" fmla="*/ 2448558 w 7467600"/>
              <a:gd name="connsiteY539" fmla="*/ 1373435 h 6858000"/>
              <a:gd name="connsiteX540" fmla="*/ 2312521 w 7467600"/>
              <a:gd name="connsiteY540" fmla="*/ 1806140 h 6858000"/>
              <a:gd name="connsiteX541" fmla="*/ 2127533 w 7467600"/>
              <a:gd name="connsiteY541" fmla="*/ 2348380 h 6858000"/>
              <a:gd name="connsiteX542" fmla="*/ 2358080 w 7467600"/>
              <a:gd name="connsiteY542" fmla="*/ 1866134 h 6858000"/>
              <a:gd name="connsiteX543" fmla="*/ 2407436 w 7467600"/>
              <a:gd name="connsiteY543" fmla="*/ 1651070 h 6858000"/>
              <a:gd name="connsiteX544" fmla="*/ 2448558 w 7467600"/>
              <a:gd name="connsiteY544" fmla="*/ 1373435 h 6858000"/>
              <a:gd name="connsiteX545" fmla="*/ 278707 w 7467600"/>
              <a:gd name="connsiteY545" fmla="*/ 1352270 h 6858000"/>
              <a:gd name="connsiteX546" fmla="*/ 321570 w 7467600"/>
              <a:gd name="connsiteY546" fmla="*/ 1861610 h 6858000"/>
              <a:gd name="connsiteX547" fmla="*/ 294281 w 7467600"/>
              <a:gd name="connsiteY547" fmla="*/ 1440658 h 6858000"/>
              <a:gd name="connsiteX548" fmla="*/ 278707 w 7467600"/>
              <a:gd name="connsiteY548" fmla="*/ 1352270 h 6858000"/>
              <a:gd name="connsiteX549" fmla="*/ 1423821 w 7467600"/>
              <a:gd name="connsiteY549" fmla="*/ 1351958 h 6858000"/>
              <a:gd name="connsiteX550" fmla="*/ 1638521 w 7467600"/>
              <a:gd name="connsiteY550" fmla="*/ 1908470 h 6858000"/>
              <a:gd name="connsiteX551" fmla="*/ 1754199 w 7467600"/>
              <a:gd name="connsiteY551" fmla="*/ 2149284 h 6858000"/>
              <a:gd name="connsiteX552" fmla="*/ 1908359 w 7467600"/>
              <a:gd name="connsiteY552" fmla="*/ 2364988 h 6858000"/>
              <a:gd name="connsiteX553" fmla="*/ 1647661 w 7467600"/>
              <a:gd name="connsiteY553" fmla="*/ 1825945 h 6858000"/>
              <a:gd name="connsiteX554" fmla="*/ 1423821 w 7467600"/>
              <a:gd name="connsiteY554" fmla="*/ 1351958 h 6858000"/>
              <a:gd name="connsiteX555" fmla="*/ 1431890 w 7467600"/>
              <a:gd name="connsiteY555" fmla="*/ 1306475 h 6858000"/>
              <a:gd name="connsiteX556" fmla="*/ 1507597 w 7467600"/>
              <a:gd name="connsiteY556" fmla="*/ 1446132 h 6858000"/>
              <a:gd name="connsiteX557" fmla="*/ 1674586 w 7467600"/>
              <a:gd name="connsiteY557" fmla="*/ 1813832 h 6858000"/>
              <a:gd name="connsiteX558" fmla="*/ 1815950 w 7467600"/>
              <a:gd name="connsiteY558" fmla="*/ 2128564 h 6858000"/>
              <a:gd name="connsiteX559" fmla="*/ 1984242 w 7467600"/>
              <a:gd name="connsiteY559" fmla="*/ 2430829 h 6858000"/>
              <a:gd name="connsiteX560" fmla="*/ 2014023 w 7467600"/>
              <a:gd name="connsiteY560" fmla="*/ 2450995 h 6858000"/>
              <a:gd name="connsiteX561" fmla="*/ 1747337 w 7467600"/>
              <a:gd name="connsiteY561" fmla="*/ 1855264 h 6858000"/>
              <a:gd name="connsiteX562" fmla="*/ 1533749 w 7467600"/>
              <a:gd name="connsiteY562" fmla="*/ 1478656 h 6858000"/>
              <a:gd name="connsiteX563" fmla="*/ 1431890 w 7467600"/>
              <a:gd name="connsiteY563" fmla="*/ 1306475 h 6858000"/>
              <a:gd name="connsiteX564" fmla="*/ 5052692 w 7467600"/>
              <a:gd name="connsiteY564" fmla="*/ 1292994 h 6858000"/>
              <a:gd name="connsiteX565" fmla="*/ 5200661 w 7467600"/>
              <a:gd name="connsiteY565" fmla="*/ 1635186 h 6858000"/>
              <a:gd name="connsiteX566" fmla="*/ 5297138 w 7467600"/>
              <a:gd name="connsiteY566" fmla="*/ 1906351 h 6858000"/>
              <a:gd name="connsiteX567" fmla="*/ 5052692 w 7467600"/>
              <a:gd name="connsiteY567" fmla="*/ 1292994 h 6858000"/>
              <a:gd name="connsiteX568" fmla="*/ 5009948 w 7467600"/>
              <a:gd name="connsiteY568" fmla="*/ 1273619 h 6858000"/>
              <a:gd name="connsiteX569" fmla="*/ 5121777 w 7467600"/>
              <a:gd name="connsiteY569" fmla="*/ 1654213 h 6858000"/>
              <a:gd name="connsiteX570" fmla="*/ 5293545 w 7467600"/>
              <a:gd name="connsiteY570" fmla="*/ 2072247 h 6858000"/>
              <a:gd name="connsiteX571" fmla="*/ 5294042 w 7467600"/>
              <a:gd name="connsiteY571" fmla="*/ 2065019 h 6858000"/>
              <a:gd name="connsiteX572" fmla="*/ 5171936 w 7467600"/>
              <a:gd name="connsiteY572" fmla="*/ 1647613 h 6858000"/>
              <a:gd name="connsiteX573" fmla="*/ 5009948 w 7467600"/>
              <a:gd name="connsiteY573" fmla="*/ 1273619 h 6858000"/>
              <a:gd name="connsiteX574" fmla="*/ 655236 w 7467600"/>
              <a:gd name="connsiteY574" fmla="*/ 1268632 h 6858000"/>
              <a:gd name="connsiteX575" fmla="*/ 839521 w 7467600"/>
              <a:gd name="connsiteY575" fmla="*/ 1685315 h 6858000"/>
              <a:gd name="connsiteX576" fmla="*/ 1109416 w 7467600"/>
              <a:gd name="connsiteY576" fmla="*/ 2061663 h 6858000"/>
              <a:gd name="connsiteX577" fmla="*/ 1298300 w 7467600"/>
              <a:gd name="connsiteY577" fmla="*/ 2247742 h 6858000"/>
              <a:gd name="connsiteX578" fmla="*/ 1125871 w 7467600"/>
              <a:gd name="connsiteY578" fmla="*/ 1989513 h 6858000"/>
              <a:gd name="connsiteX579" fmla="*/ 981574 w 7467600"/>
              <a:gd name="connsiteY579" fmla="*/ 1783157 h 6858000"/>
              <a:gd name="connsiteX580" fmla="*/ 922198 w 7467600"/>
              <a:gd name="connsiteY580" fmla="*/ 1677437 h 6858000"/>
              <a:gd name="connsiteX581" fmla="*/ 869293 w 7467600"/>
              <a:gd name="connsiteY581" fmla="*/ 1583214 h 6858000"/>
              <a:gd name="connsiteX582" fmla="*/ 751431 w 7467600"/>
              <a:gd name="connsiteY582" fmla="*/ 1405731 h 6858000"/>
              <a:gd name="connsiteX583" fmla="*/ 655236 w 7467600"/>
              <a:gd name="connsiteY583" fmla="*/ 1268632 h 6858000"/>
              <a:gd name="connsiteX584" fmla="*/ 6516292 w 7467600"/>
              <a:gd name="connsiteY584" fmla="*/ 1263064 h 6858000"/>
              <a:gd name="connsiteX585" fmla="*/ 5736320 w 7467600"/>
              <a:gd name="connsiteY585" fmla="*/ 1501803 h 6858000"/>
              <a:gd name="connsiteX586" fmla="*/ 6516292 w 7467600"/>
              <a:gd name="connsiteY586" fmla="*/ 1263064 h 6858000"/>
              <a:gd name="connsiteX587" fmla="*/ 291466 w 7467600"/>
              <a:gd name="connsiteY587" fmla="*/ 1250369 h 6858000"/>
              <a:gd name="connsiteX588" fmla="*/ 323180 w 7467600"/>
              <a:gd name="connsiteY588" fmla="*/ 1435283 h 6858000"/>
              <a:gd name="connsiteX589" fmla="*/ 349381 w 7467600"/>
              <a:gd name="connsiteY589" fmla="*/ 1875041 h 6858000"/>
              <a:gd name="connsiteX590" fmla="*/ 374363 w 7467600"/>
              <a:gd name="connsiteY590" fmla="*/ 1506494 h 6858000"/>
              <a:gd name="connsiteX591" fmla="*/ 302168 w 7467600"/>
              <a:gd name="connsiteY591" fmla="*/ 1274495 h 6858000"/>
              <a:gd name="connsiteX592" fmla="*/ 291466 w 7467600"/>
              <a:gd name="connsiteY592" fmla="*/ 1250369 h 6858000"/>
              <a:gd name="connsiteX593" fmla="*/ 678222 w 7467600"/>
              <a:gd name="connsiteY593" fmla="*/ 1248670 h 6858000"/>
              <a:gd name="connsiteX594" fmla="*/ 775536 w 7467600"/>
              <a:gd name="connsiteY594" fmla="*/ 1388015 h 6858000"/>
              <a:gd name="connsiteX595" fmla="*/ 894529 w 7467600"/>
              <a:gd name="connsiteY595" fmla="*/ 1567739 h 6858000"/>
              <a:gd name="connsiteX596" fmla="*/ 948000 w 7467600"/>
              <a:gd name="connsiteY596" fmla="*/ 1663088 h 6858000"/>
              <a:gd name="connsiteX597" fmla="*/ 1006812 w 7467600"/>
              <a:gd name="connsiteY597" fmla="*/ 1767683 h 6858000"/>
              <a:gd name="connsiteX598" fmla="*/ 1149133 w 7467600"/>
              <a:gd name="connsiteY598" fmla="*/ 1971513 h 6858000"/>
              <a:gd name="connsiteX599" fmla="*/ 1333952 w 7467600"/>
              <a:gd name="connsiteY599" fmla="*/ 2251620 h 6858000"/>
              <a:gd name="connsiteX600" fmla="*/ 1337329 w 7467600"/>
              <a:gd name="connsiteY600" fmla="*/ 2258350 h 6858000"/>
              <a:gd name="connsiteX601" fmla="*/ 1014726 w 7467600"/>
              <a:gd name="connsiteY601" fmla="*/ 1615556 h 6858000"/>
              <a:gd name="connsiteX602" fmla="*/ 678222 w 7467600"/>
              <a:gd name="connsiteY602" fmla="*/ 1248670 h 6858000"/>
              <a:gd name="connsiteX603" fmla="*/ 6691602 w 7467600"/>
              <a:gd name="connsiteY603" fmla="*/ 1140573 h 6858000"/>
              <a:gd name="connsiteX604" fmla="*/ 6571100 w 7467600"/>
              <a:gd name="connsiteY604" fmla="*/ 1183662 h 6858000"/>
              <a:gd name="connsiteX605" fmla="*/ 6241687 w 7467600"/>
              <a:gd name="connsiteY605" fmla="*/ 1257600 h 6858000"/>
              <a:gd name="connsiteX606" fmla="*/ 5693009 w 7467600"/>
              <a:gd name="connsiteY606" fmla="*/ 1478256 h 6858000"/>
              <a:gd name="connsiteX607" fmla="*/ 6548420 w 7467600"/>
              <a:gd name="connsiteY607" fmla="*/ 1214599 h 6858000"/>
              <a:gd name="connsiteX608" fmla="*/ 6605473 w 7467600"/>
              <a:gd name="connsiteY608" fmla="*/ 1184686 h 6858000"/>
              <a:gd name="connsiteX609" fmla="*/ 6691602 w 7467600"/>
              <a:gd name="connsiteY609" fmla="*/ 1140573 h 6858000"/>
              <a:gd name="connsiteX610" fmla="*/ 4002475 w 7467600"/>
              <a:gd name="connsiteY610" fmla="*/ 1037802 h 6858000"/>
              <a:gd name="connsiteX611" fmla="*/ 4000324 w 7467600"/>
              <a:gd name="connsiteY611" fmla="*/ 1039362 h 6858000"/>
              <a:gd name="connsiteX612" fmla="*/ 4002862 w 7467600"/>
              <a:gd name="connsiteY612" fmla="*/ 1042866 h 6858000"/>
              <a:gd name="connsiteX613" fmla="*/ 4002475 w 7467600"/>
              <a:gd name="connsiteY613" fmla="*/ 1037802 h 6858000"/>
              <a:gd name="connsiteX614" fmla="*/ 506322 w 7467600"/>
              <a:gd name="connsiteY614" fmla="*/ 1020997 h 6858000"/>
              <a:gd name="connsiteX615" fmla="*/ 533068 w 7467600"/>
              <a:gd name="connsiteY615" fmla="*/ 1029409 h 6858000"/>
              <a:gd name="connsiteX616" fmla="*/ 1232525 w 7467600"/>
              <a:gd name="connsiteY616" fmla="*/ 1804675 h 6858000"/>
              <a:gd name="connsiteX617" fmla="*/ 1388858 w 7467600"/>
              <a:gd name="connsiteY617" fmla="*/ 2368011 h 6858000"/>
              <a:gd name="connsiteX618" fmla="*/ 1384098 w 7467600"/>
              <a:gd name="connsiteY618" fmla="*/ 2378125 h 6858000"/>
              <a:gd name="connsiteX619" fmla="*/ 1425393 w 7467600"/>
              <a:gd name="connsiteY619" fmla="*/ 2589124 h 6858000"/>
              <a:gd name="connsiteX620" fmla="*/ 1424001 w 7467600"/>
              <a:gd name="connsiteY620" fmla="*/ 2597541 h 6858000"/>
              <a:gd name="connsiteX621" fmla="*/ 2152729 w 7467600"/>
              <a:gd name="connsiteY621" fmla="*/ 2864487 h 6858000"/>
              <a:gd name="connsiteX622" fmla="*/ 2020609 w 7467600"/>
              <a:gd name="connsiteY622" fmla="*/ 2539671 h 6858000"/>
              <a:gd name="connsiteX623" fmla="*/ 2018920 w 7467600"/>
              <a:gd name="connsiteY623" fmla="*/ 2536309 h 6858000"/>
              <a:gd name="connsiteX624" fmla="*/ 1342441 w 7467600"/>
              <a:gd name="connsiteY624" fmla="*/ 1173017 h 6858000"/>
              <a:gd name="connsiteX625" fmla="*/ 1367925 w 7467600"/>
              <a:gd name="connsiteY625" fmla="*/ 1135648 h 6858000"/>
              <a:gd name="connsiteX626" fmla="*/ 1771401 w 7467600"/>
              <a:gd name="connsiteY626" fmla="*/ 1806673 h 6858000"/>
              <a:gd name="connsiteX627" fmla="*/ 1972385 w 7467600"/>
              <a:gd name="connsiteY627" fmla="*/ 2198735 h 6858000"/>
              <a:gd name="connsiteX628" fmla="*/ 2040892 w 7467600"/>
              <a:gd name="connsiteY628" fmla="*/ 2405205 h 6858000"/>
              <a:gd name="connsiteX629" fmla="*/ 2131689 w 7467600"/>
              <a:gd name="connsiteY629" fmla="*/ 1936926 h 6858000"/>
              <a:gd name="connsiteX630" fmla="*/ 2454820 w 7467600"/>
              <a:gd name="connsiteY630" fmla="*/ 1248808 h 6858000"/>
              <a:gd name="connsiteX631" fmla="*/ 2492512 w 7467600"/>
              <a:gd name="connsiteY631" fmla="*/ 1302920 h 6858000"/>
              <a:gd name="connsiteX632" fmla="*/ 2081216 w 7467600"/>
              <a:gd name="connsiteY632" fmla="*/ 2527513 h 6858000"/>
              <a:gd name="connsiteX633" fmla="*/ 2081211 w 7467600"/>
              <a:gd name="connsiteY633" fmla="*/ 2528916 h 6858000"/>
              <a:gd name="connsiteX634" fmla="*/ 2199067 w 7467600"/>
              <a:gd name="connsiteY634" fmla="*/ 2884061 h 6858000"/>
              <a:gd name="connsiteX635" fmla="*/ 3192586 w 7467600"/>
              <a:gd name="connsiteY635" fmla="*/ 3411496 h 6858000"/>
              <a:gd name="connsiteX636" fmla="*/ 3182620 w 7467600"/>
              <a:gd name="connsiteY636" fmla="*/ 3483279 h 6858000"/>
              <a:gd name="connsiteX637" fmla="*/ 2435119 w 7467600"/>
              <a:gd name="connsiteY637" fmla="*/ 3080173 h 6858000"/>
              <a:gd name="connsiteX638" fmla="*/ 2410152 w 7467600"/>
              <a:gd name="connsiteY638" fmla="*/ 3063751 h 6858000"/>
              <a:gd name="connsiteX639" fmla="*/ 2408099 w 7467600"/>
              <a:gd name="connsiteY639" fmla="*/ 3064403 h 6858000"/>
              <a:gd name="connsiteX640" fmla="*/ 2407218 w 7467600"/>
              <a:gd name="connsiteY640" fmla="*/ 3070324 h 6858000"/>
              <a:gd name="connsiteX641" fmla="*/ 2380138 w 7467600"/>
              <a:gd name="connsiteY641" fmla="*/ 3099341 h 6858000"/>
              <a:gd name="connsiteX642" fmla="*/ 1765923 w 7467600"/>
              <a:gd name="connsiteY642" fmla="*/ 3581043 h 6858000"/>
              <a:gd name="connsiteX643" fmla="*/ 1702258 w 7467600"/>
              <a:gd name="connsiteY643" fmla="*/ 3612286 h 6858000"/>
              <a:gd name="connsiteX644" fmla="*/ 1538370 w 7467600"/>
              <a:gd name="connsiteY644" fmla="*/ 3811804 h 6858000"/>
              <a:gd name="connsiteX645" fmla="*/ 542867 w 7467600"/>
              <a:gd name="connsiteY645" fmla="*/ 4944092 h 6858000"/>
              <a:gd name="connsiteX646" fmla="*/ 515800 w 7467600"/>
              <a:gd name="connsiteY646" fmla="*/ 4862180 h 6858000"/>
              <a:gd name="connsiteX647" fmla="*/ 909145 w 7467600"/>
              <a:gd name="connsiteY647" fmla="*/ 4199225 h 6858000"/>
              <a:gd name="connsiteX648" fmla="*/ 1214067 w 7467600"/>
              <a:gd name="connsiteY648" fmla="*/ 3908561 h 6858000"/>
              <a:gd name="connsiteX649" fmla="*/ 640967 w 7467600"/>
              <a:gd name="connsiteY649" fmla="*/ 4105601 h 6858000"/>
              <a:gd name="connsiteX650" fmla="*/ 112563 w 7467600"/>
              <a:gd name="connsiteY650" fmla="*/ 4396952 h 6858000"/>
              <a:gd name="connsiteX651" fmla="*/ 0 w 7467600"/>
              <a:gd name="connsiteY651" fmla="*/ 4466006 h 6858000"/>
              <a:gd name="connsiteX652" fmla="*/ 0 w 7467600"/>
              <a:gd name="connsiteY652" fmla="*/ 4233763 h 6858000"/>
              <a:gd name="connsiteX653" fmla="*/ 36881 w 7467600"/>
              <a:gd name="connsiteY653" fmla="*/ 4200118 h 6858000"/>
              <a:gd name="connsiteX654" fmla="*/ 910534 w 7467600"/>
              <a:gd name="connsiteY654" fmla="*/ 3629753 h 6858000"/>
              <a:gd name="connsiteX655" fmla="*/ 1578717 w 7467600"/>
              <a:gd name="connsiteY655" fmla="*/ 3575982 h 6858000"/>
              <a:gd name="connsiteX656" fmla="*/ 2338780 w 7467600"/>
              <a:gd name="connsiteY656" fmla="*/ 3033725 h 6858000"/>
              <a:gd name="connsiteX657" fmla="*/ 1807991 w 7467600"/>
              <a:gd name="connsiteY657" fmla="*/ 2807184 h 6858000"/>
              <a:gd name="connsiteX658" fmla="*/ 1416358 w 7467600"/>
              <a:gd name="connsiteY658" fmla="*/ 3112571 h 6858000"/>
              <a:gd name="connsiteX659" fmla="*/ 939066 w 7467600"/>
              <a:gd name="connsiteY659" fmla="*/ 3378798 h 6858000"/>
              <a:gd name="connsiteX660" fmla="*/ 115099 w 7467600"/>
              <a:gd name="connsiteY660" fmla="*/ 3607650 h 6858000"/>
              <a:gd name="connsiteX661" fmla="*/ 97284 w 7467600"/>
              <a:gd name="connsiteY661" fmla="*/ 3520393 h 6858000"/>
              <a:gd name="connsiteX662" fmla="*/ 922050 w 7467600"/>
              <a:gd name="connsiteY662" fmla="*/ 3074867 h 6858000"/>
              <a:gd name="connsiteX663" fmla="*/ 1405265 w 7467600"/>
              <a:gd name="connsiteY663" fmla="*/ 3016319 h 6858000"/>
              <a:gd name="connsiteX664" fmla="*/ 1407512 w 7467600"/>
              <a:gd name="connsiteY664" fmla="*/ 3018001 h 6858000"/>
              <a:gd name="connsiteX665" fmla="*/ 1726266 w 7467600"/>
              <a:gd name="connsiteY665" fmla="*/ 2777274 h 6858000"/>
              <a:gd name="connsiteX666" fmla="*/ 625390 w 7467600"/>
              <a:gd name="connsiteY666" fmla="*/ 2514541 h 6858000"/>
              <a:gd name="connsiteX667" fmla="*/ 619799 w 7467600"/>
              <a:gd name="connsiteY667" fmla="*/ 2527180 h 6858000"/>
              <a:gd name="connsiteX668" fmla="*/ 310030 w 7467600"/>
              <a:gd name="connsiteY668" fmla="*/ 2771818 h 6858000"/>
              <a:gd name="connsiteX669" fmla="*/ 173877 w 7467600"/>
              <a:gd name="connsiteY669" fmla="*/ 2937056 h 6858000"/>
              <a:gd name="connsiteX670" fmla="*/ 77889 w 7467600"/>
              <a:gd name="connsiteY670" fmla="*/ 3138440 h 6858000"/>
              <a:gd name="connsiteX671" fmla="*/ 0 w 7467600"/>
              <a:gd name="connsiteY671" fmla="*/ 3271395 h 6858000"/>
              <a:gd name="connsiteX672" fmla="*/ 0 w 7467600"/>
              <a:gd name="connsiteY672" fmla="*/ 3153002 h 6858000"/>
              <a:gd name="connsiteX673" fmla="*/ 2386 w 7467600"/>
              <a:gd name="connsiteY673" fmla="*/ 3149203 h 6858000"/>
              <a:gd name="connsiteX674" fmla="*/ 89753 w 7467600"/>
              <a:gd name="connsiteY674" fmla="*/ 2987702 h 6858000"/>
              <a:gd name="connsiteX675" fmla="*/ 76869 w 7467600"/>
              <a:gd name="connsiteY675" fmla="*/ 3005404 h 6858000"/>
              <a:gd name="connsiteX676" fmla="*/ 32049 w 7467600"/>
              <a:gd name="connsiteY676" fmla="*/ 3065814 h 6858000"/>
              <a:gd name="connsiteX677" fmla="*/ 0 w 7467600"/>
              <a:gd name="connsiteY677" fmla="*/ 3108744 h 6858000"/>
              <a:gd name="connsiteX678" fmla="*/ 0 w 7467600"/>
              <a:gd name="connsiteY678" fmla="*/ 3058059 h 6858000"/>
              <a:gd name="connsiteX679" fmla="*/ 7610 w 7467600"/>
              <a:gd name="connsiteY679" fmla="*/ 3047889 h 6858000"/>
              <a:gd name="connsiteX680" fmla="*/ 52419 w 7467600"/>
              <a:gd name="connsiteY680" fmla="*/ 2987479 h 6858000"/>
              <a:gd name="connsiteX681" fmla="*/ 59142 w 7467600"/>
              <a:gd name="connsiteY681" fmla="*/ 2978488 h 6858000"/>
              <a:gd name="connsiteX682" fmla="*/ 0 w 7467600"/>
              <a:gd name="connsiteY682" fmla="*/ 3015334 h 6858000"/>
              <a:gd name="connsiteX683" fmla="*/ 0 w 7467600"/>
              <a:gd name="connsiteY683" fmla="*/ 2914286 h 6858000"/>
              <a:gd name="connsiteX684" fmla="*/ 36383 w 7467600"/>
              <a:gd name="connsiteY684" fmla="*/ 2901128 h 6858000"/>
              <a:gd name="connsiteX685" fmla="*/ 156329 w 7467600"/>
              <a:gd name="connsiteY685" fmla="*/ 2840533 h 6858000"/>
              <a:gd name="connsiteX686" fmla="*/ 358355 w 7467600"/>
              <a:gd name="connsiteY686" fmla="*/ 2620471 h 6858000"/>
              <a:gd name="connsiteX687" fmla="*/ 510577 w 7467600"/>
              <a:gd name="connsiteY687" fmla="*/ 2501244 h 6858000"/>
              <a:gd name="connsiteX688" fmla="*/ 211967 w 7467600"/>
              <a:gd name="connsiteY688" fmla="*/ 2479171 h 6858000"/>
              <a:gd name="connsiteX689" fmla="*/ 0 w 7467600"/>
              <a:gd name="connsiteY689" fmla="*/ 2476398 h 6858000"/>
              <a:gd name="connsiteX690" fmla="*/ 0 w 7467600"/>
              <a:gd name="connsiteY690" fmla="*/ 2389189 h 6858000"/>
              <a:gd name="connsiteX691" fmla="*/ 103062 w 7467600"/>
              <a:gd name="connsiteY691" fmla="*/ 2389518 h 6858000"/>
              <a:gd name="connsiteX692" fmla="*/ 510734 w 7467600"/>
              <a:gd name="connsiteY692" fmla="*/ 2416201 h 6858000"/>
              <a:gd name="connsiteX693" fmla="*/ 279257 w 7467600"/>
              <a:gd name="connsiteY693" fmla="*/ 2092102 h 6858000"/>
              <a:gd name="connsiteX694" fmla="*/ 65265 w 7467600"/>
              <a:gd name="connsiteY694" fmla="*/ 2006049 h 6858000"/>
              <a:gd name="connsiteX695" fmla="*/ 0 w 7467600"/>
              <a:gd name="connsiteY695" fmla="*/ 1982532 h 6858000"/>
              <a:gd name="connsiteX696" fmla="*/ 0 w 7467600"/>
              <a:gd name="connsiteY696" fmla="*/ 1912789 h 6858000"/>
              <a:gd name="connsiteX697" fmla="*/ 97460 w 7467600"/>
              <a:gd name="connsiteY697" fmla="*/ 1953725 h 6858000"/>
              <a:gd name="connsiteX698" fmla="*/ 221272 w 7467600"/>
              <a:gd name="connsiteY698" fmla="*/ 1980766 h 6858000"/>
              <a:gd name="connsiteX699" fmla="*/ 116765 w 7467600"/>
              <a:gd name="connsiteY699" fmla="*/ 1911033 h 6858000"/>
              <a:gd name="connsiteX700" fmla="*/ 16405 w 7467600"/>
              <a:gd name="connsiteY700" fmla="*/ 1803412 h 6858000"/>
              <a:gd name="connsiteX701" fmla="*/ 0 w 7467600"/>
              <a:gd name="connsiteY701" fmla="*/ 1784777 h 6858000"/>
              <a:gd name="connsiteX702" fmla="*/ 0 w 7467600"/>
              <a:gd name="connsiteY702" fmla="*/ 1740082 h 6858000"/>
              <a:gd name="connsiteX703" fmla="*/ 39394 w 7467600"/>
              <a:gd name="connsiteY703" fmla="*/ 1784856 h 6858000"/>
              <a:gd name="connsiteX704" fmla="*/ 135813 w 7467600"/>
              <a:gd name="connsiteY704" fmla="*/ 1888838 h 6858000"/>
              <a:gd name="connsiteX705" fmla="*/ 242575 w 7467600"/>
              <a:gd name="connsiteY705" fmla="*/ 1958841 h 6858000"/>
              <a:gd name="connsiteX706" fmla="*/ 82197 w 7467600"/>
              <a:gd name="connsiteY706" fmla="*/ 1754826 h 6858000"/>
              <a:gd name="connsiteX707" fmla="*/ 0 w 7467600"/>
              <a:gd name="connsiteY707" fmla="*/ 1679650 h 6858000"/>
              <a:gd name="connsiteX708" fmla="*/ 0 w 7467600"/>
              <a:gd name="connsiteY708" fmla="*/ 1602463 h 6858000"/>
              <a:gd name="connsiteX709" fmla="*/ 84689 w 7467600"/>
              <a:gd name="connsiteY709" fmla="*/ 1677442 h 6858000"/>
              <a:gd name="connsiteX710" fmla="*/ 298437 w 7467600"/>
              <a:gd name="connsiteY710" fmla="*/ 1968019 h 6858000"/>
              <a:gd name="connsiteX711" fmla="*/ 227269 w 7467600"/>
              <a:gd name="connsiteY711" fmla="*/ 1114064 h 6858000"/>
              <a:gd name="connsiteX712" fmla="*/ 248003 w 7467600"/>
              <a:gd name="connsiteY712" fmla="*/ 1089613 h 6858000"/>
              <a:gd name="connsiteX713" fmla="*/ 427020 w 7467600"/>
              <a:gd name="connsiteY713" fmla="*/ 1619803 h 6858000"/>
              <a:gd name="connsiteX714" fmla="*/ 340345 w 7467600"/>
              <a:gd name="connsiteY714" fmla="*/ 2027739 h 6858000"/>
              <a:gd name="connsiteX715" fmla="*/ 360865 w 7467600"/>
              <a:gd name="connsiteY715" fmla="*/ 2044827 h 6858000"/>
              <a:gd name="connsiteX716" fmla="*/ 560414 w 7467600"/>
              <a:gd name="connsiteY716" fmla="*/ 2421457 h 6858000"/>
              <a:gd name="connsiteX717" fmla="*/ 1359703 w 7467600"/>
              <a:gd name="connsiteY717" fmla="*/ 2578554 h 6858000"/>
              <a:gd name="connsiteX718" fmla="*/ 1359422 w 7467600"/>
              <a:gd name="connsiteY718" fmla="*/ 2577994 h 6858000"/>
              <a:gd name="connsiteX719" fmla="*/ 828701 w 7467600"/>
              <a:gd name="connsiteY719" fmla="*/ 1839520 h 6858000"/>
              <a:gd name="connsiteX720" fmla="*/ 494427 w 7467600"/>
              <a:gd name="connsiteY720" fmla="*/ 1092333 h 6858000"/>
              <a:gd name="connsiteX721" fmla="*/ 506322 w 7467600"/>
              <a:gd name="connsiteY721" fmla="*/ 1020997 h 6858000"/>
              <a:gd name="connsiteX722" fmla="*/ 4570198 w 7467600"/>
              <a:gd name="connsiteY722" fmla="*/ 978081 h 6858000"/>
              <a:gd name="connsiteX723" fmla="*/ 4523691 w 7467600"/>
              <a:gd name="connsiteY723" fmla="*/ 1127776 h 6858000"/>
              <a:gd name="connsiteX724" fmla="*/ 4509875 w 7467600"/>
              <a:gd name="connsiteY724" fmla="*/ 1167552 h 6858000"/>
              <a:gd name="connsiteX725" fmla="*/ 4478168 w 7467600"/>
              <a:gd name="connsiteY725" fmla="*/ 1260735 h 6858000"/>
              <a:gd name="connsiteX726" fmla="*/ 4409309 w 7467600"/>
              <a:gd name="connsiteY726" fmla="*/ 1666996 h 6858000"/>
              <a:gd name="connsiteX727" fmla="*/ 4370031 w 7467600"/>
              <a:gd name="connsiteY727" fmla="*/ 1955666 h 6858000"/>
              <a:gd name="connsiteX728" fmla="*/ 4570198 w 7467600"/>
              <a:gd name="connsiteY728" fmla="*/ 978081 h 6858000"/>
              <a:gd name="connsiteX729" fmla="*/ 4557898 w 7467600"/>
              <a:gd name="connsiteY729" fmla="*/ 900011 h 6858000"/>
              <a:gd name="connsiteX730" fmla="*/ 4344840 w 7467600"/>
              <a:gd name="connsiteY730" fmla="*/ 1922038 h 6858000"/>
              <a:gd name="connsiteX731" fmla="*/ 4378710 w 7467600"/>
              <a:gd name="connsiteY731" fmla="*/ 1665516 h 6858000"/>
              <a:gd name="connsiteX732" fmla="*/ 4448798 w 7467600"/>
              <a:gd name="connsiteY732" fmla="*/ 1253024 h 6858000"/>
              <a:gd name="connsiteX733" fmla="*/ 4480315 w 7467600"/>
              <a:gd name="connsiteY733" fmla="*/ 1158454 h 6858000"/>
              <a:gd name="connsiteX734" fmla="*/ 4494133 w 7467600"/>
              <a:gd name="connsiteY734" fmla="*/ 1118676 h 6858000"/>
              <a:gd name="connsiteX735" fmla="*/ 4557898 w 7467600"/>
              <a:gd name="connsiteY735" fmla="*/ 900011 h 6858000"/>
              <a:gd name="connsiteX736" fmla="*/ 5870151 w 7467600"/>
              <a:gd name="connsiteY736" fmla="*/ 898890 h 6858000"/>
              <a:gd name="connsiteX737" fmla="*/ 5861335 w 7467600"/>
              <a:gd name="connsiteY737" fmla="*/ 899177 h 6858000"/>
              <a:gd name="connsiteX738" fmla="*/ 5843702 w 7467600"/>
              <a:gd name="connsiteY738" fmla="*/ 899748 h 6858000"/>
              <a:gd name="connsiteX739" fmla="*/ 5651107 w 7467600"/>
              <a:gd name="connsiteY739" fmla="*/ 920306 h 6858000"/>
              <a:gd name="connsiteX740" fmla="*/ 5459407 w 7467600"/>
              <a:gd name="connsiteY740" fmla="*/ 940975 h 6858000"/>
              <a:gd name="connsiteX741" fmla="*/ 5374846 w 7467600"/>
              <a:gd name="connsiteY741" fmla="*/ 941988 h 6858000"/>
              <a:gd name="connsiteX742" fmla="*/ 5256105 w 7467600"/>
              <a:gd name="connsiteY742" fmla="*/ 945632 h 6858000"/>
              <a:gd name="connsiteX743" fmla="*/ 5107071 w 7467600"/>
              <a:gd name="connsiteY743" fmla="*/ 969720 h 6858000"/>
              <a:gd name="connsiteX744" fmla="*/ 4998681 w 7467600"/>
              <a:gd name="connsiteY744" fmla="*/ 988771 h 6858000"/>
              <a:gd name="connsiteX745" fmla="*/ 5870151 w 7467600"/>
              <a:gd name="connsiteY745" fmla="*/ 898890 h 6858000"/>
              <a:gd name="connsiteX746" fmla="*/ 5504425 w 7467600"/>
              <a:gd name="connsiteY746" fmla="*/ 848067 h 6858000"/>
              <a:gd name="connsiteX747" fmla="*/ 4968849 w 7467600"/>
              <a:gd name="connsiteY747" fmla="*/ 962318 h 6858000"/>
              <a:gd name="connsiteX748" fmla="*/ 5104039 w 7467600"/>
              <a:gd name="connsiteY748" fmla="*/ 940634 h 6858000"/>
              <a:gd name="connsiteX749" fmla="*/ 5256311 w 7467600"/>
              <a:gd name="connsiteY749" fmla="*/ 916490 h 6858000"/>
              <a:gd name="connsiteX750" fmla="*/ 5377381 w 7467600"/>
              <a:gd name="connsiteY750" fmla="*/ 912671 h 6858000"/>
              <a:gd name="connsiteX751" fmla="*/ 5460148 w 7467600"/>
              <a:gd name="connsiteY751" fmla="*/ 911442 h 6858000"/>
              <a:gd name="connsiteX752" fmla="*/ 5648971 w 7467600"/>
              <a:gd name="connsiteY752" fmla="*/ 891331 h 6858000"/>
              <a:gd name="connsiteX753" fmla="*/ 5844807 w 7467600"/>
              <a:gd name="connsiteY753" fmla="*/ 870718 h 6858000"/>
              <a:gd name="connsiteX754" fmla="*/ 5862975 w 7467600"/>
              <a:gd name="connsiteY754" fmla="*/ 869756 h 6858000"/>
              <a:gd name="connsiteX755" fmla="*/ 5920887 w 7467600"/>
              <a:gd name="connsiteY755" fmla="*/ 865929 h 6858000"/>
              <a:gd name="connsiteX756" fmla="*/ 5504425 w 7467600"/>
              <a:gd name="connsiteY756" fmla="*/ 848067 h 6858000"/>
              <a:gd name="connsiteX757" fmla="*/ 3607114 w 7467600"/>
              <a:gd name="connsiteY757" fmla="*/ 467441 h 6858000"/>
              <a:gd name="connsiteX758" fmla="*/ 3296242 w 7467600"/>
              <a:gd name="connsiteY758" fmla="*/ 807991 h 6858000"/>
              <a:gd name="connsiteX759" fmla="*/ 3174674 w 7467600"/>
              <a:gd name="connsiteY759" fmla="*/ 919759 h 6858000"/>
              <a:gd name="connsiteX760" fmla="*/ 3042978 w 7467600"/>
              <a:gd name="connsiteY760" fmla="*/ 1054894 h 6858000"/>
              <a:gd name="connsiteX761" fmla="*/ 2968914 w 7467600"/>
              <a:gd name="connsiteY761" fmla="*/ 1133756 h 6858000"/>
              <a:gd name="connsiteX762" fmla="*/ 3103823 w 7467600"/>
              <a:gd name="connsiteY762" fmla="*/ 1026814 h 6858000"/>
              <a:gd name="connsiteX763" fmla="*/ 3607114 w 7467600"/>
              <a:gd name="connsiteY763" fmla="*/ 467441 h 6858000"/>
              <a:gd name="connsiteX764" fmla="*/ 3744487 w 7467600"/>
              <a:gd name="connsiteY764" fmla="*/ 383136 h 6858000"/>
              <a:gd name="connsiteX765" fmla="*/ 3970213 w 7467600"/>
              <a:gd name="connsiteY765" fmla="*/ 995559 h 6858000"/>
              <a:gd name="connsiteX766" fmla="*/ 3744487 w 7467600"/>
              <a:gd name="connsiteY766" fmla="*/ 383136 h 6858000"/>
              <a:gd name="connsiteX767" fmla="*/ 3624562 w 7467600"/>
              <a:gd name="connsiteY767" fmla="*/ 367041 h 6858000"/>
              <a:gd name="connsiteX768" fmla="*/ 3489712 w 7467600"/>
              <a:gd name="connsiteY768" fmla="*/ 485386 h 6858000"/>
              <a:gd name="connsiteX769" fmla="*/ 3182994 w 7467600"/>
              <a:gd name="connsiteY769" fmla="*/ 828265 h 6858000"/>
              <a:gd name="connsiteX770" fmla="*/ 2892114 w 7467600"/>
              <a:gd name="connsiteY770" fmla="*/ 1172635 h 6858000"/>
              <a:gd name="connsiteX771" fmla="*/ 3021459 w 7467600"/>
              <a:gd name="connsiteY771" fmla="*/ 1035385 h 6858000"/>
              <a:gd name="connsiteX772" fmla="*/ 3153873 w 7467600"/>
              <a:gd name="connsiteY772" fmla="*/ 898971 h 6858000"/>
              <a:gd name="connsiteX773" fmla="*/ 3276511 w 7467600"/>
              <a:gd name="connsiteY773" fmla="*/ 786423 h 6858000"/>
              <a:gd name="connsiteX774" fmla="*/ 3584154 w 7467600"/>
              <a:gd name="connsiteY774" fmla="*/ 448218 h 6858000"/>
              <a:gd name="connsiteX775" fmla="*/ 3624562 w 7467600"/>
              <a:gd name="connsiteY775" fmla="*/ 367041 h 6858000"/>
              <a:gd name="connsiteX776" fmla="*/ 3766672 w 7467600"/>
              <a:gd name="connsiteY776" fmla="*/ 359429 h 6858000"/>
              <a:gd name="connsiteX777" fmla="*/ 3996338 w 7467600"/>
              <a:gd name="connsiteY777" fmla="*/ 968237 h 6858000"/>
              <a:gd name="connsiteX778" fmla="*/ 3766672 w 7467600"/>
              <a:gd name="connsiteY778" fmla="*/ 359429 h 6858000"/>
              <a:gd name="connsiteX779" fmla="*/ 5805386 w 7467600"/>
              <a:gd name="connsiteY779" fmla="*/ 239240 h 6858000"/>
              <a:gd name="connsiteX780" fmla="*/ 5736947 w 7467600"/>
              <a:gd name="connsiteY780" fmla="*/ 261367 h 6858000"/>
              <a:gd name="connsiteX781" fmla="*/ 5427012 w 7467600"/>
              <a:gd name="connsiteY781" fmla="*/ 311272 h 6858000"/>
              <a:gd name="connsiteX782" fmla="*/ 5147818 w 7467600"/>
              <a:gd name="connsiteY782" fmla="*/ 322112 h 6858000"/>
              <a:gd name="connsiteX783" fmla="*/ 5060854 w 7467600"/>
              <a:gd name="connsiteY783" fmla="*/ 311882 h 6858000"/>
              <a:gd name="connsiteX784" fmla="*/ 4945989 w 7467600"/>
              <a:gd name="connsiteY784" fmla="*/ 300516 h 6858000"/>
              <a:gd name="connsiteX785" fmla="*/ 5410479 w 7467600"/>
              <a:gd name="connsiteY785" fmla="*/ 348434 h 6858000"/>
              <a:gd name="connsiteX786" fmla="*/ 5805386 w 7467600"/>
              <a:gd name="connsiteY786" fmla="*/ 239240 h 6858000"/>
              <a:gd name="connsiteX787" fmla="*/ 5905192 w 7467600"/>
              <a:gd name="connsiteY787" fmla="*/ 163079 h 6858000"/>
              <a:gd name="connsiteX788" fmla="*/ 5865655 w 7467600"/>
              <a:gd name="connsiteY788" fmla="*/ 171901 h 6858000"/>
              <a:gd name="connsiteX789" fmla="*/ 5259740 w 7467600"/>
              <a:gd name="connsiteY789" fmla="*/ 257013 h 6858000"/>
              <a:gd name="connsiteX790" fmla="*/ 5208466 w 7467600"/>
              <a:gd name="connsiteY790" fmla="*/ 257550 h 6858000"/>
              <a:gd name="connsiteX791" fmla="*/ 4980204 w 7467600"/>
              <a:gd name="connsiteY791" fmla="*/ 271903 h 6858000"/>
              <a:gd name="connsiteX792" fmla="*/ 5068068 w 7467600"/>
              <a:gd name="connsiteY792" fmla="*/ 282244 h 6858000"/>
              <a:gd name="connsiteX793" fmla="*/ 5153231 w 7467600"/>
              <a:gd name="connsiteY793" fmla="*/ 292240 h 6858000"/>
              <a:gd name="connsiteX794" fmla="*/ 5426491 w 7467600"/>
              <a:gd name="connsiteY794" fmla="*/ 281128 h 6858000"/>
              <a:gd name="connsiteX795" fmla="*/ 5731212 w 7467600"/>
              <a:gd name="connsiteY795" fmla="*/ 231951 h 6858000"/>
              <a:gd name="connsiteX796" fmla="*/ 5905192 w 7467600"/>
              <a:gd name="connsiteY796" fmla="*/ 163079 h 6858000"/>
              <a:gd name="connsiteX797" fmla="*/ 5944437 w 7467600"/>
              <a:gd name="connsiteY797" fmla="*/ 113829 h 6858000"/>
              <a:gd name="connsiteX798" fmla="*/ 5825032 w 7467600"/>
              <a:gd name="connsiteY798" fmla="*/ 146405 h 6858000"/>
              <a:gd name="connsiteX799" fmla="*/ 4955599 w 7467600"/>
              <a:gd name="connsiteY799" fmla="*/ 247008 h 6858000"/>
              <a:gd name="connsiteX800" fmla="*/ 5210104 w 7467600"/>
              <a:gd name="connsiteY800" fmla="*/ 228123 h 6858000"/>
              <a:gd name="connsiteX801" fmla="*/ 5261015 w 7467600"/>
              <a:gd name="connsiteY801" fmla="*/ 227087 h 6858000"/>
              <a:gd name="connsiteX802" fmla="*/ 5861181 w 7467600"/>
              <a:gd name="connsiteY802" fmla="*/ 143093 h 6858000"/>
              <a:gd name="connsiteX803" fmla="*/ 5961252 w 7467600"/>
              <a:gd name="connsiteY803" fmla="*/ 114820 h 6858000"/>
              <a:gd name="connsiteX804" fmla="*/ 5944437 w 7467600"/>
              <a:gd name="connsiteY804" fmla="*/ 113829 h 6858000"/>
              <a:gd name="connsiteX805" fmla="*/ 3882765 w 7467600"/>
              <a:gd name="connsiteY805" fmla="*/ 0 h 6858000"/>
              <a:gd name="connsiteX806" fmla="*/ 3995099 w 7467600"/>
              <a:gd name="connsiteY806" fmla="*/ 0 h 6858000"/>
              <a:gd name="connsiteX807" fmla="*/ 4163818 w 7467600"/>
              <a:gd name="connsiteY807" fmla="*/ 234104 h 6858000"/>
              <a:gd name="connsiteX808" fmla="*/ 4172099 w 7467600"/>
              <a:gd name="connsiteY808" fmla="*/ 234207 h 6858000"/>
              <a:gd name="connsiteX809" fmla="*/ 4784282 w 7467600"/>
              <a:gd name="connsiteY809" fmla="*/ 276561 h 6858000"/>
              <a:gd name="connsiteX810" fmla="*/ 4801687 w 7467600"/>
              <a:gd name="connsiteY810" fmla="*/ 267764 h 6858000"/>
              <a:gd name="connsiteX811" fmla="*/ 6082788 w 7467600"/>
              <a:gd name="connsiteY811" fmla="*/ 64119 h 6858000"/>
              <a:gd name="connsiteX812" fmla="*/ 6099442 w 7467600"/>
              <a:gd name="connsiteY812" fmla="*/ 82568 h 6858000"/>
              <a:gd name="connsiteX813" fmla="*/ 4804137 w 7467600"/>
              <a:gd name="connsiteY813" fmla="*/ 320931 h 6858000"/>
              <a:gd name="connsiteX814" fmla="*/ 4227047 w 7467600"/>
              <a:gd name="connsiteY814" fmla="*/ 313415 h 6858000"/>
              <a:gd name="connsiteX815" fmla="*/ 4346041 w 7467600"/>
              <a:gd name="connsiteY815" fmla="*/ 456086 h 6858000"/>
              <a:gd name="connsiteX816" fmla="*/ 4870967 w 7467600"/>
              <a:gd name="connsiteY816" fmla="*/ 963061 h 6858000"/>
              <a:gd name="connsiteX817" fmla="*/ 4889647 w 7467600"/>
              <a:gd name="connsiteY817" fmla="*/ 957147 h 6858000"/>
              <a:gd name="connsiteX818" fmla="*/ 5422504 w 7467600"/>
              <a:gd name="connsiteY818" fmla="*/ 805191 h 6858000"/>
              <a:gd name="connsiteX819" fmla="*/ 6087656 w 7467600"/>
              <a:gd name="connsiteY819" fmla="*/ 826703 h 6858000"/>
              <a:gd name="connsiteX820" fmla="*/ 6058717 w 7467600"/>
              <a:gd name="connsiteY820" fmla="*/ 865992 h 6858000"/>
              <a:gd name="connsiteX821" fmla="*/ 4974153 w 7467600"/>
              <a:gd name="connsiteY821" fmla="*/ 1045456 h 6858000"/>
              <a:gd name="connsiteX822" fmla="*/ 5627835 w 7467600"/>
              <a:gd name="connsiteY822" fmla="*/ 1472077 h 6858000"/>
              <a:gd name="connsiteX823" fmla="*/ 5629817 w 7467600"/>
              <a:gd name="connsiteY823" fmla="*/ 1471412 h 6858000"/>
              <a:gd name="connsiteX824" fmla="*/ 5634124 w 7467600"/>
              <a:gd name="connsiteY824" fmla="*/ 1470572 h 6858000"/>
              <a:gd name="connsiteX825" fmla="*/ 5755832 w 7467600"/>
              <a:gd name="connsiteY825" fmla="*/ 1383886 h 6858000"/>
              <a:gd name="connsiteX826" fmla="*/ 6014186 w 7467600"/>
              <a:gd name="connsiteY826" fmla="*/ 1279799 h 6858000"/>
              <a:gd name="connsiteX827" fmla="*/ 6901619 w 7467600"/>
              <a:gd name="connsiteY827" fmla="*/ 1047874 h 6858000"/>
              <a:gd name="connsiteX828" fmla="*/ 6931566 w 7467600"/>
              <a:gd name="connsiteY828" fmla="*/ 1062034 h 6858000"/>
              <a:gd name="connsiteX829" fmla="*/ 5790982 w 7467600"/>
              <a:gd name="connsiteY829" fmla="*/ 1561380 h 6858000"/>
              <a:gd name="connsiteX830" fmla="*/ 6188971 w 7467600"/>
              <a:gd name="connsiteY830" fmla="*/ 1755168 h 6858000"/>
              <a:gd name="connsiteX831" fmla="*/ 6202446 w 7467600"/>
              <a:gd name="connsiteY831" fmla="*/ 1752268 h 6858000"/>
              <a:gd name="connsiteX832" fmla="*/ 7179560 w 7467600"/>
              <a:gd name="connsiteY832" fmla="*/ 1467551 h 6858000"/>
              <a:gd name="connsiteX833" fmla="*/ 7158730 w 7467600"/>
              <a:gd name="connsiteY833" fmla="*/ 1507835 h 6858000"/>
              <a:gd name="connsiteX834" fmla="*/ 6326959 w 7467600"/>
              <a:gd name="connsiteY834" fmla="*/ 1817686 h 6858000"/>
              <a:gd name="connsiteX835" fmla="*/ 6537433 w 7467600"/>
              <a:gd name="connsiteY835" fmla="*/ 1907790 h 6858000"/>
              <a:gd name="connsiteX836" fmla="*/ 6550221 w 7467600"/>
              <a:gd name="connsiteY836" fmla="*/ 1910729 h 6858000"/>
              <a:gd name="connsiteX837" fmla="*/ 6964438 w 7467600"/>
              <a:gd name="connsiteY837" fmla="*/ 2209505 h 6858000"/>
              <a:gd name="connsiteX838" fmla="*/ 7367862 w 7467600"/>
              <a:gd name="connsiteY838" fmla="*/ 2806833 h 6858000"/>
              <a:gd name="connsiteX839" fmla="*/ 7364329 w 7467600"/>
              <a:gd name="connsiteY839" fmla="*/ 2826907 h 6858000"/>
              <a:gd name="connsiteX840" fmla="*/ 7290545 w 7467600"/>
              <a:gd name="connsiteY840" fmla="*/ 2850663 h 6858000"/>
              <a:gd name="connsiteX841" fmla="*/ 6472036 w 7467600"/>
              <a:gd name="connsiteY841" fmla="*/ 1959003 h 6858000"/>
              <a:gd name="connsiteX842" fmla="*/ 5792897 w 7467600"/>
              <a:gd name="connsiteY842" fmla="*/ 1647747 h 6858000"/>
              <a:gd name="connsiteX843" fmla="*/ 5842751 w 7467600"/>
              <a:gd name="connsiteY843" fmla="*/ 1816112 h 6858000"/>
              <a:gd name="connsiteX844" fmla="*/ 5847424 w 7467600"/>
              <a:gd name="connsiteY844" fmla="*/ 1815776 h 6858000"/>
              <a:gd name="connsiteX845" fmla="*/ 6399821 w 7467600"/>
              <a:gd name="connsiteY845" fmla="*/ 2344799 h 6858000"/>
              <a:gd name="connsiteX846" fmla="*/ 6323232 w 7467600"/>
              <a:gd name="connsiteY846" fmla="*/ 2389634 h 6858000"/>
              <a:gd name="connsiteX847" fmla="*/ 5942958 w 7467600"/>
              <a:gd name="connsiteY847" fmla="*/ 2077708 h 6858000"/>
              <a:gd name="connsiteX848" fmla="*/ 5921559 w 7467600"/>
              <a:gd name="connsiteY848" fmla="*/ 2378596 h 6858000"/>
              <a:gd name="connsiteX849" fmla="*/ 5817651 w 7467600"/>
              <a:gd name="connsiteY849" fmla="*/ 3023919 h 6858000"/>
              <a:gd name="connsiteX850" fmla="*/ 5729634 w 7467600"/>
              <a:gd name="connsiteY850" fmla="*/ 3051849 h 6858000"/>
              <a:gd name="connsiteX851" fmla="*/ 5611018 w 7467600"/>
              <a:gd name="connsiteY851" fmla="*/ 2316769 h 6858000"/>
              <a:gd name="connsiteX852" fmla="*/ 5687608 w 7467600"/>
              <a:gd name="connsiteY852" fmla="*/ 2039972 h 6858000"/>
              <a:gd name="connsiteX853" fmla="*/ 5657554 w 7467600"/>
              <a:gd name="connsiteY853" fmla="*/ 1576445 h 6858000"/>
              <a:gd name="connsiteX854" fmla="*/ 5150475 w 7467600"/>
              <a:gd name="connsiteY854" fmla="*/ 1274012 h 6858000"/>
              <a:gd name="connsiteX855" fmla="*/ 5349142 w 7467600"/>
              <a:gd name="connsiteY855" fmla="*/ 2204405 h 6858000"/>
              <a:gd name="connsiteX856" fmla="*/ 5262214 w 7467600"/>
              <a:gd name="connsiteY856" fmla="*/ 2233836 h 6858000"/>
              <a:gd name="connsiteX857" fmla="*/ 4981539 w 7467600"/>
              <a:gd name="connsiteY857" fmla="*/ 1542201 h 6858000"/>
              <a:gd name="connsiteX858" fmla="*/ 4958461 w 7467600"/>
              <a:gd name="connsiteY858" fmla="*/ 1136957 h 6858000"/>
              <a:gd name="connsiteX859" fmla="*/ 4655015 w 7467600"/>
              <a:gd name="connsiteY859" fmla="*/ 891426 h 6858000"/>
              <a:gd name="connsiteX860" fmla="*/ 4348002 w 7467600"/>
              <a:gd name="connsiteY860" fmla="*/ 2205895 h 6858000"/>
              <a:gd name="connsiteX861" fmla="*/ 4262250 w 7467600"/>
              <a:gd name="connsiteY861" fmla="*/ 2219972 h 6858000"/>
              <a:gd name="connsiteX862" fmla="*/ 4550611 w 7467600"/>
              <a:gd name="connsiteY862" fmla="*/ 817540 h 6858000"/>
              <a:gd name="connsiteX863" fmla="*/ 4564418 w 7467600"/>
              <a:gd name="connsiteY863" fmla="*/ 808293 h 6858000"/>
              <a:gd name="connsiteX864" fmla="*/ 4266388 w 7467600"/>
              <a:gd name="connsiteY864" fmla="*/ 500083 h 6858000"/>
              <a:gd name="connsiteX865" fmla="*/ 4032842 w 7467600"/>
              <a:gd name="connsiteY865" fmla="*/ 211809 h 6858000"/>
              <a:gd name="connsiteX866" fmla="*/ 3882765 w 7467600"/>
              <a:gd name="connsiteY866" fmla="*/ 0 h 6858000"/>
              <a:gd name="connsiteX867" fmla="*/ 3721337 w 7467600"/>
              <a:gd name="connsiteY867" fmla="*/ 0 h 6858000"/>
              <a:gd name="connsiteX868" fmla="*/ 3797544 w 7467600"/>
              <a:gd name="connsiteY868" fmla="*/ 0 h 6858000"/>
              <a:gd name="connsiteX869" fmla="*/ 3775734 w 7467600"/>
              <a:gd name="connsiteY869" fmla="*/ 95131 h 6858000"/>
              <a:gd name="connsiteX870" fmla="*/ 3724807 w 7467600"/>
              <a:gd name="connsiteY870" fmla="*/ 272257 h 6858000"/>
              <a:gd name="connsiteX871" fmla="*/ 3726844 w 7467600"/>
              <a:gd name="connsiteY871" fmla="*/ 282988 h 6858000"/>
              <a:gd name="connsiteX872" fmla="*/ 3742664 w 7467600"/>
              <a:gd name="connsiteY872" fmla="*/ 279918 h 6858000"/>
              <a:gd name="connsiteX873" fmla="*/ 4103910 w 7467600"/>
              <a:gd name="connsiteY873" fmla="*/ 1161917 h 6858000"/>
              <a:gd name="connsiteX874" fmla="*/ 4020269 w 7467600"/>
              <a:gd name="connsiteY874" fmla="*/ 1200406 h 6858000"/>
              <a:gd name="connsiteX875" fmla="*/ 3674882 w 7467600"/>
              <a:gd name="connsiteY875" fmla="*/ 488524 h 6858000"/>
              <a:gd name="connsiteX876" fmla="*/ 3132682 w 7467600"/>
              <a:gd name="connsiteY876" fmla="*/ 1072284 h 6858000"/>
              <a:gd name="connsiteX877" fmla="*/ 2716346 w 7467600"/>
              <a:gd name="connsiteY877" fmla="*/ 1276376 h 6858000"/>
              <a:gd name="connsiteX878" fmla="*/ 2716772 w 7467600"/>
              <a:gd name="connsiteY878" fmla="*/ 1255462 h 6858000"/>
              <a:gd name="connsiteX879" fmla="*/ 3471096 w 7467600"/>
              <a:gd name="connsiteY879" fmla="*/ 437072 h 6858000"/>
              <a:gd name="connsiteX880" fmla="*/ 3639057 w 7467600"/>
              <a:gd name="connsiteY880" fmla="*/ 286334 h 6858000"/>
              <a:gd name="connsiteX881" fmla="*/ 3640309 w 7467600"/>
              <a:gd name="connsiteY881" fmla="*/ 284664 h 6858000"/>
              <a:gd name="connsiteX882" fmla="*/ 3646022 w 7467600"/>
              <a:gd name="connsiteY882" fmla="*/ 276711 h 6858000"/>
              <a:gd name="connsiteX883" fmla="*/ 3707943 w 7467600"/>
              <a:gd name="connsiteY883" fmla="*/ 65958 h 6858000"/>
              <a:gd name="connsiteX884" fmla="*/ 3721337 w 7467600"/>
              <a:gd name="connsiteY884" fmla="*/ 0 h 6858000"/>
              <a:gd name="connsiteX885" fmla="*/ 2867960 w 7467600"/>
              <a:gd name="connsiteY885" fmla="*/ 0 h 6858000"/>
              <a:gd name="connsiteX886" fmla="*/ 2926351 w 7467600"/>
              <a:gd name="connsiteY886" fmla="*/ 0 h 6858000"/>
              <a:gd name="connsiteX887" fmla="*/ 2902823 w 7467600"/>
              <a:gd name="connsiteY887" fmla="*/ 262929 h 6858000"/>
              <a:gd name="connsiteX888" fmla="*/ 2940663 w 7467600"/>
              <a:gd name="connsiteY888" fmla="*/ 140884 h 6858000"/>
              <a:gd name="connsiteX889" fmla="*/ 2947039 w 7467600"/>
              <a:gd name="connsiteY889" fmla="*/ 122524 h 6858000"/>
              <a:gd name="connsiteX890" fmla="*/ 2984316 w 7467600"/>
              <a:gd name="connsiteY890" fmla="*/ 0 h 6858000"/>
              <a:gd name="connsiteX891" fmla="*/ 3016114 w 7467600"/>
              <a:gd name="connsiteY891" fmla="*/ 0 h 6858000"/>
              <a:gd name="connsiteX892" fmla="*/ 2979949 w 7467600"/>
              <a:gd name="connsiteY892" fmla="*/ 119274 h 6858000"/>
              <a:gd name="connsiteX893" fmla="*/ 3023879 w 7467600"/>
              <a:gd name="connsiteY893" fmla="*/ 0 h 6858000"/>
              <a:gd name="connsiteX894" fmla="*/ 3105400 w 7467600"/>
              <a:gd name="connsiteY894" fmla="*/ 0 h 6858000"/>
              <a:gd name="connsiteX895" fmla="*/ 3094669 w 7467600"/>
              <a:gd name="connsiteY895" fmla="*/ 30308 h 6858000"/>
              <a:gd name="connsiteX896" fmla="*/ 2901945 w 7467600"/>
              <a:gd name="connsiteY896" fmla="*/ 466538 h 6858000"/>
              <a:gd name="connsiteX897" fmla="*/ 2815209 w 7467600"/>
              <a:gd name="connsiteY897" fmla="*/ 497361 h 6858000"/>
              <a:gd name="connsiteX898" fmla="*/ 2844845 w 7467600"/>
              <a:gd name="connsiteY898" fmla="*/ 127638 h 6858000"/>
              <a:gd name="connsiteX899" fmla="*/ 2867960 w 7467600"/>
              <a:gd name="connsiteY899" fmla="*/ 0 h 6858000"/>
              <a:gd name="connsiteX900" fmla="*/ 1057230 w 7467600"/>
              <a:gd name="connsiteY900" fmla="*/ 0 h 6858000"/>
              <a:gd name="connsiteX901" fmla="*/ 1111003 w 7467600"/>
              <a:gd name="connsiteY901" fmla="*/ 0 h 6858000"/>
              <a:gd name="connsiteX902" fmla="*/ 1125553 w 7467600"/>
              <a:gd name="connsiteY902" fmla="*/ 52588 h 6858000"/>
              <a:gd name="connsiteX903" fmla="*/ 1304276 w 7467600"/>
              <a:gd name="connsiteY903" fmla="*/ 476275 h 6858000"/>
              <a:gd name="connsiteX904" fmla="*/ 1492066 w 7467600"/>
              <a:gd name="connsiteY904" fmla="*/ 886333 h 6858000"/>
              <a:gd name="connsiteX905" fmla="*/ 1423698 w 7467600"/>
              <a:gd name="connsiteY905" fmla="*/ 710817 h 6858000"/>
              <a:gd name="connsiteX906" fmla="*/ 1357609 w 7467600"/>
              <a:gd name="connsiteY906" fmla="*/ 532892 h 6858000"/>
              <a:gd name="connsiteX907" fmla="*/ 1309550 w 7467600"/>
              <a:gd name="connsiteY907" fmla="*/ 374031 h 6858000"/>
              <a:gd name="connsiteX908" fmla="*/ 1193673 w 7467600"/>
              <a:gd name="connsiteY908" fmla="*/ 49533 h 6858000"/>
              <a:gd name="connsiteX909" fmla="*/ 1164391 w 7467600"/>
              <a:gd name="connsiteY909" fmla="*/ 0 h 6858000"/>
              <a:gd name="connsiteX910" fmla="*/ 1200666 w 7467600"/>
              <a:gd name="connsiteY910" fmla="*/ 0 h 6858000"/>
              <a:gd name="connsiteX911" fmla="*/ 1223408 w 7467600"/>
              <a:gd name="connsiteY911" fmla="*/ 38996 h 6858000"/>
              <a:gd name="connsiteX912" fmla="*/ 1339635 w 7467600"/>
              <a:gd name="connsiteY912" fmla="*/ 365517 h 6858000"/>
              <a:gd name="connsiteX913" fmla="*/ 1387469 w 7467600"/>
              <a:gd name="connsiteY913" fmla="*/ 523079 h 6858000"/>
              <a:gd name="connsiteX914" fmla="*/ 1452685 w 7467600"/>
              <a:gd name="connsiteY914" fmla="*/ 699806 h 6858000"/>
              <a:gd name="connsiteX915" fmla="*/ 1492092 w 7467600"/>
              <a:gd name="connsiteY915" fmla="*/ 800424 h 6858000"/>
              <a:gd name="connsiteX916" fmla="*/ 1455302 w 7467600"/>
              <a:gd name="connsiteY916" fmla="*/ 632913 h 6858000"/>
              <a:gd name="connsiteX917" fmla="*/ 1222336 w 7467600"/>
              <a:gd name="connsiteY917" fmla="*/ 9480 h 6858000"/>
              <a:gd name="connsiteX918" fmla="*/ 1214634 w 7467600"/>
              <a:gd name="connsiteY918" fmla="*/ 0 h 6858000"/>
              <a:gd name="connsiteX919" fmla="*/ 1289827 w 7467600"/>
              <a:gd name="connsiteY919" fmla="*/ 0 h 6858000"/>
              <a:gd name="connsiteX920" fmla="*/ 1321076 w 7467600"/>
              <a:gd name="connsiteY920" fmla="*/ 59722 h 6858000"/>
              <a:gd name="connsiteX921" fmla="*/ 1512579 w 7467600"/>
              <a:gd name="connsiteY921" fmla="*/ 626441 h 6858000"/>
              <a:gd name="connsiteX922" fmla="*/ 1506076 w 7467600"/>
              <a:gd name="connsiteY922" fmla="*/ 1089289 h 6858000"/>
              <a:gd name="connsiteX923" fmla="*/ 1486346 w 7467600"/>
              <a:gd name="connsiteY923" fmla="*/ 1079919 h 6858000"/>
              <a:gd name="connsiteX924" fmla="*/ 1070511 w 7467600"/>
              <a:gd name="connsiteY924" fmla="*/ 48609 h 6858000"/>
              <a:gd name="connsiteX925" fmla="*/ 1057230 w 7467600"/>
              <a:gd name="connsiteY925" fmla="*/ 0 h 6858000"/>
              <a:gd name="connsiteX926" fmla="*/ 43151 w 7467600"/>
              <a:gd name="connsiteY926" fmla="*/ 0 h 6858000"/>
              <a:gd name="connsiteX927" fmla="*/ 95283 w 7467600"/>
              <a:gd name="connsiteY927" fmla="*/ 0 h 6858000"/>
              <a:gd name="connsiteX928" fmla="*/ 300708 w 7467600"/>
              <a:gd name="connsiteY928" fmla="*/ 154571 h 6858000"/>
              <a:gd name="connsiteX929" fmla="*/ 530414 w 7467600"/>
              <a:gd name="connsiteY929" fmla="*/ 354673 h 6858000"/>
              <a:gd name="connsiteX930" fmla="*/ 333785 w 7467600"/>
              <a:gd name="connsiteY930" fmla="*/ 161564 h 6858000"/>
              <a:gd name="connsiteX931" fmla="*/ 147005 w 7467600"/>
              <a:gd name="connsiteY931" fmla="*/ 0 h 6858000"/>
              <a:gd name="connsiteX932" fmla="*/ 272509 w 7467600"/>
              <a:gd name="connsiteY932" fmla="*/ 0 h 6858000"/>
              <a:gd name="connsiteX933" fmla="*/ 326276 w 7467600"/>
              <a:gd name="connsiteY933" fmla="*/ 45847 h 6858000"/>
              <a:gd name="connsiteX934" fmla="*/ 823759 w 7467600"/>
              <a:gd name="connsiteY934" fmla="*/ 574145 h 6858000"/>
              <a:gd name="connsiteX935" fmla="*/ 811254 w 7467600"/>
              <a:gd name="connsiteY935" fmla="*/ 665546 h 6858000"/>
              <a:gd name="connsiteX936" fmla="*/ 154042 w 7467600"/>
              <a:gd name="connsiteY936" fmla="*/ 261522 h 6858000"/>
              <a:gd name="connsiteX937" fmla="*/ 13550 w 7467600"/>
              <a:gd name="connsiteY937" fmla="*/ 158423 h 6858000"/>
              <a:gd name="connsiteX938" fmla="*/ 0 w 7467600"/>
              <a:gd name="connsiteY938" fmla="*/ 146618 h 6858000"/>
              <a:gd name="connsiteX939" fmla="*/ 0 w 7467600"/>
              <a:gd name="connsiteY939" fmla="*/ 59161 h 6858000"/>
              <a:gd name="connsiteX940" fmla="*/ 45427 w 7467600"/>
              <a:gd name="connsiteY940" fmla="*/ 101078 h 6858000"/>
              <a:gd name="connsiteX941" fmla="*/ 630103 w 7467600"/>
              <a:gd name="connsiteY941" fmla="*/ 485885 h 6858000"/>
              <a:gd name="connsiteX942" fmla="*/ 532040 w 7467600"/>
              <a:gd name="connsiteY942" fmla="*/ 399359 h 6858000"/>
              <a:gd name="connsiteX943" fmla="*/ 517618 w 7467600"/>
              <a:gd name="connsiteY943" fmla="*/ 385726 h 6858000"/>
              <a:gd name="connsiteX944" fmla="*/ 285074 w 7467600"/>
              <a:gd name="connsiteY944" fmla="*/ 182755 h 6858000"/>
              <a:gd name="connsiteX945" fmla="*/ 43151 w 7467600"/>
              <a:gd name="connsiteY945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289862 w 7467600"/>
              <a:gd name="connsiteY4" fmla="*/ 6659827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1019354 w 7467600"/>
              <a:gd name="connsiteY13" fmla="*/ 6315006 h 6858000"/>
              <a:gd name="connsiteX14" fmla="*/ 441046 w 7467600"/>
              <a:gd name="connsiteY14" fmla="*/ 6691153 h 6858000"/>
              <a:gd name="connsiteX15" fmla="*/ 1019354 w 7467600"/>
              <a:gd name="connsiteY15" fmla="*/ 6315006 h 6858000"/>
              <a:gd name="connsiteX16" fmla="*/ 991680 w 7467600"/>
              <a:gd name="connsiteY16" fmla="*/ 6298413 h 6858000"/>
              <a:gd name="connsiteX17" fmla="*/ 409060 w 7467600"/>
              <a:gd name="connsiteY17" fmla="*/ 6671470 h 6858000"/>
              <a:gd name="connsiteX18" fmla="*/ 991680 w 7467600"/>
              <a:gd name="connsiteY18" fmla="*/ 6298413 h 6858000"/>
              <a:gd name="connsiteX19" fmla="*/ 103333 w 7467600"/>
              <a:gd name="connsiteY19" fmla="*/ 5699602 h 6858000"/>
              <a:gd name="connsiteX20" fmla="*/ 233938 w 7467600"/>
              <a:gd name="connsiteY20" fmla="*/ 5809416 h 6858000"/>
              <a:gd name="connsiteX21" fmla="*/ 883580 w 7467600"/>
              <a:gd name="connsiteY21" fmla="*/ 6180710 h 6858000"/>
              <a:gd name="connsiteX22" fmla="*/ 487337 w 7467600"/>
              <a:gd name="connsiteY22" fmla="*/ 5950182 h 6858000"/>
              <a:gd name="connsiteX23" fmla="*/ 354051 w 7467600"/>
              <a:gd name="connsiteY23" fmla="*/ 5854912 h 6858000"/>
              <a:gd name="connsiteX24" fmla="*/ 195436 w 7467600"/>
              <a:gd name="connsiteY24" fmla="*/ 5755068 h 6858000"/>
              <a:gd name="connsiteX25" fmla="*/ 103333 w 7467600"/>
              <a:gd name="connsiteY25" fmla="*/ 5699602 h 6858000"/>
              <a:gd name="connsiteX26" fmla="*/ 5539432 w 7467600"/>
              <a:gd name="connsiteY26" fmla="*/ 5642928 h 6858000"/>
              <a:gd name="connsiteX27" fmla="*/ 5555462 w 7467600"/>
              <a:gd name="connsiteY27" fmla="*/ 5694454 h 6858000"/>
              <a:gd name="connsiteX28" fmla="*/ 5828270 w 7467600"/>
              <a:gd name="connsiteY28" fmla="*/ 6320663 h 6858000"/>
              <a:gd name="connsiteX29" fmla="*/ 5947416 w 7467600"/>
              <a:gd name="connsiteY29" fmla="*/ 6574846 h 6858000"/>
              <a:gd name="connsiteX30" fmla="*/ 5539432 w 7467600"/>
              <a:gd name="connsiteY30" fmla="*/ 5642928 h 6858000"/>
              <a:gd name="connsiteX31" fmla="*/ 51253 w 7467600"/>
              <a:gd name="connsiteY31" fmla="*/ 5631825 h 6858000"/>
              <a:gd name="connsiteX32" fmla="*/ 211622 w 7467600"/>
              <a:gd name="connsiteY32" fmla="*/ 5728803 h 6858000"/>
              <a:gd name="connsiteX33" fmla="*/ 371652 w 7467600"/>
              <a:gd name="connsiteY33" fmla="*/ 5829062 h 6858000"/>
              <a:gd name="connsiteX34" fmla="*/ 505903 w 7467600"/>
              <a:gd name="connsiteY34" fmla="*/ 5925221 h 6858000"/>
              <a:gd name="connsiteX35" fmla="*/ 899240 w 7467600"/>
              <a:gd name="connsiteY35" fmla="*/ 6153068 h 6858000"/>
              <a:gd name="connsiteX36" fmla="*/ 988114 w 7467600"/>
              <a:gd name="connsiteY36" fmla="*/ 6174204 h 6858000"/>
              <a:gd name="connsiteX37" fmla="*/ 845971 w 7467600"/>
              <a:gd name="connsiteY37" fmla="*/ 6067177 h 6858000"/>
              <a:gd name="connsiteX38" fmla="*/ 448057 w 7467600"/>
              <a:gd name="connsiteY38" fmla="*/ 5841376 h 6858000"/>
              <a:gd name="connsiteX39" fmla="*/ 51253 w 7467600"/>
              <a:gd name="connsiteY39" fmla="*/ 5631825 h 6858000"/>
              <a:gd name="connsiteX40" fmla="*/ 2606687 w 7467600"/>
              <a:gd name="connsiteY40" fmla="*/ 5630718 h 6858000"/>
              <a:gd name="connsiteX41" fmla="*/ 2645658 w 7467600"/>
              <a:gd name="connsiteY41" fmla="*/ 6640259 h 6858000"/>
              <a:gd name="connsiteX42" fmla="*/ 2606687 w 7467600"/>
              <a:gd name="connsiteY42" fmla="*/ 5630718 h 6858000"/>
              <a:gd name="connsiteX43" fmla="*/ 3642057 w 7467600"/>
              <a:gd name="connsiteY43" fmla="*/ 5573487 h 6858000"/>
              <a:gd name="connsiteX44" fmla="*/ 3632981 w 7467600"/>
              <a:gd name="connsiteY44" fmla="*/ 5579437 h 6858000"/>
              <a:gd name="connsiteX45" fmla="*/ 3382436 w 7467600"/>
              <a:gd name="connsiteY45" fmla="*/ 5952726 h 6858000"/>
              <a:gd name="connsiteX46" fmla="*/ 3191929 w 7467600"/>
              <a:gd name="connsiteY46" fmla="*/ 6662669 h 6858000"/>
              <a:gd name="connsiteX47" fmla="*/ 3369898 w 7467600"/>
              <a:gd name="connsiteY47" fmla="*/ 6081771 h 6858000"/>
              <a:gd name="connsiteX48" fmla="*/ 3642057 w 7467600"/>
              <a:gd name="connsiteY48" fmla="*/ 5573487 h 6858000"/>
              <a:gd name="connsiteX49" fmla="*/ 2650666 w 7467600"/>
              <a:gd name="connsiteY49" fmla="*/ 5530686 h 6858000"/>
              <a:gd name="connsiteX50" fmla="*/ 2650249 w 7467600"/>
              <a:gd name="connsiteY50" fmla="*/ 5532101 h 6858000"/>
              <a:gd name="connsiteX51" fmla="*/ 2663808 w 7467600"/>
              <a:gd name="connsiteY51" fmla="*/ 6535215 h 6858000"/>
              <a:gd name="connsiteX52" fmla="*/ 2665418 w 7467600"/>
              <a:gd name="connsiteY52" fmla="*/ 6132756 h 6858000"/>
              <a:gd name="connsiteX53" fmla="*/ 2650666 w 7467600"/>
              <a:gd name="connsiteY53" fmla="*/ 5530686 h 6858000"/>
              <a:gd name="connsiteX54" fmla="*/ 2680277 w 7467600"/>
              <a:gd name="connsiteY54" fmla="*/ 5479204 h 6858000"/>
              <a:gd name="connsiteX55" fmla="*/ 2678972 w 7467600"/>
              <a:gd name="connsiteY55" fmla="*/ 5481582 h 6858000"/>
              <a:gd name="connsiteX56" fmla="*/ 2696666 w 7467600"/>
              <a:gd name="connsiteY56" fmla="*/ 6133836 h 6858000"/>
              <a:gd name="connsiteX57" fmla="*/ 2695769 w 7467600"/>
              <a:gd name="connsiteY57" fmla="*/ 6390955 h 6858000"/>
              <a:gd name="connsiteX58" fmla="*/ 2739893 w 7467600"/>
              <a:gd name="connsiteY58" fmla="*/ 6108357 h 6858000"/>
              <a:gd name="connsiteX59" fmla="*/ 2680277 w 7467600"/>
              <a:gd name="connsiteY59" fmla="*/ 5479204 h 6858000"/>
              <a:gd name="connsiteX60" fmla="*/ 1132195 w 7467600"/>
              <a:gd name="connsiteY60" fmla="*/ 5467980 h 6858000"/>
              <a:gd name="connsiteX61" fmla="*/ 1679056 w 7467600"/>
              <a:gd name="connsiteY61" fmla="*/ 5516907 h 6858000"/>
              <a:gd name="connsiteX62" fmla="*/ 2128648 w 7467600"/>
              <a:gd name="connsiteY62" fmla="*/ 5474249 h 6858000"/>
              <a:gd name="connsiteX63" fmla="*/ 1825619 w 7467600"/>
              <a:gd name="connsiteY63" fmla="*/ 5478447 h 6858000"/>
              <a:gd name="connsiteX64" fmla="*/ 1737798 w 7467600"/>
              <a:gd name="connsiteY64" fmla="*/ 5483353 h 6858000"/>
              <a:gd name="connsiteX65" fmla="*/ 1132195 w 7467600"/>
              <a:gd name="connsiteY65" fmla="*/ 5467980 h 6858000"/>
              <a:gd name="connsiteX66" fmla="*/ 1456157 w 7467600"/>
              <a:gd name="connsiteY66" fmla="*/ 5371404 h 6858000"/>
              <a:gd name="connsiteX67" fmla="*/ 1244432 w 7467600"/>
              <a:gd name="connsiteY67" fmla="*/ 5385601 h 6858000"/>
              <a:gd name="connsiteX68" fmla="*/ 973990 w 7467600"/>
              <a:gd name="connsiteY68" fmla="*/ 5424940 h 6858000"/>
              <a:gd name="connsiteX69" fmla="*/ 1103809 w 7467600"/>
              <a:gd name="connsiteY69" fmla="*/ 5433720 h 6858000"/>
              <a:gd name="connsiteX70" fmla="*/ 1123454 w 7467600"/>
              <a:gd name="connsiteY70" fmla="*/ 5435727 h 6858000"/>
              <a:gd name="connsiteX71" fmla="*/ 1737017 w 7467600"/>
              <a:gd name="connsiteY71" fmla="*/ 5452183 h 6858000"/>
              <a:gd name="connsiteX72" fmla="*/ 1824397 w 7467600"/>
              <a:gd name="connsiteY72" fmla="*/ 5447757 h 6858000"/>
              <a:gd name="connsiteX73" fmla="*/ 2070059 w 7467600"/>
              <a:gd name="connsiteY73" fmla="*/ 5441660 h 6858000"/>
              <a:gd name="connsiteX74" fmla="*/ 1456157 w 7467600"/>
              <a:gd name="connsiteY74" fmla="*/ 5371404 h 6858000"/>
              <a:gd name="connsiteX75" fmla="*/ 4988186 w 7467600"/>
              <a:gd name="connsiteY75" fmla="*/ 5216467 h 6858000"/>
              <a:gd name="connsiteX76" fmla="*/ 4777334 w 7467600"/>
              <a:gd name="connsiteY76" fmla="*/ 5406072 h 6858000"/>
              <a:gd name="connsiteX77" fmla="*/ 4718341 w 7467600"/>
              <a:gd name="connsiteY77" fmla="*/ 5468043 h 6858000"/>
              <a:gd name="connsiteX78" fmla="*/ 4604655 w 7467600"/>
              <a:gd name="connsiteY78" fmla="*/ 5583434 h 6858000"/>
              <a:gd name="connsiteX79" fmla="*/ 4565074 w 7467600"/>
              <a:gd name="connsiteY79" fmla="*/ 5618550 h 6858000"/>
              <a:gd name="connsiteX80" fmla="*/ 4988186 w 7467600"/>
              <a:gd name="connsiteY80" fmla="*/ 5216467 h 6858000"/>
              <a:gd name="connsiteX81" fmla="*/ 4978032 w 7467600"/>
              <a:gd name="connsiteY81" fmla="*/ 5183809 h 6858000"/>
              <a:gd name="connsiteX82" fmla="*/ 4463413 w 7467600"/>
              <a:gd name="connsiteY82" fmla="*/ 5615162 h 6858000"/>
              <a:gd name="connsiteX83" fmla="*/ 4358134 w 7467600"/>
              <a:gd name="connsiteY83" fmla="*/ 5742791 h 6858000"/>
              <a:gd name="connsiteX84" fmla="*/ 4376219 w 7467600"/>
              <a:gd name="connsiteY84" fmla="*/ 5729027 h 6858000"/>
              <a:gd name="connsiteX85" fmla="*/ 4582340 w 7467600"/>
              <a:gd name="connsiteY85" fmla="*/ 5561037 h 6858000"/>
              <a:gd name="connsiteX86" fmla="*/ 4694684 w 7467600"/>
              <a:gd name="connsiteY86" fmla="*/ 5447098 h 6858000"/>
              <a:gd name="connsiteX87" fmla="*/ 4754123 w 7467600"/>
              <a:gd name="connsiteY87" fmla="*/ 5384643 h 6858000"/>
              <a:gd name="connsiteX88" fmla="*/ 4978032 w 7467600"/>
              <a:gd name="connsiteY88" fmla="*/ 5183809 h 6858000"/>
              <a:gd name="connsiteX89" fmla="*/ 1903353 w 7467600"/>
              <a:gd name="connsiteY89" fmla="*/ 5044827 h 6858000"/>
              <a:gd name="connsiteX90" fmla="*/ 1936931 w 7467600"/>
              <a:gd name="connsiteY90" fmla="*/ 5093954 h 6858000"/>
              <a:gd name="connsiteX91" fmla="*/ 2195868 w 7467600"/>
              <a:gd name="connsiteY91" fmla="*/ 5396574 h 6858000"/>
              <a:gd name="connsiteX92" fmla="*/ 2088852 w 7467600"/>
              <a:gd name="connsiteY92" fmla="*/ 5166123 h 6858000"/>
              <a:gd name="connsiteX93" fmla="*/ 1958241 w 7467600"/>
              <a:gd name="connsiteY93" fmla="*/ 5067955 h 6858000"/>
              <a:gd name="connsiteX94" fmla="*/ 1903353 w 7467600"/>
              <a:gd name="connsiteY94" fmla="*/ 5044827 h 6858000"/>
              <a:gd name="connsiteX95" fmla="*/ 1979378 w 7467600"/>
              <a:gd name="connsiteY95" fmla="*/ 4769504 h 6858000"/>
              <a:gd name="connsiteX96" fmla="*/ 2882120 w 7467600"/>
              <a:gd name="connsiteY96" fmla="*/ 5064547 h 6858000"/>
              <a:gd name="connsiteX97" fmla="*/ 2793103 w 7467600"/>
              <a:gd name="connsiteY97" fmla="*/ 5039699 h 6858000"/>
              <a:gd name="connsiteX98" fmla="*/ 2770041 w 7467600"/>
              <a:gd name="connsiteY98" fmla="*/ 5033634 h 6858000"/>
              <a:gd name="connsiteX99" fmla="*/ 1979378 w 7467600"/>
              <a:gd name="connsiteY99" fmla="*/ 4769504 h 6858000"/>
              <a:gd name="connsiteX100" fmla="*/ 1927410 w 7467600"/>
              <a:gd name="connsiteY100" fmla="*/ 4716164 h 6858000"/>
              <a:gd name="connsiteX101" fmla="*/ 1959587 w 7467600"/>
              <a:gd name="connsiteY101" fmla="*/ 4728849 h 6858000"/>
              <a:gd name="connsiteX102" fmla="*/ 2777707 w 7467600"/>
              <a:gd name="connsiteY102" fmla="*/ 5003991 h 6858000"/>
              <a:gd name="connsiteX103" fmla="*/ 2800768 w 7467600"/>
              <a:gd name="connsiteY103" fmla="*/ 5010056 h 6858000"/>
              <a:gd name="connsiteX104" fmla="*/ 2879408 w 7467600"/>
              <a:gd name="connsiteY104" fmla="*/ 5031590 h 6858000"/>
              <a:gd name="connsiteX105" fmla="*/ 2862295 w 7467600"/>
              <a:gd name="connsiteY105" fmla="*/ 5022958 h 6858000"/>
              <a:gd name="connsiteX106" fmla="*/ 2813343 w 7467600"/>
              <a:gd name="connsiteY106" fmla="*/ 4998369 h 6858000"/>
              <a:gd name="connsiteX107" fmla="*/ 2646245 w 7467600"/>
              <a:gd name="connsiteY107" fmla="*/ 4930999 h 6858000"/>
              <a:gd name="connsiteX108" fmla="*/ 1999243 w 7467600"/>
              <a:gd name="connsiteY108" fmla="*/ 4730524 h 6858000"/>
              <a:gd name="connsiteX109" fmla="*/ 1979527 w 7467600"/>
              <a:gd name="connsiteY109" fmla="*/ 4726651 h 6858000"/>
              <a:gd name="connsiteX110" fmla="*/ 1927410 w 7467600"/>
              <a:gd name="connsiteY110" fmla="*/ 4716164 h 6858000"/>
              <a:gd name="connsiteX111" fmla="*/ 1997014 w 7467600"/>
              <a:gd name="connsiteY111" fmla="*/ 4698007 h 6858000"/>
              <a:gd name="connsiteX112" fmla="*/ 2005458 w 7467600"/>
              <a:gd name="connsiteY112" fmla="*/ 4699540 h 6858000"/>
              <a:gd name="connsiteX113" fmla="*/ 2657186 w 7467600"/>
              <a:gd name="connsiteY113" fmla="*/ 4901687 h 6858000"/>
              <a:gd name="connsiteX114" fmla="*/ 2826662 w 7467600"/>
              <a:gd name="connsiteY114" fmla="*/ 4970362 h 6858000"/>
              <a:gd name="connsiteX115" fmla="*/ 2876100 w 7467600"/>
              <a:gd name="connsiteY115" fmla="*/ 4995397 h 6858000"/>
              <a:gd name="connsiteX116" fmla="*/ 3042600 w 7467600"/>
              <a:gd name="connsiteY116" fmla="*/ 5059532 h 6858000"/>
              <a:gd name="connsiteX117" fmla="*/ 1997014 w 7467600"/>
              <a:gd name="connsiteY117" fmla="*/ 4698007 h 6858000"/>
              <a:gd name="connsiteX118" fmla="*/ 2305292 w 7467600"/>
              <a:gd name="connsiteY118" fmla="*/ 4219492 h 6858000"/>
              <a:gd name="connsiteX119" fmla="*/ 3360922 w 7467600"/>
              <a:gd name="connsiteY119" fmla="*/ 4529373 h 6858000"/>
              <a:gd name="connsiteX120" fmla="*/ 3492420 w 7467600"/>
              <a:gd name="connsiteY120" fmla="*/ 4510145 h 6858000"/>
              <a:gd name="connsiteX121" fmla="*/ 3364086 w 7467600"/>
              <a:gd name="connsiteY121" fmla="*/ 4480340 h 6858000"/>
              <a:gd name="connsiteX122" fmla="*/ 3225818 w 7467600"/>
              <a:gd name="connsiteY122" fmla="*/ 4411822 h 6858000"/>
              <a:gd name="connsiteX123" fmla="*/ 3129696 w 7467600"/>
              <a:gd name="connsiteY123" fmla="*/ 4360704 h 6858000"/>
              <a:gd name="connsiteX124" fmla="*/ 2814545 w 7467600"/>
              <a:gd name="connsiteY124" fmla="*/ 4282955 h 6858000"/>
              <a:gd name="connsiteX125" fmla="*/ 2305292 w 7467600"/>
              <a:gd name="connsiteY125" fmla="*/ 4219492 h 6858000"/>
              <a:gd name="connsiteX126" fmla="*/ 2626982 w 7467600"/>
              <a:gd name="connsiteY126" fmla="*/ 4206450 h 6858000"/>
              <a:gd name="connsiteX127" fmla="*/ 2490617 w 7467600"/>
              <a:gd name="connsiteY127" fmla="*/ 4206951 h 6858000"/>
              <a:gd name="connsiteX128" fmla="*/ 2819869 w 7467600"/>
              <a:gd name="connsiteY128" fmla="*/ 4252936 h 6858000"/>
              <a:gd name="connsiteX129" fmla="*/ 3143018 w 7467600"/>
              <a:gd name="connsiteY129" fmla="*/ 4332698 h 6858000"/>
              <a:gd name="connsiteX130" fmla="*/ 3241520 w 7467600"/>
              <a:gd name="connsiteY130" fmla="*/ 4385112 h 6858000"/>
              <a:gd name="connsiteX131" fmla="*/ 3374575 w 7467600"/>
              <a:gd name="connsiteY131" fmla="*/ 4451517 h 6858000"/>
              <a:gd name="connsiteX132" fmla="*/ 3505221 w 7467600"/>
              <a:gd name="connsiteY132" fmla="*/ 4480757 h 6858000"/>
              <a:gd name="connsiteX133" fmla="*/ 2626982 w 7467600"/>
              <a:gd name="connsiteY133" fmla="*/ 4206450 h 6858000"/>
              <a:gd name="connsiteX134" fmla="*/ 1310106 w 7467600"/>
              <a:gd name="connsiteY134" fmla="*/ 3943217 h 6858000"/>
              <a:gd name="connsiteX135" fmla="*/ 854994 w 7467600"/>
              <a:gd name="connsiteY135" fmla="*/ 4399136 h 6858000"/>
              <a:gd name="connsiteX136" fmla="*/ 742462 w 7467600"/>
              <a:gd name="connsiteY136" fmla="*/ 4594648 h 6858000"/>
              <a:gd name="connsiteX137" fmla="*/ 820602 w 7467600"/>
              <a:gd name="connsiteY137" fmla="*/ 4485915 h 6858000"/>
              <a:gd name="connsiteX138" fmla="*/ 878295 w 7467600"/>
              <a:gd name="connsiteY138" fmla="*/ 4403594 h 6858000"/>
              <a:gd name="connsiteX139" fmla="*/ 1240607 w 7467600"/>
              <a:gd name="connsiteY139" fmla="*/ 4010401 h 6858000"/>
              <a:gd name="connsiteX140" fmla="*/ 1310106 w 7467600"/>
              <a:gd name="connsiteY140" fmla="*/ 3943217 h 6858000"/>
              <a:gd name="connsiteX141" fmla="*/ 1423113 w 7467600"/>
              <a:gd name="connsiteY141" fmla="*/ 3874565 h 6858000"/>
              <a:gd name="connsiteX142" fmla="*/ 1260565 w 7467600"/>
              <a:gd name="connsiteY142" fmla="*/ 4031982 h 6858000"/>
              <a:gd name="connsiteX143" fmla="*/ 901900 w 7467600"/>
              <a:gd name="connsiteY143" fmla="*/ 4421236 h 6858000"/>
              <a:gd name="connsiteX144" fmla="*/ 845044 w 7467600"/>
              <a:gd name="connsiteY144" fmla="*/ 4502436 h 6858000"/>
              <a:gd name="connsiteX145" fmla="*/ 685926 w 7467600"/>
              <a:gd name="connsiteY145" fmla="*/ 4703069 h 6858000"/>
              <a:gd name="connsiteX146" fmla="*/ 684248 w 7467600"/>
              <a:gd name="connsiteY146" fmla="*/ 4706721 h 6858000"/>
              <a:gd name="connsiteX147" fmla="*/ 1423113 w 7467600"/>
              <a:gd name="connsiteY147" fmla="*/ 3874565 h 6858000"/>
              <a:gd name="connsiteX148" fmla="*/ 3316479 w 7467600"/>
              <a:gd name="connsiteY148" fmla="*/ 3872136 h 6858000"/>
              <a:gd name="connsiteX149" fmla="*/ 3546806 w 7467600"/>
              <a:gd name="connsiteY149" fmla="*/ 4356139 h 6858000"/>
              <a:gd name="connsiteX150" fmla="*/ 3364433 w 7467600"/>
              <a:gd name="connsiteY150" fmla="*/ 3953121 h 6858000"/>
              <a:gd name="connsiteX151" fmla="*/ 3316479 w 7467600"/>
              <a:gd name="connsiteY151" fmla="*/ 3872136 h 6858000"/>
              <a:gd name="connsiteX152" fmla="*/ 3291335 w 7467600"/>
              <a:gd name="connsiteY152" fmla="*/ 3767420 h 6858000"/>
              <a:gd name="connsiteX153" fmla="*/ 3390805 w 7467600"/>
              <a:gd name="connsiteY153" fmla="*/ 3937163 h 6858000"/>
              <a:gd name="connsiteX154" fmla="*/ 3579062 w 7467600"/>
              <a:gd name="connsiteY154" fmla="*/ 4359040 h 6858000"/>
              <a:gd name="connsiteX155" fmla="*/ 3467355 w 7467600"/>
              <a:gd name="connsiteY155" fmla="*/ 3988130 h 6858000"/>
              <a:gd name="connsiteX156" fmla="*/ 3310753 w 7467600"/>
              <a:gd name="connsiteY156" fmla="*/ 3787140 h 6858000"/>
              <a:gd name="connsiteX157" fmla="*/ 3291335 w 7467600"/>
              <a:gd name="connsiteY157" fmla="*/ 3767420 h 6858000"/>
              <a:gd name="connsiteX158" fmla="*/ 1635889 w 7467600"/>
              <a:gd name="connsiteY158" fmla="*/ 3709494 h 6858000"/>
              <a:gd name="connsiteX159" fmla="*/ 1634800 w 7467600"/>
              <a:gd name="connsiteY159" fmla="*/ 3731111 h 6858000"/>
              <a:gd name="connsiteX160" fmla="*/ 1635889 w 7467600"/>
              <a:gd name="connsiteY160" fmla="*/ 3709494 h 6858000"/>
              <a:gd name="connsiteX161" fmla="*/ 1510397 w 7467600"/>
              <a:gd name="connsiteY161" fmla="*/ 3684705 h 6858000"/>
              <a:gd name="connsiteX162" fmla="*/ 1146550 w 7467600"/>
              <a:gd name="connsiteY162" fmla="*/ 3802012 h 6858000"/>
              <a:gd name="connsiteX163" fmla="*/ 698834 w 7467600"/>
              <a:gd name="connsiteY163" fmla="*/ 3952272 h 6858000"/>
              <a:gd name="connsiteX164" fmla="*/ 34256 w 7467600"/>
              <a:gd name="connsiteY164" fmla="*/ 4347603 h 6858000"/>
              <a:gd name="connsiteX165" fmla="*/ 527241 w 7467600"/>
              <a:gd name="connsiteY165" fmla="*/ 4065078 h 6858000"/>
              <a:gd name="connsiteX166" fmla="*/ 1510397 w 7467600"/>
              <a:gd name="connsiteY166" fmla="*/ 3684705 h 6858000"/>
              <a:gd name="connsiteX167" fmla="*/ 1313114 w 7467600"/>
              <a:gd name="connsiteY167" fmla="*/ 3655216 h 6858000"/>
              <a:gd name="connsiteX168" fmla="*/ 1109304 w 7467600"/>
              <a:gd name="connsiteY168" fmla="*/ 3669030 h 6858000"/>
              <a:gd name="connsiteX169" fmla="*/ 8129 w 7467600"/>
              <a:gd name="connsiteY169" fmla="*/ 4330519 h 6858000"/>
              <a:gd name="connsiteX170" fmla="*/ 687572 w 7467600"/>
              <a:gd name="connsiteY170" fmla="*/ 3925629 h 6858000"/>
              <a:gd name="connsiteX171" fmla="*/ 1138365 w 7467600"/>
              <a:gd name="connsiteY171" fmla="*/ 3774515 h 6858000"/>
              <a:gd name="connsiteX172" fmla="*/ 1505579 w 7467600"/>
              <a:gd name="connsiteY172" fmla="*/ 3655526 h 6858000"/>
              <a:gd name="connsiteX173" fmla="*/ 1313114 w 7467600"/>
              <a:gd name="connsiteY173" fmla="*/ 3655216 h 6858000"/>
              <a:gd name="connsiteX174" fmla="*/ 3655073 w 7467600"/>
              <a:gd name="connsiteY174" fmla="*/ 3650884 h 6858000"/>
              <a:gd name="connsiteX175" fmla="*/ 3989938 w 7467600"/>
              <a:gd name="connsiteY175" fmla="*/ 3991685 h 6858000"/>
              <a:gd name="connsiteX176" fmla="*/ 4393907 w 7467600"/>
              <a:gd name="connsiteY176" fmla="*/ 4261258 h 6858000"/>
              <a:gd name="connsiteX177" fmla="*/ 4648051 w 7467600"/>
              <a:gd name="connsiteY177" fmla="*/ 4374051 h 6858000"/>
              <a:gd name="connsiteX178" fmla="*/ 4383389 w 7467600"/>
              <a:gd name="connsiteY178" fmla="*/ 4184369 h 6858000"/>
              <a:gd name="connsiteX179" fmla="*/ 4165508 w 7467600"/>
              <a:gd name="connsiteY179" fmla="*/ 4035196 h 6858000"/>
              <a:gd name="connsiteX180" fmla="*/ 4068162 w 7467600"/>
              <a:gd name="connsiteY180" fmla="*/ 3953394 h 6858000"/>
              <a:gd name="connsiteX181" fmla="*/ 3981416 w 7467600"/>
              <a:gd name="connsiteY181" fmla="*/ 3880482 h 6858000"/>
              <a:gd name="connsiteX182" fmla="*/ 3800147 w 7467600"/>
              <a:gd name="connsiteY182" fmla="*/ 3749872 h 6858000"/>
              <a:gd name="connsiteX183" fmla="*/ 3655073 w 7467600"/>
              <a:gd name="connsiteY183" fmla="*/ 3650884 h 6858000"/>
              <a:gd name="connsiteX184" fmla="*/ 3670252 w 7467600"/>
              <a:gd name="connsiteY184" fmla="*/ 3622798 h 6858000"/>
              <a:gd name="connsiteX185" fmla="*/ 3817258 w 7467600"/>
              <a:gd name="connsiteY185" fmla="*/ 3723577 h 6858000"/>
              <a:gd name="connsiteX186" fmla="*/ 4000461 w 7467600"/>
              <a:gd name="connsiteY186" fmla="*/ 3855966 h 6858000"/>
              <a:gd name="connsiteX187" fmla="*/ 4088180 w 7467600"/>
              <a:gd name="connsiteY187" fmla="*/ 3929774 h 6858000"/>
              <a:gd name="connsiteX188" fmla="*/ 4184555 w 7467600"/>
              <a:gd name="connsiteY188" fmla="*/ 4010683 h 6858000"/>
              <a:gd name="connsiteX189" fmla="*/ 4399563 w 7467600"/>
              <a:gd name="connsiteY189" fmla="*/ 4158106 h 6858000"/>
              <a:gd name="connsiteX190" fmla="*/ 4684469 w 7467600"/>
              <a:gd name="connsiteY190" fmla="*/ 4364680 h 6858000"/>
              <a:gd name="connsiteX191" fmla="*/ 4690271 w 7467600"/>
              <a:gd name="connsiteY191" fmla="*/ 4370034 h 6858000"/>
              <a:gd name="connsiteX192" fmla="*/ 4136093 w 7467600"/>
              <a:gd name="connsiteY192" fmla="*/ 3858466 h 6858000"/>
              <a:gd name="connsiteX193" fmla="*/ 3670252 w 7467600"/>
              <a:gd name="connsiteY193" fmla="*/ 3622798 h 6858000"/>
              <a:gd name="connsiteX194" fmla="*/ 4440129 w 7467600"/>
              <a:gd name="connsiteY194" fmla="*/ 3448571 h 6858000"/>
              <a:gd name="connsiteX195" fmla="*/ 4856525 w 7467600"/>
              <a:gd name="connsiteY195" fmla="*/ 3915351 h 6858000"/>
              <a:gd name="connsiteX196" fmla="*/ 5059055 w 7467600"/>
              <a:gd name="connsiteY196" fmla="*/ 4108918 h 6858000"/>
              <a:gd name="connsiteX197" fmla="*/ 5290070 w 7467600"/>
              <a:gd name="connsiteY197" fmla="*/ 4263619 h 6858000"/>
              <a:gd name="connsiteX198" fmla="*/ 4834991 w 7467600"/>
              <a:gd name="connsiteY198" fmla="*/ 3830985 h 6858000"/>
              <a:gd name="connsiteX199" fmla="*/ 4440129 w 7467600"/>
              <a:gd name="connsiteY199" fmla="*/ 3448571 h 6858000"/>
              <a:gd name="connsiteX200" fmla="*/ 4441737 w 7467600"/>
              <a:gd name="connsiteY200" fmla="*/ 3399734 h 6858000"/>
              <a:gd name="connsiteX201" fmla="*/ 4431236 w 7467600"/>
              <a:gd name="connsiteY201" fmla="*/ 3400954 h 6858000"/>
              <a:gd name="connsiteX202" fmla="*/ 4557150 w 7467600"/>
              <a:gd name="connsiteY202" fmla="*/ 3510023 h 6858000"/>
              <a:gd name="connsiteX203" fmla="*/ 4856936 w 7467600"/>
              <a:gd name="connsiteY203" fmla="*/ 3809146 h 6858000"/>
              <a:gd name="connsiteX204" fmla="*/ 5111996 w 7467600"/>
              <a:gd name="connsiteY204" fmla="*/ 4065759 h 6858000"/>
              <a:gd name="connsiteX205" fmla="*/ 5388878 w 7467600"/>
              <a:gd name="connsiteY205" fmla="*/ 4300185 h 6858000"/>
              <a:gd name="connsiteX206" fmla="*/ 5425556 w 7467600"/>
              <a:gd name="connsiteY206" fmla="*/ 4308967 h 6858000"/>
              <a:gd name="connsiteX207" fmla="*/ 4943646 w 7467600"/>
              <a:gd name="connsiteY207" fmla="*/ 3822916 h 6858000"/>
              <a:gd name="connsiteX208" fmla="*/ 4594837 w 7467600"/>
              <a:gd name="connsiteY208" fmla="*/ 3532274 h 6858000"/>
              <a:gd name="connsiteX209" fmla="*/ 4441737 w 7467600"/>
              <a:gd name="connsiteY209" fmla="*/ 3399734 h 6858000"/>
              <a:gd name="connsiteX210" fmla="*/ 5425834 w 7467600"/>
              <a:gd name="connsiteY210" fmla="*/ 3162785 h 6858000"/>
              <a:gd name="connsiteX211" fmla="*/ 5401644 w 7467600"/>
              <a:gd name="connsiteY211" fmla="*/ 3617847 h 6858000"/>
              <a:gd name="connsiteX212" fmla="*/ 5467256 w 7467600"/>
              <a:gd name="connsiteY212" fmla="*/ 4175494 h 6858000"/>
              <a:gd name="connsiteX213" fmla="*/ 5448069 w 7467600"/>
              <a:gd name="connsiteY213" fmla="*/ 3567554 h 6858000"/>
              <a:gd name="connsiteX214" fmla="*/ 5425834 w 7467600"/>
              <a:gd name="connsiteY214" fmla="*/ 3162785 h 6858000"/>
              <a:gd name="connsiteX215" fmla="*/ 1318687 w 7467600"/>
              <a:gd name="connsiteY215" fmla="*/ 3113840 h 6858000"/>
              <a:gd name="connsiteX216" fmla="*/ 1066793 w 7467600"/>
              <a:gd name="connsiteY216" fmla="*/ 3212171 h 6858000"/>
              <a:gd name="connsiteX217" fmla="*/ 993319 w 7467600"/>
              <a:gd name="connsiteY217" fmla="*/ 3247648 h 6858000"/>
              <a:gd name="connsiteX218" fmla="*/ 853081 w 7467600"/>
              <a:gd name="connsiteY218" fmla="*/ 3312410 h 6858000"/>
              <a:gd name="connsiteX219" fmla="*/ 805957 w 7467600"/>
              <a:gd name="connsiteY219" fmla="*/ 3330443 h 6858000"/>
              <a:gd name="connsiteX220" fmla="*/ 1318687 w 7467600"/>
              <a:gd name="connsiteY220" fmla="*/ 3113840 h 6858000"/>
              <a:gd name="connsiteX221" fmla="*/ 5453702 w 7467600"/>
              <a:gd name="connsiteY221" fmla="*/ 3090882 h 6858000"/>
              <a:gd name="connsiteX222" fmla="*/ 5480135 w 7467600"/>
              <a:gd name="connsiteY222" fmla="*/ 3565802 h 6858000"/>
              <a:gd name="connsiteX223" fmla="*/ 5499023 w 7467600"/>
              <a:gd name="connsiteY223" fmla="*/ 4166310 h 6858000"/>
              <a:gd name="connsiteX224" fmla="*/ 5547022 w 7467600"/>
              <a:gd name="connsiteY224" fmla="*/ 3607838 h 6858000"/>
              <a:gd name="connsiteX225" fmla="*/ 5515964 w 7467600"/>
              <a:gd name="connsiteY225" fmla="*/ 3378541 h 6858000"/>
              <a:gd name="connsiteX226" fmla="*/ 5453702 w 7467600"/>
              <a:gd name="connsiteY226" fmla="*/ 3090882 h 6858000"/>
              <a:gd name="connsiteX227" fmla="*/ 1238695 w 7467600"/>
              <a:gd name="connsiteY227" fmla="*/ 3076820 h 6858000"/>
              <a:gd name="connsiteX228" fmla="*/ 716371 w 7467600"/>
              <a:gd name="connsiteY228" fmla="*/ 3293249 h 6858000"/>
              <a:gd name="connsiteX229" fmla="*/ 579522 w 7467600"/>
              <a:gd name="connsiteY229" fmla="*/ 3371759 h 6858000"/>
              <a:gd name="connsiteX230" fmla="*/ 600288 w 7467600"/>
              <a:gd name="connsiteY230" fmla="*/ 3365555 h 6858000"/>
              <a:gd name="connsiteX231" fmla="*/ 840692 w 7467600"/>
              <a:gd name="connsiteY231" fmla="*/ 3284921 h 6858000"/>
              <a:gd name="connsiteX232" fmla="*/ 979248 w 7467600"/>
              <a:gd name="connsiteY232" fmla="*/ 3221003 h 6858000"/>
              <a:gd name="connsiteX233" fmla="*/ 1053282 w 7467600"/>
              <a:gd name="connsiteY233" fmla="*/ 3185247 h 6858000"/>
              <a:gd name="connsiteX234" fmla="*/ 1320603 w 7467600"/>
              <a:gd name="connsiteY234" fmla="*/ 3081281 h 6858000"/>
              <a:gd name="connsiteX235" fmla="*/ 1238695 w 7467600"/>
              <a:gd name="connsiteY235" fmla="*/ 3076820 h 6858000"/>
              <a:gd name="connsiteX236" fmla="*/ 5425627 w 7467600"/>
              <a:gd name="connsiteY236" fmla="*/ 2954192 h 6858000"/>
              <a:gd name="connsiteX237" fmla="*/ 5470770 w 7467600"/>
              <a:gd name="connsiteY237" fmla="*/ 3005435 h 6858000"/>
              <a:gd name="connsiteX238" fmla="*/ 5519779 w 7467600"/>
              <a:gd name="connsiteY238" fmla="*/ 4359223 h 6858000"/>
              <a:gd name="connsiteX239" fmla="*/ 5520293 w 7467600"/>
              <a:gd name="connsiteY239" fmla="*/ 4360602 h 6858000"/>
              <a:gd name="connsiteX240" fmla="*/ 5767221 w 7467600"/>
              <a:gd name="connsiteY240" fmla="*/ 4665564 h 6858000"/>
              <a:gd name="connsiteX241" fmla="*/ 6937169 w 7467600"/>
              <a:gd name="connsiteY241" fmla="*/ 4815941 h 6858000"/>
              <a:gd name="connsiteX242" fmla="*/ 6953922 w 7467600"/>
              <a:gd name="connsiteY242" fmla="*/ 4890068 h 6858000"/>
              <a:gd name="connsiteX243" fmla="*/ 6071359 w 7467600"/>
              <a:gd name="connsiteY243" fmla="*/ 4770770 h 6858000"/>
              <a:gd name="connsiteX244" fmla="*/ 6038839 w 7467600"/>
              <a:gd name="connsiteY244" fmla="*/ 4764474 h 6858000"/>
              <a:gd name="connsiteX245" fmla="*/ 6038706 w 7467600"/>
              <a:gd name="connsiteY245" fmla="*/ 4763847 h 6858000"/>
              <a:gd name="connsiteX246" fmla="*/ 6037784 w 7467600"/>
              <a:gd name="connsiteY246" fmla="*/ 4764270 h 6858000"/>
              <a:gd name="connsiteX247" fmla="*/ 6038839 w 7467600"/>
              <a:gd name="connsiteY247" fmla="*/ 4764474 h 6858000"/>
              <a:gd name="connsiteX248" fmla="*/ 6040338 w 7467600"/>
              <a:gd name="connsiteY248" fmla="*/ 4771418 h 6858000"/>
              <a:gd name="connsiteX249" fmla="*/ 6024488 w 7467600"/>
              <a:gd name="connsiteY249" fmla="*/ 4809903 h 6858000"/>
              <a:gd name="connsiteX250" fmla="*/ 5599771 w 7467600"/>
              <a:gd name="connsiteY250" fmla="*/ 5509652 h 6858000"/>
              <a:gd name="connsiteX251" fmla="*/ 5548843 w 7467600"/>
              <a:gd name="connsiteY251" fmla="*/ 5563845 h 6858000"/>
              <a:gd name="connsiteX252" fmla="*/ 5940952 w 7467600"/>
              <a:gd name="connsiteY252" fmla="*/ 6250028 h 6858000"/>
              <a:gd name="connsiteX253" fmla="*/ 6043441 w 7467600"/>
              <a:gd name="connsiteY253" fmla="*/ 6665847 h 6858000"/>
              <a:gd name="connsiteX254" fmla="*/ 6093432 w 7467600"/>
              <a:gd name="connsiteY254" fmla="*/ 6858000 h 6858000"/>
              <a:gd name="connsiteX255" fmla="*/ 6034344 w 7467600"/>
              <a:gd name="connsiteY255" fmla="*/ 6858000 h 6858000"/>
              <a:gd name="connsiteX256" fmla="*/ 6026679 w 7467600"/>
              <a:gd name="connsiteY256" fmla="*/ 6836959 h 6858000"/>
              <a:gd name="connsiteX257" fmla="*/ 5800441 w 7467600"/>
              <a:gd name="connsiteY257" fmla="*/ 6335286 h 6858000"/>
              <a:gd name="connsiteX258" fmla="*/ 5526562 w 7467600"/>
              <a:gd name="connsiteY258" fmla="*/ 5705388 h 6858000"/>
              <a:gd name="connsiteX259" fmla="*/ 5519640 w 7467600"/>
              <a:gd name="connsiteY259" fmla="*/ 5683774 h 6858000"/>
              <a:gd name="connsiteX260" fmla="*/ 5844559 w 7467600"/>
              <a:gd name="connsiteY260" fmla="*/ 6553349 h 6858000"/>
              <a:gd name="connsiteX261" fmla="*/ 5975994 w 7467600"/>
              <a:gd name="connsiteY261" fmla="*/ 6858000 h 6858000"/>
              <a:gd name="connsiteX262" fmla="*/ 5898547 w 7467600"/>
              <a:gd name="connsiteY262" fmla="*/ 6858000 h 6858000"/>
              <a:gd name="connsiteX263" fmla="*/ 5682041 w 7467600"/>
              <a:gd name="connsiteY263" fmla="*/ 6355860 h 6858000"/>
              <a:gd name="connsiteX264" fmla="*/ 5461758 w 7467600"/>
              <a:gd name="connsiteY264" fmla="*/ 5820220 h 6858000"/>
              <a:gd name="connsiteX265" fmla="*/ 5237282 w 7467600"/>
              <a:gd name="connsiteY265" fmla="*/ 6579086 h 6858000"/>
              <a:gd name="connsiteX266" fmla="*/ 5115009 w 7467600"/>
              <a:gd name="connsiteY266" fmla="*/ 6858000 h 6858000"/>
              <a:gd name="connsiteX267" fmla="*/ 5028074 w 7467600"/>
              <a:gd name="connsiteY267" fmla="*/ 6858000 h 6858000"/>
              <a:gd name="connsiteX268" fmla="*/ 5079508 w 7467600"/>
              <a:gd name="connsiteY268" fmla="*/ 6749074 h 6858000"/>
              <a:gd name="connsiteX269" fmla="*/ 5371846 w 7467600"/>
              <a:gd name="connsiteY269" fmla="*/ 5924413 h 6858000"/>
              <a:gd name="connsiteX270" fmla="*/ 5270512 w 7467600"/>
              <a:gd name="connsiteY270" fmla="*/ 6138975 h 6858000"/>
              <a:gd name="connsiteX271" fmla="*/ 5062409 w 7467600"/>
              <a:gd name="connsiteY271" fmla="*/ 6653544 h 6858000"/>
              <a:gd name="connsiteX272" fmla="*/ 5036628 w 7467600"/>
              <a:gd name="connsiteY272" fmla="*/ 6754247 h 6858000"/>
              <a:gd name="connsiteX273" fmla="*/ 5009112 w 7467600"/>
              <a:gd name="connsiteY273" fmla="*/ 6858000 h 6858000"/>
              <a:gd name="connsiteX274" fmla="*/ 4976679 w 7467600"/>
              <a:gd name="connsiteY274" fmla="*/ 6858000 h 6858000"/>
              <a:gd name="connsiteX275" fmla="*/ 5006537 w 7467600"/>
              <a:gd name="connsiteY275" fmla="*/ 6747068 h 6858000"/>
              <a:gd name="connsiteX276" fmla="*/ 5032723 w 7467600"/>
              <a:gd name="connsiteY276" fmla="*/ 6644957 h 6858000"/>
              <a:gd name="connsiteX277" fmla="*/ 5242949 w 7467600"/>
              <a:gd name="connsiteY277" fmla="*/ 6125175 h 6858000"/>
              <a:gd name="connsiteX278" fmla="*/ 5286321 w 7467600"/>
              <a:gd name="connsiteY278" fmla="*/ 6033555 h 6858000"/>
              <a:gd name="connsiteX279" fmla="*/ 5008210 w 7467600"/>
              <a:gd name="connsiteY279" fmla="*/ 6649194 h 6858000"/>
              <a:gd name="connsiteX280" fmla="*/ 4986321 w 7467600"/>
              <a:gd name="connsiteY280" fmla="*/ 6765687 h 6858000"/>
              <a:gd name="connsiteX281" fmla="*/ 4973474 w 7467600"/>
              <a:gd name="connsiteY281" fmla="*/ 6858000 h 6858000"/>
              <a:gd name="connsiteX282" fmla="*/ 4907178 w 7467600"/>
              <a:gd name="connsiteY282" fmla="*/ 6858000 h 6858000"/>
              <a:gd name="connsiteX283" fmla="*/ 4910810 w 7467600"/>
              <a:gd name="connsiteY283" fmla="*/ 6829660 h 6858000"/>
              <a:gd name="connsiteX284" fmla="*/ 4987461 w 7467600"/>
              <a:gd name="connsiteY284" fmla="*/ 6432994 h 6858000"/>
              <a:gd name="connsiteX285" fmla="*/ 5179262 w 7467600"/>
              <a:gd name="connsiteY285" fmla="*/ 6035044 h 6858000"/>
              <a:gd name="connsiteX286" fmla="*/ 4689678 w 7467600"/>
              <a:gd name="connsiteY286" fmla="*/ 6440241 h 6858000"/>
              <a:gd name="connsiteX287" fmla="*/ 4477543 w 7467600"/>
              <a:gd name="connsiteY287" fmla="*/ 6674836 h 6858000"/>
              <a:gd name="connsiteX288" fmla="*/ 4329957 w 7467600"/>
              <a:gd name="connsiteY288" fmla="*/ 6858000 h 6858000"/>
              <a:gd name="connsiteX289" fmla="*/ 4218595 w 7467600"/>
              <a:gd name="connsiteY289" fmla="*/ 6858000 h 6858000"/>
              <a:gd name="connsiteX290" fmla="*/ 4368888 w 7467600"/>
              <a:gd name="connsiteY290" fmla="*/ 6668412 h 6858000"/>
              <a:gd name="connsiteX291" fmla="*/ 4563091 w 7467600"/>
              <a:gd name="connsiteY291" fmla="*/ 6442508 h 6858000"/>
              <a:gd name="connsiteX292" fmla="*/ 5387324 w 7467600"/>
              <a:gd name="connsiteY292" fmla="*/ 5705830 h 6858000"/>
              <a:gd name="connsiteX293" fmla="*/ 5073620 w 7467600"/>
              <a:gd name="connsiteY293" fmla="*/ 5955437 h 6858000"/>
              <a:gd name="connsiteX294" fmla="*/ 4689789 w 7467600"/>
              <a:gd name="connsiteY294" fmla="*/ 6268382 h 6858000"/>
              <a:gd name="connsiteX295" fmla="*/ 4418722 w 7467600"/>
              <a:gd name="connsiteY295" fmla="*/ 6570886 h 6858000"/>
              <a:gd name="connsiteX296" fmla="*/ 4214944 w 7467600"/>
              <a:gd name="connsiteY296" fmla="*/ 6858000 h 6858000"/>
              <a:gd name="connsiteX297" fmla="*/ 4177898 w 7467600"/>
              <a:gd name="connsiteY297" fmla="*/ 6858000 h 6858000"/>
              <a:gd name="connsiteX298" fmla="*/ 4391597 w 7467600"/>
              <a:gd name="connsiteY298" fmla="*/ 6556370 h 6858000"/>
              <a:gd name="connsiteX299" fmla="*/ 4668889 w 7467600"/>
              <a:gd name="connsiteY299" fmla="*/ 6246399 h 6858000"/>
              <a:gd name="connsiteX300" fmla="*/ 5055427 w 7467600"/>
              <a:gd name="connsiteY300" fmla="*/ 5931476 h 6858000"/>
              <a:gd name="connsiteX301" fmla="*/ 5371814 w 7467600"/>
              <a:gd name="connsiteY301" fmla="*/ 5678975 h 6858000"/>
              <a:gd name="connsiteX302" fmla="*/ 4987918 w 7467600"/>
              <a:gd name="connsiteY302" fmla="*/ 5838701 h 6858000"/>
              <a:gd name="connsiteX303" fmla="*/ 4317146 w 7467600"/>
              <a:gd name="connsiteY303" fmla="*/ 6587716 h 6858000"/>
              <a:gd name="connsiteX304" fmla="*/ 4171627 w 7467600"/>
              <a:gd name="connsiteY304" fmla="*/ 6858000 h 6858000"/>
              <a:gd name="connsiteX305" fmla="*/ 4081585 w 7467600"/>
              <a:gd name="connsiteY305" fmla="*/ 6858000 h 6858000"/>
              <a:gd name="connsiteX306" fmla="*/ 4238603 w 7467600"/>
              <a:gd name="connsiteY306" fmla="*/ 6559341 h 6858000"/>
              <a:gd name="connsiteX307" fmla="*/ 4778333 w 7467600"/>
              <a:gd name="connsiteY307" fmla="*/ 5873626 h 6858000"/>
              <a:gd name="connsiteX308" fmla="*/ 5414185 w 7467600"/>
              <a:gd name="connsiteY308" fmla="*/ 5573882 h 6858000"/>
              <a:gd name="connsiteX309" fmla="*/ 5959648 w 7467600"/>
              <a:gd name="connsiteY309" fmla="*/ 4760797 h 6858000"/>
              <a:gd name="connsiteX310" fmla="*/ 5355019 w 7467600"/>
              <a:gd name="connsiteY310" fmla="*/ 4734672 h 6858000"/>
              <a:gd name="connsiteX311" fmla="*/ 5083565 w 7467600"/>
              <a:gd name="connsiteY311" fmla="*/ 5179121 h 6858000"/>
              <a:gd name="connsiteX312" fmla="*/ 4713577 w 7467600"/>
              <a:gd name="connsiteY312" fmla="*/ 5616803 h 6858000"/>
              <a:gd name="connsiteX313" fmla="*/ 3989559 w 7467600"/>
              <a:gd name="connsiteY313" fmla="*/ 6145945 h 6858000"/>
              <a:gd name="connsiteX314" fmla="*/ 3939824 w 7467600"/>
              <a:gd name="connsiteY314" fmla="*/ 6066900 h 6858000"/>
              <a:gd name="connsiteX315" fmla="*/ 4584537 w 7467600"/>
              <a:gd name="connsiteY315" fmla="*/ 5324826 h 6858000"/>
              <a:gd name="connsiteX316" fmla="*/ 5037105 w 7467600"/>
              <a:gd name="connsiteY316" fmla="*/ 5088765 h 6858000"/>
              <a:gd name="connsiteX317" fmla="*/ 5039930 w 7467600"/>
              <a:gd name="connsiteY317" fmla="*/ 5089585 h 6858000"/>
              <a:gd name="connsiteX318" fmla="*/ 5263764 w 7467600"/>
              <a:gd name="connsiteY318" fmla="*/ 4735525 h 6858000"/>
              <a:gd name="connsiteX319" fmla="*/ 4086300 w 7467600"/>
              <a:gd name="connsiteY319" fmla="*/ 4884599 h 6858000"/>
              <a:gd name="connsiteX320" fmla="*/ 4085485 w 7467600"/>
              <a:gd name="connsiteY320" fmla="*/ 4899070 h 6858000"/>
              <a:gd name="connsiteX321" fmla="*/ 3871915 w 7467600"/>
              <a:gd name="connsiteY321" fmla="*/ 5253645 h 6858000"/>
              <a:gd name="connsiteX322" fmla="*/ 3799374 w 7467600"/>
              <a:gd name="connsiteY322" fmla="*/ 5466127 h 6858000"/>
              <a:gd name="connsiteX323" fmla="*/ 3498850 w 7467600"/>
              <a:gd name="connsiteY323" fmla="*/ 6661888 h 6858000"/>
              <a:gd name="connsiteX324" fmla="*/ 3399216 w 7467600"/>
              <a:gd name="connsiteY324" fmla="*/ 6858000 h 6858000"/>
              <a:gd name="connsiteX325" fmla="*/ 3303688 w 7467600"/>
              <a:gd name="connsiteY325" fmla="*/ 6858000 h 6858000"/>
              <a:gd name="connsiteX326" fmla="*/ 3391774 w 7467600"/>
              <a:gd name="connsiteY326" fmla="*/ 6697181 h 6858000"/>
              <a:gd name="connsiteX327" fmla="*/ 3735540 w 7467600"/>
              <a:gd name="connsiteY327" fmla="*/ 5546923 h 6858000"/>
              <a:gd name="connsiteX328" fmla="*/ 3729438 w 7467600"/>
              <a:gd name="connsiteY328" fmla="*/ 5569058 h 6858000"/>
              <a:gd name="connsiteX329" fmla="*/ 3707782 w 7467600"/>
              <a:gd name="connsiteY329" fmla="*/ 5644908 h 6858000"/>
              <a:gd name="connsiteX330" fmla="*/ 3583827 w 7467600"/>
              <a:gd name="connsiteY330" fmla="*/ 6039215 h 6858000"/>
              <a:gd name="connsiteX331" fmla="*/ 3547861 w 7467600"/>
              <a:gd name="connsiteY331" fmla="*/ 6129609 h 6858000"/>
              <a:gd name="connsiteX332" fmla="*/ 3490905 w 7467600"/>
              <a:gd name="connsiteY332" fmla="*/ 6277660 h 6858000"/>
              <a:gd name="connsiteX333" fmla="*/ 3455859 w 7467600"/>
              <a:gd name="connsiteY333" fmla="*/ 6391301 h 6858000"/>
              <a:gd name="connsiteX334" fmla="*/ 3429112 w 7467600"/>
              <a:gd name="connsiteY334" fmla="*/ 6479469 h 6858000"/>
              <a:gd name="connsiteX335" fmla="*/ 3304862 w 7467600"/>
              <a:gd name="connsiteY335" fmla="*/ 6796476 h 6858000"/>
              <a:gd name="connsiteX336" fmla="*/ 3276071 w 7467600"/>
              <a:gd name="connsiteY336" fmla="*/ 6858000 h 6858000"/>
              <a:gd name="connsiteX337" fmla="*/ 3240805 w 7467600"/>
              <a:gd name="connsiteY337" fmla="*/ 6858000 h 6858000"/>
              <a:gd name="connsiteX338" fmla="*/ 3275917 w 7467600"/>
              <a:gd name="connsiteY338" fmla="*/ 6783192 h 6858000"/>
              <a:gd name="connsiteX339" fmla="*/ 3399358 w 7467600"/>
              <a:gd name="connsiteY339" fmla="*/ 6469011 h 6858000"/>
              <a:gd name="connsiteX340" fmla="*/ 3425650 w 7467600"/>
              <a:gd name="connsiteY340" fmla="*/ 6381333 h 6858000"/>
              <a:gd name="connsiteX341" fmla="*/ 3460661 w 7467600"/>
              <a:gd name="connsiteY341" fmla="*/ 6266763 h 6858000"/>
              <a:gd name="connsiteX342" fmla="*/ 3518021 w 7467600"/>
              <a:gd name="connsiteY342" fmla="*/ 6117298 h 6858000"/>
              <a:gd name="connsiteX343" fmla="*/ 3554035 w 7467600"/>
              <a:gd name="connsiteY343" fmla="*/ 6027832 h 6858000"/>
              <a:gd name="connsiteX344" fmla="*/ 3677174 w 7467600"/>
              <a:gd name="connsiteY344" fmla="*/ 5636351 h 6858000"/>
              <a:gd name="connsiteX345" fmla="*/ 3698819 w 7467600"/>
              <a:gd name="connsiteY345" fmla="*/ 5560503 h 6858000"/>
              <a:gd name="connsiteX346" fmla="*/ 3702094 w 7467600"/>
              <a:gd name="connsiteY346" fmla="*/ 5549194 h 6858000"/>
              <a:gd name="connsiteX347" fmla="*/ 3398355 w 7467600"/>
              <a:gd name="connsiteY347" fmla="*/ 6094603 h 6858000"/>
              <a:gd name="connsiteX348" fmla="*/ 3193941 w 7467600"/>
              <a:gd name="connsiteY348" fmla="*/ 6798775 h 6858000"/>
              <a:gd name="connsiteX349" fmla="*/ 3184140 w 7467600"/>
              <a:gd name="connsiteY349" fmla="*/ 6858000 h 6858000"/>
              <a:gd name="connsiteX350" fmla="*/ 3099978 w 7467600"/>
              <a:gd name="connsiteY350" fmla="*/ 6858000 h 6858000"/>
              <a:gd name="connsiteX351" fmla="*/ 3101556 w 7467600"/>
              <a:gd name="connsiteY351" fmla="*/ 6843337 h 6858000"/>
              <a:gd name="connsiteX352" fmla="*/ 3370162 w 7467600"/>
              <a:gd name="connsiteY352" fmla="*/ 5785550 h 6858000"/>
              <a:gd name="connsiteX353" fmla="*/ 3746477 w 7467600"/>
              <a:gd name="connsiteY353" fmla="*/ 5377889 h 6858000"/>
              <a:gd name="connsiteX354" fmla="*/ 3863399 w 7467600"/>
              <a:gd name="connsiteY354" fmla="*/ 5087257 h 6858000"/>
              <a:gd name="connsiteX355" fmla="*/ 3968712 w 7467600"/>
              <a:gd name="connsiteY355" fmla="*/ 4913989 h 6858000"/>
              <a:gd name="connsiteX356" fmla="*/ 2792390 w 7467600"/>
              <a:gd name="connsiteY356" fmla="*/ 5382974 h 6858000"/>
              <a:gd name="connsiteX357" fmla="*/ 2714982 w 7467600"/>
              <a:gd name="connsiteY357" fmla="*/ 5427051 h 6858000"/>
              <a:gd name="connsiteX358" fmla="*/ 2813361 w 7467600"/>
              <a:gd name="connsiteY358" fmla="*/ 6023912 h 6858000"/>
              <a:gd name="connsiteX359" fmla="*/ 2688430 w 7467600"/>
              <a:gd name="connsiteY359" fmla="*/ 6801564 h 6858000"/>
              <a:gd name="connsiteX360" fmla="*/ 2629626 w 7467600"/>
              <a:gd name="connsiteY360" fmla="*/ 6763394 h 6858000"/>
              <a:gd name="connsiteX361" fmla="*/ 2565328 w 7467600"/>
              <a:gd name="connsiteY361" fmla="*/ 5516399 h 6858000"/>
              <a:gd name="connsiteX362" fmla="*/ 1922999 w 7467600"/>
              <a:gd name="connsiteY362" fmla="*/ 5980343 h 6858000"/>
              <a:gd name="connsiteX363" fmla="*/ 1950261 w 7467600"/>
              <a:gd name="connsiteY363" fmla="*/ 6405858 h 6858000"/>
              <a:gd name="connsiteX364" fmla="*/ 2365554 w 7467600"/>
              <a:gd name="connsiteY364" fmla="*/ 6759107 h 6858000"/>
              <a:gd name="connsiteX365" fmla="*/ 2424142 w 7467600"/>
              <a:gd name="connsiteY365" fmla="*/ 6858000 h 6858000"/>
              <a:gd name="connsiteX366" fmla="*/ 2395994 w 7467600"/>
              <a:gd name="connsiteY366" fmla="*/ 6858000 h 6858000"/>
              <a:gd name="connsiteX367" fmla="*/ 2392863 w 7467600"/>
              <a:gd name="connsiteY367" fmla="*/ 6852964 h 6858000"/>
              <a:gd name="connsiteX368" fmla="*/ 2017589 w 7467600"/>
              <a:gd name="connsiteY368" fmla="*/ 6493982 h 6858000"/>
              <a:gd name="connsiteX369" fmla="*/ 2147336 w 7467600"/>
              <a:gd name="connsiteY369" fmla="*/ 6594052 h 6858000"/>
              <a:gd name="connsiteX370" fmla="*/ 2207047 w 7467600"/>
              <a:gd name="connsiteY370" fmla="*/ 6654540 h 6858000"/>
              <a:gd name="connsiteX371" fmla="*/ 2299106 w 7467600"/>
              <a:gd name="connsiteY371" fmla="*/ 6778931 h 6858000"/>
              <a:gd name="connsiteX372" fmla="*/ 2314430 w 7467600"/>
              <a:gd name="connsiteY372" fmla="*/ 6801144 h 6858000"/>
              <a:gd name="connsiteX373" fmla="*/ 2352406 w 7467600"/>
              <a:gd name="connsiteY373" fmla="*/ 6858000 h 6858000"/>
              <a:gd name="connsiteX374" fmla="*/ 2314492 w 7467600"/>
              <a:gd name="connsiteY374" fmla="*/ 6858000 h 6858000"/>
              <a:gd name="connsiteX375" fmla="*/ 2288095 w 7467600"/>
              <a:gd name="connsiteY375" fmla="*/ 6818030 h 6858000"/>
              <a:gd name="connsiteX376" fmla="*/ 2272768 w 7467600"/>
              <a:gd name="connsiteY376" fmla="*/ 6795822 h 6858000"/>
              <a:gd name="connsiteX377" fmla="*/ 2182715 w 7467600"/>
              <a:gd name="connsiteY377" fmla="*/ 6675071 h 6858000"/>
              <a:gd name="connsiteX378" fmla="*/ 2032061 w 7467600"/>
              <a:gd name="connsiteY378" fmla="*/ 6541380 h 6858000"/>
              <a:gd name="connsiteX379" fmla="*/ 2257220 w 7467600"/>
              <a:gd name="connsiteY379" fmla="*/ 6826257 h 6858000"/>
              <a:gd name="connsiteX380" fmla="*/ 2281324 w 7467600"/>
              <a:gd name="connsiteY380" fmla="*/ 6858000 h 6858000"/>
              <a:gd name="connsiteX381" fmla="*/ 2242860 w 7467600"/>
              <a:gd name="connsiteY381" fmla="*/ 6858000 h 6858000"/>
              <a:gd name="connsiteX382" fmla="*/ 2232818 w 7467600"/>
              <a:gd name="connsiteY382" fmla="*/ 6844926 h 6858000"/>
              <a:gd name="connsiteX383" fmla="*/ 1990172 w 7467600"/>
              <a:gd name="connsiteY383" fmla="*/ 6542121 h 6858000"/>
              <a:gd name="connsiteX384" fmla="*/ 2124090 w 7467600"/>
              <a:gd name="connsiteY384" fmla="*/ 6761017 h 6858000"/>
              <a:gd name="connsiteX385" fmla="*/ 2200380 w 7467600"/>
              <a:gd name="connsiteY385" fmla="*/ 6858000 h 6858000"/>
              <a:gd name="connsiteX386" fmla="*/ 2147507 w 7467600"/>
              <a:gd name="connsiteY386" fmla="*/ 6858000 h 6858000"/>
              <a:gd name="connsiteX387" fmla="*/ 2070668 w 7467600"/>
              <a:gd name="connsiteY387" fmla="*/ 6761520 h 6858000"/>
              <a:gd name="connsiteX388" fmla="*/ 1975142 w 7467600"/>
              <a:gd name="connsiteY388" fmla="*/ 6585570 h 6858000"/>
              <a:gd name="connsiteX389" fmla="*/ 2050035 w 7467600"/>
              <a:gd name="connsiteY389" fmla="*/ 6813345 h 6858000"/>
              <a:gd name="connsiteX390" fmla="*/ 2063025 w 7467600"/>
              <a:gd name="connsiteY390" fmla="*/ 6858000 h 6858000"/>
              <a:gd name="connsiteX391" fmla="*/ 2021675 w 7467600"/>
              <a:gd name="connsiteY391" fmla="*/ 6858000 h 6858000"/>
              <a:gd name="connsiteX392" fmla="*/ 2019308 w 7467600"/>
              <a:gd name="connsiteY392" fmla="*/ 6847118 h 6858000"/>
              <a:gd name="connsiteX393" fmla="*/ 1938835 w 7467600"/>
              <a:gd name="connsiteY393" fmla="*/ 6551160 h 6858000"/>
              <a:gd name="connsiteX394" fmla="*/ 1953230 w 7467600"/>
              <a:gd name="connsiteY394" fmla="*/ 6759699 h 6858000"/>
              <a:gd name="connsiteX395" fmla="*/ 1956763 w 7467600"/>
              <a:gd name="connsiteY395" fmla="*/ 6778191 h 6858000"/>
              <a:gd name="connsiteX396" fmla="*/ 1967925 w 7467600"/>
              <a:gd name="connsiteY396" fmla="*/ 6858000 h 6858000"/>
              <a:gd name="connsiteX397" fmla="*/ 1936622 w 7467600"/>
              <a:gd name="connsiteY397" fmla="*/ 6858000 h 6858000"/>
              <a:gd name="connsiteX398" fmla="*/ 1926261 w 7467600"/>
              <a:gd name="connsiteY398" fmla="*/ 6784064 h 6858000"/>
              <a:gd name="connsiteX399" fmla="*/ 1922724 w 7467600"/>
              <a:gd name="connsiteY399" fmla="*/ 6765577 h 6858000"/>
              <a:gd name="connsiteX400" fmla="*/ 1904650 w 7467600"/>
              <a:gd name="connsiteY400" fmla="*/ 6639616 h 6858000"/>
              <a:gd name="connsiteX401" fmla="*/ 1885273 w 7467600"/>
              <a:gd name="connsiteY401" fmla="*/ 6858000 h 6858000"/>
              <a:gd name="connsiteX402" fmla="*/ 1854363 w 7467600"/>
              <a:gd name="connsiteY402" fmla="*/ 6858000 h 6858000"/>
              <a:gd name="connsiteX403" fmla="*/ 1880391 w 7467600"/>
              <a:gd name="connsiteY403" fmla="*/ 6603796 h 6858000"/>
              <a:gd name="connsiteX404" fmla="*/ 1818273 w 7467600"/>
              <a:gd name="connsiteY404" fmla="*/ 6715729 h 6858000"/>
              <a:gd name="connsiteX405" fmla="*/ 1794691 w 7467600"/>
              <a:gd name="connsiteY405" fmla="*/ 6843239 h 6858000"/>
              <a:gd name="connsiteX406" fmla="*/ 1794914 w 7467600"/>
              <a:gd name="connsiteY406" fmla="*/ 6858000 h 6858000"/>
              <a:gd name="connsiteX407" fmla="*/ 1746128 w 7467600"/>
              <a:gd name="connsiteY407" fmla="*/ 6858000 h 6858000"/>
              <a:gd name="connsiteX408" fmla="*/ 1753934 w 7467600"/>
              <a:gd name="connsiteY408" fmla="*/ 6724796 h 6858000"/>
              <a:gd name="connsiteX409" fmla="*/ 1792053 w 7467600"/>
              <a:gd name="connsiteY409" fmla="*/ 6572396 h 6858000"/>
              <a:gd name="connsiteX410" fmla="*/ 1862248 w 7467600"/>
              <a:gd name="connsiteY410" fmla="*/ 6266397 h 6858000"/>
              <a:gd name="connsiteX411" fmla="*/ 1862250 w 7467600"/>
              <a:gd name="connsiteY411" fmla="*/ 6033531 h 6858000"/>
              <a:gd name="connsiteX412" fmla="*/ 1211999 w 7467600"/>
              <a:gd name="connsiteY412" fmla="*/ 6683610 h 6858000"/>
              <a:gd name="connsiteX413" fmla="*/ 1213266 w 7467600"/>
              <a:gd name="connsiteY413" fmla="*/ 6691947 h 6858000"/>
              <a:gd name="connsiteX414" fmla="*/ 1203370 w 7467600"/>
              <a:gd name="connsiteY414" fmla="*/ 6850676 h 6858000"/>
              <a:gd name="connsiteX415" fmla="*/ 1203671 w 7467600"/>
              <a:gd name="connsiteY415" fmla="*/ 6858000 h 6858000"/>
              <a:gd name="connsiteX416" fmla="*/ 1143180 w 7467600"/>
              <a:gd name="connsiteY416" fmla="*/ 6858000 h 6858000"/>
              <a:gd name="connsiteX417" fmla="*/ 1142176 w 7467600"/>
              <a:gd name="connsiteY417" fmla="*/ 6766045 h 6858000"/>
              <a:gd name="connsiteX418" fmla="*/ 1067484 w 7467600"/>
              <a:gd name="connsiteY418" fmla="*/ 6858000 h 6858000"/>
              <a:gd name="connsiteX419" fmla="*/ 953928 w 7467600"/>
              <a:gd name="connsiteY419" fmla="*/ 6858000 h 6858000"/>
              <a:gd name="connsiteX420" fmla="*/ 959715 w 7467600"/>
              <a:gd name="connsiteY420" fmla="*/ 6850185 h 6858000"/>
              <a:gd name="connsiteX421" fmla="*/ 1483788 w 7467600"/>
              <a:gd name="connsiteY421" fmla="*/ 6259174 h 6858000"/>
              <a:gd name="connsiteX422" fmla="*/ 1100671 w 7467600"/>
              <a:gd name="connsiteY422" fmla="*/ 6252137 h 6858000"/>
              <a:gd name="connsiteX423" fmla="*/ 1090144 w 7467600"/>
              <a:gd name="connsiteY423" fmla="*/ 6256748 h 6858000"/>
              <a:gd name="connsiteX424" fmla="*/ 1095872 w 7467600"/>
              <a:gd name="connsiteY424" fmla="*/ 6271892 h 6858000"/>
              <a:gd name="connsiteX425" fmla="*/ 262785 w 7467600"/>
              <a:gd name="connsiteY425" fmla="*/ 6845450 h 6858000"/>
              <a:gd name="connsiteX426" fmla="*/ 209968 w 7467600"/>
              <a:gd name="connsiteY426" fmla="*/ 6770713 h 6858000"/>
              <a:gd name="connsiteX427" fmla="*/ 873460 w 7467600"/>
              <a:gd name="connsiteY427" fmla="*/ 6253768 h 6858000"/>
              <a:gd name="connsiteX428" fmla="*/ 192686 w 7467600"/>
              <a:gd name="connsiteY428" fmla="*/ 5849257 h 6858000"/>
              <a:gd name="connsiteX429" fmla="*/ 4696 w 7467600"/>
              <a:gd name="connsiteY429" fmla="*/ 5697668 h 6858000"/>
              <a:gd name="connsiteX430" fmla="*/ 0 w 7467600"/>
              <a:gd name="connsiteY430" fmla="*/ 5689984 h 6858000"/>
              <a:gd name="connsiteX431" fmla="*/ 0 w 7467600"/>
              <a:gd name="connsiteY431" fmla="*/ 5513472 h 6858000"/>
              <a:gd name="connsiteX432" fmla="*/ 174101 w 7467600"/>
              <a:gd name="connsiteY432" fmla="*/ 5620277 h 6858000"/>
              <a:gd name="connsiteX433" fmla="*/ 891800 w 7467600"/>
              <a:gd name="connsiteY433" fmla="*/ 6036935 h 6858000"/>
              <a:gd name="connsiteX434" fmla="*/ 1072219 w 7467600"/>
              <a:gd name="connsiteY434" fmla="*/ 6169443 h 6858000"/>
              <a:gd name="connsiteX435" fmla="*/ 1074117 w 7467600"/>
              <a:gd name="connsiteY435" fmla="*/ 6170301 h 6858000"/>
              <a:gd name="connsiteX436" fmla="*/ 1083114 w 7467600"/>
              <a:gd name="connsiteY436" fmla="*/ 6174131 h 6858000"/>
              <a:gd name="connsiteX437" fmla="*/ 1543010 w 7467600"/>
              <a:gd name="connsiteY437" fmla="*/ 6191140 h 6858000"/>
              <a:gd name="connsiteX438" fmla="*/ 1551080 w 7467600"/>
              <a:gd name="connsiteY438" fmla="*/ 6195006 h 6858000"/>
              <a:gd name="connsiteX439" fmla="*/ 2345443 w 7467600"/>
              <a:gd name="connsiteY439" fmla="*/ 5549882 h 6858000"/>
              <a:gd name="connsiteX440" fmla="*/ 1721499 w 7467600"/>
              <a:gd name="connsiteY440" fmla="*/ 5599969 h 6858000"/>
              <a:gd name="connsiteX441" fmla="*/ 767716 w 7467600"/>
              <a:gd name="connsiteY441" fmla="*/ 5472768 h 6858000"/>
              <a:gd name="connsiteX442" fmla="*/ 722147 w 7467600"/>
              <a:gd name="connsiteY442" fmla="*/ 5393091 h 6858000"/>
              <a:gd name="connsiteX443" fmla="*/ 1485552 w 7467600"/>
              <a:gd name="connsiteY443" fmla="*/ 5313202 h 6858000"/>
              <a:gd name="connsiteX444" fmla="*/ 2143004 w 7467600"/>
              <a:gd name="connsiteY444" fmla="*/ 5402420 h 6858000"/>
              <a:gd name="connsiteX445" fmla="*/ 1933391 w 7467600"/>
              <a:gd name="connsiteY445" fmla="*/ 5156971 h 6858000"/>
              <a:gd name="connsiteX446" fmla="*/ 1827118 w 7467600"/>
              <a:gd name="connsiteY446" fmla="*/ 4968410 h 6858000"/>
              <a:gd name="connsiteX447" fmla="*/ 1837349 w 7467600"/>
              <a:gd name="connsiteY447" fmla="*/ 4956357 h 6858000"/>
              <a:gd name="connsiteX448" fmla="*/ 2162835 w 7467600"/>
              <a:gd name="connsiteY448" fmla="*/ 5187853 h 6858000"/>
              <a:gd name="connsiteX449" fmla="*/ 2257167 w 7467600"/>
              <a:gd name="connsiteY449" fmla="*/ 5462123 h 6858000"/>
              <a:gd name="connsiteX450" fmla="*/ 2261598 w 7467600"/>
              <a:gd name="connsiteY450" fmla="*/ 5467998 h 6858000"/>
              <a:gd name="connsiteX451" fmla="*/ 2437177 w 7467600"/>
              <a:gd name="connsiteY451" fmla="*/ 5479608 h 6858000"/>
              <a:gd name="connsiteX452" fmla="*/ 2445247 w 7467600"/>
              <a:gd name="connsiteY452" fmla="*/ 5483476 h 6858000"/>
              <a:gd name="connsiteX453" fmla="*/ 2743626 w 7467600"/>
              <a:gd name="connsiteY453" fmla="*/ 5304819 h 6858000"/>
              <a:gd name="connsiteX454" fmla="*/ 3048102 w 7467600"/>
              <a:gd name="connsiteY454" fmla="*/ 5150595 h 6858000"/>
              <a:gd name="connsiteX455" fmla="*/ 1799414 w 7467600"/>
              <a:gd name="connsiteY455" fmla="*/ 4694732 h 6858000"/>
              <a:gd name="connsiteX456" fmla="*/ 1771735 w 7467600"/>
              <a:gd name="connsiteY456" fmla="*/ 4619929 h 6858000"/>
              <a:gd name="connsiteX457" fmla="*/ 3104273 w 7467600"/>
              <a:gd name="connsiteY457" fmla="*/ 5076159 h 6858000"/>
              <a:gd name="connsiteX458" fmla="*/ 3113245 w 7467600"/>
              <a:gd name="connsiteY458" fmla="*/ 5090705 h 6858000"/>
              <a:gd name="connsiteX459" fmla="*/ 3126294 w 7467600"/>
              <a:gd name="connsiteY459" fmla="*/ 5114400 h 6858000"/>
              <a:gd name="connsiteX460" fmla="*/ 3937433 w 7467600"/>
              <a:gd name="connsiteY460" fmla="*/ 4830473 h 6858000"/>
              <a:gd name="connsiteX461" fmla="*/ 3590475 w 7467600"/>
              <a:gd name="connsiteY461" fmla="*/ 4597974 h 6858000"/>
              <a:gd name="connsiteX462" fmla="*/ 3100264 w 7467600"/>
              <a:gd name="connsiteY462" fmla="*/ 4579845 h 6858000"/>
              <a:gd name="connsiteX463" fmla="*/ 2183576 w 7467600"/>
              <a:gd name="connsiteY463" fmla="*/ 4227150 h 6858000"/>
              <a:gd name="connsiteX464" fmla="*/ 2151029 w 7467600"/>
              <a:gd name="connsiteY464" fmla="*/ 4146947 h 6858000"/>
              <a:gd name="connsiteX465" fmla="*/ 3563434 w 7467600"/>
              <a:gd name="connsiteY465" fmla="*/ 4469115 h 6858000"/>
              <a:gd name="connsiteX466" fmla="*/ 3177952 w 7467600"/>
              <a:gd name="connsiteY466" fmla="*/ 3657386 h 6858000"/>
              <a:gd name="connsiteX467" fmla="*/ 3189263 w 7467600"/>
              <a:gd name="connsiteY467" fmla="*/ 3625726 h 6858000"/>
              <a:gd name="connsiteX468" fmla="*/ 3560912 w 7467600"/>
              <a:gd name="connsiteY468" fmla="*/ 4079863 h 6858000"/>
              <a:gd name="connsiteX469" fmla="*/ 3626636 w 7467600"/>
              <a:gd name="connsiteY469" fmla="*/ 4512230 h 6858000"/>
              <a:gd name="connsiteX470" fmla="*/ 3653088 w 7467600"/>
              <a:gd name="connsiteY470" fmla="*/ 4521417 h 6858000"/>
              <a:gd name="connsiteX471" fmla="*/ 3988128 w 7467600"/>
              <a:gd name="connsiteY471" fmla="*/ 4817267 h 6858000"/>
              <a:gd name="connsiteX472" fmla="*/ 4830582 w 7467600"/>
              <a:gd name="connsiteY472" fmla="*/ 4676000 h 6858000"/>
              <a:gd name="connsiteX473" fmla="*/ 4830100 w 7467600"/>
              <a:gd name="connsiteY473" fmla="*/ 4675554 h 6858000"/>
              <a:gd name="connsiteX474" fmla="*/ 4036318 w 7467600"/>
              <a:gd name="connsiteY474" fmla="*/ 4147013 h 6858000"/>
              <a:gd name="connsiteX475" fmla="*/ 3432098 w 7467600"/>
              <a:gd name="connsiteY475" fmla="*/ 3537312 h 6858000"/>
              <a:gd name="connsiteX476" fmla="*/ 3446761 w 7467600"/>
              <a:gd name="connsiteY476" fmla="*/ 3461278 h 6858000"/>
              <a:gd name="connsiteX477" fmla="*/ 4419733 w 7467600"/>
              <a:gd name="connsiteY477" fmla="*/ 3963555 h 6858000"/>
              <a:gd name="connsiteX478" fmla="*/ 4781371 w 7467600"/>
              <a:gd name="connsiteY478" fmla="*/ 4458604 h 6858000"/>
              <a:gd name="connsiteX479" fmla="*/ 4780440 w 7467600"/>
              <a:gd name="connsiteY479" fmla="*/ 4470290 h 6858000"/>
              <a:gd name="connsiteX480" fmla="*/ 4898954 w 7467600"/>
              <a:gd name="connsiteY480" fmla="*/ 4662092 h 6858000"/>
              <a:gd name="connsiteX481" fmla="*/ 4900699 w 7467600"/>
              <a:gd name="connsiteY481" fmla="*/ 4670867 h 6858000"/>
              <a:gd name="connsiteX482" fmla="*/ 5714511 w 7467600"/>
              <a:gd name="connsiteY482" fmla="*/ 4663483 h 6858000"/>
              <a:gd name="connsiteX483" fmla="*/ 5464793 w 7467600"/>
              <a:gd name="connsiteY483" fmla="*/ 4393556 h 6858000"/>
              <a:gd name="connsiteX484" fmla="*/ 5461897 w 7467600"/>
              <a:gd name="connsiteY484" fmla="*/ 4390879 h 6858000"/>
              <a:gd name="connsiteX485" fmla="*/ 4294126 w 7467600"/>
              <a:gd name="connsiteY485" fmla="*/ 3303048 h 6858000"/>
              <a:gd name="connsiteX486" fmla="*/ 4305321 w 7467600"/>
              <a:gd name="connsiteY486" fmla="*/ 3256953 h 6858000"/>
              <a:gd name="connsiteX487" fmla="*/ 4949299 w 7467600"/>
              <a:gd name="connsiteY487" fmla="*/ 3766336 h 6858000"/>
              <a:gd name="connsiteX488" fmla="*/ 5291452 w 7467600"/>
              <a:gd name="connsiteY488" fmla="*/ 4076801 h 6858000"/>
              <a:gd name="connsiteX489" fmla="*/ 5434998 w 7467600"/>
              <a:gd name="connsiteY489" fmla="*/ 4254100 h 6858000"/>
              <a:gd name="connsiteX490" fmla="*/ 5351015 w 7467600"/>
              <a:gd name="connsiteY490" fmla="*/ 3760989 h 6858000"/>
              <a:gd name="connsiteX491" fmla="*/ 5413780 w 7467600"/>
              <a:gd name="connsiteY491" fmla="*/ 2966265 h 6858000"/>
              <a:gd name="connsiteX492" fmla="*/ 5425627 w 7467600"/>
              <a:gd name="connsiteY492" fmla="*/ 2954192 h 6858000"/>
              <a:gd name="connsiteX493" fmla="*/ 6604735 w 7467600"/>
              <a:gd name="connsiteY493" fmla="*/ 2041381 h 6858000"/>
              <a:gd name="connsiteX494" fmla="*/ 7204487 w 7467600"/>
              <a:gd name="connsiteY494" fmla="*/ 2742112 h 6858000"/>
              <a:gd name="connsiteX495" fmla="*/ 7131592 w 7467600"/>
              <a:gd name="connsiteY495" fmla="*/ 2672096 h 6858000"/>
              <a:gd name="connsiteX496" fmla="*/ 6996344 w 7467600"/>
              <a:gd name="connsiteY496" fmla="*/ 2518310 h 6858000"/>
              <a:gd name="connsiteX497" fmla="*/ 6735495 w 7467600"/>
              <a:gd name="connsiteY497" fmla="*/ 2196890 h 6858000"/>
              <a:gd name="connsiteX498" fmla="*/ 6721901 w 7467600"/>
              <a:gd name="connsiteY498" fmla="*/ 2179274 h 6858000"/>
              <a:gd name="connsiteX499" fmla="*/ 6604735 w 7467600"/>
              <a:gd name="connsiteY499" fmla="*/ 2041381 h 6858000"/>
              <a:gd name="connsiteX500" fmla="*/ 6591670 w 7467600"/>
              <a:gd name="connsiteY500" fmla="*/ 1988277 h 6858000"/>
              <a:gd name="connsiteX501" fmla="*/ 6747349 w 7467600"/>
              <a:gd name="connsiteY501" fmla="*/ 2160069 h 6858000"/>
              <a:gd name="connsiteX502" fmla="*/ 6760943 w 7467600"/>
              <a:gd name="connsiteY502" fmla="*/ 2177686 h 6858000"/>
              <a:gd name="connsiteX503" fmla="*/ 7021065 w 7467600"/>
              <a:gd name="connsiteY503" fmla="*/ 2498102 h 6858000"/>
              <a:gd name="connsiteX504" fmla="*/ 7155223 w 7467600"/>
              <a:gd name="connsiteY504" fmla="*/ 2650386 h 6858000"/>
              <a:gd name="connsiteX505" fmla="*/ 7203167 w 7467600"/>
              <a:gd name="connsiteY505" fmla="*/ 2697288 h 6858000"/>
              <a:gd name="connsiteX506" fmla="*/ 6937703 w 7467600"/>
              <a:gd name="connsiteY506" fmla="*/ 2321981 h 6858000"/>
              <a:gd name="connsiteX507" fmla="*/ 6591670 w 7467600"/>
              <a:gd name="connsiteY507" fmla="*/ 1988277 h 6858000"/>
              <a:gd name="connsiteX508" fmla="*/ 5798671 w 7467600"/>
              <a:gd name="connsiteY508" fmla="*/ 1981601 h 6858000"/>
              <a:gd name="connsiteX509" fmla="*/ 5754709 w 7467600"/>
              <a:gd name="connsiteY509" fmla="*/ 2071454 h 6858000"/>
              <a:gd name="connsiteX510" fmla="*/ 5763044 w 7467600"/>
              <a:gd name="connsiteY510" fmla="*/ 2842206 h 6858000"/>
              <a:gd name="connsiteX511" fmla="*/ 5764974 w 7467600"/>
              <a:gd name="connsiteY511" fmla="*/ 2799609 h 6858000"/>
              <a:gd name="connsiteX512" fmla="*/ 5767665 w 7467600"/>
              <a:gd name="connsiteY512" fmla="*/ 2666409 h 6858000"/>
              <a:gd name="connsiteX513" fmla="*/ 5763055 w 7467600"/>
              <a:gd name="connsiteY513" fmla="*/ 2579705 h 6858000"/>
              <a:gd name="connsiteX514" fmla="*/ 5758079 w 7467600"/>
              <a:gd name="connsiteY514" fmla="*/ 2492508 h 6858000"/>
              <a:gd name="connsiteX515" fmla="*/ 5779325 w 7467600"/>
              <a:gd name="connsiteY515" fmla="*/ 2197069 h 6858000"/>
              <a:gd name="connsiteX516" fmla="*/ 5798671 w 7467600"/>
              <a:gd name="connsiteY516" fmla="*/ 1981601 h 6858000"/>
              <a:gd name="connsiteX517" fmla="*/ 5829202 w 7467600"/>
              <a:gd name="connsiteY517" fmla="*/ 1971679 h 6858000"/>
              <a:gd name="connsiteX518" fmla="*/ 5809558 w 7467600"/>
              <a:gd name="connsiteY518" fmla="*/ 2198043 h 6858000"/>
              <a:gd name="connsiteX519" fmla="*/ 5788653 w 7467600"/>
              <a:gd name="connsiteY519" fmla="*/ 2489430 h 6858000"/>
              <a:gd name="connsiteX520" fmla="*/ 5793439 w 7467600"/>
              <a:gd name="connsiteY520" fmla="*/ 2575235 h 6858000"/>
              <a:gd name="connsiteX521" fmla="*/ 5796837 w 7467600"/>
              <a:gd name="connsiteY521" fmla="*/ 2637633 h 6858000"/>
              <a:gd name="connsiteX522" fmla="*/ 5818614 w 7467600"/>
              <a:gd name="connsiteY522" fmla="*/ 2473055 h 6858000"/>
              <a:gd name="connsiteX523" fmla="*/ 5829202 w 7467600"/>
              <a:gd name="connsiteY523" fmla="*/ 1971679 h 6858000"/>
              <a:gd name="connsiteX524" fmla="*/ 5911389 w 7467600"/>
              <a:gd name="connsiteY524" fmla="*/ 1898371 h 6858000"/>
              <a:gd name="connsiteX525" fmla="*/ 6237627 w 7467600"/>
              <a:gd name="connsiteY525" fmla="*/ 2231921 h 6858000"/>
              <a:gd name="connsiteX526" fmla="*/ 5911389 w 7467600"/>
              <a:gd name="connsiteY526" fmla="*/ 1898371 h 6858000"/>
              <a:gd name="connsiteX527" fmla="*/ 6944437 w 7467600"/>
              <a:gd name="connsiteY527" fmla="*/ 1575402 h 6858000"/>
              <a:gd name="connsiteX528" fmla="*/ 6304730 w 7467600"/>
              <a:gd name="connsiteY528" fmla="*/ 1766654 h 6858000"/>
              <a:gd name="connsiteX529" fmla="*/ 6944437 w 7467600"/>
              <a:gd name="connsiteY529" fmla="*/ 1575402 h 6858000"/>
              <a:gd name="connsiteX530" fmla="*/ 7019523 w 7467600"/>
              <a:gd name="connsiteY530" fmla="*/ 1519450 h 6858000"/>
              <a:gd name="connsiteX531" fmla="*/ 6298091 w 7467600"/>
              <a:gd name="connsiteY531" fmla="*/ 1737122 h 6858000"/>
              <a:gd name="connsiteX532" fmla="*/ 7019523 w 7467600"/>
              <a:gd name="connsiteY532" fmla="*/ 1519450 h 6858000"/>
              <a:gd name="connsiteX533" fmla="*/ 2399523 w 7467600"/>
              <a:gd name="connsiteY533" fmla="*/ 1428234 h 6858000"/>
              <a:gd name="connsiteX534" fmla="*/ 2224982 w 7467600"/>
              <a:gd name="connsiteY534" fmla="*/ 1826201 h 6858000"/>
              <a:gd name="connsiteX535" fmla="*/ 2096099 w 7467600"/>
              <a:gd name="connsiteY535" fmla="*/ 2345900 h 6858000"/>
              <a:gd name="connsiteX536" fmla="*/ 2283317 w 7467600"/>
              <a:gd name="connsiteY536" fmla="*/ 1796925 h 6858000"/>
              <a:gd name="connsiteX537" fmla="*/ 2399523 w 7467600"/>
              <a:gd name="connsiteY537" fmla="*/ 1428234 h 6858000"/>
              <a:gd name="connsiteX538" fmla="*/ 2448558 w 7467600"/>
              <a:gd name="connsiteY538" fmla="*/ 1373435 h 6858000"/>
              <a:gd name="connsiteX539" fmla="*/ 2312521 w 7467600"/>
              <a:gd name="connsiteY539" fmla="*/ 1806140 h 6858000"/>
              <a:gd name="connsiteX540" fmla="*/ 2127533 w 7467600"/>
              <a:gd name="connsiteY540" fmla="*/ 2348380 h 6858000"/>
              <a:gd name="connsiteX541" fmla="*/ 2358080 w 7467600"/>
              <a:gd name="connsiteY541" fmla="*/ 1866134 h 6858000"/>
              <a:gd name="connsiteX542" fmla="*/ 2407436 w 7467600"/>
              <a:gd name="connsiteY542" fmla="*/ 1651070 h 6858000"/>
              <a:gd name="connsiteX543" fmla="*/ 2448558 w 7467600"/>
              <a:gd name="connsiteY543" fmla="*/ 1373435 h 6858000"/>
              <a:gd name="connsiteX544" fmla="*/ 278707 w 7467600"/>
              <a:gd name="connsiteY544" fmla="*/ 1352270 h 6858000"/>
              <a:gd name="connsiteX545" fmla="*/ 321570 w 7467600"/>
              <a:gd name="connsiteY545" fmla="*/ 1861610 h 6858000"/>
              <a:gd name="connsiteX546" fmla="*/ 294281 w 7467600"/>
              <a:gd name="connsiteY546" fmla="*/ 1440658 h 6858000"/>
              <a:gd name="connsiteX547" fmla="*/ 278707 w 7467600"/>
              <a:gd name="connsiteY547" fmla="*/ 1352270 h 6858000"/>
              <a:gd name="connsiteX548" fmla="*/ 1423821 w 7467600"/>
              <a:gd name="connsiteY548" fmla="*/ 1351958 h 6858000"/>
              <a:gd name="connsiteX549" fmla="*/ 1638521 w 7467600"/>
              <a:gd name="connsiteY549" fmla="*/ 1908470 h 6858000"/>
              <a:gd name="connsiteX550" fmla="*/ 1754199 w 7467600"/>
              <a:gd name="connsiteY550" fmla="*/ 2149284 h 6858000"/>
              <a:gd name="connsiteX551" fmla="*/ 1908359 w 7467600"/>
              <a:gd name="connsiteY551" fmla="*/ 2364988 h 6858000"/>
              <a:gd name="connsiteX552" fmla="*/ 1647661 w 7467600"/>
              <a:gd name="connsiteY552" fmla="*/ 1825945 h 6858000"/>
              <a:gd name="connsiteX553" fmla="*/ 1423821 w 7467600"/>
              <a:gd name="connsiteY553" fmla="*/ 1351958 h 6858000"/>
              <a:gd name="connsiteX554" fmla="*/ 1431890 w 7467600"/>
              <a:gd name="connsiteY554" fmla="*/ 1306475 h 6858000"/>
              <a:gd name="connsiteX555" fmla="*/ 1507597 w 7467600"/>
              <a:gd name="connsiteY555" fmla="*/ 1446132 h 6858000"/>
              <a:gd name="connsiteX556" fmla="*/ 1674586 w 7467600"/>
              <a:gd name="connsiteY556" fmla="*/ 1813832 h 6858000"/>
              <a:gd name="connsiteX557" fmla="*/ 1815950 w 7467600"/>
              <a:gd name="connsiteY557" fmla="*/ 2128564 h 6858000"/>
              <a:gd name="connsiteX558" fmla="*/ 1984242 w 7467600"/>
              <a:gd name="connsiteY558" fmla="*/ 2430829 h 6858000"/>
              <a:gd name="connsiteX559" fmla="*/ 2014023 w 7467600"/>
              <a:gd name="connsiteY559" fmla="*/ 2450995 h 6858000"/>
              <a:gd name="connsiteX560" fmla="*/ 1747337 w 7467600"/>
              <a:gd name="connsiteY560" fmla="*/ 1855264 h 6858000"/>
              <a:gd name="connsiteX561" fmla="*/ 1533749 w 7467600"/>
              <a:gd name="connsiteY561" fmla="*/ 1478656 h 6858000"/>
              <a:gd name="connsiteX562" fmla="*/ 1431890 w 7467600"/>
              <a:gd name="connsiteY562" fmla="*/ 1306475 h 6858000"/>
              <a:gd name="connsiteX563" fmla="*/ 5052692 w 7467600"/>
              <a:gd name="connsiteY563" fmla="*/ 1292994 h 6858000"/>
              <a:gd name="connsiteX564" fmla="*/ 5200661 w 7467600"/>
              <a:gd name="connsiteY564" fmla="*/ 1635186 h 6858000"/>
              <a:gd name="connsiteX565" fmla="*/ 5297138 w 7467600"/>
              <a:gd name="connsiteY565" fmla="*/ 1906351 h 6858000"/>
              <a:gd name="connsiteX566" fmla="*/ 5052692 w 7467600"/>
              <a:gd name="connsiteY566" fmla="*/ 1292994 h 6858000"/>
              <a:gd name="connsiteX567" fmla="*/ 5009948 w 7467600"/>
              <a:gd name="connsiteY567" fmla="*/ 1273619 h 6858000"/>
              <a:gd name="connsiteX568" fmla="*/ 5121777 w 7467600"/>
              <a:gd name="connsiteY568" fmla="*/ 1654213 h 6858000"/>
              <a:gd name="connsiteX569" fmla="*/ 5293545 w 7467600"/>
              <a:gd name="connsiteY569" fmla="*/ 2072247 h 6858000"/>
              <a:gd name="connsiteX570" fmla="*/ 5294042 w 7467600"/>
              <a:gd name="connsiteY570" fmla="*/ 2065019 h 6858000"/>
              <a:gd name="connsiteX571" fmla="*/ 5171936 w 7467600"/>
              <a:gd name="connsiteY571" fmla="*/ 1647613 h 6858000"/>
              <a:gd name="connsiteX572" fmla="*/ 5009948 w 7467600"/>
              <a:gd name="connsiteY572" fmla="*/ 1273619 h 6858000"/>
              <a:gd name="connsiteX573" fmla="*/ 655236 w 7467600"/>
              <a:gd name="connsiteY573" fmla="*/ 1268632 h 6858000"/>
              <a:gd name="connsiteX574" fmla="*/ 839521 w 7467600"/>
              <a:gd name="connsiteY574" fmla="*/ 1685315 h 6858000"/>
              <a:gd name="connsiteX575" fmla="*/ 1109416 w 7467600"/>
              <a:gd name="connsiteY575" fmla="*/ 2061663 h 6858000"/>
              <a:gd name="connsiteX576" fmla="*/ 1298300 w 7467600"/>
              <a:gd name="connsiteY576" fmla="*/ 2247742 h 6858000"/>
              <a:gd name="connsiteX577" fmla="*/ 1125871 w 7467600"/>
              <a:gd name="connsiteY577" fmla="*/ 1989513 h 6858000"/>
              <a:gd name="connsiteX578" fmla="*/ 981574 w 7467600"/>
              <a:gd name="connsiteY578" fmla="*/ 1783157 h 6858000"/>
              <a:gd name="connsiteX579" fmla="*/ 922198 w 7467600"/>
              <a:gd name="connsiteY579" fmla="*/ 1677437 h 6858000"/>
              <a:gd name="connsiteX580" fmla="*/ 869293 w 7467600"/>
              <a:gd name="connsiteY580" fmla="*/ 1583214 h 6858000"/>
              <a:gd name="connsiteX581" fmla="*/ 751431 w 7467600"/>
              <a:gd name="connsiteY581" fmla="*/ 1405731 h 6858000"/>
              <a:gd name="connsiteX582" fmla="*/ 655236 w 7467600"/>
              <a:gd name="connsiteY582" fmla="*/ 1268632 h 6858000"/>
              <a:gd name="connsiteX583" fmla="*/ 6516292 w 7467600"/>
              <a:gd name="connsiteY583" fmla="*/ 1263064 h 6858000"/>
              <a:gd name="connsiteX584" fmla="*/ 5736320 w 7467600"/>
              <a:gd name="connsiteY584" fmla="*/ 1501803 h 6858000"/>
              <a:gd name="connsiteX585" fmla="*/ 6516292 w 7467600"/>
              <a:gd name="connsiteY585" fmla="*/ 1263064 h 6858000"/>
              <a:gd name="connsiteX586" fmla="*/ 291466 w 7467600"/>
              <a:gd name="connsiteY586" fmla="*/ 1250369 h 6858000"/>
              <a:gd name="connsiteX587" fmla="*/ 323180 w 7467600"/>
              <a:gd name="connsiteY587" fmla="*/ 1435283 h 6858000"/>
              <a:gd name="connsiteX588" fmla="*/ 349381 w 7467600"/>
              <a:gd name="connsiteY588" fmla="*/ 1875041 h 6858000"/>
              <a:gd name="connsiteX589" fmla="*/ 374363 w 7467600"/>
              <a:gd name="connsiteY589" fmla="*/ 1506494 h 6858000"/>
              <a:gd name="connsiteX590" fmla="*/ 302168 w 7467600"/>
              <a:gd name="connsiteY590" fmla="*/ 1274495 h 6858000"/>
              <a:gd name="connsiteX591" fmla="*/ 291466 w 7467600"/>
              <a:gd name="connsiteY591" fmla="*/ 1250369 h 6858000"/>
              <a:gd name="connsiteX592" fmla="*/ 678222 w 7467600"/>
              <a:gd name="connsiteY592" fmla="*/ 1248670 h 6858000"/>
              <a:gd name="connsiteX593" fmla="*/ 775536 w 7467600"/>
              <a:gd name="connsiteY593" fmla="*/ 1388015 h 6858000"/>
              <a:gd name="connsiteX594" fmla="*/ 894529 w 7467600"/>
              <a:gd name="connsiteY594" fmla="*/ 1567739 h 6858000"/>
              <a:gd name="connsiteX595" fmla="*/ 948000 w 7467600"/>
              <a:gd name="connsiteY595" fmla="*/ 1663088 h 6858000"/>
              <a:gd name="connsiteX596" fmla="*/ 1006812 w 7467600"/>
              <a:gd name="connsiteY596" fmla="*/ 1767683 h 6858000"/>
              <a:gd name="connsiteX597" fmla="*/ 1149133 w 7467600"/>
              <a:gd name="connsiteY597" fmla="*/ 1971513 h 6858000"/>
              <a:gd name="connsiteX598" fmla="*/ 1333952 w 7467600"/>
              <a:gd name="connsiteY598" fmla="*/ 2251620 h 6858000"/>
              <a:gd name="connsiteX599" fmla="*/ 1337329 w 7467600"/>
              <a:gd name="connsiteY599" fmla="*/ 2258350 h 6858000"/>
              <a:gd name="connsiteX600" fmla="*/ 1014726 w 7467600"/>
              <a:gd name="connsiteY600" fmla="*/ 1615556 h 6858000"/>
              <a:gd name="connsiteX601" fmla="*/ 678222 w 7467600"/>
              <a:gd name="connsiteY601" fmla="*/ 1248670 h 6858000"/>
              <a:gd name="connsiteX602" fmla="*/ 6691602 w 7467600"/>
              <a:gd name="connsiteY602" fmla="*/ 1140573 h 6858000"/>
              <a:gd name="connsiteX603" fmla="*/ 6571100 w 7467600"/>
              <a:gd name="connsiteY603" fmla="*/ 1183662 h 6858000"/>
              <a:gd name="connsiteX604" fmla="*/ 6241687 w 7467600"/>
              <a:gd name="connsiteY604" fmla="*/ 1257600 h 6858000"/>
              <a:gd name="connsiteX605" fmla="*/ 5693009 w 7467600"/>
              <a:gd name="connsiteY605" fmla="*/ 1478256 h 6858000"/>
              <a:gd name="connsiteX606" fmla="*/ 6548420 w 7467600"/>
              <a:gd name="connsiteY606" fmla="*/ 1214599 h 6858000"/>
              <a:gd name="connsiteX607" fmla="*/ 6605473 w 7467600"/>
              <a:gd name="connsiteY607" fmla="*/ 1184686 h 6858000"/>
              <a:gd name="connsiteX608" fmla="*/ 6691602 w 7467600"/>
              <a:gd name="connsiteY608" fmla="*/ 1140573 h 6858000"/>
              <a:gd name="connsiteX609" fmla="*/ 4002475 w 7467600"/>
              <a:gd name="connsiteY609" fmla="*/ 1037802 h 6858000"/>
              <a:gd name="connsiteX610" fmla="*/ 4000324 w 7467600"/>
              <a:gd name="connsiteY610" fmla="*/ 1039362 h 6858000"/>
              <a:gd name="connsiteX611" fmla="*/ 4002862 w 7467600"/>
              <a:gd name="connsiteY611" fmla="*/ 1042866 h 6858000"/>
              <a:gd name="connsiteX612" fmla="*/ 4002475 w 7467600"/>
              <a:gd name="connsiteY612" fmla="*/ 1037802 h 6858000"/>
              <a:gd name="connsiteX613" fmla="*/ 506322 w 7467600"/>
              <a:gd name="connsiteY613" fmla="*/ 1020997 h 6858000"/>
              <a:gd name="connsiteX614" fmla="*/ 533068 w 7467600"/>
              <a:gd name="connsiteY614" fmla="*/ 1029409 h 6858000"/>
              <a:gd name="connsiteX615" fmla="*/ 1232525 w 7467600"/>
              <a:gd name="connsiteY615" fmla="*/ 1804675 h 6858000"/>
              <a:gd name="connsiteX616" fmla="*/ 1388858 w 7467600"/>
              <a:gd name="connsiteY616" fmla="*/ 2368011 h 6858000"/>
              <a:gd name="connsiteX617" fmla="*/ 1384098 w 7467600"/>
              <a:gd name="connsiteY617" fmla="*/ 2378125 h 6858000"/>
              <a:gd name="connsiteX618" fmla="*/ 1425393 w 7467600"/>
              <a:gd name="connsiteY618" fmla="*/ 2589124 h 6858000"/>
              <a:gd name="connsiteX619" fmla="*/ 1424001 w 7467600"/>
              <a:gd name="connsiteY619" fmla="*/ 2597541 h 6858000"/>
              <a:gd name="connsiteX620" fmla="*/ 2152729 w 7467600"/>
              <a:gd name="connsiteY620" fmla="*/ 2864487 h 6858000"/>
              <a:gd name="connsiteX621" fmla="*/ 2020609 w 7467600"/>
              <a:gd name="connsiteY621" fmla="*/ 2539671 h 6858000"/>
              <a:gd name="connsiteX622" fmla="*/ 2018920 w 7467600"/>
              <a:gd name="connsiteY622" fmla="*/ 2536309 h 6858000"/>
              <a:gd name="connsiteX623" fmla="*/ 1342441 w 7467600"/>
              <a:gd name="connsiteY623" fmla="*/ 1173017 h 6858000"/>
              <a:gd name="connsiteX624" fmla="*/ 1367925 w 7467600"/>
              <a:gd name="connsiteY624" fmla="*/ 1135648 h 6858000"/>
              <a:gd name="connsiteX625" fmla="*/ 1771401 w 7467600"/>
              <a:gd name="connsiteY625" fmla="*/ 1806673 h 6858000"/>
              <a:gd name="connsiteX626" fmla="*/ 1972385 w 7467600"/>
              <a:gd name="connsiteY626" fmla="*/ 2198735 h 6858000"/>
              <a:gd name="connsiteX627" fmla="*/ 2040892 w 7467600"/>
              <a:gd name="connsiteY627" fmla="*/ 2405205 h 6858000"/>
              <a:gd name="connsiteX628" fmla="*/ 2131689 w 7467600"/>
              <a:gd name="connsiteY628" fmla="*/ 1936926 h 6858000"/>
              <a:gd name="connsiteX629" fmla="*/ 2454820 w 7467600"/>
              <a:gd name="connsiteY629" fmla="*/ 1248808 h 6858000"/>
              <a:gd name="connsiteX630" fmla="*/ 2492512 w 7467600"/>
              <a:gd name="connsiteY630" fmla="*/ 1302920 h 6858000"/>
              <a:gd name="connsiteX631" fmla="*/ 2081216 w 7467600"/>
              <a:gd name="connsiteY631" fmla="*/ 2527513 h 6858000"/>
              <a:gd name="connsiteX632" fmla="*/ 2081211 w 7467600"/>
              <a:gd name="connsiteY632" fmla="*/ 2528916 h 6858000"/>
              <a:gd name="connsiteX633" fmla="*/ 2199067 w 7467600"/>
              <a:gd name="connsiteY633" fmla="*/ 2884061 h 6858000"/>
              <a:gd name="connsiteX634" fmla="*/ 3192586 w 7467600"/>
              <a:gd name="connsiteY634" fmla="*/ 3411496 h 6858000"/>
              <a:gd name="connsiteX635" fmla="*/ 3182620 w 7467600"/>
              <a:gd name="connsiteY635" fmla="*/ 3483279 h 6858000"/>
              <a:gd name="connsiteX636" fmla="*/ 2435119 w 7467600"/>
              <a:gd name="connsiteY636" fmla="*/ 3080173 h 6858000"/>
              <a:gd name="connsiteX637" fmla="*/ 2410152 w 7467600"/>
              <a:gd name="connsiteY637" fmla="*/ 3063751 h 6858000"/>
              <a:gd name="connsiteX638" fmla="*/ 2408099 w 7467600"/>
              <a:gd name="connsiteY638" fmla="*/ 3064403 h 6858000"/>
              <a:gd name="connsiteX639" fmla="*/ 2407218 w 7467600"/>
              <a:gd name="connsiteY639" fmla="*/ 3070324 h 6858000"/>
              <a:gd name="connsiteX640" fmla="*/ 2380138 w 7467600"/>
              <a:gd name="connsiteY640" fmla="*/ 3099341 h 6858000"/>
              <a:gd name="connsiteX641" fmla="*/ 1765923 w 7467600"/>
              <a:gd name="connsiteY641" fmla="*/ 3581043 h 6858000"/>
              <a:gd name="connsiteX642" fmla="*/ 1702258 w 7467600"/>
              <a:gd name="connsiteY642" fmla="*/ 3612286 h 6858000"/>
              <a:gd name="connsiteX643" fmla="*/ 1538370 w 7467600"/>
              <a:gd name="connsiteY643" fmla="*/ 3811804 h 6858000"/>
              <a:gd name="connsiteX644" fmla="*/ 542867 w 7467600"/>
              <a:gd name="connsiteY644" fmla="*/ 4944092 h 6858000"/>
              <a:gd name="connsiteX645" fmla="*/ 515800 w 7467600"/>
              <a:gd name="connsiteY645" fmla="*/ 4862180 h 6858000"/>
              <a:gd name="connsiteX646" fmla="*/ 909145 w 7467600"/>
              <a:gd name="connsiteY646" fmla="*/ 4199225 h 6858000"/>
              <a:gd name="connsiteX647" fmla="*/ 1214067 w 7467600"/>
              <a:gd name="connsiteY647" fmla="*/ 3908561 h 6858000"/>
              <a:gd name="connsiteX648" fmla="*/ 640967 w 7467600"/>
              <a:gd name="connsiteY648" fmla="*/ 4105601 h 6858000"/>
              <a:gd name="connsiteX649" fmla="*/ 112563 w 7467600"/>
              <a:gd name="connsiteY649" fmla="*/ 4396952 h 6858000"/>
              <a:gd name="connsiteX650" fmla="*/ 0 w 7467600"/>
              <a:gd name="connsiteY650" fmla="*/ 4466006 h 6858000"/>
              <a:gd name="connsiteX651" fmla="*/ 0 w 7467600"/>
              <a:gd name="connsiteY651" fmla="*/ 4233763 h 6858000"/>
              <a:gd name="connsiteX652" fmla="*/ 36881 w 7467600"/>
              <a:gd name="connsiteY652" fmla="*/ 4200118 h 6858000"/>
              <a:gd name="connsiteX653" fmla="*/ 910534 w 7467600"/>
              <a:gd name="connsiteY653" fmla="*/ 3629753 h 6858000"/>
              <a:gd name="connsiteX654" fmla="*/ 1578717 w 7467600"/>
              <a:gd name="connsiteY654" fmla="*/ 3575982 h 6858000"/>
              <a:gd name="connsiteX655" fmla="*/ 2338780 w 7467600"/>
              <a:gd name="connsiteY655" fmla="*/ 3033725 h 6858000"/>
              <a:gd name="connsiteX656" fmla="*/ 1807991 w 7467600"/>
              <a:gd name="connsiteY656" fmla="*/ 2807184 h 6858000"/>
              <a:gd name="connsiteX657" fmla="*/ 1416358 w 7467600"/>
              <a:gd name="connsiteY657" fmla="*/ 3112571 h 6858000"/>
              <a:gd name="connsiteX658" fmla="*/ 939066 w 7467600"/>
              <a:gd name="connsiteY658" fmla="*/ 3378798 h 6858000"/>
              <a:gd name="connsiteX659" fmla="*/ 115099 w 7467600"/>
              <a:gd name="connsiteY659" fmla="*/ 3607650 h 6858000"/>
              <a:gd name="connsiteX660" fmla="*/ 97284 w 7467600"/>
              <a:gd name="connsiteY660" fmla="*/ 3520393 h 6858000"/>
              <a:gd name="connsiteX661" fmla="*/ 922050 w 7467600"/>
              <a:gd name="connsiteY661" fmla="*/ 3074867 h 6858000"/>
              <a:gd name="connsiteX662" fmla="*/ 1405265 w 7467600"/>
              <a:gd name="connsiteY662" fmla="*/ 3016319 h 6858000"/>
              <a:gd name="connsiteX663" fmla="*/ 1407512 w 7467600"/>
              <a:gd name="connsiteY663" fmla="*/ 3018001 h 6858000"/>
              <a:gd name="connsiteX664" fmla="*/ 1726266 w 7467600"/>
              <a:gd name="connsiteY664" fmla="*/ 2777274 h 6858000"/>
              <a:gd name="connsiteX665" fmla="*/ 625390 w 7467600"/>
              <a:gd name="connsiteY665" fmla="*/ 2514541 h 6858000"/>
              <a:gd name="connsiteX666" fmla="*/ 619799 w 7467600"/>
              <a:gd name="connsiteY666" fmla="*/ 2527180 h 6858000"/>
              <a:gd name="connsiteX667" fmla="*/ 310030 w 7467600"/>
              <a:gd name="connsiteY667" fmla="*/ 2771818 h 6858000"/>
              <a:gd name="connsiteX668" fmla="*/ 173877 w 7467600"/>
              <a:gd name="connsiteY668" fmla="*/ 2937056 h 6858000"/>
              <a:gd name="connsiteX669" fmla="*/ 77889 w 7467600"/>
              <a:gd name="connsiteY669" fmla="*/ 3138440 h 6858000"/>
              <a:gd name="connsiteX670" fmla="*/ 0 w 7467600"/>
              <a:gd name="connsiteY670" fmla="*/ 3271395 h 6858000"/>
              <a:gd name="connsiteX671" fmla="*/ 0 w 7467600"/>
              <a:gd name="connsiteY671" fmla="*/ 3153002 h 6858000"/>
              <a:gd name="connsiteX672" fmla="*/ 2386 w 7467600"/>
              <a:gd name="connsiteY672" fmla="*/ 3149203 h 6858000"/>
              <a:gd name="connsiteX673" fmla="*/ 89753 w 7467600"/>
              <a:gd name="connsiteY673" fmla="*/ 2987702 h 6858000"/>
              <a:gd name="connsiteX674" fmla="*/ 76869 w 7467600"/>
              <a:gd name="connsiteY674" fmla="*/ 3005404 h 6858000"/>
              <a:gd name="connsiteX675" fmla="*/ 32049 w 7467600"/>
              <a:gd name="connsiteY675" fmla="*/ 3065814 h 6858000"/>
              <a:gd name="connsiteX676" fmla="*/ 0 w 7467600"/>
              <a:gd name="connsiteY676" fmla="*/ 3108744 h 6858000"/>
              <a:gd name="connsiteX677" fmla="*/ 0 w 7467600"/>
              <a:gd name="connsiteY677" fmla="*/ 3058059 h 6858000"/>
              <a:gd name="connsiteX678" fmla="*/ 7610 w 7467600"/>
              <a:gd name="connsiteY678" fmla="*/ 3047889 h 6858000"/>
              <a:gd name="connsiteX679" fmla="*/ 52419 w 7467600"/>
              <a:gd name="connsiteY679" fmla="*/ 2987479 h 6858000"/>
              <a:gd name="connsiteX680" fmla="*/ 59142 w 7467600"/>
              <a:gd name="connsiteY680" fmla="*/ 2978488 h 6858000"/>
              <a:gd name="connsiteX681" fmla="*/ 0 w 7467600"/>
              <a:gd name="connsiteY681" fmla="*/ 3015334 h 6858000"/>
              <a:gd name="connsiteX682" fmla="*/ 0 w 7467600"/>
              <a:gd name="connsiteY682" fmla="*/ 2914286 h 6858000"/>
              <a:gd name="connsiteX683" fmla="*/ 36383 w 7467600"/>
              <a:gd name="connsiteY683" fmla="*/ 2901128 h 6858000"/>
              <a:gd name="connsiteX684" fmla="*/ 156329 w 7467600"/>
              <a:gd name="connsiteY684" fmla="*/ 2840533 h 6858000"/>
              <a:gd name="connsiteX685" fmla="*/ 358355 w 7467600"/>
              <a:gd name="connsiteY685" fmla="*/ 2620471 h 6858000"/>
              <a:gd name="connsiteX686" fmla="*/ 510577 w 7467600"/>
              <a:gd name="connsiteY686" fmla="*/ 2501244 h 6858000"/>
              <a:gd name="connsiteX687" fmla="*/ 211967 w 7467600"/>
              <a:gd name="connsiteY687" fmla="*/ 2479171 h 6858000"/>
              <a:gd name="connsiteX688" fmla="*/ 0 w 7467600"/>
              <a:gd name="connsiteY688" fmla="*/ 2476398 h 6858000"/>
              <a:gd name="connsiteX689" fmla="*/ 0 w 7467600"/>
              <a:gd name="connsiteY689" fmla="*/ 2389189 h 6858000"/>
              <a:gd name="connsiteX690" fmla="*/ 103062 w 7467600"/>
              <a:gd name="connsiteY690" fmla="*/ 2389518 h 6858000"/>
              <a:gd name="connsiteX691" fmla="*/ 510734 w 7467600"/>
              <a:gd name="connsiteY691" fmla="*/ 2416201 h 6858000"/>
              <a:gd name="connsiteX692" fmla="*/ 279257 w 7467600"/>
              <a:gd name="connsiteY692" fmla="*/ 2092102 h 6858000"/>
              <a:gd name="connsiteX693" fmla="*/ 65265 w 7467600"/>
              <a:gd name="connsiteY693" fmla="*/ 2006049 h 6858000"/>
              <a:gd name="connsiteX694" fmla="*/ 0 w 7467600"/>
              <a:gd name="connsiteY694" fmla="*/ 1982532 h 6858000"/>
              <a:gd name="connsiteX695" fmla="*/ 0 w 7467600"/>
              <a:gd name="connsiteY695" fmla="*/ 1912789 h 6858000"/>
              <a:gd name="connsiteX696" fmla="*/ 97460 w 7467600"/>
              <a:gd name="connsiteY696" fmla="*/ 1953725 h 6858000"/>
              <a:gd name="connsiteX697" fmla="*/ 221272 w 7467600"/>
              <a:gd name="connsiteY697" fmla="*/ 1980766 h 6858000"/>
              <a:gd name="connsiteX698" fmla="*/ 116765 w 7467600"/>
              <a:gd name="connsiteY698" fmla="*/ 1911033 h 6858000"/>
              <a:gd name="connsiteX699" fmla="*/ 16405 w 7467600"/>
              <a:gd name="connsiteY699" fmla="*/ 1803412 h 6858000"/>
              <a:gd name="connsiteX700" fmla="*/ 0 w 7467600"/>
              <a:gd name="connsiteY700" fmla="*/ 1784777 h 6858000"/>
              <a:gd name="connsiteX701" fmla="*/ 0 w 7467600"/>
              <a:gd name="connsiteY701" fmla="*/ 1740082 h 6858000"/>
              <a:gd name="connsiteX702" fmla="*/ 39394 w 7467600"/>
              <a:gd name="connsiteY702" fmla="*/ 1784856 h 6858000"/>
              <a:gd name="connsiteX703" fmla="*/ 135813 w 7467600"/>
              <a:gd name="connsiteY703" fmla="*/ 1888838 h 6858000"/>
              <a:gd name="connsiteX704" fmla="*/ 242575 w 7467600"/>
              <a:gd name="connsiteY704" fmla="*/ 1958841 h 6858000"/>
              <a:gd name="connsiteX705" fmla="*/ 82197 w 7467600"/>
              <a:gd name="connsiteY705" fmla="*/ 1754826 h 6858000"/>
              <a:gd name="connsiteX706" fmla="*/ 0 w 7467600"/>
              <a:gd name="connsiteY706" fmla="*/ 1679650 h 6858000"/>
              <a:gd name="connsiteX707" fmla="*/ 0 w 7467600"/>
              <a:gd name="connsiteY707" fmla="*/ 1602463 h 6858000"/>
              <a:gd name="connsiteX708" fmla="*/ 84689 w 7467600"/>
              <a:gd name="connsiteY708" fmla="*/ 1677442 h 6858000"/>
              <a:gd name="connsiteX709" fmla="*/ 298437 w 7467600"/>
              <a:gd name="connsiteY709" fmla="*/ 1968019 h 6858000"/>
              <a:gd name="connsiteX710" fmla="*/ 227269 w 7467600"/>
              <a:gd name="connsiteY710" fmla="*/ 1114064 h 6858000"/>
              <a:gd name="connsiteX711" fmla="*/ 248003 w 7467600"/>
              <a:gd name="connsiteY711" fmla="*/ 1089613 h 6858000"/>
              <a:gd name="connsiteX712" fmla="*/ 427020 w 7467600"/>
              <a:gd name="connsiteY712" fmla="*/ 1619803 h 6858000"/>
              <a:gd name="connsiteX713" fmla="*/ 340345 w 7467600"/>
              <a:gd name="connsiteY713" fmla="*/ 2027739 h 6858000"/>
              <a:gd name="connsiteX714" fmla="*/ 360865 w 7467600"/>
              <a:gd name="connsiteY714" fmla="*/ 2044827 h 6858000"/>
              <a:gd name="connsiteX715" fmla="*/ 560414 w 7467600"/>
              <a:gd name="connsiteY715" fmla="*/ 2421457 h 6858000"/>
              <a:gd name="connsiteX716" fmla="*/ 1359703 w 7467600"/>
              <a:gd name="connsiteY716" fmla="*/ 2578554 h 6858000"/>
              <a:gd name="connsiteX717" fmla="*/ 1359422 w 7467600"/>
              <a:gd name="connsiteY717" fmla="*/ 2577994 h 6858000"/>
              <a:gd name="connsiteX718" fmla="*/ 828701 w 7467600"/>
              <a:gd name="connsiteY718" fmla="*/ 1839520 h 6858000"/>
              <a:gd name="connsiteX719" fmla="*/ 494427 w 7467600"/>
              <a:gd name="connsiteY719" fmla="*/ 1092333 h 6858000"/>
              <a:gd name="connsiteX720" fmla="*/ 506322 w 7467600"/>
              <a:gd name="connsiteY720" fmla="*/ 1020997 h 6858000"/>
              <a:gd name="connsiteX721" fmla="*/ 4570198 w 7467600"/>
              <a:gd name="connsiteY721" fmla="*/ 978081 h 6858000"/>
              <a:gd name="connsiteX722" fmla="*/ 4523691 w 7467600"/>
              <a:gd name="connsiteY722" fmla="*/ 1127776 h 6858000"/>
              <a:gd name="connsiteX723" fmla="*/ 4509875 w 7467600"/>
              <a:gd name="connsiteY723" fmla="*/ 1167552 h 6858000"/>
              <a:gd name="connsiteX724" fmla="*/ 4478168 w 7467600"/>
              <a:gd name="connsiteY724" fmla="*/ 1260735 h 6858000"/>
              <a:gd name="connsiteX725" fmla="*/ 4409309 w 7467600"/>
              <a:gd name="connsiteY725" fmla="*/ 1666996 h 6858000"/>
              <a:gd name="connsiteX726" fmla="*/ 4370031 w 7467600"/>
              <a:gd name="connsiteY726" fmla="*/ 1955666 h 6858000"/>
              <a:gd name="connsiteX727" fmla="*/ 4570198 w 7467600"/>
              <a:gd name="connsiteY727" fmla="*/ 978081 h 6858000"/>
              <a:gd name="connsiteX728" fmla="*/ 4557898 w 7467600"/>
              <a:gd name="connsiteY728" fmla="*/ 900011 h 6858000"/>
              <a:gd name="connsiteX729" fmla="*/ 4344840 w 7467600"/>
              <a:gd name="connsiteY729" fmla="*/ 1922038 h 6858000"/>
              <a:gd name="connsiteX730" fmla="*/ 4378710 w 7467600"/>
              <a:gd name="connsiteY730" fmla="*/ 1665516 h 6858000"/>
              <a:gd name="connsiteX731" fmla="*/ 4448798 w 7467600"/>
              <a:gd name="connsiteY731" fmla="*/ 1253024 h 6858000"/>
              <a:gd name="connsiteX732" fmla="*/ 4480315 w 7467600"/>
              <a:gd name="connsiteY732" fmla="*/ 1158454 h 6858000"/>
              <a:gd name="connsiteX733" fmla="*/ 4494133 w 7467600"/>
              <a:gd name="connsiteY733" fmla="*/ 1118676 h 6858000"/>
              <a:gd name="connsiteX734" fmla="*/ 4557898 w 7467600"/>
              <a:gd name="connsiteY734" fmla="*/ 900011 h 6858000"/>
              <a:gd name="connsiteX735" fmla="*/ 5870151 w 7467600"/>
              <a:gd name="connsiteY735" fmla="*/ 898890 h 6858000"/>
              <a:gd name="connsiteX736" fmla="*/ 5861335 w 7467600"/>
              <a:gd name="connsiteY736" fmla="*/ 899177 h 6858000"/>
              <a:gd name="connsiteX737" fmla="*/ 5843702 w 7467600"/>
              <a:gd name="connsiteY737" fmla="*/ 899748 h 6858000"/>
              <a:gd name="connsiteX738" fmla="*/ 5651107 w 7467600"/>
              <a:gd name="connsiteY738" fmla="*/ 920306 h 6858000"/>
              <a:gd name="connsiteX739" fmla="*/ 5459407 w 7467600"/>
              <a:gd name="connsiteY739" fmla="*/ 940975 h 6858000"/>
              <a:gd name="connsiteX740" fmla="*/ 5374846 w 7467600"/>
              <a:gd name="connsiteY740" fmla="*/ 941988 h 6858000"/>
              <a:gd name="connsiteX741" fmla="*/ 5256105 w 7467600"/>
              <a:gd name="connsiteY741" fmla="*/ 945632 h 6858000"/>
              <a:gd name="connsiteX742" fmla="*/ 5107071 w 7467600"/>
              <a:gd name="connsiteY742" fmla="*/ 969720 h 6858000"/>
              <a:gd name="connsiteX743" fmla="*/ 4998681 w 7467600"/>
              <a:gd name="connsiteY743" fmla="*/ 988771 h 6858000"/>
              <a:gd name="connsiteX744" fmla="*/ 5870151 w 7467600"/>
              <a:gd name="connsiteY744" fmla="*/ 898890 h 6858000"/>
              <a:gd name="connsiteX745" fmla="*/ 5504425 w 7467600"/>
              <a:gd name="connsiteY745" fmla="*/ 848067 h 6858000"/>
              <a:gd name="connsiteX746" fmla="*/ 4968849 w 7467600"/>
              <a:gd name="connsiteY746" fmla="*/ 962318 h 6858000"/>
              <a:gd name="connsiteX747" fmla="*/ 5104039 w 7467600"/>
              <a:gd name="connsiteY747" fmla="*/ 940634 h 6858000"/>
              <a:gd name="connsiteX748" fmla="*/ 5256311 w 7467600"/>
              <a:gd name="connsiteY748" fmla="*/ 916490 h 6858000"/>
              <a:gd name="connsiteX749" fmla="*/ 5377381 w 7467600"/>
              <a:gd name="connsiteY749" fmla="*/ 912671 h 6858000"/>
              <a:gd name="connsiteX750" fmla="*/ 5460148 w 7467600"/>
              <a:gd name="connsiteY750" fmla="*/ 911442 h 6858000"/>
              <a:gd name="connsiteX751" fmla="*/ 5648971 w 7467600"/>
              <a:gd name="connsiteY751" fmla="*/ 891331 h 6858000"/>
              <a:gd name="connsiteX752" fmla="*/ 5844807 w 7467600"/>
              <a:gd name="connsiteY752" fmla="*/ 870718 h 6858000"/>
              <a:gd name="connsiteX753" fmla="*/ 5862975 w 7467600"/>
              <a:gd name="connsiteY753" fmla="*/ 869756 h 6858000"/>
              <a:gd name="connsiteX754" fmla="*/ 5920887 w 7467600"/>
              <a:gd name="connsiteY754" fmla="*/ 865929 h 6858000"/>
              <a:gd name="connsiteX755" fmla="*/ 5504425 w 7467600"/>
              <a:gd name="connsiteY755" fmla="*/ 848067 h 6858000"/>
              <a:gd name="connsiteX756" fmla="*/ 3607114 w 7467600"/>
              <a:gd name="connsiteY756" fmla="*/ 467441 h 6858000"/>
              <a:gd name="connsiteX757" fmla="*/ 3296242 w 7467600"/>
              <a:gd name="connsiteY757" fmla="*/ 807991 h 6858000"/>
              <a:gd name="connsiteX758" fmla="*/ 3174674 w 7467600"/>
              <a:gd name="connsiteY758" fmla="*/ 919759 h 6858000"/>
              <a:gd name="connsiteX759" fmla="*/ 3042978 w 7467600"/>
              <a:gd name="connsiteY759" fmla="*/ 1054894 h 6858000"/>
              <a:gd name="connsiteX760" fmla="*/ 2968914 w 7467600"/>
              <a:gd name="connsiteY760" fmla="*/ 1133756 h 6858000"/>
              <a:gd name="connsiteX761" fmla="*/ 3103823 w 7467600"/>
              <a:gd name="connsiteY761" fmla="*/ 1026814 h 6858000"/>
              <a:gd name="connsiteX762" fmla="*/ 3607114 w 7467600"/>
              <a:gd name="connsiteY762" fmla="*/ 467441 h 6858000"/>
              <a:gd name="connsiteX763" fmla="*/ 3744487 w 7467600"/>
              <a:gd name="connsiteY763" fmla="*/ 383136 h 6858000"/>
              <a:gd name="connsiteX764" fmla="*/ 3970213 w 7467600"/>
              <a:gd name="connsiteY764" fmla="*/ 995559 h 6858000"/>
              <a:gd name="connsiteX765" fmla="*/ 3744487 w 7467600"/>
              <a:gd name="connsiteY765" fmla="*/ 383136 h 6858000"/>
              <a:gd name="connsiteX766" fmla="*/ 3624562 w 7467600"/>
              <a:gd name="connsiteY766" fmla="*/ 367041 h 6858000"/>
              <a:gd name="connsiteX767" fmla="*/ 3489712 w 7467600"/>
              <a:gd name="connsiteY767" fmla="*/ 485386 h 6858000"/>
              <a:gd name="connsiteX768" fmla="*/ 3182994 w 7467600"/>
              <a:gd name="connsiteY768" fmla="*/ 828265 h 6858000"/>
              <a:gd name="connsiteX769" fmla="*/ 2892114 w 7467600"/>
              <a:gd name="connsiteY769" fmla="*/ 1172635 h 6858000"/>
              <a:gd name="connsiteX770" fmla="*/ 3021459 w 7467600"/>
              <a:gd name="connsiteY770" fmla="*/ 1035385 h 6858000"/>
              <a:gd name="connsiteX771" fmla="*/ 3153873 w 7467600"/>
              <a:gd name="connsiteY771" fmla="*/ 898971 h 6858000"/>
              <a:gd name="connsiteX772" fmla="*/ 3276511 w 7467600"/>
              <a:gd name="connsiteY772" fmla="*/ 786423 h 6858000"/>
              <a:gd name="connsiteX773" fmla="*/ 3584154 w 7467600"/>
              <a:gd name="connsiteY773" fmla="*/ 448218 h 6858000"/>
              <a:gd name="connsiteX774" fmla="*/ 3624562 w 7467600"/>
              <a:gd name="connsiteY774" fmla="*/ 367041 h 6858000"/>
              <a:gd name="connsiteX775" fmla="*/ 3766672 w 7467600"/>
              <a:gd name="connsiteY775" fmla="*/ 359429 h 6858000"/>
              <a:gd name="connsiteX776" fmla="*/ 3996338 w 7467600"/>
              <a:gd name="connsiteY776" fmla="*/ 968237 h 6858000"/>
              <a:gd name="connsiteX777" fmla="*/ 3766672 w 7467600"/>
              <a:gd name="connsiteY777" fmla="*/ 359429 h 6858000"/>
              <a:gd name="connsiteX778" fmla="*/ 5805386 w 7467600"/>
              <a:gd name="connsiteY778" fmla="*/ 239240 h 6858000"/>
              <a:gd name="connsiteX779" fmla="*/ 5736947 w 7467600"/>
              <a:gd name="connsiteY779" fmla="*/ 261367 h 6858000"/>
              <a:gd name="connsiteX780" fmla="*/ 5427012 w 7467600"/>
              <a:gd name="connsiteY780" fmla="*/ 311272 h 6858000"/>
              <a:gd name="connsiteX781" fmla="*/ 5147818 w 7467600"/>
              <a:gd name="connsiteY781" fmla="*/ 322112 h 6858000"/>
              <a:gd name="connsiteX782" fmla="*/ 5060854 w 7467600"/>
              <a:gd name="connsiteY782" fmla="*/ 311882 h 6858000"/>
              <a:gd name="connsiteX783" fmla="*/ 4945989 w 7467600"/>
              <a:gd name="connsiteY783" fmla="*/ 300516 h 6858000"/>
              <a:gd name="connsiteX784" fmla="*/ 5410479 w 7467600"/>
              <a:gd name="connsiteY784" fmla="*/ 348434 h 6858000"/>
              <a:gd name="connsiteX785" fmla="*/ 5805386 w 7467600"/>
              <a:gd name="connsiteY785" fmla="*/ 239240 h 6858000"/>
              <a:gd name="connsiteX786" fmla="*/ 5905192 w 7467600"/>
              <a:gd name="connsiteY786" fmla="*/ 163079 h 6858000"/>
              <a:gd name="connsiteX787" fmla="*/ 5865655 w 7467600"/>
              <a:gd name="connsiteY787" fmla="*/ 171901 h 6858000"/>
              <a:gd name="connsiteX788" fmla="*/ 5259740 w 7467600"/>
              <a:gd name="connsiteY788" fmla="*/ 257013 h 6858000"/>
              <a:gd name="connsiteX789" fmla="*/ 5208466 w 7467600"/>
              <a:gd name="connsiteY789" fmla="*/ 257550 h 6858000"/>
              <a:gd name="connsiteX790" fmla="*/ 4980204 w 7467600"/>
              <a:gd name="connsiteY790" fmla="*/ 271903 h 6858000"/>
              <a:gd name="connsiteX791" fmla="*/ 5068068 w 7467600"/>
              <a:gd name="connsiteY791" fmla="*/ 282244 h 6858000"/>
              <a:gd name="connsiteX792" fmla="*/ 5153231 w 7467600"/>
              <a:gd name="connsiteY792" fmla="*/ 292240 h 6858000"/>
              <a:gd name="connsiteX793" fmla="*/ 5426491 w 7467600"/>
              <a:gd name="connsiteY793" fmla="*/ 281128 h 6858000"/>
              <a:gd name="connsiteX794" fmla="*/ 5731212 w 7467600"/>
              <a:gd name="connsiteY794" fmla="*/ 231951 h 6858000"/>
              <a:gd name="connsiteX795" fmla="*/ 5905192 w 7467600"/>
              <a:gd name="connsiteY795" fmla="*/ 163079 h 6858000"/>
              <a:gd name="connsiteX796" fmla="*/ 5944437 w 7467600"/>
              <a:gd name="connsiteY796" fmla="*/ 113829 h 6858000"/>
              <a:gd name="connsiteX797" fmla="*/ 5825032 w 7467600"/>
              <a:gd name="connsiteY797" fmla="*/ 146405 h 6858000"/>
              <a:gd name="connsiteX798" fmla="*/ 4955599 w 7467600"/>
              <a:gd name="connsiteY798" fmla="*/ 247008 h 6858000"/>
              <a:gd name="connsiteX799" fmla="*/ 5210104 w 7467600"/>
              <a:gd name="connsiteY799" fmla="*/ 228123 h 6858000"/>
              <a:gd name="connsiteX800" fmla="*/ 5261015 w 7467600"/>
              <a:gd name="connsiteY800" fmla="*/ 227087 h 6858000"/>
              <a:gd name="connsiteX801" fmla="*/ 5861181 w 7467600"/>
              <a:gd name="connsiteY801" fmla="*/ 143093 h 6858000"/>
              <a:gd name="connsiteX802" fmla="*/ 5961252 w 7467600"/>
              <a:gd name="connsiteY802" fmla="*/ 114820 h 6858000"/>
              <a:gd name="connsiteX803" fmla="*/ 5944437 w 7467600"/>
              <a:gd name="connsiteY803" fmla="*/ 113829 h 6858000"/>
              <a:gd name="connsiteX804" fmla="*/ 3882765 w 7467600"/>
              <a:gd name="connsiteY804" fmla="*/ 0 h 6858000"/>
              <a:gd name="connsiteX805" fmla="*/ 3995099 w 7467600"/>
              <a:gd name="connsiteY805" fmla="*/ 0 h 6858000"/>
              <a:gd name="connsiteX806" fmla="*/ 4163818 w 7467600"/>
              <a:gd name="connsiteY806" fmla="*/ 234104 h 6858000"/>
              <a:gd name="connsiteX807" fmla="*/ 4172099 w 7467600"/>
              <a:gd name="connsiteY807" fmla="*/ 234207 h 6858000"/>
              <a:gd name="connsiteX808" fmla="*/ 4784282 w 7467600"/>
              <a:gd name="connsiteY808" fmla="*/ 276561 h 6858000"/>
              <a:gd name="connsiteX809" fmla="*/ 4801687 w 7467600"/>
              <a:gd name="connsiteY809" fmla="*/ 267764 h 6858000"/>
              <a:gd name="connsiteX810" fmla="*/ 6082788 w 7467600"/>
              <a:gd name="connsiteY810" fmla="*/ 64119 h 6858000"/>
              <a:gd name="connsiteX811" fmla="*/ 6099442 w 7467600"/>
              <a:gd name="connsiteY811" fmla="*/ 82568 h 6858000"/>
              <a:gd name="connsiteX812" fmla="*/ 4804137 w 7467600"/>
              <a:gd name="connsiteY812" fmla="*/ 320931 h 6858000"/>
              <a:gd name="connsiteX813" fmla="*/ 4227047 w 7467600"/>
              <a:gd name="connsiteY813" fmla="*/ 313415 h 6858000"/>
              <a:gd name="connsiteX814" fmla="*/ 4346041 w 7467600"/>
              <a:gd name="connsiteY814" fmla="*/ 456086 h 6858000"/>
              <a:gd name="connsiteX815" fmla="*/ 4870967 w 7467600"/>
              <a:gd name="connsiteY815" fmla="*/ 963061 h 6858000"/>
              <a:gd name="connsiteX816" fmla="*/ 4889647 w 7467600"/>
              <a:gd name="connsiteY816" fmla="*/ 957147 h 6858000"/>
              <a:gd name="connsiteX817" fmla="*/ 5422504 w 7467600"/>
              <a:gd name="connsiteY817" fmla="*/ 805191 h 6858000"/>
              <a:gd name="connsiteX818" fmla="*/ 6087656 w 7467600"/>
              <a:gd name="connsiteY818" fmla="*/ 826703 h 6858000"/>
              <a:gd name="connsiteX819" fmla="*/ 6058717 w 7467600"/>
              <a:gd name="connsiteY819" fmla="*/ 865992 h 6858000"/>
              <a:gd name="connsiteX820" fmla="*/ 4974153 w 7467600"/>
              <a:gd name="connsiteY820" fmla="*/ 1045456 h 6858000"/>
              <a:gd name="connsiteX821" fmla="*/ 5627835 w 7467600"/>
              <a:gd name="connsiteY821" fmla="*/ 1472077 h 6858000"/>
              <a:gd name="connsiteX822" fmla="*/ 5629817 w 7467600"/>
              <a:gd name="connsiteY822" fmla="*/ 1471412 h 6858000"/>
              <a:gd name="connsiteX823" fmla="*/ 5634124 w 7467600"/>
              <a:gd name="connsiteY823" fmla="*/ 1470572 h 6858000"/>
              <a:gd name="connsiteX824" fmla="*/ 5755832 w 7467600"/>
              <a:gd name="connsiteY824" fmla="*/ 1383886 h 6858000"/>
              <a:gd name="connsiteX825" fmla="*/ 6014186 w 7467600"/>
              <a:gd name="connsiteY825" fmla="*/ 1279799 h 6858000"/>
              <a:gd name="connsiteX826" fmla="*/ 6901619 w 7467600"/>
              <a:gd name="connsiteY826" fmla="*/ 1047874 h 6858000"/>
              <a:gd name="connsiteX827" fmla="*/ 6931566 w 7467600"/>
              <a:gd name="connsiteY827" fmla="*/ 1062034 h 6858000"/>
              <a:gd name="connsiteX828" fmla="*/ 5790982 w 7467600"/>
              <a:gd name="connsiteY828" fmla="*/ 1561380 h 6858000"/>
              <a:gd name="connsiteX829" fmla="*/ 6188971 w 7467600"/>
              <a:gd name="connsiteY829" fmla="*/ 1755168 h 6858000"/>
              <a:gd name="connsiteX830" fmla="*/ 6202446 w 7467600"/>
              <a:gd name="connsiteY830" fmla="*/ 1752268 h 6858000"/>
              <a:gd name="connsiteX831" fmla="*/ 7179560 w 7467600"/>
              <a:gd name="connsiteY831" fmla="*/ 1467551 h 6858000"/>
              <a:gd name="connsiteX832" fmla="*/ 7158730 w 7467600"/>
              <a:gd name="connsiteY832" fmla="*/ 1507835 h 6858000"/>
              <a:gd name="connsiteX833" fmla="*/ 6326959 w 7467600"/>
              <a:gd name="connsiteY833" fmla="*/ 1817686 h 6858000"/>
              <a:gd name="connsiteX834" fmla="*/ 6537433 w 7467600"/>
              <a:gd name="connsiteY834" fmla="*/ 1907790 h 6858000"/>
              <a:gd name="connsiteX835" fmla="*/ 6550221 w 7467600"/>
              <a:gd name="connsiteY835" fmla="*/ 1910729 h 6858000"/>
              <a:gd name="connsiteX836" fmla="*/ 6964438 w 7467600"/>
              <a:gd name="connsiteY836" fmla="*/ 2209505 h 6858000"/>
              <a:gd name="connsiteX837" fmla="*/ 7367862 w 7467600"/>
              <a:gd name="connsiteY837" fmla="*/ 2806833 h 6858000"/>
              <a:gd name="connsiteX838" fmla="*/ 7364329 w 7467600"/>
              <a:gd name="connsiteY838" fmla="*/ 2826907 h 6858000"/>
              <a:gd name="connsiteX839" fmla="*/ 7290545 w 7467600"/>
              <a:gd name="connsiteY839" fmla="*/ 2850663 h 6858000"/>
              <a:gd name="connsiteX840" fmla="*/ 6472036 w 7467600"/>
              <a:gd name="connsiteY840" fmla="*/ 1959003 h 6858000"/>
              <a:gd name="connsiteX841" fmla="*/ 5792897 w 7467600"/>
              <a:gd name="connsiteY841" fmla="*/ 1647747 h 6858000"/>
              <a:gd name="connsiteX842" fmla="*/ 5842751 w 7467600"/>
              <a:gd name="connsiteY842" fmla="*/ 1816112 h 6858000"/>
              <a:gd name="connsiteX843" fmla="*/ 5847424 w 7467600"/>
              <a:gd name="connsiteY843" fmla="*/ 1815776 h 6858000"/>
              <a:gd name="connsiteX844" fmla="*/ 6399821 w 7467600"/>
              <a:gd name="connsiteY844" fmla="*/ 2344799 h 6858000"/>
              <a:gd name="connsiteX845" fmla="*/ 6323232 w 7467600"/>
              <a:gd name="connsiteY845" fmla="*/ 2389634 h 6858000"/>
              <a:gd name="connsiteX846" fmla="*/ 5942958 w 7467600"/>
              <a:gd name="connsiteY846" fmla="*/ 2077708 h 6858000"/>
              <a:gd name="connsiteX847" fmla="*/ 5921559 w 7467600"/>
              <a:gd name="connsiteY847" fmla="*/ 2378596 h 6858000"/>
              <a:gd name="connsiteX848" fmla="*/ 5817651 w 7467600"/>
              <a:gd name="connsiteY848" fmla="*/ 3023919 h 6858000"/>
              <a:gd name="connsiteX849" fmla="*/ 5729634 w 7467600"/>
              <a:gd name="connsiteY849" fmla="*/ 3051849 h 6858000"/>
              <a:gd name="connsiteX850" fmla="*/ 5611018 w 7467600"/>
              <a:gd name="connsiteY850" fmla="*/ 2316769 h 6858000"/>
              <a:gd name="connsiteX851" fmla="*/ 5687608 w 7467600"/>
              <a:gd name="connsiteY851" fmla="*/ 2039972 h 6858000"/>
              <a:gd name="connsiteX852" fmla="*/ 5657554 w 7467600"/>
              <a:gd name="connsiteY852" fmla="*/ 1576445 h 6858000"/>
              <a:gd name="connsiteX853" fmla="*/ 5150475 w 7467600"/>
              <a:gd name="connsiteY853" fmla="*/ 1274012 h 6858000"/>
              <a:gd name="connsiteX854" fmla="*/ 5349142 w 7467600"/>
              <a:gd name="connsiteY854" fmla="*/ 2204405 h 6858000"/>
              <a:gd name="connsiteX855" fmla="*/ 5262214 w 7467600"/>
              <a:gd name="connsiteY855" fmla="*/ 2233836 h 6858000"/>
              <a:gd name="connsiteX856" fmla="*/ 4981539 w 7467600"/>
              <a:gd name="connsiteY856" fmla="*/ 1542201 h 6858000"/>
              <a:gd name="connsiteX857" fmla="*/ 4958461 w 7467600"/>
              <a:gd name="connsiteY857" fmla="*/ 1136957 h 6858000"/>
              <a:gd name="connsiteX858" fmla="*/ 4655015 w 7467600"/>
              <a:gd name="connsiteY858" fmla="*/ 891426 h 6858000"/>
              <a:gd name="connsiteX859" fmla="*/ 4348002 w 7467600"/>
              <a:gd name="connsiteY859" fmla="*/ 2205895 h 6858000"/>
              <a:gd name="connsiteX860" fmla="*/ 4262250 w 7467600"/>
              <a:gd name="connsiteY860" fmla="*/ 2219972 h 6858000"/>
              <a:gd name="connsiteX861" fmla="*/ 4550611 w 7467600"/>
              <a:gd name="connsiteY861" fmla="*/ 817540 h 6858000"/>
              <a:gd name="connsiteX862" fmla="*/ 4564418 w 7467600"/>
              <a:gd name="connsiteY862" fmla="*/ 808293 h 6858000"/>
              <a:gd name="connsiteX863" fmla="*/ 4266388 w 7467600"/>
              <a:gd name="connsiteY863" fmla="*/ 500083 h 6858000"/>
              <a:gd name="connsiteX864" fmla="*/ 4032842 w 7467600"/>
              <a:gd name="connsiteY864" fmla="*/ 211809 h 6858000"/>
              <a:gd name="connsiteX865" fmla="*/ 3882765 w 7467600"/>
              <a:gd name="connsiteY865" fmla="*/ 0 h 6858000"/>
              <a:gd name="connsiteX866" fmla="*/ 3721337 w 7467600"/>
              <a:gd name="connsiteY866" fmla="*/ 0 h 6858000"/>
              <a:gd name="connsiteX867" fmla="*/ 3797544 w 7467600"/>
              <a:gd name="connsiteY867" fmla="*/ 0 h 6858000"/>
              <a:gd name="connsiteX868" fmla="*/ 3775734 w 7467600"/>
              <a:gd name="connsiteY868" fmla="*/ 95131 h 6858000"/>
              <a:gd name="connsiteX869" fmla="*/ 3724807 w 7467600"/>
              <a:gd name="connsiteY869" fmla="*/ 272257 h 6858000"/>
              <a:gd name="connsiteX870" fmla="*/ 3726844 w 7467600"/>
              <a:gd name="connsiteY870" fmla="*/ 282988 h 6858000"/>
              <a:gd name="connsiteX871" fmla="*/ 3742664 w 7467600"/>
              <a:gd name="connsiteY871" fmla="*/ 279918 h 6858000"/>
              <a:gd name="connsiteX872" fmla="*/ 4103910 w 7467600"/>
              <a:gd name="connsiteY872" fmla="*/ 1161917 h 6858000"/>
              <a:gd name="connsiteX873" fmla="*/ 4020269 w 7467600"/>
              <a:gd name="connsiteY873" fmla="*/ 1200406 h 6858000"/>
              <a:gd name="connsiteX874" fmla="*/ 3674882 w 7467600"/>
              <a:gd name="connsiteY874" fmla="*/ 488524 h 6858000"/>
              <a:gd name="connsiteX875" fmla="*/ 3132682 w 7467600"/>
              <a:gd name="connsiteY875" fmla="*/ 1072284 h 6858000"/>
              <a:gd name="connsiteX876" fmla="*/ 2716346 w 7467600"/>
              <a:gd name="connsiteY876" fmla="*/ 1276376 h 6858000"/>
              <a:gd name="connsiteX877" fmla="*/ 2716772 w 7467600"/>
              <a:gd name="connsiteY877" fmla="*/ 1255462 h 6858000"/>
              <a:gd name="connsiteX878" fmla="*/ 3471096 w 7467600"/>
              <a:gd name="connsiteY878" fmla="*/ 437072 h 6858000"/>
              <a:gd name="connsiteX879" fmla="*/ 3639057 w 7467600"/>
              <a:gd name="connsiteY879" fmla="*/ 286334 h 6858000"/>
              <a:gd name="connsiteX880" fmla="*/ 3640309 w 7467600"/>
              <a:gd name="connsiteY880" fmla="*/ 284664 h 6858000"/>
              <a:gd name="connsiteX881" fmla="*/ 3646022 w 7467600"/>
              <a:gd name="connsiteY881" fmla="*/ 276711 h 6858000"/>
              <a:gd name="connsiteX882" fmla="*/ 3707943 w 7467600"/>
              <a:gd name="connsiteY882" fmla="*/ 65958 h 6858000"/>
              <a:gd name="connsiteX883" fmla="*/ 3721337 w 7467600"/>
              <a:gd name="connsiteY883" fmla="*/ 0 h 6858000"/>
              <a:gd name="connsiteX884" fmla="*/ 2867960 w 7467600"/>
              <a:gd name="connsiteY884" fmla="*/ 0 h 6858000"/>
              <a:gd name="connsiteX885" fmla="*/ 2926351 w 7467600"/>
              <a:gd name="connsiteY885" fmla="*/ 0 h 6858000"/>
              <a:gd name="connsiteX886" fmla="*/ 2902823 w 7467600"/>
              <a:gd name="connsiteY886" fmla="*/ 262929 h 6858000"/>
              <a:gd name="connsiteX887" fmla="*/ 2940663 w 7467600"/>
              <a:gd name="connsiteY887" fmla="*/ 140884 h 6858000"/>
              <a:gd name="connsiteX888" fmla="*/ 2947039 w 7467600"/>
              <a:gd name="connsiteY888" fmla="*/ 122524 h 6858000"/>
              <a:gd name="connsiteX889" fmla="*/ 2984316 w 7467600"/>
              <a:gd name="connsiteY889" fmla="*/ 0 h 6858000"/>
              <a:gd name="connsiteX890" fmla="*/ 3016114 w 7467600"/>
              <a:gd name="connsiteY890" fmla="*/ 0 h 6858000"/>
              <a:gd name="connsiteX891" fmla="*/ 2979949 w 7467600"/>
              <a:gd name="connsiteY891" fmla="*/ 119274 h 6858000"/>
              <a:gd name="connsiteX892" fmla="*/ 3023879 w 7467600"/>
              <a:gd name="connsiteY892" fmla="*/ 0 h 6858000"/>
              <a:gd name="connsiteX893" fmla="*/ 3105400 w 7467600"/>
              <a:gd name="connsiteY893" fmla="*/ 0 h 6858000"/>
              <a:gd name="connsiteX894" fmla="*/ 3094669 w 7467600"/>
              <a:gd name="connsiteY894" fmla="*/ 30308 h 6858000"/>
              <a:gd name="connsiteX895" fmla="*/ 2901945 w 7467600"/>
              <a:gd name="connsiteY895" fmla="*/ 466538 h 6858000"/>
              <a:gd name="connsiteX896" fmla="*/ 2815209 w 7467600"/>
              <a:gd name="connsiteY896" fmla="*/ 497361 h 6858000"/>
              <a:gd name="connsiteX897" fmla="*/ 2844845 w 7467600"/>
              <a:gd name="connsiteY897" fmla="*/ 127638 h 6858000"/>
              <a:gd name="connsiteX898" fmla="*/ 2867960 w 7467600"/>
              <a:gd name="connsiteY898" fmla="*/ 0 h 6858000"/>
              <a:gd name="connsiteX899" fmla="*/ 1057230 w 7467600"/>
              <a:gd name="connsiteY899" fmla="*/ 0 h 6858000"/>
              <a:gd name="connsiteX900" fmla="*/ 1111003 w 7467600"/>
              <a:gd name="connsiteY900" fmla="*/ 0 h 6858000"/>
              <a:gd name="connsiteX901" fmla="*/ 1125553 w 7467600"/>
              <a:gd name="connsiteY901" fmla="*/ 52588 h 6858000"/>
              <a:gd name="connsiteX902" fmla="*/ 1304276 w 7467600"/>
              <a:gd name="connsiteY902" fmla="*/ 476275 h 6858000"/>
              <a:gd name="connsiteX903" fmla="*/ 1492066 w 7467600"/>
              <a:gd name="connsiteY903" fmla="*/ 886333 h 6858000"/>
              <a:gd name="connsiteX904" fmla="*/ 1423698 w 7467600"/>
              <a:gd name="connsiteY904" fmla="*/ 710817 h 6858000"/>
              <a:gd name="connsiteX905" fmla="*/ 1357609 w 7467600"/>
              <a:gd name="connsiteY905" fmla="*/ 532892 h 6858000"/>
              <a:gd name="connsiteX906" fmla="*/ 1309550 w 7467600"/>
              <a:gd name="connsiteY906" fmla="*/ 374031 h 6858000"/>
              <a:gd name="connsiteX907" fmla="*/ 1193673 w 7467600"/>
              <a:gd name="connsiteY907" fmla="*/ 49533 h 6858000"/>
              <a:gd name="connsiteX908" fmla="*/ 1164391 w 7467600"/>
              <a:gd name="connsiteY908" fmla="*/ 0 h 6858000"/>
              <a:gd name="connsiteX909" fmla="*/ 1200666 w 7467600"/>
              <a:gd name="connsiteY909" fmla="*/ 0 h 6858000"/>
              <a:gd name="connsiteX910" fmla="*/ 1223408 w 7467600"/>
              <a:gd name="connsiteY910" fmla="*/ 38996 h 6858000"/>
              <a:gd name="connsiteX911" fmla="*/ 1339635 w 7467600"/>
              <a:gd name="connsiteY911" fmla="*/ 365517 h 6858000"/>
              <a:gd name="connsiteX912" fmla="*/ 1387469 w 7467600"/>
              <a:gd name="connsiteY912" fmla="*/ 523079 h 6858000"/>
              <a:gd name="connsiteX913" fmla="*/ 1452685 w 7467600"/>
              <a:gd name="connsiteY913" fmla="*/ 699806 h 6858000"/>
              <a:gd name="connsiteX914" fmla="*/ 1492092 w 7467600"/>
              <a:gd name="connsiteY914" fmla="*/ 800424 h 6858000"/>
              <a:gd name="connsiteX915" fmla="*/ 1455302 w 7467600"/>
              <a:gd name="connsiteY915" fmla="*/ 632913 h 6858000"/>
              <a:gd name="connsiteX916" fmla="*/ 1222336 w 7467600"/>
              <a:gd name="connsiteY916" fmla="*/ 9480 h 6858000"/>
              <a:gd name="connsiteX917" fmla="*/ 1214634 w 7467600"/>
              <a:gd name="connsiteY917" fmla="*/ 0 h 6858000"/>
              <a:gd name="connsiteX918" fmla="*/ 1289827 w 7467600"/>
              <a:gd name="connsiteY918" fmla="*/ 0 h 6858000"/>
              <a:gd name="connsiteX919" fmla="*/ 1321076 w 7467600"/>
              <a:gd name="connsiteY919" fmla="*/ 59722 h 6858000"/>
              <a:gd name="connsiteX920" fmla="*/ 1512579 w 7467600"/>
              <a:gd name="connsiteY920" fmla="*/ 626441 h 6858000"/>
              <a:gd name="connsiteX921" fmla="*/ 1506076 w 7467600"/>
              <a:gd name="connsiteY921" fmla="*/ 1089289 h 6858000"/>
              <a:gd name="connsiteX922" fmla="*/ 1486346 w 7467600"/>
              <a:gd name="connsiteY922" fmla="*/ 1079919 h 6858000"/>
              <a:gd name="connsiteX923" fmla="*/ 1070511 w 7467600"/>
              <a:gd name="connsiteY923" fmla="*/ 48609 h 6858000"/>
              <a:gd name="connsiteX924" fmla="*/ 1057230 w 7467600"/>
              <a:gd name="connsiteY924" fmla="*/ 0 h 6858000"/>
              <a:gd name="connsiteX925" fmla="*/ 43151 w 7467600"/>
              <a:gd name="connsiteY925" fmla="*/ 0 h 6858000"/>
              <a:gd name="connsiteX926" fmla="*/ 95283 w 7467600"/>
              <a:gd name="connsiteY926" fmla="*/ 0 h 6858000"/>
              <a:gd name="connsiteX927" fmla="*/ 300708 w 7467600"/>
              <a:gd name="connsiteY927" fmla="*/ 154571 h 6858000"/>
              <a:gd name="connsiteX928" fmla="*/ 530414 w 7467600"/>
              <a:gd name="connsiteY928" fmla="*/ 354673 h 6858000"/>
              <a:gd name="connsiteX929" fmla="*/ 333785 w 7467600"/>
              <a:gd name="connsiteY929" fmla="*/ 161564 h 6858000"/>
              <a:gd name="connsiteX930" fmla="*/ 147005 w 7467600"/>
              <a:gd name="connsiteY930" fmla="*/ 0 h 6858000"/>
              <a:gd name="connsiteX931" fmla="*/ 272509 w 7467600"/>
              <a:gd name="connsiteY931" fmla="*/ 0 h 6858000"/>
              <a:gd name="connsiteX932" fmla="*/ 326276 w 7467600"/>
              <a:gd name="connsiteY932" fmla="*/ 45847 h 6858000"/>
              <a:gd name="connsiteX933" fmla="*/ 823759 w 7467600"/>
              <a:gd name="connsiteY933" fmla="*/ 574145 h 6858000"/>
              <a:gd name="connsiteX934" fmla="*/ 811254 w 7467600"/>
              <a:gd name="connsiteY934" fmla="*/ 665546 h 6858000"/>
              <a:gd name="connsiteX935" fmla="*/ 154042 w 7467600"/>
              <a:gd name="connsiteY935" fmla="*/ 261522 h 6858000"/>
              <a:gd name="connsiteX936" fmla="*/ 13550 w 7467600"/>
              <a:gd name="connsiteY936" fmla="*/ 158423 h 6858000"/>
              <a:gd name="connsiteX937" fmla="*/ 0 w 7467600"/>
              <a:gd name="connsiteY937" fmla="*/ 146618 h 6858000"/>
              <a:gd name="connsiteX938" fmla="*/ 0 w 7467600"/>
              <a:gd name="connsiteY938" fmla="*/ 59161 h 6858000"/>
              <a:gd name="connsiteX939" fmla="*/ 45427 w 7467600"/>
              <a:gd name="connsiteY939" fmla="*/ 101078 h 6858000"/>
              <a:gd name="connsiteX940" fmla="*/ 630103 w 7467600"/>
              <a:gd name="connsiteY940" fmla="*/ 485885 h 6858000"/>
              <a:gd name="connsiteX941" fmla="*/ 532040 w 7467600"/>
              <a:gd name="connsiteY941" fmla="*/ 399359 h 6858000"/>
              <a:gd name="connsiteX942" fmla="*/ 517618 w 7467600"/>
              <a:gd name="connsiteY942" fmla="*/ 385726 h 6858000"/>
              <a:gd name="connsiteX943" fmla="*/ 285074 w 7467600"/>
              <a:gd name="connsiteY943" fmla="*/ 182755 h 6858000"/>
              <a:gd name="connsiteX944" fmla="*/ 43151 w 7467600"/>
              <a:gd name="connsiteY944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289862 w 7467600"/>
              <a:gd name="connsiteY4" fmla="*/ 6659827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289862 w 7467600"/>
              <a:gd name="connsiteY11" fmla="*/ 6659827 h 6858000"/>
              <a:gd name="connsiteX12" fmla="*/ 1019354 w 7467600"/>
              <a:gd name="connsiteY12" fmla="*/ 6315006 h 6858000"/>
              <a:gd name="connsiteX13" fmla="*/ 441046 w 7467600"/>
              <a:gd name="connsiteY13" fmla="*/ 6691153 h 6858000"/>
              <a:gd name="connsiteX14" fmla="*/ 1019354 w 7467600"/>
              <a:gd name="connsiteY14" fmla="*/ 6315006 h 6858000"/>
              <a:gd name="connsiteX15" fmla="*/ 991680 w 7467600"/>
              <a:gd name="connsiteY15" fmla="*/ 6298413 h 6858000"/>
              <a:gd name="connsiteX16" fmla="*/ 409060 w 7467600"/>
              <a:gd name="connsiteY16" fmla="*/ 6671470 h 6858000"/>
              <a:gd name="connsiteX17" fmla="*/ 991680 w 7467600"/>
              <a:gd name="connsiteY17" fmla="*/ 6298413 h 6858000"/>
              <a:gd name="connsiteX18" fmla="*/ 103333 w 7467600"/>
              <a:gd name="connsiteY18" fmla="*/ 5699602 h 6858000"/>
              <a:gd name="connsiteX19" fmla="*/ 233938 w 7467600"/>
              <a:gd name="connsiteY19" fmla="*/ 5809416 h 6858000"/>
              <a:gd name="connsiteX20" fmla="*/ 883580 w 7467600"/>
              <a:gd name="connsiteY20" fmla="*/ 6180710 h 6858000"/>
              <a:gd name="connsiteX21" fmla="*/ 487337 w 7467600"/>
              <a:gd name="connsiteY21" fmla="*/ 5950182 h 6858000"/>
              <a:gd name="connsiteX22" fmla="*/ 354051 w 7467600"/>
              <a:gd name="connsiteY22" fmla="*/ 5854912 h 6858000"/>
              <a:gd name="connsiteX23" fmla="*/ 195436 w 7467600"/>
              <a:gd name="connsiteY23" fmla="*/ 5755068 h 6858000"/>
              <a:gd name="connsiteX24" fmla="*/ 103333 w 7467600"/>
              <a:gd name="connsiteY24" fmla="*/ 5699602 h 6858000"/>
              <a:gd name="connsiteX25" fmla="*/ 5539432 w 7467600"/>
              <a:gd name="connsiteY25" fmla="*/ 5642928 h 6858000"/>
              <a:gd name="connsiteX26" fmla="*/ 5555462 w 7467600"/>
              <a:gd name="connsiteY26" fmla="*/ 5694454 h 6858000"/>
              <a:gd name="connsiteX27" fmla="*/ 5828270 w 7467600"/>
              <a:gd name="connsiteY27" fmla="*/ 6320663 h 6858000"/>
              <a:gd name="connsiteX28" fmla="*/ 5947416 w 7467600"/>
              <a:gd name="connsiteY28" fmla="*/ 6574846 h 6858000"/>
              <a:gd name="connsiteX29" fmla="*/ 5539432 w 7467600"/>
              <a:gd name="connsiteY29" fmla="*/ 5642928 h 6858000"/>
              <a:gd name="connsiteX30" fmla="*/ 51253 w 7467600"/>
              <a:gd name="connsiteY30" fmla="*/ 5631825 h 6858000"/>
              <a:gd name="connsiteX31" fmla="*/ 211622 w 7467600"/>
              <a:gd name="connsiteY31" fmla="*/ 5728803 h 6858000"/>
              <a:gd name="connsiteX32" fmla="*/ 371652 w 7467600"/>
              <a:gd name="connsiteY32" fmla="*/ 5829062 h 6858000"/>
              <a:gd name="connsiteX33" fmla="*/ 505903 w 7467600"/>
              <a:gd name="connsiteY33" fmla="*/ 5925221 h 6858000"/>
              <a:gd name="connsiteX34" fmla="*/ 899240 w 7467600"/>
              <a:gd name="connsiteY34" fmla="*/ 6153068 h 6858000"/>
              <a:gd name="connsiteX35" fmla="*/ 988114 w 7467600"/>
              <a:gd name="connsiteY35" fmla="*/ 6174204 h 6858000"/>
              <a:gd name="connsiteX36" fmla="*/ 845971 w 7467600"/>
              <a:gd name="connsiteY36" fmla="*/ 6067177 h 6858000"/>
              <a:gd name="connsiteX37" fmla="*/ 448057 w 7467600"/>
              <a:gd name="connsiteY37" fmla="*/ 5841376 h 6858000"/>
              <a:gd name="connsiteX38" fmla="*/ 51253 w 7467600"/>
              <a:gd name="connsiteY38" fmla="*/ 5631825 h 6858000"/>
              <a:gd name="connsiteX39" fmla="*/ 2606687 w 7467600"/>
              <a:gd name="connsiteY39" fmla="*/ 5630718 h 6858000"/>
              <a:gd name="connsiteX40" fmla="*/ 2645658 w 7467600"/>
              <a:gd name="connsiteY40" fmla="*/ 6640259 h 6858000"/>
              <a:gd name="connsiteX41" fmla="*/ 2606687 w 7467600"/>
              <a:gd name="connsiteY41" fmla="*/ 5630718 h 6858000"/>
              <a:gd name="connsiteX42" fmla="*/ 3642057 w 7467600"/>
              <a:gd name="connsiteY42" fmla="*/ 5573487 h 6858000"/>
              <a:gd name="connsiteX43" fmla="*/ 3632981 w 7467600"/>
              <a:gd name="connsiteY43" fmla="*/ 5579437 h 6858000"/>
              <a:gd name="connsiteX44" fmla="*/ 3382436 w 7467600"/>
              <a:gd name="connsiteY44" fmla="*/ 5952726 h 6858000"/>
              <a:gd name="connsiteX45" fmla="*/ 3191929 w 7467600"/>
              <a:gd name="connsiteY45" fmla="*/ 6662669 h 6858000"/>
              <a:gd name="connsiteX46" fmla="*/ 3369898 w 7467600"/>
              <a:gd name="connsiteY46" fmla="*/ 6081771 h 6858000"/>
              <a:gd name="connsiteX47" fmla="*/ 3642057 w 7467600"/>
              <a:gd name="connsiteY47" fmla="*/ 5573487 h 6858000"/>
              <a:gd name="connsiteX48" fmla="*/ 2650666 w 7467600"/>
              <a:gd name="connsiteY48" fmla="*/ 5530686 h 6858000"/>
              <a:gd name="connsiteX49" fmla="*/ 2650249 w 7467600"/>
              <a:gd name="connsiteY49" fmla="*/ 5532101 h 6858000"/>
              <a:gd name="connsiteX50" fmla="*/ 2663808 w 7467600"/>
              <a:gd name="connsiteY50" fmla="*/ 6535215 h 6858000"/>
              <a:gd name="connsiteX51" fmla="*/ 2665418 w 7467600"/>
              <a:gd name="connsiteY51" fmla="*/ 6132756 h 6858000"/>
              <a:gd name="connsiteX52" fmla="*/ 2650666 w 7467600"/>
              <a:gd name="connsiteY52" fmla="*/ 5530686 h 6858000"/>
              <a:gd name="connsiteX53" fmla="*/ 2680277 w 7467600"/>
              <a:gd name="connsiteY53" fmla="*/ 5479204 h 6858000"/>
              <a:gd name="connsiteX54" fmla="*/ 2678972 w 7467600"/>
              <a:gd name="connsiteY54" fmla="*/ 5481582 h 6858000"/>
              <a:gd name="connsiteX55" fmla="*/ 2696666 w 7467600"/>
              <a:gd name="connsiteY55" fmla="*/ 6133836 h 6858000"/>
              <a:gd name="connsiteX56" fmla="*/ 2695769 w 7467600"/>
              <a:gd name="connsiteY56" fmla="*/ 6390955 h 6858000"/>
              <a:gd name="connsiteX57" fmla="*/ 2739893 w 7467600"/>
              <a:gd name="connsiteY57" fmla="*/ 6108357 h 6858000"/>
              <a:gd name="connsiteX58" fmla="*/ 2680277 w 7467600"/>
              <a:gd name="connsiteY58" fmla="*/ 5479204 h 6858000"/>
              <a:gd name="connsiteX59" fmla="*/ 1132195 w 7467600"/>
              <a:gd name="connsiteY59" fmla="*/ 5467980 h 6858000"/>
              <a:gd name="connsiteX60" fmla="*/ 1679056 w 7467600"/>
              <a:gd name="connsiteY60" fmla="*/ 5516907 h 6858000"/>
              <a:gd name="connsiteX61" fmla="*/ 2128648 w 7467600"/>
              <a:gd name="connsiteY61" fmla="*/ 5474249 h 6858000"/>
              <a:gd name="connsiteX62" fmla="*/ 1825619 w 7467600"/>
              <a:gd name="connsiteY62" fmla="*/ 5478447 h 6858000"/>
              <a:gd name="connsiteX63" fmla="*/ 1737798 w 7467600"/>
              <a:gd name="connsiteY63" fmla="*/ 5483353 h 6858000"/>
              <a:gd name="connsiteX64" fmla="*/ 1132195 w 7467600"/>
              <a:gd name="connsiteY64" fmla="*/ 5467980 h 6858000"/>
              <a:gd name="connsiteX65" fmla="*/ 1456157 w 7467600"/>
              <a:gd name="connsiteY65" fmla="*/ 5371404 h 6858000"/>
              <a:gd name="connsiteX66" fmla="*/ 1244432 w 7467600"/>
              <a:gd name="connsiteY66" fmla="*/ 5385601 h 6858000"/>
              <a:gd name="connsiteX67" fmla="*/ 973990 w 7467600"/>
              <a:gd name="connsiteY67" fmla="*/ 5424940 h 6858000"/>
              <a:gd name="connsiteX68" fmla="*/ 1103809 w 7467600"/>
              <a:gd name="connsiteY68" fmla="*/ 5433720 h 6858000"/>
              <a:gd name="connsiteX69" fmla="*/ 1123454 w 7467600"/>
              <a:gd name="connsiteY69" fmla="*/ 5435727 h 6858000"/>
              <a:gd name="connsiteX70" fmla="*/ 1737017 w 7467600"/>
              <a:gd name="connsiteY70" fmla="*/ 5452183 h 6858000"/>
              <a:gd name="connsiteX71" fmla="*/ 1824397 w 7467600"/>
              <a:gd name="connsiteY71" fmla="*/ 5447757 h 6858000"/>
              <a:gd name="connsiteX72" fmla="*/ 2070059 w 7467600"/>
              <a:gd name="connsiteY72" fmla="*/ 5441660 h 6858000"/>
              <a:gd name="connsiteX73" fmla="*/ 1456157 w 7467600"/>
              <a:gd name="connsiteY73" fmla="*/ 5371404 h 6858000"/>
              <a:gd name="connsiteX74" fmla="*/ 4988186 w 7467600"/>
              <a:gd name="connsiteY74" fmla="*/ 5216467 h 6858000"/>
              <a:gd name="connsiteX75" fmla="*/ 4777334 w 7467600"/>
              <a:gd name="connsiteY75" fmla="*/ 5406072 h 6858000"/>
              <a:gd name="connsiteX76" fmla="*/ 4718341 w 7467600"/>
              <a:gd name="connsiteY76" fmla="*/ 5468043 h 6858000"/>
              <a:gd name="connsiteX77" fmla="*/ 4604655 w 7467600"/>
              <a:gd name="connsiteY77" fmla="*/ 5583434 h 6858000"/>
              <a:gd name="connsiteX78" fmla="*/ 4565074 w 7467600"/>
              <a:gd name="connsiteY78" fmla="*/ 5618550 h 6858000"/>
              <a:gd name="connsiteX79" fmla="*/ 4988186 w 7467600"/>
              <a:gd name="connsiteY79" fmla="*/ 5216467 h 6858000"/>
              <a:gd name="connsiteX80" fmla="*/ 4978032 w 7467600"/>
              <a:gd name="connsiteY80" fmla="*/ 5183809 h 6858000"/>
              <a:gd name="connsiteX81" fmla="*/ 4463413 w 7467600"/>
              <a:gd name="connsiteY81" fmla="*/ 5615162 h 6858000"/>
              <a:gd name="connsiteX82" fmla="*/ 4358134 w 7467600"/>
              <a:gd name="connsiteY82" fmla="*/ 5742791 h 6858000"/>
              <a:gd name="connsiteX83" fmla="*/ 4376219 w 7467600"/>
              <a:gd name="connsiteY83" fmla="*/ 5729027 h 6858000"/>
              <a:gd name="connsiteX84" fmla="*/ 4582340 w 7467600"/>
              <a:gd name="connsiteY84" fmla="*/ 5561037 h 6858000"/>
              <a:gd name="connsiteX85" fmla="*/ 4694684 w 7467600"/>
              <a:gd name="connsiteY85" fmla="*/ 5447098 h 6858000"/>
              <a:gd name="connsiteX86" fmla="*/ 4754123 w 7467600"/>
              <a:gd name="connsiteY86" fmla="*/ 5384643 h 6858000"/>
              <a:gd name="connsiteX87" fmla="*/ 4978032 w 7467600"/>
              <a:gd name="connsiteY87" fmla="*/ 5183809 h 6858000"/>
              <a:gd name="connsiteX88" fmla="*/ 1903353 w 7467600"/>
              <a:gd name="connsiteY88" fmla="*/ 5044827 h 6858000"/>
              <a:gd name="connsiteX89" fmla="*/ 1936931 w 7467600"/>
              <a:gd name="connsiteY89" fmla="*/ 5093954 h 6858000"/>
              <a:gd name="connsiteX90" fmla="*/ 2195868 w 7467600"/>
              <a:gd name="connsiteY90" fmla="*/ 5396574 h 6858000"/>
              <a:gd name="connsiteX91" fmla="*/ 2088852 w 7467600"/>
              <a:gd name="connsiteY91" fmla="*/ 5166123 h 6858000"/>
              <a:gd name="connsiteX92" fmla="*/ 1958241 w 7467600"/>
              <a:gd name="connsiteY92" fmla="*/ 5067955 h 6858000"/>
              <a:gd name="connsiteX93" fmla="*/ 1903353 w 7467600"/>
              <a:gd name="connsiteY93" fmla="*/ 5044827 h 6858000"/>
              <a:gd name="connsiteX94" fmla="*/ 1979378 w 7467600"/>
              <a:gd name="connsiteY94" fmla="*/ 4769504 h 6858000"/>
              <a:gd name="connsiteX95" fmla="*/ 2882120 w 7467600"/>
              <a:gd name="connsiteY95" fmla="*/ 5064547 h 6858000"/>
              <a:gd name="connsiteX96" fmla="*/ 2793103 w 7467600"/>
              <a:gd name="connsiteY96" fmla="*/ 5039699 h 6858000"/>
              <a:gd name="connsiteX97" fmla="*/ 2770041 w 7467600"/>
              <a:gd name="connsiteY97" fmla="*/ 5033634 h 6858000"/>
              <a:gd name="connsiteX98" fmla="*/ 1979378 w 7467600"/>
              <a:gd name="connsiteY98" fmla="*/ 4769504 h 6858000"/>
              <a:gd name="connsiteX99" fmla="*/ 1927410 w 7467600"/>
              <a:gd name="connsiteY99" fmla="*/ 4716164 h 6858000"/>
              <a:gd name="connsiteX100" fmla="*/ 1959587 w 7467600"/>
              <a:gd name="connsiteY100" fmla="*/ 4728849 h 6858000"/>
              <a:gd name="connsiteX101" fmla="*/ 2777707 w 7467600"/>
              <a:gd name="connsiteY101" fmla="*/ 5003991 h 6858000"/>
              <a:gd name="connsiteX102" fmla="*/ 2800768 w 7467600"/>
              <a:gd name="connsiteY102" fmla="*/ 5010056 h 6858000"/>
              <a:gd name="connsiteX103" fmla="*/ 2879408 w 7467600"/>
              <a:gd name="connsiteY103" fmla="*/ 5031590 h 6858000"/>
              <a:gd name="connsiteX104" fmla="*/ 2862295 w 7467600"/>
              <a:gd name="connsiteY104" fmla="*/ 5022958 h 6858000"/>
              <a:gd name="connsiteX105" fmla="*/ 2813343 w 7467600"/>
              <a:gd name="connsiteY105" fmla="*/ 4998369 h 6858000"/>
              <a:gd name="connsiteX106" fmla="*/ 2646245 w 7467600"/>
              <a:gd name="connsiteY106" fmla="*/ 4930999 h 6858000"/>
              <a:gd name="connsiteX107" fmla="*/ 1999243 w 7467600"/>
              <a:gd name="connsiteY107" fmla="*/ 4730524 h 6858000"/>
              <a:gd name="connsiteX108" fmla="*/ 1979527 w 7467600"/>
              <a:gd name="connsiteY108" fmla="*/ 4726651 h 6858000"/>
              <a:gd name="connsiteX109" fmla="*/ 1927410 w 7467600"/>
              <a:gd name="connsiteY109" fmla="*/ 4716164 h 6858000"/>
              <a:gd name="connsiteX110" fmla="*/ 1997014 w 7467600"/>
              <a:gd name="connsiteY110" fmla="*/ 4698007 h 6858000"/>
              <a:gd name="connsiteX111" fmla="*/ 2005458 w 7467600"/>
              <a:gd name="connsiteY111" fmla="*/ 4699540 h 6858000"/>
              <a:gd name="connsiteX112" fmla="*/ 2657186 w 7467600"/>
              <a:gd name="connsiteY112" fmla="*/ 4901687 h 6858000"/>
              <a:gd name="connsiteX113" fmla="*/ 2826662 w 7467600"/>
              <a:gd name="connsiteY113" fmla="*/ 4970362 h 6858000"/>
              <a:gd name="connsiteX114" fmla="*/ 2876100 w 7467600"/>
              <a:gd name="connsiteY114" fmla="*/ 4995397 h 6858000"/>
              <a:gd name="connsiteX115" fmla="*/ 3042600 w 7467600"/>
              <a:gd name="connsiteY115" fmla="*/ 5059532 h 6858000"/>
              <a:gd name="connsiteX116" fmla="*/ 1997014 w 7467600"/>
              <a:gd name="connsiteY116" fmla="*/ 4698007 h 6858000"/>
              <a:gd name="connsiteX117" fmla="*/ 2305292 w 7467600"/>
              <a:gd name="connsiteY117" fmla="*/ 4219492 h 6858000"/>
              <a:gd name="connsiteX118" fmla="*/ 3360922 w 7467600"/>
              <a:gd name="connsiteY118" fmla="*/ 4529373 h 6858000"/>
              <a:gd name="connsiteX119" fmla="*/ 3492420 w 7467600"/>
              <a:gd name="connsiteY119" fmla="*/ 4510145 h 6858000"/>
              <a:gd name="connsiteX120" fmla="*/ 3364086 w 7467600"/>
              <a:gd name="connsiteY120" fmla="*/ 4480340 h 6858000"/>
              <a:gd name="connsiteX121" fmla="*/ 3225818 w 7467600"/>
              <a:gd name="connsiteY121" fmla="*/ 4411822 h 6858000"/>
              <a:gd name="connsiteX122" fmla="*/ 3129696 w 7467600"/>
              <a:gd name="connsiteY122" fmla="*/ 4360704 h 6858000"/>
              <a:gd name="connsiteX123" fmla="*/ 2814545 w 7467600"/>
              <a:gd name="connsiteY123" fmla="*/ 4282955 h 6858000"/>
              <a:gd name="connsiteX124" fmla="*/ 2305292 w 7467600"/>
              <a:gd name="connsiteY124" fmla="*/ 4219492 h 6858000"/>
              <a:gd name="connsiteX125" fmla="*/ 2626982 w 7467600"/>
              <a:gd name="connsiteY125" fmla="*/ 4206450 h 6858000"/>
              <a:gd name="connsiteX126" fmla="*/ 2490617 w 7467600"/>
              <a:gd name="connsiteY126" fmla="*/ 4206951 h 6858000"/>
              <a:gd name="connsiteX127" fmla="*/ 2819869 w 7467600"/>
              <a:gd name="connsiteY127" fmla="*/ 4252936 h 6858000"/>
              <a:gd name="connsiteX128" fmla="*/ 3143018 w 7467600"/>
              <a:gd name="connsiteY128" fmla="*/ 4332698 h 6858000"/>
              <a:gd name="connsiteX129" fmla="*/ 3241520 w 7467600"/>
              <a:gd name="connsiteY129" fmla="*/ 4385112 h 6858000"/>
              <a:gd name="connsiteX130" fmla="*/ 3374575 w 7467600"/>
              <a:gd name="connsiteY130" fmla="*/ 4451517 h 6858000"/>
              <a:gd name="connsiteX131" fmla="*/ 3505221 w 7467600"/>
              <a:gd name="connsiteY131" fmla="*/ 4480757 h 6858000"/>
              <a:gd name="connsiteX132" fmla="*/ 2626982 w 7467600"/>
              <a:gd name="connsiteY132" fmla="*/ 4206450 h 6858000"/>
              <a:gd name="connsiteX133" fmla="*/ 1310106 w 7467600"/>
              <a:gd name="connsiteY133" fmla="*/ 3943217 h 6858000"/>
              <a:gd name="connsiteX134" fmla="*/ 854994 w 7467600"/>
              <a:gd name="connsiteY134" fmla="*/ 4399136 h 6858000"/>
              <a:gd name="connsiteX135" fmla="*/ 742462 w 7467600"/>
              <a:gd name="connsiteY135" fmla="*/ 4594648 h 6858000"/>
              <a:gd name="connsiteX136" fmla="*/ 820602 w 7467600"/>
              <a:gd name="connsiteY136" fmla="*/ 4485915 h 6858000"/>
              <a:gd name="connsiteX137" fmla="*/ 878295 w 7467600"/>
              <a:gd name="connsiteY137" fmla="*/ 4403594 h 6858000"/>
              <a:gd name="connsiteX138" fmla="*/ 1240607 w 7467600"/>
              <a:gd name="connsiteY138" fmla="*/ 4010401 h 6858000"/>
              <a:gd name="connsiteX139" fmla="*/ 1310106 w 7467600"/>
              <a:gd name="connsiteY139" fmla="*/ 3943217 h 6858000"/>
              <a:gd name="connsiteX140" fmla="*/ 1423113 w 7467600"/>
              <a:gd name="connsiteY140" fmla="*/ 3874565 h 6858000"/>
              <a:gd name="connsiteX141" fmla="*/ 1260565 w 7467600"/>
              <a:gd name="connsiteY141" fmla="*/ 4031982 h 6858000"/>
              <a:gd name="connsiteX142" fmla="*/ 901900 w 7467600"/>
              <a:gd name="connsiteY142" fmla="*/ 4421236 h 6858000"/>
              <a:gd name="connsiteX143" fmla="*/ 845044 w 7467600"/>
              <a:gd name="connsiteY143" fmla="*/ 4502436 h 6858000"/>
              <a:gd name="connsiteX144" fmla="*/ 685926 w 7467600"/>
              <a:gd name="connsiteY144" fmla="*/ 4703069 h 6858000"/>
              <a:gd name="connsiteX145" fmla="*/ 684248 w 7467600"/>
              <a:gd name="connsiteY145" fmla="*/ 4706721 h 6858000"/>
              <a:gd name="connsiteX146" fmla="*/ 1423113 w 7467600"/>
              <a:gd name="connsiteY146" fmla="*/ 3874565 h 6858000"/>
              <a:gd name="connsiteX147" fmla="*/ 3316479 w 7467600"/>
              <a:gd name="connsiteY147" fmla="*/ 3872136 h 6858000"/>
              <a:gd name="connsiteX148" fmla="*/ 3546806 w 7467600"/>
              <a:gd name="connsiteY148" fmla="*/ 4356139 h 6858000"/>
              <a:gd name="connsiteX149" fmla="*/ 3364433 w 7467600"/>
              <a:gd name="connsiteY149" fmla="*/ 3953121 h 6858000"/>
              <a:gd name="connsiteX150" fmla="*/ 3316479 w 7467600"/>
              <a:gd name="connsiteY150" fmla="*/ 3872136 h 6858000"/>
              <a:gd name="connsiteX151" fmla="*/ 3291335 w 7467600"/>
              <a:gd name="connsiteY151" fmla="*/ 3767420 h 6858000"/>
              <a:gd name="connsiteX152" fmla="*/ 3390805 w 7467600"/>
              <a:gd name="connsiteY152" fmla="*/ 3937163 h 6858000"/>
              <a:gd name="connsiteX153" fmla="*/ 3579062 w 7467600"/>
              <a:gd name="connsiteY153" fmla="*/ 4359040 h 6858000"/>
              <a:gd name="connsiteX154" fmla="*/ 3467355 w 7467600"/>
              <a:gd name="connsiteY154" fmla="*/ 3988130 h 6858000"/>
              <a:gd name="connsiteX155" fmla="*/ 3310753 w 7467600"/>
              <a:gd name="connsiteY155" fmla="*/ 3787140 h 6858000"/>
              <a:gd name="connsiteX156" fmla="*/ 3291335 w 7467600"/>
              <a:gd name="connsiteY156" fmla="*/ 3767420 h 6858000"/>
              <a:gd name="connsiteX157" fmla="*/ 1635889 w 7467600"/>
              <a:gd name="connsiteY157" fmla="*/ 3709494 h 6858000"/>
              <a:gd name="connsiteX158" fmla="*/ 1634800 w 7467600"/>
              <a:gd name="connsiteY158" fmla="*/ 3731111 h 6858000"/>
              <a:gd name="connsiteX159" fmla="*/ 1635889 w 7467600"/>
              <a:gd name="connsiteY159" fmla="*/ 3709494 h 6858000"/>
              <a:gd name="connsiteX160" fmla="*/ 1510397 w 7467600"/>
              <a:gd name="connsiteY160" fmla="*/ 3684705 h 6858000"/>
              <a:gd name="connsiteX161" fmla="*/ 1146550 w 7467600"/>
              <a:gd name="connsiteY161" fmla="*/ 3802012 h 6858000"/>
              <a:gd name="connsiteX162" fmla="*/ 698834 w 7467600"/>
              <a:gd name="connsiteY162" fmla="*/ 3952272 h 6858000"/>
              <a:gd name="connsiteX163" fmla="*/ 34256 w 7467600"/>
              <a:gd name="connsiteY163" fmla="*/ 4347603 h 6858000"/>
              <a:gd name="connsiteX164" fmla="*/ 527241 w 7467600"/>
              <a:gd name="connsiteY164" fmla="*/ 4065078 h 6858000"/>
              <a:gd name="connsiteX165" fmla="*/ 1510397 w 7467600"/>
              <a:gd name="connsiteY165" fmla="*/ 3684705 h 6858000"/>
              <a:gd name="connsiteX166" fmla="*/ 1313114 w 7467600"/>
              <a:gd name="connsiteY166" fmla="*/ 3655216 h 6858000"/>
              <a:gd name="connsiteX167" fmla="*/ 1109304 w 7467600"/>
              <a:gd name="connsiteY167" fmla="*/ 3669030 h 6858000"/>
              <a:gd name="connsiteX168" fmla="*/ 8129 w 7467600"/>
              <a:gd name="connsiteY168" fmla="*/ 4330519 h 6858000"/>
              <a:gd name="connsiteX169" fmla="*/ 687572 w 7467600"/>
              <a:gd name="connsiteY169" fmla="*/ 3925629 h 6858000"/>
              <a:gd name="connsiteX170" fmla="*/ 1138365 w 7467600"/>
              <a:gd name="connsiteY170" fmla="*/ 3774515 h 6858000"/>
              <a:gd name="connsiteX171" fmla="*/ 1505579 w 7467600"/>
              <a:gd name="connsiteY171" fmla="*/ 3655526 h 6858000"/>
              <a:gd name="connsiteX172" fmla="*/ 1313114 w 7467600"/>
              <a:gd name="connsiteY172" fmla="*/ 3655216 h 6858000"/>
              <a:gd name="connsiteX173" fmla="*/ 3655073 w 7467600"/>
              <a:gd name="connsiteY173" fmla="*/ 3650884 h 6858000"/>
              <a:gd name="connsiteX174" fmla="*/ 3989938 w 7467600"/>
              <a:gd name="connsiteY174" fmla="*/ 3991685 h 6858000"/>
              <a:gd name="connsiteX175" fmla="*/ 4393907 w 7467600"/>
              <a:gd name="connsiteY175" fmla="*/ 4261258 h 6858000"/>
              <a:gd name="connsiteX176" fmla="*/ 4648051 w 7467600"/>
              <a:gd name="connsiteY176" fmla="*/ 4374051 h 6858000"/>
              <a:gd name="connsiteX177" fmla="*/ 4383389 w 7467600"/>
              <a:gd name="connsiteY177" fmla="*/ 4184369 h 6858000"/>
              <a:gd name="connsiteX178" fmla="*/ 4165508 w 7467600"/>
              <a:gd name="connsiteY178" fmla="*/ 4035196 h 6858000"/>
              <a:gd name="connsiteX179" fmla="*/ 4068162 w 7467600"/>
              <a:gd name="connsiteY179" fmla="*/ 3953394 h 6858000"/>
              <a:gd name="connsiteX180" fmla="*/ 3981416 w 7467600"/>
              <a:gd name="connsiteY180" fmla="*/ 3880482 h 6858000"/>
              <a:gd name="connsiteX181" fmla="*/ 3800147 w 7467600"/>
              <a:gd name="connsiteY181" fmla="*/ 3749872 h 6858000"/>
              <a:gd name="connsiteX182" fmla="*/ 3655073 w 7467600"/>
              <a:gd name="connsiteY182" fmla="*/ 3650884 h 6858000"/>
              <a:gd name="connsiteX183" fmla="*/ 3670252 w 7467600"/>
              <a:gd name="connsiteY183" fmla="*/ 3622798 h 6858000"/>
              <a:gd name="connsiteX184" fmla="*/ 3817258 w 7467600"/>
              <a:gd name="connsiteY184" fmla="*/ 3723577 h 6858000"/>
              <a:gd name="connsiteX185" fmla="*/ 4000461 w 7467600"/>
              <a:gd name="connsiteY185" fmla="*/ 3855966 h 6858000"/>
              <a:gd name="connsiteX186" fmla="*/ 4088180 w 7467600"/>
              <a:gd name="connsiteY186" fmla="*/ 3929774 h 6858000"/>
              <a:gd name="connsiteX187" fmla="*/ 4184555 w 7467600"/>
              <a:gd name="connsiteY187" fmla="*/ 4010683 h 6858000"/>
              <a:gd name="connsiteX188" fmla="*/ 4399563 w 7467600"/>
              <a:gd name="connsiteY188" fmla="*/ 4158106 h 6858000"/>
              <a:gd name="connsiteX189" fmla="*/ 4684469 w 7467600"/>
              <a:gd name="connsiteY189" fmla="*/ 4364680 h 6858000"/>
              <a:gd name="connsiteX190" fmla="*/ 4690271 w 7467600"/>
              <a:gd name="connsiteY190" fmla="*/ 4370034 h 6858000"/>
              <a:gd name="connsiteX191" fmla="*/ 4136093 w 7467600"/>
              <a:gd name="connsiteY191" fmla="*/ 3858466 h 6858000"/>
              <a:gd name="connsiteX192" fmla="*/ 3670252 w 7467600"/>
              <a:gd name="connsiteY192" fmla="*/ 3622798 h 6858000"/>
              <a:gd name="connsiteX193" fmla="*/ 4440129 w 7467600"/>
              <a:gd name="connsiteY193" fmla="*/ 3448571 h 6858000"/>
              <a:gd name="connsiteX194" fmla="*/ 4856525 w 7467600"/>
              <a:gd name="connsiteY194" fmla="*/ 3915351 h 6858000"/>
              <a:gd name="connsiteX195" fmla="*/ 5059055 w 7467600"/>
              <a:gd name="connsiteY195" fmla="*/ 4108918 h 6858000"/>
              <a:gd name="connsiteX196" fmla="*/ 5290070 w 7467600"/>
              <a:gd name="connsiteY196" fmla="*/ 4263619 h 6858000"/>
              <a:gd name="connsiteX197" fmla="*/ 4834991 w 7467600"/>
              <a:gd name="connsiteY197" fmla="*/ 3830985 h 6858000"/>
              <a:gd name="connsiteX198" fmla="*/ 4440129 w 7467600"/>
              <a:gd name="connsiteY198" fmla="*/ 3448571 h 6858000"/>
              <a:gd name="connsiteX199" fmla="*/ 4441737 w 7467600"/>
              <a:gd name="connsiteY199" fmla="*/ 3399734 h 6858000"/>
              <a:gd name="connsiteX200" fmla="*/ 4431236 w 7467600"/>
              <a:gd name="connsiteY200" fmla="*/ 3400954 h 6858000"/>
              <a:gd name="connsiteX201" fmla="*/ 4557150 w 7467600"/>
              <a:gd name="connsiteY201" fmla="*/ 3510023 h 6858000"/>
              <a:gd name="connsiteX202" fmla="*/ 4856936 w 7467600"/>
              <a:gd name="connsiteY202" fmla="*/ 3809146 h 6858000"/>
              <a:gd name="connsiteX203" fmla="*/ 5111996 w 7467600"/>
              <a:gd name="connsiteY203" fmla="*/ 4065759 h 6858000"/>
              <a:gd name="connsiteX204" fmla="*/ 5388878 w 7467600"/>
              <a:gd name="connsiteY204" fmla="*/ 4300185 h 6858000"/>
              <a:gd name="connsiteX205" fmla="*/ 5425556 w 7467600"/>
              <a:gd name="connsiteY205" fmla="*/ 4308967 h 6858000"/>
              <a:gd name="connsiteX206" fmla="*/ 4943646 w 7467600"/>
              <a:gd name="connsiteY206" fmla="*/ 3822916 h 6858000"/>
              <a:gd name="connsiteX207" fmla="*/ 4594837 w 7467600"/>
              <a:gd name="connsiteY207" fmla="*/ 3532274 h 6858000"/>
              <a:gd name="connsiteX208" fmla="*/ 4441737 w 7467600"/>
              <a:gd name="connsiteY208" fmla="*/ 3399734 h 6858000"/>
              <a:gd name="connsiteX209" fmla="*/ 5425834 w 7467600"/>
              <a:gd name="connsiteY209" fmla="*/ 3162785 h 6858000"/>
              <a:gd name="connsiteX210" fmla="*/ 5401644 w 7467600"/>
              <a:gd name="connsiteY210" fmla="*/ 3617847 h 6858000"/>
              <a:gd name="connsiteX211" fmla="*/ 5467256 w 7467600"/>
              <a:gd name="connsiteY211" fmla="*/ 4175494 h 6858000"/>
              <a:gd name="connsiteX212" fmla="*/ 5448069 w 7467600"/>
              <a:gd name="connsiteY212" fmla="*/ 3567554 h 6858000"/>
              <a:gd name="connsiteX213" fmla="*/ 5425834 w 7467600"/>
              <a:gd name="connsiteY213" fmla="*/ 3162785 h 6858000"/>
              <a:gd name="connsiteX214" fmla="*/ 1318687 w 7467600"/>
              <a:gd name="connsiteY214" fmla="*/ 3113840 h 6858000"/>
              <a:gd name="connsiteX215" fmla="*/ 1066793 w 7467600"/>
              <a:gd name="connsiteY215" fmla="*/ 3212171 h 6858000"/>
              <a:gd name="connsiteX216" fmla="*/ 993319 w 7467600"/>
              <a:gd name="connsiteY216" fmla="*/ 3247648 h 6858000"/>
              <a:gd name="connsiteX217" fmla="*/ 853081 w 7467600"/>
              <a:gd name="connsiteY217" fmla="*/ 3312410 h 6858000"/>
              <a:gd name="connsiteX218" fmla="*/ 805957 w 7467600"/>
              <a:gd name="connsiteY218" fmla="*/ 3330443 h 6858000"/>
              <a:gd name="connsiteX219" fmla="*/ 1318687 w 7467600"/>
              <a:gd name="connsiteY219" fmla="*/ 3113840 h 6858000"/>
              <a:gd name="connsiteX220" fmla="*/ 5453702 w 7467600"/>
              <a:gd name="connsiteY220" fmla="*/ 3090882 h 6858000"/>
              <a:gd name="connsiteX221" fmla="*/ 5480135 w 7467600"/>
              <a:gd name="connsiteY221" fmla="*/ 3565802 h 6858000"/>
              <a:gd name="connsiteX222" fmla="*/ 5499023 w 7467600"/>
              <a:gd name="connsiteY222" fmla="*/ 4166310 h 6858000"/>
              <a:gd name="connsiteX223" fmla="*/ 5547022 w 7467600"/>
              <a:gd name="connsiteY223" fmla="*/ 3607838 h 6858000"/>
              <a:gd name="connsiteX224" fmla="*/ 5515964 w 7467600"/>
              <a:gd name="connsiteY224" fmla="*/ 3378541 h 6858000"/>
              <a:gd name="connsiteX225" fmla="*/ 5453702 w 7467600"/>
              <a:gd name="connsiteY225" fmla="*/ 3090882 h 6858000"/>
              <a:gd name="connsiteX226" fmla="*/ 1238695 w 7467600"/>
              <a:gd name="connsiteY226" fmla="*/ 3076820 h 6858000"/>
              <a:gd name="connsiteX227" fmla="*/ 716371 w 7467600"/>
              <a:gd name="connsiteY227" fmla="*/ 3293249 h 6858000"/>
              <a:gd name="connsiteX228" fmla="*/ 579522 w 7467600"/>
              <a:gd name="connsiteY228" fmla="*/ 3371759 h 6858000"/>
              <a:gd name="connsiteX229" fmla="*/ 600288 w 7467600"/>
              <a:gd name="connsiteY229" fmla="*/ 3365555 h 6858000"/>
              <a:gd name="connsiteX230" fmla="*/ 840692 w 7467600"/>
              <a:gd name="connsiteY230" fmla="*/ 3284921 h 6858000"/>
              <a:gd name="connsiteX231" fmla="*/ 979248 w 7467600"/>
              <a:gd name="connsiteY231" fmla="*/ 3221003 h 6858000"/>
              <a:gd name="connsiteX232" fmla="*/ 1053282 w 7467600"/>
              <a:gd name="connsiteY232" fmla="*/ 3185247 h 6858000"/>
              <a:gd name="connsiteX233" fmla="*/ 1320603 w 7467600"/>
              <a:gd name="connsiteY233" fmla="*/ 3081281 h 6858000"/>
              <a:gd name="connsiteX234" fmla="*/ 1238695 w 7467600"/>
              <a:gd name="connsiteY234" fmla="*/ 3076820 h 6858000"/>
              <a:gd name="connsiteX235" fmla="*/ 5425627 w 7467600"/>
              <a:gd name="connsiteY235" fmla="*/ 2954192 h 6858000"/>
              <a:gd name="connsiteX236" fmla="*/ 5470770 w 7467600"/>
              <a:gd name="connsiteY236" fmla="*/ 3005435 h 6858000"/>
              <a:gd name="connsiteX237" fmla="*/ 5519779 w 7467600"/>
              <a:gd name="connsiteY237" fmla="*/ 4359223 h 6858000"/>
              <a:gd name="connsiteX238" fmla="*/ 5520293 w 7467600"/>
              <a:gd name="connsiteY238" fmla="*/ 4360602 h 6858000"/>
              <a:gd name="connsiteX239" fmla="*/ 5767221 w 7467600"/>
              <a:gd name="connsiteY239" fmla="*/ 4665564 h 6858000"/>
              <a:gd name="connsiteX240" fmla="*/ 6937169 w 7467600"/>
              <a:gd name="connsiteY240" fmla="*/ 4815941 h 6858000"/>
              <a:gd name="connsiteX241" fmla="*/ 6953922 w 7467600"/>
              <a:gd name="connsiteY241" fmla="*/ 4890068 h 6858000"/>
              <a:gd name="connsiteX242" fmla="*/ 6071359 w 7467600"/>
              <a:gd name="connsiteY242" fmla="*/ 4770770 h 6858000"/>
              <a:gd name="connsiteX243" fmla="*/ 6038839 w 7467600"/>
              <a:gd name="connsiteY243" fmla="*/ 4764474 h 6858000"/>
              <a:gd name="connsiteX244" fmla="*/ 6038706 w 7467600"/>
              <a:gd name="connsiteY244" fmla="*/ 4763847 h 6858000"/>
              <a:gd name="connsiteX245" fmla="*/ 6037784 w 7467600"/>
              <a:gd name="connsiteY245" fmla="*/ 4764270 h 6858000"/>
              <a:gd name="connsiteX246" fmla="*/ 6038839 w 7467600"/>
              <a:gd name="connsiteY246" fmla="*/ 4764474 h 6858000"/>
              <a:gd name="connsiteX247" fmla="*/ 6040338 w 7467600"/>
              <a:gd name="connsiteY247" fmla="*/ 4771418 h 6858000"/>
              <a:gd name="connsiteX248" fmla="*/ 6024488 w 7467600"/>
              <a:gd name="connsiteY248" fmla="*/ 4809903 h 6858000"/>
              <a:gd name="connsiteX249" fmla="*/ 5599771 w 7467600"/>
              <a:gd name="connsiteY249" fmla="*/ 5509652 h 6858000"/>
              <a:gd name="connsiteX250" fmla="*/ 5548843 w 7467600"/>
              <a:gd name="connsiteY250" fmla="*/ 5563845 h 6858000"/>
              <a:gd name="connsiteX251" fmla="*/ 5940952 w 7467600"/>
              <a:gd name="connsiteY251" fmla="*/ 6250028 h 6858000"/>
              <a:gd name="connsiteX252" fmla="*/ 6043441 w 7467600"/>
              <a:gd name="connsiteY252" fmla="*/ 6665847 h 6858000"/>
              <a:gd name="connsiteX253" fmla="*/ 6093432 w 7467600"/>
              <a:gd name="connsiteY253" fmla="*/ 6858000 h 6858000"/>
              <a:gd name="connsiteX254" fmla="*/ 6034344 w 7467600"/>
              <a:gd name="connsiteY254" fmla="*/ 6858000 h 6858000"/>
              <a:gd name="connsiteX255" fmla="*/ 6026679 w 7467600"/>
              <a:gd name="connsiteY255" fmla="*/ 6836959 h 6858000"/>
              <a:gd name="connsiteX256" fmla="*/ 5800441 w 7467600"/>
              <a:gd name="connsiteY256" fmla="*/ 6335286 h 6858000"/>
              <a:gd name="connsiteX257" fmla="*/ 5526562 w 7467600"/>
              <a:gd name="connsiteY257" fmla="*/ 5705388 h 6858000"/>
              <a:gd name="connsiteX258" fmla="*/ 5519640 w 7467600"/>
              <a:gd name="connsiteY258" fmla="*/ 5683774 h 6858000"/>
              <a:gd name="connsiteX259" fmla="*/ 5844559 w 7467600"/>
              <a:gd name="connsiteY259" fmla="*/ 6553349 h 6858000"/>
              <a:gd name="connsiteX260" fmla="*/ 5975994 w 7467600"/>
              <a:gd name="connsiteY260" fmla="*/ 6858000 h 6858000"/>
              <a:gd name="connsiteX261" fmla="*/ 5898547 w 7467600"/>
              <a:gd name="connsiteY261" fmla="*/ 6858000 h 6858000"/>
              <a:gd name="connsiteX262" fmla="*/ 5682041 w 7467600"/>
              <a:gd name="connsiteY262" fmla="*/ 6355860 h 6858000"/>
              <a:gd name="connsiteX263" fmla="*/ 5461758 w 7467600"/>
              <a:gd name="connsiteY263" fmla="*/ 5820220 h 6858000"/>
              <a:gd name="connsiteX264" fmla="*/ 5237282 w 7467600"/>
              <a:gd name="connsiteY264" fmla="*/ 6579086 h 6858000"/>
              <a:gd name="connsiteX265" fmla="*/ 5115009 w 7467600"/>
              <a:gd name="connsiteY265" fmla="*/ 6858000 h 6858000"/>
              <a:gd name="connsiteX266" fmla="*/ 5028074 w 7467600"/>
              <a:gd name="connsiteY266" fmla="*/ 6858000 h 6858000"/>
              <a:gd name="connsiteX267" fmla="*/ 5079508 w 7467600"/>
              <a:gd name="connsiteY267" fmla="*/ 6749074 h 6858000"/>
              <a:gd name="connsiteX268" fmla="*/ 5371846 w 7467600"/>
              <a:gd name="connsiteY268" fmla="*/ 5924413 h 6858000"/>
              <a:gd name="connsiteX269" fmla="*/ 5270512 w 7467600"/>
              <a:gd name="connsiteY269" fmla="*/ 6138975 h 6858000"/>
              <a:gd name="connsiteX270" fmla="*/ 5062409 w 7467600"/>
              <a:gd name="connsiteY270" fmla="*/ 6653544 h 6858000"/>
              <a:gd name="connsiteX271" fmla="*/ 5036628 w 7467600"/>
              <a:gd name="connsiteY271" fmla="*/ 6754247 h 6858000"/>
              <a:gd name="connsiteX272" fmla="*/ 5009112 w 7467600"/>
              <a:gd name="connsiteY272" fmla="*/ 6858000 h 6858000"/>
              <a:gd name="connsiteX273" fmla="*/ 4976679 w 7467600"/>
              <a:gd name="connsiteY273" fmla="*/ 6858000 h 6858000"/>
              <a:gd name="connsiteX274" fmla="*/ 5006537 w 7467600"/>
              <a:gd name="connsiteY274" fmla="*/ 6747068 h 6858000"/>
              <a:gd name="connsiteX275" fmla="*/ 5032723 w 7467600"/>
              <a:gd name="connsiteY275" fmla="*/ 6644957 h 6858000"/>
              <a:gd name="connsiteX276" fmla="*/ 5242949 w 7467600"/>
              <a:gd name="connsiteY276" fmla="*/ 6125175 h 6858000"/>
              <a:gd name="connsiteX277" fmla="*/ 5286321 w 7467600"/>
              <a:gd name="connsiteY277" fmla="*/ 6033555 h 6858000"/>
              <a:gd name="connsiteX278" fmla="*/ 5008210 w 7467600"/>
              <a:gd name="connsiteY278" fmla="*/ 6649194 h 6858000"/>
              <a:gd name="connsiteX279" fmla="*/ 4986321 w 7467600"/>
              <a:gd name="connsiteY279" fmla="*/ 6765687 h 6858000"/>
              <a:gd name="connsiteX280" fmla="*/ 4973474 w 7467600"/>
              <a:gd name="connsiteY280" fmla="*/ 6858000 h 6858000"/>
              <a:gd name="connsiteX281" fmla="*/ 4907178 w 7467600"/>
              <a:gd name="connsiteY281" fmla="*/ 6858000 h 6858000"/>
              <a:gd name="connsiteX282" fmla="*/ 4910810 w 7467600"/>
              <a:gd name="connsiteY282" fmla="*/ 6829660 h 6858000"/>
              <a:gd name="connsiteX283" fmla="*/ 4987461 w 7467600"/>
              <a:gd name="connsiteY283" fmla="*/ 6432994 h 6858000"/>
              <a:gd name="connsiteX284" fmla="*/ 5179262 w 7467600"/>
              <a:gd name="connsiteY284" fmla="*/ 6035044 h 6858000"/>
              <a:gd name="connsiteX285" fmla="*/ 4689678 w 7467600"/>
              <a:gd name="connsiteY285" fmla="*/ 6440241 h 6858000"/>
              <a:gd name="connsiteX286" fmla="*/ 4477543 w 7467600"/>
              <a:gd name="connsiteY286" fmla="*/ 6674836 h 6858000"/>
              <a:gd name="connsiteX287" fmla="*/ 4329957 w 7467600"/>
              <a:gd name="connsiteY287" fmla="*/ 6858000 h 6858000"/>
              <a:gd name="connsiteX288" fmla="*/ 4218595 w 7467600"/>
              <a:gd name="connsiteY288" fmla="*/ 6858000 h 6858000"/>
              <a:gd name="connsiteX289" fmla="*/ 4368888 w 7467600"/>
              <a:gd name="connsiteY289" fmla="*/ 6668412 h 6858000"/>
              <a:gd name="connsiteX290" fmla="*/ 4563091 w 7467600"/>
              <a:gd name="connsiteY290" fmla="*/ 6442508 h 6858000"/>
              <a:gd name="connsiteX291" fmla="*/ 5387324 w 7467600"/>
              <a:gd name="connsiteY291" fmla="*/ 5705830 h 6858000"/>
              <a:gd name="connsiteX292" fmla="*/ 5073620 w 7467600"/>
              <a:gd name="connsiteY292" fmla="*/ 5955437 h 6858000"/>
              <a:gd name="connsiteX293" fmla="*/ 4689789 w 7467600"/>
              <a:gd name="connsiteY293" fmla="*/ 6268382 h 6858000"/>
              <a:gd name="connsiteX294" fmla="*/ 4418722 w 7467600"/>
              <a:gd name="connsiteY294" fmla="*/ 6570886 h 6858000"/>
              <a:gd name="connsiteX295" fmla="*/ 4214944 w 7467600"/>
              <a:gd name="connsiteY295" fmla="*/ 6858000 h 6858000"/>
              <a:gd name="connsiteX296" fmla="*/ 4177898 w 7467600"/>
              <a:gd name="connsiteY296" fmla="*/ 6858000 h 6858000"/>
              <a:gd name="connsiteX297" fmla="*/ 4391597 w 7467600"/>
              <a:gd name="connsiteY297" fmla="*/ 6556370 h 6858000"/>
              <a:gd name="connsiteX298" fmla="*/ 4668889 w 7467600"/>
              <a:gd name="connsiteY298" fmla="*/ 6246399 h 6858000"/>
              <a:gd name="connsiteX299" fmla="*/ 5055427 w 7467600"/>
              <a:gd name="connsiteY299" fmla="*/ 5931476 h 6858000"/>
              <a:gd name="connsiteX300" fmla="*/ 5371814 w 7467600"/>
              <a:gd name="connsiteY300" fmla="*/ 5678975 h 6858000"/>
              <a:gd name="connsiteX301" fmla="*/ 4987918 w 7467600"/>
              <a:gd name="connsiteY301" fmla="*/ 5838701 h 6858000"/>
              <a:gd name="connsiteX302" fmla="*/ 4317146 w 7467600"/>
              <a:gd name="connsiteY302" fmla="*/ 6587716 h 6858000"/>
              <a:gd name="connsiteX303" fmla="*/ 4171627 w 7467600"/>
              <a:gd name="connsiteY303" fmla="*/ 6858000 h 6858000"/>
              <a:gd name="connsiteX304" fmla="*/ 4081585 w 7467600"/>
              <a:gd name="connsiteY304" fmla="*/ 6858000 h 6858000"/>
              <a:gd name="connsiteX305" fmla="*/ 4238603 w 7467600"/>
              <a:gd name="connsiteY305" fmla="*/ 6559341 h 6858000"/>
              <a:gd name="connsiteX306" fmla="*/ 4778333 w 7467600"/>
              <a:gd name="connsiteY306" fmla="*/ 5873626 h 6858000"/>
              <a:gd name="connsiteX307" fmla="*/ 5414185 w 7467600"/>
              <a:gd name="connsiteY307" fmla="*/ 5573882 h 6858000"/>
              <a:gd name="connsiteX308" fmla="*/ 5959648 w 7467600"/>
              <a:gd name="connsiteY308" fmla="*/ 4760797 h 6858000"/>
              <a:gd name="connsiteX309" fmla="*/ 5355019 w 7467600"/>
              <a:gd name="connsiteY309" fmla="*/ 4734672 h 6858000"/>
              <a:gd name="connsiteX310" fmla="*/ 5083565 w 7467600"/>
              <a:gd name="connsiteY310" fmla="*/ 5179121 h 6858000"/>
              <a:gd name="connsiteX311" fmla="*/ 4713577 w 7467600"/>
              <a:gd name="connsiteY311" fmla="*/ 5616803 h 6858000"/>
              <a:gd name="connsiteX312" fmla="*/ 3989559 w 7467600"/>
              <a:gd name="connsiteY312" fmla="*/ 6145945 h 6858000"/>
              <a:gd name="connsiteX313" fmla="*/ 3939824 w 7467600"/>
              <a:gd name="connsiteY313" fmla="*/ 6066900 h 6858000"/>
              <a:gd name="connsiteX314" fmla="*/ 4584537 w 7467600"/>
              <a:gd name="connsiteY314" fmla="*/ 5324826 h 6858000"/>
              <a:gd name="connsiteX315" fmla="*/ 5037105 w 7467600"/>
              <a:gd name="connsiteY315" fmla="*/ 5088765 h 6858000"/>
              <a:gd name="connsiteX316" fmla="*/ 5039930 w 7467600"/>
              <a:gd name="connsiteY316" fmla="*/ 5089585 h 6858000"/>
              <a:gd name="connsiteX317" fmla="*/ 5263764 w 7467600"/>
              <a:gd name="connsiteY317" fmla="*/ 4735525 h 6858000"/>
              <a:gd name="connsiteX318" fmla="*/ 4086300 w 7467600"/>
              <a:gd name="connsiteY318" fmla="*/ 4884599 h 6858000"/>
              <a:gd name="connsiteX319" fmla="*/ 4085485 w 7467600"/>
              <a:gd name="connsiteY319" fmla="*/ 4899070 h 6858000"/>
              <a:gd name="connsiteX320" fmla="*/ 3871915 w 7467600"/>
              <a:gd name="connsiteY320" fmla="*/ 5253645 h 6858000"/>
              <a:gd name="connsiteX321" fmla="*/ 3799374 w 7467600"/>
              <a:gd name="connsiteY321" fmla="*/ 5466127 h 6858000"/>
              <a:gd name="connsiteX322" fmla="*/ 3498850 w 7467600"/>
              <a:gd name="connsiteY322" fmla="*/ 6661888 h 6858000"/>
              <a:gd name="connsiteX323" fmla="*/ 3399216 w 7467600"/>
              <a:gd name="connsiteY323" fmla="*/ 6858000 h 6858000"/>
              <a:gd name="connsiteX324" fmla="*/ 3303688 w 7467600"/>
              <a:gd name="connsiteY324" fmla="*/ 6858000 h 6858000"/>
              <a:gd name="connsiteX325" fmla="*/ 3391774 w 7467600"/>
              <a:gd name="connsiteY325" fmla="*/ 6697181 h 6858000"/>
              <a:gd name="connsiteX326" fmla="*/ 3735540 w 7467600"/>
              <a:gd name="connsiteY326" fmla="*/ 5546923 h 6858000"/>
              <a:gd name="connsiteX327" fmla="*/ 3729438 w 7467600"/>
              <a:gd name="connsiteY327" fmla="*/ 5569058 h 6858000"/>
              <a:gd name="connsiteX328" fmla="*/ 3707782 w 7467600"/>
              <a:gd name="connsiteY328" fmla="*/ 5644908 h 6858000"/>
              <a:gd name="connsiteX329" fmla="*/ 3583827 w 7467600"/>
              <a:gd name="connsiteY329" fmla="*/ 6039215 h 6858000"/>
              <a:gd name="connsiteX330" fmla="*/ 3547861 w 7467600"/>
              <a:gd name="connsiteY330" fmla="*/ 6129609 h 6858000"/>
              <a:gd name="connsiteX331" fmla="*/ 3490905 w 7467600"/>
              <a:gd name="connsiteY331" fmla="*/ 6277660 h 6858000"/>
              <a:gd name="connsiteX332" fmla="*/ 3455859 w 7467600"/>
              <a:gd name="connsiteY332" fmla="*/ 6391301 h 6858000"/>
              <a:gd name="connsiteX333" fmla="*/ 3429112 w 7467600"/>
              <a:gd name="connsiteY333" fmla="*/ 6479469 h 6858000"/>
              <a:gd name="connsiteX334" fmla="*/ 3304862 w 7467600"/>
              <a:gd name="connsiteY334" fmla="*/ 6796476 h 6858000"/>
              <a:gd name="connsiteX335" fmla="*/ 3276071 w 7467600"/>
              <a:gd name="connsiteY335" fmla="*/ 6858000 h 6858000"/>
              <a:gd name="connsiteX336" fmla="*/ 3240805 w 7467600"/>
              <a:gd name="connsiteY336" fmla="*/ 6858000 h 6858000"/>
              <a:gd name="connsiteX337" fmla="*/ 3275917 w 7467600"/>
              <a:gd name="connsiteY337" fmla="*/ 6783192 h 6858000"/>
              <a:gd name="connsiteX338" fmla="*/ 3399358 w 7467600"/>
              <a:gd name="connsiteY338" fmla="*/ 6469011 h 6858000"/>
              <a:gd name="connsiteX339" fmla="*/ 3425650 w 7467600"/>
              <a:gd name="connsiteY339" fmla="*/ 6381333 h 6858000"/>
              <a:gd name="connsiteX340" fmla="*/ 3460661 w 7467600"/>
              <a:gd name="connsiteY340" fmla="*/ 6266763 h 6858000"/>
              <a:gd name="connsiteX341" fmla="*/ 3518021 w 7467600"/>
              <a:gd name="connsiteY341" fmla="*/ 6117298 h 6858000"/>
              <a:gd name="connsiteX342" fmla="*/ 3554035 w 7467600"/>
              <a:gd name="connsiteY342" fmla="*/ 6027832 h 6858000"/>
              <a:gd name="connsiteX343" fmla="*/ 3677174 w 7467600"/>
              <a:gd name="connsiteY343" fmla="*/ 5636351 h 6858000"/>
              <a:gd name="connsiteX344" fmla="*/ 3698819 w 7467600"/>
              <a:gd name="connsiteY344" fmla="*/ 5560503 h 6858000"/>
              <a:gd name="connsiteX345" fmla="*/ 3702094 w 7467600"/>
              <a:gd name="connsiteY345" fmla="*/ 5549194 h 6858000"/>
              <a:gd name="connsiteX346" fmla="*/ 3398355 w 7467600"/>
              <a:gd name="connsiteY346" fmla="*/ 6094603 h 6858000"/>
              <a:gd name="connsiteX347" fmla="*/ 3193941 w 7467600"/>
              <a:gd name="connsiteY347" fmla="*/ 6798775 h 6858000"/>
              <a:gd name="connsiteX348" fmla="*/ 3184140 w 7467600"/>
              <a:gd name="connsiteY348" fmla="*/ 6858000 h 6858000"/>
              <a:gd name="connsiteX349" fmla="*/ 3099978 w 7467600"/>
              <a:gd name="connsiteY349" fmla="*/ 6858000 h 6858000"/>
              <a:gd name="connsiteX350" fmla="*/ 3101556 w 7467600"/>
              <a:gd name="connsiteY350" fmla="*/ 6843337 h 6858000"/>
              <a:gd name="connsiteX351" fmla="*/ 3370162 w 7467600"/>
              <a:gd name="connsiteY351" fmla="*/ 5785550 h 6858000"/>
              <a:gd name="connsiteX352" fmla="*/ 3746477 w 7467600"/>
              <a:gd name="connsiteY352" fmla="*/ 5377889 h 6858000"/>
              <a:gd name="connsiteX353" fmla="*/ 3863399 w 7467600"/>
              <a:gd name="connsiteY353" fmla="*/ 5087257 h 6858000"/>
              <a:gd name="connsiteX354" fmla="*/ 3968712 w 7467600"/>
              <a:gd name="connsiteY354" fmla="*/ 4913989 h 6858000"/>
              <a:gd name="connsiteX355" fmla="*/ 2792390 w 7467600"/>
              <a:gd name="connsiteY355" fmla="*/ 5382974 h 6858000"/>
              <a:gd name="connsiteX356" fmla="*/ 2714982 w 7467600"/>
              <a:gd name="connsiteY356" fmla="*/ 5427051 h 6858000"/>
              <a:gd name="connsiteX357" fmla="*/ 2813361 w 7467600"/>
              <a:gd name="connsiteY357" fmla="*/ 6023912 h 6858000"/>
              <a:gd name="connsiteX358" fmla="*/ 2688430 w 7467600"/>
              <a:gd name="connsiteY358" fmla="*/ 6801564 h 6858000"/>
              <a:gd name="connsiteX359" fmla="*/ 2629626 w 7467600"/>
              <a:gd name="connsiteY359" fmla="*/ 6763394 h 6858000"/>
              <a:gd name="connsiteX360" fmla="*/ 2565328 w 7467600"/>
              <a:gd name="connsiteY360" fmla="*/ 5516399 h 6858000"/>
              <a:gd name="connsiteX361" fmla="*/ 1922999 w 7467600"/>
              <a:gd name="connsiteY361" fmla="*/ 5980343 h 6858000"/>
              <a:gd name="connsiteX362" fmla="*/ 1950261 w 7467600"/>
              <a:gd name="connsiteY362" fmla="*/ 6405858 h 6858000"/>
              <a:gd name="connsiteX363" fmla="*/ 2365554 w 7467600"/>
              <a:gd name="connsiteY363" fmla="*/ 6759107 h 6858000"/>
              <a:gd name="connsiteX364" fmla="*/ 2424142 w 7467600"/>
              <a:gd name="connsiteY364" fmla="*/ 6858000 h 6858000"/>
              <a:gd name="connsiteX365" fmla="*/ 2395994 w 7467600"/>
              <a:gd name="connsiteY365" fmla="*/ 6858000 h 6858000"/>
              <a:gd name="connsiteX366" fmla="*/ 2392863 w 7467600"/>
              <a:gd name="connsiteY366" fmla="*/ 6852964 h 6858000"/>
              <a:gd name="connsiteX367" fmla="*/ 2017589 w 7467600"/>
              <a:gd name="connsiteY367" fmla="*/ 6493982 h 6858000"/>
              <a:gd name="connsiteX368" fmla="*/ 2147336 w 7467600"/>
              <a:gd name="connsiteY368" fmla="*/ 6594052 h 6858000"/>
              <a:gd name="connsiteX369" fmla="*/ 2207047 w 7467600"/>
              <a:gd name="connsiteY369" fmla="*/ 6654540 h 6858000"/>
              <a:gd name="connsiteX370" fmla="*/ 2299106 w 7467600"/>
              <a:gd name="connsiteY370" fmla="*/ 6778931 h 6858000"/>
              <a:gd name="connsiteX371" fmla="*/ 2314430 w 7467600"/>
              <a:gd name="connsiteY371" fmla="*/ 6801144 h 6858000"/>
              <a:gd name="connsiteX372" fmla="*/ 2352406 w 7467600"/>
              <a:gd name="connsiteY372" fmla="*/ 6858000 h 6858000"/>
              <a:gd name="connsiteX373" fmla="*/ 2314492 w 7467600"/>
              <a:gd name="connsiteY373" fmla="*/ 6858000 h 6858000"/>
              <a:gd name="connsiteX374" fmla="*/ 2288095 w 7467600"/>
              <a:gd name="connsiteY374" fmla="*/ 6818030 h 6858000"/>
              <a:gd name="connsiteX375" fmla="*/ 2272768 w 7467600"/>
              <a:gd name="connsiteY375" fmla="*/ 6795822 h 6858000"/>
              <a:gd name="connsiteX376" fmla="*/ 2182715 w 7467600"/>
              <a:gd name="connsiteY376" fmla="*/ 6675071 h 6858000"/>
              <a:gd name="connsiteX377" fmla="*/ 2032061 w 7467600"/>
              <a:gd name="connsiteY377" fmla="*/ 6541380 h 6858000"/>
              <a:gd name="connsiteX378" fmla="*/ 2257220 w 7467600"/>
              <a:gd name="connsiteY378" fmla="*/ 6826257 h 6858000"/>
              <a:gd name="connsiteX379" fmla="*/ 2281324 w 7467600"/>
              <a:gd name="connsiteY379" fmla="*/ 6858000 h 6858000"/>
              <a:gd name="connsiteX380" fmla="*/ 2242860 w 7467600"/>
              <a:gd name="connsiteY380" fmla="*/ 6858000 h 6858000"/>
              <a:gd name="connsiteX381" fmla="*/ 2232818 w 7467600"/>
              <a:gd name="connsiteY381" fmla="*/ 6844926 h 6858000"/>
              <a:gd name="connsiteX382" fmla="*/ 1990172 w 7467600"/>
              <a:gd name="connsiteY382" fmla="*/ 6542121 h 6858000"/>
              <a:gd name="connsiteX383" fmla="*/ 2124090 w 7467600"/>
              <a:gd name="connsiteY383" fmla="*/ 6761017 h 6858000"/>
              <a:gd name="connsiteX384" fmla="*/ 2200380 w 7467600"/>
              <a:gd name="connsiteY384" fmla="*/ 6858000 h 6858000"/>
              <a:gd name="connsiteX385" fmla="*/ 2147507 w 7467600"/>
              <a:gd name="connsiteY385" fmla="*/ 6858000 h 6858000"/>
              <a:gd name="connsiteX386" fmla="*/ 2070668 w 7467600"/>
              <a:gd name="connsiteY386" fmla="*/ 6761520 h 6858000"/>
              <a:gd name="connsiteX387" fmla="*/ 1975142 w 7467600"/>
              <a:gd name="connsiteY387" fmla="*/ 6585570 h 6858000"/>
              <a:gd name="connsiteX388" fmla="*/ 2050035 w 7467600"/>
              <a:gd name="connsiteY388" fmla="*/ 6813345 h 6858000"/>
              <a:gd name="connsiteX389" fmla="*/ 2063025 w 7467600"/>
              <a:gd name="connsiteY389" fmla="*/ 6858000 h 6858000"/>
              <a:gd name="connsiteX390" fmla="*/ 2021675 w 7467600"/>
              <a:gd name="connsiteY390" fmla="*/ 6858000 h 6858000"/>
              <a:gd name="connsiteX391" fmla="*/ 2019308 w 7467600"/>
              <a:gd name="connsiteY391" fmla="*/ 6847118 h 6858000"/>
              <a:gd name="connsiteX392" fmla="*/ 1938835 w 7467600"/>
              <a:gd name="connsiteY392" fmla="*/ 6551160 h 6858000"/>
              <a:gd name="connsiteX393" fmla="*/ 1953230 w 7467600"/>
              <a:gd name="connsiteY393" fmla="*/ 6759699 h 6858000"/>
              <a:gd name="connsiteX394" fmla="*/ 1956763 w 7467600"/>
              <a:gd name="connsiteY394" fmla="*/ 6778191 h 6858000"/>
              <a:gd name="connsiteX395" fmla="*/ 1967925 w 7467600"/>
              <a:gd name="connsiteY395" fmla="*/ 6858000 h 6858000"/>
              <a:gd name="connsiteX396" fmla="*/ 1936622 w 7467600"/>
              <a:gd name="connsiteY396" fmla="*/ 6858000 h 6858000"/>
              <a:gd name="connsiteX397" fmla="*/ 1926261 w 7467600"/>
              <a:gd name="connsiteY397" fmla="*/ 6784064 h 6858000"/>
              <a:gd name="connsiteX398" fmla="*/ 1922724 w 7467600"/>
              <a:gd name="connsiteY398" fmla="*/ 6765577 h 6858000"/>
              <a:gd name="connsiteX399" fmla="*/ 1904650 w 7467600"/>
              <a:gd name="connsiteY399" fmla="*/ 6639616 h 6858000"/>
              <a:gd name="connsiteX400" fmla="*/ 1885273 w 7467600"/>
              <a:gd name="connsiteY400" fmla="*/ 6858000 h 6858000"/>
              <a:gd name="connsiteX401" fmla="*/ 1854363 w 7467600"/>
              <a:gd name="connsiteY401" fmla="*/ 6858000 h 6858000"/>
              <a:gd name="connsiteX402" fmla="*/ 1880391 w 7467600"/>
              <a:gd name="connsiteY402" fmla="*/ 6603796 h 6858000"/>
              <a:gd name="connsiteX403" fmla="*/ 1818273 w 7467600"/>
              <a:gd name="connsiteY403" fmla="*/ 6715729 h 6858000"/>
              <a:gd name="connsiteX404" fmla="*/ 1794691 w 7467600"/>
              <a:gd name="connsiteY404" fmla="*/ 6843239 h 6858000"/>
              <a:gd name="connsiteX405" fmla="*/ 1794914 w 7467600"/>
              <a:gd name="connsiteY405" fmla="*/ 6858000 h 6858000"/>
              <a:gd name="connsiteX406" fmla="*/ 1746128 w 7467600"/>
              <a:gd name="connsiteY406" fmla="*/ 6858000 h 6858000"/>
              <a:gd name="connsiteX407" fmla="*/ 1753934 w 7467600"/>
              <a:gd name="connsiteY407" fmla="*/ 6724796 h 6858000"/>
              <a:gd name="connsiteX408" fmla="*/ 1792053 w 7467600"/>
              <a:gd name="connsiteY408" fmla="*/ 6572396 h 6858000"/>
              <a:gd name="connsiteX409" fmla="*/ 1862248 w 7467600"/>
              <a:gd name="connsiteY409" fmla="*/ 6266397 h 6858000"/>
              <a:gd name="connsiteX410" fmla="*/ 1862250 w 7467600"/>
              <a:gd name="connsiteY410" fmla="*/ 6033531 h 6858000"/>
              <a:gd name="connsiteX411" fmla="*/ 1211999 w 7467600"/>
              <a:gd name="connsiteY411" fmla="*/ 6683610 h 6858000"/>
              <a:gd name="connsiteX412" fmla="*/ 1213266 w 7467600"/>
              <a:gd name="connsiteY412" fmla="*/ 6691947 h 6858000"/>
              <a:gd name="connsiteX413" fmla="*/ 1203370 w 7467600"/>
              <a:gd name="connsiteY413" fmla="*/ 6850676 h 6858000"/>
              <a:gd name="connsiteX414" fmla="*/ 1203671 w 7467600"/>
              <a:gd name="connsiteY414" fmla="*/ 6858000 h 6858000"/>
              <a:gd name="connsiteX415" fmla="*/ 1143180 w 7467600"/>
              <a:gd name="connsiteY415" fmla="*/ 6858000 h 6858000"/>
              <a:gd name="connsiteX416" fmla="*/ 1142176 w 7467600"/>
              <a:gd name="connsiteY416" fmla="*/ 6766045 h 6858000"/>
              <a:gd name="connsiteX417" fmla="*/ 1067484 w 7467600"/>
              <a:gd name="connsiteY417" fmla="*/ 6858000 h 6858000"/>
              <a:gd name="connsiteX418" fmla="*/ 953928 w 7467600"/>
              <a:gd name="connsiteY418" fmla="*/ 6858000 h 6858000"/>
              <a:gd name="connsiteX419" fmla="*/ 959715 w 7467600"/>
              <a:gd name="connsiteY419" fmla="*/ 6850185 h 6858000"/>
              <a:gd name="connsiteX420" fmla="*/ 1483788 w 7467600"/>
              <a:gd name="connsiteY420" fmla="*/ 6259174 h 6858000"/>
              <a:gd name="connsiteX421" fmla="*/ 1100671 w 7467600"/>
              <a:gd name="connsiteY421" fmla="*/ 6252137 h 6858000"/>
              <a:gd name="connsiteX422" fmla="*/ 1090144 w 7467600"/>
              <a:gd name="connsiteY422" fmla="*/ 6256748 h 6858000"/>
              <a:gd name="connsiteX423" fmla="*/ 1095872 w 7467600"/>
              <a:gd name="connsiteY423" fmla="*/ 6271892 h 6858000"/>
              <a:gd name="connsiteX424" fmla="*/ 262785 w 7467600"/>
              <a:gd name="connsiteY424" fmla="*/ 6845450 h 6858000"/>
              <a:gd name="connsiteX425" fmla="*/ 209968 w 7467600"/>
              <a:gd name="connsiteY425" fmla="*/ 6770713 h 6858000"/>
              <a:gd name="connsiteX426" fmla="*/ 873460 w 7467600"/>
              <a:gd name="connsiteY426" fmla="*/ 6253768 h 6858000"/>
              <a:gd name="connsiteX427" fmla="*/ 192686 w 7467600"/>
              <a:gd name="connsiteY427" fmla="*/ 5849257 h 6858000"/>
              <a:gd name="connsiteX428" fmla="*/ 4696 w 7467600"/>
              <a:gd name="connsiteY428" fmla="*/ 5697668 h 6858000"/>
              <a:gd name="connsiteX429" fmla="*/ 0 w 7467600"/>
              <a:gd name="connsiteY429" fmla="*/ 5689984 h 6858000"/>
              <a:gd name="connsiteX430" fmla="*/ 0 w 7467600"/>
              <a:gd name="connsiteY430" fmla="*/ 5513472 h 6858000"/>
              <a:gd name="connsiteX431" fmla="*/ 174101 w 7467600"/>
              <a:gd name="connsiteY431" fmla="*/ 5620277 h 6858000"/>
              <a:gd name="connsiteX432" fmla="*/ 891800 w 7467600"/>
              <a:gd name="connsiteY432" fmla="*/ 6036935 h 6858000"/>
              <a:gd name="connsiteX433" fmla="*/ 1072219 w 7467600"/>
              <a:gd name="connsiteY433" fmla="*/ 6169443 h 6858000"/>
              <a:gd name="connsiteX434" fmla="*/ 1074117 w 7467600"/>
              <a:gd name="connsiteY434" fmla="*/ 6170301 h 6858000"/>
              <a:gd name="connsiteX435" fmla="*/ 1083114 w 7467600"/>
              <a:gd name="connsiteY435" fmla="*/ 6174131 h 6858000"/>
              <a:gd name="connsiteX436" fmla="*/ 1543010 w 7467600"/>
              <a:gd name="connsiteY436" fmla="*/ 6191140 h 6858000"/>
              <a:gd name="connsiteX437" fmla="*/ 1551080 w 7467600"/>
              <a:gd name="connsiteY437" fmla="*/ 6195006 h 6858000"/>
              <a:gd name="connsiteX438" fmla="*/ 2345443 w 7467600"/>
              <a:gd name="connsiteY438" fmla="*/ 5549882 h 6858000"/>
              <a:gd name="connsiteX439" fmla="*/ 1721499 w 7467600"/>
              <a:gd name="connsiteY439" fmla="*/ 5599969 h 6858000"/>
              <a:gd name="connsiteX440" fmla="*/ 767716 w 7467600"/>
              <a:gd name="connsiteY440" fmla="*/ 5472768 h 6858000"/>
              <a:gd name="connsiteX441" fmla="*/ 722147 w 7467600"/>
              <a:gd name="connsiteY441" fmla="*/ 5393091 h 6858000"/>
              <a:gd name="connsiteX442" fmla="*/ 1485552 w 7467600"/>
              <a:gd name="connsiteY442" fmla="*/ 5313202 h 6858000"/>
              <a:gd name="connsiteX443" fmla="*/ 2143004 w 7467600"/>
              <a:gd name="connsiteY443" fmla="*/ 5402420 h 6858000"/>
              <a:gd name="connsiteX444" fmla="*/ 1933391 w 7467600"/>
              <a:gd name="connsiteY444" fmla="*/ 5156971 h 6858000"/>
              <a:gd name="connsiteX445" fmla="*/ 1827118 w 7467600"/>
              <a:gd name="connsiteY445" fmla="*/ 4968410 h 6858000"/>
              <a:gd name="connsiteX446" fmla="*/ 1837349 w 7467600"/>
              <a:gd name="connsiteY446" fmla="*/ 4956357 h 6858000"/>
              <a:gd name="connsiteX447" fmla="*/ 2162835 w 7467600"/>
              <a:gd name="connsiteY447" fmla="*/ 5187853 h 6858000"/>
              <a:gd name="connsiteX448" fmla="*/ 2257167 w 7467600"/>
              <a:gd name="connsiteY448" fmla="*/ 5462123 h 6858000"/>
              <a:gd name="connsiteX449" fmla="*/ 2261598 w 7467600"/>
              <a:gd name="connsiteY449" fmla="*/ 5467998 h 6858000"/>
              <a:gd name="connsiteX450" fmla="*/ 2437177 w 7467600"/>
              <a:gd name="connsiteY450" fmla="*/ 5479608 h 6858000"/>
              <a:gd name="connsiteX451" fmla="*/ 2445247 w 7467600"/>
              <a:gd name="connsiteY451" fmla="*/ 5483476 h 6858000"/>
              <a:gd name="connsiteX452" fmla="*/ 2743626 w 7467600"/>
              <a:gd name="connsiteY452" fmla="*/ 5304819 h 6858000"/>
              <a:gd name="connsiteX453" fmla="*/ 3048102 w 7467600"/>
              <a:gd name="connsiteY453" fmla="*/ 5150595 h 6858000"/>
              <a:gd name="connsiteX454" fmla="*/ 1799414 w 7467600"/>
              <a:gd name="connsiteY454" fmla="*/ 4694732 h 6858000"/>
              <a:gd name="connsiteX455" fmla="*/ 1771735 w 7467600"/>
              <a:gd name="connsiteY455" fmla="*/ 4619929 h 6858000"/>
              <a:gd name="connsiteX456" fmla="*/ 3104273 w 7467600"/>
              <a:gd name="connsiteY456" fmla="*/ 5076159 h 6858000"/>
              <a:gd name="connsiteX457" fmla="*/ 3113245 w 7467600"/>
              <a:gd name="connsiteY457" fmla="*/ 5090705 h 6858000"/>
              <a:gd name="connsiteX458" fmla="*/ 3126294 w 7467600"/>
              <a:gd name="connsiteY458" fmla="*/ 5114400 h 6858000"/>
              <a:gd name="connsiteX459" fmla="*/ 3937433 w 7467600"/>
              <a:gd name="connsiteY459" fmla="*/ 4830473 h 6858000"/>
              <a:gd name="connsiteX460" fmla="*/ 3590475 w 7467600"/>
              <a:gd name="connsiteY460" fmla="*/ 4597974 h 6858000"/>
              <a:gd name="connsiteX461" fmla="*/ 3100264 w 7467600"/>
              <a:gd name="connsiteY461" fmla="*/ 4579845 h 6858000"/>
              <a:gd name="connsiteX462" fmla="*/ 2183576 w 7467600"/>
              <a:gd name="connsiteY462" fmla="*/ 4227150 h 6858000"/>
              <a:gd name="connsiteX463" fmla="*/ 2151029 w 7467600"/>
              <a:gd name="connsiteY463" fmla="*/ 4146947 h 6858000"/>
              <a:gd name="connsiteX464" fmla="*/ 3563434 w 7467600"/>
              <a:gd name="connsiteY464" fmla="*/ 4469115 h 6858000"/>
              <a:gd name="connsiteX465" fmla="*/ 3177952 w 7467600"/>
              <a:gd name="connsiteY465" fmla="*/ 3657386 h 6858000"/>
              <a:gd name="connsiteX466" fmla="*/ 3189263 w 7467600"/>
              <a:gd name="connsiteY466" fmla="*/ 3625726 h 6858000"/>
              <a:gd name="connsiteX467" fmla="*/ 3560912 w 7467600"/>
              <a:gd name="connsiteY467" fmla="*/ 4079863 h 6858000"/>
              <a:gd name="connsiteX468" fmla="*/ 3626636 w 7467600"/>
              <a:gd name="connsiteY468" fmla="*/ 4512230 h 6858000"/>
              <a:gd name="connsiteX469" fmla="*/ 3653088 w 7467600"/>
              <a:gd name="connsiteY469" fmla="*/ 4521417 h 6858000"/>
              <a:gd name="connsiteX470" fmla="*/ 3988128 w 7467600"/>
              <a:gd name="connsiteY470" fmla="*/ 4817267 h 6858000"/>
              <a:gd name="connsiteX471" fmla="*/ 4830582 w 7467600"/>
              <a:gd name="connsiteY471" fmla="*/ 4676000 h 6858000"/>
              <a:gd name="connsiteX472" fmla="*/ 4830100 w 7467600"/>
              <a:gd name="connsiteY472" fmla="*/ 4675554 h 6858000"/>
              <a:gd name="connsiteX473" fmla="*/ 4036318 w 7467600"/>
              <a:gd name="connsiteY473" fmla="*/ 4147013 h 6858000"/>
              <a:gd name="connsiteX474" fmla="*/ 3432098 w 7467600"/>
              <a:gd name="connsiteY474" fmla="*/ 3537312 h 6858000"/>
              <a:gd name="connsiteX475" fmla="*/ 3446761 w 7467600"/>
              <a:gd name="connsiteY475" fmla="*/ 3461278 h 6858000"/>
              <a:gd name="connsiteX476" fmla="*/ 4419733 w 7467600"/>
              <a:gd name="connsiteY476" fmla="*/ 3963555 h 6858000"/>
              <a:gd name="connsiteX477" fmla="*/ 4781371 w 7467600"/>
              <a:gd name="connsiteY477" fmla="*/ 4458604 h 6858000"/>
              <a:gd name="connsiteX478" fmla="*/ 4780440 w 7467600"/>
              <a:gd name="connsiteY478" fmla="*/ 4470290 h 6858000"/>
              <a:gd name="connsiteX479" fmla="*/ 4898954 w 7467600"/>
              <a:gd name="connsiteY479" fmla="*/ 4662092 h 6858000"/>
              <a:gd name="connsiteX480" fmla="*/ 4900699 w 7467600"/>
              <a:gd name="connsiteY480" fmla="*/ 4670867 h 6858000"/>
              <a:gd name="connsiteX481" fmla="*/ 5714511 w 7467600"/>
              <a:gd name="connsiteY481" fmla="*/ 4663483 h 6858000"/>
              <a:gd name="connsiteX482" fmla="*/ 5464793 w 7467600"/>
              <a:gd name="connsiteY482" fmla="*/ 4393556 h 6858000"/>
              <a:gd name="connsiteX483" fmla="*/ 5461897 w 7467600"/>
              <a:gd name="connsiteY483" fmla="*/ 4390879 h 6858000"/>
              <a:gd name="connsiteX484" fmla="*/ 4294126 w 7467600"/>
              <a:gd name="connsiteY484" fmla="*/ 3303048 h 6858000"/>
              <a:gd name="connsiteX485" fmla="*/ 4305321 w 7467600"/>
              <a:gd name="connsiteY485" fmla="*/ 3256953 h 6858000"/>
              <a:gd name="connsiteX486" fmla="*/ 4949299 w 7467600"/>
              <a:gd name="connsiteY486" fmla="*/ 3766336 h 6858000"/>
              <a:gd name="connsiteX487" fmla="*/ 5291452 w 7467600"/>
              <a:gd name="connsiteY487" fmla="*/ 4076801 h 6858000"/>
              <a:gd name="connsiteX488" fmla="*/ 5434998 w 7467600"/>
              <a:gd name="connsiteY488" fmla="*/ 4254100 h 6858000"/>
              <a:gd name="connsiteX489" fmla="*/ 5351015 w 7467600"/>
              <a:gd name="connsiteY489" fmla="*/ 3760989 h 6858000"/>
              <a:gd name="connsiteX490" fmla="*/ 5413780 w 7467600"/>
              <a:gd name="connsiteY490" fmla="*/ 2966265 h 6858000"/>
              <a:gd name="connsiteX491" fmla="*/ 5425627 w 7467600"/>
              <a:gd name="connsiteY491" fmla="*/ 2954192 h 6858000"/>
              <a:gd name="connsiteX492" fmla="*/ 6604735 w 7467600"/>
              <a:gd name="connsiteY492" fmla="*/ 2041381 h 6858000"/>
              <a:gd name="connsiteX493" fmla="*/ 7204487 w 7467600"/>
              <a:gd name="connsiteY493" fmla="*/ 2742112 h 6858000"/>
              <a:gd name="connsiteX494" fmla="*/ 7131592 w 7467600"/>
              <a:gd name="connsiteY494" fmla="*/ 2672096 h 6858000"/>
              <a:gd name="connsiteX495" fmla="*/ 6996344 w 7467600"/>
              <a:gd name="connsiteY495" fmla="*/ 2518310 h 6858000"/>
              <a:gd name="connsiteX496" fmla="*/ 6735495 w 7467600"/>
              <a:gd name="connsiteY496" fmla="*/ 2196890 h 6858000"/>
              <a:gd name="connsiteX497" fmla="*/ 6721901 w 7467600"/>
              <a:gd name="connsiteY497" fmla="*/ 2179274 h 6858000"/>
              <a:gd name="connsiteX498" fmla="*/ 6604735 w 7467600"/>
              <a:gd name="connsiteY498" fmla="*/ 2041381 h 6858000"/>
              <a:gd name="connsiteX499" fmla="*/ 6591670 w 7467600"/>
              <a:gd name="connsiteY499" fmla="*/ 1988277 h 6858000"/>
              <a:gd name="connsiteX500" fmla="*/ 6747349 w 7467600"/>
              <a:gd name="connsiteY500" fmla="*/ 2160069 h 6858000"/>
              <a:gd name="connsiteX501" fmla="*/ 6760943 w 7467600"/>
              <a:gd name="connsiteY501" fmla="*/ 2177686 h 6858000"/>
              <a:gd name="connsiteX502" fmla="*/ 7021065 w 7467600"/>
              <a:gd name="connsiteY502" fmla="*/ 2498102 h 6858000"/>
              <a:gd name="connsiteX503" fmla="*/ 7155223 w 7467600"/>
              <a:gd name="connsiteY503" fmla="*/ 2650386 h 6858000"/>
              <a:gd name="connsiteX504" fmla="*/ 7203167 w 7467600"/>
              <a:gd name="connsiteY504" fmla="*/ 2697288 h 6858000"/>
              <a:gd name="connsiteX505" fmla="*/ 6937703 w 7467600"/>
              <a:gd name="connsiteY505" fmla="*/ 2321981 h 6858000"/>
              <a:gd name="connsiteX506" fmla="*/ 6591670 w 7467600"/>
              <a:gd name="connsiteY506" fmla="*/ 1988277 h 6858000"/>
              <a:gd name="connsiteX507" fmla="*/ 5798671 w 7467600"/>
              <a:gd name="connsiteY507" fmla="*/ 1981601 h 6858000"/>
              <a:gd name="connsiteX508" fmla="*/ 5754709 w 7467600"/>
              <a:gd name="connsiteY508" fmla="*/ 2071454 h 6858000"/>
              <a:gd name="connsiteX509" fmla="*/ 5763044 w 7467600"/>
              <a:gd name="connsiteY509" fmla="*/ 2842206 h 6858000"/>
              <a:gd name="connsiteX510" fmla="*/ 5764974 w 7467600"/>
              <a:gd name="connsiteY510" fmla="*/ 2799609 h 6858000"/>
              <a:gd name="connsiteX511" fmla="*/ 5767665 w 7467600"/>
              <a:gd name="connsiteY511" fmla="*/ 2666409 h 6858000"/>
              <a:gd name="connsiteX512" fmla="*/ 5763055 w 7467600"/>
              <a:gd name="connsiteY512" fmla="*/ 2579705 h 6858000"/>
              <a:gd name="connsiteX513" fmla="*/ 5758079 w 7467600"/>
              <a:gd name="connsiteY513" fmla="*/ 2492508 h 6858000"/>
              <a:gd name="connsiteX514" fmla="*/ 5779325 w 7467600"/>
              <a:gd name="connsiteY514" fmla="*/ 2197069 h 6858000"/>
              <a:gd name="connsiteX515" fmla="*/ 5798671 w 7467600"/>
              <a:gd name="connsiteY515" fmla="*/ 1981601 h 6858000"/>
              <a:gd name="connsiteX516" fmla="*/ 5829202 w 7467600"/>
              <a:gd name="connsiteY516" fmla="*/ 1971679 h 6858000"/>
              <a:gd name="connsiteX517" fmla="*/ 5809558 w 7467600"/>
              <a:gd name="connsiteY517" fmla="*/ 2198043 h 6858000"/>
              <a:gd name="connsiteX518" fmla="*/ 5788653 w 7467600"/>
              <a:gd name="connsiteY518" fmla="*/ 2489430 h 6858000"/>
              <a:gd name="connsiteX519" fmla="*/ 5793439 w 7467600"/>
              <a:gd name="connsiteY519" fmla="*/ 2575235 h 6858000"/>
              <a:gd name="connsiteX520" fmla="*/ 5796837 w 7467600"/>
              <a:gd name="connsiteY520" fmla="*/ 2637633 h 6858000"/>
              <a:gd name="connsiteX521" fmla="*/ 5818614 w 7467600"/>
              <a:gd name="connsiteY521" fmla="*/ 2473055 h 6858000"/>
              <a:gd name="connsiteX522" fmla="*/ 5829202 w 7467600"/>
              <a:gd name="connsiteY522" fmla="*/ 1971679 h 6858000"/>
              <a:gd name="connsiteX523" fmla="*/ 5911389 w 7467600"/>
              <a:gd name="connsiteY523" fmla="*/ 1898371 h 6858000"/>
              <a:gd name="connsiteX524" fmla="*/ 6237627 w 7467600"/>
              <a:gd name="connsiteY524" fmla="*/ 2231921 h 6858000"/>
              <a:gd name="connsiteX525" fmla="*/ 5911389 w 7467600"/>
              <a:gd name="connsiteY525" fmla="*/ 1898371 h 6858000"/>
              <a:gd name="connsiteX526" fmla="*/ 6944437 w 7467600"/>
              <a:gd name="connsiteY526" fmla="*/ 1575402 h 6858000"/>
              <a:gd name="connsiteX527" fmla="*/ 6304730 w 7467600"/>
              <a:gd name="connsiteY527" fmla="*/ 1766654 h 6858000"/>
              <a:gd name="connsiteX528" fmla="*/ 6944437 w 7467600"/>
              <a:gd name="connsiteY528" fmla="*/ 1575402 h 6858000"/>
              <a:gd name="connsiteX529" fmla="*/ 7019523 w 7467600"/>
              <a:gd name="connsiteY529" fmla="*/ 1519450 h 6858000"/>
              <a:gd name="connsiteX530" fmla="*/ 6298091 w 7467600"/>
              <a:gd name="connsiteY530" fmla="*/ 1737122 h 6858000"/>
              <a:gd name="connsiteX531" fmla="*/ 7019523 w 7467600"/>
              <a:gd name="connsiteY531" fmla="*/ 1519450 h 6858000"/>
              <a:gd name="connsiteX532" fmla="*/ 2399523 w 7467600"/>
              <a:gd name="connsiteY532" fmla="*/ 1428234 h 6858000"/>
              <a:gd name="connsiteX533" fmla="*/ 2224982 w 7467600"/>
              <a:gd name="connsiteY533" fmla="*/ 1826201 h 6858000"/>
              <a:gd name="connsiteX534" fmla="*/ 2096099 w 7467600"/>
              <a:gd name="connsiteY534" fmla="*/ 2345900 h 6858000"/>
              <a:gd name="connsiteX535" fmla="*/ 2283317 w 7467600"/>
              <a:gd name="connsiteY535" fmla="*/ 1796925 h 6858000"/>
              <a:gd name="connsiteX536" fmla="*/ 2399523 w 7467600"/>
              <a:gd name="connsiteY536" fmla="*/ 1428234 h 6858000"/>
              <a:gd name="connsiteX537" fmla="*/ 2448558 w 7467600"/>
              <a:gd name="connsiteY537" fmla="*/ 1373435 h 6858000"/>
              <a:gd name="connsiteX538" fmla="*/ 2312521 w 7467600"/>
              <a:gd name="connsiteY538" fmla="*/ 1806140 h 6858000"/>
              <a:gd name="connsiteX539" fmla="*/ 2127533 w 7467600"/>
              <a:gd name="connsiteY539" fmla="*/ 2348380 h 6858000"/>
              <a:gd name="connsiteX540" fmla="*/ 2358080 w 7467600"/>
              <a:gd name="connsiteY540" fmla="*/ 1866134 h 6858000"/>
              <a:gd name="connsiteX541" fmla="*/ 2407436 w 7467600"/>
              <a:gd name="connsiteY541" fmla="*/ 1651070 h 6858000"/>
              <a:gd name="connsiteX542" fmla="*/ 2448558 w 7467600"/>
              <a:gd name="connsiteY542" fmla="*/ 1373435 h 6858000"/>
              <a:gd name="connsiteX543" fmla="*/ 278707 w 7467600"/>
              <a:gd name="connsiteY543" fmla="*/ 1352270 h 6858000"/>
              <a:gd name="connsiteX544" fmla="*/ 321570 w 7467600"/>
              <a:gd name="connsiteY544" fmla="*/ 1861610 h 6858000"/>
              <a:gd name="connsiteX545" fmla="*/ 294281 w 7467600"/>
              <a:gd name="connsiteY545" fmla="*/ 1440658 h 6858000"/>
              <a:gd name="connsiteX546" fmla="*/ 278707 w 7467600"/>
              <a:gd name="connsiteY546" fmla="*/ 1352270 h 6858000"/>
              <a:gd name="connsiteX547" fmla="*/ 1423821 w 7467600"/>
              <a:gd name="connsiteY547" fmla="*/ 1351958 h 6858000"/>
              <a:gd name="connsiteX548" fmla="*/ 1638521 w 7467600"/>
              <a:gd name="connsiteY548" fmla="*/ 1908470 h 6858000"/>
              <a:gd name="connsiteX549" fmla="*/ 1754199 w 7467600"/>
              <a:gd name="connsiteY549" fmla="*/ 2149284 h 6858000"/>
              <a:gd name="connsiteX550" fmla="*/ 1908359 w 7467600"/>
              <a:gd name="connsiteY550" fmla="*/ 2364988 h 6858000"/>
              <a:gd name="connsiteX551" fmla="*/ 1647661 w 7467600"/>
              <a:gd name="connsiteY551" fmla="*/ 1825945 h 6858000"/>
              <a:gd name="connsiteX552" fmla="*/ 1423821 w 7467600"/>
              <a:gd name="connsiteY552" fmla="*/ 1351958 h 6858000"/>
              <a:gd name="connsiteX553" fmla="*/ 1431890 w 7467600"/>
              <a:gd name="connsiteY553" fmla="*/ 1306475 h 6858000"/>
              <a:gd name="connsiteX554" fmla="*/ 1507597 w 7467600"/>
              <a:gd name="connsiteY554" fmla="*/ 1446132 h 6858000"/>
              <a:gd name="connsiteX555" fmla="*/ 1674586 w 7467600"/>
              <a:gd name="connsiteY555" fmla="*/ 1813832 h 6858000"/>
              <a:gd name="connsiteX556" fmla="*/ 1815950 w 7467600"/>
              <a:gd name="connsiteY556" fmla="*/ 2128564 h 6858000"/>
              <a:gd name="connsiteX557" fmla="*/ 1984242 w 7467600"/>
              <a:gd name="connsiteY557" fmla="*/ 2430829 h 6858000"/>
              <a:gd name="connsiteX558" fmla="*/ 2014023 w 7467600"/>
              <a:gd name="connsiteY558" fmla="*/ 2450995 h 6858000"/>
              <a:gd name="connsiteX559" fmla="*/ 1747337 w 7467600"/>
              <a:gd name="connsiteY559" fmla="*/ 1855264 h 6858000"/>
              <a:gd name="connsiteX560" fmla="*/ 1533749 w 7467600"/>
              <a:gd name="connsiteY560" fmla="*/ 1478656 h 6858000"/>
              <a:gd name="connsiteX561" fmla="*/ 1431890 w 7467600"/>
              <a:gd name="connsiteY561" fmla="*/ 1306475 h 6858000"/>
              <a:gd name="connsiteX562" fmla="*/ 5052692 w 7467600"/>
              <a:gd name="connsiteY562" fmla="*/ 1292994 h 6858000"/>
              <a:gd name="connsiteX563" fmla="*/ 5200661 w 7467600"/>
              <a:gd name="connsiteY563" fmla="*/ 1635186 h 6858000"/>
              <a:gd name="connsiteX564" fmla="*/ 5297138 w 7467600"/>
              <a:gd name="connsiteY564" fmla="*/ 1906351 h 6858000"/>
              <a:gd name="connsiteX565" fmla="*/ 5052692 w 7467600"/>
              <a:gd name="connsiteY565" fmla="*/ 1292994 h 6858000"/>
              <a:gd name="connsiteX566" fmla="*/ 5009948 w 7467600"/>
              <a:gd name="connsiteY566" fmla="*/ 1273619 h 6858000"/>
              <a:gd name="connsiteX567" fmla="*/ 5121777 w 7467600"/>
              <a:gd name="connsiteY567" fmla="*/ 1654213 h 6858000"/>
              <a:gd name="connsiteX568" fmla="*/ 5293545 w 7467600"/>
              <a:gd name="connsiteY568" fmla="*/ 2072247 h 6858000"/>
              <a:gd name="connsiteX569" fmla="*/ 5294042 w 7467600"/>
              <a:gd name="connsiteY569" fmla="*/ 2065019 h 6858000"/>
              <a:gd name="connsiteX570" fmla="*/ 5171936 w 7467600"/>
              <a:gd name="connsiteY570" fmla="*/ 1647613 h 6858000"/>
              <a:gd name="connsiteX571" fmla="*/ 5009948 w 7467600"/>
              <a:gd name="connsiteY571" fmla="*/ 1273619 h 6858000"/>
              <a:gd name="connsiteX572" fmla="*/ 655236 w 7467600"/>
              <a:gd name="connsiteY572" fmla="*/ 1268632 h 6858000"/>
              <a:gd name="connsiteX573" fmla="*/ 839521 w 7467600"/>
              <a:gd name="connsiteY573" fmla="*/ 1685315 h 6858000"/>
              <a:gd name="connsiteX574" fmla="*/ 1109416 w 7467600"/>
              <a:gd name="connsiteY574" fmla="*/ 2061663 h 6858000"/>
              <a:gd name="connsiteX575" fmla="*/ 1298300 w 7467600"/>
              <a:gd name="connsiteY575" fmla="*/ 2247742 h 6858000"/>
              <a:gd name="connsiteX576" fmla="*/ 1125871 w 7467600"/>
              <a:gd name="connsiteY576" fmla="*/ 1989513 h 6858000"/>
              <a:gd name="connsiteX577" fmla="*/ 981574 w 7467600"/>
              <a:gd name="connsiteY577" fmla="*/ 1783157 h 6858000"/>
              <a:gd name="connsiteX578" fmla="*/ 922198 w 7467600"/>
              <a:gd name="connsiteY578" fmla="*/ 1677437 h 6858000"/>
              <a:gd name="connsiteX579" fmla="*/ 869293 w 7467600"/>
              <a:gd name="connsiteY579" fmla="*/ 1583214 h 6858000"/>
              <a:gd name="connsiteX580" fmla="*/ 751431 w 7467600"/>
              <a:gd name="connsiteY580" fmla="*/ 1405731 h 6858000"/>
              <a:gd name="connsiteX581" fmla="*/ 655236 w 7467600"/>
              <a:gd name="connsiteY581" fmla="*/ 1268632 h 6858000"/>
              <a:gd name="connsiteX582" fmla="*/ 6516292 w 7467600"/>
              <a:gd name="connsiteY582" fmla="*/ 1263064 h 6858000"/>
              <a:gd name="connsiteX583" fmla="*/ 5736320 w 7467600"/>
              <a:gd name="connsiteY583" fmla="*/ 1501803 h 6858000"/>
              <a:gd name="connsiteX584" fmla="*/ 6516292 w 7467600"/>
              <a:gd name="connsiteY584" fmla="*/ 1263064 h 6858000"/>
              <a:gd name="connsiteX585" fmla="*/ 291466 w 7467600"/>
              <a:gd name="connsiteY585" fmla="*/ 1250369 h 6858000"/>
              <a:gd name="connsiteX586" fmla="*/ 323180 w 7467600"/>
              <a:gd name="connsiteY586" fmla="*/ 1435283 h 6858000"/>
              <a:gd name="connsiteX587" fmla="*/ 349381 w 7467600"/>
              <a:gd name="connsiteY587" fmla="*/ 1875041 h 6858000"/>
              <a:gd name="connsiteX588" fmla="*/ 374363 w 7467600"/>
              <a:gd name="connsiteY588" fmla="*/ 1506494 h 6858000"/>
              <a:gd name="connsiteX589" fmla="*/ 302168 w 7467600"/>
              <a:gd name="connsiteY589" fmla="*/ 1274495 h 6858000"/>
              <a:gd name="connsiteX590" fmla="*/ 291466 w 7467600"/>
              <a:gd name="connsiteY590" fmla="*/ 1250369 h 6858000"/>
              <a:gd name="connsiteX591" fmla="*/ 678222 w 7467600"/>
              <a:gd name="connsiteY591" fmla="*/ 1248670 h 6858000"/>
              <a:gd name="connsiteX592" fmla="*/ 775536 w 7467600"/>
              <a:gd name="connsiteY592" fmla="*/ 1388015 h 6858000"/>
              <a:gd name="connsiteX593" fmla="*/ 894529 w 7467600"/>
              <a:gd name="connsiteY593" fmla="*/ 1567739 h 6858000"/>
              <a:gd name="connsiteX594" fmla="*/ 948000 w 7467600"/>
              <a:gd name="connsiteY594" fmla="*/ 1663088 h 6858000"/>
              <a:gd name="connsiteX595" fmla="*/ 1006812 w 7467600"/>
              <a:gd name="connsiteY595" fmla="*/ 1767683 h 6858000"/>
              <a:gd name="connsiteX596" fmla="*/ 1149133 w 7467600"/>
              <a:gd name="connsiteY596" fmla="*/ 1971513 h 6858000"/>
              <a:gd name="connsiteX597" fmla="*/ 1333952 w 7467600"/>
              <a:gd name="connsiteY597" fmla="*/ 2251620 h 6858000"/>
              <a:gd name="connsiteX598" fmla="*/ 1337329 w 7467600"/>
              <a:gd name="connsiteY598" fmla="*/ 2258350 h 6858000"/>
              <a:gd name="connsiteX599" fmla="*/ 1014726 w 7467600"/>
              <a:gd name="connsiteY599" fmla="*/ 1615556 h 6858000"/>
              <a:gd name="connsiteX600" fmla="*/ 678222 w 7467600"/>
              <a:gd name="connsiteY600" fmla="*/ 1248670 h 6858000"/>
              <a:gd name="connsiteX601" fmla="*/ 6691602 w 7467600"/>
              <a:gd name="connsiteY601" fmla="*/ 1140573 h 6858000"/>
              <a:gd name="connsiteX602" fmla="*/ 6571100 w 7467600"/>
              <a:gd name="connsiteY602" fmla="*/ 1183662 h 6858000"/>
              <a:gd name="connsiteX603" fmla="*/ 6241687 w 7467600"/>
              <a:gd name="connsiteY603" fmla="*/ 1257600 h 6858000"/>
              <a:gd name="connsiteX604" fmla="*/ 5693009 w 7467600"/>
              <a:gd name="connsiteY604" fmla="*/ 1478256 h 6858000"/>
              <a:gd name="connsiteX605" fmla="*/ 6548420 w 7467600"/>
              <a:gd name="connsiteY605" fmla="*/ 1214599 h 6858000"/>
              <a:gd name="connsiteX606" fmla="*/ 6605473 w 7467600"/>
              <a:gd name="connsiteY606" fmla="*/ 1184686 h 6858000"/>
              <a:gd name="connsiteX607" fmla="*/ 6691602 w 7467600"/>
              <a:gd name="connsiteY607" fmla="*/ 1140573 h 6858000"/>
              <a:gd name="connsiteX608" fmla="*/ 4002475 w 7467600"/>
              <a:gd name="connsiteY608" fmla="*/ 1037802 h 6858000"/>
              <a:gd name="connsiteX609" fmla="*/ 4000324 w 7467600"/>
              <a:gd name="connsiteY609" fmla="*/ 1039362 h 6858000"/>
              <a:gd name="connsiteX610" fmla="*/ 4002862 w 7467600"/>
              <a:gd name="connsiteY610" fmla="*/ 1042866 h 6858000"/>
              <a:gd name="connsiteX611" fmla="*/ 4002475 w 7467600"/>
              <a:gd name="connsiteY611" fmla="*/ 1037802 h 6858000"/>
              <a:gd name="connsiteX612" fmla="*/ 506322 w 7467600"/>
              <a:gd name="connsiteY612" fmla="*/ 1020997 h 6858000"/>
              <a:gd name="connsiteX613" fmla="*/ 533068 w 7467600"/>
              <a:gd name="connsiteY613" fmla="*/ 1029409 h 6858000"/>
              <a:gd name="connsiteX614" fmla="*/ 1232525 w 7467600"/>
              <a:gd name="connsiteY614" fmla="*/ 1804675 h 6858000"/>
              <a:gd name="connsiteX615" fmla="*/ 1388858 w 7467600"/>
              <a:gd name="connsiteY615" fmla="*/ 2368011 h 6858000"/>
              <a:gd name="connsiteX616" fmla="*/ 1384098 w 7467600"/>
              <a:gd name="connsiteY616" fmla="*/ 2378125 h 6858000"/>
              <a:gd name="connsiteX617" fmla="*/ 1425393 w 7467600"/>
              <a:gd name="connsiteY617" fmla="*/ 2589124 h 6858000"/>
              <a:gd name="connsiteX618" fmla="*/ 1424001 w 7467600"/>
              <a:gd name="connsiteY618" fmla="*/ 2597541 h 6858000"/>
              <a:gd name="connsiteX619" fmla="*/ 2152729 w 7467600"/>
              <a:gd name="connsiteY619" fmla="*/ 2864487 h 6858000"/>
              <a:gd name="connsiteX620" fmla="*/ 2020609 w 7467600"/>
              <a:gd name="connsiteY620" fmla="*/ 2539671 h 6858000"/>
              <a:gd name="connsiteX621" fmla="*/ 2018920 w 7467600"/>
              <a:gd name="connsiteY621" fmla="*/ 2536309 h 6858000"/>
              <a:gd name="connsiteX622" fmla="*/ 1342441 w 7467600"/>
              <a:gd name="connsiteY622" fmla="*/ 1173017 h 6858000"/>
              <a:gd name="connsiteX623" fmla="*/ 1367925 w 7467600"/>
              <a:gd name="connsiteY623" fmla="*/ 1135648 h 6858000"/>
              <a:gd name="connsiteX624" fmla="*/ 1771401 w 7467600"/>
              <a:gd name="connsiteY624" fmla="*/ 1806673 h 6858000"/>
              <a:gd name="connsiteX625" fmla="*/ 1972385 w 7467600"/>
              <a:gd name="connsiteY625" fmla="*/ 2198735 h 6858000"/>
              <a:gd name="connsiteX626" fmla="*/ 2040892 w 7467600"/>
              <a:gd name="connsiteY626" fmla="*/ 2405205 h 6858000"/>
              <a:gd name="connsiteX627" fmla="*/ 2131689 w 7467600"/>
              <a:gd name="connsiteY627" fmla="*/ 1936926 h 6858000"/>
              <a:gd name="connsiteX628" fmla="*/ 2454820 w 7467600"/>
              <a:gd name="connsiteY628" fmla="*/ 1248808 h 6858000"/>
              <a:gd name="connsiteX629" fmla="*/ 2492512 w 7467600"/>
              <a:gd name="connsiteY629" fmla="*/ 1302920 h 6858000"/>
              <a:gd name="connsiteX630" fmla="*/ 2081216 w 7467600"/>
              <a:gd name="connsiteY630" fmla="*/ 2527513 h 6858000"/>
              <a:gd name="connsiteX631" fmla="*/ 2081211 w 7467600"/>
              <a:gd name="connsiteY631" fmla="*/ 2528916 h 6858000"/>
              <a:gd name="connsiteX632" fmla="*/ 2199067 w 7467600"/>
              <a:gd name="connsiteY632" fmla="*/ 2884061 h 6858000"/>
              <a:gd name="connsiteX633" fmla="*/ 3192586 w 7467600"/>
              <a:gd name="connsiteY633" fmla="*/ 3411496 h 6858000"/>
              <a:gd name="connsiteX634" fmla="*/ 3182620 w 7467600"/>
              <a:gd name="connsiteY634" fmla="*/ 3483279 h 6858000"/>
              <a:gd name="connsiteX635" fmla="*/ 2435119 w 7467600"/>
              <a:gd name="connsiteY635" fmla="*/ 3080173 h 6858000"/>
              <a:gd name="connsiteX636" fmla="*/ 2410152 w 7467600"/>
              <a:gd name="connsiteY636" fmla="*/ 3063751 h 6858000"/>
              <a:gd name="connsiteX637" fmla="*/ 2408099 w 7467600"/>
              <a:gd name="connsiteY637" fmla="*/ 3064403 h 6858000"/>
              <a:gd name="connsiteX638" fmla="*/ 2407218 w 7467600"/>
              <a:gd name="connsiteY638" fmla="*/ 3070324 h 6858000"/>
              <a:gd name="connsiteX639" fmla="*/ 2380138 w 7467600"/>
              <a:gd name="connsiteY639" fmla="*/ 3099341 h 6858000"/>
              <a:gd name="connsiteX640" fmla="*/ 1765923 w 7467600"/>
              <a:gd name="connsiteY640" fmla="*/ 3581043 h 6858000"/>
              <a:gd name="connsiteX641" fmla="*/ 1702258 w 7467600"/>
              <a:gd name="connsiteY641" fmla="*/ 3612286 h 6858000"/>
              <a:gd name="connsiteX642" fmla="*/ 1538370 w 7467600"/>
              <a:gd name="connsiteY642" fmla="*/ 3811804 h 6858000"/>
              <a:gd name="connsiteX643" fmla="*/ 542867 w 7467600"/>
              <a:gd name="connsiteY643" fmla="*/ 4944092 h 6858000"/>
              <a:gd name="connsiteX644" fmla="*/ 515800 w 7467600"/>
              <a:gd name="connsiteY644" fmla="*/ 4862180 h 6858000"/>
              <a:gd name="connsiteX645" fmla="*/ 909145 w 7467600"/>
              <a:gd name="connsiteY645" fmla="*/ 4199225 h 6858000"/>
              <a:gd name="connsiteX646" fmla="*/ 1214067 w 7467600"/>
              <a:gd name="connsiteY646" fmla="*/ 3908561 h 6858000"/>
              <a:gd name="connsiteX647" fmla="*/ 640967 w 7467600"/>
              <a:gd name="connsiteY647" fmla="*/ 4105601 h 6858000"/>
              <a:gd name="connsiteX648" fmla="*/ 112563 w 7467600"/>
              <a:gd name="connsiteY648" fmla="*/ 4396952 h 6858000"/>
              <a:gd name="connsiteX649" fmla="*/ 0 w 7467600"/>
              <a:gd name="connsiteY649" fmla="*/ 4466006 h 6858000"/>
              <a:gd name="connsiteX650" fmla="*/ 0 w 7467600"/>
              <a:gd name="connsiteY650" fmla="*/ 4233763 h 6858000"/>
              <a:gd name="connsiteX651" fmla="*/ 36881 w 7467600"/>
              <a:gd name="connsiteY651" fmla="*/ 4200118 h 6858000"/>
              <a:gd name="connsiteX652" fmla="*/ 910534 w 7467600"/>
              <a:gd name="connsiteY652" fmla="*/ 3629753 h 6858000"/>
              <a:gd name="connsiteX653" fmla="*/ 1578717 w 7467600"/>
              <a:gd name="connsiteY653" fmla="*/ 3575982 h 6858000"/>
              <a:gd name="connsiteX654" fmla="*/ 2338780 w 7467600"/>
              <a:gd name="connsiteY654" fmla="*/ 3033725 h 6858000"/>
              <a:gd name="connsiteX655" fmla="*/ 1807991 w 7467600"/>
              <a:gd name="connsiteY655" fmla="*/ 2807184 h 6858000"/>
              <a:gd name="connsiteX656" fmla="*/ 1416358 w 7467600"/>
              <a:gd name="connsiteY656" fmla="*/ 3112571 h 6858000"/>
              <a:gd name="connsiteX657" fmla="*/ 939066 w 7467600"/>
              <a:gd name="connsiteY657" fmla="*/ 3378798 h 6858000"/>
              <a:gd name="connsiteX658" fmla="*/ 115099 w 7467600"/>
              <a:gd name="connsiteY658" fmla="*/ 3607650 h 6858000"/>
              <a:gd name="connsiteX659" fmla="*/ 97284 w 7467600"/>
              <a:gd name="connsiteY659" fmla="*/ 3520393 h 6858000"/>
              <a:gd name="connsiteX660" fmla="*/ 922050 w 7467600"/>
              <a:gd name="connsiteY660" fmla="*/ 3074867 h 6858000"/>
              <a:gd name="connsiteX661" fmla="*/ 1405265 w 7467600"/>
              <a:gd name="connsiteY661" fmla="*/ 3016319 h 6858000"/>
              <a:gd name="connsiteX662" fmla="*/ 1407512 w 7467600"/>
              <a:gd name="connsiteY662" fmla="*/ 3018001 h 6858000"/>
              <a:gd name="connsiteX663" fmla="*/ 1726266 w 7467600"/>
              <a:gd name="connsiteY663" fmla="*/ 2777274 h 6858000"/>
              <a:gd name="connsiteX664" fmla="*/ 625390 w 7467600"/>
              <a:gd name="connsiteY664" fmla="*/ 2514541 h 6858000"/>
              <a:gd name="connsiteX665" fmla="*/ 619799 w 7467600"/>
              <a:gd name="connsiteY665" fmla="*/ 2527180 h 6858000"/>
              <a:gd name="connsiteX666" fmla="*/ 310030 w 7467600"/>
              <a:gd name="connsiteY666" fmla="*/ 2771818 h 6858000"/>
              <a:gd name="connsiteX667" fmla="*/ 173877 w 7467600"/>
              <a:gd name="connsiteY667" fmla="*/ 2937056 h 6858000"/>
              <a:gd name="connsiteX668" fmla="*/ 77889 w 7467600"/>
              <a:gd name="connsiteY668" fmla="*/ 3138440 h 6858000"/>
              <a:gd name="connsiteX669" fmla="*/ 0 w 7467600"/>
              <a:gd name="connsiteY669" fmla="*/ 3271395 h 6858000"/>
              <a:gd name="connsiteX670" fmla="*/ 0 w 7467600"/>
              <a:gd name="connsiteY670" fmla="*/ 3153002 h 6858000"/>
              <a:gd name="connsiteX671" fmla="*/ 2386 w 7467600"/>
              <a:gd name="connsiteY671" fmla="*/ 3149203 h 6858000"/>
              <a:gd name="connsiteX672" fmla="*/ 89753 w 7467600"/>
              <a:gd name="connsiteY672" fmla="*/ 2987702 h 6858000"/>
              <a:gd name="connsiteX673" fmla="*/ 76869 w 7467600"/>
              <a:gd name="connsiteY673" fmla="*/ 3005404 h 6858000"/>
              <a:gd name="connsiteX674" fmla="*/ 32049 w 7467600"/>
              <a:gd name="connsiteY674" fmla="*/ 3065814 h 6858000"/>
              <a:gd name="connsiteX675" fmla="*/ 0 w 7467600"/>
              <a:gd name="connsiteY675" fmla="*/ 3108744 h 6858000"/>
              <a:gd name="connsiteX676" fmla="*/ 0 w 7467600"/>
              <a:gd name="connsiteY676" fmla="*/ 3058059 h 6858000"/>
              <a:gd name="connsiteX677" fmla="*/ 7610 w 7467600"/>
              <a:gd name="connsiteY677" fmla="*/ 3047889 h 6858000"/>
              <a:gd name="connsiteX678" fmla="*/ 52419 w 7467600"/>
              <a:gd name="connsiteY678" fmla="*/ 2987479 h 6858000"/>
              <a:gd name="connsiteX679" fmla="*/ 59142 w 7467600"/>
              <a:gd name="connsiteY679" fmla="*/ 2978488 h 6858000"/>
              <a:gd name="connsiteX680" fmla="*/ 0 w 7467600"/>
              <a:gd name="connsiteY680" fmla="*/ 3015334 h 6858000"/>
              <a:gd name="connsiteX681" fmla="*/ 0 w 7467600"/>
              <a:gd name="connsiteY681" fmla="*/ 2914286 h 6858000"/>
              <a:gd name="connsiteX682" fmla="*/ 36383 w 7467600"/>
              <a:gd name="connsiteY682" fmla="*/ 2901128 h 6858000"/>
              <a:gd name="connsiteX683" fmla="*/ 156329 w 7467600"/>
              <a:gd name="connsiteY683" fmla="*/ 2840533 h 6858000"/>
              <a:gd name="connsiteX684" fmla="*/ 358355 w 7467600"/>
              <a:gd name="connsiteY684" fmla="*/ 2620471 h 6858000"/>
              <a:gd name="connsiteX685" fmla="*/ 510577 w 7467600"/>
              <a:gd name="connsiteY685" fmla="*/ 2501244 h 6858000"/>
              <a:gd name="connsiteX686" fmla="*/ 211967 w 7467600"/>
              <a:gd name="connsiteY686" fmla="*/ 2479171 h 6858000"/>
              <a:gd name="connsiteX687" fmla="*/ 0 w 7467600"/>
              <a:gd name="connsiteY687" fmla="*/ 2476398 h 6858000"/>
              <a:gd name="connsiteX688" fmla="*/ 0 w 7467600"/>
              <a:gd name="connsiteY688" fmla="*/ 2389189 h 6858000"/>
              <a:gd name="connsiteX689" fmla="*/ 103062 w 7467600"/>
              <a:gd name="connsiteY689" fmla="*/ 2389518 h 6858000"/>
              <a:gd name="connsiteX690" fmla="*/ 510734 w 7467600"/>
              <a:gd name="connsiteY690" fmla="*/ 2416201 h 6858000"/>
              <a:gd name="connsiteX691" fmla="*/ 279257 w 7467600"/>
              <a:gd name="connsiteY691" fmla="*/ 2092102 h 6858000"/>
              <a:gd name="connsiteX692" fmla="*/ 65265 w 7467600"/>
              <a:gd name="connsiteY692" fmla="*/ 2006049 h 6858000"/>
              <a:gd name="connsiteX693" fmla="*/ 0 w 7467600"/>
              <a:gd name="connsiteY693" fmla="*/ 1982532 h 6858000"/>
              <a:gd name="connsiteX694" fmla="*/ 0 w 7467600"/>
              <a:gd name="connsiteY694" fmla="*/ 1912789 h 6858000"/>
              <a:gd name="connsiteX695" fmla="*/ 97460 w 7467600"/>
              <a:gd name="connsiteY695" fmla="*/ 1953725 h 6858000"/>
              <a:gd name="connsiteX696" fmla="*/ 221272 w 7467600"/>
              <a:gd name="connsiteY696" fmla="*/ 1980766 h 6858000"/>
              <a:gd name="connsiteX697" fmla="*/ 116765 w 7467600"/>
              <a:gd name="connsiteY697" fmla="*/ 1911033 h 6858000"/>
              <a:gd name="connsiteX698" fmla="*/ 16405 w 7467600"/>
              <a:gd name="connsiteY698" fmla="*/ 1803412 h 6858000"/>
              <a:gd name="connsiteX699" fmla="*/ 0 w 7467600"/>
              <a:gd name="connsiteY699" fmla="*/ 1784777 h 6858000"/>
              <a:gd name="connsiteX700" fmla="*/ 0 w 7467600"/>
              <a:gd name="connsiteY700" fmla="*/ 1740082 h 6858000"/>
              <a:gd name="connsiteX701" fmla="*/ 39394 w 7467600"/>
              <a:gd name="connsiteY701" fmla="*/ 1784856 h 6858000"/>
              <a:gd name="connsiteX702" fmla="*/ 135813 w 7467600"/>
              <a:gd name="connsiteY702" fmla="*/ 1888838 h 6858000"/>
              <a:gd name="connsiteX703" fmla="*/ 242575 w 7467600"/>
              <a:gd name="connsiteY703" fmla="*/ 1958841 h 6858000"/>
              <a:gd name="connsiteX704" fmla="*/ 82197 w 7467600"/>
              <a:gd name="connsiteY704" fmla="*/ 1754826 h 6858000"/>
              <a:gd name="connsiteX705" fmla="*/ 0 w 7467600"/>
              <a:gd name="connsiteY705" fmla="*/ 1679650 h 6858000"/>
              <a:gd name="connsiteX706" fmla="*/ 0 w 7467600"/>
              <a:gd name="connsiteY706" fmla="*/ 1602463 h 6858000"/>
              <a:gd name="connsiteX707" fmla="*/ 84689 w 7467600"/>
              <a:gd name="connsiteY707" fmla="*/ 1677442 h 6858000"/>
              <a:gd name="connsiteX708" fmla="*/ 298437 w 7467600"/>
              <a:gd name="connsiteY708" fmla="*/ 1968019 h 6858000"/>
              <a:gd name="connsiteX709" fmla="*/ 227269 w 7467600"/>
              <a:gd name="connsiteY709" fmla="*/ 1114064 h 6858000"/>
              <a:gd name="connsiteX710" fmla="*/ 248003 w 7467600"/>
              <a:gd name="connsiteY710" fmla="*/ 1089613 h 6858000"/>
              <a:gd name="connsiteX711" fmla="*/ 427020 w 7467600"/>
              <a:gd name="connsiteY711" fmla="*/ 1619803 h 6858000"/>
              <a:gd name="connsiteX712" fmla="*/ 340345 w 7467600"/>
              <a:gd name="connsiteY712" fmla="*/ 2027739 h 6858000"/>
              <a:gd name="connsiteX713" fmla="*/ 360865 w 7467600"/>
              <a:gd name="connsiteY713" fmla="*/ 2044827 h 6858000"/>
              <a:gd name="connsiteX714" fmla="*/ 560414 w 7467600"/>
              <a:gd name="connsiteY714" fmla="*/ 2421457 h 6858000"/>
              <a:gd name="connsiteX715" fmla="*/ 1359703 w 7467600"/>
              <a:gd name="connsiteY715" fmla="*/ 2578554 h 6858000"/>
              <a:gd name="connsiteX716" fmla="*/ 1359422 w 7467600"/>
              <a:gd name="connsiteY716" fmla="*/ 2577994 h 6858000"/>
              <a:gd name="connsiteX717" fmla="*/ 828701 w 7467600"/>
              <a:gd name="connsiteY717" fmla="*/ 1839520 h 6858000"/>
              <a:gd name="connsiteX718" fmla="*/ 494427 w 7467600"/>
              <a:gd name="connsiteY718" fmla="*/ 1092333 h 6858000"/>
              <a:gd name="connsiteX719" fmla="*/ 506322 w 7467600"/>
              <a:gd name="connsiteY719" fmla="*/ 1020997 h 6858000"/>
              <a:gd name="connsiteX720" fmla="*/ 4570198 w 7467600"/>
              <a:gd name="connsiteY720" fmla="*/ 978081 h 6858000"/>
              <a:gd name="connsiteX721" fmla="*/ 4523691 w 7467600"/>
              <a:gd name="connsiteY721" fmla="*/ 1127776 h 6858000"/>
              <a:gd name="connsiteX722" fmla="*/ 4509875 w 7467600"/>
              <a:gd name="connsiteY722" fmla="*/ 1167552 h 6858000"/>
              <a:gd name="connsiteX723" fmla="*/ 4478168 w 7467600"/>
              <a:gd name="connsiteY723" fmla="*/ 1260735 h 6858000"/>
              <a:gd name="connsiteX724" fmla="*/ 4409309 w 7467600"/>
              <a:gd name="connsiteY724" fmla="*/ 1666996 h 6858000"/>
              <a:gd name="connsiteX725" fmla="*/ 4370031 w 7467600"/>
              <a:gd name="connsiteY725" fmla="*/ 1955666 h 6858000"/>
              <a:gd name="connsiteX726" fmla="*/ 4570198 w 7467600"/>
              <a:gd name="connsiteY726" fmla="*/ 978081 h 6858000"/>
              <a:gd name="connsiteX727" fmla="*/ 4557898 w 7467600"/>
              <a:gd name="connsiteY727" fmla="*/ 900011 h 6858000"/>
              <a:gd name="connsiteX728" fmla="*/ 4344840 w 7467600"/>
              <a:gd name="connsiteY728" fmla="*/ 1922038 h 6858000"/>
              <a:gd name="connsiteX729" fmla="*/ 4378710 w 7467600"/>
              <a:gd name="connsiteY729" fmla="*/ 1665516 h 6858000"/>
              <a:gd name="connsiteX730" fmla="*/ 4448798 w 7467600"/>
              <a:gd name="connsiteY730" fmla="*/ 1253024 h 6858000"/>
              <a:gd name="connsiteX731" fmla="*/ 4480315 w 7467600"/>
              <a:gd name="connsiteY731" fmla="*/ 1158454 h 6858000"/>
              <a:gd name="connsiteX732" fmla="*/ 4494133 w 7467600"/>
              <a:gd name="connsiteY732" fmla="*/ 1118676 h 6858000"/>
              <a:gd name="connsiteX733" fmla="*/ 4557898 w 7467600"/>
              <a:gd name="connsiteY733" fmla="*/ 900011 h 6858000"/>
              <a:gd name="connsiteX734" fmla="*/ 5870151 w 7467600"/>
              <a:gd name="connsiteY734" fmla="*/ 898890 h 6858000"/>
              <a:gd name="connsiteX735" fmla="*/ 5861335 w 7467600"/>
              <a:gd name="connsiteY735" fmla="*/ 899177 h 6858000"/>
              <a:gd name="connsiteX736" fmla="*/ 5843702 w 7467600"/>
              <a:gd name="connsiteY736" fmla="*/ 899748 h 6858000"/>
              <a:gd name="connsiteX737" fmla="*/ 5651107 w 7467600"/>
              <a:gd name="connsiteY737" fmla="*/ 920306 h 6858000"/>
              <a:gd name="connsiteX738" fmla="*/ 5459407 w 7467600"/>
              <a:gd name="connsiteY738" fmla="*/ 940975 h 6858000"/>
              <a:gd name="connsiteX739" fmla="*/ 5374846 w 7467600"/>
              <a:gd name="connsiteY739" fmla="*/ 941988 h 6858000"/>
              <a:gd name="connsiteX740" fmla="*/ 5256105 w 7467600"/>
              <a:gd name="connsiteY740" fmla="*/ 945632 h 6858000"/>
              <a:gd name="connsiteX741" fmla="*/ 5107071 w 7467600"/>
              <a:gd name="connsiteY741" fmla="*/ 969720 h 6858000"/>
              <a:gd name="connsiteX742" fmla="*/ 4998681 w 7467600"/>
              <a:gd name="connsiteY742" fmla="*/ 988771 h 6858000"/>
              <a:gd name="connsiteX743" fmla="*/ 5870151 w 7467600"/>
              <a:gd name="connsiteY743" fmla="*/ 898890 h 6858000"/>
              <a:gd name="connsiteX744" fmla="*/ 5504425 w 7467600"/>
              <a:gd name="connsiteY744" fmla="*/ 848067 h 6858000"/>
              <a:gd name="connsiteX745" fmla="*/ 4968849 w 7467600"/>
              <a:gd name="connsiteY745" fmla="*/ 962318 h 6858000"/>
              <a:gd name="connsiteX746" fmla="*/ 5104039 w 7467600"/>
              <a:gd name="connsiteY746" fmla="*/ 940634 h 6858000"/>
              <a:gd name="connsiteX747" fmla="*/ 5256311 w 7467600"/>
              <a:gd name="connsiteY747" fmla="*/ 916490 h 6858000"/>
              <a:gd name="connsiteX748" fmla="*/ 5377381 w 7467600"/>
              <a:gd name="connsiteY748" fmla="*/ 912671 h 6858000"/>
              <a:gd name="connsiteX749" fmla="*/ 5460148 w 7467600"/>
              <a:gd name="connsiteY749" fmla="*/ 911442 h 6858000"/>
              <a:gd name="connsiteX750" fmla="*/ 5648971 w 7467600"/>
              <a:gd name="connsiteY750" fmla="*/ 891331 h 6858000"/>
              <a:gd name="connsiteX751" fmla="*/ 5844807 w 7467600"/>
              <a:gd name="connsiteY751" fmla="*/ 870718 h 6858000"/>
              <a:gd name="connsiteX752" fmla="*/ 5862975 w 7467600"/>
              <a:gd name="connsiteY752" fmla="*/ 869756 h 6858000"/>
              <a:gd name="connsiteX753" fmla="*/ 5920887 w 7467600"/>
              <a:gd name="connsiteY753" fmla="*/ 865929 h 6858000"/>
              <a:gd name="connsiteX754" fmla="*/ 5504425 w 7467600"/>
              <a:gd name="connsiteY754" fmla="*/ 848067 h 6858000"/>
              <a:gd name="connsiteX755" fmla="*/ 3607114 w 7467600"/>
              <a:gd name="connsiteY755" fmla="*/ 467441 h 6858000"/>
              <a:gd name="connsiteX756" fmla="*/ 3296242 w 7467600"/>
              <a:gd name="connsiteY756" fmla="*/ 807991 h 6858000"/>
              <a:gd name="connsiteX757" fmla="*/ 3174674 w 7467600"/>
              <a:gd name="connsiteY757" fmla="*/ 919759 h 6858000"/>
              <a:gd name="connsiteX758" fmla="*/ 3042978 w 7467600"/>
              <a:gd name="connsiteY758" fmla="*/ 1054894 h 6858000"/>
              <a:gd name="connsiteX759" fmla="*/ 2968914 w 7467600"/>
              <a:gd name="connsiteY759" fmla="*/ 1133756 h 6858000"/>
              <a:gd name="connsiteX760" fmla="*/ 3103823 w 7467600"/>
              <a:gd name="connsiteY760" fmla="*/ 1026814 h 6858000"/>
              <a:gd name="connsiteX761" fmla="*/ 3607114 w 7467600"/>
              <a:gd name="connsiteY761" fmla="*/ 467441 h 6858000"/>
              <a:gd name="connsiteX762" fmla="*/ 3744487 w 7467600"/>
              <a:gd name="connsiteY762" fmla="*/ 383136 h 6858000"/>
              <a:gd name="connsiteX763" fmla="*/ 3970213 w 7467600"/>
              <a:gd name="connsiteY763" fmla="*/ 995559 h 6858000"/>
              <a:gd name="connsiteX764" fmla="*/ 3744487 w 7467600"/>
              <a:gd name="connsiteY764" fmla="*/ 383136 h 6858000"/>
              <a:gd name="connsiteX765" fmla="*/ 3624562 w 7467600"/>
              <a:gd name="connsiteY765" fmla="*/ 367041 h 6858000"/>
              <a:gd name="connsiteX766" fmla="*/ 3489712 w 7467600"/>
              <a:gd name="connsiteY766" fmla="*/ 485386 h 6858000"/>
              <a:gd name="connsiteX767" fmla="*/ 3182994 w 7467600"/>
              <a:gd name="connsiteY767" fmla="*/ 828265 h 6858000"/>
              <a:gd name="connsiteX768" fmla="*/ 2892114 w 7467600"/>
              <a:gd name="connsiteY768" fmla="*/ 1172635 h 6858000"/>
              <a:gd name="connsiteX769" fmla="*/ 3021459 w 7467600"/>
              <a:gd name="connsiteY769" fmla="*/ 1035385 h 6858000"/>
              <a:gd name="connsiteX770" fmla="*/ 3153873 w 7467600"/>
              <a:gd name="connsiteY770" fmla="*/ 898971 h 6858000"/>
              <a:gd name="connsiteX771" fmla="*/ 3276511 w 7467600"/>
              <a:gd name="connsiteY771" fmla="*/ 786423 h 6858000"/>
              <a:gd name="connsiteX772" fmla="*/ 3584154 w 7467600"/>
              <a:gd name="connsiteY772" fmla="*/ 448218 h 6858000"/>
              <a:gd name="connsiteX773" fmla="*/ 3624562 w 7467600"/>
              <a:gd name="connsiteY773" fmla="*/ 367041 h 6858000"/>
              <a:gd name="connsiteX774" fmla="*/ 3766672 w 7467600"/>
              <a:gd name="connsiteY774" fmla="*/ 359429 h 6858000"/>
              <a:gd name="connsiteX775" fmla="*/ 3996338 w 7467600"/>
              <a:gd name="connsiteY775" fmla="*/ 968237 h 6858000"/>
              <a:gd name="connsiteX776" fmla="*/ 3766672 w 7467600"/>
              <a:gd name="connsiteY776" fmla="*/ 359429 h 6858000"/>
              <a:gd name="connsiteX777" fmla="*/ 5805386 w 7467600"/>
              <a:gd name="connsiteY777" fmla="*/ 239240 h 6858000"/>
              <a:gd name="connsiteX778" fmla="*/ 5736947 w 7467600"/>
              <a:gd name="connsiteY778" fmla="*/ 261367 h 6858000"/>
              <a:gd name="connsiteX779" fmla="*/ 5427012 w 7467600"/>
              <a:gd name="connsiteY779" fmla="*/ 311272 h 6858000"/>
              <a:gd name="connsiteX780" fmla="*/ 5147818 w 7467600"/>
              <a:gd name="connsiteY780" fmla="*/ 322112 h 6858000"/>
              <a:gd name="connsiteX781" fmla="*/ 5060854 w 7467600"/>
              <a:gd name="connsiteY781" fmla="*/ 311882 h 6858000"/>
              <a:gd name="connsiteX782" fmla="*/ 4945989 w 7467600"/>
              <a:gd name="connsiteY782" fmla="*/ 300516 h 6858000"/>
              <a:gd name="connsiteX783" fmla="*/ 5410479 w 7467600"/>
              <a:gd name="connsiteY783" fmla="*/ 348434 h 6858000"/>
              <a:gd name="connsiteX784" fmla="*/ 5805386 w 7467600"/>
              <a:gd name="connsiteY784" fmla="*/ 239240 h 6858000"/>
              <a:gd name="connsiteX785" fmla="*/ 5905192 w 7467600"/>
              <a:gd name="connsiteY785" fmla="*/ 163079 h 6858000"/>
              <a:gd name="connsiteX786" fmla="*/ 5865655 w 7467600"/>
              <a:gd name="connsiteY786" fmla="*/ 171901 h 6858000"/>
              <a:gd name="connsiteX787" fmla="*/ 5259740 w 7467600"/>
              <a:gd name="connsiteY787" fmla="*/ 257013 h 6858000"/>
              <a:gd name="connsiteX788" fmla="*/ 5208466 w 7467600"/>
              <a:gd name="connsiteY788" fmla="*/ 257550 h 6858000"/>
              <a:gd name="connsiteX789" fmla="*/ 4980204 w 7467600"/>
              <a:gd name="connsiteY789" fmla="*/ 271903 h 6858000"/>
              <a:gd name="connsiteX790" fmla="*/ 5068068 w 7467600"/>
              <a:gd name="connsiteY790" fmla="*/ 282244 h 6858000"/>
              <a:gd name="connsiteX791" fmla="*/ 5153231 w 7467600"/>
              <a:gd name="connsiteY791" fmla="*/ 292240 h 6858000"/>
              <a:gd name="connsiteX792" fmla="*/ 5426491 w 7467600"/>
              <a:gd name="connsiteY792" fmla="*/ 281128 h 6858000"/>
              <a:gd name="connsiteX793" fmla="*/ 5731212 w 7467600"/>
              <a:gd name="connsiteY793" fmla="*/ 231951 h 6858000"/>
              <a:gd name="connsiteX794" fmla="*/ 5905192 w 7467600"/>
              <a:gd name="connsiteY794" fmla="*/ 163079 h 6858000"/>
              <a:gd name="connsiteX795" fmla="*/ 5944437 w 7467600"/>
              <a:gd name="connsiteY795" fmla="*/ 113829 h 6858000"/>
              <a:gd name="connsiteX796" fmla="*/ 5825032 w 7467600"/>
              <a:gd name="connsiteY796" fmla="*/ 146405 h 6858000"/>
              <a:gd name="connsiteX797" fmla="*/ 4955599 w 7467600"/>
              <a:gd name="connsiteY797" fmla="*/ 247008 h 6858000"/>
              <a:gd name="connsiteX798" fmla="*/ 5210104 w 7467600"/>
              <a:gd name="connsiteY798" fmla="*/ 228123 h 6858000"/>
              <a:gd name="connsiteX799" fmla="*/ 5261015 w 7467600"/>
              <a:gd name="connsiteY799" fmla="*/ 227087 h 6858000"/>
              <a:gd name="connsiteX800" fmla="*/ 5861181 w 7467600"/>
              <a:gd name="connsiteY800" fmla="*/ 143093 h 6858000"/>
              <a:gd name="connsiteX801" fmla="*/ 5961252 w 7467600"/>
              <a:gd name="connsiteY801" fmla="*/ 114820 h 6858000"/>
              <a:gd name="connsiteX802" fmla="*/ 5944437 w 7467600"/>
              <a:gd name="connsiteY802" fmla="*/ 113829 h 6858000"/>
              <a:gd name="connsiteX803" fmla="*/ 3882765 w 7467600"/>
              <a:gd name="connsiteY803" fmla="*/ 0 h 6858000"/>
              <a:gd name="connsiteX804" fmla="*/ 3995099 w 7467600"/>
              <a:gd name="connsiteY804" fmla="*/ 0 h 6858000"/>
              <a:gd name="connsiteX805" fmla="*/ 4163818 w 7467600"/>
              <a:gd name="connsiteY805" fmla="*/ 234104 h 6858000"/>
              <a:gd name="connsiteX806" fmla="*/ 4172099 w 7467600"/>
              <a:gd name="connsiteY806" fmla="*/ 234207 h 6858000"/>
              <a:gd name="connsiteX807" fmla="*/ 4784282 w 7467600"/>
              <a:gd name="connsiteY807" fmla="*/ 276561 h 6858000"/>
              <a:gd name="connsiteX808" fmla="*/ 4801687 w 7467600"/>
              <a:gd name="connsiteY808" fmla="*/ 267764 h 6858000"/>
              <a:gd name="connsiteX809" fmla="*/ 6082788 w 7467600"/>
              <a:gd name="connsiteY809" fmla="*/ 64119 h 6858000"/>
              <a:gd name="connsiteX810" fmla="*/ 6099442 w 7467600"/>
              <a:gd name="connsiteY810" fmla="*/ 82568 h 6858000"/>
              <a:gd name="connsiteX811" fmla="*/ 4804137 w 7467600"/>
              <a:gd name="connsiteY811" fmla="*/ 320931 h 6858000"/>
              <a:gd name="connsiteX812" fmla="*/ 4227047 w 7467600"/>
              <a:gd name="connsiteY812" fmla="*/ 313415 h 6858000"/>
              <a:gd name="connsiteX813" fmla="*/ 4346041 w 7467600"/>
              <a:gd name="connsiteY813" fmla="*/ 456086 h 6858000"/>
              <a:gd name="connsiteX814" fmla="*/ 4870967 w 7467600"/>
              <a:gd name="connsiteY814" fmla="*/ 963061 h 6858000"/>
              <a:gd name="connsiteX815" fmla="*/ 4889647 w 7467600"/>
              <a:gd name="connsiteY815" fmla="*/ 957147 h 6858000"/>
              <a:gd name="connsiteX816" fmla="*/ 5422504 w 7467600"/>
              <a:gd name="connsiteY816" fmla="*/ 805191 h 6858000"/>
              <a:gd name="connsiteX817" fmla="*/ 6087656 w 7467600"/>
              <a:gd name="connsiteY817" fmla="*/ 826703 h 6858000"/>
              <a:gd name="connsiteX818" fmla="*/ 6058717 w 7467600"/>
              <a:gd name="connsiteY818" fmla="*/ 865992 h 6858000"/>
              <a:gd name="connsiteX819" fmla="*/ 4974153 w 7467600"/>
              <a:gd name="connsiteY819" fmla="*/ 1045456 h 6858000"/>
              <a:gd name="connsiteX820" fmla="*/ 5627835 w 7467600"/>
              <a:gd name="connsiteY820" fmla="*/ 1472077 h 6858000"/>
              <a:gd name="connsiteX821" fmla="*/ 5629817 w 7467600"/>
              <a:gd name="connsiteY821" fmla="*/ 1471412 h 6858000"/>
              <a:gd name="connsiteX822" fmla="*/ 5634124 w 7467600"/>
              <a:gd name="connsiteY822" fmla="*/ 1470572 h 6858000"/>
              <a:gd name="connsiteX823" fmla="*/ 5755832 w 7467600"/>
              <a:gd name="connsiteY823" fmla="*/ 1383886 h 6858000"/>
              <a:gd name="connsiteX824" fmla="*/ 6014186 w 7467600"/>
              <a:gd name="connsiteY824" fmla="*/ 1279799 h 6858000"/>
              <a:gd name="connsiteX825" fmla="*/ 6901619 w 7467600"/>
              <a:gd name="connsiteY825" fmla="*/ 1047874 h 6858000"/>
              <a:gd name="connsiteX826" fmla="*/ 6931566 w 7467600"/>
              <a:gd name="connsiteY826" fmla="*/ 1062034 h 6858000"/>
              <a:gd name="connsiteX827" fmla="*/ 5790982 w 7467600"/>
              <a:gd name="connsiteY827" fmla="*/ 1561380 h 6858000"/>
              <a:gd name="connsiteX828" fmla="*/ 6188971 w 7467600"/>
              <a:gd name="connsiteY828" fmla="*/ 1755168 h 6858000"/>
              <a:gd name="connsiteX829" fmla="*/ 6202446 w 7467600"/>
              <a:gd name="connsiteY829" fmla="*/ 1752268 h 6858000"/>
              <a:gd name="connsiteX830" fmla="*/ 7179560 w 7467600"/>
              <a:gd name="connsiteY830" fmla="*/ 1467551 h 6858000"/>
              <a:gd name="connsiteX831" fmla="*/ 7158730 w 7467600"/>
              <a:gd name="connsiteY831" fmla="*/ 1507835 h 6858000"/>
              <a:gd name="connsiteX832" fmla="*/ 6326959 w 7467600"/>
              <a:gd name="connsiteY832" fmla="*/ 1817686 h 6858000"/>
              <a:gd name="connsiteX833" fmla="*/ 6537433 w 7467600"/>
              <a:gd name="connsiteY833" fmla="*/ 1907790 h 6858000"/>
              <a:gd name="connsiteX834" fmla="*/ 6550221 w 7467600"/>
              <a:gd name="connsiteY834" fmla="*/ 1910729 h 6858000"/>
              <a:gd name="connsiteX835" fmla="*/ 6964438 w 7467600"/>
              <a:gd name="connsiteY835" fmla="*/ 2209505 h 6858000"/>
              <a:gd name="connsiteX836" fmla="*/ 7367862 w 7467600"/>
              <a:gd name="connsiteY836" fmla="*/ 2806833 h 6858000"/>
              <a:gd name="connsiteX837" fmla="*/ 7364329 w 7467600"/>
              <a:gd name="connsiteY837" fmla="*/ 2826907 h 6858000"/>
              <a:gd name="connsiteX838" fmla="*/ 7290545 w 7467600"/>
              <a:gd name="connsiteY838" fmla="*/ 2850663 h 6858000"/>
              <a:gd name="connsiteX839" fmla="*/ 6472036 w 7467600"/>
              <a:gd name="connsiteY839" fmla="*/ 1959003 h 6858000"/>
              <a:gd name="connsiteX840" fmla="*/ 5792897 w 7467600"/>
              <a:gd name="connsiteY840" fmla="*/ 1647747 h 6858000"/>
              <a:gd name="connsiteX841" fmla="*/ 5842751 w 7467600"/>
              <a:gd name="connsiteY841" fmla="*/ 1816112 h 6858000"/>
              <a:gd name="connsiteX842" fmla="*/ 5847424 w 7467600"/>
              <a:gd name="connsiteY842" fmla="*/ 1815776 h 6858000"/>
              <a:gd name="connsiteX843" fmla="*/ 6399821 w 7467600"/>
              <a:gd name="connsiteY843" fmla="*/ 2344799 h 6858000"/>
              <a:gd name="connsiteX844" fmla="*/ 6323232 w 7467600"/>
              <a:gd name="connsiteY844" fmla="*/ 2389634 h 6858000"/>
              <a:gd name="connsiteX845" fmla="*/ 5942958 w 7467600"/>
              <a:gd name="connsiteY845" fmla="*/ 2077708 h 6858000"/>
              <a:gd name="connsiteX846" fmla="*/ 5921559 w 7467600"/>
              <a:gd name="connsiteY846" fmla="*/ 2378596 h 6858000"/>
              <a:gd name="connsiteX847" fmla="*/ 5817651 w 7467600"/>
              <a:gd name="connsiteY847" fmla="*/ 3023919 h 6858000"/>
              <a:gd name="connsiteX848" fmla="*/ 5729634 w 7467600"/>
              <a:gd name="connsiteY848" fmla="*/ 3051849 h 6858000"/>
              <a:gd name="connsiteX849" fmla="*/ 5611018 w 7467600"/>
              <a:gd name="connsiteY849" fmla="*/ 2316769 h 6858000"/>
              <a:gd name="connsiteX850" fmla="*/ 5687608 w 7467600"/>
              <a:gd name="connsiteY850" fmla="*/ 2039972 h 6858000"/>
              <a:gd name="connsiteX851" fmla="*/ 5657554 w 7467600"/>
              <a:gd name="connsiteY851" fmla="*/ 1576445 h 6858000"/>
              <a:gd name="connsiteX852" fmla="*/ 5150475 w 7467600"/>
              <a:gd name="connsiteY852" fmla="*/ 1274012 h 6858000"/>
              <a:gd name="connsiteX853" fmla="*/ 5349142 w 7467600"/>
              <a:gd name="connsiteY853" fmla="*/ 2204405 h 6858000"/>
              <a:gd name="connsiteX854" fmla="*/ 5262214 w 7467600"/>
              <a:gd name="connsiteY854" fmla="*/ 2233836 h 6858000"/>
              <a:gd name="connsiteX855" fmla="*/ 4981539 w 7467600"/>
              <a:gd name="connsiteY855" fmla="*/ 1542201 h 6858000"/>
              <a:gd name="connsiteX856" fmla="*/ 4958461 w 7467600"/>
              <a:gd name="connsiteY856" fmla="*/ 1136957 h 6858000"/>
              <a:gd name="connsiteX857" fmla="*/ 4655015 w 7467600"/>
              <a:gd name="connsiteY857" fmla="*/ 891426 h 6858000"/>
              <a:gd name="connsiteX858" fmla="*/ 4348002 w 7467600"/>
              <a:gd name="connsiteY858" fmla="*/ 2205895 h 6858000"/>
              <a:gd name="connsiteX859" fmla="*/ 4262250 w 7467600"/>
              <a:gd name="connsiteY859" fmla="*/ 2219972 h 6858000"/>
              <a:gd name="connsiteX860" fmla="*/ 4550611 w 7467600"/>
              <a:gd name="connsiteY860" fmla="*/ 817540 h 6858000"/>
              <a:gd name="connsiteX861" fmla="*/ 4564418 w 7467600"/>
              <a:gd name="connsiteY861" fmla="*/ 808293 h 6858000"/>
              <a:gd name="connsiteX862" fmla="*/ 4266388 w 7467600"/>
              <a:gd name="connsiteY862" fmla="*/ 500083 h 6858000"/>
              <a:gd name="connsiteX863" fmla="*/ 4032842 w 7467600"/>
              <a:gd name="connsiteY863" fmla="*/ 211809 h 6858000"/>
              <a:gd name="connsiteX864" fmla="*/ 3882765 w 7467600"/>
              <a:gd name="connsiteY864" fmla="*/ 0 h 6858000"/>
              <a:gd name="connsiteX865" fmla="*/ 3721337 w 7467600"/>
              <a:gd name="connsiteY865" fmla="*/ 0 h 6858000"/>
              <a:gd name="connsiteX866" fmla="*/ 3797544 w 7467600"/>
              <a:gd name="connsiteY866" fmla="*/ 0 h 6858000"/>
              <a:gd name="connsiteX867" fmla="*/ 3775734 w 7467600"/>
              <a:gd name="connsiteY867" fmla="*/ 95131 h 6858000"/>
              <a:gd name="connsiteX868" fmla="*/ 3724807 w 7467600"/>
              <a:gd name="connsiteY868" fmla="*/ 272257 h 6858000"/>
              <a:gd name="connsiteX869" fmla="*/ 3726844 w 7467600"/>
              <a:gd name="connsiteY869" fmla="*/ 282988 h 6858000"/>
              <a:gd name="connsiteX870" fmla="*/ 3742664 w 7467600"/>
              <a:gd name="connsiteY870" fmla="*/ 279918 h 6858000"/>
              <a:gd name="connsiteX871" fmla="*/ 4103910 w 7467600"/>
              <a:gd name="connsiteY871" fmla="*/ 1161917 h 6858000"/>
              <a:gd name="connsiteX872" fmla="*/ 4020269 w 7467600"/>
              <a:gd name="connsiteY872" fmla="*/ 1200406 h 6858000"/>
              <a:gd name="connsiteX873" fmla="*/ 3674882 w 7467600"/>
              <a:gd name="connsiteY873" fmla="*/ 488524 h 6858000"/>
              <a:gd name="connsiteX874" fmla="*/ 3132682 w 7467600"/>
              <a:gd name="connsiteY874" fmla="*/ 1072284 h 6858000"/>
              <a:gd name="connsiteX875" fmla="*/ 2716346 w 7467600"/>
              <a:gd name="connsiteY875" fmla="*/ 1276376 h 6858000"/>
              <a:gd name="connsiteX876" fmla="*/ 2716772 w 7467600"/>
              <a:gd name="connsiteY876" fmla="*/ 1255462 h 6858000"/>
              <a:gd name="connsiteX877" fmla="*/ 3471096 w 7467600"/>
              <a:gd name="connsiteY877" fmla="*/ 437072 h 6858000"/>
              <a:gd name="connsiteX878" fmla="*/ 3639057 w 7467600"/>
              <a:gd name="connsiteY878" fmla="*/ 286334 h 6858000"/>
              <a:gd name="connsiteX879" fmla="*/ 3640309 w 7467600"/>
              <a:gd name="connsiteY879" fmla="*/ 284664 h 6858000"/>
              <a:gd name="connsiteX880" fmla="*/ 3646022 w 7467600"/>
              <a:gd name="connsiteY880" fmla="*/ 276711 h 6858000"/>
              <a:gd name="connsiteX881" fmla="*/ 3707943 w 7467600"/>
              <a:gd name="connsiteY881" fmla="*/ 65958 h 6858000"/>
              <a:gd name="connsiteX882" fmla="*/ 3721337 w 7467600"/>
              <a:gd name="connsiteY882" fmla="*/ 0 h 6858000"/>
              <a:gd name="connsiteX883" fmla="*/ 2867960 w 7467600"/>
              <a:gd name="connsiteY883" fmla="*/ 0 h 6858000"/>
              <a:gd name="connsiteX884" fmla="*/ 2926351 w 7467600"/>
              <a:gd name="connsiteY884" fmla="*/ 0 h 6858000"/>
              <a:gd name="connsiteX885" fmla="*/ 2902823 w 7467600"/>
              <a:gd name="connsiteY885" fmla="*/ 262929 h 6858000"/>
              <a:gd name="connsiteX886" fmla="*/ 2940663 w 7467600"/>
              <a:gd name="connsiteY886" fmla="*/ 140884 h 6858000"/>
              <a:gd name="connsiteX887" fmla="*/ 2947039 w 7467600"/>
              <a:gd name="connsiteY887" fmla="*/ 122524 h 6858000"/>
              <a:gd name="connsiteX888" fmla="*/ 2984316 w 7467600"/>
              <a:gd name="connsiteY888" fmla="*/ 0 h 6858000"/>
              <a:gd name="connsiteX889" fmla="*/ 3016114 w 7467600"/>
              <a:gd name="connsiteY889" fmla="*/ 0 h 6858000"/>
              <a:gd name="connsiteX890" fmla="*/ 2979949 w 7467600"/>
              <a:gd name="connsiteY890" fmla="*/ 119274 h 6858000"/>
              <a:gd name="connsiteX891" fmla="*/ 3023879 w 7467600"/>
              <a:gd name="connsiteY891" fmla="*/ 0 h 6858000"/>
              <a:gd name="connsiteX892" fmla="*/ 3105400 w 7467600"/>
              <a:gd name="connsiteY892" fmla="*/ 0 h 6858000"/>
              <a:gd name="connsiteX893" fmla="*/ 3094669 w 7467600"/>
              <a:gd name="connsiteY893" fmla="*/ 30308 h 6858000"/>
              <a:gd name="connsiteX894" fmla="*/ 2901945 w 7467600"/>
              <a:gd name="connsiteY894" fmla="*/ 466538 h 6858000"/>
              <a:gd name="connsiteX895" fmla="*/ 2815209 w 7467600"/>
              <a:gd name="connsiteY895" fmla="*/ 497361 h 6858000"/>
              <a:gd name="connsiteX896" fmla="*/ 2844845 w 7467600"/>
              <a:gd name="connsiteY896" fmla="*/ 127638 h 6858000"/>
              <a:gd name="connsiteX897" fmla="*/ 2867960 w 7467600"/>
              <a:gd name="connsiteY897" fmla="*/ 0 h 6858000"/>
              <a:gd name="connsiteX898" fmla="*/ 1057230 w 7467600"/>
              <a:gd name="connsiteY898" fmla="*/ 0 h 6858000"/>
              <a:gd name="connsiteX899" fmla="*/ 1111003 w 7467600"/>
              <a:gd name="connsiteY899" fmla="*/ 0 h 6858000"/>
              <a:gd name="connsiteX900" fmla="*/ 1125553 w 7467600"/>
              <a:gd name="connsiteY900" fmla="*/ 52588 h 6858000"/>
              <a:gd name="connsiteX901" fmla="*/ 1304276 w 7467600"/>
              <a:gd name="connsiteY901" fmla="*/ 476275 h 6858000"/>
              <a:gd name="connsiteX902" fmla="*/ 1492066 w 7467600"/>
              <a:gd name="connsiteY902" fmla="*/ 886333 h 6858000"/>
              <a:gd name="connsiteX903" fmla="*/ 1423698 w 7467600"/>
              <a:gd name="connsiteY903" fmla="*/ 710817 h 6858000"/>
              <a:gd name="connsiteX904" fmla="*/ 1357609 w 7467600"/>
              <a:gd name="connsiteY904" fmla="*/ 532892 h 6858000"/>
              <a:gd name="connsiteX905" fmla="*/ 1309550 w 7467600"/>
              <a:gd name="connsiteY905" fmla="*/ 374031 h 6858000"/>
              <a:gd name="connsiteX906" fmla="*/ 1193673 w 7467600"/>
              <a:gd name="connsiteY906" fmla="*/ 49533 h 6858000"/>
              <a:gd name="connsiteX907" fmla="*/ 1164391 w 7467600"/>
              <a:gd name="connsiteY907" fmla="*/ 0 h 6858000"/>
              <a:gd name="connsiteX908" fmla="*/ 1200666 w 7467600"/>
              <a:gd name="connsiteY908" fmla="*/ 0 h 6858000"/>
              <a:gd name="connsiteX909" fmla="*/ 1223408 w 7467600"/>
              <a:gd name="connsiteY909" fmla="*/ 38996 h 6858000"/>
              <a:gd name="connsiteX910" fmla="*/ 1339635 w 7467600"/>
              <a:gd name="connsiteY910" fmla="*/ 365517 h 6858000"/>
              <a:gd name="connsiteX911" fmla="*/ 1387469 w 7467600"/>
              <a:gd name="connsiteY911" fmla="*/ 523079 h 6858000"/>
              <a:gd name="connsiteX912" fmla="*/ 1452685 w 7467600"/>
              <a:gd name="connsiteY912" fmla="*/ 699806 h 6858000"/>
              <a:gd name="connsiteX913" fmla="*/ 1492092 w 7467600"/>
              <a:gd name="connsiteY913" fmla="*/ 800424 h 6858000"/>
              <a:gd name="connsiteX914" fmla="*/ 1455302 w 7467600"/>
              <a:gd name="connsiteY914" fmla="*/ 632913 h 6858000"/>
              <a:gd name="connsiteX915" fmla="*/ 1222336 w 7467600"/>
              <a:gd name="connsiteY915" fmla="*/ 9480 h 6858000"/>
              <a:gd name="connsiteX916" fmla="*/ 1214634 w 7467600"/>
              <a:gd name="connsiteY916" fmla="*/ 0 h 6858000"/>
              <a:gd name="connsiteX917" fmla="*/ 1289827 w 7467600"/>
              <a:gd name="connsiteY917" fmla="*/ 0 h 6858000"/>
              <a:gd name="connsiteX918" fmla="*/ 1321076 w 7467600"/>
              <a:gd name="connsiteY918" fmla="*/ 59722 h 6858000"/>
              <a:gd name="connsiteX919" fmla="*/ 1512579 w 7467600"/>
              <a:gd name="connsiteY919" fmla="*/ 626441 h 6858000"/>
              <a:gd name="connsiteX920" fmla="*/ 1506076 w 7467600"/>
              <a:gd name="connsiteY920" fmla="*/ 1089289 h 6858000"/>
              <a:gd name="connsiteX921" fmla="*/ 1486346 w 7467600"/>
              <a:gd name="connsiteY921" fmla="*/ 1079919 h 6858000"/>
              <a:gd name="connsiteX922" fmla="*/ 1070511 w 7467600"/>
              <a:gd name="connsiteY922" fmla="*/ 48609 h 6858000"/>
              <a:gd name="connsiteX923" fmla="*/ 1057230 w 7467600"/>
              <a:gd name="connsiteY923" fmla="*/ 0 h 6858000"/>
              <a:gd name="connsiteX924" fmla="*/ 43151 w 7467600"/>
              <a:gd name="connsiteY924" fmla="*/ 0 h 6858000"/>
              <a:gd name="connsiteX925" fmla="*/ 95283 w 7467600"/>
              <a:gd name="connsiteY925" fmla="*/ 0 h 6858000"/>
              <a:gd name="connsiteX926" fmla="*/ 300708 w 7467600"/>
              <a:gd name="connsiteY926" fmla="*/ 154571 h 6858000"/>
              <a:gd name="connsiteX927" fmla="*/ 530414 w 7467600"/>
              <a:gd name="connsiteY927" fmla="*/ 354673 h 6858000"/>
              <a:gd name="connsiteX928" fmla="*/ 333785 w 7467600"/>
              <a:gd name="connsiteY928" fmla="*/ 161564 h 6858000"/>
              <a:gd name="connsiteX929" fmla="*/ 147005 w 7467600"/>
              <a:gd name="connsiteY929" fmla="*/ 0 h 6858000"/>
              <a:gd name="connsiteX930" fmla="*/ 272509 w 7467600"/>
              <a:gd name="connsiteY930" fmla="*/ 0 h 6858000"/>
              <a:gd name="connsiteX931" fmla="*/ 326276 w 7467600"/>
              <a:gd name="connsiteY931" fmla="*/ 45847 h 6858000"/>
              <a:gd name="connsiteX932" fmla="*/ 823759 w 7467600"/>
              <a:gd name="connsiteY932" fmla="*/ 574145 h 6858000"/>
              <a:gd name="connsiteX933" fmla="*/ 811254 w 7467600"/>
              <a:gd name="connsiteY933" fmla="*/ 665546 h 6858000"/>
              <a:gd name="connsiteX934" fmla="*/ 154042 w 7467600"/>
              <a:gd name="connsiteY934" fmla="*/ 261522 h 6858000"/>
              <a:gd name="connsiteX935" fmla="*/ 13550 w 7467600"/>
              <a:gd name="connsiteY935" fmla="*/ 158423 h 6858000"/>
              <a:gd name="connsiteX936" fmla="*/ 0 w 7467600"/>
              <a:gd name="connsiteY936" fmla="*/ 146618 h 6858000"/>
              <a:gd name="connsiteX937" fmla="*/ 0 w 7467600"/>
              <a:gd name="connsiteY937" fmla="*/ 59161 h 6858000"/>
              <a:gd name="connsiteX938" fmla="*/ 45427 w 7467600"/>
              <a:gd name="connsiteY938" fmla="*/ 101078 h 6858000"/>
              <a:gd name="connsiteX939" fmla="*/ 630103 w 7467600"/>
              <a:gd name="connsiteY939" fmla="*/ 485885 h 6858000"/>
              <a:gd name="connsiteX940" fmla="*/ 532040 w 7467600"/>
              <a:gd name="connsiteY940" fmla="*/ 399359 h 6858000"/>
              <a:gd name="connsiteX941" fmla="*/ 517618 w 7467600"/>
              <a:gd name="connsiteY941" fmla="*/ 385726 h 6858000"/>
              <a:gd name="connsiteX942" fmla="*/ 285074 w 7467600"/>
              <a:gd name="connsiteY942" fmla="*/ 182755 h 6858000"/>
              <a:gd name="connsiteX943" fmla="*/ 43151 w 7467600"/>
              <a:gd name="connsiteY943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289862 w 7467600"/>
              <a:gd name="connsiteY4" fmla="*/ 6659827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289862 w 7467600"/>
              <a:gd name="connsiteY10" fmla="*/ 6659827 h 6858000"/>
              <a:gd name="connsiteX11" fmla="*/ 1019354 w 7467600"/>
              <a:gd name="connsiteY11" fmla="*/ 6315006 h 6858000"/>
              <a:gd name="connsiteX12" fmla="*/ 441046 w 7467600"/>
              <a:gd name="connsiteY12" fmla="*/ 6691153 h 6858000"/>
              <a:gd name="connsiteX13" fmla="*/ 1019354 w 7467600"/>
              <a:gd name="connsiteY13" fmla="*/ 6315006 h 6858000"/>
              <a:gd name="connsiteX14" fmla="*/ 991680 w 7467600"/>
              <a:gd name="connsiteY14" fmla="*/ 6298413 h 6858000"/>
              <a:gd name="connsiteX15" fmla="*/ 409060 w 7467600"/>
              <a:gd name="connsiteY15" fmla="*/ 6671470 h 6858000"/>
              <a:gd name="connsiteX16" fmla="*/ 991680 w 7467600"/>
              <a:gd name="connsiteY16" fmla="*/ 6298413 h 6858000"/>
              <a:gd name="connsiteX17" fmla="*/ 103333 w 7467600"/>
              <a:gd name="connsiteY17" fmla="*/ 5699602 h 6858000"/>
              <a:gd name="connsiteX18" fmla="*/ 233938 w 7467600"/>
              <a:gd name="connsiteY18" fmla="*/ 5809416 h 6858000"/>
              <a:gd name="connsiteX19" fmla="*/ 883580 w 7467600"/>
              <a:gd name="connsiteY19" fmla="*/ 6180710 h 6858000"/>
              <a:gd name="connsiteX20" fmla="*/ 487337 w 7467600"/>
              <a:gd name="connsiteY20" fmla="*/ 5950182 h 6858000"/>
              <a:gd name="connsiteX21" fmla="*/ 354051 w 7467600"/>
              <a:gd name="connsiteY21" fmla="*/ 5854912 h 6858000"/>
              <a:gd name="connsiteX22" fmla="*/ 195436 w 7467600"/>
              <a:gd name="connsiteY22" fmla="*/ 5755068 h 6858000"/>
              <a:gd name="connsiteX23" fmla="*/ 103333 w 7467600"/>
              <a:gd name="connsiteY23" fmla="*/ 5699602 h 6858000"/>
              <a:gd name="connsiteX24" fmla="*/ 5539432 w 7467600"/>
              <a:gd name="connsiteY24" fmla="*/ 5642928 h 6858000"/>
              <a:gd name="connsiteX25" fmla="*/ 5555462 w 7467600"/>
              <a:gd name="connsiteY25" fmla="*/ 5694454 h 6858000"/>
              <a:gd name="connsiteX26" fmla="*/ 5828270 w 7467600"/>
              <a:gd name="connsiteY26" fmla="*/ 6320663 h 6858000"/>
              <a:gd name="connsiteX27" fmla="*/ 5947416 w 7467600"/>
              <a:gd name="connsiteY27" fmla="*/ 6574846 h 6858000"/>
              <a:gd name="connsiteX28" fmla="*/ 5539432 w 7467600"/>
              <a:gd name="connsiteY28" fmla="*/ 5642928 h 6858000"/>
              <a:gd name="connsiteX29" fmla="*/ 51253 w 7467600"/>
              <a:gd name="connsiteY29" fmla="*/ 5631825 h 6858000"/>
              <a:gd name="connsiteX30" fmla="*/ 211622 w 7467600"/>
              <a:gd name="connsiteY30" fmla="*/ 5728803 h 6858000"/>
              <a:gd name="connsiteX31" fmla="*/ 371652 w 7467600"/>
              <a:gd name="connsiteY31" fmla="*/ 5829062 h 6858000"/>
              <a:gd name="connsiteX32" fmla="*/ 505903 w 7467600"/>
              <a:gd name="connsiteY32" fmla="*/ 5925221 h 6858000"/>
              <a:gd name="connsiteX33" fmla="*/ 899240 w 7467600"/>
              <a:gd name="connsiteY33" fmla="*/ 6153068 h 6858000"/>
              <a:gd name="connsiteX34" fmla="*/ 988114 w 7467600"/>
              <a:gd name="connsiteY34" fmla="*/ 6174204 h 6858000"/>
              <a:gd name="connsiteX35" fmla="*/ 845971 w 7467600"/>
              <a:gd name="connsiteY35" fmla="*/ 6067177 h 6858000"/>
              <a:gd name="connsiteX36" fmla="*/ 448057 w 7467600"/>
              <a:gd name="connsiteY36" fmla="*/ 5841376 h 6858000"/>
              <a:gd name="connsiteX37" fmla="*/ 51253 w 7467600"/>
              <a:gd name="connsiteY37" fmla="*/ 5631825 h 6858000"/>
              <a:gd name="connsiteX38" fmla="*/ 2606687 w 7467600"/>
              <a:gd name="connsiteY38" fmla="*/ 5630718 h 6858000"/>
              <a:gd name="connsiteX39" fmla="*/ 2645658 w 7467600"/>
              <a:gd name="connsiteY39" fmla="*/ 6640259 h 6858000"/>
              <a:gd name="connsiteX40" fmla="*/ 2606687 w 7467600"/>
              <a:gd name="connsiteY40" fmla="*/ 5630718 h 6858000"/>
              <a:gd name="connsiteX41" fmla="*/ 3642057 w 7467600"/>
              <a:gd name="connsiteY41" fmla="*/ 5573487 h 6858000"/>
              <a:gd name="connsiteX42" fmla="*/ 3632981 w 7467600"/>
              <a:gd name="connsiteY42" fmla="*/ 5579437 h 6858000"/>
              <a:gd name="connsiteX43" fmla="*/ 3382436 w 7467600"/>
              <a:gd name="connsiteY43" fmla="*/ 5952726 h 6858000"/>
              <a:gd name="connsiteX44" fmla="*/ 3191929 w 7467600"/>
              <a:gd name="connsiteY44" fmla="*/ 6662669 h 6858000"/>
              <a:gd name="connsiteX45" fmla="*/ 3369898 w 7467600"/>
              <a:gd name="connsiteY45" fmla="*/ 6081771 h 6858000"/>
              <a:gd name="connsiteX46" fmla="*/ 3642057 w 7467600"/>
              <a:gd name="connsiteY46" fmla="*/ 5573487 h 6858000"/>
              <a:gd name="connsiteX47" fmla="*/ 2650666 w 7467600"/>
              <a:gd name="connsiteY47" fmla="*/ 5530686 h 6858000"/>
              <a:gd name="connsiteX48" fmla="*/ 2650249 w 7467600"/>
              <a:gd name="connsiteY48" fmla="*/ 5532101 h 6858000"/>
              <a:gd name="connsiteX49" fmla="*/ 2663808 w 7467600"/>
              <a:gd name="connsiteY49" fmla="*/ 6535215 h 6858000"/>
              <a:gd name="connsiteX50" fmla="*/ 2665418 w 7467600"/>
              <a:gd name="connsiteY50" fmla="*/ 6132756 h 6858000"/>
              <a:gd name="connsiteX51" fmla="*/ 2650666 w 7467600"/>
              <a:gd name="connsiteY51" fmla="*/ 5530686 h 6858000"/>
              <a:gd name="connsiteX52" fmla="*/ 2680277 w 7467600"/>
              <a:gd name="connsiteY52" fmla="*/ 5479204 h 6858000"/>
              <a:gd name="connsiteX53" fmla="*/ 2678972 w 7467600"/>
              <a:gd name="connsiteY53" fmla="*/ 5481582 h 6858000"/>
              <a:gd name="connsiteX54" fmla="*/ 2696666 w 7467600"/>
              <a:gd name="connsiteY54" fmla="*/ 6133836 h 6858000"/>
              <a:gd name="connsiteX55" fmla="*/ 2695769 w 7467600"/>
              <a:gd name="connsiteY55" fmla="*/ 6390955 h 6858000"/>
              <a:gd name="connsiteX56" fmla="*/ 2739893 w 7467600"/>
              <a:gd name="connsiteY56" fmla="*/ 6108357 h 6858000"/>
              <a:gd name="connsiteX57" fmla="*/ 2680277 w 7467600"/>
              <a:gd name="connsiteY57" fmla="*/ 5479204 h 6858000"/>
              <a:gd name="connsiteX58" fmla="*/ 1132195 w 7467600"/>
              <a:gd name="connsiteY58" fmla="*/ 5467980 h 6858000"/>
              <a:gd name="connsiteX59" fmla="*/ 1679056 w 7467600"/>
              <a:gd name="connsiteY59" fmla="*/ 5516907 h 6858000"/>
              <a:gd name="connsiteX60" fmla="*/ 2128648 w 7467600"/>
              <a:gd name="connsiteY60" fmla="*/ 5474249 h 6858000"/>
              <a:gd name="connsiteX61" fmla="*/ 1825619 w 7467600"/>
              <a:gd name="connsiteY61" fmla="*/ 5478447 h 6858000"/>
              <a:gd name="connsiteX62" fmla="*/ 1737798 w 7467600"/>
              <a:gd name="connsiteY62" fmla="*/ 5483353 h 6858000"/>
              <a:gd name="connsiteX63" fmla="*/ 1132195 w 7467600"/>
              <a:gd name="connsiteY63" fmla="*/ 5467980 h 6858000"/>
              <a:gd name="connsiteX64" fmla="*/ 1456157 w 7467600"/>
              <a:gd name="connsiteY64" fmla="*/ 5371404 h 6858000"/>
              <a:gd name="connsiteX65" fmla="*/ 1244432 w 7467600"/>
              <a:gd name="connsiteY65" fmla="*/ 5385601 h 6858000"/>
              <a:gd name="connsiteX66" fmla="*/ 973990 w 7467600"/>
              <a:gd name="connsiteY66" fmla="*/ 5424940 h 6858000"/>
              <a:gd name="connsiteX67" fmla="*/ 1103809 w 7467600"/>
              <a:gd name="connsiteY67" fmla="*/ 5433720 h 6858000"/>
              <a:gd name="connsiteX68" fmla="*/ 1123454 w 7467600"/>
              <a:gd name="connsiteY68" fmla="*/ 5435727 h 6858000"/>
              <a:gd name="connsiteX69" fmla="*/ 1737017 w 7467600"/>
              <a:gd name="connsiteY69" fmla="*/ 5452183 h 6858000"/>
              <a:gd name="connsiteX70" fmla="*/ 1824397 w 7467600"/>
              <a:gd name="connsiteY70" fmla="*/ 5447757 h 6858000"/>
              <a:gd name="connsiteX71" fmla="*/ 2070059 w 7467600"/>
              <a:gd name="connsiteY71" fmla="*/ 5441660 h 6858000"/>
              <a:gd name="connsiteX72" fmla="*/ 1456157 w 7467600"/>
              <a:gd name="connsiteY72" fmla="*/ 5371404 h 6858000"/>
              <a:gd name="connsiteX73" fmla="*/ 4988186 w 7467600"/>
              <a:gd name="connsiteY73" fmla="*/ 5216467 h 6858000"/>
              <a:gd name="connsiteX74" fmla="*/ 4777334 w 7467600"/>
              <a:gd name="connsiteY74" fmla="*/ 5406072 h 6858000"/>
              <a:gd name="connsiteX75" fmla="*/ 4718341 w 7467600"/>
              <a:gd name="connsiteY75" fmla="*/ 5468043 h 6858000"/>
              <a:gd name="connsiteX76" fmla="*/ 4604655 w 7467600"/>
              <a:gd name="connsiteY76" fmla="*/ 5583434 h 6858000"/>
              <a:gd name="connsiteX77" fmla="*/ 4565074 w 7467600"/>
              <a:gd name="connsiteY77" fmla="*/ 5618550 h 6858000"/>
              <a:gd name="connsiteX78" fmla="*/ 4988186 w 7467600"/>
              <a:gd name="connsiteY78" fmla="*/ 5216467 h 6858000"/>
              <a:gd name="connsiteX79" fmla="*/ 4978032 w 7467600"/>
              <a:gd name="connsiteY79" fmla="*/ 5183809 h 6858000"/>
              <a:gd name="connsiteX80" fmla="*/ 4463413 w 7467600"/>
              <a:gd name="connsiteY80" fmla="*/ 5615162 h 6858000"/>
              <a:gd name="connsiteX81" fmla="*/ 4358134 w 7467600"/>
              <a:gd name="connsiteY81" fmla="*/ 5742791 h 6858000"/>
              <a:gd name="connsiteX82" fmla="*/ 4376219 w 7467600"/>
              <a:gd name="connsiteY82" fmla="*/ 5729027 h 6858000"/>
              <a:gd name="connsiteX83" fmla="*/ 4582340 w 7467600"/>
              <a:gd name="connsiteY83" fmla="*/ 5561037 h 6858000"/>
              <a:gd name="connsiteX84" fmla="*/ 4694684 w 7467600"/>
              <a:gd name="connsiteY84" fmla="*/ 5447098 h 6858000"/>
              <a:gd name="connsiteX85" fmla="*/ 4754123 w 7467600"/>
              <a:gd name="connsiteY85" fmla="*/ 5384643 h 6858000"/>
              <a:gd name="connsiteX86" fmla="*/ 4978032 w 7467600"/>
              <a:gd name="connsiteY86" fmla="*/ 5183809 h 6858000"/>
              <a:gd name="connsiteX87" fmla="*/ 1903353 w 7467600"/>
              <a:gd name="connsiteY87" fmla="*/ 5044827 h 6858000"/>
              <a:gd name="connsiteX88" fmla="*/ 1936931 w 7467600"/>
              <a:gd name="connsiteY88" fmla="*/ 5093954 h 6858000"/>
              <a:gd name="connsiteX89" fmla="*/ 2195868 w 7467600"/>
              <a:gd name="connsiteY89" fmla="*/ 5396574 h 6858000"/>
              <a:gd name="connsiteX90" fmla="*/ 2088852 w 7467600"/>
              <a:gd name="connsiteY90" fmla="*/ 5166123 h 6858000"/>
              <a:gd name="connsiteX91" fmla="*/ 1958241 w 7467600"/>
              <a:gd name="connsiteY91" fmla="*/ 5067955 h 6858000"/>
              <a:gd name="connsiteX92" fmla="*/ 1903353 w 7467600"/>
              <a:gd name="connsiteY92" fmla="*/ 5044827 h 6858000"/>
              <a:gd name="connsiteX93" fmla="*/ 1979378 w 7467600"/>
              <a:gd name="connsiteY93" fmla="*/ 4769504 h 6858000"/>
              <a:gd name="connsiteX94" fmla="*/ 2882120 w 7467600"/>
              <a:gd name="connsiteY94" fmla="*/ 5064547 h 6858000"/>
              <a:gd name="connsiteX95" fmla="*/ 2793103 w 7467600"/>
              <a:gd name="connsiteY95" fmla="*/ 5039699 h 6858000"/>
              <a:gd name="connsiteX96" fmla="*/ 2770041 w 7467600"/>
              <a:gd name="connsiteY96" fmla="*/ 5033634 h 6858000"/>
              <a:gd name="connsiteX97" fmla="*/ 1979378 w 7467600"/>
              <a:gd name="connsiteY97" fmla="*/ 4769504 h 6858000"/>
              <a:gd name="connsiteX98" fmla="*/ 1927410 w 7467600"/>
              <a:gd name="connsiteY98" fmla="*/ 4716164 h 6858000"/>
              <a:gd name="connsiteX99" fmla="*/ 1959587 w 7467600"/>
              <a:gd name="connsiteY99" fmla="*/ 4728849 h 6858000"/>
              <a:gd name="connsiteX100" fmla="*/ 2777707 w 7467600"/>
              <a:gd name="connsiteY100" fmla="*/ 5003991 h 6858000"/>
              <a:gd name="connsiteX101" fmla="*/ 2800768 w 7467600"/>
              <a:gd name="connsiteY101" fmla="*/ 5010056 h 6858000"/>
              <a:gd name="connsiteX102" fmla="*/ 2879408 w 7467600"/>
              <a:gd name="connsiteY102" fmla="*/ 5031590 h 6858000"/>
              <a:gd name="connsiteX103" fmla="*/ 2862295 w 7467600"/>
              <a:gd name="connsiteY103" fmla="*/ 5022958 h 6858000"/>
              <a:gd name="connsiteX104" fmla="*/ 2813343 w 7467600"/>
              <a:gd name="connsiteY104" fmla="*/ 4998369 h 6858000"/>
              <a:gd name="connsiteX105" fmla="*/ 2646245 w 7467600"/>
              <a:gd name="connsiteY105" fmla="*/ 4930999 h 6858000"/>
              <a:gd name="connsiteX106" fmla="*/ 1999243 w 7467600"/>
              <a:gd name="connsiteY106" fmla="*/ 4730524 h 6858000"/>
              <a:gd name="connsiteX107" fmla="*/ 1979527 w 7467600"/>
              <a:gd name="connsiteY107" fmla="*/ 4726651 h 6858000"/>
              <a:gd name="connsiteX108" fmla="*/ 1927410 w 7467600"/>
              <a:gd name="connsiteY108" fmla="*/ 4716164 h 6858000"/>
              <a:gd name="connsiteX109" fmla="*/ 1997014 w 7467600"/>
              <a:gd name="connsiteY109" fmla="*/ 4698007 h 6858000"/>
              <a:gd name="connsiteX110" fmla="*/ 2005458 w 7467600"/>
              <a:gd name="connsiteY110" fmla="*/ 4699540 h 6858000"/>
              <a:gd name="connsiteX111" fmla="*/ 2657186 w 7467600"/>
              <a:gd name="connsiteY111" fmla="*/ 4901687 h 6858000"/>
              <a:gd name="connsiteX112" fmla="*/ 2826662 w 7467600"/>
              <a:gd name="connsiteY112" fmla="*/ 4970362 h 6858000"/>
              <a:gd name="connsiteX113" fmla="*/ 2876100 w 7467600"/>
              <a:gd name="connsiteY113" fmla="*/ 4995397 h 6858000"/>
              <a:gd name="connsiteX114" fmla="*/ 3042600 w 7467600"/>
              <a:gd name="connsiteY114" fmla="*/ 5059532 h 6858000"/>
              <a:gd name="connsiteX115" fmla="*/ 1997014 w 7467600"/>
              <a:gd name="connsiteY115" fmla="*/ 4698007 h 6858000"/>
              <a:gd name="connsiteX116" fmla="*/ 2305292 w 7467600"/>
              <a:gd name="connsiteY116" fmla="*/ 4219492 h 6858000"/>
              <a:gd name="connsiteX117" fmla="*/ 3360922 w 7467600"/>
              <a:gd name="connsiteY117" fmla="*/ 4529373 h 6858000"/>
              <a:gd name="connsiteX118" fmla="*/ 3492420 w 7467600"/>
              <a:gd name="connsiteY118" fmla="*/ 4510145 h 6858000"/>
              <a:gd name="connsiteX119" fmla="*/ 3364086 w 7467600"/>
              <a:gd name="connsiteY119" fmla="*/ 4480340 h 6858000"/>
              <a:gd name="connsiteX120" fmla="*/ 3225818 w 7467600"/>
              <a:gd name="connsiteY120" fmla="*/ 4411822 h 6858000"/>
              <a:gd name="connsiteX121" fmla="*/ 3129696 w 7467600"/>
              <a:gd name="connsiteY121" fmla="*/ 4360704 h 6858000"/>
              <a:gd name="connsiteX122" fmla="*/ 2814545 w 7467600"/>
              <a:gd name="connsiteY122" fmla="*/ 4282955 h 6858000"/>
              <a:gd name="connsiteX123" fmla="*/ 2305292 w 7467600"/>
              <a:gd name="connsiteY123" fmla="*/ 4219492 h 6858000"/>
              <a:gd name="connsiteX124" fmla="*/ 2626982 w 7467600"/>
              <a:gd name="connsiteY124" fmla="*/ 4206450 h 6858000"/>
              <a:gd name="connsiteX125" fmla="*/ 2490617 w 7467600"/>
              <a:gd name="connsiteY125" fmla="*/ 4206951 h 6858000"/>
              <a:gd name="connsiteX126" fmla="*/ 2819869 w 7467600"/>
              <a:gd name="connsiteY126" fmla="*/ 4252936 h 6858000"/>
              <a:gd name="connsiteX127" fmla="*/ 3143018 w 7467600"/>
              <a:gd name="connsiteY127" fmla="*/ 4332698 h 6858000"/>
              <a:gd name="connsiteX128" fmla="*/ 3241520 w 7467600"/>
              <a:gd name="connsiteY128" fmla="*/ 4385112 h 6858000"/>
              <a:gd name="connsiteX129" fmla="*/ 3374575 w 7467600"/>
              <a:gd name="connsiteY129" fmla="*/ 4451517 h 6858000"/>
              <a:gd name="connsiteX130" fmla="*/ 3505221 w 7467600"/>
              <a:gd name="connsiteY130" fmla="*/ 4480757 h 6858000"/>
              <a:gd name="connsiteX131" fmla="*/ 2626982 w 7467600"/>
              <a:gd name="connsiteY131" fmla="*/ 4206450 h 6858000"/>
              <a:gd name="connsiteX132" fmla="*/ 1310106 w 7467600"/>
              <a:gd name="connsiteY132" fmla="*/ 3943217 h 6858000"/>
              <a:gd name="connsiteX133" fmla="*/ 854994 w 7467600"/>
              <a:gd name="connsiteY133" fmla="*/ 4399136 h 6858000"/>
              <a:gd name="connsiteX134" fmla="*/ 742462 w 7467600"/>
              <a:gd name="connsiteY134" fmla="*/ 4594648 h 6858000"/>
              <a:gd name="connsiteX135" fmla="*/ 820602 w 7467600"/>
              <a:gd name="connsiteY135" fmla="*/ 4485915 h 6858000"/>
              <a:gd name="connsiteX136" fmla="*/ 878295 w 7467600"/>
              <a:gd name="connsiteY136" fmla="*/ 4403594 h 6858000"/>
              <a:gd name="connsiteX137" fmla="*/ 1240607 w 7467600"/>
              <a:gd name="connsiteY137" fmla="*/ 4010401 h 6858000"/>
              <a:gd name="connsiteX138" fmla="*/ 1310106 w 7467600"/>
              <a:gd name="connsiteY138" fmla="*/ 3943217 h 6858000"/>
              <a:gd name="connsiteX139" fmla="*/ 1423113 w 7467600"/>
              <a:gd name="connsiteY139" fmla="*/ 3874565 h 6858000"/>
              <a:gd name="connsiteX140" fmla="*/ 1260565 w 7467600"/>
              <a:gd name="connsiteY140" fmla="*/ 4031982 h 6858000"/>
              <a:gd name="connsiteX141" fmla="*/ 901900 w 7467600"/>
              <a:gd name="connsiteY141" fmla="*/ 4421236 h 6858000"/>
              <a:gd name="connsiteX142" fmla="*/ 845044 w 7467600"/>
              <a:gd name="connsiteY142" fmla="*/ 4502436 h 6858000"/>
              <a:gd name="connsiteX143" fmla="*/ 685926 w 7467600"/>
              <a:gd name="connsiteY143" fmla="*/ 4703069 h 6858000"/>
              <a:gd name="connsiteX144" fmla="*/ 684248 w 7467600"/>
              <a:gd name="connsiteY144" fmla="*/ 4706721 h 6858000"/>
              <a:gd name="connsiteX145" fmla="*/ 1423113 w 7467600"/>
              <a:gd name="connsiteY145" fmla="*/ 3874565 h 6858000"/>
              <a:gd name="connsiteX146" fmla="*/ 3316479 w 7467600"/>
              <a:gd name="connsiteY146" fmla="*/ 3872136 h 6858000"/>
              <a:gd name="connsiteX147" fmla="*/ 3546806 w 7467600"/>
              <a:gd name="connsiteY147" fmla="*/ 4356139 h 6858000"/>
              <a:gd name="connsiteX148" fmla="*/ 3364433 w 7467600"/>
              <a:gd name="connsiteY148" fmla="*/ 3953121 h 6858000"/>
              <a:gd name="connsiteX149" fmla="*/ 3316479 w 7467600"/>
              <a:gd name="connsiteY149" fmla="*/ 3872136 h 6858000"/>
              <a:gd name="connsiteX150" fmla="*/ 3291335 w 7467600"/>
              <a:gd name="connsiteY150" fmla="*/ 3767420 h 6858000"/>
              <a:gd name="connsiteX151" fmla="*/ 3390805 w 7467600"/>
              <a:gd name="connsiteY151" fmla="*/ 3937163 h 6858000"/>
              <a:gd name="connsiteX152" fmla="*/ 3579062 w 7467600"/>
              <a:gd name="connsiteY152" fmla="*/ 4359040 h 6858000"/>
              <a:gd name="connsiteX153" fmla="*/ 3467355 w 7467600"/>
              <a:gd name="connsiteY153" fmla="*/ 3988130 h 6858000"/>
              <a:gd name="connsiteX154" fmla="*/ 3310753 w 7467600"/>
              <a:gd name="connsiteY154" fmla="*/ 3787140 h 6858000"/>
              <a:gd name="connsiteX155" fmla="*/ 3291335 w 7467600"/>
              <a:gd name="connsiteY155" fmla="*/ 3767420 h 6858000"/>
              <a:gd name="connsiteX156" fmla="*/ 1635889 w 7467600"/>
              <a:gd name="connsiteY156" fmla="*/ 3709494 h 6858000"/>
              <a:gd name="connsiteX157" fmla="*/ 1634800 w 7467600"/>
              <a:gd name="connsiteY157" fmla="*/ 3731111 h 6858000"/>
              <a:gd name="connsiteX158" fmla="*/ 1635889 w 7467600"/>
              <a:gd name="connsiteY158" fmla="*/ 3709494 h 6858000"/>
              <a:gd name="connsiteX159" fmla="*/ 1510397 w 7467600"/>
              <a:gd name="connsiteY159" fmla="*/ 3684705 h 6858000"/>
              <a:gd name="connsiteX160" fmla="*/ 1146550 w 7467600"/>
              <a:gd name="connsiteY160" fmla="*/ 3802012 h 6858000"/>
              <a:gd name="connsiteX161" fmla="*/ 698834 w 7467600"/>
              <a:gd name="connsiteY161" fmla="*/ 3952272 h 6858000"/>
              <a:gd name="connsiteX162" fmla="*/ 34256 w 7467600"/>
              <a:gd name="connsiteY162" fmla="*/ 4347603 h 6858000"/>
              <a:gd name="connsiteX163" fmla="*/ 527241 w 7467600"/>
              <a:gd name="connsiteY163" fmla="*/ 4065078 h 6858000"/>
              <a:gd name="connsiteX164" fmla="*/ 1510397 w 7467600"/>
              <a:gd name="connsiteY164" fmla="*/ 3684705 h 6858000"/>
              <a:gd name="connsiteX165" fmla="*/ 1313114 w 7467600"/>
              <a:gd name="connsiteY165" fmla="*/ 3655216 h 6858000"/>
              <a:gd name="connsiteX166" fmla="*/ 1109304 w 7467600"/>
              <a:gd name="connsiteY166" fmla="*/ 3669030 h 6858000"/>
              <a:gd name="connsiteX167" fmla="*/ 8129 w 7467600"/>
              <a:gd name="connsiteY167" fmla="*/ 4330519 h 6858000"/>
              <a:gd name="connsiteX168" fmla="*/ 687572 w 7467600"/>
              <a:gd name="connsiteY168" fmla="*/ 3925629 h 6858000"/>
              <a:gd name="connsiteX169" fmla="*/ 1138365 w 7467600"/>
              <a:gd name="connsiteY169" fmla="*/ 3774515 h 6858000"/>
              <a:gd name="connsiteX170" fmla="*/ 1505579 w 7467600"/>
              <a:gd name="connsiteY170" fmla="*/ 3655526 h 6858000"/>
              <a:gd name="connsiteX171" fmla="*/ 1313114 w 7467600"/>
              <a:gd name="connsiteY171" fmla="*/ 3655216 h 6858000"/>
              <a:gd name="connsiteX172" fmla="*/ 3655073 w 7467600"/>
              <a:gd name="connsiteY172" fmla="*/ 3650884 h 6858000"/>
              <a:gd name="connsiteX173" fmla="*/ 3989938 w 7467600"/>
              <a:gd name="connsiteY173" fmla="*/ 3991685 h 6858000"/>
              <a:gd name="connsiteX174" fmla="*/ 4393907 w 7467600"/>
              <a:gd name="connsiteY174" fmla="*/ 4261258 h 6858000"/>
              <a:gd name="connsiteX175" fmla="*/ 4648051 w 7467600"/>
              <a:gd name="connsiteY175" fmla="*/ 4374051 h 6858000"/>
              <a:gd name="connsiteX176" fmla="*/ 4383389 w 7467600"/>
              <a:gd name="connsiteY176" fmla="*/ 4184369 h 6858000"/>
              <a:gd name="connsiteX177" fmla="*/ 4165508 w 7467600"/>
              <a:gd name="connsiteY177" fmla="*/ 4035196 h 6858000"/>
              <a:gd name="connsiteX178" fmla="*/ 4068162 w 7467600"/>
              <a:gd name="connsiteY178" fmla="*/ 3953394 h 6858000"/>
              <a:gd name="connsiteX179" fmla="*/ 3981416 w 7467600"/>
              <a:gd name="connsiteY179" fmla="*/ 3880482 h 6858000"/>
              <a:gd name="connsiteX180" fmla="*/ 3800147 w 7467600"/>
              <a:gd name="connsiteY180" fmla="*/ 3749872 h 6858000"/>
              <a:gd name="connsiteX181" fmla="*/ 3655073 w 7467600"/>
              <a:gd name="connsiteY181" fmla="*/ 3650884 h 6858000"/>
              <a:gd name="connsiteX182" fmla="*/ 3670252 w 7467600"/>
              <a:gd name="connsiteY182" fmla="*/ 3622798 h 6858000"/>
              <a:gd name="connsiteX183" fmla="*/ 3817258 w 7467600"/>
              <a:gd name="connsiteY183" fmla="*/ 3723577 h 6858000"/>
              <a:gd name="connsiteX184" fmla="*/ 4000461 w 7467600"/>
              <a:gd name="connsiteY184" fmla="*/ 3855966 h 6858000"/>
              <a:gd name="connsiteX185" fmla="*/ 4088180 w 7467600"/>
              <a:gd name="connsiteY185" fmla="*/ 3929774 h 6858000"/>
              <a:gd name="connsiteX186" fmla="*/ 4184555 w 7467600"/>
              <a:gd name="connsiteY186" fmla="*/ 4010683 h 6858000"/>
              <a:gd name="connsiteX187" fmla="*/ 4399563 w 7467600"/>
              <a:gd name="connsiteY187" fmla="*/ 4158106 h 6858000"/>
              <a:gd name="connsiteX188" fmla="*/ 4684469 w 7467600"/>
              <a:gd name="connsiteY188" fmla="*/ 4364680 h 6858000"/>
              <a:gd name="connsiteX189" fmla="*/ 4690271 w 7467600"/>
              <a:gd name="connsiteY189" fmla="*/ 4370034 h 6858000"/>
              <a:gd name="connsiteX190" fmla="*/ 4136093 w 7467600"/>
              <a:gd name="connsiteY190" fmla="*/ 3858466 h 6858000"/>
              <a:gd name="connsiteX191" fmla="*/ 3670252 w 7467600"/>
              <a:gd name="connsiteY191" fmla="*/ 3622798 h 6858000"/>
              <a:gd name="connsiteX192" fmla="*/ 4440129 w 7467600"/>
              <a:gd name="connsiteY192" fmla="*/ 3448571 h 6858000"/>
              <a:gd name="connsiteX193" fmla="*/ 4856525 w 7467600"/>
              <a:gd name="connsiteY193" fmla="*/ 3915351 h 6858000"/>
              <a:gd name="connsiteX194" fmla="*/ 5059055 w 7467600"/>
              <a:gd name="connsiteY194" fmla="*/ 4108918 h 6858000"/>
              <a:gd name="connsiteX195" fmla="*/ 5290070 w 7467600"/>
              <a:gd name="connsiteY195" fmla="*/ 4263619 h 6858000"/>
              <a:gd name="connsiteX196" fmla="*/ 4834991 w 7467600"/>
              <a:gd name="connsiteY196" fmla="*/ 3830985 h 6858000"/>
              <a:gd name="connsiteX197" fmla="*/ 4440129 w 7467600"/>
              <a:gd name="connsiteY197" fmla="*/ 3448571 h 6858000"/>
              <a:gd name="connsiteX198" fmla="*/ 4441737 w 7467600"/>
              <a:gd name="connsiteY198" fmla="*/ 3399734 h 6858000"/>
              <a:gd name="connsiteX199" fmla="*/ 4431236 w 7467600"/>
              <a:gd name="connsiteY199" fmla="*/ 3400954 h 6858000"/>
              <a:gd name="connsiteX200" fmla="*/ 4557150 w 7467600"/>
              <a:gd name="connsiteY200" fmla="*/ 3510023 h 6858000"/>
              <a:gd name="connsiteX201" fmla="*/ 4856936 w 7467600"/>
              <a:gd name="connsiteY201" fmla="*/ 3809146 h 6858000"/>
              <a:gd name="connsiteX202" fmla="*/ 5111996 w 7467600"/>
              <a:gd name="connsiteY202" fmla="*/ 4065759 h 6858000"/>
              <a:gd name="connsiteX203" fmla="*/ 5388878 w 7467600"/>
              <a:gd name="connsiteY203" fmla="*/ 4300185 h 6858000"/>
              <a:gd name="connsiteX204" fmla="*/ 5425556 w 7467600"/>
              <a:gd name="connsiteY204" fmla="*/ 4308967 h 6858000"/>
              <a:gd name="connsiteX205" fmla="*/ 4943646 w 7467600"/>
              <a:gd name="connsiteY205" fmla="*/ 3822916 h 6858000"/>
              <a:gd name="connsiteX206" fmla="*/ 4594837 w 7467600"/>
              <a:gd name="connsiteY206" fmla="*/ 3532274 h 6858000"/>
              <a:gd name="connsiteX207" fmla="*/ 4441737 w 7467600"/>
              <a:gd name="connsiteY207" fmla="*/ 3399734 h 6858000"/>
              <a:gd name="connsiteX208" fmla="*/ 5425834 w 7467600"/>
              <a:gd name="connsiteY208" fmla="*/ 3162785 h 6858000"/>
              <a:gd name="connsiteX209" fmla="*/ 5401644 w 7467600"/>
              <a:gd name="connsiteY209" fmla="*/ 3617847 h 6858000"/>
              <a:gd name="connsiteX210" fmla="*/ 5467256 w 7467600"/>
              <a:gd name="connsiteY210" fmla="*/ 4175494 h 6858000"/>
              <a:gd name="connsiteX211" fmla="*/ 5448069 w 7467600"/>
              <a:gd name="connsiteY211" fmla="*/ 3567554 h 6858000"/>
              <a:gd name="connsiteX212" fmla="*/ 5425834 w 7467600"/>
              <a:gd name="connsiteY212" fmla="*/ 3162785 h 6858000"/>
              <a:gd name="connsiteX213" fmla="*/ 1318687 w 7467600"/>
              <a:gd name="connsiteY213" fmla="*/ 3113840 h 6858000"/>
              <a:gd name="connsiteX214" fmla="*/ 1066793 w 7467600"/>
              <a:gd name="connsiteY214" fmla="*/ 3212171 h 6858000"/>
              <a:gd name="connsiteX215" fmla="*/ 993319 w 7467600"/>
              <a:gd name="connsiteY215" fmla="*/ 3247648 h 6858000"/>
              <a:gd name="connsiteX216" fmla="*/ 853081 w 7467600"/>
              <a:gd name="connsiteY216" fmla="*/ 3312410 h 6858000"/>
              <a:gd name="connsiteX217" fmla="*/ 805957 w 7467600"/>
              <a:gd name="connsiteY217" fmla="*/ 3330443 h 6858000"/>
              <a:gd name="connsiteX218" fmla="*/ 1318687 w 7467600"/>
              <a:gd name="connsiteY218" fmla="*/ 3113840 h 6858000"/>
              <a:gd name="connsiteX219" fmla="*/ 5453702 w 7467600"/>
              <a:gd name="connsiteY219" fmla="*/ 3090882 h 6858000"/>
              <a:gd name="connsiteX220" fmla="*/ 5480135 w 7467600"/>
              <a:gd name="connsiteY220" fmla="*/ 3565802 h 6858000"/>
              <a:gd name="connsiteX221" fmla="*/ 5499023 w 7467600"/>
              <a:gd name="connsiteY221" fmla="*/ 4166310 h 6858000"/>
              <a:gd name="connsiteX222" fmla="*/ 5547022 w 7467600"/>
              <a:gd name="connsiteY222" fmla="*/ 3607838 h 6858000"/>
              <a:gd name="connsiteX223" fmla="*/ 5515964 w 7467600"/>
              <a:gd name="connsiteY223" fmla="*/ 3378541 h 6858000"/>
              <a:gd name="connsiteX224" fmla="*/ 5453702 w 7467600"/>
              <a:gd name="connsiteY224" fmla="*/ 3090882 h 6858000"/>
              <a:gd name="connsiteX225" fmla="*/ 1238695 w 7467600"/>
              <a:gd name="connsiteY225" fmla="*/ 3076820 h 6858000"/>
              <a:gd name="connsiteX226" fmla="*/ 716371 w 7467600"/>
              <a:gd name="connsiteY226" fmla="*/ 3293249 h 6858000"/>
              <a:gd name="connsiteX227" fmla="*/ 579522 w 7467600"/>
              <a:gd name="connsiteY227" fmla="*/ 3371759 h 6858000"/>
              <a:gd name="connsiteX228" fmla="*/ 600288 w 7467600"/>
              <a:gd name="connsiteY228" fmla="*/ 3365555 h 6858000"/>
              <a:gd name="connsiteX229" fmla="*/ 840692 w 7467600"/>
              <a:gd name="connsiteY229" fmla="*/ 3284921 h 6858000"/>
              <a:gd name="connsiteX230" fmla="*/ 979248 w 7467600"/>
              <a:gd name="connsiteY230" fmla="*/ 3221003 h 6858000"/>
              <a:gd name="connsiteX231" fmla="*/ 1053282 w 7467600"/>
              <a:gd name="connsiteY231" fmla="*/ 3185247 h 6858000"/>
              <a:gd name="connsiteX232" fmla="*/ 1320603 w 7467600"/>
              <a:gd name="connsiteY232" fmla="*/ 3081281 h 6858000"/>
              <a:gd name="connsiteX233" fmla="*/ 1238695 w 7467600"/>
              <a:gd name="connsiteY233" fmla="*/ 3076820 h 6858000"/>
              <a:gd name="connsiteX234" fmla="*/ 5425627 w 7467600"/>
              <a:gd name="connsiteY234" fmla="*/ 2954192 h 6858000"/>
              <a:gd name="connsiteX235" fmla="*/ 5470770 w 7467600"/>
              <a:gd name="connsiteY235" fmla="*/ 3005435 h 6858000"/>
              <a:gd name="connsiteX236" fmla="*/ 5519779 w 7467600"/>
              <a:gd name="connsiteY236" fmla="*/ 4359223 h 6858000"/>
              <a:gd name="connsiteX237" fmla="*/ 5520293 w 7467600"/>
              <a:gd name="connsiteY237" fmla="*/ 4360602 h 6858000"/>
              <a:gd name="connsiteX238" fmla="*/ 5767221 w 7467600"/>
              <a:gd name="connsiteY238" fmla="*/ 4665564 h 6858000"/>
              <a:gd name="connsiteX239" fmla="*/ 6937169 w 7467600"/>
              <a:gd name="connsiteY239" fmla="*/ 4815941 h 6858000"/>
              <a:gd name="connsiteX240" fmla="*/ 6953922 w 7467600"/>
              <a:gd name="connsiteY240" fmla="*/ 4890068 h 6858000"/>
              <a:gd name="connsiteX241" fmla="*/ 6071359 w 7467600"/>
              <a:gd name="connsiteY241" fmla="*/ 4770770 h 6858000"/>
              <a:gd name="connsiteX242" fmla="*/ 6038839 w 7467600"/>
              <a:gd name="connsiteY242" fmla="*/ 4764474 h 6858000"/>
              <a:gd name="connsiteX243" fmla="*/ 6038706 w 7467600"/>
              <a:gd name="connsiteY243" fmla="*/ 4763847 h 6858000"/>
              <a:gd name="connsiteX244" fmla="*/ 6037784 w 7467600"/>
              <a:gd name="connsiteY244" fmla="*/ 4764270 h 6858000"/>
              <a:gd name="connsiteX245" fmla="*/ 6038839 w 7467600"/>
              <a:gd name="connsiteY245" fmla="*/ 4764474 h 6858000"/>
              <a:gd name="connsiteX246" fmla="*/ 6040338 w 7467600"/>
              <a:gd name="connsiteY246" fmla="*/ 4771418 h 6858000"/>
              <a:gd name="connsiteX247" fmla="*/ 6024488 w 7467600"/>
              <a:gd name="connsiteY247" fmla="*/ 4809903 h 6858000"/>
              <a:gd name="connsiteX248" fmla="*/ 5599771 w 7467600"/>
              <a:gd name="connsiteY248" fmla="*/ 5509652 h 6858000"/>
              <a:gd name="connsiteX249" fmla="*/ 5548843 w 7467600"/>
              <a:gd name="connsiteY249" fmla="*/ 5563845 h 6858000"/>
              <a:gd name="connsiteX250" fmla="*/ 5940952 w 7467600"/>
              <a:gd name="connsiteY250" fmla="*/ 6250028 h 6858000"/>
              <a:gd name="connsiteX251" fmla="*/ 6043441 w 7467600"/>
              <a:gd name="connsiteY251" fmla="*/ 6665847 h 6858000"/>
              <a:gd name="connsiteX252" fmla="*/ 6093432 w 7467600"/>
              <a:gd name="connsiteY252" fmla="*/ 6858000 h 6858000"/>
              <a:gd name="connsiteX253" fmla="*/ 6034344 w 7467600"/>
              <a:gd name="connsiteY253" fmla="*/ 6858000 h 6858000"/>
              <a:gd name="connsiteX254" fmla="*/ 6026679 w 7467600"/>
              <a:gd name="connsiteY254" fmla="*/ 6836959 h 6858000"/>
              <a:gd name="connsiteX255" fmla="*/ 5800441 w 7467600"/>
              <a:gd name="connsiteY255" fmla="*/ 6335286 h 6858000"/>
              <a:gd name="connsiteX256" fmla="*/ 5526562 w 7467600"/>
              <a:gd name="connsiteY256" fmla="*/ 5705388 h 6858000"/>
              <a:gd name="connsiteX257" fmla="*/ 5519640 w 7467600"/>
              <a:gd name="connsiteY257" fmla="*/ 5683774 h 6858000"/>
              <a:gd name="connsiteX258" fmla="*/ 5844559 w 7467600"/>
              <a:gd name="connsiteY258" fmla="*/ 6553349 h 6858000"/>
              <a:gd name="connsiteX259" fmla="*/ 5975994 w 7467600"/>
              <a:gd name="connsiteY259" fmla="*/ 6858000 h 6858000"/>
              <a:gd name="connsiteX260" fmla="*/ 5898547 w 7467600"/>
              <a:gd name="connsiteY260" fmla="*/ 6858000 h 6858000"/>
              <a:gd name="connsiteX261" fmla="*/ 5682041 w 7467600"/>
              <a:gd name="connsiteY261" fmla="*/ 6355860 h 6858000"/>
              <a:gd name="connsiteX262" fmla="*/ 5461758 w 7467600"/>
              <a:gd name="connsiteY262" fmla="*/ 5820220 h 6858000"/>
              <a:gd name="connsiteX263" fmla="*/ 5237282 w 7467600"/>
              <a:gd name="connsiteY263" fmla="*/ 6579086 h 6858000"/>
              <a:gd name="connsiteX264" fmla="*/ 5115009 w 7467600"/>
              <a:gd name="connsiteY264" fmla="*/ 6858000 h 6858000"/>
              <a:gd name="connsiteX265" fmla="*/ 5028074 w 7467600"/>
              <a:gd name="connsiteY265" fmla="*/ 6858000 h 6858000"/>
              <a:gd name="connsiteX266" fmla="*/ 5079508 w 7467600"/>
              <a:gd name="connsiteY266" fmla="*/ 6749074 h 6858000"/>
              <a:gd name="connsiteX267" fmla="*/ 5371846 w 7467600"/>
              <a:gd name="connsiteY267" fmla="*/ 5924413 h 6858000"/>
              <a:gd name="connsiteX268" fmla="*/ 5270512 w 7467600"/>
              <a:gd name="connsiteY268" fmla="*/ 6138975 h 6858000"/>
              <a:gd name="connsiteX269" fmla="*/ 5062409 w 7467600"/>
              <a:gd name="connsiteY269" fmla="*/ 6653544 h 6858000"/>
              <a:gd name="connsiteX270" fmla="*/ 5036628 w 7467600"/>
              <a:gd name="connsiteY270" fmla="*/ 6754247 h 6858000"/>
              <a:gd name="connsiteX271" fmla="*/ 5009112 w 7467600"/>
              <a:gd name="connsiteY271" fmla="*/ 6858000 h 6858000"/>
              <a:gd name="connsiteX272" fmla="*/ 4976679 w 7467600"/>
              <a:gd name="connsiteY272" fmla="*/ 6858000 h 6858000"/>
              <a:gd name="connsiteX273" fmla="*/ 5006537 w 7467600"/>
              <a:gd name="connsiteY273" fmla="*/ 6747068 h 6858000"/>
              <a:gd name="connsiteX274" fmla="*/ 5032723 w 7467600"/>
              <a:gd name="connsiteY274" fmla="*/ 6644957 h 6858000"/>
              <a:gd name="connsiteX275" fmla="*/ 5242949 w 7467600"/>
              <a:gd name="connsiteY275" fmla="*/ 6125175 h 6858000"/>
              <a:gd name="connsiteX276" fmla="*/ 5286321 w 7467600"/>
              <a:gd name="connsiteY276" fmla="*/ 6033555 h 6858000"/>
              <a:gd name="connsiteX277" fmla="*/ 5008210 w 7467600"/>
              <a:gd name="connsiteY277" fmla="*/ 6649194 h 6858000"/>
              <a:gd name="connsiteX278" fmla="*/ 4986321 w 7467600"/>
              <a:gd name="connsiteY278" fmla="*/ 6765687 h 6858000"/>
              <a:gd name="connsiteX279" fmla="*/ 4973474 w 7467600"/>
              <a:gd name="connsiteY279" fmla="*/ 6858000 h 6858000"/>
              <a:gd name="connsiteX280" fmla="*/ 4907178 w 7467600"/>
              <a:gd name="connsiteY280" fmla="*/ 6858000 h 6858000"/>
              <a:gd name="connsiteX281" fmla="*/ 4910810 w 7467600"/>
              <a:gd name="connsiteY281" fmla="*/ 6829660 h 6858000"/>
              <a:gd name="connsiteX282" fmla="*/ 4987461 w 7467600"/>
              <a:gd name="connsiteY282" fmla="*/ 6432994 h 6858000"/>
              <a:gd name="connsiteX283" fmla="*/ 5179262 w 7467600"/>
              <a:gd name="connsiteY283" fmla="*/ 6035044 h 6858000"/>
              <a:gd name="connsiteX284" fmla="*/ 4689678 w 7467600"/>
              <a:gd name="connsiteY284" fmla="*/ 6440241 h 6858000"/>
              <a:gd name="connsiteX285" fmla="*/ 4477543 w 7467600"/>
              <a:gd name="connsiteY285" fmla="*/ 6674836 h 6858000"/>
              <a:gd name="connsiteX286" fmla="*/ 4329957 w 7467600"/>
              <a:gd name="connsiteY286" fmla="*/ 6858000 h 6858000"/>
              <a:gd name="connsiteX287" fmla="*/ 4218595 w 7467600"/>
              <a:gd name="connsiteY287" fmla="*/ 6858000 h 6858000"/>
              <a:gd name="connsiteX288" fmla="*/ 4368888 w 7467600"/>
              <a:gd name="connsiteY288" fmla="*/ 6668412 h 6858000"/>
              <a:gd name="connsiteX289" fmla="*/ 4563091 w 7467600"/>
              <a:gd name="connsiteY289" fmla="*/ 6442508 h 6858000"/>
              <a:gd name="connsiteX290" fmla="*/ 5387324 w 7467600"/>
              <a:gd name="connsiteY290" fmla="*/ 5705830 h 6858000"/>
              <a:gd name="connsiteX291" fmla="*/ 5073620 w 7467600"/>
              <a:gd name="connsiteY291" fmla="*/ 5955437 h 6858000"/>
              <a:gd name="connsiteX292" fmla="*/ 4689789 w 7467600"/>
              <a:gd name="connsiteY292" fmla="*/ 6268382 h 6858000"/>
              <a:gd name="connsiteX293" fmla="*/ 4418722 w 7467600"/>
              <a:gd name="connsiteY293" fmla="*/ 6570886 h 6858000"/>
              <a:gd name="connsiteX294" fmla="*/ 4214944 w 7467600"/>
              <a:gd name="connsiteY294" fmla="*/ 6858000 h 6858000"/>
              <a:gd name="connsiteX295" fmla="*/ 4177898 w 7467600"/>
              <a:gd name="connsiteY295" fmla="*/ 6858000 h 6858000"/>
              <a:gd name="connsiteX296" fmla="*/ 4391597 w 7467600"/>
              <a:gd name="connsiteY296" fmla="*/ 6556370 h 6858000"/>
              <a:gd name="connsiteX297" fmla="*/ 4668889 w 7467600"/>
              <a:gd name="connsiteY297" fmla="*/ 6246399 h 6858000"/>
              <a:gd name="connsiteX298" fmla="*/ 5055427 w 7467600"/>
              <a:gd name="connsiteY298" fmla="*/ 5931476 h 6858000"/>
              <a:gd name="connsiteX299" fmla="*/ 5371814 w 7467600"/>
              <a:gd name="connsiteY299" fmla="*/ 5678975 h 6858000"/>
              <a:gd name="connsiteX300" fmla="*/ 4987918 w 7467600"/>
              <a:gd name="connsiteY300" fmla="*/ 5838701 h 6858000"/>
              <a:gd name="connsiteX301" fmla="*/ 4317146 w 7467600"/>
              <a:gd name="connsiteY301" fmla="*/ 6587716 h 6858000"/>
              <a:gd name="connsiteX302" fmla="*/ 4171627 w 7467600"/>
              <a:gd name="connsiteY302" fmla="*/ 6858000 h 6858000"/>
              <a:gd name="connsiteX303" fmla="*/ 4081585 w 7467600"/>
              <a:gd name="connsiteY303" fmla="*/ 6858000 h 6858000"/>
              <a:gd name="connsiteX304" fmla="*/ 4238603 w 7467600"/>
              <a:gd name="connsiteY304" fmla="*/ 6559341 h 6858000"/>
              <a:gd name="connsiteX305" fmla="*/ 4778333 w 7467600"/>
              <a:gd name="connsiteY305" fmla="*/ 5873626 h 6858000"/>
              <a:gd name="connsiteX306" fmla="*/ 5414185 w 7467600"/>
              <a:gd name="connsiteY306" fmla="*/ 5573882 h 6858000"/>
              <a:gd name="connsiteX307" fmla="*/ 5959648 w 7467600"/>
              <a:gd name="connsiteY307" fmla="*/ 4760797 h 6858000"/>
              <a:gd name="connsiteX308" fmla="*/ 5355019 w 7467600"/>
              <a:gd name="connsiteY308" fmla="*/ 4734672 h 6858000"/>
              <a:gd name="connsiteX309" fmla="*/ 5083565 w 7467600"/>
              <a:gd name="connsiteY309" fmla="*/ 5179121 h 6858000"/>
              <a:gd name="connsiteX310" fmla="*/ 4713577 w 7467600"/>
              <a:gd name="connsiteY310" fmla="*/ 5616803 h 6858000"/>
              <a:gd name="connsiteX311" fmla="*/ 3989559 w 7467600"/>
              <a:gd name="connsiteY311" fmla="*/ 6145945 h 6858000"/>
              <a:gd name="connsiteX312" fmla="*/ 3939824 w 7467600"/>
              <a:gd name="connsiteY312" fmla="*/ 6066900 h 6858000"/>
              <a:gd name="connsiteX313" fmla="*/ 4584537 w 7467600"/>
              <a:gd name="connsiteY313" fmla="*/ 5324826 h 6858000"/>
              <a:gd name="connsiteX314" fmla="*/ 5037105 w 7467600"/>
              <a:gd name="connsiteY314" fmla="*/ 5088765 h 6858000"/>
              <a:gd name="connsiteX315" fmla="*/ 5039930 w 7467600"/>
              <a:gd name="connsiteY315" fmla="*/ 5089585 h 6858000"/>
              <a:gd name="connsiteX316" fmla="*/ 5263764 w 7467600"/>
              <a:gd name="connsiteY316" fmla="*/ 4735525 h 6858000"/>
              <a:gd name="connsiteX317" fmla="*/ 4086300 w 7467600"/>
              <a:gd name="connsiteY317" fmla="*/ 4884599 h 6858000"/>
              <a:gd name="connsiteX318" fmla="*/ 4085485 w 7467600"/>
              <a:gd name="connsiteY318" fmla="*/ 4899070 h 6858000"/>
              <a:gd name="connsiteX319" fmla="*/ 3871915 w 7467600"/>
              <a:gd name="connsiteY319" fmla="*/ 5253645 h 6858000"/>
              <a:gd name="connsiteX320" fmla="*/ 3799374 w 7467600"/>
              <a:gd name="connsiteY320" fmla="*/ 5466127 h 6858000"/>
              <a:gd name="connsiteX321" fmla="*/ 3498850 w 7467600"/>
              <a:gd name="connsiteY321" fmla="*/ 6661888 h 6858000"/>
              <a:gd name="connsiteX322" fmla="*/ 3399216 w 7467600"/>
              <a:gd name="connsiteY322" fmla="*/ 6858000 h 6858000"/>
              <a:gd name="connsiteX323" fmla="*/ 3303688 w 7467600"/>
              <a:gd name="connsiteY323" fmla="*/ 6858000 h 6858000"/>
              <a:gd name="connsiteX324" fmla="*/ 3391774 w 7467600"/>
              <a:gd name="connsiteY324" fmla="*/ 6697181 h 6858000"/>
              <a:gd name="connsiteX325" fmla="*/ 3735540 w 7467600"/>
              <a:gd name="connsiteY325" fmla="*/ 5546923 h 6858000"/>
              <a:gd name="connsiteX326" fmla="*/ 3729438 w 7467600"/>
              <a:gd name="connsiteY326" fmla="*/ 5569058 h 6858000"/>
              <a:gd name="connsiteX327" fmla="*/ 3707782 w 7467600"/>
              <a:gd name="connsiteY327" fmla="*/ 5644908 h 6858000"/>
              <a:gd name="connsiteX328" fmla="*/ 3583827 w 7467600"/>
              <a:gd name="connsiteY328" fmla="*/ 6039215 h 6858000"/>
              <a:gd name="connsiteX329" fmla="*/ 3547861 w 7467600"/>
              <a:gd name="connsiteY329" fmla="*/ 6129609 h 6858000"/>
              <a:gd name="connsiteX330" fmla="*/ 3490905 w 7467600"/>
              <a:gd name="connsiteY330" fmla="*/ 6277660 h 6858000"/>
              <a:gd name="connsiteX331" fmla="*/ 3455859 w 7467600"/>
              <a:gd name="connsiteY331" fmla="*/ 6391301 h 6858000"/>
              <a:gd name="connsiteX332" fmla="*/ 3429112 w 7467600"/>
              <a:gd name="connsiteY332" fmla="*/ 6479469 h 6858000"/>
              <a:gd name="connsiteX333" fmla="*/ 3304862 w 7467600"/>
              <a:gd name="connsiteY333" fmla="*/ 6796476 h 6858000"/>
              <a:gd name="connsiteX334" fmla="*/ 3276071 w 7467600"/>
              <a:gd name="connsiteY334" fmla="*/ 6858000 h 6858000"/>
              <a:gd name="connsiteX335" fmla="*/ 3240805 w 7467600"/>
              <a:gd name="connsiteY335" fmla="*/ 6858000 h 6858000"/>
              <a:gd name="connsiteX336" fmla="*/ 3275917 w 7467600"/>
              <a:gd name="connsiteY336" fmla="*/ 6783192 h 6858000"/>
              <a:gd name="connsiteX337" fmla="*/ 3399358 w 7467600"/>
              <a:gd name="connsiteY337" fmla="*/ 6469011 h 6858000"/>
              <a:gd name="connsiteX338" fmla="*/ 3425650 w 7467600"/>
              <a:gd name="connsiteY338" fmla="*/ 6381333 h 6858000"/>
              <a:gd name="connsiteX339" fmla="*/ 3460661 w 7467600"/>
              <a:gd name="connsiteY339" fmla="*/ 6266763 h 6858000"/>
              <a:gd name="connsiteX340" fmla="*/ 3518021 w 7467600"/>
              <a:gd name="connsiteY340" fmla="*/ 6117298 h 6858000"/>
              <a:gd name="connsiteX341" fmla="*/ 3554035 w 7467600"/>
              <a:gd name="connsiteY341" fmla="*/ 6027832 h 6858000"/>
              <a:gd name="connsiteX342" fmla="*/ 3677174 w 7467600"/>
              <a:gd name="connsiteY342" fmla="*/ 5636351 h 6858000"/>
              <a:gd name="connsiteX343" fmla="*/ 3698819 w 7467600"/>
              <a:gd name="connsiteY343" fmla="*/ 5560503 h 6858000"/>
              <a:gd name="connsiteX344" fmla="*/ 3702094 w 7467600"/>
              <a:gd name="connsiteY344" fmla="*/ 5549194 h 6858000"/>
              <a:gd name="connsiteX345" fmla="*/ 3398355 w 7467600"/>
              <a:gd name="connsiteY345" fmla="*/ 6094603 h 6858000"/>
              <a:gd name="connsiteX346" fmla="*/ 3193941 w 7467600"/>
              <a:gd name="connsiteY346" fmla="*/ 6798775 h 6858000"/>
              <a:gd name="connsiteX347" fmla="*/ 3184140 w 7467600"/>
              <a:gd name="connsiteY347" fmla="*/ 6858000 h 6858000"/>
              <a:gd name="connsiteX348" fmla="*/ 3099978 w 7467600"/>
              <a:gd name="connsiteY348" fmla="*/ 6858000 h 6858000"/>
              <a:gd name="connsiteX349" fmla="*/ 3101556 w 7467600"/>
              <a:gd name="connsiteY349" fmla="*/ 6843337 h 6858000"/>
              <a:gd name="connsiteX350" fmla="*/ 3370162 w 7467600"/>
              <a:gd name="connsiteY350" fmla="*/ 5785550 h 6858000"/>
              <a:gd name="connsiteX351" fmla="*/ 3746477 w 7467600"/>
              <a:gd name="connsiteY351" fmla="*/ 5377889 h 6858000"/>
              <a:gd name="connsiteX352" fmla="*/ 3863399 w 7467600"/>
              <a:gd name="connsiteY352" fmla="*/ 5087257 h 6858000"/>
              <a:gd name="connsiteX353" fmla="*/ 3968712 w 7467600"/>
              <a:gd name="connsiteY353" fmla="*/ 4913989 h 6858000"/>
              <a:gd name="connsiteX354" fmla="*/ 2792390 w 7467600"/>
              <a:gd name="connsiteY354" fmla="*/ 5382974 h 6858000"/>
              <a:gd name="connsiteX355" fmla="*/ 2714982 w 7467600"/>
              <a:gd name="connsiteY355" fmla="*/ 5427051 h 6858000"/>
              <a:gd name="connsiteX356" fmla="*/ 2813361 w 7467600"/>
              <a:gd name="connsiteY356" fmla="*/ 6023912 h 6858000"/>
              <a:gd name="connsiteX357" fmla="*/ 2688430 w 7467600"/>
              <a:gd name="connsiteY357" fmla="*/ 6801564 h 6858000"/>
              <a:gd name="connsiteX358" fmla="*/ 2629626 w 7467600"/>
              <a:gd name="connsiteY358" fmla="*/ 6763394 h 6858000"/>
              <a:gd name="connsiteX359" fmla="*/ 2565328 w 7467600"/>
              <a:gd name="connsiteY359" fmla="*/ 5516399 h 6858000"/>
              <a:gd name="connsiteX360" fmla="*/ 1922999 w 7467600"/>
              <a:gd name="connsiteY360" fmla="*/ 5980343 h 6858000"/>
              <a:gd name="connsiteX361" fmla="*/ 1950261 w 7467600"/>
              <a:gd name="connsiteY361" fmla="*/ 6405858 h 6858000"/>
              <a:gd name="connsiteX362" fmla="*/ 2365554 w 7467600"/>
              <a:gd name="connsiteY362" fmla="*/ 6759107 h 6858000"/>
              <a:gd name="connsiteX363" fmla="*/ 2424142 w 7467600"/>
              <a:gd name="connsiteY363" fmla="*/ 6858000 h 6858000"/>
              <a:gd name="connsiteX364" fmla="*/ 2395994 w 7467600"/>
              <a:gd name="connsiteY364" fmla="*/ 6858000 h 6858000"/>
              <a:gd name="connsiteX365" fmla="*/ 2392863 w 7467600"/>
              <a:gd name="connsiteY365" fmla="*/ 6852964 h 6858000"/>
              <a:gd name="connsiteX366" fmla="*/ 2017589 w 7467600"/>
              <a:gd name="connsiteY366" fmla="*/ 6493982 h 6858000"/>
              <a:gd name="connsiteX367" fmla="*/ 2147336 w 7467600"/>
              <a:gd name="connsiteY367" fmla="*/ 6594052 h 6858000"/>
              <a:gd name="connsiteX368" fmla="*/ 2207047 w 7467600"/>
              <a:gd name="connsiteY368" fmla="*/ 6654540 h 6858000"/>
              <a:gd name="connsiteX369" fmla="*/ 2299106 w 7467600"/>
              <a:gd name="connsiteY369" fmla="*/ 6778931 h 6858000"/>
              <a:gd name="connsiteX370" fmla="*/ 2314430 w 7467600"/>
              <a:gd name="connsiteY370" fmla="*/ 6801144 h 6858000"/>
              <a:gd name="connsiteX371" fmla="*/ 2352406 w 7467600"/>
              <a:gd name="connsiteY371" fmla="*/ 6858000 h 6858000"/>
              <a:gd name="connsiteX372" fmla="*/ 2314492 w 7467600"/>
              <a:gd name="connsiteY372" fmla="*/ 6858000 h 6858000"/>
              <a:gd name="connsiteX373" fmla="*/ 2288095 w 7467600"/>
              <a:gd name="connsiteY373" fmla="*/ 6818030 h 6858000"/>
              <a:gd name="connsiteX374" fmla="*/ 2272768 w 7467600"/>
              <a:gd name="connsiteY374" fmla="*/ 6795822 h 6858000"/>
              <a:gd name="connsiteX375" fmla="*/ 2182715 w 7467600"/>
              <a:gd name="connsiteY375" fmla="*/ 6675071 h 6858000"/>
              <a:gd name="connsiteX376" fmla="*/ 2032061 w 7467600"/>
              <a:gd name="connsiteY376" fmla="*/ 6541380 h 6858000"/>
              <a:gd name="connsiteX377" fmla="*/ 2257220 w 7467600"/>
              <a:gd name="connsiteY377" fmla="*/ 6826257 h 6858000"/>
              <a:gd name="connsiteX378" fmla="*/ 2281324 w 7467600"/>
              <a:gd name="connsiteY378" fmla="*/ 6858000 h 6858000"/>
              <a:gd name="connsiteX379" fmla="*/ 2242860 w 7467600"/>
              <a:gd name="connsiteY379" fmla="*/ 6858000 h 6858000"/>
              <a:gd name="connsiteX380" fmla="*/ 2232818 w 7467600"/>
              <a:gd name="connsiteY380" fmla="*/ 6844926 h 6858000"/>
              <a:gd name="connsiteX381" fmla="*/ 1990172 w 7467600"/>
              <a:gd name="connsiteY381" fmla="*/ 6542121 h 6858000"/>
              <a:gd name="connsiteX382" fmla="*/ 2124090 w 7467600"/>
              <a:gd name="connsiteY382" fmla="*/ 6761017 h 6858000"/>
              <a:gd name="connsiteX383" fmla="*/ 2200380 w 7467600"/>
              <a:gd name="connsiteY383" fmla="*/ 6858000 h 6858000"/>
              <a:gd name="connsiteX384" fmla="*/ 2147507 w 7467600"/>
              <a:gd name="connsiteY384" fmla="*/ 6858000 h 6858000"/>
              <a:gd name="connsiteX385" fmla="*/ 2070668 w 7467600"/>
              <a:gd name="connsiteY385" fmla="*/ 6761520 h 6858000"/>
              <a:gd name="connsiteX386" fmla="*/ 1975142 w 7467600"/>
              <a:gd name="connsiteY386" fmla="*/ 6585570 h 6858000"/>
              <a:gd name="connsiteX387" fmla="*/ 2050035 w 7467600"/>
              <a:gd name="connsiteY387" fmla="*/ 6813345 h 6858000"/>
              <a:gd name="connsiteX388" fmla="*/ 2063025 w 7467600"/>
              <a:gd name="connsiteY388" fmla="*/ 6858000 h 6858000"/>
              <a:gd name="connsiteX389" fmla="*/ 2021675 w 7467600"/>
              <a:gd name="connsiteY389" fmla="*/ 6858000 h 6858000"/>
              <a:gd name="connsiteX390" fmla="*/ 2019308 w 7467600"/>
              <a:gd name="connsiteY390" fmla="*/ 6847118 h 6858000"/>
              <a:gd name="connsiteX391" fmla="*/ 1938835 w 7467600"/>
              <a:gd name="connsiteY391" fmla="*/ 6551160 h 6858000"/>
              <a:gd name="connsiteX392" fmla="*/ 1953230 w 7467600"/>
              <a:gd name="connsiteY392" fmla="*/ 6759699 h 6858000"/>
              <a:gd name="connsiteX393" fmla="*/ 1956763 w 7467600"/>
              <a:gd name="connsiteY393" fmla="*/ 6778191 h 6858000"/>
              <a:gd name="connsiteX394" fmla="*/ 1967925 w 7467600"/>
              <a:gd name="connsiteY394" fmla="*/ 6858000 h 6858000"/>
              <a:gd name="connsiteX395" fmla="*/ 1936622 w 7467600"/>
              <a:gd name="connsiteY395" fmla="*/ 6858000 h 6858000"/>
              <a:gd name="connsiteX396" fmla="*/ 1926261 w 7467600"/>
              <a:gd name="connsiteY396" fmla="*/ 6784064 h 6858000"/>
              <a:gd name="connsiteX397" fmla="*/ 1922724 w 7467600"/>
              <a:gd name="connsiteY397" fmla="*/ 6765577 h 6858000"/>
              <a:gd name="connsiteX398" fmla="*/ 1904650 w 7467600"/>
              <a:gd name="connsiteY398" fmla="*/ 6639616 h 6858000"/>
              <a:gd name="connsiteX399" fmla="*/ 1885273 w 7467600"/>
              <a:gd name="connsiteY399" fmla="*/ 6858000 h 6858000"/>
              <a:gd name="connsiteX400" fmla="*/ 1854363 w 7467600"/>
              <a:gd name="connsiteY400" fmla="*/ 6858000 h 6858000"/>
              <a:gd name="connsiteX401" fmla="*/ 1880391 w 7467600"/>
              <a:gd name="connsiteY401" fmla="*/ 6603796 h 6858000"/>
              <a:gd name="connsiteX402" fmla="*/ 1818273 w 7467600"/>
              <a:gd name="connsiteY402" fmla="*/ 6715729 h 6858000"/>
              <a:gd name="connsiteX403" fmla="*/ 1794691 w 7467600"/>
              <a:gd name="connsiteY403" fmla="*/ 6843239 h 6858000"/>
              <a:gd name="connsiteX404" fmla="*/ 1794914 w 7467600"/>
              <a:gd name="connsiteY404" fmla="*/ 6858000 h 6858000"/>
              <a:gd name="connsiteX405" fmla="*/ 1746128 w 7467600"/>
              <a:gd name="connsiteY405" fmla="*/ 6858000 h 6858000"/>
              <a:gd name="connsiteX406" fmla="*/ 1753934 w 7467600"/>
              <a:gd name="connsiteY406" fmla="*/ 6724796 h 6858000"/>
              <a:gd name="connsiteX407" fmla="*/ 1792053 w 7467600"/>
              <a:gd name="connsiteY407" fmla="*/ 6572396 h 6858000"/>
              <a:gd name="connsiteX408" fmla="*/ 1862248 w 7467600"/>
              <a:gd name="connsiteY408" fmla="*/ 6266397 h 6858000"/>
              <a:gd name="connsiteX409" fmla="*/ 1862250 w 7467600"/>
              <a:gd name="connsiteY409" fmla="*/ 6033531 h 6858000"/>
              <a:gd name="connsiteX410" fmla="*/ 1211999 w 7467600"/>
              <a:gd name="connsiteY410" fmla="*/ 6683610 h 6858000"/>
              <a:gd name="connsiteX411" fmla="*/ 1213266 w 7467600"/>
              <a:gd name="connsiteY411" fmla="*/ 6691947 h 6858000"/>
              <a:gd name="connsiteX412" fmla="*/ 1203370 w 7467600"/>
              <a:gd name="connsiteY412" fmla="*/ 6850676 h 6858000"/>
              <a:gd name="connsiteX413" fmla="*/ 1203671 w 7467600"/>
              <a:gd name="connsiteY413" fmla="*/ 6858000 h 6858000"/>
              <a:gd name="connsiteX414" fmla="*/ 1143180 w 7467600"/>
              <a:gd name="connsiteY414" fmla="*/ 6858000 h 6858000"/>
              <a:gd name="connsiteX415" fmla="*/ 1142176 w 7467600"/>
              <a:gd name="connsiteY415" fmla="*/ 6766045 h 6858000"/>
              <a:gd name="connsiteX416" fmla="*/ 1067484 w 7467600"/>
              <a:gd name="connsiteY416" fmla="*/ 6858000 h 6858000"/>
              <a:gd name="connsiteX417" fmla="*/ 953928 w 7467600"/>
              <a:gd name="connsiteY417" fmla="*/ 6858000 h 6858000"/>
              <a:gd name="connsiteX418" fmla="*/ 959715 w 7467600"/>
              <a:gd name="connsiteY418" fmla="*/ 6850185 h 6858000"/>
              <a:gd name="connsiteX419" fmla="*/ 1483788 w 7467600"/>
              <a:gd name="connsiteY419" fmla="*/ 6259174 h 6858000"/>
              <a:gd name="connsiteX420" fmla="*/ 1100671 w 7467600"/>
              <a:gd name="connsiteY420" fmla="*/ 6252137 h 6858000"/>
              <a:gd name="connsiteX421" fmla="*/ 1090144 w 7467600"/>
              <a:gd name="connsiteY421" fmla="*/ 6256748 h 6858000"/>
              <a:gd name="connsiteX422" fmla="*/ 1095872 w 7467600"/>
              <a:gd name="connsiteY422" fmla="*/ 6271892 h 6858000"/>
              <a:gd name="connsiteX423" fmla="*/ 262785 w 7467600"/>
              <a:gd name="connsiteY423" fmla="*/ 6845450 h 6858000"/>
              <a:gd name="connsiteX424" fmla="*/ 209968 w 7467600"/>
              <a:gd name="connsiteY424" fmla="*/ 6770713 h 6858000"/>
              <a:gd name="connsiteX425" fmla="*/ 873460 w 7467600"/>
              <a:gd name="connsiteY425" fmla="*/ 6253768 h 6858000"/>
              <a:gd name="connsiteX426" fmla="*/ 192686 w 7467600"/>
              <a:gd name="connsiteY426" fmla="*/ 5849257 h 6858000"/>
              <a:gd name="connsiteX427" fmla="*/ 4696 w 7467600"/>
              <a:gd name="connsiteY427" fmla="*/ 5697668 h 6858000"/>
              <a:gd name="connsiteX428" fmla="*/ 0 w 7467600"/>
              <a:gd name="connsiteY428" fmla="*/ 5689984 h 6858000"/>
              <a:gd name="connsiteX429" fmla="*/ 0 w 7467600"/>
              <a:gd name="connsiteY429" fmla="*/ 5513472 h 6858000"/>
              <a:gd name="connsiteX430" fmla="*/ 174101 w 7467600"/>
              <a:gd name="connsiteY430" fmla="*/ 5620277 h 6858000"/>
              <a:gd name="connsiteX431" fmla="*/ 891800 w 7467600"/>
              <a:gd name="connsiteY431" fmla="*/ 6036935 h 6858000"/>
              <a:gd name="connsiteX432" fmla="*/ 1072219 w 7467600"/>
              <a:gd name="connsiteY432" fmla="*/ 6169443 h 6858000"/>
              <a:gd name="connsiteX433" fmla="*/ 1074117 w 7467600"/>
              <a:gd name="connsiteY433" fmla="*/ 6170301 h 6858000"/>
              <a:gd name="connsiteX434" fmla="*/ 1083114 w 7467600"/>
              <a:gd name="connsiteY434" fmla="*/ 6174131 h 6858000"/>
              <a:gd name="connsiteX435" fmla="*/ 1543010 w 7467600"/>
              <a:gd name="connsiteY435" fmla="*/ 6191140 h 6858000"/>
              <a:gd name="connsiteX436" fmla="*/ 1551080 w 7467600"/>
              <a:gd name="connsiteY436" fmla="*/ 6195006 h 6858000"/>
              <a:gd name="connsiteX437" fmla="*/ 2345443 w 7467600"/>
              <a:gd name="connsiteY437" fmla="*/ 5549882 h 6858000"/>
              <a:gd name="connsiteX438" fmla="*/ 1721499 w 7467600"/>
              <a:gd name="connsiteY438" fmla="*/ 5599969 h 6858000"/>
              <a:gd name="connsiteX439" fmla="*/ 767716 w 7467600"/>
              <a:gd name="connsiteY439" fmla="*/ 5472768 h 6858000"/>
              <a:gd name="connsiteX440" fmla="*/ 722147 w 7467600"/>
              <a:gd name="connsiteY440" fmla="*/ 5393091 h 6858000"/>
              <a:gd name="connsiteX441" fmla="*/ 1485552 w 7467600"/>
              <a:gd name="connsiteY441" fmla="*/ 5313202 h 6858000"/>
              <a:gd name="connsiteX442" fmla="*/ 2143004 w 7467600"/>
              <a:gd name="connsiteY442" fmla="*/ 5402420 h 6858000"/>
              <a:gd name="connsiteX443" fmla="*/ 1933391 w 7467600"/>
              <a:gd name="connsiteY443" fmla="*/ 5156971 h 6858000"/>
              <a:gd name="connsiteX444" fmla="*/ 1827118 w 7467600"/>
              <a:gd name="connsiteY444" fmla="*/ 4968410 h 6858000"/>
              <a:gd name="connsiteX445" fmla="*/ 1837349 w 7467600"/>
              <a:gd name="connsiteY445" fmla="*/ 4956357 h 6858000"/>
              <a:gd name="connsiteX446" fmla="*/ 2162835 w 7467600"/>
              <a:gd name="connsiteY446" fmla="*/ 5187853 h 6858000"/>
              <a:gd name="connsiteX447" fmla="*/ 2257167 w 7467600"/>
              <a:gd name="connsiteY447" fmla="*/ 5462123 h 6858000"/>
              <a:gd name="connsiteX448" fmla="*/ 2261598 w 7467600"/>
              <a:gd name="connsiteY448" fmla="*/ 5467998 h 6858000"/>
              <a:gd name="connsiteX449" fmla="*/ 2437177 w 7467600"/>
              <a:gd name="connsiteY449" fmla="*/ 5479608 h 6858000"/>
              <a:gd name="connsiteX450" fmla="*/ 2445247 w 7467600"/>
              <a:gd name="connsiteY450" fmla="*/ 5483476 h 6858000"/>
              <a:gd name="connsiteX451" fmla="*/ 2743626 w 7467600"/>
              <a:gd name="connsiteY451" fmla="*/ 5304819 h 6858000"/>
              <a:gd name="connsiteX452" fmla="*/ 3048102 w 7467600"/>
              <a:gd name="connsiteY452" fmla="*/ 5150595 h 6858000"/>
              <a:gd name="connsiteX453" fmla="*/ 1799414 w 7467600"/>
              <a:gd name="connsiteY453" fmla="*/ 4694732 h 6858000"/>
              <a:gd name="connsiteX454" fmla="*/ 1771735 w 7467600"/>
              <a:gd name="connsiteY454" fmla="*/ 4619929 h 6858000"/>
              <a:gd name="connsiteX455" fmla="*/ 3104273 w 7467600"/>
              <a:gd name="connsiteY455" fmla="*/ 5076159 h 6858000"/>
              <a:gd name="connsiteX456" fmla="*/ 3113245 w 7467600"/>
              <a:gd name="connsiteY456" fmla="*/ 5090705 h 6858000"/>
              <a:gd name="connsiteX457" fmla="*/ 3126294 w 7467600"/>
              <a:gd name="connsiteY457" fmla="*/ 5114400 h 6858000"/>
              <a:gd name="connsiteX458" fmla="*/ 3937433 w 7467600"/>
              <a:gd name="connsiteY458" fmla="*/ 4830473 h 6858000"/>
              <a:gd name="connsiteX459" fmla="*/ 3590475 w 7467600"/>
              <a:gd name="connsiteY459" fmla="*/ 4597974 h 6858000"/>
              <a:gd name="connsiteX460" fmla="*/ 3100264 w 7467600"/>
              <a:gd name="connsiteY460" fmla="*/ 4579845 h 6858000"/>
              <a:gd name="connsiteX461" fmla="*/ 2183576 w 7467600"/>
              <a:gd name="connsiteY461" fmla="*/ 4227150 h 6858000"/>
              <a:gd name="connsiteX462" fmla="*/ 2151029 w 7467600"/>
              <a:gd name="connsiteY462" fmla="*/ 4146947 h 6858000"/>
              <a:gd name="connsiteX463" fmla="*/ 3563434 w 7467600"/>
              <a:gd name="connsiteY463" fmla="*/ 4469115 h 6858000"/>
              <a:gd name="connsiteX464" fmla="*/ 3177952 w 7467600"/>
              <a:gd name="connsiteY464" fmla="*/ 3657386 h 6858000"/>
              <a:gd name="connsiteX465" fmla="*/ 3189263 w 7467600"/>
              <a:gd name="connsiteY465" fmla="*/ 3625726 h 6858000"/>
              <a:gd name="connsiteX466" fmla="*/ 3560912 w 7467600"/>
              <a:gd name="connsiteY466" fmla="*/ 4079863 h 6858000"/>
              <a:gd name="connsiteX467" fmla="*/ 3626636 w 7467600"/>
              <a:gd name="connsiteY467" fmla="*/ 4512230 h 6858000"/>
              <a:gd name="connsiteX468" fmla="*/ 3653088 w 7467600"/>
              <a:gd name="connsiteY468" fmla="*/ 4521417 h 6858000"/>
              <a:gd name="connsiteX469" fmla="*/ 3988128 w 7467600"/>
              <a:gd name="connsiteY469" fmla="*/ 4817267 h 6858000"/>
              <a:gd name="connsiteX470" fmla="*/ 4830582 w 7467600"/>
              <a:gd name="connsiteY470" fmla="*/ 4676000 h 6858000"/>
              <a:gd name="connsiteX471" fmla="*/ 4830100 w 7467600"/>
              <a:gd name="connsiteY471" fmla="*/ 4675554 h 6858000"/>
              <a:gd name="connsiteX472" fmla="*/ 4036318 w 7467600"/>
              <a:gd name="connsiteY472" fmla="*/ 4147013 h 6858000"/>
              <a:gd name="connsiteX473" fmla="*/ 3432098 w 7467600"/>
              <a:gd name="connsiteY473" fmla="*/ 3537312 h 6858000"/>
              <a:gd name="connsiteX474" fmla="*/ 3446761 w 7467600"/>
              <a:gd name="connsiteY474" fmla="*/ 3461278 h 6858000"/>
              <a:gd name="connsiteX475" fmla="*/ 4419733 w 7467600"/>
              <a:gd name="connsiteY475" fmla="*/ 3963555 h 6858000"/>
              <a:gd name="connsiteX476" fmla="*/ 4781371 w 7467600"/>
              <a:gd name="connsiteY476" fmla="*/ 4458604 h 6858000"/>
              <a:gd name="connsiteX477" fmla="*/ 4780440 w 7467600"/>
              <a:gd name="connsiteY477" fmla="*/ 4470290 h 6858000"/>
              <a:gd name="connsiteX478" fmla="*/ 4898954 w 7467600"/>
              <a:gd name="connsiteY478" fmla="*/ 4662092 h 6858000"/>
              <a:gd name="connsiteX479" fmla="*/ 4900699 w 7467600"/>
              <a:gd name="connsiteY479" fmla="*/ 4670867 h 6858000"/>
              <a:gd name="connsiteX480" fmla="*/ 5714511 w 7467600"/>
              <a:gd name="connsiteY480" fmla="*/ 4663483 h 6858000"/>
              <a:gd name="connsiteX481" fmla="*/ 5464793 w 7467600"/>
              <a:gd name="connsiteY481" fmla="*/ 4393556 h 6858000"/>
              <a:gd name="connsiteX482" fmla="*/ 5461897 w 7467600"/>
              <a:gd name="connsiteY482" fmla="*/ 4390879 h 6858000"/>
              <a:gd name="connsiteX483" fmla="*/ 4294126 w 7467600"/>
              <a:gd name="connsiteY483" fmla="*/ 3303048 h 6858000"/>
              <a:gd name="connsiteX484" fmla="*/ 4305321 w 7467600"/>
              <a:gd name="connsiteY484" fmla="*/ 3256953 h 6858000"/>
              <a:gd name="connsiteX485" fmla="*/ 4949299 w 7467600"/>
              <a:gd name="connsiteY485" fmla="*/ 3766336 h 6858000"/>
              <a:gd name="connsiteX486" fmla="*/ 5291452 w 7467600"/>
              <a:gd name="connsiteY486" fmla="*/ 4076801 h 6858000"/>
              <a:gd name="connsiteX487" fmla="*/ 5434998 w 7467600"/>
              <a:gd name="connsiteY487" fmla="*/ 4254100 h 6858000"/>
              <a:gd name="connsiteX488" fmla="*/ 5351015 w 7467600"/>
              <a:gd name="connsiteY488" fmla="*/ 3760989 h 6858000"/>
              <a:gd name="connsiteX489" fmla="*/ 5413780 w 7467600"/>
              <a:gd name="connsiteY489" fmla="*/ 2966265 h 6858000"/>
              <a:gd name="connsiteX490" fmla="*/ 5425627 w 7467600"/>
              <a:gd name="connsiteY490" fmla="*/ 2954192 h 6858000"/>
              <a:gd name="connsiteX491" fmla="*/ 6604735 w 7467600"/>
              <a:gd name="connsiteY491" fmla="*/ 2041381 h 6858000"/>
              <a:gd name="connsiteX492" fmla="*/ 7204487 w 7467600"/>
              <a:gd name="connsiteY492" fmla="*/ 2742112 h 6858000"/>
              <a:gd name="connsiteX493" fmla="*/ 7131592 w 7467600"/>
              <a:gd name="connsiteY493" fmla="*/ 2672096 h 6858000"/>
              <a:gd name="connsiteX494" fmla="*/ 6996344 w 7467600"/>
              <a:gd name="connsiteY494" fmla="*/ 2518310 h 6858000"/>
              <a:gd name="connsiteX495" fmla="*/ 6735495 w 7467600"/>
              <a:gd name="connsiteY495" fmla="*/ 2196890 h 6858000"/>
              <a:gd name="connsiteX496" fmla="*/ 6721901 w 7467600"/>
              <a:gd name="connsiteY496" fmla="*/ 2179274 h 6858000"/>
              <a:gd name="connsiteX497" fmla="*/ 6604735 w 7467600"/>
              <a:gd name="connsiteY497" fmla="*/ 2041381 h 6858000"/>
              <a:gd name="connsiteX498" fmla="*/ 6591670 w 7467600"/>
              <a:gd name="connsiteY498" fmla="*/ 1988277 h 6858000"/>
              <a:gd name="connsiteX499" fmla="*/ 6747349 w 7467600"/>
              <a:gd name="connsiteY499" fmla="*/ 2160069 h 6858000"/>
              <a:gd name="connsiteX500" fmla="*/ 6760943 w 7467600"/>
              <a:gd name="connsiteY500" fmla="*/ 2177686 h 6858000"/>
              <a:gd name="connsiteX501" fmla="*/ 7021065 w 7467600"/>
              <a:gd name="connsiteY501" fmla="*/ 2498102 h 6858000"/>
              <a:gd name="connsiteX502" fmla="*/ 7155223 w 7467600"/>
              <a:gd name="connsiteY502" fmla="*/ 2650386 h 6858000"/>
              <a:gd name="connsiteX503" fmla="*/ 7203167 w 7467600"/>
              <a:gd name="connsiteY503" fmla="*/ 2697288 h 6858000"/>
              <a:gd name="connsiteX504" fmla="*/ 6937703 w 7467600"/>
              <a:gd name="connsiteY504" fmla="*/ 2321981 h 6858000"/>
              <a:gd name="connsiteX505" fmla="*/ 6591670 w 7467600"/>
              <a:gd name="connsiteY505" fmla="*/ 1988277 h 6858000"/>
              <a:gd name="connsiteX506" fmla="*/ 5798671 w 7467600"/>
              <a:gd name="connsiteY506" fmla="*/ 1981601 h 6858000"/>
              <a:gd name="connsiteX507" fmla="*/ 5754709 w 7467600"/>
              <a:gd name="connsiteY507" fmla="*/ 2071454 h 6858000"/>
              <a:gd name="connsiteX508" fmla="*/ 5763044 w 7467600"/>
              <a:gd name="connsiteY508" fmla="*/ 2842206 h 6858000"/>
              <a:gd name="connsiteX509" fmla="*/ 5764974 w 7467600"/>
              <a:gd name="connsiteY509" fmla="*/ 2799609 h 6858000"/>
              <a:gd name="connsiteX510" fmla="*/ 5767665 w 7467600"/>
              <a:gd name="connsiteY510" fmla="*/ 2666409 h 6858000"/>
              <a:gd name="connsiteX511" fmla="*/ 5763055 w 7467600"/>
              <a:gd name="connsiteY511" fmla="*/ 2579705 h 6858000"/>
              <a:gd name="connsiteX512" fmla="*/ 5758079 w 7467600"/>
              <a:gd name="connsiteY512" fmla="*/ 2492508 h 6858000"/>
              <a:gd name="connsiteX513" fmla="*/ 5779325 w 7467600"/>
              <a:gd name="connsiteY513" fmla="*/ 2197069 h 6858000"/>
              <a:gd name="connsiteX514" fmla="*/ 5798671 w 7467600"/>
              <a:gd name="connsiteY514" fmla="*/ 1981601 h 6858000"/>
              <a:gd name="connsiteX515" fmla="*/ 5829202 w 7467600"/>
              <a:gd name="connsiteY515" fmla="*/ 1971679 h 6858000"/>
              <a:gd name="connsiteX516" fmla="*/ 5809558 w 7467600"/>
              <a:gd name="connsiteY516" fmla="*/ 2198043 h 6858000"/>
              <a:gd name="connsiteX517" fmla="*/ 5788653 w 7467600"/>
              <a:gd name="connsiteY517" fmla="*/ 2489430 h 6858000"/>
              <a:gd name="connsiteX518" fmla="*/ 5793439 w 7467600"/>
              <a:gd name="connsiteY518" fmla="*/ 2575235 h 6858000"/>
              <a:gd name="connsiteX519" fmla="*/ 5796837 w 7467600"/>
              <a:gd name="connsiteY519" fmla="*/ 2637633 h 6858000"/>
              <a:gd name="connsiteX520" fmla="*/ 5818614 w 7467600"/>
              <a:gd name="connsiteY520" fmla="*/ 2473055 h 6858000"/>
              <a:gd name="connsiteX521" fmla="*/ 5829202 w 7467600"/>
              <a:gd name="connsiteY521" fmla="*/ 1971679 h 6858000"/>
              <a:gd name="connsiteX522" fmla="*/ 5911389 w 7467600"/>
              <a:gd name="connsiteY522" fmla="*/ 1898371 h 6858000"/>
              <a:gd name="connsiteX523" fmla="*/ 6237627 w 7467600"/>
              <a:gd name="connsiteY523" fmla="*/ 2231921 h 6858000"/>
              <a:gd name="connsiteX524" fmla="*/ 5911389 w 7467600"/>
              <a:gd name="connsiteY524" fmla="*/ 1898371 h 6858000"/>
              <a:gd name="connsiteX525" fmla="*/ 6944437 w 7467600"/>
              <a:gd name="connsiteY525" fmla="*/ 1575402 h 6858000"/>
              <a:gd name="connsiteX526" fmla="*/ 6304730 w 7467600"/>
              <a:gd name="connsiteY526" fmla="*/ 1766654 h 6858000"/>
              <a:gd name="connsiteX527" fmla="*/ 6944437 w 7467600"/>
              <a:gd name="connsiteY527" fmla="*/ 1575402 h 6858000"/>
              <a:gd name="connsiteX528" fmla="*/ 7019523 w 7467600"/>
              <a:gd name="connsiteY528" fmla="*/ 1519450 h 6858000"/>
              <a:gd name="connsiteX529" fmla="*/ 6298091 w 7467600"/>
              <a:gd name="connsiteY529" fmla="*/ 1737122 h 6858000"/>
              <a:gd name="connsiteX530" fmla="*/ 7019523 w 7467600"/>
              <a:gd name="connsiteY530" fmla="*/ 1519450 h 6858000"/>
              <a:gd name="connsiteX531" fmla="*/ 2399523 w 7467600"/>
              <a:gd name="connsiteY531" fmla="*/ 1428234 h 6858000"/>
              <a:gd name="connsiteX532" fmla="*/ 2224982 w 7467600"/>
              <a:gd name="connsiteY532" fmla="*/ 1826201 h 6858000"/>
              <a:gd name="connsiteX533" fmla="*/ 2096099 w 7467600"/>
              <a:gd name="connsiteY533" fmla="*/ 2345900 h 6858000"/>
              <a:gd name="connsiteX534" fmla="*/ 2283317 w 7467600"/>
              <a:gd name="connsiteY534" fmla="*/ 1796925 h 6858000"/>
              <a:gd name="connsiteX535" fmla="*/ 2399523 w 7467600"/>
              <a:gd name="connsiteY535" fmla="*/ 1428234 h 6858000"/>
              <a:gd name="connsiteX536" fmla="*/ 2448558 w 7467600"/>
              <a:gd name="connsiteY536" fmla="*/ 1373435 h 6858000"/>
              <a:gd name="connsiteX537" fmla="*/ 2312521 w 7467600"/>
              <a:gd name="connsiteY537" fmla="*/ 1806140 h 6858000"/>
              <a:gd name="connsiteX538" fmla="*/ 2127533 w 7467600"/>
              <a:gd name="connsiteY538" fmla="*/ 2348380 h 6858000"/>
              <a:gd name="connsiteX539" fmla="*/ 2358080 w 7467600"/>
              <a:gd name="connsiteY539" fmla="*/ 1866134 h 6858000"/>
              <a:gd name="connsiteX540" fmla="*/ 2407436 w 7467600"/>
              <a:gd name="connsiteY540" fmla="*/ 1651070 h 6858000"/>
              <a:gd name="connsiteX541" fmla="*/ 2448558 w 7467600"/>
              <a:gd name="connsiteY541" fmla="*/ 1373435 h 6858000"/>
              <a:gd name="connsiteX542" fmla="*/ 278707 w 7467600"/>
              <a:gd name="connsiteY542" fmla="*/ 1352270 h 6858000"/>
              <a:gd name="connsiteX543" fmla="*/ 321570 w 7467600"/>
              <a:gd name="connsiteY543" fmla="*/ 1861610 h 6858000"/>
              <a:gd name="connsiteX544" fmla="*/ 294281 w 7467600"/>
              <a:gd name="connsiteY544" fmla="*/ 1440658 h 6858000"/>
              <a:gd name="connsiteX545" fmla="*/ 278707 w 7467600"/>
              <a:gd name="connsiteY545" fmla="*/ 1352270 h 6858000"/>
              <a:gd name="connsiteX546" fmla="*/ 1423821 w 7467600"/>
              <a:gd name="connsiteY546" fmla="*/ 1351958 h 6858000"/>
              <a:gd name="connsiteX547" fmla="*/ 1638521 w 7467600"/>
              <a:gd name="connsiteY547" fmla="*/ 1908470 h 6858000"/>
              <a:gd name="connsiteX548" fmla="*/ 1754199 w 7467600"/>
              <a:gd name="connsiteY548" fmla="*/ 2149284 h 6858000"/>
              <a:gd name="connsiteX549" fmla="*/ 1908359 w 7467600"/>
              <a:gd name="connsiteY549" fmla="*/ 2364988 h 6858000"/>
              <a:gd name="connsiteX550" fmla="*/ 1647661 w 7467600"/>
              <a:gd name="connsiteY550" fmla="*/ 1825945 h 6858000"/>
              <a:gd name="connsiteX551" fmla="*/ 1423821 w 7467600"/>
              <a:gd name="connsiteY551" fmla="*/ 1351958 h 6858000"/>
              <a:gd name="connsiteX552" fmla="*/ 1431890 w 7467600"/>
              <a:gd name="connsiteY552" fmla="*/ 1306475 h 6858000"/>
              <a:gd name="connsiteX553" fmla="*/ 1507597 w 7467600"/>
              <a:gd name="connsiteY553" fmla="*/ 1446132 h 6858000"/>
              <a:gd name="connsiteX554" fmla="*/ 1674586 w 7467600"/>
              <a:gd name="connsiteY554" fmla="*/ 1813832 h 6858000"/>
              <a:gd name="connsiteX555" fmla="*/ 1815950 w 7467600"/>
              <a:gd name="connsiteY555" fmla="*/ 2128564 h 6858000"/>
              <a:gd name="connsiteX556" fmla="*/ 1984242 w 7467600"/>
              <a:gd name="connsiteY556" fmla="*/ 2430829 h 6858000"/>
              <a:gd name="connsiteX557" fmla="*/ 2014023 w 7467600"/>
              <a:gd name="connsiteY557" fmla="*/ 2450995 h 6858000"/>
              <a:gd name="connsiteX558" fmla="*/ 1747337 w 7467600"/>
              <a:gd name="connsiteY558" fmla="*/ 1855264 h 6858000"/>
              <a:gd name="connsiteX559" fmla="*/ 1533749 w 7467600"/>
              <a:gd name="connsiteY559" fmla="*/ 1478656 h 6858000"/>
              <a:gd name="connsiteX560" fmla="*/ 1431890 w 7467600"/>
              <a:gd name="connsiteY560" fmla="*/ 1306475 h 6858000"/>
              <a:gd name="connsiteX561" fmla="*/ 5052692 w 7467600"/>
              <a:gd name="connsiteY561" fmla="*/ 1292994 h 6858000"/>
              <a:gd name="connsiteX562" fmla="*/ 5200661 w 7467600"/>
              <a:gd name="connsiteY562" fmla="*/ 1635186 h 6858000"/>
              <a:gd name="connsiteX563" fmla="*/ 5297138 w 7467600"/>
              <a:gd name="connsiteY563" fmla="*/ 1906351 h 6858000"/>
              <a:gd name="connsiteX564" fmla="*/ 5052692 w 7467600"/>
              <a:gd name="connsiteY564" fmla="*/ 1292994 h 6858000"/>
              <a:gd name="connsiteX565" fmla="*/ 5009948 w 7467600"/>
              <a:gd name="connsiteY565" fmla="*/ 1273619 h 6858000"/>
              <a:gd name="connsiteX566" fmla="*/ 5121777 w 7467600"/>
              <a:gd name="connsiteY566" fmla="*/ 1654213 h 6858000"/>
              <a:gd name="connsiteX567" fmla="*/ 5293545 w 7467600"/>
              <a:gd name="connsiteY567" fmla="*/ 2072247 h 6858000"/>
              <a:gd name="connsiteX568" fmla="*/ 5294042 w 7467600"/>
              <a:gd name="connsiteY568" fmla="*/ 2065019 h 6858000"/>
              <a:gd name="connsiteX569" fmla="*/ 5171936 w 7467600"/>
              <a:gd name="connsiteY569" fmla="*/ 1647613 h 6858000"/>
              <a:gd name="connsiteX570" fmla="*/ 5009948 w 7467600"/>
              <a:gd name="connsiteY570" fmla="*/ 1273619 h 6858000"/>
              <a:gd name="connsiteX571" fmla="*/ 655236 w 7467600"/>
              <a:gd name="connsiteY571" fmla="*/ 1268632 h 6858000"/>
              <a:gd name="connsiteX572" fmla="*/ 839521 w 7467600"/>
              <a:gd name="connsiteY572" fmla="*/ 1685315 h 6858000"/>
              <a:gd name="connsiteX573" fmla="*/ 1109416 w 7467600"/>
              <a:gd name="connsiteY573" fmla="*/ 2061663 h 6858000"/>
              <a:gd name="connsiteX574" fmla="*/ 1298300 w 7467600"/>
              <a:gd name="connsiteY574" fmla="*/ 2247742 h 6858000"/>
              <a:gd name="connsiteX575" fmla="*/ 1125871 w 7467600"/>
              <a:gd name="connsiteY575" fmla="*/ 1989513 h 6858000"/>
              <a:gd name="connsiteX576" fmla="*/ 981574 w 7467600"/>
              <a:gd name="connsiteY576" fmla="*/ 1783157 h 6858000"/>
              <a:gd name="connsiteX577" fmla="*/ 922198 w 7467600"/>
              <a:gd name="connsiteY577" fmla="*/ 1677437 h 6858000"/>
              <a:gd name="connsiteX578" fmla="*/ 869293 w 7467600"/>
              <a:gd name="connsiteY578" fmla="*/ 1583214 h 6858000"/>
              <a:gd name="connsiteX579" fmla="*/ 751431 w 7467600"/>
              <a:gd name="connsiteY579" fmla="*/ 1405731 h 6858000"/>
              <a:gd name="connsiteX580" fmla="*/ 655236 w 7467600"/>
              <a:gd name="connsiteY580" fmla="*/ 1268632 h 6858000"/>
              <a:gd name="connsiteX581" fmla="*/ 6516292 w 7467600"/>
              <a:gd name="connsiteY581" fmla="*/ 1263064 h 6858000"/>
              <a:gd name="connsiteX582" fmla="*/ 5736320 w 7467600"/>
              <a:gd name="connsiteY582" fmla="*/ 1501803 h 6858000"/>
              <a:gd name="connsiteX583" fmla="*/ 6516292 w 7467600"/>
              <a:gd name="connsiteY583" fmla="*/ 1263064 h 6858000"/>
              <a:gd name="connsiteX584" fmla="*/ 291466 w 7467600"/>
              <a:gd name="connsiteY584" fmla="*/ 1250369 h 6858000"/>
              <a:gd name="connsiteX585" fmla="*/ 323180 w 7467600"/>
              <a:gd name="connsiteY585" fmla="*/ 1435283 h 6858000"/>
              <a:gd name="connsiteX586" fmla="*/ 349381 w 7467600"/>
              <a:gd name="connsiteY586" fmla="*/ 1875041 h 6858000"/>
              <a:gd name="connsiteX587" fmla="*/ 374363 w 7467600"/>
              <a:gd name="connsiteY587" fmla="*/ 1506494 h 6858000"/>
              <a:gd name="connsiteX588" fmla="*/ 302168 w 7467600"/>
              <a:gd name="connsiteY588" fmla="*/ 1274495 h 6858000"/>
              <a:gd name="connsiteX589" fmla="*/ 291466 w 7467600"/>
              <a:gd name="connsiteY589" fmla="*/ 1250369 h 6858000"/>
              <a:gd name="connsiteX590" fmla="*/ 678222 w 7467600"/>
              <a:gd name="connsiteY590" fmla="*/ 1248670 h 6858000"/>
              <a:gd name="connsiteX591" fmla="*/ 775536 w 7467600"/>
              <a:gd name="connsiteY591" fmla="*/ 1388015 h 6858000"/>
              <a:gd name="connsiteX592" fmla="*/ 894529 w 7467600"/>
              <a:gd name="connsiteY592" fmla="*/ 1567739 h 6858000"/>
              <a:gd name="connsiteX593" fmla="*/ 948000 w 7467600"/>
              <a:gd name="connsiteY593" fmla="*/ 1663088 h 6858000"/>
              <a:gd name="connsiteX594" fmla="*/ 1006812 w 7467600"/>
              <a:gd name="connsiteY594" fmla="*/ 1767683 h 6858000"/>
              <a:gd name="connsiteX595" fmla="*/ 1149133 w 7467600"/>
              <a:gd name="connsiteY595" fmla="*/ 1971513 h 6858000"/>
              <a:gd name="connsiteX596" fmla="*/ 1333952 w 7467600"/>
              <a:gd name="connsiteY596" fmla="*/ 2251620 h 6858000"/>
              <a:gd name="connsiteX597" fmla="*/ 1337329 w 7467600"/>
              <a:gd name="connsiteY597" fmla="*/ 2258350 h 6858000"/>
              <a:gd name="connsiteX598" fmla="*/ 1014726 w 7467600"/>
              <a:gd name="connsiteY598" fmla="*/ 1615556 h 6858000"/>
              <a:gd name="connsiteX599" fmla="*/ 678222 w 7467600"/>
              <a:gd name="connsiteY599" fmla="*/ 1248670 h 6858000"/>
              <a:gd name="connsiteX600" fmla="*/ 6691602 w 7467600"/>
              <a:gd name="connsiteY600" fmla="*/ 1140573 h 6858000"/>
              <a:gd name="connsiteX601" fmla="*/ 6571100 w 7467600"/>
              <a:gd name="connsiteY601" fmla="*/ 1183662 h 6858000"/>
              <a:gd name="connsiteX602" fmla="*/ 6241687 w 7467600"/>
              <a:gd name="connsiteY602" fmla="*/ 1257600 h 6858000"/>
              <a:gd name="connsiteX603" fmla="*/ 5693009 w 7467600"/>
              <a:gd name="connsiteY603" fmla="*/ 1478256 h 6858000"/>
              <a:gd name="connsiteX604" fmla="*/ 6548420 w 7467600"/>
              <a:gd name="connsiteY604" fmla="*/ 1214599 h 6858000"/>
              <a:gd name="connsiteX605" fmla="*/ 6605473 w 7467600"/>
              <a:gd name="connsiteY605" fmla="*/ 1184686 h 6858000"/>
              <a:gd name="connsiteX606" fmla="*/ 6691602 w 7467600"/>
              <a:gd name="connsiteY606" fmla="*/ 1140573 h 6858000"/>
              <a:gd name="connsiteX607" fmla="*/ 4002475 w 7467600"/>
              <a:gd name="connsiteY607" fmla="*/ 1037802 h 6858000"/>
              <a:gd name="connsiteX608" fmla="*/ 4000324 w 7467600"/>
              <a:gd name="connsiteY608" fmla="*/ 1039362 h 6858000"/>
              <a:gd name="connsiteX609" fmla="*/ 4002862 w 7467600"/>
              <a:gd name="connsiteY609" fmla="*/ 1042866 h 6858000"/>
              <a:gd name="connsiteX610" fmla="*/ 4002475 w 7467600"/>
              <a:gd name="connsiteY610" fmla="*/ 1037802 h 6858000"/>
              <a:gd name="connsiteX611" fmla="*/ 506322 w 7467600"/>
              <a:gd name="connsiteY611" fmla="*/ 1020997 h 6858000"/>
              <a:gd name="connsiteX612" fmla="*/ 533068 w 7467600"/>
              <a:gd name="connsiteY612" fmla="*/ 1029409 h 6858000"/>
              <a:gd name="connsiteX613" fmla="*/ 1232525 w 7467600"/>
              <a:gd name="connsiteY613" fmla="*/ 1804675 h 6858000"/>
              <a:gd name="connsiteX614" fmla="*/ 1388858 w 7467600"/>
              <a:gd name="connsiteY614" fmla="*/ 2368011 h 6858000"/>
              <a:gd name="connsiteX615" fmla="*/ 1384098 w 7467600"/>
              <a:gd name="connsiteY615" fmla="*/ 2378125 h 6858000"/>
              <a:gd name="connsiteX616" fmla="*/ 1425393 w 7467600"/>
              <a:gd name="connsiteY616" fmla="*/ 2589124 h 6858000"/>
              <a:gd name="connsiteX617" fmla="*/ 1424001 w 7467600"/>
              <a:gd name="connsiteY617" fmla="*/ 2597541 h 6858000"/>
              <a:gd name="connsiteX618" fmla="*/ 2152729 w 7467600"/>
              <a:gd name="connsiteY618" fmla="*/ 2864487 h 6858000"/>
              <a:gd name="connsiteX619" fmla="*/ 2020609 w 7467600"/>
              <a:gd name="connsiteY619" fmla="*/ 2539671 h 6858000"/>
              <a:gd name="connsiteX620" fmla="*/ 2018920 w 7467600"/>
              <a:gd name="connsiteY620" fmla="*/ 2536309 h 6858000"/>
              <a:gd name="connsiteX621" fmla="*/ 1342441 w 7467600"/>
              <a:gd name="connsiteY621" fmla="*/ 1173017 h 6858000"/>
              <a:gd name="connsiteX622" fmla="*/ 1367925 w 7467600"/>
              <a:gd name="connsiteY622" fmla="*/ 1135648 h 6858000"/>
              <a:gd name="connsiteX623" fmla="*/ 1771401 w 7467600"/>
              <a:gd name="connsiteY623" fmla="*/ 1806673 h 6858000"/>
              <a:gd name="connsiteX624" fmla="*/ 1972385 w 7467600"/>
              <a:gd name="connsiteY624" fmla="*/ 2198735 h 6858000"/>
              <a:gd name="connsiteX625" fmla="*/ 2040892 w 7467600"/>
              <a:gd name="connsiteY625" fmla="*/ 2405205 h 6858000"/>
              <a:gd name="connsiteX626" fmla="*/ 2131689 w 7467600"/>
              <a:gd name="connsiteY626" fmla="*/ 1936926 h 6858000"/>
              <a:gd name="connsiteX627" fmla="*/ 2454820 w 7467600"/>
              <a:gd name="connsiteY627" fmla="*/ 1248808 h 6858000"/>
              <a:gd name="connsiteX628" fmla="*/ 2492512 w 7467600"/>
              <a:gd name="connsiteY628" fmla="*/ 1302920 h 6858000"/>
              <a:gd name="connsiteX629" fmla="*/ 2081216 w 7467600"/>
              <a:gd name="connsiteY629" fmla="*/ 2527513 h 6858000"/>
              <a:gd name="connsiteX630" fmla="*/ 2081211 w 7467600"/>
              <a:gd name="connsiteY630" fmla="*/ 2528916 h 6858000"/>
              <a:gd name="connsiteX631" fmla="*/ 2199067 w 7467600"/>
              <a:gd name="connsiteY631" fmla="*/ 2884061 h 6858000"/>
              <a:gd name="connsiteX632" fmla="*/ 3192586 w 7467600"/>
              <a:gd name="connsiteY632" fmla="*/ 3411496 h 6858000"/>
              <a:gd name="connsiteX633" fmla="*/ 3182620 w 7467600"/>
              <a:gd name="connsiteY633" fmla="*/ 3483279 h 6858000"/>
              <a:gd name="connsiteX634" fmla="*/ 2435119 w 7467600"/>
              <a:gd name="connsiteY634" fmla="*/ 3080173 h 6858000"/>
              <a:gd name="connsiteX635" fmla="*/ 2410152 w 7467600"/>
              <a:gd name="connsiteY635" fmla="*/ 3063751 h 6858000"/>
              <a:gd name="connsiteX636" fmla="*/ 2408099 w 7467600"/>
              <a:gd name="connsiteY636" fmla="*/ 3064403 h 6858000"/>
              <a:gd name="connsiteX637" fmla="*/ 2407218 w 7467600"/>
              <a:gd name="connsiteY637" fmla="*/ 3070324 h 6858000"/>
              <a:gd name="connsiteX638" fmla="*/ 2380138 w 7467600"/>
              <a:gd name="connsiteY638" fmla="*/ 3099341 h 6858000"/>
              <a:gd name="connsiteX639" fmla="*/ 1765923 w 7467600"/>
              <a:gd name="connsiteY639" fmla="*/ 3581043 h 6858000"/>
              <a:gd name="connsiteX640" fmla="*/ 1702258 w 7467600"/>
              <a:gd name="connsiteY640" fmla="*/ 3612286 h 6858000"/>
              <a:gd name="connsiteX641" fmla="*/ 1538370 w 7467600"/>
              <a:gd name="connsiteY641" fmla="*/ 3811804 h 6858000"/>
              <a:gd name="connsiteX642" fmla="*/ 542867 w 7467600"/>
              <a:gd name="connsiteY642" fmla="*/ 4944092 h 6858000"/>
              <a:gd name="connsiteX643" fmla="*/ 515800 w 7467600"/>
              <a:gd name="connsiteY643" fmla="*/ 4862180 h 6858000"/>
              <a:gd name="connsiteX644" fmla="*/ 909145 w 7467600"/>
              <a:gd name="connsiteY644" fmla="*/ 4199225 h 6858000"/>
              <a:gd name="connsiteX645" fmla="*/ 1214067 w 7467600"/>
              <a:gd name="connsiteY645" fmla="*/ 3908561 h 6858000"/>
              <a:gd name="connsiteX646" fmla="*/ 640967 w 7467600"/>
              <a:gd name="connsiteY646" fmla="*/ 4105601 h 6858000"/>
              <a:gd name="connsiteX647" fmla="*/ 112563 w 7467600"/>
              <a:gd name="connsiteY647" fmla="*/ 4396952 h 6858000"/>
              <a:gd name="connsiteX648" fmla="*/ 0 w 7467600"/>
              <a:gd name="connsiteY648" fmla="*/ 4466006 h 6858000"/>
              <a:gd name="connsiteX649" fmla="*/ 0 w 7467600"/>
              <a:gd name="connsiteY649" fmla="*/ 4233763 h 6858000"/>
              <a:gd name="connsiteX650" fmla="*/ 36881 w 7467600"/>
              <a:gd name="connsiteY650" fmla="*/ 4200118 h 6858000"/>
              <a:gd name="connsiteX651" fmla="*/ 910534 w 7467600"/>
              <a:gd name="connsiteY651" fmla="*/ 3629753 h 6858000"/>
              <a:gd name="connsiteX652" fmla="*/ 1578717 w 7467600"/>
              <a:gd name="connsiteY652" fmla="*/ 3575982 h 6858000"/>
              <a:gd name="connsiteX653" fmla="*/ 2338780 w 7467600"/>
              <a:gd name="connsiteY653" fmla="*/ 3033725 h 6858000"/>
              <a:gd name="connsiteX654" fmla="*/ 1807991 w 7467600"/>
              <a:gd name="connsiteY654" fmla="*/ 2807184 h 6858000"/>
              <a:gd name="connsiteX655" fmla="*/ 1416358 w 7467600"/>
              <a:gd name="connsiteY655" fmla="*/ 3112571 h 6858000"/>
              <a:gd name="connsiteX656" fmla="*/ 939066 w 7467600"/>
              <a:gd name="connsiteY656" fmla="*/ 3378798 h 6858000"/>
              <a:gd name="connsiteX657" fmla="*/ 115099 w 7467600"/>
              <a:gd name="connsiteY657" fmla="*/ 3607650 h 6858000"/>
              <a:gd name="connsiteX658" fmla="*/ 97284 w 7467600"/>
              <a:gd name="connsiteY658" fmla="*/ 3520393 h 6858000"/>
              <a:gd name="connsiteX659" fmla="*/ 922050 w 7467600"/>
              <a:gd name="connsiteY659" fmla="*/ 3074867 h 6858000"/>
              <a:gd name="connsiteX660" fmla="*/ 1405265 w 7467600"/>
              <a:gd name="connsiteY660" fmla="*/ 3016319 h 6858000"/>
              <a:gd name="connsiteX661" fmla="*/ 1407512 w 7467600"/>
              <a:gd name="connsiteY661" fmla="*/ 3018001 h 6858000"/>
              <a:gd name="connsiteX662" fmla="*/ 1726266 w 7467600"/>
              <a:gd name="connsiteY662" fmla="*/ 2777274 h 6858000"/>
              <a:gd name="connsiteX663" fmla="*/ 625390 w 7467600"/>
              <a:gd name="connsiteY663" fmla="*/ 2514541 h 6858000"/>
              <a:gd name="connsiteX664" fmla="*/ 619799 w 7467600"/>
              <a:gd name="connsiteY664" fmla="*/ 2527180 h 6858000"/>
              <a:gd name="connsiteX665" fmla="*/ 310030 w 7467600"/>
              <a:gd name="connsiteY665" fmla="*/ 2771818 h 6858000"/>
              <a:gd name="connsiteX666" fmla="*/ 173877 w 7467600"/>
              <a:gd name="connsiteY666" fmla="*/ 2937056 h 6858000"/>
              <a:gd name="connsiteX667" fmla="*/ 77889 w 7467600"/>
              <a:gd name="connsiteY667" fmla="*/ 3138440 h 6858000"/>
              <a:gd name="connsiteX668" fmla="*/ 0 w 7467600"/>
              <a:gd name="connsiteY668" fmla="*/ 3271395 h 6858000"/>
              <a:gd name="connsiteX669" fmla="*/ 0 w 7467600"/>
              <a:gd name="connsiteY669" fmla="*/ 3153002 h 6858000"/>
              <a:gd name="connsiteX670" fmla="*/ 2386 w 7467600"/>
              <a:gd name="connsiteY670" fmla="*/ 3149203 h 6858000"/>
              <a:gd name="connsiteX671" fmla="*/ 89753 w 7467600"/>
              <a:gd name="connsiteY671" fmla="*/ 2987702 h 6858000"/>
              <a:gd name="connsiteX672" fmla="*/ 76869 w 7467600"/>
              <a:gd name="connsiteY672" fmla="*/ 3005404 h 6858000"/>
              <a:gd name="connsiteX673" fmla="*/ 32049 w 7467600"/>
              <a:gd name="connsiteY673" fmla="*/ 3065814 h 6858000"/>
              <a:gd name="connsiteX674" fmla="*/ 0 w 7467600"/>
              <a:gd name="connsiteY674" fmla="*/ 3108744 h 6858000"/>
              <a:gd name="connsiteX675" fmla="*/ 0 w 7467600"/>
              <a:gd name="connsiteY675" fmla="*/ 3058059 h 6858000"/>
              <a:gd name="connsiteX676" fmla="*/ 7610 w 7467600"/>
              <a:gd name="connsiteY676" fmla="*/ 3047889 h 6858000"/>
              <a:gd name="connsiteX677" fmla="*/ 52419 w 7467600"/>
              <a:gd name="connsiteY677" fmla="*/ 2987479 h 6858000"/>
              <a:gd name="connsiteX678" fmla="*/ 59142 w 7467600"/>
              <a:gd name="connsiteY678" fmla="*/ 2978488 h 6858000"/>
              <a:gd name="connsiteX679" fmla="*/ 0 w 7467600"/>
              <a:gd name="connsiteY679" fmla="*/ 3015334 h 6858000"/>
              <a:gd name="connsiteX680" fmla="*/ 0 w 7467600"/>
              <a:gd name="connsiteY680" fmla="*/ 2914286 h 6858000"/>
              <a:gd name="connsiteX681" fmla="*/ 36383 w 7467600"/>
              <a:gd name="connsiteY681" fmla="*/ 2901128 h 6858000"/>
              <a:gd name="connsiteX682" fmla="*/ 156329 w 7467600"/>
              <a:gd name="connsiteY682" fmla="*/ 2840533 h 6858000"/>
              <a:gd name="connsiteX683" fmla="*/ 358355 w 7467600"/>
              <a:gd name="connsiteY683" fmla="*/ 2620471 h 6858000"/>
              <a:gd name="connsiteX684" fmla="*/ 510577 w 7467600"/>
              <a:gd name="connsiteY684" fmla="*/ 2501244 h 6858000"/>
              <a:gd name="connsiteX685" fmla="*/ 211967 w 7467600"/>
              <a:gd name="connsiteY685" fmla="*/ 2479171 h 6858000"/>
              <a:gd name="connsiteX686" fmla="*/ 0 w 7467600"/>
              <a:gd name="connsiteY686" fmla="*/ 2476398 h 6858000"/>
              <a:gd name="connsiteX687" fmla="*/ 0 w 7467600"/>
              <a:gd name="connsiteY687" fmla="*/ 2389189 h 6858000"/>
              <a:gd name="connsiteX688" fmla="*/ 103062 w 7467600"/>
              <a:gd name="connsiteY688" fmla="*/ 2389518 h 6858000"/>
              <a:gd name="connsiteX689" fmla="*/ 510734 w 7467600"/>
              <a:gd name="connsiteY689" fmla="*/ 2416201 h 6858000"/>
              <a:gd name="connsiteX690" fmla="*/ 279257 w 7467600"/>
              <a:gd name="connsiteY690" fmla="*/ 2092102 h 6858000"/>
              <a:gd name="connsiteX691" fmla="*/ 65265 w 7467600"/>
              <a:gd name="connsiteY691" fmla="*/ 2006049 h 6858000"/>
              <a:gd name="connsiteX692" fmla="*/ 0 w 7467600"/>
              <a:gd name="connsiteY692" fmla="*/ 1982532 h 6858000"/>
              <a:gd name="connsiteX693" fmla="*/ 0 w 7467600"/>
              <a:gd name="connsiteY693" fmla="*/ 1912789 h 6858000"/>
              <a:gd name="connsiteX694" fmla="*/ 97460 w 7467600"/>
              <a:gd name="connsiteY694" fmla="*/ 1953725 h 6858000"/>
              <a:gd name="connsiteX695" fmla="*/ 221272 w 7467600"/>
              <a:gd name="connsiteY695" fmla="*/ 1980766 h 6858000"/>
              <a:gd name="connsiteX696" fmla="*/ 116765 w 7467600"/>
              <a:gd name="connsiteY696" fmla="*/ 1911033 h 6858000"/>
              <a:gd name="connsiteX697" fmla="*/ 16405 w 7467600"/>
              <a:gd name="connsiteY697" fmla="*/ 1803412 h 6858000"/>
              <a:gd name="connsiteX698" fmla="*/ 0 w 7467600"/>
              <a:gd name="connsiteY698" fmla="*/ 1784777 h 6858000"/>
              <a:gd name="connsiteX699" fmla="*/ 0 w 7467600"/>
              <a:gd name="connsiteY699" fmla="*/ 1740082 h 6858000"/>
              <a:gd name="connsiteX700" fmla="*/ 39394 w 7467600"/>
              <a:gd name="connsiteY700" fmla="*/ 1784856 h 6858000"/>
              <a:gd name="connsiteX701" fmla="*/ 135813 w 7467600"/>
              <a:gd name="connsiteY701" fmla="*/ 1888838 h 6858000"/>
              <a:gd name="connsiteX702" fmla="*/ 242575 w 7467600"/>
              <a:gd name="connsiteY702" fmla="*/ 1958841 h 6858000"/>
              <a:gd name="connsiteX703" fmla="*/ 82197 w 7467600"/>
              <a:gd name="connsiteY703" fmla="*/ 1754826 h 6858000"/>
              <a:gd name="connsiteX704" fmla="*/ 0 w 7467600"/>
              <a:gd name="connsiteY704" fmla="*/ 1679650 h 6858000"/>
              <a:gd name="connsiteX705" fmla="*/ 0 w 7467600"/>
              <a:gd name="connsiteY705" fmla="*/ 1602463 h 6858000"/>
              <a:gd name="connsiteX706" fmla="*/ 84689 w 7467600"/>
              <a:gd name="connsiteY706" fmla="*/ 1677442 h 6858000"/>
              <a:gd name="connsiteX707" fmla="*/ 298437 w 7467600"/>
              <a:gd name="connsiteY707" fmla="*/ 1968019 h 6858000"/>
              <a:gd name="connsiteX708" fmla="*/ 227269 w 7467600"/>
              <a:gd name="connsiteY708" fmla="*/ 1114064 h 6858000"/>
              <a:gd name="connsiteX709" fmla="*/ 248003 w 7467600"/>
              <a:gd name="connsiteY709" fmla="*/ 1089613 h 6858000"/>
              <a:gd name="connsiteX710" fmla="*/ 427020 w 7467600"/>
              <a:gd name="connsiteY710" fmla="*/ 1619803 h 6858000"/>
              <a:gd name="connsiteX711" fmla="*/ 340345 w 7467600"/>
              <a:gd name="connsiteY711" fmla="*/ 2027739 h 6858000"/>
              <a:gd name="connsiteX712" fmla="*/ 360865 w 7467600"/>
              <a:gd name="connsiteY712" fmla="*/ 2044827 h 6858000"/>
              <a:gd name="connsiteX713" fmla="*/ 560414 w 7467600"/>
              <a:gd name="connsiteY713" fmla="*/ 2421457 h 6858000"/>
              <a:gd name="connsiteX714" fmla="*/ 1359703 w 7467600"/>
              <a:gd name="connsiteY714" fmla="*/ 2578554 h 6858000"/>
              <a:gd name="connsiteX715" fmla="*/ 1359422 w 7467600"/>
              <a:gd name="connsiteY715" fmla="*/ 2577994 h 6858000"/>
              <a:gd name="connsiteX716" fmla="*/ 828701 w 7467600"/>
              <a:gd name="connsiteY716" fmla="*/ 1839520 h 6858000"/>
              <a:gd name="connsiteX717" fmla="*/ 494427 w 7467600"/>
              <a:gd name="connsiteY717" fmla="*/ 1092333 h 6858000"/>
              <a:gd name="connsiteX718" fmla="*/ 506322 w 7467600"/>
              <a:gd name="connsiteY718" fmla="*/ 1020997 h 6858000"/>
              <a:gd name="connsiteX719" fmla="*/ 4570198 w 7467600"/>
              <a:gd name="connsiteY719" fmla="*/ 978081 h 6858000"/>
              <a:gd name="connsiteX720" fmla="*/ 4523691 w 7467600"/>
              <a:gd name="connsiteY720" fmla="*/ 1127776 h 6858000"/>
              <a:gd name="connsiteX721" fmla="*/ 4509875 w 7467600"/>
              <a:gd name="connsiteY721" fmla="*/ 1167552 h 6858000"/>
              <a:gd name="connsiteX722" fmla="*/ 4478168 w 7467600"/>
              <a:gd name="connsiteY722" fmla="*/ 1260735 h 6858000"/>
              <a:gd name="connsiteX723" fmla="*/ 4409309 w 7467600"/>
              <a:gd name="connsiteY723" fmla="*/ 1666996 h 6858000"/>
              <a:gd name="connsiteX724" fmla="*/ 4370031 w 7467600"/>
              <a:gd name="connsiteY724" fmla="*/ 1955666 h 6858000"/>
              <a:gd name="connsiteX725" fmla="*/ 4570198 w 7467600"/>
              <a:gd name="connsiteY725" fmla="*/ 978081 h 6858000"/>
              <a:gd name="connsiteX726" fmla="*/ 4557898 w 7467600"/>
              <a:gd name="connsiteY726" fmla="*/ 900011 h 6858000"/>
              <a:gd name="connsiteX727" fmla="*/ 4344840 w 7467600"/>
              <a:gd name="connsiteY727" fmla="*/ 1922038 h 6858000"/>
              <a:gd name="connsiteX728" fmla="*/ 4378710 w 7467600"/>
              <a:gd name="connsiteY728" fmla="*/ 1665516 h 6858000"/>
              <a:gd name="connsiteX729" fmla="*/ 4448798 w 7467600"/>
              <a:gd name="connsiteY729" fmla="*/ 1253024 h 6858000"/>
              <a:gd name="connsiteX730" fmla="*/ 4480315 w 7467600"/>
              <a:gd name="connsiteY730" fmla="*/ 1158454 h 6858000"/>
              <a:gd name="connsiteX731" fmla="*/ 4494133 w 7467600"/>
              <a:gd name="connsiteY731" fmla="*/ 1118676 h 6858000"/>
              <a:gd name="connsiteX732" fmla="*/ 4557898 w 7467600"/>
              <a:gd name="connsiteY732" fmla="*/ 900011 h 6858000"/>
              <a:gd name="connsiteX733" fmla="*/ 5870151 w 7467600"/>
              <a:gd name="connsiteY733" fmla="*/ 898890 h 6858000"/>
              <a:gd name="connsiteX734" fmla="*/ 5861335 w 7467600"/>
              <a:gd name="connsiteY734" fmla="*/ 899177 h 6858000"/>
              <a:gd name="connsiteX735" fmla="*/ 5843702 w 7467600"/>
              <a:gd name="connsiteY735" fmla="*/ 899748 h 6858000"/>
              <a:gd name="connsiteX736" fmla="*/ 5651107 w 7467600"/>
              <a:gd name="connsiteY736" fmla="*/ 920306 h 6858000"/>
              <a:gd name="connsiteX737" fmla="*/ 5459407 w 7467600"/>
              <a:gd name="connsiteY737" fmla="*/ 940975 h 6858000"/>
              <a:gd name="connsiteX738" fmla="*/ 5374846 w 7467600"/>
              <a:gd name="connsiteY738" fmla="*/ 941988 h 6858000"/>
              <a:gd name="connsiteX739" fmla="*/ 5256105 w 7467600"/>
              <a:gd name="connsiteY739" fmla="*/ 945632 h 6858000"/>
              <a:gd name="connsiteX740" fmla="*/ 5107071 w 7467600"/>
              <a:gd name="connsiteY740" fmla="*/ 969720 h 6858000"/>
              <a:gd name="connsiteX741" fmla="*/ 4998681 w 7467600"/>
              <a:gd name="connsiteY741" fmla="*/ 988771 h 6858000"/>
              <a:gd name="connsiteX742" fmla="*/ 5870151 w 7467600"/>
              <a:gd name="connsiteY742" fmla="*/ 898890 h 6858000"/>
              <a:gd name="connsiteX743" fmla="*/ 5504425 w 7467600"/>
              <a:gd name="connsiteY743" fmla="*/ 848067 h 6858000"/>
              <a:gd name="connsiteX744" fmla="*/ 4968849 w 7467600"/>
              <a:gd name="connsiteY744" fmla="*/ 962318 h 6858000"/>
              <a:gd name="connsiteX745" fmla="*/ 5104039 w 7467600"/>
              <a:gd name="connsiteY745" fmla="*/ 940634 h 6858000"/>
              <a:gd name="connsiteX746" fmla="*/ 5256311 w 7467600"/>
              <a:gd name="connsiteY746" fmla="*/ 916490 h 6858000"/>
              <a:gd name="connsiteX747" fmla="*/ 5377381 w 7467600"/>
              <a:gd name="connsiteY747" fmla="*/ 912671 h 6858000"/>
              <a:gd name="connsiteX748" fmla="*/ 5460148 w 7467600"/>
              <a:gd name="connsiteY748" fmla="*/ 911442 h 6858000"/>
              <a:gd name="connsiteX749" fmla="*/ 5648971 w 7467600"/>
              <a:gd name="connsiteY749" fmla="*/ 891331 h 6858000"/>
              <a:gd name="connsiteX750" fmla="*/ 5844807 w 7467600"/>
              <a:gd name="connsiteY750" fmla="*/ 870718 h 6858000"/>
              <a:gd name="connsiteX751" fmla="*/ 5862975 w 7467600"/>
              <a:gd name="connsiteY751" fmla="*/ 869756 h 6858000"/>
              <a:gd name="connsiteX752" fmla="*/ 5920887 w 7467600"/>
              <a:gd name="connsiteY752" fmla="*/ 865929 h 6858000"/>
              <a:gd name="connsiteX753" fmla="*/ 5504425 w 7467600"/>
              <a:gd name="connsiteY753" fmla="*/ 848067 h 6858000"/>
              <a:gd name="connsiteX754" fmla="*/ 3607114 w 7467600"/>
              <a:gd name="connsiteY754" fmla="*/ 467441 h 6858000"/>
              <a:gd name="connsiteX755" fmla="*/ 3296242 w 7467600"/>
              <a:gd name="connsiteY755" fmla="*/ 807991 h 6858000"/>
              <a:gd name="connsiteX756" fmla="*/ 3174674 w 7467600"/>
              <a:gd name="connsiteY756" fmla="*/ 919759 h 6858000"/>
              <a:gd name="connsiteX757" fmla="*/ 3042978 w 7467600"/>
              <a:gd name="connsiteY757" fmla="*/ 1054894 h 6858000"/>
              <a:gd name="connsiteX758" fmla="*/ 2968914 w 7467600"/>
              <a:gd name="connsiteY758" fmla="*/ 1133756 h 6858000"/>
              <a:gd name="connsiteX759" fmla="*/ 3103823 w 7467600"/>
              <a:gd name="connsiteY759" fmla="*/ 1026814 h 6858000"/>
              <a:gd name="connsiteX760" fmla="*/ 3607114 w 7467600"/>
              <a:gd name="connsiteY760" fmla="*/ 467441 h 6858000"/>
              <a:gd name="connsiteX761" fmla="*/ 3744487 w 7467600"/>
              <a:gd name="connsiteY761" fmla="*/ 383136 h 6858000"/>
              <a:gd name="connsiteX762" fmla="*/ 3970213 w 7467600"/>
              <a:gd name="connsiteY762" fmla="*/ 995559 h 6858000"/>
              <a:gd name="connsiteX763" fmla="*/ 3744487 w 7467600"/>
              <a:gd name="connsiteY763" fmla="*/ 383136 h 6858000"/>
              <a:gd name="connsiteX764" fmla="*/ 3624562 w 7467600"/>
              <a:gd name="connsiteY764" fmla="*/ 367041 h 6858000"/>
              <a:gd name="connsiteX765" fmla="*/ 3489712 w 7467600"/>
              <a:gd name="connsiteY765" fmla="*/ 485386 h 6858000"/>
              <a:gd name="connsiteX766" fmla="*/ 3182994 w 7467600"/>
              <a:gd name="connsiteY766" fmla="*/ 828265 h 6858000"/>
              <a:gd name="connsiteX767" fmla="*/ 2892114 w 7467600"/>
              <a:gd name="connsiteY767" fmla="*/ 1172635 h 6858000"/>
              <a:gd name="connsiteX768" fmla="*/ 3021459 w 7467600"/>
              <a:gd name="connsiteY768" fmla="*/ 1035385 h 6858000"/>
              <a:gd name="connsiteX769" fmla="*/ 3153873 w 7467600"/>
              <a:gd name="connsiteY769" fmla="*/ 898971 h 6858000"/>
              <a:gd name="connsiteX770" fmla="*/ 3276511 w 7467600"/>
              <a:gd name="connsiteY770" fmla="*/ 786423 h 6858000"/>
              <a:gd name="connsiteX771" fmla="*/ 3584154 w 7467600"/>
              <a:gd name="connsiteY771" fmla="*/ 448218 h 6858000"/>
              <a:gd name="connsiteX772" fmla="*/ 3624562 w 7467600"/>
              <a:gd name="connsiteY772" fmla="*/ 367041 h 6858000"/>
              <a:gd name="connsiteX773" fmla="*/ 3766672 w 7467600"/>
              <a:gd name="connsiteY773" fmla="*/ 359429 h 6858000"/>
              <a:gd name="connsiteX774" fmla="*/ 3996338 w 7467600"/>
              <a:gd name="connsiteY774" fmla="*/ 968237 h 6858000"/>
              <a:gd name="connsiteX775" fmla="*/ 3766672 w 7467600"/>
              <a:gd name="connsiteY775" fmla="*/ 359429 h 6858000"/>
              <a:gd name="connsiteX776" fmla="*/ 5805386 w 7467600"/>
              <a:gd name="connsiteY776" fmla="*/ 239240 h 6858000"/>
              <a:gd name="connsiteX777" fmla="*/ 5736947 w 7467600"/>
              <a:gd name="connsiteY777" fmla="*/ 261367 h 6858000"/>
              <a:gd name="connsiteX778" fmla="*/ 5427012 w 7467600"/>
              <a:gd name="connsiteY778" fmla="*/ 311272 h 6858000"/>
              <a:gd name="connsiteX779" fmla="*/ 5147818 w 7467600"/>
              <a:gd name="connsiteY779" fmla="*/ 322112 h 6858000"/>
              <a:gd name="connsiteX780" fmla="*/ 5060854 w 7467600"/>
              <a:gd name="connsiteY780" fmla="*/ 311882 h 6858000"/>
              <a:gd name="connsiteX781" fmla="*/ 4945989 w 7467600"/>
              <a:gd name="connsiteY781" fmla="*/ 300516 h 6858000"/>
              <a:gd name="connsiteX782" fmla="*/ 5410479 w 7467600"/>
              <a:gd name="connsiteY782" fmla="*/ 348434 h 6858000"/>
              <a:gd name="connsiteX783" fmla="*/ 5805386 w 7467600"/>
              <a:gd name="connsiteY783" fmla="*/ 239240 h 6858000"/>
              <a:gd name="connsiteX784" fmla="*/ 5905192 w 7467600"/>
              <a:gd name="connsiteY784" fmla="*/ 163079 h 6858000"/>
              <a:gd name="connsiteX785" fmla="*/ 5865655 w 7467600"/>
              <a:gd name="connsiteY785" fmla="*/ 171901 h 6858000"/>
              <a:gd name="connsiteX786" fmla="*/ 5259740 w 7467600"/>
              <a:gd name="connsiteY786" fmla="*/ 257013 h 6858000"/>
              <a:gd name="connsiteX787" fmla="*/ 5208466 w 7467600"/>
              <a:gd name="connsiteY787" fmla="*/ 257550 h 6858000"/>
              <a:gd name="connsiteX788" fmla="*/ 4980204 w 7467600"/>
              <a:gd name="connsiteY788" fmla="*/ 271903 h 6858000"/>
              <a:gd name="connsiteX789" fmla="*/ 5068068 w 7467600"/>
              <a:gd name="connsiteY789" fmla="*/ 282244 h 6858000"/>
              <a:gd name="connsiteX790" fmla="*/ 5153231 w 7467600"/>
              <a:gd name="connsiteY790" fmla="*/ 292240 h 6858000"/>
              <a:gd name="connsiteX791" fmla="*/ 5426491 w 7467600"/>
              <a:gd name="connsiteY791" fmla="*/ 281128 h 6858000"/>
              <a:gd name="connsiteX792" fmla="*/ 5731212 w 7467600"/>
              <a:gd name="connsiteY792" fmla="*/ 231951 h 6858000"/>
              <a:gd name="connsiteX793" fmla="*/ 5905192 w 7467600"/>
              <a:gd name="connsiteY793" fmla="*/ 163079 h 6858000"/>
              <a:gd name="connsiteX794" fmla="*/ 5944437 w 7467600"/>
              <a:gd name="connsiteY794" fmla="*/ 113829 h 6858000"/>
              <a:gd name="connsiteX795" fmla="*/ 5825032 w 7467600"/>
              <a:gd name="connsiteY795" fmla="*/ 146405 h 6858000"/>
              <a:gd name="connsiteX796" fmla="*/ 4955599 w 7467600"/>
              <a:gd name="connsiteY796" fmla="*/ 247008 h 6858000"/>
              <a:gd name="connsiteX797" fmla="*/ 5210104 w 7467600"/>
              <a:gd name="connsiteY797" fmla="*/ 228123 h 6858000"/>
              <a:gd name="connsiteX798" fmla="*/ 5261015 w 7467600"/>
              <a:gd name="connsiteY798" fmla="*/ 227087 h 6858000"/>
              <a:gd name="connsiteX799" fmla="*/ 5861181 w 7467600"/>
              <a:gd name="connsiteY799" fmla="*/ 143093 h 6858000"/>
              <a:gd name="connsiteX800" fmla="*/ 5961252 w 7467600"/>
              <a:gd name="connsiteY800" fmla="*/ 114820 h 6858000"/>
              <a:gd name="connsiteX801" fmla="*/ 5944437 w 7467600"/>
              <a:gd name="connsiteY801" fmla="*/ 113829 h 6858000"/>
              <a:gd name="connsiteX802" fmla="*/ 3882765 w 7467600"/>
              <a:gd name="connsiteY802" fmla="*/ 0 h 6858000"/>
              <a:gd name="connsiteX803" fmla="*/ 3995099 w 7467600"/>
              <a:gd name="connsiteY803" fmla="*/ 0 h 6858000"/>
              <a:gd name="connsiteX804" fmla="*/ 4163818 w 7467600"/>
              <a:gd name="connsiteY804" fmla="*/ 234104 h 6858000"/>
              <a:gd name="connsiteX805" fmla="*/ 4172099 w 7467600"/>
              <a:gd name="connsiteY805" fmla="*/ 234207 h 6858000"/>
              <a:gd name="connsiteX806" fmla="*/ 4784282 w 7467600"/>
              <a:gd name="connsiteY806" fmla="*/ 276561 h 6858000"/>
              <a:gd name="connsiteX807" fmla="*/ 4801687 w 7467600"/>
              <a:gd name="connsiteY807" fmla="*/ 267764 h 6858000"/>
              <a:gd name="connsiteX808" fmla="*/ 6082788 w 7467600"/>
              <a:gd name="connsiteY808" fmla="*/ 64119 h 6858000"/>
              <a:gd name="connsiteX809" fmla="*/ 6099442 w 7467600"/>
              <a:gd name="connsiteY809" fmla="*/ 82568 h 6858000"/>
              <a:gd name="connsiteX810" fmla="*/ 4804137 w 7467600"/>
              <a:gd name="connsiteY810" fmla="*/ 320931 h 6858000"/>
              <a:gd name="connsiteX811" fmla="*/ 4227047 w 7467600"/>
              <a:gd name="connsiteY811" fmla="*/ 313415 h 6858000"/>
              <a:gd name="connsiteX812" fmla="*/ 4346041 w 7467600"/>
              <a:gd name="connsiteY812" fmla="*/ 456086 h 6858000"/>
              <a:gd name="connsiteX813" fmla="*/ 4870967 w 7467600"/>
              <a:gd name="connsiteY813" fmla="*/ 963061 h 6858000"/>
              <a:gd name="connsiteX814" fmla="*/ 4889647 w 7467600"/>
              <a:gd name="connsiteY814" fmla="*/ 957147 h 6858000"/>
              <a:gd name="connsiteX815" fmla="*/ 5422504 w 7467600"/>
              <a:gd name="connsiteY815" fmla="*/ 805191 h 6858000"/>
              <a:gd name="connsiteX816" fmla="*/ 6087656 w 7467600"/>
              <a:gd name="connsiteY816" fmla="*/ 826703 h 6858000"/>
              <a:gd name="connsiteX817" fmla="*/ 6058717 w 7467600"/>
              <a:gd name="connsiteY817" fmla="*/ 865992 h 6858000"/>
              <a:gd name="connsiteX818" fmla="*/ 4974153 w 7467600"/>
              <a:gd name="connsiteY818" fmla="*/ 1045456 h 6858000"/>
              <a:gd name="connsiteX819" fmla="*/ 5627835 w 7467600"/>
              <a:gd name="connsiteY819" fmla="*/ 1472077 h 6858000"/>
              <a:gd name="connsiteX820" fmla="*/ 5629817 w 7467600"/>
              <a:gd name="connsiteY820" fmla="*/ 1471412 h 6858000"/>
              <a:gd name="connsiteX821" fmla="*/ 5634124 w 7467600"/>
              <a:gd name="connsiteY821" fmla="*/ 1470572 h 6858000"/>
              <a:gd name="connsiteX822" fmla="*/ 5755832 w 7467600"/>
              <a:gd name="connsiteY822" fmla="*/ 1383886 h 6858000"/>
              <a:gd name="connsiteX823" fmla="*/ 6014186 w 7467600"/>
              <a:gd name="connsiteY823" fmla="*/ 1279799 h 6858000"/>
              <a:gd name="connsiteX824" fmla="*/ 6901619 w 7467600"/>
              <a:gd name="connsiteY824" fmla="*/ 1047874 h 6858000"/>
              <a:gd name="connsiteX825" fmla="*/ 6931566 w 7467600"/>
              <a:gd name="connsiteY825" fmla="*/ 1062034 h 6858000"/>
              <a:gd name="connsiteX826" fmla="*/ 5790982 w 7467600"/>
              <a:gd name="connsiteY826" fmla="*/ 1561380 h 6858000"/>
              <a:gd name="connsiteX827" fmla="*/ 6188971 w 7467600"/>
              <a:gd name="connsiteY827" fmla="*/ 1755168 h 6858000"/>
              <a:gd name="connsiteX828" fmla="*/ 6202446 w 7467600"/>
              <a:gd name="connsiteY828" fmla="*/ 1752268 h 6858000"/>
              <a:gd name="connsiteX829" fmla="*/ 7179560 w 7467600"/>
              <a:gd name="connsiteY829" fmla="*/ 1467551 h 6858000"/>
              <a:gd name="connsiteX830" fmla="*/ 7158730 w 7467600"/>
              <a:gd name="connsiteY830" fmla="*/ 1507835 h 6858000"/>
              <a:gd name="connsiteX831" fmla="*/ 6326959 w 7467600"/>
              <a:gd name="connsiteY831" fmla="*/ 1817686 h 6858000"/>
              <a:gd name="connsiteX832" fmla="*/ 6537433 w 7467600"/>
              <a:gd name="connsiteY832" fmla="*/ 1907790 h 6858000"/>
              <a:gd name="connsiteX833" fmla="*/ 6550221 w 7467600"/>
              <a:gd name="connsiteY833" fmla="*/ 1910729 h 6858000"/>
              <a:gd name="connsiteX834" fmla="*/ 6964438 w 7467600"/>
              <a:gd name="connsiteY834" fmla="*/ 2209505 h 6858000"/>
              <a:gd name="connsiteX835" fmla="*/ 7367862 w 7467600"/>
              <a:gd name="connsiteY835" fmla="*/ 2806833 h 6858000"/>
              <a:gd name="connsiteX836" fmla="*/ 7364329 w 7467600"/>
              <a:gd name="connsiteY836" fmla="*/ 2826907 h 6858000"/>
              <a:gd name="connsiteX837" fmla="*/ 7290545 w 7467600"/>
              <a:gd name="connsiteY837" fmla="*/ 2850663 h 6858000"/>
              <a:gd name="connsiteX838" fmla="*/ 6472036 w 7467600"/>
              <a:gd name="connsiteY838" fmla="*/ 1959003 h 6858000"/>
              <a:gd name="connsiteX839" fmla="*/ 5792897 w 7467600"/>
              <a:gd name="connsiteY839" fmla="*/ 1647747 h 6858000"/>
              <a:gd name="connsiteX840" fmla="*/ 5842751 w 7467600"/>
              <a:gd name="connsiteY840" fmla="*/ 1816112 h 6858000"/>
              <a:gd name="connsiteX841" fmla="*/ 5847424 w 7467600"/>
              <a:gd name="connsiteY841" fmla="*/ 1815776 h 6858000"/>
              <a:gd name="connsiteX842" fmla="*/ 6399821 w 7467600"/>
              <a:gd name="connsiteY842" fmla="*/ 2344799 h 6858000"/>
              <a:gd name="connsiteX843" fmla="*/ 6323232 w 7467600"/>
              <a:gd name="connsiteY843" fmla="*/ 2389634 h 6858000"/>
              <a:gd name="connsiteX844" fmla="*/ 5942958 w 7467600"/>
              <a:gd name="connsiteY844" fmla="*/ 2077708 h 6858000"/>
              <a:gd name="connsiteX845" fmla="*/ 5921559 w 7467600"/>
              <a:gd name="connsiteY845" fmla="*/ 2378596 h 6858000"/>
              <a:gd name="connsiteX846" fmla="*/ 5817651 w 7467600"/>
              <a:gd name="connsiteY846" fmla="*/ 3023919 h 6858000"/>
              <a:gd name="connsiteX847" fmla="*/ 5729634 w 7467600"/>
              <a:gd name="connsiteY847" fmla="*/ 3051849 h 6858000"/>
              <a:gd name="connsiteX848" fmla="*/ 5611018 w 7467600"/>
              <a:gd name="connsiteY848" fmla="*/ 2316769 h 6858000"/>
              <a:gd name="connsiteX849" fmla="*/ 5687608 w 7467600"/>
              <a:gd name="connsiteY849" fmla="*/ 2039972 h 6858000"/>
              <a:gd name="connsiteX850" fmla="*/ 5657554 w 7467600"/>
              <a:gd name="connsiteY850" fmla="*/ 1576445 h 6858000"/>
              <a:gd name="connsiteX851" fmla="*/ 5150475 w 7467600"/>
              <a:gd name="connsiteY851" fmla="*/ 1274012 h 6858000"/>
              <a:gd name="connsiteX852" fmla="*/ 5349142 w 7467600"/>
              <a:gd name="connsiteY852" fmla="*/ 2204405 h 6858000"/>
              <a:gd name="connsiteX853" fmla="*/ 5262214 w 7467600"/>
              <a:gd name="connsiteY853" fmla="*/ 2233836 h 6858000"/>
              <a:gd name="connsiteX854" fmla="*/ 4981539 w 7467600"/>
              <a:gd name="connsiteY854" fmla="*/ 1542201 h 6858000"/>
              <a:gd name="connsiteX855" fmla="*/ 4958461 w 7467600"/>
              <a:gd name="connsiteY855" fmla="*/ 1136957 h 6858000"/>
              <a:gd name="connsiteX856" fmla="*/ 4655015 w 7467600"/>
              <a:gd name="connsiteY856" fmla="*/ 891426 h 6858000"/>
              <a:gd name="connsiteX857" fmla="*/ 4348002 w 7467600"/>
              <a:gd name="connsiteY857" fmla="*/ 2205895 h 6858000"/>
              <a:gd name="connsiteX858" fmla="*/ 4262250 w 7467600"/>
              <a:gd name="connsiteY858" fmla="*/ 2219972 h 6858000"/>
              <a:gd name="connsiteX859" fmla="*/ 4550611 w 7467600"/>
              <a:gd name="connsiteY859" fmla="*/ 817540 h 6858000"/>
              <a:gd name="connsiteX860" fmla="*/ 4564418 w 7467600"/>
              <a:gd name="connsiteY860" fmla="*/ 808293 h 6858000"/>
              <a:gd name="connsiteX861" fmla="*/ 4266388 w 7467600"/>
              <a:gd name="connsiteY861" fmla="*/ 500083 h 6858000"/>
              <a:gd name="connsiteX862" fmla="*/ 4032842 w 7467600"/>
              <a:gd name="connsiteY862" fmla="*/ 211809 h 6858000"/>
              <a:gd name="connsiteX863" fmla="*/ 3882765 w 7467600"/>
              <a:gd name="connsiteY863" fmla="*/ 0 h 6858000"/>
              <a:gd name="connsiteX864" fmla="*/ 3721337 w 7467600"/>
              <a:gd name="connsiteY864" fmla="*/ 0 h 6858000"/>
              <a:gd name="connsiteX865" fmla="*/ 3797544 w 7467600"/>
              <a:gd name="connsiteY865" fmla="*/ 0 h 6858000"/>
              <a:gd name="connsiteX866" fmla="*/ 3775734 w 7467600"/>
              <a:gd name="connsiteY866" fmla="*/ 95131 h 6858000"/>
              <a:gd name="connsiteX867" fmla="*/ 3724807 w 7467600"/>
              <a:gd name="connsiteY867" fmla="*/ 272257 h 6858000"/>
              <a:gd name="connsiteX868" fmla="*/ 3726844 w 7467600"/>
              <a:gd name="connsiteY868" fmla="*/ 282988 h 6858000"/>
              <a:gd name="connsiteX869" fmla="*/ 3742664 w 7467600"/>
              <a:gd name="connsiteY869" fmla="*/ 279918 h 6858000"/>
              <a:gd name="connsiteX870" fmla="*/ 4103910 w 7467600"/>
              <a:gd name="connsiteY870" fmla="*/ 1161917 h 6858000"/>
              <a:gd name="connsiteX871" fmla="*/ 4020269 w 7467600"/>
              <a:gd name="connsiteY871" fmla="*/ 1200406 h 6858000"/>
              <a:gd name="connsiteX872" fmla="*/ 3674882 w 7467600"/>
              <a:gd name="connsiteY872" fmla="*/ 488524 h 6858000"/>
              <a:gd name="connsiteX873" fmla="*/ 3132682 w 7467600"/>
              <a:gd name="connsiteY873" fmla="*/ 1072284 h 6858000"/>
              <a:gd name="connsiteX874" fmla="*/ 2716346 w 7467600"/>
              <a:gd name="connsiteY874" fmla="*/ 1276376 h 6858000"/>
              <a:gd name="connsiteX875" fmla="*/ 2716772 w 7467600"/>
              <a:gd name="connsiteY875" fmla="*/ 1255462 h 6858000"/>
              <a:gd name="connsiteX876" fmla="*/ 3471096 w 7467600"/>
              <a:gd name="connsiteY876" fmla="*/ 437072 h 6858000"/>
              <a:gd name="connsiteX877" fmla="*/ 3639057 w 7467600"/>
              <a:gd name="connsiteY877" fmla="*/ 286334 h 6858000"/>
              <a:gd name="connsiteX878" fmla="*/ 3640309 w 7467600"/>
              <a:gd name="connsiteY878" fmla="*/ 284664 h 6858000"/>
              <a:gd name="connsiteX879" fmla="*/ 3646022 w 7467600"/>
              <a:gd name="connsiteY879" fmla="*/ 276711 h 6858000"/>
              <a:gd name="connsiteX880" fmla="*/ 3707943 w 7467600"/>
              <a:gd name="connsiteY880" fmla="*/ 65958 h 6858000"/>
              <a:gd name="connsiteX881" fmla="*/ 3721337 w 7467600"/>
              <a:gd name="connsiteY881" fmla="*/ 0 h 6858000"/>
              <a:gd name="connsiteX882" fmla="*/ 2867960 w 7467600"/>
              <a:gd name="connsiteY882" fmla="*/ 0 h 6858000"/>
              <a:gd name="connsiteX883" fmla="*/ 2926351 w 7467600"/>
              <a:gd name="connsiteY883" fmla="*/ 0 h 6858000"/>
              <a:gd name="connsiteX884" fmla="*/ 2902823 w 7467600"/>
              <a:gd name="connsiteY884" fmla="*/ 262929 h 6858000"/>
              <a:gd name="connsiteX885" fmla="*/ 2940663 w 7467600"/>
              <a:gd name="connsiteY885" fmla="*/ 140884 h 6858000"/>
              <a:gd name="connsiteX886" fmla="*/ 2947039 w 7467600"/>
              <a:gd name="connsiteY886" fmla="*/ 122524 h 6858000"/>
              <a:gd name="connsiteX887" fmla="*/ 2984316 w 7467600"/>
              <a:gd name="connsiteY887" fmla="*/ 0 h 6858000"/>
              <a:gd name="connsiteX888" fmla="*/ 3016114 w 7467600"/>
              <a:gd name="connsiteY888" fmla="*/ 0 h 6858000"/>
              <a:gd name="connsiteX889" fmla="*/ 2979949 w 7467600"/>
              <a:gd name="connsiteY889" fmla="*/ 119274 h 6858000"/>
              <a:gd name="connsiteX890" fmla="*/ 3023879 w 7467600"/>
              <a:gd name="connsiteY890" fmla="*/ 0 h 6858000"/>
              <a:gd name="connsiteX891" fmla="*/ 3105400 w 7467600"/>
              <a:gd name="connsiteY891" fmla="*/ 0 h 6858000"/>
              <a:gd name="connsiteX892" fmla="*/ 3094669 w 7467600"/>
              <a:gd name="connsiteY892" fmla="*/ 30308 h 6858000"/>
              <a:gd name="connsiteX893" fmla="*/ 2901945 w 7467600"/>
              <a:gd name="connsiteY893" fmla="*/ 466538 h 6858000"/>
              <a:gd name="connsiteX894" fmla="*/ 2815209 w 7467600"/>
              <a:gd name="connsiteY894" fmla="*/ 497361 h 6858000"/>
              <a:gd name="connsiteX895" fmla="*/ 2844845 w 7467600"/>
              <a:gd name="connsiteY895" fmla="*/ 127638 h 6858000"/>
              <a:gd name="connsiteX896" fmla="*/ 2867960 w 7467600"/>
              <a:gd name="connsiteY896" fmla="*/ 0 h 6858000"/>
              <a:gd name="connsiteX897" fmla="*/ 1057230 w 7467600"/>
              <a:gd name="connsiteY897" fmla="*/ 0 h 6858000"/>
              <a:gd name="connsiteX898" fmla="*/ 1111003 w 7467600"/>
              <a:gd name="connsiteY898" fmla="*/ 0 h 6858000"/>
              <a:gd name="connsiteX899" fmla="*/ 1125553 w 7467600"/>
              <a:gd name="connsiteY899" fmla="*/ 52588 h 6858000"/>
              <a:gd name="connsiteX900" fmla="*/ 1304276 w 7467600"/>
              <a:gd name="connsiteY900" fmla="*/ 476275 h 6858000"/>
              <a:gd name="connsiteX901" fmla="*/ 1492066 w 7467600"/>
              <a:gd name="connsiteY901" fmla="*/ 886333 h 6858000"/>
              <a:gd name="connsiteX902" fmla="*/ 1423698 w 7467600"/>
              <a:gd name="connsiteY902" fmla="*/ 710817 h 6858000"/>
              <a:gd name="connsiteX903" fmla="*/ 1357609 w 7467600"/>
              <a:gd name="connsiteY903" fmla="*/ 532892 h 6858000"/>
              <a:gd name="connsiteX904" fmla="*/ 1309550 w 7467600"/>
              <a:gd name="connsiteY904" fmla="*/ 374031 h 6858000"/>
              <a:gd name="connsiteX905" fmla="*/ 1193673 w 7467600"/>
              <a:gd name="connsiteY905" fmla="*/ 49533 h 6858000"/>
              <a:gd name="connsiteX906" fmla="*/ 1164391 w 7467600"/>
              <a:gd name="connsiteY906" fmla="*/ 0 h 6858000"/>
              <a:gd name="connsiteX907" fmla="*/ 1200666 w 7467600"/>
              <a:gd name="connsiteY907" fmla="*/ 0 h 6858000"/>
              <a:gd name="connsiteX908" fmla="*/ 1223408 w 7467600"/>
              <a:gd name="connsiteY908" fmla="*/ 38996 h 6858000"/>
              <a:gd name="connsiteX909" fmla="*/ 1339635 w 7467600"/>
              <a:gd name="connsiteY909" fmla="*/ 365517 h 6858000"/>
              <a:gd name="connsiteX910" fmla="*/ 1387469 w 7467600"/>
              <a:gd name="connsiteY910" fmla="*/ 523079 h 6858000"/>
              <a:gd name="connsiteX911" fmla="*/ 1452685 w 7467600"/>
              <a:gd name="connsiteY911" fmla="*/ 699806 h 6858000"/>
              <a:gd name="connsiteX912" fmla="*/ 1492092 w 7467600"/>
              <a:gd name="connsiteY912" fmla="*/ 800424 h 6858000"/>
              <a:gd name="connsiteX913" fmla="*/ 1455302 w 7467600"/>
              <a:gd name="connsiteY913" fmla="*/ 632913 h 6858000"/>
              <a:gd name="connsiteX914" fmla="*/ 1222336 w 7467600"/>
              <a:gd name="connsiteY914" fmla="*/ 9480 h 6858000"/>
              <a:gd name="connsiteX915" fmla="*/ 1214634 w 7467600"/>
              <a:gd name="connsiteY915" fmla="*/ 0 h 6858000"/>
              <a:gd name="connsiteX916" fmla="*/ 1289827 w 7467600"/>
              <a:gd name="connsiteY916" fmla="*/ 0 h 6858000"/>
              <a:gd name="connsiteX917" fmla="*/ 1321076 w 7467600"/>
              <a:gd name="connsiteY917" fmla="*/ 59722 h 6858000"/>
              <a:gd name="connsiteX918" fmla="*/ 1512579 w 7467600"/>
              <a:gd name="connsiteY918" fmla="*/ 626441 h 6858000"/>
              <a:gd name="connsiteX919" fmla="*/ 1506076 w 7467600"/>
              <a:gd name="connsiteY919" fmla="*/ 1089289 h 6858000"/>
              <a:gd name="connsiteX920" fmla="*/ 1486346 w 7467600"/>
              <a:gd name="connsiteY920" fmla="*/ 1079919 h 6858000"/>
              <a:gd name="connsiteX921" fmla="*/ 1070511 w 7467600"/>
              <a:gd name="connsiteY921" fmla="*/ 48609 h 6858000"/>
              <a:gd name="connsiteX922" fmla="*/ 1057230 w 7467600"/>
              <a:gd name="connsiteY922" fmla="*/ 0 h 6858000"/>
              <a:gd name="connsiteX923" fmla="*/ 43151 w 7467600"/>
              <a:gd name="connsiteY923" fmla="*/ 0 h 6858000"/>
              <a:gd name="connsiteX924" fmla="*/ 95283 w 7467600"/>
              <a:gd name="connsiteY924" fmla="*/ 0 h 6858000"/>
              <a:gd name="connsiteX925" fmla="*/ 300708 w 7467600"/>
              <a:gd name="connsiteY925" fmla="*/ 154571 h 6858000"/>
              <a:gd name="connsiteX926" fmla="*/ 530414 w 7467600"/>
              <a:gd name="connsiteY926" fmla="*/ 354673 h 6858000"/>
              <a:gd name="connsiteX927" fmla="*/ 333785 w 7467600"/>
              <a:gd name="connsiteY927" fmla="*/ 161564 h 6858000"/>
              <a:gd name="connsiteX928" fmla="*/ 147005 w 7467600"/>
              <a:gd name="connsiteY928" fmla="*/ 0 h 6858000"/>
              <a:gd name="connsiteX929" fmla="*/ 272509 w 7467600"/>
              <a:gd name="connsiteY929" fmla="*/ 0 h 6858000"/>
              <a:gd name="connsiteX930" fmla="*/ 326276 w 7467600"/>
              <a:gd name="connsiteY930" fmla="*/ 45847 h 6858000"/>
              <a:gd name="connsiteX931" fmla="*/ 823759 w 7467600"/>
              <a:gd name="connsiteY931" fmla="*/ 574145 h 6858000"/>
              <a:gd name="connsiteX932" fmla="*/ 811254 w 7467600"/>
              <a:gd name="connsiteY932" fmla="*/ 665546 h 6858000"/>
              <a:gd name="connsiteX933" fmla="*/ 154042 w 7467600"/>
              <a:gd name="connsiteY933" fmla="*/ 261522 h 6858000"/>
              <a:gd name="connsiteX934" fmla="*/ 13550 w 7467600"/>
              <a:gd name="connsiteY934" fmla="*/ 158423 h 6858000"/>
              <a:gd name="connsiteX935" fmla="*/ 0 w 7467600"/>
              <a:gd name="connsiteY935" fmla="*/ 146618 h 6858000"/>
              <a:gd name="connsiteX936" fmla="*/ 0 w 7467600"/>
              <a:gd name="connsiteY936" fmla="*/ 59161 h 6858000"/>
              <a:gd name="connsiteX937" fmla="*/ 45427 w 7467600"/>
              <a:gd name="connsiteY937" fmla="*/ 101078 h 6858000"/>
              <a:gd name="connsiteX938" fmla="*/ 630103 w 7467600"/>
              <a:gd name="connsiteY938" fmla="*/ 485885 h 6858000"/>
              <a:gd name="connsiteX939" fmla="*/ 532040 w 7467600"/>
              <a:gd name="connsiteY939" fmla="*/ 399359 h 6858000"/>
              <a:gd name="connsiteX940" fmla="*/ 517618 w 7467600"/>
              <a:gd name="connsiteY940" fmla="*/ 385726 h 6858000"/>
              <a:gd name="connsiteX941" fmla="*/ 285074 w 7467600"/>
              <a:gd name="connsiteY941" fmla="*/ 182755 h 6858000"/>
              <a:gd name="connsiteX942" fmla="*/ 43151 w 7467600"/>
              <a:gd name="connsiteY942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289862 w 7467600"/>
              <a:gd name="connsiteY4" fmla="*/ 6659827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289862 w 7467600"/>
              <a:gd name="connsiteY9" fmla="*/ 6659827 h 6858000"/>
              <a:gd name="connsiteX10" fmla="*/ 1019354 w 7467600"/>
              <a:gd name="connsiteY10" fmla="*/ 6315006 h 6858000"/>
              <a:gd name="connsiteX11" fmla="*/ 441046 w 7467600"/>
              <a:gd name="connsiteY11" fmla="*/ 6691153 h 6858000"/>
              <a:gd name="connsiteX12" fmla="*/ 1019354 w 7467600"/>
              <a:gd name="connsiteY12" fmla="*/ 6315006 h 6858000"/>
              <a:gd name="connsiteX13" fmla="*/ 991680 w 7467600"/>
              <a:gd name="connsiteY13" fmla="*/ 6298413 h 6858000"/>
              <a:gd name="connsiteX14" fmla="*/ 409060 w 7467600"/>
              <a:gd name="connsiteY14" fmla="*/ 6671470 h 6858000"/>
              <a:gd name="connsiteX15" fmla="*/ 991680 w 7467600"/>
              <a:gd name="connsiteY15" fmla="*/ 6298413 h 6858000"/>
              <a:gd name="connsiteX16" fmla="*/ 103333 w 7467600"/>
              <a:gd name="connsiteY16" fmla="*/ 5699602 h 6858000"/>
              <a:gd name="connsiteX17" fmla="*/ 233938 w 7467600"/>
              <a:gd name="connsiteY17" fmla="*/ 5809416 h 6858000"/>
              <a:gd name="connsiteX18" fmla="*/ 883580 w 7467600"/>
              <a:gd name="connsiteY18" fmla="*/ 6180710 h 6858000"/>
              <a:gd name="connsiteX19" fmla="*/ 487337 w 7467600"/>
              <a:gd name="connsiteY19" fmla="*/ 5950182 h 6858000"/>
              <a:gd name="connsiteX20" fmla="*/ 354051 w 7467600"/>
              <a:gd name="connsiteY20" fmla="*/ 5854912 h 6858000"/>
              <a:gd name="connsiteX21" fmla="*/ 195436 w 7467600"/>
              <a:gd name="connsiteY21" fmla="*/ 5755068 h 6858000"/>
              <a:gd name="connsiteX22" fmla="*/ 103333 w 7467600"/>
              <a:gd name="connsiteY22" fmla="*/ 5699602 h 6858000"/>
              <a:gd name="connsiteX23" fmla="*/ 5539432 w 7467600"/>
              <a:gd name="connsiteY23" fmla="*/ 5642928 h 6858000"/>
              <a:gd name="connsiteX24" fmla="*/ 5555462 w 7467600"/>
              <a:gd name="connsiteY24" fmla="*/ 5694454 h 6858000"/>
              <a:gd name="connsiteX25" fmla="*/ 5828270 w 7467600"/>
              <a:gd name="connsiteY25" fmla="*/ 6320663 h 6858000"/>
              <a:gd name="connsiteX26" fmla="*/ 5947416 w 7467600"/>
              <a:gd name="connsiteY26" fmla="*/ 6574846 h 6858000"/>
              <a:gd name="connsiteX27" fmla="*/ 5539432 w 7467600"/>
              <a:gd name="connsiteY27" fmla="*/ 5642928 h 6858000"/>
              <a:gd name="connsiteX28" fmla="*/ 51253 w 7467600"/>
              <a:gd name="connsiteY28" fmla="*/ 5631825 h 6858000"/>
              <a:gd name="connsiteX29" fmla="*/ 211622 w 7467600"/>
              <a:gd name="connsiteY29" fmla="*/ 5728803 h 6858000"/>
              <a:gd name="connsiteX30" fmla="*/ 371652 w 7467600"/>
              <a:gd name="connsiteY30" fmla="*/ 5829062 h 6858000"/>
              <a:gd name="connsiteX31" fmla="*/ 505903 w 7467600"/>
              <a:gd name="connsiteY31" fmla="*/ 5925221 h 6858000"/>
              <a:gd name="connsiteX32" fmla="*/ 899240 w 7467600"/>
              <a:gd name="connsiteY32" fmla="*/ 6153068 h 6858000"/>
              <a:gd name="connsiteX33" fmla="*/ 988114 w 7467600"/>
              <a:gd name="connsiteY33" fmla="*/ 6174204 h 6858000"/>
              <a:gd name="connsiteX34" fmla="*/ 845971 w 7467600"/>
              <a:gd name="connsiteY34" fmla="*/ 6067177 h 6858000"/>
              <a:gd name="connsiteX35" fmla="*/ 448057 w 7467600"/>
              <a:gd name="connsiteY35" fmla="*/ 5841376 h 6858000"/>
              <a:gd name="connsiteX36" fmla="*/ 51253 w 7467600"/>
              <a:gd name="connsiteY36" fmla="*/ 5631825 h 6858000"/>
              <a:gd name="connsiteX37" fmla="*/ 2606687 w 7467600"/>
              <a:gd name="connsiteY37" fmla="*/ 5630718 h 6858000"/>
              <a:gd name="connsiteX38" fmla="*/ 2645658 w 7467600"/>
              <a:gd name="connsiteY38" fmla="*/ 6640259 h 6858000"/>
              <a:gd name="connsiteX39" fmla="*/ 2606687 w 7467600"/>
              <a:gd name="connsiteY39" fmla="*/ 5630718 h 6858000"/>
              <a:gd name="connsiteX40" fmla="*/ 3642057 w 7467600"/>
              <a:gd name="connsiteY40" fmla="*/ 5573487 h 6858000"/>
              <a:gd name="connsiteX41" fmla="*/ 3632981 w 7467600"/>
              <a:gd name="connsiteY41" fmla="*/ 5579437 h 6858000"/>
              <a:gd name="connsiteX42" fmla="*/ 3382436 w 7467600"/>
              <a:gd name="connsiteY42" fmla="*/ 5952726 h 6858000"/>
              <a:gd name="connsiteX43" fmla="*/ 3191929 w 7467600"/>
              <a:gd name="connsiteY43" fmla="*/ 6662669 h 6858000"/>
              <a:gd name="connsiteX44" fmla="*/ 3369898 w 7467600"/>
              <a:gd name="connsiteY44" fmla="*/ 6081771 h 6858000"/>
              <a:gd name="connsiteX45" fmla="*/ 3642057 w 7467600"/>
              <a:gd name="connsiteY45" fmla="*/ 5573487 h 6858000"/>
              <a:gd name="connsiteX46" fmla="*/ 2650666 w 7467600"/>
              <a:gd name="connsiteY46" fmla="*/ 5530686 h 6858000"/>
              <a:gd name="connsiteX47" fmla="*/ 2650249 w 7467600"/>
              <a:gd name="connsiteY47" fmla="*/ 5532101 h 6858000"/>
              <a:gd name="connsiteX48" fmla="*/ 2663808 w 7467600"/>
              <a:gd name="connsiteY48" fmla="*/ 6535215 h 6858000"/>
              <a:gd name="connsiteX49" fmla="*/ 2665418 w 7467600"/>
              <a:gd name="connsiteY49" fmla="*/ 6132756 h 6858000"/>
              <a:gd name="connsiteX50" fmla="*/ 2650666 w 7467600"/>
              <a:gd name="connsiteY50" fmla="*/ 5530686 h 6858000"/>
              <a:gd name="connsiteX51" fmla="*/ 2680277 w 7467600"/>
              <a:gd name="connsiteY51" fmla="*/ 5479204 h 6858000"/>
              <a:gd name="connsiteX52" fmla="*/ 2678972 w 7467600"/>
              <a:gd name="connsiteY52" fmla="*/ 5481582 h 6858000"/>
              <a:gd name="connsiteX53" fmla="*/ 2696666 w 7467600"/>
              <a:gd name="connsiteY53" fmla="*/ 6133836 h 6858000"/>
              <a:gd name="connsiteX54" fmla="*/ 2695769 w 7467600"/>
              <a:gd name="connsiteY54" fmla="*/ 6390955 h 6858000"/>
              <a:gd name="connsiteX55" fmla="*/ 2739893 w 7467600"/>
              <a:gd name="connsiteY55" fmla="*/ 6108357 h 6858000"/>
              <a:gd name="connsiteX56" fmla="*/ 2680277 w 7467600"/>
              <a:gd name="connsiteY56" fmla="*/ 5479204 h 6858000"/>
              <a:gd name="connsiteX57" fmla="*/ 1132195 w 7467600"/>
              <a:gd name="connsiteY57" fmla="*/ 5467980 h 6858000"/>
              <a:gd name="connsiteX58" fmla="*/ 1679056 w 7467600"/>
              <a:gd name="connsiteY58" fmla="*/ 5516907 h 6858000"/>
              <a:gd name="connsiteX59" fmla="*/ 2128648 w 7467600"/>
              <a:gd name="connsiteY59" fmla="*/ 5474249 h 6858000"/>
              <a:gd name="connsiteX60" fmla="*/ 1825619 w 7467600"/>
              <a:gd name="connsiteY60" fmla="*/ 5478447 h 6858000"/>
              <a:gd name="connsiteX61" fmla="*/ 1737798 w 7467600"/>
              <a:gd name="connsiteY61" fmla="*/ 5483353 h 6858000"/>
              <a:gd name="connsiteX62" fmla="*/ 1132195 w 7467600"/>
              <a:gd name="connsiteY62" fmla="*/ 5467980 h 6858000"/>
              <a:gd name="connsiteX63" fmla="*/ 1456157 w 7467600"/>
              <a:gd name="connsiteY63" fmla="*/ 5371404 h 6858000"/>
              <a:gd name="connsiteX64" fmla="*/ 1244432 w 7467600"/>
              <a:gd name="connsiteY64" fmla="*/ 5385601 h 6858000"/>
              <a:gd name="connsiteX65" fmla="*/ 973990 w 7467600"/>
              <a:gd name="connsiteY65" fmla="*/ 5424940 h 6858000"/>
              <a:gd name="connsiteX66" fmla="*/ 1103809 w 7467600"/>
              <a:gd name="connsiteY66" fmla="*/ 5433720 h 6858000"/>
              <a:gd name="connsiteX67" fmla="*/ 1123454 w 7467600"/>
              <a:gd name="connsiteY67" fmla="*/ 5435727 h 6858000"/>
              <a:gd name="connsiteX68" fmla="*/ 1737017 w 7467600"/>
              <a:gd name="connsiteY68" fmla="*/ 5452183 h 6858000"/>
              <a:gd name="connsiteX69" fmla="*/ 1824397 w 7467600"/>
              <a:gd name="connsiteY69" fmla="*/ 5447757 h 6858000"/>
              <a:gd name="connsiteX70" fmla="*/ 2070059 w 7467600"/>
              <a:gd name="connsiteY70" fmla="*/ 5441660 h 6858000"/>
              <a:gd name="connsiteX71" fmla="*/ 1456157 w 7467600"/>
              <a:gd name="connsiteY71" fmla="*/ 5371404 h 6858000"/>
              <a:gd name="connsiteX72" fmla="*/ 4988186 w 7467600"/>
              <a:gd name="connsiteY72" fmla="*/ 5216467 h 6858000"/>
              <a:gd name="connsiteX73" fmla="*/ 4777334 w 7467600"/>
              <a:gd name="connsiteY73" fmla="*/ 5406072 h 6858000"/>
              <a:gd name="connsiteX74" fmla="*/ 4718341 w 7467600"/>
              <a:gd name="connsiteY74" fmla="*/ 5468043 h 6858000"/>
              <a:gd name="connsiteX75" fmla="*/ 4604655 w 7467600"/>
              <a:gd name="connsiteY75" fmla="*/ 5583434 h 6858000"/>
              <a:gd name="connsiteX76" fmla="*/ 4565074 w 7467600"/>
              <a:gd name="connsiteY76" fmla="*/ 5618550 h 6858000"/>
              <a:gd name="connsiteX77" fmla="*/ 4988186 w 7467600"/>
              <a:gd name="connsiteY77" fmla="*/ 5216467 h 6858000"/>
              <a:gd name="connsiteX78" fmla="*/ 4978032 w 7467600"/>
              <a:gd name="connsiteY78" fmla="*/ 5183809 h 6858000"/>
              <a:gd name="connsiteX79" fmla="*/ 4463413 w 7467600"/>
              <a:gd name="connsiteY79" fmla="*/ 5615162 h 6858000"/>
              <a:gd name="connsiteX80" fmla="*/ 4358134 w 7467600"/>
              <a:gd name="connsiteY80" fmla="*/ 5742791 h 6858000"/>
              <a:gd name="connsiteX81" fmla="*/ 4376219 w 7467600"/>
              <a:gd name="connsiteY81" fmla="*/ 5729027 h 6858000"/>
              <a:gd name="connsiteX82" fmla="*/ 4582340 w 7467600"/>
              <a:gd name="connsiteY82" fmla="*/ 5561037 h 6858000"/>
              <a:gd name="connsiteX83" fmla="*/ 4694684 w 7467600"/>
              <a:gd name="connsiteY83" fmla="*/ 5447098 h 6858000"/>
              <a:gd name="connsiteX84" fmla="*/ 4754123 w 7467600"/>
              <a:gd name="connsiteY84" fmla="*/ 5384643 h 6858000"/>
              <a:gd name="connsiteX85" fmla="*/ 4978032 w 7467600"/>
              <a:gd name="connsiteY85" fmla="*/ 5183809 h 6858000"/>
              <a:gd name="connsiteX86" fmla="*/ 1903353 w 7467600"/>
              <a:gd name="connsiteY86" fmla="*/ 5044827 h 6858000"/>
              <a:gd name="connsiteX87" fmla="*/ 1936931 w 7467600"/>
              <a:gd name="connsiteY87" fmla="*/ 5093954 h 6858000"/>
              <a:gd name="connsiteX88" fmla="*/ 2195868 w 7467600"/>
              <a:gd name="connsiteY88" fmla="*/ 5396574 h 6858000"/>
              <a:gd name="connsiteX89" fmla="*/ 2088852 w 7467600"/>
              <a:gd name="connsiteY89" fmla="*/ 5166123 h 6858000"/>
              <a:gd name="connsiteX90" fmla="*/ 1958241 w 7467600"/>
              <a:gd name="connsiteY90" fmla="*/ 5067955 h 6858000"/>
              <a:gd name="connsiteX91" fmla="*/ 1903353 w 7467600"/>
              <a:gd name="connsiteY91" fmla="*/ 5044827 h 6858000"/>
              <a:gd name="connsiteX92" fmla="*/ 1979378 w 7467600"/>
              <a:gd name="connsiteY92" fmla="*/ 4769504 h 6858000"/>
              <a:gd name="connsiteX93" fmla="*/ 2882120 w 7467600"/>
              <a:gd name="connsiteY93" fmla="*/ 5064547 h 6858000"/>
              <a:gd name="connsiteX94" fmla="*/ 2793103 w 7467600"/>
              <a:gd name="connsiteY94" fmla="*/ 5039699 h 6858000"/>
              <a:gd name="connsiteX95" fmla="*/ 2770041 w 7467600"/>
              <a:gd name="connsiteY95" fmla="*/ 5033634 h 6858000"/>
              <a:gd name="connsiteX96" fmla="*/ 1979378 w 7467600"/>
              <a:gd name="connsiteY96" fmla="*/ 4769504 h 6858000"/>
              <a:gd name="connsiteX97" fmla="*/ 1927410 w 7467600"/>
              <a:gd name="connsiteY97" fmla="*/ 4716164 h 6858000"/>
              <a:gd name="connsiteX98" fmla="*/ 1959587 w 7467600"/>
              <a:gd name="connsiteY98" fmla="*/ 4728849 h 6858000"/>
              <a:gd name="connsiteX99" fmla="*/ 2777707 w 7467600"/>
              <a:gd name="connsiteY99" fmla="*/ 5003991 h 6858000"/>
              <a:gd name="connsiteX100" fmla="*/ 2800768 w 7467600"/>
              <a:gd name="connsiteY100" fmla="*/ 5010056 h 6858000"/>
              <a:gd name="connsiteX101" fmla="*/ 2879408 w 7467600"/>
              <a:gd name="connsiteY101" fmla="*/ 5031590 h 6858000"/>
              <a:gd name="connsiteX102" fmla="*/ 2862295 w 7467600"/>
              <a:gd name="connsiteY102" fmla="*/ 5022958 h 6858000"/>
              <a:gd name="connsiteX103" fmla="*/ 2813343 w 7467600"/>
              <a:gd name="connsiteY103" fmla="*/ 4998369 h 6858000"/>
              <a:gd name="connsiteX104" fmla="*/ 2646245 w 7467600"/>
              <a:gd name="connsiteY104" fmla="*/ 4930999 h 6858000"/>
              <a:gd name="connsiteX105" fmla="*/ 1999243 w 7467600"/>
              <a:gd name="connsiteY105" fmla="*/ 4730524 h 6858000"/>
              <a:gd name="connsiteX106" fmla="*/ 1979527 w 7467600"/>
              <a:gd name="connsiteY106" fmla="*/ 4726651 h 6858000"/>
              <a:gd name="connsiteX107" fmla="*/ 1927410 w 7467600"/>
              <a:gd name="connsiteY107" fmla="*/ 4716164 h 6858000"/>
              <a:gd name="connsiteX108" fmla="*/ 1997014 w 7467600"/>
              <a:gd name="connsiteY108" fmla="*/ 4698007 h 6858000"/>
              <a:gd name="connsiteX109" fmla="*/ 2005458 w 7467600"/>
              <a:gd name="connsiteY109" fmla="*/ 4699540 h 6858000"/>
              <a:gd name="connsiteX110" fmla="*/ 2657186 w 7467600"/>
              <a:gd name="connsiteY110" fmla="*/ 4901687 h 6858000"/>
              <a:gd name="connsiteX111" fmla="*/ 2826662 w 7467600"/>
              <a:gd name="connsiteY111" fmla="*/ 4970362 h 6858000"/>
              <a:gd name="connsiteX112" fmla="*/ 2876100 w 7467600"/>
              <a:gd name="connsiteY112" fmla="*/ 4995397 h 6858000"/>
              <a:gd name="connsiteX113" fmla="*/ 3042600 w 7467600"/>
              <a:gd name="connsiteY113" fmla="*/ 5059532 h 6858000"/>
              <a:gd name="connsiteX114" fmla="*/ 1997014 w 7467600"/>
              <a:gd name="connsiteY114" fmla="*/ 4698007 h 6858000"/>
              <a:gd name="connsiteX115" fmla="*/ 2305292 w 7467600"/>
              <a:gd name="connsiteY115" fmla="*/ 4219492 h 6858000"/>
              <a:gd name="connsiteX116" fmla="*/ 3360922 w 7467600"/>
              <a:gd name="connsiteY116" fmla="*/ 4529373 h 6858000"/>
              <a:gd name="connsiteX117" fmla="*/ 3492420 w 7467600"/>
              <a:gd name="connsiteY117" fmla="*/ 4510145 h 6858000"/>
              <a:gd name="connsiteX118" fmla="*/ 3364086 w 7467600"/>
              <a:gd name="connsiteY118" fmla="*/ 4480340 h 6858000"/>
              <a:gd name="connsiteX119" fmla="*/ 3225818 w 7467600"/>
              <a:gd name="connsiteY119" fmla="*/ 4411822 h 6858000"/>
              <a:gd name="connsiteX120" fmla="*/ 3129696 w 7467600"/>
              <a:gd name="connsiteY120" fmla="*/ 4360704 h 6858000"/>
              <a:gd name="connsiteX121" fmla="*/ 2814545 w 7467600"/>
              <a:gd name="connsiteY121" fmla="*/ 4282955 h 6858000"/>
              <a:gd name="connsiteX122" fmla="*/ 2305292 w 7467600"/>
              <a:gd name="connsiteY122" fmla="*/ 4219492 h 6858000"/>
              <a:gd name="connsiteX123" fmla="*/ 2626982 w 7467600"/>
              <a:gd name="connsiteY123" fmla="*/ 4206450 h 6858000"/>
              <a:gd name="connsiteX124" fmla="*/ 2490617 w 7467600"/>
              <a:gd name="connsiteY124" fmla="*/ 4206951 h 6858000"/>
              <a:gd name="connsiteX125" fmla="*/ 2819869 w 7467600"/>
              <a:gd name="connsiteY125" fmla="*/ 4252936 h 6858000"/>
              <a:gd name="connsiteX126" fmla="*/ 3143018 w 7467600"/>
              <a:gd name="connsiteY126" fmla="*/ 4332698 h 6858000"/>
              <a:gd name="connsiteX127" fmla="*/ 3241520 w 7467600"/>
              <a:gd name="connsiteY127" fmla="*/ 4385112 h 6858000"/>
              <a:gd name="connsiteX128" fmla="*/ 3374575 w 7467600"/>
              <a:gd name="connsiteY128" fmla="*/ 4451517 h 6858000"/>
              <a:gd name="connsiteX129" fmla="*/ 3505221 w 7467600"/>
              <a:gd name="connsiteY129" fmla="*/ 4480757 h 6858000"/>
              <a:gd name="connsiteX130" fmla="*/ 2626982 w 7467600"/>
              <a:gd name="connsiteY130" fmla="*/ 4206450 h 6858000"/>
              <a:gd name="connsiteX131" fmla="*/ 1310106 w 7467600"/>
              <a:gd name="connsiteY131" fmla="*/ 3943217 h 6858000"/>
              <a:gd name="connsiteX132" fmla="*/ 854994 w 7467600"/>
              <a:gd name="connsiteY132" fmla="*/ 4399136 h 6858000"/>
              <a:gd name="connsiteX133" fmla="*/ 742462 w 7467600"/>
              <a:gd name="connsiteY133" fmla="*/ 4594648 h 6858000"/>
              <a:gd name="connsiteX134" fmla="*/ 820602 w 7467600"/>
              <a:gd name="connsiteY134" fmla="*/ 4485915 h 6858000"/>
              <a:gd name="connsiteX135" fmla="*/ 878295 w 7467600"/>
              <a:gd name="connsiteY135" fmla="*/ 4403594 h 6858000"/>
              <a:gd name="connsiteX136" fmla="*/ 1240607 w 7467600"/>
              <a:gd name="connsiteY136" fmla="*/ 4010401 h 6858000"/>
              <a:gd name="connsiteX137" fmla="*/ 1310106 w 7467600"/>
              <a:gd name="connsiteY137" fmla="*/ 3943217 h 6858000"/>
              <a:gd name="connsiteX138" fmla="*/ 1423113 w 7467600"/>
              <a:gd name="connsiteY138" fmla="*/ 3874565 h 6858000"/>
              <a:gd name="connsiteX139" fmla="*/ 1260565 w 7467600"/>
              <a:gd name="connsiteY139" fmla="*/ 4031982 h 6858000"/>
              <a:gd name="connsiteX140" fmla="*/ 901900 w 7467600"/>
              <a:gd name="connsiteY140" fmla="*/ 4421236 h 6858000"/>
              <a:gd name="connsiteX141" fmla="*/ 845044 w 7467600"/>
              <a:gd name="connsiteY141" fmla="*/ 4502436 h 6858000"/>
              <a:gd name="connsiteX142" fmla="*/ 685926 w 7467600"/>
              <a:gd name="connsiteY142" fmla="*/ 4703069 h 6858000"/>
              <a:gd name="connsiteX143" fmla="*/ 684248 w 7467600"/>
              <a:gd name="connsiteY143" fmla="*/ 4706721 h 6858000"/>
              <a:gd name="connsiteX144" fmla="*/ 1423113 w 7467600"/>
              <a:gd name="connsiteY144" fmla="*/ 3874565 h 6858000"/>
              <a:gd name="connsiteX145" fmla="*/ 3316479 w 7467600"/>
              <a:gd name="connsiteY145" fmla="*/ 3872136 h 6858000"/>
              <a:gd name="connsiteX146" fmla="*/ 3546806 w 7467600"/>
              <a:gd name="connsiteY146" fmla="*/ 4356139 h 6858000"/>
              <a:gd name="connsiteX147" fmla="*/ 3364433 w 7467600"/>
              <a:gd name="connsiteY147" fmla="*/ 3953121 h 6858000"/>
              <a:gd name="connsiteX148" fmla="*/ 3316479 w 7467600"/>
              <a:gd name="connsiteY148" fmla="*/ 3872136 h 6858000"/>
              <a:gd name="connsiteX149" fmla="*/ 3291335 w 7467600"/>
              <a:gd name="connsiteY149" fmla="*/ 3767420 h 6858000"/>
              <a:gd name="connsiteX150" fmla="*/ 3390805 w 7467600"/>
              <a:gd name="connsiteY150" fmla="*/ 3937163 h 6858000"/>
              <a:gd name="connsiteX151" fmla="*/ 3579062 w 7467600"/>
              <a:gd name="connsiteY151" fmla="*/ 4359040 h 6858000"/>
              <a:gd name="connsiteX152" fmla="*/ 3467355 w 7467600"/>
              <a:gd name="connsiteY152" fmla="*/ 3988130 h 6858000"/>
              <a:gd name="connsiteX153" fmla="*/ 3310753 w 7467600"/>
              <a:gd name="connsiteY153" fmla="*/ 3787140 h 6858000"/>
              <a:gd name="connsiteX154" fmla="*/ 3291335 w 7467600"/>
              <a:gd name="connsiteY154" fmla="*/ 3767420 h 6858000"/>
              <a:gd name="connsiteX155" fmla="*/ 1635889 w 7467600"/>
              <a:gd name="connsiteY155" fmla="*/ 3709494 h 6858000"/>
              <a:gd name="connsiteX156" fmla="*/ 1634800 w 7467600"/>
              <a:gd name="connsiteY156" fmla="*/ 3731111 h 6858000"/>
              <a:gd name="connsiteX157" fmla="*/ 1635889 w 7467600"/>
              <a:gd name="connsiteY157" fmla="*/ 3709494 h 6858000"/>
              <a:gd name="connsiteX158" fmla="*/ 1510397 w 7467600"/>
              <a:gd name="connsiteY158" fmla="*/ 3684705 h 6858000"/>
              <a:gd name="connsiteX159" fmla="*/ 1146550 w 7467600"/>
              <a:gd name="connsiteY159" fmla="*/ 3802012 h 6858000"/>
              <a:gd name="connsiteX160" fmla="*/ 698834 w 7467600"/>
              <a:gd name="connsiteY160" fmla="*/ 3952272 h 6858000"/>
              <a:gd name="connsiteX161" fmla="*/ 34256 w 7467600"/>
              <a:gd name="connsiteY161" fmla="*/ 4347603 h 6858000"/>
              <a:gd name="connsiteX162" fmla="*/ 527241 w 7467600"/>
              <a:gd name="connsiteY162" fmla="*/ 4065078 h 6858000"/>
              <a:gd name="connsiteX163" fmla="*/ 1510397 w 7467600"/>
              <a:gd name="connsiteY163" fmla="*/ 3684705 h 6858000"/>
              <a:gd name="connsiteX164" fmla="*/ 1313114 w 7467600"/>
              <a:gd name="connsiteY164" fmla="*/ 3655216 h 6858000"/>
              <a:gd name="connsiteX165" fmla="*/ 1109304 w 7467600"/>
              <a:gd name="connsiteY165" fmla="*/ 3669030 h 6858000"/>
              <a:gd name="connsiteX166" fmla="*/ 8129 w 7467600"/>
              <a:gd name="connsiteY166" fmla="*/ 4330519 h 6858000"/>
              <a:gd name="connsiteX167" fmla="*/ 687572 w 7467600"/>
              <a:gd name="connsiteY167" fmla="*/ 3925629 h 6858000"/>
              <a:gd name="connsiteX168" fmla="*/ 1138365 w 7467600"/>
              <a:gd name="connsiteY168" fmla="*/ 3774515 h 6858000"/>
              <a:gd name="connsiteX169" fmla="*/ 1505579 w 7467600"/>
              <a:gd name="connsiteY169" fmla="*/ 3655526 h 6858000"/>
              <a:gd name="connsiteX170" fmla="*/ 1313114 w 7467600"/>
              <a:gd name="connsiteY170" fmla="*/ 3655216 h 6858000"/>
              <a:gd name="connsiteX171" fmla="*/ 3655073 w 7467600"/>
              <a:gd name="connsiteY171" fmla="*/ 3650884 h 6858000"/>
              <a:gd name="connsiteX172" fmla="*/ 3989938 w 7467600"/>
              <a:gd name="connsiteY172" fmla="*/ 3991685 h 6858000"/>
              <a:gd name="connsiteX173" fmla="*/ 4393907 w 7467600"/>
              <a:gd name="connsiteY173" fmla="*/ 4261258 h 6858000"/>
              <a:gd name="connsiteX174" fmla="*/ 4648051 w 7467600"/>
              <a:gd name="connsiteY174" fmla="*/ 4374051 h 6858000"/>
              <a:gd name="connsiteX175" fmla="*/ 4383389 w 7467600"/>
              <a:gd name="connsiteY175" fmla="*/ 4184369 h 6858000"/>
              <a:gd name="connsiteX176" fmla="*/ 4165508 w 7467600"/>
              <a:gd name="connsiteY176" fmla="*/ 4035196 h 6858000"/>
              <a:gd name="connsiteX177" fmla="*/ 4068162 w 7467600"/>
              <a:gd name="connsiteY177" fmla="*/ 3953394 h 6858000"/>
              <a:gd name="connsiteX178" fmla="*/ 3981416 w 7467600"/>
              <a:gd name="connsiteY178" fmla="*/ 3880482 h 6858000"/>
              <a:gd name="connsiteX179" fmla="*/ 3800147 w 7467600"/>
              <a:gd name="connsiteY179" fmla="*/ 3749872 h 6858000"/>
              <a:gd name="connsiteX180" fmla="*/ 3655073 w 7467600"/>
              <a:gd name="connsiteY180" fmla="*/ 3650884 h 6858000"/>
              <a:gd name="connsiteX181" fmla="*/ 3670252 w 7467600"/>
              <a:gd name="connsiteY181" fmla="*/ 3622798 h 6858000"/>
              <a:gd name="connsiteX182" fmla="*/ 3817258 w 7467600"/>
              <a:gd name="connsiteY182" fmla="*/ 3723577 h 6858000"/>
              <a:gd name="connsiteX183" fmla="*/ 4000461 w 7467600"/>
              <a:gd name="connsiteY183" fmla="*/ 3855966 h 6858000"/>
              <a:gd name="connsiteX184" fmla="*/ 4088180 w 7467600"/>
              <a:gd name="connsiteY184" fmla="*/ 3929774 h 6858000"/>
              <a:gd name="connsiteX185" fmla="*/ 4184555 w 7467600"/>
              <a:gd name="connsiteY185" fmla="*/ 4010683 h 6858000"/>
              <a:gd name="connsiteX186" fmla="*/ 4399563 w 7467600"/>
              <a:gd name="connsiteY186" fmla="*/ 4158106 h 6858000"/>
              <a:gd name="connsiteX187" fmla="*/ 4684469 w 7467600"/>
              <a:gd name="connsiteY187" fmla="*/ 4364680 h 6858000"/>
              <a:gd name="connsiteX188" fmla="*/ 4690271 w 7467600"/>
              <a:gd name="connsiteY188" fmla="*/ 4370034 h 6858000"/>
              <a:gd name="connsiteX189" fmla="*/ 4136093 w 7467600"/>
              <a:gd name="connsiteY189" fmla="*/ 3858466 h 6858000"/>
              <a:gd name="connsiteX190" fmla="*/ 3670252 w 7467600"/>
              <a:gd name="connsiteY190" fmla="*/ 3622798 h 6858000"/>
              <a:gd name="connsiteX191" fmla="*/ 4440129 w 7467600"/>
              <a:gd name="connsiteY191" fmla="*/ 3448571 h 6858000"/>
              <a:gd name="connsiteX192" fmla="*/ 4856525 w 7467600"/>
              <a:gd name="connsiteY192" fmla="*/ 3915351 h 6858000"/>
              <a:gd name="connsiteX193" fmla="*/ 5059055 w 7467600"/>
              <a:gd name="connsiteY193" fmla="*/ 4108918 h 6858000"/>
              <a:gd name="connsiteX194" fmla="*/ 5290070 w 7467600"/>
              <a:gd name="connsiteY194" fmla="*/ 4263619 h 6858000"/>
              <a:gd name="connsiteX195" fmla="*/ 4834991 w 7467600"/>
              <a:gd name="connsiteY195" fmla="*/ 3830985 h 6858000"/>
              <a:gd name="connsiteX196" fmla="*/ 4440129 w 7467600"/>
              <a:gd name="connsiteY196" fmla="*/ 3448571 h 6858000"/>
              <a:gd name="connsiteX197" fmla="*/ 4441737 w 7467600"/>
              <a:gd name="connsiteY197" fmla="*/ 3399734 h 6858000"/>
              <a:gd name="connsiteX198" fmla="*/ 4431236 w 7467600"/>
              <a:gd name="connsiteY198" fmla="*/ 3400954 h 6858000"/>
              <a:gd name="connsiteX199" fmla="*/ 4557150 w 7467600"/>
              <a:gd name="connsiteY199" fmla="*/ 3510023 h 6858000"/>
              <a:gd name="connsiteX200" fmla="*/ 4856936 w 7467600"/>
              <a:gd name="connsiteY200" fmla="*/ 3809146 h 6858000"/>
              <a:gd name="connsiteX201" fmla="*/ 5111996 w 7467600"/>
              <a:gd name="connsiteY201" fmla="*/ 4065759 h 6858000"/>
              <a:gd name="connsiteX202" fmla="*/ 5388878 w 7467600"/>
              <a:gd name="connsiteY202" fmla="*/ 4300185 h 6858000"/>
              <a:gd name="connsiteX203" fmla="*/ 5425556 w 7467600"/>
              <a:gd name="connsiteY203" fmla="*/ 4308967 h 6858000"/>
              <a:gd name="connsiteX204" fmla="*/ 4943646 w 7467600"/>
              <a:gd name="connsiteY204" fmla="*/ 3822916 h 6858000"/>
              <a:gd name="connsiteX205" fmla="*/ 4594837 w 7467600"/>
              <a:gd name="connsiteY205" fmla="*/ 3532274 h 6858000"/>
              <a:gd name="connsiteX206" fmla="*/ 4441737 w 7467600"/>
              <a:gd name="connsiteY206" fmla="*/ 3399734 h 6858000"/>
              <a:gd name="connsiteX207" fmla="*/ 5425834 w 7467600"/>
              <a:gd name="connsiteY207" fmla="*/ 3162785 h 6858000"/>
              <a:gd name="connsiteX208" fmla="*/ 5401644 w 7467600"/>
              <a:gd name="connsiteY208" fmla="*/ 3617847 h 6858000"/>
              <a:gd name="connsiteX209" fmla="*/ 5467256 w 7467600"/>
              <a:gd name="connsiteY209" fmla="*/ 4175494 h 6858000"/>
              <a:gd name="connsiteX210" fmla="*/ 5448069 w 7467600"/>
              <a:gd name="connsiteY210" fmla="*/ 3567554 h 6858000"/>
              <a:gd name="connsiteX211" fmla="*/ 5425834 w 7467600"/>
              <a:gd name="connsiteY211" fmla="*/ 3162785 h 6858000"/>
              <a:gd name="connsiteX212" fmla="*/ 1318687 w 7467600"/>
              <a:gd name="connsiteY212" fmla="*/ 3113840 h 6858000"/>
              <a:gd name="connsiteX213" fmla="*/ 1066793 w 7467600"/>
              <a:gd name="connsiteY213" fmla="*/ 3212171 h 6858000"/>
              <a:gd name="connsiteX214" fmla="*/ 993319 w 7467600"/>
              <a:gd name="connsiteY214" fmla="*/ 3247648 h 6858000"/>
              <a:gd name="connsiteX215" fmla="*/ 853081 w 7467600"/>
              <a:gd name="connsiteY215" fmla="*/ 3312410 h 6858000"/>
              <a:gd name="connsiteX216" fmla="*/ 805957 w 7467600"/>
              <a:gd name="connsiteY216" fmla="*/ 3330443 h 6858000"/>
              <a:gd name="connsiteX217" fmla="*/ 1318687 w 7467600"/>
              <a:gd name="connsiteY217" fmla="*/ 3113840 h 6858000"/>
              <a:gd name="connsiteX218" fmla="*/ 5453702 w 7467600"/>
              <a:gd name="connsiteY218" fmla="*/ 3090882 h 6858000"/>
              <a:gd name="connsiteX219" fmla="*/ 5480135 w 7467600"/>
              <a:gd name="connsiteY219" fmla="*/ 3565802 h 6858000"/>
              <a:gd name="connsiteX220" fmla="*/ 5499023 w 7467600"/>
              <a:gd name="connsiteY220" fmla="*/ 4166310 h 6858000"/>
              <a:gd name="connsiteX221" fmla="*/ 5547022 w 7467600"/>
              <a:gd name="connsiteY221" fmla="*/ 3607838 h 6858000"/>
              <a:gd name="connsiteX222" fmla="*/ 5515964 w 7467600"/>
              <a:gd name="connsiteY222" fmla="*/ 3378541 h 6858000"/>
              <a:gd name="connsiteX223" fmla="*/ 5453702 w 7467600"/>
              <a:gd name="connsiteY223" fmla="*/ 3090882 h 6858000"/>
              <a:gd name="connsiteX224" fmla="*/ 1238695 w 7467600"/>
              <a:gd name="connsiteY224" fmla="*/ 3076820 h 6858000"/>
              <a:gd name="connsiteX225" fmla="*/ 716371 w 7467600"/>
              <a:gd name="connsiteY225" fmla="*/ 3293249 h 6858000"/>
              <a:gd name="connsiteX226" fmla="*/ 579522 w 7467600"/>
              <a:gd name="connsiteY226" fmla="*/ 3371759 h 6858000"/>
              <a:gd name="connsiteX227" fmla="*/ 600288 w 7467600"/>
              <a:gd name="connsiteY227" fmla="*/ 3365555 h 6858000"/>
              <a:gd name="connsiteX228" fmla="*/ 840692 w 7467600"/>
              <a:gd name="connsiteY228" fmla="*/ 3284921 h 6858000"/>
              <a:gd name="connsiteX229" fmla="*/ 979248 w 7467600"/>
              <a:gd name="connsiteY229" fmla="*/ 3221003 h 6858000"/>
              <a:gd name="connsiteX230" fmla="*/ 1053282 w 7467600"/>
              <a:gd name="connsiteY230" fmla="*/ 3185247 h 6858000"/>
              <a:gd name="connsiteX231" fmla="*/ 1320603 w 7467600"/>
              <a:gd name="connsiteY231" fmla="*/ 3081281 h 6858000"/>
              <a:gd name="connsiteX232" fmla="*/ 1238695 w 7467600"/>
              <a:gd name="connsiteY232" fmla="*/ 3076820 h 6858000"/>
              <a:gd name="connsiteX233" fmla="*/ 5425627 w 7467600"/>
              <a:gd name="connsiteY233" fmla="*/ 2954192 h 6858000"/>
              <a:gd name="connsiteX234" fmla="*/ 5470770 w 7467600"/>
              <a:gd name="connsiteY234" fmla="*/ 3005435 h 6858000"/>
              <a:gd name="connsiteX235" fmla="*/ 5519779 w 7467600"/>
              <a:gd name="connsiteY235" fmla="*/ 4359223 h 6858000"/>
              <a:gd name="connsiteX236" fmla="*/ 5520293 w 7467600"/>
              <a:gd name="connsiteY236" fmla="*/ 4360602 h 6858000"/>
              <a:gd name="connsiteX237" fmla="*/ 5767221 w 7467600"/>
              <a:gd name="connsiteY237" fmla="*/ 4665564 h 6858000"/>
              <a:gd name="connsiteX238" fmla="*/ 6937169 w 7467600"/>
              <a:gd name="connsiteY238" fmla="*/ 4815941 h 6858000"/>
              <a:gd name="connsiteX239" fmla="*/ 6953922 w 7467600"/>
              <a:gd name="connsiteY239" fmla="*/ 4890068 h 6858000"/>
              <a:gd name="connsiteX240" fmla="*/ 6071359 w 7467600"/>
              <a:gd name="connsiteY240" fmla="*/ 4770770 h 6858000"/>
              <a:gd name="connsiteX241" fmla="*/ 6038839 w 7467600"/>
              <a:gd name="connsiteY241" fmla="*/ 4764474 h 6858000"/>
              <a:gd name="connsiteX242" fmla="*/ 6038706 w 7467600"/>
              <a:gd name="connsiteY242" fmla="*/ 4763847 h 6858000"/>
              <a:gd name="connsiteX243" fmla="*/ 6037784 w 7467600"/>
              <a:gd name="connsiteY243" fmla="*/ 4764270 h 6858000"/>
              <a:gd name="connsiteX244" fmla="*/ 6038839 w 7467600"/>
              <a:gd name="connsiteY244" fmla="*/ 4764474 h 6858000"/>
              <a:gd name="connsiteX245" fmla="*/ 6040338 w 7467600"/>
              <a:gd name="connsiteY245" fmla="*/ 4771418 h 6858000"/>
              <a:gd name="connsiteX246" fmla="*/ 6024488 w 7467600"/>
              <a:gd name="connsiteY246" fmla="*/ 4809903 h 6858000"/>
              <a:gd name="connsiteX247" fmla="*/ 5599771 w 7467600"/>
              <a:gd name="connsiteY247" fmla="*/ 5509652 h 6858000"/>
              <a:gd name="connsiteX248" fmla="*/ 5548843 w 7467600"/>
              <a:gd name="connsiteY248" fmla="*/ 5563845 h 6858000"/>
              <a:gd name="connsiteX249" fmla="*/ 5940952 w 7467600"/>
              <a:gd name="connsiteY249" fmla="*/ 6250028 h 6858000"/>
              <a:gd name="connsiteX250" fmla="*/ 6043441 w 7467600"/>
              <a:gd name="connsiteY250" fmla="*/ 6665847 h 6858000"/>
              <a:gd name="connsiteX251" fmla="*/ 6093432 w 7467600"/>
              <a:gd name="connsiteY251" fmla="*/ 6858000 h 6858000"/>
              <a:gd name="connsiteX252" fmla="*/ 6034344 w 7467600"/>
              <a:gd name="connsiteY252" fmla="*/ 6858000 h 6858000"/>
              <a:gd name="connsiteX253" fmla="*/ 6026679 w 7467600"/>
              <a:gd name="connsiteY253" fmla="*/ 6836959 h 6858000"/>
              <a:gd name="connsiteX254" fmla="*/ 5800441 w 7467600"/>
              <a:gd name="connsiteY254" fmla="*/ 6335286 h 6858000"/>
              <a:gd name="connsiteX255" fmla="*/ 5526562 w 7467600"/>
              <a:gd name="connsiteY255" fmla="*/ 5705388 h 6858000"/>
              <a:gd name="connsiteX256" fmla="*/ 5519640 w 7467600"/>
              <a:gd name="connsiteY256" fmla="*/ 5683774 h 6858000"/>
              <a:gd name="connsiteX257" fmla="*/ 5844559 w 7467600"/>
              <a:gd name="connsiteY257" fmla="*/ 6553349 h 6858000"/>
              <a:gd name="connsiteX258" fmla="*/ 5975994 w 7467600"/>
              <a:gd name="connsiteY258" fmla="*/ 6858000 h 6858000"/>
              <a:gd name="connsiteX259" fmla="*/ 5898547 w 7467600"/>
              <a:gd name="connsiteY259" fmla="*/ 6858000 h 6858000"/>
              <a:gd name="connsiteX260" fmla="*/ 5682041 w 7467600"/>
              <a:gd name="connsiteY260" fmla="*/ 6355860 h 6858000"/>
              <a:gd name="connsiteX261" fmla="*/ 5461758 w 7467600"/>
              <a:gd name="connsiteY261" fmla="*/ 5820220 h 6858000"/>
              <a:gd name="connsiteX262" fmla="*/ 5237282 w 7467600"/>
              <a:gd name="connsiteY262" fmla="*/ 6579086 h 6858000"/>
              <a:gd name="connsiteX263" fmla="*/ 5115009 w 7467600"/>
              <a:gd name="connsiteY263" fmla="*/ 6858000 h 6858000"/>
              <a:gd name="connsiteX264" fmla="*/ 5028074 w 7467600"/>
              <a:gd name="connsiteY264" fmla="*/ 6858000 h 6858000"/>
              <a:gd name="connsiteX265" fmla="*/ 5079508 w 7467600"/>
              <a:gd name="connsiteY265" fmla="*/ 6749074 h 6858000"/>
              <a:gd name="connsiteX266" fmla="*/ 5371846 w 7467600"/>
              <a:gd name="connsiteY266" fmla="*/ 5924413 h 6858000"/>
              <a:gd name="connsiteX267" fmla="*/ 5270512 w 7467600"/>
              <a:gd name="connsiteY267" fmla="*/ 6138975 h 6858000"/>
              <a:gd name="connsiteX268" fmla="*/ 5062409 w 7467600"/>
              <a:gd name="connsiteY268" fmla="*/ 6653544 h 6858000"/>
              <a:gd name="connsiteX269" fmla="*/ 5036628 w 7467600"/>
              <a:gd name="connsiteY269" fmla="*/ 6754247 h 6858000"/>
              <a:gd name="connsiteX270" fmla="*/ 5009112 w 7467600"/>
              <a:gd name="connsiteY270" fmla="*/ 6858000 h 6858000"/>
              <a:gd name="connsiteX271" fmla="*/ 4976679 w 7467600"/>
              <a:gd name="connsiteY271" fmla="*/ 6858000 h 6858000"/>
              <a:gd name="connsiteX272" fmla="*/ 5006537 w 7467600"/>
              <a:gd name="connsiteY272" fmla="*/ 6747068 h 6858000"/>
              <a:gd name="connsiteX273" fmla="*/ 5032723 w 7467600"/>
              <a:gd name="connsiteY273" fmla="*/ 6644957 h 6858000"/>
              <a:gd name="connsiteX274" fmla="*/ 5242949 w 7467600"/>
              <a:gd name="connsiteY274" fmla="*/ 6125175 h 6858000"/>
              <a:gd name="connsiteX275" fmla="*/ 5286321 w 7467600"/>
              <a:gd name="connsiteY275" fmla="*/ 6033555 h 6858000"/>
              <a:gd name="connsiteX276" fmla="*/ 5008210 w 7467600"/>
              <a:gd name="connsiteY276" fmla="*/ 6649194 h 6858000"/>
              <a:gd name="connsiteX277" fmla="*/ 4986321 w 7467600"/>
              <a:gd name="connsiteY277" fmla="*/ 6765687 h 6858000"/>
              <a:gd name="connsiteX278" fmla="*/ 4973474 w 7467600"/>
              <a:gd name="connsiteY278" fmla="*/ 6858000 h 6858000"/>
              <a:gd name="connsiteX279" fmla="*/ 4907178 w 7467600"/>
              <a:gd name="connsiteY279" fmla="*/ 6858000 h 6858000"/>
              <a:gd name="connsiteX280" fmla="*/ 4910810 w 7467600"/>
              <a:gd name="connsiteY280" fmla="*/ 6829660 h 6858000"/>
              <a:gd name="connsiteX281" fmla="*/ 4987461 w 7467600"/>
              <a:gd name="connsiteY281" fmla="*/ 6432994 h 6858000"/>
              <a:gd name="connsiteX282" fmla="*/ 5179262 w 7467600"/>
              <a:gd name="connsiteY282" fmla="*/ 6035044 h 6858000"/>
              <a:gd name="connsiteX283" fmla="*/ 4689678 w 7467600"/>
              <a:gd name="connsiteY283" fmla="*/ 6440241 h 6858000"/>
              <a:gd name="connsiteX284" fmla="*/ 4477543 w 7467600"/>
              <a:gd name="connsiteY284" fmla="*/ 6674836 h 6858000"/>
              <a:gd name="connsiteX285" fmla="*/ 4329957 w 7467600"/>
              <a:gd name="connsiteY285" fmla="*/ 6858000 h 6858000"/>
              <a:gd name="connsiteX286" fmla="*/ 4218595 w 7467600"/>
              <a:gd name="connsiteY286" fmla="*/ 6858000 h 6858000"/>
              <a:gd name="connsiteX287" fmla="*/ 4368888 w 7467600"/>
              <a:gd name="connsiteY287" fmla="*/ 6668412 h 6858000"/>
              <a:gd name="connsiteX288" fmla="*/ 4563091 w 7467600"/>
              <a:gd name="connsiteY288" fmla="*/ 6442508 h 6858000"/>
              <a:gd name="connsiteX289" fmla="*/ 5387324 w 7467600"/>
              <a:gd name="connsiteY289" fmla="*/ 5705830 h 6858000"/>
              <a:gd name="connsiteX290" fmla="*/ 5073620 w 7467600"/>
              <a:gd name="connsiteY290" fmla="*/ 5955437 h 6858000"/>
              <a:gd name="connsiteX291" fmla="*/ 4689789 w 7467600"/>
              <a:gd name="connsiteY291" fmla="*/ 6268382 h 6858000"/>
              <a:gd name="connsiteX292" fmla="*/ 4418722 w 7467600"/>
              <a:gd name="connsiteY292" fmla="*/ 6570886 h 6858000"/>
              <a:gd name="connsiteX293" fmla="*/ 4214944 w 7467600"/>
              <a:gd name="connsiteY293" fmla="*/ 6858000 h 6858000"/>
              <a:gd name="connsiteX294" fmla="*/ 4177898 w 7467600"/>
              <a:gd name="connsiteY294" fmla="*/ 6858000 h 6858000"/>
              <a:gd name="connsiteX295" fmla="*/ 4391597 w 7467600"/>
              <a:gd name="connsiteY295" fmla="*/ 6556370 h 6858000"/>
              <a:gd name="connsiteX296" fmla="*/ 4668889 w 7467600"/>
              <a:gd name="connsiteY296" fmla="*/ 6246399 h 6858000"/>
              <a:gd name="connsiteX297" fmla="*/ 5055427 w 7467600"/>
              <a:gd name="connsiteY297" fmla="*/ 5931476 h 6858000"/>
              <a:gd name="connsiteX298" fmla="*/ 5371814 w 7467600"/>
              <a:gd name="connsiteY298" fmla="*/ 5678975 h 6858000"/>
              <a:gd name="connsiteX299" fmla="*/ 4987918 w 7467600"/>
              <a:gd name="connsiteY299" fmla="*/ 5838701 h 6858000"/>
              <a:gd name="connsiteX300" fmla="*/ 4317146 w 7467600"/>
              <a:gd name="connsiteY300" fmla="*/ 6587716 h 6858000"/>
              <a:gd name="connsiteX301" fmla="*/ 4171627 w 7467600"/>
              <a:gd name="connsiteY301" fmla="*/ 6858000 h 6858000"/>
              <a:gd name="connsiteX302" fmla="*/ 4081585 w 7467600"/>
              <a:gd name="connsiteY302" fmla="*/ 6858000 h 6858000"/>
              <a:gd name="connsiteX303" fmla="*/ 4238603 w 7467600"/>
              <a:gd name="connsiteY303" fmla="*/ 6559341 h 6858000"/>
              <a:gd name="connsiteX304" fmla="*/ 4778333 w 7467600"/>
              <a:gd name="connsiteY304" fmla="*/ 5873626 h 6858000"/>
              <a:gd name="connsiteX305" fmla="*/ 5414185 w 7467600"/>
              <a:gd name="connsiteY305" fmla="*/ 5573882 h 6858000"/>
              <a:gd name="connsiteX306" fmla="*/ 5959648 w 7467600"/>
              <a:gd name="connsiteY306" fmla="*/ 4760797 h 6858000"/>
              <a:gd name="connsiteX307" fmla="*/ 5355019 w 7467600"/>
              <a:gd name="connsiteY307" fmla="*/ 4734672 h 6858000"/>
              <a:gd name="connsiteX308" fmla="*/ 5083565 w 7467600"/>
              <a:gd name="connsiteY308" fmla="*/ 5179121 h 6858000"/>
              <a:gd name="connsiteX309" fmla="*/ 4713577 w 7467600"/>
              <a:gd name="connsiteY309" fmla="*/ 5616803 h 6858000"/>
              <a:gd name="connsiteX310" fmla="*/ 3989559 w 7467600"/>
              <a:gd name="connsiteY310" fmla="*/ 6145945 h 6858000"/>
              <a:gd name="connsiteX311" fmla="*/ 3939824 w 7467600"/>
              <a:gd name="connsiteY311" fmla="*/ 6066900 h 6858000"/>
              <a:gd name="connsiteX312" fmla="*/ 4584537 w 7467600"/>
              <a:gd name="connsiteY312" fmla="*/ 5324826 h 6858000"/>
              <a:gd name="connsiteX313" fmla="*/ 5037105 w 7467600"/>
              <a:gd name="connsiteY313" fmla="*/ 5088765 h 6858000"/>
              <a:gd name="connsiteX314" fmla="*/ 5039930 w 7467600"/>
              <a:gd name="connsiteY314" fmla="*/ 5089585 h 6858000"/>
              <a:gd name="connsiteX315" fmla="*/ 5263764 w 7467600"/>
              <a:gd name="connsiteY315" fmla="*/ 4735525 h 6858000"/>
              <a:gd name="connsiteX316" fmla="*/ 4086300 w 7467600"/>
              <a:gd name="connsiteY316" fmla="*/ 4884599 h 6858000"/>
              <a:gd name="connsiteX317" fmla="*/ 4085485 w 7467600"/>
              <a:gd name="connsiteY317" fmla="*/ 4899070 h 6858000"/>
              <a:gd name="connsiteX318" fmla="*/ 3871915 w 7467600"/>
              <a:gd name="connsiteY318" fmla="*/ 5253645 h 6858000"/>
              <a:gd name="connsiteX319" fmla="*/ 3799374 w 7467600"/>
              <a:gd name="connsiteY319" fmla="*/ 5466127 h 6858000"/>
              <a:gd name="connsiteX320" fmla="*/ 3498850 w 7467600"/>
              <a:gd name="connsiteY320" fmla="*/ 6661888 h 6858000"/>
              <a:gd name="connsiteX321" fmla="*/ 3399216 w 7467600"/>
              <a:gd name="connsiteY321" fmla="*/ 6858000 h 6858000"/>
              <a:gd name="connsiteX322" fmla="*/ 3303688 w 7467600"/>
              <a:gd name="connsiteY322" fmla="*/ 6858000 h 6858000"/>
              <a:gd name="connsiteX323" fmla="*/ 3391774 w 7467600"/>
              <a:gd name="connsiteY323" fmla="*/ 6697181 h 6858000"/>
              <a:gd name="connsiteX324" fmla="*/ 3735540 w 7467600"/>
              <a:gd name="connsiteY324" fmla="*/ 5546923 h 6858000"/>
              <a:gd name="connsiteX325" fmla="*/ 3729438 w 7467600"/>
              <a:gd name="connsiteY325" fmla="*/ 5569058 h 6858000"/>
              <a:gd name="connsiteX326" fmla="*/ 3707782 w 7467600"/>
              <a:gd name="connsiteY326" fmla="*/ 5644908 h 6858000"/>
              <a:gd name="connsiteX327" fmla="*/ 3583827 w 7467600"/>
              <a:gd name="connsiteY327" fmla="*/ 6039215 h 6858000"/>
              <a:gd name="connsiteX328" fmla="*/ 3547861 w 7467600"/>
              <a:gd name="connsiteY328" fmla="*/ 6129609 h 6858000"/>
              <a:gd name="connsiteX329" fmla="*/ 3490905 w 7467600"/>
              <a:gd name="connsiteY329" fmla="*/ 6277660 h 6858000"/>
              <a:gd name="connsiteX330" fmla="*/ 3455859 w 7467600"/>
              <a:gd name="connsiteY330" fmla="*/ 6391301 h 6858000"/>
              <a:gd name="connsiteX331" fmla="*/ 3429112 w 7467600"/>
              <a:gd name="connsiteY331" fmla="*/ 6479469 h 6858000"/>
              <a:gd name="connsiteX332" fmla="*/ 3304862 w 7467600"/>
              <a:gd name="connsiteY332" fmla="*/ 6796476 h 6858000"/>
              <a:gd name="connsiteX333" fmla="*/ 3276071 w 7467600"/>
              <a:gd name="connsiteY333" fmla="*/ 6858000 h 6858000"/>
              <a:gd name="connsiteX334" fmla="*/ 3240805 w 7467600"/>
              <a:gd name="connsiteY334" fmla="*/ 6858000 h 6858000"/>
              <a:gd name="connsiteX335" fmla="*/ 3275917 w 7467600"/>
              <a:gd name="connsiteY335" fmla="*/ 6783192 h 6858000"/>
              <a:gd name="connsiteX336" fmla="*/ 3399358 w 7467600"/>
              <a:gd name="connsiteY336" fmla="*/ 6469011 h 6858000"/>
              <a:gd name="connsiteX337" fmla="*/ 3425650 w 7467600"/>
              <a:gd name="connsiteY337" fmla="*/ 6381333 h 6858000"/>
              <a:gd name="connsiteX338" fmla="*/ 3460661 w 7467600"/>
              <a:gd name="connsiteY338" fmla="*/ 6266763 h 6858000"/>
              <a:gd name="connsiteX339" fmla="*/ 3518021 w 7467600"/>
              <a:gd name="connsiteY339" fmla="*/ 6117298 h 6858000"/>
              <a:gd name="connsiteX340" fmla="*/ 3554035 w 7467600"/>
              <a:gd name="connsiteY340" fmla="*/ 6027832 h 6858000"/>
              <a:gd name="connsiteX341" fmla="*/ 3677174 w 7467600"/>
              <a:gd name="connsiteY341" fmla="*/ 5636351 h 6858000"/>
              <a:gd name="connsiteX342" fmla="*/ 3698819 w 7467600"/>
              <a:gd name="connsiteY342" fmla="*/ 5560503 h 6858000"/>
              <a:gd name="connsiteX343" fmla="*/ 3702094 w 7467600"/>
              <a:gd name="connsiteY343" fmla="*/ 5549194 h 6858000"/>
              <a:gd name="connsiteX344" fmla="*/ 3398355 w 7467600"/>
              <a:gd name="connsiteY344" fmla="*/ 6094603 h 6858000"/>
              <a:gd name="connsiteX345" fmla="*/ 3193941 w 7467600"/>
              <a:gd name="connsiteY345" fmla="*/ 6798775 h 6858000"/>
              <a:gd name="connsiteX346" fmla="*/ 3184140 w 7467600"/>
              <a:gd name="connsiteY346" fmla="*/ 6858000 h 6858000"/>
              <a:gd name="connsiteX347" fmla="*/ 3099978 w 7467600"/>
              <a:gd name="connsiteY347" fmla="*/ 6858000 h 6858000"/>
              <a:gd name="connsiteX348" fmla="*/ 3101556 w 7467600"/>
              <a:gd name="connsiteY348" fmla="*/ 6843337 h 6858000"/>
              <a:gd name="connsiteX349" fmla="*/ 3370162 w 7467600"/>
              <a:gd name="connsiteY349" fmla="*/ 5785550 h 6858000"/>
              <a:gd name="connsiteX350" fmla="*/ 3746477 w 7467600"/>
              <a:gd name="connsiteY350" fmla="*/ 5377889 h 6858000"/>
              <a:gd name="connsiteX351" fmla="*/ 3863399 w 7467600"/>
              <a:gd name="connsiteY351" fmla="*/ 5087257 h 6858000"/>
              <a:gd name="connsiteX352" fmla="*/ 3968712 w 7467600"/>
              <a:gd name="connsiteY352" fmla="*/ 4913989 h 6858000"/>
              <a:gd name="connsiteX353" fmla="*/ 2792390 w 7467600"/>
              <a:gd name="connsiteY353" fmla="*/ 5382974 h 6858000"/>
              <a:gd name="connsiteX354" fmla="*/ 2714982 w 7467600"/>
              <a:gd name="connsiteY354" fmla="*/ 5427051 h 6858000"/>
              <a:gd name="connsiteX355" fmla="*/ 2813361 w 7467600"/>
              <a:gd name="connsiteY355" fmla="*/ 6023912 h 6858000"/>
              <a:gd name="connsiteX356" fmla="*/ 2688430 w 7467600"/>
              <a:gd name="connsiteY356" fmla="*/ 6801564 h 6858000"/>
              <a:gd name="connsiteX357" fmla="*/ 2629626 w 7467600"/>
              <a:gd name="connsiteY357" fmla="*/ 6763394 h 6858000"/>
              <a:gd name="connsiteX358" fmla="*/ 2565328 w 7467600"/>
              <a:gd name="connsiteY358" fmla="*/ 5516399 h 6858000"/>
              <a:gd name="connsiteX359" fmla="*/ 1922999 w 7467600"/>
              <a:gd name="connsiteY359" fmla="*/ 5980343 h 6858000"/>
              <a:gd name="connsiteX360" fmla="*/ 1950261 w 7467600"/>
              <a:gd name="connsiteY360" fmla="*/ 6405858 h 6858000"/>
              <a:gd name="connsiteX361" fmla="*/ 2365554 w 7467600"/>
              <a:gd name="connsiteY361" fmla="*/ 6759107 h 6858000"/>
              <a:gd name="connsiteX362" fmla="*/ 2424142 w 7467600"/>
              <a:gd name="connsiteY362" fmla="*/ 6858000 h 6858000"/>
              <a:gd name="connsiteX363" fmla="*/ 2395994 w 7467600"/>
              <a:gd name="connsiteY363" fmla="*/ 6858000 h 6858000"/>
              <a:gd name="connsiteX364" fmla="*/ 2392863 w 7467600"/>
              <a:gd name="connsiteY364" fmla="*/ 6852964 h 6858000"/>
              <a:gd name="connsiteX365" fmla="*/ 2017589 w 7467600"/>
              <a:gd name="connsiteY365" fmla="*/ 6493982 h 6858000"/>
              <a:gd name="connsiteX366" fmla="*/ 2147336 w 7467600"/>
              <a:gd name="connsiteY366" fmla="*/ 6594052 h 6858000"/>
              <a:gd name="connsiteX367" fmla="*/ 2207047 w 7467600"/>
              <a:gd name="connsiteY367" fmla="*/ 6654540 h 6858000"/>
              <a:gd name="connsiteX368" fmla="*/ 2299106 w 7467600"/>
              <a:gd name="connsiteY368" fmla="*/ 6778931 h 6858000"/>
              <a:gd name="connsiteX369" fmla="*/ 2314430 w 7467600"/>
              <a:gd name="connsiteY369" fmla="*/ 6801144 h 6858000"/>
              <a:gd name="connsiteX370" fmla="*/ 2352406 w 7467600"/>
              <a:gd name="connsiteY370" fmla="*/ 6858000 h 6858000"/>
              <a:gd name="connsiteX371" fmla="*/ 2314492 w 7467600"/>
              <a:gd name="connsiteY371" fmla="*/ 6858000 h 6858000"/>
              <a:gd name="connsiteX372" fmla="*/ 2288095 w 7467600"/>
              <a:gd name="connsiteY372" fmla="*/ 6818030 h 6858000"/>
              <a:gd name="connsiteX373" fmla="*/ 2272768 w 7467600"/>
              <a:gd name="connsiteY373" fmla="*/ 6795822 h 6858000"/>
              <a:gd name="connsiteX374" fmla="*/ 2182715 w 7467600"/>
              <a:gd name="connsiteY374" fmla="*/ 6675071 h 6858000"/>
              <a:gd name="connsiteX375" fmla="*/ 2032061 w 7467600"/>
              <a:gd name="connsiteY375" fmla="*/ 6541380 h 6858000"/>
              <a:gd name="connsiteX376" fmla="*/ 2257220 w 7467600"/>
              <a:gd name="connsiteY376" fmla="*/ 6826257 h 6858000"/>
              <a:gd name="connsiteX377" fmla="*/ 2281324 w 7467600"/>
              <a:gd name="connsiteY377" fmla="*/ 6858000 h 6858000"/>
              <a:gd name="connsiteX378" fmla="*/ 2242860 w 7467600"/>
              <a:gd name="connsiteY378" fmla="*/ 6858000 h 6858000"/>
              <a:gd name="connsiteX379" fmla="*/ 2232818 w 7467600"/>
              <a:gd name="connsiteY379" fmla="*/ 6844926 h 6858000"/>
              <a:gd name="connsiteX380" fmla="*/ 1990172 w 7467600"/>
              <a:gd name="connsiteY380" fmla="*/ 6542121 h 6858000"/>
              <a:gd name="connsiteX381" fmla="*/ 2124090 w 7467600"/>
              <a:gd name="connsiteY381" fmla="*/ 6761017 h 6858000"/>
              <a:gd name="connsiteX382" fmla="*/ 2200380 w 7467600"/>
              <a:gd name="connsiteY382" fmla="*/ 6858000 h 6858000"/>
              <a:gd name="connsiteX383" fmla="*/ 2147507 w 7467600"/>
              <a:gd name="connsiteY383" fmla="*/ 6858000 h 6858000"/>
              <a:gd name="connsiteX384" fmla="*/ 2070668 w 7467600"/>
              <a:gd name="connsiteY384" fmla="*/ 6761520 h 6858000"/>
              <a:gd name="connsiteX385" fmla="*/ 1975142 w 7467600"/>
              <a:gd name="connsiteY385" fmla="*/ 6585570 h 6858000"/>
              <a:gd name="connsiteX386" fmla="*/ 2050035 w 7467600"/>
              <a:gd name="connsiteY386" fmla="*/ 6813345 h 6858000"/>
              <a:gd name="connsiteX387" fmla="*/ 2063025 w 7467600"/>
              <a:gd name="connsiteY387" fmla="*/ 6858000 h 6858000"/>
              <a:gd name="connsiteX388" fmla="*/ 2021675 w 7467600"/>
              <a:gd name="connsiteY388" fmla="*/ 6858000 h 6858000"/>
              <a:gd name="connsiteX389" fmla="*/ 2019308 w 7467600"/>
              <a:gd name="connsiteY389" fmla="*/ 6847118 h 6858000"/>
              <a:gd name="connsiteX390" fmla="*/ 1938835 w 7467600"/>
              <a:gd name="connsiteY390" fmla="*/ 6551160 h 6858000"/>
              <a:gd name="connsiteX391" fmla="*/ 1953230 w 7467600"/>
              <a:gd name="connsiteY391" fmla="*/ 6759699 h 6858000"/>
              <a:gd name="connsiteX392" fmla="*/ 1956763 w 7467600"/>
              <a:gd name="connsiteY392" fmla="*/ 6778191 h 6858000"/>
              <a:gd name="connsiteX393" fmla="*/ 1967925 w 7467600"/>
              <a:gd name="connsiteY393" fmla="*/ 6858000 h 6858000"/>
              <a:gd name="connsiteX394" fmla="*/ 1936622 w 7467600"/>
              <a:gd name="connsiteY394" fmla="*/ 6858000 h 6858000"/>
              <a:gd name="connsiteX395" fmla="*/ 1926261 w 7467600"/>
              <a:gd name="connsiteY395" fmla="*/ 6784064 h 6858000"/>
              <a:gd name="connsiteX396" fmla="*/ 1922724 w 7467600"/>
              <a:gd name="connsiteY396" fmla="*/ 6765577 h 6858000"/>
              <a:gd name="connsiteX397" fmla="*/ 1904650 w 7467600"/>
              <a:gd name="connsiteY397" fmla="*/ 6639616 h 6858000"/>
              <a:gd name="connsiteX398" fmla="*/ 1885273 w 7467600"/>
              <a:gd name="connsiteY398" fmla="*/ 6858000 h 6858000"/>
              <a:gd name="connsiteX399" fmla="*/ 1854363 w 7467600"/>
              <a:gd name="connsiteY399" fmla="*/ 6858000 h 6858000"/>
              <a:gd name="connsiteX400" fmla="*/ 1880391 w 7467600"/>
              <a:gd name="connsiteY400" fmla="*/ 6603796 h 6858000"/>
              <a:gd name="connsiteX401" fmla="*/ 1818273 w 7467600"/>
              <a:gd name="connsiteY401" fmla="*/ 6715729 h 6858000"/>
              <a:gd name="connsiteX402" fmla="*/ 1794691 w 7467600"/>
              <a:gd name="connsiteY402" fmla="*/ 6843239 h 6858000"/>
              <a:gd name="connsiteX403" fmla="*/ 1794914 w 7467600"/>
              <a:gd name="connsiteY403" fmla="*/ 6858000 h 6858000"/>
              <a:gd name="connsiteX404" fmla="*/ 1746128 w 7467600"/>
              <a:gd name="connsiteY404" fmla="*/ 6858000 h 6858000"/>
              <a:gd name="connsiteX405" fmla="*/ 1753934 w 7467600"/>
              <a:gd name="connsiteY405" fmla="*/ 6724796 h 6858000"/>
              <a:gd name="connsiteX406" fmla="*/ 1792053 w 7467600"/>
              <a:gd name="connsiteY406" fmla="*/ 6572396 h 6858000"/>
              <a:gd name="connsiteX407" fmla="*/ 1862248 w 7467600"/>
              <a:gd name="connsiteY407" fmla="*/ 6266397 h 6858000"/>
              <a:gd name="connsiteX408" fmla="*/ 1862250 w 7467600"/>
              <a:gd name="connsiteY408" fmla="*/ 6033531 h 6858000"/>
              <a:gd name="connsiteX409" fmla="*/ 1211999 w 7467600"/>
              <a:gd name="connsiteY409" fmla="*/ 6683610 h 6858000"/>
              <a:gd name="connsiteX410" fmla="*/ 1213266 w 7467600"/>
              <a:gd name="connsiteY410" fmla="*/ 6691947 h 6858000"/>
              <a:gd name="connsiteX411" fmla="*/ 1203370 w 7467600"/>
              <a:gd name="connsiteY411" fmla="*/ 6850676 h 6858000"/>
              <a:gd name="connsiteX412" fmla="*/ 1203671 w 7467600"/>
              <a:gd name="connsiteY412" fmla="*/ 6858000 h 6858000"/>
              <a:gd name="connsiteX413" fmla="*/ 1143180 w 7467600"/>
              <a:gd name="connsiteY413" fmla="*/ 6858000 h 6858000"/>
              <a:gd name="connsiteX414" fmla="*/ 1142176 w 7467600"/>
              <a:gd name="connsiteY414" fmla="*/ 6766045 h 6858000"/>
              <a:gd name="connsiteX415" fmla="*/ 1067484 w 7467600"/>
              <a:gd name="connsiteY415" fmla="*/ 6858000 h 6858000"/>
              <a:gd name="connsiteX416" fmla="*/ 953928 w 7467600"/>
              <a:gd name="connsiteY416" fmla="*/ 6858000 h 6858000"/>
              <a:gd name="connsiteX417" fmla="*/ 959715 w 7467600"/>
              <a:gd name="connsiteY417" fmla="*/ 6850185 h 6858000"/>
              <a:gd name="connsiteX418" fmla="*/ 1483788 w 7467600"/>
              <a:gd name="connsiteY418" fmla="*/ 6259174 h 6858000"/>
              <a:gd name="connsiteX419" fmla="*/ 1100671 w 7467600"/>
              <a:gd name="connsiteY419" fmla="*/ 6252137 h 6858000"/>
              <a:gd name="connsiteX420" fmla="*/ 1090144 w 7467600"/>
              <a:gd name="connsiteY420" fmla="*/ 6256748 h 6858000"/>
              <a:gd name="connsiteX421" fmla="*/ 1095872 w 7467600"/>
              <a:gd name="connsiteY421" fmla="*/ 6271892 h 6858000"/>
              <a:gd name="connsiteX422" fmla="*/ 262785 w 7467600"/>
              <a:gd name="connsiteY422" fmla="*/ 6845450 h 6858000"/>
              <a:gd name="connsiteX423" fmla="*/ 209968 w 7467600"/>
              <a:gd name="connsiteY423" fmla="*/ 6770713 h 6858000"/>
              <a:gd name="connsiteX424" fmla="*/ 873460 w 7467600"/>
              <a:gd name="connsiteY424" fmla="*/ 6253768 h 6858000"/>
              <a:gd name="connsiteX425" fmla="*/ 192686 w 7467600"/>
              <a:gd name="connsiteY425" fmla="*/ 5849257 h 6858000"/>
              <a:gd name="connsiteX426" fmla="*/ 4696 w 7467600"/>
              <a:gd name="connsiteY426" fmla="*/ 5697668 h 6858000"/>
              <a:gd name="connsiteX427" fmla="*/ 0 w 7467600"/>
              <a:gd name="connsiteY427" fmla="*/ 5689984 h 6858000"/>
              <a:gd name="connsiteX428" fmla="*/ 0 w 7467600"/>
              <a:gd name="connsiteY428" fmla="*/ 5513472 h 6858000"/>
              <a:gd name="connsiteX429" fmla="*/ 174101 w 7467600"/>
              <a:gd name="connsiteY429" fmla="*/ 5620277 h 6858000"/>
              <a:gd name="connsiteX430" fmla="*/ 891800 w 7467600"/>
              <a:gd name="connsiteY430" fmla="*/ 6036935 h 6858000"/>
              <a:gd name="connsiteX431" fmla="*/ 1072219 w 7467600"/>
              <a:gd name="connsiteY431" fmla="*/ 6169443 h 6858000"/>
              <a:gd name="connsiteX432" fmla="*/ 1074117 w 7467600"/>
              <a:gd name="connsiteY432" fmla="*/ 6170301 h 6858000"/>
              <a:gd name="connsiteX433" fmla="*/ 1083114 w 7467600"/>
              <a:gd name="connsiteY433" fmla="*/ 6174131 h 6858000"/>
              <a:gd name="connsiteX434" fmla="*/ 1543010 w 7467600"/>
              <a:gd name="connsiteY434" fmla="*/ 6191140 h 6858000"/>
              <a:gd name="connsiteX435" fmla="*/ 1551080 w 7467600"/>
              <a:gd name="connsiteY435" fmla="*/ 6195006 h 6858000"/>
              <a:gd name="connsiteX436" fmla="*/ 2345443 w 7467600"/>
              <a:gd name="connsiteY436" fmla="*/ 5549882 h 6858000"/>
              <a:gd name="connsiteX437" fmla="*/ 1721499 w 7467600"/>
              <a:gd name="connsiteY437" fmla="*/ 5599969 h 6858000"/>
              <a:gd name="connsiteX438" fmla="*/ 767716 w 7467600"/>
              <a:gd name="connsiteY438" fmla="*/ 5472768 h 6858000"/>
              <a:gd name="connsiteX439" fmla="*/ 722147 w 7467600"/>
              <a:gd name="connsiteY439" fmla="*/ 5393091 h 6858000"/>
              <a:gd name="connsiteX440" fmla="*/ 1485552 w 7467600"/>
              <a:gd name="connsiteY440" fmla="*/ 5313202 h 6858000"/>
              <a:gd name="connsiteX441" fmla="*/ 2143004 w 7467600"/>
              <a:gd name="connsiteY441" fmla="*/ 5402420 h 6858000"/>
              <a:gd name="connsiteX442" fmla="*/ 1933391 w 7467600"/>
              <a:gd name="connsiteY442" fmla="*/ 5156971 h 6858000"/>
              <a:gd name="connsiteX443" fmla="*/ 1827118 w 7467600"/>
              <a:gd name="connsiteY443" fmla="*/ 4968410 h 6858000"/>
              <a:gd name="connsiteX444" fmla="*/ 1837349 w 7467600"/>
              <a:gd name="connsiteY444" fmla="*/ 4956357 h 6858000"/>
              <a:gd name="connsiteX445" fmla="*/ 2162835 w 7467600"/>
              <a:gd name="connsiteY445" fmla="*/ 5187853 h 6858000"/>
              <a:gd name="connsiteX446" fmla="*/ 2257167 w 7467600"/>
              <a:gd name="connsiteY446" fmla="*/ 5462123 h 6858000"/>
              <a:gd name="connsiteX447" fmla="*/ 2261598 w 7467600"/>
              <a:gd name="connsiteY447" fmla="*/ 5467998 h 6858000"/>
              <a:gd name="connsiteX448" fmla="*/ 2437177 w 7467600"/>
              <a:gd name="connsiteY448" fmla="*/ 5479608 h 6858000"/>
              <a:gd name="connsiteX449" fmla="*/ 2445247 w 7467600"/>
              <a:gd name="connsiteY449" fmla="*/ 5483476 h 6858000"/>
              <a:gd name="connsiteX450" fmla="*/ 2743626 w 7467600"/>
              <a:gd name="connsiteY450" fmla="*/ 5304819 h 6858000"/>
              <a:gd name="connsiteX451" fmla="*/ 3048102 w 7467600"/>
              <a:gd name="connsiteY451" fmla="*/ 5150595 h 6858000"/>
              <a:gd name="connsiteX452" fmla="*/ 1799414 w 7467600"/>
              <a:gd name="connsiteY452" fmla="*/ 4694732 h 6858000"/>
              <a:gd name="connsiteX453" fmla="*/ 1771735 w 7467600"/>
              <a:gd name="connsiteY453" fmla="*/ 4619929 h 6858000"/>
              <a:gd name="connsiteX454" fmla="*/ 3104273 w 7467600"/>
              <a:gd name="connsiteY454" fmla="*/ 5076159 h 6858000"/>
              <a:gd name="connsiteX455" fmla="*/ 3113245 w 7467600"/>
              <a:gd name="connsiteY455" fmla="*/ 5090705 h 6858000"/>
              <a:gd name="connsiteX456" fmla="*/ 3126294 w 7467600"/>
              <a:gd name="connsiteY456" fmla="*/ 5114400 h 6858000"/>
              <a:gd name="connsiteX457" fmla="*/ 3937433 w 7467600"/>
              <a:gd name="connsiteY457" fmla="*/ 4830473 h 6858000"/>
              <a:gd name="connsiteX458" fmla="*/ 3590475 w 7467600"/>
              <a:gd name="connsiteY458" fmla="*/ 4597974 h 6858000"/>
              <a:gd name="connsiteX459" fmla="*/ 3100264 w 7467600"/>
              <a:gd name="connsiteY459" fmla="*/ 4579845 h 6858000"/>
              <a:gd name="connsiteX460" fmla="*/ 2183576 w 7467600"/>
              <a:gd name="connsiteY460" fmla="*/ 4227150 h 6858000"/>
              <a:gd name="connsiteX461" fmla="*/ 2151029 w 7467600"/>
              <a:gd name="connsiteY461" fmla="*/ 4146947 h 6858000"/>
              <a:gd name="connsiteX462" fmla="*/ 3563434 w 7467600"/>
              <a:gd name="connsiteY462" fmla="*/ 4469115 h 6858000"/>
              <a:gd name="connsiteX463" fmla="*/ 3177952 w 7467600"/>
              <a:gd name="connsiteY463" fmla="*/ 3657386 h 6858000"/>
              <a:gd name="connsiteX464" fmla="*/ 3189263 w 7467600"/>
              <a:gd name="connsiteY464" fmla="*/ 3625726 h 6858000"/>
              <a:gd name="connsiteX465" fmla="*/ 3560912 w 7467600"/>
              <a:gd name="connsiteY465" fmla="*/ 4079863 h 6858000"/>
              <a:gd name="connsiteX466" fmla="*/ 3626636 w 7467600"/>
              <a:gd name="connsiteY466" fmla="*/ 4512230 h 6858000"/>
              <a:gd name="connsiteX467" fmla="*/ 3653088 w 7467600"/>
              <a:gd name="connsiteY467" fmla="*/ 4521417 h 6858000"/>
              <a:gd name="connsiteX468" fmla="*/ 3988128 w 7467600"/>
              <a:gd name="connsiteY468" fmla="*/ 4817267 h 6858000"/>
              <a:gd name="connsiteX469" fmla="*/ 4830582 w 7467600"/>
              <a:gd name="connsiteY469" fmla="*/ 4676000 h 6858000"/>
              <a:gd name="connsiteX470" fmla="*/ 4830100 w 7467600"/>
              <a:gd name="connsiteY470" fmla="*/ 4675554 h 6858000"/>
              <a:gd name="connsiteX471" fmla="*/ 4036318 w 7467600"/>
              <a:gd name="connsiteY471" fmla="*/ 4147013 h 6858000"/>
              <a:gd name="connsiteX472" fmla="*/ 3432098 w 7467600"/>
              <a:gd name="connsiteY472" fmla="*/ 3537312 h 6858000"/>
              <a:gd name="connsiteX473" fmla="*/ 3446761 w 7467600"/>
              <a:gd name="connsiteY473" fmla="*/ 3461278 h 6858000"/>
              <a:gd name="connsiteX474" fmla="*/ 4419733 w 7467600"/>
              <a:gd name="connsiteY474" fmla="*/ 3963555 h 6858000"/>
              <a:gd name="connsiteX475" fmla="*/ 4781371 w 7467600"/>
              <a:gd name="connsiteY475" fmla="*/ 4458604 h 6858000"/>
              <a:gd name="connsiteX476" fmla="*/ 4780440 w 7467600"/>
              <a:gd name="connsiteY476" fmla="*/ 4470290 h 6858000"/>
              <a:gd name="connsiteX477" fmla="*/ 4898954 w 7467600"/>
              <a:gd name="connsiteY477" fmla="*/ 4662092 h 6858000"/>
              <a:gd name="connsiteX478" fmla="*/ 4900699 w 7467600"/>
              <a:gd name="connsiteY478" fmla="*/ 4670867 h 6858000"/>
              <a:gd name="connsiteX479" fmla="*/ 5714511 w 7467600"/>
              <a:gd name="connsiteY479" fmla="*/ 4663483 h 6858000"/>
              <a:gd name="connsiteX480" fmla="*/ 5464793 w 7467600"/>
              <a:gd name="connsiteY480" fmla="*/ 4393556 h 6858000"/>
              <a:gd name="connsiteX481" fmla="*/ 5461897 w 7467600"/>
              <a:gd name="connsiteY481" fmla="*/ 4390879 h 6858000"/>
              <a:gd name="connsiteX482" fmla="*/ 4294126 w 7467600"/>
              <a:gd name="connsiteY482" fmla="*/ 3303048 h 6858000"/>
              <a:gd name="connsiteX483" fmla="*/ 4305321 w 7467600"/>
              <a:gd name="connsiteY483" fmla="*/ 3256953 h 6858000"/>
              <a:gd name="connsiteX484" fmla="*/ 4949299 w 7467600"/>
              <a:gd name="connsiteY484" fmla="*/ 3766336 h 6858000"/>
              <a:gd name="connsiteX485" fmla="*/ 5291452 w 7467600"/>
              <a:gd name="connsiteY485" fmla="*/ 4076801 h 6858000"/>
              <a:gd name="connsiteX486" fmla="*/ 5434998 w 7467600"/>
              <a:gd name="connsiteY486" fmla="*/ 4254100 h 6858000"/>
              <a:gd name="connsiteX487" fmla="*/ 5351015 w 7467600"/>
              <a:gd name="connsiteY487" fmla="*/ 3760989 h 6858000"/>
              <a:gd name="connsiteX488" fmla="*/ 5413780 w 7467600"/>
              <a:gd name="connsiteY488" fmla="*/ 2966265 h 6858000"/>
              <a:gd name="connsiteX489" fmla="*/ 5425627 w 7467600"/>
              <a:gd name="connsiteY489" fmla="*/ 2954192 h 6858000"/>
              <a:gd name="connsiteX490" fmla="*/ 6604735 w 7467600"/>
              <a:gd name="connsiteY490" fmla="*/ 2041381 h 6858000"/>
              <a:gd name="connsiteX491" fmla="*/ 7204487 w 7467600"/>
              <a:gd name="connsiteY491" fmla="*/ 2742112 h 6858000"/>
              <a:gd name="connsiteX492" fmla="*/ 7131592 w 7467600"/>
              <a:gd name="connsiteY492" fmla="*/ 2672096 h 6858000"/>
              <a:gd name="connsiteX493" fmla="*/ 6996344 w 7467600"/>
              <a:gd name="connsiteY493" fmla="*/ 2518310 h 6858000"/>
              <a:gd name="connsiteX494" fmla="*/ 6735495 w 7467600"/>
              <a:gd name="connsiteY494" fmla="*/ 2196890 h 6858000"/>
              <a:gd name="connsiteX495" fmla="*/ 6721901 w 7467600"/>
              <a:gd name="connsiteY495" fmla="*/ 2179274 h 6858000"/>
              <a:gd name="connsiteX496" fmla="*/ 6604735 w 7467600"/>
              <a:gd name="connsiteY496" fmla="*/ 2041381 h 6858000"/>
              <a:gd name="connsiteX497" fmla="*/ 6591670 w 7467600"/>
              <a:gd name="connsiteY497" fmla="*/ 1988277 h 6858000"/>
              <a:gd name="connsiteX498" fmla="*/ 6747349 w 7467600"/>
              <a:gd name="connsiteY498" fmla="*/ 2160069 h 6858000"/>
              <a:gd name="connsiteX499" fmla="*/ 6760943 w 7467600"/>
              <a:gd name="connsiteY499" fmla="*/ 2177686 h 6858000"/>
              <a:gd name="connsiteX500" fmla="*/ 7021065 w 7467600"/>
              <a:gd name="connsiteY500" fmla="*/ 2498102 h 6858000"/>
              <a:gd name="connsiteX501" fmla="*/ 7155223 w 7467600"/>
              <a:gd name="connsiteY501" fmla="*/ 2650386 h 6858000"/>
              <a:gd name="connsiteX502" fmla="*/ 7203167 w 7467600"/>
              <a:gd name="connsiteY502" fmla="*/ 2697288 h 6858000"/>
              <a:gd name="connsiteX503" fmla="*/ 6937703 w 7467600"/>
              <a:gd name="connsiteY503" fmla="*/ 2321981 h 6858000"/>
              <a:gd name="connsiteX504" fmla="*/ 6591670 w 7467600"/>
              <a:gd name="connsiteY504" fmla="*/ 1988277 h 6858000"/>
              <a:gd name="connsiteX505" fmla="*/ 5798671 w 7467600"/>
              <a:gd name="connsiteY505" fmla="*/ 1981601 h 6858000"/>
              <a:gd name="connsiteX506" fmla="*/ 5754709 w 7467600"/>
              <a:gd name="connsiteY506" fmla="*/ 2071454 h 6858000"/>
              <a:gd name="connsiteX507" fmla="*/ 5763044 w 7467600"/>
              <a:gd name="connsiteY507" fmla="*/ 2842206 h 6858000"/>
              <a:gd name="connsiteX508" fmla="*/ 5764974 w 7467600"/>
              <a:gd name="connsiteY508" fmla="*/ 2799609 h 6858000"/>
              <a:gd name="connsiteX509" fmla="*/ 5767665 w 7467600"/>
              <a:gd name="connsiteY509" fmla="*/ 2666409 h 6858000"/>
              <a:gd name="connsiteX510" fmla="*/ 5763055 w 7467600"/>
              <a:gd name="connsiteY510" fmla="*/ 2579705 h 6858000"/>
              <a:gd name="connsiteX511" fmla="*/ 5758079 w 7467600"/>
              <a:gd name="connsiteY511" fmla="*/ 2492508 h 6858000"/>
              <a:gd name="connsiteX512" fmla="*/ 5779325 w 7467600"/>
              <a:gd name="connsiteY512" fmla="*/ 2197069 h 6858000"/>
              <a:gd name="connsiteX513" fmla="*/ 5798671 w 7467600"/>
              <a:gd name="connsiteY513" fmla="*/ 1981601 h 6858000"/>
              <a:gd name="connsiteX514" fmla="*/ 5829202 w 7467600"/>
              <a:gd name="connsiteY514" fmla="*/ 1971679 h 6858000"/>
              <a:gd name="connsiteX515" fmla="*/ 5809558 w 7467600"/>
              <a:gd name="connsiteY515" fmla="*/ 2198043 h 6858000"/>
              <a:gd name="connsiteX516" fmla="*/ 5788653 w 7467600"/>
              <a:gd name="connsiteY516" fmla="*/ 2489430 h 6858000"/>
              <a:gd name="connsiteX517" fmla="*/ 5793439 w 7467600"/>
              <a:gd name="connsiteY517" fmla="*/ 2575235 h 6858000"/>
              <a:gd name="connsiteX518" fmla="*/ 5796837 w 7467600"/>
              <a:gd name="connsiteY518" fmla="*/ 2637633 h 6858000"/>
              <a:gd name="connsiteX519" fmla="*/ 5818614 w 7467600"/>
              <a:gd name="connsiteY519" fmla="*/ 2473055 h 6858000"/>
              <a:gd name="connsiteX520" fmla="*/ 5829202 w 7467600"/>
              <a:gd name="connsiteY520" fmla="*/ 1971679 h 6858000"/>
              <a:gd name="connsiteX521" fmla="*/ 5911389 w 7467600"/>
              <a:gd name="connsiteY521" fmla="*/ 1898371 h 6858000"/>
              <a:gd name="connsiteX522" fmla="*/ 6237627 w 7467600"/>
              <a:gd name="connsiteY522" fmla="*/ 2231921 h 6858000"/>
              <a:gd name="connsiteX523" fmla="*/ 5911389 w 7467600"/>
              <a:gd name="connsiteY523" fmla="*/ 1898371 h 6858000"/>
              <a:gd name="connsiteX524" fmla="*/ 6944437 w 7467600"/>
              <a:gd name="connsiteY524" fmla="*/ 1575402 h 6858000"/>
              <a:gd name="connsiteX525" fmla="*/ 6304730 w 7467600"/>
              <a:gd name="connsiteY525" fmla="*/ 1766654 h 6858000"/>
              <a:gd name="connsiteX526" fmla="*/ 6944437 w 7467600"/>
              <a:gd name="connsiteY526" fmla="*/ 1575402 h 6858000"/>
              <a:gd name="connsiteX527" fmla="*/ 7019523 w 7467600"/>
              <a:gd name="connsiteY527" fmla="*/ 1519450 h 6858000"/>
              <a:gd name="connsiteX528" fmla="*/ 6298091 w 7467600"/>
              <a:gd name="connsiteY528" fmla="*/ 1737122 h 6858000"/>
              <a:gd name="connsiteX529" fmla="*/ 7019523 w 7467600"/>
              <a:gd name="connsiteY529" fmla="*/ 1519450 h 6858000"/>
              <a:gd name="connsiteX530" fmla="*/ 2399523 w 7467600"/>
              <a:gd name="connsiteY530" fmla="*/ 1428234 h 6858000"/>
              <a:gd name="connsiteX531" fmla="*/ 2224982 w 7467600"/>
              <a:gd name="connsiteY531" fmla="*/ 1826201 h 6858000"/>
              <a:gd name="connsiteX532" fmla="*/ 2096099 w 7467600"/>
              <a:gd name="connsiteY532" fmla="*/ 2345900 h 6858000"/>
              <a:gd name="connsiteX533" fmla="*/ 2283317 w 7467600"/>
              <a:gd name="connsiteY533" fmla="*/ 1796925 h 6858000"/>
              <a:gd name="connsiteX534" fmla="*/ 2399523 w 7467600"/>
              <a:gd name="connsiteY534" fmla="*/ 1428234 h 6858000"/>
              <a:gd name="connsiteX535" fmla="*/ 2448558 w 7467600"/>
              <a:gd name="connsiteY535" fmla="*/ 1373435 h 6858000"/>
              <a:gd name="connsiteX536" fmla="*/ 2312521 w 7467600"/>
              <a:gd name="connsiteY536" fmla="*/ 1806140 h 6858000"/>
              <a:gd name="connsiteX537" fmla="*/ 2127533 w 7467600"/>
              <a:gd name="connsiteY537" fmla="*/ 2348380 h 6858000"/>
              <a:gd name="connsiteX538" fmla="*/ 2358080 w 7467600"/>
              <a:gd name="connsiteY538" fmla="*/ 1866134 h 6858000"/>
              <a:gd name="connsiteX539" fmla="*/ 2407436 w 7467600"/>
              <a:gd name="connsiteY539" fmla="*/ 1651070 h 6858000"/>
              <a:gd name="connsiteX540" fmla="*/ 2448558 w 7467600"/>
              <a:gd name="connsiteY540" fmla="*/ 1373435 h 6858000"/>
              <a:gd name="connsiteX541" fmla="*/ 278707 w 7467600"/>
              <a:gd name="connsiteY541" fmla="*/ 1352270 h 6858000"/>
              <a:gd name="connsiteX542" fmla="*/ 321570 w 7467600"/>
              <a:gd name="connsiteY542" fmla="*/ 1861610 h 6858000"/>
              <a:gd name="connsiteX543" fmla="*/ 294281 w 7467600"/>
              <a:gd name="connsiteY543" fmla="*/ 1440658 h 6858000"/>
              <a:gd name="connsiteX544" fmla="*/ 278707 w 7467600"/>
              <a:gd name="connsiteY544" fmla="*/ 1352270 h 6858000"/>
              <a:gd name="connsiteX545" fmla="*/ 1423821 w 7467600"/>
              <a:gd name="connsiteY545" fmla="*/ 1351958 h 6858000"/>
              <a:gd name="connsiteX546" fmla="*/ 1638521 w 7467600"/>
              <a:gd name="connsiteY546" fmla="*/ 1908470 h 6858000"/>
              <a:gd name="connsiteX547" fmla="*/ 1754199 w 7467600"/>
              <a:gd name="connsiteY547" fmla="*/ 2149284 h 6858000"/>
              <a:gd name="connsiteX548" fmla="*/ 1908359 w 7467600"/>
              <a:gd name="connsiteY548" fmla="*/ 2364988 h 6858000"/>
              <a:gd name="connsiteX549" fmla="*/ 1647661 w 7467600"/>
              <a:gd name="connsiteY549" fmla="*/ 1825945 h 6858000"/>
              <a:gd name="connsiteX550" fmla="*/ 1423821 w 7467600"/>
              <a:gd name="connsiteY550" fmla="*/ 1351958 h 6858000"/>
              <a:gd name="connsiteX551" fmla="*/ 1431890 w 7467600"/>
              <a:gd name="connsiteY551" fmla="*/ 1306475 h 6858000"/>
              <a:gd name="connsiteX552" fmla="*/ 1507597 w 7467600"/>
              <a:gd name="connsiteY552" fmla="*/ 1446132 h 6858000"/>
              <a:gd name="connsiteX553" fmla="*/ 1674586 w 7467600"/>
              <a:gd name="connsiteY553" fmla="*/ 1813832 h 6858000"/>
              <a:gd name="connsiteX554" fmla="*/ 1815950 w 7467600"/>
              <a:gd name="connsiteY554" fmla="*/ 2128564 h 6858000"/>
              <a:gd name="connsiteX555" fmla="*/ 1984242 w 7467600"/>
              <a:gd name="connsiteY555" fmla="*/ 2430829 h 6858000"/>
              <a:gd name="connsiteX556" fmla="*/ 2014023 w 7467600"/>
              <a:gd name="connsiteY556" fmla="*/ 2450995 h 6858000"/>
              <a:gd name="connsiteX557" fmla="*/ 1747337 w 7467600"/>
              <a:gd name="connsiteY557" fmla="*/ 1855264 h 6858000"/>
              <a:gd name="connsiteX558" fmla="*/ 1533749 w 7467600"/>
              <a:gd name="connsiteY558" fmla="*/ 1478656 h 6858000"/>
              <a:gd name="connsiteX559" fmla="*/ 1431890 w 7467600"/>
              <a:gd name="connsiteY559" fmla="*/ 1306475 h 6858000"/>
              <a:gd name="connsiteX560" fmla="*/ 5052692 w 7467600"/>
              <a:gd name="connsiteY560" fmla="*/ 1292994 h 6858000"/>
              <a:gd name="connsiteX561" fmla="*/ 5200661 w 7467600"/>
              <a:gd name="connsiteY561" fmla="*/ 1635186 h 6858000"/>
              <a:gd name="connsiteX562" fmla="*/ 5297138 w 7467600"/>
              <a:gd name="connsiteY562" fmla="*/ 1906351 h 6858000"/>
              <a:gd name="connsiteX563" fmla="*/ 5052692 w 7467600"/>
              <a:gd name="connsiteY563" fmla="*/ 1292994 h 6858000"/>
              <a:gd name="connsiteX564" fmla="*/ 5009948 w 7467600"/>
              <a:gd name="connsiteY564" fmla="*/ 1273619 h 6858000"/>
              <a:gd name="connsiteX565" fmla="*/ 5121777 w 7467600"/>
              <a:gd name="connsiteY565" fmla="*/ 1654213 h 6858000"/>
              <a:gd name="connsiteX566" fmla="*/ 5293545 w 7467600"/>
              <a:gd name="connsiteY566" fmla="*/ 2072247 h 6858000"/>
              <a:gd name="connsiteX567" fmla="*/ 5294042 w 7467600"/>
              <a:gd name="connsiteY567" fmla="*/ 2065019 h 6858000"/>
              <a:gd name="connsiteX568" fmla="*/ 5171936 w 7467600"/>
              <a:gd name="connsiteY568" fmla="*/ 1647613 h 6858000"/>
              <a:gd name="connsiteX569" fmla="*/ 5009948 w 7467600"/>
              <a:gd name="connsiteY569" fmla="*/ 1273619 h 6858000"/>
              <a:gd name="connsiteX570" fmla="*/ 655236 w 7467600"/>
              <a:gd name="connsiteY570" fmla="*/ 1268632 h 6858000"/>
              <a:gd name="connsiteX571" fmla="*/ 839521 w 7467600"/>
              <a:gd name="connsiteY571" fmla="*/ 1685315 h 6858000"/>
              <a:gd name="connsiteX572" fmla="*/ 1109416 w 7467600"/>
              <a:gd name="connsiteY572" fmla="*/ 2061663 h 6858000"/>
              <a:gd name="connsiteX573" fmla="*/ 1298300 w 7467600"/>
              <a:gd name="connsiteY573" fmla="*/ 2247742 h 6858000"/>
              <a:gd name="connsiteX574" fmla="*/ 1125871 w 7467600"/>
              <a:gd name="connsiteY574" fmla="*/ 1989513 h 6858000"/>
              <a:gd name="connsiteX575" fmla="*/ 981574 w 7467600"/>
              <a:gd name="connsiteY575" fmla="*/ 1783157 h 6858000"/>
              <a:gd name="connsiteX576" fmla="*/ 922198 w 7467600"/>
              <a:gd name="connsiteY576" fmla="*/ 1677437 h 6858000"/>
              <a:gd name="connsiteX577" fmla="*/ 869293 w 7467600"/>
              <a:gd name="connsiteY577" fmla="*/ 1583214 h 6858000"/>
              <a:gd name="connsiteX578" fmla="*/ 751431 w 7467600"/>
              <a:gd name="connsiteY578" fmla="*/ 1405731 h 6858000"/>
              <a:gd name="connsiteX579" fmla="*/ 655236 w 7467600"/>
              <a:gd name="connsiteY579" fmla="*/ 1268632 h 6858000"/>
              <a:gd name="connsiteX580" fmla="*/ 6516292 w 7467600"/>
              <a:gd name="connsiteY580" fmla="*/ 1263064 h 6858000"/>
              <a:gd name="connsiteX581" fmla="*/ 5736320 w 7467600"/>
              <a:gd name="connsiteY581" fmla="*/ 1501803 h 6858000"/>
              <a:gd name="connsiteX582" fmla="*/ 6516292 w 7467600"/>
              <a:gd name="connsiteY582" fmla="*/ 1263064 h 6858000"/>
              <a:gd name="connsiteX583" fmla="*/ 291466 w 7467600"/>
              <a:gd name="connsiteY583" fmla="*/ 1250369 h 6858000"/>
              <a:gd name="connsiteX584" fmla="*/ 323180 w 7467600"/>
              <a:gd name="connsiteY584" fmla="*/ 1435283 h 6858000"/>
              <a:gd name="connsiteX585" fmla="*/ 349381 w 7467600"/>
              <a:gd name="connsiteY585" fmla="*/ 1875041 h 6858000"/>
              <a:gd name="connsiteX586" fmla="*/ 374363 w 7467600"/>
              <a:gd name="connsiteY586" fmla="*/ 1506494 h 6858000"/>
              <a:gd name="connsiteX587" fmla="*/ 302168 w 7467600"/>
              <a:gd name="connsiteY587" fmla="*/ 1274495 h 6858000"/>
              <a:gd name="connsiteX588" fmla="*/ 291466 w 7467600"/>
              <a:gd name="connsiteY588" fmla="*/ 1250369 h 6858000"/>
              <a:gd name="connsiteX589" fmla="*/ 678222 w 7467600"/>
              <a:gd name="connsiteY589" fmla="*/ 1248670 h 6858000"/>
              <a:gd name="connsiteX590" fmla="*/ 775536 w 7467600"/>
              <a:gd name="connsiteY590" fmla="*/ 1388015 h 6858000"/>
              <a:gd name="connsiteX591" fmla="*/ 894529 w 7467600"/>
              <a:gd name="connsiteY591" fmla="*/ 1567739 h 6858000"/>
              <a:gd name="connsiteX592" fmla="*/ 948000 w 7467600"/>
              <a:gd name="connsiteY592" fmla="*/ 1663088 h 6858000"/>
              <a:gd name="connsiteX593" fmla="*/ 1006812 w 7467600"/>
              <a:gd name="connsiteY593" fmla="*/ 1767683 h 6858000"/>
              <a:gd name="connsiteX594" fmla="*/ 1149133 w 7467600"/>
              <a:gd name="connsiteY594" fmla="*/ 1971513 h 6858000"/>
              <a:gd name="connsiteX595" fmla="*/ 1333952 w 7467600"/>
              <a:gd name="connsiteY595" fmla="*/ 2251620 h 6858000"/>
              <a:gd name="connsiteX596" fmla="*/ 1337329 w 7467600"/>
              <a:gd name="connsiteY596" fmla="*/ 2258350 h 6858000"/>
              <a:gd name="connsiteX597" fmla="*/ 1014726 w 7467600"/>
              <a:gd name="connsiteY597" fmla="*/ 1615556 h 6858000"/>
              <a:gd name="connsiteX598" fmla="*/ 678222 w 7467600"/>
              <a:gd name="connsiteY598" fmla="*/ 1248670 h 6858000"/>
              <a:gd name="connsiteX599" fmla="*/ 6691602 w 7467600"/>
              <a:gd name="connsiteY599" fmla="*/ 1140573 h 6858000"/>
              <a:gd name="connsiteX600" fmla="*/ 6571100 w 7467600"/>
              <a:gd name="connsiteY600" fmla="*/ 1183662 h 6858000"/>
              <a:gd name="connsiteX601" fmla="*/ 6241687 w 7467600"/>
              <a:gd name="connsiteY601" fmla="*/ 1257600 h 6858000"/>
              <a:gd name="connsiteX602" fmla="*/ 5693009 w 7467600"/>
              <a:gd name="connsiteY602" fmla="*/ 1478256 h 6858000"/>
              <a:gd name="connsiteX603" fmla="*/ 6548420 w 7467600"/>
              <a:gd name="connsiteY603" fmla="*/ 1214599 h 6858000"/>
              <a:gd name="connsiteX604" fmla="*/ 6605473 w 7467600"/>
              <a:gd name="connsiteY604" fmla="*/ 1184686 h 6858000"/>
              <a:gd name="connsiteX605" fmla="*/ 6691602 w 7467600"/>
              <a:gd name="connsiteY605" fmla="*/ 1140573 h 6858000"/>
              <a:gd name="connsiteX606" fmla="*/ 4002475 w 7467600"/>
              <a:gd name="connsiteY606" fmla="*/ 1037802 h 6858000"/>
              <a:gd name="connsiteX607" fmla="*/ 4000324 w 7467600"/>
              <a:gd name="connsiteY607" fmla="*/ 1039362 h 6858000"/>
              <a:gd name="connsiteX608" fmla="*/ 4002862 w 7467600"/>
              <a:gd name="connsiteY608" fmla="*/ 1042866 h 6858000"/>
              <a:gd name="connsiteX609" fmla="*/ 4002475 w 7467600"/>
              <a:gd name="connsiteY609" fmla="*/ 1037802 h 6858000"/>
              <a:gd name="connsiteX610" fmla="*/ 506322 w 7467600"/>
              <a:gd name="connsiteY610" fmla="*/ 1020997 h 6858000"/>
              <a:gd name="connsiteX611" fmla="*/ 533068 w 7467600"/>
              <a:gd name="connsiteY611" fmla="*/ 1029409 h 6858000"/>
              <a:gd name="connsiteX612" fmla="*/ 1232525 w 7467600"/>
              <a:gd name="connsiteY612" fmla="*/ 1804675 h 6858000"/>
              <a:gd name="connsiteX613" fmla="*/ 1388858 w 7467600"/>
              <a:gd name="connsiteY613" fmla="*/ 2368011 h 6858000"/>
              <a:gd name="connsiteX614" fmla="*/ 1384098 w 7467600"/>
              <a:gd name="connsiteY614" fmla="*/ 2378125 h 6858000"/>
              <a:gd name="connsiteX615" fmla="*/ 1425393 w 7467600"/>
              <a:gd name="connsiteY615" fmla="*/ 2589124 h 6858000"/>
              <a:gd name="connsiteX616" fmla="*/ 1424001 w 7467600"/>
              <a:gd name="connsiteY616" fmla="*/ 2597541 h 6858000"/>
              <a:gd name="connsiteX617" fmla="*/ 2152729 w 7467600"/>
              <a:gd name="connsiteY617" fmla="*/ 2864487 h 6858000"/>
              <a:gd name="connsiteX618" fmla="*/ 2020609 w 7467600"/>
              <a:gd name="connsiteY618" fmla="*/ 2539671 h 6858000"/>
              <a:gd name="connsiteX619" fmla="*/ 2018920 w 7467600"/>
              <a:gd name="connsiteY619" fmla="*/ 2536309 h 6858000"/>
              <a:gd name="connsiteX620" fmla="*/ 1342441 w 7467600"/>
              <a:gd name="connsiteY620" fmla="*/ 1173017 h 6858000"/>
              <a:gd name="connsiteX621" fmla="*/ 1367925 w 7467600"/>
              <a:gd name="connsiteY621" fmla="*/ 1135648 h 6858000"/>
              <a:gd name="connsiteX622" fmla="*/ 1771401 w 7467600"/>
              <a:gd name="connsiteY622" fmla="*/ 1806673 h 6858000"/>
              <a:gd name="connsiteX623" fmla="*/ 1972385 w 7467600"/>
              <a:gd name="connsiteY623" fmla="*/ 2198735 h 6858000"/>
              <a:gd name="connsiteX624" fmla="*/ 2040892 w 7467600"/>
              <a:gd name="connsiteY624" fmla="*/ 2405205 h 6858000"/>
              <a:gd name="connsiteX625" fmla="*/ 2131689 w 7467600"/>
              <a:gd name="connsiteY625" fmla="*/ 1936926 h 6858000"/>
              <a:gd name="connsiteX626" fmla="*/ 2454820 w 7467600"/>
              <a:gd name="connsiteY626" fmla="*/ 1248808 h 6858000"/>
              <a:gd name="connsiteX627" fmla="*/ 2492512 w 7467600"/>
              <a:gd name="connsiteY627" fmla="*/ 1302920 h 6858000"/>
              <a:gd name="connsiteX628" fmla="*/ 2081216 w 7467600"/>
              <a:gd name="connsiteY628" fmla="*/ 2527513 h 6858000"/>
              <a:gd name="connsiteX629" fmla="*/ 2081211 w 7467600"/>
              <a:gd name="connsiteY629" fmla="*/ 2528916 h 6858000"/>
              <a:gd name="connsiteX630" fmla="*/ 2199067 w 7467600"/>
              <a:gd name="connsiteY630" fmla="*/ 2884061 h 6858000"/>
              <a:gd name="connsiteX631" fmla="*/ 3192586 w 7467600"/>
              <a:gd name="connsiteY631" fmla="*/ 3411496 h 6858000"/>
              <a:gd name="connsiteX632" fmla="*/ 3182620 w 7467600"/>
              <a:gd name="connsiteY632" fmla="*/ 3483279 h 6858000"/>
              <a:gd name="connsiteX633" fmla="*/ 2435119 w 7467600"/>
              <a:gd name="connsiteY633" fmla="*/ 3080173 h 6858000"/>
              <a:gd name="connsiteX634" fmla="*/ 2410152 w 7467600"/>
              <a:gd name="connsiteY634" fmla="*/ 3063751 h 6858000"/>
              <a:gd name="connsiteX635" fmla="*/ 2408099 w 7467600"/>
              <a:gd name="connsiteY635" fmla="*/ 3064403 h 6858000"/>
              <a:gd name="connsiteX636" fmla="*/ 2407218 w 7467600"/>
              <a:gd name="connsiteY636" fmla="*/ 3070324 h 6858000"/>
              <a:gd name="connsiteX637" fmla="*/ 2380138 w 7467600"/>
              <a:gd name="connsiteY637" fmla="*/ 3099341 h 6858000"/>
              <a:gd name="connsiteX638" fmla="*/ 1765923 w 7467600"/>
              <a:gd name="connsiteY638" fmla="*/ 3581043 h 6858000"/>
              <a:gd name="connsiteX639" fmla="*/ 1702258 w 7467600"/>
              <a:gd name="connsiteY639" fmla="*/ 3612286 h 6858000"/>
              <a:gd name="connsiteX640" fmla="*/ 1538370 w 7467600"/>
              <a:gd name="connsiteY640" fmla="*/ 3811804 h 6858000"/>
              <a:gd name="connsiteX641" fmla="*/ 542867 w 7467600"/>
              <a:gd name="connsiteY641" fmla="*/ 4944092 h 6858000"/>
              <a:gd name="connsiteX642" fmla="*/ 515800 w 7467600"/>
              <a:gd name="connsiteY642" fmla="*/ 4862180 h 6858000"/>
              <a:gd name="connsiteX643" fmla="*/ 909145 w 7467600"/>
              <a:gd name="connsiteY643" fmla="*/ 4199225 h 6858000"/>
              <a:gd name="connsiteX644" fmla="*/ 1214067 w 7467600"/>
              <a:gd name="connsiteY644" fmla="*/ 3908561 h 6858000"/>
              <a:gd name="connsiteX645" fmla="*/ 640967 w 7467600"/>
              <a:gd name="connsiteY645" fmla="*/ 4105601 h 6858000"/>
              <a:gd name="connsiteX646" fmla="*/ 112563 w 7467600"/>
              <a:gd name="connsiteY646" fmla="*/ 4396952 h 6858000"/>
              <a:gd name="connsiteX647" fmla="*/ 0 w 7467600"/>
              <a:gd name="connsiteY647" fmla="*/ 4466006 h 6858000"/>
              <a:gd name="connsiteX648" fmla="*/ 0 w 7467600"/>
              <a:gd name="connsiteY648" fmla="*/ 4233763 h 6858000"/>
              <a:gd name="connsiteX649" fmla="*/ 36881 w 7467600"/>
              <a:gd name="connsiteY649" fmla="*/ 4200118 h 6858000"/>
              <a:gd name="connsiteX650" fmla="*/ 910534 w 7467600"/>
              <a:gd name="connsiteY650" fmla="*/ 3629753 h 6858000"/>
              <a:gd name="connsiteX651" fmla="*/ 1578717 w 7467600"/>
              <a:gd name="connsiteY651" fmla="*/ 3575982 h 6858000"/>
              <a:gd name="connsiteX652" fmla="*/ 2338780 w 7467600"/>
              <a:gd name="connsiteY652" fmla="*/ 3033725 h 6858000"/>
              <a:gd name="connsiteX653" fmla="*/ 1807991 w 7467600"/>
              <a:gd name="connsiteY653" fmla="*/ 2807184 h 6858000"/>
              <a:gd name="connsiteX654" fmla="*/ 1416358 w 7467600"/>
              <a:gd name="connsiteY654" fmla="*/ 3112571 h 6858000"/>
              <a:gd name="connsiteX655" fmla="*/ 939066 w 7467600"/>
              <a:gd name="connsiteY655" fmla="*/ 3378798 h 6858000"/>
              <a:gd name="connsiteX656" fmla="*/ 115099 w 7467600"/>
              <a:gd name="connsiteY656" fmla="*/ 3607650 h 6858000"/>
              <a:gd name="connsiteX657" fmla="*/ 97284 w 7467600"/>
              <a:gd name="connsiteY657" fmla="*/ 3520393 h 6858000"/>
              <a:gd name="connsiteX658" fmla="*/ 922050 w 7467600"/>
              <a:gd name="connsiteY658" fmla="*/ 3074867 h 6858000"/>
              <a:gd name="connsiteX659" fmla="*/ 1405265 w 7467600"/>
              <a:gd name="connsiteY659" fmla="*/ 3016319 h 6858000"/>
              <a:gd name="connsiteX660" fmla="*/ 1407512 w 7467600"/>
              <a:gd name="connsiteY660" fmla="*/ 3018001 h 6858000"/>
              <a:gd name="connsiteX661" fmla="*/ 1726266 w 7467600"/>
              <a:gd name="connsiteY661" fmla="*/ 2777274 h 6858000"/>
              <a:gd name="connsiteX662" fmla="*/ 625390 w 7467600"/>
              <a:gd name="connsiteY662" fmla="*/ 2514541 h 6858000"/>
              <a:gd name="connsiteX663" fmla="*/ 619799 w 7467600"/>
              <a:gd name="connsiteY663" fmla="*/ 2527180 h 6858000"/>
              <a:gd name="connsiteX664" fmla="*/ 310030 w 7467600"/>
              <a:gd name="connsiteY664" fmla="*/ 2771818 h 6858000"/>
              <a:gd name="connsiteX665" fmla="*/ 173877 w 7467600"/>
              <a:gd name="connsiteY665" fmla="*/ 2937056 h 6858000"/>
              <a:gd name="connsiteX666" fmla="*/ 77889 w 7467600"/>
              <a:gd name="connsiteY666" fmla="*/ 3138440 h 6858000"/>
              <a:gd name="connsiteX667" fmla="*/ 0 w 7467600"/>
              <a:gd name="connsiteY667" fmla="*/ 3271395 h 6858000"/>
              <a:gd name="connsiteX668" fmla="*/ 0 w 7467600"/>
              <a:gd name="connsiteY668" fmla="*/ 3153002 h 6858000"/>
              <a:gd name="connsiteX669" fmla="*/ 2386 w 7467600"/>
              <a:gd name="connsiteY669" fmla="*/ 3149203 h 6858000"/>
              <a:gd name="connsiteX670" fmla="*/ 89753 w 7467600"/>
              <a:gd name="connsiteY670" fmla="*/ 2987702 h 6858000"/>
              <a:gd name="connsiteX671" fmla="*/ 76869 w 7467600"/>
              <a:gd name="connsiteY671" fmla="*/ 3005404 h 6858000"/>
              <a:gd name="connsiteX672" fmla="*/ 32049 w 7467600"/>
              <a:gd name="connsiteY672" fmla="*/ 3065814 h 6858000"/>
              <a:gd name="connsiteX673" fmla="*/ 0 w 7467600"/>
              <a:gd name="connsiteY673" fmla="*/ 3108744 h 6858000"/>
              <a:gd name="connsiteX674" fmla="*/ 0 w 7467600"/>
              <a:gd name="connsiteY674" fmla="*/ 3058059 h 6858000"/>
              <a:gd name="connsiteX675" fmla="*/ 7610 w 7467600"/>
              <a:gd name="connsiteY675" fmla="*/ 3047889 h 6858000"/>
              <a:gd name="connsiteX676" fmla="*/ 52419 w 7467600"/>
              <a:gd name="connsiteY676" fmla="*/ 2987479 h 6858000"/>
              <a:gd name="connsiteX677" fmla="*/ 59142 w 7467600"/>
              <a:gd name="connsiteY677" fmla="*/ 2978488 h 6858000"/>
              <a:gd name="connsiteX678" fmla="*/ 0 w 7467600"/>
              <a:gd name="connsiteY678" fmla="*/ 3015334 h 6858000"/>
              <a:gd name="connsiteX679" fmla="*/ 0 w 7467600"/>
              <a:gd name="connsiteY679" fmla="*/ 2914286 h 6858000"/>
              <a:gd name="connsiteX680" fmla="*/ 36383 w 7467600"/>
              <a:gd name="connsiteY680" fmla="*/ 2901128 h 6858000"/>
              <a:gd name="connsiteX681" fmla="*/ 156329 w 7467600"/>
              <a:gd name="connsiteY681" fmla="*/ 2840533 h 6858000"/>
              <a:gd name="connsiteX682" fmla="*/ 358355 w 7467600"/>
              <a:gd name="connsiteY682" fmla="*/ 2620471 h 6858000"/>
              <a:gd name="connsiteX683" fmla="*/ 510577 w 7467600"/>
              <a:gd name="connsiteY683" fmla="*/ 2501244 h 6858000"/>
              <a:gd name="connsiteX684" fmla="*/ 211967 w 7467600"/>
              <a:gd name="connsiteY684" fmla="*/ 2479171 h 6858000"/>
              <a:gd name="connsiteX685" fmla="*/ 0 w 7467600"/>
              <a:gd name="connsiteY685" fmla="*/ 2476398 h 6858000"/>
              <a:gd name="connsiteX686" fmla="*/ 0 w 7467600"/>
              <a:gd name="connsiteY686" fmla="*/ 2389189 h 6858000"/>
              <a:gd name="connsiteX687" fmla="*/ 103062 w 7467600"/>
              <a:gd name="connsiteY687" fmla="*/ 2389518 h 6858000"/>
              <a:gd name="connsiteX688" fmla="*/ 510734 w 7467600"/>
              <a:gd name="connsiteY688" fmla="*/ 2416201 h 6858000"/>
              <a:gd name="connsiteX689" fmla="*/ 279257 w 7467600"/>
              <a:gd name="connsiteY689" fmla="*/ 2092102 h 6858000"/>
              <a:gd name="connsiteX690" fmla="*/ 65265 w 7467600"/>
              <a:gd name="connsiteY690" fmla="*/ 2006049 h 6858000"/>
              <a:gd name="connsiteX691" fmla="*/ 0 w 7467600"/>
              <a:gd name="connsiteY691" fmla="*/ 1982532 h 6858000"/>
              <a:gd name="connsiteX692" fmla="*/ 0 w 7467600"/>
              <a:gd name="connsiteY692" fmla="*/ 1912789 h 6858000"/>
              <a:gd name="connsiteX693" fmla="*/ 97460 w 7467600"/>
              <a:gd name="connsiteY693" fmla="*/ 1953725 h 6858000"/>
              <a:gd name="connsiteX694" fmla="*/ 221272 w 7467600"/>
              <a:gd name="connsiteY694" fmla="*/ 1980766 h 6858000"/>
              <a:gd name="connsiteX695" fmla="*/ 116765 w 7467600"/>
              <a:gd name="connsiteY695" fmla="*/ 1911033 h 6858000"/>
              <a:gd name="connsiteX696" fmla="*/ 16405 w 7467600"/>
              <a:gd name="connsiteY696" fmla="*/ 1803412 h 6858000"/>
              <a:gd name="connsiteX697" fmla="*/ 0 w 7467600"/>
              <a:gd name="connsiteY697" fmla="*/ 1784777 h 6858000"/>
              <a:gd name="connsiteX698" fmla="*/ 0 w 7467600"/>
              <a:gd name="connsiteY698" fmla="*/ 1740082 h 6858000"/>
              <a:gd name="connsiteX699" fmla="*/ 39394 w 7467600"/>
              <a:gd name="connsiteY699" fmla="*/ 1784856 h 6858000"/>
              <a:gd name="connsiteX700" fmla="*/ 135813 w 7467600"/>
              <a:gd name="connsiteY700" fmla="*/ 1888838 h 6858000"/>
              <a:gd name="connsiteX701" fmla="*/ 242575 w 7467600"/>
              <a:gd name="connsiteY701" fmla="*/ 1958841 h 6858000"/>
              <a:gd name="connsiteX702" fmla="*/ 82197 w 7467600"/>
              <a:gd name="connsiteY702" fmla="*/ 1754826 h 6858000"/>
              <a:gd name="connsiteX703" fmla="*/ 0 w 7467600"/>
              <a:gd name="connsiteY703" fmla="*/ 1679650 h 6858000"/>
              <a:gd name="connsiteX704" fmla="*/ 0 w 7467600"/>
              <a:gd name="connsiteY704" fmla="*/ 1602463 h 6858000"/>
              <a:gd name="connsiteX705" fmla="*/ 84689 w 7467600"/>
              <a:gd name="connsiteY705" fmla="*/ 1677442 h 6858000"/>
              <a:gd name="connsiteX706" fmla="*/ 298437 w 7467600"/>
              <a:gd name="connsiteY706" fmla="*/ 1968019 h 6858000"/>
              <a:gd name="connsiteX707" fmla="*/ 227269 w 7467600"/>
              <a:gd name="connsiteY707" fmla="*/ 1114064 h 6858000"/>
              <a:gd name="connsiteX708" fmla="*/ 248003 w 7467600"/>
              <a:gd name="connsiteY708" fmla="*/ 1089613 h 6858000"/>
              <a:gd name="connsiteX709" fmla="*/ 427020 w 7467600"/>
              <a:gd name="connsiteY709" fmla="*/ 1619803 h 6858000"/>
              <a:gd name="connsiteX710" fmla="*/ 340345 w 7467600"/>
              <a:gd name="connsiteY710" fmla="*/ 2027739 h 6858000"/>
              <a:gd name="connsiteX711" fmla="*/ 360865 w 7467600"/>
              <a:gd name="connsiteY711" fmla="*/ 2044827 h 6858000"/>
              <a:gd name="connsiteX712" fmla="*/ 560414 w 7467600"/>
              <a:gd name="connsiteY712" fmla="*/ 2421457 h 6858000"/>
              <a:gd name="connsiteX713" fmla="*/ 1359703 w 7467600"/>
              <a:gd name="connsiteY713" fmla="*/ 2578554 h 6858000"/>
              <a:gd name="connsiteX714" fmla="*/ 1359422 w 7467600"/>
              <a:gd name="connsiteY714" fmla="*/ 2577994 h 6858000"/>
              <a:gd name="connsiteX715" fmla="*/ 828701 w 7467600"/>
              <a:gd name="connsiteY715" fmla="*/ 1839520 h 6858000"/>
              <a:gd name="connsiteX716" fmla="*/ 494427 w 7467600"/>
              <a:gd name="connsiteY716" fmla="*/ 1092333 h 6858000"/>
              <a:gd name="connsiteX717" fmla="*/ 506322 w 7467600"/>
              <a:gd name="connsiteY717" fmla="*/ 1020997 h 6858000"/>
              <a:gd name="connsiteX718" fmla="*/ 4570198 w 7467600"/>
              <a:gd name="connsiteY718" fmla="*/ 978081 h 6858000"/>
              <a:gd name="connsiteX719" fmla="*/ 4523691 w 7467600"/>
              <a:gd name="connsiteY719" fmla="*/ 1127776 h 6858000"/>
              <a:gd name="connsiteX720" fmla="*/ 4509875 w 7467600"/>
              <a:gd name="connsiteY720" fmla="*/ 1167552 h 6858000"/>
              <a:gd name="connsiteX721" fmla="*/ 4478168 w 7467600"/>
              <a:gd name="connsiteY721" fmla="*/ 1260735 h 6858000"/>
              <a:gd name="connsiteX722" fmla="*/ 4409309 w 7467600"/>
              <a:gd name="connsiteY722" fmla="*/ 1666996 h 6858000"/>
              <a:gd name="connsiteX723" fmla="*/ 4370031 w 7467600"/>
              <a:gd name="connsiteY723" fmla="*/ 1955666 h 6858000"/>
              <a:gd name="connsiteX724" fmla="*/ 4570198 w 7467600"/>
              <a:gd name="connsiteY724" fmla="*/ 978081 h 6858000"/>
              <a:gd name="connsiteX725" fmla="*/ 4557898 w 7467600"/>
              <a:gd name="connsiteY725" fmla="*/ 900011 h 6858000"/>
              <a:gd name="connsiteX726" fmla="*/ 4344840 w 7467600"/>
              <a:gd name="connsiteY726" fmla="*/ 1922038 h 6858000"/>
              <a:gd name="connsiteX727" fmla="*/ 4378710 w 7467600"/>
              <a:gd name="connsiteY727" fmla="*/ 1665516 h 6858000"/>
              <a:gd name="connsiteX728" fmla="*/ 4448798 w 7467600"/>
              <a:gd name="connsiteY728" fmla="*/ 1253024 h 6858000"/>
              <a:gd name="connsiteX729" fmla="*/ 4480315 w 7467600"/>
              <a:gd name="connsiteY729" fmla="*/ 1158454 h 6858000"/>
              <a:gd name="connsiteX730" fmla="*/ 4494133 w 7467600"/>
              <a:gd name="connsiteY730" fmla="*/ 1118676 h 6858000"/>
              <a:gd name="connsiteX731" fmla="*/ 4557898 w 7467600"/>
              <a:gd name="connsiteY731" fmla="*/ 900011 h 6858000"/>
              <a:gd name="connsiteX732" fmla="*/ 5870151 w 7467600"/>
              <a:gd name="connsiteY732" fmla="*/ 898890 h 6858000"/>
              <a:gd name="connsiteX733" fmla="*/ 5861335 w 7467600"/>
              <a:gd name="connsiteY733" fmla="*/ 899177 h 6858000"/>
              <a:gd name="connsiteX734" fmla="*/ 5843702 w 7467600"/>
              <a:gd name="connsiteY734" fmla="*/ 899748 h 6858000"/>
              <a:gd name="connsiteX735" fmla="*/ 5651107 w 7467600"/>
              <a:gd name="connsiteY735" fmla="*/ 920306 h 6858000"/>
              <a:gd name="connsiteX736" fmla="*/ 5459407 w 7467600"/>
              <a:gd name="connsiteY736" fmla="*/ 940975 h 6858000"/>
              <a:gd name="connsiteX737" fmla="*/ 5374846 w 7467600"/>
              <a:gd name="connsiteY737" fmla="*/ 941988 h 6858000"/>
              <a:gd name="connsiteX738" fmla="*/ 5256105 w 7467600"/>
              <a:gd name="connsiteY738" fmla="*/ 945632 h 6858000"/>
              <a:gd name="connsiteX739" fmla="*/ 5107071 w 7467600"/>
              <a:gd name="connsiteY739" fmla="*/ 969720 h 6858000"/>
              <a:gd name="connsiteX740" fmla="*/ 4998681 w 7467600"/>
              <a:gd name="connsiteY740" fmla="*/ 988771 h 6858000"/>
              <a:gd name="connsiteX741" fmla="*/ 5870151 w 7467600"/>
              <a:gd name="connsiteY741" fmla="*/ 898890 h 6858000"/>
              <a:gd name="connsiteX742" fmla="*/ 5504425 w 7467600"/>
              <a:gd name="connsiteY742" fmla="*/ 848067 h 6858000"/>
              <a:gd name="connsiteX743" fmla="*/ 4968849 w 7467600"/>
              <a:gd name="connsiteY743" fmla="*/ 962318 h 6858000"/>
              <a:gd name="connsiteX744" fmla="*/ 5104039 w 7467600"/>
              <a:gd name="connsiteY744" fmla="*/ 940634 h 6858000"/>
              <a:gd name="connsiteX745" fmla="*/ 5256311 w 7467600"/>
              <a:gd name="connsiteY745" fmla="*/ 916490 h 6858000"/>
              <a:gd name="connsiteX746" fmla="*/ 5377381 w 7467600"/>
              <a:gd name="connsiteY746" fmla="*/ 912671 h 6858000"/>
              <a:gd name="connsiteX747" fmla="*/ 5460148 w 7467600"/>
              <a:gd name="connsiteY747" fmla="*/ 911442 h 6858000"/>
              <a:gd name="connsiteX748" fmla="*/ 5648971 w 7467600"/>
              <a:gd name="connsiteY748" fmla="*/ 891331 h 6858000"/>
              <a:gd name="connsiteX749" fmla="*/ 5844807 w 7467600"/>
              <a:gd name="connsiteY749" fmla="*/ 870718 h 6858000"/>
              <a:gd name="connsiteX750" fmla="*/ 5862975 w 7467600"/>
              <a:gd name="connsiteY750" fmla="*/ 869756 h 6858000"/>
              <a:gd name="connsiteX751" fmla="*/ 5920887 w 7467600"/>
              <a:gd name="connsiteY751" fmla="*/ 865929 h 6858000"/>
              <a:gd name="connsiteX752" fmla="*/ 5504425 w 7467600"/>
              <a:gd name="connsiteY752" fmla="*/ 848067 h 6858000"/>
              <a:gd name="connsiteX753" fmla="*/ 3607114 w 7467600"/>
              <a:gd name="connsiteY753" fmla="*/ 467441 h 6858000"/>
              <a:gd name="connsiteX754" fmla="*/ 3296242 w 7467600"/>
              <a:gd name="connsiteY754" fmla="*/ 807991 h 6858000"/>
              <a:gd name="connsiteX755" fmla="*/ 3174674 w 7467600"/>
              <a:gd name="connsiteY755" fmla="*/ 919759 h 6858000"/>
              <a:gd name="connsiteX756" fmla="*/ 3042978 w 7467600"/>
              <a:gd name="connsiteY756" fmla="*/ 1054894 h 6858000"/>
              <a:gd name="connsiteX757" fmla="*/ 2968914 w 7467600"/>
              <a:gd name="connsiteY757" fmla="*/ 1133756 h 6858000"/>
              <a:gd name="connsiteX758" fmla="*/ 3103823 w 7467600"/>
              <a:gd name="connsiteY758" fmla="*/ 1026814 h 6858000"/>
              <a:gd name="connsiteX759" fmla="*/ 3607114 w 7467600"/>
              <a:gd name="connsiteY759" fmla="*/ 467441 h 6858000"/>
              <a:gd name="connsiteX760" fmla="*/ 3744487 w 7467600"/>
              <a:gd name="connsiteY760" fmla="*/ 383136 h 6858000"/>
              <a:gd name="connsiteX761" fmla="*/ 3970213 w 7467600"/>
              <a:gd name="connsiteY761" fmla="*/ 995559 h 6858000"/>
              <a:gd name="connsiteX762" fmla="*/ 3744487 w 7467600"/>
              <a:gd name="connsiteY762" fmla="*/ 383136 h 6858000"/>
              <a:gd name="connsiteX763" fmla="*/ 3624562 w 7467600"/>
              <a:gd name="connsiteY763" fmla="*/ 367041 h 6858000"/>
              <a:gd name="connsiteX764" fmla="*/ 3489712 w 7467600"/>
              <a:gd name="connsiteY764" fmla="*/ 485386 h 6858000"/>
              <a:gd name="connsiteX765" fmla="*/ 3182994 w 7467600"/>
              <a:gd name="connsiteY765" fmla="*/ 828265 h 6858000"/>
              <a:gd name="connsiteX766" fmla="*/ 2892114 w 7467600"/>
              <a:gd name="connsiteY766" fmla="*/ 1172635 h 6858000"/>
              <a:gd name="connsiteX767" fmla="*/ 3021459 w 7467600"/>
              <a:gd name="connsiteY767" fmla="*/ 1035385 h 6858000"/>
              <a:gd name="connsiteX768" fmla="*/ 3153873 w 7467600"/>
              <a:gd name="connsiteY768" fmla="*/ 898971 h 6858000"/>
              <a:gd name="connsiteX769" fmla="*/ 3276511 w 7467600"/>
              <a:gd name="connsiteY769" fmla="*/ 786423 h 6858000"/>
              <a:gd name="connsiteX770" fmla="*/ 3584154 w 7467600"/>
              <a:gd name="connsiteY770" fmla="*/ 448218 h 6858000"/>
              <a:gd name="connsiteX771" fmla="*/ 3624562 w 7467600"/>
              <a:gd name="connsiteY771" fmla="*/ 367041 h 6858000"/>
              <a:gd name="connsiteX772" fmla="*/ 3766672 w 7467600"/>
              <a:gd name="connsiteY772" fmla="*/ 359429 h 6858000"/>
              <a:gd name="connsiteX773" fmla="*/ 3996338 w 7467600"/>
              <a:gd name="connsiteY773" fmla="*/ 968237 h 6858000"/>
              <a:gd name="connsiteX774" fmla="*/ 3766672 w 7467600"/>
              <a:gd name="connsiteY774" fmla="*/ 359429 h 6858000"/>
              <a:gd name="connsiteX775" fmla="*/ 5805386 w 7467600"/>
              <a:gd name="connsiteY775" fmla="*/ 239240 h 6858000"/>
              <a:gd name="connsiteX776" fmla="*/ 5736947 w 7467600"/>
              <a:gd name="connsiteY776" fmla="*/ 261367 h 6858000"/>
              <a:gd name="connsiteX777" fmla="*/ 5427012 w 7467600"/>
              <a:gd name="connsiteY777" fmla="*/ 311272 h 6858000"/>
              <a:gd name="connsiteX778" fmla="*/ 5147818 w 7467600"/>
              <a:gd name="connsiteY778" fmla="*/ 322112 h 6858000"/>
              <a:gd name="connsiteX779" fmla="*/ 5060854 w 7467600"/>
              <a:gd name="connsiteY779" fmla="*/ 311882 h 6858000"/>
              <a:gd name="connsiteX780" fmla="*/ 4945989 w 7467600"/>
              <a:gd name="connsiteY780" fmla="*/ 300516 h 6858000"/>
              <a:gd name="connsiteX781" fmla="*/ 5410479 w 7467600"/>
              <a:gd name="connsiteY781" fmla="*/ 348434 h 6858000"/>
              <a:gd name="connsiteX782" fmla="*/ 5805386 w 7467600"/>
              <a:gd name="connsiteY782" fmla="*/ 239240 h 6858000"/>
              <a:gd name="connsiteX783" fmla="*/ 5905192 w 7467600"/>
              <a:gd name="connsiteY783" fmla="*/ 163079 h 6858000"/>
              <a:gd name="connsiteX784" fmla="*/ 5865655 w 7467600"/>
              <a:gd name="connsiteY784" fmla="*/ 171901 h 6858000"/>
              <a:gd name="connsiteX785" fmla="*/ 5259740 w 7467600"/>
              <a:gd name="connsiteY785" fmla="*/ 257013 h 6858000"/>
              <a:gd name="connsiteX786" fmla="*/ 5208466 w 7467600"/>
              <a:gd name="connsiteY786" fmla="*/ 257550 h 6858000"/>
              <a:gd name="connsiteX787" fmla="*/ 4980204 w 7467600"/>
              <a:gd name="connsiteY787" fmla="*/ 271903 h 6858000"/>
              <a:gd name="connsiteX788" fmla="*/ 5068068 w 7467600"/>
              <a:gd name="connsiteY788" fmla="*/ 282244 h 6858000"/>
              <a:gd name="connsiteX789" fmla="*/ 5153231 w 7467600"/>
              <a:gd name="connsiteY789" fmla="*/ 292240 h 6858000"/>
              <a:gd name="connsiteX790" fmla="*/ 5426491 w 7467600"/>
              <a:gd name="connsiteY790" fmla="*/ 281128 h 6858000"/>
              <a:gd name="connsiteX791" fmla="*/ 5731212 w 7467600"/>
              <a:gd name="connsiteY791" fmla="*/ 231951 h 6858000"/>
              <a:gd name="connsiteX792" fmla="*/ 5905192 w 7467600"/>
              <a:gd name="connsiteY792" fmla="*/ 163079 h 6858000"/>
              <a:gd name="connsiteX793" fmla="*/ 5944437 w 7467600"/>
              <a:gd name="connsiteY793" fmla="*/ 113829 h 6858000"/>
              <a:gd name="connsiteX794" fmla="*/ 5825032 w 7467600"/>
              <a:gd name="connsiteY794" fmla="*/ 146405 h 6858000"/>
              <a:gd name="connsiteX795" fmla="*/ 4955599 w 7467600"/>
              <a:gd name="connsiteY795" fmla="*/ 247008 h 6858000"/>
              <a:gd name="connsiteX796" fmla="*/ 5210104 w 7467600"/>
              <a:gd name="connsiteY796" fmla="*/ 228123 h 6858000"/>
              <a:gd name="connsiteX797" fmla="*/ 5261015 w 7467600"/>
              <a:gd name="connsiteY797" fmla="*/ 227087 h 6858000"/>
              <a:gd name="connsiteX798" fmla="*/ 5861181 w 7467600"/>
              <a:gd name="connsiteY798" fmla="*/ 143093 h 6858000"/>
              <a:gd name="connsiteX799" fmla="*/ 5961252 w 7467600"/>
              <a:gd name="connsiteY799" fmla="*/ 114820 h 6858000"/>
              <a:gd name="connsiteX800" fmla="*/ 5944437 w 7467600"/>
              <a:gd name="connsiteY800" fmla="*/ 113829 h 6858000"/>
              <a:gd name="connsiteX801" fmla="*/ 3882765 w 7467600"/>
              <a:gd name="connsiteY801" fmla="*/ 0 h 6858000"/>
              <a:gd name="connsiteX802" fmla="*/ 3995099 w 7467600"/>
              <a:gd name="connsiteY802" fmla="*/ 0 h 6858000"/>
              <a:gd name="connsiteX803" fmla="*/ 4163818 w 7467600"/>
              <a:gd name="connsiteY803" fmla="*/ 234104 h 6858000"/>
              <a:gd name="connsiteX804" fmla="*/ 4172099 w 7467600"/>
              <a:gd name="connsiteY804" fmla="*/ 234207 h 6858000"/>
              <a:gd name="connsiteX805" fmla="*/ 4784282 w 7467600"/>
              <a:gd name="connsiteY805" fmla="*/ 276561 h 6858000"/>
              <a:gd name="connsiteX806" fmla="*/ 4801687 w 7467600"/>
              <a:gd name="connsiteY806" fmla="*/ 267764 h 6858000"/>
              <a:gd name="connsiteX807" fmla="*/ 6082788 w 7467600"/>
              <a:gd name="connsiteY807" fmla="*/ 64119 h 6858000"/>
              <a:gd name="connsiteX808" fmla="*/ 6099442 w 7467600"/>
              <a:gd name="connsiteY808" fmla="*/ 82568 h 6858000"/>
              <a:gd name="connsiteX809" fmla="*/ 4804137 w 7467600"/>
              <a:gd name="connsiteY809" fmla="*/ 320931 h 6858000"/>
              <a:gd name="connsiteX810" fmla="*/ 4227047 w 7467600"/>
              <a:gd name="connsiteY810" fmla="*/ 313415 h 6858000"/>
              <a:gd name="connsiteX811" fmla="*/ 4346041 w 7467600"/>
              <a:gd name="connsiteY811" fmla="*/ 456086 h 6858000"/>
              <a:gd name="connsiteX812" fmla="*/ 4870967 w 7467600"/>
              <a:gd name="connsiteY812" fmla="*/ 963061 h 6858000"/>
              <a:gd name="connsiteX813" fmla="*/ 4889647 w 7467600"/>
              <a:gd name="connsiteY813" fmla="*/ 957147 h 6858000"/>
              <a:gd name="connsiteX814" fmla="*/ 5422504 w 7467600"/>
              <a:gd name="connsiteY814" fmla="*/ 805191 h 6858000"/>
              <a:gd name="connsiteX815" fmla="*/ 6087656 w 7467600"/>
              <a:gd name="connsiteY815" fmla="*/ 826703 h 6858000"/>
              <a:gd name="connsiteX816" fmla="*/ 6058717 w 7467600"/>
              <a:gd name="connsiteY816" fmla="*/ 865992 h 6858000"/>
              <a:gd name="connsiteX817" fmla="*/ 4974153 w 7467600"/>
              <a:gd name="connsiteY817" fmla="*/ 1045456 h 6858000"/>
              <a:gd name="connsiteX818" fmla="*/ 5627835 w 7467600"/>
              <a:gd name="connsiteY818" fmla="*/ 1472077 h 6858000"/>
              <a:gd name="connsiteX819" fmla="*/ 5629817 w 7467600"/>
              <a:gd name="connsiteY819" fmla="*/ 1471412 h 6858000"/>
              <a:gd name="connsiteX820" fmla="*/ 5634124 w 7467600"/>
              <a:gd name="connsiteY820" fmla="*/ 1470572 h 6858000"/>
              <a:gd name="connsiteX821" fmla="*/ 5755832 w 7467600"/>
              <a:gd name="connsiteY821" fmla="*/ 1383886 h 6858000"/>
              <a:gd name="connsiteX822" fmla="*/ 6014186 w 7467600"/>
              <a:gd name="connsiteY822" fmla="*/ 1279799 h 6858000"/>
              <a:gd name="connsiteX823" fmla="*/ 6901619 w 7467600"/>
              <a:gd name="connsiteY823" fmla="*/ 1047874 h 6858000"/>
              <a:gd name="connsiteX824" fmla="*/ 6931566 w 7467600"/>
              <a:gd name="connsiteY824" fmla="*/ 1062034 h 6858000"/>
              <a:gd name="connsiteX825" fmla="*/ 5790982 w 7467600"/>
              <a:gd name="connsiteY825" fmla="*/ 1561380 h 6858000"/>
              <a:gd name="connsiteX826" fmla="*/ 6188971 w 7467600"/>
              <a:gd name="connsiteY826" fmla="*/ 1755168 h 6858000"/>
              <a:gd name="connsiteX827" fmla="*/ 6202446 w 7467600"/>
              <a:gd name="connsiteY827" fmla="*/ 1752268 h 6858000"/>
              <a:gd name="connsiteX828" fmla="*/ 7179560 w 7467600"/>
              <a:gd name="connsiteY828" fmla="*/ 1467551 h 6858000"/>
              <a:gd name="connsiteX829" fmla="*/ 7158730 w 7467600"/>
              <a:gd name="connsiteY829" fmla="*/ 1507835 h 6858000"/>
              <a:gd name="connsiteX830" fmla="*/ 6326959 w 7467600"/>
              <a:gd name="connsiteY830" fmla="*/ 1817686 h 6858000"/>
              <a:gd name="connsiteX831" fmla="*/ 6537433 w 7467600"/>
              <a:gd name="connsiteY831" fmla="*/ 1907790 h 6858000"/>
              <a:gd name="connsiteX832" fmla="*/ 6550221 w 7467600"/>
              <a:gd name="connsiteY832" fmla="*/ 1910729 h 6858000"/>
              <a:gd name="connsiteX833" fmla="*/ 6964438 w 7467600"/>
              <a:gd name="connsiteY833" fmla="*/ 2209505 h 6858000"/>
              <a:gd name="connsiteX834" fmla="*/ 7367862 w 7467600"/>
              <a:gd name="connsiteY834" fmla="*/ 2806833 h 6858000"/>
              <a:gd name="connsiteX835" fmla="*/ 7364329 w 7467600"/>
              <a:gd name="connsiteY835" fmla="*/ 2826907 h 6858000"/>
              <a:gd name="connsiteX836" fmla="*/ 7290545 w 7467600"/>
              <a:gd name="connsiteY836" fmla="*/ 2850663 h 6858000"/>
              <a:gd name="connsiteX837" fmla="*/ 6472036 w 7467600"/>
              <a:gd name="connsiteY837" fmla="*/ 1959003 h 6858000"/>
              <a:gd name="connsiteX838" fmla="*/ 5792897 w 7467600"/>
              <a:gd name="connsiteY838" fmla="*/ 1647747 h 6858000"/>
              <a:gd name="connsiteX839" fmla="*/ 5842751 w 7467600"/>
              <a:gd name="connsiteY839" fmla="*/ 1816112 h 6858000"/>
              <a:gd name="connsiteX840" fmla="*/ 5847424 w 7467600"/>
              <a:gd name="connsiteY840" fmla="*/ 1815776 h 6858000"/>
              <a:gd name="connsiteX841" fmla="*/ 6399821 w 7467600"/>
              <a:gd name="connsiteY841" fmla="*/ 2344799 h 6858000"/>
              <a:gd name="connsiteX842" fmla="*/ 6323232 w 7467600"/>
              <a:gd name="connsiteY842" fmla="*/ 2389634 h 6858000"/>
              <a:gd name="connsiteX843" fmla="*/ 5942958 w 7467600"/>
              <a:gd name="connsiteY843" fmla="*/ 2077708 h 6858000"/>
              <a:gd name="connsiteX844" fmla="*/ 5921559 w 7467600"/>
              <a:gd name="connsiteY844" fmla="*/ 2378596 h 6858000"/>
              <a:gd name="connsiteX845" fmla="*/ 5817651 w 7467600"/>
              <a:gd name="connsiteY845" fmla="*/ 3023919 h 6858000"/>
              <a:gd name="connsiteX846" fmla="*/ 5729634 w 7467600"/>
              <a:gd name="connsiteY846" fmla="*/ 3051849 h 6858000"/>
              <a:gd name="connsiteX847" fmla="*/ 5611018 w 7467600"/>
              <a:gd name="connsiteY847" fmla="*/ 2316769 h 6858000"/>
              <a:gd name="connsiteX848" fmla="*/ 5687608 w 7467600"/>
              <a:gd name="connsiteY848" fmla="*/ 2039972 h 6858000"/>
              <a:gd name="connsiteX849" fmla="*/ 5657554 w 7467600"/>
              <a:gd name="connsiteY849" fmla="*/ 1576445 h 6858000"/>
              <a:gd name="connsiteX850" fmla="*/ 5150475 w 7467600"/>
              <a:gd name="connsiteY850" fmla="*/ 1274012 h 6858000"/>
              <a:gd name="connsiteX851" fmla="*/ 5349142 w 7467600"/>
              <a:gd name="connsiteY851" fmla="*/ 2204405 h 6858000"/>
              <a:gd name="connsiteX852" fmla="*/ 5262214 w 7467600"/>
              <a:gd name="connsiteY852" fmla="*/ 2233836 h 6858000"/>
              <a:gd name="connsiteX853" fmla="*/ 4981539 w 7467600"/>
              <a:gd name="connsiteY853" fmla="*/ 1542201 h 6858000"/>
              <a:gd name="connsiteX854" fmla="*/ 4958461 w 7467600"/>
              <a:gd name="connsiteY854" fmla="*/ 1136957 h 6858000"/>
              <a:gd name="connsiteX855" fmla="*/ 4655015 w 7467600"/>
              <a:gd name="connsiteY855" fmla="*/ 891426 h 6858000"/>
              <a:gd name="connsiteX856" fmla="*/ 4348002 w 7467600"/>
              <a:gd name="connsiteY856" fmla="*/ 2205895 h 6858000"/>
              <a:gd name="connsiteX857" fmla="*/ 4262250 w 7467600"/>
              <a:gd name="connsiteY857" fmla="*/ 2219972 h 6858000"/>
              <a:gd name="connsiteX858" fmla="*/ 4550611 w 7467600"/>
              <a:gd name="connsiteY858" fmla="*/ 817540 h 6858000"/>
              <a:gd name="connsiteX859" fmla="*/ 4564418 w 7467600"/>
              <a:gd name="connsiteY859" fmla="*/ 808293 h 6858000"/>
              <a:gd name="connsiteX860" fmla="*/ 4266388 w 7467600"/>
              <a:gd name="connsiteY860" fmla="*/ 500083 h 6858000"/>
              <a:gd name="connsiteX861" fmla="*/ 4032842 w 7467600"/>
              <a:gd name="connsiteY861" fmla="*/ 211809 h 6858000"/>
              <a:gd name="connsiteX862" fmla="*/ 3882765 w 7467600"/>
              <a:gd name="connsiteY862" fmla="*/ 0 h 6858000"/>
              <a:gd name="connsiteX863" fmla="*/ 3721337 w 7467600"/>
              <a:gd name="connsiteY863" fmla="*/ 0 h 6858000"/>
              <a:gd name="connsiteX864" fmla="*/ 3797544 w 7467600"/>
              <a:gd name="connsiteY864" fmla="*/ 0 h 6858000"/>
              <a:gd name="connsiteX865" fmla="*/ 3775734 w 7467600"/>
              <a:gd name="connsiteY865" fmla="*/ 95131 h 6858000"/>
              <a:gd name="connsiteX866" fmla="*/ 3724807 w 7467600"/>
              <a:gd name="connsiteY866" fmla="*/ 272257 h 6858000"/>
              <a:gd name="connsiteX867" fmla="*/ 3726844 w 7467600"/>
              <a:gd name="connsiteY867" fmla="*/ 282988 h 6858000"/>
              <a:gd name="connsiteX868" fmla="*/ 3742664 w 7467600"/>
              <a:gd name="connsiteY868" fmla="*/ 279918 h 6858000"/>
              <a:gd name="connsiteX869" fmla="*/ 4103910 w 7467600"/>
              <a:gd name="connsiteY869" fmla="*/ 1161917 h 6858000"/>
              <a:gd name="connsiteX870" fmla="*/ 4020269 w 7467600"/>
              <a:gd name="connsiteY870" fmla="*/ 1200406 h 6858000"/>
              <a:gd name="connsiteX871" fmla="*/ 3674882 w 7467600"/>
              <a:gd name="connsiteY871" fmla="*/ 488524 h 6858000"/>
              <a:gd name="connsiteX872" fmla="*/ 3132682 w 7467600"/>
              <a:gd name="connsiteY872" fmla="*/ 1072284 h 6858000"/>
              <a:gd name="connsiteX873" fmla="*/ 2716346 w 7467600"/>
              <a:gd name="connsiteY873" fmla="*/ 1276376 h 6858000"/>
              <a:gd name="connsiteX874" fmla="*/ 2716772 w 7467600"/>
              <a:gd name="connsiteY874" fmla="*/ 1255462 h 6858000"/>
              <a:gd name="connsiteX875" fmla="*/ 3471096 w 7467600"/>
              <a:gd name="connsiteY875" fmla="*/ 437072 h 6858000"/>
              <a:gd name="connsiteX876" fmla="*/ 3639057 w 7467600"/>
              <a:gd name="connsiteY876" fmla="*/ 286334 h 6858000"/>
              <a:gd name="connsiteX877" fmla="*/ 3640309 w 7467600"/>
              <a:gd name="connsiteY877" fmla="*/ 284664 h 6858000"/>
              <a:gd name="connsiteX878" fmla="*/ 3646022 w 7467600"/>
              <a:gd name="connsiteY878" fmla="*/ 276711 h 6858000"/>
              <a:gd name="connsiteX879" fmla="*/ 3707943 w 7467600"/>
              <a:gd name="connsiteY879" fmla="*/ 65958 h 6858000"/>
              <a:gd name="connsiteX880" fmla="*/ 3721337 w 7467600"/>
              <a:gd name="connsiteY880" fmla="*/ 0 h 6858000"/>
              <a:gd name="connsiteX881" fmla="*/ 2867960 w 7467600"/>
              <a:gd name="connsiteY881" fmla="*/ 0 h 6858000"/>
              <a:gd name="connsiteX882" fmla="*/ 2926351 w 7467600"/>
              <a:gd name="connsiteY882" fmla="*/ 0 h 6858000"/>
              <a:gd name="connsiteX883" fmla="*/ 2902823 w 7467600"/>
              <a:gd name="connsiteY883" fmla="*/ 262929 h 6858000"/>
              <a:gd name="connsiteX884" fmla="*/ 2940663 w 7467600"/>
              <a:gd name="connsiteY884" fmla="*/ 140884 h 6858000"/>
              <a:gd name="connsiteX885" fmla="*/ 2947039 w 7467600"/>
              <a:gd name="connsiteY885" fmla="*/ 122524 h 6858000"/>
              <a:gd name="connsiteX886" fmla="*/ 2984316 w 7467600"/>
              <a:gd name="connsiteY886" fmla="*/ 0 h 6858000"/>
              <a:gd name="connsiteX887" fmla="*/ 3016114 w 7467600"/>
              <a:gd name="connsiteY887" fmla="*/ 0 h 6858000"/>
              <a:gd name="connsiteX888" fmla="*/ 2979949 w 7467600"/>
              <a:gd name="connsiteY888" fmla="*/ 119274 h 6858000"/>
              <a:gd name="connsiteX889" fmla="*/ 3023879 w 7467600"/>
              <a:gd name="connsiteY889" fmla="*/ 0 h 6858000"/>
              <a:gd name="connsiteX890" fmla="*/ 3105400 w 7467600"/>
              <a:gd name="connsiteY890" fmla="*/ 0 h 6858000"/>
              <a:gd name="connsiteX891" fmla="*/ 3094669 w 7467600"/>
              <a:gd name="connsiteY891" fmla="*/ 30308 h 6858000"/>
              <a:gd name="connsiteX892" fmla="*/ 2901945 w 7467600"/>
              <a:gd name="connsiteY892" fmla="*/ 466538 h 6858000"/>
              <a:gd name="connsiteX893" fmla="*/ 2815209 w 7467600"/>
              <a:gd name="connsiteY893" fmla="*/ 497361 h 6858000"/>
              <a:gd name="connsiteX894" fmla="*/ 2844845 w 7467600"/>
              <a:gd name="connsiteY894" fmla="*/ 127638 h 6858000"/>
              <a:gd name="connsiteX895" fmla="*/ 2867960 w 7467600"/>
              <a:gd name="connsiteY895" fmla="*/ 0 h 6858000"/>
              <a:gd name="connsiteX896" fmla="*/ 1057230 w 7467600"/>
              <a:gd name="connsiteY896" fmla="*/ 0 h 6858000"/>
              <a:gd name="connsiteX897" fmla="*/ 1111003 w 7467600"/>
              <a:gd name="connsiteY897" fmla="*/ 0 h 6858000"/>
              <a:gd name="connsiteX898" fmla="*/ 1125553 w 7467600"/>
              <a:gd name="connsiteY898" fmla="*/ 52588 h 6858000"/>
              <a:gd name="connsiteX899" fmla="*/ 1304276 w 7467600"/>
              <a:gd name="connsiteY899" fmla="*/ 476275 h 6858000"/>
              <a:gd name="connsiteX900" fmla="*/ 1492066 w 7467600"/>
              <a:gd name="connsiteY900" fmla="*/ 886333 h 6858000"/>
              <a:gd name="connsiteX901" fmla="*/ 1423698 w 7467600"/>
              <a:gd name="connsiteY901" fmla="*/ 710817 h 6858000"/>
              <a:gd name="connsiteX902" fmla="*/ 1357609 w 7467600"/>
              <a:gd name="connsiteY902" fmla="*/ 532892 h 6858000"/>
              <a:gd name="connsiteX903" fmla="*/ 1309550 w 7467600"/>
              <a:gd name="connsiteY903" fmla="*/ 374031 h 6858000"/>
              <a:gd name="connsiteX904" fmla="*/ 1193673 w 7467600"/>
              <a:gd name="connsiteY904" fmla="*/ 49533 h 6858000"/>
              <a:gd name="connsiteX905" fmla="*/ 1164391 w 7467600"/>
              <a:gd name="connsiteY905" fmla="*/ 0 h 6858000"/>
              <a:gd name="connsiteX906" fmla="*/ 1200666 w 7467600"/>
              <a:gd name="connsiteY906" fmla="*/ 0 h 6858000"/>
              <a:gd name="connsiteX907" fmla="*/ 1223408 w 7467600"/>
              <a:gd name="connsiteY907" fmla="*/ 38996 h 6858000"/>
              <a:gd name="connsiteX908" fmla="*/ 1339635 w 7467600"/>
              <a:gd name="connsiteY908" fmla="*/ 365517 h 6858000"/>
              <a:gd name="connsiteX909" fmla="*/ 1387469 w 7467600"/>
              <a:gd name="connsiteY909" fmla="*/ 523079 h 6858000"/>
              <a:gd name="connsiteX910" fmla="*/ 1452685 w 7467600"/>
              <a:gd name="connsiteY910" fmla="*/ 699806 h 6858000"/>
              <a:gd name="connsiteX911" fmla="*/ 1492092 w 7467600"/>
              <a:gd name="connsiteY911" fmla="*/ 800424 h 6858000"/>
              <a:gd name="connsiteX912" fmla="*/ 1455302 w 7467600"/>
              <a:gd name="connsiteY912" fmla="*/ 632913 h 6858000"/>
              <a:gd name="connsiteX913" fmla="*/ 1222336 w 7467600"/>
              <a:gd name="connsiteY913" fmla="*/ 9480 h 6858000"/>
              <a:gd name="connsiteX914" fmla="*/ 1214634 w 7467600"/>
              <a:gd name="connsiteY914" fmla="*/ 0 h 6858000"/>
              <a:gd name="connsiteX915" fmla="*/ 1289827 w 7467600"/>
              <a:gd name="connsiteY915" fmla="*/ 0 h 6858000"/>
              <a:gd name="connsiteX916" fmla="*/ 1321076 w 7467600"/>
              <a:gd name="connsiteY916" fmla="*/ 59722 h 6858000"/>
              <a:gd name="connsiteX917" fmla="*/ 1512579 w 7467600"/>
              <a:gd name="connsiteY917" fmla="*/ 626441 h 6858000"/>
              <a:gd name="connsiteX918" fmla="*/ 1506076 w 7467600"/>
              <a:gd name="connsiteY918" fmla="*/ 1089289 h 6858000"/>
              <a:gd name="connsiteX919" fmla="*/ 1486346 w 7467600"/>
              <a:gd name="connsiteY919" fmla="*/ 1079919 h 6858000"/>
              <a:gd name="connsiteX920" fmla="*/ 1070511 w 7467600"/>
              <a:gd name="connsiteY920" fmla="*/ 48609 h 6858000"/>
              <a:gd name="connsiteX921" fmla="*/ 1057230 w 7467600"/>
              <a:gd name="connsiteY921" fmla="*/ 0 h 6858000"/>
              <a:gd name="connsiteX922" fmla="*/ 43151 w 7467600"/>
              <a:gd name="connsiteY922" fmla="*/ 0 h 6858000"/>
              <a:gd name="connsiteX923" fmla="*/ 95283 w 7467600"/>
              <a:gd name="connsiteY923" fmla="*/ 0 h 6858000"/>
              <a:gd name="connsiteX924" fmla="*/ 300708 w 7467600"/>
              <a:gd name="connsiteY924" fmla="*/ 154571 h 6858000"/>
              <a:gd name="connsiteX925" fmla="*/ 530414 w 7467600"/>
              <a:gd name="connsiteY925" fmla="*/ 354673 h 6858000"/>
              <a:gd name="connsiteX926" fmla="*/ 333785 w 7467600"/>
              <a:gd name="connsiteY926" fmla="*/ 161564 h 6858000"/>
              <a:gd name="connsiteX927" fmla="*/ 147005 w 7467600"/>
              <a:gd name="connsiteY927" fmla="*/ 0 h 6858000"/>
              <a:gd name="connsiteX928" fmla="*/ 272509 w 7467600"/>
              <a:gd name="connsiteY928" fmla="*/ 0 h 6858000"/>
              <a:gd name="connsiteX929" fmla="*/ 326276 w 7467600"/>
              <a:gd name="connsiteY929" fmla="*/ 45847 h 6858000"/>
              <a:gd name="connsiteX930" fmla="*/ 823759 w 7467600"/>
              <a:gd name="connsiteY930" fmla="*/ 574145 h 6858000"/>
              <a:gd name="connsiteX931" fmla="*/ 811254 w 7467600"/>
              <a:gd name="connsiteY931" fmla="*/ 665546 h 6858000"/>
              <a:gd name="connsiteX932" fmla="*/ 154042 w 7467600"/>
              <a:gd name="connsiteY932" fmla="*/ 261522 h 6858000"/>
              <a:gd name="connsiteX933" fmla="*/ 13550 w 7467600"/>
              <a:gd name="connsiteY933" fmla="*/ 158423 h 6858000"/>
              <a:gd name="connsiteX934" fmla="*/ 0 w 7467600"/>
              <a:gd name="connsiteY934" fmla="*/ 146618 h 6858000"/>
              <a:gd name="connsiteX935" fmla="*/ 0 w 7467600"/>
              <a:gd name="connsiteY935" fmla="*/ 59161 h 6858000"/>
              <a:gd name="connsiteX936" fmla="*/ 45427 w 7467600"/>
              <a:gd name="connsiteY936" fmla="*/ 101078 h 6858000"/>
              <a:gd name="connsiteX937" fmla="*/ 630103 w 7467600"/>
              <a:gd name="connsiteY937" fmla="*/ 485885 h 6858000"/>
              <a:gd name="connsiteX938" fmla="*/ 532040 w 7467600"/>
              <a:gd name="connsiteY938" fmla="*/ 399359 h 6858000"/>
              <a:gd name="connsiteX939" fmla="*/ 517618 w 7467600"/>
              <a:gd name="connsiteY939" fmla="*/ 385726 h 6858000"/>
              <a:gd name="connsiteX940" fmla="*/ 285074 w 7467600"/>
              <a:gd name="connsiteY940" fmla="*/ 182755 h 6858000"/>
              <a:gd name="connsiteX941" fmla="*/ 43151 w 7467600"/>
              <a:gd name="connsiteY941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289862 w 7467600"/>
              <a:gd name="connsiteY4" fmla="*/ 6659827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289862 w 7467600"/>
              <a:gd name="connsiteY8" fmla="*/ 6659827 h 6858000"/>
              <a:gd name="connsiteX9" fmla="*/ 1019354 w 7467600"/>
              <a:gd name="connsiteY9" fmla="*/ 6315006 h 6858000"/>
              <a:gd name="connsiteX10" fmla="*/ 441046 w 7467600"/>
              <a:gd name="connsiteY10" fmla="*/ 6691153 h 6858000"/>
              <a:gd name="connsiteX11" fmla="*/ 1019354 w 7467600"/>
              <a:gd name="connsiteY11" fmla="*/ 6315006 h 6858000"/>
              <a:gd name="connsiteX12" fmla="*/ 991680 w 7467600"/>
              <a:gd name="connsiteY12" fmla="*/ 6298413 h 6858000"/>
              <a:gd name="connsiteX13" fmla="*/ 409060 w 7467600"/>
              <a:gd name="connsiteY13" fmla="*/ 6671470 h 6858000"/>
              <a:gd name="connsiteX14" fmla="*/ 991680 w 7467600"/>
              <a:gd name="connsiteY14" fmla="*/ 6298413 h 6858000"/>
              <a:gd name="connsiteX15" fmla="*/ 103333 w 7467600"/>
              <a:gd name="connsiteY15" fmla="*/ 5699602 h 6858000"/>
              <a:gd name="connsiteX16" fmla="*/ 233938 w 7467600"/>
              <a:gd name="connsiteY16" fmla="*/ 5809416 h 6858000"/>
              <a:gd name="connsiteX17" fmla="*/ 883580 w 7467600"/>
              <a:gd name="connsiteY17" fmla="*/ 6180710 h 6858000"/>
              <a:gd name="connsiteX18" fmla="*/ 487337 w 7467600"/>
              <a:gd name="connsiteY18" fmla="*/ 5950182 h 6858000"/>
              <a:gd name="connsiteX19" fmla="*/ 354051 w 7467600"/>
              <a:gd name="connsiteY19" fmla="*/ 5854912 h 6858000"/>
              <a:gd name="connsiteX20" fmla="*/ 195436 w 7467600"/>
              <a:gd name="connsiteY20" fmla="*/ 5755068 h 6858000"/>
              <a:gd name="connsiteX21" fmla="*/ 103333 w 7467600"/>
              <a:gd name="connsiteY21" fmla="*/ 5699602 h 6858000"/>
              <a:gd name="connsiteX22" fmla="*/ 5539432 w 7467600"/>
              <a:gd name="connsiteY22" fmla="*/ 5642928 h 6858000"/>
              <a:gd name="connsiteX23" fmla="*/ 5555462 w 7467600"/>
              <a:gd name="connsiteY23" fmla="*/ 5694454 h 6858000"/>
              <a:gd name="connsiteX24" fmla="*/ 5828270 w 7467600"/>
              <a:gd name="connsiteY24" fmla="*/ 6320663 h 6858000"/>
              <a:gd name="connsiteX25" fmla="*/ 5947416 w 7467600"/>
              <a:gd name="connsiteY25" fmla="*/ 6574846 h 6858000"/>
              <a:gd name="connsiteX26" fmla="*/ 5539432 w 7467600"/>
              <a:gd name="connsiteY26" fmla="*/ 5642928 h 6858000"/>
              <a:gd name="connsiteX27" fmla="*/ 51253 w 7467600"/>
              <a:gd name="connsiteY27" fmla="*/ 5631825 h 6858000"/>
              <a:gd name="connsiteX28" fmla="*/ 211622 w 7467600"/>
              <a:gd name="connsiteY28" fmla="*/ 5728803 h 6858000"/>
              <a:gd name="connsiteX29" fmla="*/ 371652 w 7467600"/>
              <a:gd name="connsiteY29" fmla="*/ 5829062 h 6858000"/>
              <a:gd name="connsiteX30" fmla="*/ 505903 w 7467600"/>
              <a:gd name="connsiteY30" fmla="*/ 5925221 h 6858000"/>
              <a:gd name="connsiteX31" fmla="*/ 899240 w 7467600"/>
              <a:gd name="connsiteY31" fmla="*/ 6153068 h 6858000"/>
              <a:gd name="connsiteX32" fmla="*/ 988114 w 7467600"/>
              <a:gd name="connsiteY32" fmla="*/ 6174204 h 6858000"/>
              <a:gd name="connsiteX33" fmla="*/ 845971 w 7467600"/>
              <a:gd name="connsiteY33" fmla="*/ 6067177 h 6858000"/>
              <a:gd name="connsiteX34" fmla="*/ 448057 w 7467600"/>
              <a:gd name="connsiteY34" fmla="*/ 5841376 h 6858000"/>
              <a:gd name="connsiteX35" fmla="*/ 51253 w 7467600"/>
              <a:gd name="connsiteY35" fmla="*/ 5631825 h 6858000"/>
              <a:gd name="connsiteX36" fmla="*/ 2606687 w 7467600"/>
              <a:gd name="connsiteY36" fmla="*/ 5630718 h 6858000"/>
              <a:gd name="connsiteX37" fmla="*/ 2645658 w 7467600"/>
              <a:gd name="connsiteY37" fmla="*/ 6640259 h 6858000"/>
              <a:gd name="connsiteX38" fmla="*/ 2606687 w 7467600"/>
              <a:gd name="connsiteY38" fmla="*/ 5630718 h 6858000"/>
              <a:gd name="connsiteX39" fmla="*/ 3642057 w 7467600"/>
              <a:gd name="connsiteY39" fmla="*/ 5573487 h 6858000"/>
              <a:gd name="connsiteX40" fmla="*/ 3632981 w 7467600"/>
              <a:gd name="connsiteY40" fmla="*/ 5579437 h 6858000"/>
              <a:gd name="connsiteX41" fmla="*/ 3382436 w 7467600"/>
              <a:gd name="connsiteY41" fmla="*/ 5952726 h 6858000"/>
              <a:gd name="connsiteX42" fmla="*/ 3191929 w 7467600"/>
              <a:gd name="connsiteY42" fmla="*/ 6662669 h 6858000"/>
              <a:gd name="connsiteX43" fmla="*/ 3369898 w 7467600"/>
              <a:gd name="connsiteY43" fmla="*/ 6081771 h 6858000"/>
              <a:gd name="connsiteX44" fmla="*/ 3642057 w 7467600"/>
              <a:gd name="connsiteY44" fmla="*/ 5573487 h 6858000"/>
              <a:gd name="connsiteX45" fmla="*/ 2650666 w 7467600"/>
              <a:gd name="connsiteY45" fmla="*/ 5530686 h 6858000"/>
              <a:gd name="connsiteX46" fmla="*/ 2650249 w 7467600"/>
              <a:gd name="connsiteY46" fmla="*/ 5532101 h 6858000"/>
              <a:gd name="connsiteX47" fmla="*/ 2663808 w 7467600"/>
              <a:gd name="connsiteY47" fmla="*/ 6535215 h 6858000"/>
              <a:gd name="connsiteX48" fmla="*/ 2665418 w 7467600"/>
              <a:gd name="connsiteY48" fmla="*/ 6132756 h 6858000"/>
              <a:gd name="connsiteX49" fmla="*/ 2650666 w 7467600"/>
              <a:gd name="connsiteY49" fmla="*/ 5530686 h 6858000"/>
              <a:gd name="connsiteX50" fmla="*/ 2680277 w 7467600"/>
              <a:gd name="connsiteY50" fmla="*/ 5479204 h 6858000"/>
              <a:gd name="connsiteX51" fmla="*/ 2678972 w 7467600"/>
              <a:gd name="connsiteY51" fmla="*/ 5481582 h 6858000"/>
              <a:gd name="connsiteX52" fmla="*/ 2696666 w 7467600"/>
              <a:gd name="connsiteY52" fmla="*/ 6133836 h 6858000"/>
              <a:gd name="connsiteX53" fmla="*/ 2695769 w 7467600"/>
              <a:gd name="connsiteY53" fmla="*/ 6390955 h 6858000"/>
              <a:gd name="connsiteX54" fmla="*/ 2739893 w 7467600"/>
              <a:gd name="connsiteY54" fmla="*/ 6108357 h 6858000"/>
              <a:gd name="connsiteX55" fmla="*/ 2680277 w 7467600"/>
              <a:gd name="connsiteY55" fmla="*/ 5479204 h 6858000"/>
              <a:gd name="connsiteX56" fmla="*/ 1132195 w 7467600"/>
              <a:gd name="connsiteY56" fmla="*/ 5467980 h 6858000"/>
              <a:gd name="connsiteX57" fmla="*/ 1679056 w 7467600"/>
              <a:gd name="connsiteY57" fmla="*/ 5516907 h 6858000"/>
              <a:gd name="connsiteX58" fmla="*/ 2128648 w 7467600"/>
              <a:gd name="connsiteY58" fmla="*/ 5474249 h 6858000"/>
              <a:gd name="connsiteX59" fmla="*/ 1825619 w 7467600"/>
              <a:gd name="connsiteY59" fmla="*/ 5478447 h 6858000"/>
              <a:gd name="connsiteX60" fmla="*/ 1737798 w 7467600"/>
              <a:gd name="connsiteY60" fmla="*/ 5483353 h 6858000"/>
              <a:gd name="connsiteX61" fmla="*/ 1132195 w 7467600"/>
              <a:gd name="connsiteY61" fmla="*/ 5467980 h 6858000"/>
              <a:gd name="connsiteX62" fmla="*/ 1456157 w 7467600"/>
              <a:gd name="connsiteY62" fmla="*/ 5371404 h 6858000"/>
              <a:gd name="connsiteX63" fmla="*/ 1244432 w 7467600"/>
              <a:gd name="connsiteY63" fmla="*/ 5385601 h 6858000"/>
              <a:gd name="connsiteX64" fmla="*/ 973990 w 7467600"/>
              <a:gd name="connsiteY64" fmla="*/ 5424940 h 6858000"/>
              <a:gd name="connsiteX65" fmla="*/ 1103809 w 7467600"/>
              <a:gd name="connsiteY65" fmla="*/ 5433720 h 6858000"/>
              <a:gd name="connsiteX66" fmla="*/ 1123454 w 7467600"/>
              <a:gd name="connsiteY66" fmla="*/ 5435727 h 6858000"/>
              <a:gd name="connsiteX67" fmla="*/ 1737017 w 7467600"/>
              <a:gd name="connsiteY67" fmla="*/ 5452183 h 6858000"/>
              <a:gd name="connsiteX68" fmla="*/ 1824397 w 7467600"/>
              <a:gd name="connsiteY68" fmla="*/ 5447757 h 6858000"/>
              <a:gd name="connsiteX69" fmla="*/ 2070059 w 7467600"/>
              <a:gd name="connsiteY69" fmla="*/ 5441660 h 6858000"/>
              <a:gd name="connsiteX70" fmla="*/ 1456157 w 7467600"/>
              <a:gd name="connsiteY70" fmla="*/ 5371404 h 6858000"/>
              <a:gd name="connsiteX71" fmla="*/ 4988186 w 7467600"/>
              <a:gd name="connsiteY71" fmla="*/ 5216467 h 6858000"/>
              <a:gd name="connsiteX72" fmla="*/ 4777334 w 7467600"/>
              <a:gd name="connsiteY72" fmla="*/ 5406072 h 6858000"/>
              <a:gd name="connsiteX73" fmla="*/ 4718341 w 7467600"/>
              <a:gd name="connsiteY73" fmla="*/ 5468043 h 6858000"/>
              <a:gd name="connsiteX74" fmla="*/ 4604655 w 7467600"/>
              <a:gd name="connsiteY74" fmla="*/ 5583434 h 6858000"/>
              <a:gd name="connsiteX75" fmla="*/ 4565074 w 7467600"/>
              <a:gd name="connsiteY75" fmla="*/ 5618550 h 6858000"/>
              <a:gd name="connsiteX76" fmla="*/ 4988186 w 7467600"/>
              <a:gd name="connsiteY76" fmla="*/ 5216467 h 6858000"/>
              <a:gd name="connsiteX77" fmla="*/ 4978032 w 7467600"/>
              <a:gd name="connsiteY77" fmla="*/ 5183809 h 6858000"/>
              <a:gd name="connsiteX78" fmla="*/ 4463413 w 7467600"/>
              <a:gd name="connsiteY78" fmla="*/ 5615162 h 6858000"/>
              <a:gd name="connsiteX79" fmla="*/ 4358134 w 7467600"/>
              <a:gd name="connsiteY79" fmla="*/ 5742791 h 6858000"/>
              <a:gd name="connsiteX80" fmla="*/ 4376219 w 7467600"/>
              <a:gd name="connsiteY80" fmla="*/ 5729027 h 6858000"/>
              <a:gd name="connsiteX81" fmla="*/ 4582340 w 7467600"/>
              <a:gd name="connsiteY81" fmla="*/ 5561037 h 6858000"/>
              <a:gd name="connsiteX82" fmla="*/ 4694684 w 7467600"/>
              <a:gd name="connsiteY82" fmla="*/ 5447098 h 6858000"/>
              <a:gd name="connsiteX83" fmla="*/ 4754123 w 7467600"/>
              <a:gd name="connsiteY83" fmla="*/ 5384643 h 6858000"/>
              <a:gd name="connsiteX84" fmla="*/ 4978032 w 7467600"/>
              <a:gd name="connsiteY84" fmla="*/ 5183809 h 6858000"/>
              <a:gd name="connsiteX85" fmla="*/ 1903353 w 7467600"/>
              <a:gd name="connsiteY85" fmla="*/ 5044827 h 6858000"/>
              <a:gd name="connsiteX86" fmla="*/ 1936931 w 7467600"/>
              <a:gd name="connsiteY86" fmla="*/ 5093954 h 6858000"/>
              <a:gd name="connsiteX87" fmla="*/ 2195868 w 7467600"/>
              <a:gd name="connsiteY87" fmla="*/ 5396574 h 6858000"/>
              <a:gd name="connsiteX88" fmla="*/ 2088852 w 7467600"/>
              <a:gd name="connsiteY88" fmla="*/ 5166123 h 6858000"/>
              <a:gd name="connsiteX89" fmla="*/ 1958241 w 7467600"/>
              <a:gd name="connsiteY89" fmla="*/ 5067955 h 6858000"/>
              <a:gd name="connsiteX90" fmla="*/ 1903353 w 7467600"/>
              <a:gd name="connsiteY90" fmla="*/ 5044827 h 6858000"/>
              <a:gd name="connsiteX91" fmla="*/ 1979378 w 7467600"/>
              <a:gd name="connsiteY91" fmla="*/ 4769504 h 6858000"/>
              <a:gd name="connsiteX92" fmla="*/ 2882120 w 7467600"/>
              <a:gd name="connsiteY92" fmla="*/ 5064547 h 6858000"/>
              <a:gd name="connsiteX93" fmla="*/ 2793103 w 7467600"/>
              <a:gd name="connsiteY93" fmla="*/ 5039699 h 6858000"/>
              <a:gd name="connsiteX94" fmla="*/ 2770041 w 7467600"/>
              <a:gd name="connsiteY94" fmla="*/ 5033634 h 6858000"/>
              <a:gd name="connsiteX95" fmla="*/ 1979378 w 7467600"/>
              <a:gd name="connsiteY95" fmla="*/ 4769504 h 6858000"/>
              <a:gd name="connsiteX96" fmla="*/ 1927410 w 7467600"/>
              <a:gd name="connsiteY96" fmla="*/ 4716164 h 6858000"/>
              <a:gd name="connsiteX97" fmla="*/ 1959587 w 7467600"/>
              <a:gd name="connsiteY97" fmla="*/ 4728849 h 6858000"/>
              <a:gd name="connsiteX98" fmla="*/ 2777707 w 7467600"/>
              <a:gd name="connsiteY98" fmla="*/ 5003991 h 6858000"/>
              <a:gd name="connsiteX99" fmla="*/ 2800768 w 7467600"/>
              <a:gd name="connsiteY99" fmla="*/ 5010056 h 6858000"/>
              <a:gd name="connsiteX100" fmla="*/ 2879408 w 7467600"/>
              <a:gd name="connsiteY100" fmla="*/ 5031590 h 6858000"/>
              <a:gd name="connsiteX101" fmla="*/ 2862295 w 7467600"/>
              <a:gd name="connsiteY101" fmla="*/ 5022958 h 6858000"/>
              <a:gd name="connsiteX102" fmla="*/ 2813343 w 7467600"/>
              <a:gd name="connsiteY102" fmla="*/ 4998369 h 6858000"/>
              <a:gd name="connsiteX103" fmla="*/ 2646245 w 7467600"/>
              <a:gd name="connsiteY103" fmla="*/ 4930999 h 6858000"/>
              <a:gd name="connsiteX104" fmla="*/ 1999243 w 7467600"/>
              <a:gd name="connsiteY104" fmla="*/ 4730524 h 6858000"/>
              <a:gd name="connsiteX105" fmla="*/ 1979527 w 7467600"/>
              <a:gd name="connsiteY105" fmla="*/ 4726651 h 6858000"/>
              <a:gd name="connsiteX106" fmla="*/ 1927410 w 7467600"/>
              <a:gd name="connsiteY106" fmla="*/ 4716164 h 6858000"/>
              <a:gd name="connsiteX107" fmla="*/ 1997014 w 7467600"/>
              <a:gd name="connsiteY107" fmla="*/ 4698007 h 6858000"/>
              <a:gd name="connsiteX108" fmla="*/ 2005458 w 7467600"/>
              <a:gd name="connsiteY108" fmla="*/ 4699540 h 6858000"/>
              <a:gd name="connsiteX109" fmla="*/ 2657186 w 7467600"/>
              <a:gd name="connsiteY109" fmla="*/ 4901687 h 6858000"/>
              <a:gd name="connsiteX110" fmla="*/ 2826662 w 7467600"/>
              <a:gd name="connsiteY110" fmla="*/ 4970362 h 6858000"/>
              <a:gd name="connsiteX111" fmla="*/ 2876100 w 7467600"/>
              <a:gd name="connsiteY111" fmla="*/ 4995397 h 6858000"/>
              <a:gd name="connsiteX112" fmla="*/ 3042600 w 7467600"/>
              <a:gd name="connsiteY112" fmla="*/ 5059532 h 6858000"/>
              <a:gd name="connsiteX113" fmla="*/ 1997014 w 7467600"/>
              <a:gd name="connsiteY113" fmla="*/ 4698007 h 6858000"/>
              <a:gd name="connsiteX114" fmla="*/ 2305292 w 7467600"/>
              <a:gd name="connsiteY114" fmla="*/ 4219492 h 6858000"/>
              <a:gd name="connsiteX115" fmla="*/ 3360922 w 7467600"/>
              <a:gd name="connsiteY115" fmla="*/ 4529373 h 6858000"/>
              <a:gd name="connsiteX116" fmla="*/ 3492420 w 7467600"/>
              <a:gd name="connsiteY116" fmla="*/ 4510145 h 6858000"/>
              <a:gd name="connsiteX117" fmla="*/ 3364086 w 7467600"/>
              <a:gd name="connsiteY117" fmla="*/ 4480340 h 6858000"/>
              <a:gd name="connsiteX118" fmla="*/ 3225818 w 7467600"/>
              <a:gd name="connsiteY118" fmla="*/ 4411822 h 6858000"/>
              <a:gd name="connsiteX119" fmla="*/ 3129696 w 7467600"/>
              <a:gd name="connsiteY119" fmla="*/ 4360704 h 6858000"/>
              <a:gd name="connsiteX120" fmla="*/ 2814545 w 7467600"/>
              <a:gd name="connsiteY120" fmla="*/ 4282955 h 6858000"/>
              <a:gd name="connsiteX121" fmla="*/ 2305292 w 7467600"/>
              <a:gd name="connsiteY121" fmla="*/ 4219492 h 6858000"/>
              <a:gd name="connsiteX122" fmla="*/ 2626982 w 7467600"/>
              <a:gd name="connsiteY122" fmla="*/ 4206450 h 6858000"/>
              <a:gd name="connsiteX123" fmla="*/ 2490617 w 7467600"/>
              <a:gd name="connsiteY123" fmla="*/ 4206951 h 6858000"/>
              <a:gd name="connsiteX124" fmla="*/ 2819869 w 7467600"/>
              <a:gd name="connsiteY124" fmla="*/ 4252936 h 6858000"/>
              <a:gd name="connsiteX125" fmla="*/ 3143018 w 7467600"/>
              <a:gd name="connsiteY125" fmla="*/ 4332698 h 6858000"/>
              <a:gd name="connsiteX126" fmla="*/ 3241520 w 7467600"/>
              <a:gd name="connsiteY126" fmla="*/ 4385112 h 6858000"/>
              <a:gd name="connsiteX127" fmla="*/ 3374575 w 7467600"/>
              <a:gd name="connsiteY127" fmla="*/ 4451517 h 6858000"/>
              <a:gd name="connsiteX128" fmla="*/ 3505221 w 7467600"/>
              <a:gd name="connsiteY128" fmla="*/ 4480757 h 6858000"/>
              <a:gd name="connsiteX129" fmla="*/ 2626982 w 7467600"/>
              <a:gd name="connsiteY129" fmla="*/ 4206450 h 6858000"/>
              <a:gd name="connsiteX130" fmla="*/ 1310106 w 7467600"/>
              <a:gd name="connsiteY130" fmla="*/ 3943217 h 6858000"/>
              <a:gd name="connsiteX131" fmla="*/ 854994 w 7467600"/>
              <a:gd name="connsiteY131" fmla="*/ 4399136 h 6858000"/>
              <a:gd name="connsiteX132" fmla="*/ 742462 w 7467600"/>
              <a:gd name="connsiteY132" fmla="*/ 4594648 h 6858000"/>
              <a:gd name="connsiteX133" fmla="*/ 820602 w 7467600"/>
              <a:gd name="connsiteY133" fmla="*/ 4485915 h 6858000"/>
              <a:gd name="connsiteX134" fmla="*/ 878295 w 7467600"/>
              <a:gd name="connsiteY134" fmla="*/ 4403594 h 6858000"/>
              <a:gd name="connsiteX135" fmla="*/ 1240607 w 7467600"/>
              <a:gd name="connsiteY135" fmla="*/ 4010401 h 6858000"/>
              <a:gd name="connsiteX136" fmla="*/ 1310106 w 7467600"/>
              <a:gd name="connsiteY136" fmla="*/ 3943217 h 6858000"/>
              <a:gd name="connsiteX137" fmla="*/ 1423113 w 7467600"/>
              <a:gd name="connsiteY137" fmla="*/ 3874565 h 6858000"/>
              <a:gd name="connsiteX138" fmla="*/ 1260565 w 7467600"/>
              <a:gd name="connsiteY138" fmla="*/ 4031982 h 6858000"/>
              <a:gd name="connsiteX139" fmla="*/ 901900 w 7467600"/>
              <a:gd name="connsiteY139" fmla="*/ 4421236 h 6858000"/>
              <a:gd name="connsiteX140" fmla="*/ 845044 w 7467600"/>
              <a:gd name="connsiteY140" fmla="*/ 4502436 h 6858000"/>
              <a:gd name="connsiteX141" fmla="*/ 685926 w 7467600"/>
              <a:gd name="connsiteY141" fmla="*/ 4703069 h 6858000"/>
              <a:gd name="connsiteX142" fmla="*/ 684248 w 7467600"/>
              <a:gd name="connsiteY142" fmla="*/ 4706721 h 6858000"/>
              <a:gd name="connsiteX143" fmla="*/ 1423113 w 7467600"/>
              <a:gd name="connsiteY143" fmla="*/ 3874565 h 6858000"/>
              <a:gd name="connsiteX144" fmla="*/ 3316479 w 7467600"/>
              <a:gd name="connsiteY144" fmla="*/ 3872136 h 6858000"/>
              <a:gd name="connsiteX145" fmla="*/ 3546806 w 7467600"/>
              <a:gd name="connsiteY145" fmla="*/ 4356139 h 6858000"/>
              <a:gd name="connsiteX146" fmla="*/ 3364433 w 7467600"/>
              <a:gd name="connsiteY146" fmla="*/ 3953121 h 6858000"/>
              <a:gd name="connsiteX147" fmla="*/ 3316479 w 7467600"/>
              <a:gd name="connsiteY147" fmla="*/ 3872136 h 6858000"/>
              <a:gd name="connsiteX148" fmla="*/ 3291335 w 7467600"/>
              <a:gd name="connsiteY148" fmla="*/ 3767420 h 6858000"/>
              <a:gd name="connsiteX149" fmla="*/ 3390805 w 7467600"/>
              <a:gd name="connsiteY149" fmla="*/ 3937163 h 6858000"/>
              <a:gd name="connsiteX150" fmla="*/ 3579062 w 7467600"/>
              <a:gd name="connsiteY150" fmla="*/ 4359040 h 6858000"/>
              <a:gd name="connsiteX151" fmla="*/ 3467355 w 7467600"/>
              <a:gd name="connsiteY151" fmla="*/ 3988130 h 6858000"/>
              <a:gd name="connsiteX152" fmla="*/ 3310753 w 7467600"/>
              <a:gd name="connsiteY152" fmla="*/ 3787140 h 6858000"/>
              <a:gd name="connsiteX153" fmla="*/ 3291335 w 7467600"/>
              <a:gd name="connsiteY153" fmla="*/ 3767420 h 6858000"/>
              <a:gd name="connsiteX154" fmla="*/ 1635889 w 7467600"/>
              <a:gd name="connsiteY154" fmla="*/ 3709494 h 6858000"/>
              <a:gd name="connsiteX155" fmla="*/ 1634800 w 7467600"/>
              <a:gd name="connsiteY155" fmla="*/ 3731111 h 6858000"/>
              <a:gd name="connsiteX156" fmla="*/ 1635889 w 7467600"/>
              <a:gd name="connsiteY156" fmla="*/ 3709494 h 6858000"/>
              <a:gd name="connsiteX157" fmla="*/ 1510397 w 7467600"/>
              <a:gd name="connsiteY157" fmla="*/ 3684705 h 6858000"/>
              <a:gd name="connsiteX158" fmla="*/ 1146550 w 7467600"/>
              <a:gd name="connsiteY158" fmla="*/ 3802012 h 6858000"/>
              <a:gd name="connsiteX159" fmla="*/ 698834 w 7467600"/>
              <a:gd name="connsiteY159" fmla="*/ 3952272 h 6858000"/>
              <a:gd name="connsiteX160" fmla="*/ 34256 w 7467600"/>
              <a:gd name="connsiteY160" fmla="*/ 4347603 h 6858000"/>
              <a:gd name="connsiteX161" fmla="*/ 527241 w 7467600"/>
              <a:gd name="connsiteY161" fmla="*/ 4065078 h 6858000"/>
              <a:gd name="connsiteX162" fmla="*/ 1510397 w 7467600"/>
              <a:gd name="connsiteY162" fmla="*/ 3684705 h 6858000"/>
              <a:gd name="connsiteX163" fmla="*/ 1313114 w 7467600"/>
              <a:gd name="connsiteY163" fmla="*/ 3655216 h 6858000"/>
              <a:gd name="connsiteX164" fmla="*/ 1109304 w 7467600"/>
              <a:gd name="connsiteY164" fmla="*/ 3669030 h 6858000"/>
              <a:gd name="connsiteX165" fmla="*/ 8129 w 7467600"/>
              <a:gd name="connsiteY165" fmla="*/ 4330519 h 6858000"/>
              <a:gd name="connsiteX166" fmla="*/ 687572 w 7467600"/>
              <a:gd name="connsiteY166" fmla="*/ 3925629 h 6858000"/>
              <a:gd name="connsiteX167" fmla="*/ 1138365 w 7467600"/>
              <a:gd name="connsiteY167" fmla="*/ 3774515 h 6858000"/>
              <a:gd name="connsiteX168" fmla="*/ 1505579 w 7467600"/>
              <a:gd name="connsiteY168" fmla="*/ 3655526 h 6858000"/>
              <a:gd name="connsiteX169" fmla="*/ 1313114 w 7467600"/>
              <a:gd name="connsiteY169" fmla="*/ 3655216 h 6858000"/>
              <a:gd name="connsiteX170" fmla="*/ 3655073 w 7467600"/>
              <a:gd name="connsiteY170" fmla="*/ 3650884 h 6858000"/>
              <a:gd name="connsiteX171" fmla="*/ 3989938 w 7467600"/>
              <a:gd name="connsiteY171" fmla="*/ 3991685 h 6858000"/>
              <a:gd name="connsiteX172" fmla="*/ 4393907 w 7467600"/>
              <a:gd name="connsiteY172" fmla="*/ 4261258 h 6858000"/>
              <a:gd name="connsiteX173" fmla="*/ 4648051 w 7467600"/>
              <a:gd name="connsiteY173" fmla="*/ 4374051 h 6858000"/>
              <a:gd name="connsiteX174" fmla="*/ 4383389 w 7467600"/>
              <a:gd name="connsiteY174" fmla="*/ 4184369 h 6858000"/>
              <a:gd name="connsiteX175" fmla="*/ 4165508 w 7467600"/>
              <a:gd name="connsiteY175" fmla="*/ 4035196 h 6858000"/>
              <a:gd name="connsiteX176" fmla="*/ 4068162 w 7467600"/>
              <a:gd name="connsiteY176" fmla="*/ 3953394 h 6858000"/>
              <a:gd name="connsiteX177" fmla="*/ 3981416 w 7467600"/>
              <a:gd name="connsiteY177" fmla="*/ 3880482 h 6858000"/>
              <a:gd name="connsiteX178" fmla="*/ 3800147 w 7467600"/>
              <a:gd name="connsiteY178" fmla="*/ 3749872 h 6858000"/>
              <a:gd name="connsiteX179" fmla="*/ 3655073 w 7467600"/>
              <a:gd name="connsiteY179" fmla="*/ 3650884 h 6858000"/>
              <a:gd name="connsiteX180" fmla="*/ 3670252 w 7467600"/>
              <a:gd name="connsiteY180" fmla="*/ 3622798 h 6858000"/>
              <a:gd name="connsiteX181" fmla="*/ 3817258 w 7467600"/>
              <a:gd name="connsiteY181" fmla="*/ 3723577 h 6858000"/>
              <a:gd name="connsiteX182" fmla="*/ 4000461 w 7467600"/>
              <a:gd name="connsiteY182" fmla="*/ 3855966 h 6858000"/>
              <a:gd name="connsiteX183" fmla="*/ 4088180 w 7467600"/>
              <a:gd name="connsiteY183" fmla="*/ 3929774 h 6858000"/>
              <a:gd name="connsiteX184" fmla="*/ 4184555 w 7467600"/>
              <a:gd name="connsiteY184" fmla="*/ 4010683 h 6858000"/>
              <a:gd name="connsiteX185" fmla="*/ 4399563 w 7467600"/>
              <a:gd name="connsiteY185" fmla="*/ 4158106 h 6858000"/>
              <a:gd name="connsiteX186" fmla="*/ 4684469 w 7467600"/>
              <a:gd name="connsiteY186" fmla="*/ 4364680 h 6858000"/>
              <a:gd name="connsiteX187" fmla="*/ 4690271 w 7467600"/>
              <a:gd name="connsiteY187" fmla="*/ 4370034 h 6858000"/>
              <a:gd name="connsiteX188" fmla="*/ 4136093 w 7467600"/>
              <a:gd name="connsiteY188" fmla="*/ 3858466 h 6858000"/>
              <a:gd name="connsiteX189" fmla="*/ 3670252 w 7467600"/>
              <a:gd name="connsiteY189" fmla="*/ 3622798 h 6858000"/>
              <a:gd name="connsiteX190" fmla="*/ 4440129 w 7467600"/>
              <a:gd name="connsiteY190" fmla="*/ 3448571 h 6858000"/>
              <a:gd name="connsiteX191" fmla="*/ 4856525 w 7467600"/>
              <a:gd name="connsiteY191" fmla="*/ 3915351 h 6858000"/>
              <a:gd name="connsiteX192" fmla="*/ 5059055 w 7467600"/>
              <a:gd name="connsiteY192" fmla="*/ 4108918 h 6858000"/>
              <a:gd name="connsiteX193" fmla="*/ 5290070 w 7467600"/>
              <a:gd name="connsiteY193" fmla="*/ 4263619 h 6858000"/>
              <a:gd name="connsiteX194" fmla="*/ 4834991 w 7467600"/>
              <a:gd name="connsiteY194" fmla="*/ 3830985 h 6858000"/>
              <a:gd name="connsiteX195" fmla="*/ 4440129 w 7467600"/>
              <a:gd name="connsiteY195" fmla="*/ 3448571 h 6858000"/>
              <a:gd name="connsiteX196" fmla="*/ 4441737 w 7467600"/>
              <a:gd name="connsiteY196" fmla="*/ 3399734 h 6858000"/>
              <a:gd name="connsiteX197" fmla="*/ 4431236 w 7467600"/>
              <a:gd name="connsiteY197" fmla="*/ 3400954 h 6858000"/>
              <a:gd name="connsiteX198" fmla="*/ 4557150 w 7467600"/>
              <a:gd name="connsiteY198" fmla="*/ 3510023 h 6858000"/>
              <a:gd name="connsiteX199" fmla="*/ 4856936 w 7467600"/>
              <a:gd name="connsiteY199" fmla="*/ 3809146 h 6858000"/>
              <a:gd name="connsiteX200" fmla="*/ 5111996 w 7467600"/>
              <a:gd name="connsiteY200" fmla="*/ 4065759 h 6858000"/>
              <a:gd name="connsiteX201" fmla="*/ 5388878 w 7467600"/>
              <a:gd name="connsiteY201" fmla="*/ 4300185 h 6858000"/>
              <a:gd name="connsiteX202" fmla="*/ 5425556 w 7467600"/>
              <a:gd name="connsiteY202" fmla="*/ 4308967 h 6858000"/>
              <a:gd name="connsiteX203" fmla="*/ 4943646 w 7467600"/>
              <a:gd name="connsiteY203" fmla="*/ 3822916 h 6858000"/>
              <a:gd name="connsiteX204" fmla="*/ 4594837 w 7467600"/>
              <a:gd name="connsiteY204" fmla="*/ 3532274 h 6858000"/>
              <a:gd name="connsiteX205" fmla="*/ 4441737 w 7467600"/>
              <a:gd name="connsiteY205" fmla="*/ 3399734 h 6858000"/>
              <a:gd name="connsiteX206" fmla="*/ 5425834 w 7467600"/>
              <a:gd name="connsiteY206" fmla="*/ 3162785 h 6858000"/>
              <a:gd name="connsiteX207" fmla="*/ 5401644 w 7467600"/>
              <a:gd name="connsiteY207" fmla="*/ 3617847 h 6858000"/>
              <a:gd name="connsiteX208" fmla="*/ 5467256 w 7467600"/>
              <a:gd name="connsiteY208" fmla="*/ 4175494 h 6858000"/>
              <a:gd name="connsiteX209" fmla="*/ 5448069 w 7467600"/>
              <a:gd name="connsiteY209" fmla="*/ 3567554 h 6858000"/>
              <a:gd name="connsiteX210" fmla="*/ 5425834 w 7467600"/>
              <a:gd name="connsiteY210" fmla="*/ 3162785 h 6858000"/>
              <a:gd name="connsiteX211" fmla="*/ 1318687 w 7467600"/>
              <a:gd name="connsiteY211" fmla="*/ 3113840 h 6858000"/>
              <a:gd name="connsiteX212" fmla="*/ 1066793 w 7467600"/>
              <a:gd name="connsiteY212" fmla="*/ 3212171 h 6858000"/>
              <a:gd name="connsiteX213" fmla="*/ 993319 w 7467600"/>
              <a:gd name="connsiteY213" fmla="*/ 3247648 h 6858000"/>
              <a:gd name="connsiteX214" fmla="*/ 853081 w 7467600"/>
              <a:gd name="connsiteY214" fmla="*/ 3312410 h 6858000"/>
              <a:gd name="connsiteX215" fmla="*/ 805957 w 7467600"/>
              <a:gd name="connsiteY215" fmla="*/ 3330443 h 6858000"/>
              <a:gd name="connsiteX216" fmla="*/ 1318687 w 7467600"/>
              <a:gd name="connsiteY216" fmla="*/ 3113840 h 6858000"/>
              <a:gd name="connsiteX217" fmla="*/ 5453702 w 7467600"/>
              <a:gd name="connsiteY217" fmla="*/ 3090882 h 6858000"/>
              <a:gd name="connsiteX218" fmla="*/ 5480135 w 7467600"/>
              <a:gd name="connsiteY218" fmla="*/ 3565802 h 6858000"/>
              <a:gd name="connsiteX219" fmla="*/ 5499023 w 7467600"/>
              <a:gd name="connsiteY219" fmla="*/ 4166310 h 6858000"/>
              <a:gd name="connsiteX220" fmla="*/ 5547022 w 7467600"/>
              <a:gd name="connsiteY220" fmla="*/ 3607838 h 6858000"/>
              <a:gd name="connsiteX221" fmla="*/ 5515964 w 7467600"/>
              <a:gd name="connsiteY221" fmla="*/ 3378541 h 6858000"/>
              <a:gd name="connsiteX222" fmla="*/ 5453702 w 7467600"/>
              <a:gd name="connsiteY222" fmla="*/ 3090882 h 6858000"/>
              <a:gd name="connsiteX223" fmla="*/ 1238695 w 7467600"/>
              <a:gd name="connsiteY223" fmla="*/ 3076820 h 6858000"/>
              <a:gd name="connsiteX224" fmla="*/ 716371 w 7467600"/>
              <a:gd name="connsiteY224" fmla="*/ 3293249 h 6858000"/>
              <a:gd name="connsiteX225" fmla="*/ 579522 w 7467600"/>
              <a:gd name="connsiteY225" fmla="*/ 3371759 h 6858000"/>
              <a:gd name="connsiteX226" fmla="*/ 600288 w 7467600"/>
              <a:gd name="connsiteY226" fmla="*/ 3365555 h 6858000"/>
              <a:gd name="connsiteX227" fmla="*/ 840692 w 7467600"/>
              <a:gd name="connsiteY227" fmla="*/ 3284921 h 6858000"/>
              <a:gd name="connsiteX228" fmla="*/ 979248 w 7467600"/>
              <a:gd name="connsiteY228" fmla="*/ 3221003 h 6858000"/>
              <a:gd name="connsiteX229" fmla="*/ 1053282 w 7467600"/>
              <a:gd name="connsiteY229" fmla="*/ 3185247 h 6858000"/>
              <a:gd name="connsiteX230" fmla="*/ 1320603 w 7467600"/>
              <a:gd name="connsiteY230" fmla="*/ 3081281 h 6858000"/>
              <a:gd name="connsiteX231" fmla="*/ 1238695 w 7467600"/>
              <a:gd name="connsiteY231" fmla="*/ 3076820 h 6858000"/>
              <a:gd name="connsiteX232" fmla="*/ 5425627 w 7467600"/>
              <a:gd name="connsiteY232" fmla="*/ 2954192 h 6858000"/>
              <a:gd name="connsiteX233" fmla="*/ 5470770 w 7467600"/>
              <a:gd name="connsiteY233" fmla="*/ 3005435 h 6858000"/>
              <a:gd name="connsiteX234" fmla="*/ 5519779 w 7467600"/>
              <a:gd name="connsiteY234" fmla="*/ 4359223 h 6858000"/>
              <a:gd name="connsiteX235" fmla="*/ 5520293 w 7467600"/>
              <a:gd name="connsiteY235" fmla="*/ 4360602 h 6858000"/>
              <a:gd name="connsiteX236" fmla="*/ 5767221 w 7467600"/>
              <a:gd name="connsiteY236" fmla="*/ 4665564 h 6858000"/>
              <a:gd name="connsiteX237" fmla="*/ 6937169 w 7467600"/>
              <a:gd name="connsiteY237" fmla="*/ 4815941 h 6858000"/>
              <a:gd name="connsiteX238" fmla="*/ 6953922 w 7467600"/>
              <a:gd name="connsiteY238" fmla="*/ 4890068 h 6858000"/>
              <a:gd name="connsiteX239" fmla="*/ 6071359 w 7467600"/>
              <a:gd name="connsiteY239" fmla="*/ 4770770 h 6858000"/>
              <a:gd name="connsiteX240" fmla="*/ 6038839 w 7467600"/>
              <a:gd name="connsiteY240" fmla="*/ 4764474 h 6858000"/>
              <a:gd name="connsiteX241" fmla="*/ 6038706 w 7467600"/>
              <a:gd name="connsiteY241" fmla="*/ 4763847 h 6858000"/>
              <a:gd name="connsiteX242" fmla="*/ 6037784 w 7467600"/>
              <a:gd name="connsiteY242" fmla="*/ 4764270 h 6858000"/>
              <a:gd name="connsiteX243" fmla="*/ 6038839 w 7467600"/>
              <a:gd name="connsiteY243" fmla="*/ 4764474 h 6858000"/>
              <a:gd name="connsiteX244" fmla="*/ 6040338 w 7467600"/>
              <a:gd name="connsiteY244" fmla="*/ 4771418 h 6858000"/>
              <a:gd name="connsiteX245" fmla="*/ 6024488 w 7467600"/>
              <a:gd name="connsiteY245" fmla="*/ 4809903 h 6858000"/>
              <a:gd name="connsiteX246" fmla="*/ 5599771 w 7467600"/>
              <a:gd name="connsiteY246" fmla="*/ 5509652 h 6858000"/>
              <a:gd name="connsiteX247" fmla="*/ 5548843 w 7467600"/>
              <a:gd name="connsiteY247" fmla="*/ 5563845 h 6858000"/>
              <a:gd name="connsiteX248" fmla="*/ 5940952 w 7467600"/>
              <a:gd name="connsiteY248" fmla="*/ 6250028 h 6858000"/>
              <a:gd name="connsiteX249" fmla="*/ 6043441 w 7467600"/>
              <a:gd name="connsiteY249" fmla="*/ 6665847 h 6858000"/>
              <a:gd name="connsiteX250" fmla="*/ 6093432 w 7467600"/>
              <a:gd name="connsiteY250" fmla="*/ 6858000 h 6858000"/>
              <a:gd name="connsiteX251" fmla="*/ 6034344 w 7467600"/>
              <a:gd name="connsiteY251" fmla="*/ 6858000 h 6858000"/>
              <a:gd name="connsiteX252" fmla="*/ 6026679 w 7467600"/>
              <a:gd name="connsiteY252" fmla="*/ 6836959 h 6858000"/>
              <a:gd name="connsiteX253" fmla="*/ 5800441 w 7467600"/>
              <a:gd name="connsiteY253" fmla="*/ 6335286 h 6858000"/>
              <a:gd name="connsiteX254" fmla="*/ 5526562 w 7467600"/>
              <a:gd name="connsiteY254" fmla="*/ 5705388 h 6858000"/>
              <a:gd name="connsiteX255" fmla="*/ 5519640 w 7467600"/>
              <a:gd name="connsiteY255" fmla="*/ 5683774 h 6858000"/>
              <a:gd name="connsiteX256" fmla="*/ 5844559 w 7467600"/>
              <a:gd name="connsiteY256" fmla="*/ 6553349 h 6858000"/>
              <a:gd name="connsiteX257" fmla="*/ 5975994 w 7467600"/>
              <a:gd name="connsiteY257" fmla="*/ 6858000 h 6858000"/>
              <a:gd name="connsiteX258" fmla="*/ 5898547 w 7467600"/>
              <a:gd name="connsiteY258" fmla="*/ 6858000 h 6858000"/>
              <a:gd name="connsiteX259" fmla="*/ 5682041 w 7467600"/>
              <a:gd name="connsiteY259" fmla="*/ 6355860 h 6858000"/>
              <a:gd name="connsiteX260" fmla="*/ 5461758 w 7467600"/>
              <a:gd name="connsiteY260" fmla="*/ 5820220 h 6858000"/>
              <a:gd name="connsiteX261" fmla="*/ 5237282 w 7467600"/>
              <a:gd name="connsiteY261" fmla="*/ 6579086 h 6858000"/>
              <a:gd name="connsiteX262" fmla="*/ 5115009 w 7467600"/>
              <a:gd name="connsiteY262" fmla="*/ 6858000 h 6858000"/>
              <a:gd name="connsiteX263" fmla="*/ 5028074 w 7467600"/>
              <a:gd name="connsiteY263" fmla="*/ 6858000 h 6858000"/>
              <a:gd name="connsiteX264" fmla="*/ 5079508 w 7467600"/>
              <a:gd name="connsiteY264" fmla="*/ 6749074 h 6858000"/>
              <a:gd name="connsiteX265" fmla="*/ 5371846 w 7467600"/>
              <a:gd name="connsiteY265" fmla="*/ 5924413 h 6858000"/>
              <a:gd name="connsiteX266" fmla="*/ 5270512 w 7467600"/>
              <a:gd name="connsiteY266" fmla="*/ 6138975 h 6858000"/>
              <a:gd name="connsiteX267" fmla="*/ 5062409 w 7467600"/>
              <a:gd name="connsiteY267" fmla="*/ 6653544 h 6858000"/>
              <a:gd name="connsiteX268" fmla="*/ 5036628 w 7467600"/>
              <a:gd name="connsiteY268" fmla="*/ 6754247 h 6858000"/>
              <a:gd name="connsiteX269" fmla="*/ 5009112 w 7467600"/>
              <a:gd name="connsiteY269" fmla="*/ 6858000 h 6858000"/>
              <a:gd name="connsiteX270" fmla="*/ 4976679 w 7467600"/>
              <a:gd name="connsiteY270" fmla="*/ 6858000 h 6858000"/>
              <a:gd name="connsiteX271" fmla="*/ 5006537 w 7467600"/>
              <a:gd name="connsiteY271" fmla="*/ 6747068 h 6858000"/>
              <a:gd name="connsiteX272" fmla="*/ 5032723 w 7467600"/>
              <a:gd name="connsiteY272" fmla="*/ 6644957 h 6858000"/>
              <a:gd name="connsiteX273" fmla="*/ 5242949 w 7467600"/>
              <a:gd name="connsiteY273" fmla="*/ 6125175 h 6858000"/>
              <a:gd name="connsiteX274" fmla="*/ 5286321 w 7467600"/>
              <a:gd name="connsiteY274" fmla="*/ 6033555 h 6858000"/>
              <a:gd name="connsiteX275" fmla="*/ 5008210 w 7467600"/>
              <a:gd name="connsiteY275" fmla="*/ 6649194 h 6858000"/>
              <a:gd name="connsiteX276" fmla="*/ 4986321 w 7467600"/>
              <a:gd name="connsiteY276" fmla="*/ 6765687 h 6858000"/>
              <a:gd name="connsiteX277" fmla="*/ 4973474 w 7467600"/>
              <a:gd name="connsiteY277" fmla="*/ 6858000 h 6858000"/>
              <a:gd name="connsiteX278" fmla="*/ 4907178 w 7467600"/>
              <a:gd name="connsiteY278" fmla="*/ 6858000 h 6858000"/>
              <a:gd name="connsiteX279" fmla="*/ 4910810 w 7467600"/>
              <a:gd name="connsiteY279" fmla="*/ 6829660 h 6858000"/>
              <a:gd name="connsiteX280" fmla="*/ 4987461 w 7467600"/>
              <a:gd name="connsiteY280" fmla="*/ 6432994 h 6858000"/>
              <a:gd name="connsiteX281" fmla="*/ 5179262 w 7467600"/>
              <a:gd name="connsiteY281" fmla="*/ 6035044 h 6858000"/>
              <a:gd name="connsiteX282" fmla="*/ 4689678 w 7467600"/>
              <a:gd name="connsiteY282" fmla="*/ 6440241 h 6858000"/>
              <a:gd name="connsiteX283" fmla="*/ 4477543 w 7467600"/>
              <a:gd name="connsiteY283" fmla="*/ 6674836 h 6858000"/>
              <a:gd name="connsiteX284" fmla="*/ 4329957 w 7467600"/>
              <a:gd name="connsiteY284" fmla="*/ 6858000 h 6858000"/>
              <a:gd name="connsiteX285" fmla="*/ 4218595 w 7467600"/>
              <a:gd name="connsiteY285" fmla="*/ 6858000 h 6858000"/>
              <a:gd name="connsiteX286" fmla="*/ 4368888 w 7467600"/>
              <a:gd name="connsiteY286" fmla="*/ 6668412 h 6858000"/>
              <a:gd name="connsiteX287" fmla="*/ 4563091 w 7467600"/>
              <a:gd name="connsiteY287" fmla="*/ 6442508 h 6858000"/>
              <a:gd name="connsiteX288" fmla="*/ 5387324 w 7467600"/>
              <a:gd name="connsiteY288" fmla="*/ 5705830 h 6858000"/>
              <a:gd name="connsiteX289" fmla="*/ 5073620 w 7467600"/>
              <a:gd name="connsiteY289" fmla="*/ 5955437 h 6858000"/>
              <a:gd name="connsiteX290" fmla="*/ 4689789 w 7467600"/>
              <a:gd name="connsiteY290" fmla="*/ 6268382 h 6858000"/>
              <a:gd name="connsiteX291" fmla="*/ 4418722 w 7467600"/>
              <a:gd name="connsiteY291" fmla="*/ 6570886 h 6858000"/>
              <a:gd name="connsiteX292" fmla="*/ 4214944 w 7467600"/>
              <a:gd name="connsiteY292" fmla="*/ 6858000 h 6858000"/>
              <a:gd name="connsiteX293" fmla="*/ 4177898 w 7467600"/>
              <a:gd name="connsiteY293" fmla="*/ 6858000 h 6858000"/>
              <a:gd name="connsiteX294" fmla="*/ 4391597 w 7467600"/>
              <a:gd name="connsiteY294" fmla="*/ 6556370 h 6858000"/>
              <a:gd name="connsiteX295" fmla="*/ 4668889 w 7467600"/>
              <a:gd name="connsiteY295" fmla="*/ 6246399 h 6858000"/>
              <a:gd name="connsiteX296" fmla="*/ 5055427 w 7467600"/>
              <a:gd name="connsiteY296" fmla="*/ 5931476 h 6858000"/>
              <a:gd name="connsiteX297" fmla="*/ 5371814 w 7467600"/>
              <a:gd name="connsiteY297" fmla="*/ 5678975 h 6858000"/>
              <a:gd name="connsiteX298" fmla="*/ 4987918 w 7467600"/>
              <a:gd name="connsiteY298" fmla="*/ 5838701 h 6858000"/>
              <a:gd name="connsiteX299" fmla="*/ 4317146 w 7467600"/>
              <a:gd name="connsiteY299" fmla="*/ 6587716 h 6858000"/>
              <a:gd name="connsiteX300" fmla="*/ 4171627 w 7467600"/>
              <a:gd name="connsiteY300" fmla="*/ 6858000 h 6858000"/>
              <a:gd name="connsiteX301" fmla="*/ 4081585 w 7467600"/>
              <a:gd name="connsiteY301" fmla="*/ 6858000 h 6858000"/>
              <a:gd name="connsiteX302" fmla="*/ 4238603 w 7467600"/>
              <a:gd name="connsiteY302" fmla="*/ 6559341 h 6858000"/>
              <a:gd name="connsiteX303" fmla="*/ 4778333 w 7467600"/>
              <a:gd name="connsiteY303" fmla="*/ 5873626 h 6858000"/>
              <a:gd name="connsiteX304" fmla="*/ 5414185 w 7467600"/>
              <a:gd name="connsiteY304" fmla="*/ 5573882 h 6858000"/>
              <a:gd name="connsiteX305" fmla="*/ 5959648 w 7467600"/>
              <a:gd name="connsiteY305" fmla="*/ 4760797 h 6858000"/>
              <a:gd name="connsiteX306" fmla="*/ 5355019 w 7467600"/>
              <a:gd name="connsiteY306" fmla="*/ 4734672 h 6858000"/>
              <a:gd name="connsiteX307" fmla="*/ 5083565 w 7467600"/>
              <a:gd name="connsiteY307" fmla="*/ 5179121 h 6858000"/>
              <a:gd name="connsiteX308" fmla="*/ 4713577 w 7467600"/>
              <a:gd name="connsiteY308" fmla="*/ 5616803 h 6858000"/>
              <a:gd name="connsiteX309" fmla="*/ 3989559 w 7467600"/>
              <a:gd name="connsiteY309" fmla="*/ 6145945 h 6858000"/>
              <a:gd name="connsiteX310" fmla="*/ 3939824 w 7467600"/>
              <a:gd name="connsiteY310" fmla="*/ 6066900 h 6858000"/>
              <a:gd name="connsiteX311" fmla="*/ 4584537 w 7467600"/>
              <a:gd name="connsiteY311" fmla="*/ 5324826 h 6858000"/>
              <a:gd name="connsiteX312" fmla="*/ 5037105 w 7467600"/>
              <a:gd name="connsiteY312" fmla="*/ 5088765 h 6858000"/>
              <a:gd name="connsiteX313" fmla="*/ 5039930 w 7467600"/>
              <a:gd name="connsiteY313" fmla="*/ 5089585 h 6858000"/>
              <a:gd name="connsiteX314" fmla="*/ 5263764 w 7467600"/>
              <a:gd name="connsiteY314" fmla="*/ 4735525 h 6858000"/>
              <a:gd name="connsiteX315" fmla="*/ 4086300 w 7467600"/>
              <a:gd name="connsiteY315" fmla="*/ 4884599 h 6858000"/>
              <a:gd name="connsiteX316" fmla="*/ 4085485 w 7467600"/>
              <a:gd name="connsiteY316" fmla="*/ 4899070 h 6858000"/>
              <a:gd name="connsiteX317" fmla="*/ 3871915 w 7467600"/>
              <a:gd name="connsiteY317" fmla="*/ 5253645 h 6858000"/>
              <a:gd name="connsiteX318" fmla="*/ 3799374 w 7467600"/>
              <a:gd name="connsiteY318" fmla="*/ 5466127 h 6858000"/>
              <a:gd name="connsiteX319" fmla="*/ 3498850 w 7467600"/>
              <a:gd name="connsiteY319" fmla="*/ 6661888 h 6858000"/>
              <a:gd name="connsiteX320" fmla="*/ 3399216 w 7467600"/>
              <a:gd name="connsiteY320" fmla="*/ 6858000 h 6858000"/>
              <a:gd name="connsiteX321" fmla="*/ 3303688 w 7467600"/>
              <a:gd name="connsiteY321" fmla="*/ 6858000 h 6858000"/>
              <a:gd name="connsiteX322" fmla="*/ 3391774 w 7467600"/>
              <a:gd name="connsiteY322" fmla="*/ 6697181 h 6858000"/>
              <a:gd name="connsiteX323" fmla="*/ 3735540 w 7467600"/>
              <a:gd name="connsiteY323" fmla="*/ 5546923 h 6858000"/>
              <a:gd name="connsiteX324" fmla="*/ 3729438 w 7467600"/>
              <a:gd name="connsiteY324" fmla="*/ 5569058 h 6858000"/>
              <a:gd name="connsiteX325" fmla="*/ 3707782 w 7467600"/>
              <a:gd name="connsiteY325" fmla="*/ 5644908 h 6858000"/>
              <a:gd name="connsiteX326" fmla="*/ 3583827 w 7467600"/>
              <a:gd name="connsiteY326" fmla="*/ 6039215 h 6858000"/>
              <a:gd name="connsiteX327" fmla="*/ 3547861 w 7467600"/>
              <a:gd name="connsiteY327" fmla="*/ 6129609 h 6858000"/>
              <a:gd name="connsiteX328" fmla="*/ 3490905 w 7467600"/>
              <a:gd name="connsiteY328" fmla="*/ 6277660 h 6858000"/>
              <a:gd name="connsiteX329" fmla="*/ 3455859 w 7467600"/>
              <a:gd name="connsiteY329" fmla="*/ 6391301 h 6858000"/>
              <a:gd name="connsiteX330" fmla="*/ 3429112 w 7467600"/>
              <a:gd name="connsiteY330" fmla="*/ 6479469 h 6858000"/>
              <a:gd name="connsiteX331" fmla="*/ 3304862 w 7467600"/>
              <a:gd name="connsiteY331" fmla="*/ 6796476 h 6858000"/>
              <a:gd name="connsiteX332" fmla="*/ 3276071 w 7467600"/>
              <a:gd name="connsiteY332" fmla="*/ 6858000 h 6858000"/>
              <a:gd name="connsiteX333" fmla="*/ 3240805 w 7467600"/>
              <a:gd name="connsiteY333" fmla="*/ 6858000 h 6858000"/>
              <a:gd name="connsiteX334" fmla="*/ 3275917 w 7467600"/>
              <a:gd name="connsiteY334" fmla="*/ 6783192 h 6858000"/>
              <a:gd name="connsiteX335" fmla="*/ 3399358 w 7467600"/>
              <a:gd name="connsiteY335" fmla="*/ 6469011 h 6858000"/>
              <a:gd name="connsiteX336" fmla="*/ 3425650 w 7467600"/>
              <a:gd name="connsiteY336" fmla="*/ 6381333 h 6858000"/>
              <a:gd name="connsiteX337" fmla="*/ 3460661 w 7467600"/>
              <a:gd name="connsiteY337" fmla="*/ 6266763 h 6858000"/>
              <a:gd name="connsiteX338" fmla="*/ 3518021 w 7467600"/>
              <a:gd name="connsiteY338" fmla="*/ 6117298 h 6858000"/>
              <a:gd name="connsiteX339" fmla="*/ 3554035 w 7467600"/>
              <a:gd name="connsiteY339" fmla="*/ 6027832 h 6858000"/>
              <a:gd name="connsiteX340" fmla="*/ 3677174 w 7467600"/>
              <a:gd name="connsiteY340" fmla="*/ 5636351 h 6858000"/>
              <a:gd name="connsiteX341" fmla="*/ 3698819 w 7467600"/>
              <a:gd name="connsiteY341" fmla="*/ 5560503 h 6858000"/>
              <a:gd name="connsiteX342" fmla="*/ 3702094 w 7467600"/>
              <a:gd name="connsiteY342" fmla="*/ 5549194 h 6858000"/>
              <a:gd name="connsiteX343" fmla="*/ 3398355 w 7467600"/>
              <a:gd name="connsiteY343" fmla="*/ 6094603 h 6858000"/>
              <a:gd name="connsiteX344" fmla="*/ 3193941 w 7467600"/>
              <a:gd name="connsiteY344" fmla="*/ 6798775 h 6858000"/>
              <a:gd name="connsiteX345" fmla="*/ 3184140 w 7467600"/>
              <a:gd name="connsiteY345" fmla="*/ 6858000 h 6858000"/>
              <a:gd name="connsiteX346" fmla="*/ 3099978 w 7467600"/>
              <a:gd name="connsiteY346" fmla="*/ 6858000 h 6858000"/>
              <a:gd name="connsiteX347" fmla="*/ 3101556 w 7467600"/>
              <a:gd name="connsiteY347" fmla="*/ 6843337 h 6858000"/>
              <a:gd name="connsiteX348" fmla="*/ 3370162 w 7467600"/>
              <a:gd name="connsiteY348" fmla="*/ 5785550 h 6858000"/>
              <a:gd name="connsiteX349" fmla="*/ 3746477 w 7467600"/>
              <a:gd name="connsiteY349" fmla="*/ 5377889 h 6858000"/>
              <a:gd name="connsiteX350" fmla="*/ 3863399 w 7467600"/>
              <a:gd name="connsiteY350" fmla="*/ 5087257 h 6858000"/>
              <a:gd name="connsiteX351" fmla="*/ 3968712 w 7467600"/>
              <a:gd name="connsiteY351" fmla="*/ 4913989 h 6858000"/>
              <a:gd name="connsiteX352" fmla="*/ 2792390 w 7467600"/>
              <a:gd name="connsiteY352" fmla="*/ 5382974 h 6858000"/>
              <a:gd name="connsiteX353" fmla="*/ 2714982 w 7467600"/>
              <a:gd name="connsiteY353" fmla="*/ 5427051 h 6858000"/>
              <a:gd name="connsiteX354" fmla="*/ 2813361 w 7467600"/>
              <a:gd name="connsiteY354" fmla="*/ 6023912 h 6858000"/>
              <a:gd name="connsiteX355" fmla="*/ 2688430 w 7467600"/>
              <a:gd name="connsiteY355" fmla="*/ 6801564 h 6858000"/>
              <a:gd name="connsiteX356" fmla="*/ 2629626 w 7467600"/>
              <a:gd name="connsiteY356" fmla="*/ 6763394 h 6858000"/>
              <a:gd name="connsiteX357" fmla="*/ 2565328 w 7467600"/>
              <a:gd name="connsiteY357" fmla="*/ 5516399 h 6858000"/>
              <a:gd name="connsiteX358" fmla="*/ 1922999 w 7467600"/>
              <a:gd name="connsiteY358" fmla="*/ 5980343 h 6858000"/>
              <a:gd name="connsiteX359" fmla="*/ 1950261 w 7467600"/>
              <a:gd name="connsiteY359" fmla="*/ 6405858 h 6858000"/>
              <a:gd name="connsiteX360" fmla="*/ 2365554 w 7467600"/>
              <a:gd name="connsiteY360" fmla="*/ 6759107 h 6858000"/>
              <a:gd name="connsiteX361" fmla="*/ 2424142 w 7467600"/>
              <a:gd name="connsiteY361" fmla="*/ 6858000 h 6858000"/>
              <a:gd name="connsiteX362" fmla="*/ 2395994 w 7467600"/>
              <a:gd name="connsiteY362" fmla="*/ 6858000 h 6858000"/>
              <a:gd name="connsiteX363" fmla="*/ 2392863 w 7467600"/>
              <a:gd name="connsiteY363" fmla="*/ 6852964 h 6858000"/>
              <a:gd name="connsiteX364" fmla="*/ 2017589 w 7467600"/>
              <a:gd name="connsiteY364" fmla="*/ 6493982 h 6858000"/>
              <a:gd name="connsiteX365" fmla="*/ 2147336 w 7467600"/>
              <a:gd name="connsiteY365" fmla="*/ 6594052 h 6858000"/>
              <a:gd name="connsiteX366" fmla="*/ 2207047 w 7467600"/>
              <a:gd name="connsiteY366" fmla="*/ 6654540 h 6858000"/>
              <a:gd name="connsiteX367" fmla="*/ 2299106 w 7467600"/>
              <a:gd name="connsiteY367" fmla="*/ 6778931 h 6858000"/>
              <a:gd name="connsiteX368" fmla="*/ 2314430 w 7467600"/>
              <a:gd name="connsiteY368" fmla="*/ 6801144 h 6858000"/>
              <a:gd name="connsiteX369" fmla="*/ 2352406 w 7467600"/>
              <a:gd name="connsiteY369" fmla="*/ 6858000 h 6858000"/>
              <a:gd name="connsiteX370" fmla="*/ 2314492 w 7467600"/>
              <a:gd name="connsiteY370" fmla="*/ 6858000 h 6858000"/>
              <a:gd name="connsiteX371" fmla="*/ 2288095 w 7467600"/>
              <a:gd name="connsiteY371" fmla="*/ 6818030 h 6858000"/>
              <a:gd name="connsiteX372" fmla="*/ 2272768 w 7467600"/>
              <a:gd name="connsiteY372" fmla="*/ 6795822 h 6858000"/>
              <a:gd name="connsiteX373" fmla="*/ 2182715 w 7467600"/>
              <a:gd name="connsiteY373" fmla="*/ 6675071 h 6858000"/>
              <a:gd name="connsiteX374" fmla="*/ 2032061 w 7467600"/>
              <a:gd name="connsiteY374" fmla="*/ 6541380 h 6858000"/>
              <a:gd name="connsiteX375" fmla="*/ 2257220 w 7467600"/>
              <a:gd name="connsiteY375" fmla="*/ 6826257 h 6858000"/>
              <a:gd name="connsiteX376" fmla="*/ 2281324 w 7467600"/>
              <a:gd name="connsiteY376" fmla="*/ 6858000 h 6858000"/>
              <a:gd name="connsiteX377" fmla="*/ 2242860 w 7467600"/>
              <a:gd name="connsiteY377" fmla="*/ 6858000 h 6858000"/>
              <a:gd name="connsiteX378" fmla="*/ 2232818 w 7467600"/>
              <a:gd name="connsiteY378" fmla="*/ 6844926 h 6858000"/>
              <a:gd name="connsiteX379" fmla="*/ 1990172 w 7467600"/>
              <a:gd name="connsiteY379" fmla="*/ 6542121 h 6858000"/>
              <a:gd name="connsiteX380" fmla="*/ 2124090 w 7467600"/>
              <a:gd name="connsiteY380" fmla="*/ 6761017 h 6858000"/>
              <a:gd name="connsiteX381" fmla="*/ 2200380 w 7467600"/>
              <a:gd name="connsiteY381" fmla="*/ 6858000 h 6858000"/>
              <a:gd name="connsiteX382" fmla="*/ 2147507 w 7467600"/>
              <a:gd name="connsiteY382" fmla="*/ 6858000 h 6858000"/>
              <a:gd name="connsiteX383" fmla="*/ 2070668 w 7467600"/>
              <a:gd name="connsiteY383" fmla="*/ 6761520 h 6858000"/>
              <a:gd name="connsiteX384" fmla="*/ 1975142 w 7467600"/>
              <a:gd name="connsiteY384" fmla="*/ 6585570 h 6858000"/>
              <a:gd name="connsiteX385" fmla="*/ 2050035 w 7467600"/>
              <a:gd name="connsiteY385" fmla="*/ 6813345 h 6858000"/>
              <a:gd name="connsiteX386" fmla="*/ 2063025 w 7467600"/>
              <a:gd name="connsiteY386" fmla="*/ 6858000 h 6858000"/>
              <a:gd name="connsiteX387" fmla="*/ 2021675 w 7467600"/>
              <a:gd name="connsiteY387" fmla="*/ 6858000 h 6858000"/>
              <a:gd name="connsiteX388" fmla="*/ 2019308 w 7467600"/>
              <a:gd name="connsiteY388" fmla="*/ 6847118 h 6858000"/>
              <a:gd name="connsiteX389" fmla="*/ 1938835 w 7467600"/>
              <a:gd name="connsiteY389" fmla="*/ 6551160 h 6858000"/>
              <a:gd name="connsiteX390" fmla="*/ 1953230 w 7467600"/>
              <a:gd name="connsiteY390" fmla="*/ 6759699 h 6858000"/>
              <a:gd name="connsiteX391" fmla="*/ 1956763 w 7467600"/>
              <a:gd name="connsiteY391" fmla="*/ 6778191 h 6858000"/>
              <a:gd name="connsiteX392" fmla="*/ 1967925 w 7467600"/>
              <a:gd name="connsiteY392" fmla="*/ 6858000 h 6858000"/>
              <a:gd name="connsiteX393" fmla="*/ 1936622 w 7467600"/>
              <a:gd name="connsiteY393" fmla="*/ 6858000 h 6858000"/>
              <a:gd name="connsiteX394" fmla="*/ 1926261 w 7467600"/>
              <a:gd name="connsiteY394" fmla="*/ 6784064 h 6858000"/>
              <a:gd name="connsiteX395" fmla="*/ 1922724 w 7467600"/>
              <a:gd name="connsiteY395" fmla="*/ 6765577 h 6858000"/>
              <a:gd name="connsiteX396" fmla="*/ 1904650 w 7467600"/>
              <a:gd name="connsiteY396" fmla="*/ 6639616 h 6858000"/>
              <a:gd name="connsiteX397" fmla="*/ 1885273 w 7467600"/>
              <a:gd name="connsiteY397" fmla="*/ 6858000 h 6858000"/>
              <a:gd name="connsiteX398" fmla="*/ 1854363 w 7467600"/>
              <a:gd name="connsiteY398" fmla="*/ 6858000 h 6858000"/>
              <a:gd name="connsiteX399" fmla="*/ 1880391 w 7467600"/>
              <a:gd name="connsiteY399" fmla="*/ 6603796 h 6858000"/>
              <a:gd name="connsiteX400" fmla="*/ 1818273 w 7467600"/>
              <a:gd name="connsiteY400" fmla="*/ 6715729 h 6858000"/>
              <a:gd name="connsiteX401" fmla="*/ 1794691 w 7467600"/>
              <a:gd name="connsiteY401" fmla="*/ 6843239 h 6858000"/>
              <a:gd name="connsiteX402" fmla="*/ 1794914 w 7467600"/>
              <a:gd name="connsiteY402" fmla="*/ 6858000 h 6858000"/>
              <a:gd name="connsiteX403" fmla="*/ 1746128 w 7467600"/>
              <a:gd name="connsiteY403" fmla="*/ 6858000 h 6858000"/>
              <a:gd name="connsiteX404" fmla="*/ 1753934 w 7467600"/>
              <a:gd name="connsiteY404" fmla="*/ 6724796 h 6858000"/>
              <a:gd name="connsiteX405" fmla="*/ 1792053 w 7467600"/>
              <a:gd name="connsiteY405" fmla="*/ 6572396 h 6858000"/>
              <a:gd name="connsiteX406" fmla="*/ 1862248 w 7467600"/>
              <a:gd name="connsiteY406" fmla="*/ 6266397 h 6858000"/>
              <a:gd name="connsiteX407" fmla="*/ 1862250 w 7467600"/>
              <a:gd name="connsiteY407" fmla="*/ 6033531 h 6858000"/>
              <a:gd name="connsiteX408" fmla="*/ 1211999 w 7467600"/>
              <a:gd name="connsiteY408" fmla="*/ 6683610 h 6858000"/>
              <a:gd name="connsiteX409" fmla="*/ 1213266 w 7467600"/>
              <a:gd name="connsiteY409" fmla="*/ 6691947 h 6858000"/>
              <a:gd name="connsiteX410" fmla="*/ 1203370 w 7467600"/>
              <a:gd name="connsiteY410" fmla="*/ 6850676 h 6858000"/>
              <a:gd name="connsiteX411" fmla="*/ 1203671 w 7467600"/>
              <a:gd name="connsiteY411" fmla="*/ 6858000 h 6858000"/>
              <a:gd name="connsiteX412" fmla="*/ 1143180 w 7467600"/>
              <a:gd name="connsiteY412" fmla="*/ 6858000 h 6858000"/>
              <a:gd name="connsiteX413" fmla="*/ 1142176 w 7467600"/>
              <a:gd name="connsiteY413" fmla="*/ 6766045 h 6858000"/>
              <a:gd name="connsiteX414" fmla="*/ 1067484 w 7467600"/>
              <a:gd name="connsiteY414" fmla="*/ 6858000 h 6858000"/>
              <a:gd name="connsiteX415" fmla="*/ 953928 w 7467600"/>
              <a:gd name="connsiteY415" fmla="*/ 6858000 h 6858000"/>
              <a:gd name="connsiteX416" fmla="*/ 959715 w 7467600"/>
              <a:gd name="connsiteY416" fmla="*/ 6850185 h 6858000"/>
              <a:gd name="connsiteX417" fmla="*/ 1483788 w 7467600"/>
              <a:gd name="connsiteY417" fmla="*/ 6259174 h 6858000"/>
              <a:gd name="connsiteX418" fmla="*/ 1100671 w 7467600"/>
              <a:gd name="connsiteY418" fmla="*/ 6252137 h 6858000"/>
              <a:gd name="connsiteX419" fmla="*/ 1090144 w 7467600"/>
              <a:gd name="connsiteY419" fmla="*/ 6256748 h 6858000"/>
              <a:gd name="connsiteX420" fmla="*/ 1095872 w 7467600"/>
              <a:gd name="connsiteY420" fmla="*/ 6271892 h 6858000"/>
              <a:gd name="connsiteX421" fmla="*/ 262785 w 7467600"/>
              <a:gd name="connsiteY421" fmla="*/ 6845450 h 6858000"/>
              <a:gd name="connsiteX422" fmla="*/ 209968 w 7467600"/>
              <a:gd name="connsiteY422" fmla="*/ 6770713 h 6858000"/>
              <a:gd name="connsiteX423" fmla="*/ 873460 w 7467600"/>
              <a:gd name="connsiteY423" fmla="*/ 6253768 h 6858000"/>
              <a:gd name="connsiteX424" fmla="*/ 192686 w 7467600"/>
              <a:gd name="connsiteY424" fmla="*/ 5849257 h 6858000"/>
              <a:gd name="connsiteX425" fmla="*/ 4696 w 7467600"/>
              <a:gd name="connsiteY425" fmla="*/ 5697668 h 6858000"/>
              <a:gd name="connsiteX426" fmla="*/ 0 w 7467600"/>
              <a:gd name="connsiteY426" fmla="*/ 5689984 h 6858000"/>
              <a:gd name="connsiteX427" fmla="*/ 0 w 7467600"/>
              <a:gd name="connsiteY427" fmla="*/ 5513472 h 6858000"/>
              <a:gd name="connsiteX428" fmla="*/ 174101 w 7467600"/>
              <a:gd name="connsiteY428" fmla="*/ 5620277 h 6858000"/>
              <a:gd name="connsiteX429" fmla="*/ 891800 w 7467600"/>
              <a:gd name="connsiteY429" fmla="*/ 6036935 h 6858000"/>
              <a:gd name="connsiteX430" fmla="*/ 1072219 w 7467600"/>
              <a:gd name="connsiteY430" fmla="*/ 6169443 h 6858000"/>
              <a:gd name="connsiteX431" fmla="*/ 1074117 w 7467600"/>
              <a:gd name="connsiteY431" fmla="*/ 6170301 h 6858000"/>
              <a:gd name="connsiteX432" fmla="*/ 1083114 w 7467600"/>
              <a:gd name="connsiteY432" fmla="*/ 6174131 h 6858000"/>
              <a:gd name="connsiteX433" fmla="*/ 1543010 w 7467600"/>
              <a:gd name="connsiteY433" fmla="*/ 6191140 h 6858000"/>
              <a:gd name="connsiteX434" fmla="*/ 1551080 w 7467600"/>
              <a:gd name="connsiteY434" fmla="*/ 6195006 h 6858000"/>
              <a:gd name="connsiteX435" fmla="*/ 2345443 w 7467600"/>
              <a:gd name="connsiteY435" fmla="*/ 5549882 h 6858000"/>
              <a:gd name="connsiteX436" fmla="*/ 1721499 w 7467600"/>
              <a:gd name="connsiteY436" fmla="*/ 5599969 h 6858000"/>
              <a:gd name="connsiteX437" fmla="*/ 767716 w 7467600"/>
              <a:gd name="connsiteY437" fmla="*/ 5472768 h 6858000"/>
              <a:gd name="connsiteX438" fmla="*/ 722147 w 7467600"/>
              <a:gd name="connsiteY438" fmla="*/ 5393091 h 6858000"/>
              <a:gd name="connsiteX439" fmla="*/ 1485552 w 7467600"/>
              <a:gd name="connsiteY439" fmla="*/ 5313202 h 6858000"/>
              <a:gd name="connsiteX440" fmla="*/ 2143004 w 7467600"/>
              <a:gd name="connsiteY440" fmla="*/ 5402420 h 6858000"/>
              <a:gd name="connsiteX441" fmla="*/ 1933391 w 7467600"/>
              <a:gd name="connsiteY441" fmla="*/ 5156971 h 6858000"/>
              <a:gd name="connsiteX442" fmla="*/ 1827118 w 7467600"/>
              <a:gd name="connsiteY442" fmla="*/ 4968410 h 6858000"/>
              <a:gd name="connsiteX443" fmla="*/ 1837349 w 7467600"/>
              <a:gd name="connsiteY443" fmla="*/ 4956357 h 6858000"/>
              <a:gd name="connsiteX444" fmla="*/ 2162835 w 7467600"/>
              <a:gd name="connsiteY444" fmla="*/ 5187853 h 6858000"/>
              <a:gd name="connsiteX445" fmla="*/ 2257167 w 7467600"/>
              <a:gd name="connsiteY445" fmla="*/ 5462123 h 6858000"/>
              <a:gd name="connsiteX446" fmla="*/ 2261598 w 7467600"/>
              <a:gd name="connsiteY446" fmla="*/ 5467998 h 6858000"/>
              <a:gd name="connsiteX447" fmla="*/ 2437177 w 7467600"/>
              <a:gd name="connsiteY447" fmla="*/ 5479608 h 6858000"/>
              <a:gd name="connsiteX448" fmla="*/ 2445247 w 7467600"/>
              <a:gd name="connsiteY448" fmla="*/ 5483476 h 6858000"/>
              <a:gd name="connsiteX449" fmla="*/ 2743626 w 7467600"/>
              <a:gd name="connsiteY449" fmla="*/ 5304819 h 6858000"/>
              <a:gd name="connsiteX450" fmla="*/ 3048102 w 7467600"/>
              <a:gd name="connsiteY450" fmla="*/ 5150595 h 6858000"/>
              <a:gd name="connsiteX451" fmla="*/ 1799414 w 7467600"/>
              <a:gd name="connsiteY451" fmla="*/ 4694732 h 6858000"/>
              <a:gd name="connsiteX452" fmla="*/ 1771735 w 7467600"/>
              <a:gd name="connsiteY452" fmla="*/ 4619929 h 6858000"/>
              <a:gd name="connsiteX453" fmla="*/ 3104273 w 7467600"/>
              <a:gd name="connsiteY453" fmla="*/ 5076159 h 6858000"/>
              <a:gd name="connsiteX454" fmla="*/ 3113245 w 7467600"/>
              <a:gd name="connsiteY454" fmla="*/ 5090705 h 6858000"/>
              <a:gd name="connsiteX455" fmla="*/ 3126294 w 7467600"/>
              <a:gd name="connsiteY455" fmla="*/ 5114400 h 6858000"/>
              <a:gd name="connsiteX456" fmla="*/ 3937433 w 7467600"/>
              <a:gd name="connsiteY456" fmla="*/ 4830473 h 6858000"/>
              <a:gd name="connsiteX457" fmla="*/ 3590475 w 7467600"/>
              <a:gd name="connsiteY457" fmla="*/ 4597974 h 6858000"/>
              <a:gd name="connsiteX458" fmla="*/ 3100264 w 7467600"/>
              <a:gd name="connsiteY458" fmla="*/ 4579845 h 6858000"/>
              <a:gd name="connsiteX459" fmla="*/ 2183576 w 7467600"/>
              <a:gd name="connsiteY459" fmla="*/ 4227150 h 6858000"/>
              <a:gd name="connsiteX460" fmla="*/ 2151029 w 7467600"/>
              <a:gd name="connsiteY460" fmla="*/ 4146947 h 6858000"/>
              <a:gd name="connsiteX461" fmla="*/ 3563434 w 7467600"/>
              <a:gd name="connsiteY461" fmla="*/ 4469115 h 6858000"/>
              <a:gd name="connsiteX462" fmla="*/ 3177952 w 7467600"/>
              <a:gd name="connsiteY462" fmla="*/ 3657386 h 6858000"/>
              <a:gd name="connsiteX463" fmla="*/ 3189263 w 7467600"/>
              <a:gd name="connsiteY463" fmla="*/ 3625726 h 6858000"/>
              <a:gd name="connsiteX464" fmla="*/ 3560912 w 7467600"/>
              <a:gd name="connsiteY464" fmla="*/ 4079863 h 6858000"/>
              <a:gd name="connsiteX465" fmla="*/ 3626636 w 7467600"/>
              <a:gd name="connsiteY465" fmla="*/ 4512230 h 6858000"/>
              <a:gd name="connsiteX466" fmla="*/ 3653088 w 7467600"/>
              <a:gd name="connsiteY466" fmla="*/ 4521417 h 6858000"/>
              <a:gd name="connsiteX467" fmla="*/ 3988128 w 7467600"/>
              <a:gd name="connsiteY467" fmla="*/ 4817267 h 6858000"/>
              <a:gd name="connsiteX468" fmla="*/ 4830582 w 7467600"/>
              <a:gd name="connsiteY468" fmla="*/ 4676000 h 6858000"/>
              <a:gd name="connsiteX469" fmla="*/ 4830100 w 7467600"/>
              <a:gd name="connsiteY469" fmla="*/ 4675554 h 6858000"/>
              <a:gd name="connsiteX470" fmla="*/ 4036318 w 7467600"/>
              <a:gd name="connsiteY470" fmla="*/ 4147013 h 6858000"/>
              <a:gd name="connsiteX471" fmla="*/ 3432098 w 7467600"/>
              <a:gd name="connsiteY471" fmla="*/ 3537312 h 6858000"/>
              <a:gd name="connsiteX472" fmla="*/ 3446761 w 7467600"/>
              <a:gd name="connsiteY472" fmla="*/ 3461278 h 6858000"/>
              <a:gd name="connsiteX473" fmla="*/ 4419733 w 7467600"/>
              <a:gd name="connsiteY473" fmla="*/ 3963555 h 6858000"/>
              <a:gd name="connsiteX474" fmla="*/ 4781371 w 7467600"/>
              <a:gd name="connsiteY474" fmla="*/ 4458604 h 6858000"/>
              <a:gd name="connsiteX475" fmla="*/ 4780440 w 7467600"/>
              <a:gd name="connsiteY475" fmla="*/ 4470290 h 6858000"/>
              <a:gd name="connsiteX476" fmla="*/ 4898954 w 7467600"/>
              <a:gd name="connsiteY476" fmla="*/ 4662092 h 6858000"/>
              <a:gd name="connsiteX477" fmla="*/ 4900699 w 7467600"/>
              <a:gd name="connsiteY477" fmla="*/ 4670867 h 6858000"/>
              <a:gd name="connsiteX478" fmla="*/ 5714511 w 7467600"/>
              <a:gd name="connsiteY478" fmla="*/ 4663483 h 6858000"/>
              <a:gd name="connsiteX479" fmla="*/ 5464793 w 7467600"/>
              <a:gd name="connsiteY479" fmla="*/ 4393556 h 6858000"/>
              <a:gd name="connsiteX480" fmla="*/ 5461897 w 7467600"/>
              <a:gd name="connsiteY480" fmla="*/ 4390879 h 6858000"/>
              <a:gd name="connsiteX481" fmla="*/ 4294126 w 7467600"/>
              <a:gd name="connsiteY481" fmla="*/ 3303048 h 6858000"/>
              <a:gd name="connsiteX482" fmla="*/ 4305321 w 7467600"/>
              <a:gd name="connsiteY482" fmla="*/ 3256953 h 6858000"/>
              <a:gd name="connsiteX483" fmla="*/ 4949299 w 7467600"/>
              <a:gd name="connsiteY483" fmla="*/ 3766336 h 6858000"/>
              <a:gd name="connsiteX484" fmla="*/ 5291452 w 7467600"/>
              <a:gd name="connsiteY484" fmla="*/ 4076801 h 6858000"/>
              <a:gd name="connsiteX485" fmla="*/ 5434998 w 7467600"/>
              <a:gd name="connsiteY485" fmla="*/ 4254100 h 6858000"/>
              <a:gd name="connsiteX486" fmla="*/ 5351015 w 7467600"/>
              <a:gd name="connsiteY486" fmla="*/ 3760989 h 6858000"/>
              <a:gd name="connsiteX487" fmla="*/ 5413780 w 7467600"/>
              <a:gd name="connsiteY487" fmla="*/ 2966265 h 6858000"/>
              <a:gd name="connsiteX488" fmla="*/ 5425627 w 7467600"/>
              <a:gd name="connsiteY488" fmla="*/ 2954192 h 6858000"/>
              <a:gd name="connsiteX489" fmla="*/ 6604735 w 7467600"/>
              <a:gd name="connsiteY489" fmla="*/ 2041381 h 6858000"/>
              <a:gd name="connsiteX490" fmla="*/ 7204487 w 7467600"/>
              <a:gd name="connsiteY490" fmla="*/ 2742112 h 6858000"/>
              <a:gd name="connsiteX491" fmla="*/ 7131592 w 7467600"/>
              <a:gd name="connsiteY491" fmla="*/ 2672096 h 6858000"/>
              <a:gd name="connsiteX492" fmla="*/ 6996344 w 7467600"/>
              <a:gd name="connsiteY492" fmla="*/ 2518310 h 6858000"/>
              <a:gd name="connsiteX493" fmla="*/ 6735495 w 7467600"/>
              <a:gd name="connsiteY493" fmla="*/ 2196890 h 6858000"/>
              <a:gd name="connsiteX494" fmla="*/ 6721901 w 7467600"/>
              <a:gd name="connsiteY494" fmla="*/ 2179274 h 6858000"/>
              <a:gd name="connsiteX495" fmla="*/ 6604735 w 7467600"/>
              <a:gd name="connsiteY495" fmla="*/ 2041381 h 6858000"/>
              <a:gd name="connsiteX496" fmla="*/ 6591670 w 7467600"/>
              <a:gd name="connsiteY496" fmla="*/ 1988277 h 6858000"/>
              <a:gd name="connsiteX497" fmla="*/ 6747349 w 7467600"/>
              <a:gd name="connsiteY497" fmla="*/ 2160069 h 6858000"/>
              <a:gd name="connsiteX498" fmla="*/ 6760943 w 7467600"/>
              <a:gd name="connsiteY498" fmla="*/ 2177686 h 6858000"/>
              <a:gd name="connsiteX499" fmla="*/ 7021065 w 7467600"/>
              <a:gd name="connsiteY499" fmla="*/ 2498102 h 6858000"/>
              <a:gd name="connsiteX500" fmla="*/ 7155223 w 7467600"/>
              <a:gd name="connsiteY500" fmla="*/ 2650386 h 6858000"/>
              <a:gd name="connsiteX501" fmla="*/ 7203167 w 7467600"/>
              <a:gd name="connsiteY501" fmla="*/ 2697288 h 6858000"/>
              <a:gd name="connsiteX502" fmla="*/ 6937703 w 7467600"/>
              <a:gd name="connsiteY502" fmla="*/ 2321981 h 6858000"/>
              <a:gd name="connsiteX503" fmla="*/ 6591670 w 7467600"/>
              <a:gd name="connsiteY503" fmla="*/ 1988277 h 6858000"/>
              <a:gd name="connsiteX504" fmla="*/ 5798671 w 7467600"/>
              <a:gd name="connsiteY504" fmla="*/ 1981601 h 6858000"/>
              <a:gd name="connsiteX505" fmla="*/ 5754709 w 7467600"/>
              <a:gd name="connsiteY505" fmla="*/ 2071454 h 6858000"/>
              <a:gd name="connsiteX506" fmla="*/ 5763044 w 7467600"/>
              <a:gd name="connsiteY506" fmla="*/ 2842206 h 6858000"/>
              <a:gd name="connsiteX507" fmla="*/ 5764974 w 7467600"/>
              <a:gd name="connsiteY507" fmla="*/ 2799609 h 6858000"/>
              <a:gd name="connsiteX508" fmla="*/ 5767665 w 7467600"/>
              <a:gd name="connsiteY508" fmla="*/ 2666409 h 6858000"/>
              <a:gd name="connsiteX509" fmla="*/ 5763055 w 7467600"/>
              <a:gd name="connsiteY509" fmla="*/ 2579705 h 6858000"/>
              <a:gd name="connsiteX510" fmla="*/ 5758079 w 7467600"/>
              <a:gd name="connsiteY510" fmla="*/ 2492508 h 6858000"/>
              <a:gd name="connsiteX511" fmla="*/ 5779325 w 7467600"/>
              <a:gd name="connsiteY511" fmla="*/ 2197069 h 6858000"/>
              <a:gd name="connsiteX512" fmla="*/ 5798671 w 7467600"/>
              <a:gd name="connsiteY512" fmla="*/ 1981601 h 6858000"/>
              <a:gd name="connsiteX513" fmla="*/ 5829202 w 7467600"/>
              <a:gd name="connsiteY513" fmla="*/ 1971679 h 6858000"/>
              <a:gd name="connsiteX514" fmla="*/ 5809558 w 7467600"/>
              <a:gd name="connsiteY514" fmla="*/ 2198043 h 6858000"/>
              <a:gd name="connsiteX515" fmla="*/ 5788653 w 7467600"/>
              <a:gd name="connsiteY515" fmla="*/ 2489430 h 6858000"/>
              <a:gd name="connsiteX516" fmla="*/ 5793439 w 7467600"/>
              <a:gd name="connsiteY516" fmla="*/ 2575235 h 6858000"/>
              <a:gd name="connsiteX517" fmla="*/ 5796837 w 7467600"/>
              <a:gd name="connsiteY517" fmla="*/ 2637633 h 6858000"/>
              <a:gd name="connsiteX518" fmla="*/ 5818614 w 7467600"/>
              <a:gd name="connsiteY518" fmla="*/ 2473055 h 6858000"/>
              <a:gd name="connsiteX519" fmla="*/ 5829202 w 7467600"/>
              <a:gd name="connsiteY519" fmla="*/ 1971679 h 6858000"/>
              <a:gd name="connsiteX520" fmla="*/ 5911389 w 7467600"/>
              <a:gd name="connsiteY520" fmla="*/ 1898371 h 6858000"/>
              <a:gd name="connsiteX521" fmla="*/ 6237627 w 7467600"/>
              <a:gd name="connsiteY521" fmla="*/ 2231921 h 6858000"/>
              <a:gd name="connsiteX522" fmla="*/ 5911389 w 7467600"/>
              <a:gd name="connsiteY522" fmla="*/ 1898371 h 6858000"/>
              <a:gd name="connsiteX523" fmla="*/ 6944437 w 7467600"/>
              <a:gd name="connsiteY523" fmla="*/ 1575402 h 6858000"/>
              <a:gd name="connsiteX524" fmla="*/ 6304730 w 7467600"/>
              <a:gd name="connsiteY524" fmla="*/ 1766654 h 6858000"/>
              <a:gd name="connsiteX525" fmla="*/ 6944437 w 7467600"/>
              <a:gd name="connsiteY525" fmla="*/ 1575402 h 6858000"/>
              <a:gd name="connsiteX526" fmla="*/ 7019523 w 7467600"/>
              <a:gd name="connsiteY526" fmla="*/ 1519450 h 6858000"/>
              <a:gd name="connsiteX527" fmla="*/ 6298091 w 7467600"/>
              <a:gd name="connsiteY527" fmla="*/ 1737122 h 6858000"/>
              <a:gd name="connsiteX528" fmla="*/ 7019523 w 7467600"/>
              <a:gd name="connsiteY528" fmla="*/ 1519450 h 6858000"/>
              <a:gd name="connsiteX529" fmla="*/ 2399523 w 7467600"/>
              <a:gd name="connsiteY529" fmla="*/ 1428234 h 6858000"/>
              <a:gd name="connsiteX530" fmla="*/ 2224982 w 7467600"/>
              <a:gd name="connsiteY530" fmla="*/ 1826201 h 6858000"/>
              <a:gd name="connsiteX531" fmla="*/ 2096099 w 7467600"/>
              <a:gd name="connsiteY531" fmla="*/ 2345900 h 6858000"/>
              <a:gd name="connsiteX532" fmla="*/ 2283317 w 7467600"/>
              <a:gd name="connsiteY532" fmla="*/ 1796925 h 6858000"/>
              <a:gd name="connsiteX533" fmla="*/ 2399523 w 7467600"/>
              <a:gd name="connsiteY533" fmla="*/ 1428234 h 6858000"/>
              <a:gd name="connsiteX534" fmla="*/ 2448558 w 7467600"/>
              <a:gd name="connsiteY534" fmla="*/ 1373435 h 6858000"/>
              <a:gd name="connsiteX535" fmla="*/ 2312521 w 7467600"/>
              <a:gd name="connsiteY535" fmla="*/ 1806140 h 6858000"/>
              <a:gd name="connsiteX536" fmla="*/ 2127533 w 7467600"/>
              <a:gd name="connsiteY536" fmla="*/ 2348380 h 6858000"/>
              <a:gd name="connsiteX537" fmla="*/ 2358080 w 7467600"/>
              <a:gd name="connsiteY537" fmla="*/ 1866134 h 6858000"/>
              <a:gd name="connsiteX538" fmla="*/ 2407436 w 7467600"/>
              <a:gd name="connsiteY538" fmla="*/ 1651070 h 6858000"/>
              <a:gd name="connsiteX539" fmla="*/ 2448558 w 7467600"/>
              <a:gd name="connsiteY539" fmla="*/ 1373435 h 6858000"/>
              <a:gd name="connsiteX540" fmla="*/ 278707 w 7467600"/>
              <a:gd name="connsiteY540" fmla="*/ 1352270 h 6858000"/>
              <a:gd name="connsiteX541" fmla="*/ 321570 w 7467600"/>
              <a:gd name="connsiteY541" fmla="*/ 1861610 h 6858000"/>
              <a:gd name="connsiteX542" fmla="*/ 294281 w 7467600"/>
              <a:gd name="connsiteY542" fmla="*/ 1440658 h 6858000"/>
              <a:gd name="connsiteX543" fmla="*/ 278707 w 7467600"/>
              <a:gd name="connsiteY543" fmla="*/ 1352270 h 6858000"/>
              <a:gd name="connsiteX544" fmla="*/ 1423821 w 7467600"/>
              <a:gd name="connsiteY544" fmla="*/ 1351958 h 6858000"/>
              <a:gd name="connsiteX545" fmla="*/ 1638521 w 7467600"/>
              <a:gd name="connsiteY545" fmla="*/ 1908470 h 6858000"/>
              <a:gd name="connsiteX546" fmla="*/ 1754199 w 7467600"/>
              <a:gd name="connsiteY546" fmla="*/ 2149284 h 6858000"/>
              <a:gd name="connsiteX547" fmla="*/ 1908359 w 7467600"/>
              <a:gd name="connsiteY547" fmla="*/ 2364988 h 6858000"/>
              <a:gd name="connsiteX548" fmla="*/ 1647661 w 7467600"/>
              <a:gd name="connsiteY548" fmla="*/ 1825945 h 6858000"/>
              <a:gd name="connsiteX549" fmla="*/ 1423821 w 7467600"/>
              <a:gd name="connsiteY549" fmla="*/ 1351958 h 6858000"/>
              <a:gd name="connsiteX550" fmla="*/ 1431890 w 7467600"/>
              <a:gd name="connsiteY550" fmla="*/ 1306475 h 6858000"/>
              <a:gd name="connsiteX551" fmla="*/ 1507597 w 7467600"/>
              <a:gd name="connsiteY551" fmla="*/ 1446132 h 6858000"/>
              <a:gd name="connsiteX552" fmla="*/ 1674586 w 7467600"/>
              <a:gd name="connsiteY552" fmla="*/ 1813832 h 6858000"/>
              <a:gd name="connsiteX553" fmla="*/ 1815950 w 7467600"/>
              <a:gd name="connsiteY553" fmla="*/ 2128564 h 6858000"/>
              <a:gd name="connsiteX554" fmla="*/ 1984242 w 7467600"/>
              <a:gd name="connsiteY554" fmla="*/ 2430829 h 6858000"/>
              <a:gd name="connsiteX555" fmla="*/ 2014023 w 7467600"/>
              <a:gd name="connsiteY555" fmla="*/ 2450995 h 6858000"/>
              <a:gd name="connsiteX556" fmla="*/ 1747337 w 7467600"/>
              <a:gd name="connsiteY556" fmla="*/ 1855264 h 6858000"/>
              <a:gd name="connsiteX557" fmla="*/ 1533749 w 7467600"/>
              <a:gd name="connsiteY557" fmla="*/ 1478656 h 6858000"/>
              <a:gd name="connsiteX558" fmla="*/ 1431890 w 7467600"/>
              <a:gd name="connsiteY558" fmla="*/ 1306475 h 6858000"/>
              <a:gd name="connsiteX559" fmla="*/ 5052692 w 7467600"/>
              <a:gd name="connsiteY559" fmla="*/ 1292994 h 6858000"/>
              <a:gd name="connsiteX560" fmla="*/ 5200661 w 7467600"/>
              <a:gd name="connsiteY560" fmla="*/ 1635186 h 6858000"/>
              <a:gd name="connsiteX561" fmla="*/ 5297138 w 7467600"/>
              <a:gd name="connsiteY561" fmla="*/ 1906351 h 6858000"/>
              <a:gd name="connsiteX562" fmla="*/ 5052692 w 7467600"/>
              <a:gd name="connsiteY562" fmla="*/ 1292994 h 6858000"/>
              <a:gd name="connsiteX563" fmla="*/ 5009948 w 7467600"/>
              <a:gd name="connsiteY563" fmla="*/ 1273619 h 6858000"/>
              <a:gd name="connsiteX564" fmla="*/ 5121777 w 7467600"/>
              <a:gd name="connsiteY564" fmla="*/ 1654213 h 6858000"/>
              <a:gd name="connsiteX565" fmla="*/ 5293545 w 7467600"/>
              <a:gd name="connsiteY565" fmla="*/ 2072247 h 6858000"/>
              <a:gd name="connsiteX566" fmla="*/ 5294042 w 7467600"/>
              <a:gd name="connsiteY566" fmla="*/ 2065019 h 6858000"/>
              <a:gd name="connsiteX567" fmla="*/ 5171936 w 7467600"/>
              <a:gd name="connsiteY567" fmla="*/ 1647613 h 6858000"/>
              <a:gd name="connsiteX568" fmla="*/ 5009948 w 7467600"/>
              <a:gd name="connsiteY568" fmla="*/ 1273619 h 6858000"/>
              <a:gd name="connsiteX569" fmla="*/ 655236 w 7467600"/>
              <a:gd name="connsiteY569" fmla="*/ 1268632 h 6858000"/>
              <a:gd name="connsiteX570" fmla="*/ 839521 w 7467600"/>
              <a:gd name="connsiteY570" fmla="*/ 1685315 h 6858000"/>
              <a:gd name="connsiteX571" fmla="*/ 1109416 w 7467600"/>
              <a:gd name="connsiteY571" fmla="*/ 2061663 h 6858000"/>
              <a:gd name="connsiteX572" fmla="*/ 1298300 w 7467600"/>
              <a:gd name="connsiteY572" fmla="*/ 2247742 h 6858000"/>
              <a:gd name="connsiteX573" fmla="*/ 1125871 w 7467600"/>
              <a:gd name="connsiteY573" fmla="*/ 1989513 h 6858000"/>
              <a:gd name="connsiteX574" fmla="*/ 981574 w 7467600"/>
              <a:gd name="connsiteY574" fmla="*/ 1783157 h 6858000"/>
              <a:gd name="connsiteX575" fmla="*/ 922198 w 7467600"/>
              <a:gd name="connsiteY575" fmla="*/ 1677437 h 6858000"/>
              <a:gd name="connsiteX576" fmla="*/ 869293 w 7467600"/>
              <a:gd name="connsiteY576" fmla="*/ 1583214 h 6858000"/>
              <a:gd name="connsiteX577" fmla="*/ 751431 w 7467600"/>
              <a:gd name="connsiteY577" fmla="*/ 1405731 h 6858000"/>
              <a:gd name="connsiteX578" fmla="*/ 655236 w 7467600"/>
              <a:gd name="connsiteY578" fmla="*/ 1268632 h 6858000"/>
              <a:gd name="connsiteX579" fmla="*/ 6516292 w 7467600"/>
              <a:gd name="connsiteY579" fmla="*/ 1263064 h 6858000"/>
              <a:gd name="connsiteX580" fmla="*/ 5736320 w 7467600"/>
              <a:gd name="connsiteY580" fmla="*/ 1501803 h 6858000"/>
              <a:gd name="connsiteX581" fmla="*/ 6516292 w 7467600"/>
              <a:gd name="connsiteY581" fmla="*/ 1263064 h 6858000"/>
              <a:gd name="connsiteX582" fmla="*/ 291466 w 7467600"/>
              <a:gd name="connsiteY582" fmla="*/ 1250369 h 6858000"/>
              <a:gd name="connsiteX583" fmla="*/ 323180 w 7467600"/>
              <a:gd name="connsiteY583" fmla="*/ 1435283 h 6858000"/>
              <a:gd name="connsiteX584" fmla="*/ 349381 w 7467600"/>
              <a:gd name="connsiteY584" fmla="*/ 1875041 h 6858000"/>
              <a:gd name="connsiteX585" fmla="*/ 374363 w 7467600"/>
              <a:gd name="connsiteY585" fmla="*/ 1506494 h 6858000"/>
              <a:gd name="connsiteX586" fmla="*/ 302168 w 7467600"/>
              <a:gd name="connsiteY586" fmla="*/ 1274495 h 6858000"/>
              <a:gd name="connsiteX587" fmla="*/ 291466 w 7467600"/>
              <a:gd name="connsiteY587" fmla="*/ 1250369 h 6858000"/>
              <a:gd name="connsiteX588" fmla="*/ 678222 w 7467600"/>
              <a:gd name="connsiteY588" fmla="*/ 1248670 h 6858000"/>
              <a:gd name="connsiteX589" fmla="*/ 775536 w 7467600"/>
              <a:gd name="connsiteY589" fmla="*/ 1388015 h 6858000"/>
              <a:gd name="connsiteX590" fmla="*/ 894529 w 7467600"/>
              <a:gd name="connsiteY590" fmla="*/ 1567739 h 6858000"/>
              <a:gd name="connsiteX591" fmla="*/ 948000 w 7467600"/>
              <a:gd name="connsiteY591" fmla="*/ 1663088 h 6858000"/>
              <a:gd name="connsiteX592" fmla="*/ 1006812 w 7467600"/>
              <a:gd name="connsiteY592" fmla="*/ 1767683 h 6858000"/>
              <a:gd name="connsiteX593" fmla="*/ 1149133 w 7467600"/>
              <a:gd name="connsiteY593" fmla="*/ 1971513 h 6858000"/>
              <a:gd name="connsiteX594" fmla="*/ 1333952 w 7467600"/>
              <a:gd name="connsiteY594" fmla="*/ 2251620 h 6858000"/>
              <a:gd name="connsiteX595" fmla="*/ 1337329 w 7467600"/>
              <a:gd name="connsiteY595" fmla="*/ 2258350 h 6858000"/>
              <a:gd name="connsiteX596" fmla="*/ 1014726 w 7467600"/>
              <a:gd name="connsiteY596" fmla="*/ 1615556 h 6858000"/>
              <a:gd name="connsiteX597" fmla="*/ 678222 w 7467600"/>
              <a:gd name="connsiteY597" fmla="*/ 1248670 h 6858000"/>
              <a:gd name="connsiteX598" fmla="*/ 6691602 w 7467600"/>
              <a:gd name="connsiteY598" fmla="*/ 1140573 h 6858000"/>
              <a:gd name="connsiteX599" fmla="*/ 6571100 w 7467600"/>
              <a:gd name="connsiteY599" fmla="*/ 1183662 h 6858000"/>
              <a:gd name="connsiteX600" fmla="*/ 6241687 w 7467600"/>
              <a:gd name="connsiteY600" fmla="*/ 1257600 h 6858000"/>
              <a:gd name="connsiteX601" fmla="*/ 5693009 w 7467600"/>
              <a:gd name="connsiteY601" fmla="*/ 1478256 h 6858000"/>
              <a:gd name="connsiteX602" fmla="*/ 6548420 w 7467600"/>
              <a:gd name="connsiteY602" fmla="*/ 1214599 h 6858000"/>
              <a:gd name="connsiteX603" fmla="*/ 6605473 w 7467600"/>
              <a:gd name="connsiteY603" fmla="*/ 1184686 h 6858000"/>
              <a:gd name="connsiteX604" fmla="*/ 6691602 w 7467600"/>
              <a:gd name="connsiteY604" fmla="*/ 1140573 h 6858000"/>
              <a:gd name="connsiteX605" fmla="*/ 4002475 w 7467600"/>
              <a:gd name="connsiteY605" fmla="*/ 1037802 h 6858000"/>
              <a:gd name="connsiteX606" fmla="*/ 4000324 w 7467600"/>
              <a:gd name="connsiteY606" fmla="*/ 1039362 h 6858000"/>
              <a:gd name="connsiteX607" fmla="*/ 4002862 w 7467600"/>
              <a:gd name="connsiteY607" fmla="*/ 1042866 h 6858000"/>
              <a:gd name="connsiteX608" fmla="*/ 4002475 w 7467600"/>
              <a:gd name="connsiteY608" fmla="*/ 1037802 h 6858000"/>
              <a:gd name="connsiteX609" fmla="*/ 506322 w 7467600"/>
              <a:gd name="connsiteY609" fmla="*/ 1020997 h 6858000"/>
              <a:gd name="connsiteX610" fmla="*/ 533068 w 7467600"/>
              <a:gd name="connsiteY610" fmla="*/ 1029409 h 6858000"/>
              <a:gd name="connsiteX611" fmla="*/ 1232525 w 7467600"/>
              <a:gd name="connsiteY611" fmla="*/ 1804675 h 6858000"/>
              <a:gd name="connsiteX612" fmla="*/ 1388858 w 7467600"/>
              <a:gd name="connsiteY612" fmla="*/ 2368011 h 6858000"/>
              <a:gd name="connsiteX613" fmla="*/ 1384098 w 7467600"/>
              <a:gd name="connsiteY613" fmla="*/ 2378125 h 6858000"/>
              <a:gd name="connsiteX614" fmla="*/ 1425393 w 7467600"/>
              <a:gd name="connsiteY614" fmla="*/ 2589124 h 6858000"/>
              <a:gd name="connsiteX615" fmla="*/ 1424001 w 7467600"/>
              <a:gd name="connsiteY615" fmla="*/ 2597541 h 6858000"/>
              <a:gd name="connsiteX616" fmla="*/ 2152729 w 7467600"/>
              <a:gd name="connsiteY616" fmla="*/ 2864487 h 6858000"/>
              <a:gd name="connsiteX617" fmla="*/ 2020609 w 7467600"/>
              <a:gd name="connsiteY617" fmla="*/ 2539671 h 6858000"/>
              <a:gd name="connsiteX618" fmla="*/ 2018920 w 7467600"/>
              <a:gd name="connsiteY618" fmla="*/ 2536309 h 6858000"/>
              <a:gd name="connsiteX619" fmla="*/ 1342441 w 7467600"/>
              <a:gd name="connsiteY619" fmla="*/ 1173017 h 6858000"/>
              <a:gd name="connsiteX620" fmla="*/ 1367925 w 7467600"/>
              <a:gd name="connsiteY620" fmla="*/ 1135648 h 6858000"/>
              <a:gd name="connsiteX621" fmla="*/ 1771401 w 7467600"/>
              <a:gd name="connsiteY621" fmla="*/ 1806673 h 6858000"/>
              <a:gd name="connsiteX622" fmla="*/ 1972385 w 7467600"/>
              <a:gd name="connsiteY622" fmla="*/ 2198735 h 6858000"/>
              <a:gd name="connsiteX623" fmla="*/ 2040892 w 7467600"/>
              <a:gd name="connsiteY623" fmla="*/ 2405205 h 6858000"/>
              <a:gd name="connsiteX624" fmla="*/ 2131689 w 7467600"/>
              <a:gd name="connsiteY624" fmla="*/ 1936926 h 6858000"/>
              <a:gd name="connsiteX625" fmla="*/ 2454820 w 7467600"/>
              <a:gd name="connsiteY625" fmla="*/ 1248808 h 6858000"/>
              <a:gd name="connsiteX626" fmla="*/ 2492512 w 7467600"/>
              <a:gd name="connsiteY626" fmla="*/ 1302920 h 6858000"/>
              <a:gd name="connsiteX627" fmla="*/ 2081216 w 7467600"/>
              <a:gd name="connsiteY627" fmla="*/ 2527513 h 6858000"/>
              <a:gd name="connsiteX628" fmla="*/ 2081211 w 7467600"/>
              <a:gd name="connsiteY628" fmla="*/ 2528916 h 6858000"/>
              <a:gd name="connsiteX629" fmla="*/ 2199067 w 7467600"/>
              <a:gd name="connsiteY629" fmla="*/ 2884061 h 6858000"/>
              <a:gd name="connsiteX630" fmla="*/ 3192586 w 7467600"/>
              <a:gd name="connsiteY630" fmla="*/ 3411496 h 6858000"/>
              <a:gd name="connsiteX631" fmla="*/ 3182620 w 7467600"/>
              <a:gd name="connsiteY631" fmla="*/ 3483279 h 6858000"/>
              <a:gd name="connsiteX632" fmla="*/ 2435119 w 7467600"/>
              <a:gd name="connsiteY632" fmla="*/ 3080173 h 6858000"/>
              <a:gd name="connsiteX633" fmla="*/ 2410152 w 7467600"/>
              <a:gd name="connsiteY633" fmla="*/ 3063751 h 6858000"/>
              <a:gd name="connsiteX634" fmla="*/ 2408099 w 7467600"/>
              <a:gd name="connsiteY634" fmla="*/ 3064403 h 6858000"/>
              <a:gd name="connsiteX635" fmla="*/ 2407218 w 7467600"/>
              <a:gd name="connsiteY635" fmla="*/ 3070324 h 6858000"/>
              <a:gd name="connsiteX636" fmla="*/ 2380138 w 7467600"/>
              <a:gd name="connsiteY636" fmla="*/ 3099341 h 6858000"/>
              <a:gd name="connsiteX637" fmla="*/ 1765923 w 7467600"/>
              <a:gd name="connsiteY637" fmla="*/ 3581043 h 6858000"/>
              <a:gd name="connsiteX638" fmla="*/ 1702258 w 7467600"/>
              <a:gd name="connsiteY638" fmla="*/ 3612286 h 6858000"/>
              <a:gd name="connsiteX639" fmla="*/ 1538370 w 7467600"/>
              <a:gd name="connsiteY639" fmla="*/ 3811804 h 6858000"/>
              <a:gd name="connsiteX640" fmla="*/ 542867 w 7467600"/>
              <a:gd name="connsiteY640" fmla="*/ 4944092 h 6858000"/>
              <a:gd name="connsiteX641" fmla="*/ 515800 w 7467600"/>
              <a:gd name="connsiteY641" fmla="*/ 4862180 h 6858000"/>
              <a:gd name="connsiteX642" fmla="*/ 909145 w 7467600"/>
              <a:gd name="connsiteY642" fmla="*/ 4199225 h 6858000"/>
              <a:gd name="connsiteX643" fmla="*/ 1214067 w 7467600"/>
              <a:gd name="connsiteY643" fmla="*/ 3908561 h 6858000"/>
              <a:gd name="connsiteX644" fmla="*/ 640967 w 7467600"/>
              <a:gd name="connsiteY644" fmla="*/ 4105601 h 6858000"/>
              <a:gd name="connsiteX645" fmla="*/ 112563 w 7467600"/>
              <a:gd name="connsiteY645" fmla="*/ 4396952 h 6858000"/>
              <a:gd name="connsiteX646" fmla="*/ 0 w 7467600"/>
              <a:gd name="connsiteY646" fmla="*/ 4466006 h 6858000"/>
              <a:gd name="connsiteX647" fmla="*/ 0 w 7467600"/>
              <a:gd name="connsiteY647" fmla="*/ 4233763 h 6858000"/>
              <a:gd name="connsiteX648" fmla="*/ 36881 w 7467600"/>
              <a:gd name="connsiteY648" fmla="*/ 4200118 h 6858000"/>
              <a:gd name="connsiteX649" fmla="*/ 910534 w 7467600"/>
              <a:gd name="connsiteY649" fmla="*/ 3629753 h 6858000"/>
              <a:gd name="connsiteX650" fmla="*/ 1578717 w 7467600"/>
              <a:gd name="connsiteY650" fmla="*/ 3575982 h 6858000"/>
              <a:gd name="connsiteX651" fmla="*/ 2338780 w 7467600"/>
              <a:gd name="connsiteY651" fmla="*/ 3033725 h 6858000"/>
              <a:gd name="connsiteX652" fmla="*/ 1807991 w 7467600"/>
              <a:gd name="connsiteY652" fmla="*/ 2807184 h 6858000"/>
              <a:gd name="connsiteX653" fmla="*/ 1416358 w 7467600"/>
              <a:gd name="connsiteY653" fmla="*/ 3112571 h 6858000"/>
              <a:gd name="connsiteX654" fmla="*/ 939066 w 7467600"/>
              <a:gd name="connsiteY654" fmla="*/ 3378798 h 6858000"/>
              <a:gd name="connsiteX655" fmla="*/ 115099 w 7467600"/>
              <a:gd name="connsiteY655" fmla="*/ 3607650 h 6858000"/>
              <a:gd name="connsiteX656" fmla="*/ 97284 w 7467600"/>
              <a:gd name="connsiteY656" fmla="*/ 3520393 h 6858000"/>
              <a:gd name="connsiteX657" fmla="*/ 922050 w 7467600"/>
              <a:gd name="connsiteY657" fmla="*/ 3074867 h 6858000"/>
              <a:gd name="connsiteX658" fmla="*/ 1405265 w 7467600"/>
              <a:gd name="connsiteY658" fmla="*/ 3016319 h 6858000"/>
              <a:gd name="connsiteX659" fmla="*/ 1407512 w 7467600"/>
              <a:gd name="connsiteY659" fmla="*/ 3018001 h 6858000"/>
              <a:gd name="connsiteX660" fmla="*/ 1726266 w 7467600"/>
              <a:gd name="connsiteY660" fmla="*/ 2777274 h 6858000"/>
              <a:gd name="connsiteX661" fmla="*/ 625390 w 7467600"/>
              <a:gd name="connsiteY661" fmla="*/ 2514541 h 6858000"/>
              <a:gd name="connsiteX662" fmla="*/ 619799 w 7467600"/>
              <a:gd name="connsiteY662" fmla="*/ 2527180 h 6858000"/>
              <a:gd name="connsiteX663" fmla="*/ 310030 w 7467600"/>
              <a:gd name="connsiteY663" fmla="*/ 2771818 h 6858000"/>
              <a:gd name="connsiteX664" fmla="*/ 173877 w 7467600"/>
              <a:gd name="connsiteY664" fmla="*/ 2937056 h 6858000"/>
              <a:gd name="connsiteX665" fmla="*/ 77889 w 7467600"/>
              <a:gd name="connsiteY665" fmla="*/ 3138440 h 6858000"/>
              <a:gd name="connsiteX666" fmla="*/ 0 w 7467600"/>
              <a:gd name="connsiteY666" fmla="*/ 3271395 h 6858000"/>
              <a:gd name="connsiteX667" fmla="*/ 0 w 7467600"/>
              <a:gd name="connsiteY667" fmla="*/ 3153002 h 6858000"/>
              <a:gd name="connsiteX668" fmla="*/ 2386 w 7467600"/>
              <a:gd name="connsiteY668" fmla="*/ 3149203 h 6858000"/>
              <a:gd name="connsiteX669" fmla="*/ 89753 w 7467600"/>
              <a:gd name="connsiteY669" fmla="*/ 2987702 h 6858000"/>
              <a:gd name="connsiteX670" fmla="*/ 76869 w 7467600"/>
              <a:gd name="connsiteY670" fmla="*/ 3005404 h 6858000"/>
              <a:gd name="connsiteX671" fmla="*/ 32049 w 7467600"/>
              <a:gd name="connsiteY671" fmla="*/ 3065814 h 6858000"/>
              <a:gd name="connsiteX672" fmla="*/ 0 w 7467600"/>
              <a:gd name="connsiteY672" fmla="*/ 3108744 h 6858000"/>
              <a:gd name="connsiteX673" fmla="*/ 0 w 7467600"/>
              <a:gd name="connsiteY673" fmla="*/ 3058059 h 6858000"/>
              <a:gd name="connsiteX674" fmla="*/ 7610 w 7467600"/>
              <a:gd name="connsiteY674" fmla="*/ 3047889 h 6858000"/>
              <a:gd name="connsiteX675" fmla="*/ 52419 w 7467600"/>
              <a:gd name="connsiteY675" fmla="*/ 2987479 h 6858000"/>
              <a:gd name="connsiteX676" fmla="*/ 59142 w 7467600"/>
              <a:gd name="connsiteY676" fmla="*/ 2978488 h 6858000"/>
              <a:gd name="connsiteX677" fmla="*/ 0 w 7467600"/>
              <a:gd name="connsiteY677" fmla="*/ 3015334 h 6858000"/>
              <a:gd name="connsiteX678" fmla="*/ 0 w 7467600"/>
              <a:gd name="connsiteY678" fmla="*/ 2914286 h 6858000"/>
              <a:gd name="connsiteX679" fmla="*/ 36383 w 7467600"/>
              <a:gd name="connsiteY679" fmla="*/ 2901128 h 6858000"/>
              <a:gd name="connsiteX680" fmla="*/ 156329 w 7467600"/>
              <a:gd name="connsiteY680" fmla="*/ 2840533 h 6858000"/>
              <a:gd name="connsiteX681" fmla="*/ 358355 w 7467600"/>
              <a:gd name="connsiteY681" fmla="*/ 2620471 h 6858000"/>
              <a:gd name="connsiteX682" fmla="*/ 510577 w 7467600"/>
              <a:gd name="connsiteY682" fmla="*/ 2501244 h 6858000"/>
              <a:gd name="connsiteX683" fmla="*/ 211967 w 7467600"/>
              <a:gd name="connsiteY683" fmla="*/ 2479171 h 6858000"/>
              <a:gd name="connsiteX684" fmla="*/ 0 w 7467600"/>
              <a:gd name="connsiteY684" fmla="*/ 2476398 h 6858000"/>
              <a:gd name="connsiteX685" fmla="*/ 0 w 7467600"/>
              <a:gd name="connsiteY685" fmla="*/ 2389189 h 6858000"/>
              <a:gd name="connsiteX686" fmla="*/ 103062 w 7467600"/>
              <a:gd name="connsiteY686" fmla="*/ 2389518 h 6858000"/>
              <a:gd name="connsiteX687" fmla="*/ 510734 w 7467600"/>
              <a:gd name="connsiteY687" fmla="*/ 2416201 h 6858000"/>
              <a:gd name="connsiteX688" fmla="*/ 279257 w 7467600"/>
              <a:gd name="connsiteY688" fmla="*/ 2092102 h 6858000"/>
              <a:gd name="connsiteX689" fmla="*/ 65265 w 7467600"/>
              <a:gd name="connsiteY689" fmla="*/ 2006049 h 6858000"/>
              <a:gd name="connsiteX690" fmla="*/ 0 w 7467600"/>
              <a:gd name="connsiteY690" fmla="*/ 1982532 h 6858000"/>
              <a:gd name="connsiteX691" fmla="*/ 0 w 7467600"/>
              <a:gd name="connsiteY691" fmla="*/ 1912789 h 6858000"/>
              <a:gd name="connsiteX692" fmla="*/ 97460 w 7467600"/>
              <a:gd name="connsiteY692" fmla="*/ 1953725 h 6858000"/>
              <a:gd name="connsiteX693" fmla="*/ 221272 w 7467600"/>
              <a:gd name="connsiteY693" fmla="*/ 1980766 h 6858000"/>
              <a:gd name="connsiteX694" fmla="*/ 116765 w 7467600"/>
              <a:gd name="connsiteY694" fmla="*/ 1911033 h 6858000"/>
              <a:gd name="connsiteX695" fmla="*/ 16405 w 7467600"/>
              <a:gd name="connsiteY695" fmla="*/ 1803412 h 6858000"/>
              <a:gd name="connsiteX696" fmla="*/ 0 w 7467600"/>
              <a:gd name="connsiteY696" fmla="*/ 1784777 h 6858000"/>
              <a:gd name="connsiteX697" fmla="*/ 0 w 7467600"/>
              <a:gd name="connsiteY697" fmla="*/ 1740082 h 6858000"/>
              <a:gd name="connsiteX698" fmla="*/ 39394 w 7467600"/>
              <a:gd name="connsiteY698" fmla="*/ 1784856 h 6858000"/>
              <a:gd name="connsiteX699" fmla="*/ 135813 w 7467600"/>
              <a:gd name="connsiteY699" fmla="*/ 1888838 h 6858000"/>
              <a:gd name="connsiteX700" fmla="*/ 242575 w 7467600"/>
              <a:gd name="connsiteY700" fmla="*/ 1958841 h 6858000"/>
              <a:gd name="connsiteX701" fmla="*/ 82197 w 7467600"/>
              <a:gd name="connsiteY701" fmla="*/ 1754826 h 6858000"/>
              <a:gd name="connsiteX702" fmla="*/ 0 w 7467600"/>
              <a:gd name="connsiteY702" fmla="*/ 1679650 h 6858000"/>
              <a:gd name="connsiteX703" fmla="*/ 0 w 7467600"/>
              <a:gd name="connsiteY703" fmla="*/ 1602463 h 6858000"/>
              <a:gd name="connsiteX704" fmla="*/ 84689 w 7467600"/>
              <a:gd name="connsiteY704" fmla="*/ 1677442 h 6858000"/>
              <a:gd name="connsiteX705" fmla="*/ 298437 w 7467600"/>
              <a:gd name="connsiteY705" fmla="*/ 1968019 h 6858000"/>
              <a:gd name="connsiteX706" fmla="*/ 227269 w 7467600"/>
              <a:gd name="connsiteY706" fmla="*/ 1114064 h 6858000"/>
              <a:gd name="connsiteX707" fmla="*/ 248003 w 7467600"/>
              <a:gd name="connsiteY707" fmla="*/ 1089613 h 6858000"/>
              <a:gd name="connsiteX708" fmla="*/ 427020 w 7467600"/>
              <a:gd name="connsiteY708" fmla="*/ 1619803 h 6858000"/>
              <a:gd name="connsiteX709" fmla="*/ 340345 w 7467600"/>
              <a:gd name="connsiteY709" fmla="*/ 2027739 h 6858000"/>
              <a:gd name="connsiteX710" fmla="*/ 360865 w 7467600"/>
              <a:gd name="connsiteY710" fmla="*/ 2044827 h 6858000"/>
              <a:gd name="connsiteX711" fmla="*/ 560414 w 7467600"/>
              <a:gd name="connsiteY711" fmla="*/ 2421457 h 6858000"/>
              <a:gd name="connsiteX712" fmla="*/ 1359703 w 7467600"/>
              <a:gd name="connsiteY712" fmla="*/ 2578554 h 6858000"/>
              <a:gd name="connsiteX713" fmla="*/ 1359422 w 7467600"/>
              <a:gd name="connsiteY713" fmla="*/ 2577994 h 6858000"/>
              <a:gd name="connsiteX714" fmla="*/ 828701 w 7467600"/>
              <a:gd name="connsiteY714" fmla="*/ 1839520 h 6858000"/>
              <a:gd name="connsiteX715" fmla="*/ 494427 w 7467600"/>
              <a:gd name="connsiteY715" fmla="*/ 1092333 h 6858000"/>
              <a:gd name="connsiteX716" fmla="*/ 506322 w 7467600"/>
              <a:gd name="connsiteY716" fmla="*/ 1020997 h 6858000"/>
              <a:gd name="connsiteX717" fmla="*/ 4570198 w 7467600"/>
              <a:gd name="connsiteY717" fmla="*/ 978081 h 6858000"/>
              <a:gd name="connsiteX718" fmla="*/ 4523691 w 7467600"/>
              <a:gd name="connsiteY718" fmla="*/ 1127776 h 6858000"/>
              <a:gd name="connsiteX719" fmla="*/ 4509875 w 7467600"/>
              <a:gd name="connsiteY719" fmla="*/ 1167552 h 6858000"/>
              <a:gd name="connsiteX720" fmla="*/ 4478168 w 7467600"/>
              <a:gd name="connsiteY720" fmla="*/ 1260735 h 6858000"/>
              <a:gd name="connsiteX721" fmla="*/ 4409309 w 7467600"/>
              <a:gd name="connsiteY721" fmla="*/ 1666996 h 6858000"/>
              <a:gd name="connsiteX722" fmla="*/ 4370031 w 7467600"/>
              <a:gd name="connsiteY722" fmla="*/ 1955666 h 6858000"/>
              <a:gd name="connsiteX723" fmla="*/ 4570198 w 7467600"/>
              <a:gd name="connsiteY723" fmla="*/ 978081 h 6858000"/>
              <a:gd name="connsiteX724" fmla="*/ 4557898 w 7467600"/>
              <a:gd name="connsiteY724" fmla="*/ 900011 h 6858000"/>
              <a:gd name="connsiteX725" fmla="*/ 4344840 w 7467600"/>
              <a:gd name="connsiteY725" fmla="*/ 1922038 h 6858000"/>
              <a:gd name="connsiteX726" fmla="*/ 4378710 w 7467600"/>
              <a:gd name="connsiteY726" fmla="*/ 1665516 h 6858000"/>
              <a:gd name="connsiteX727" fmla="*/ 4448798 w 7467600"/>
              <a:gd name="connsiteY727" fmla="*/ 1253024 h 6858000"/>
              <a:gd name="connsiteX728" fmla="*/ 4480315 w 7467600"/>
              <a:gd name="connsiteY728" fmla="*/ 1158454 h 6858000"/>
              <a:gd name="connsiteX729" fmla="*/ 4494133 w 7467600"/>
              <a:gd name="connsiteY729" fmla="*/ 1118676 h 6858000"/>
              <a:gd name="connsiteX730" fmla="*/ 4557898 w 7467600"/>
              <a:gd name="connsiteY730" fmla="*/ 900011 h 6858000"/>
              <a:gd name="connsiteX731" fmla="*/ 5870151 w 7467600"/>
              <a:gd name="connsiteY731" fmla="*/ 898890 h 6858000"/>
              <a:gd name="connsiteX732" fmla="*/ 5861335 w 7467600"/>
              <a:gd name="connsiteY732" fmla="*/ 899177 h 6858000"/>
              <a:gd name="connsiteX733" fmla="*/ 5843702 w 7467600"/>
              <a:gd name="connsiteY733" fmla="*/ 899748 h 6858000"/>
              <a:gd name="connsiteX734" fmla="*/ 5651107 w 7467600"/>
              <a:gd name="connsiteY734" fmla="*/ 920306 h 6858000"/>
              <a:gd name="connsiteX735" fmla="*/ 5459407 w 7467600"/>
              <a:gd name="connsiteY735" fmla="*/ 940975 h 6858000"/>
              <a:gd name="connsiteX736" fmla="*/ 5374846 w 7467600"/>
              <a:gd name="connsiteY736" fmla="*/ 941988 h 6858000"/>
              <a:gd name="connsiteX737" fmla="*/ 5256105 w 7467600"/>
              <a:gd name="connsiteY737" fmla="*/ 945632 h 6858000"/>
              <a:gd name="connsiteX738" fmla="*/ 5107071 w 7467600"/>
              <a:gd name="connsiteY738" fmla="*/ 969720 h 6858000"/>
              <a:gd name="connsiteX739" fmla="*/ 4998681 w 7467600"/>
              <a:gd name="connsiteY739" fmla="*/ 988771 h 6858000"/>
              <a:gd name="connsiteX740" fmla="*/ 5870151 w 7467600"/>
              <a:gd name="connsiteY740" fmla="*/ 898890 h 6858000"/>
              <a:gd name="connsiteX741" fmla="*/ 5504425 w 7467600"/>
              <a:gd name="connsiteY741" fmla="*/ 848067 h 6858000"/>
              <a:gd name="connsiteX742" fmla="*/ 4968849 w 7467600"/>
              <a:gd name="connsiteY742" fmla="*/ 962318 h 6858000"/>
              <a:gd name="connsiteX743" fmla="*/ 5104039 w 7467600"/>
              <a:gd name="connsiteY743" fmla="*/ 940634 h 6858000"/>
              <a:gd name="connsiteX744" fmla="*/ 5256311 w 7467600"/>
              <a:gd name="connsiteY744" fmla="*/ 916490 h 6858000"/>
              <a:gd name="connsiteX745" fmla="*/ 5377381 w 7467600"/>
              <a:gd name="connsiteY745" fmla="*/ 912671 h 6858000"/>
              <a:gd name="connsiteX746" fmla="*/ 5460148 w 7467600"/>
              <a:gd name="connsiteY746" fmla="*/ 911442 h 6858000"/>
              <a:gd name="connsiteX747" fmla="*/ 5648971 w 7467600"/>
              <a:gd name="connsiteY747" fmla="*/ 891331 h 6858000"/>
              <a:gd name="connsiteX748" fmla="*/ 5844807 w 7467600"/>
              <a:gd name="connsiteY748" fmla="*/ 870718 h 6858000"/>
              <a:gd name="connsiteX749" fmla="*/ 5862975 w 7467600"/>
              <a:gd name="connsiteY749" fmla="*/ 869756 h 6858000"/>
              <a:gd name="connsiteX750" fmla="*/ 5920887 w 7467600"/>
              <a:gd name="connsiteY750" fmla="*/ 865929 h 6858000"/>
              <a:gd name="connsiteX751" fmla="*/ 5504425 w 7467600"/>
              <a:gd name="connsiteY751" fmla="*/ 848067 h 6858000"/>
              <a:gd name="connsiteX752" fmla="*/ 3607114 w 7467600"/>
              <a:gd name="connsiteY752" fmla="*/ 467441 h 6858000"/>
              <a:gd name="connsiteX753" fmla="*/ 3296242 w 7467600"/>
              <a:gd name="connsiteY753" fmla="*/ 807991 h 6858000"/>
              <a:gd name="connsiteX754" fmla="*/ 3174674 w 7467600"/>
              <a:gd name="connsiteY754" fmla="*/ 919759 h 6858000"/>
              <a:gd name="connsiteX755" fmla="*/ 3042978 w 7467600"/>
              <a:gd name="connsiteY755" fmla="*/ 1054894 h 6858000"/>
              <a:gd name="connsiteX756" fmla="*/ 2968914 w 7467600"/>
              <a:gd name="connsiteY756" fmla="*/ 1133756 h 6858000"/>
              <a:gd name="connsiteX757" fmla="*/ 3103823 w 7467600"/>
              <a:gd name="connsiteY757" fmla="*/ 1026814 h 6858000"/>
              <a:gd name="connsiteX758" fmla="*/ 3607114 w 7467600"/>
              <a:gd name="connsiteY758" fmla="*/ 467441 h 6858000"/>
              <a:gd name="connsiteX759" fmla="*/ 3744487 w 7467600"/>
              <a:gd name="connsiteY759" fmla="*/ 383136 h 6858000"/>
              <a:gd name="connsiteX760" fmla="*/ 3970213 w 7467600"/>
              <a:gd name="connsiteY760" fmla="*/ 995559 h 6858000"/>
              <a:gd name="connsiteX761" fmla="*/ 3744487 w 7467600"/>
              <a:gd name="connsiteY761" fmla="*/ 383136 h 6858000"/>
              <a:gd name="connsiteX762" fmla="*/ 3624562 w 7467600"/>
              <a:gd name="connsiteY762" fmla="*/ 367041 h 6858000"/>
              <a:gd name="connsiteX763" fmla="*/ 3489712 w 7467600"/>
              <a:gd name="connsiteY763" fmla="*/ 485386 h 6858000"/>
              <a:gd name="connsiteX764" fmla="*/ 3182994 w 7467600"/>
              <a:gd name="connsiteY764" fmla="*/ 828265 h 6858000"/>
              <a:gd name="connsiteX765" fmla="*/ 2892114 w 7467600"/>
              <a:gd name="connsiteY765" fmla="*/ 1172635 h 6858000"/>
              <a:gd name="connsiteX766" fmla="*/ 3021459 w 7467600"/>
              <a:gd name="connsiteY766" fmla="*/ 1035385 h 6858000"/>
              <a:gd name="connsiteX767" fmla="*/ 3153873 w 7467600"/>
              <a:gd name="connsiteY767" fmla="*/ 898971 h 6858000"/>
              <a:gd name="connsiteX768" fmla="*/ 3276511 w 7467600"/>
              <a:gd name="connsiteY768" fmla="*/ 786423 h 6858000"/>
              <a:gd name="connsiteX769" fmla="*/ 3584154 w 7467600"/>
              <a:gd name="connsiteY769" fmla="*/ 448218 h 6858000"/>
              <a:gd name="connsiteX770" fmla="*/ 3624562 w 7467600"/>
              <a:gd name="connsiteY770" fmla="*/ 367041 h 6858000"/>
              <a:gd name="connsiteX771" fmla="*/ 3766672 w 7467600"/>
              <a:gd name="connsiteY771" fmla="*/ 359429 h 6858000"/>
              <a:gd name="connsiteX772" fmla="*/ 3996338 w 7467600"/>
              <a:gd name="connsiteY772" fmla="*/ 968237 h 6858000"/>
              <a:gd name="connsiteX773" fmla="*/ 3766672 w 7467600"/>
              <a:gd name="connsiteY773" fmla="*/ 359429 h 6858000"/>
              <a:gd name="connsiteX774" fmla="*/ 5805386 w 7467600"/>
              <a:gd name="connsiteY774" fmla="*/ 239240 h 6858000"/>
              <a:gd name="connsiteX775" fmla="*/ 5736947 w 7467600"/>
              <a:gd name="connsiteY775" fmla="*/ 261367 h 6858000"/>
              <a:gd name="connsiteX776" fmla="*/ 5427012 w 7467600"/>
              <a:gd name="connsiteY776" fmla="*/ 311272 h 6858000"/>
              <a:gd name="connsiteX777" fmla="*/ 5147818 w 7467600"/>
              <a:gd name="connsiteY777" fmla="*/ 322112 h 6858000"/>
              <a:gd name="connsiteX778" fmla="*/ 5060854 w 7467600"/>
              <a:gd name="connsiteY778" fmla="*/ 311882 h 6858000"/>
              <a:gd name="connsiteX779" fmla="*/ 4945989 w 7467600"/>
              <a:gd name="connsiteY779" fmla="*/ 300516 h 6858000"/>
              <a:gd name="connsiteX780" fmla="*/ 5410479 w 7467600"/>
              <a:gd name="connsiteY780" fmla="*/ 348434 h 6858000"/>
              <a:gd name="connsiteX781" fmla="*/ 5805386 w 7467600"/>
              <a:gd name="connsiteY781" fmla="*/ 239240 h 6858000"/>
              <a:gd name="connsiteX782" fmla="*/ 5905192 w 7467600"/>
              <a:gd name="connsiteY782" fmla="*/ 163079 h 6858000"/>
              <a:gd name="connsiteX783" fmla="*/ 5865655 w 7467600"/>
              <a:gd name="connsiteY783" fmla="*/ 171901 h 6858000"/>
              <a:gd name="connsiteX784" fmla="*/ 5259740 w 7467600"/>
              <a:gd name="connsiteY784" fmla="*/ 257013 h 6858000"/>
              <a:gd name="connsiteX785" fmla="*/ 5208466 w 7467600"/>
              <a:gd name="connsiteY785" fmla="*/ 257550 h 6858000"/>
              <a:gd name="connsiteX786" fmla="*/ 4980204 w 7467600"/>
              <a:gd name="connsiteY786" fmla="*/ 271903 h 6858000"/>
              <a:gd name="connsiteX787" fmla="*/ 5068068 w 7467600"/>
              <a:gd name="connsiteY787" fmla="*/ 282244 h 6858000"/>
              <a:gd name="connsiteX788" fmla="*/ 5153231 w 7467600"/>
              <a:gd name="connsiteY788" fmla="*/ 292240 h 6858000"/>
              <a:gd name="connsiteX789" fmla="*/ 5426491 w 7467600"/>
              <a:gd name="connsiteY789" fmla="*/ 281128 h 6858000"/>
              <a:gd name="connsiteX790" fmla="*/ 5731212 w 7467600"/>
              <a:gd name="connsiteY790" fmla="*/ 231951 h 6858000"/>
              <a:gd name="connsiteX791" fmla="*/ 5905192 w 7467600"/>
              <a:gd name="connsiteY791" fmla="*/ 163079 h 6858000"/>
              <a:gd name="connsiteX792" fmla="*/ 5944437 w 7467600"/>
              <a:gd name="connsiteY792" fmla="*/ 113829 h 6858000"/>
              <a:gd name="connsiteX793" fmla="*/ 5825032 w 7467600"/>
              <a:gd name="connsiteY793" fmla="*/ 146405 h 6858000"/>
              <a:gd name="connsiteX794" fmla="*/ 4955599 w 7467600"/>
              <a:gd name="connsiteY794" fmla="*/ 247008 h 6858000"/>
              <a:gd name="connsiteX795" fmla="*/ 5210104 w 7467600"/>
              <a:gd name="connsiteY795" fmla="*/ 228123 h 6858000"/>
              <a:gd name="connsiteX796" fmla="*/ 5261015 w 7467600"/>
              <a:gd name="connsiteY796" fmla="*/ 227087 h 6858000"/>
              <a:gd name="connsiteX797" fmla="*/ 5861181 w 7467600"/>
              <a:gd name="connsiteY797" fmla="*/ 143093 h 6858000"/>
              <a:gd name="connsiteX798" fmla="*/ 5961252 w 7467600"/>
              <a:gd name="connsiteY798" fmla="*/ 114820 h 6858000"/>
              <a:gd name="connsiteX799" fmla="*/ 5944437 w 7467600"/>
              <a:gd name="connsiteY799" fmla="*/ 113829 h 6858000"/>
              <a:gd name="connsiteX800" fmla="*/ 3882765 w 7467600"/>
              <a:gd name="connsiteY800" fmla="*/ 0 h 6858000"/>
              <a:gd name="connsiteX801" fmla="*/ 3995099 w 7467600"/>
              <a:gd name="connsiteY801" fmla="*/ 0 h 6858000"/>
              <a:gd name="connsiteX802" fmla="*/ 4163818 w 7467600"/>
              <a:gd name="connsiteY802" fmla="*/ 234104 h 6858000"/>
              <a:gd name="connsiteX803" fmla="*/ 4172099 w 7467600"/>
              <a:gd name="connsiteY803" fmla="*/ 234207 h 6858000"/>
              <a:gd name="connsiteX804" fmla="*/ 4784282 w 7467600"/>
              <a:gd name="connsiteY804" fmla="*/ 276561 h 6858000"/>
              <a:gd name="connsiteX805" fmla="*/ 4801687 w 7467600"/>
              <a:gd name="connsiteY805" fmla="*/ 267764 h 6858000"/>
              <a:gd name="connsiteX806" fmla="*/ 6082788 w 7467600"/>
              <a:gd name="connsiteY806" fmla="*/ 64119 h 6858000"/>
              <a:gd name="connsiteX807" fmla="*/ 6099442 w 7467600"/>
              <a:gd name="connsiteY807" fmla="*/ 82568 h 6858000"/>
              <a:gd name="connsiteX808" fmla="*/ 4804137 w 7467600"/>
              <a:gd name="connsiteY808" fmla="*/ 320931 h 6858000"/>
              <a:gd name="connsiteX809" fmla="*/ 4227047 w 7467600"/>
              <a:gd name="connsiteY809" fmla="*/ 313415 h 6858000"/>
              <a:gd name="connsiteX810" fmla="*/ 4346041 w 7467600"/>
              <a:gd name="connsiteY810" fmla="*/ 456086 h 6858000"/>
              <a:gd name="connsiteX811" fmla="*/ 4870967 w 7467600"/>
              <a:gd name="connsiteY811" fmla="*/ 963061 h 6858000"/>
              <a:gd name="connsiteX812" fmla="*/ 4889647 w 7467600"/>
              <a:gd name="connsiteY812" fmla="*/ 957147 h 6858000"/>
              <a:gd name="connsiteX813" fmla="*/ 5422504 w 7467600"/>
              <a:gd name="connsiteY813" fmla="*/ 805191 h 6858000"/>
              <a:gd name="connsiteX814" fmla="*/ 6087656 w 7467600"/>
              <a:gd name="connsiteY814" fmla="*/ 826703 h 6858000"/>
              <a:gd name="connsiteX815" fmla="*/ 6058717 w 7467600"/>
              <a:gd name="connsiteY815" fmla="*/ 865992 h 6858000"/>
              <a:gd name="connsiteX816" fmla="*/ 4974153 w 7467600"/>
              <a:gd name="connsiteY816" fmla="*/ 1045456 h 6858000"/>
              <a:gd name="connsiteX817" fmla="*/ 5627835 w 7467600"/>
              <a:gd name="connsiteY817" fmla="*/ 1472077 h 6858000"/>
              <a:gd name="connsiteX818" fmla="*/ 5629817 w 7467600"/>
              <a:gd name="connsiteY818" fmla="*/ 1471412 h 6858000"/>
              <a:gd name="connsiteX819" fmla="*/ 5634124 w 7467600"/>
              <a:gd name="connsiteY819" fmla="*/ 1470572 h 6858000"/>
              <a:gd name="connsiteX820" fmla="*/ 5755832 w 7467600"/>
              <a:gd name="connsiteY820" fmla="*/ 1383886 h 6858000"/>
              <a:gd name="connsiteX821" fmla="*/ 6014186 w 7467600"/>
              <a:gd name="connsiteY821" fmla="*/ 1279799 h 6858000"/>
              <a:gd name="connsiteX822" fmla="*/ 6901619 w 7467600"/>
              <a:gd name="connsiteY822" fmla="*/ 1047874 h 6858000"/>
              <a:gd name="connsiteX823" fmla="*/ 6931566 w 7467600"/>
              <a:gd name="connsiteY823" fmla="*/ 1062034 h 6858000"/>
              <a:gd name="connsiteX824" fmla="*/ 5790982 w 7467600"/>
              <a:gd name="connsiteY824" fmla="*/ 1561380 h 6858000"/>
              <a:gd name="connsiteX825" fmla="*/ 6188971 w 7467600"/>
              <a:gd name="connsiteY825" fmla="*/ 1755168 h 6858000"/>
              <a:gd name="connsiteX826" fmla="*/ 6202446 w 7467600"/>
              <a:gd name="connsiteY826" fmla="*/ 1752268 h 6858000"/>
              <a:gd name="connsiteX827" fmla="*/ 7179560 w 7467600"/>
              <a:gd name="connsiteY827" fmla="*/ 1467551 h 6858000"/>
              <a:gd name="connsiteX828" fmla="*/ 7158730 w 7467600"/>
              <a:gd name="connsiteY828" fmla="*/ 1507835 h 6858000"/>
              <a:gd name="connsiteX829" fmla="*/ 6326959 w 7467600"/>
              <a:gd name="connsiteY829" fmla="*/ 1817686 h 6858000"/>
              <a:gd name="connsiteX830" fmla="*/ 6537433 w 7467600"/>
              <a:gd name="connsiteY830" fmla="*/ 1907790 h 6858000"/>
              <a:gd name="connsiteX831" fmla="*/ 6550221 w 7467600"/>
              <a:gd name="connsiteY831" fmla="*/ 1910729 h 6858000"/>
              <a:gd name="connsiteX832" fmla="*/ 6964438 w 7467600"/>
              <a:gd name="connsiteY832" fmla="*/ 2209505 h 6858000"/>
              <a:gd name="connsiteX833" fmla="*/ 7367862 w 7467600"/>
              <a:gd name="connsiteY833" fmla="*/ 2806833 h 6858000"/>
              <a:gd name="connsiteX834" fmla="*/ 7364329 w 7467600"/>
              <a:gd name="connsiteY834" fmla="*/ 2826907 h 6858000"/>
              <a:gd name="connsiteX835" fmla="*/ 7290545 w 7467600"/>
              <a:gd name="connsiteY835" fmla="*/ 2850663 h 6858000"/>
              <a:gd name="connsiteX836" fmla="*/ 6472036 w 7467600"/>
              <a:gd name="connsiteY836" fmla="*/ 1959003 h 6858000"/>
              <a:gd name="connsiteX837" fmla="*/ 5792897 w 7467600"/>
              <a:gd name="connsiteY837" fmla="*/ 1647747 h 6858000"/>
              <a:gd name="connsiteX838" fmla="*/ 5842751 w 7467600"/>
              <a:gd name="connsiteY838" fmla="*/ 1816112 h 6858000"/>
              <a:gd name="connsiteX839" fmla="*/ 5847424 w 7467600"/>
              <a:gd name="connsiteY839" fmla="*/ 1815776 h 6858000"/>
              <a:gd name="connsiteX840" fmla="*/ 6399821 w 7467600"/>
              <a:gd name="connsiteY840" fmla="*/ 2344799 h 6858000"/>
              <a:gd name="connsiteX841" fmla="*/ 6323232 w 7467600"/>
              <a:gd name="connsiteY841" fmla="*/ 2389634 h 6858000"/>
              <a:gd name="connsiteX842" fmla="*/ 5942958 w 7467600"/>
              <a:gd name="connsiteY842" fmla="*/ 2077708 h 6858000"/>
              <a:gd name="connsiteX843" fmla="*/ 5921559 w 7467600"/>
              <a:gd name="connsiteY843" fmla="*/ 2378596 h 6858000"/>
              <a:gd name="connsiteX844" fmla="*/ 5817651 w 7467600"/>
              <a:gd name="connsiteY844" fmla="*/ 3023919 h 6858000"/>
              <a:gd name="connsiteX845" fmla="*/ 5729634 w 7467600"/>
              <a:gd name="connsiteY845" fmla="*/ 3051849 h 6858000"/>
              <a:gd name="connsiteX846" fmla="*/ 5611018 w 7467600"/>
              <a:gd name="connsiteY846" fmla="*/ 2316769 h 6858000"/>
              <a:gd name="connsiteX847" fmla="*/ 5687608 w 7467600"/>
              <a:gd name="connsiteY847" fmla="*/ 2039972 h 6858000"/>
              <a:gd name="connsiteX848" fmla="*/ 5657554 w 7467600"/>
              <a:gd name="connsiteY848" fmla="*/ 1576445 h 6858000"/>
              <a:gd name="connsiteX849" fmla="*/ 5150475 w 7467600"/>
              <a:gd name="connsiteY849" fmla="*/ 1274012 h 6858000"/>
              <a:gd name="connsiteX850" fmla="*/ 5349142 w 7467600"/>
              <a:gd name="connsiteY850" fmla="*/ 2204405 h 6858000"/>
              <a:gd name="connsiteX851" fmla="*/ 5262214 w 7467600"/>
              <a:gd name="connsiteY851" fmla="*/ 2233836 h 6858000"/>
              <a:gd name="connsiteX852" fmla="*/ 4981539 w 7467600"/>
              <a:gd name="connsiteY852" fmla="*/ 1542201 h 6858000"/>
              <a:gd name="connsiteX853" fmla="*/ 4958461 w 7467600"/>
              <a:gd name="connsiteY853" fmla="*/ 1136957 h 6858000"/>
              <a:gd name="connsiteX854" fmla="*/ 4655015 w 7467600"/>
              <a:gd name="connsiteY854" fmla="*/ 891426 h 6858000"/>
              <a:gd name="connsiteX855" fmla="*/ 4348002 w 7467600"/>
              <a:gd name="connsiteY855" fmla="*/ 2205895 h 6858000"/>
              <a:gd name="connsiteX856" fmla="*/ 4262250 w 7467600"/>
              <a:gd name="connsiteY856" fmla="*/ 2219972 h 6858000"/>
              <a:gd name="connsiteX857" fmla="*/ 4550611 w 7467600"/>
              <a:gd name="connsiteY857" fmla="*/ 817540 h 6858000"/>
              <a:gd name="connsiteX858" fmla="*/ 4564418 w 7467600"/>
              <a:gd name="connsiteY858" fmla="*/ 808293 h 6858000"/>
              <a:gd name="connsiteX859" fmla="*/ 4266388 w 7467600"/>
              <a:gd name="connsiteY859" fmla="*/ 500083 h 6858000"/>
              <a:gd name="connsiteX860" fmla="*/ 4032842 w 7467600"/>
              <a:gd name="connsiteY860" fmla="*/ 211809 h 6858000"/>
              <a:gd name="connsiteX861" fmla="*/ 3882765 w 7467600"/>
              <a:gd name="connsiteY861" fmla="*/ 0 h 6858000"/>
              <a:gd name="connsiteX862" fmla="*/ 3721337 w 7467600"/>
              <a:gd name="connsiteY862" fmla="*/ 0 h 6858000"/>
              <a:gd name="connsiteX863" fmla="*/ 3797544 w 7467600"/>
              <a:gd name="connsiteY863" fmla="*/ 0 h 6858000"/>
              <a:gd name="connsiteX864" fmla="*/ 3775734 w 7467600"/>
              <a:gd name="connsiteY864" fmla="*/ 95131 h 6858000"/>
              <a:gd name="connsiteX865" fmla="*/ 3724807 w 7467600"/>
              <a:gd name="connsiteY865" fmla="*/ 272257 h 6858000"/>
              <a:gd name="connsiteX866" fmla="*/ 3726844 w 7467600"/>
              <a:gd name="connsiteY866" fmla="*/ 282988 h 6858000"/>
              <a:gd name="connsiteX867" fmla="*/ 3742664 w 7467600"/>
              <a:gd name="connsiteY867" fmla="*/ 279918 h 6858000"/>
              <a:gd name="connsiteX868" fmla="*/ 4103910 w 7467600"/>
              <a:gd name="connsiteY868" fmla="*/ 1161917 h 6858000"/>
              <a:gd name="connsiteX869" fmla="*/ 4020269 w 7467600"/>
              <a:gd name="connsiteY869" fmla="*/ 1200406 h 6858000"/>
              <a:gd name="connsiteX870" fmla="*/ 3674882 w 7467600"/>
              <a:gd name="connsiteY870" fmla="*/ 488524 h 6858000"/>
              <a:gd name="connsiteX871" fmla="*/ 3132682 w 7467600"/>
              <a:gd name="connsiteY871" fmla="*/ 1072284 h 6858000"/>
              <a:gd name="connsiteX872" fmla="*/ 2716346 w 7467600"/>
              <a:gd name="connsiteY872" fmla="*/ 1276376 h 6858000"/>
              <a:gd name="connsiteX873" fmla="*/ 2716772 w 7467600"/>
              <a:gd name="connsiteY873" fmla="*/ 1255462 h 6858000"/>
              <a:gd name="connsiteX874" fmla="*/ 3471096 w 7467600"/>
              <a:gd name="connsiteY874" fmla="*/ 437072 h 6858000"/>
              <a:gd name="connsiteX875" fmla="*/ 3639057 w 7467600"/>
              <a:gd name="connsiteY875" fmla="*/ 286334 h 6858000"/>
              <a:gd name="connsiteX876" fmla="*/ 3640309 w 7467600"/>
              <a:gd name="connsiteY876" fmla="*/ 284664 h 6858000"/>
              <a:gd name="connsiteX877" fmla="*/ 3646022 w 7467600"/>
              <a:gd name="connsiteY877" fmla="*/ 276711 h 6858000"/>
              <a:gd name="connsiteX878" fmla="*/ 3707943 w 7467600"/>
              <a:gd name="connsiteY878" fmla="*/ 65958 h 6858000"/>
              <a:gd name="connsiteX879" fmla="*/ 3721337 w 7467600"/>
              <a:gd name="connsiteY879" fmla="*/ 0 h 6858000"/>
              <a:gd name="connsiteX880" fmla="*/ 2867960 w 7467600"/>
              <a:gd name="connsiteY880" fmla="*/ 0 h 6858000"/>
              <a:gd name="connsiteX881" fmla="*/ 2926351 w 7467600"/>
              <a:gd name="connsiteY881" fmla="*/ 0 h 6858000"/>
              <a:gd name="connsiteX882" fmla="*/ 2902823 w 7467600"/>
              <a:gd name="connsiteY882" fmla="*/ 262929 h 6858000"/>
              <a:gd name="connsiteX883" fmla="*/ 2940663 w 7467600"/>
              <a:gd name="connsiteY883" fmla="*/ 140884 h 6858000"/>
              <a:gd name="connsiteX884" fmla="*/ 2947039 w 7467600"/>
              <a:gd name="connsiteY884" fmla="*/ 122524 h 6858000"/>
              <a:gd name="connsiteX885" fmla="*/ 2984316 w 7467600"/>
              <a:gd name="connsiteY885" fmla="*/ 0 h 6858000"/>
              <a:gd name="connsiteX886" fmla="*/ 3016114 w 7467600"/>
              <a:gd name="connsiteY886" fmla="*/ 0 h 6858000"/>
              <a:gd name="connsiteX887" fmla="*/ 2979949 w 7467600"/>
              <a:gd name="connsiteY887" fmla="*/ 119274 h 6858000"/>
              <a:gd name="connsiteX888" fmla="*/ 3023879 w 7467600"/>
              <a:gd name="connsiteY888" fmla="*/ 0 h 6858000"/>
              <a:gd name="connsiteX889" fmla="*/ 3105400 w 7467600"/>
              <a:gd name="connsiteY889" fmla="*/ 0 h 6858000"/>
              <a:gd name="connsiteX890" fmla="*/ 3094669 w 7467600"/>
              <a:gd name="connsiteY890" fmla="*/ 30308 h 6858000"/>
              <a:gd name="connsiteX891" fmla="*/ 2901945 w 7467600"/>
              <a:gd name="connsiteY891" fmla="*/ 466538 h 6858000"/>
              <a:gd name="connsiteX892" fmla="*/ 2815209 w 7467600"/>
              <a:gd name="connsiteY892" fmla="*/ 497361 h 6858000"/>
              <a:gd name="connsiteX893" fmla="*/ 2844845 w 7467600"/>
              <a:gd name="connsiteY893" fmla="*/ 127638 h 6858000"/>
              <a:gd name="connsiteX894" fmla="*/ 2867960 w 7467600"/>
              <a:gd name="connsiteY894" fmla="*/ 0 h 6858000"/>
              <a:gd name="connsiteX895" fmla="*/ 1057230 w 7467600"/>
              <a:gd name="connsiteY895" fmla="*/ 0 h 6858000"/>
              <a:gd name="connsiteX896" fmla="*/ 1111003 w 7467600"/>
              <a:gd name="connsiteY896" fmla="*/ 0 h 6858000"/>
              <a:gd name="connsiteX897" fmla="*/ 1125553 w 7467600"/>
              <a:gd name="connsiteY897" fmla="*/ 52588 h 6858000"/>
              <a:gd name="connsiteX898" fmla="*/ 1304276 w 7467600"/>
              <a:gd name="connsiteY898" fmla="*/ 476275 h 6858000"/>
              <a:gd name="connsiteX899" fmla="*/ 1492066 w 7467600"/>
              <a:gd name="connsiteY899" fmla="*/ 886333 h 6858000"/>
              <a:gd name="connsiteX900" fmla="*/ 1423698 w 7467600"/>
              <a:gd name="connsiteY900" fmla="*/ 710817 h 6858000"/>
              <a:gd name="connsiteX901" fmla="*/ 1357609 w 7467600"/>
              <a:gd name="connsiteY901" fmla="*/ 532892 h 6858000"/>
              <a:gd name="connsiteX902" fmla="*/ 1309550 w 7467600"/>
              <a:gd name="connsiteY902" fmla="*/ 374031 h 6858000"/>
              <a:gd name="connsiteX903" fmla="*/ 1193673 w 7467600"/>
              <a:gd name="connsiteY903" fmla="*/ 49533 h 6858000"/>
              <a:gd name="connsiteX904" fmla="*/ 1164391 w 7467600"/>
              <a:gd name="connsiteY904" fmla="*/ 0 h 6858000"/>
              <a:gd name="connsiteX905" fmla="*/ 1200666 w 7467600"/>
              <a:gd name="connsiteY905" fmla="*/ 0 h 6858000"/>
              <a:gd name="connsiteX906" fmla="*/ 1223408 w 7467600"/>
              <a:gd name="connsiteY906" fmla="*/ 38996 h 6858000"/>
              <a:gd name="connsiteX907" fmla="*/ 1339635 w 7467600"/>
              <a:gd name="connsiteY907" fmla="*/ 365517 h 6858000"/>
              <a:gd name="connsiteX908" fmla="*/ 1387469 w 7467600"/>
              <a:gd name="connsiteY908" fmla="*/ 523079 h 6858000"/>
              <a:gd name="connsiteX909" fmla="*/ 1452685 w 7467600"/>
              <a:gd name="connsiteY909" fmla="*/ 699806 h 6858000"/>
              <a:gd name="connsiteX910" fmla="*/ 1492092 w 7467600"/>
              <a:gd name="connsiteY910" fmla="*/ 800424 h 6858000"/>
              <a:gd name="connsiteX911" fmla="*/ 1455302 w 7467600"/>
              <a:gd name="connsiteY911" fmla="*/ 632913 h 6858000"/>
              <a:gd name="connsiteX912" fmla="*/ 1222336 w 7467600"/>
              <a:gd name="connsiteY912" fmla="*/ 9480 h 6858000"/>
              <a:gd name="connsiteX913" fmla="*/ 1214634 w 7467600"/>
              <a:gd name="connsiteY913" fmla="*/ 0 h 6858000"/>
              <a:gd name="connsiteX914" fmla="*/ 1289827 w 7467600"/>
              <a:gd name="connsiteY914" fmla="*/ 0 h 6858000"/>
              <a:gd name="connsiteX915" fmla="*/ 1321076 w 7467600"/>
              <a:gd name="connsiteY915" fmla="*/ 59722 h 6858000"/>
              <a:gd name="connsiteX916" fmla="*/ 1512579 w 7467600"/>
              <a:gd name="connsiteY916" fmla="*/ 626441 h 6858000"/>
              <a:gd name="connsiteX917" fmla="*/ 1506076 w 7467600"/>
              <a:gd name="connsiteY917" fmla="*/ 1089289 h 6858000"/>
              <a:gd name="connsiteX918" fmla="*/ 1486346 w 7467600"/>
              <a:gd name="connsiteY918" fmla="*/ 1079919 h 6858000"/>
              <a:gd name="connsiteX919" fmla="*/ 1070511 w 7467600"/>
              <a:gd name="connsiteY919" fmla="*/ 48609 h 6858000"/>
              <a:gd name="connsiteX920" fmla="*/ 1057230 w 7467600"/>
              <a:gd name="connsiteY920" fmla="*/ 0 h 6858000"/>
              <a:gd name="connsiteX921" fmla="*/ 43151 w 7467600"/>
              <a:gd name="connsiteY921" fmla="*/ 0 h 6858000"/>
              <a:gd name="connsiteX922" fmla="*/ 95283 w 7467600"/>
              <a:gd name="connsiteY922" fmla="*/ 0 h 6858000"/>
              <a:gd name="connsiteX923" fmla="*/ 300708 w 7467600"/>
              <a:gd name="connsiteY923" fmla="*/ 154571 h 6858000"/>
              <a:gd name="connsiteX924" fmla="*/ 530414 w 7467600"/>
              <a:gd name="connsiteY924" fmla="*/ 354673 h 6858000"/>
              <a:gd name="connsiteX925" fmla="*/ 333785 w 7467600"/>
              <a:gd name="connsiteY925" fmla="*/ 161564 h 6858000"/>
              <a:gd name="connsiteX926" fmla="*/ 147005 w 7467600"/>
              <a:gd name="connsiteY926" fmla="*/ 0 h 6858000"/>
              <a:gd name="connsiteX927" fmla="*/ 272509 w 7467600"/>
              <a:gd name="connsiteY927" fmla="*/ 0 h 6858000"/>
              <a:gd name="connsiteX928" fmla="*/ 326276 w 7467600"/>
              <a:gd name="connsiteY928" fmla="*/ 45847 h 6858000"/>
              <a:gd name="connsiteX929" fmla="*/ 823759 w 7467600"/>
              <a:gd name="connsiteY929" fmla="*/ 574145 h 6858000"/>
              <a:gd name="connsiteX930" fmla="*/ 811254 w 7467600"/>
              <a:gd name="connsiteY930" fmla="*/ 665546 h 6858000"/>
              <a:gd name="connsiteX931" fmla="*/ 154042 w 7467600"/>
              <a:gd name="connsiteY931" fmla="*/ 261522 h 6858000"/>
              <a:gd name="connsiteX932" fmla="*/ 13550 w 7467600"/>
              <a:gd name="connsiteY932" fmla="*/ 158423 h 6858000"/>
              <a:gd name="connsiteX933" fmla="*/ 0 w 7467600"/>
              <a:gd name="connsiteY933" fmla="*/ 146618 h 6858000"/>
              <a:gd name="connsiteX934" fmla="*/ 0 w 7467600"/>
              <a:gd name="connsiteY934" fmla="*/ 59161 h 6858000"/>
              <a:gd name="connsiteX935" fmla="*/ 45427 w 7467600"/>
              <a:gd name="connsiteY935" fmla="*/ 101078 h 6858000"/>
              <a:gd name="connsiteX936" fmla="*/ 630103 w 7467600"/>
              <a:gd name="connsiteY936" fmla="*/ 485885 h 6858000"/>
              <a:gd name="connsiteX937" fmla="*/ 532040 w 7467600"/>
              <a:gd name="connsiteY937" fmla="*/ 399359 h 6858000"/>
              <a:gd name="connsiteX938" fmla="*/ 517618 w 7467600"/>
              <a:gd name="connsiteY938" fmla="*/ 385726 h 6858000"/>
              <a:gd name="connsiteX939" fmla="*/ 285074 w 7467600"/>
              <a:gd name="connsiteY939" fmla="*/ 182755 h 6858000"/>
              <a:gd name="connsiteX940" fmla="*/ 43151 w 7467600"/>
              <a:gd name="connsiteY940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467600 w 7467600"/>
              <a:gd name="connsiteY4" fmla="*/ 666857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1019354 w 7467600"/>
              <a:gd name="connsiteY8" fmla="*/ 6315006 h 6858000"/>
              <a:gd name="connsiteX9" fmla="*/ 441046 w 7467600"/>
              <a:gd name="connsiteY9" fmla="*/ 6691153 h 6858000"/>
              <a:gd name="connsiteX10" fmla="*/ 1019354 w 7467600"/>
              <a:gd name="connsiteY10" fmla="*/ 6315006 h 6858000"/>
              <a:gd name="connsiteX11" fmla="*/ 991680 w 7467600"/>
              <a:gd name="connsiteY11" fmla="*/ 6298413 h 6858000"/>
              <a:gd name="connsiteX12" fmla="*/ 409060 w 7467600"/>
              <a:gd name="connsiteY12" fmla="*/ 6671470 h 6858000"/>
              <a:gd name="connsiteX13" fmla="*/ 991680 w 7467600"/>
              <a:gd name="connsiteY13" fmla="*/ 6298413 h 6858000"/>
              <a:gd name="connsiteX14" fmla="*/ 103333 w 7467600"/>
              <a:gd name="connsiteY14" fmla="*/ 5699602 h 6858000"/>
              <a:gd name="connsiteX15" fmla="*/ 233938 w 7467600"/>
              <a:gd name="connsiteY15" fmla="*/ 5809416 h 6858000"/>
              <a:gd name="connsiteX16" fmla="*/ 883580 w 7467600"/>
              <a:gd name="connsiteY16" fmla="*/ 6180710 h 6858000"/>
              <a:gd name="connsiteX17" fmla="*/ 487337 w 7467600"/>
              <a:gd name="connsiteY17" fmla="*/ 5950182 h 6858000"/>
              <a:gd name="connsiteX18" fmla="*/ 354051 w 7467600"/>
              <a:gd name="connsiteY18" fmla="*/ 5854912 h 6858000"/>
              <a:gd name="connsiteX19" fmla="*/ 195436 w 7467600"/>
              <a:gd name="connsiteY19" fmla="*/ 5755068 h 6858000"/>
              <a:gd name="connsiteX20" fmla="*/ 103333 w 7467600"/>
              <a:gd name="connsiteY20" fmla="*/ 5699602 h 6858000"/>
              <a:gd name="connsiteX21" fmla="*/ 5539432 w 7467600"/>
              <a:gd name="connsiteY21" fmla="*/ 5642928 h 6858000"/>
              <a:gd name="connsiteX22" fmla="*/ 5555462 w 7467600"/>
              <a:gd name="connsiteY22" fmla="*/ 5694454 h 6858000"/>
              <a:gd name="connsiteX23" fmla="*/ 5828270 w 7467600"/>
              <a:gd name="connsiteY23" fmla="*/ 6320663 h 6858000"/>
              <a:gd name="connsiteX24" fmla="*/ 5947416 w 7467600"/>
              <a:gd name="connsiteY24" fmla="*/ 6574846 h 6858000"/>
              <a:gd name="connsiteX25" fmla="*/ 5539432 w 7467600"/>
              <a:gd name="connsiteY25" fmla="*/ 5642928 h 6858000"/>
              <a:gd name="connsiteX26" fmla="*/ 51253 w 7467600"/>
              <a:gd name="connsiteY26" fmla="*/ 5631825 h 6858000"/>
              <a:gd name="connsiteX27" fmla="*/ 211622 w 7467600"/>
              <a:gd name="connsiteY27" fmla="*/ 5728803 h 6858000"/>
              <a:gd name="connsiteX28" fmla="*/ 371652 w 7467600"/>
              <a:gd name="connsiteY28" fmla="*/ 5829062 h 6858000"/>
              <a:gd name="connsiteX29" fmla="*/ 505903 w 7467600"/>
              <a:gd name="connsiteY29" fmla="*/ 5925221 h 6858000"/>
              <a:gd name="connsiteX30" fmla="*/ 899240 w 7467600"/>
              <a:gd name="connsiteY30" fmla="*/ 6153068 h 6858000"/>
              <a:gd name="connsiteX31" fmla="*/ 988114 w 7467600"/>
              <a:gd name="connsiteY31" fmla="*/ 6174204 h 6858000"/>
              <a:gd name="connsiteX32" fmla="*/ 845971 w 7467600"/>
              <a:gd name="connsiteY32" fmla="*/ 6067177 h 6858000"/>
              <a:gd name="connsiteX33" fmla="*/ 448057 w 7467600"/>
              <a:gd name="connsiteY33" fmla="*/ 5841376 h 6858000"/>
              <a:gd name="connsiteX34" fmla="*/ 51253 w 7467600"/>
              <a:gd name="connsiteY34" fmla="*/ 5631825 h 6858000"/>
              <a:gd name="connsiteX35" fmla="*/ 2606687 w 7467600"/>
              <a:gd name="connsiteY35" fmla="*/ 5630718 h 6858000"/>
              <a:gd name="connsiteX36" fmla="*/ 2645658 w 7467600"/>
              <a:gd name="connsiteY36" fmla="*/ 6640259 h 6858000"/>
              <a:gd name="connsiteX37" fmla="*/ 2606687 w 7467600"/>
              <a:gd name="connsiteY37" fmla="*/ 5630718 h 6858000"/>
              <a:gd name="connsiteX38" fmla="*/ 3642057 w 7467600"/>
              <a:gd name="connsiteY38" fmla="*/ 5573487 h 6858000"/>
              <a:gd name="connsiteX39" fmla="*/ 3632981 w 7467600"/>
              <a:gd name="connsiteY39" fmla="*/ 5579437 h 6858000"/>
              <a:gd name="connsiteX40" fmla="*/ 3382436 w 7467600"/>
              <a:gd name="connsiteY40" fmla="*/ 5952726 h 6858000"/>
              <a:gd name="connsiteX41" fmla="*/ 3191929 w 7467600"/>
              <a:gd name="connsiteY41" fmla="*/ 6662669 h 6858000"/>
              <a:gd name="connsiteX42" fmla="*/ 3369898 w 7467600"/>
              <a:gd name="connsiteY42" fmla="*/ 6081771 h 6858000"/>
              <a:gd name="connsiteX43" fmla="*/ 3642057 w 7467600"/>
              <a:gd name="connsiteY43" fmla="*/ 5573487 h 6858000"/>
              <a:gd name="connsiteX44" fmla="*/ 2650666 w 7467600"/>
              <a:gd name="connsiteY44" fmla="*/ 5530686 h 6858000"/>
              <a:gd name="connsiteX45" fmla="*/ 2650249 w 7467600"/>
              <a:gd name="connsiteY45" fmla="*/ 5532101 h 6858000"/>
              <a:gd name="connsiteX46" fmla="*/ 2663808 w 7467600"/>
              <a:gd name="connsiteY46" fmla="*/ 6535215 h 6858000"/>
              <a:gd name="connsiteX47" fmla="*/ 2665418 w 7467600"/>
              <a:gd name="connsiteY47" fmla="*/ 6132756 h 6858000"/>
              <a:gd name="connsiteX48" fmla="*/ 2650666 w 7467600"/>
              <a:gd name="connsiteY48" fmla="*/ 5530686 h 6858000"/>
              <a:gd name="connsiteX49" fmla="*/ 2680277 w 7467600"/>
              <a:gd name="connsiteY49" fmla="*/ 5479204 h 6858000"/>
              <a:gd name="connsiteX50" fmla="*/ 2678972 w 7467600"/>
              <a:gd name="connsiteY50" fmla="*/ 5481582 h 6858000"/>
              <a:gd name="connsiteX51" fmla="*/ 2696666 w 7467600"/>
              <a:gd name="connsiteY51" fmla="*/ 6133836 h 6858000"/>
              <a:gd name="connsiteX52" fmla="*/ 2695769 w 7467600"/>
              <a:gd name="connsiteY52" fmla="*/ 6390955 h 6858000"/>
              <a:gd name="connsiteX53" fmla="*/ 2739893 w 7467600"/>
              <a:gd name="connsiteY53" fmla="*/ 6108357 h 6858000"/>
              <a:gd name="connsiteX54" fmla="*/ 2680277 w 7467600"/>
              <a:gd name="connsiteY54" fmla="*/ 5479204 h 6858000"/>
              <a:gd name="connsiteX55" fmla="*/ 1132195 w 7467600"/>
              <a:gd name="connsiteY55" fmla="*/ 5467980 h 6858000"/>
              <a:gd name="connsiteX56" fmla="*/ 1679056 w 7467600"/>
              <a:gd name="connsiteY56" fmla="*/ 5516907 h 6858000"/>
              <a:gd name="connsiteX57" fmla="*/ 2128648 w 7467600"/>
              <a:gd name="connsiteY57" fmla="*/ 5474249 h 6858000"/>
              <a:gd name="connsiteX58" fmla="*/ 1825619 w 7467600"/>
              <a:gd name="connsiteY58" fmla="*/ 5478447 h 6858000"/>
              <a:gd name="connsiteX59" fmla="*/ 1737798 w 7467600"/>
              <a:gd name="connsiteY59" fmla="*/ 5483353 h 6858000"/>
              <a:gd name="connsiteX60" fmla="*/ 1132195 w 7467600"/>
              <a:gd name="connsiteY60" fmla="*/ 5467980 h 6858000"/>
              <a:gd name="connsiteX61" fmla="*/ 1456157 w 7467600"/>
              <a:gd name="connsiteY61" fmla="*/ 5371404 h 6858000"/>
              <a:gd name="connsiteX62" fmla="*/ 1244432 w 7467600"/>
              <a:gd name="connsiteY62" fmla="*/ 5385601 h 6858000"/>
              <a:gd name="connsiteX63" fmla="*/ 973990 w 7467600"/>
              <a:gd name="connsiteY63" fmla="*/ 5424940 h 6858000"/>
              <a:gd name="connsiteX64" fmla="*/ 1103809 w 7467600"/>
              <a:gd name="connsiteY64" fmla="*/ 5433720 h 6858000"/>
              <a:gd name="connsiteX65" fmla="*/ 1123454 w 7467600"/>
              <a:gd name="connsiteY65" fmla="*/ 5435727 h 6858000"/>
              <a:gd name="connsiteX66" fmla="*/ 1737017 w 7467600"/>
              <a:gd name="connsiteY66" fmla="*/ 5452183 h 6858000"/>
              <a:gd name="connsiteX67" fmla="*/ 1824397 w 7467600"/>
              <a:gd name="connsiteY67" fmla="*/ 5447757 h 6858000"/>
              <a:gd name="connsiteX68" fmla="*/ 2070059 w 7467600"/>
              <a:gd name="connsiteY68" fmla="*/ 5441660 h 6858000"/>
              <a:gd name="connsiteX69" fmla="*/ 1456157 w 7467600"/>
              <a:gd name="connsiteY69" fmla="*/ 5371404 h 6858000"/>
              <a:gd name="connsiteX70" fmla="*/ 4988186 w 7467600"/>
              <a:gd name="connsiteY70" fmla="*/ 5216467 h 6858000"/>
              <a:gd name="connsiteX71" fmla="*/ 4777334 w 7467600"/>
              <a:gd name="connsiteY71" fmla="*/ 5406072 h 6858000"/>
              <a:gd name="connsiteX72" fmla="*/ 4718341 w 7467600"/>
              <a:gd name="connsiteY72" fmla="*/ 5468043 h 6858000"/>
              <a:gd name="connsiteX73" fmla="*/ 4604655 w 7467600"/>
              <a:gd name="connsiteY73" fmla="*/ 5583434 h 6858000"/>
              <a:gd name="connsiteX74" fmla="*/ 4565074 w 7467600"/>
              <a:gd name="connsiteY74" fmla="*/ 5618550 h 6858000"/>
              <a:gd name="connsiteX75" fmla="*/ 4988186 w 7467600"/>
              <a:gd name="connsiteY75" fmla="*/ 5216467 h 6858000"/>
              <a:gd name="connsiteX76" fmla="*/ 4978032 w 7467600"/>
              <a:gd name="connsiteY76" fmla="*/ 5183809 h 6858000"/>
              <a:gd name="connsiteX77" fmla="*/ 4463413 w 7467600"/>
              <a:gd name="connsiteY77" fmla="*/ 5615162 h 6858000"/>
              <a:gd name="connsiteX78" fmla="*/ 4358134 w 7467600"/>
              <a:gd name="connsiteY78" fmla="*/ 5742791 h 6858000"/>
              <a:gd name="connsiteX79" fmla="*/ 4376219 w 7467600"/>
              <a:gd name="connsiteY79" fmla="*/ 5729027 h 6858000"/>
              <a:gd name="connsiteX80" fmla="*/ 4582340 w 7467600"/>
              <a:gd name="connsiteY80" fmla="*/ 5561037 h 6858000"/>
              <a:gd name="connsiteX81" fmla="*/ 4694684 w 7467600"/>
              <a:gd name="connsiteY81" fmla="*/ 5447098 h 6858000"/>
              <a:gd name="connsiteX82" fmla="*/ 4754123 w 7467600"/>
              <a:gd name="connsiteY82" fmla="*/ 5384643 h 6858000"/>
              <a:gd name="connsiteX83" fmla="*/ 4978032 w 7467600"/>
              <a:gd name="connsiteY83" fmla="*/ 5183809 h 6858000"/>
              <a:gd name="connsiteX84" fmla="*/ 1903353 w 7467600"/>
              <a:gd name="connsiteY84" fmla="*/ 5044827 h 6858000"/>
              <a:gd name="connsiteX85" fmla="*/ 1936931 w 7467600"/>
              <a:gd name="connsiteY85" fmla="*/ 5093954 h 6858000"/>
              <a:gd name="connsiteX86" fmla="*/ 2195868 w 7467600"/>
              <a:gd name="connsiteY86" fmla="*/ 5396574 h 6858000"/>
              <a:gd name="connsiteX87" fmla="*/ 2088852 w 7467600"/>
              <a:gd name="connsiteY87" fmla="*/ 5166123 h 6858000"/>
              <a:gd name="connsiteX88" fmla="*/ 1958241 w 7467600"/>
              <a:gd name="connsiteY88" fmla="*/ 5067955 h 6858000"/>
              <a:gd name="connsiteX89" fmla="*/ 1903353 w 7467600"/>
              <a:gd name="connsiteY89" fmla="*/ 5044827 h 6858000"/>
              <a:gd name="connsiteX90" fmla="*/ 1979378 w 7467600"/>
              <a:gd name="connsiteY90" fmla="*/ 4769504 h 6858000"/>
              <a:gd name="connsiteX91" fmla="*/ 2882120 w 7467600"/>
              <a:gd name="connsiteY91" fmla="*/ 5064547 h 6858000"/>
              <a:gd name="connsiteX92" fmla="*/ 2793103 w 7467600"/>
              <a:gd name="connsiteY92" fmla="*/ 5039699 h 6858000"/>
              <a:gd name="connsiteX93" fmla="*/ 2770041 w 7467600"/>
              <a:gd name="connsiteY93" fmla="*/ 5033634 h 6858000"/>
              <a:gd name="connsiteX94" fmla="*/ 1979378 w 7467600"/>
              <a:gd name="connsiteY94" fmla="*/ 4769504 h 6858000"/>
              <a:gd name="connsiteX95" fmla="*/ 1927410 w 7467600"/>
              <a:gd name="connsiteY95" fmla="*/ 4716164 h 6858000"/>
              <a:gd name="connsiteX96" fmla="*/ 1959587 w 7467600"/>
              <a:gd name="connsiteY96" fmla="*/ 4728849 h 6858000"/>
              <a:gd name="connsiteX97" fmla="*/ 2777707 w 7467600"/>
              <a:gd name="connsiteY97" fmla="*/ 5003991 h 6858000"/>
              <a:gd name="connsiteX98" fmla="*/ 2800768 w 7467600"/>
              <a:gd name="connsiteY98" fmla="*/ 5010056 h 6858000"/>
              <a:gd name="connsiteX99" fmla="*/ 2879408 w 7467600"/>
              <a:gd name="connsiteY99" fmla="*/ 5031590 h 6858000"/>
              <a:gd name="connsiteX100" fmla="*/ 2862295 w 7467600"/>
              <a:gd name="connsiteY100" fmla="*/ 5022958 h 6858000"/>
              <a:gd name="connsiteX101" fmla="*/ 2813343 w 7467600"/>
              <a:gd name="connsiteY101" fmla="*/ 4998369 h 6858000"/>
              <a:gd name="connsiteX102" fmla="*/ 2646245 w 7467600"/>
              <a:gd name="connsiteY102" fmla="*/ 4930999 h 6858000"/>
              <a:gd name="connsiteX103" fmla="*/ 1999243 w 7467600"/>
              <a:gd name="connsiteY103" fmla="*/ 4730524 h 6858000"/>
              <a:gd name="connsiteX104" fmla="*/ 1979527 w 7467600"/>
              <a:gd name="connsiteY104" fmla="*/ 4726651 h 6858000"/>
              <a:gd name="connsiteX105" fmla="*/ 1927410 w 7467600"/>
              <a:gd name="connsiteY105" fmla="*/ 4716164 h 6858000"/>
              <a:gd name="connsiteX106" fmla="*/ 1997014 w 7467600"/>
              <a:gd name="connsiteY106" fmla="*/ 4698007 h 6858000"/>
              <a:gd name="connsiteX107" fmla="*/ 2005458 w 7467600"/>
              <a:gd name="connsiteY107" fmla="*/ 4699540 h 6858000"/>
              <a:gd name="connsiteX108" fmla="*/ 2657186 w 7467600"/>
              <a:gd name="connsiteY108" fmla="*/ 4901687 h 6858000"/>
              <a:gd name="connsiteX109" fmla="*/ 2826662 w 7467600"/>
              <a:gd name="connsiteY109" fmla="*/ 4970362 h 6858000"/>
              <a:gd name="connsiteX110" fmla="*/ 2876100 w 7467600"/>
              <a:gd name="connsiteY110" fmla="*/ 4995397 h 6858000"/>
              <a:gd name="connsiteX111" fmla="*/ 3042600 w 7467600"/>
              <a:gd name="connsiteY111" fmla="*/ 5059532 h 6858000"/>
              <a:gd name="connsiteX112" fmla="*/ 1997014 w 7467600"/>
              <a:gd name="connsiteY112" fmla="*/ 4698007 h 6858000"/>
              <a:gd name="connsiteX113" fmla="*/ 2305292 w 7467600"/>
              <a:gd name="connsiteY113" fmla="*/ 4219492 h 6858000"/>
              <a:gd name="connsiteX114" fmla="*/ 3360922 w 7467600"/>
              <a:gd name="connsiteY114" fmla="*/ 4529373 h 6858000"/>
              <a:gd name="connsiteX115" fmla="*/ 3492420 w 7467600"/>
              <a:gd name="connsiteY115" fmla="*/ 4510145 h 6858000"/>
              <a:gd name="connsiteX116" fmla="*/ 3364086 w 7467600"/>
              <a:gd name="connsiteY116" fmla="*/ 4480340 h 6858000"/>
              <a:gd name="connsiteX117" fmla="*/ 3225818 w 7467600"/>
              <a:gd name="connsiteY117" fmla="*/ 4411822 h 6858000"/>
              <a:gd name="connsiteX118" fmla="*/ 3129696 w 7467600"/>
              <a:gd name="connsiteY118" fmla="*/ 4360704 h 6858000"/>
              <a:gd name="connsiteX119" fmla="*/ 2814545 w 7467600"/>
              <a:gd name="connsiteY119" fmla="*/ 4282955 h 6858000"/>
              <a:gd name="connsiteX120" fmla="*/ 2305292 w 7467600"/>
              <a:gd name="connsiteY120" fmla="*/ 4219492 h 6858000"/>
              <a:gd name="connsiteX121" fmla="*/ 2626982 w 7467600"/>
              <a:gd name="connsiteY121" fmla="*/ 4206450 h 6858000"/>
              <a:gd name="connsiteX122" fmla="*/ 2490617 w 7467600"/>
              <a:gd name="connsiteY122" fmla="*/ 4206951 h 6858000"/>
              <a:gd name="connsiteX123" fmla="*/ 2819869 w 7467600"/>
              <a:gd name="connsiteY123" fmla="*/ 4252936 h 6858000"/>
              <a:gd name="connsiteX124" fmla="*/ 3143018 w 7467600"/>
              <a:gd name="connsiteY124" fmla="*/ 4332698 h 6858000"/>
              <a:gd name="connsiteX125" fmla="*/ 3241520 w 7467600"/>
              <a:gd name="connsiteY125" fmla="*/ 4385112 h 6858000"/>
              <a:gd name="connsiteX126" fmla="*/ 3374575 w 7467600"/>
              <a:gd name="connsiteY126" fmla="*/ 4451517 h 6858000"/>
              <a:gd name="connsiteX127" fmla="*/ 3505221 w 7467600"/>
              <a:gd name="connsiteY127" fmla="*/ 4480757 h 6858000"/>
              <a:gd name="connsiteX128" fmla="*/ 2626982 w 7467600"/>
              <a:gd name="connsiteY128" fmla="*/ 4206450 h 6858000"/>
              <a:gd name="connsiteX129" fmla="*/ 1310106 w 7467600"/>
              <a:gd name="connsiteY129" fmla="*/ 3943217 h 6858000"/>
              <a:gd name="connsiteX130" fmla="*/ 854994 w 7467600"/>
              <a:gd name="connsiteY130" fmla="*/ 4399136 h 6858000"/>
              <a:gd name="connsiteX131" fmla="*/ 742462 w 7467600"/>
              <a:gd name="connsiteY131" fmla="*/ 4594648 h 6858000"/>
              <a:gd name="connsiteX132" fmla="*/ 820602 w 7467600"/>
              <a:gd name="connsiteY132" fmla="*/ 4485915 h 6858000"/>
              <a:gd name="connsiteX133" fmla="*/ 878295 w 7467600"/>
              <a:gd name="connsiteY133" fmla="*/ 4403594 h 6858000"/>
              <a:gd name="connsiteX134" fmla="*/ 1240607 w 7467600"/>
              <a:gd name="connsiteY134" fmla="*/ 4010401 h 6858000"/>
              <a:gd name="connsiteX135" fmla="*/ 1310106 w 7467600"/>
              <a:gd name="connsiteY135" fmla="*/ 3943217 h 6858000"/>
              <a:gd name="connsiteX136" fmla="*/ 1423113 w 7467600"/>
              <a:gd name="connsiteY136" fmla="*/ 3874565 h 6858000"/>
              <a:gd name="connsiteX137" fmla="*/ 1260565 w 7467600"/>
              <a:gd name="connsiteY137" fmla="*/ 4031982 h 6858000"/>
              <a:gd name="connsiteX138" fmla="*/ 901900 w 7467600"/>
              <a:gd name="connsiteY138" fmla="*/ 4421236 h 6858000"/>
              <a:gd name="connsiteX139" fmla="*/ 845044 w 7467600"/>
              <a:gd name="connsiteY139" fmla="*/ 4502436 h 6858000"/>
              <a:gd name="connsiteX140" fmla="*/ 685926 w 7467600"/>
              <a:gd name="connsiteY140" fmla="*/ 4703069 h 6858000"/>
              <a:gd name="connsiteX141" fmla="*/ 684248 w 7467600"/>
              <a:gd name="connsiteY141" fmla="*/ 4706721 h 6858000"/>
              <a:gd name="connsiteX142" fmla="*/ 1423113 w 7467600"/>
              <a:gd name="connsiteY142" fmla="*/ 3874565 h 6858000"/>
              <a:gd name="connsiteX143" fmla="*/ 3316479 w 7467600"/>
              <a:gd name="connsiteY143" fmla="*/ 3872136 h 6858000"/>
              <a:gd name="connsiteX144" fmla="*/ 3546806 w 7467600"/>
              <a:gd name="connsiteY144" fmla="*/ 4356139 h 6858000"/>
              <a:gd name="connsiteX145" fmla="*/ 3364433 w 7467600"/>
              <a:gd name="connsiteY145" fmla="*/ 3953121 h 6858000"/>
              <a:gd name="connsiteX146" fmla="*/ 3316479 w 7467600"/>
              <a:gd name="connsiteY146" fmla="*/ 3872136 h 6858000"/>
              <a:gd name="connsiteX147" fmla="*/ 3291335 w 7467600"/>
              <a:gd name="connsiteY147" fmla="*/ 3767420 h 6858000"/>
              <a:gd name="connsiteX148" fmla="*/ 3390805 w 7467600"/>
              <a:gd name="connsiteY148" fmla="*/ 3937163 h 6858000"/>
              <a:gd name="connsiteX149" fmla="*/ 3579062 w 7467600"/>
              <a:gd name="connsiteY149" fmla="*/ 4359040 h 6858000"/>
              <a:gd name="connsiteX150" fmla="*/ 3467355 w 7467600"/>
              <a:gd name="connsiteY150" fmla="*/ 3988130 h 6858000"/>
              <a:gd name="connsiteX151" fmla="*/ 3310753 w 7467600"/>
              <a:gd name="connsiteY151" fmla="*/ 3787140 h 6858000"/>
              <a:gd name="connsiteX152" fmla="*/ 3291335 w 7467600"/>
              <a:gd name="connsiteY152" fmla="*/ 3767420 h 6858000"/>
              <a:gd name="connsiteX153" fmla="*/ 1635889 w 7467600"/>
              <a:gd name="connsiteY153" fmla="*/ 3709494 h 6858000"/>
              <a:gd name="connsiteX154" fmla="*/ 1634800 w 7467600"/>
              <a:gd name="connsiteY154" fmla="*/ 3731111 h 6858000"/>
              <a:gd name="connsiteX155" fmla="*/ 1635889 w 7467600"/>
              <a:gd name="connsiteY155" fmla="*/ 3709494 h 6858000"/>
              <a:gd name="connsiteX156" fmla="*/ 1510397 w 7467600"/>
              <a:gd name="connsiteY156" fmla="*/ 3684705 h 6858000"/>
              <a:gd name="connsiteX157" fmla="*/ 1146550 w 7467600"/>
              <a:gd name="connsiteY157" fmla="*/ 3802012 h 6858000"/>
              <a:gd name="connsiteX158" fmla="*/ 698834 w 7467600"/>
              <a:gd name="connsiteY158" fmla="*/ 3952272 h 6858000"/>
              <a:gd name="connsiteX159" fmla="*/ 34256 w 7467600"/>
              <a:gd name="connsiteY159" fmla="*/ 4347603 h 6858000"/>
              <a:gd name="connsiteX160" fmla="*/ 527241 w 7467600"/>
              <a:gd name="connsiteY160" fmla="*/ 4065078 h 6858000"/>
              <a:gd name="connsiteX161" fmla="*/ 1510397 w 7467600"/>
              <a:gd name="connsiteY161" fmla="*/ 3684705 h 6858000"/>
              <a:gd name="connsiteX162" fmla="*/ 1313114 w 7467600"/>
              <a:gd name="connsiteY162" fmla="*/ 3655216 h 6858000"/>
              <a:gd name="connsiteX163" fmla="*/ 1109304 w 7467600"/>
              <a:gd name="connsiteY163" fmla="*/ 3669030 h 6858000"/>
              <a:gd name="connsiteX164" fmla="*/ 8129 w 7467600"/>
              <a:gd name="connsiteY164" fmla="*/ 4330519 h 6858000"/>
              <a:gd name="connsiteX165" fmla="*/ 687572 w 7467600"/>
              <a:gd name="connsiteY165" fmla="*/ 3925629 h 6858000"/>
              <a:gd name="connsiteX166" fmla="*/ 1138365 w 7467600"/>
              <a:gd name="connsiteY166" fmla="*/ 3774515 h 6858000"/>
              <a:gd name="connsiteX167" fmla="*/ 1505579 w 7467600"/>
              <a:gd name="connsiteY167" fmla="*/ 3655526 h 6858000"/>
              <a:gd name="connsiteX168" fmla="*/ 1313114 w 7467600"/>
              <a:gd name="connsiteY168" fmla="*/ 3655216 h 6858000"/>
              <a:gd name="connsiteX169" fmla="*/ 3655073 w 7467600"/>
              <a:gd name="connsiteY169" fmla="*/ 3650884 h 6858000"/>
              <a:gd name="connsiteX170" fmla="*/ 3989938 w 7467600"/>
              <a:gd name="connsiteY170" fmla="*/ 3991685 h 6858000"/>
              <a:gd name="connsiteX171" fmla="*/ 4393907 w 7467600"/>
              <a:gd name="connsiteY171" fmla="*/ 4261258 h 6858000"/>
              <a:gd name="connsiteX172" fmla="*/ 4648051 w 7467600"/>
              <a:gd name="connsiteY172" fmla="*/ 4374051 h 6858000"/>
              <a:gd name="connsiteX173" fmla="*/ 4383389 w 7467600"/>
              <a:gd name="connsiteY173" fmla="*/ 4184369 h 6858000"/>
              <a:gd name="connsiteX174" fmla="*/ 4165508 w 7467600"/>
              <a:gd name="connsiteY174" fmla="*/ 4035196 h 6858000"/>
              <a:gd name="connsiteX175" fmla="*/ 4068162 w 7467600"/>
              <a:gd name="connsiteY175" fmla="*/ 3953394 h 6858000"/>
              <a:gd name="connsiteX176" fmla="*/ 3981416 w 7467600"/>
              <a:gd name="connsiteY176" fmla="*/ 3880482 h 6858000"/>
              <a:gd name="connsiteX177" fmla="*/ 3800147 w 7467600"/>
              <a:gd name="connsiteY177" fmla="*/ 3749872 h 6858000"/>
              <a:gd name="connsiteX178" fmla="*/ 3655073 w 7467600"/>
              <a:gd name="connsiteY178" fmla="*/ 3650884 h 6858000"/>
              <a:gd name="connsiteX179" fmla="*/ 3670252 w 7467600"/>
              <a:gd name="connsiteY179" fmla="*/ 3622798 h 6858000"/>
              <a:gd name="connsiteX180" fmla="*/ 3817258 w 7467600"/>
              <a:gd name="connsiteY180" fmla="*/ 3723577 h 6858000"/>
              <a:gd name="connsiteX181" fmla="*/ 4000461 w 7467600"/>
              <a:gd name="connsiteY181" fmla="*/ 3855966 h 6858000"/>
              <a:gd name="connsiteX182" fmla="*/ 4088180 w 7467600"/>
              <a:gd name="connsiteY182" fmla="*/ 3929774 h 6858000"/>
              <a:gd name="connsiteX183" fmla="*/ 4184555 w 7467600"/>
              <a:gd name="connsiteY183" fmla="*/ 4010683 h 6858000"/>
              <a:gd name="connsiteX184" fmla="*/ 4399563 w 7467600"/>
              <a:gd name="connsiteY184" fmla="*/ 4158106 h 6858000"/>
              <a:gd name="connsiteX185" fmla="*/ 4684469 w 7467600"/>
              <a:gd name="connsiteY185" fmla="*/ 4364680 h 6858000"/>
              <a:gd name="connsiteX186" fmla="*/ 4690271 w 7467600"/>
              <a:gd name="connsiteY186" fmla="*/ 4370034 h 6858000"/>
              <a:gd name="connsiteX187" fmla="*/ 4136093 w 7467600"/>
              <a:gd name="connsiteY187" fmla="*/ 3858466 h 6858000"/>
              <a:gd name="connsiteX188" fmla="*/ 3670252 w 7467600"/>
              <a:gd name="connsiteY188" fmla="*/ 3622798 h 6858000"/>
              <a:gd name="connsiteX189" fmla="*/ 4440129 w 7467600"/>
              <a:gd name="connsiteY189" fmla="*/ 3448571 h 6858000"/>
              <a:gd name="connsiteX190" fmla="*/ 4856525 w 7467600"/>
              <a:gd name="connsiteY190" fmla="*/ 3915351 h 6858000"/>
              <a:gd name="connsiteX191" fmla="*/ 5059055 w 7467600"/>
              <a:gd name="connsiteY191" fmla="*/ 4108918 h 6858000"/>
              <a:gd name="connsiteX192" fmla="*/ 5290070 w 7467600"/>
              <a:gd name="connsiteY192" fmla="*/ 4263619 h 6858000"/>
              <a:gd name="connsiteX193" fmla="*/ 4834991 w 7467600"/>
              <a:gd name="connsiteY193" fmla="*/ 3830985 h 6858000"/>
              <a:gd name="connsiteX194" fmla="*/ 4440129 w 7467600"/>
              <a:gd name="connsiteY194" fmla="*/ 3448571 h 6858000"/>
              <a:gd name="connsiteX195" fmla="*/ 4441737 w 7467600"/>
              <a:gd name="connsiteY195" fmla="*/ 3399734 h 6858000"/>
              <a:gd name="connsiteX196" fmla="*/ 4431236 w 7467600"/>
              <a:gd name="connsiteY196" fmla="*/ 3400954 h 6858000"/>
              <a:gd name="connsiteX197" fmla="*/ 4557150 w 7467600"/>
              <a:gd name="connsiteY197" fmla="*/ 3510023 h 6858000"/>
              <a:gd name="connsiteX198" fmla="*/ 4856936 w 7467600"/>
              <a:gd name="connsiteY198" fmla="*/ 3809146 h 6858000"/>
              <a:gd name="connsiteX199" fmla="*/ 5111996 w 7467600"/>
              <a:gd name="connsiteY199" fmla="*/ 4065759 h 6858000"/>
              <a:gd name="connsiteX200" fmla="*/ 5388878 w 7467600"/>
              <a:gd name="connsiteY200" fmla="*/ 4300185 h 6858000"/>
              <a:gd name="connsiteX201" fmla="*/ 5425556 w 7467600"/>
              <a:gd name="connsiteY201" fmla="*/ 4308967 h 6858000"/>
              <a:gd name="connsiteX202" fmla="*/ 4943646 w 7467600"/>
              <a:gd name="connsiteY202" fmla="*/ 3822916 h 6858000"/>
              <a:gd name="connsiteX203" fmla="*/ 4594837 w 7467600"/>
              <a:gd name="connsiteY203" fmla="*/ 3532274 h 6858000"/>
              <a:gd name="connsiteX204" fmla="*/ 4441737 w 7467600"/>
              <a:gd name="connsiteY204" fmla="*/ 3399734 h 6858000"/>
              <a:gd name="connsiteX205" fmla="*/ 5425834 w 7467600"/>
              <a:gd name="connsiteY205" fmla="*/ 3162785 h 6858000"/>
              <a:gd name="connsiteX206" fmla="*/ 5401644 w 7467600"/>
              <a:gd name="connsiteY206" fmla="*/ 3617847 h 6858000"/>
              <a:gd name="connsiteX207" fmla="*/ 5467256 w 7467600"/>
              <a:gd name="connsiteY207" fmla="*/ 4175494 h 6858000"/>
              <a:gd name="connsiteX208" fmla="*/ 5448069 w 7467600"/>
              <a:gd name="connsiteY208" fmla="*/ 3567554 h 6858000"/>
              <a:gd name="connsiteX209" fmla="*/ 5425834 w 7467600"/>
              <a:gd name="connsiteY209" fmla="*/ 3162785 h 6858000"/>
              <a:gd name="connsiteX210" fmla="*/ 1318687 w 7467600"/>
              <a:gd name="connsiteY210" fmla="*/ 3113840 h 6858000"/>
              <a:gd name="connsiteX211" fmla="*/ 1066793 w 7467600"/>
              <a:gd name="connsiteY211" fmla="*/ 3212171 h 6858000"/>
              <a:gd name="connsiteX212" fmla="*/ 993319 w 7467600"/>
              <a:gd name="connsiteY212" fmla="*/ 3247648 h 6858000"/>
              <a:gd name="connsiteX213" fmla="*/ 853081 w 7467600"/>
              <a:gd name="connsiteY213" fmla="*/ 3312410 h 6858000"/>
              <a:gd name="connsiteX214" fmla="*/ 805957 w 7467600"/>
              <a:gd name="connsiteY214" fmla="*/ 3330443 h 6858000"/>
              <a:gd name="connsiteX215" fmla="*/ 1318687 w 7467600"/>
              <a:gd name="connsiteY215" fmla="*/ 3113840 h 6858000"/>
              <a:gd name="connsiteX216" fmla="*/ 5453702 w 7467600"/>
              <a:gd name="connsiteY216" fmla="*/ 3090882 h 6858000"/>
              <a:gd name="connsiteX217" fmla="*/ 5480135 w 7467600"/>
              <a:gd name="connsiteY217" fmla="*/ 3565802 h 6858000"/>
              <a:gd name="connsiteX218" fmla="*/ 5499023 w 7467600"/>
              <a:gd name="connsiteY218" fmla="*/ 4166310 h 6858000"/>
              <a:gd name="connsiteX219" fmla="*/ 5547022 w 7467600"/>
              <a:gd name="connsiteY219" fmla="*/ 3607838 h 6858000"/>
              <a:gd name="connsiteX220" fmla="*/ 5515964 w 7467600"/>
              <a:gd name="connsiteY220" fmla="*/ 3378541 h 6858000"/>
              <a:gd name="connsiteX221" fmla="*/ 5453702 w 7467600"/>
              <a:gd name="connsiteY221" fmla="*/ 3090882 h 6858000"/>
              <a:gd name="connsiteX222" fmla="*/ 1238695 w 7467600"/>
              <a:gd name="connsiteY222" fmla="*/ 3076820 h 6858000"/>
              <a:gd name="connsiteX223" fmla="*/ 716371 w 7467600"/>
              <a:gd name="connsiteY223" fmla="*/ 3293249 h 6858000"/>
              <a:gd name="connsiteX224" fmla="*/ 579522 w 7467600"/>
              <a:gd name="connsiteY224" fmla="*/ 3371759 h 6858000"/>
              <a:gd name="connsiteX225" fmla="*/ 600288 w 7467600"/>
              <a:gd name="connsiteY225" fmla="*/ 3365555 h 6858000"/>
              <a:gd name="connsiteX226" fmla="*/ 840692 w 7467600"/>
              <a:gd name="connsiteY226" fmla="*/ 3284921 h 6858000"/>
              <a:gd name="connsiteX227" fmla="*/ 979248 w 7467600"/>
              <a:gd name="connsiteY227" fmla="*/ 3221003 h 6858000"/>
              <a:gd name="connsiteX228" fmla="*/ 1053282 w 7467600"/>
              <a:gd name="connsiteY228" fmla="*/ 3185247 h 6858000"/>
              <a:gd name="connsiteX229" fmla="*/ 1320603 w 7467600"/>
              <a:gd name="connsiteY229" fmla="*/ 3081281 h 6858000"/>
              <a:gd name="connsiteX230" fmla="*/ 1238695 w 7467600"/>
              <a:gd name="connsiteY230" fmla="*/ 3076820 h 6858000"/>
              <a:gd name="connsiteX231" fmla="*/ 5425627 w 7467600"/>
              <a:gd name="connsiteY231" fmla="*/ 2954192 h 6858000"/>
              <a:gd name="connsiteX232" fmla="*/ 5470770 w 7467600"/>
              <a:gd name="connsiteY232" fmla="*/ 3005435 h 6858000"/>
              <a:gd name="connsiteX233" fmla="*/ 5519779 w 7467600"/>
              <a:gd name="connsiteY233" fmla="*/ 4359223 h 6858000"/>
              <a:gd name="connsiteX234" fmla="*/ 5520293 w 7467600"/>
              <a:gd name="connsiteY234" fmla="*/ 4360602 h 6858000"/>
              <a:gd name="connsiteX235" fmla="*/ 5767221 w 7467600"/>
              <a:gd name="connsiteY235" fmla="*/ 4665564 h 6858000"/>
              <a:gd name="connsiteX236" fmla="*/ 6937169 w 7467600"/>
              <a:gd name="connsiteY236" fmla="*/ 4815941 h 6858000"/>
              <a:gd name="connsiteX237" fmla="*/ 6953922 w 7467600"/>
              <a:gd name="connsiteY237" fmla="*/ 4890068 h 6858000"/>
              <a:gd name="connsiteX238" fmla="*/ 6071359 w 7467600"/>
              <a:gd name="connsiteY238" fmla="*/ 4770770 h 6858000"/>
              <a:gd name="connsiteX239" fmla="*/ 6038839 w 7467600"/>
              <a:gd name="connsiteY239" fmla="*/ 4764474 h 6858000"/>
              <a:gd name="connsiteX240" fmla="*/ 6038706 w 7467600"/>
              <a:gd name="connsiteY240" fmla="*/ 4763847 h 6858000"/>
              <a:gd name="connsiteX241" fmla="*/ 6037784 w 7467600"/>
              <a:gd name="connsiteY241" fmla="*/ 4764270 h 6858000"/>
              <a:gd name="connsiteX242" fmla="*/ 6038839 w 7467600"/>
              <a:gd name="connsiteY242" fmla="*/ 4764474 h 6858000"/>
              <a:gd name="connsiteX243" fmla="*/ 6040338 w 7467600"/>
              <a:gd name="connsiteY243" fmla="*/ 4771418 h 6858000"/>
              <a:gd name="connsiteX244" fmla="*/ 6024488 w 7467600"/>
              <a:gd name="connsiteY244" fmla="*/ 4809903 h 6858000"/>
              <a:gd name="connsiteX245" fmla="*/ 5599771 w 7467600"/>
              <a:gd name="connsiteY245" fmla="*/ 5509652 h 6858000"/>
              <a:gd name="connsiteX246" fmla="*/ 5548843 w 7467600"/>
              <a:gd name="connsiteY246" fmla="*/ 5563845 h 6858000"/>
              <a:gd name="connsiteX247" fmla="*/ 5940952 w 7467600"/>
              <a:gd name="connsiteY247" fmla="*/ 6250028 h 6858000"/>
              <a:gd name="connsiteX248" fmla="*/ 6043441 w 7467600"/>
              <a:gd name="connsiteY248" fmla="*/ 6665847 h 6858000"/>
              <a:gd name="connsiteX249" fmla="*/ 6093432 w 7467600"/>
              <a:gd name="connsiteY249" fmla="*/ 6858000 h 6858000"/>
              <a:gd name="connsiteX250" fmla="*/ 6034344 w 7467600"/>
              <a:gd name="connsiteY250" fmla="*/ 6858000 h 6858000"/>
              <a:gd name="connsiteX251" fmla="*/ 6026679 w 7467600"/>
              <a:gd name="connsiteY251" fmla="*/ 6836959 h 6858000"/>
              <a:gd name="connsiteX252" fmla="*/ 5800441 w 7467600"/>
              <a:gd name="connsiteY252" fmla="*/ 6335286 h 6858000"/>
              <a:gd name="connsiteX253" fmla="*/ 5526562 w 7467600"/>
              <a:gd name="connsiteY253" fmla="*/ 5705388 h 6858000"/>
              <a:gd name="connsiteX254" fmla="*/ 5519640 w 7467600"/>
              <a:gd name="connsiteY254" fmla="*/ 5683774 h 6858000"/>
              <a:gd name="connsiteX255" fmla="*/ 5844559 w 7467600"/>
              <a:gd name="connsiteY255" fmla="*/ 6553349 h 6858000"/>
              <a:gd name="connsiteX256" fmla="*/ 5975994 w 7467600"/>
              <a:gd name="connsiteY256" fmla="*/ 6858000 h 6858000"/>
              <a:gd name="connsiteX257" fmla="*/ 5898547 w 7467600"/>
              <a:gd name="connsiteY257" fmla="*/ 6858000 h 6858000"/>
              <a:gd name="connsiteX258" fmla="*/ 5682041 w 7467600"/>
              <a:gd name="connsiteY258" fmla="*/ 6355860 h 6858000"/>
              <a:gd name="connsiteX259" fmla="*/ 5461758 w 7467600"/>
              <a:gd name="connsiteY259" fmla="*/ 5820220 h 6858000"/>
              <a:gd name="connsiteX260" fmla="*/ 5237282 w 7467600"/>
              <a:gd name="connsiteY260" fmla="*/ 6579086 h 6858000"/>
              <a:gd name="connsiteX261" fmla="*/ 5115009 w 7467600"/>
              <a:gd name="connsiteY261" fmla="*/ 6858000 h 6858000"/>
              <a:gd name="connsiteX262" fmla="*/ 5028074 w 7467600"/>
              <a:gd name="connsiteY262" fmla="*/ 6858000 h 6858000"/>
              <a:gd name="connsiteX263" fmla="*/ 5079508 w 7467600"/>
              <a:gd name="connsiteY263" fmla="*/ 6749074 h 6858000"/>
              <a:gd name="connsiteX264" fmla="*/ 5371846 w 7467600"/>
              <a:gd name="connsiteY264" fmla="*/ 5924413 h 6858000"/>
              <a:gd name="connsiteX265" fmla="*/ 5270512 w 7467600"/>
              <a:gd name="connsiteY265" fmla="*/ 6138975 h 6858000"/>
              <a:gd name="connsiteX266" fmla="*/ 5062409 w 7467600"/>
              <a:gd name="connsiteY266" fmla="*/ 6653544 h 6858000"/>
              <a:gd name="connsiteX267" fmla="*/ 5036628 w 7467600"/>
              <a:gd name="connsiteY267" fmla="*/ 6754247 h 6858000"/>
              <a:gd name="connsiteX268" fmla="*/ 5009112 w 7467600"/>
              <a:gd name="connsiteY268" fmla="*/ 6858000 h 6858000"/>
              <a:gd name="connsiteX269" fmla="*/ 4976679 w 7467600"/>
              <a:gd name="connsiteY269" fmla="*/ 6858000 h 6858000"/>
              <a:gd name="connsiteX270" fmla="*/ 5006537 w 7467600"/>
              <a:gd name="connsiteY270" fmla="*/ 6747068 h 6858000"/>
              <a:gd name="connsiteX271" fmla="*/ 5032723 w 7467600"/>
              <a:gd name="connsiteY271" fmla="*/ 6644957 h 6858000"/>
              <a:gd name="connsiteX272" fmla="*/ 5242949 w 7467600"/>
              <a:gd name="connsiteY272" fmla="*/ 6125175 h 6858000"/>
              <a:gd name="connsiteX273" fmla="*/ 5286321 w 7467600"/>
              <a:gd name="connsiteY273" fmla="*/ 6033555 h 6858000"/>
              <a:gd name="connsiteX274" fmla="*/ 5008210 w 7467600"/>
              <a:gd name="connsiteY274" fmla="*/ 6649194 h 6858000"/>
              <a:gd name="connsiteX275" fmla="*/ 4986321 w 7467600"/>
              <a:gd name="connsiteY275" fmla="*/ 6765687 h 6858000"/>
              <a:gd name="connsiteX276" fmla="*/ 4973474 w 7467600"/>
              <a:gd name="connsiteY276" fmla="*/ 6858000 h 6858000"/>
              <a:gd name="connsiteX277" fmla="*/ 4907178 w 7467600"/>
              <a:gd name="connsiteY277" fmla="*/ 6858000 h 6858000"/>
              <a:gd name="connsiteX278" fmla="*/ 4910810 w 7467600"/>
              <a:gd name="connsiteY278" fmla="*/ 6829660 h 6858000"/>
              <a:gd name="connsiteX279" fmla="*/ 4987461 w 7467600"/>
              <a:gd name="connsiteY279" fmla="*/ 6432994 h 6858000"/>
              <a:gd name="connsiteX280" fmla="*/ 5179262 w 7467600"/>
              <a:gd name="connsiteY280" fmla="*/ 6035044 h 6858000"/>
              <a:gd name="connsiteX281" fmla="*/ 4689678 w 7467600"/>
              <a:gd name="connsiteY281" fmla="*/ 6440241 h 6858000"/>
              <a:gd name="connsiteX282" fmla="*/ 4477543 w 7467600"/>
              <a:gd name="connsiteY282" fmla="*/ 6674836 h 6858000"/>
              <a:gd name="connsiteX283" fmla="*/ 4329957 w 7467600"/>
              <a:gd name="connsiteY283" fmla="*/ 6858000 h 6858000"/>
              <a:gd name="connsiteX284" fmla="*/ 4218595 w 7467600"/>
              <a:gd name="connsiteY284" fmla="*/ 6858000 h 6858000"/>
              <a:gd name="connsiteX285" fmla="*/ 4368888 w 7467600"/>
              <a:gd name="connsiteY285" fmla="*/ 6668412 h 6858000"/>
              <a:gd name="connsiteX286" fmla="*/ 4563091 w 7467600"/>
              <a:gd name="connsiteY286" fmla="*/ 6442508 h 6858000"/>
              <a:gd name="connsiteX287" fmla="*/ 5387324 w 7467600"/>
              <a:gd name="connsiteY287" fmla="*/ 5705830 h 6858000"/>
              <a:gd name="connsiteX288" fmla="*/ 5073620 w 7467600"/>
              <a:gd name="connsiteY288" fmla="*/ 5955437 h 6858000"/>
              <a:gd name="connsiteX289" fmla="*/ 4689789 w 7467600"/>
              <a:gd name="connsiteY289" fmla="*/ 6268382 h 6858000"/>
              <a:gd name="connsiteX290" fmla="*/ 4418722 w 7467600"/>
              <a:gd name="connsiteY290" fmla="*/ 6570886 h 6858000"/>
              <a:gd name="connsiteX291" fmla="*/ 4214944 w 7467600"/>
              <a:gd name="connsiteY291" fmla="*/ 6858000 h 6858000"/>
              <a:gd name="connsiteX292" fmla="*/ 4177898 w 7467600"/>
              <a:gd name="connsiteY292" fmla="*/ 6858000 h 6858000"/>
              <a:gd name="connsiteX293" fmla="*/ 4391597 w 7467600"/>
              <a:gd name="connsiteY293" fmla="*/ 6556370 h 6858000"/>
              <a:gd name="connsiteX294" fmla="*/ 4668889 w 7467600"/>
              <a:gd name="connsiteY294" fmla="*/ 6246399 h 6858000"/>
              <a:gd name="connsiteX295" fmla="*/ 5055427 w 7467600"/>
              <a:gd name="connsiteY295" fmla="*/ 5931476 h 6858000"/>
              <a:gd name="connsiteX296" fmla="*/ 5371814 w 7467600"/>
              <a:gd name="connsiteY296" fmla="*/ 5678975 h 6858000"/>
              <a:gd name="connsiteX297" fmla="*/ 4987918 w 7467600"/>
              <a:gd name="connsiteY297" fmla="*/ 5838701 h 6858000"/>
              <a:gd name="connsiteX298" fmla="*/ 4317146 w 7467600"/>
              <a:gd name="connsiteY298" fmla="*/ 6587716 h 6858000"/>
              <a:gd name="connsiteX299" fmla="*/ 4171627 w 7467600"/>
              <a:gd name="connsiteY299" fmla="*/ 6858000 h 6858000"/>
              <a:gd name="connsiteX300" fmla="*/ 4081585 w 7467600"/>
              <a:gd name="connsiteY300" fmla="*/ 6858000 h 6858000"/>
              <a:gd name="connsiteX301" fmla="*/ 4238603 w 7467600"/>
              <a:gd name="connsiteY301" fmla="*/ 6559341 h 6858000"/>
              <a:gd name="connsiteX302" fmla="*/ 4778333 w 7467600"/>
              <a:gd name="connsiteY302" fmla="*/ 5873626 h 6858000"/>
              <a:gd name="connsiteX303" fmla="*/ 5414185 w 7467600"/>
              <a:gd name="connsiteY303" fmla="*/ 5573882 h 6858000"/>
              <a:gd name="connsiteX304" fmla="*/ 5959648 w 7467600"/>
              <a:gd name="connsiteY304" fmla="*/ 4760797 h 6858000"/>
              <a:gd name="connsiteX305" fmla="*/ 5355019 w 7467600"/>
              <a:gd name="connsiteY305" fmla="*/ 4734672 h 6858000"/>
              <a:gd name="connsiteX306" fmla="*/ 5083565 w 7467600"/>
              <a:gd name="connsiteY306" fmla="*/ 5179121 h 6858000"/>
              <a:gd name="connsiteX307" fmla="*/ 4713577 w 7467600"/>
              <a:gd name="connsiteY307" fmla="*/ 5616803 h 6858000"/>
              <a:gd name="connsiteX308" fmla="*/ 3989559 w 7467600"/>
              <a:gd name="connsiteY308" fmla="*/ 6145945 h 6858000"/>
              <a:gd name="connsiteX309" fmla="*/ 3939824 w 7467600"/>
              <a:gd name="connsiteY309" fmla="*/ 6066900 h 6858000"/>
              <a:gd name="connsiteX310" fmla="*/ 4584537 w 7467600"/>
              <a:gd name="connsiteY310" fmla="*/ 5324826 h 6858000"/>
              <a:gd name="connsiteX311" fmla="*/ 5037105 w 7467600"/>
              <a:gd name="connsiteY311" fmla="*/ 5088765 h 6858000"/>
              <a:gd name="connsiteX312" fmla="*/ 5039930 w 7467600"/>
              <a:gd name="connsiteY312" fmla="*/ 5089585 h 6858000"/>
              <a:gd name="connsiteX313" fmla="*/ 5263764 w 7467600"/>
              <a:gd name="connsiteY313" fmla="*/ 4735525 h 6858000"/>
              <a:gd name="connsiteX314" fmla="*/ 4086300 w 7467600"/>
              <a:gd name="connsiteY314" fmla="*/ 4884599 h 6858000"/>
              <a:gd name="connsiteX315" fmla="*/ 4085485 w 7467600"/>
              <a:gd name="connsiteY315" fmla="*/ 4899070 h 6858000"/>
              <a:gd name="connsiteX316" fmla="*/ 3871915 w 7467600"/>
              <a:gd name="connsiteY316" fmla="*/ 5253645 h 6858000"/>
              <a:gd name="connsiteX317" fmla="*/ 3799374 w 7467600"/>
              <a:gd name="connsiteY317" fmla="*/ 5466127 h 6858000"/>
              <a:gd name="connsiteX318" fmla="*/ 3498850 w 7467600"/>
              <a:gd name="connsiteY318" fmla="*/ 6661888 h 6858000"/>
              <a:gd name="connsiteX319" fmla="*/ 3399216 w 7467600"/>
              <a:gd name="connsiteY319" fmla="*/ 6858000 h 6858000"/>
              <a:gd name="connsiteX320" fmla="*/ 3303688 w 7467600"/>
              <a:gd name="connsiteY320" fmla="*/ 6858000 h 6858000"/>
              <a:gd name="connsiteX321" fmla="*/ 3391774 w 7467600"/>
              <a:gd name="connsiteY321" fmla="*/ 6697181 h 6858000"/>
              <a:gd name="connsiteX322" fmla="*/ 3735540 w 7467600"/>
              <a:gd name="connsiteY322" fmla="*/ 5546923 h 6858000"/>
              <a:gd name="connsiteX323" fmla="*/ 3729438 w 7467600"/>
              <a:gd name="connsiteY323" fmla="*/ 5569058 h 6858000"/>
              <a:gd name="connsiteX324" fmla="*/ 3707782 w 7467600"/>
              <a:gd name="connsiteY324" fmla="*/ 5644908 h 6858000"/>
              <a:gd name="connsiteX325" fmla="*/ 3583827 w 7467600"/>
              <a:gd name="connsiteY325" fmla="*/ 6039215 h 6858000"/>
              <a:gd name="connsiteX326" fmla="*/ 3547861 w 7467600"/>
              <a:gd name="connsiteY326" fmla="*/ 6129609 h 6858000"/>
              <a:gd name="connsiteX327" fmla="*/ 3490905 w 7467600"/>
              <a:gd name="connsiteY327" fmla="*/ 6277660 h 6858000"/>
              <a:gd name="connsiteX328" fmla="*/ 3455859 w 7467600"/>
              <a:gd name="connsiteY328" fmla="*/ 6391301 h 6858000"/>
              <a:gd name="connsiteX329" fmla="*/ 3429112 w 7467600"/>
              <a:gd name="connsiteY329" fmla="*/ 6479469 h 6858000"/>
              <a:gd name="connsiteX330" fmla="*/ 3304862 w 7467600"/>
              <a:gd name="connsiteY330" fmla="*/ 6796476 h 6858000"/>
              <a:gd name="connsiteX331" fmla="*/ 3276071 w 7467600"/>
              <a:gd name="connsiteY331" fmla="*/ 6858000 h 6858000"/>
              <a:gd name="connsiteX332" fmla="*/ 3240805 w 7467600"/>
              <a:gd name="connsiteY332" fmla="*/ 6858000 h 6858000"/>
              <a:gd name="connsiteX333" fmla="*/ 3275917 w 7467600"/>
              <a:gd name="connsiteY333" fmla="*/ 6783192 h 6858000"/>
              <a:gd name="connsiteX334" fmla="*/ 3399358 w 7467600"/>
              <a:gd name="connsiteY334" fmla="*/ 6469011 h 6858000"/>
              <a:gd name="connsiteX335" fmla="*/ 3425650 w 7467600"/>
              <a:gd name="connsiteY335" fmla="*/ 6381333 h 6858000"/>
              <a:gd name="connsiteX336" fmla="*/ 3460661 w 7467600"/>
              <a:gd name="connsiteY336" fmla="*/ 6266763 h 6858000"/>
              <a:gd name="connsiteX337" fmla="*/ 3518021 w 7467600"/>
              <a:gd name="connsiteY337" fmla="*/ 6117298 h 6858000"/>
              <a:gd name="connsiteX338" fmla="*/ 3554035 w 7467600"/>
              <a:gd name="connsiteY338" fmla="*/ 6027832 h 6858000"/>
              <a:gd name="connsiteX339" fmla="*/ 3677174 w 7467600"/>
              <a:gd name="connsiteY339" fmla="*/ 5636351 h 6858000"/>
              <a:gd name="connsiteX340" fmla="*/ 3698819 w 7467600"/>
              <a:gd name="connsiteY340" fmla="*/ 5560503 h 6858000"/>
              <a:gd name="connsiteX341" fmla="*/ 3702094 w 7467600"/>
              <a:gd name="connsiteY341" fmla="*/ 5549194 h 6858000"/>
              <a:gd name="connsiteX342" fmla="*/ 3398355 w 7467600"/>
              <a:gd name="connsiteY342" fmla="*/ 6094603 h 6858000"/>
              <a:gd name="connsiteX343" fmla="*/ 3193941 w 7467600"/>
              <a:gd name="connsiteY343" fmla="*/ 6798775 h 6858000"/>
              <a:gd name="connsiteX344" fmla="*/ 3184140 w 7467600"/>
              <a:gd name="connsiteY344" fmla="*/ 6858000 h 6858000"/>
              <a:gd name="connsiteX345" fmla="*/ 3099978 w 7467600"/>
              <a:gd name="connsiteY345" fmla="*/ 6858000 h 6858000"/>
              <a:gd name="connsiteX346" fmla="*/ 3101556 w 7467600"/>
              <a:gd name="connsiteY346" fmla="*/ 6843337 h 6858000"/>
              <a:gd name="connsiteX347" fmla="*/ 3370162 w 7467600"/>
              <a:gd name="connsiteY347" fmla="*/ 5785550 h 6858000"/>
              <a:gd name="connsiteX348" fmla="*/ 3746477 w 7467600"/>
              <a:gd name="connsiteY348" fmla="*/ 5377889 h 6858000"/>
              <a:gd name="connsiteX349" fmla="*/ 3863399 w 7467600"/>
              <a:gd name="connsiteY349" fmla="*/ 5087257 h 6858000"/>
              <a:gd name="connsiteX350" fmla="*/ 3968712 w 7467600"/>
              <a:gd name="connsiteY350" fmla="*/ 4913989 h 6858000"/>
              <a:gd name="connsiteX351" fmla="*/ 2792390 w 7467600"/>
              <a:gd name="connsiteY351" fmla="*/ 5382974 h 6858000"/>
              <a:gd name="connsiteX352" fmla="*/ 2714982 w 7467600"/>
              <a:gd name="connsiteY352" fmla="*/ 5427051 h 6858000"/>
              <a:gd name="connsiteX353" fmla="*/ 2813361 w 7467600"/>
              <a:gd name="connsiteY353" fmla="*/ 6023912 h 6858000"/>
              <a:gd name="connsiteX354" fmla="*/ 2688430 w 7467600"/>
              <a:gd name="connsiteY354" fmla="*/ 6801564 h 6858000"/>
              <a:gd name="connsiteX355" fmla="*/ 2629626 w 7467600"/>
              <a:gd name="connsiteY355" fmla="*/ 6763394 h 6858000"/>
              <a:gd name="connsiteX356" fmla="*/ 2565328 w 7467600"/>
              <a:gd name="connsiteY356" fmla="*/ 5516399 h 6858000"/>
              <a:gd name="connsiteX357" fmla="*/ 1922999 w 7467600"/>
              <a:gd name="connsiteY357" fmla="*/ 5980343 h 6858000"/>
              <a:gd name="connsiteX358" fmla="*/ 1950261 w 7467600"/>
              <a:gd name="connsiteY358" fmla="*/ 6405858 h 6858000"/>
              <a:gd name="connsiteX359" fmla="*/ 2365554 w 7467600"/>
              <a:gd name="connsiteY359" fmla="*/ 6759107 h 6858000"/>
              <a:gd name="connsiteX360" fmla="*/ 2424142 w 7467600"/>
              <a:gd name="connsiteY360" fmla="*/ 6858000 h 6858000"/>
              <a:gd name="connsiteX361" fmla="*/ 2395994 w 7467600"/>
              <a:gd name="connsiteY361" fmla="*/ 6858000 h 6858000"/>
              <a:gd name="connsiteX362" fmla="*/ 2392863 w 7467600"/>
              <a:gd name="connsiteY362" fmla="*/ 6852964 h 6858000"/>
              <a:gd name="connsiteX363" fmla="*/ 2017589 w 7467600"/>
              <a:gd name="connsiteY363" fmla="*/ 6493982 h 6858000"/>
              <a:gd name="connsiteX364" fmla="*/ 2147336 w 7467600"/>
              <a:gd name="connsiteY364" fmla="*/ 6594052 h 6858000"/>
              <a:gd name="connsiteX365" fmla="*/ 2207047 w 7467600"/>
              <a:gd name="connsiteY365" fmla="*/ 6654540 h 6858000"/>
              <a:gd name="connsiteX366" fmla="*/ 2299106 w 7467600"/>
              <a:gd name="connsiteY366" fmla="*/ 6778931 h 6858000"/>
              <a:gd name="connsiteX367" fmla="*/ 2314430 w 7467600"/>
              <a:gd name="connsiteY367" fmla="*/ 6801144 h 6858000"/>
              <a:gd name="connsiteX368" fmla="*/ 2352406 w 7467600"/>
              <a:gd name="connsiteY368" fmla="*/ 6858000 h 6858000"/>
              <a:gd name="connsiteX369" fmla="*/ 2314492 w 7467600"/>
              <a:gd name="connsiteY369" fmla="*/ 6858000 h 6858000"/>
              <a:gd name="connsiteX370" fmla="*/ 2288095 w 7467600"/>
              <a:gd name="connsiteY370" fmla="*/ 6818030 h 6858000"/>
              <a:gd name="connsiteX371" fmla="*/ 2272768 w 7467600"/>
              <a:gd name="connsiteY371" fmla="*/ 6795822 h 6858000"/>
              <a:gd name="connsiteX372" fmla="*/ 2182715 w 7467600"/>
              <a:gd name="connsiteY372" fmla="*/ 6675071 h 6858000"/>
              <a:gd name="connsiteX373" fmla="*/ 2032061 w 7467600"/>
              <a:gd name="connsiteY373" fmla="*/ 6541380 h 6858000"/>
              <a:gd name="connsiteX374" fmla="*/ 2257220 w 7467600"/>
              <a:gd name="connsiteY374" fmla="*/ 6826257 h 6858000"/>
              <a:gd name="connsiteX375" fmla="*/ 2281324 w 7467600"/>
              <a:gd name="connsiteY375" fmla="*/ 6858000 h 6858000"/>
              <a:gd name="connsiteX376" fmla="*/ 2242860 w 7467600"/>
              <a:gd name="connsiteY376" fmla="*/ 6858000 h 6858000"/>
              <a:gd name="connsiteX377" fmla="*/ 2232818 w 7467600"/>
              <a:gd name="connsiteY377" fmla="*/ 6844926 h 6858000"/>
              <a:gd name="connsiteX378" fmla="*/ 1990172 w 7467600"/>
              <a:gd name="connsiteY378" fmla="*/ 6542121 h 6858000"/>
              <a:gd name="connsiteX379" fmla="*/ 2124090 w 7467600"/>
              <a:gd name="connsiteY379" fmla="*/ 6761017 h 6858000"/>
              <a:gd name="connsiteX380" fmla="*/ 2200380 w 7467600"/>
              <a:gd name="connsiteY380" fmla="*/ 6858000 h 6858000"/>
              <a:gd name="connsiteX381" fmla="*/ 2147507 w 7467600"/>
              <a:gd name="connsiteY381" fmla="*/ 6858000 h 6858000"/>
              <a:gd name="connsiteX382" fmla="*/ 2070668 w 7467600"/>
              <a:gd name="connsiteY382" fmla="*/ 6761520 h 6858000"/>
              <a:gd name="connsiteX383" fmla="*/ 1975142 w 7467600"/>
              <a:gd name="connsiteY383" fmla="*/ 6585570 h 6858000"/>
              <a:gd name="connsiteX384" fmla="*/ 2050035 w 7467600"/>
              <a:gd name="connsiteY384" fmla="*/ 6813345 h 6858000"/>
              <a:gd name="connsiteX385" fmla="*/ 2063025 w 7467600"/>
              <a:gd name="connsiteY385" fmla="*/ 6858000 h 6858000"/>
              <a:gd name="connsiteX386" fmla="*/ 2021675 w 7467600"/>
              <a:gd name="connsiteY386" fmla="*/ 6858000 h 6858000"/>
              <a:gd name="connsiteX387" fmla="*/ 2019308 w 7467600"/>
              <a:gd name="connsiteY387" fmla="*/ 6847118 h 6858000"/>
              <a:gd name="connsiteX388" fmla="*/ 1938835 w 7467600"/>
              <a:gd name="connsiteY388" fmla="*/ 6551160 h 6858000"/>
              <a:gd name="connsiteX389" fmla="*/ 1953230 w 7467600"/>
              <a:gd name="connsiteY389" fmla="*/ 6759699 h 6858000"/>
              <a:gd name="connsiteX390" fmla="*/ 1956763 w 7467600"/>
              <a:gd name="connsiteY390" fmla="*/ 6778191 h 6858000"/>
              <a:gd name="connsiteX391" fmla="*/ 1967925 w 7467600"/>
              <a:gd name="connsiteY391" fmla="*/ 6858000 h 6858000"/>
              <a:gd name="connsiteX392" fmla="*/ 1936622 w 7467600"/>
              <a:gd name="connsiteY392" fmla="*/ 6858000 h 6858000"/>
              <a:gd name="connsiteX393" fmla="*/ 1926261 w 7467600"/>
              <a:gd name="connsiteY393" fmla="*/ 6784064 h 6858000"/>
              <a:gd name="connsiteX394" fmla="*/ 1922724 w 7467600"/>
              <a:gd name="connsiteY394" fmla="*/ 6765577 h 6858000"/>
              <a:gd name="connsiteX395" fmla="*/ 1904650 w 7467600"/>
              <a:gd name="connsiteY395" fmla="*/ 6639616 h 6858000"/>
              <a:gd name="connsiteX396" fmla="*/ 1885273 w 7467600"/>
              <a:gd name="connsiteY396" fmla="*/ 6858000 h 6858000"/>
              <a:gd name="connsiteX397" fmla="*/ 1854363 w 7467600"/>
              <a:gd name="connsiteY397" fmla="*/ 6858000 h 6858000"/>
              <a:gd name="connsiteX398" fmla="*/ 1880391 w 7467600"/>
              <a:gd name="connsiteY398" fmla="*/ 6603796 h 6858000"/>
              <a:gd name="connsiteX399" fmla="*/ 1818273 w 7467600"/>
              <a:gd name="connsiteY399" fmla="*/ 6715729 h 6858000"/>
              <a:gd name="connsiteX400" fmla="*/ 1794691 w 7467600"/>
              <a:gd name="connsiteY400" fmla="*/ 6843239 h 6858000"/>
              <a:gd name="connsiteX401" fmla="*/ 1794914 w 7467600"/>
              <a:gd name="connsiteY401" fmla="*/ 6858000 h 6858000"/>
              <a:gd name="connsiteX402" fmla="*/ 1746128 w 7467600"/>
              <a:gd name="connsiteY402" fmla="*/ 6858000 h 6858000"/>
              <a:gd name="connsiteX403" fmla="*/ 1753934 w 7467600"/>
              <a:gd name="connsiteY403" fmla="*/ 6724796 h 6858000"/>
              <a:gd name="connsiteX404" fmla="*/ 1792053 w 7467600"/>
              <a:gd name="connsiteY404" fmla="*/ 6572396 h 6858000"/>
              <a:gd name="connsiteX405" fmla="*/ 1862248 w 7467600"/>
              <a:gd name="connsiteY405" fmla="*/ 6266397 h 6858000"/>
              <a:gd name="connsiteX406" fmla="*/ 1862250 w 7467600"/>
              <a:gd name="connsiteY406" fmla="*/ 6033531 h 6858000"/>
              <a:gd name="connsiteX407" fmla="*/ 1211999 w 7467600"/>
              <a:gd name="connsiteY407" fmla="*/ 6683610 h 6858000"/>
              <a:gd name="connsiteX408" fmla="*/ 1213266 w 7467600"/>
              <a:gd name="connsiteY408" fmla="*/ 6691947 h 6858000"/>
              <a:gd name="connsiteX409" fmla="*/ 1203370 w 7467600"/>
              <a:gd name="connsiteY409" fmla="*/ 6850676 h 6858000"/>
              <a:gd name="connsiteX410" fmla="*/ 1203671 w 7467600"/>
              <a:gd name="connsiteY410" fmla="*/ 6858000 h 6858000"/>
              <a:gd name="connsiteX411" fmla="*/ 1143180 w 7467600"/>
              <a:gd name="connsiteY411" fmla="*/ 6858000 h 6858000"/>
              <a:gd name="connsiteX412" fmla="*/ 1142176 w 7467600"/>
              <a:gd name="connsiteY412" fmla="*/ 6766045 h 6858000"/>
              <a:gd name="connsiteX413" fmla="*/ 1067484 w 7467600"/>
              <a:gd name="connsiteY413" fmla="*/ 6858000 h 6858000"/>
              <a:gd name="connsiteX414" fmla="*/ 953928 w 7467600"/>
              <a:gd name="connsiteY414" fmla="*/ 6858000 h 6858000"/>
              <a:gd name="connsiteX415" fmla="*/ 959715 w 7467600"/>
              <a:gd name="connsiteY415" fmla="*/ 6850185 h 6858000"/>
              <a:gd name="connsiteX416" fmla="*/ 1483788 w 7467600"/>
              <a:gd name="connsiteY416" fmla="*/ 6259174 h 6858000"/>
              <a:gd name="connsiteX417" fmla="*/ 1100671 w 7467600"/>
              <a:gd name="connsiteY417" fmla="*/ 6252137 h 6858000"/>
              <a:gd name="connsiteX418" fmla="*/ 1090144 w 7467600"/>
              <a:gd name="connsiteY418" fmla="*/ 6256748 h 6858000"/>
              <a:gd name="connsiteX419" fmla="*/ 1095872 w 7467600"/>
              <a:gd name="connsiteY419" fmla="*/ 6271892 h 6858000"/>
              <a:gd name="connsiteX420" fmla="*/ 262785 w 7467600"/>
              <a:gd name="connsiteY420" fmla="*/ 6845450 h 6858000"/>
              <a:gd name="connsiteX421" fmla="*/ 209968 w 7467600"/>
              <a:gd name="connsiteY421" fmla="*/ 6770713 h 6858000"/>
              <a:gd name="connsiteX422" fmla="*/ 873460 w 7467600"/>
              <a:gd name="connsiteY422" fmla="*/ 6253768 h 6858000"/>
              <a:gd name="connsiteX423" fmla="*/ 192686 w 7467600"/>
              <a:gd name="connsiteY423" fmla="*/ 5849257 h 6858000"/>
              <a:gd name="connsiteX424" fmla="*/ 4696 w 7467600"/>
              <a:gd name="connsiteY424" fmla="*/ 5697668 h 6858000"/>
              <a:gd name="connsiteX425" fmla="*/ 0 w 7467600"/>
              <a:gd name="connsiteY425" fmla="*/ 5689984 h 6858000"/>
              <a:gd name="connsiteX426" fmla="*/ 0 w 7467600"/>
              <a:gd name="connsiteY426" fmla="*/ 5513472 h 6858000"/>
              <a:gd name="connsiteX427" fmla="*/ 174101 w 7467600"/>
              <a:gd name="connsiteY427" fmla="*/ 5620277 h 6858000"/>
              <a:gd name="connsiteX428" fmla="*/ 891800 w 7467600"/>
              <a:gd name="connsiteY428" fmla="*/ 6036935 h 6858000"/>
              <a:gd name="connsiteX429" fmla="*/ 1072219 w 7467600"/>
              <a:gd name="connsiteY429" fmla="*/ 6169443 h 6858000"/>
              <a:gd name="connsiteX430" fmla="*/ 1074117 w 7467600"/>
              <a:gd name="connsiteY430" fmla="*/ 6170301 h 6858000"/>
              <a:gd name="connsiteX431" fmla="*/ 1083114 w 7467600"/>
              <a:gd name="connsiteY431" fmla="*/ 6174131 h 6858000"/>
              <a:gd name="connsiteX432" fmla="*/ 1543010 w 7467600"/>
              <a:gd name="connsiteY432" fmla="*/ 6191140 h 6858000"/>
              <a:gd name="connsiteX433" fmla="*/ 1551080 w 7467600"/>
              <a:gd name="connsiteY433" fmla="*/ 6195006 h 6858000"/>
              <a:gd name="connsiteX434" fmla="*/ 2345443 w 7467600"/>
              <a:gd name="connsiteY434" fmla="*/ 5549882 h 6858000"/>
              <a:gd name="connsiteX435" fmla="*/ 1721499 w 7467600"/>
              <a:gd name="connsiteY435" fmla="*/ 5599969 h 6858000"/>
              <a:gd name="connsiteX436" fmla="*/ 767716 w 7467600"/>
              <a:gd name="connsiteY436" fmla="*/ 5472768 h 6858000"/>
              <a:gd name="connsiteX437" fmla="*/ 722147 w 7467600"/>
              <a:gd name="connsiteY437" fmla="*/ 5393091 h 6858000"/>
              <a:gd name="connsiteX438" fmla="*/ 1485552 w 7467600"/>
              <a:gd name="connsiteY438" fmla="*/ 5313202 h 6858000"/>
              <a:gd name="connsiteX439" fmla="*/ 2143004 w 7467600"/>
              <a:gd name="connsiteY439" fmla="*/ 5402420 h 6858000"/>
              <a:gd name="connsiteX440" fmla="*/ 1933391 w 7467600"/>
              <a:gd name="connsiteY440" fmla="*/ 5156971 h 6858000"/>
              <a:gd name="connsiteX441" fmla="*/ 1827118 w 7467600"/>
              <a:gd name="connsiteY441" fmla="*/ 4968410 h 6858000"/>
              <a:gd name="connsiteX442" fmla="*/ 1837349 w 7467600"/>
              <a:gd name="connsiteY442" fmla="*/ 4956357 h 6858000"/>
              <a:gd name="connsiteX443" fmla="*/ 2162835 w 7467600"/>
              <a:gd name="connsiteY443" fmla="*/ 5187853 h 6858000"/>
              <a:gd name="connsiteX444" fmla="*/ 2257167 w 7467600"/>
              <a:gd name="connsiteY444" fmla="*/ 5462123 h 6858000"/>
              <a:gd name="connsiteX445" fmla="*/ 2261598 w 7467600"/>
              <a:gd name="connsiteY445" fmla="*/ 5467998 h 6858000"/>
              <a:gd name="connsiteX446" fmla="*/ 2437177 w 7467600"/>
              <a:gd name="connsiteY446" fmla="*/ 5479608 h 6858000"/>
              <a:gd name="connsiteX447" fmla="*/ 2445247 w 7467600"/>
              <a:gd name="connsiteY447" fmla="*/ 5483476 h 6858000"/>
              <a:gd name="connsiteX448" fmla="*/ 2743626 w 7467600"/>
              <a:gd name="connsiteY448" fmla="*/ 5304819 h 6858000"/>
              <a:gd name="connsiteX449" fmla="*/ 3048102 w 7467600"/>
              <a:gd name="connsiteY449" fmla="*/ 5150595 h 6858000"/>
              <a:gd name="connsiteX450" fmla="*/ 1799414 w 7467600"/>
              <a:gd name="connsiteY450" fmla="*/ 4694732 h 6858000"/>
              <a:gd name="connsiteX451" fmla="*/ 1771735 w 7467600"/>
              <a:gd name="connsiteY451" fmla="*/ 4619929 h 6858000"/>
              <a:gd name="connsiteX452" fmla="*/ 3104273 w 7467600"/>
              <a:gd name="connsiteY452" fmla="*/ 5076159 h 6858000"/>
              <a:gd name="connsiteX453" fmla="*/ 3113245 w 7467600"/>
              <a:gd name="connsiteY453" fmla="*/ 5090705 h 6858000"/>
              <a:gd name="connsiteX454" fmla="*/ 3126294 w 7467600"/>
              <a:gd name="connsiteY454" fmla="*/ 5114400 h 6858000"/>
              <a:gd name="connsiteX455" fmla="*/ 3937433 w 7467600"/>
              <a:gd name="connsiteY455" fmla="*/ 4830473 h 6858000"/>
              <a:gd name="connsiteX456" fmla="*/ 3590475 w 7467600"/>
              <a:gd name="connsiteY456" fmla="*/ 4597974 h 6858000"/>
              <a:gd name="connsiteX457" fmla="*/ 3100264 w 7467600"/>
              <a:gd name="connsiteY457" fmla="*/ 4579845 h 6858000"/>
              <a:gd name="connsiteX458" fmla="*/ 2183576 w 7467600"/>
              <a:gd name="connsiteY458" fmla="*/ 4227150 h 6858000"/>
              <a:gd name="connsiteX459" fmla="*/ 2151029 w 7467600"/>
              <a:gd name="connsiteY459" fmla="*/ 4146947 h 6858000"/>
              <a:gd name="connsiteX460" fmla="*/ 3563434 w 7467600"/>
              <a:gd name="connsiteY460" fmla="*/ 4469115 h 6858000"/>
              <a:gd name="connsiteX461" fmla="*/ 3177952 w 7467600"/>
              <a:gd name="connsiteY461" fmla="*/ 3657386 h 6858000"/>
              <a:gd name="connsiteX462" fmla="*/ 3189263 w 7467600"/>
              <a:gd name="connsiteY462" fmla="*/ 3625726 h 6858000"/>
              <a:gd name="connsiteX463" fmla="*/ 3560912 w 7467600"/>
              <a:gd name="connsiteY463" fmla="*/ 4079863 h 6858000"/>
              <a:gd name="connsiteX464" fmla="*/ 3626636 w 7467600"/>
              <a:gd name="connsiteY464" fmla="*/ 4512230 h 6858000"/>
              <a:gd name="connsiteX465" fmla="*/ 3653088 w 7467600"/>
              <a:gd name="connsiteY465" fmla="*/ 4521417 h 6858000"/>
              <a:gd name="connsiteX466" fmla="*/ 3988128 w 7467600"/>
              <a:gd name="connsiteY466" fmla="*/ 4817267 h 6858000"/>
              <a:gd name="connsiteX467" fmla="*/ 4830582 w 7467600"/>
              <a:gd name="connsiteY467" fmla="*/ 4676000 h 6858000"/>
              <a:gd name="connsiteX468" fmla="*/ 4830100 w 7467600"/>
              <a:gd name="connsiteY468" fmla="*/ 4675554 h 6858000"/>
              <a:gd name="connsiteX469" fmla="*/ 4036318 w 7467600"/>
              <a:gd name="connsiteY469" fmla="*/ 4147013 h 6858000"/>
              <a:gd name="connsiteX470" fmla="*/ 3432098 w 7467600"/>
              <a:gd name="connsiteY470" fmla="*/ 3537312 h 6858000"/>
              <a:gd name="connsiteX471" fmla="*/ 3446761 w 7467600"/>
              <a:gd name="connsiteY471" fmla="*/ 3461278 h 6858000"/>
              <a:gd name="connsiteX472" fmla="*/ 4419733 w 7467600"/>
              <a:gd name="connsiteY472" fmla="*/ 3963555 h 6858000"/>
              <a:gd name="connsiteX473" fmla="*/ 4781371 w 7467600"/>
              <a:gd name="connsiteY473" fmla="*/ 4458604 h 6858000"/>
              <a:gd name="connsiteX474" fmla="*/ 4780440 w 7467600"/>
              <a:gd name="connsiteY474" fmla="*/ 4470290 h 6858000"/>
              <a:gd name="connsiteX475" fmla="*/ 4898954 w 7467600"/>
              <a:gd name="connsiteY475" fmla="*/ 4662092 h 6858000"/>
              <a:gd name="connsiteX476" fmla="*/ 4900699 w 7467600"/>
              <a:gd name="connsiteY476" fmla="*/ 4670867 h 6858000"/>
              <a:gd name="connsiteX477" fmla="*/ 5714511 w 7467600"/>
              <a:gd name="connsiteY477" fmla="*/ 4663483 h 6858000"/>
              <a:gd name="connsiteX478" fmla="*/ 5464793 w 7467600"/>
              <a:gd name="connsiteY478" fmla="*/ 4393556 h 6858000"/>
              <a:gd name="connsiteX479" fmla="*/ 5461897 w 7467600"/>
              <a:gd name="connsiteY479" fmla="*/ 4390879 h 6858000"/>
              <a:gd name="connsiteX480" fmla="*/ 4294126 w 7467600"/>
              <a:gd name="connsiteY480" fmla="*/ 3303048 h 6858000"/>
              <a:gd name="connsiteX481" fmla="*/ 4305321 w 7467600"/>
              <a:gd name="connsiteY481" fmla="*/ 3256953 h 6858000"/>
              <a:gd name="connsiteX482" fmla="*/ 4949299 w 7467600"/>
              <a:gd name="connsiteY482" fmla="*/ 3766336 h 6858000"/>
              <a:gd name="connsiteX483" fmla="*/ 5291452 w 7467600"/>
              <a:gd name="connsiteY483" fmla="*/ 4076801 h 6858000"/>
              <a:gd name="connsiteX484" fmla="*/ 5434998 w 7467600"/>
              <a:gd name="connsiteY484" fmla="*/ 4254100 h 6858000"/>
              <a:gd name="connsiteX485" fmla="*/ 5351015 w 7467600"/>
              <a:gd name="connsiteY485" fmla="*/ 3760989 h 6858000"/>
              <a:gd name="connsiteX486" fmla="*/ 5413780 w 7467600"/>
              <a:gd name="connsiteY486" fmla="*/ 2966265 h 6858000"/>
              <a:gd name="connsiteX487" fmla="*/ 5425627 w 7467600"/>
              <a:gd name="connsiteY487" fmla="*/ 2954192 h 6858000"/>
              <a:gd name="connsiteX488" fmla="*/ 6604735 w 7467600"/>
              <a:gd name="connsiteY488" fmla="*/ 2041381 h 6858000"/>
              <a:gd name="connsiteX489" fmla="*/ 7204487 w 7467600"/>
              <a:gd name="connsiteY489" fmla="*/ 2742112 h 6858000"/>
              <a:gd name="connsiteX490" fmla="*/ 7131592 w 7467600"/>
              <a:gd name="connsiteY490" fmla="*/ 2672096 h 6858000"/>
              <a:gd name="connsiteX491" fmla="*/ 6996344 w 7467600"/>
              <a:gd name="connsiteY491" fmla="*/ 2518310 h 6858000"/>
              <a:gd name="connsiteX492" fmla="*/ 6735495 w 7467600"/>
              <a:gd name="connsiteY492" fmla="*/ 2196890 h 6858000"/>
              <a:gd name="connsiteX493" fmla="*/ 6721901 w 7467600"/>
              <a:gd name="connsiteY493" fmla="*/ 2179274 h 6858000"/>
              <a:gd name="connsiteX494" fmla="*/ 6604735 w 7467600"/>
              <a:gd name="connsiteY494" fmla="*/ 2041381 h 6858000"/>
              <a:gd name="connsiteX495" fmla="*/ 6591670 w 7467600"/>
              <a:gd name="connsiteY495" fmla="*/ 1988277 h 6858000"/>
              <a:gd name="connsiteX496" fmla="*/ 6747349 w 7467600"/>
              <a:gd name="connsiteY496" fmla="*/ 2160069 h 6858000"/>
              <a:gd name="connsiteX497" fmla="*/ 6760943 w 7467600"/>
              <a:gd name="connsiteY497" fmla="*/ 2177686 h 6858000"/>
              <a:gd name="connsiteX498" fmla="*/ 7021065 w 7467600"/>
              <a:gd name="connsiteY498" fmla="*/ 2498102 h 6858000"/>
              <a:gd name="connsiteX499" fmla="*/ 7155223 w 7467600"/>
              <a:gd name="connsiteY499" fmla="*/ 2650386 h 6858000"/>
              <a:gd name="connsiteX500" fmla="*/ 7203167 w 7467600"/>
              <a:gd name="connsiteY500" fmla="*/ 2697288 h 6858000"/>
              <a:gd name="connsiteX501" fmla="*/ 6937703 w 7467600"/>
              <a:gd name="connsiteY501" fmla="*/ 2321981 h 6858000"/>
              <a:gd name="connsiteX502" fmla="*/ 6591670 w 7467600"/>
              <a:gd name="connsiteY502" fmla="*/ 1988277 h 6858000"/>
              <a:gd name="connsiteX503" fmla="*/ 5798671 w 7467600"/>
              <a:gd name="connsiteY503" fmla="*/ 1981601 h 6858000"/>
              <a:gd name="connsiteX504" fmla="*/ 5754709 w 7467600"/>
              <a:gd name="connsiteY504" fmla="*/ 2071454 h 6858000"/>
              <a:gd name="connsiteX505" fmla="*/ 5763044 w 7467600"/>
              <a:gd name="connsiteY505" fmla="*/ 2842206 h 6858000"/>
              <a:gd name="connsiteX506" fmla="*/ 5764974 w 7467600"/>
              <a:gd name="connsiteY506" fmla="*/ 2799609 h 6858000"/>
              <a:gd name="connsiteX507" fmla="*/ 5767665 w 7467600"/>
              <a:gd name="connsiteY507" fmla="*/ 2666409 h 6858000"/>
              <a:gd name="connsiteX508" fmla="*/ 5763055 w 7467600"/>
              <a:gd name="connsiteY508" fmla="*/ 2579705 h 6858000"/>
              <a:gd name="connsiteX509" fmla="*/ 5758079 w 7467600"/>
              <a:gd name="connsiteY509" fmla="*/ 2492508 h 6858000"/>
              <a:gd name="connsiteX510" fmla="*/ 5779325 w 7467600"/>
              <a:gd name="connsiteY510" fmla="*/ 2197069 h 6858000"/>
              <a:gd name="connsiteX511" fmla="*/ 5798671 w 7467600"/>
              <a:gd name="connsiteY511" fmla="*/ 1981601 h 6858000"/>
              <a:gd name="connsiteX512" fmla="*/ 5829202 w 7467600"/>
              <a:gd name="connsiteY512" fmla="*/ 1971679 h 6858000"/>
              <a:gd name="connsiteX513" fmla="*/ 5809558 w 7467600"/>
              <a:gd name="connsiteY513" fmla="*/ 2198043 h 6858000"/>
              <a:gd name="connsiteX514" fmla="*/ 5788653 w 7467600"/>
              <a:gd name="connsiteY514" fmla="*/ 2489430 h 6858000"/>
              <a:gd name="connsiteX515" fmla="*/ 5793439 w 7467600"/>
              <a:gd name="connsiteY515" fmla="*/ 2575235 h 6858000"/>
              <a:gd name="connsiteX516" fmla="*/ 5796837 w 7467600"/>
              <a:gd name="connsiteY516" fmla="*/ 2637633 h 6858000"/>
              <a:gd name="connsiteX517" fmla="*/ 5818614 w 7467600"/>
              <a:gd name="connsiteY517" fmla="*/ 2473055 h 6858000"/>
              <a:gd name="connsiteX518" fmla="*/ 5829202 w 7467600"/>
              <a:gd name="connsiteY518" fmla="*/ 1971679 h 6858000"/>
              <a:gd name="connsiteX519" fmla="*/ 5911389 w 7467600"/>
              <a:gd name="connsiteY519" fmla="*/ 1898371 h 6858000"/>
              <a:gd name="connsiteX520" fmla="*/ 6237627 w 7467600"/>
              <a:gd name="connsiteY520" fmla="*/ 2231921 h 6858000"/>
              <a:gd name="connsiteX521" fmla="*/ 5911389 w 7467600"/>
              <a:gd name="connsiteY521" fmla="*/ 1898371 h 6858000"/>
              <a:gd name="connsiteX522" fmla="*/ 6944437 w 7467600"/>
              <a:gd name="connsiteY522" fmla="*/ 1575402 h 6858000"/>
              <a:gd name="connsiteX523" fmla="*/ 6304730 w 7467600"/>
              <a:gd name="connsiteY523" fmla="*/ 1766654 h 6858000"/>
              <a:gd name="connsiteX524" fmla="*/ 6944437 w 7467600"/>
              <a:gd name="connsiteY524" fmla="*/ 1575402 h 6858000"/>
              <a:gd name="connsiteX525" fmla="*/ 7019523 w 7467600"/>
              <a:gd name="connsiteY525" fmla="*/ 1519450 h 6858000"/>
              <a:gd name="connsiteX526" fmla="*/ 6298091 w 7467600"/>
              <a:gd name="connsiteY526" fmla="*/ 1737122 h 6858000"/>
              <a:gd name="connsiteX527" fmla="*/ 7019523 w 7467600"/>
              <a:gd name="connsiteY527" fmla="*/ 1519450 h 6858000"/>
              <a:gd name="connsiteX528" fmla="*/ 2399523 w 7467600"/>
              <a:gd name="connsiteY528" fmla="*/ 1428234 h 6858000"/>
              <a:gd name="connsiteX529" fmla="*/ 2224982 w 7467600"/>
              <a:gd name="connsiteY529" fmla="*/ 1826201 h 6858000"/>
              <a:gd name="connsiteX530" fmla="*/ 2096099 w 7467600"/>
              <a:gd name="connsiteY530" fmla="*/ 2345900 h 6858000"/>
              <a:gd name="connsiteX531" fmla="*/ 2283317 w 7467600"/>
              <a:gd name="connsiteY531" fmla="*/ 1796925 h 6858000"/>
              <a:gd name="connsiteX532" fmla="*/ 2399523 w 7467600"/>
              <a:gd name="connsiteY532" fmla="*/ 1428234 h 6858000"/>
              <a:gd name="connsiteX533" fmla="*/ 2448558 w 7467600"/>
              <a:gd name="connsiteY533" fmla="*/ 1373435 h 6858000"/>
              <a:gd name="connsiteX534" fmla="*/ 2312521 w 7467600"/>
              <a:gd name="connsiteY534" fmla="*/ 1806140 h 6858000"/>
              <a:gd name="connsiteX535" fmla="*/ 2127533 w 7467600"/>
              <a:gd name="connsiteY535" fmla="*/ 2348380 h 6858000"/>
              <a:gd name="connsiteX536" fmla="*/ 2358080 w 7467600"/>
              <a:gd name="connsiteY536" fmla="*/ 1866134 h 6858000"/>
              <a:gd name="connsiteX537" fmla="*/ 2407436 w 7467600"/>
              <a:gd name="connsiteY537" fmla="*/ 1651070 h 6858000"/>
              <a:gd name="connsiteX538" fmla="*/ 2448558 w 7467600"/>
              <a:gd name="connsiteY538" fmla="*/ 1373435 h 6858000"/>
              <a:gd name="connsiteX539" fmla="*/ 278707 w 7467600"/>
              <a:gd name="connsiteY539" fmla="*/ 1352270 h 6858000"/>
              <a:gd name="connsiteX540" fmla="*/ 321570 w 7467600"/>
              <a:gd name="connsiteY540" fmla="*/ 1861610 h 6858000"/>
              <a:gd name="connsiteX541" fmla="*/ 294281 w 7467600"/>
              <a:gd name="connsiteY541" fmla="*/ 1440658 h 6858000"/>
              <a:gd name="connsiteX542" fmla="*/ 278707 w 7467600"/>
              <a:gd name="connsiteY542" fmla="*/ 1352270 h 6858000"/>
              <a:gd name="connsiteX543" fmla="*/ 1423821 w 7467600"/>
              <a:gd name="connsiteY543" fmla="*/ 1351958 h 6858000"/>
              <a:gd name="connsiteX544" fmla="*/ 1638521 w 7467600"/>
              <a:gd name="connsiteY544" fmla="*/ 1908470 h 6858000"/>
              <a:gd name="connsiteX545" fmla="*/ 1754199 w 7467600"/>
              <a:gd name="connsiteY545" fmla="*/ 2149284 h 6858000"/>
              <a:gd name="connsiteX546" fmla="*/ 1908359 w 7467600"/>
              <a:gd name="connsiteY546" fmla="*/ 2364988 h 6858000"/>
              <a:gd name="connsiteX547" fmla="*/ 1647661 w 7467600"/>
              <a:gd name="connsiteY547" fmla="*/ 1825945 h 6858000"/>
              <a:gd name="connsiteX548" fmla="*/ 1423821 w 7467600"/>
              <a:gd name="connsiteY548" fmla="*/ 1351958 h 6858000"/>
              <a:gd name="connsiteX549" fmla="*/ 1431890 w 7467600"/>
              <a:gd name="connsiteY549" fmla="*/ 1306475 h 6858000"/>
              <a:gd name="connsiteX550" fmla="*/ 1507597 w 7467600"/>
              <a:gd name="connsiteY550" fmla="*/ 1446132 h 6858000"/>
              <a:gd name="connsiteX551" fmla="*/ 1674586 w 7467600"/>
              <a:gd name="connsiteY551" fmla="*/ 1813832 h 6858000"/>
              <a:gd name="connsiteX552" fmla="*/ 1815950 w 7467600"/>
              <a:gd name="connsiteY552" fmla="*/ 2128564 h 6858000"/>
              <a:gd name="connsiteX553" fmla="*/ 1984242 w 7467600"/>
              <a:gd name="connsiteY553" fmla="*/ 2430829 h 6858000"/>
              <a:gd name="connsiteX554" fmla="*/ 2014023 w 7467600"/>
              <a:gd name="connsiteY554" fmla="*/ 2450995 h 6858000"/>
              <a:gd name="connsiteX555" fmla="*/ 1747337 w 7467600"/>
              <a:gd name="connsiteY555" fmla="*/ 1855264 h 6858000"/>
              <a:gd name="connsiteX556" fmla="*/ 1533749 w 7467600"/>
              <a:gd name="connsiteY556" fmla="*/ 1478656 h 6858000"/>
              <a:gd name="connsiteX557" fmla="*/ 1431890 w 7467600"/>
              <a:gd name="connsiteY557" fmla="*/ 1306475 h 6858000"/>
              <a:gd name="connsiteX558" fmla="*/ 5052692 w 7467600"/>
              <a:gd name="connsiteY558" fmla="*/ 1292994 h 6858000"/>
              <a:gd name="connsiteX559" fmla="*/ 5200661 w 7467600"/>
              <a:gd name="connsiteY559" fmla="*/ 1635186 h 6858000"/>
              <a:gd name="connsiteX560" fmla="*/ 5297138 w 7467600"/>
              <a:gd name="connsiteY560" fmla="*/ 1906351 h 6858000"/>
              <a:gd name="connsiteX561" fmla="*/ 5052692 w 7467600"/>
              <a:gd name="connsiteY561" fmla="*/ 1292994 h 6858000"/>
              <a:gd name="connsiteX562" fmla="*/ 5009948 w 7467600"/>
              <a:gd name="connsiteY562" fmla="*/ 1273619 h 6858000"/>
              <a:gd name="connsiteX563" fmla="*/ 5121777 w 7467600"/>
              <a:gd name="connsiteY563" fmla="*/ 1654213 h 6858000"/>
              <a:gd name="connsiteX564" fmla="*/ 5293545 w 7467600"/>
              <a:gd name="connsiteY564" fmla="*/ 2072247 h 6858000"/>
              <a:gd name="connsiteX565" fmla="*/ 5294042 w 7467600"/>
              <a:gd name="connsiteY565" fmla="*/ 2065019 h 6858000"/>
              <a:gd name="connsiteX566" fmla="*/ 5171936 w 7467600"/>
              <a:gd name="connsiteY566" fmla="*/ 1647613 h 6858000"/>
              <a:gd name="connsiteX567" fmla="*/ 5009948 w 7467600"/>
              <a:gd name="connsiteY567" fmla="*/ 1273619 h 6858000"/>
              <a:gd name="connsiteX568" fmla="*/ 655236 w 7467600"/>
              <a:gd name="connsiteY568" fmla="*/ 1268632 h 6858000"/>
              <a:gd name="connsiteX569" fmla="*/ 839521 w 7467600"/>
              <a:gd name="connsiteY569" fmla="*/ 1685315 h 6858000"/>
              <a:gd name="connsiteX570" fmla="*/ 1109416 w 7467600"/>
              <a:gd name="connsiteY570" fmla="*/ 2061663 h 6858000"/>
              <a:gd name="connsiteX571" fmla="*/ 1298300 w 7467600"/>
              <a:gd name="connsiteY571" fmla="*/ 2247742 h 6858000"/>
              <a:gd name="connsiteX572" fmla="*/ 1125871 w 7467600"/>
              <a:gd name="connsiteY572" fmla="*/ 1989513 h 6858000"/>
              <a:gd name="connsiteX573" fmla="*/ 981574 w 7467600"/>
              <a:gd name="connsiteY573" fmla="*/ 1783157 h 6858000"/>
              <a:gd name="connsiteX574" fmla="*/ 922198 w 7467600"/>
              <a:gd name="connsiteY574" fmla="*/ 1677437 h 6858000"/>
              <a:gd name="connsiteX575" fmla="*/ 869293 w 7467600"/>
              <a:gd name="connsiteY575" fmla="*/ 1583214 h 6858000"/>
              <a:gd name="connsiteX576" fmla="*/ 751431 w 7467600"/>
              <a:gd name="connsiteY576" fmla="*/ 1405731 h 6858000"/>
              <a:gd name="connsiteX577" fmla="*/ 655236 w 7467600"/>
              <a:gd name="connsiteY577" fmla="*/ 1268632 h 6858000"/>
              <a:gd name="connsiteX578" fmla="*/ 6516292 w 7467600"/>
              <a:gd name="connsiteY578" fmla="*/ 1263064 h 6858000"/>
              <a:gd name="connsiteX579" fmla="*/ 5736320 w 7467600"/>
              <a:gd name="connsiteY579" fmla="*/ 1501803 h 6858000"/>
              <a:gd name="connsiteX580" fmla="*/ 6516292 w 7467600"/>
              <a:gd name="connsiteY580" fmla="*/ 1263064 h 6858000"/>
              <a:gd name="connsiteX581" fmla="*/ 291466 w 7467600"/>
              <a:gd name="connsiteY581" fmla="*/ 1250369 h 6858000"/>
              <a:gd name="connsiteX582" fmla="*/ 323180 w 7467600"/>
              <a:gd name="connsiteY582" fmla="*/ 1435283 h 6858000"/>
              <a:gd name="connsiteX583" fmla="*/ 349381 w 7467600"/>
              <a:gd name="connsiteY583" fmla="*/ 1875041 h 6858000"/>
              <a:gd name="connsiteX584" fmla="*/ 374363 w 7467600"/>
              <a:gd name="connsiteY584" fmla="*/ 1506494 h 6858000"/>
              <a:gd name="connsiteX585" fmla="*/ 302168 w 7467600"/>
              <a:gd name="connsiteY585" fmla="*/ 1274495 h 6858000"/>
              <a:gd name="connsiteX586" fmla="*/ 291466 w 7467600"/>
              <a:gd name="connsiteY586" fmla="*/ 1250369 h 6858000"/>
              <a:gd name="connsiteX587" fmla="*/ 678222 w 7467600"/>
              <a:gd name="connsiteY587" fmla="*/ 1248670 h 6858000"/>
              <a:gd name="connsiteX588" fmla="*/ 775536 w 7467600"/>
              <a:gd name="connsiteY588" fmla="*/ 1388015 h 6858000"/>
              <a:gd name="connsiteX589" fmla="*/ 894529 w 7467600"/>
              <a:gd name="connsiteY589" fmla="*/ 1567739 h 6858000"/>
              <a:gd name="connsiteX590" fmla="*/ 948000 w 7467600"/>
              <a:gd name="connsiteY590" fmla="*/ 1663088 h 6858000"/>
              <a:gd name="connsiteX591" fmla="*/ 1006812 w 7467600"/>
              <a:gd name="connsiteY591" fmla="*/ 1767683 h 6858000"/>
              <a:gd name="connsiteX592" fmla="*/ 1149133 w 7467600"/>
              <a:gd name="connsiteY592" fmla="*/ 1971513 h 6858000"/>
              <a:gd name="connsiteX593" fmla="*/ 1333952 w 7467600"/>
              <a:gd name="connsiteY593" fmla="*/ 2251620 h 6858000"/>
              <a:gd name="connsiteX594" fmla="*/ 1337329 w 7467600"/>
              <a:gd name="connsiteY594" fmla="*/ 2258350 h 6858000"/>
              <a:gd name="connsiteX595" fmla="*/ 1014726 w 7467600"/>
              <a:gd name="connsiteY595" fmla="*/ 1615556 h 6858000"/>
              <a:gd name="connsiteX596" fmla="*/ 678222 w 7467600"/>
              <a:gd name="connsiteY596" fmla="*/ 1248670 h 6858000"/>
              <a:gd name="connsiteX597" fmla="*/ 6691602 w 7467600"/>
              <a:gd name="connsiteY597" fmla="*/ 1140573 h 6858000"/>
              <a:gd name="connsiteX598" fmla="*/ 6571100 w 7467600"/>
              <a:gd name="connsiteY598" fmla="*/ 1183662 h 6858000"/>
              <a:gd name="connsiteX599" fmla="*/ 6241687 w 7467600"/>
              <a:gd name="connsiteY599" fmla="*/ 1257600 h 6858000"/>
              <a:gd name="connsiteX600" fmla="*/ 5693009 w 7467600"/>
              <a:gd name="connsiteY600" fmla="*/ 1478256 h 6858000"/>
              <a:gd name="connsiteX601" fmla="*/ 6548420 w 7467600"/>
              <a:gd name="connsiteY601" fmla="*/ 1214599 h 6858000"/>
              <a:gd name="connsiteX602" fmla="*/ 6605473 w 7467600"/>
              <a:gd name="connsiteY602" fmla="*/ 1184686 h 6858000"/>
              <a:gd name="connsiteX603" fmla="*/ 6691602 w 7467600"/>
              <a:gd name="connsiteY603" fmla="*/ 1140573 h 6858000"/>
              <a:gd name="connsiteX604" fmla="*/ 4002475 w 7467600"/>
              <a:gd name="connsiteY604" fmla="*/ 1037802 h 6858000"/>
              <a:gd name="connsiteX605" fmla="*/ 4000324 w 7467600"/>
              <a:gd name="connsiteY605" fmla="*/ 1039362 h 6858000"/>
              <a:gd name="connsiteX606" fmla="*/ 4002862 w 7467600"/>
              <a:gd name="connsiteY606" fmla="*/ 1042866 h 6858000"/>
              <a:gd name="connsiteX607" fmla="*/ 4002475 w 7467600"/>
              <a:gd name="connsiteY607" fmla="*/ 1037802 h 6858000"/>
              <a:gd name="connsiteX608" fmla="*/ 506322 w 7467600"/>
              <a:gd name="connsiteY608" fmla="*/ 1020997 h 6858000"/>
              <a:gd name="connsiteX609" fmla="*/ 533068 w 7467600"/>
              <a:gd name="connsiteY609" fmla="*/ 1029409 h 6858000"/>
              <a:gd name="connsiteX610" fmla="*/ 1232525 w 7467600"/>
              <a:gd name="connsiteY610" fmla="*/ 1804675 h 6858000"/>
              <a:gd name="connsiteX611" fmla="*/ 1388858 w 7467600"/>
              <a:gd name="connsiteY611" fmla="*/ 2368011 h 6858000"/>
              <a:gd name="connsiteX612" fmla="*/ 1384098 w 7467600"/>
              <a:gd name="connsiteY612" fmla="*/ 2378125 h 6858000"/>
              <a:gd name="connsiteX613" fmla="*/ 1425393 w 7467600"/>
              <a:gd name="connsiteY613" fmla="*/ 2589124 h 6858000"/>
              <a:gd name="connsiteX614" fmla="*/ 1424001 w 7467600"/>
              <a:gd name="connsiteY614" fmla="*/ 2597541 h 6858000"/>
              <a:gd name="connsiteX615" fmla="*/ 2152729 w 7467600"/>
              <a:gd name="connsiteY615" fmla="*/ 2864487 h 6858000"/>
              <a:gd name="connsiteX616" fmla="*/ 2020609 w 7467600"/>
              <a:gd name="connsiteY616" fmla="*/ 2539671 h 6858000"/>
              <a:gd name="connsiteX617" fmla="*/ 2018920 w 7467600"/>
              <a:gd name="connsiteY617" fmla="*/ 2536309 h 6858000"/>
              <a:gd name="connsiteX618" fmla="*/ 1342441 w 7467600"/>
              <a:gd name="connsiteY618" fmla="*/ 1173017 h 6858000"/>
              <a:gd name="connsiteX619" fmla="*/ 1367925 w 7467600"/>
              <a:gd name="connsiteY619" fmla="*/ 1135648 h 6858000"/>
              <a:gd name="connsiteX620" fmla="*/ 1771401 w 7467600"/>
              <a:gd name="connsiteY620" fmla="*/ 1806673 h 6858000"/>
              <a:gd name="connsiteX621" fmla="*/ 1972385 w 7467600"/>
              <a:gd name="connsiteY621" fmla="*/ 2198735 h 6858000"/>
              <a:gd name="connsiteX622" fmla="*/ 2040892 w 7467600"/>
              <a:gd name="connsiteY622" fmla="*/ 2405205 h 6858000"/>
              <a:gd name="connsiteX623" fmla="*/ 2131689 w 7467600"/>
              <a:gd name="connsiteY623" fmla="*/ 1936926 h 6858000"/>
              <a:gd name="connsiteX624" fmla="*/ 2454820 w 7467600"/>
              <a:gd name="connsiteY624" fmla="*/ 1248808 h 6858000"/>
              <a:gd name="connsiteX625" fmla="*/ 2492512 w 7467600"/>
              <a:gd name="connsiteY625" fmla="*/ 1302920 h 6858000"/>
              <a:gd name="connsiteX626" fmla="*/ 2081216 w 7467600"/>
              <a:gd name="connsiteY626" fmla="*/ 2527513 h 6858000"/>
              <a:gd name="connsiteX627" fmla="*/ 2081211 w 7467600"/>
              <a:gd name="connsiteY627" fmla="*/ 2528916 h 6858000"/>
              <a:gd name="connsiteX628" fmla="*/ 2199067 w 7467600"/>
              <a:gd name="connsiteY628" fmla="*/ 2884061 h 6858000"/>
              <a:gd name="connsiteX629" fmla="*/ 3192586 w 7467600"/>
              <a:gd name="connsiteY629" fmla="*/ 3411496 h 6858000"/>
              <a:gd name="connsiteX630" fmla="*/ 3182620 w 7467600"/>
              <a:gd name="connsiteY630" fmla="*/ 3483279 h 6858000"/>
              <a:gd name="connsiteX631" fmla="*/ 2435119 w 7467600"/>
              <a:gd name="connsiteY631" fmla="*/ 3080173 h 6858000"/>
              <a:gd name="connsiteX632" fmla="*/ 2410152 w 7467600"/>
              <a:gd name="connsiteY632" fmla="*/ 3063751 h 6858000"/>
              <a:gd name="connsiteX633" fmla="*/ 2408099 w 7467600"/>
              <a:gd name="connsiteY633" fmla="*/ 3064403 h 6858000"/>
              <a:gd name="connsiteX634" fmla="*/ 2407218 w 7467600"/>
              <a:gd name="connsiteY634" fmla="*/ 3070324 h 6858000"/>
              <a:gd name="connsiteX635" fmla="*/ 2380138 w 7467600"/>
              <a:gd name="connsiteY635" fmla="*/ 3099341 h 6858000"/>
              <a:gd name="connsiteX636" fmla="*/ 1765923 w 7467600"/>
              <a:gd name="connsiteY636" fmla="*/ 3581043 h 6858000"/>
              <a:gd name="connsiteX637" fmla="*/ 1702258 w 7467600"/>
              <a:gd name="connsiteY637" fmla="*/ 3612286 h 6858000"/>
              <a:gd name="connsiteX638" fmla="*/ 1538370 w 7467600"/>
              <a:gd name="connsiteY638" fmla="*/ 3811804 h 6858000"/>
              <a:gd name="connsiteX639" fmla="*/ 542867 w 7467600"/>
              <a:gd name="connsiteY639" fmla="*/ 4944092 h 6858000"/>
              <a:gd name="connsiteX640" fmla="*/ 515800 w 7467600"/>
              <a:gd name="connsiteY640" fmla="*/ 4862180 h 6858000"/>
              <a:gd name="connsiteX641" fmla="*/ 909145 w 7467600"/>
              <a:gd name="connsiteY641" fmla="*/ 4199225 h 6858000"/>
              <a:gd name="connsiteX642" fmla="*/ 1214067 w 7467600"/>
              <a:gd name="connsiteY642" fmla="*/ 3908561 h 6858000"/>
              <a:gd name="connsiteX643" fmla="*/ 640967 w 7467600"/>
              <a:gd name="connsiteY643" fmla="*/ 4105601 h 6858000"/>
              <a:gd name="connsiteX644" fmla="*/ 112563 w 7467600"/>
              <a:gd name="connsiteY644" fmla="*/ 4396952 h 6858000"/>
              <a:gd name="connsiteX645" fmla="*/ 0 w 7467600"/>
              <a:gd name="connsiteY645" fmla="*/ 4466006 h 6858000"/>
              <a:gd name="connsiteX646" fmla="*/ 0 w 7467600"/>
              <a:gd name="connsiteY646" fmla="*/ 4233763 h 6858000"/>
              <a:gd name="connsiteX647" fmla="*/ 36881 w 7467600"/>
              <a:gd name="connsiteY647" fmla="*/ 4200118 h 6858000"/>
              <a:gd name="connsiteX648" fmla="*/ 910534 w 7467600"/>
              <a:gd name="connsiteY648" fmla="*/ 3629753 h 6858000"/>
              <a:gd name="connsiteX649" fmla="*/ 1578717 w 7467600"/>
              <a:gd name="connsiteY649" fmla="*/ 3575982 h 6858000"/>
              <a:gd name="connsiteX650" fmla="*/ 2338780 w 7467600"/>
              <a:gd name="connsiteY650" fmla="*/ 3033725 h 6858000"/>
              <a:gd name="connsiteX651" fmla="*/ 1807991 w 7467600"/>
              <a:gd name="connsiteY651" fmla="*/ 2807184 h 6858000"/>
              <a:gd name="connsiteX652" fmla="*/ 1416358 w 7467600"/>
              <a:gd name="connsiteY652" fmla="*/ 3112571 h 6858000"/>
              <a:gd name="connsiteX653" fmla="*/ 939066 w 7467600"/>
              <a:gd name="connsiteY653" fmla="*/ 3378798 h 6858000"/>
              <a:gd name="connsiteX654" fmla="*/ 115099 w 7467600"/>
              <a:gd name="connsiteY654" fmla="*/ 3607650 h 6858000"/>
              <a:gd name="connsiteX655" fmla="*/ 97284 w 7467600"/>
              <a:gd name="connsiteY655" fmla="*/ 3520393 h 6858000"/>
              <a:gd name="connsiteX656" fmla="*/ 922050 w 7467600"/>
              <a:gd name="connsiteY656" fmla="*/ 3074867 h 6858000"/>
              <a:gd name="connsiteX657" fmla="*/ 1405265 w 7467600"/>
              <a:gd name="connsiteY657" fmla="*/ 3016319 h 6858000"/>
              <a:gd name="connsiteX658" fmla="*/ 1407512 w 7467600"/>
              <a:gd name="connsiteY658" fmla="*/ 3018001 h 6858000"/>
              <a:gd name="connsiteX659" fmla="*/ 1726266 w 7467600"/>
              <a:gd name="connsiteY659" fmla="*/ 2777274 h 6858000"/>
              <a:gd name="connsiteX660" fmla="*/ 625390 w 7467600"/>
              <a:gd name="connsiteY660" fmla="*/ 2514541 h 6858000"/>
              <a:gd name="connsiteX661" fmla="*/ 619799 w 7467600"/>
              <a:gd name="connsiteY661" fmla="*/ 2527180 h 6858000"/>
              <a:gd name="connsiteX662" fmla="*/ 310030 w 7467600"/>
              <a:gd name="connsiteY662" fmla="*/ 2771818 h 6858000"/>
              <a:gd name="connsiteX663" fmla="*/ 173877 w 7467600"/>
              <a:gd name="connsiteY663" fmla="*/ 2937056 h 6858000"/>
              <a:gd name="connsiteX664" fmla="*/ 77889 w 7467600"/>
              <a:gd name="connsiteY664" fmla="*/ 3138440 h 6858000"/>
              <a:gd name="connsiteX665" fmla="*/ 0 w 7467600"/>
              <a:gd name="connsiteY665" fmla="*/ 3271395 h 6858000"/>
              <a:gd name="connsiteX666" fmla="*/ 0 w 7467600"/>
              <a:gd name="connsiteY666" fmla="*/ 3153002 h 6858000"/>
              <a:gd name="connsiteX667" fmla="*/ 2386 w 7467600"/>
              <a:gd name="connsiteY667" fmla="*/ 3149203 h 6858000"/>
              <a:gd name="connsiteX668" fmla="*/ 89753 w 7467600"/>
              <a:gd name="connsiteY668" fmla="*/ 2987702 h 6858000"/>
              <a:gd name="connsiteX669" fmla="*/ 76869 w 7467600"/>
              <a:gd name="connsiteY669" fmla="*/ 3005404 h 6858000"/>
              <a:gd name="connsiteX670" fmla="*/ 32049 w 7467600"/>
              <a:gd name="connsiteY670" fmla="*/ 3065814 h 6858000"/>
              <a:gd name="connsiteX671" fmla="*/ 0 w 7467600"/>
              <a:gd name="connsiteY671" fmla="*/ 3108744 h 6858000"/>
              <a:gd name="connsiteX672" fmla="*/ 0 w 7467600"/>
              <a:gd name="connsiteY672" fmla="*/ 3058059 h 6858000"/>
              <a:gd name="connsiteX673" fmla="*/ 7610 w 7467600"/>
              <a:gd name="connsiteY673" fmla="*/ 3047889 h 6858000"/>
              <a:gd name="connsiteX674" fmla="*/ 52419 w 7467600"/>
              <a:gd name="connsiteY674" fmla="*/ 2987479 h 6858000"/>
              <a:gd name="connsiteX675" fmla="*/ 59142 w 7467600"/>
              <a:gd name="connsiteY675" fmla="*/ 2978488 h 6858000"/>
              <a:gd name="connsiteX676" fmla="*/ 0 w 7467600"/>
              <a:gd name="connsiteY676" fmla="*/ 3015334 h 6858000"/>
              <a:gd name="connsiteX677" fmla="*/ 0 w 7467600"/>
              <a:gd name="connsiteY677" fmla="*/ 2914286 h 6858000"/>
              <a:gd name="connsiteX678" fmla="*/ 36383 w 7467600"/>
              <a:gd name="connsiteY678" fmla="*/ 2901128 h 6858000"/>
              <a:gd name="connsiteX679" fmla="*/ 156329 w 7467600"/>
              <a:gd name="connsiteY679" fmla="*/ 2840533 h 6858000"/>
              <a:gd name="connsiteX680" fmla="*/ 358355 w 7467600"/>
              <a:gd name="connsiteY680" fmla="*/ 2620471 h 6858000"/>
              <a:gd name="connsiteX681" fmla="*/ 510577 w 7467600"/>
              <a:gd name="connsiteY681" fmla="*/ 2501244 h 6858000"/>
              <a:gd name="connsiteX682" fmla="*/ 211967 w 7467600"/>
              <a:gd name="connsiteY682" fmla="*/ 2479171 h 6858000"/>
              <a:gd name="connsiteX683" fmla="*/ 0 w 7467600"/>
              <a:gd name="connsiteY683" fmla="*/ 2476398 h 6858000"/>
              <a:gd name="connsiteX684" fmla="*/ 0 w 7467600"/>
              <a:gd name="connsiteY684" fmla="*/ 2389189 h 6858000"/>
              <a:gd name="connsiteX685" fmla="*/ 103062 w 7467600"/>
              <a:gd name="connsiteY685" fmla="*/ 2389518 h 6858000"/>
              <a:gd name="connsiteX686" fmla="*/ 510734 w 7467600"/>
              <a:gd name="connsiteY686" fmla="*/ 2416201 h 6858000"/>
              <a:gd name="connsiteX687" fmla="*/ 279257 w 7467600"/>
              <a:gd name="connsiteY687" fmla="*/ 2092102 h 6858000"/>
              <a:gd name="connsiteX688" fmla="*/ 65265 w 7467600"/>
              <a:gd name="connsiteY688" fmla="*/ 2006049 h 6858000"/>
              <a:gd name="connsiteX689" fmla="*/ 0 w 7467600"/>
              <a:gd name="connsiteY689" fmla="*/ 1982532 h 6858000"/>
              <a:gd name="connsiteX690" fmla="*/ 0 w 7467600"/>
              <a:gd name="connsiteY690" fmla="*/ 1912789 h 6858000"/>
              <a:gd name="connsiteX691" fmla="*/ 97460 w 7467600"/>
              <a:gd name="connsiteY691" fmla="*/ 1953725 h 6858000"/>
              <a:gd name="connsiteX692" fmla="*/ 221272 w 7467600"/>
              <a:gd name="connsiteY692" fmla="*/ 1980766 h 6858000"/>
              <a:gd name="connsiteX693" fmla="*/ 116765 w 7467600"/>
              <a:gd name="connsiteY693" fmla="*/ 1911033 h 6858000"/>
              <a:gd name="connsiteX694" fmla="*/ 16405 w 7467600"/>
              <a:gd name="connsiteY694" fmla="*/ 1803412 h 6858000"/>
              <a:gd name="connsiteX695" fmla="*/ 0 w 7467600"/>
              <a:gd name="connsiteY695" fmla="*/ 1784777 h 6858000"/>
              <a:gd name="connsiteX696" fmla="*/ 0 w 7467600"/>
              <a:gd name="connsiteY696" fmla="*/ 1740082 h 6858000"/>
              <a:gd name="connsiteX697" fmla="*/ 39394 w 7467600"/>
              <a:gd name="connsiteY697" fmla="*/ 1784856 h 6858000"/>
              <a:gd name="connsiteX698" fmla="*/ 135813 w 7467600"/>
              <a:gd name="connsiteY698" fmla="*/ 1888838 h 6858000"/>
              <a:gd name="connsiteX699" fmla="*/ 242575 w 7467600"/>
              <a:gd name="connsiteY699" fmla="*/ 1958841 h 6858000"/>
              <a:gd name="connsiteX700" fmla="*/ 82197 w 7467600"/>
              <a:gd name="connsiteY700" fmla="*/ 1754826 h 6858000"/>
              <a:gd name="connsiteX701" fmla="*/ 0 w 7467600"/>
              <a:gd name="connsiteY701" fmla="*/ 1679650 h 6858000"/>
              <a:gd name="connsiteX702" fmla="*/ 0 w 7467600"/>
              <a:gd name="connsiteY702" fmla="*/ 1602463 h 6858000"/>
              <a:gd name="connsiteX703" fmla="*/ 84689 w 7467600"/>
              <a:gd name="connsiteY703" fmla="*/ 1677442 h 6858000"/>
              <a:gd name="connsiteX704" fmla="*/ 298437 w 7467600"/>
              <a:gd name="connsiteY704" fmla="*/ 1968019 h 6858000"/>
              <a:gd name="connsiteX705" fmla="*/ 227269 w 7467600"/>
              <a:gd name="connsiteY705" fmla="*/ 1114064 h 6858000"/>
              <a:gd name="connsiteX706" fmla="*/ 248003 w 7467600"/>
              <a:gd name="connsiteY706" fmla="*/ 1089613 h 6858000"/>
              <a:gd name="connsiteX707" fmla="*/ 427020 w 7467600"/>
              <a:gd name="connsiteY707" fmla="*/ 1619803 h 6858000"/>
              <a:gd name="connsiteX708" fmla="*/ 340345 w 7467600"/>
              <a:gd name="connsiteY708" fmla="*/ 2027739 h 6858000"/>
              <a:gd name="connsiteX709" fmla="*/ 360865 w 7467600"/>
              <a:gd name="connsiteY709" fmla="*/ 2044827 h 6858000"/>
              <a:gd name="connsiteX710" fmla="*/ 560414 w 7467600"/>
              <a:gd name="connsiteY710" fmla="*/ 2421457 h 6858000"/>
              <a:gd name="connsiteX711" fmla="*/ 1359703 w 7467600"/>
              <a:gd name="connsiteY711" fmla="*/ 2578554 h 6858000"/>
              <a:gd name="connsiteX712" fmla="*/ 1359422 w 7467600"/>
              <a:gd name="connsiteY712" fmla="*/ 2577994 h 6858000"/>
              <a:gd name="connsiteX713" fmla="*/ 828701 w 7467600"/>
              <a:gd name="connsiteY713" fmla="*/ 1839520 h 6858000"/>
              <a:gd name="connsiteX714" fmla="*/ 494427 w 7467600"/>
              <a:gd name="connsiteY714" fmla="*/ 1092333 h 6858000"/>
              <a:gd name="connsiteX715" fmla="*/ 506322 w 7467600"/>
              <a:gd name="connsiteY715" fmla="*/ 1020997 h 6858000"/>
              <a:gd name="connsiteX716" fmla="*/ 4570198 w 7467600"/>
              <a:gd name="connsiteY716" fmla="*/ 978081 h 6858000"/>
              <a:gd name="connsiteX717" fmla="*/ 4523691 w 7467600"/>
              <a:gd name="connsiteY717" fmla="*/ 1127776 h 6858000"/>
              <a:gd name="connsiteX718" fmla="*/ 4509875 w 7467600"/>
              <a:gd name="connsiteY718" fmla="*/ 1167552 h 6858000"/>
              <a:gd name="connsiteX719" fmla="*/ 4478168 w 7467600"/>
              <a:gd name="connsiteY719" fmla="*/ 1260735 h 6858000"/>
              <a:gd name="connsiteX720" fmla="*/ 4409309 w 7467600"/>
              <a:gd name="connsiteY720" fmla="*/ 1666996 h 6858000"/>
              <a:gd name="connsiteX721" fmla="*/ 4370031 w 7467600"/>
              <a:gd name="connsiteY721" fmla="*/ 1955666 h 6858000"/>
              <a:gd name="connsiteX722" fmla="*/ 4570198 w 7467600"/>
              <a:gd name="connsiteY722" fmla="*/ 978081 h 6858000"/>
              <a:gd name="connsiteX723" fmla="*/ 4557898 w 7467600"/>
              <a:gd name="connsiteY723" fmla="*/ 900011 h 6858000"/>
              <a:gd name="connsiteX724" fmla="*/ 4344840 w 7467600"/>
              <a:gd name="connsiteY724" fmla="*/ 1922038 h 6858000"/>
              <a:gd name="connsiteX725" fmla="*/ 4378710 w 7467600"/>
              <a:gd name="connsiteY725" fmla="*/ 1665516 h 6858000"/>
              <a:gd name="connsiteX726" fmla="*/ 4448798 w 7467600"/>
              <a:gd name="connsiteY726" fmla="*/ 1253024 h 6858000"/>
              <a:gd name="connsiteX727" fmla="*/ 4480315 w 7467600"/>
              <a:gd name="connsiteY727" fmla="*/ 1158454 h 6858000"/>
              <a:gd name="connsiteX728" fmla="*/ 4494133 w 7467600"/>
              <a:gd name="connsiteY728" fmla="*/ 1118676 h 6858000"/>
              <a:gd name="connsiteX729" fmla="*/ 4557898 w 7467600"/>
              <a:gd name="connsiteY729" fmla="*/ 900011 h 6858000"/>
              <a:gd name="connsiteX730" fmla="*/ 5870151 w 7467600"/>
              <a:gd name="connsiteY730" fmla="*/ 898890 h 6858000"/>
              <a:gd name="connsiteX731" fmla="*/ 5861335 w 7467600"/>
              <a:gd name="connsiteY731" fmla="*/ 899177 h 6858000"/>
              <a:gd name="connsiteX732" fmla="*/ 5843702 w 7467600"/>
              <a:gd name="connsiteY732" fmla="*/ 899748 h 6858000"/>
              <a:gd name="connsiteX733" fmla="*/ 5651107 w 7467600"/>
              <a:gd name="connsiteY733" fmla="*/ 920306 h 6858000"/>
              <a:gd name="connsiteX734" fmla="*/ 5459407 w 7467600"/>
              <a:gd name="connsiteY734" fmla="*/ 940975 h 6858000"/>
              <a:gd name="connsiteX735" fmla="*/ 5374846 w 7467600"/>
              <a:gd name="connsiteY735" fmla="*/ 941988 h 6858000"/>
              <a:gd name="connsiteX736" fmla="*/ 5256105 w 7467600"/>
              <a:gd name="connsiteY736" fmla="*/ 945632 h 6858000"/>
              <a:gd name="connsiteX737" fmla="*/ 5107071 w 7467600"/>
              <a:gd name="connsiteY737" fmla="*/ 969720 h 6858000"/>
              <a:gd name="connsiteX738" fmla="*/ 4998681 w 7467600"/>
              <a:gd name="connsiteY738" fmla="*/ 988771 h 6858000"/>
              <a:gd name="connsiteX739" fmla="*/ 5870151 w 7467600"/>
              <a:gd name="connsiteY739" fmla="*/ 898890 h 6858000"/>
              <a:gd name="connsiteX740" fmla="*/ 5504425 w 7467600"/>
              <a:gd name="connsiteY740" fmla="*/ 848067 h 6858000"/>
              <a:gd name="connsiteX741" fmla="*/ 4968849 w 7467600"/>
              <a:gd name="connsiteY741" fmla="*/ 962318 h 6858000"/>
              <a:gd name="connsiteX742" fmla="*/ 5104039 w 7467600"/>
              <a:gd name="connsiteY742" fmla="*/ 940634 h 6858000"/>
              <a:gd name="connsiteX743" fmla="*/ 5256311 w 7467600"/>
              <a:gd name="connsiteY743" fmla="*/ 916490 h 6858000"/>
              <a:gd name="connsiteX744" fmla="*/ 5377381 w 7467600"/>
              <a:gd name="connsiteY744" fmla="*/ 912671 h 6858000"/>
              <a:gd name="connsiteX745" fmla="*/ 5460148 w 7467600"/>
              <a:gd name="connsiteY745" fmla="*/ 911442 h 6858000"/>
              <a:gd name="connsiteX746" fmla="*/ 5648971 w 7467600"/>
              <a:gd name="connsiteY746" fmla="*/ 891331 h 6858000"/>
              <a:gd name="connsiteX747" fmla="*/ 5844807 w 7467600"/>
              <a:gd name="connsiteY747" fmla="*/ 870718 h 6858000"/>
              <a:gd name="connsiteX748" fmla="*/ 5862975 w 7467600"/>
              <a:gd name="connsiteY748" fmla="*/ 869756 h 6858000"/>
              <a:gd name="connsiteX749" fmla="*/ 5920887 w 7467600"/>
              <a:gd name="connsiteY749" fmla="*/ 865929 h 6858000"/>
              <a:gd name="connsiteX750" fmla="*/ 5504425 w 7467600"/>
              <a:gd name="connsiteY750" fmla="*/ 848067 h 6858000"/>
              <a:gd name="connsiteX751" fmla="*/ 3607114 w 7467600"/>
              <a:gd name="connsiteY751" fmla="*/ 467441 h 6858000"/>
              <a:gd name="connsiteX752" fmla="*/ 3296242 w 7467600"/>
              <a:gd name="connsiteY752" fmla="*/ 807991 h 6858000"/>
              <a:gd name="connsiteX753" fmla="*/ 3174674 w 7467600"/>
              <a:gd name="connsiteY753" fmla="*/ 919759 h 6858000"/>
              <a:gd name="connsiteX754" fmla="*/ 3042978 w 7467600"/>
              <a:gd name="connsiteY754" fmla="*/ 1054894 h 6858000"/>
              <a:gd name="connsiteX755" fmla="*/ 2968914 w 7467600"/>
              <a:gd name="connsiteY755" fmla="*/ 1133756 h 6858000"/>
              <a:gd name="connsiteX756" fmla="*/ 3103823 w 7467600"/>
              <a:gd name="connsiteY756" fmla="*/ 1026814 h 6858000"/>
              <a:gd name="connsiteX757" fmla="*/ 3607114 w 7467600"/>
              <a:gd name="connsiteY757" fmla="*/ 467441 h 6858000"/>
              <a:gd name="connsiteX758" fmla="*/ 3744487 w 7467600"/>
              <a:gd name="connsiteY758" fmla="*/ 383136 h 6858000"/>
              <a:gd name="connsiteX759" fmla="*/ 3970213 w 7467600"/>
              <a:gd name="connsiteY759" fmla="*/ 995559 h 6858000"/>
              <a:gd name="connsiteX760" fmla="*/ 3744487 w 7467600"/>
              <a:gd name="connsiteY760" fmla="*/ 383136 h 6858000"/>
              <a:gd name="connsiteX761" fmla="*/ 3624562 w 7467600"/>
              <a:gd name="connsiteY761" fmla="*/ 367041 h 6858000"/>
              <a:gd name="connsiteX762" fmla="*/ 3489712 w 7467600"/>
              <a:gd name="connsiteY762" fmla="*/ 485386 h 6858000"/>
              <a:gd name="connsiteX763" fmla="*/ 3182994 w 7467600"/>
              <a:gd name="connsiteY763" fmla="*/ 828265 h 6858000"/>
              <a:gd name="connsiteX764" fmla="*/ 2892114 w 7467600"/>
              <a:gd name="connsiteY764" fmla="*/ 1172635 h 6858000"/>
              <a:gd name="connsiteX765" fmla="*/ 3021459 w 7467600"/>
              <a:gd name="connsiteY765" fmla="*/ 1035385 h 6858000"/>
              <a:gd name="connsiteX766" fmla="*/ 3153873 w 7467600"/>
              <a:gd name="connsiteY766" fmla="*/ 898971 h 6858000"/>
              <a:gd name="connsiteX767" fmla="*/ 3276511 w 7467600"/>
              <a:gd name="connsiteY767" fmla="*/ 786423 h 6858000"/>
              <a:gd name="connsiteX768" fmla="*/ 3584154 w 7467600"/>
              <a:gd name="connsiteY768" fmla="*/ 448218 h 6858000"/>
              <a:gd name="connsiteX769" fmla="*/ 3624562 w 7467600"/>
              <a:gd name="connsiteY769" fmla="*/ 367041 h 6858000"/>
              <a:gd name="connsiteX770" fmla="*/ 3766672 w 7467600"/>
              <a:gd name="connsiteY770" fmla="*/ 359429 h 6858000"/>
              <a:gd name="connsiteX771" fmla="*/ 3996338 w 7467600"/>
              <a:gd name="connsiteY771" fmla="*/ 968237 h 6858000"/>
              <a:gd name="connsiteX772" fmla="*/ 3766672 w 7467600"/>
              <a:gd name="connsiteY772" fmla="*/ 359429 h 6858000"/>
              <a:gd name="connsiteX773" fmla="*/ 5805386 w 7467600"/>
              <a:gd name="connsiteY773" fmla="*/ 239240 h 6858000"/>
              <a:gd name="connsiteX774" fmla="*/ 5736947 w 7467600"/>
              <a:gd name="connsiteY774" fmla="*/ 261367 h 6858000"/>
              <a:gd name="connsiteX775" fmla="*/ 5427012 w 7467600"/>
              <a:gd name="connsiteY775" fmla="*/ 311272 h 6858000"/>
              <a:gd name="connsiteX776" fmla="*/ 5147818 w 7467600"/>
              <a:gd name="connsiteY776" fmla="*/ 322112 h 6858000"/>
              <a:gd name="connsiteX777" fmla="*/ 5060854 w 7467600"/>
              <a:gd name="connsiteY777" fmla="*/ 311882 h 6858000"/>
              <a:gd name="connsiteX778" fmla="*/ 4945989 w 7467600"/>
              <a:gd name="connsiteY778" fmla="*/ 300516 h 6858000"/>
              <a:gd name="connsiteX779" fmla="*/ 5410479 w 7467600"/>
              <a:gd name="connsiteY779" fmla="*/ 348434 h 6858000"/>
              <a:gd name="connsiteX780" fmla="*/ 5805386 w 7467600"/>
              <a:gd name="connsiteY780" fmla="*/ 239240 h 6858000"/>
              <a:gd name="connsiteX781" fmla="*/ 5905192 w 7467600"/>
              <a:gd name="connsiteY781" fmla="*/ 163079 h 6858000"/>
              <a:gd name="connsiteX782" fmla="*/ 5865655 w 7467600"/>
              <a:gd name="connsiteY782" fmla="*/ 171901 h 6858000"/>
              <a:gd name="connsiteX783" fmla="*/ 5259740 w 7467600"/>
              <a:gd name="connsiteY783" fmla="*/ 257013 h 6858000"/>
              <a:gd name="connsiteX784" fmla="*/ 5208466 w 7467600"/>
              <a:gd name="connsiteY784" fmla="*/ 257550 h 6858000"/>
              <a:gd name="connsiteX785" fmla="*/ 4980204 w 7467600"/>
              <a:gd name="connsiteY785" fmla="*/ 271903 h 6858000"/>
              <a:gd name="connsiteX786" fmla="*/ 5068068 w 7467600"/>
              <a:gd name="connsiteY786" fmla="*/ 282244 h 6858000"/>
              <a:gd name="connsiteX787" fmla="*/ 5153231 w 7467600"/>
              <a:gd name="connsiteY787" fmla="*/ 292240 h 6858000"/>
              <a:gd name="connsiteX788" fmla="*/ 5426491 w 7467600"/>
              <a:gd name="connsiteY788" fmla="*/ 281128 h 6858000"/>
              <a:gd name="connsiteX789" fmla="*/ 5731212 w 7467600"/>
              <a:gd name="connsiteY789" fmla="*/ 231951 h 6858000"/>
              <a:gd name="connsiteX790" fmla="*/ 5905192 w 7467600"/>
              <a:gd name="connsiteY790" fmla="*/ 163079 h 6858000"/>
              <a:gd name="connsiteX791" fmla="*/ 5944437 w 7467600"/>
              <a:gd name="connsiteY791" fmla="*/ 113829 h 6858000"/>
              <a:gd name="connsiteX792" fmla="*/ 5825032 w 7467600"/>
              <a:gd name="connsiteY792" fmla="*/ 146405 h 6858000"/>
              <a:gd name="connsiteX793" fmla="*/ 4955599 w 7467600"/>
              <a:gd name="connsiteY793" fmla="*/ 247008 h 6858000"/>
              <a:gd name="connsiteX794" fmla="*/ 5210104 w 7467600"/>
              <a:gd name="connsiteY794" fmla="*/ 228123 h 6858000"/>
              <a:gd name="connsiteX795" fmla="*/ 5261015 w 7467600"/>
              <a:gd name="connsiteY795" fmla="*/ 227087 h 6858000"/>
              <a:gd name="connsiteX796" fmla="*/ 5861181 w 7467600"/>
              <a:gd name="connsiteY796" fmla="*/ 143093 h 6858000"/>
              <a:gd name="connsiteX797" fmla="*/ 5961252 w 7467600"/>
              <a:gd name="connsiteY797" fmla="*/ 114820 h 6858000"/>
              <a:gd name="connsiteX798" fmla="*/ 5944437 w 7467600"/>
              <a:gd name="connsiteY798" fmla="*/ 113829 h 6858000"/>
              <a:gd name="connsiteX799" fmla="*/ 3882765 w 7467600"/>
              <a:gd name="connsiteY799" fmla="*/ 0 h 6858000"/>
              <a:gd name="connsiteX800" fmla="*/ 3995099 w 7467600"/>
              <a:gd name="connsiteY800" fmla="*/ 0 h 6858000"/>
              <a:gd name="connsiteX801" fmla="*/ 4163818 w 7467600"/>
              <a:gd name="connsiteY801" fmla="*/ 234104 h 6858000"/>
              <a:gd name="connsiteX802" fmla="*/ 4172099 w 7467600"/>
              <a:gd name="connsiteY802" fmla="*/ 234207 h 6858000"/>
              <a:gd name="connsiteX803" fmla="*/ 4784282 w 7467600"/>
              <a:gd name="connsiteY803" fmla="*/ 276561 h 6858000"/>
              <a:gd name="connsiteX804" fmla="*/ 4801687 w 7467600"/>
              <a:gd name="connsiteY804" fmla="*/ 267764 h 6858000"/>
              <a:gd name="connsiteX805" fmla="*/ 6082788 w 7467600"/>
              <a:gd name="connsiteY805" fmla="*/ 64119 h 6858000"/>
              <a:gd name="connsiteX806" fmla="*/ 6099442 w 7467600"/>
              <a:gd name="connsiteY806" fmla="*/ 82568 h 6858000"/>
              <a:gd name="connsiteX807" fmla="*/ 4804137 w 7467600"/>
              <a:gd name="connsiteY807" fmla="*/ 320931 h 6858000"/>
              <a:gd name="connsiteX808" fmla="*/ 4227047 w 7467600"/>
              <a:gd name="connsiteY808" fmla="*/ 313415 h 6858000"/>
              <a:gd name="connsiteX809" fmla="*/ 4346041 w 7467600"/>
              <a:gd name="connsiteY809" fmla="*/ 456086 h 6858000"/>
              <a:gd name="connsiteX810" fmla="*/ 4870967 w 7467600"/>
              <a:gd name="connsiteY810" fmla="*/ 963061 h 6858000"/>
              <a:gd name="connsiteX811" fmla="*/ 4889647 w 7467600"/>
              <a:gd name="connsiteY811" fmla="*/ 957147 h 6858000"/>
              <a:gd name="connsiteX812" fmla="*/ 5422504 w 7467600"/>
              <a:gd name="connsiteY812" fmla="*/ 805191 h 6858000"/>
              <a:gd name="connsiteX813" fmla="*/ 6087656 w 7467600"/>
              <a:gd name="connsiteY813" fmla="*/ 826703 h 6858000"/>
              <a:gd name="connsiteX814" fmla="*/ 6058717 w 7467600"/>
              <a:gd name="connsiteY814" fmla="*/ 865992 h 6858000"/>
              <a:gd name="connsiteX815" fmla="*/ 4974153 w 7467600"/>
              <a:gd name="connsiteY815" fmla="*/ 1045456 h 6858000"/>
              <a:gd name="connsiteX816" fmla="*/ 5627835 w 7467600"/>
              <a:gd name="connsiteY816" fmla="*/ 1472077 h 6858000"/>
              <a:gd name="connsiteX817" fmla="*/ 5629817 w 7467600"/>
              <a:gd name="connsiteY817" fmla="*/ 1471412 h 6858000"/>
              <a:gd name="connsiteX818" fmla="*/ 5634124 w 7467600"/>
              <a:gd name="connsiteY818" fmla="*/ 1470572 h 6858000"/>
              <a:gd name="connsiteX819" fmla="*/ 5755832 w 7467600"/>
              <a:gd name="connsiteY819" fmla="*/ 1383886 h 6858000"/>
              <a:gd name="connsiteX820" fmla="*/ 6014186 w 7467600"/>
              <a:gd name="connsiteY820" fmla="*/ 1279799 h 6858000"/>
              <a:gd name="connsiteX821" fmla="*/ 6901619 w 7467600"/>
              <a:gd name="connsiteY821" fmla="*/ 1047874 h 6858000"/>
              <a:gd name="connsiteX822" fmla="*/ 6931566 w 7467600"/>
              <a:gd name="connsiteY822" fmla="*/ 1062034 h 6858000"/>
              <a:gd name="connsiteX823" fmla="*/ 5790982 w 7467600"/>
              <a:gd name="connsiteY823" fmla="*/ 1561380 h 6858000"/>
              <a:gd name="connsiteX824" fmla="*/ 6188971 w 7467600"/>
              <a:gd name="connsiteY824" fmla="*/ 1755168 h 6858000"/>
              <a:gd name="connsiteX825" fmla="*/ 6202446 w 7467600"/>
              <a:gd name="connsiteY825" fmla="*/ 1752268 h 6858000"/>
              <a:gd name="connsiteX826" fmla="*/ 7179560 w 7467600"/>
              <a:gd name="connsiteY826" fmla="*/ 1467551 h 6858000"/>
              <a:gd name="connsiteX827" fmla="*/ 7158730 w 7467600"/>
              <a:gd name="connsiteY827" fmla="*/ 1507835 h 6858000"/>
              <a:gd name="connsiteX828" fmla="*/ 6326959 w 7467600"/>
              <a:gd name="connsiteY828" fmla="*/ 1817686 h 6858000"/>
              <a:gd name="connsiteX829" fmla="*/ 6537433 w 7467600"/>
              <a:gd name="connsiteY829" fmla="*/ 1907790 h 6858000"/>
              <a:gd name="connsiteX830" fmla="*/ 6550221 w 7467600"/>
              <a:gd name="connsiteY830" fmla="*/ 1910729 h 6858000"/>
              <a:gd name="connsiteX831" fmla="*/ 6964438 w 7467600"/>
              <a:gd name="connsiteY831" fmla="*/ 2209505 h 6858000"/>
              <a:gd name="connsiteX832" fmla="*/ 7367862 w 7467600"/>
              <a:gd name="connsiteY832" fmla="*/ 2806833 h 6858000"/>
              <a:gd name="connsiteX833" fmla="*/ 7364329 w 7467600"/>
              <a:gd name="connsiteY833" fmla="*/ 2826907 h 6858000"/>
              <a:gd name="connsiteX834" fmla="*/ 7290545 w 7467600"/>
              <a:gd name="connsiteY834" fmla="*/ 2850663 h 6858000"/>
              <a:gd name="connsiteX835" fmla="*/ 6472036 w 7467600"/>
              <a:gd name="connsiteY835" fmla="*/ 1959003 h 6858000"/>
              <a:gd name="connsiteX836" fmla="*/ 5792897 w 7467600"/>
              <a:gd name="connsiteY836" fmla="*/ 1647747 h 6858000"/>
              <a:gd name="connsiteX837" fmla="*/ 5842751 w 7467600"/>
              <a:gd name="connsiteY837" fmla="*/ 1816112 h 6858000"/>
              <a:gd name="connsiteX838" fmla="*/ 5847424 w 7467600"/>
              <a:gd name="connsiteY838" fmla="*/ 1815776 h 6858000"/>
              <a:gd name="connsiteX839" fmla="*/ 6399821 w 7467600"/>
              <a:gd name="connsiteY839" fmla="*/ 2344799 h 6858000"/>
              <a:gd name="connsiteX840" fmla="*/ 6323232 w 7467600"/>
              <a:gd name="connsiteY840" fmla="*/ 2389634 h 6858000"/>
              <a:gd name="connsiteX841" fmla="*/ 5942958 w 7467600"/>
              <a:gd name="connsiteY841" fmla="*/ 2077708 h 6858000"/>
              <a:gd name="connsiteX842" fmla="*/ 5921559 w 7467600"/>
              <a:gd name="connsiteY842" fmla="*/ 2378596 h 6858000"/>
              <a:gd name="connsiteX843" fmla="*/ 5817651 w 7467600"/>
              <a:gd name="connsiteY843" fmla="*/ 3023919 h 6858000"/>
              <a:gd name="connsiteX844" fmla="*/ 5729634 w 7467600"/>
              <a:gd name="connsiteY844" fmla="*/ 3051849 h 6858000"/>
              <a:gd name="connsiteX845" fmla="*/ 5611018 w 7467600"/>
              <a:gd name="connsiteY845" fmla="*/ 2316769 h 6858000"/>
              <a:gd name="connsiteX846" fmla="*/ 5687608 w 7467600"/>
              <a:gd name="connsiteY846" fmla="*/ 2039972 h 6858000"/>
              <a:gd name="connsiteX847" fmla="*/ 5657554 w 7467600"/>
              <a:gd name="connsiteY847" fmla="*/ 1576445 h 6858000"/>
              <a:gd name="connsiteX848" fmla="*/ 5150475 w 7467600"/>
              <a:gd name="connsiteY848" fmla="*/ 1274012 h 6858000"/>
              <a:gd name="connsiteX849" fmla="*/ 5349142 w 7467600"/>
              <a:gd name="connsiteY849" fmla="*/ 2204405 h 6858000"/>
              <a:gd name="connsiteX850" fmla="*/ 5262214 w 7467600"/>
              <a:gd name="connsiteY850" fmla="*/ 2233836 h 6858000"/>
              <a:gd name="connsiteX851" fmla="*/ 4981539 w 7467600"/>
              <a:gd name="connsiteY851" fmla="*/ 1542201 h 6858000"/>
              <a:gd name="connsiteX852" fmla="*/ 4958461 w 7467600"/>
              <a:gd name="connsiteY852" fmla="*/ 1136957 h 6858000"/>
              <a:gd name="connsiteX853" fmla="*/ 4655015 w 7467600"/>
              <a:gd name="connsiteY853" fmla="*/ 891426 h 6858000"/>
              <a:gd name="connsiteX854" fmla="*/ 4348002 w 7467600"/>
              <a:gd name="connsiteY854" fmla="*/ 2205895 h 6858000"/>
              <a:gd name="connsiteX855" fmla="*/ 4262250 w 7467600"/>
              <a:gd name="connsiteY855" fmla="*/ 2219972 h 6858000"/>
              <a:gd name="connsiteX856" fmla="*/ 4550611 w 7467600"/>
              <a:gd name="connsiteY856" fmla="*/ 817540 h 6858000"/>
              <a:gd name="connsiteX857" fmla="*/ 4564418 w 7467600"/>
              <a:gd name="connsiteY857" fmla="*/ 808293 h 6858000"/>
              <a:gd name="connsiteX858" fmla="*/ 4266388 w 7467600"/>
              <a:gd name="connsiteY858" fmla="*/ 500083 h 6858000"/>
              <a:gd name="connsiteX859" fmla="*/ 4032842 w 7467600"/>
              <a:gd name="connsiteY859" fmla="*/ 211809 h 6858000"/>
              <a:gd name="connsiteX860" fmla="*/ 3882765 w 7467600"/>
              <a:gd name="connsiteY860" fmla="*/ 0 h 6858000"/>
              <a:gd name="connsiteX861" fmla="*/ 3721337 w 7467600"/>
              <a:gd name="connsiteY861" fmla="*/ 0 h 6858000"/>
              <a:gd name="connsiteX862" fmla="*/ 3797544 w 7467600"/>
              <a:gd name="connsiteY862" fmla="*/ 0 h 6858000"/>
              <a:gd name="connsiteX863" fmla="*/ 3775734 w 7467600"/>
              <a:gd name="connsiteY863" fmla="*/ 95131 h 6858000"/>
              <a:gd name="connsiteX864" fmla="*/ 3724807 w 7467600"/>
              <a:gd name="connsiteY864" fmla="*/ 272257 h 6858000"/>
              <a:gd name="connsiteX865" fmla="*/ 3726844 w 7467600"/>
              <a:gd name="connsiteY865" fmla="*/ 282988 h 6858000"/>
              <a:gd name="connsiteX866" fmla="*/ 3742664 w 7467600"/>
              <a:gd name="connsiteY866" fmla="*/ 279918 h 6858000"/>
              <a:gd name="connsiteX867" fmla="*/ 4103910 w 7467600"/>
              <a:gd name="connsiteY867" fmla="*/ 1161917 h 6858000"/>
              <a:gd name="connsiteX868" fmla="*/ 4020269 w 7467600"/>
              <a:gd name="connsiteY868" fmla="*/ 1200406 h 6858000"/>
              <a:gd name="connsiteX869" fmla="*/ 3674882 w 7467600"/>
              <a:gd name="connsiteY869" fmla="*/ 488524 h 6858000"/>
              <a:gd name="connsiteX870" fmla="*/ 3132682 w 7467600"/>
              <a:gd name="connsiteY870" fmla="*/ 1072284 h 6858000"/>
              <a:gd name="connsiteX871" fmla="*/ 2716346 w 7467600"/>
              <a:gd name="connsiteY871" fmla="*/ 1276376 h 6858000"/>
              <a:gd name="connsiteX872" fmla="*/ 2716772 w 7467600"/>
              <a:gd name="connsiteY872" fmla="*/ 1255462 h 6858000"/>
              <a:gd name="connsiteX873" fmla="*/ 3471096 w 7467600"/>
              <a:gd name="connsiteY873" fmla="*/ 437072 h 6858000"/>
              <a:gd name="connsiteX874" fmla="*/ 3639057 w 7467600"/>
              <a:gd name="connsiteY874" fmla="*/ 286334 h 6858000"/>
              <a:gd name="connsiteX875" fmla="*/ 3640309 w 7467600"/>
              <a:gd name="connsiteY875" fmla="*/ 284664 h 6858000"/>
              <a:gd name="connsiteX876" fmla="*/ 3646022 w 7467600"/>
              <a:gd name="connsiteY876" fmla="*/ 276711 h 6858000"/>
              <a:gd name="connsiteX877" fmla="*/ 3707943 w 7467600"/>
              <a:gd name="connsiteY877" fmla="*/ 65958 h 6858000"/>
              <a:gd name="connsiteX878" fmla="*/ 3721337 w 7467600"/>
              <a:gd name="connsiteY878" fmla="*/ 0 h 6858000"/>
              <a:gd name="connsiteX879" fmla="*/ 2867960 w 7467600"/>
              <a:gd name="connsiteY879" fmla="*/ 0 h 6858000"/>
              <a:gd name="connsiteX880" fmla="*/ 2926351 w 7467600"/>
              <a:gd name="connsiteY880" fmla="*/ 0 h 6858000"/>
              <a:gd name="connsiteX881" fmla="*/ 2902823 w 7467600"/>
              <a:gd name="connsiteY881" fmla="*/ 262929 h 6858000"/>
              <a:gd name="connsiteX882" fmla="*/ 2940663 w 7467600"/>
              <a:gd name="connsiteY882" fmla="*/ 140884 h 6858000"/>
              <a:gd name="connsiteX883" fmla="*/ 2947039 w 7467600"/>
              <a:gd name="connsiteY883" fmla="*/ 122524 h 6858000"/>
              <a:gd name="connsiteX884" fmla="*/ 2984316 w 7467600"/>
              <a:gd name="connsiteY884" fmla="*/ 0 h 6858000"/>
              <a:gd name="connsiteX885" fmla="*/ 3016114 w 7467600"/>
              <a:gd name="connsiteY885" fmla="*/ 0 h 6858000"/>
              <a:gd name="connsiteX886" fmla="*/ 2979949 w 7467600"/>
              <a:gd name="connsiteY886" fmla="*/ 119274 h 6858000"/>
              <a:gd name="connsiteX887" fmla="*/ 3023879 w 7467600"/>
              <a:gd name="connsiteY887" fmla="*/ 0 h 6858000"/>
              <a:gd name="connsiteX888" fmla="*/ 3105400 w 7467600"/>
              <a:gd name="connsiteY888" fmla="*/ 0 h 6858000"/>
              <a:gd name="connsiteX889" fmla="*/ 3094669 w 7467600"/>
              <a:gd name="connsiteY889" fmla="*/ 30308 h 6858000"/>
              <a:gd name="connsiteX890" fmla="*/ 2901945 w 7467600"/>
              <a:gd name="connsiteY890" fmla="*/ 466538 h 6858000"/>
              <a:gd name="connsiteX891" fmla="*/ 2815209 w 7467600"/>
              <a:gd name="connsiteY891" fmla="*/ 497361 h 6858000"/>
              <a:gd name="connsiteX892" fmla="*/ 2844845 w 7467600"/>
              <a:gd name="connsiteY892" fmla="*/ 127638 h 6858000"/>
              <a:gd name="connsiteX893" fmla="*/ 2867960 w 7467600"/>
              <a:gd name="connsiteY893" fmla="*/ 0 h 6858000"/>
              <a:gd name="connsiteX894" fmla="*/ 1057230 w 7467600"/>
              <a:gd name="connsiteY894" fmla="*/ 0 h 6858000"/>
              <a:gd name="connsiteX895" fmla="*/ 1111003 w 7467600"/>
              <a:gd name="connsiteY895" fmla="*/ 0 h 6858000"/>
              <a:gd name="connsiteX896" fmla="*/ 1125553 w 7467600"/>
              <a:gd name="connsiteY896" fmla="*/ 52588 h 6858000"/>
              <a:gd name="connsiteX897" fmla="*/ 1304276 w 7467600"/>
              <a:gd name="connsiteY897" fmla="*/ 476275 h 6858000"/>
              <a:gd name="connsiteX898" fmla="*/ 1492066 w 7467600"/>
              <a:gd name="connsiteY898" fmla="*/ 886333 h 6858000"/>
              <a:gd name="connsiteX899" fmla="*/ 1423698 w 7467600"/>
              <a:gd name="connsiteY899" fmla="*/ 710817 h 6858000"/>
              <a:gd name="connsiteX900" fmla="*/ 1357609 w 7467600"/>
              <a:gd name="connsiteY900" fmla="*/ 532892 h 6858000"/>
              <a:gd name="connsiteX901" fmla="*/ 1309550 w 7467600"/>
              <a:gd name="connsiteY901" fmla="*/ 374031 h 6858000"/>
              <a:gd name="connsiteX902" fmla="*/ 1193673 w 7467600"/>
              <a:gd name="connsiteY902" fmla="*/ 49533 h 6858000"/>
              <a:gd name="connsiteX903" fmla="*/ 1164391 w 7467600"/>
              <a:gd name="connsiteY903" fmla="*/ 0 h 6858000"/>
              <a:gd name="connsiteX904" fmla="*/ 1200666 w 7467600"/>
              <a:gd name="connsiteY904" fmla="*/ 0 h 6858000"/>
              <a:gd name="connsiteX905" fmla="*/ 1223408 w 7467600"/>
              <a:gd name="connsiteY905" fmla="*/ 38996 h 6858000"/>
              <a:gd name="connsiteX906" fmla="*/ 1339635 w 7467600"/>
              <a:gd name="connsiteY906" fmla="*/ 365517 h 6858000"/>
              <a:gd name="connsiteX907" fmla="*/ 1387469 w 7467600"/>
              <a:gd name="connsiteY907" fmla="*/ 523079 h 6858000"/>
              <a:gd name="connsiteX908" fmla="*/ 1452685 w 7467600"/>
              <a:gd name="connsiteY908" fmla="*/ 699806 h 6858000"/>
              <a:gd name="connsiteX909" fmla="*/ 1492092 w 7467600"/>
              <a:gd name="connsiteY909" fmla="*/ 800424 h 6858000"/>
              <a:gd name="connsiteX910" fmla="*/ 1455302 w 7467600"/>
              <a:gd name="connsiteY910" fmla="*/ 632913 h 6858000"/>
              <a:gd name="connsiteX911" fmla="*/ 1222336 w 7467600"/>
              <a:gd name="connsiteY911" fmla="*/ 9480 h 6858000"/>
              <a:gd name="connsiteX912" fmla="*/ 1214634 w 7467600"/>
              <a:gd name="connsiteY912" fmla="*/ 0 h 6858000"/>
              <a:gd name="connsiteX913" fmla="*/ 1289827 w 7467600"/>
              <a:gd name="connsiteY913" fmla="*/ 0 h 6858000"/>
              <a:gd name="connsiteX914" fmla="*/ 1321076 w 7467600"/>
              <a:gd name="connsiteY914" fmla="*/ 59722 h 6858000"/>
              <a:gd name="connsiteX915" fmla="*/ 1512579 w 7467600"/>
              <a:gd name="connsiteY915" fmla="*/ 626441 h 6858000"/>
              <a:gd name="connsiteX916" fmla="*/ 1506076 w 7467600"/>
              <a:gd name="connsiteY916" fmla="*/ 1089289 h 6858000"/>
              <a:gd name="connsiteX917" fmla="*/ 1486346 w 7467600"/>
              <a:gd name="connsiteY917" fmla="*/ 1079919 h 6858000"/>
              <a:gd name="connsiteX918" fmla="*/ 1070511 w 7467600"/>
              <a:gd name="connsiteY918" fmla="*/ 48609 h 6858000"/>
              <a:gd name="connsiteX919" fmla="*/ 1057230 w 7467600"/>
              <a:gd name="connsiteY919" fmla="*/ 0 h 6858000"/>
              <a:gd name="connsiteX920" fmla="*/ 43151 w 7467600"/>
              <a:gd name="connsiteY920" fmla="*/ 0 h 6858000"/>
              <a:gd name="connsiteX921" fmla="*/ 95283 w 7467600"/>
              <a:gd name="connsiteY921" fmla="*/ 0 h 6858000"/>
              <a:gd name="connsiteX922" fmla="*/ 300708 w 7467600"/>
              <a:gd name="connsiteY922" fmla="*/ 154571 h 6858000"/>
              <a:gd name="connsiteX923" fmla="*/ 530414 w 7467600"/>
              <a:gd name="connsiteY923" fmla="*/ 354673 h 6858000"/>
              <a:gd name="connsiteX924" fmla="*/ 333785 w 7467600"/>
              <a:gd name="connsiteY924" fmla="*/ 161564 h 6858000"/>
              <a:gd name="connsiteX925" fmla="*/ 147005 w 7467600"/>
              <a:gd name="connsiteY925" fmla="*/ 0 h 6858000"/>
              <a:gd name="connsiteX926" fmla="*/ 272509 w 7467600"/>
              <a:gd name="connsiteY926" fmla="*/ 0 h 6858000"/>
              <a:gd name="connsiteX927" fmla="*/ 326276 w 7467600"/>
              <a:gd name="connsiteY927" fmla="*/ 45847 h 6858000"/>
              <a:gd name="connsiteX928" fmla="*/ 823759 w 7467600"/>
              <a:gd name="connsiteY928" fmla="*/ 574145 h 6858000"/>
              <a:gd name="connsiteX929" fmla="*/ 811254 w 7467600"/>
              <a:gd name="connsiteY929" fmla="*/ 665546 h 6858000"/>
              <a:gd name="connsiteX930" fmla="*/ 154042 w 7467600"/>
              <a:gd name="connsiteY930" fmla="*/ 261522 h 6858000"/>
              <a:gd name="connsiteX931" fmla="*/ 13550 w 7467600"/>
              <a:gd name="connsiteY931" fmla="*/ 158423 h 6858000"/>
              <a:gd name="connsiteX932" fmla="*/ 0 w 7467600"/>
              <a:gd name="connsiteY932" fmla="*/ 146618 h 6858000"/>
              <a:gd name="connsiteX933" fmla="*/ 0 w 7467600"/>
              <a:gd name="connsiteY933" fmla="*/ 59161 h 6858000"/>
              <a:gd name="connsiteX934" fmla="*/ 45427 w 7467600"/>
              <a:gd name="connsiteY934" fmla="*/ 101078 h 6858000"/>
              <a:gd name="connsiteX935" fmla="*/ 630103 w 7467600"/>
              <a:gd name="connsiteY935" fmla="*/ 485885 h 6858000"/>
              <a:gd name="connsiteX936" fmla="*/ 532040 w 7467600"/>
              <a:gd name="connsiteY936" fmla="*/ 399359 h 6858000"/>
              <a:gd name="connsiteX937" fmla="*/ 517618 w 7467600"/>
              <a:gd name="connsiteY937" fmla="*/ 385726 h 6858000"/>
              <a:gd name="connsiteX938" fmla="*/ 285074 w 7467600"/>
              <a:gd name="connsiteY938" fmla="*/ 182755 h 6858000"/>
              <a:gd name="connsiteX939" fmla="*/ 43151 w 7467600"/>
              <a:gd name="connsiteY939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467600 w 7467600"/>
              <a:gd name="connsiteY4" fmla="*/ 6628217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1019354 w 7467600"/>
              <a:gd name="connsiteY7" fmla="*/ 6315006 h 6858000"/>
              <a:gd name="connsiteX8" fmla="*/ 441046 w 7467600"/>
              <a:gd name="connsiteY8" fmla="*/ 6691153 h 6858000"/>
              <a:gd name="connsiteX9" fmla="*/ 1019354 w 7467600"/>
              <a:gd name="connsiteY9" fmla="*/ 6315006 h 6858000"/>
              <a:gd name="connsiteX10" fmla="*/ 991680 w 7467600"/>
              <a:gd name="connsiteY10" fmla="*/ 6298413 h 6858000"/>
              <a:gd name="connsiteX11" fmla="*/ 409060 w 7467600"/>
              <a:gd name="connsiteY11" fmla="*/ 6671470 h 6858000"/>
              <a:gd name="connsiteX12" fmla="*/ 991680 w 7467600"/>
              <a:gd name="connsiteY12" fmla="*/ 6298413 h 6858000"/>
              <a:gd name="connsiteX13" fmla="*/ 103333 w 7467600"/>
              <a:gd name="connsiteY13" fmla="*/ 5699602 h 6858000"/>
              <a:gd name="connsiteX14" fmla="*/ 233938 w 7467600"/>
              <a:gd name="connsiteY14" fmla="*/ 5809416 h 6858000"/>
              <a:gd name="connsiteX15" fmla="*/ 883580 w 7467600"/>
              <a:gd name="connsiteY15" fmla="*/ 6180710 h 6858000"/>
              <a:gd name="connsiteX16" fmla="*/ 487337 w 7467600"/>
              <a:gd name="connsiteY16" fmla="*/ 5950182 h 6858000"/>
              <a:gd name="connsiteX17" fmla="*/ 354051 w 7467600"/>
              <a:gd name="connsiteY17" fmla="*/ 5854912 h 6858000"/>
              <a:gd name="connsiteX18" fmla="*/ 195436 w 7467600"/>
              <a:gd name="connsiteY18" fmla="*/ 5755068 h 6858000"/>
              <a:gd name="connsiteX19" fmla="*/ 103333 w 7467600"/>
              <a:gd name="connsiteY19" fmla="*/ 5699602 h 6858000"/>
              <a:gd name="connsiteX20" fmla="*/ 5539432 w 7467600"/>
              <a:gd name="connsiteY20" fmla="*/ 5642928 h 6858000"/>
              <a:gd name="connsiteX21" fmla="*/ 5555462 w 7467600"/>
              <a:gd name="connsiteY21" fmla="*/ 5694454 h 6858000"/>
              <a:gd name="connsiteX22" fmla="*/ 5828270 w 7467600"/>
              <a:gd name="connsiteY22" fmla="*/ 6320663 h 6858000"/>
              <a:gd name="connsiteX23" fmla="*/ 5947416 w 7467600"/>
              <a:gd name="connsiteY23" fmla="*/ 6574846 h 6858000"/>
              <a:gd name="connsiteX24" fmla="*/ 5539432 w 7467600"/>
              <a:gd name="connsiteY24" fmla="*/ 5642928 h 6858000"/>
              <a:gd name="connsiteX25" fmla="*/ 51253 w 7467600"/>
              <a:gd name="connsiteY25" fmla="*/ 5631825 h 6858000"/>
              <a:gd name="connsiteX26" fmla="*/ 211622 w 7467600"/>
              <a:gd name="connsiteY26" fmla="*/ 5728803 h 6858000"/>
              <a:gd name="connsiteX27" fmla="*/ 371652 w 7467600"/>
              <a:gd name="connsiteY27" fmla="*/ 5829062 h 6858000"/>
              <a:gd name="connsiteX28" fmla="*/ 505903 w 7467600"/>
              <a:gd name="connsiteY28" fmla="*/ 5925221 h 6858000"/>
              <a:gd name="connsiteX29" fmla="*/ 899240 w 7467600"/>
              <a:gd name="connsiteY29" fmla="*/ 6153068 h 6858000"/>
              <a:gd name="connsiteX30" fmla="*/ 988114 w 7467600"/>
              <a:gd name="connsiteY30" fmla="*/ 6174204 h 6858000"/>
              <a:gd name="connsiteX31" fmla="*/ 845971 w 7467600"/>
              <a:gd name="connsiteY31" fmla="*/ 6067177 h 6858000"/>
              <a:gd name="connsiteX32" fmla="*/ 448057 w 7467600"/>
              <a:gd name="connsiteY32" fmla="*/ 5841376 h 6858000"/>
              <a:gd name="connsiteX33" fmla="*/ 51253 w 7467600"/>
              <a:gd name="connsiteY33" fmla="*/ 5631825 h 6858000"/>
              <a:gd name="connsiteX34" fmla="*/ 2606687 w 7467600"/>
              <a:gd name="connsiteY34" fmla="*/ 5630718 h 6858000"/>
              <a:gd name="connsiteX35" fmla="*/ 2645658 w 7467600"/>
              <a:gd name="connsiteY35" fmla="*/ 6640259 h 6858000"/>
              <a:gd name="connsiteX36" fmla="*/ 2606687 w 7467600"/>
              <a:gd name="connsiteY36" fmla="*/ 5630718 h 6858000"/>
              <a:gd name="connsiteX37" fmla="*/ 3642057 w 7467600"/>
              <a:gd name="connsiteY37" fmla="*/ 5573487 h 6858000"/>
              <a:gd name="connsiteX38" fmla="*/ 3632981 w 7467600"/>
              <a:gd name="connsiteY38" fmla="*/ 5579437 h 6858000"/>
              <a:gd name="connsiteX39" fmla="*/ 3382436 w 7467600"/>
              <a:gd name="connsiteY39" fmla="*/ 5952726 h 6858000"/>
              <a:gd name="connsiteX40" fmla="*/ 3191929 w 7467600"/>
              <a:gd name="connsiteY40" fmla="*/ 6662669 h 6858000"/>
              <a:gd name="connsiteX41" fmla="*/ 3369898 w 7467600"/>
              <a:gd name="connsiteY41" fmla="*/ 6081771 h 6858000"/>
              <a:gd name="connsiteX42" fmla="*/ 3642057 w 7467600"/>
              <a:gd name="connsiteY42" fmla="*/ 5573487 h 6858000"/>
              <a:gd name="connsiteX43" fmla="*/ 2650666 w 7467600"/>
              <a:gd name="connsiteY43" fmla="*/ 5530686 h 6858000"/>
              <a:gd name="connsiteX44" fmla="*/ 2650249 w 7467600"/>
              <a:gd name="connsiteY44" fmla="*/ 5532101 h 6858000"/>
              <a:gd name="connsiteX45" fmla="*/ 2663808 w 7467600"/>
              <a:gd name="connsiteY45" fmla="*/ 6535215 h 6858000"/>
              <a:gd name="connsiteX46" fmla="*/ 2665418 w 7467600"/>
              <a:gd name="connsiteY46" fmla="*/ 6132756 h 6858000"/>
              <a:gd name="connsiteX47" fmla="*/ 2650666 w 7467600"/>
              <a:gd name="connsiteY47" fmla="*/ 5530686 h 6858000"/>
              <a:gd name="connsiteX48" fmla="*/ 2680277 w 7467600"/>
              <a:gd name="connsiteY48" fmla="*/ 5479204 h 6858000"/>
              <a:gd name="connsiteX49" fmla="*/ 2678972 w 7467600"/>
              <a:gd name="connsiteY49" fmla="*/ 5481582 h 6858000"/>
              <a:gd name="connsiteX50" fmla="*/ 2696666 w 7467600"/>
              <a:gd name="connsiteY50" fmla="*/ 6133836 h 6858000"/>
              <a:gd name="connsiteX51" fmla="*/ 2695769 w 7467600"/>
              <a:gd name="connsiteY51" fmla="*/ 6390955 h 6858000"/>
              <a:gd name="connsiteX52" fmla="*/ 2739893 w 7467600"/>
              <a:gd name="connsiteY52" fmla="*/ 6108357 h 6858000"/>
              <a:gd name="connsiteX53" fmla="*/ 2680277 w 7467600"/>
              <a:gd name="connsiteY53" fmla="*/ 5479204 h 6858000"/>
              <a:gd name="connsiteX54" fmla="*/ 1132195 w 7467600"/>
              <a:gd name="connsiteY54" fmla="*/ 5467980 h 6858000"/>
              <a:gd name="connsiteX55" fmla="*/ 1679056 w 7467600"/>
              <a:gd name="connsiteY55" fmla="*/ 5516907 h 6858000"/>
              <a:gd name="connsiteX56" fmla="*/ 2128648 w 7467600"/>
              <a:gd name="connsiteY56" fmla="*/ 5474249 h 6858000"/>
              <a:gd name="connsiteX57" fmla="*/ 1825619 w 7467600"/>
              <a:gd name="connsiteY57" fmla="*/ 5478447 h 6858000"/>
              <a:gd name="connsiteX58" fmla="*/ 1737798 w 7467600"/>
              <a:gd name="connsiteY58" fmla="*/ 5483353 h 6858000"/>
              <a:gd name="connsiteX59" fmla="*/ 1132195 w 7467600"/>
              <a:gd name="connsiteY59" fmla="*/ 5467980 h 6858000"/>
              <a:gd name="connsiteX60" fmla="*/ 1456157 w 7467600"/>
              <a:gd name="connsiteY60" fmla="*/ 5371404 h 6858000"/>
              <a:gd name="connsiteX61" fmla="*/ 1244432 w 7467600"/>
              <a:gd name="connsiteY61" fmla="*/ 5385601 h 6858000"/>
              <a:gd name="connsiteX62" fmla="*/ 973990 w 7467600"/>
              <a:gd name="connsiteY62" fmla="*/ 5424940 h 6858000"/>
              <a:gd name="connsiteX63" fmla="*/ 1103809 w 7467600"/>
              <a:gd name="connsiteY63" fmla="*/ 5433720 h 6858000"/>
              <a:gd name="connsiteX64" fmla="*/ 1123454 w 7467600"/>
              <a:gd name="connsiteY64" fmla="*/ 5435727 h 6858000"/>
              <a:gd name="connsiteX65" fmla="*/ 1737017 w 7467600"/>
              <a:gd name="connsiteY65" fmla="*/ 5452183 h 6858000"/>
              <a:gd name="connsiteX66" fmla="*/ 1824397 w 7467600"/>
              <a:gd name="connsiteY66" fmla="*/ 5447757 h 6858000"/>
              <a:gd name="connsiteX67" fmla="*/ 2070059 w 7467600"/>
              <a:gd name="connsiteY67" fmla="*/ 5441660 h 6858000"/>
              <a:gd name="connsiteX68" fmla="*/ 1456157 w 7467600"/>
              <a:gd name="connsiteY68" fmla="*/ 5371404 h 6858000"/>
              <a:gd name="connsiteX69" fmla="*/ 4988186 w 7467600"/>
              <a:gd name="connsiteY69" fmla="*/ 5216467 h 6858000"/>
              <a:gd name="connsiteX70" fmla="*/ 4777334 w 7467600"/>
              <a:gd name="connsiteY70" fmla="*/ 5406072 h 6858000"/>
              <a:gd name="connsiteX71" fmla="*/ 4718341 w 7467600"/>
              <a:gd name="connsiteY71" fmla="*/ 5468043 h 6858000"/>
              <a:gd name="connsiteX72" fmla="*/ 4604655 w 7467600"/>
              <a:gd name="connsiteY72" fmla="*/ 5583434 h 6858000"/>
              <a:gd name="connsiteX73" fmla="*/ 4565074 w 7467600"/>
              <a:gd name="connsiteY73" fmla="*/ 5618550 h 6858000"/>
              <a:gd name="connsiteX74" fmla="*/ 4988186 w 7467600"/>
              <a:gd name="connsiteY74" fmla="*/ 5216467 h 6858000"/>
              <a:gd name="connsiteX75" fmla="*/ 4978032 w 7467600"/>
              <a:gd name="connsiteY75" fmla="*/ 5183809 h 6858000"/>
              <a:gd name="connsiteX76" fmla="*/ 4463413 w 7467600"/>
              <a:gd name="connsiteY76" fmla="*/ 5615162 h 6858000"/>
              <a:gd name="connsiteX77" fmla="*/ 4358134 w 7467600"/>
              <a:gd name="connsiteY77" fmla="*/ 5742791 h 6858000"/>
              <a:gd name="connsiteX78" fmla="*/ 4376219 w 7467600"/>
              <a:gd name="connsiteY78" fmla="*/ 5729027 h 6858000"/>
              <a:gd name="connsiteX79" fmla="*/ 4582340 w 7467600"/>
              <a:gd name="connsiteY79" fmla="*/ 5561037 h 6858000"/>
              <a:gd name="connsiteX80" fmla="*/ 4694684 w 7467600"/>
              <a:gd name="connsiteY80" fmla="*/ 5447098 h 6858000"/>
              <a:gd name="connsiteX81" fmla="*/ 4754123 w 7467600"/>
              <a:gd name="connsiteY81" fmla="*/ 5384643 h 6858000"/>
              <a:gd name="connsiteX82" fmla="*/ 4978032 w 7467600"/>
              <a:gd name="connsiteY82" fmla="*/ 5183809 h 6858000"/>
              <a:gd name="connsiteX83" fmla="*/ 1903353 w 7467600"/>
              <a:gd name="connsiteY83" fmla="*/ 5044827 h 6858000"/>
              <a:gd name="connsiteX84" fmla="*/ 1936931 w 7467600"/>
              <a:gd name="connsiteY84" fmla="*/ 5093954 h 6858000"/>
              <a:gd name="connsiteX85" fmla="*/ 2195868 w 7467600"/>
              <a:gd name="connsiteY85" fmla="*/ 5396574 h 6858000"/>
              <a:gd name="connsiteX86" fmla="*/ 2088852 w 7467600"/>
              <a:gd name="connsiteY86" fmla="*/ 5166123 h 6858000"/>
              <a:gd name="connsiteX87" fmla="*/ 1958241 w 7467600"/>
              <a:gd name="connsiteY87" fmla="*/ 5067955 h 6858000"/>
              <a:gd name="connsiteX88" fmla="*/ 1903353 w 7467600"/>
              <a:gd name="connsiteY88" fmla="*/ 5044827 h 6858000"/>
              <a:gd name="connsiteX89" fmla="*/ 1979378 w 7467600"/>
              <a:gd name="connsiteY89" fmla="*/ 4769504 h 6858000"/>
              <a:gd name="connsiteX90" fmla="*/ 2882120 w 7467600"/>
              <a:gd name="connsiteY90" fmla="*/ 5064547 h 6858000"/>
              <a:gd name="connsiteX91" fmla="*/ 2793103 w 7467600"/>
              <a:gd name="connsiteY91" fmla="*/ 5039699 h 6858000"/>
              <a:gd name="connsiteX92" fmla="*/ 2770041 w 7467600"/>
              <a:gd name="connsiteY92" fmla="*/ 5033634 h 6858000"/>
              <a:gd name="connsiteX93" fmla="*/ 1979378 w 7467600"/>
              <a:gd name="connsiteY93" fmla="*/ 4769504 h 6858000"/>
              <a:gd name="connsiteX94" fmla="*/ 1927410 w 7467600"/>
              <a:gd name="connsiteY94" fmla="*/ 4716164 h 6858000"/>
              <a:gd name="connsiteX95" fmla="*/ 1959587 w 7467600"/>
              <a:gd name="connsiteY95" fmla="*/ 4728849 h 6858000"/>
              <a:gd name="connsiteX96" fmla="*/ 2777707 w 7467600"/>
              <a:gd name="connsiteY96" fmla="*/ 5003991 h 6858000"/>
              <a:gd name="connsiteX97" fmla="*/ 2800768 w 7467600"/>
              <a:gd name="connsiteY97" fmla="*/ 5010056 h 6858000"/>
              <a:gd name="connsiteX98" fmla="*/ 2879408 w 7467600"/>
              <a:gd name="connsiteY98" fmla="*/ 5031590 h 6858000"/>
              <a:gd name="connsiteX99" fmla="*/ 2862295 w 7467600"/>
              <a:gd name="connsiteY99" fmla="*/ 5022958 h 6858000"/>
              <a:gd name="connsiteX100" fmla="*/ 2813343 w 7467600"/>
              <a:gd name="connsiteY100" fmla="*/ 4998369 h 6858000"/>
              <a:gd name="connsiteX101" fmla="*/ 2646245 w 7467600"/>
              <a:gd name="connsiteY101" fmla="*/ 4930999 h 6858000"/>
              <a:gd name="connsiteX102" fmla="*/ 1999243 w 7467600"/>
              <a:gd name="connsiteY102" fmla="*/ 4730524 h 6858000"/>
              <a:gd name="connsiteX103" fmla="*/ 1979527 w 7467600"/>
              <a:gd name="connsiteY103" fmla="*/ 4726651 h 6858000"/>
              <a:gd name="connsiteX104" fmla="*/ 1927410 w 7467600"/>
              <a:gd name="connsiteY104" fmla="*/ 4716164 h 6858000"/>
              <a:gd name="connsiteX105" fmla="*/ 1997014 w 7467600"/>
              <a:gd name="connsiteY105" fmla="*/ 4698007 h 6858000"/>
              <a:gd name="connsiteX106" fmla="*/ 2005458 w 7467600"/>
              <a:gd name="connsiteY106" fmla="*/ 4699540 h 6858000"/>
              <a:gd name="connsiteX107" fmla="*/ 2657186 w 7467600"/>
              <a:gd name="connsiteY107" fmla="*/ 4901687 h 6858000"/>
              <a:gd name="connsiteX108" fmla="*/ 2826662 w 7467600"/>
              <a:gd name="connsiteY108" fmla="*/ 4970362 h 6858000"/>
              <a:gd name="connsiteX109" fmla="*/ 2876100 w 7467600"/>
              <a:gd name="connsiteY109" fmla="*/ 4995397 h 6858000"/>
              <a:gd name="connsiteX110" fmla="*/ 3042600 w 7467600"/>
              <a:gd name="connsiteY110" fmla="*/ 5059532 h 6858000"/>
              <a:gd name="connsiteX111" fmla="*/ 1997014 w 7467600"/>
              <a:gd name="connsiteY111" fmla="*/ 4698007 h 6858000"/>
              <a:gd name="connsiteX112" fmla="*/ 2305292 w 7467600"/>
              <a:gd name="connsiteY112" fmla="*/ 4219492 h 6858000"/>
              <a:gd name="connsiteX113" fmla="*/ 3360922 w 7467600"/>
              <a:gd name="connsiteY113" fmla="*/ 4529373 h 6858000"/>
              <a:gd name="connsiteX114" fmla="*/ 3492420 w 7467600"/>
              <a:gd name="connsiteY114" fmla="*/ 4510145 h 6858000"/>
              <a:gd name="connsiteX115" fmla="*/ 3364086 w 7467600"/>
              <a:gd name="connsiteY115" fmla="*/ 4480340 h 6858000"/>
              <a:gd name="connsiteX116" fmla="*/ 3225818 w 7467600"/>
              <a:gd name="connsiteY116" fmla="*/ 4411822 h 6858000"/>
              <a:gd name="connsiteX117" fmla="*/ 3129696 w 7467600"/>
              <a:gd name="connsiteY117" fmla="*/ 4360704 h 6858000"/>
              <a:gd name="connsiteX118" fmla="*/ 2814545 w 7467600"/>
              <a:gd name="connsiteY118" fmla="*/ 4282955 h 6858000"/>
              <a:gd name="connsiteX119" fmla="*/ 2305292 w 7467600"/>
              <a:gd name="connsiteY119" fmla="*/ 4219492 h 6858000"/>
              <a:gd name="connsiteX120" fmla="*/ 2626982 w 7467600"/>
              <a:gd name="connsiteY120" fmla="*/ 4206450 h 6858000"/>
              <a:gd name="connsiteX121" fmla="*/ 2490617 w 7467600"/>
              <a:gd name="connsiteY121" fmla="*/ 4206951 h 6858000"/>
              <a:gd name="connsiteX122" fmla="*/ 2819869 w 7467600"/>
              <a:gd name="connsiteY122" fmla="*/ 4252936 h 6858000"/>
              <a:gd name="connsiteX123" fmla="*/ 3143018 w 7467600"/>
              <a:gd name="connsiteY123" fmla="*/ 4332698 h 6858000"/>
              <a:gd name="connsiteX124" fmla="*/ 3241520 w 7467600"/>
              <a:gd name="connsiteY124" fmla="*/ 4385112 h 6858000"/>
              <a:gd name="connsiteX125" fmla="*/ 3374575 w 7467600"/>
              <a:gd name="connsiteY125" fmla="*/ 4451517 h 6858000"/>
              <a:gd name="connsiteX126" fmla="*/ 3505221 w 7467600"/>
              <a:gd name="connsiteY126" fmla="*/ 4480757 h 6858000"/>
              <a:gd name="connsiteX127" fmla="*/ 2626982 w 7467600"/>
              <a:gd name="connsiteY127" fmla="*/ 4206450 h 6858000"/>
              <a:gd name="connsiteX128" fmla="*/ 1310106 w 7467600"/>
              <a:gd name="connsiteY128" fmla="*/ 3943217 h 6858000"/>
              <a:gd name="connsiteX129" fmla="*/ 854994 w 7467600"/>
              <a:gd name="connsiteY129" fmla="*/ 4399136 h 6858000"/>
              <a:gd name="connsiteX130" fmla="*/ 742462 w 7467600"/>
              <a:gd name="connsiteY130" fmla="*/ 4594648 h 6858000"/>
              <a:gd name="connsiteX131" fmla="*/ 820602 w 7467600"/>
              <a:gd name="connsiteY131" fmla="*/ 4485915 h 6858000"/>
              <a:gd name="connsiteX132" fmla="*/ 878295 w 7467600"/>
              <a:gd name="connsiteY132" fmla="*/ 4403594 h 6858000"/>
              <a:gd name="connsiteX133" fmla="*/ 1240607 w 7467600"/>
              <a:gd name="connsiteY133" fmla="*/ 4010401 h 6858000"/>
              <a:gd name="connsiteX134" fmla="*/ 1310106 w 7467600"/>
              <a:gd name="connsiteY134" fmla="*/ 3943217 h 6858000"/>
              <a:gd name="connsiteX135" fmla="*/ 1423113 w 7467600"/>
              <a:gd name="connsiteY135" fmla="*/ 3874565 h 6858000"/>
              <a:gd name="connsiteX136" fmla="*/ 1260565 w 7467600"/>
              <a:gd name="connsiteY136" fmla="*/ 4031982 h 6858000"/>
              <a:gd name="connsiteX137" fmla="*/ 901900 w 7467600"/>
              <a:gd name="connsiteY137" fmla="*/ 4421236 h 6858000"/>
              <a:gd name="connsiteX138" fmla="*/ 845044 w 7467600"/>
              <a:gd name="connsiteY138" fmla="*/ 4502436 h 6858000"/>
              <a:gd name="connsiteX139" fmla="*/ 685926 w 7467600"/>
              <a:gd name="connsiteY139" fmla="*/ 4703069 h 6858000"/>
              <a:gd name="connsiteX140" fmla="*/ 684248 w 7467600"/>
              <a:gd name="connsiteY140" fmla="*/ 4706721 h 6858000"/>
              <a:gd name="connsiteX141" fmla="*/ 1423113 w 7467600"/>
              <a:gd name="connsiteY141" fmla="*/ 3874565 h 6858000"/>
              <a:gd name="connsiteX142" fmla="*/ 3316479 w 7467600"/>
              <a:gd name="connsiteY142" fmla="*/ 3872136 h 6858000"/>
              <a:gd name="connsiteX143" fmla="*/ 3546806 w 7467600"/>
              <a:gd name="connsiteY143" fmla="*/ 4356139 h 6858000"/>
              <a:gd name="connsiteX144" fmla="*/ 3364433 w 7467600"/>
              <a:gd name="connsiteY144" fmla="*/ 3953121 h 6858000"/>
              <a:gd name="connsiteX145" fmla="*/ 3316479 w 7467600"/>
              <a:gd name="connsiteY145" fmla="*/ 3872136 h 6858000"/>
              <a:gd name="connsiteX146" fmla="*/ 3291335 w 7467600"/>
              <a:gd name="connsiteY146" fmla="*/ 3767420 h 6858000"/>
              <a:gd name="connsiteX147" fmla="*/ 3390805 w 7467600"/>
              <a:gd name="connsiteY147" fmla="*/ 3937163 h 6858000"/>
              <a:gd name="connsiteX148" fmla="*/ 3579062 w 7467600"/>
              <a:gd name="connsiteY148" fmla="*/ 4359040 h 6858000"/>
              <a:gd name="connsiteX149" fmla="*/ 3467355 w 7467600"/>
              <a:gd name="connsiteY149" fmla="*/ 3988130 h 6858000"/>
              <a:gd name="connsiteX150" fmla="*/ 3310753 w 7467600"/>
              <a:gd name="connsiteY150" fmla="*/ 3787140 h 6858000"/>
              <a:gd name="connsiteX151" fmla="*/ 3291335 w 7467600"/>
              <a:gd name="connsiteY151" fmla="*/ 3767420 h 6858000"/>
              <a:gd name="connsiteX152" fmla="*/ 1635889 w 7467600"/>
              <a:gd name="connsiteY152" fmla="*/ 3709494 h 6858000"/>
              <a:gd name="connsiteX153" fmla="*/ 1634800 w 7467600"/>
              <a:gd name="connsiteY153" fmla="*/ 3731111 h 6858000"/>
              <a:gd name="connsiteX154" fmla="*/ 1635889 w 7467600"/>
              <a:gd name="connsiteY154" fmla="*/ 3709494 h 6858000"/>
              <a:gd name="connsiteX155" fmla="*/ 1510397 w 7467600"/>
              <a:gd name="connsiteY155" fmla="*/ 3684705 h 6858000"/>
              <a:gd name="connsiteX156" fmla="*/ 1146550 w 7467600"/>
              <a:gd name="connsiteY156" fmla="*/ 3802012 h 6858000"/>
              <a:gd name="connsiteX157" fmla="*/ 698834 w 7467600"/>
              <a:gd name="connsiteY157" fmla="*/ 3952272 h 6858000"/>
              <a:gd name="connsiteX158" fmla="*/ 34256 w 7467600"/>
              <a:gd name="connsiteY158" fmla="*/ 4347603 h 6858000"/>
              <a:gd name="connsiteX159" fmla="*/ 527241 w 7467600"/>
              <a:gd name="connsiteY159" fmla="*/ 4065078 h 6858000"/>
              <a:gd name="connsiteX160" fmla="*/ 1510397 w 7467600"/>
              <a:gd name="connsiteY160" fmla="*/ 3684705 h 6858000"/>
              <a:gd name="connsiteX161" fmla="*/ 1313114 w 7467600"/>
              <a:gd name="connsiteY161" fmla="*/ 3655216 h 6858000"/>
              <a:gd name="connsiteX162" fmla="*/ 1109304 w 7467600"/>
              <a:gd name="connsiteY162" fmla="*/ 3669030 h 6858000"/>
              <a:gd name="connsiteX163" fmla="*/ 8129 w 7467600"/>
              <a:gd name="connsiteY163" fmla="*/ 4330519 h 6858000"/>
              <a:gd name="connsiteX164" fmla="*/ 687572 w 7467600"/>
              <a:gd name="connsiteY164" fmla="*/ 3925629 h 6858000"/>
              <a:gd name="connsiteX165" fmla="*/ 1138365 w 7467600"/>
              <a:gd name="connsiteY165" fmla="*/ 3774515 h 6858000"/>
              <a:gd name="connsiteX166" fmla="*/ 1505579 w 7467600"/>
              <a:gd name="connsiteY166" fmla="*/ 3655526 h 6858000"/>
              <a:gd name="connsiteX167" fmla="*/ 1313114 w 7467600"/>
              <a:gd name="connsiteY167" fmla="*/ 3655216 h 6858000"/>
              <a:gd name="connsiteX168" fmla="*/ 3655073 w 7467600"/>
              <a:gd name="connsiteY168" fmla="*/ 3650884 h 6858000"/>
              <a:gd name="connsiteX169" fmla="*/ 3989938 w 7467600"/>
              <a:gd name="connsiteY169" fmla="*/ 3991685 h 6858000"/>
              <a:gd name="connsiteX170" fmla="*/ 4393907 w 7467600"/>
              <a:gd name="connsiteY170" fmla="*/ 4261258 h 6858000"/>
              <a:gd name="connsiteX171" fmla="*/ 4648051 w 7467600"/>
              <a:gd name="connsiteY171" fmla="*/ 4374051 h 6858000"/>
              <a:gd name="connsiteX172" fmla="*/ 4383389 w 7467600"/>
              <a:gd name="connsiteY172" fmla="*/ 4184369 h 6858000"/>
              <a:gd name="connsiteX173" fmla="*/ 4165508 w 7467600"/>
              <a:gd name="connsiteY173" fmla="*/ 4035196 h 6858000"/>
              <a:gd name="connsiteX174" fmla="*/ 4068162 w 7467600"/>
              <a:gd name="connsiteY174" fmla="*/ 3953394 h 6858000"/>
              <a:gd name="connsiteX175" fmla="*/ 3981416 w 7467600"/>
              <a:gd name="connsiteY175" fmla="*/ 3880482 h 6858000"/>
              <a:gd name="connsiteX176" fmla="*/ 3800147 w 7467600"/>
              <a:gd name="connsiteY176" fmla="*/ 3749872 h 6858000"/>
              <a:gd name="connsiteX177" fmla="*/ 3655073 w 7467600"/>
              <a:gd name="connsiteY177" fmla="*/ 3650884 h 6858000"/>
              <a:gd name="connsiteX178" fmla="*/ 3670252 w 7467600"/>
              <a:gd name="connsiteY178" fmla="*/ 3622798 h 6858000"/>
              <a:gd name="connsiteX179" fmla="*/ 3817258 w 7467600"/>
              <a:gd name="connsiteY179" fmla="*/ 3723577 h 6858000"/>
              <a:gd name="connsiteX180" fmla="*/ 4000461 w 7467600"/>
              <a:gd name="connsiteY180" fmla="*/ 3855966 h 6858000"/>
              <a:gd name="connsiteX181" fmla="*/ 4088180 w 7467600"/>
              <a:gd name="connsiteY181" fmla="*/ 3929774 h 6858000"/>
              <a:gd name="connsiteX182" fmla="*/ 4184555 w 7467600"/>
              <a:gd name="connsiteY182" fmla="*/ 4010683 h 6858000"/>
              <a:gd name="connsiteX183" fmla="*/ 4399563 w 7467600"/>
              <a:gd name="connsiteY183" fmla="*/ 4158106 h 6858000"/>
              <a:gd name="connsiteX184" fmla="*/ 4684469 w 7467600"/>
              <a:gd name="connsiteY184" fmla="*/ 4364680 h 6858000"/>
              <a:gd name="connsiteX185" fmla="*/ 4690271 w 7467600"/>
              <a:gd name="connsiteY185" fmla="*/ 4370034 h 6858000"/>
              <a:gd name="connsiteX186" fmla="*/ 4136093 w 7467600"/>
              <a:gd name="connsiteY186" fmla="*/ 3858466 h 6858000"/>
              <a:gd name="connsiteX187" fmla="*/ 3670252 w 7467600"/>
              <a:gd name="connsiteY187" fmla="*/ 3622798 h 6858000"/>
              <a:gd name="connsiteX188" fmla="*/ 4440129 w 7467600"/>
              <a:gd name="connsiteY188" fmla="*/ 3448571 h 6858000"/>
              <a:gd name="connsiteX189" fmla="*/ 4856525 w 7467600"/>
              <a:gd name="connsiteY189" fmla="*/ 3915351 h 6858000"/>
              <a:gd name="connsiteX190" fmla="*/ 5059055 w 7467600"/>
              <a:gd name="connsiteY190" fmla="*/ 4108918 h 6858000"/>
              <a:gd name="connsiteX191" fmla="*/ 5290070 w 7467600"/>
              <a:gd name="connsiteY191" fmla="*/ 4263619 h 6858000"/>
              <a:gd name="connsiteX192" fmla="*/ 4834991 w 7467600"/>
              <a:gd name="connsiteY192" fmla="*/ 3830985 h 6858000"/>
              <a:gd name="connsiteX193" fmla="*/ 4440129 w 7467600"/>
              <a:gd name="connsiteY193" fmla="*/ 3448571 h 6858000"/>
              <a:gd name="connsiteX194" fmla="*/ 4441737 w 7467600"/>
              <a:gd name="connsiteY194" fmla="*/ 3399734 h 6858000"/>
              <a:gd name="connsiteX195" fmla="*/ 4431236 w 7467600"/>
              <a:gd name="connsiteY195" fmla="*/ 3400954 h 6858000"/>
              <a:gd name="connsiteX196" fmla="*/ 4557150 w 7467600"/>
              <a:gd name="connsiteY196" fmla="*/ 3510023 h 6858000"/>
              <a:gd name="connsiteX197" fmla="*/ 4856936 w 7467600"/>
              <a:gd name="connsiteY197" fmla="*/ 3809146 h 6858000"/>
              <a:gd name="connsiteX198" fmla="*/ 5111996 w 7467600"/>
              <a:gd name="connsiteY198" fmla="*/ 4065759 h 6858000"/>
              <a:gd name="connsiteX199" fmla="*/ 5388878 w 7467600"/>
              <a:gd name="connsiteY199" fmla="*/ 4300185 h 6858000"/>
              <a:gd name="connsiteX200" fmla="*/ 5425556 w 7467600"/>
              <a:gd name="connsiteY200" fmla="*/ 4308967 h 6858000"/>
              <a:gd name="connsiteX201" fmla="*/ 4943646 w 7467600"/>
              <a:gd name="connsiteY201" fmla="*/ 3822916 h 6858000"/>
              <a:gd name="connsiteX202" fmla="*/ 4594837 w 7467600"/>
              <a:gd name="connsiteY202" fmla="*/ 3532274 h 6858000"/>
              <a:gd name="connsiteX203" fmla="*/ 4441737 w 7467600"/>
              <a:gd name="connsiteY203" fmla="*/ 3399734 h 6858000"/>
              <a:gd name="connsiteX204" fmla="*/ 5425834 w 7467600"/>
              <a:gd name="connsiteY204" fmla="*/ 3162785 h 6858000"/>
              <a:gd name="connsiteX205" fmla="*/ 5401644 w 7467600"/>
              <a:gd name="connsiteY205" fmla="*/ 3617847 h 6858000"/>
              <a:gd name="connsiteX206" fmla="*/ 5467256 w 7467600"/>
              <a:gd name="connsiteY206" fmla="*/ 4175494 h 6858000"/>
              <a:gd name="connsiteX207" fmla="*/ 5448069 w 7467600"/>
              <a:gd name="connsiteY207" fmla="*/ 3567554 h 6858000"/>
              <a:gd name="connsiteX208" fmla="*/ 5425834 w 7467600"/>
              <a:gd name="connsiteY208" fmla="*/ 3162785 h 6858000"/>
              <a:gd name="connsiteX209" fmla="*/ 1318687 w 7467600"/>
              <a:gd name="connsiteY209" fmla="*/ 3113840 h 6858000"/>
              <a:gd name="connsiteX210" fmla="*/ 1066793 w 7467600"/>
              <a:gd name="connsiteY210" fmla="*/ 3212171 h 6858000"/>
              <a:gd name="connsiteX211" fmla="*/ 993319 w 7467600"/>
              <a:gd name="connsiteY211" fmla="*/ 3247648 h 6858000"/>
              <a:gd name="connsiteX212" fmla="*/ 853081 w 7467600"/>
              <a:gd name="connsiteY212" fmla="*/ 3312410 h 6858000"/>
              <a:gd name="connsiteX213" fmla="*/ 805957 w 7467600"/>
              <a:gd name="connsiteY213" fmla="*/ 3330443 h 6858000"/>
              <a:gd name="connsiteX214" fmla="*/ 1318687 w 7467600"/>
              <a:gd name="connsiteY214" fmla="*/ 3113840 h 6858000"/>
              <a:gd name="connsiteX215" fmla="*/ 5453702 w 7467600"/>
              <a:gd name="connsiteY215" fmla="*/ 3090882 h 6858000"/>
              <a:gd name="connsiteX216" fmla="*/ 5480135 w 7467600"/>
              <a:gd name="connsiteY216" fmla="*/ 3565802 h 6858000"/>
              <a:gd name="connsiteX217" fmla="*/ 5499023 w 7467600"/>
              <a:gd name="connsiteY217" fmla="*/ 4166310 h 6858000"/>
              <a:gd name="connsiteX218" fmla="*/ 5547022 w 7467600"/>
              <a:gd name="connsiteY218" fmla="*/ 3607838 h 6858000"/>
              <a:gd name="connsiteX219" fmla="*/ 5515964 w 7467600"/>
              <a:gd name="connsiteY219" fmla="*/ 3378541 h 6858000"/>
              <a:gd name="connsiteX220" fmla="*/ 5453702 w 7467600"/>
              <a:gd name="connsiteY220" fmla="*/ 3090882 h 6858000"/>
              <a:gd name="connsiteX221" fmla="*/ 1238695 w 7467600"/>
              <a:gd name="connsiteY221" fmla="*/ 3076820 h 6858000"/>
              <a:gd name="connsiteX222" fmla="*/ 716371 w 7467600"/>
              <a:gd name="connsiteY222" fmla="*/ 3293249 h 6858000"/>
              <a:gd name="connsiteX223" fmla="*/ 579522 w 7467600"/>
              <a:gd name="connsiteY223" fmla="*/ 3371759 h 6858000"/>
              <a:gd name="connsiteX224" fmla="*/ 600288 w 7467600"/>
              <a:gd name="connsiteY224" fmla="*/ 3365555 h 6858000"/>
              <a:gd name="connsiteX225" fmla="*/ 840692 w 7467600"/>
              <a:gd name="connsiteY225" fmla="*/ 3284921 h 6858000"/>
              <a:gd name="connsiteX226" fmla="*/ 979248 w 7467600"/>
              <a:gd name="connsiteY226" fmla="*/ 3221003 h 6858000"/>
              <a:gd name="connsiteX227" fmla="*/ 1053282 w 7467600"/>
              <a:gd name="connsiteY227" fmla="*/ 3185247 h 6858000"/>
              <a:gd name="connsiteX228" fmla="*/ 1320603 w 7467600"/>
              <a:gd name="connsiteY228" fmla="*/ 3081281 h 6858000"/>
              <a:gd name="connsiteX229" fmla="*/ 1238695 w 7467600"/>
              <a:gd name="connsiteY229" fmla="*/ 3076820 h 6858000"/>
              <a:gd name="connsiteX230" fmla="*/ 5425627 w 7467600"/>
              <a:gd name="connsiteY230" fmla="*/ 2954192 h 6858000"/>
              <a:gd name="connsiteX231" fmla="*/ 5470770 w 7467600"/>
              <a:gd name="connsiteY231" fmla="*/ 3005435 h 6858000"/>
              <a:gd name="connsiteX232" fmla="*/ 5519779 w 7467600"/>
              <a:gd name="connsiteY232" fmla="*/ 4359223 h 6858000"/>
              <a:gd name="connsiteX233" fmla="*/ 5520293 w 7467600"/>
              <a:gd name="connsiteY233" fmla="*/ 4360602 h 6858000"/>
              <a:gd name="connsiteX234" fmla="*/ 5767221 w 7467600"/>
              <a:gd name="connsiteY234" fmla="*/ 4665564 h 6858000"/>
              <a:gd name="connsiteX235" fmla="*/ 6937169 w 7467600"/>
              <a:gd name="connsiteY235" fmla="*/ 4815941 h 6858000"/>
              <a:gd name="connsiteX236" fmla="*/ 6953922 w 7467600"/>
              <a:gd name="connsiteY236" fmla="*/ 4890068 h 6858000"/>
              <a:gd name="connsiteX237" fmla="*/ 6071359 w 7467600"/>
              <a:gd name="connsiteY237" fmla="*/ 4770770 h 6858000"/>
              <a:gd name="connsiteX238" fmla="*/ 6038839 w 7467600"/>
              <a:gd name="connsiteY238" fmla="*/ 4764474 h 6858000"/>
              <a:gd name="connsiteX239" fmla="*/ 6038706 w 7467600"/>
              <a:gd name="connsiteY239" fmla="*/ 4763847 h 6858000"/>
              <a:gd name="connsiteX240" fmla="*/ 6037784 w 7467600"/>
              <a:gd name="connsiteY240" fmla="*/ 4764270 h 6858000"/>
              <a:gd name="connsiteX241" fmla="*/ 6038839 w 7467600"/>
              <a:gd name="connsiteY241" fmla="*/ 4764474 h 6858000"/>
              <a:gd name="connsiteX242" fmla="*/ 6040338 w 7467600"/>
              <a:gd name="connsiteY242" fmla="*/ 4771418 h 6858000"/>
              <a:gd name="connsiteX243" fmla="*/ 6024488 w 7467600"/>
              <a:gd name="connsiteY243" fmla="*/ 4809903 h 6858000"/>
              <a:gd name="connsiteX244" fmla="*/ 5599771 w 7467600"/>
              <a:gd name="connsiteY244" fmla="*/ 5509652 h 6858000"/>
              <a:gd name="connsiteX245" fmla="*/ 5548843 w 7467600"/>
              <a:gd name="connsiteY245" fmla="*/ 5563845 h 6858000"/>
              <a:gd name="connsiteX246" fmla="*/ 5940952 w 7467600"/>
              <a:gd name="connsiteY246" fmla="*/ 6250028 h 6858000"/>
              <a:gd name="connsiteX247" fmla="*/ 6043441 w 7467600"/>
              <a:gd name="connsiteY247" fmla="*/ 6665847 h 6858000"/>
              <a:gd name="connsiteX248" fmla="*/ 6093432 w 7467600"/>
              <a:gd name="connsiteY248" fmla="*/ 6858000 h 6858000"/>
              <a:gd name="connsiteX249" fmla="*/ 6034344 w 7467600"/>
              <a:gd name="connsiteY249" fmla="*/ 6858000 h 6858000"/>
              <a:gd name="connsiteX250" fmla="*/ 6026679 w 7467600"/>
              <a:gd name="connsiteY250" fmla="*/ 6836959 h 6858000"/>
              <a:gd name="connsiteX251" fmla="*/ 5800441 w 7467600"/>
              <a:gd name="connsiteY251" fmla="*/ 6335286 h 6858000"/>
              <a:gd name="connsiteX252" fmla="*/ 5526562 w 7467600"/>
              <a:gd name="connsiteY252" fmla="*/ 5705388 h 6858000"/>
              <a:gd name="connsiteX253" fmla="*/ 5519640 w 7467600"/>
              <a:gd name="connsiteY253" fmla="*/ 5683774 h 6858000"/>
              <a:gd name="connsiteX254" fmla="*/ 5844559 w 7467600"/>
              <a:gd name="connsiteY254" fmla="*/ 6553349 h 6858000"/>
              <a:gd name="connsiteX255" fmla="*/ 5975994 w 7467600"/>
              <a:gd name="connsiteY255" fmla="*/ 6858000 h 6858000"/>
              <a:gd name="connsiteX256" fmla="*/ 5898547 w 7467600"/>
              <a:gd name="connsiteY256" fmla="*/ 6858000 h 6858000"/>
              <a:gd name="connsiteX257" fmla="*/ 5682041 w 7467600"/>
              <a:gd name="connsiteY257" fmla="*/ 6355860 h 6858000"/>
              <a:gd name="connsiteX258" fmla="*/ 5461758 w 7467600"/>
              <a:gd name="connsiteY258" fmla="*/ 5820220 h 6858000"/>
              <a:gd name="connsiteX259" fmla="*/ 5237282 w 7467600"/>
              <a:gd name="connsiteY259" fmla="*/ 6579086 h 6858000"/>
              <a:gd name="connsiteX260" fmla="*/ 5115009 w 7467600"/>
              <a:gd name="connsiteY260" fmla="*/ 6858000 h 6858000"/>
              <a:gd name="connsiteX261" fmla="*/ 5028074 w 7467600"/>
              <a:gd name="connsiteY261" fmla="*/ 6858000 h 6858000"/>
              <a:gd name="connsiteX262" fmla="*/ 5079508 w 7467600"/>
              <a:gd name="connsiteY262" fmla="*/ 6749074 h 6858000"/>
              <a:gd name="connsiteX263" fmla="*/ 5371846 w 7467600"/>
              <a:gd name="connsiteY263" fmla="*/ 5924413 h 6858000"/>
              <a:gd name="connsiteX264" fmla="*/ 5270512 w 7467600"/>
              <a:gd name="connsiteY264" fmla="*/ 6138975 h 6858000"/>
              <a:gd name="connsiteX265" fmla="*/ 5062409 w 7467600"/>
              <a:gd name="connsiteY265" fmla="*/ 6653544 h 6858000"/>
              <a:gd name="connsiteX266" fmla="*/ 5036628 w 7467600"/>
              <a:gd name="connsiteY266" fmla="*/ 6754247 h 6858000"/>
              <a:gd name="connsiteX267" fmla="*/ 5009112 w 7467600"/>
              <a:gd name="connsiteY267" fmla="*/ 6858000 h 6858000"/>
              <a:gd name="connsiteX268" fmla="*/ 4976679 w 7467600"/>
              <a:gd name="connsiteY268" fmla="*/ 6858000 h 6858000"/>
              <a:gd name="connsiteX269" fmla="*/ 5006537 w 7467600"/>
              <a:gd name="connsiteY269" fmla="*/ 6747068 h 6858000"/>
              <a:gd name="connsiteX270" fmla="*/ 5032723 w 7467600"/>
              <a:gd name="connsiteY270" fmla="*/ 6644957 h 6858000"/>
              <a:gd name="connsiteX271" fmla="*/ 5242949 w 7467600"/>
              <a:gd name="connsiteY271" fmla="*/ 6125175 h 6858000"/>
              <a:gd name="connsiteX272" fmla="*/ 5286321 w 7467600"/>
              <a:gd name="connsiteY272" fmla="*/ 6033555 h 6858000"/>
              <a:gd name="connsiteX273" fmla="*/ 5008210 w 7467600"/>
              <a:gd name="connsiteY273" fmla="*/ 6649194 h 6858000"/>
              <a:gd name="connsiteX274" fmla="*/ 4986321 w 7467600"/>
              <a:gd name="connsiteY274" fmla="*/ 6765687 h 6858000"/>
              <a:gd name="connsiteX275" fmla="*/ 4973474 w 7467600"/>
              <a:gd name="connsiteY275" fmla="*/ 6858000 h 6858000"/>
              <a:gd name="connsiteX276" fmla="*/ 4907178 w 7467600"/>
              <a:gd name="connsiteY276" fmla="*/ 6858000 h 6858000"/>
              <a:gd name="connsiteX277" fmla="*/ 4910810 w 7467600"/>
              <a:gd name="connsiteY277" fmla="*/ 6829660 h 6858000"/>
              <a:gd name="connsiteX278" fmla="*/ 4987461 w 7467600"/>
              <a:gd name="connsiteY278" fmla="*/ 6432994 h 6858000"/>
              <a:gd name="connsiteX279" fmla="*/ 5179262 w 7467600"/>
              <a:gd name="connsiteY279" fmla="*/ 6035044 h 6858000"/>
              <a:gd name="connsiteX280" fmla="*/ 4689678 w 7467600"/>
              <a:gd name="connsiteY280" fmla="*/ 6440241 h 6858000"/>
              <a:gd name="connsiteX281" fmla="*/ 4477543 w 7467600"/>
              <a:gd name="connsiteY281" fmla="*/ 6674836 h 6858000"/>
              <a:gd name="connsiteX282" fmla="*/ 4329957 w 7467600"/>
              <a:gd name="connsiteY282" fmla="*/ 6858000 h 6858000"/>
              <a:gd name="connsiteX283" fmla="*/ 4218595 w 7467600"/>
              <a:gd name="connsiteY283" fmla="*/ 6858000 h 6858000"/>
              <a:gd name="connsiteX284" fmla="*/ 4368888 w 7467600"/>
              <a:gd name="connsiteY284" fmla="*/ 6668412 h 6858000"/>
              <a:gd name="connsiteX285" fmla="*/ 4563091 w 7467600"/>
              <a:gd name="connsiteY285" fmla="*/ 6442508 h 6858000"/>
              <a:gd name="connsiteX286" fmla="*/ 5387324 w 7467600"/>
              <a:gd name="connsiteY286" fmla="*/ 5705830 h 6858000"/>
              <a:gd name="connsiteX287" fmla="*/ 5073620 w 7467600"/>
              <a:gd name="connsiteY287" fmla="*/ 5955437 h 6858000"/>
              <a:gd name="connsiteX288" fmla="*/ 4689789 w 7467600"/>
              <a:gd name="connsiteY288" fmla="*/ 6268382 h 6858000"/>
              <a:gd name="connsiteX289" fmla="*/ 4418722 w 7467600"/>
              <a:gd name="connsiteY289" fmla="*/ 6570886 h 6858000"/>
              <a:gd name="connsiteX290" fmla="*/ 4214944 w 7467600"/>
              <a:gd name="connsiteY290" fmla="*/ 6858000 h 6858000"/>
              <a:gd name="connsiteX291" fmla="*/ 4177898 w 7467600"/>
              <a:gd name="connsiteY291" fmla="*/ 6858000 h 6858000"/>
              <a:gd name="connsiteX292" fmla="*/ 4391597 w 7467600"/>
              <a:gd name="connsiteY292" fmla="*/ 6556370 h 6858000"/>
              <a:gd name="connsiteX293" fmla="*/ 4668889 w 7467600"/>
              <a:gd name="connsiteY293" fmla="*/ 6246399 h 6858000"/>
              <a:gd name="connsiteX294" fmla="*/ 5055427 w 7467600"/>
              <a:gd name="connsiteY294" fmla="*/ 5931476 h 6858000"/>
              <a:gd name="connsiteX295" fmla="*/ 5371814 w 7467600"/>
              <a:gd name="connsiteY295" fmla="*/ 5678975 h 6858000"/>
              <a:gd name="connsiteX296" fmla="*/ 4987918 w 7467600"/>
              <a:gd name="connsiteY296" fmla="*/ 5838701 h 6858000"/>
              <a:gd name="connsiteX297" fmla="*/ 4317146 w 7467600"/>
              <a:gd name="connsiteY297" fmla="*/ 6587716 h 6858000"/>
              <a:gd name="connsiteX298" fmla="*/ 4171627 w 7467600"/>
              <a:gd name="connsiteY298" fmla="*/ 6858000 h 6858000"/>
              <a:gd name="connsiteX299" fmla="*/ 4081585 w 7467600"/>
              <a:gd name="connsiteY299" fmla="*/ 6858000 h 6858000"/>
              <a:gd name="connsiteX300" fmla="*/ 4238603 w 7467600"/>
              <a:gd name="connsiteY300" fmla="*/ 6559341 h 6858000"/>
              <a:gd name="connsiteX301" fmla="*/ 4778333 w 7467600"/>
              <a:gd name="connsiteY301" fmla="*/ 5873626 h 6858000"/>
              <a:gd name="connsiteX302" fmla="*/ 5414185 w 7467600"/>
              <a:gd name="connsiteY302" fmla="*/ 5573882 h 6858000"/>
              <a:gd name="connsiteX303" fmla="*/ 5959648 w 7467600"/>
              <a:gd name="connsiteY303" fmla="*/ 4760797 h 6858000"/>
              <a:gd name="connsiteX304" fmla="*/ 5355019 w 7467600"/>
              <a:gd name="connsiteY304" fmla="*/ 4734672 h 6858000"/>
              <a:gd name="connsiteX305" fmla="*/ 5083565 w 7467600"/>
              <a:gd name="connsiteY305" fmla="*/ 5179121 h 6858000"/>
              <a:gd name="connsiteX306" fmla="*/ 4713577 w 7467600"/>
              <a:gd name="connsiteY306" fmla="*/ 5616803 h 6858000"/>
              <a:gd name="connsiteX307" fmla="*/ 3989559 w 7467600"/>
              <a:gd name="connsiteY307" fmla="*/ 6145945 h 6858000"/>
              <a:gd name="connsiteX308" fmla="*/ 3939824 w 7467600"/>
              <a:gd name="connsiteY308" fmla="*/ 6066900 h 6858000"/>
              <a:gd name="connsiteX309" fmla="*/ 4584537 w 7467600"/>
              <a:gd name="connsiteY309" fmla="*/ 5324826 h 6858000"/>
              <a:gd name="connsiteX310" fmla="*/ 5037105 w 7467600"/>
              <a:gd name="connsiteY310" fmla="*/ 5088765 h 6858000"/>
              <a:gd name="connsiteX311" fmla="*/ 5039930 w 7467600"/>
              <a:gd name="connsiteY311" fmla="*/ 5089585 h 6858000"/>
              <a:gd name="connsiteX312" fmla="*/ 5263764 w 7467600"/>
              <a:gd name="connsiteY312" fmla="*/ 4735525 h 6858000"/>
              <a:gd name="connsiteX313" fmla="*/ 4086300 w 7467600"/>
              <a:gd name="connsiteY313" fmla="*/ 4884599 h 6858000"/>
              <a:gd name="connsiteX314" fmla="*/ 4085485 w 7467600"/>
              <a:gd name="connsiteY314" fmla="*/ 4899070 h 6858000"/>
              <a:gd name="connsiteX315" fmla="*/ 3871915 w 7467600"/>
              <a:gd name="connsiteY315" fmla="*/ 5253645 h 6858000"/>
              <a:gd name="connsiteX316" fmla="*/ 3799374 w 7467600"/>
              <a:gd name="connsiteY316" fmla="*/ 5466127 h 6858000"/>
              <a:gd name="connsiteX317" fmla="*/ 3498850 w 7467600"/>
              <a:gd name="connsiteY317" fmla="*/ 6661888 h 6858000"/>
              <a:gd name="connsiteX318" fmla="*/ 3399216 w 7467600"/>
              <a:gd name="connsiteY318" fmla="*/ 6858000 h 6858000"/>
              <a:gd name="connsiteX319" fmla="*/ 3303688 w 7467600"/>
              <a:gd name="connsiteY319" fmla="*/ 6858000 h 6858000"/>
              <a:gd name="connsiteX320" fmla="*/ 3391774 w 7467600"/>
              <a:gd name="connsiteY320" fmla="*/ 6697181 h 6858000"/>
              <a:gd name="connsiteX321" fmla="*/ 3735540 w 7467600"/>
              <a:gd name="connsiteY321" fmla="*/ 5546923 h 6858000"/>
              <a:gd name="connsiteX322" fmla="*/ 3729438 w 7467600"/>
              <a:gd name="connsiteY322" fmla="*/ 5569058 h 6858000"/>
              <a:gd name="connsiteX323" fmla="*/ 3707782 w 7467600"/>
              <a:gd name="connsiteY323" fmla="*/ 5644908 h 6858000"/>
              <a:gd name="connsiteX324" fmla="*/ 3583827 w 7467600"/>
              <a:gd name="connsiteY324" fmla="*/ 6039215 h 6858000"/>
              <a:gd name="connsiteX325" fmla="*/ 3547861 w 7467600"/>
              <a:gd name="connsiteY325" fmla="*/ 6129609 h 6858000"/>
              <a:gd name="connsiteX326" fmla="*/ 3490905 w 7467600"/>
              <a:gd name="connsiteY326" fmla="*/ 6277660 h 6858000"/>
              <a:gd name="connsiteX327" fmla="*/ 3455859 w 7467600"/>
              <a:gd name="connsiteY327" fmla="*/ 6391301 h 6858000"/>
              <a:gd name="connsiteX328" fmla="*/ 3429112 w 7467600"/>
              <a:gd name="connsiteY328" fmla="*/ 6479469 h 6858000"/>
              <a:gd name="connsiteX329" fmla="*/ 3304862 w 7467600"/>
              <a:gd name="connsiteY329" fmla="*/ 6796476 h 6858000"/>
              <a:gd name="connsiteX330" fmla="*/ 3276071 w 7467600"/>
              <a:gd name="connsiteY330" fmla="*/ 6858000 h 6858000"/>
              <a:gd name="connsiteX331" fmla="*/ 3240805 w 7467600"/>
              <a:gd name="connsiteY331" fmla="*/ 6858000 h 6858000"/>
              <a:gd name="connsiteX332" fmla="*/ 3275917 w 7467600"/>
              <a:gd name="connsiteY332" fmla="*/ 6783192 h 6858000"/>
              <a:gd name="connsiteX333" fmla="*/ 3399358 w 7467600"/>
              <a:gd name="connsiteY333" fmla="*/ 6469011 h 6858000"/>
              <a:gd name="connsiteX334" fmla="*/ 3425650 w 7467600"/>
              <a:gd name="connsiteY334" fmla="*/ 6381333 h 6858000"/>
              <a:gd name="connsiteX335" fmla="*/ 3460661 w 7467600"/>
              <a:gd name="connsiteY335" fmla="*/ 6266763 h 6858000"/>
              <a:gd name="connsiteX336" fmla="*/ 3518021 w 7467600"/>
              <a:gd name="connsiteY336" fmla="*/ 6117298 h 6858000"/>
              <a:gd name="connsiteX337" fmla="*/ 3554035 w 7467600"/>
              <a:gd name="connsiteY337" fmla="*/ 6027832 h 6858000"/>
              <a:gd name="connsiteX338" fmla="*/ 3677174 w 7467600"/>
              <a:gd name="connsiteY338" fmla="*/ 5636351 h 6858000"/>
              <a:gd name="connsiteX339" fmla="*/ 3698819 w 7467600"/>
              <a:gd name="connsiteY339" fmla="*/ 5560503 h 6858000"/>
              <a:gd name="connsiteX340" fmla="*/ 3702094 w 7467600"/>
              <a:gd name="connsiteY340" fmla="*/ 5549194 h 6858000"/>
              <a:gd name="connsiteX341" fmla="*/ 3398355 w 7467600"/>
              <a:gd name="connsiteY341" fmla="*/ 6094603 h 6858000"/>
              <a:gd name="connsiteX342" fmla="*/ 3193941 w 7467600"/>
              <a:gd name="connsiteY342" fmla="*/ 6798775 h 6858000"/>
              <a:gd name="connsiteX343" fmla="*/ 3184140 w 7467600"/>
              <a:gd name="connsiteY343" fmla="*/ 6858000 h 6858000"/>
              <a:gd name="connsiteX344" fmla="*/ 3099978 w 7467600"/>
              <a:gd name="connsiteY344" fmla="*/ 6858000 h 6858000"/>
              <a:gd name="connsiteX345" fmla="*/ 3101556 w 7467600"/>
              <a:gd name="connsiteY345" fmla="*/ 6843337 h 6858000"/>
              <a:gd name="connsiteX346" fmla="*/ 3370162 w 7467600"/>
              <a:gd name="connsiteY346" fmla="*/ 5785550 h 6858000"/>
              <a:gd name="connsiteX347" fmla="*/ 3746477 w 7467600"/>
              <a:gd name="connsiteY347" fmla="*/ 5377889 h 6858000"/>
              <a:gd name="connsiteX348" fmla="*/ 3863399 w 7467600"/>
              <a:gd name="connsiteY348" fmla="*/ 5087257 h 6858000"/>
              <a:gd name="connsiteX349" fmla="*/ 3968712 w 7467600"/>
              <a:gd name="connsiteY349" fmla="*/ 4913989 h 6858000"/>
              <a:gd name="connsiteX350" fmla="*/ 2792390 w 7467600"/>
              <a:gd name="connsiteY350" fmla="*/ 5382974 h 6858000"/>
              <a:gd name="connsiteX351" fmla="*/ 2714982 w 7467600"/>
              <a:gd name="connsiteY351" fmla="*/ 5427051 h 6858000"/>
              <a:gd name="connsiteX352" fmla="*/ 2813361 w 7467600"/>
              <a:gd name="connsiteY352" fmla="*/ 6023912 h 6858000"/>
              <a:gd name="connsiteX353" fmla="*/ 2688430 w 7467600"/>
              <a:gd name="connsiteY353" fmla="*/ 6801564 h 6858000"/>
              <a:gd name="connsiteX354" fmla="*/ 2629626 w 7467600"/>
              <a:gd name="connsiteY354" fmla="*/ 6763394 h 6858000"/>
              <a:gd name="connsiteX355" fmla="*/ 2565328 w 7467600"/>
              <a:gd name="connsiteY355" fmla="*/ 5516399 h 6858000"/>
              <a:gd name="connsiteX356" fmla="*/ 1922999 w 7467600"/>
              <a:gd name="connsiteY356" fmla="*/ 5980343 h 6858000"/>
              <a:gd name="connsiteX357" fmla="*/ 1950261 w 7467600"/>
              <a:gd name="connsiteY357" fmla="*/ 6405858 h 6858000"/>
              <a:gd name="connsiteX358" fmla="*/ 2365554 w 7467600"/>
              <a:gd name="connsiteY358" fmla="*/ 6759107 h 6858000"/>
              <a:gd name="connsiteX359" fmla="*/ 2424142 w 7467600"/>
              <a:gd name="connsiteY359" fmla="*/ 6858000 h 6858000"/>
              <a:gd name="connsiteX360" fmla="*/ 2395994 w 7467600"/>
              <a:gd name="connsiteY360" fmla="*/ 6858000 h 6858000"/>
              <a:gd name="connsiteX361" fmla="*/ 2392863 w 7467600"/>
              <a:gd name="connsiteY361" fmla="*/ 6852964 h 6858000"/>
              <a:gd name="connsiteX362" fmla="*/ 2017589 w 7467600"/>
              <a:gd name="connsiteY362" fmla="*/ 6493982 h 6858000"/>
              <a:gd name="connsiteX363" fmla="*/ 2147336 w 7467600"/>
              <a:gd name="connsiteY363" fmla="*/ 6594052 h 6858000"/>
              <a:gd name="connsiteX364" fmla="*/ 2207047 w 7467600"/>
              <a:gd name="connsiteY364" fmla="*/ 6654540 h 6858000"/>
              <a:gd name="connsiteX365" fmla="*/ 2299106 w 7467600"/>
              <a:gd name="connsiteY365" fmla="*/ 6778931 h 6858000"/>
              <a:gd name="connsiteX366" fmla="*/ 2314430 w 7467600"/>
              <a:gd name="connsiteY366" fmla="*/ 6801144 h 6858000"/>
              <a:gd name="connsiteX367" fmla="*/ 2352406 w 7467600"/>
              <a:gd name="connsiteY367" fmla="*/ 6858000 h 6858000"/>
              <a:gd name="connsiteX368" fmla="*/ 2314492 w 7467600"/>
              <a:gd name="connsiteY368" fmla="*/ 6858000 h 6858000"/>
              <a:gd name="connsiteX369" fmla="*/ 2288095 w 7467600"/>
              <a:gd name="connsiteY369" fmla="*/ 6818030 h 6858000"/>
              <a:gd name="connsiteX370" fmla="*/ 2272768 w 7467600"/>
              <a:gd name="connsiteY370" fmla="*/ 6795822 h 6858000"/>
              <a:gd name="connsiteX371" fmla="*/ 2182715 w 7467600"/>
              <a:gd name="connsiteY371" fmla="*/ 6675071 h 6858000"/>
              <a:gd name="connsiteX372" fmla="*/ 2032061 w 7467600"/>
              <a:gd name="connsiteY372" fmla="*/ 6541380 h 6858000"/>
              <a:gd name="connsiteX373" fmla="*/ 2257220 w 7467600"/>
              <a:gd name="connsiteY373" fmla="*/ 6826257 h 6858000"/>
              <a:gd name="connsiteX374" fmla="*/ 2281324 w 7467600"/>
              <a:gd name="connsiteY374" fmla="*/ 6858000 h 6858000"/>
              <a:gd name="connsiteX375" fmla="*/ 2242860 w 7467600"/>
              <a:gd name="connsiteY375" fmla="*/ 6858000 h 6858000"/>
              <a:gd name="connsiteX376" fmla="*/ 2232818 w 7467600"/>
              <a:gd name="connsiteY376" fmla="*/ 6844926 h 6858000"/>
              <a:gd name="connsiteX377" fmla="*/ 1990172 w 7467600"/>
              <a:gd name="connsiteY377" fmla="*/ 6542121 h 6858000"/>
              <a:gd name="connsiteX378" fmla="*/ 2124090 w 7467600"/>
              <a:gd name="connsiteY378" fmla="*/ 6761017 h 6858000"/>
              <a:gd name="connsiteX379" fmla="*/ 2200380 w 7467600"/>
              <a:gd name="connsiteY379" fmla="*/ 6858000 h 6858000"/>
              <a:gd name="connsiteX380" fmla="*/ 2147507 w 7467600"/>
              <a:gd name="connsiteY380" fmla="*/ 6858000 h 6858000"/>
              <a:gd name="connsiteX381" fmla="*/ 2070668 w 7467600"/>
              <a:gd name="connsiteY381" fmla="*/ 6761520 h 6858000"/>
              <a:gd name="connsiteX382" fmla="*/ 1975142 w 7467600"/>
              <a:gd name="connsiteY382" fmla="*/ 6585570 h 6858000"/>
              <a:gd name="connsiteX383" fmla="*/ 2050035 w 7467600"/>
              <a:gd name="connsiteY383" fmla="*/ 6813345 h 6858000"/>
              <a:gd name="connsiteX384" fmla="*/ 2063025 w 7467600"/>
              <a:gd name="connsiteY384" fmla="*/ 6858000 h 6858000"/>
              <a:gd name="connsiteX385" fmla="*/ 2021675 w 7467600"/>
              <a:gd name="connsiteY385" fmla="*/ 6858000 h 6858000"/>
              <a:gd name="connsiteX386" fmla="*/ 2019308 w 7467600"/>
              <a:gd name="connsiteY386" fmla="*/ 6847118 h 6858000"/>
              <a:gd name="connsiteX387" fmla="*/ 1938835 w 7467600"/>
              <a:gd name="connsiteY387" fmla="*/ 6551160 h 6858000"/>
              <a:gd name="connsiteX388" fmla="*/ 1953230 w 7467600"/>
              <a:gd name="connsiteY388" fmla="*/ 6759699 h 6858000"/>
              <a:gd name="connsiteX389" fmla="*/ 1956763 w 7467600"/>
              <a:gd name="connsiteY389" fmla="*/ 6778191 h 6858000"/>
              <a:gd name="connsiteX390" fmla="*/ 1967925 w 7467600"/>
              <a:gd name="connsiteY390" fmla="*/ 6858000 h 6858000"/>
              <a:gd name="connsiteX391" fmla="*/ 1936622 w 7467600"/>
              <a:gd name="connsiteY391" fmla="*/ 6858000 h 6858000"/>
              <a:gd name="connsiteX392" fmla="*/ 1926261 w 7467600"/>
              <a:gd name="connsiteY392" fmla="*/ 6784064 h 6858000"/>
              <a:gd name="connsiteX393" fmla="*/ 1922724 w 7467600"/>
              <a:gd name="connsiteY393" fmla="*/ 6765577 h 6858000"/>
              <a:gd name="connsiteX394" fmla="*/ 1904650 w 7467600"/>
              <a:gd name="connsiteY394" fmla="*/ 6639616 h 6858000"/>
              <a:gd name="connsiteX395" fmla="*/ 1885273 w 7467600"/>
              <a:gd name="connsiteY395" fmla="*/ 6858000 h 6858000"/>
              <a:gd name="connsiteX396" fmla="*/ 1854363 w 7467600"/>
              <a:gd name="connsiteY396" fmla="*/ 6858000 h 6858000"/>
              <a:gd name="connsiteX397" fmla="*/ 1880391 w 7467600"/>
              <a:gd name="connsiteY397" fmla="*/ 6603796 h 6858000"/>
              <a:gd name="connsiteX398" fmla="*/ 1818273 w 7467600"/>
              <a:gd name="connsiteY398" fmla="*/ 6715729 h 6858000"/>
              <a:gd name="connsiteX399" fmla="*/ 1794691 w 7467600"/>
              <a:gd name="connsiteY399" fmla="*/ 6843239 h 6858000"/>
              <a:gd name="connsiteX400" fmla="*/ 1794914 w 7467600"/>
              <a:gd name="connsiteY400" fmla="*/ 6858000 h 6858000"/>
              <a:gd name="connsiteX401" fmla="*/ 1746128 w 7467600"/>
              <a:gd name="connsiteY401" fmla="*/ 6858000 h 6858000"/>
              <a:gd name="connsiteX402" fmla="*/ 1753934 w 7467600"/>
              <a:gd name="connsiteY402" fmla="*/ 6724796 h 6858000"/>
              <a:gd name="connsiteX403" fmla="*/ 1792053 w 7467600"/>
              <a:gd name="connsiteY403" fmla="*/ 6572396 h 6858000"/>
              <a:gd name="connsiteX404" fmla="*/ 1862248 w 7467600"/>
              <a:gd name="connsiteY404" fmla="*/ 6266397 h 6858000"/>
              <a:gd name="connsiteX405" fmla="*/ 1862250 w 7467600"/>
              <a:gd name="connsiteY405" fmla="*/ 6033531 h 6858000"/>
              <a:gd name="connsiteX406" fmla="*/ 1211999 w 7467600"/>
              <a:gd name="connsiteY406" fmla="*/ 6683610 h 6858000"/>
              <a:gd name="connsiteX407" fmla="*/ 1213266 w 7467600"/>
              <a:gd name="connsiteY407" fmla="*/ 6691947 h 6858000"/>
              <a:gd name="connsiteX408" fmla="*/ 1203370 w 7467600"/>
              <a:gd name="connsiteY408" fmla="*/ 6850676 h 6858000"/>
              <a:gd name="connsiteX409" fmla="*/ 1203671 w 7467600"/>
              <a:gd name="connsiteY409" fmla="*/ 6858000 h 6858000"/>
              <a:gd name="connsiteX410" fmla="*/ 1143180 w 7467600"/>
              <a:gd name="connsiteY410" fmla="*/ 6858000 h 6858000"/>
              <a:gd name="connsiteX411" fmla="*/ 1142176 w 7467600"/>
              <a:gd name="connsiteY411" fmla="*/ 6766045 h 6858000"/>
              <a:gd name="connsiteX412" fmla="*/ 1067484 w 7467600"/>
              <a:gd name="connsiteY412" fmla="*/ 6858000 h 6858000"/>
              <a:gd name="connsiteX413" fmla="*/ 953928 w 7467600"/>
              <a:gd name="connsiteY413" fmla="*/ 6858000 h 6858000"/>
              <a:gd name="connsiteX414" fmla="*/ 959715 w 7467600"/>
              <a:gd name="connsiteY414" fmla="*/ 6850185 h 6858000"/>
              <a:gd name="connsiteX415" fmla="*/ 1483788 w 7467600"/>
              <a:gd name="connsiteY415" fmla="*/ 6259174 h 6858000"/>
              <a:gd name="connsiteX416" fmla="*/ 1100671 w 7467600"/>
              <a:gd name="connsiteY416" fmla="*/ 6252137 h 6858000"/>
              <a:gd name="connsiteX417" fmla="*/ 1090144 w 7467600"/>
              <a:gd name="connsiteY417" fmla="*/ 6256748 h 6858000"/>
              <a:gd name="connsiteX418" fmla="*/ 1095872 w 7467600"/>
              <a:gd name="connsiteY418" fmla="*/ 6271892 h 6858000"/>
              <a:gd name="connsiteX419" fmla="*/ 262785 w 7467600"/>
              <a:gd name="connsiteY419" fmla="*/ 6845450 h 6858000"/>
              <a:gd name="connsiteX420" fmla="*/ 209968 w 7467600"/>
              <a:gd name="connsiteY420" fmla="*/ 6770713 h 6858000"/>
              <a:gd name="connsiteX421" fmla="*/ 873460 w 7467600"/>
              <a:gd name="connsiteY421" fmla="*/ 6253768 h 6858000"/>
              <a:gd name="connsiteX422" fmla="*/ 192686 w 7467600"/>
              <a:gd name="connsiteY422" fmla="*/ 5849257 h 6858000"/>
              <a:gd name="connsiteX423" fmla="*/ 4696 w 7467600"/>
              <a:gd name="connsiteY423" fmla="*/ 5697668 h 6858000"/>
              <a:gd name="connsiteX424" fmla="*/ 0 w 7467600"/>
              <a:gd name="connsiteY424" fmla="*/ 5689984 h 6858000"/>
              <a:gd name="connsiteX425" fmla="*/ 0 w 7467600"/>
              <a:gd name="connsiteY425" fmla="*/ 5513472 h 6858000"/>
              <a:gd name="connsiteX426" fmla="*/ 174101 w 7467600"/>
              <a:gd name="connsiteY426" fmla="*/ 5620277 h 6858000"/>
              <a:gd name="connsiteX427" fmla="*/ 891800 w 7467600"/>
              <a:gd name="connsiteY427" fmla="*/ 6036935 h 6858000"/>
              <a:gd name="connsiteX428" fmla="*/ 1072219 w 7467600"/>
              <a:gd name="connsiteY428" fmla="*/ 6169443 h 6858000"/>
              <a:gd name="connsiteX429" fmla="*/ 1074117 w 7467600"/>
              <a:gd name="connsiteY429" fmla="*/ 6170301 h 6858000"/>
              <a:gd name="connsiteX430" fmla="*/ 1083114 w 7467600"/>
              <a:gd name="connsiteY430" fmla="*/ 6174131 h 6858000"/>
              <a:gd name="connsiteX431" fmla="*/ 1543010 w 7467600"/>
              <a:gd name="connsiteY431" fmla="*/ 6191140 h 6858000"/>
              <a:gd name="connsiteX432" fmla="*/ 1551080 w 7467600"/>
              <a:gd name="connsiteY432" fmla="*/ 6195006 h 6858000"/>
              <a:gd name="connsiteX433" fmla="*/ 2345443 w 7467600"/>
              <a:gd name="connsiteY433" fmla="*/ 5549882 h 6858000"/>
              <a:gd name="connsiteX434" fmla="*/ 1721499 w 7467600"/>
              <a:gd name="connsiteY434" fmla="*/ 5599969 h 6858000"/>
              <a:gd name="connsiteX435" fmla="*/ 767716 w 7467600"/>
              <a:gd name="connsiteY435" fmla="*/ 5472768 h 6858000"/>
              <a:gd name="connsiteX436" fmla="*/ 722147 w 7467600"/>
              <a:gd name="connsiteY436" fmla="*/ 5393091 h 6858000"/>
              <a:gd name="connsiteX437" fmla="*/ 1485552 w 7467600"/>
              <a:gd name="connsiteY437" fmla="*/ 5313202 h 6858000"/>
              <a:gd name="connsiteX438" fmla="*/ 2143004 w 7467600"/>
              <a:gd name="connsiteY438" fmla="*/ 5402420 h 6858000"/>
              <a:gd name="connsiteX439" fmla="*/ 1933391 w 7467600"/>
              <a:gd name="connsiteY439" fmla="*/ 5156971 h 6858000"/>
              <a:gd name="connsiteX440" fmla="*/ 1827118 w 7467600"/>
              <a:gd name="connsiteY440" fmla="*/ 4968410 h 6858000"/>
              <a:gd name="connsiteX441" fmla="*/ 1837349 w 7467600"/>
              <a:gd name="connsiteY441" fmla="*/ 4956357 h 6858000"/>
              <a:gd name="connsiteX442" fmla="*/ 2162835 w 7467600"/>
              <a:gd name="connsiteY442" fmla="*/ 5187853 h 6858000"/>
              <a:gd name="connsiteX443" fmla="*/ 2257167 w 7467600"/>
              <a:gd name="connsiteY443" fmla="*/ 5462123 h 6858000"/>
              <a:gd name="connsiteX444" fmla="*/ 2261598 w 7467600"/>
              <a:gd name="connsiteY444" fmla="*/ 5467998 h 6858000"/>
              <a:gd name="connsiteX445" fmla="*/ 2437177 w 7467600"/>
              <a:gd name="connsiteY445" fmla="*/ 5479608 h 6858000"/>
              <a:gd name="connsiteX446" fmla="*/ 2445247 w 7467600"/>
              <a:gd name="connsiteY446" fmla="*/ 5483476 h 6858000"/>
              <a:gd name="connsiteX447" fmla="*/ 2743626 w 7467600"/>
              <a:gd name="connsiteY447" fmla="*/ 5304819 h 6858000"/>
              <a:gd name="connsiteX448" fmla="*/ 3048102 w 7467600"/>
              <a:gd name="connsiteY448" fmla="*/ 5150595 h 6858000"/>
              <a:gd name="connsiteX449" fmla="*/ 1799414 w 7467600"/>
              <a:gd name="connsiteY449" fmla="*/ 4694732 h 6858000"/>
              <a:gd name="connsiteX450" fmla="*/ 1771735 w 7467600"/>
              <a:gd name="connsiteY450" fmla="*/ 4619929 h 6858000"/>
              <a:gd name="connsiteX451" fmla="*/ 3104273 w 7467600"/>
              <a:gd name="connsiteY451" fmla="*/ 5076159 h 6858000"/>
              <a:gd name="connsiteX452" fmla="*/ 3113245 w 7467600"/>
              <a:gd name="connsiteY452" fmla="*/ 5090705 h 6858000"/>
              <a:gd name="connsiteX453" fmla="*/ 3126294 w 7467600"/>
              <a:gd name="connsiteY453" fmla="*/ 5114400 h 6858000"/>
              <a:gd name="connsiteX454" fmla="*/ 3937433 w 7467600"/>
              <a:gd name="connsiteY454" fmla="*/ 4830473 h 6858000"/>
              <a:gd name="connsiteX455" fmla="*/ 3590475 w 7467600"/>
              <a:gd name="connsiteY455" fmla="*/ 4597974 h 6858000"/>
              <a:gd name="connsiteX456" fmla="*/ 3100264 w 7467600"/>
              <a:gd name="connsiteY456" fmla="*/ 4579845 h 6858000"/>
              <a:gd name="connsiteX457" fmla="*/ 2183576 w 7467600"/>
              <a:gd name="connsiteY457" fmla="*/ 4227150 h 6858000"/>
              <a:gd name="connsiteX458" fmla="*/ 2151029 w 7467600"/>
              <a:gd name="connsiteY458" fmla="*/ 4146947 h 6858000"/>
              <a:gd name="connsiteX459" fmla="*/ 3563434 w 7467600"/>
              <a:gd name="connsiteY459" fmla="*/ 4469115 h 6858000"/>
              <a:gd name="connsiteX460" fmla="*/ 3177952 w 7467600"/>
              <a:gd name="connsiteY460" fmla="*/ 3657386 h 6858000"/>
              <a:gd name="connsiteX461" fmla="*/ 3189263 w 7467600"/>
              <a:gd name="connsiteY461" fmla="*/ 3625726 h 6858000"/>
              <a:gd name="connsiteX462" fmla="*/ 3560912 w 7467600"/>
              <a:gd name="connsiteY462" fmla="*/ 4079863 h 6858000"/>
              <a:gd name="connsiteX463" fmla="*/ 3626636 w 7467600"/>
              <a:gd name="connsiteY463" fmla="*/ 4512230 h 6858000"/>
              <a:gd name="connsiteX464" fmla="*/ 3653088 w 7467600"/>
              <a:gd name="connsiteY464" fmla="*/ 4521417 h 6858000"/>
              <a:gd name="connsiteX465" fmla="*/ 3988128 w 7467600"/>
              <a:gd name="connsiteY465" fmla="*/ 4817267 h 6858000"/>
              <a:gd name="connsiteX466" fmla="*/ 4830582 w 7467600"/>
              <a:gd name="connsiteY466" fmla="*/ 4676000 h 6858000"/>
              <a:gd name="connsiteX467" fmla="*/ 4830100 w 7467600"/>
              <a:gd name="connsiteY467" fmla="*/ 4675554 h 6858000"/>
              <a:gd name="connsiteX468" fmla="*/ 4036318 w 7467600"/>
              <a:gd name="connsiteY468" fmla="*/ 4147013 h 6858000"/>
              <a:gd name="connsiteX469" fmla="*/ 3432098 w 7467600"/>
              <a:gd name="connsiteY469" fmla="*/ 3537312 h 6858000"/>
              <a:gd name="connsiteX470" fmla="*/ 3446761 w 7467600"/>
              <a:gd name="connsiteY470" fmla="*/ 3461278 h 6858000"/>
              <a:gd name="connsiteX471" fmla="*/ 4419733 w 7467600"/>
              <a:gd name="connsiteY471" fmla="*/ 3963555 h 6858000"/>
              <a:gd name="connsiteX472" fmla="*/ 4781371 w 7467600"/>
              <a:gd name="connsiteY472" fmla="*/ 4458604 h 6858000"/>
              <a:gd name="connsiteX473" fmla="*/ 4780440 w 7467600"/>
              <a:gd name="connsiteY473" fmla="*/ 4470290 h 6858000"/>
              <a:gd name="connsiteX474" fmla="*/ 4898954 w 7467600"/>
              <a:gd name="connsiteY474" fmla="*/ 4662092 h 6858000"/>
              <a:gd name="connsiteX475" fmla="*/ 4900699 w 7467600"/>
              <a:gd name="connsiteY475" fmla="*/ 4670867 h 6858000"/>
              <a:gd name="connsiteX476" fmla="*/ 5714511 w 7467600"/>
              <a:gd name="connsiteY476" fmla="*/ 4663483 h 6858000"/>
              <a:gd name="connsiteX477" fmla="*/ 5464793 w 7467600"/>
              <a:gd name="connsiteY477" fmla="*/ 4393556 h 6858000"/>
              <a:gd name="connsiteX478" fmla="*/ 5461897 w 7467600"/>
              <a:gd name="connsiteY478" fmla="*/ 4390879 h 6858000"/>
              <a:gd name="connsiteX479" fmla="*/ 4294126 w 7467600"/>
              <a:gd name="connsiteY479" fmla="*/ 3303048 h 6858000"/>
              <a:gd name="connsiteX480" fmla="*/ 4305321 w 7467600"/>
              <a:gd name="connsiteY480" fmla="*/ 3256953 h 6858000"/>
              <a:gd name="connsiteX481" fmla="*/ 4949299 w 7467600"/>
              <a:gd name="connsiteY481" fmla="*/ 3766336 h 6858000"/>
              <a:gd name="connsiteX482" fmla="*/ 5291452 w 7467600"/>
              <a:gd name="connsiteY482" fmla="*/ 4076801 h 6858000"/>
              <a:gd name="connsiteX483" fmla="*/ 5434998 w 7467600"/>
              <a:gd name="connsiteY483" fmla="*/ 4254100 h 6858000"/>
              <a:gd name="connsiteX484" fmla="*/ 5351015 w 7467600"/>
              <a:gd name="connsiteY484" fmla="*/ 3760989 h 6858000"/>
              <a:gd name="connsiteX485" fmla="*/ 5413780 w 7467600"/>
              <a:gd name="connsiteY485" fmla="*/ 2966265 h 6858000"/>
              <a:gd name="connsiteX486" fmla="*/ 5425627 w 7467600"/>
              <a:gd name="connsiteY486" fmla="*/ 2954192 h 6858000"/>
              <a:gd name="connsiteX487" fmla="*/ 6604735 w 7467600"/>
              <a:gd name="connsiteY487" fmla="*/ 2041381 h 6858000"/>
              <a:gd name="connsiteX488" fmla="*/ 7204487 w 7467600"/>
              <a:gd name="connsiteY488" fmla="*/ 2742112 h 6858000"/>
              <a:gd name="connsiteX489" fmla="*/ 7131592 w 7467600"/>
              <a:gd name="connsiteY489" fmla="*/ 2672096 h 6858000"/>
              <a:gd name="connsiteX490" fmla="*/ 6996344 w 7467600"/>
              <a:gd name="connsiteY490" fmla="*/ 2518310 h 6858000"/>
              <a:gd name="connsiteX491" fmla="*/ 6735495 w 7467600"/>
              <a:gd name="connsiteY491" fmla="*/ 2196890 h 6858000"/>
              <a:gd name="connsiteX492" fmla="*/ 6721901 w 7467600"/>
              <a:gd name="connsiteY492" fmla="*/ 2179274 h 6858000"/>
              <a:gd name="connsiteX493" fmla="*/ 6604735 w 7467600"/>
              <a:gd name="connsiteY493" fmla="*/ 2041381 h 6858000"/>
              <a:gd name="connsiteX494" fmla="*/ 6591670 w 7467600"/>
              <a:gd name="connsiteY494" fmla="*/ 1988277 h 6858000"/>
              <a:gd name="connsiteX495" fmla="*/ 6747349 w 7467600"/>
              <a:gd name="connsiteY495" fmla="*/ 2160069 h 6858000"/>
              <a:gd name="connsiteX496" fmla="*/ 6760943 w 7467600"/>
              <a:gd name="connsiteY496" fmla="*/ 2177686 h 6858000"/>
              <a:gd name="connsiteX497" fmla="*/ 7021065 w 7467600"/>
              <a:gd name="connsiteY497" fmla="*/ 2498102 h 6858000"/>
              <a:gd name="connsiteX498" fmla="*/ 7155223 w 7467600"/>
              <a:gd name="connsiteY498" fmla="*/ 2650386 h 6858000"/>
              <a:gd name="connsiteX499" fmla="*/ 7203167 w 7467600"/>
              <a:gd name="connsiteY499" fmla="*/ 2697288 h 6858000"/>
              <a:gd name="connsiteX500" fmla="*/ 6937703 w 7467600"/>
              <a:gd name="connsiteY500" fmla="*/ 2321981 h 6858000"/>
              <a:gd name="connsiteX501" fmla="*/ 6591670 w 7467600"/>
              <a:gd name="connsiteY501" fmla="*/ 1988277 h 6858000"/>
              <a:gd name="connsiteX502" fmla="*/ 5798671 w 7467600"/>
              <a:gd name="connsiteY502" fmla="*/ 1981601 h 6858000"/>
              <a:gd name="connsiteX503" fmla="*/ 5754709 w 7467600"/>
              <a:gd name="connsiteY503" fmla="*/ 2071454 h 6858000"/>
              <a:gd name="connsiteX504" fmla="*/ 5763044 w 7467600"/>
              <a:gd name="connsiteY504" fmla="*/ 2842206 h 6858000"/>
              <a:gd name="connsiteX505" fmla="*/ 5764974 w 7467600"/>
              <a:gd name="connsiteY505" fmla="*/ 2799609 h 6858000"/>
              <a:gd name="connsiteX506" fmla="*/ 5767665 w 7467600"/>
              <a:gd name="connsiteY506" fmla="*/ 2666409 h 6858000"/>
              <a:gd name="connsiteX507" fmla="*/ 5763055 w 7467600"/>
              <a:gd name="connsiteY507" fmla="*/ 2579705 h 6858000"/>
              <a:gd name="connsiteX508" fmla="*/ 5758079 w 7467600"/>
              <a:gd name="connsiteY508" fmla="*/ 2492508 h 6858000"/>
              <a:gd name="connsiteX509" fmla="*/ 5779325 w 7467600"/>
              <a:gd name="connsiteY509" fmla="*/ 2197069 h 6858000"/>
              <a:gd name="connsiteX510" fmla="*/ 5798671 w 7467600"/>
              <a:gd name="connsiteY510" fmla="*/ 1981601 h 6858000"/>
              <a:gd name="connsiteX511" fmla="*/ 5829202 w 7467600"/>
              <a:gd name="connsiteY511" fmla="*/ 1971679 h 6858000"/>
              <a:gd name="connsiteX512" fmla="*/ 5809558 w 7467600"/>
              <a:gd name="connsiteY512" fmla="*/ 2198043 h 6858000"/>
              <a:gd name="connsiteX513" fmla="*/ 5788653 w 7467600"/>
              <a:gd name="connsiteY513" fmla="*/ 2489430 h 6858000"/>
              <a:gd name="connsiteX514" fmla="*/ 5793439 w 7467600"/>
              <a:gd name="connsiteY514" fmla="*/ 2575235 h 6858000"/>
              <a:gd name="connsiteX515" fmla="*/ 5796837 w 7467600"/>
              <a:gd name="connsiteY515" fmla="*/ 2637633 h 6858000"/>
              <a:gd name="connsiteX516" fmla="*/ 5818614 w 7467600"/>
              <a:gd name="connsiteY516" fmla="*/ 2473055 h 6858000"/>
              <a:gd name="connsiteX517" fmla="*/ 5829202 w 7467600"/>
              <a:gd name="connsiteY517" fmla="*/ 1971679 h 6858000"/>
              <a:gd name="connsiteX518" fmla="*/ 5911389 w 7467600"/>
              <a:gd name="connsiteY518" fmla="*/ 1898371 h 6858000"/>
              <a:gd name="connsiteX519" fmla="*/ 6237627 w 7467600"/>
              <a:gd name="connsiteY519" fmla="*/ 2231921 h 6858000"/>
              <a:gd name="connsiteX520" fmla="*/ 5911389 w 7467600"/>
              <a:gd name="connsiteY520" fmla="*/ 1898371 h 6858000"/>
              <a:gd name="connsiteX521" fmla="*/ 6944437 w 7467600"/>
              <a:gd name="connsiteY521" fmla="*/ 1575402 h 6858000"/>
              <a:gd name="connsiteX522" fmla="*/ 6304730 w 7467600"/>
              <a:gd name="connsiteY522" fmla="*/ 1766654 h 6858000"/>
              <a:gd name="connsiteX523" fmla="*/ 6944437 w 7467600"/>
              <a:gd name="connsiteY523" fmla="*/ 1575402 h 6858000"/>
              <a:gd name="connsiteX524" fmla="*/ 7019523 w 7467600"/>
              <a:gd name="connsiteY524" fmla="*/ 1519450 h 6858000"/>
              <a:gd name="connsiteX525" fmla="*/ 6298091 w 7467600"/>
              <a:gd name="connsiteY525" fmla="*/ 1737122 h 6858000"/>
              <a:gd name="connsiteX526" fmla="*/ 7019523 w 7467600"/>
              <a:gd name="connsiteY526" fmla="*/ 1519450 h 6858000"/>
              <a:gd name="connsiteX527" fmla="*/ 2399523 w 7467600"/>
              <a:gd name="connsiteY527" fmla="*/ 1428234 h 6858000"/>
              <a:gd name="connsiteX528" fmla="*/ 2224982 w 7467600"/>
              <a:gd name="connsiteY528" fmla="*/ 1826201 h 6858000"/>
              <a:gd name="connsiteX529" fmla="*/ 2096099 w 7467600"/>
              <a:gd name="connsiteY529" fmla="*/ 2345900 h 6858000"/>
              <a:gd name="connsiteX530" fmla="*/ 2283317 w 7467600"/>
              <a:gd name="connsiteY530" fmla="*/ 1796925 h 6858000"/>
              <a:gd name="connsiteX531" fmla="*/ 2399523 w 7467600"/>
              <a:gd name="connsiteY531" fmla="*/ 1428234 h 6858000"/>
              <a:gd name="connsiteX532" fmla="*/ 2448558 w 7467600"/>
              <a:gd name="connsiteY532" fmla="*/ 1373435 h 6858000"/>
              <a:gd name="connsiteX533" fmla="*/ 2312521 w 7467600"/>
              <a:gd name="connsiteY533" fmla="*/ 1806140 h 6858000"/>
              <a:gd name="connsiteX534" fmla="*/ 2127533 w 7467600"/>
              <a:gd name="connsiteY534" fmla="*/ 2348380 h 6858000"/>
              <a:gd name="connsiteX535" fmla="*/ 2358080 w 7467600"/>
              <a:gd name="connsiteY535" fmla="*/ 1866134 h 6858000"/>
              <a:gd name="connsiteX536" fmla="*/ 2407436 w 7467600"/>
              <a:gd name="connsiteY536" fmla="*/ 1651070 h 6858000"/>
              <a:gd name="connsiteX537" fmla="*/ 2448558 w 7467600"/>
              <a:gd name="connsiteY537" fmla="*/ 1373435 h 6858000"/>
              <a:gd name="connsiteX538" fmla="*/ 278707 w 7467600"/>
              <a:gd name="connsiteY538" fmla="*/ 1352270 h 6858000"/>
              <a:gd name="connsiteX539" fmla="*/ 321570 w 7467600"/>
              <a:gd name="connsiteY539" fmla="*/ 1861610 h 6858000"/>
              <a:gd name="connsiteX540" fmla="*/ 294281 w 7467600"/>
              <a:gd name="connsiteY540" fmla="*/ 1440658 h 6858000"/>
              <a:gd name="connsiteX541" fmla="*/ 278707 w 7467600"/>
              <a:gd name="connsiteY541" fmla="*/ 1352270 h 6858000"/>
              <a:gd name="connsiteX542" fmla="*/ 1423821 w 7467600"/>
              <a:gd name="connsiteY542" fmla="*/ 1351958 h 6858000"/>
              <a:gd name="connsiteX543" fmla="*/ 1638521 w 7467600"/>
              <a:gd name="connsiteY543" fmla="*/ 1908470 h 6858000"/>
              <a:gd name="connsiteX544" fmla="*/ 1754199 w 7467600"/>
              <a:gd name="connsiteY544" fmla="*/ 2149284 h 6858000"/>
              <a:gd name="connsiteX545" fmla="*/ 1908359 w 7467600"/>
              <a:gd name="connsiteY545" fmla="*/ 2364988 h 6858000"/>
              <a:gd name="connsiteX546" fmla="*/ 1647661 w 7467600"/>
              <a:gd name="connsiteY546" fmla="*/ 1825945 h 6858000"/>
              <a:gd name="connsiteX547" fmla="*/ 1423821 w 7467600"/>
              <a:gd name="connsiteY547" fmla="*/ 1351958 h 6858000"/>
              <a:gd name="connsiteX548" fmla="*/ 1431890 w 7467600"/>
              <a:gd name="connsiteY548" fmla="*/ 1306475 h 6858000"/>
              <a:gd name="connsiteX549" fmla="*/ 1507597 w 7467600"/>
              <a:gd name="connsiteY549" fmla="*/ 1446132 h 6858000"/>
              <a:gd name="connsiteX550" fmla="*/ 1674586 w 7467600"/>
              <a:gd name="connsiteY550" fmla="*/ 1813832 h 6858000"/>
              <a:gd name="connsiteX551" fmla="*/ 1815950 w 7467600"/>
              <a:gd name="connsiteY551" fmla="*/ 2128564 h 6858000"/>
              <a:gd name="connsiteX552" fmla="*/ 1984242 w 7467600"/>
              <a:gd name="connsiteY552" fmla="*/ 2430829 h 6858000"/>
              <a:gd name="connsiteX553" fmla="*/ 2014023 w 7467600"/>
              <a:gd name="connsiteY553" fmla="*/ 2450995 h 6858000"/>
              <a:gd name="connsiteX554" fmla="*/ 1747337 w 7467600"/>
              <a:gd name="connsiteY554" fmla="*/ 1855264 h 6858000"/>
              <a:gd name="connsiteX555" fmla="*/ 1533749 w 7467600"/>
              <a:gd name="connsiteY555" fmla="*/ 1478656 h 6858000"/>
              <a:gd name="connsiteX556" fmla="*/ 1431890 w 7467600"/>
              <a:gd name="connsiteY556" fmla="*/ 1306475 h 6858000"/>
              <a:gd name="connsiteX557" fmla="*/ 5052692 w 7467600"/>
              <a:gd name="connsiteY557" fmla="*/ 1292994 h 6858000"/>
              <a:gd name="connsiteX558" fmla="*/ 5200661 w 7467600"/>
              <a:gd name="connsiteY558" fmla="*/ 1635186 h 6858000"/>
              <a:gd name="connsiteX559" fmla="*/ 5297138 w 7467600"/>
              <a:gd name="connsiteY559" fmla="*/ 1906351 h 6858000"/>
              <a:gd name="connsiteX560" fmla="*/ 5052692 w 7467600"/>
              <a:gd name="connsiteY560" fmla="*/ 1292994 h 6858000"/>
              <a:gd name="connsiteX561" fmla="*/ 5009948 w 7467600"/>
              <a:gd name="connsiteY561" fmla="*/ 1273619 h 6858000"/>
              <a:gd name="connsiteX562" fmla="*/ 5121777 w 7467600"/>
              <a:gd name="connsiteY562" fmla="*/ 1654213 h 6858000"/>
              <a:gd name="connsiteX563" fmla="*/ 5293545 w 7467600"/>
              <a:gd name="connsiteY563" fmla="*/ 2072247 h 6858000"/>
              <a:gd name="connsiteX564" fmla="*/ 5294042 w 7467600"/>
              <a:gd name="connsiteY564" fmla="*/ 2065019 h 6858000"/>
              <a:gd name="connsiteX565" fmla="*/ 5171936 w 7467600"/>
              <a:gd name="connsiteY565" fmla="*/ 1647613 h 6858000"/>
              <a:gd name="connsiteX566" fmla="*/ 5009948 w 7467600"/>
              <a:gd name="connsiteY566" fmla="*/ 1273619 h 6858000"/>
              <a:gd name="connsiteX567" fmla="*/ 655236 w 7467600"/>
              <a:gd name="connsiteY567" fmla="*/ 1268632 h 6858000"/>
              <a:gd name="connsiteX568" fmla="*/ 839521 w 7467600"/>
              <a:gd name="connsiteY568" fmla="*/ 1685315 h 6858000"/>
              <a:gd name="connsiteX569" fmla="*/ 1109416 w 7467600"/>
              <a:gd name="connsiteY569" fmla="*/ 2061663 h 6858000"/>
              <a:gd name="connsiteX570" fmla="*/ 1298300 w 7467600"/>
              <a:gd name="connsiteY570" fmla="*/ 2247742 h 6858000"/>
              <a:gd name="connsiteX571" fmla="*/ 1125871 w 7467600"/>
              <a:gd name="connsiteY571" fmla="*/ 1989513 h 6858000"/>
              <a:gd name="connsiteX572" fmla="*/ 981574 w 7467600"/>
              <a:gd name="connsiteY572" fmla="*/ 1783157 h 6858000"/>
              <a:gd name="connsiteX573" fmla="*/ 922198 w 7467600"/>
              <a:gd name="connsiteY573" fmla="*/ 1677437 h 6858000"/>
              <a:gd name="connsiteX574" fmla="*/ 869293 w 7467600"/>
              <a:gd name="connsiteY574" fmla="*/ 1583214 h 6858000"/>
              <a:gd name="connsiteX575" fmla="*/ 751431 w 7467600"/>
              <a:gd name="connsiteY575" fmla="*/ 1405731 h 6858000"/>
              <a:gd name="connsiteX576" fmla="*/ 655236 w 7467600"/>
              <a:gd name="connsiteY576" fmla="*/ 1268632 h 6858000"/>
              <a:gd name="connsiteX577" fmla="*/ 6516292 w 7467600"/>
              <a:gd name="connsiteY577" fmla="*/ 1263064 h 6858000"/>
              <a:gd name="connsiteX578" fmla="*/ 5736320 w 7467600"/>
              <a:gd name="connsiteY578" fmla="*/ 1501803 h 6858000"/>
              <a:gd name="connsiteX579" fmla="*/ 6516292 w 7467600"/>
              <a:gd name="connsiteY579" fmla="*/ 1263064 h 6858000"/>
              <a:gd name="connsiteX580" fmla="*/ 291466 w 7467600"/>
              <a:gd name="connsiteY580" fmla="*/ 1250369 h 6858000"/>
              <a:gd name="connsiteX581" fmla="*/ 323180 w 7467600"/>
              <a:gd name="connsiteY581" fmla="*/ 1435283 h 6858000"/>
              <a:gd name="connsiteX582" fmla="*/ 349381 w 7467600"/>
              <a:gd name="connsiteY582" fmla="*/ 1875041 h 6858000"/>
              <a:gd name="connsiteX583" fmla="*/ 374363 w 7467600"/>
              <a:gd name="connsiteY583" fmla="*/ 1506494 h 6858000"/>
              <a:gd name="connsiteX584" fmla="*/ 302168 w 7467600"/>
              <a:gd name="connsiteY584" fmla="*/ 1274495 h 6858000"/>
              <a:gd name="connsiteX585" fmla="*/ 291466 w 7467600"/>
              <a:gd name="connsiteY585" fmla="*/ 1250369 h 6858000"/>
              <a:gd name="connsiteX586" fmla="*/ 678222 w 7467600"/>
              <a:gd name="connsiteY586" fmla="*/ 1248670 h 6858000"/>
              <a:gd name="connsiteX587" fmla="*/ 775536 w 7467600"/>
              <a:gd name="connsiteY587" fmla="*/ 1388015 h 6858000"/>
              <a:gd name="connsiteX588" fmla="*/ 894529 w 7467600"/>
              <a:gd name="connsiteY588" fmla="*/ 1567739 h 6858000"/>
              <a:gd name="connsiteX589" fmla="*/ 948000 w 7467600"/>
              <a:gd name="connsiteY589" fmla="*/ 1663088 h 6858000"/>
              <a:gd name="connsiteX590" fmla="*/ 1006812 w 7467600"/>
              <a:gd name="connsiteY590" fmla="*/ 1767683 h 6858000"/>
              <a:gd name="connsiteX591" fmla="*/ 1149133 w 7467600"/>
              <a:gd name="connsiteY591" fmla="*/ 1971513 h 6858000"/>
              <a:gd name="connsiteX592" fmla="*/ 1333952 w 7467600"/>
              <a:gd name="connsiteY592" fmla="*/ 2251620 h 6858000"/>
              <a:gd name="connsiteX593" fmla="*/ 1337329 w 7467600"/>
              <a:gd name="connsiteY593" fmla="*/ 2258350 h 6858000"/>
              <a:gd name="connsiteX594" fmla="*/ 1014726 w 7467600"/>
              <a:gd name="connsiteY594" fmla="*/ 1615556 h 6858000"/>
              <a:gd name="connsiteX595" fmla="*/ 678222 w 7467600"/>
              <a:gd name="connsiteY595" fmla="*/ 1248670 h 6858000"/>
              <a:gd name="connsiteX596" fmla="*/ 6691602 w 7467600"/>
              <a:gd name="connsiteY596" fmla="*/ 1140573 h 6858000"/>
              <a:gd name="connsiteX597" fmla="*/ 6571100 w 7467600"/>
              <a:gd name="connsiteY597" fmla="*/ 1183662 h 6858000"/>
              <a:gd name="connsiteX598" fmla="*/ 6241687 w 7467600"/>
              <a:gd name="connsiteY598" fmla="*/ 1257600 h 6858000"/>
              <a:gd name="connsiteX599" fmla="*/ 5693009 w 7467600"/>
              <a:gd name="connsiteY599" fmla="*/ 1478256 h 6858000"/>
              <a:gd name="connsiteX600" fmla="*/ 6548420 w 7467600"/>
              <a:gd name="connsiteY600" fmla="*/ 1214599 h 6858000"/>
              <a:gd name="connsiteX601" fmla="*/ 6605473 w 7467600"/>
              <a:gd name="connsiteY601" fmla="*/ 1184686 h 6858000"/>
              <a:gd name="connsiteX602" fmla="*/ 6691602 w 7467600"/>
              <a:gd name="connsiteY602" fmla="*/ 1140573 h 6858000"/>
              <a:gd name="connsiteX603" fmla="*/ 4002475 w 7467600"/>
              <a:gd name="connsiteY603" fmla="*/ 1037802 h 6858000"/>
              <a:gd name="connsiteX604" fmla="*/ 4000324 w 7467600"/>
              <a:gd name="connsiteY604" fmla="*/ 1039362 h 6858000"/>
              <a:gd name="connsiteX605" fmla="*/ 4002862 w 7467600"/>
              <a:gd name="connsiteY605" fmla="*/ 1042866 h 6858000"/>
              <a:gd name="connsiteX606" fmla="*/ 4002475 w 7467600"/>
              <a:gd name="connsiteY606" fmla="*/ 1037802 h 6858000"/>
              <a:gd name="connsiteX607" fmla="*/ 506322 w 7467600"/>
              <a:gd name="connsiteY607" fmla="*/ 1020997 h 6858000"/>
              <a:gd name="connsiteX608" fmla="*/ 533068 w 7467600"/>
              <a:gd name="connsiteY608" fmla="*/ 1029409 h 6858000"/>
              <a:gd name="connsiteX609" fmla="*/ 1232525 w 7467600"/>
              <a:gd name="connsiteY609" fmla="*/ 1804675 h 6858000"/>
              <a:gd name="connsiteX610" fmla="*/ 1388858 w 7467600"/>
              <a:gd name="connsiteY610" fmla="*/ 2368011 h 6858000"/>
              <a:gd name="connsiteX611" fmla="*/ 1384098 w 7467600"/>
              <a:gd name="connsiteY611" fmla="*/ 2378125 h 6858000"/>
              <a:gd name="connsiteX612" fmla="*/ 1425393 w 7467600"/>
              <a:gd name="connsiteY612" fmla="*/ 2589124 h 6858000"/>
              <a:gd name="connsiteX613" fmla="*/ 1424001 w 7467600"/>
              <a:gd name="connsiteY613" fmla="*/ 2597541 h 6858000"/>
              <a:gd name="connsiteX614" fmla="*/ 2152729 w 7467600"/>
              <a:gd name="connsiteY614" fmla="*/ 2864487 h 6858000"/>
              <a:gd name="connsiteX615" fmla="*/ 2020609 w 7467600"/>
              <a:gd name="connsiteY615" fmla="*/ 2539671 h 6858000"/>
              <a:gd name="connsiteX616" fmla="*/ 2018920 w 7467600"/>
              <a:gd name="connsiteY616" fmla="*/ 2536309 h 6858000"/>
              <a:gd name="connsiteX617" fmla="*/ 1342441 w 7467600"/>
              <a:gd name="connsiteY617" fmla="*/ 1173017 h 6858000"/>
              <a:gd name="connsiteX618" fmla="*/ 1367925 w 7467600"/>
              <a:gd name="connsiteY618" fmla="*/ 1135648 h 6858000"/>
              <a:gd name="connsiteX619" fmla="*/ 1771401 w 7467600"/>
              <a:gd name="connsiteY619" fmla="*/ 1806673 h 6858000"/>
              <a:gd name="connsiteX620" fmla="*/ 1972385 w 7467600"/>
              <a:gd name="connsiteY620" fmla="*/ 2198735 h 6858000"/>
              <a:gd name="connsiteX621" fmla="*/ 2040892 w 7467600"/>
              <a:gd name="connsiteY621" fmla="*/ 2405205 h 6858000"/>
              <a:gd name="connsiteX622" fmla="*/ 2131689 w 7467600"/>
              <a:gd name="connsiteY622" fmla="*/ 1936926 h 6858000"/>
              <a:gd name="connsiteX623" fmla="*/ 2454820 w 7467600"/>
              <a:gd name="connsiteY623" fmla="*/ 1248808 h 6858000"/>
              <a:gd name="connsiteX624" fmla="*/ 2492512 w 7467600"/>
              <a:gd name="connsiteY624" fmla="*/ 1302920 h 6858000"/>
              <a:gd name="connsiteX625" fmla="*/ 2081216 w 7467600"/>
              <a:gd name="connsiteY625" fmla="*/ 2527513 h 6858000"/>
              <a:gd name="connsiteX626" fmla="*/ 2081211 w 7467600"/>
              <a:gd name="connsiteY626" fmla="*/ 2528916 h 6858000"/>
              <a:gd name="connsiteX627" fmla="*/ 2199067 w 7467600"/>
              <a:gd name="connsiteY627" fmla="*/ 2884061 h 6858000"/>
              <a:gd name="connsiteX628" fmla="*/ 3192586 w 7467600"/>
              <a:gd name="connsiteY628" fmla="*/ 3411496 h 6858000"/>
              <a:gd name="connsiteX629" fmla="*/ 3182620 w 7467600"/>
              <a:gd name="connsiteY629" fmla="*/ 3483279 h 6858000"/>
              <a:gd name="connsiteX630" fmla="*/ 2435119 w 7467600"/>
              <a:gd name="connsiteY630" fmla="*/ 3080173 h 6858000"/>
              <a:gd name="connsiteX631" fmla="*/ 2410152 w 7467600"/>
              <a:gd name="connsiteY631" fmla="*/ 3063751 h 6858000"/>
              <a:gd name="connsiteX632" fmla="*/ 2408099 w 7467600"/>
              <a:gd name="connsiteY632" fmla="*/ 3064403 h 6858000"/>
              <a:gd name="connsiteX633" fmla="*/ 2407218 w 7467600"/>
              <a:gd name="connsiteY633" fmla="*/ 3070324 h 6858000"/>
              <a:gd name="connsiteX634" fmla="*/ 2380138 w 7467600"/>
              <a:gd name="connsiteY634" fmla="*/ 3099341 h 6858000"/>
              <a:gd name="connsiteX635" fmla="*/ 1765923 w 7467600"/>
              <a:gd name="connsiteY635" fmla="*/ 3581043 h 6858000"/>
              <a:gd name="connsiteX636" fmla="*/ 1702258 w 7467600"/>
              <a:gd name="connsiteY636" fmla="*/ 3612286 h 6858000"/>
              <a:gd name="connsiteX637" fmla="*/ 1538370 w 7467600"/>
              <a:gd name="connsiteY637" fmla="*/ 3811804 h 6858000"/>
              <a:gd name="connsiteX638" fmla="*/ 542867 w 7467600"/>
              <a:gd name="connsiteY638" fmla="*/ 4944092 h 6858000"/>
              <a:gd name="connsiteX639" fmla="*/ 515800 w 7467600"/>
              <a:gd name="connsiteY639" fmla="*/ 4862180 h 6858000"/>
              <a:gd name="connsiteX640" fmla="*/ 909145 w 7467600"/>
              <a:gd name="connsiteY640" fmla="*/ 4199225 h 6858000"/>
              <a:gd name="connsiteX641" fmla="*/ 1214067 w 7467600"/>
              <a:gd name="connsiteY641" fmla="*/ 3908561 h 6858000"/>
              <a:gd name="connsiteX642" fmla="*/ 640967 w 7467600"/>
              <a:gd name="connsiteY642" fmla="*/ 4105601 h 6858000"/>
              <a:gd name="connsiteX643" fmla="*/ 112563 w 7467600"/>
              <a:gd name="connsiteY643" fmla="*/ 4396952 h 6858000"/>
              <a:gd name="connsiteX644" fmla="*/ 0 w 7467600"/>
              <a:gd name="connsiteY644" fmla="*/ 4466006 h 6858000"/>
              <a:gd name="connsiteX645" fmla="*/ 0 w 7467600"/>
              <a:gd name="connsiteY645" fmla="*/ 4233763 h 6858000"/>
              <a:gd name="connsiteX646" fmla="*/ 36881 w 7467600"/>
              <a:gd name="connsiteY646" fmla="*/ 4200118 h 6858000"/>
              <a:gd name="connsiteX647" fmla="*/ 910534 w 7467600"/>
              <a:gd name="connsiteY647" fmla="*/ 3629753 h 6858000"/>
              <a:gd name="connsiteX648" fmla="*/ 1578717 w 7467600"/>
              <a:gd name="connsiteY648" fmla="*/ 3575982 h 6858000"/>
              <a:gd name="connsiteX649" fmla="*/ 2338780 w 7467600"/>
              <a:gd name="connsiteY649" fmla="*/ 3033725 h 6858000"/>
              <a:gd name="connsiteX650" fmla="*/ 1807991 w 7467600"/>
              <a:gd name="connsiteY650" fmla="*/ 2807184 h 6858000"/>
              <a:gd name="connsiteX651" fmla="*/ 1416358 w 7467600"/>
              <a:gd name="connsiteY651" fmla="*/ 3112571 h 6858000"/>
              <a:gd name="connsiteX652" fmla="*/ 939066 w 7467600"/>
              <a:gd name="connsiteY652" fmla="*/ 3378798 h 6858000"/>
              <a:gd name="connsiteX653" fmla="*/ 115099 w 7467600"/>
              <a:gd name="connsiteY653" fmla="*/ 3607650 h 6858000"/>
              <a:gd name="connsiteX654" fmla="*/ 97284 w 7467600"/>
              <a:gd name="connsiteY654" fmla="*/ 3520393 h 6858000"/>
              <a:gd name="connsiteX655" fmla="*/ 922050 w 7467600"/>
              <a:gd name="connsiteY655" fmla="*/ 3074867 h 6858000"/>
              <a:gd name="connsiteX656" fmla="*/ 1405265 w 7467600"/>
              <a:gd name="connsiteY656" fmla="*/ 3016319 h 6858000"/>
              <a:gd name="connsiteX657" fmla="*/ 1407512 w 7467600"/>
              <a:gd name="connsiteY657" fmla="*/ 3018001 h 6858000"/>
              <a:gd name="connsiteX658" fmla="*/ 1726266 w 7467600"/>
              <a:gd name="connsiteY658" fmla="*/ 2777274 h 6858000"/>
              <a:gd name="connsiteX659" fmla="*/ 625390 w 7467600"/>
              <a:gd name="connsiteY659" fmla="*/ 2514541 h 6858000"/>
              <a:gd name="connsiteX660" fmla="*/ 619799 w 7467600"/>
              <a:gd name="connsiteY660" fmla="*/ 2527180 h 6858000"/>
              <a:gd name="connsiteX661" fmla="*/ 310030 w 7467600"/>
              <a:gd name="connsiteY661" fmla="*/ 2771818 h 6858000"/>
              <a:gd name="connsiteX662" fmla="*/ 173877 w 7467600"/>
              <a:gd name="connsiteY662" fmla="*/ 2937056 h 6858000"/>
              <a:gd name="connsiteX663" fmla="*/ 77889 w 7467600"/>
              <a:gd name="connsiteY663" fmla="*/ 3138440 h 6858000"/>
              <a:gd name="connsiteX664" fmla="*/ 0 w 7467600"/>
              <a:gd name="connsiteY664" fmla="*/ 3271395 h 6858000"/>
              <a:gd name="connsiteX665" fmla="*/ 0 w 7467600"/>
              <a:gd name="connsiteY665" fmla="*/ 3153002 h 6858000"/>
              <a:gd name="connsiteX666" fmla="*/ 2386 w 7467600"/>
              <a:gd name="connsiteY666" fmla="*/ 3149203 h 6858000"/>
              <a:gd name="connsiteX667" fmla="*/ 89753 w 7467600"/>
              <a:gd name="connsiteY667" fmla="*/ 2987702 h 6858000"/>
              <a:gd name="connsiteX668" fmla="*/ 76869 w 7467600"/>
              <a:gd name="connsiteY668" fmla="*/ 3005404 h 6858000"/>
              <a:gd name="connsiteX669" fmla="*/ 32049 w 7467600"/>
              <a:gd name="connsiteY669" fmla="*/ 3065814 h 6858000"/>
              <a:gd name="connsiteX670" fmla="*/ 0 w 7467600"/>
              <a:gd name="connsiteY670" fmla="*/ 3108744 h 6858000"/>
              <a:gd name="connsiteX671" fmla="*/ 0 w 7467600"/>
              <a:gd name="connsiteY671" fmla="*/ 3058059 h 6858000"/>
              <a:gd name="connsiteX672" fmla="*/ 7610 w 7467600"/>
              <a:gd name="connsiteY672" fmla="*/ 3047889 h 6858000"/>
              <a:gd name="connsiteX673" fmla="*/ 52419 w 7467600"/>
              <a:gd name="connsiteY673" fmla="*/ 2987479 h 6858000"/>
              <a:gd name="connsiteX674" fmla="*/ 59142 w 7467600"/>
              <a:gd name="connsiteY674" fmla="*/ 2978488 h 6858000"/>
              <a:gd name="connsiteX675" fmla="*/ 0 w 7467600"/>
              <a:gd name="connsiteY675" fmla="*/ 3015334 h 6858000"/>
              <a:gd name="connsiteX676" fmla="*/ 0 w 7467600"/>
              <a:gd name="connsiteY676" fmla="*/ 2914286 h 6858000"/>
              <a:gd name="connsiteX677" fmla="*/ 36383 w 7467600"/>
              <a:gd name="connsiteY677" fmla="*/ 2901128 h 6858000"/>
              <a:gd name="connsiteX678" fmla="*/ 156329 w 7467600"/>
              <a:gd name="connsiteY678" fmla="*/ 2840533 h 6858000"/>
              <a:gd name="connsiteX679" fmla="*/ 358355 w 7467600"/>
              <a:gd name="connsiteY679" fmla="*/ 2620471 h 6858000"/>
              <a:gd name="connsiteX680" fmla="*/ 510577 w 7467600"/>
              <a:gd name="connsiteY680" fmla="*/ 2501244 h 6858000"/>
              <a:gd name="connsiteX681" fmla="*/ 211967 w 7467600"/>
              <a:gd name="connsiteY681" fmla="*/ 2479171 h 6858000"/>
              <a:gd name="connsiteX682" fmla="*/ 0 w 7467600"/>
              <a:gd name="connsiteY682" fmla="*/ 2476398 h 6858000"/>
              <a:gd name="connsiteX683" fmla="*/ 0 w 7467600"/>
              <a:gd name="connsiteY683" fmla="*/ 2389189 h 6858000"/>
              <a:gd name="connsiteX684" fmla="*/ 103062 w 7467600"/>
              <a:gd name="connsiteY684" fmla="*/ 2389518 h 6858000"/>
              <a:gd name="connsiteX685" fmla="*/ 510734 w 7467600"/>
              <a:gd name="connsiteY685" fmla="*/ 2416201 h 6858000"/>
              <a:gd name="connsiteX686" fmla="*/ 279257 w 7467600"/>
              <a:gd name="connsiteY686" fmla="*/ 2092102 h 6858000"/>
              <a:gd name="connsiteX687" fmla="*/ 65265 w 7467600"/>
              <a:gd name="connsiteY687" fmla="*/ 2006049 h 6858000"/>
              <a:gd name="connsiteX688" fmla="*/ 0 w 7467600"/>
              <a:gd name="connsiteY688" fmla="*/ 1982532 h 6858000"/>
              <a:gd name="connsiteX689" fmla="*/ 0 w 7467600"/>
              <a:gd name="connsiteY689" fmla="*/ 1912789 h 6858000"/>
              <a:gd name="connsiteX690" fmla="*/ 97460 w 7467600"/>
              <a:gd name="connsiteY690" fmla="*/ 1953725 h 6858000"/>
              <a:gd name="connsiteX691" fmla="*/ 221272 w 7467600"/>
              <a:gd name="connsiteY691" fmla="*/ 1980766 h 6858000"/>
              <a:gd name="connsiteX692" fmla="*/ 116765 w 7467600"/>
              <a:gd name="connsiteY692" fmla="*/ 1911033 h 6858000"/>
              <a:gd name="connsiteX693" fmla="*/ 16405 w 7467600"/>
              <a:gd name="connsiteY693" fmla="*/ 1803412 h 6858000"/>
              <a:gd name="connsiteX694" fmla="*/ 0 w 7467600"/>
              <a:gd name="connsiteY694" fmla="*/ 1784777 h 6858000"/>
              <a:gd name="connsiteX695" fmla="*/ 0 w 7467600"/>
              <a:gd name="connsiteY695" fmla="*/ 1740082 h 6858000"/>
              <a:gd name="connsiteX696" fmla="*/ 39394 w 7467600"/>
              <a:gd name="connsiteY696" fmla="*/ 1784856 h 6858000"/>
              <a:gd name="connsiteX697" fmla="*/ 135813 w 7467600"/>
              <a:gd name="connsiteY697" fmla="*/ 1888838 h 6858000"/>
              <a:gd name="connsiteX698" fmla="*/ 242575 w 7467600"/>
              <a:gd name="connsiteY698" fmla="*/ 1958841 h 6858000"/>
              <a:gd name="connsiteX699" fmla="*/ 82197 w 7467600"/>
              <a:gd name="connsiteY699" fmla="*/ 1754826 h 6858000"/>
              <a:gd name="connsiteX700" fmla="*/ 0 w 7467600"/>
              <a:gd name="connsiteY700" fmla="*/ 1679650 h 6858000"/>
              <a:gd name="connsiteX701" fmla="*/ 0 w 7467600"/>
              <a:gd name="connsiteY701" fmla="*/ 1602463 h 6858000"/>
              <a:gd name="connsiteX702" fmla="*/ 84689 w 7467600"/>
              <a:gd name="connsiteY702" fmla="*/ 1677442 h 6858000"/>
              <a:gd name="connsiteX703" fmla="*/ 298437 w 7467600"/>
              <a:gd name="connsiteY703" fmla="*/ 1968019 h 6858000"/>
              <a:gd name="connsiteX704" fmla="*/ 227269 w 7467600"/>
              <a:gd name="connsiteY704" fmla="*/ 1114064 h 6858000"/>
              <a:gd name="connsiteX705" fmla="*/ 248003 w 7467600"/>
              <a:gd name="connsiteY705" fmla="*/ 1089613 h 6858000"/>
              <a:gd name="connsiteX706" fmla="*/ 427020 w 7467600"/>
              <a:gd name="connsiteY706" fmla="*/ 1619803 h 6858000"/>
              <a:gd name="connsiteX707" fmla="*/ 340345 w 7467600"/>
              <a:gd name="connsiteY707" fmla="*/ 2027739 h 6858000"/>
              <a:gd name="connsiteX708" fmla="*/ 360865 w 7467600"/>
              <a:gd name="connsiteY708" fmla="*/ 2044827 h 6858000"/>
              <a:gd name="connsiteX709" fmla="*/ 560414 w 7467600"/>
              <a:gd name="connsiteY709" fmla="*/ 2421457 h 6858000"/>
              <a:gd name="connsiteX710" fmla="*/ 1359703 w 7467600"/>
              <a:gd name="connsiteY710" fmla="*/ 2578554 h 6858000"/>
              <a:gd name="connsiteX711" fmla="*/ 1359422 w 7467600"/>
              <a:gd name="connsiteY711" fmla="*/ 2577994 h 6858000"/>
              <a:gd name="connsiteX712" fmla="*/ 828701 w 7467600"/>
              <a:gd name="connsiteY712" fmla="*/ 1839520 h 6858000"/>
              <a:gd name="connsiteX713" fmla="*/ 494427 w 7467600"/>
              <a:gd name="connsiteY713" fmla="*/ 1092333 h 6858000"/>
              <a:gd name="connsiteX714" fmla="*/ 506322 w 7467600"/>
              <a:gd name="connsiteY714" fmla="*/ 1020997 h 6858000"/>
              <a:gd name="connsiteX715" fmla="*/ 4570198 w 7467600"/>
              <a:gd name="connsiteY715" fmla="*/ 978081 h 6858000"/>
              <a:gd name="connsiteX716" fmla="*/ 4523691 w 7467600"/>
              <a:gd name="connsiteY716" fmla="*/ 1127776 h 6858000"/>
              <a:gd name="connsiteX717" fmla="*/ 4509875 w 7467600"/>
              <a:gd name="connsiteY717" fmla="*/ 1167552 h 6858000"/>
              <a:gd name="connsiteX718" fmla="*/ 4478168 w 7467600"/>
              <a:gd name="connsiteY718" fmla="*/ 1260735 h 6858000"/>
              <a:gd name="connsiteX719" fmla="*/ 4409309 w 7467600"/>
              <a:gd name="connsiteY719" fmla="*/ 1666996 h 6858000"/>
              <a:gd name="connsiteX720" fmla="*/ 4370031 w 7467600"/>
              <a:gd name="connsiteY720" fmla="*/ 1955666 h 6858000"/>
              <a:gd name="connsiteX721" fmla="*/ 4570198 w 7467600"/>
              <a:gd name="connsiteY721" fmla="*/ 978081 h 6858000"/>
              <a:gd name="connsiteX722" fmla="*/ 4557898 w 7467600"/>
              <a:gd name="connsiteY722" fmla="*/ 900011 h 6858000"/>
              <a:gd name="connsiteX723" fmla="*/ 4344840 w 7467600"/>
              <a:gd name="connsiteY723" fmla="*/ 1922038 h 6858000"/>
              <a:gd name="connsiteX724" fmla="*/ 4378710 w 7467600"/>
              <a:gd name="connsiteY724" fmla="*/ 1665516 h 6858000"/>
              <a:gd name="connsiteX725" fmla="*/ 4448798 w 7467600"/>
              <a:gd name="connsiteY725" fmla="*/ 1253024 h 6858000"/>
              <a:gd name="connsiteX726" fmla="*/ 4480315 w 7467600"/>
              <a:gd name="connsiteY726" fmla="*/ 1158454 h 6858000"/>
              <a:gd name="connsiteX727" fmla="*/ 4494133 w 7467600"/>
              <a:gd name="connsiteY727" fmla="*/ 1118676 h 6858000"/>
              <a:gd name="connsiteX728" fmla="*/ 4557898 w 7467600"/>
              <a:gd name="connsiteY728" fmla="*/ 900011 h 6858000"/>
              <a:gd name="connsiteX729" fmla="*/ 5870151 w 7467600"/>
              <a:gd name="connsiteY729" fmla="*/ 898890 h 6858000"/>
              <a:gd name="connsiteX730" fmla="*/ 5861335 w 7467600"/>
              <a:gd name="connsiteY730" fmla="*/ 899177 h 6858000"/>
              <a:gd name="connsiteX731" fmla="*/ 5843702 w 7467600"/>
              <a:gd name="connsiteY731" fmla="*/ 899748 h 6858000"/>
              <a:gd name="connsiteX732" fmla="*/ 5651107 w 7467600"/>
              <a:gd name="connsiteY732" fmla="*/ 920306 h 6858000"/>
              <a:gd name="connsiteX733" fmla="*/ 5459407 w 7467600"/>
              <a:gd name="connsiteY733" fmla="*/ 940975 h 6858000"/>
              <a:gd name="connsiteX734" fmla="*/ 5374846 w 7467600"/>
              <a:gd name="connsiteY734" fmla="*/ 941988 h 6858000"/>
              <a:gd name="connsiteX735" fmla="*/ 5256105 w 7467600"/>
              <a:gd name="connsiteY735" fmla="*/ 945632 h 6858000"/>
              <a:gd name="connsiteX736" fmla="*/ 5107071 w 7467600"/>
              <a:gd name="connsiteY736" fmla="*/ 969720 h 6858000"/>
              <a:gd name="connsiteX737" fmla="*/ 4998681 w 7467600"/>
              <a:gd name="connsiteY737" fmla="*/ 988771 h 6858000"/>
              <a:gd name="connsiteX738" fmla="*/ 5870151 w 7467600"/>
              <a:gd name="connsiteY738" fmla="*/ 898890 h 6858000"/>
              <a:gd name="connsiteX739" fmla="*/ 5504425 w 7467600"/>
              <a:gd name="connsiteY739" fmla="*/ 848067 h 6858000"/>
              <a:gd name="connsiteX740" fmla="*/ 4968849 w 7467600"/>
              <a:gd name="connsiteY740" fmla="*/ 962318 h 6858000"/>
              <a:gd name="connsiteX741" fmla="*/ 5104039 w 7467600"/>
              <a:gd name="connsiteY741" fmla="*/ 940634 h 6858000"/>
              <a:gd name="connsiteX742" fmla="*/ 5256311 w 7467600"/>
              <a:gd name="connsiteY742" fmla="*/ 916490 h 6858000"/>
              <a:gd name="connsiteX743" fmla="*/ 5377381 w 7467600"/>
              <a:gd name="connsiteY743" fmla="*/ 912671 h 6858000"/>
              <a:gd name="connsiteX744" fmla="*/ 5460148 w 7467600"/>
              <a:gd name="connsiteY744" fmla="*/ 911442 h 6858000"/>
              <a:gd name="connsiteX745" fmla="*/ 5648971 w 7467600"/>
              <a:gd name="connsiteY745" fmla="*/ 891331 h 6858000"/>
              <a:gd name="connsiteX746" fmla="*/ 5844807 w 7467600"/>
              <a:gd name="connsiteY746" fmla="*/ 870718 h 6858000"/>
              <a:gd name="connsiteX747" fmla="*/ 5862975 w 7467600"/>
              <a:gd name="connsiteY747" fmla="*/ 869756 h 6858000"/>
              <a:gd name="connsiteX748" fmla="*/ 5920887 w 7467600"/>
              <a:gd name="connsiteY748" fmla="*/ 865929 h 6858000"/>
              <a:gd name="connsiteX749" fmla="*/ 5504425 w 7467600"/>
              <a:gd name="connsiteY749" fmla="*/ 848067 h 6858000"/>
              <a:gd name="connsiteX750" fmla="*/ 3607114 w 7467600"/>
              <a:gd name="connsiteY750" fmla="*/ 467441 h 6858000"/>
              <a:gd name="connsiteX751" fmla="*/ 3296242 w 7467600"/>
              <a:gd name="connsiteY751" fmla="*/ 807991 h 6858000"/>
              <a:gd name="connsiteX752" fmla="*/ 3174674 w 7467600"/>
              <a:gd name="connsiteY752" fmla="*/ 919759 h 6858000"/>
              <a:gd name="connsiteX753" fmla="*/ 3042978 w 7467600"/>
              <a:gd name="connsiteY753" fmla="*/ 1054894 h 6858000"/>
              <a:gd name="connsiteX754" fmla="*/ 2968914 w 7467600"/>
              <a:gd name="connsiteY754" fmla="*/ 1133756 h 6858000"/>
              <a:gd name="connsiteX755" fmla="*/ 3103823 w 7467600"/>
              <a:gd name="connsiteY755" fmla="*/ 1026814 h 6858000"/>
              <a:gd name="connsiteX756" fmla="*/ 3607114 w 7467600"/>
              <a:gd name="connsiteY756" fmla="*/ 467441 h 6858000"/>
              <a:gd name="connsiteX757" fmla="*/ 3744487 w 7467600"/>
              <a:gd name="connsiteY757" fmla="*/ 383136 h 6858000"/>
              <a:gd name="connsiteX758" fmla="*/ 3970213 w 7467600"/>
              <a:gd name="connsiteY758" fmla="*/ 995559 h 6858000"/>
              <a:gd name="connsiteX759" fmla="*/ 3744487 w 7467600"/>
              <a:gd name="connsiteY759" fmla="*/ 383136 h 6858000"/>
              <a:gd name="connsiteX760" fmla="*/ 3624562 w 7467600"/>
              <a:gd name="connsiteY760" fmla="*/ 367041 h 6858000"/>
              <a:gd name="connsiteX761" fmla="*/ 3489712 w 7467600"/>
              <a:gd name="connsiteY761" fmla="*/ 485386 h 6858000"/>
              <a:gd name="connsiteX762" fmla="*/ 3182994 w 7467600"/>
              <a:gd name="connsiteY762" fmla="*/ 828265 h 6858000"/>
              <a:gd name="connsiteX763" fmla="*/ 2892114 w 7467600"/>
              <a:gd name="connsiteY763" fmla="*/ 1172635 h 6858000"/>
              <a:gd name="connsiteX764" fmla="*/ 3021459 w 7467600"/>
              <a:gd name="connsiteY764" fmla="*/ 1035385 h 6858000"/>
              <a:gd name="connsiteX765" fmla="*/ 3153873 w 7467600"/>
              <a:gd name="connsiteY765" fmla="*/ 898971 h 6858000"/>
              <a:gd name="connsiteX766" fmla="*/ 3276511 w 7467600"/>
              <a:gd name="connsiteY766" fmla="*/ 786423 h 6858000"/>
              <a:gd name="connsiteX767" fmla="*/ 3584154 w 7467600"/>
              <a:gd name="connsiteY767" fmla="*/ 448218 h 6858000"/>
              <a:gd name="connsiteX768" fmla="*/ 3624562 w 7467600"/>
              <a:gd name="connsiteY768" fmla="*/ 367041 h 6858000"/>
              <a:gd name="connsiteX769" fmla="*/ 3766672 w 7467600"/>
              <a:gd name="connsiteY769" fmla="*/ 359429 h 6858000"/>
              <a:gd name="connsiteX770" fmla="*/ 3996338 w 7467600"/>
              <a:gd name="connsiteY770" fmla="*/ 968237 h 6858000"/>
              <a:gd name="connsiteX771" fmla="*/ 3766672 w 7467600"/>
              <a:gd name="connsiteY771" fmla="*/ 359429 h 6858000"/>
              <a:gd name="connsiteX772" fmla="*/ 5805386 w 7467600"/>
              <a:gd name="connsiteY772" fmla="*/ 239240 h 6858000"/>
              <a:gd name="connsiteX773" fmla="*/ 5736947 w 7467600"/>
              <a:gd name="connsiteY773" fmla="*/ 261367 h 6858000"/>
              <a:gd name="connsiteX774" fmla="*/ 5427012 w 7467600"/>
              <a:gd name="connsiteY774" fmla="*/ 311272 h 6858000"/>
              <a:gd name="connsiteX775" fmla="*/ 5147818 w 7467600"/>
              <a:gd name="connsiteY775" fmla="*/ 322112 h 6858000"/>
              <a:gd name="connsiteX776" fmla="*/ 5060854 w 7467600"/>
              <a:gd name="connsiteY776" fmla="*/ 311882 h 6858000"/>
              <a:gd name="connsiteX777" fmla="*/ 4945989 w 7467600"/>
              <a:gd name="connsiteY777" fmla="*/ 300516 h 6858000"/>
              <a:gd name="connsiteX778" fmla="*/ 5410479 w 7467600"/>
              <a:gd name="connsiteY778" fmla="*/ 348434 h 6858000"/>
              <a:gd name="connsiteX779" fmla="*/ 5805386 w 7467600"/>
              <a:gd name="connsiteY779" fmla="*/ 239240 h 6858000"/>
              <a:gd name="connsiteX780" fmla="*/ 5905192 w 7467600"/>
              <a:gd name="connsiteY780" fmla="*/ 163079 h 6858000"/>
              <a:gd name="connsiteX781" fmla="*/ 5865655 w 7467600"/>
              <a:gd name="connsiteY781" fmla="*/ 171901 h 6858000"/>
              <a:gd name="connsiteX782" fmla="*/ 5259740 w 7467600"/>
              <a:gd name="connsiteY782" fmla="*/ 257013 h 6858000"/>
              <a:gd name="connsiteX783" fmla="*/ 5208466 w 7467600"/>
              <a:gd name="connsiteY783" fmla="*/ 257550 h 6858000"/>
              <a:gd name="connsiteX784" fmla="*/ 4980204 w 7467600"/>
              <a:gd name="connsiteY784" fmla="*/ 271903 h 6858000"/>
              <a:gd name="connsiteX785" fmla="*/ 5068068 w 7467600"/>
              <a:gd name="connsiteY785" fmla="*/ 282244 h 6858000"/>
              <a:gd name="connsiteX786" fmla="*/ 5153231 w 7467600"/>
              <a:gd name="connsiteY786" fmla="*/ 292240 h 6858000"/>
              <a:gd name="connsiteX787" fmla="*/ 5426491 w 7467600"/>
              <a:gd name="connsiteY787" fmla="*/ 281128 h 6858000"/>
              <a:gd name="connsiteX788" fmla="*/ 5731212 w 7467600"/>
              <a:gd name="connsiteY788" fmla="*/ 231951 h 6858000"/>
              <a:gd name="connsiteX789" fmla="*/ 5905192 w 7467600"/>
              <a:gd name="connsiteY789" fmla="*/ 163079 h 6858000"/>
              <a:gd name="connsiteX790" fmla="*/ 5944437 w 7467600"/>
              <a:gd name="connsiteY790" fmla="*/ 113829 h 6858000"/>
              <a:gd name="connsiteX791" fmla="*/ 5825032 w 7467600"/>
              <a:gd name="connsiteY791" fmla="*/ 146405 h 6858000"/>
              <a:gd name="connsiteX792" fmla="*/ 4955599 w 7467600"/>
              <a:gd name="connsiteY792" fmla="*/ 247008 h 6858000"/>
              <a:gd name="connsiteX793" fmla="*/ 5210104 w 7467600"/>
              <a:gd name="connsiteY793" fmla="*/ 228123 h 6858000"/>
              <a:gd name="connsiteX794" fmla="*/ 5261015 w 7467600"/>
              <a:gd name="connsiteY794" fmla="*/ 227087 h 6858000"/>
              <a:gd name="connsiteX795" fmla="*/ 5861181 w 7467600"/>
              <a:gd name="connsiteY795" fmla="*/ 143093 h 6858000"/>
              <a:gd name="connsiteX796" fmla="*/ 5961252 w 7467600"/>
              <a:gd name="connsiteY796" fmla="*/ 114820 h 6858000"/>
              <a:gd name="connsiteX797" fmla="*/ 5944437 w 7467600"/>
              <a:gd name="connsiteY797" fmla="*/ 113829 h 6858000"/>
              <a:gd name="connsiteX798" fmla="*/ 3882765 w 7467600"/>
              <a:gd name="connsiteY798" fmla="*/ 0 h 6858000"/>
              <a:gd name="connsiteX799" fmla="*/ 3995099 w 7467600"/>
              <a:gd name="connsiteY799" fmla="*/ 0 h 6858000"/>
              <a:gd name="connsiteX800" fmla="*/ 4163818 w 7467600"/>
              <a:gd name="connsiteY800" fmla="*/ 234104 h 6858000"/>
              <a:gd name="connsiteX801" fmla="*/ 4172099 w 7467600"/>
              <a:gd name="connsiteY801" fmla="*/ 234207 h 6858000"/>
              <a:gd name="connsiteX802" fmla="*/ 4784282 w 7467600"/>
              <a:gd name="connsiteY802" fmla="*/ 276561 h 6858000"/>
              <a:gd name="connsiteX803" fmla="*/ 4801687 w 7467600"/>
              <a:gd name="connsiteY803" fmla="*/ 267764 h 6858000"/>
              <a:gd name="connsiteX804" fmla="*/ 6082788 w 7467600"/>
              <a:gd name="connsiteY804" fmla="*/ 64119 h 6858000"/>
              <a:gd name="connsiteX805" fmla="*/ 6099442 w 7467600"/>
              <a:gd name="connsiteY805" fmla="*/ 82568 h 6858000"/>
              <a:gd name="connsiteX806" fmla="*/ 4804137 w 7467600"/>
              <a:gd name="connsiteY806" fmla="*/ 320931 h 6858000"/>
              <a:gd name="connsiteX807" fmla="*/ 4227047 w 7467600"/>
              <a:gd name="connsiteY807" fmla="*/ 313415 h 6858000"/>
              <a:gd name="connsiteX808" fmla="*/ 4346041 w 7467600"/>
              <a:gd name="connsiteY808" fmla="*/ 456086 h 6858000"/>
              <a:gd name="connsiteX809" fmla="*/ 4870967 w 7467600"/>
              <a:gd name="connsiteY809" fmla="*/ 963061 h 6858000"/>
              <a:gd name="connsiteX810" fmla="*/ 4889647 w 7467600"/>
              <a:gd name="connsiteY810" fmla="*/ 957147 h 6858000"/>
              <a:gd name="connsiteX811" fmla="*/ 5422504 w 7467600"/>
              <a:gd name="connsiteY811" fmla="*/ 805191 h 6858000"/>
              <a:gd name="connsiteX812" fmla="*/ 6087656 w 7467600"/>
              <a:gd name="connsiteY812" fmla="*/ 826703 h 6858000"/>
              <a:gd name="connsiteX813" fmla="*/ 6058717 w 7467600"/>
              <a:gd name="connsiteY813" fmla="*/ 865992 h 6858000"/>
              <a:gd name="connsiteX814" fmla="*/ 4974153 w 7467600"/>
              <a:gd name="connsiteY814" fmla="*/ 1045456 h 6858000"/>
              <a:gd name="connsiteX815" fmla="*/ 5627835 w 7467600"/>
              <a:gd name="connsiteY815" fmla="*/ 1472077 h 6858000"/>
              <a:gd name="connsiteX816" fmla="*/ 5629817 w 7467600"/>
              <a:gd name="connsiteY816" fmla="*/ 1471412 h 6858000"/>
              <a:gd name="connsiteX817" fmla="*/ 5634124 w 7467600"/>
              <a:gd name="connsiteY817" fmla="*/ 1470572 h 6858000"/>
              <a:gd name="connsiteX818" fmla="*/ 5755832 w 7467600"/>
              <a:gd name="connsiteY818" fmla="*/ 1383886 h 6858000"/>
              <a:gd name="connsiteX819" fmla="*/ 6014186 w 7467600"/>
              <a:gd name="connsiteY819" fmla="*/ 1279799 h 6858000"/>
              <a:gd name="connsiteX820" fmla="*/ 6901619 w 7467600"/>
              <a:gd name="connsiteY820" fmla="*/ 1047874 h 6858000"/>
              <a:gd name="connsiteX821" fmla="*/ 6931566 w 7467600"/>
              <a:gd name="connsiteY821" fmla="*/ 1062034 h 6858000"/>
              <a:gd name="connsiteX822" fmla="*/ 5790982 w 7467600"/>
              <a:gd name="connsiteY822" fmla="*/ 1561380 h 6858000"/>
              <a:gd name="connsiteX823" fmla="*/ 6188971 w 7467600"/>
              <a:gd name="connsiteY823" fmla="*/ 1755168 h 6858000"/>
              <a:gd name="connsiteX824" fmla="*/ 6202446 w 7467600"/>
              <a:gd name="connsiteY824" fmla="*/ 1752268 h 6858000"/>
              <a:gd name="connsiteX825" fmla="*/ 7179560 w 7467600"/>
              <a:gd name="connsiteY825" fmla="*/ 1467551 h 6858000"/>
              <a:gd name="connsiteX826" fmla="*/ 7158730 w 7467600"/>
              <a:gd name="connsiteY826" fmla="*/ 1507835 h 6858000"/>
              <a:gd name="connsiteX827" fmla="*/ 6326959 w 7467600"/>
              <a:gd name="connsiteY827" fmla="*/ 1817686 h 6858000"/>
              <a:gd name="connsiteX828" fmla="*/ 6537433 w 7467600"/>
              <a:gd name="connsiteY828" fmla="*/ 1907790 h 6858000"/>
              <a:gd name="connsiteX829" fmla="*/ 6550221 w 7467600"/>
              <a:gd name="connsiteY829" fmla="*/ 1910729 h 6858000"/>
              <a:gd name="connsiteX830" fmla="*/ 6964438 w 7467600"/>
              <a:gd name="connsiteY830" fmla="*/ 2209505 h 6858000"/>
              <a:gd name="connsiteX831" fmla="*/ 7367862 w 7467600"/>
              <a:gd name="connsiteY831" fmla="*/ 2806833 h 6858000"/>
              <a:gd name="connsiteX832" fmla="*/ 7364329 w 7467600"/>
              <a:gd name="connsiteY832" fmla="*/ 2826907 h 6858000"/>
              <a:gd name="connsiteX833" fmla="*/ 7290545 w 7467600"/>
              <a:gd name="connsiteY833" fmla="*/ 2850663 h 6858000"/>
              <a:gd name="connsiteX834" fmla="*/ 6472036 w 7467600"/>
              <a:gd name="connsiteY834" fmla="*/ 1959003 h 6858000"/>
              <a:gd name="connsiteX835" fmla="*/ 5792897 w 7467600"/>
              <a:gd name="connsiteY835" fmla="*/ 1647747 h 6858000"/>
              <a:gd name="connsiteX836" fmla="*/ 5842751 w 7467600"/>
              <a:gd name="connsiteY836" fmla="*/ 1816112 h 6858000"/>
              <a:gd name="connsiteX837" fmla="*/ 5847424 w 7467600"/>
              <a:gd name="connsiteY837" fmla="*/ 1815776 h 6858000"/>
              <a:gd name="connsiteX838" fmla="*/ 6399821 w 7467600"/>
              <a:gd name="connsiteY838" fmla="*/ 2344799 h 6858000"/>
              <a:gd name="connsiteX839" fmla="*/ 6323232 w 7467600"/>
              <a:gd name="connsiteY839" fmla="*/ 2389634 h 6858000"/>
              <a:gd name="connsiteX840" fmla="*/ 5942958 w 7467600"/>
              <a:gd name="connsiteY840" fmla="*/ 2077708 h 6858000"/>
              <a:gd name="connsiteX841" fmla="*/ 5921559 w 7467600"/>
              <a:gd name="connsiteY841" fmla="*/ 2378596 h 6858000"/>
              <a:gd name="connsiteX842" fmla="*/ 5817651 w 7467600"/>
              <a:gd name="connsiteY842" fmla="*/ 3023919 h 6858000"/>
              <a:gd name="connsiteX843" fmla="*/ 5729634 w 7467600"/>
              <a:gd name="connsiteY843" fmla="*/ 3051849 h 6858000"/>
              <a:gd name="connsiteX844" fmla="*/ 5611018 w 7467600"/>
              <a:gd name="connsiteY844" fmla="*/ 2316769 h 6858000"/>
              <a:gd name="connsiteX845" fmla="*/ 5687608 w 7467600"/>
              <a:gd name="connsiteY845" fmla="*/ 2039972 h 6858000"/>
              <a:gd name="connsiteX846" fmla="*/ 5657554 w 7467600"/>
              <a:gd name="connsiteY846" fmla="*/ 1576445 h 6858000"/>
              <a:gd name="connsiteX847" fmla="*/ 5150475 w 7467600"/>
              <a:gd name="connsiteY847" fmla="*/ 1274012 h 6858000"/>
              <a:gd name="connsiteX848" fmla="*/ 5349142 w 7467600"/>
              <a:gd name="connsiteY848" fmla="*/ 2204405 h 6858000"/>
              <a:gd name="connsiteX849" fmla="*/ 5262214 w 7467600"/>
              <a:gd name="connsiteY849" fmla="*/ 2233836 h 6858000"/>
              <a:gd name="connsiteX850" fmla="*/ 4981539 w 7467600"/>
              <a:gd name="connsiteY850" fmla="*/ 1542201 h 6858000"/>
              <a:gd name="connsiteX851" fmla="*/ 4958461 w 7467600"/>
              <a:gd name="connsiteY851" fmla="*/ 1136957 h 6858000"/>
              <a:gd name="connsiteX852" fmla="*/ 4655015 w 7467600"/>
              <a:gd name="connsiteY852" fmla="*/ 891426 h 6858000"/>
              <a:gd name="connsiteX853" fmla="*/ 4348002 w 7467600"/>
              <a:gd name="connsiteY853" fmla="*/ 2205895 h 6858000"/>
              <a:gd name="connsiteX854" fmla="*/ 4262250 w 7467600"/>
              <a:gd name="connsiteY854" fmla="*/ 2219972 h 6858000"/>
              <a:gd name="connsiteX855" fmla="*/ 4550611 w 7467600"/>
              <a:gd name="connsiteY855" fmla="*/ 817540 h 6858000"/>
              <a:gd name="connsiteX856" fmla="*/ 4564418 w 7467600"/>
              <a:gd name="connsiteY856" fmla="*/ 808293 h 6858000"/>
              <a:gd name="connsiteX857" fmla="*/ 4266388 w 7467600"/>
              <a:gd name="connsiteY857" fmla="*/ 500083 h 6858000"/>
              <a:gd name="connsiteX858" fmla="*/ 4032842 w 7467600"/>
              <a:gd name="connsiteY858" fmla="*/ 211809 h 6858000"/>
              <a:gd name="connsiteX859" fmla="*/ 3882765 w 7467600"/>
              <a:gd name="connsiteY859" fmla="*/ 0 h 6858000"/>
              <a:gd name="connsiteX860" fmla="*/ 3721337 w 7467600"/>
              <a:gd name="connsiteY860" fmla="*/ 0 h 6858000"/>
              <a:gd name="connsiteX861" fmla="*/ 3797544 w 7467600"/>
              <a:gd name="connsiteY861" fmla="*/ 0 h 6858000"/>
              <a:gd name="connsiteX862" fmla="*/ 3775734 w 7467600"/>
              <a:gd name="connsiteY862" fmla="*/ 95131 h 6858000"/>
              <a:gd name="connsiteX863" fmla="*/ 3724807 w 7467600"/>
              <a:gd name="connsiteY863" fmla="*/ 272257 h 6858000"/>
              <a:gd name="connsiteX864" fmla="*/ 3726844 w 7467600"/>
              <a:gd name="connsiteY864" fmla="*/ 282988 h 6858000"/>
              <a:gd name="connsiteX865" fmla="*/ 3742664 w 7467600"/>
              <a:gd name="connsiteY865" fmla="*/ 279918 h 6858000"/>
              <a:gd name="connsiteX866" fmla="*/ 4103910 w 7467600"/>
              <a:gd name="connsiteY866" fmla="*/ 1161917 h 6858000"/>
              <a:gd name="connsiteX867" fmla="*/ 4020269 w 7467600"/>
              <a:gd name="connsiteY867" fmla="*/ 1200406 h 6858000"/>
              <a:gd name="connsiteX868" fmla="*/ 3674882 w 7467600"/>
              <a:gd name="connsiteY868" fmla="*/ 488524 h 6858000"/>
              <a:gd name="connsiteX869" fmla="*/ 3132682 w 7467600"/>
              <a:gd name="connsiteY869" fmla="*/ 1072284 h 6858000"/>
              <a:gd name="connsiteX870" fmla="*/ 2716346 w 7467600"/>
              <a:gd name="connsiteY870" fmla="*/ 1276376 h 6858000"/>
              <a:gd name="connsiteX871" fmla="*/ 2716772 w 7467600"/>
              <a:gd name="connsiteY871" fmla="*/ 1255462 h 6858000"/>
              <a:gd name="connsiteX872" fmla="*/ 3471096 w 7467600"/>
              <a:gd name="connsiteY872" fmla="*/ 437072 h 6858000"/>
              <a:gd name="connsiteX873" fmla="*/ 3639057 w 7467600"/>
              <a:gd name="connsiteY873" fmla="*/ 286334 h 6858000"/>
              <a:gd name="connsiteX874" fmla="*/ 3640309 w 7467600"/>
              <a:gd name="connsiteY874" fmla="*/ 284664 h 6858000"/>
              <a:gd name="connsiteX875" fmla="*/ 3646022 w 7467600"/>
              <a:gd name="connsiteY875" fmla="*/ 276711 h 6858000"/>
              <a:gd name="connsiteX876" fmla="*/ 3707943 w 7467600"/>
              <a:gd name="connsiteY876" fmla="*/ 65958 h 6858000"/>
              <a:gd name="connsiteX877" fmla="*/ 3721337 w 7467600"/>
              <a:gd name="connsiteY877" fmla="*/ 0 h 6858000"/>
              <a:gd name="connsiteX878" fmla="*/ 2867960 w 7467600"/>
              <a:gd name="connsiteY878" fmla="*/ 0 h 6858000"/>
              <a:gd name="connsiteX879" fmla="*/ 2926351 w 7467600"/>
              <a:gd name="connsiteY879" fmla="*/ 0 h 6858000"/>
              <a:gd name="connsiteX880" fmla="*/ 2902823 w 7467600"/>
              <a:gd name="connsiteY880" fmla="*/ 262929 h 6858000"/>
              <a:gd name="connsiteX881" fmla="*/ 2940663 w 7467600"/>
              <a:gd name="connsiteY881" fmla="*/ 140884 h 6858000"/>
              <a:gd name="connsiteX882" fmla="*/ 2947039 w 7467600"/>
              <a:gd name="connsiteY882" fmla="*/ 122524 h 6858000"/>
              <a:gd name="connsiteX883" fmla="*/ 2984316 w 7467600"/>
              <a:gd name="connsiteY883" fmla="*/ 0 h 6858000"/>
              <a:gd name="connsiteX884" fmla="*/ 3016114 w 7467600"/>
              <a:gd name="connsiteY884" fmla="*/ 0 h 6858000"/>
              <a:gd name="connsiteX885" fmla="*/ 2979949 w 7467600"/>
              <a:gd name="connsiteY885" fmla="*/ 119274 h 6858000"/>
              <a:gd name="connsiteX886" fmla="*/ 3023879 w 7467600"/>
              <a:gd name="connsiteY886" fmla="*/ 0 h 6858000"/>
              <a:gd name="connsiteX887" fmla="*/ 3105400 w 7467600"/>
              <a:gd name="connsiteY887" fmla="*/ 0 h 6858000"/>
              <a:gd name="connsiteX888" fmla="*/ 3094669 w 7467600"/>
              <a:gd name="connsiteY888" fmla="*/ 30308 h 6858000"/>
              <a:gd name="connsiteX889" fmla="*/ 2901945 w 7467600"/>
              <a:gd name="connsiteY889" fmla="*/ 466538 h 6858000"/>
              <a:gd name="connsiteX890" fmla="*/ 2815209 w 7467600"/>
              <a:gd name="connsiteY890" fmla="*/ 497361 h 6858000"/>
              <a:gd name="connsiteX891" fmla="*/ 2844845 w 7467600"/>
              <a:gd name="connsiteY891" fmla="*/ 127638 h 6858000"/>
              <a:gd name="connsiteX892" fmla="*/ 2867960 w 7467600"/>
              <a:gd name="connsiteY892" fmla="*/ 0 h 6858000"/>
              <a:gd name="connsiteX893" fmla="*/ 1057230 w 7467600"/>
              <a:gd name="connsiteY893" fmla="*/ 0 h 6858000"/>
              <a:gd name="connsiteX894" fmla="*/ 1111003 w 7467600"/>
              <a:gd name="connsiteY894" fmla="*/ 0 h 6858000"/>
              <a:gd name="connsiteX895" fmla="*/ 1125553 w 7467600"/>
              <a:gd name="connsiteY895" fmla="*/ 52588 h 6858000"/>
              <a:gd name="connsiteX896" fmla="*/ 1304276 w 7467600"/>
              <a:gd name="connsiteY896" fmla="*/ 476275 h 6858000"/>
              <a:gd name="connsiteX897" fmla="*/ 1492066 w 7467600"/>
              <a:gd name="connsiteY897" fmla="*/ 886333 h 6858000"/>
              <a:gd name="connsiteX898" fmla="*/ 1423698 w 7467600"/>
              <a:gd name="connsiteY898" fmla="*/ 710817 h 6858000"/>
              <a:gd name="connsiteX899" fmla="*/ 1357609 w 7467600"/>
              <a:gd name="connsiteY899" fmla="*/ 532892 h 6858000"/>
              <a:gd name="connsiteX900" fmla="*/ 1309550 w 7467600"/>
              <a:gd name="connsiteY900" fmla="*/ 374031 h 6858000"/>
              <a:gd name="connsiteX901" fmla="*/ 1193673 w 7467600"/>
              <a:gd name="connsiteY901" fmla="*/ 49533 h 6858000"/>
              <a:gd name="connsiteX902" fmla="*/ 1164391 w 7467600"/>
              <a:gd name="connsiteY902" fmla="*/ 0 h 6858000"/>
              <a:gd name="connsiteX903" fmla="*/ 1200666 w 7467600"/>
              <a:gd name="connsiteY903" fmla="*/ 0 h 6858000"/>
              <a:gd name="connsiteX904" fmla="*/ 1223408 w 7467600"/>
              <a:gd name="connsiteY904" fmla="*/ 38996 h 6858000"/>
              <a:gd name="connsiteX905" fmla="*/ 1339635 w 7467600"/>
              <a:gd name="connsiteY905" fmla="*/ 365517 h 6858000"/>
              <a:gd name="connsiteX906" fmla="*/ 1387469 w 7467600"/>
              <a:gd name="connsiteY906" fmla="*/ 523079 h 6858000"/>
              <a:gd name="connsiteX907" fmla="*/ 1452685 w 7467600"/>
              <a:gd name="connsiteY907" fmla="*/ 699806 h 6858000"/>
              <a:gd name="connsiteX908" fmla="*/ 1492092 w 7467600"/>
              <a:gd name="connsiteY908" fmla="*/ 800424 h 6858000"/>
              <a:gd name="connsiteX909" fmla="*/ 1455302 w 7467600"/>
              <a:gd name="connsiteY909" fmla="*/ 632913 h 6858000"/>
              <a:gd name="connsiteX910" fmla="*/ 1222336 w 7467600"/>
              <a:gd name="connsiteY910" fmla="*/ 9480 h 6858000"/>
              <a:gd name="connsiteX911" fmla="*/ 1214634 w 7467600"/>
              <a:gd name="connsiteY911" fmla="*/ 0 h 6858000"/>
              <a:gd name="connsiteX912" fmla="*/ 1289827 w 7467600"/>
              <a:gd name="connsiteY912" fmla="*/ 0 h 6858000"/>
              <a:gd name="connsiteX913" fmla="*/ 1321076 w 7467600"/>
              <a:gd name="connsiteY913" fmla="*/ 59722 h 6858000"/>
              <a:gd name="connsiteX914" fmla="*/ 1512579 w 7467600"/>
              <a:gd name="connsiteY914" fmla="*/ 626441 h 6858000"/>
              <a:gd name="connsiteX915" fmla="*/ 1506076 w 7467600"/>
              <a:gd name="connsiteY915" fmla="*/ 1089289 h 6858000"/>
              <a:gd name="connsiteX916" fmla="*/ 1486346 w 7467600"/>
              <a:gd name="connsiteY916" fmla="*/ 1079919 h 6858000"/>
              <a:gd name="connsiteX917" fmla="*/ 1070511 w 7467600"/>
              <a:gd name="connsiteY917" fmla="*/ 48609 h 6858000"/>
              <a:gd name="connsiteX918" fmla="*/ 1057230 w 7467600"/>
              <a:gd name="connsiteY918" fmla="*/ 0 h 6858000"/>
              <a:gd name="connsiteX919" fmla="*/ 43151 w 7467600"/>
              <a:gd name="connsiteY919" fmla="*/ 0 h 6858000"/>
              <a:gd name="connsiteX920" fmla="*/ 95283 w 7467600"/>
              <a:gd name="connsiteY920" fmla="*/ 0 h 6858000"/>
              <a:gd name="connsiteX921" fmla="*/ 300708 w 7467600"/>
              <a:gd name="connsiteY921" fmla="*/ 154571 h 6858000"/>
              <a:gd name="connsiteX922" fmla="*/ 530414 w 7467600"/>
              <a:gd name="connsiteY922" fmla="*/ 354673 h 6858000"/>
              <a:gd name="connsiteX923" fmla="*/ 333785 w 7467600"/>
              <a:gd name="connsiteY923" fmla="*/ 161564 h 6858000"/>
              <a:gd name="connsiteX924" fmla="*/ 147005 w 7467600"/>
              <a:gd name="connsiteY924" fmla="*/ 0 h 6858000"/>
              <a:gd name="connsiteX925" fmla="*/ 272509 w 7467600"/>
              <a:gd name="connsiteY925" fmla="*/ 0 h 6858000"/>
              <a:gd name="connsiteX926" fmla="*/ 326276 w 7467600"/>
              <a:gd name="connsiteY926" fmla="*/ 45847 h 6858000"/>
              <a:gd name="connsiteX927" fmla="*/ 823759 w 7467600"/>
              <a:gd name="connsiteY927" fmla="*/ 574145 h 6858000"/>
              <a:gd name="connsiteX928" fmla="*/ 811254 w 7467600"/>
              <a:gd name="connsiteY928" fmla="*/ 665546 h 6858000"/>
              <a:gd name="connsiteX929" fmla="*/ 154042 w 7467600"/>
              <a:gd name="connsiteY929" fmla="*/ 261522 h 6858000"/>
              <a:gd name="connsiteX930" fmla="*/ 13550 w 7467600"/>
              <a:gd name="connsiteY930" fmla="*/ 158423 h 6858000"/>
              <a:gd name="connsiteX931" fmla="*/ 0 w 7467600"/>
              <a:gd name="connsiteY931" fmla="*/ 146618 h 6858000"/>
              <a:gd name="connsiteX932" fmla="*/ 0 w 7467600"/>
              <a:gd name="connsiteY932" fmla="*/ 59161 h 6858000"/>
              <a:gd name="connsiteX933" fmla="*/ 45427 w 7467600"/>
              <a:gd name="connsiteY933" fmla="*/ 101078 h 6858000"/>
              <a:gd name="connsiteX934" fmla="*/ 630103 w 7467600"/>
              <a:gd name="connsiteY934" fmla="*/ 485885 h 6858000"/>
              <a:gd name="connsiteX935" fmla="*/ 532040 w 7467600"/>
              <a:gd name="connsiteY935" fmla="*/ 399359 h 6858000"/>
              <a:gd name="connsiteX936" fmla="*/ 517618 w 7467600"/>
              <a:gd name="connsiteY936" fmla="*/ 385726 h 6858000"/>
              <a:gd name="connsiteX937" fmla="*/ 285074 w 7467600"/>
              <a:gd name="connsiteY937" fmla="*/ 182755 h 6858000"/>
              <a:gd name="connsiteX938" fmla="*/ 43151 w 7467600"/>
              <a:gd name="connsiteY938" fmla="*/ 0 h 6858000"/>
              <a:gd name="connsiteX0" fmla="*/ 369702 w 7369701"/>
              <a:gd name="connsiteY0" fmla="*/ 6712169 h 6858000"/>
              <a:gd name="connsiteX1" fmla="*/ 366575 w 7369701"/>
              <a:gd name="connsiteY1" fmla="*/ 6715556 h 6858000"/>
              <a:gd name="connsiteX2" fmla="*/ 371637 w 7369701"/>
              <a:gd name="connsiteY2" fmla="*/ 6713954 h 6858000"/>
              <a:gd name="connsiteX3" fmla="*/ 369702 w 7369701"/>
              <a:gd name="connsiteY3" fmla="*/ 6712169 h 6858000"/>
              <a:gd name="connsiteX4" fmla="*/ 1019354 w 7369701"/>
              <a:gd name="connsiteY4" fmla="*/ 6315006 h 6858000"/>
              <a:gd name="connsiteX5" fmla="*/ 441046 w 7369701"/>
              <a:gd name="connsiteY5" fmla="*/ 6691153 h 6858000"/>
              <a:gd name="connsiteX6" fmla="*/ 1019354 w 7369701"/>
              <a:gd name="connsiteY6" fmla="*/ 6315006 h 6858000"/>
              <a:gd name="connsiteX7" fmla="*/ 991680 w 7369701"/>
              <a:gd name="connsiteY7" fmla="*/ 6298413 h 6858000"/>
              <a:gd name="connsiteX8" fmla="*/ 409060 w 7369701"/>
              <a:gd name="connsiteY8" fmla="*/ 6671470 h 6858000"/>
              <a:gd name="connsiteX9" fmla="*/ 991680 w 7369701"/>
              <a:gd name="connsiteY9" fmla="*/ 6298413 h 6858000"/>
              <a:gd name="connsiteX10" fmla="*/ 103333 w 7369701"/>
              <a:gd name="connsiteY10" fmla="*/ 5699602 h 6858000"/>
              <a:gd name="connsiteX11" fmla="*/ 233938 w 7369701"/>
              <a:gd name="connsiteY11" fmla="*/ 5809416 h 6858000"/>
              <a:gd name="connsiteX12" fmla="*/ 883580 w 7369701"/>
              <a:gd name="connsiteY12" fmla="*/ 6180710 h 6858000"/>
              <a:gd name="connsiteX13" fmla="*/ 487337 w 7369701"/>
              <a:gd name="connsiteY13" fmla="*/ 5950182 h 6858000"/>
              <a:gd name="connsiteX14" fmla="*/ 354051 w 7369701"/>
              <a:gd name="connsiteY14" fmla="*/ 5854912 h 6858000"/>
              <a:gd name="connsiteX15" fmla="*/ 195436 w 7369701"/>
              <a:gd name="connsiteY15" fmla="*/ 5755068 h 6858000"/>
              <a:gd name="connsiteX16" fmla="*/ 103333 w 7369701"/>
              <a:gd name="connsiteY16" fmla="*/ 5699602 h 6858000"/>
              <a:gd name="connsiteX17" fmla="*/ 5539432 w 7369701"/>
              <a:gd name="connsiteY17" fmla="*/ 5642928 h 6858000"/>
              <a:gd name="connsiteX18" fmla="*/ 5555462 w 7369701"/>
              <a:gd name="connsiteY18" fmla="*/ 5694454 h 6858000"/>
              <a:gd name="connsiteX19" fmla="*/ 5828270 w 7369701"/>
              <a:gd name="connsiteY19" fmla="*/ 6320663 h 6858000"/>
              <a:gd name="connsiteX20" fmla="*/ 5947416 w 7369701"/>
              <a:gd name="connsiteY20" fmla="*/ 6574846 h 6858000"/>
              <a:gd name="connsiteX21" fmla="*/ 5539432 w 7369701"/>
              <a:gd name="connsiteY21" fmla="*/ 5642928 h 6858000"/>
              <a:gd name="connsiteX22" fmla="*/ 51253 w 7369701"/>
              <a:gd name="connsiteY22" fmla="*/ 5631825 h 6858000"/>
              <a:gd name="connsiteX23" fmla="*/ 211622 w 7369701"/>
              <a:gd name="connsiteY23" fmla="*/ 5728803 h 6858000"/>
              <a:gd name="connsiteX24" fmla="*/ 371652 w 7369701"/>
              <a:gd name="connsiteY24" fmla="*/ 5829062 h 6858000"/>
              <a:gd name="connsiteX25" fmla="*/ 505903 w 7369701"/>
              <a:gd name="connsiteY25" fmla="*/ 5925221 h 6858000"/>
              <a:gd name="connsiteX26" fmla="*/ 899240 w 7369701"/>
              <a:gd name="connsiteY26" fmla="*/ 6153068 h 6858000"/>
              <a:gd name="connsiteX27" fmla="*/ 988114 w 7369701"/>
              <a:gd name="connsiteY27" fmla="*/ 6174204 h 6858000"/>
              <a:gd name="connsiteX28" fmla="*/ 845971 w 7369701"/>
              <a:gd name="connsiteY28" fmla="*/ 6067177 h 6858000"/>
              <a:gd name="connsiteX29" fmla="*/ 448057 w 7369701"/>
              <a:gd name="connsiteY29" fmla="*/ 5841376 h 6858000"/>
              <a:gd name="connsiteX30" fmla="*/ 51253 w 7369701"/>
              <a:gd name="connsiteY30" fmla="*/ 5631825 h 6858000"/>
              <a:gd name="connsiteX31" fmla="*/ 2606687 w 7369701"/>
              <a:gd name="connsiteY31" fmla="*/ 5630718 h 6858000"/>
              <a:gd name="connsiteX32" fmla="*/ 2645658 w 7369701"/>
              <a:gd name="connsiteY32" fmla="*/ 6640259 h 6858000"/>
              <a:gd name="connsiteX33" fmla="*/ 2606687 w 7369701"/>
              <a:gd name="connsiteY33" fmla="*/ 5630718 h 6858000"/>
              <a:gd name="connsiteX34" fmla="*/ 3642057 w 7369701"/>
              <a:gd name="connsiteY34" fmla="*/ 5573487 h 6858000"/>
              <a:gd name="connsiteX35" fmla="*/ 3632981 w 7369701"/>
              <a:gd name="connsiteY35" fmla="*/ 5579437 h 6858000"/>
              <a:gd name="connsiteX36" fmla="*/ 3382436 w 7369701"/>
              <a:gd name="connsiteY36" fmla="*/ 5952726 h 6858000"/>
              <a:gd name="connsiteX37" fmla="*/ 3191929 w 7369701"/>
              <a:gd name="connsiteY37" fmla="*/ 6662669 h 6858000"/>
              <a:gd name="connsiteX38" fmla="*/ 3369898 w 7369701"/>
              <a:gd name="connsiteY38" fmla="*/ 6081771 h 6858000"/>
              <a:gd name="connsiteX39" fmla="*/ 3642057 w 7369701"/>
              <a:gd name="connsiteY39" fmla="*/ 5573487 h 6858000"/>
              <a:gd name="connsiteX40" fmla="*/ 2650666 w 7369701"/>
              <a:gd name="connsiteY40" fmla="*/ 5530686 h 6858000"/>
              <a:gd name="connsiteX41" fmla="*/ 2650249 w 7369701"/>
              <a:gd name="connsiteY41" fmla="*/ 5532101 h 6858000"/>
              <a:gd name="connsiteX42" fmla="*/ 2663808 w 7369701"/>
              <a:gd name="connsiteY42" fmla="*/ 6535215 h 6858000"/>
              <a:gd name="connsiteX43" fmla="*/ 2665418 w 7369701"/>
              <a:gd name="connsiteY43" fmla="*/ 6132756 h 6858000"/>
              <a:gd name="connsiteX44" fmla="*/ 2650666 w 7369701"/>
              <a:gd name="connsiteY44" fmla="*/ 5530686 h 6858000"/>
              <a:gd name="connsiteX45" fmla="*/ 2680277 w 7369701"/>
              <a:gd name="connsiteY45" fmla="*/ 5479204 h 6858000"/>
              <a:gd name="connsiteX46" fmla="*/ 2678972 w 7369701"/>
              <a:gd name="connsiteY46" fmla="*/ 5481582 h 6858000"/>
              <a:gd name="connsiteX47" fmla="*/ 2696666 w 7369701"/>
              <a:gd name="connsiteY47" fmla="*/ 6133836 h 6858000"/>
              <a:gd name="connsiteX48" fmla="*/ 2695769 w 7369701"/>
              <a:gd name="connsiteY48" fmla="*/ 6390955 h 6858000"/>
              <a:gd name="connsiteX49" fmla="*/ 2739893 w 7369701"/>
              <a:gd name="connsiteY49" fmla="*/ 6108357 h 6858000"/>
              <a:gd name="connsiteX50" fmla="*/ 2680277 w 7369701"/>
              <a:gd name="connsiteY50" fmla="*/ 5479204 h 6858000"/>
              <a:gd name="connsiteX51" fmla="*/ 1132195 w 7369701"/>
              <a:gd name="connsiteY51" fmla="*/ 5467980 h 6858000"/>
              <a:gd name="connsiteX52" fmla="*/ 1679056 w 7369701"/>
              <a:gd name="connsiteY52" fmla="*/ 5516907 h 6858000"/>
              <a:gd name="connsiteX53" fmla="*/ 2128648 w 7369701"/>
              <a:gd name="connsiteY53" fmla="*/ 5474249 h 6858000"/>
              <a:gd name="connsiteX54" fmla="*/ 1825619 w 7369701"/>
              <a:gd name="connsiteY54" fmla="*/ 5478447 h 6858000"/>
              <a:gd name="connsiteX55" fmla="*/ 1737798 w 7369701"/>
              <a:gd name="connsiteY55" fmla="*/ 5483353 h 6858000"/>
              <a:gd name="connsiteX56" fmla="*/ 1132195 w 7369701"/>
              <a:gd name="connsiteY56" fmla="*/ 5467980 h 6858000"/>
              <a:gd name="connsiteX57" fmla="*/ 1456157 w 7369701"/>
              <a:gd name="connsiteY57" fmla="*/ 5371404 h 6858000"/>
              <a:gd name="connsiteX58" fmla="*/ 1244432 w 7369701"/>
              <a:gd name="connsiteY58" fmla="*/ 5385601 h 6858000"/>
              <a:gd name="connsiteX59" fmla="*/ 973990 w 7369701"/>
              <a:gd name="connsiteY59" fmla="*/ 5424940 h 6858000"/>
              <a:gd name="connsiteX60" fmla="*/ 1103809 w 7369701"/>
              <a:gd name="connsiteY60" fmla="*/ 5433720 h 6858000"/>
              <a:gd name="connsiteX61" fmla="*/ 1123454 w 7369701"/>
              <a:gd name="connsiteY61" fmla="*/ 5435727 h 6858000"/>
              <a:gd name="connsiteX62" fmla="*/ 1737017 w 7369701"/>
              <a:gd name="connsiteY62" fmla="*/ 5452183 h 6858000"/>
              <a:gd name="connsiteX63" fmla="*/ 1824397 w 7369701"/>
              <a:gd name="connsiteY63" fmla="*/ 5447757 h 6858000"/>
              <a:gd name="connsiteX64" fmla="*/ 2070059 w 7369701"/>
              <a:gd name="connsiteY64" fmla="*/ 5441660 h 6858000"/>
              <a:gd name="connsiteX65" fmla="*/ 1456157 w 7369701"/>
              <a:gd name="connsiteY65" fmla="*/ 5371404 h 6858000"/>
              <a:gd name="connsiteX66" fmla="*/ 4988186 w 7369701"/>
              <a:gd name="connsiteY66" fmla="*/ 5216467 h 6858000"/>
              <a:gd name="connsiteX67" fmla="*/ 4777334 w 7369701"/>
              <a:gd name="connsiteY67" fmla="*/ 5406072 h 6858000"/>
              <a:gd name="connsiteX68" fmla="*/ 4718341 w 7369701"/>
              <a:gd name="connsiteY68" fmla="*/ 5468043 h 6858000"/>
              <a:gd name="connsiteX69" fmla="*/ 4604655 w 7369701"/>
              <a:gd name="connsiteY69" fmla="*/ 5583434 h 6858000"/>
              <a:gd name="connsiteX70" fmla="*/ 4565074 w 7369701"/>
              <a:gd name="connsiteY70" fmla="*/ 5618550 h 6858000"/>
              <a:gd name="connsiteX71" fmla="*/ 4988186 w 7369701"/>
              <a:gd name="connsiteY71" fmla="*/ 5216467 h 6858000"/>
              <a:gd name="connsiteX72" fmla="*/ 4978032 w 7369701"/>
              <a:gd name="connsiteY72" fmla="*/ 5183809 h 6858000"/>
              <a:gd name="connsiteX73" fmla="*/ 4463413 w 7369701"/>
              <a:gd name="connsiteY73" fmla="*/ 5615162 h 6858000"/>
              <a:gd name="connsiteX74" fmla="*/ 4358134 w 7369701"/>
              <a:gd name="connsiteY74" fmla="*/ 5742791 h 6858000"/>
              <a:gd name="connsiteX75" fmla="*/ 4376219 w 7369701"/>
              <a:gd name="connsiteY75" fmla="*/ 5729027 h 6858000"/>
              <a:gd name="connsiteX76" fmla="*/ 4582340 w 7369701"/>
              <a:gd name="connsiteY76" fmla="*/ 5561037 h 6858000"/>
              <a:gd name="connsiteX77" fmla="*/ 4694684 w 7369701"/>
              <a:gd name="connsiteY77" fmla="*/ 5447098 h 6858000"/>
              <a:gd name="connsiteX78" fmla="*/ 4754123 w 7369701"/>
              <a:gd name="connsiteY78" fmla="*/ 5384643 h 6858000"/>
              <a:gd name="connsiteX79" fmla="*/ 4978032 w 7369701"/>
              <a:gd name="connsiteY79" fmla="*/ 5183809 h 6858000"/>
              <a:gd name="connsiteX80" fmla="*/ 1903353 w 7369701"/>
              <a:gd name="connsiteY80" fmla="*/ 5044827 h 6858000"/>
              <a:gd name="connsiteX81" fmla="*/ 1936931 w 7369701"/>
              <a:gd name="connsiteY81" fmla="*/ 5093954 h 6858000"/>
              <a:gd name="connsiteX82" fmla="*/ 2195868 w 7369701"/>
              <a:gd name="connsiteY82" fmla="*/ 5396574 h 6858000"/>
              <a:gd name="connsiteX83" fmla="*/ 2088852 w 7369701"/>
              <a:gd name="connsiteY83" fmla="*/ 5166123 h 6858000"/>
              <a:gd name="connsiteX84" fmla="*/ 1958241 w 7369701"/>
              <a:gd name="connsiteY84" fmla="*/ 5067955 h 6858000"/>
              <a:gd name="connsiteX85" fmla="*/ 1903353 w 7369701"/>
              <a:gd name="connsiteY85" fmla="*/ 5044827 h 6858000"/>
              <a:gd name="connsiteX86" fmla="*/ 1979378 w 7369701"/>
              <a:gd name="connsiteY86" fmla="*/ 4769504 h 6858000"/>
              <a:gd name="connsiteX87" fmla="*/ 2882120 w 7369701"/>
              <a:gd name="connsiteY87" fmla="*/ 5064547 h 6858000"/>
              <a:gd name="connsiteX88" fmla="*/ 2793103 w 7369701"/>
              <a:gd name="connsiteY88" fmla="*/ 5039699 h 6858000"/>
              <a:gd name="connsiteX89" fmla="*/ 2770041 w 7369701"/>
              <a:gd name="connsiteY89" fmla="*/ 5033634 h 6858000"/>
              <a:gd name="connsiteX90" fmla="*/ 1979378 w 7369701"/>
              <a:gd name="connsiteY90" fmla="*/ 4769504 h 6858000"/>
              <a:gd name="connsiteX91" fmla="*/ 1927410 w 7369701"/>
              <a:gd name="connsiteY91" fmla="*/ 4716164 h 6858000"/>
              <a:gd name="connsiteX92" fmla="*/ 1959587 w 7369701"/>
              <a:gd name="connsiteY92" fmla="*/ 4728849 h 6858000"/>
              <a:gd name="connsiteX93" fmla="*/ 2777707 w 7369701"/>
              <a:gd name="connsiteY93" fmla="*/ 5003991 h 6858000"/>
              <a:gd name="connsiteX94" fmla="*/ 2800768 w 7369701"/>
              <a:gd name="connsiteY94" fmla="*/ 5010056 h 6858000"/>
              <a:gd name="connsiteX95" fmla="*/ 2879408 w 7369701"/>
              <a:gd name="connsiteY95" fmla="*/ 5031590 h 6858000"/>
              <a:gd name="connsiteX96" fmla="*/ 2862295 w 7369701"/>
              <a:gd name="connsiteY96" fmla="*/ 5022958 h 6858000"/>
              <a:gd name="connsiteX97" fmla="*/ 2813343 w 7369701"/>
              <a:gd name="connsiteY97" fmla="*/ 4998369 h 6858000"/>
              <a:gd name="connsiteX98" fmla="*/ 2646245 w 7369701"/>
              <a:gd name="connsiteY98" fmla="*/ 4930999 h 6858000"/>
              <a:gd name="connsiteX99" fmla="*/ 1999243 w 7369701"/>
              <a:gd name="connsiteY99" fmla="*/ 4730524 h 6858000"/>
              <a:gd name="connsiteX100" fmla="*/ 1979527 w 7369701"/>
              <a:gd name="connsiteY100" fmla="*/ 4726651 h 6858000"/>
              <a:gd name="connsiteX101" fmla="*/ 1927410 w 7369701"/>
              <a:gd name="connsiteY101" fmla="*/ 4716164 h 6858000"/>
              <a:gd name="connsiteX102" fmla="*/ 1997014 w 7369701"/>
              <a:gd name="connsiteY102" fmla="*/ 4698007 h 6858000"/>
              <a:gd name="connsiteX103" fmla="*/ 2005458 w 7369701"/>
              <a:gd name="connsiteY103" fmla="*/ 4699540 h 6858000"/>
              <a:gd name="connsiteX104" fmla="*/ 2657186 w 7369701"/>
              <a:gd name="connsiteY104" fmla="*/ 4901687 h 6858000"/>
              <a:gd name="connsiteX105" fmla="*/ 2826662 w 7369701"/>
              <a:gd name="connsiteY105" fmla="*/ 4970362 h 6858000"/>
              <a:gd name="connsiteX106" fmla="*/ 2876100 w 7369701"/>
              <a:gd name="connsiteY106" fmla="*/ 4995397 h 6858000"/>
              <a:gd name="connsiteX107" fmla="*/ 3042600 w 7369701"/>
              <a:gd name="connsiteY107" fmla="*/ 5059532 h 6858000"/>
              <a:gd name="connsiteX108" fmla="*/ 1997014 w 7369701"/>
              <a:gd name="connsiteY108" fmla="*/ 4698007 h 6858000"/>
              <a:gd name="connsiteX109" fmla="*/ 2305292 w 7369701"/>
              <a:gd name="connsiteY109" fmla="*/ 4219492 h 6858000"/>
              <a:gd name="connsiteX110" fmla="*/ 3360922 w 7369701"/>
              <a:gd name="connsiteY110" fmla="*/ 4529373 h 6858000"/>
              <a:gd name="connsiteX111" fmla="*/ 3492420 w 7369701"/>
              <a:gd name="connsiteY111" fmla="*/ 4510145 h 6858000"/>
              <a:gd name="connsiteX112" fmla="*/ 3364086 w 7369701"/>
              <a:gd name="connsiteY112" fmla="*/ 4480340 h 6858000"/>
              <a:gd name="connsiteX113" fmla="*/ 3225818 w 7369701"/>
              <a:gd name="connsiteY113" fmla="*/ 4411822 h 6858000"/>
              <a:gd name="connsiteX114" fmla="*/ 3129696 w 7369701"/>
              <a:gd name="connsiteY114" fmla="*/ 4360704 h 6858000"/>
              <a:gd name="connsiteX115" fmla="*/ 2814545 w 7369701"/>
              <a:gd name="connsiteY115" fmla="*/ 4282955 h 6858000"/>
              <a:gd name="connsiteX116" fmla="*/ 2305292 w 7369701"/>
              <a:gd name="connsiteY116" fmla="*/ 4219492 h 6858000"/>
              <a:gd name="connsiteX117" fmla="*/ 2626982 w 7369701"/>
              <a:gd name="connsiteY117" fmla="*/ 4206450 h 6858000"/>
              <a:gd name="connsiteX118" fmla="*/ 2490617 w 7369701"/>
              <a:gd name="connsiteY118" fmla="*/ 4206951 h 6858000"/>
              <a:gd name="connsiteX119" fmla="*/ 2819869 w 7369701"/>
              <a:gd name="connsiteY119" fmla="*/ 4252936 h 6858000"/>
              <a:gd name="connsiteX120" fmla="*/ 3143018 w 7369701"/>
              <a:gd name="connsiteY120" fmla="*/ 4332698 h 6858000"/>
              <a:gd name="connsiteX121" fmla="*/ 3241520 w 7369701"/>
              <a:gd name="connsiteY121" fmla="*/ 4385112 h 6858000"/>
              <a:gd name="connsiteX122" fmla="*/ 3374575 w 7369701"/>
              <a:gd name="connsiteY122" fmla="*/ 4451517 h 6858000"/>
              <a:gd name="connsiteX123" fmla="*/ 3505221 w 7369701"/>
              <a:gd name="connsiteY123" fmla="*/ 4480757 h 6858000"/>
              <a:gd name="connsiteX124" fmla="*/ 2626982 w 7369701"/>
              <a:gd name="connsiteY124" fmla="*/ 4206450 h 6858000"/>
              <a:gd name="connsiteX125" fmla="*/ 1310106 w 7369701"/>
              <a:gd name="connsiteY125" fmla="*/ 3943217 h 6858000"/>
              <a:gd name="connsiteX126" fmla="*/ 854994 w 7369701"/>
              <a:gd name="connsiteY126" fmla="*/ 4399136 h 6858000"/>
              <a:gd name="connsiteX127" fmla="*/ 742462 w 7369701"/>
              <a:gd name="connsiteY127" fmla="*/ 4594648 h 6858000"/>
              <a:gd name="connsiteX128" fmla="*/ 820602 w 7369701"/>
              <a:gd name="connsiteY128" fmla="*/ 4485915 h 6858000"/>
              <a:gd name="connsiteX129" fmla="*/ 878295 w 7369701"/>
              <a:gd name="connsiteY129" fmla="*/ 4403594 h 6858000"/>
              <a:gd name="connsiteX130" fmla="*/ 1240607 w 7369701"/>
              <a:gd name="connsiteY130" fmla="*/ 4010401 h 6858000"/>
              <a:gd name="connsiteX131" fmla="*/ 1310106 w 7369701"/>
              <a:gd name="connsiteY131" fmla="*/ 3943217 h 6858000"/>
              <a:gd name="connsiteX132" fmla="*/ 1423113 w 7369701"/>
              <a:gd name="connsiteY132" fmla="*/ 3874565 h 6858000"/>
              <a:gd name="connsiteX133" fmla="*/ 1260565 w 7369701"/>
              <a:gd name="connsiteY133" fmla="*/ 4031982 h 6858000"/>
              <a:gd name="connsiteX134" fmla="*/ 901900 w 7369701"/>
              <a:gd name="connsiteY134" fmla="*/ 4421236 h 6858000"/>
              <a:gd name="connsiteX135" fmla="*/ 845044 w 7369701"/>
              <a:gd name="connsiteY135" fmla="*/ 4502436 h 6858000"/>
              <a:gd name="connsiteX136" fmla="*/ 685926 w 7369701"/>
              <a:gd name="connsiteY136" fmla="*/ 4703069 h 6858000"/>
              <a:gd name="connsiteX137" fmla="*/ 684248 w 7369701"/>
              <a:gd name="connsiteY137" fmla="*/ 4706721 h 6858000"/>
              <a:gd name="connsiteX138" fmla="*/ 1423113 w 7369701"/>
              <a:gd name="connsiteY138" fmla="*/ 3874565 h 6858000"/>
              <a:gd name="connsiteX139" fmla="*/ 3316479 w 7369701"/>
              <a:gd name="connsiteY139" fmla="*/ 3872136 h 6858000"/>
              <a:gd name="connsiteX140" fmla="*/ 3546806 w 7369701"/>
              <a:gd name="connsiteY140" fmla="*/ 4356139 h 6858000"/>
              <a:gd name="connsiteX141" fmla="*/ 3364433 w 7369701"/>
              <a:gd name="connsiteY141" fmla="*/ 3953121 h 6858000"/>
              <a:gd name="connsiteX142" fmla="*/ 3316479 w 7369701"/>
              <a:gd name="connsiteY142" fmla="*/ 3872136 h 6858000"/>
              <a:gd name="connsiteX143" fmla="*/ 3291335 w 7369701"/>
              <a:gd name="connsiteY143" fmla="*/ 3767420 h 6858000"/>
              <a:gd name="connsiteX144" fmla="*/ 3390805 w 7369701"/>
              <a:gd name="connsiteY144" fmla="*/ 3937163 h 6858000"/>
              <a:gd name="connsiteX145" fmla="*/ 3579062 w 7369701"/>
              <a:gd name="connsiteY145" fmla="*/ 4359040 h 6858000"/>
              <a:gd name="connsiteX146" fmla="*/ 3467355 w 7369701"/>
              <a:gd name="connsiteY146" fmla="*/ 3988130 h 6858000"/>
              <a:gd name="connsiteX147" fmla="*/ 3310753 w 7369701"/>
              <a:gd name="connsiteY147" fmla="*/ 3787140 h 6858000"/>
              <a:gd name="connsiteX148" fmla="*/ 3291335 w 7369701"/>
              <a:gd name="connsiteY148" fmla="*/ 3767420 h 6858000"/>
              <a:gd name="connsiteX149" fmla="*/ 1635889 w 7369701"/>
              <a:gd name="connsiteY149" fmla="*/ 3709494 h 6858000"/>
              <a:gd name="connsiteX150" fmla="*/ 1634800 w 7369701"/>
              <a:gd name="connsiteY150" fmla="*/ 3731111 h 6858000"/>
              <a:gd name="connsiteX151" fmla="*/ 1635889 w 7369701"/>
              <a:gd name="connsiteY151" fmla="*/ 3709494 h 6858000"/>
              <a:gd name="connsiteX152" fmla="*/ 1510397 w 7369701"/>
              <a:gd name="connsiteY152" fmla="*/ 3684705 h 6858000"/>
              <a:gd name="connsiteX153" fmla="*/ 1146550 w 7369701"/>
              <a:gd name="connsiteY153" fmla="*/ 3802012 h 6858000"/>
              <a:gd name="connsiteX154" fmla="*/ 698834 w 7369701"/>
              <a:gd name="connsiteY154" fmla="*/ 3952272 h 6858000"/>
              <a:gd name="connsiteX155" fmla="*/ 34256 w 7369701"/>
              <a:gd name="connsiteY155" fmla="*/ 4347603 h 6858000"/>
              <a:gd name="connsiteX156" fmla="*/ 527241 w 7369701"/>
              <a:gd name="connsiteY156" fmla="*/ 4065078 h 6858000"/>
              <a:gd name="connsiteX157" fmla="*/ 1510397 w 7369701"/>
              <a:gd name="connsiteY157" fmla="*/ 3684705 h 6858000"/>
              <a:gd name="connsiteX158" fmla="*/ 1313114 w 7369701"/>
              <a:gd name="connsiteY158" fmla="*/ 3655216 h 6858000"/>
              <a:gd name="connsiteX159" fmla="*/ 1109304 w 7369701"/>
              <a:gd name="connsiteY159" fmla="*/ 3669030 h 6858000"/>
              <a:gd name="connsiteX160" fmla="*/ 8129 w 7369701"/>
              <a:gd name="connsiteY160" fmla="*/ 4330519 h 6858000"/>
              <a:gd name="connsiteX161" fmla="*/ 687572 w 7369701"/>
              <a:gd name="connsiteY161" fmla="*/ 3925629 h 6858000"/>
              <a:gd name="connsiteX162" fmla="*/ 1138365 w 7369701"/>
              <a:gd name="connsiteY162" fmla="*/ 3774515 h 6858000"/>
              <a:gd name="connsiteX163" fmla="*/ 1505579 w 7369701"/>
              <a:gd name="connsiteY163" fmla="*/ 3655526 h 6858000"/>
              <a:gd name="connsiteX164" fmla="*/ 1313114 w 7369701"/>
              <a:gd name="connsiteY164" fmla="*/ 3655216 h 6858000"/>
              <a:gd name="connsiteX165" fmla="*/ 3655073 w 7369701"/>
              <a:gd name="connsiteY165" fmla="*/ 3650884 h 6858000"/>
              <a:gd name="connsiteX166" fmla="*/ 3989938 w 7369701"/>
              <a:gd name="connsiteY166" fmla="*/ 3991685 h 6858000"/>
              <a:gd name="connsiteX167" fmla="*/ 4393907 w 7369701"/>
              <a:gd name="connsiteY167" fmla="*/ 4261258 h 6858000"/>
              <a:gd name="connsiteX168" fmla="*/ 4648051 w 7369701"/>
              <a:gd name="connsiteY168" fmla="*/ 4374051 h 6858000"/>
              <a:gd name="connsiteX169" fmla="*/ 4383389 w 7369701"/>
              <a:gd name="connsiteY169" fmla="*/ 4184369 h 6858000"/>
              <a:gd name="connsiteX170" fmla="*/ 4165508 w 7369701"/>
              <a:gd name="connsiteY170" fmla="*/ 4035196 h 6858000"/>
              <a:gd name="connsiteX171" fmla="*/ 4068162 w 7369701"/>
              <a:gd name="connsiteY171" fmla="*/ 3953394 h 6858000"/>
              <a:gd name="connsiteX172" fmla="*/ 3981416 w 7369701"/>
              <a:gd name="connsiteY172" fmla="*/ 3880482 h 6858000"/>
              <a:gd name="connsiteX173" fmla="*/ 3800147 w 7369701"/>
              <a:gd name="connsiteY173" fmla="*/ 3749872 h 6858000"/>
              <a:gd name="connsiteX174" fmla="*/ 3655073 w 7369701"/>
              <a:gd name="connsiteY174" fmla="*/ 3650884 h 6858000"/>
              <a:gd name="connsiteX175" fmla="*/ 3670252 w 7369701"/>
              <a:gd name="connsiteY175" fmla="*/ 3622798 h 6858000"/>
              <a:gd name="connsiteX176" fmla="*/ 3817258 w 7369701"/>
              <a:gd name="connsiteY176" fmla="*/ 3723577 h 6858000"/>
              <a:gd name="connsiteX177" fmla="*/ 4000461 w 7369701"/>
              <a:gd name="connsiteY177" fmla="*/ 3855966 h 6858000"/>
              <a:gd name="connsiteX178" fmla="*/ 4088180 w 7369701"/>
              <a:gd name="connsiteY178" fmla="*/ 3929774 h 6858000"/>
              <a:gd name="connsiteX179" fmla="*/ 4184555 w 7369701"/>
              <a:gd name="connsiteY179" fmla="*/ 4010683 h 6858000"/>
              <a:gd name="connsiteX180" fmla="*/ 4399563 w 7369701"/>
              <a:gd name="connsiteY180" fmla="*/ 4158106 h 6858000"/>
              <a:gd name="connsiteX181" fmla="*/ 4684469 w 7369701"/>
              <a:gd name="connsiteY181" fmla="*/ 4364680 h 6858000"/>
              <a:gd name="connsiteX182" fmla="*/ 4690271 w 7369701"/>
              <a:gd name="connsiteY182" fmla="*/ 4370034 h 6858000"/>
              <a:gd name="connsiteX183" fmla="*/ 4136093 w 7369701"/>
              <a:gd name="connsiteY183" fmla="*/ 3858466 h 6858000"/>
              <a:gd name="connsiteX184" fmla="*/ 3670252 w 7369701"/>
              <a:gd name="connsiteY184" fmla="*/ 3622798 h 6858000"/>
              <a:gd name="connsiteX185" fmla="*/ 4440129 w 7369701"/>
              <a:gd name="connsiteY185" fmla="*/ 3448571 h 6858000"/>
              <a:gd name="connsiteX186" fmla="*/ 4856525 w 7369701"/>
              <a:gd name="connsiteY186" fmla="*/ 3915351 h 6858000"/>
              <a:gd name="connsiteX187" fmla="*/ 5059055 w 7369701"/>
              <a:gd name="connsiteY187" fmla="*/ 4108918 h 6858000"/>
              <a:gd name="connsiteX188" fmla="*/ 5290070 w 7369701"/>
              <a:gd name="connsiteY188" fmla="*/ 4263619 h 6858000"/>
              <a:gd name="connsiteX189" fmla="*/ 4834991 w 7369701"/>
              <a:gd name="connsiteY189" fmla="*/ 3830985 h 6858000"/>
              <a:gd name="connsiteX190" fmla="*/ 4440129 w 7369701"/>
              <a:gd name="connsiteY190" fmla="*/ 3448571 h 6858000"/>
              <a:gd name="connsiteX191" fmla="*/ 4441737 w 7369701"/>
              <a:gd name="connsiteY191" fmla="*/ 3399734 h 6858000"/>
              <a:gd name="connsiteX192" fmla="*/ 4431236 w 7369701"/>
              <a:gd name="connsiteY192" fmla="*/ 3400954 h 6858000"/>
              <a:gd name="connsiteX193" fmla="*/ 4557150 w 7369701"/>
              <a:gd name="connsiteY193" fmla="*/ 3510023 h 6858000"/>
              <a:gd name="connsiteX194" fmla="*/ 4856936 w 7369701"/>
              <a:gd name="connsiteY194" fmla="*/ 3809146 h 6858000"/>
              <a:gd name="connsiteX195" fmla="*/ 5111996 w 7369701"/>
              <a:gd name="connsiteY195" fmla="*/ 4065759 h 6858000"/>
              <a:gd name="connsiteX196" fmla="*/ 5388878 w 7369701"/>
              <a:gd name="connsiteY196" fmla="*/ 4300185 h 6858000"/>
              <a:gd name="connsiteX197" fmla="*/ 5425556 w 7369701"/>
              <a:gd name="connsiteY197" fmla="*/ 4308967 h 6858000"/>
              <a:gd name="connsiteX198" fmla="*/ 4943646 w 7369701"/>
              <a:gd name="connsiteY198" fmla="*/ 3822916 h 6858000"/>
              <a:gd name="connsiteX199" fmla="*/ 4594837 w 7369701"/>
              <a:gd name="connsiteY199" fmla="*/ 3532274 h 6858000"/>
              <a:gd name="connsiteX200" fmla="*/ 4441737 w 7369701"/>
              <a:gd name="connsiteY200" fmla="*/ 3399734 h 6858000"/>
              <a:gd name="connsiteX201" fmla="*/ 5425834 w 7369701"/>
              <a:gd name="connsiteY201" fmla="*/ 3162785 h 6858000"/>
              <a:gd name="connsiteX202" fmla="*/ 5401644 w 7369701"/>
              <a:gd name="connsiteY202" fmla="*/ 3617847 h 6858000"/>
              <a:gd name="connsiteX203" fmla="*/ 5467256 w 7369701"/>
              <a:gd name="connsiteY203" fmla="*/ 4175494 h 6858000"/>
              <a:gd name="connsiteX204" fmla="*/ 5448069 w 7369701"/>
              <a:gd name="connsiteY204" fmla="*/ 3567554 h 6858000"/>
              <a:gd name="connsiteX205" fmla="*/ 5425834 w 7369701"/>
              <a:gd name="connsiteY205" fmla="*/ 3162785 h 6858000"/>
              <a:gd name="connsiteX206" fmla="*/ 1318687 w 7369701"/>
              <a:gd name="connsiteY206" fmla="*/ 3113840 h 6858000"/>
              <a:gd name="connsiteX207" fmla="*/ 1066793 w 7369701"/>
              <a:gd name="connsiteY207" fmla="*/ 3212171 h 6858000"/>
              <a:gd name="connsiteX208" fmla="*/ 993319 w 7369701"/>
              <a:gd name="connsiteY208" fmla="*/ 3247648 h 6858000"/>
              <a:gd name="connsiteX209" fmla="*/ 853081 w 7369701"/>
              <a:gd name="connsiteY209" fmla="*/ 3312410 h 6858000"/>
              <a:gd name="connsiteX210" fmla="*/ 805957 w 7369701"/>
              <a:gd name="connsiteY210" fmla="*/ 3330443 h 6858000"/>
              <a:gd name="connsiteX211" fmla="*/ 1318687 w 7369701"/>
              <a:gd name="connsiteY211" fmla="*/ 3113840 h 6858000"/>
              <a:gd name="connsiteX212" fmla="*/ 5453702 w 7369701"/>
              <a:gd name="connsiteY212" fmla="*/ 3090882 h 6858000"/>
              <a:gd name="connsiteX213" fmla="*/ 5480135 w 7369701"/>
              <a:gd name="connsiteY213" fmla="*/ 3565802 h 6858000"/>
              <a:gd name="connsiteX214" fmla="*/ 5499023 w 7369701"/>
              <a:gd name="connsiteY214" fmla="*/ 4166310 h 6858000"/>
              <a:gd name="connsiteX215" fmla="*/ 5547022 w 7369701"/>
              <a:gd name="connsiteY215" fmla="*/ 3607838 h 6858000"/>
              <a:gd name="connsiteX216" fmla="*/ 5515964 w 7369701"/>
              <a:gd name="connsiteY216" fmla="*/ 3378541 h 6858000"/>
              <a:gd name="connsiteX217" fmla="*/ 5453702 w 7369701"/>
              <a:gd name="connsiteY217" fmla="*/ 3090882 h 6858000"/>
              <a:gd name="connsiteX218" fmla="*/ 1238695 w 7369701"/>
              <a:gd name="connsiteY218" fmla="*/ 3076820 h 6858000"/>
              <a:gd name="connsiteX219" fmla="*/ 716371 w 7369701"/>
              <a:gd name="connsiteY219" fmla="*/ 3293249 h 6858000"/>
              <a:gd name="connsiteX220" fmla="*/ 579522 w 7369701"/>
              <a:gd name="connsiteY220" fmla="*/ 3371759 h 6858000"/>
              <a:gd name="connsiteX221" fmla="*/ 600288 w 7369701"/>
              <a:gd name="connsiteY221" fmla="*/ 3365555 h 6858000"/>
              <a:gd name="connsiteX222" fmla="*/ 840692 w 7369701"/>
              <a:gd name="connsiteY222" fmla="*/ 3284921 h 6858000"/>
              <a:gd name="connsiteX223" fmla="*/ 979248 w 7369701"/>
              <a:gd name="connsiteY223" fmla="*/ 3221003 h 6858000"/>
              <a:gd name="connsiteX224" fmla="*/ 1053282 w 7369701"/>
              <a:gd name="connsiteY224" fmla="*/ 3185247 h 6858000"/>
              <a:gd name="connsiteX225" fmla="*/ 1320603 w 7369701"/>
              <a:gd name="connsiteY225" fmla="*/ 3081281 h 6858000"/>
              <a:gd name="connsiteX226" fmla="*/ 1238695 w 7369701"/>
              <a:gd name="connsiteY226" fmla="*/ 3076820 h 6858000"/>
              <a:gd name="connsiteX227" fmla="*/ 5425627 w 7369701"/>
              <a:gd name="connsiteY227" fmla="*/ 2954192 h 6858000"/>
              <a:gd name="connsiteX228" fmla="*/ 5470770 w 7369701"/>
              <a:gd name="connsiteY228" fmla="*/ 3005435 h 6858000"/>
              <a:gd name="connsiteX229" fmla="*/ 5519779 w 7369701"/>
              <a:gd name="connsiteY229" fmla="*/ 4359223 h 6858000"/>
              <a:gd name="connsiteX230" fmla="*/ 5520293 w 7369701"/>
              <a:gd name="connsiteY230" fmla="*/ 4360602 h 6858000"/>
              <a:gd name="connsiteX231" fmla="*/ 5767221 w 7369701"/>
              <a:gd name="connsiteY231" fmla="*/ 4665564 h 6858000"/>
              <a:gd name="connsiteX232" fmla="*/ 6937169 w 7369701"/>
              <a:gd name="connsiteY232" fmla="*/ 4815941 h 6858000"/>
              <a:gd name="connsiteX233" fmla="*/ 6953922 w 7369701"/>
              <a:gd name="connsiteY233" fmla="*/ 4890068 h 6858000"/>
              <a:gd name="connsiteX234" fmla="*/ 6071359 w 7369701"/>
              <a:gd name="connsiteY234" fmla="*/ 4770770 h 6858000"/>
              <a:gd name="connsiteX235" fmla="*/ 6038839 w 7369701"/>
              <a:gd name="connsiteY235" fmla="*/ 4764474 h 6858000"/>
              <a:gd name="connsiteX236" fmla="*/ 6038706 w 7369701"/>
              <a:gd name="connsiteY236" fmla="*/ 4763847 h 6858000"/>
              <a:gd name="connsiteX237" fmla="*/ 6037784 w 7369701"/>
              <a:gd name="connsiteY237" fmla="*/ 4764270 h 6858000"/>
              <a:gd name="connsiteX238" fmla="*/ 6038839 w 7369701"/>
              <a:gd name="connsiteY238" fmla="*/ 4764474 h 6858000"/>
              <a:gd name="connsiteX239" fmla="*/ 6040338 w 7369701"/>
              <a:gd name="connsiteY239" fmla="*/ 4771418 h 6858000"/>
              <a:gd name="connsiteX240" fmla="*/ 6024488 w 7369701"/>
              <a:gd name="connsiteY240" fmla="*/ 4809903 h 6858000"/>
              <a:gd name="connsiteX241" fmla="*/ 5599771 w 7369701"/>
              <a:gd name="connsiteY241" fmla="*/ 5509652 h 6858000"/>
              <a:gd name="connsiteX242" fmla="*/ 5548843 w 7369701"/>
              <a:gd name="connsiteY242" fmla="*/ 5563845 h 6858000"/>
              <a:gd name="connsiteX243" fmla="*/ 5940952 w 7369701"/>
              <a:gd name="connsiteY243" fmla="*/ 6250028 h 6858000"/>
              <a:gd name="connsiteX244" fmla="*/ 6043441 w 7369701"/>
              <a:gd name="connsiteY244" fmla="*/ 6665847 h 6858000"/>
              <a:gd name="connsiteX245" fmla="*/ 6093432 w 7369701"/>
              <a:gd name="connsiteY245" fmla="*/ 6858000 h 6858000"/>
              <a:gd name="connsiteX246" fmla="*/ 6034344 w 7369701"/>
              <a:gd name="connsiteY246" fmla="*/ 6858000 h 6858000"/>
              <a:gd name="connsiteX247" fmla="*/ 6026679 w 7369701"/>
              <a:gd name="connsiteY247" fmla="*/ 6836959 h 6858000"/>
              <a:gd name="connsiteX248" fmla="*/ 5800441 w 7369701"/>
              <a:gd name="connsiteY248" fmla="*/ 6335286 h 6858000"/>
              <a:gd name="connsiteX249" fmla="*/ 5526562 w 7369701"/>
              <a:gd name="connsiteY249" fmla="*/ 5705388 h 6858000"/>
              <a:gd name="connsiteX250" fmla="*/ 5519640 w 7369701"/>
              <a:gd name="connsiteY250" fmla="*/ 5683774 h 6858000"/>
              <a:gd name="connsiteX251" fmla="*/ 5844559 w 7369701"/>
              <a:gd name="connsiteY251" fmla="*/ 6553349 h 6858000"/>
              <a:gd name="connsiteX252" fmla="*/ 5975994 w 7369701"/>
              <a:gd name="connsiteY252" fmla="*/ 6858000 h 6858000"/>
              <a:gd name="connsiteX253" fmla="*/ 5898547 w 7369701"/>
              <a:gd name="connsiteY253" fmla="*/ 6858000 h 6858000"/>
              <a:gd name="connsiteX254" fmla="*/ 5682041 w 7369701"/>
              <a:gd name="connsiteY254" fmla="*/ 6355860 h 6858000"/>
              <a:gd name="connsiteX255" fmla="*/ 5461758 w 7369701"/>
              <a:gd name="connsiteY255" fmla="*/ 5820220 h 6858000"/>
              <a:gd name="connsiteX256" fmla="*/ 5237282 w 7369701"/>
              <a:gd name="connsiteY256" fmla="*/ 6579086 h 6858000"/>
              <a:gd name="connsiteX257" fmla="*/ 5115009 w 7369701"/>
              <a:gd name="connsiteY257" fmla="*/ 6858000 h 6858000"/>
              <a:gd name="connsiteX258" fmla="*/ 5028074 w 7369701"/>
              <a:gd name="connsiteY258" fmla="*/ 6858000 h 6858000"/>
              <a:gd name="connsiteX259" fmla="*/ 5079508 w 7369701"/>
              <a:gd name="connsiteY259" fmla="*/ 6749074 h 6858000"/>
              <a:gd name="connsiteX260" fmla="*/ 5371846 w 7369701"/>
              <a:gd name="connsiteY260" fmla="*/ 5924413 h 6858000"/>
              <a:gd name="connsiteX261" fmla="*/ 5270512 w 7369701"/>
              <a:gd name="connsiteY261" fmla="*/ 6138975 h 6858000"/>
              <a:gd name="connsiteX262" fmla="*/ 5062409 w 7369701"/>
              <a:gd name="connsiteY262" fmla="*/ 6653544 h 6858000"/>
              <a:gd name="connsiteX263" fmla="*/ 5036628 w 7369701"/>
              <a:gd name="connsiteY263" fmla="*/ 6754247 h 6858000"/>
              <a:gd name="connsiteX264" fmla="*/ 5009112 w 7369701"/>
              <a:gd name="connsiteY264" fmla="*/ 6858000 h 6858000"/>
              <a:gd name="connsiteX265" fmla="*/ 4976679 w 7369701"/>
              <a:gd name="connsiteY265" fmla="*/ 6858000 h 6858000"/>
              <a:gd name="connsiteX266" fmla="*/ 5006537 w 7369701"/>
              <a:gd name="connsiteY266" fmla="*/ 6747068 h 6858000"/>
              <a:gd name="connsiteX267" fmla="*/ 5032723 w 7369701"/>
              <a:gd name="connsiteY267" fmla="*/ 6644957 h 6858000"/>
              <a:gd name="connsiteX268" fmla="*/ 5242949 w 7369701"/>
              <a:gd name="connsiteY268" fmla="*/ 6125175 h 6858000"/>
              <a:gd name="connsiteX269" fmla="*/ 5286321 w 7369701"/>
              <a:gd name="connsiteY269" fmla="*/ 6033555 h 6858000"/>
              <a:gd name="connsiteX270" fmla="*/ 5008210 w 7369701"/>
              <a:gd name="connsiteY270" fmla="*/ 6649194 h 6858000"/>
              <a:gd name="connsiteX271" fmla="*/ 4986321 w 7369701"/>
              <a:gd name="connsiteY271" fmla="*/ 6765687 h 6858000"/>
              <a:gd name="connsiteX272" fmla="*/ 4973474 w 7369701"/>
              <a:gd name="connsiteY272" fmla="*/ 6858000 h 6858000"/>
              <a:gd name="connsiteX273" fmla="*/ 4907178 w 7369701"/>
              <a:gd name="connsiteY273" fmla="*/ 6858000 h 6858000"/>
              <a:gd name="connsiteX274" fmla="*/ 4910810 w 7369701"/>
              <a:gd name="connsiteY274" fmla="*/ 6829660 h 6858000"/>
              <a:gd name="connsiteX275" fmla="*/ 4987461 w 7369701"/>
              <a:gd name="connsiteY275" fmla="*/ 6432994 h 6858000"/>
              <a:gd name="connsiteX276" fmla="*/ 5179262 w 7369701"/>
              <a:gd name="connsiteY276" fmla="*/ 6035044 h 6858000"/>
              <a:gd name="connsiteX277" fmla="*/ 4689678 w 7369701"/>
              <a:gd name="connsiteY277" fmla="*/ 6440241 h 6858000"/>
              <a:gd name="connsiteX278" fmla="*/ 4477543 w 7369701"/>
              <a:gd name="connsiteY278" fmla="*/ 6674836 h 6858000"/>
              <a:gd name="connsiteX279" fmla="*/ 4329957 w 7369701"/>
              <a:gd name="connsiteY279" fmla="*/ 6858000 h 6858000"/>
              <a:gd name="connsiteX280" fmla="*/ 4218595 w 7369701"/>
              <a:gd name="connsiteY280" fmla="*/ 6858000 h 6858000"/>
              <a:gd name="connsiteX281" fmla="*/ 4368888 w 7369701"/>
              <a:gd name="connsiteY281" fmla="*/ 6668412 h 6858000"/>
              <a:gd name="connsiteX282" fmla="*/ 4563091 w 7369701"/>
              <a:gd name="connsiteY282" fmla="*/ 6442508 h 6858000"/>
              <a:gd name="connsiteX283" fmla="*/ 5387324 w 7369701"/>
              <a:gd name="connsiteY283" fmla="*/ 5705830 h 6858000"/>
              <a:gd name="connsiteX284" fmla="*/ 5073620 w 7369701"/>
              <a:gd name="connsiteY284" fmla="*/ 5955437 h 6858000"/>
              <a:gd name="connsiteX285" fmla="*/ 4689789 w 7369701"/>
              <a:gd name="connsiteY285" fmla="*/ 6268382 h 6858000"/>
              <a:gd name="connsiteX286" fmla="*/ 4418722 w 7369701"/>
              <a:gd name="connsiteY286" fmla="*/ 6570886 h 6858000"/>
              <a:gd name="connsiteX287" fmla="*/ 4214944 w 7369701"/>
              <a:gd name="connsiteY287" fmla="*/ 6858000 h 6858000"/>
              <a:gd name="connsiteX288" fmla="*/ 4177898 w 7369701"/>
              <a:gd name="connsiteY288" fmla="*/ 6858000 h 6858000"/>
              <a:gd name="connsiteX289" fmla="*/ 4391597 w 7369701"/>
              <a:gd name="connsiteY289" fmla="*/ 6556370 h 6858000"/>
              <a:gd name="connsiteX290" fmla="*/ 4668889 w 7369701"/>
              <a:gd name="connsiteY290" fmla="*/ 6246399 h 6858000"/>
              <a:gd name="connsiteX291" fmla="*/ 5055427 w 7369701"/>
              <a:gd name="connsiteY291" fmla="*/ 5931476 h 6858000"/>
              <a:gd name="connsiteX292" fmla="*/ 5371814 w 7369701"/>
              <a:gd name="connsiteY292" fmla="*/ 5678975 h 6858000"/>
              <a:gd name="connsiteX293" fmla="*/ 4987918 w 7369701"/>
              <a:gd name="connsiteY293" fmla="*/ 5838701 h 6858000"/>
              <a:gd name="connsiteX294" fmla="*/ 4317146 w 7369701"/>
              <a:gd name="connsiteY294" fmla="*/ 6587716 h 6858000"/>
              <a:gd name="connsiteX295" fmla="*/ 4171627 w 7369701"/>
              <a:gd name="connsiteY295" fmla="*/ 6858000 h 6858000"/>
              <a:gd name="connsiteX296" fmla="*/ 4081585 w 7369701"/>
              <a:gd name="connsiteY296" fmla="*/ 6858000 h 6858000"/>
              <a:gd name="connsiteX297" fmla="*/ 4238603 w 7369701"/>
              <a:gd name="connsiteY297" fmla="*/ 6559341 h 6858000"/>
              <a:gd name="connsiteX298" fmla="*/ 4778333 w 7369701"/>
              <a:gd name="connsiteY298" fmla="*/ 5873626 h 6858000"/>
              <a:gd name="connsiteX299" fmla="*/ 5414185 w 7369701"/>
              <a:gd name="connsiteY299" fmla="*/ 5573882 h 6858000"/>
              <a:gd name="connsiteX300" fmla="*/ 5959648 w 7369701"/>
              <a:gd name="connsiteY300" fmla="*/ 4760797 h 6858000"/>
              <a:gd name="connsiteX301" fmla="*/ 5355019 w 7369701"/>
              <a:gd name="connsiteY301" fmla="*/ 4734672 h 6858000"/>
              <a:gd name="connsiteX302" fmla="*/ 5083565 w 7369701"/>
              <a:gd name="connsiteY302" fmla="*/ 5179121 h 6858000"/>
              <a:gd name="connsiteX303" fmla="*/ 4713577 w 7369701"/>
              <a:gd name="connsiteY303" fmla="*/ 5616803 h 6858000"/>
              <a:gd name="connsiteX304" fmla="*/ 3989559 w 7369701"/>
              <a:gd name="connsiteY304" fmla="*/ 6145945 h 6858000"/>
              <a:gd name="connsiteX305" fmla="*/ 3939824 w 7369701"/>
              <a:gd name="connsiteY305" fmla="*/ 6066900 h 6858000"/>
              <a:gd name="connsiteX306" fmla="*/ 4584537 w 7369701"/>
              <a:gd name="connsiteY306" fmla="*/ 5324826 h 6858000"/>
              <a:gd name="connsiteX307" fmla="*/ 5037105 w 7369701"/>
              <a:gd name="connsiteY307" fmla="*/ 5088765 h 6858000"/>
              <a:gd name="connsiteX308" fmla="*/ 5039930 w 7369701"/>
              <a:gd name="connsiteY308" fmla="*/ 5089585 h 6858000"/>
              <a:gd name="connsiteX309" fmla="*/ 5263764 w 7369701"/>
              <a:gd name="connsiteY309" fmla="*/ 4735525 h 6858000"/>
              <a:gd name="connsiteX310" fmla="*/ 4086300 w 7369701"/>
              <a:gd name="connsiteY310" fmla="*/ 4884599 h 6858000"/>
              <a:gd name="connsiteX311" fmla="*/ 4085485 w 7369701"/>
              <a:gd name="connsiteY311" fmla="*/ 4899070 h 6858000"/>
              <a:gd name="connsiteX312" fmla="*/ 3871915 w 7369701"/>
              <a:gd name="connsiteY312" fmla="*/ 5253645 h 6858000"/>
              <a:gd name="connsiteX313" fmla="*/ 3799374 w 7369701"/>
              <a:gd name="connsiteY313" fmla="*/ 5466127 h 6858000"/>
              <a:gd name="connsiteX314" fmla="*/ 3498850 w 7369701"/>
              <a:gd name="connsiteY314" fmla="*/ 6661888 h 6858000"/>
              <a:gd name="connsiteX315" fmla="*/ 3399216 w 7369701"/>
              <a:gd name="connsiteY315" fmla="*/ 6858000 h 6858000"/>
              <a:gd name="connsiteX316" fmla="*/ 3303688 w 7369701"/>
              <a:gd name="connsiteY316" fmla="*/ 6858000 h 6858000"/>
              <a:gd name="connsiteX317" fmla="*/ 3391774 w 7369701"/>
              <a:gd name="connsiteY317" fmla="*/ 6697181 h 6858000"/>
              <a:gd name="connsiteX318" fmla="*/ 3735540 w 7369701"/>
              <a:gd name="connsiteY318" fmla="*/ 5546923 h 6858000"/>
              <a:gd name="connsiteX319" fmla="*/ 3729438 w 7369701"/>
              <a:gd name="connsiteY319" fmla="*/ 5569058 h 6858000"/>
              <a:gd name="connsiteX320" fmla="*/ 3707782 w 7369701"/>
              <a:gd name="connsiteY320" fmla="*/ 5644908 h 6858000"/>
              <a:gd name="connsiteX321" fmla="*/ 3583827 w 7369701"/>
              <a:gd name="connsiteY321" fmla="*/ 6039215 h 6858000"/>
              <a:gd name="connsiteX322" fmla="*/ 3547861 w 7369701"/>
              <a:gd name="connsiteY322" fmla="*/ 6129609 h 6858000"/>
              <a:gd name="connsiteX323" fmla="*/ 3490905 w 7369701"/>
              <a:gd name="connsiteY323" fmla="*/ 6277660 h 6858000"/>
              <a:gd name="connsiteX324" fmla="*/ 3455859 w 7369701"/>
              <a:gd name="connsiteY324" fmla="*/ 6391301 h 6858000"/>
              <a:gd name="connsiteX325" fmla="*/ 3429112 w 7369701"/>
              <a:gd name="connsiteY325" fmla="*/ 6479469 h 6858000"/>
              <a:gd name="connsiteX326" fmla="*/ 3304862 w 7369701"/>
              <a:gd name="connsiteY326" fmla="*/ 6796476 h 6858000"/>
              <a:gd name="connsiteX327" fmla="*/ 3276071 w 7369701"/>
              <a:gd name="connsiteY327" fmla="*/ 6858000 h 6858000"/>
              <a:gd name="connsiteX328" fmla="*/ 3240805 w 7369701"/>
              <a:gd name="connsiteY328" fmla="*/ 6858000 h 6858000"/>
              <a:gd name="connsiteX329" fmla="*/ 3275917 w 7369701"/>
              <a:gd name="connsiteY329" fmla="*/ 6783192 h 6858000"/>
              <a:gd name="connsiteX330" fmla="*/ 3399358 w 7369701"/>
              <a:gd name="connsiteY330" fmla="*/ 6469011 h 6858000"/>
              <a:gd name="connsiteX331" fmla="*/ 3425650 w 7369701"/>
              <a:gd name="connsiteY331" fmla="*/ 6381333 h 6858000"/>
              <a:gd name="connsiteX332" fmla="*/ 3460661 w 7369701"/>
              <a:gd name="connsiteY332" fmla="*/ 6266763 h 6858000"/>
              <a:gd name="connsiteX333" fmla="*/ 3518021 w 7369701"/>
              <a:gd name="connsiteY333" fmla="*/ 6117298 h 6858000"/>
              <a:gd name="connsiteX334" fmla="*/ 3554035 w 7369701"/>
              <a:gd name="connsiteY334" fmla="*/ 6027832 h 6858000"/>
              <a:gd name="connsiteX335" fmla="*/ 3677174 w 7369701"/>
              <a:gd name="connsiteY335" fmla="*/ 5636351 h 6858000"/>
              <a:gd name="connsiteX336" fmla="*/ 3698819 w 7369701"/>
              <a:gd name="connsiteY336" fmla="*/ 5560503 h 6858000"/>
              <a:gd name="connsiteX337" fmla="*/ 3702094 w 7369701"/>
              <a:gd name="connsiteY337" fmla="*/ 5549194 h 6858000"/>
              <a:gd name="connsiteX338" fmla="*/ 3398355 w 7369701"/>
              <a:gd name="connsiteY338" fmla="*/ 6094603 h 6858000"/>
              <a:gd name="connsiteX339" fmla="*/ 3193941 w 7369701"/>
              <a:gd name="connsiteY339" fmla="*/ 6798775 h 6858000"/>
              <a:gd name="connsiteX340" fmla="*/ 3184140 w 7369701"/>
              <a:gd name="connsiteY340" fmla="*/ 6858000 h 6858000"/>
              <a:gd name="connsiteX341" fmla="*/ 3099978 w 7369701"/>
              <a:gd name="connsiteY341" fmla="*/ 6858000 h 6858000"/>
              <a:gd name="connsiteX342" fmla="*/ 3101556 w 7369701"/>
              <a:gd name="connsiteY342" fmla="*/ 6843337 h 6858000"/>
              <a:gd name="connsiteX343" fmla="*/ 3370162 w 7369701"/>
              <a:gd name="connsiteY343" fmla="*/ 5785550 h 6858000"/>
              <a:gd name="connsiteX344" fmla="*/ 3746477 w 7369701"/>
              <a:gd name="connsiteY344" fmla="*/ 5377889 h 6858000"/>
              <a:gd name="connsiteX345" fmla="*/ 3863399 w 7369701"/>
              <a:gd name="connsiteY345" fmla="*/ 5087257 h 6858000"/>
              <a:gd name="connsiteX346" fmla="*/ 3968712 w 7369701"/>
              <a:gd name="connsiteY346" fmla="*/ 4913989 h 6858000"/>
              <a:gd name="connsiteX347" fmla="*/ 2792390 w 7369701"/>
              <a:gd name="connsiteY347" fmla="*/ 5382974 h 6858000"/>
              <a:gd name="connsiteX348" fmla="*/ 2714982 w 7369701"/>
              <a:gd name="connsiteY348" fmla="*/ 5427051 h 6858000"/>
              <a:gd name="connsiteX349" fmla="*/ 2813361 w 7369701"/>
              <a:gd name="connsiteY349" fmla="*/ 6023912 h 6858000"/>
              <a:gd name="connsiteX350" fmla="*/ 2688430 w 7369701"/>
              <a:gd name="connsiteY350" fmla="*/ 6801564 h 6858000"/>
              <a:gd name="connsiteX351" fmla="*/ 2629626 w 7369701"/>
              <a:gd name="connsiteY351" fmla="*/ 6763394 h 6858000"/>
              <a:gd name="connsiteX352" fmla="*/ 2565328 w 7369701"/>
              <a:gd name="connsiteY352" fmla="*/ 5516399 h 6858000"/>
              <a:gd name="connsiteX353" fmla="*/ 1922999 w 7369701"/>
              <a:gd name="connsiteY353" fmla="*/ 5980343 h 6858000"/>
              <a:gd name="connsiteX354" fmla="*/ 1950261 w 7369701"/>
              <a:gd name="connsiteY354" fmla="*/ 6405858 h 6858000"/>
              <a:gd name="connsiteX355" fmla="*/ 2365554 w 7369701"/>
              <a:gd name="connsiteY355" fmla="*/ 6759107 h 6858000"/>
              <a:gd name="connsiteX356" fmla="*/ 2424142 w 7369701"/>
              <a:gd name="connsiteY356" fmla="*/ 6858000 h 6858000"/>
              <a:gd name="connsiteX357" fmla="*/ 2395994 w 7369701"/>
              <a:gd name="connsiteY357" fmla="*/ 6858000 h 6858000"/>
              <a:gd name="connsiteX358" fmla="*/ 2392863 w 7369701"/>
              <a:gd name="connsiteY358" fmla="*/ 6852964 h 6858000"/>
              <a:gd name="connsiteX359" fmla="*/ 2017589 w 7369701"/>
              <a:gd name="connsiteY359" fmla="*/ 6493982 h 6858000"/>
              <a:gd name="connsiteX360" fmla="*/ 2147336 w 7369701"/>
              <a:gd name="connsiteY360" fmla="*/ 6594052 h 6858000"/>
              <a:gd name="connsiteX361" fmla="*/ 2207047 w 7369701"/>
              <a:gd name="connsiteY361" fmla="*/ 6654540 h 6858000"/>
              <a:gd name="connsiteX362" fmla="*/ 2299106 w 7369701"/>
              <a:gd name="connsiteY362" fmla="*/ 6778931 h 6858000"/>
              <a:gd name="connsiteX363" fmla="*/ 2314430 w 7369701"/>
              <a:gd name="connsiteY363" fmla="*/ 6801144 h 6858000"/>
              <a:gd name="connsiteX364" fmla="*/ 2352406 w 7369701"/>
              <a:gd name="connsiteY364" fmla="*/ 6858000 h 6858000"/>
              <a:gd name="connsiteX365" fmla="*/ 2314492 w 7369701"/>
              <a:gd name="connsiteY365" fmla="*/ 6858000 h 6858000"/>
              <a:gd name="connsiteX366" fmla="*/ 2288095 w 7369701"/>
              <a:gd name="connsiteY366" fmla="*/ 6818030 h 6858000"/>
              <a:gd name="connsiteX367" fmla="*/ 2272768 w 7369701"/>
              <a:gd name="connsiteY367" fmla="*/ 6795822 h 6858000"/>
              <a:gd name="connsiteX368" fmla="*/ 2182715 w 7369701"/>
              <a:gd name="connsiteY368" fmla="*/ 6675071 h 6858000"/>
              <a:gd name="connsiteX369" fmla="*/ 2032061 w 7369701"/>
              <a:gd name="connsiteY369" fmla="*/ 6541380 h 6858000"/>
              <a:gd name="connsiteX370" fmla="*/ 2257220 w 7369701"/>
              <a:gd name="connsiteY370" fmla="*/ 6826257 h 6858000"/>
              <a:gd name="connsiteX371" fmla="*/ 2281324 w 7369701"/>
              <a:gd name="connsiteY371" fmla="*/ 6858000 h 6858000"/>
              <a:gd name="connsiteX372" fmla="*/ 2242860 w 7369701"/>
              <a:gd name="connsiteY372" fmla="*/ 6858000 h 6858000"/>
              <a:gd name="connsiteX373" fmla="*/ 2232818 w 7369701"/>
              <a:gd name="connsiteY373" fmla="*/ 6844926 h 6858000"/>
              <a:gd name="connsiteX374" fmla="*/ 1990172 w 7369701"/>
              <a:gd name="connsiteY374" fmla="*/ 6542121 h 6858000"/>
              <a:gd name="connsiteX375" fmla="*/ 2124090 w 7369701"/>
              <a:gd name="connsiteY375" fmla="*/ 6761017 h 6858000"/>
              <a:gd name="connsiteX376" fmla="*/ 2200380 w 7369701"/>
              <a:gd name="connsiteY376" fmla="*/ 6858000 h 6858000"/>
              <a:gd name="connsiteX377" fmla="*/ 2147507 w 7369701"/>
              <a:gd name="connsiteY377" fmla="*/ 6858000 h 6858000"/>
              <a:gd name="connsiteX378" fmla="*/ 2070668 w 7369701"/>
              <a:gd name="connsiteY378" fmla="*/ 6761520 h 6858000"/>
              <a:gd name="connsiteX379" fmla="*/ 1975142 w 7369701"/>
              <a:gd name="connsiteY379" fmla="*/ 6585570 h 6858000"/>
              <a:gd name="connsiteX380" fmla="*/ 2050035 w 7369701"/>
              <a:gd name="connsiteY380" fmla="*/ 6813345 h 6858000"/>
              <a:gd name="connsiteX381" fmla="*/ 2063025 w 7369701"/>
              <a:gd name="connsiteY381" fmla="*/ 6858000 h 6858000"/>
              <a:gd name="connsiteX382" fmla="*/ 2021675 w 7369701"/>
              <a:gd name="connsiteY382" fmla="*/ 6858000 h 6858000"/>
              <a:gd name="connsiteX383" fmla="*/ 2019308 w 7369701"/>
              <a:gd name="connsiteY383" fmla="*/ 6847118 h 6858000"/>
              <a:gd name="connsiteX384" fmla="*/ 1938835 w 7369701"/>
              <a:gd name="connsiteY384" fmla="*/ 6551160 h 6858000"/>
              <a:gd name="connsiteX385" fmla="*/ 1953230 w 7369701"/>
              <a:gd name="connsiteY385" fmla="*/ 6759699 h 6858000"/>
              <a:gd name="connsiteX386" fmla="*/ 1956763 w 7369701"/>
              <a:gd name="connsiteY386" fmla="*/ 6778191 h 6858000"/>
              <a:gd name="connsiteX387" fmla="*/ 1967925 w 7369701"/>
              <a:gd name="connsiteY387" fmla="*/ 6858000 h 6858000"/>
              <a:gd name="connsiteX388" fmla="*/ 1936622 w 7369701"/>
              <a:gd name="connsiteY388" fmla="*/ 6858000 h 6858000"/>
              <a:gd name="connsiteX389" fmla="*/ 1926261 w 7369701"/>
              <a:gd name="connsiteY389" fmla="*/ 6784064 h 6858000"/>
              <a:gd name="connsiteX390" fmla="*/ 1922724 w 7369701"/>
              <a:gd name="connsiteY390" fmla="*/ 6765577 h 6858000"/>
              <a:gd name="connsiteX391" fmla="*/ 1904650 w 7369701"/>
              <a:gd name="connsiteY391" fmla="*/ 6639616 h 6858000"/>
              <a:gd name="connsiteX392" fmla="*/ 1885273 w 7369701"/>
              <a:gd name="connsiteY392" fmla="*/ 6858000 h 6858000"/>
              <a:gd name="connsiteX393" fmla="*/ 1854363 w 7369701"/>
              <a:gd name="connsiteY393" fmla="*/ 6858000 h 6858000"/>
              <a:gd name="connsiteX394" fmla="*/ 1880391 w 7369701"/>
              <a:gd name="connsiteY394" fmla="*/ 6603796 h 6858000"/>
              <a:gd name="connsiteX395" fmla="*/ 1818273 w 7369701"/>
              <a:gd name="connsiteY395" fmla="*/ 6715729 h 6858000"/>
              <a:gd name="connsiteX396" fmla="*/ 1794691 w 7369701"/>
              <a:gd name="connsiteY396" fmla="*/ 6843239 h 6858000"/>
              <a:gd name="connsiteX397" fmla="*/ 1794914 w 7369701"/>
              <a:gd name="connsiteY397" fmla="*/ 6858000 h 6858000"/>
              <a:gd name="connsiteX398" fmla="*/ 1746128 w 7369701"/>
              <a:gd name="connsiteY398" fmla="*/ 6858000 h 6858000"/>
              <a:gd name="connsiteX399" fmla="*/ 1753934 w 7369701"/>
              <a:gd name="connsiteY399" fmla="*/ 6724796 h 6858000"/>
              <a:gd name="connsiteX400" fmla="*/ 1792053 w 7369701"/>
              <a:gd name="connsiteY400" fmla="*/ 6572396 h 6858000"/>
              <a:gd name="connsiteX401" fmla="*/ 1862248 w 7369701"/>
              <a:gd name="connsiteY401" fmla="*/ 6266397 h 6858000"/>
              <a:gd name="connsiteX402" fmla="*/ 1862250 w 7369701"/>
              <a:gd name="connsiteY402" fmla="*/ 6033531 h 6858000"/>
              <a:gd name="connsiteX403" fmla="*/ 1211999 w 7369701"/>
              <a:gd name="connsiteY403" fmla="*/ 6683610 h 6858000"/>
              <a:gd name="connsiteX404" fmla="*/ 1213266 w 7369701"/>
              <a:gd name="connsiteY404" fmla="*/ 6691947 h 6858000"/>
              <a:gd name="connsiteX405" fmla="*/ 1203370 w 7369701"/>
              <a:gd name="connsiteY405" fmla="*/ 6850676 h 6858000"/>
              <a:gd name="connsiteX406" fmla="*/ 1203671 w 7369701"/>
              <a:gd name="connsiteY406" fmla="*/ 6858000 h 6858000"/>
              <a:gd name="connsiteX407" fmla="*/ 1143180 w 7369701"/>
              <a:gd name="connsiteY407" fmla="*/ 6858000 h 6858000"/>
              <a:gd name="connsiteX408" fmla="*/ 1142176 w 7369701"/>
              <a:gd name="connsiteY408" fmla="*/ 6766045 h 6858000"/>
              <a:gd name="connsiteX409" fmla="*/ 1067484 w 7369701"/>
              <a:gd name="connsiteY409" fmla="*/ 6858000 h 6858000"/>
              <a:gd name="connsiteX410" fmla="*/ 953928 w 7369701"/>
              <a:gd name="connsiteY410" fmla="*/ 6858000 h 6858000"/>
              <a:gd name="connsiteX411" fmla="*/ 959715 w 7369701"/>
              <a:gd name="connsiteY411" fmla="*/ 6850185 h 6858000"/>
              <a:gd name="connsiteX412" fmla="*/ 1483788 w 7369701"/>
              <a:gd name="connsiteY412" fmla="*/ 6259174 h 6858000"/>
              <a:gd name="connsiteX413" fmla="*/ 1100671 w 7369701"/>
              <a:gd name="connsiteY413" fmla="*/ 6252137 h 6858000"/>
              <a:gd name="connsiteX414" fmla="*/ 1090144 w 7369701"/>
              <a:gd name="connsiteY414" fmla="*/ 6256748 h 6858000"/>
              <a:gd name="connsiteX415" fmla="*/ 1095872 w 7369701"/>
              <a:gd name="connsiteY415" fmla="*/ 6271892 h 6858000"/>
              <a:gd name="connsiteX416" fmla="*/ 262785 w 7369701"/>
              <a:gd name="connsiteY416" fmla="*/ 6845450 h 6858000"/>
              <a:gd name="connsiteX417" fmla="*/ 209968 w 7369701"/>
              <a:gd name="connsiteY417" fmla="*/ 6770713 h 6858000"/>
              <a:gd name="connsiteX418" fmla="*/ 873460 w 7369701"/>
              <a:gd name="connsiteY418" fmla="*/ 6253768 h 6858000"/>
              <a:gd name="connsiteX419" fmla="*/ 192686 w 7369701"/>
              <a:gd name="connsiteY419" fmla="*/ 5849257 h 6858000"/>
              <a:gd name="connsiteX420" fmla="*/ 4696 w 7369701"/>
              <a:gd name="connsiteY420" fmla="*/ 5697668 h 6858000"/>
              <a:gd name="connsiteX421" fmla="*/ 0 w 7369701"/>
              <a:gd name="connsiteY421" fmla="*/ 5689984 h 6858000"/>
              <a:gd name="connsiteX422" fmla="*/ 0 w 7369701"/>
              <a:gd name="connsiteY422" fmla="*/ 5513472 h 6858000"/>
              <a:gd name="connsiteX423" fmla="*/ 174101 w 7369701"/>
              <a:gd name="connsiteY423" fmla="*/ 5620277 h 6858000"/>
              <a:gd name="connsiteX424" fmla="*/ 891800 w 7369701"/>
              <a:gd name="connsiteY424" fmla="*/ 6036935 h 6858000"/>
              <a:gd name="connsiteX425" fmla="*/ 1072219 w 7369701"/>
              <a:gd name="connsiteY425" fmla="*/ 6169443 h 6858000"/>
              <a:gd name="connsiteX426" fmla="*/ 1074117 w 7369701"/>
              <a:gd name="connsiteY426" fmla="*/ 6170301 h 6858000"/>
              <a:gd name="connsiteX427" fmla="*/ 1083114 w 7369701"/>
              <a:gd name="connsiteY427" fmla="*/ 6174131 h 6858000"/>
              <a:gd name="connsiteX428" fmla="*/ 1543010 w 7369701"/>
              <a:gd name="connsiteY428" fmla="*/ 6191140 h 6858000"/>
              <a:gd name="connsiteX429" fmla="*/ 1551080 w 7369701"/>
              <a:gd name="connsiteY429" fmla="*/ 6195006 h 6858000"/>
              <a:gd name="connsiteX430" fmla="*/ 2345443 w 7369701"/>
              <a:gd name="connsiteY430" fmla="*/ 5549882 h 6858000"/>
              <a:gd name="connsiteX431" fmla="*/ 1721499 w 7369701"/>
              <a:gd name="connsiteY431" fmla="*/ 5599969 h 6858000"/>
              <a:gd name="connsiteX432" fmla="*/ 767716 w 7369701"/>
              <a:gd name="connsiteY432" fmla="*/ 5472768 h 6858000"/>
              <a:gd name="connsiteX433" fmla="*/ 722147 w 7369701"/>
              <a:gd name="connsiteY433" fmla="*/ 5393091 h 6858000"/>
              <a:gd name="connsiteX434" fmla="*/ 1485552 w 7369701"/>
              <a:gd name="connsiteY434" fmla="*/ 5313202 h 6858000"/>
              <a:gd name="connsiteX435" fmla="*/ 2143004 w 7369701"/>
              <a:gd name="connsiteY435" fmla="*/ 5402420 h 6858000"/>
              <a:gd name="connsiteX436" fmla="*/ 1933391 w 7369701"/>
              <a:gd name="connsiteY436" fmla="*/ 5156971 h 6858000"/>
              <a:gd name="connsiteX437" fmla="*/ 1827118 w 7369701"/>
              <a:gd name="connsiteY437" fmla="*/ 4968410 h 6858000"/>
              <a:gd name="connsiteX438" fmla="*/ 1837349 w 7369701"/>
              <a:gd name="connsiteY438" fmla="*/ 4956357 h 6858000"/>
              <a:gd name="connsiteX439" fmla="*/ 2162835 w 7369701"/>
              <a:gd name="connsiteY439" fmla="*/ 5187853 h 6858000"/>
              <a:gd name="connsiteX440" fmla="*/ 2257167 w 7369701"/>
              <a:gd name="connsiteY440" fmla="*/ 5462123 h 6858000"/>
              <a:gd name="connsiteX441" fmla="*/ 2261598 w 7369701"/>
              <a:gd name="connsiteY441" fmla="*/ 5467998 h 6858000"/>
              <a:gd name="connsiteX442" fmla="*/ 2437177 w 7369701"/>
              <a:gd name="connsiteY442" fmla="*/ 5479608 h 6858000"/>
              <a:gd name="connsiteX443" fmla="*/ 2445247 w 7369701"/>
              <a:gd name="connsiteY443" fmla="*/ 5483476 h 6858000"/>
              <a:gd name="connsiteX444" fmla="*/ 2743626 w 7369701"/>
              <a:gd name="connsiteY444" fmla="*/ 5304819 h 6858000"/>
              <a:gd name="connsiteX445" fmla="*/ 3048102 w 7369701"/>
              <a:gd name="connsiteY445" fmla="*/ 5150595 h 6858000"/>
              <a:gd name="connsiteX446" fmla="*/ 1799414 w 7369701"/>
              <a:gd name="connsiteY446" fmla="*/ 4694732 h 6858000"/>
              <a:gd name="connsiteX447" fmla="*/ 1771735 w 7369701"/>
              <a:gd name="connsiteY447" fmla="*/ 4619929 h 6858000"/>
              <a:gd name="connsiteX448" fmla="*/ 3104273 w 7369701"/>
              <a:gd name="connsiteY448" fmla="*/ 5076159 h 6858000"/>
              <a:gd name="connsiteX449" fmla="*/ 3113245 w 7369701"/>
              <a:gd name="connsiteY449" fmla="*/ 5090705 h 6858000"/>
              <a:gd name="connsiteX450" fmla="*/ 3126294 w 7369701"/>
              <a:gd name="connsiteY450" fmla="*/ 5114400 h 6858000"/>
              <a:gd name="connsiteX451" fmla="*/ 3937433 w 7369701"/>
              <a:gd name="connsiteY451" fmla="*/ 4830473 h 6858000"/>
              <a:gd name="connsiteX452" fmla="*/ 3590475 w 7369701"/>
              <a:gd name="connsiteY452" fmla="*/ 4597974 h 6858000"/>
              <a:gd name="connsiteX453" fmla="*/ 3100264 w 7369701"/>
              <a:gd name="connsiteY453" fmla="*/ 4579845 h 6858000"/>
              <a:gd name="connsiteX454" fmla="*/ 2183576 w 7369701"/>
              <a:gd name="connsiteY454" fmla="*/ 4227150 h 6858000"/>
              <a:gd name="connsiteX455" fmla="*/ 2151029 w 7369701"/>
              <a:gd name="connsiteY455" fmla="*/ 4146947 h 6858000"/>
              <a:gd name="connsiteX456" fmla="*/ 3563434 w 7369701"/>
              <a:gd name="connsiteY456" fmla="*/ 4469115 h 6858000"/>
              <a:gd name="connsiteX457" fmla="*/ 3177952 w 7369701"/>
              <a:gd name="connsiteY457" fmla="*/ 3657386 h 6858000"/>
              <a:gd name="connsiteX458" fmla="*/ 3189263 w 7369701"/>
              <a:gd name="connsiteY458" fmla="*/ 3625726 h 6858000"/>
              <a:gd name="connsiteX459" fmla="*/ 3560912 w 7369701"/>
              <a:gd name="connsiteY459" fmla="*/ 4079863 h 6858000"/>
              <a:gd name="connsiteX460" fmla="*/ 3626636 w 7369701"/>
              <a:gd name="connsiteY460" fmla="*/ 4512230 h 6858000"/>
              <a:gd name="connsiteX461" fmla="*/ 3653088 w 7369701"/>
              <a:gd name="connsiteY461" fmla="*/ 4521417 h 6858000"/>
              <a:gd name="connsiteX462" fmla="*/ 3988128 w 7369701"/>
              <a:gd name="connsiteY462" fmla="*/ 4817267 h 6858000"/>
              <a:gd name="connsiteX463" fmla="*/ 4830582 w 7369701"/>
              <a:gd name="connsiteY463" fmla="*/ 4676000 h 6858000"/>
              <a:gd name="connsiteX464" fmla="*/ 4830100 w 7369701"/>
              <a:gd name="connsiteY464" fmla="*/ 4675554 h 6858000"/>
              <a:gd name="connsiteX465" fmla="*/ 4036318 w 7369701"/>
              <a:gd name="connsiteY465" fmla="*/ 4147013 h 6858000"/>
              <a:gd name="connsiteX466" fmla="*/ 3432098 w 7369701"/>
              <a:gd name="connsiteY466" fmla="*/ 3537312 h 6858000"/>
              <a:gd name="connsiteX467" fmla="*/ 3446761 w 7369701"/>
              <a:gd name="connsiteY467" fmla="*/ 3461278 h 6858000"/>
              <a:gd name="connsiteX468" fmla="*/ 4419733 w 7369701"/>
              <a:gd name="connsiteY468" fmla="*/ 3963555 h 6858000"/>
              <a:gd name="connsiteX469" fmla="*/ 4781371 w 7369701"/>
              <a:gd name="connsiteY469" fmla="*/ 4458604 h 6858000"/>
              <a:gd name="connsiteX470" fmla="*/ 4780440 w 7369701"/>
              <a:gd name="connsiteY470" fmla="*/ 4470290 h 6858000"/>
              <a:gd name="connsiteX471" fmla="*/ 4898954 w 7369701"/>
              <a:gd name="connsiteY471" fmla="*/ 4662092 h 6858000"/>
              <a:gd name="connsiteX472" fmla="*/ 4900699 w 7369701"/>
              <a:gd name="connsiteY472" fmla="*/ 4670867 h 6858000"/>
              <a:gd name="connsiteX473" fmla="*/ 5714511 w 7369701"/>
              <a:gd name="connsiteY473" fmla="*/ 4663483 h 6858000"/>
              <a:gd name="connsiteX474" fmla="*/ 5464793 w 7369701"/>
              <a:gd name="connsiteY474" fmla="*/ 4393556 h 6858000"/>
              <a:gd name="connsiteX475" fmla="*/ 5461897 w 7369701"/>
              <a:gd name="connsiteY475" fmla="*/ 4390879 h 6858000"/>
              <a:gd name="connsiteX476" fmla="*/ 4294126 w 7369701"/>
              <a:gd name="connsiteY476" fmla="*/ 3303048 h 6858000"/>
              <a:gd name="connsiteX477" fmla="*/ 4305321 w 7369701"/>
              <a:gd name="connsiteY477" fmla="*/ 3256953 h 6858000"/>
              <a:gd name="connsiteX478" fmla="*/ 4949299 w 7369701"/>
              <a:gd name="connsiteY478" fmla="*/ 3766336 h 6858000"/>
              <a:gd name="connsiteX479" fmla="*/ 5291452 w 7369701"/>
              <a:gd name="connsiteY479" fmla="*/ 4076801 h 6858000"/>
              <a:gd name="connsiteX480" fmla="*/ 5434998 w 7369701"/>
              <a:gd name="connsiteY480" fmla="*/ 4254100 h 6858000"/>
              <a:gd name="connsiteX481" fmla="*/ 5351015 w 7369701"/>
              <a:gd name="connsiteY481" fmla="*/ 3760989 h 6858000"/>
              <a:gd name="connsiteX482" fmla="*/ 5413780 w 7369701"/>
              <a:gd name="connsiteY482" fmla="*/ 2966265 h 6858000"/>
              <a:gd name="connsiteX483" fmla="*/ 5425627 w 7369701"/>
              <a:gd name="connsiteY483" fmla="*/ 2954192 h 6858000"/>
              <a:gd name="connsiteX484" fmla="*/ 6604735 w 7369701"/>
              <a:gd name="connsiteY484" fmla="*/ 2041381 h 6858000"/>
              <a:gd name="connsiteX485" fmla="*/ 7204487 w 7369701"/>
              <a:gd name="connsiteY485" fmla="*/ 2742112 h 6858000"/>
              <a:gd name="connsiteX486" fmla="*/ 7131592 w 7369701"/>
              <a:gd name="connsiteY486" fmla="*/ 2672096 h 6858000"/>
              <a:gd name="connsiteX487" fmla="*/ 6996344 w 7369701"/>
              <a:gd name="connsiteY487" fmla="*/ 2518310 h 6858000"/>
              <a:gd name="connsiteX488" fmla="*/ 6735495 w 7369701"/>
              <a:gd name="connsiteY488" fmla="*/ 2196890 h 6858000"/>
              <a:gd name="connsiteX489" fmla="*/ 6721901 w 7369701"/>
              <a:gd name="connsiteY489" fmla="*/ 2179274 h 6858000"/>
              <a:gd name="connsiteX490" fmla="*/ 6604735 w 7369701"/>
              <a:gd name="connsiteY490" fmla="*/ 2041381 h 6858000"/>
              <a:gd name="connsiteX491" fmla="*/ 6591670 w 7369701"/>
              <a:gd name="connsiteY491" fmla="*/ 1988277 h 6858000"/>
              <a:gd name="connsiteX492" fmla="*/ 6747349 w 7369701"/>
              <a:gd name="connsiteY492" fmla="*/ 2160069 h 6858000"/>
              <a:gd name="connsiteX493" fmla="*/ 6760943 w 7369701"/>
              <a:gd name="connsiteY493" fmla="*/ 2177686 h 6858000"/>
              <a:gd name="connsiteX494" fmla="*/ 7021065 w 7369701"/>
              <a:gd name="connsiteY494" fmla="*/ 2498102 h 6858000"/>
              <a:gd name="connsiteX495" fmla="*/ 7155223 w 7369701"/>
              <a:gd name="connsiteY495" fmla="*/ 2650386 h 6858000"/>
              <a:gd name="connsiteX496" fmla="*/ 7203167 w 7369701"/>
              <a:gd name="connsiteY496" fmla="*/ 2697288 h 6858000"/>
              <a:gd name="connsiteX497" fmla="*/ 6937703 w 7369701"/>
              <a:gd name="connsiteY497" fmla="*/ 2321981 h 6858000"/>
              <a:gd name="connsiteX498" fmla="*/ 6591670 w 7369701"/>
              <a:gd name="connsiteY498" fmla="*/ 1988277 h 6858000"/>
              <a:gd name="connsiteX499" fmla="*/ 5798671 w 7369701"/>
              <a:gd name="connsiteY499" fmla="*/ 1981601 h 6858000"/>
              <a:gd name="connsiteX500" fmla="*/ 5754709 w 7369701"/>
              <a:gd name="connsiteY500" fmla="*/ 2071454 h 6858000"/>
              <a:gd name="connsiteX501" fmla="*/ 5763044 w 7369701"/>
              <a:gd name="connsiteY501" fmla="*/ 2842206 h 6858000"/>
              <a:gd name="connsiteX502" fmla="*/ 5764974 w 7369701"/>
              <a:gd name="connsiteY502" fmla="*/ 2799609 h 6858000"/>
              <a:gd name="connsiteX503" fmla="*/ 5767665 w 7369701"/>
              <a:gd name="connsiteY503" fmla="*/ 2666409 h 6858000"/>
              <a:gd name="connsiteX504" fmla="*/ 5763055 w 7369701"/>
              <a:gd name="connsiteY504" fmla="*/ 2579705 h 6858000"/>
              <a:gd name="connsiteX505" fmla="*/ 5758079 w 7369701"/>
              <a:gd name="connsiteY505" fmla="*/ 2492508 h 6858000"/>
              <a:gd name="connsiteX506" fmla="*/ 5779325 w 7369701"/>
              <a:gd name="connsiteY506" fmla="*/ 2197069 h 6858000"/>
              <a:gd name="connsiteX507" fmla="*/ 5798671 w 7369701"/>
              <a:gd name="connsiteY507" fmla="*/ 1981601 h 6858000"/>
              <a:gd name="connsiteX508" fmla="*/ 5829202 w 7369701"/>
              <a:gd name="connsiteY508" fmla="*/ 1971679 h 6858000"/>
              <a:gd name="connsiteX509" fmla="*/ 5809558 w 7369701"/>
              <a:gd name="connsiteY509" fmla="*/ 2198043 h 6858000"/>
              <a:gd name="connsiteX510" fmla="*/ 5788653 w 7369701"/>
              <a:gd name="connsiteY510" fmla="*/ 2489430 h 6858000"/>
              <a:gd name="connsiteX511" fmla="*/ 5793439 w 7369701"/>
              <a:gd name="connsiteY511" fmla="*/ 2575235 h 6858000"/>
              <a:gd name="connsiteX512" fmla="*/ 5796837 w 7369701"/>
              <a:gd name="connsiteY512" fmla="*/ 2637633 h 6858000"/>
              <a:gd name="connsiteX513" fmla="*/ 5818614 w 7369701"/>
              <a:gd name="connsiteY513" fmla="*/ 2473055 h 6858000"/>
              <a:gd name="connsiteX514" fmla="*/ 5829202 w 7369701"/>
              <a:gd name="connsiteY514" fmla="*/ 1971679 h 6858000"/>
              <a:gd name="connsiteX515" fmla="*/ 5911389 w 7369701"/>
              <a:gd name="connsiteY515" fmla="*/ 1898371 h 6858000"/>
              <a:gd name="connsiteX516" fmla="*/ 6237627 w 7369701"/>
              <a:gd name="connsiteY516" fmla="*/ 2231921 h 6858000"/>
              <a:gd name="connsiteX517" fmla="*/ 5911389 w 7369701"/>
              <a:gd name="connsiteY517" fmla="*/ 1898371 h 6858000"/>
              <a:gd name="connsiteX518" fmla="*/ 6944437 w 7369701"/>
              <a:gd name="connsiteY518" fmla="*/ 1575402 h 6858000"/>
              <a:gd name="connsiteX519" fmla="*/ 6304730 w 7369701"/>
              <a:gd name="connsiteY519" fmla="*/ 1766654 h 6858000"/>
              <a:gd name="connsiteX520" fmla="*/ 6944437 w 7369701"/>
              <a:gd name="connsiteY520" fmla="*/ 1575402 h 6858000"/>
              <a:gd name="connsiteX521" fmla="*/ 7019523 w 7369701"/>
              <a:gd name="connsiteY521" fmla="*/ 1519450 h 6858000"/>
              <a:gd name="connsiteX522" fmla="*/ 6298091 w 7369701"/>
              <a:gd name="connsiteY522" fmla="*/ 1737122 h 6858000"/>
              <a:gd name="connsiteX523" fmla="*/ 7019523 w 7369701"/>
              <a:gd name="connsiteY523" fmla="*/ 1519450 h 6858000"/>
              <a:gd name="connsiteX524" fmla="*/ 2399523 w 7369701"/>
              <a:gd name="connsiteY524" fmla="*/ 1428234 h 6858000"/>
              <a:gd name="connsiteX525" fmla="*/ 2224982 w 7369701"/>
              <a:gd name="connsiteY525" fmla="*/ 1826201 h 6858000"/>
              <a:gd name="connsiteX526" fmla="*/ 2096099 w 7369701"/>
              <a:gd name="connsiteY526" fmla="*/ 2345900 h 6858000"/>
              <a:gd name="connsiteX527" fmla="*/ 2283317 w 7369701"/>
              <a:gd name="connsiteY527" fmla="*/ 1796925 h 6858000"/>
              <a:gd name="connsiteX528" fmla="*/ 2399523 w 7369701"/>
              <a:gd name="connsiteY528" fmla="*/ 1428234 h 6858000"/>
              <a:gd name="connsiteX529" fmla="*/ 2448558 w 7369701"/>
              <a:gd name="connsiteY529" fmla="*/ 1373435 h 6858000"/>
              <a:gd name="connsiteX530" fmla="*/ 2312521 w 7369701"/>
              <a:gd name="connsiteY530" fmla="*/ 1806140 h 6858000"/>
              <a:gd name="connsiteX531" fmla="*/ 2127533 w 7369701"/>
              <a:gd name="connsiteY531" fmla="*/ 2348380 h 6858000"/>
              <a:gd name="connsiteX532" fmla="*/ 2358080 w 7369701"/>
              <a:gd name="connsiteY532" fmla="*/ 1866134 h 6858000"/>
              <a:gd name="connsiteX533" fmla="*/ 2407436 w 7369701"/>
              <a:gd name="connsiteY533" fmla="*/ 1651070 h 6858000"/>
              <a:gd name="connsiteX534" fmla="*/ 2448558 w 7369701"/>
              <a:gd name="connsiteY534" fmla="*/ 1373435 h 6858000"/>
              <a:gd name="connsiteX535" fmla="*/ 278707 w 7369701"/>
              <a:gd name="connsiteY535" fmla="*/ 1352270 h 6858000"/>
              <a:gd name="connsiteX536" fmla="*/ 321570 w 7369701"/>
              <a:gd name="connsiteY536" fmla="*/ 1861610 h 6858000"/>
              <a:gd name="connsiteX537" fmla="*/ 294281 w 7369701"/>
              <a:gd name="connsiteY537" fmla="*/ 1440658 h 6858000"/>
              <a:gd name="connsiteX538" fmla="*/ 278707 w 7369701"/>
              <a:gd name="connsiteY538" fmla="*/ 1352270 h 6858000"/>
              <a:gd name="connsiteX539" fmla="*/ 1423821 w 7369701"/>
              <a:gd name="connsiteY539" fmla="*/ 1351958 h 6858000"/>
              <a:gd name="connsiteX540" fmla="*/ 1638521 w 7369701"/>
              <a:gd name="connsiteY540" fmla="*/ 1908470 h 6858000"/>
              <a:gd name="connsiteX541" fmla="*/ 1754199 w 7369701"/>
              <a:gd name="connsiteY541" fmla="*/ 2149284 h 6858000"/>
              <a:gd name="connsiteX542" fmla="*/ 1908359 w 7369701"/>
              <a:gd name="connsiteY542" fmla="*/ 2364988 h 6858000"/>
              <a:gd name="connsiteX543" fmla="*/ 1647661 w 7369701"/>
              <a:gd name="connsiteY543" fmla="*/ 1825945 h 6858000"/>
              <a:gd name="connsiteX544" fmla="*/ 1423821 w 7369701"/>
              <a:gd name="connsiteY544" fmla="*/ 1351958 h 6858000"/>
              <a:gd name="connsiteX545" fmla="*/ 1431890 w 7369701"/>
              <a:gd name="connsiteY545" fmla="*/ 1306475 h 6858000"/>
              <a:gd name="connsiteX546" fmla="*/ 1507597 w 7369701"/>
              <a:gd name="connsiteY546" fmla="*/ 1446132 h 6858000"/>
              <a:gd name="connsiteX547" fmla="*/ 1674586 w 7369701"/>
              <a:gd name="connsiteY547" fmla="*/ 1813832 h 6858000"/>
              <a:gd name="connsiteX548" fmla="*/ 1815950 w 7369701"/>
              <a:gd name="connsiteY548" fmla="*/ 2128564 h 6858000"/>
              <a:gd name="connsiteX549" fmla="*/ 1984242 w 7369701"/>
              <a:gd name="connsiteY549" fmla="*/ 2430829 h 6858000"/>
              <a:gd name="connsiteX550" fmla="*/ 2014023 w 7369701"/>
              <a:gd name="connsiteY550" fmla="*/ 2450995 h 6858000"/>
              <a:gd name="connsiteX551" fmla="*/ 1747337 w 7369701"/>
              <a:gd name="connsiteY551" fmla="*/ 1855264 h 6858000"/>
              <a:gd name="connsiteX552" fmla="*/ 1533749 w 7369701"/>
              <a:gd name="connsiteY552" fmla="*/ 1478656 h 6858000"/>
              <a:gd name="connsiteX553" fmla="*/ 1431890 w 7369701"/>
              <a:gd name="connsiteY553" fmla="*/ 1306475 h 6858000"/>
              <a:gd name="connsiteX554" fmla="*/ 5052692 w 7369701"/>
              <a:gd name="connsiteY554" fmla="*/ 1292994 h 6858000"/>
              <a:gd name="connsiteX555" fmla="*/ 5200661 w 7369701"/>
              <a:gd name="connsiteY555" fmla="*/ 1635186 h 6858000"/>
              <a:gd name="connsiteX556" fmla="*/ 5297138 w 7369701"/>
              <a:gd name="connsiteY556" fmla="*/ 1906351 h 6858000"/>
              <a:gd name="connsiteX557" fmla="*/ 5052692 w 7369701"/>
              <a:gd name="connsiteY557" fmla="*/ 1292994 h 6858000"/>
              <a:gd name="connsiteX558" fmla="*/ 5009948 w 7369701"/>
              <a:gd name="connsiteY558" fmla="*/ 1273619 h 6858000"/>
              <a:gd name="connsiteX559" fmla="*/ 5121777 w 7369701"/>
              <a:gd name="connsiteY559" fmla="*/ 1654213 h 6858000"/>
              <a:gd name="connsiteX560" fmla="*/ 5293545 w 7369701"/>
              <a:gd name="connsiteY560" fmla="*/ 2072247 h 6858000"/>
              <a:gd name="connsiteX561" fmla="*/ 5294042 w 7369701"/>
              <a:gd name="connsiteY561" fmla="*/ 2065019 h 6858000"/>
              <a:gd name="connsiteX562" fmla="*/ 5171936 w 7369701"/>
              <a:gd name="connsiteY562" fmla="*/ 1647613 h 6858000"/>
              <a:gd name="connsiteX563" fmla="*/ 5009948 w 7369701"/>
              <a:gd name="connsiteY563" fmla="*/ 1273619 h 6858000"/>
              <a:gd name="connsiteX564" fmla="*/ 655236 w 7369701"/>
              <a:gd name="connsiteY564" fmla="*/ 1268632 h 6858000"/>
              <a:gd name="connsiteX565" fmla="*/ 839521 w 7369701"/>
              <a:gd name="connsiteY565" fmla="*/ 1685315 h 6858000"/>
              <a:gd name="connsiteX566" fmla="*/ 1109416 w 7369701"/>
              <a:gd name="connsiteY566" fmla="*/ 2061663 h 6858000"/>
              <a:gd name="connsiteX567" fmla="*/ 1298300 w 7369701"/>
              <a:gd name="connsiteY567" fmla="*/ 2247742 h 6858000"/>
              <a:gd name="connsiteX568" fmla="*/ 1125871 w 7369701"/>
              <a:gd name="connsiteY568" fmla="*/ 1989513 h 6858000"/>
              <a:gd name="connsiteX569" fmla="*/ 981574 w 7369701"/>
              <a:gd name="connsiteY569" fmla="*/ 1783157 h 6858000"/>
              <a:gd name="connsiteX570" fmla="*/ 922198 w 7369701"/>
              <a:gd name="connsiteY570" fmla="*/ 1677437 h 6858000"/>
              <a:gd name="connsiteX571" fmla="*/ 869293 w 7369701"/>
              <a:gd name="connsiteY571" fmla="*/ 1583214 h 6858000"/>
              <a:gd name="connsiteX572" fmla="*/ 751431 w 7369701"/>
              <a:gd name="connsiteY572" fmla="*/ 1405731 h 6858000"/>
              <a:gd name="connsiteX573" fmla="*/ 655236 w 7369701"/>
              <a:gd name="connsiteY573" fmla="*/ 1268632 h 6858000"/>
              <a:gd name="connsiteX574" fmla="*/ 6516292 w 7369701"/>
              <a:gd name="connsiteY574" fmla="*/ 1263064 h 6858000"/>
              <a:gd name="connsiteX575" fmla="*/ 5736320 w 7369701"/>
              <a:gd name="connsiteY575" fmla="*/ 1501803 h 6858000"/>
              <a:gd name="connsiteX576" fmla="*/ 6516292 w 7369701"/>
              <a:gd name="connsiteY576" fmla="*/ 1263064 h 6858000"/>
              <a:gd name="connsiteX577" fmla="*/ 291466 w 7369701"/>
              <a:gd name="connsiteY577" fmla="*/ 1250369 h 6858000"/>
              <a:gd name="connsiteX578" fmla="*/ 323180 w 7369701"/>
              <a:gd name="connsiteY578" fmla="*/ 1435283 h 6858000"/>
              <a:gd name="connsiteX579" fmla="*/ 349381 w 7369701"/>
              <a:gd name="connsiteY579" fmla="*/ 1875041 h 6858000"/>
              <a:gd name="connsiteX580" fmla="*/ 374363 w 7369701"/>
              <a:gd name="connsiteY580" fmla="*/ 1506494 h 6858000"/>
              <a:gd name="connsiteX581" fmla="*/ 302168 w 7369701"/>
              <a:gd name="connsiteY581" fmla="*/ 1274495 h 6858000"/>
              <a:gd name="connsiteX582" fmla="*/ 291466 w 7369701"/>
              <a:gd name="connsiteY582" fmla="*/ 1250369 h 6858000"/>
              <a:gd name="connsiteX583" fmla="*/ 678222 w 7369701"/>
              <a:gd name="connsiteY583" fmla="*/ 1248670 h 6858000"/>
              <a:gd name="connsiteX584" fmla="*/ 775536 w 7369701"/>
              <a:gd name="connsiteY584" fmla="*/ 1388015 h 6858000"/>
              <a:gd name="connsiteX585" fmla="*/ 894529 w 7369701"/>
              <a:gd name="connsiteY585" fmla="*/ 1567739 h 6858000"/>
              <a:gd name="connsiteX586" fmla="*/ 948000 w 7369701"/>
              <a:gd name="connsiteY586" fmla="*/ 1663088 h 6858000"/>
              <a:gd name="connsiteX587" fmla="*/ 1006812 w 7369701"/>
              <a:gd name="connsiteY587" fmla="*/ 1767683 h 6858000"/>
              <a:gd name="connsiteX588" fmla="*/ 1149133 w 7369701"/>
              <a:gd name="connsiteY588" fmla="*/ 1971513 h 6858000"/>
              <a:gd name="connsiteX589" fmla="*/ 1333952 w 7369701"/>
              <a:gd name="connsiteY589" fmla="*/ 2251620 h 6858000"/>
              <a:gd name="connsiteX590" fmla="*/ 1337329 w 7369701"/>
              <a:gd name="connsiteY590" fmla="*/ 2258350 h 6858000"/>
              <a:gd name="connsiteX591" fmla="*/ 1014726 w 7369701"/>
              <a:gd name="connsiteY591" fmla="*/ 1615556 h 6858000"/>
              <a:gd name="connsiteX592" fmla="*/ 678222 w 7369701"/>
              <a:gd name="connsiteY592" fmla="*/ 1248670 h 6858000"/>
              <a:gd name="connsiteX593" fmla="*/ 6691602 w 7369701"/>
              <a:gd name="connsiteY593" fmla="*/ 1140573 h 6858000"/>
              <a:gd name="connsiteX594" fmla="*/ 6571100 w 7369701"/>
              <a:gd name="connsiteY594" fmla="*/ 1183662 h 6858000"/>
              <a:gd name="connsiteX595" fmla="*/ 6241687 w 7369701"/>
              <a:gd name="connsiteY595" fmla="*/ 1257600 h 6858000"/>
              <a:gd name="connsiteX596" fmla="*/ 5693009 w 7369701"/>
              <a:gd name="connsiteY596" fmla="*/ 1478256 h 6858000"/>
              <a:gd name="connsiteX597" fmla="*/ 6548420 w 7369701"/>
              <a:gd name="connsiteY597" fmla="*/ 1214599 h 6858000"/>
              <a:gd name="connsiteX598" fmla="*/ 6605473 w 7369701"/>
              <a:gd name="connsiteY598" fmla="*/ 1184686 h 6858000"/>
              <a:gd name="connsiteX599" fmla="*/ 6691602 w 7369701"/>
              <a:gd name="connsiteY599" fmla="*/ 1140573 h 6858000"/>
              <a:gd name="connsiteX600" fmla="*/ 4002475 w 7369701"/>
              <a:gd name="connsiteY600" fmla="*/ 1037802 h 6858000"/>
              <a:gd name="connsiteX601" fmla="*/ 4000324 w 7369701"/>
              <a:gd name="connsiteY601" fmla="*/ 1039362 h 6858000"/>
              <a:gd name="connsiteX602" fmla="*/ 4002862 w 7369701"/>
              <a:gd name="connsiteY602" fmla="*/ 1042866 h 6858000"/>
              <a:gd name="connsiteX603" fmla="*/ 4002475 w 7369701"/>
              <a:gd name="connsiteY603" fmla="*/ 1037802 h 6858000"/>
              <a:gd name="connsiteX604" fmla="*/ 506322 w 7369701"/>
              <a:gd name="connsiteY604" fmla="*/ 1020997 h 6858000"/>
              <a:gd name="connsiteX605" fmla="*/ 533068 w 7369701"/>
              <a:gd name="connsiteY605" fmla="*/ 1029409 h 6858000"/>
              <a:gd name="connsiteX606" fmla="*/ 1232525 w 7369701"/>
              <a:gd name="connsiteY606" fmla="*/ 1804675 h 6858000"/>
              <a:gd name="connsiteX607" fmla="*/ 1388858 w 7369701"/>
              <a:gd name="connsiteY607" fmla="*/ 2368011 h 6858000"/>
              <a:gd name="connsiteX608" fmla="*/ 1384098 w 7369701"/>
              <a:gd name="connsiteY608" fmla="*/ 2378125 h 6858000"/>
              <a:gd name="connsiteX609" fmla="*/ 1425393 w 7369701"/>
              <a:gd name="connsiteY609" fmla="*/ 2589124 h 6858000"/>
              <a:gd name="connsiteX610" fmla="*/ 1424001 w 7369701"/>
              <a:gd name="connsiteY610" fmla="*/ 2597541 h 6858000"/>
              <a:gd name="connsiteX611" fmla="*/ 2152729 w 7369701"/>
              <a:gd name="connsiteY611" fmla="*/ 2864487 h 6858000"/>
              <a:gd name="connsiteX612" fmla="*/ 2020609 w 7369701"/>
              <a:gd name="connsiteY612" fmla="*/ 2539671 h 6858000"/>
              <a:gd name="connsiteX613" fmla="*/ 2018920 w 7369701"/>
              <a:gd name="connsiteY613" fmla="*/ 2536309 h 6858000"/>
              <a:gd name="connsiteX614" fmla="*/ 1342441 w 7369701"/>
              <a:gd name="connsiteY614" fmla="*/ 1173017 h 6858000"/>
              <a:gd name="connsiteX615" fmla="*/ 1367925 w 7369701"/>
              <a:gd name="connsiteY615" fmla="*/ 1135648 h 6858000"/>
              <a:gd name="connsiteX616" fmla="*/ 1771401 w 7369701"/>
              <a:gd name="connsiteY616" fmla="*/ 1806673 h 6858000"/>
              <a:gd name="connsiteX617" fmla="*/ 1972385 w 7369701"/>
              <a:gd name="connsiteY617" fmla="*/ 2198735 h 6858000"/>
              <a:gd name="connsiteX618" fmla="*/ 2040892 w 7369701"/>
              <a:gd name="connsiteY618" fmla="*/ 2405205 h 6858000"/>
              <a:gd name="connsiteX619" fmla="*/ 2131689 w 7369701"/>
              <a:gd name="connsiteY619" fmla="*/ 1936926 h 6858000"/>
              <a:gd name="connsiteX620" fmla="*/ 2454820 w 7369701"/>
              <a:gd name="connsiteY620" fmla="*/ 1248808 h 6858000"/>
              <a:gd name="connsiteX621" fmla="*/ 2492512 w 7369701"/>
              <a:gd name="connsiteY621" fmla="*/ 1302920 h 6858000"/>
              <a:gd name="connsiteX622" fmla="*/ 2081216 w 7369701"/>
              <a:gd name="connsiteY622" fmla="*/ 2527513 h 6858000"/>
              <a:gd name="connsiteX623" fmla="*/ 2081211 w 7369701"/>
              <a:gd name="connsiteY623" fmla="*/ 2528916 h 6858000"/>
              <a:gd name="connsiteX624" fmla="*/ 2199067 w 7369701"/>
              <a:gd name="connsiteY624" fmla="*/ 2884061 h 6858000"/>
              <a:gd name="connsiteX625" fmla="*/ 3192586 w 7369701"/>
              <a:gd name="connsiteY625" fmla="*/ 3411496 h 6858000"/>
              <a:gd name="connsiteX626" fmla="*/ 3182620 w 7369701"/>
              <a:gd name="connsiteY626" fmla="*/ 3483279 h 6858000"/>
              <a:gd name="connsiteX627" fmla="*/ 2435119 w 7369701"/>
              <a:gd name="connsiteY627" fmla="*/ 3080173 h 6858000"/>
              <a:gd name="connsiteX628" fmla="*/ 2410152 w 7369701"/>
              <a:gd name="connsiteY628" fmla="*/ 3063751 h 6858000"/>
              <a:gd name="connsiteX629" fmla="*/ 2408099 w 7369701"/>
              <a:gd name="connsiteY629" fmla="*/ 3064403 h 6858000"/>
              <a:gd name="connsiteX630" fmla="*/ 2407218 w 7369701"/>
              <a:gd name="connsiteY630" fmla="*/ 3070324 h 6858000"/>
              <a:gd name="connsiteX631" fmla="*/ 2380138 w 7369701"/>
              <a:gd name="connsiteY631" fmla="*/ 3099341 h 6858000"/>
              <a:gd name="connsiteX632" fmla="*/ 1765923 w 7369701"/>
              <a:gd name="connsiteY632" fmla="*/ 3581043 h 6858000"/>
              <a:gd name="connsiteX633" fmla="*/ 1702258 w 7369701"/>
              <a:gd name="connsiteY633" fmla="*/ 3612286 h 6858000"/>
              <a:gd name="connsiteX634" fmla="*/ 1538370 w 7369701"/>
              <a:gd name="connsiteY634" fmla="*/ 3811804 h 6858000"/>
              <a:gd name="connsiteX635" fmla="*/ 542867 w 7369701"/>
              <a:gd name="connsiteY635" fmla="*/ 4944092 h 6858000"/>
              <a:gd name="connsiteX636" fmla="*/ 515800 w 7369701"/>
              <a:gd name="connsiteY636" fmla="*/ 4862180 h 6858000"/>
              <a:gd name="connsiteX637" fmla="*/ 909145 w 7369701"/>
              <a:gd name="connsiteY637" fmla="*/ 4199225 h 6858000"/>
              <a:gd name="connsiteX638" fmla="*/ 1214067 w 7369701"/>
              <a:gd name="connsiteY638" fmla="*/ 3908561 h 6858000"/>
              <a:gd name="connsiteX639" fmla="*/ 640967 w 7369701"/>
              <a:gd name="connsiteY639" fmla="*/ 4105601 h 6858000"/>
              <a:gd name="connsiteX640" fmla="*/ 112563 w 7369701"/>
              <a:gd name="connsiteY640" fmla="*/ 4396952 h 6858000"/>
              <a:gd name="connsiteX641" fmla="*/ 0 w 7369701"/>
              <a:gd name="connsiteY641" fmla="*/ 4466006 h 6858000"/>
              <a:gd name="connsiteX642" fmla="*/ 0 w 7369701"/>
              <a:gd name="connsiteY642" fmla="*/ 4233763 h 6858000"/>
              <a:gd name="connsiteX643" fmla="*/ 36881 w 7369701"/>
              <a:gd name="connsiteY643" fmla="*/ 4200118 h 6858000"/>
              <a:gd name="connsiteX644" fmla="*/ 910534 w 7369701"/>
              <a:gd name="connsiteY644" fmla="*/ 3629753 h 6858000"/>
              <a:gd name="connsiteX645" fmla="*/ 1578717 w 7369701"/>
              <a:gd name="connsiteY645" fmla="*/ 3575982 h 6858000"/>
              <a:gd name="connsiteX646" fmla="*/ 2338780 w 7369701"/>
              <a:gd name="connsiteY646" fmla="*/ 3033725 h 6858000"/>
              <a:gd name="connsiteX647" fmla="*/ 1807991 w 7369701"/>
              <a:gd name="connsiteY647" fmla="*/ 2807184 h 6858000"/>
              <a:gd name="connsiteX648" fmla="*/ 1416358 w 7369701"/>
              <a:gd name="connsiteY648" fmla="*/ 3112571 h 6858000"/>
              <a:gd name="connsiteX649" fmla="*/ 939066 w 7369701"/>
              <a:gd name="connsiteY649" fmla="*/ 3378798 h 6858000"/>
              <a:gd name="connsiteX650" fmla="*/ 115099 w 7369701"/>
              <a:gd name="connsiteY650" fmla="*/ 3607650 h 6858000"/>
              <a:gd name="connsiteX651" fmla="*/ 97284 w 7369701"/>
              <a:gd name="connsiteY651" fmla="*/ 3520393 h 6858000"/>
              <a:gd name="connsiteX652" fmla="*/ 922050 w 7369701"/>
              <a:gd name="connsiteY652" fmla="*/ 3074867 h 6858000"/>
              <a:gd name="connsiteX653" fmla="*/ 1405265 w 7369701"/>
              <a:gd name="connsiteY653" fmla="*/ 3016319 h 6858000"/>
              <a:gd name="connsiteX654" fmla="*/ 1407512 w 7369701"/>
              <a:gd name="connsiteY654" fmla="*/ 3018001 h 6858000"/>
              <a:gd name="connsiteX655" fmla="*/ 1726266 w 7369701"/>
              <a:gd name="connsiteY655" fmla="*/ 2777274 h 6858000"/>
              <a:gd name="connsiteX656" fmla="*/ 625390 w 7369701"/>
              <a:gd name="connsiteY656" fmla="*/ 2514541 h 6858000"/>
              <a:gd name="connsiteX657" fmla="*/ 619799 w 7369701"/>
              <a:gd name="connsiteY657" fmla="*/ 2527180 h 6858000"/>
              <a:gd name="connsiteX658" fmla="*/ 310030 w 7369701"/>
              <a:gd name="connsiteY658" fmla="*/ 2771818 h 6858000"/>
              <a:gd name="connsiteX659" fmla="*/ 173877 w 7369701"/>
              <a:gd name="connsiteY659" fmla="*/ 2937056 h 6858000"/>
              <a:gd name="connsiteX660" fmla="*/ 77889 w 7369701"/>
              <a:gd name="connsiteY660" fmla="*/ 3138440 h 6858000"/>
              <a:gd name="connsiteX661" fmla="*/ 0 w 7369701"/>
              <a:gd name="connsiteY661" fmla="*/ 3271395 h 6858000"/>
              <a:gd name="connsiteX662" fmla="*/ 0 w 7369701"/>
              <a:gd name="connsiteY662" fmla="*/ 3153002 h 6858000"/>
              <a:gd name="connsiteX663" fmla="*/ 2386 w 7369701"/>
              <a:gd name="connsiteY663" fmla="*/ 3149203 h 6858000"/>
              <a:gd name="connsiteX664" fmla="*/ 89753 w 7369701"/>
              <a:gd name="connsiteY664" fmla="*/ 2987702 h 6858000"/>
              <a:gd name="connsiteX665" fmla="*/ 76869 w 7369701"/>
              <a:gd name="connsiteY665" fmla="*/ 3005404 h 6858000"/>
              <a:gd name="connsiteX666" fmla="*/ 32049 w 7369701"/>
              <a:gd name="connsiteY666" fmla="*/ 3065814 h 6858000"/>
              <a:gd name="connsiteX667" fmla="*/ 0 w 7369701"/>
              <a:gd name="connsiteY667" fmla="*/ 3108744 h 6858000"/>
              <a:gd name="connsiteX668" fmla="*/ 0 w 7369701"/>
              <a:gd name="connsiteY668" fmla="*/ 3058059 h 6858000"/>
              <a:gd name="connsiteX669" fmla="*/ 7610 w 7369701"/>
              <a:gd name="connsiteY669" fmla="*/ 3047889 h 6858000"/>
              <a:gd name="connsiteX670" fmla="*/ 52419 w 7369701"/>
              <a:gd name="connsiteY670" fmla="*/ 2987479 h 6858000"/>
              <a:gd name="connsiteX671" fmla="*/ 59142 w 7369701"/>
              <a:gd name="connsiteY671" fmla="*/ 2978488 h 6858000"/>
              <a:gd name="connsiteX672" fmla="*/ 0 w 7369701"/>
              <a:gd name="connsiteY672" fmla="*/ 3015334 h 6858000"/>
              <a:gd name="connsiteX673" fmla="*/ 0 w 7369701"/>
              <a:gd name="connsiteY673" fmla="*/ 2914286 h 6858000"/>
              <a:gd name="connsiteX674" fmla="*/ 36383 w 7369701"/>
              <a:gd name="connsiteY674" fmla="*/ 2901128 h 6858000"/>
              <a:gd name="connsiteX675" fmla="*/ 156329 w 7369701"/>
              <a:gd name="connsiteY675" fmla="*/ 2840533 h 6858000"/>
              <a:gd name="connsiteX676" fmla="*/ 358355 w 7369701"/>
              <a:gd name="connsiteY676" fmla="*/ 2620471 h 6858000"/>
              <a:gd name="connsiteX677" fmla="*/ 510577 w 7369701"/>
              <a:gd name="connsiteY677" fmla="*/ 2501244 h 6858000"/>
              <a:gd name="connsiteX678" fmla="*/ 211967 w 7369701"/>
              <a:gd name="connsiteY678" fmla="*/ 2479171 h 6858000"/>
              <a:gd name="connsiteX679" fmla="*/ 0 w 7369701"/>
              <a:gd name="connsiteY679" fmla="*/ 2476398 h 6858000"/>
              <a:gd name="connsiteX680" fmla="*/ 0 w 7369701"/>
              <a:gd name="connsiteY680" fmla="*/ 2389189 h 6858000"/>
              <a:gd name="connsiteX681" fmla="*/ 103062 w 7369701"/>
              <a:gd name="connsiteY681" fmla="*/ 2389518 h 6858000"/>
              <a:gd name="connsiteX682" fmla="*/ 510734 w 7369701"/>
              <a:gd name="connsiteY682" fmla="*/ 2416201 h 6858000"/>
              <a:gd name="connsiteX683" fmla="*/ 279257 w 7369701"/>
              <a:gd name="connsiteY683" fmla="*/ 2092102 h 6858000"/>
              <a:gd name="connsiteX684" fmla="*/ 65265 w 7369701"/>
              <a:gd name="connsiteY684" fmla="*/ 2006049 h 6858000"/>
              <a:gd name="connsiteX685" fmla="*/ 0 w 7369701"/>
              <a:gd name="connsiteY685" fmla="*/ 1982532 h 6858000"/>
              <a:gd name="connsiteX686" fmla="*/ 0 w 7369701"/>
              <a:gd name="connsiteY686" fmla="*/ 1912789 h 6858000"/>
              <a:gd name="connsiteX687" fmla="*/ 97460 w 7369701"/>
              <a:gd name="connsiteY687" fmla="*/ 1953725 h 6858000"/>
              <a:gd name="connsiteX688" fmla="*/ 221272 w 7369701"/>
              <a:gd name="connsiteY688" fmla="*/ 1980766 h 6858000"/>
              <a:gd name="connsiteX689" fmla="*/ 116765 w 7369701"/>
              <a:gd name="connsiteY689" fmla="*/ 1911033 h 6858000"/>
              <a:gd name="connsiteX690" fmla="*/ 16405 w 7369701"/>
              <a:gd name="connsiteY690" fmla="*/ 1803412 h 6858000"/>
              <a:gd name="connsiteX691" fmla="*/ 0 w 7369701"/>
              <a:gd name="connsiteY691" fmla="*/ 1784777 h 6858000"/>
              <a:gd name="connsiteX692" fmla="*/ 0 w 7369701"/>
              <a:gd name="connsiteY692" fmla="*/ 1740082 h 6858000"/>
              <a:gd name="connsiteX693" fmla="*/ 39394 w 7369701"/>
              <a:gd name="connsiteY693" fmla="*/ 1784856 h 6858000"/>
              <a:gd name="connsiteX694" fmla="*/ 135813 w 7369701"/>
              <a:gd name="connsiteY694" fmla="*/ 1888838 h 6858000"/>
              <a:gd name="connsiteX695" fmla="*/ 242575 w 7369701"/>
              <a:gd name="connsiteY695" fmla="*/ 1958841 h 6858000"/>
              <a:gd name="connsiteX696" fmla="*/ 82197 w 7369701"/>
              <a:gd name="connsiteY696" fmla="*/ 1754826 h 6858000"/>
              <a:gd name="connsiteX697" fmla="*/ 0 w 7369701"/>
              <a:gd name="connsiteY697" fmla="*/ 1679650 h 6858000"/>
              <a:gd name="connsiteX698" fmla="*/ 0 w 7369701"/>
              <a:gd name="connsiteY698" fmla="*/ 1602463 h 6858000"/>
              <a:gd name="connsiteX699" fmla="*/ 84689 w 7369701"/>
              <a:gd name="connsiteY699" fmla="*/ 1677442 h 6858000"/>
              <a:gd name="connsiteX700" fmla="*/ 298437 w 7369701"/>
              <a:gd name="connsiteY700" fmla="*/ 1968019 h 6858000"/>
              <a:gd name="connsiteX701" fmla="*/ 227269 w 7369701"/>
              <a:gd name="connsiteY701" fmla="*/ 1114064 h 6858000"/>
              <a:gd name="connsiteX702" fmla="*/ 248003 w 7369701"/>
              <a:gd name="connsiteY702" fmla="*/ 1089613 h 6858000"/>
              <a:gd name="connsiteX703" fmla="*/ 427020 w 7369701"/>
              <a:gd name="connsiteY703" fmla="*/ 1619803 h 6858000"/>
              <a:gd name="connsiteX704" fmla="*/ 340345 w 7369701"/>
              <a:gd name="connsiteY704" fmla="*/ 2027739 h 6858000"/>
              <a:gd name="connsiteX705" fmla="*/ 360865 w 7369701"/>
              <a:gd name="connsiteY705" fmla="*/ 2044827 h 6858000"/>
              <a:gd name="connsiteX706" fmla="*/ 560414 w 7369701"/>
              <a:gd name="connsiteY706" fmla="*/ 2421457 h 6858000"/>
              <a:gd name="connsiteX707" fmla="*/ 1359703 w 7369701"/>
              <a:gd name="connsiteY707" fmla="*/ 2578554 h 6858000"/>
              <a:gd name="connsiteX708" fmla="*/ 1359422 w 7369701"/>
              <a:gd name="connsiteY708" fmla="*/ 2577994 h 6858000"/>
              <a:gd name="connsiteX709" fmla="*/ 828701 w 7369701"/>
              <a:gd name="connsiteY709" fmla="*/ 1839520 h 6858000"/>
              <a:gd name="connsiteX710" fmla="*/ 494427 w 7369701"/>
              <a:gd name="connsiteY710" fmla="*/ 1092333 h 6858000"/>
              <a:gd name="connsiteX711" fmla="*/ 506322 w 7369701"/>
              <a:gd name="connsiteY711" fmla="*/ 1020997 h 6858000"/>
              <a:gd name="connsiteX712" fmla="*/ 4570198 w 7369701"/>
              <a:gd name="connsiteY712" fmla="*/ 978081 h 6858000"/>
              <a:gd name="connsiteX713" fmla="*/ 4523691 w 7369701"/>
              <a:gd name="connsiteY713" fmla="*/ 1127776 h 6858000"/>
              <a:gd name="connsiteX714" fmla="*/ 4509875 w 7369701"/>
              <a:gd name="connsiteY714" fmla="*/ 1167552 h 6858000"/>
              <a:gd name="connsiteX715" fmla="*/ 4478168 w 7369701"/>
              <a:gd name="connsiteY715" fmla="*/ 1260735 h 6858000"/>
              <a:gd name="connsiteX716" fmla="*/ 4409309 w 7369701"/>
              <a:gd name="connsiteY716" fmla="*/ 1666996 h 6858000"/>
              <a:gd name="connsiteX717" fmla="*/ 4370031 w 7369701"/>
              <a:gd name="connsiteY717" fmla="*/ 1955666 h 6858000"/>
              <a:gd name="connsiteX718" fmla="*/ 4570198 w 7369701"/>
              <a:gd name="connsiteY718" fmla="*/ 978081 h 6858000"/>
              <a:gd name="connsiteX719" fmla="*/ 4557898 w 7369701"/>
              <a:gd name="connsiteY719" fmla="*/ 900011 h 6858000"/>
              <a:gd name="connsiteX720" fmla="*/ 4344840 w 7369701"/>
              <a:gd name="connsiteY720" fmla="*/ 1922038 h 6858000"/>
              <a:gd name="connsiteX721" fmla="*/ 4378710 w 7369701"/>
              <a:gd name="connsiteY721" fmla="*/ 1665516 h 6858000"/>
              <a:gd name="connsiteX722" fmla="*/ 4448798 w 7369701"/>
              <a:gd name="connsiteY722" fmla="*/ 1253024 h 6858000"/>
              <a:gd name="connsiteX723" fmla="*/ 4480315 w 7369701"/>
              <a:gd name="connsiteY723" fmla="*/ 1158454 h 6858000"/>
              <a:gd name="connsiteX724" fmla="*/ 4494133 w 7369701"/>
              <a:gd name="connsiteY724" fmla="*/ 1118676 h 6858000"/>
              <a:gd name="connsiteX725" fmla="*/ 4557898 w 7369701"/>
              <a:gd name="connsiteY725" fmla="*/ 900011 h 6858000"/>
              <a:gd name="connsiteX726" fmla="*/ 5870151 w 7369701"/>
              <a:gd name="connsiteY726" fmla="*/ 898890 h 6858000"/>
              <a:gd name="connsiteX727" fmla="*/ 5861335 w 7369701"/>
              <a:gd name="connsiteY727" fmla="*/ 899177 h 6858000"/>
              <a:gd name="connsiteX728" fmla="*/ 5843702 w 7369701"/>
              <a:gd name="connsiteY728" fmla="*/ 899748 h 6858000"/>
              <a:gd name="connsiteX729" fmla="*/ 5651107 w 7369701"/>
              <a:gd name="connsiteY729" fmla="*/ 920306 h 6858000"/>
              <a:gd name="connsiteX730" fmla="*/ 5459407 w 7369701"/>
              <a:gd name="connsiteY730" fmla="*/ 940975 h 6858000"/>
              <a:gd name="connsiteX731" fmla="*/ 5374846 w 7369701"/>
              <a:gd name="connsiteY731" fmla="*/ 941988 h 6858000"/>
              <a:gd name="connsiteX732" fmla="*/ 5256105 w 7369701"/>
              <a:gd name="connsiteY732" fmla="*/ 945632 h 6858000"/>
              <a:gd name="connsiteX733" fmla="*/ 5107071 w 7369701"/>
              <a:gd name="connsiteY733" fmla="*/ 969720 h 6858000"/>
              <a:gd name="connsiteX734" fmla="*/ 4998681 w 7369701"/>
              <a:gd name="connsiteY734" fmla="*/ 988771 h 6858000"/>
              <a:gd name="connsiteX735" fmla="*/ 5870151 w 7369701"/>
              <a:gd name="connsiteY735" fmla="*/ 898890 h 6858000"/>
              <a:gd name="connsiteX736" fmla="*/ 5504425 w 7369701"/>
              <a:gd name="connsiteY736" fmla="*/ 848067 h 6858000"/>
              <a:gd name="connsiteX737" fmla="*/ 4968849 w 7369701"/>
              <a:gd name="connsiteY737" fmla="*/ 962318 h 6858000"/>
              <a:gd name="connsiteX738" fmla="*/ 5104039 w 7369701"/>
              <a:gd name="connsiteY738" fmla="*/ 940634 h 6858000"/>
              <a:gd name="connsiteX739" fmla="*/ 5256311 w 7369701"/>
              <a:gd name="connsiteY739" fmla="*/ 916490 h 6858000"/>
              <a:gd name="connsiteX740" fmla="*/ 5377381 w 7369701"/>
              <a:gd name="connsiteY740" fmla="*/ 912671 h 6858000"/>
              <a:gd name="connsiteX741" fmla="*/ 5460148 w 7369701"/>
              <a:gd name="connsiteY741" fmla="*/ 911442 h 6858000"/>
              <a:gd name="connsiteX742" fmla="*/ 5648971 w 7369701"/>
              <a:gd name="connsiteY742" fmla="*/ 891331 h 6858000"/>
              <a:gd name="connsiteX743" fmla="*/ 5844807 w 7369701"/>
              <a:gd name="connsiteY743" fmla="*/ 870718 h 6858000"/>
              <a:gd name="connsiteX744" fmla="*/ 5862975 w 7369701"/>
              <a:gd name="connsiteY744" fmla="*/ 869756 h 6858000"/>
              <a:gd name="connsiteX745" fmla="*/ 5920887 w 7369701"/>
              <a:gd name="connsiteY745" fmla="*/ 865929 h 6858000"/>
              <a:gd name="connsiteX746" fmla="*/ 5504425 w 7369701"/>
              <a:gd name="connsiteY746" fmla="*/ 848067 h 6858000"/>
              <a:gd name="connsiteX747" fmla="*/ 3607114 w 7369701"/>
              <a:gd name="connsiteY747" fmla="*/ 467441 h 6858000"/>
              <a:gd name="connsiteX748" fmla="*/ 3296242 w 7369701"/>
              <a:gd name="connsiteY748" fmla="*/ 807991 h 6858000"/>
              <a:gd name="connsiteX749" fmla="*/ 3174674 w 7369701"/>
              <a:gd name="connsiteY749" fmla="*/ 919759 h 6858000"/>
              <a:gd name="connsiteX750" fmla="*/ 3042978 w 7369701"/>
              <a:gd name="connsiteY750" fmla="*/ 1054894 h 6858000"/>
              <a:gd name="connsiteX751" fmla="*/ 2968914 w 7369701"/>
              <a:gd name="connsiteY751" fmla="*/ 1133756 h 6858000"/>
              <a:gd name="connsiteX752" fmla="*/ 3103823 w 7369701"/>
              <a:gd name="connsiteY752" fmla="*/ 1026814 h 6858000"/>
              <a:gd name="connsiteX753" fmla="*/ 3607114 w 7369701"/>
              <a:gd name="connsiteY753" fmla="*/ 467441 h 6858000"/>
              <a:gd name="connsiteX754" fmla="*/ 3744487 w 7369701"/>
              <a:gd name="connsiteY754" fmla="*/ 383136 h 6858000"/>
              <a:gd name="connsiteX755" fmla="*/ 3970213 w 7369701"/>
              <a:gd name="connsiteY755" fmla="*/ 995559 h 6858000"/>
              <a:gd name="connsiteX756" fmla="*/ 3744487 w 7369701"/>
              <a:gd name="connsiteY756" fmla="*/ 383136 h 6858000"/>
              <a:gd name="connsiteX757" fmla="*/ 3624562 w 7369701"/>
              <a:gd name="connsiteY757" fmla="*/ 367041 h 6858000"/>
              <a:gd name="connsiteX758" fmla="*/ 3489712 w 7369701"/>
              <a:gd name="connsiteY758" fmla="*/ 485386 h 6858000"/>
              <a:gd name="connsiteX759" fmla="*/ 3182994 w 7369701"/>
              <a:gd name="connsiteY759" fmla="*/ 828265 h 6858000"/>
              <a:gd name="connsiteX760" fmla="*/ 2892114 w 7369701"/>
              <a:gd name="connsiteY760" fmla="*/ 1172635 h 6858000"/>
              <a:gd name="connsiteX761" fmla="*/ 3021459 w 7369701"/>
              <a:gd name="connsiteY761" fmla="*/ 1035385 h 6858000"/>
              <a:gd name="connsiteX762" fmla="*/ 3153873 w 7369701"/>
              <a:gd name="connsiteY762" fmla="*/ 898971 h 6858000"/>
              <a:gd name="connsiteX763" fmla="*/ 3276511 w 7369701"/>
              <a:gd name="connsiteY763" fmla="*/ 786423 h 6858000"/>
              <a:gd name="connsiteX764" fmla="*/ 3584154 w 7369701"/>
              <a:gd name="connsiteY764" fmla="*/ 448218 h 6858000"/>
              <a:gd name="connsiteX765" fmla="*/ 3624562 w 7369701"/>
              <a:gd name="connsiteY765" fmla="*/ 367041 h 6858000"/>
              <a:gd name="connsiteX766" fmla="*/ 3766672 w 7369701"/>
              <a:gd name="connsiteY766" fmla="*/ 359429 h 6858000"/>
              <a:gd name="connsiteX767" fmla="*/ 3996338 w 7369701"/>
              <a:gd name="connsiteY767" fmla="*/ 968237 h 6858000"/>
              <a:gd name="connsiteX768" fmla="*/ 3766672 w 7369701"/>
              <a:gd name="connsiteY768" fmla="*/ 359429 h 6858000"/>
              <a:gd name="connsiteX769" fmla="*/ 5805386 w 7369701"/>
              <a:gd name="connsiteY769" fmla="*/ 239240 h 6858000"/>
              <a:gd name="connsiteX770" fmla="*/ 5736947 w 7369701"/>
              <a:gd name="connsiteY770" fmla="*/ 261367 h 6858000"/>
              <a:gd name="connsiteX771" fmla="*/ 5427012 w 7369701"/>
              <a:gd name="connsiteY771" fmla="*/ 311272 h 6858000"/>
              <a:gd name="connsiteX772" fmla="*/ 5147818 w 7369701"/>
              <a:gd name="connsiteY772" fmla="*/ 322112 h 6858000"/>
              <a:gd name="connsiteX773" fmla="*/ 5060854 w 7369701"/>
              <a:gd name="connsiteY773" fmla="*/ 311882 h 6858000"/>
              <a:gd name="connsiteX774" fmla="*/ 4945989 w 7369701"/>
              <a:gd name="connsiteY774" fmla="*/ 300516 h 6858000"/>
              <a:gd name="connsiteX775" fmla="*/ 5410479 w 7369701"/>
              <a:gd name="connsiteY775" fmla="*/ 348434 h 6858000"/>
              <a:gd name="connsiteX776" fmla="*/ 5805386 w 7369701"/>
              <a:gd name="connsiteY776" fmla="*/ 239240 h 6858000"/>
              <a:gd name="connsiteX777" fmla="*/ 5905192 w 7369701"/>
              <a:gd name="connsiteY777" fmla="*/ 163079 h 6858000"/>
              <a:gd name="connsiteX778" fmla="*/ 5865655 w 7369701"/>
              <a:gd name="connsiteY778" fmla="*/ 171901 h 6858000"/>
              <a:gd name="connsiteX779" fmla="*/ 5259740 w 7369701"/>
              <a:gd name="connsiteY779" fmla="*/ 257013 h 6858000"/>
              <a:gd name="connsiteX780" fmla="*/ 5208466 w 7369701"/>
              <a:gd name="connsiteY780" fmla="*/ 257550 h 6858000"/>
              <a:gd name="connsiteX781" fmla="*/ 4980204 w 7369701"/>
              <a:gd name="connsiteY781" fmla="*/ 271903 h 6858000"/>
              <a:gd name="connsiteX782" fmla="*/ 5068068 w 7369701"/>
              <a:gd name="connsiteY782" fmla="*/ 282244 h 6858000"/>
              <a:gd name="connsiteX783" fmla="*/ 5153231 w 7369701"/>
              <a:gd name="connsiteY783" fmla="*/ 292240 h 6858000"/>
              <a:gd name="connsiteX784" fmla="*/ 5426491 w 7369701"/>
              <a:gd name="connsiteY784" fmla="*/ 281128 h 6858000"/>
              <a:gd name="connsiteX785" fmla="*/ 5731212 w 7369701"/>
              <a:gd name="connsiteY785" fmla="*/ 231951 h 6858000"/>
              <a:gd name="connsiteX786" fmla="*/ 5905192 w 7369701"/>
              <a:gd name="connsiteY786" fmla="*/ 163079 h 6858000"/>
              <a:gd name="connsiteX787" fmla="*/ 5944437 w 7369701"/>
              <a:gd name="connsiteY787" fmla="*/ 113829 h 6858000"/>
              <a:gd name="connsiteX788" fmla="*/ 5825032 w 7369701"/>
              <a:gd name="connsiteY788" fmla="*/ 146405 h 6858000"/>
              <a:gd name="connsiteX789" fmla="*/ 4955599 w 7369701"/>
              <a:gd name="connsiteY789" fmla="*/ 247008 h 6858000"/>
              <a:gd name="connsiteX790" fmla="*/ 5210104 w 7369701"/>
              <a:gd name="connsiteY790" fmla="*/ 228123 h 6858000"/>
              <a:gd name="connsiteX791" fmla="*/ 5261015 w 7369701"/>
              <a:gd name="connsiteY791" fmla="*/ 227087 h 6858000"/>
              <a:gd name="connsiteX792" fmla="*/ 5861181 w 7369701"/>
              <a:gd name="connsiteY792" fmla="*/ 143093 h 6858000"/>
              <a:gd name="connsiteX793" fmla="*/ 5961252 w 7369701"/>
              <a:gd name="connsiteY793" fmla="*/ 114820 h 6858000"/>
              <a:gd name="connsiteX794" fmla="*/ 5944437 w 7369701"/>
              <a:gd name="connsiteY794" fmla="*/ 113829 h 6858000"/>
              <a:gd name="connsiteX795" fmla="*/ 3882765 w 7369701"/>
              <a:gd name="connsiteY795" fmla="*/ 0 h 6858000"/>
              <a:gd name="connsiteX796" fmla="*/ 3995099 w 7369701"/>
              <a:gd name="connsiteY796" fmla="*/ 0 h 6858000"/>
              <a:gd name="connsiteX797" fmla="*/ 4163818 w 7369701"/>
              <a:gd name="connsiteY797" fmla="*/ 234104 h 6858000"/>
              <a:gd name="connsiteX798" fmla="*/ 4172099 w 7369701"/>
              <a:gd name="connsiteY798" fmla="*/ 234207 h 6858000"/>
              <a:gd name="connsiteX799" fmla="*/ 4784282 w 7369701"/>
              <a:gd name="connsiteY799" fmla="*/ 276561 h 6858000"/>
              <a:gd name="connsiteX800" fmla="*/ 4801687 w 7369701"/>
              <a:gd name="connsiteY800" fmla="*/ 267764 h 6858000"/>
              <a:gd name="connsiteX801" fmla="*/ 6082788 w 7369701"/>
              <a:gd name="connsiteY801" fmla="*/ 64119 h 6858000"/>
              <a:gd name="connsiteX802" fmla="*/ 6099442 w 7369701"/>
              <a:gd name="connsiteY802" fmla="*/ 82568 h 6858000"/>
              <a:gd name="connsiteX803" fmla="*/ 4804137 w 7369701"/>
              <a:gd name="connsiteY803" fmla="*/ 320931 h 6858000"/>
              <a:gd name="connsiteX804" fmla="*/ 4227047 w 7369701"/>
              <a:gd name="connsiteY804" fmla="*/ 313415 h 6858000"/>
              <a:gd name="connsiteX805" fmla="*/ 4346041 w 7369701"/>
              <a:gd name="connsiteY805" fmla="*/ 456086 h 6858000"/>
              <a:gd name="connsiteX806" fmla="*/ 4870967 w 7369701"/>
              <a:gd name="connsiteY806" fmla="*/ 963061 h 6858000"/>
              <a:gd name="connsiteX807" fmla="*/ 4889647 w 7369701"/>
              <a:gd name="connsiteY807" fmla="*/ 957147 h 6858000"/>
              <a:gd name="connsiteX808" fmla="*/ 5422504 w 7369701"/>
              <a:gd name="connsiteY808" fmla="*/ 805191 h 6858000"/>
              <a:gd name="connsiteX809" fmla="*/ 6087656 w 7369701"/>
              <a:gd name="connsiteY809" fmla="*/ 826703 h 6858000"/>
              <a:gd name="connsiteX810" fmla="*/ 6058717 w 7369701"/>
              <a:gd name="connsiteY810" fmla="*/ 865992 h 6858000"/>
              <a:gd name="connsiteX811" fmla="*/ 4974153 w 7369701"/>
              <a:gd name="connsiteY811" fmla="*/ 1045456 h 6858000"/>
              <a:gd name="connsiteX812" fmla="*/ 5627835 w 7369701"/>
              <a:gd name="connsiteY812" fmla="*/ 1472077 h 6858000"/>
              <a:gd name="connsiteX813" fmla="*/ 5629817 w 7369701"/>
              <a:gd name="connsiteY813" fmla="*/ 1471412 h 6858000"/>
              <a:gd name="connsiteX814" fmla="*/ 5634124 w 7369701"/>
              <a:gd name="connsiteY814" fmla="*/ 1470572 h 6858000"/>
              <a:gd name="connsiteX815" fmla="*/ 5755832 w 7369701"/>
              <a:gd name="connsiteY815" fmla="*/ 1383886 h 6858000"/>
              <a:gd name="connsiteX816" fmla="*/ 6014186 w 7369701"/>
              <a:gd name="connsiteY816" fmla="*/ 1279799 h 6858000"/>
              <a:gd name="connsiteX817" fmla="*/ 6901619 w 7369701"/>
              <a:gd name="connsiteY817" fmla="*/ 1047874 h 6858000"/>
              <a:gd name="connsiteX818" fmla="*/ 6931566 w 7369701"/>
              <a:gd name="connsiteY818" fmla="*/ 1062034 h 6858000"/>
              <a:gd name="connsiteX819" fmla="*/ 5790982 w 7369701"/>
              <a:gd name="connsiteY819" fmla="*/ 1561380 h 6858000"/>
              <a:gd name="connsiteX820" fmla="*/ 6188971 w 7369701"/>
              <a:gd name="connsiteY820" fmla="*/ 1755168 h 6858000"/>
              <a:gd name="connsiteX821" fmla="*/ 6202446 w 7369701"/>
              <a:gd name="connsiteY821" fmla="*/ 1752268 h 6858000"/>
              <a:gd name="connsiteX822" fmla="*/ 7179560 w 7369701"/>
              <a:gd name="connsiteY822" fmla="*/ 1467551 h 6858000"/>
              <a:gd name="connsiteX823" fmla="*/ 7158730 w 7369701"/>
              <a:gd name="connsiteY823" fmla="*/ 1507835 h 6858000"/>
              <a:gd name="connsiteX824" fmla="*/ 6326959 w 7369701"/>
              <a:gd name="connsiteY824" fmla="*/ 1817686 h 6858000"/>
              <a:gd name="connsiteX825" fmla="*/ 6537433 w 7369701"/>
              <a:gd name="connsiteY825" fmla="*/ 1907790 h 6858000"/>
              <a:gd name="connsiteX826" fmla="*/ 6550221 w 7369701"/>
              <a:gd name="connsiteY826" fmla="*/ 1910729 h 6858000"/>
              <a:gd name="connsiteX827" fmla="*/ 6964438 w 7369701"/>
              <a:gd name="connsiteY827" fmla="*/ 2209505 h 6858000"/>
              <a:gd name="connsiteX828" fmla="*/ 7367862 w 7369701"/>
              <a:gd name="connsiteY828" fmla="*/ 2806833 h 6858000"/>
              <a:gd name="connsiteX829" fmla="*/ 7364329 w 7369701"/>
              <a:gd name="connsiteY829" fmla="*/ 2826907 h 6858000"/>
              <a:gd name="connsiteX830" fmla="*/ 7290545 w 7369701"/>
              <a:gd name="connsiteY830" fmla="*/ 2850663 h 6858000"/>
              <a:gd name="connsiteX831" fmla="*/ 6472036 w 7369701"/>
              <a:gd name="connsiteY831" fmla="*/ 1959003 h 6858000"/>
              <a:gd name="connsiteX832" fmla="*/ 5792897 w 7369701"/>
              <a:gd name="connsiteY832" fmla="*/ 1647747 h 6858000"/>
              <a:gd name="connsiteX833" fmla="*/ 5842751 w 7369701"/>
              <a:gd name="connsiteY833" fmla="*/ 1816112 h 6858000"/>
              <a:gd name="connsiteX834" fmla="*/ 5847424 w 7369701"/>
              <a:gd name="connsiteY834" fmla="*/ 1815776 h 6858000"/>
              <a:gd name="connsiteX835" fmla="*/ 6399821 w 7369701"/>
              <a:gd name="connsiteY835" fmla="*/ 2344799 h 6858000"/>
              <a:gd name="connsiteX836" fmla="*/ 6323232 w 7369701"/>
              <a:gd name="connsiteY836" fmla="*/ 2389634 h 6858000"/>
              <a:gd name="connsiteX837" fmla="*/ 5942958 w 7369701"/>
              <a:gd name="connsiteY837" fmla="*/ 2077708 h 6858000"/>
              <a:gd name="connsiteX838" fmla="*/ 5921559 w 7369701"/>
              <a:gd name="connsiteY838" fmla="*/ 2378596 h 6858000"/>
              <a:gd name="connsiteX839" fmla="*/ 5817651 w 7369701"/>
              <a:gd name="connsiteY839" fmla="*/ 3023919 h 6858000"/>
              <a:gd name="connsiteX840" fmla="*/ 5729634 w 7369701"/>
              <a:gd name="connsiteY840" fmla="*/ 3051849 h 6858000"/>
              <a:gd name="connsiteX841" fmla="*/ 5611018 w 7369701"/>
              <a:gd name="connsiteY841" fmla="*/ 2316769 h 6858000"/>
              <a:gd name="connsiteX842" fmla="*/ 5687608 w 7369701"/>
              <a:gd name="connsiteY842" fmla="*/ 2039972 h 6858000"/>
              <a:gd name="connsiteX843" fmla="*/ 5657554 w 7369701"/>
              <a:gd name="connsiteY843" fmla="*/ 1576445 h 6858000"/>
              <a:gd name="connsiteX844" fmla="*/ 5150475 w 7369701"/>
              <a:gd name="connsiteY844" fmla="*/ 1274012 h 6858000"/>
              <a:gd name="connsiteX845" fmla="*/ 5349142 w 7369701"/>
              <a:gd name="connsiteY845" fmla="*/ 2204405 h 6858000"/>
              <a:gd name="connsiteX846" fmla="*/ 5262214 w 7369701"/>
              <a:gd name="connsiteY846" fmla="*/ 2233836 h 6858000"/>
              <a:gd name="connsiteX847" fmla="*/ 4981539 w 7369701"/>
              <a:gd name="connsiteY847" fmla="*/ 1542201 h 6858000"/>
              <a:gd name="connsiteX848" fmla="*/ 4958461 w 7369701"/>
              <a:gd name="connsiteY848" fmla="*/ 1136957 h 6858000"/>
              <a:gd name="connsiteX849" fmla="*/ 4655015 w 7369701"/>
              <a:gd name="connsiteY849" fmla="*/ 891426 h 6858000"/>
              <a:gd name="connsiteX850" fmla="*/ 4348002 w 7369701"/>
              <a:gd name="connsiteY850" fmla="*/ 2205895 h 6858000"/>
              <a:gd name="connsiteX851" fmla="*/ 4262250 w 7369701"/>
              <a:gd name="connsiteY851" fmla="*/ 2219972 h 6858000"/>
              <a:gd name="connsiteX852" fmla="*/ 4550611 w 7369701"/>
              <a:gd name="connsiteY852" fmla="*/ 817540 h 6858000"/>
              <a:gd name="connsiteX853" fmla="*/ 4564418 w 7369701"/>
              <a:gd name="connsiteY853" fmla="*/ 808293 h 6858000"/>
              <a:gd name="connsiteX854" fmla="*/ 4266388 w 7369701"/>
              <a:gd name="connsiteY854" fmla="*/ 500083 h 6858000"/>
              <a:gd name="connsiteX855" fmla="*/ 4032842 w 7369701"/>
              <a:gd name="connsiteY855" fmla="*/ 211809 h 6858000"/>
              <a:gd name="connsiteX856" fmla="*/ 3882765 w 7369701"/>
              <a:gd name="connsiteY856" fmla="*/ 0 h 6858000"/>
              <a:gd name="connsiteX857" fmla="*/ 3721337 w 7369701"/>
              <a:gd name="connsiteY857" fmla="*/ 0 h 6858000"/>
              <a:gd name="connsiteX858" fmla="*/ 3797544 w 7369701"/>
              <a:gd name="connsiteY858" fmla="*/ 0 h 6858000"/>
              <a:gd name="connsiteX859" fmla="*/ 3775734 w 7369701"/>
              <a:gd name="connsiteY859" fmla="*/ 95131 h 6858000"/>
              <a:gd name="connsiteX860" fmla="*/ 3724807 w 7369701"/>
              <a:gd name="connsiteY860" fmla="*/ 272257 h 6858000"/>
              <a:gd name="connsiteX861" fmla="*/ 3726844 w 7369701"/>
              <a:gd name="connsiteY861" fmla="*/ 282988 h 6858000"/>
              <a:gd name="connsiteX862" fmla="*/ 3742664 w 7369701"/>
              <a:gd name="connsiteY862" fmla="*/ 279918 h 6858000"/>
              <a:gd name="connsiteX863" fmla="*/ 4103910 w 7369701"/>
              <a:gd name="connsiteY863" fmla="*/ 1161917 h 6858000"/>
              <a:gd name="connsiteX864" fmla="*/ 4020269 w 7369701"/>
              <a:gd name="connsiteY864" fmla="*/ 1200406 h 6858000"/>
              <a:gd name="connsiteX865" fmla="*/ 3674882 w 7369701"/>
              <a:gd name="connsiteY865" fmla="*/ 488524 h 6858000"/>
              <a:gd name="connsiteX866" fmla="*/ 3132682 w 7369701"/>
              <a:gd name="connsiteY866" fmla="*/ 1072284 h 6858000"/>
              <a:gd name="connsiteX867" fmla="*/ 2716346 w 7369701"/>
              <a:gd name="connsiteY867" fmla="*/ 1276376 h 6858000"/>
              <a:gd name="connsiteX868" fmla="*/ 2716772 w 7369701"/>
              <a:gd name="connsiteY868" fmla="*/ 1255462 h 6858000"/>
              <a:gd name="connsiteX869" fmla="*/ 3471096 w 7369701"/>
              <a:gd name="connsiteY869" fmla="*/ 437072 h 6858000"/>
              <a:gd name="connsiteX870" fmla="*/ 3639057 w 7369701"/>
              <a:gd name="connsiteY870" fmla="*/ 286334 h 6858000"/>
              <a:gd name="connsiteX871" fmla="*/ 3640309 w 7369701"/>
              <a:gd name="connsiteY871" fmla="*/ 284664 h 6858000"/>
              <a:gd name="connsiteX872" fmla="*/ 3646022 w 7369701"/>
              <a:gd name="connsiteY872" fmla="*/ 276711 h 6858000"/>
              <a:gd name="connsiteX873" fmla="*/ 3707943 w 7369701"/>
              <a:gd name="connsiteY873" fmla="*/ 65958 h 6858000"/>
              <a:gd name="connsiteX874" fmla="*/ 3721337 w 7369701"/>
              <a:gd name="connsiteY874" fmla="*/ 0 h 6858000"/>
              <a:gd name="connsiteX875" fmla="*/ 2867960 w 7369701"/>
              <a:gd name="connsiteY875" fmla="*/ 0 h 6858000"/>
              <a:gd name="connsiteX876" fmla="*/ 2926351 w 7369701"/>
              <a:gd name="connsiteY876" fmla="*/ 0 h 6858000"/>
              <a:gd name="connsiteX877" fmla="*/ 2902823 w 7369701"/>
              <a:gd name="connsiteY877" fmla="*/ 262929 h 6858000"/>
              <a:gd name="connsiteX878" fmla="*/ 2940663 w 7369701"/>
              <a:gd name="connsiteY878" fmla="*/ 140884 h 6858000"/>
              <a:gd name="connsiteX879" fmla="*/ 2947039 w 7369701"/>
              <a:gd name="connsiteY879" fmla="*/ 122524 h 6858000"/>
              <a:gd name="connsiteX880" fmla="*/ 2984316 w 7369701"/>
              <a:gd name="connsiteY880" fmla="*/ 0 h 6858000"/>
              <a:gd name="connsiteX881" fmla="*/ 3016114 w 7369701"/>
              <a:gd name="connsiteY881" fmla="*/ 0 h 6858000"/>
              <a:gd name="connsiteX882" fmla="*/ 2979949 w 7369701"/>
              <a:gd name="connsiteY882" fmla="*/ 119274 h 6858000"/>
              <a:gd name="connsiteX883" fmla="*/ 3023879 w 7369701"/>
              <a:gd name="connsiteY883" fmla="*/ 0 h 6858000"/>
              <a:gd name="connsiteX884" fmla="*/ 3105400 w 7369701"/>
              <a:gd name="connsiteY884" fmla="*/ 0 h 6858000"/>
              <a:gd name="connsiteX885" fmla="*/ 3094669 w 7369701"/>
              <a:gd name="connsiteY885" fmla="*/ 30308 h 6858000"/>
              <a:gd name="connsiteX886" fmla="*/ 2901945 w 7369701"/>
              <a:gd name="connsiteY886" fmla="*/ 466538 h 6858000"/>
              <a:gd name="connsiteX887" fmla="*/ 2815209 w 7369701"/>
              <a:gd name="connsiteY887" fmla="*/ 497361 h 6858000"/>
              <a:gd name="connsiteX888" fmla="*/ 2844845 w 7369701"/>
              <a:gd name="connsiteY888" fmla="*/ 127638 h 6858000"/>
              <a:gd name="connsiteX889" fmla="*/ 2867960 w 7369701"/>
              <a:gd name="connsiteY889" fmla="*/ 0 h 6858000"/>
              <a:gd name="connsiteX890" fmla="*/ 1057230 w 7369701"/>
              <a:gd name="connsiteY890" fmla="*/ 0 h 6858000"/>
              <a:gd name="connsiteX891" fmla="*/ 1111003 w 7369701"/>
              <a:gd name="connsiteY891" fmla="*/ 0 h 6858000"/>
              <a:gd name="connsiteX892" fmla="*/ 1125553 w 7369701"/>
              <a:gd name="connsiteY892" fmla="*/ 52588 h 6858000"/>
              <a:gd name="connsiteX893" fmla="*/ 1304276 w 7369701"/>
              <a:gd name="connsiteY893" fmla="*/ 476275 h 6858000"/>
              <a:gd name="connsiteX894" fmla="*/ 1492066 w 7369701"/>
              <a:gd name="connsiteY894" fmla="*/ 886333 h 6858000"/>
              <a:gd name="connsiteX895" fmla="*/ 1423698 w 7369701"/>
              <a:gd name="connsiteY895" fmla="*/ 710817 h 6858000"/>
              <a:gd name="connsiteX896" fmla="*/ 1357609 w 7369701"/>
              <a:gd name="connsiteY896" fmla="*/ 532892 h 6858000"/>
              <a:gd name="connsiteX897" fmla="*/ 1309550 w 7369701"/>
              <a:gd name="connsiteY897" fmla="*/ 374031 h 6858000"/>
              <a:gd name="connsiteX898" fmla="*/ 1193673 w 7369701"/>
              <a:gd name="connsiteY898" fmla="*/ 49533 h 6858000"/>
              <a:gd name="connsiteX899" fmla="*/ 1164391 w 7369701"/>
              <a:gd name="connsiteY899" fmla="*/ 0 h 6858000"/>
              <a:gd name="connsiteX900" fmla="*/ 1200666 w 7369701"/>
              <a:gd name="connsiteY900" fmla="*/ 0 h 6858000"/>
              <a:gd name="connsiteX901" fmla="*/ 1223408 w 7369701"/>
              <a:gd name="connsiteY901" fmla="*/ 38996 h 6858000"/>
              <a:gd name="connsiteX902" fmla="*/ 1339635 w 7369701"/>
              <a:gd name="connsiteY902" fmla="*/ 365517 h 6858000"/>
              <a:gd name="connsiteX903" fmla="*/ 1387469 w 7369701"/>
              <a:gd name="connsiteY903" fmla="*/ 523079 h 6858000"/>
              <a:gd name="connsiteX904" fmla="*/ 1452685 w 7369701"/>
              <a:gd name="connsiteY904" fmla="*/ 699806 h 6858000"/>
              <a:gd name="connsiteX905" fmla="*/ 1492092 w 7369701"/>
              <a:gd name="connsiteY905" fmla="*/ 800424 h 6858000"/>
              <a:gd name="connsiteX906" fmla="*/ 1455302 w 7369701"/>
              <a:gd name="connsiteY906" fmla="*/ 632913 h 6858000"/>
              <a:gd name="connsiteX907" fmla="*/ 1222336 w 7369701"/>
              <a:gd name="connsiteY907" fmla="*/ 9480 h 6858000"/>
              <a:gd name="connsiteX908" fmla="*/ 1214634 w 7369701"/>
              <a:gd name="connsiteY908" fmla="*/ 0 h 6858000"/>
              <a:gd name="connsiteX909" fmla="*/ 1289827 w 7369701"/>
              <a:gd name="connsiteY909" fmla="*/ 0 h 6858000"/>
              <a:gd name="connsiteX910" fmla="*/ 1321076 w 7369701"/>
              <a:gd name="connsiteY910" fmla="*/ 59722 h 6858000"/>
              <a:gd name="connsiteX911" fmla="*/ 1512579 w 7369701"/>
              <a:gd name="connsiteY911" fmla="*/ 626441 h 6858000"/>
              <a:gd name="connsiteX912" fmla="*/ 1506076 w 7369701"/>
              <a:gd name="connsiteY912" fmla="*/ 1089289 h 6858000"/>
              <a:gd name="connsiteX913" fmla="*/ 1486346 w 7369701"/>
              <a:gd name="connsiteY913" fmla="*/ 1079919 h 6858000"/>
              <a:gd name="connsiteX914" fmla="*/ 1070511 w 7369701"/>
              <a:gd name="connsiteY914" fmla="*/ 48609 h 6858000"/>
              <a:gd name="connsiteX915" fmla="*/ 1057230 w 7369701"/>
              <a:gd name="connsiteY915" fmla="*/ 0 h 6858000"/>
              <a:gd name="connsiteX916" fmla="*/ 43151 w 7369701"/>
              <a:gd name="connsiteY916" fmla="*/ 0 h 6858000"/>
              <a:gd name="connsiteX917" fmla="*/ 95283 w 7369701"/>
              <a:gd name="connsiteY917" fmla="*/ 0 h 6858000"/>
              <a:gd name="connsiteX918" fmla="*/ 300708 w 7369701"/>
              <a:gd name="connsiteY918" fmla="*/ 154571 h 6858000"/>
              <a:gd name="connsiteX919" fmla="*/ 530414 w 7369701"/>
              <a:gd name="connsiteY919" fmla="*/ 354673 h 6858000"/>
              <a:gd name="connsiteX920" fmla="*/ 333785 w 7369701"/>
              <a:gd name="connsiteY920" fmla="*/ 161564 h 6858000"/>
              <a:gd name="connsiteX921" fmla="*/ 147005 w 7369701"/>
              <a:gd name="connsiteY921" fmla="*/ 0 h 6858000"/>
              <a:gd name="connsiteX922" fmla="*/ 272509 w 7369701"/>
              <a:gd name="connsiteY922" fmla="*/ 0 h 6858000"/>
              <a:gd name="connsiteX923" fmla="*/ 326276 w 7369701"/>
              <a:gd name="connsiteY923" fmla="*/ 45847 h 6858000"/>
              <a:gd name="connsiteX924" fmla="*/ 823759 w 7369701"/>
              <a:gd name="connsiteY924" fmla="*/ 574145 h 6858000"/>
              <a:gd name="connsiteX925" fmla="*/ 811254 w 7369701"/>
              <a:gd name="connsiteY925" fmla="*/ 665546 h 6858000"/>
              <a:gd name="connsiteX926" fmla="*/ 154042 w 7369701"/>
              <a:gd name="connsiteY926" fmla="*/ 261522 h 6858000"/>
              <a:gd name="connsiteX927" fmla="*/ 13550 w 7369701"/>
              <a:gd name="connsiteY927" fmla="*/ 158423 h 6858000"/>
              <a:gd name="connsiteX928" fmla="*/ 0 w 7369701"/>
              <a:gd name="connsiteY928" fmla="*/ 146618 h 6858000"/>
              <a:gd name="connsiteX929" fmla="*/ 0 w 7369701"/>
              <a:gd name="connsiteY929" fmla="*/ 59161 h 6858000"/>
              <a:gd name="connsiteX930" fmla="*/ 45427 w 7369701"/>
              <a:gd name="connsiteY930" fmla="*/ 101078 h 6858000"/>
              <a:gd name="connsiteX931" fmla="*/ 630103 w 7369701"/>
              <a:gd name="connsiteY931" fmla="*/ 485885 h 6858000"/>
              <a:gd name="connsiteX932" fmla="*/ 532040 w 7369701"/>
              <a:gd name="connsiteY932" fmla="*/ 399359 h 6858000"/>
              <a:gd name="connsiteX933" fmla="*/ 517618 w 7369701"/>
              <a:gd name="connsiteY933" fmla="*/ 385726 h 6858000"/>
              <a:gd name="connsiteX934" fmla="*/ 285074 w 7369701"/>
              <a:gd name="connsiteY934" fmla="*/ 182755 h 6858000"/>
              <a:gd name="connsiteX935" fmla="*/ 43151 w 7369701"/>
              <a:gd name="connsiteY93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</a:cxnLst>
            <a:rect l="l" t="t" r="r" b="b"/>
            <a:pathLst>
              <a:path w="7369701" h="6858000">
                <a:moveTo>
                  <a:pt x="369702" y="6712169"/>
                </a:moveTo>
                <a:lnTo>
                  <a:pt x="366575" y="6715556"/>
                </a:lnTo>
                <a:cubicBezTo>
                  <a:pt x="367954" y="6715031"/>
                  <a:pt x="369326" y="6714512"/>
                  <a:pt x="371637" y="6713954"/>
                </a:cubicBezTo>
                <a:lnTo>
                  <a:pt x="369702" y="6712169"/>
                </a:lnTo>
                <a:close/>
                <a:moveTo>
                  <a:pt x="1019354" y="6315006"/>
                </a:moveTo>
                <a:cubicBezTo>
                  <a:pt x="847231" y="6483030"/>
                  <a:pt x="636234" y="6599053"/>
                  <a:pt x="441046" y="6691153"/>
                </a:cubicBezTo>
                <a:cubicBezTo>
                  <a:pt x="668934" y="6613112"/>
                  <a:pt x="947819" y="6494377"/>
                  <a:pt x="1019354" y="6315006"/>
                </a:cubicBezTo>
                <a:close/>
                <a:moveTo>
                  <a:pt x="991680" y="6298413"/>
                </a:moveTo>
                <a:cubicBezTo>
                  <a:pt x="775775" y="6396465"/>
                  <a:pt x="575302" y="6507871"/>
                  <a:pt x="409060" y="6671470"/>
                </a:cubicBezTo>
                <a:cubicBezTo>
                  <a:pt x="603834" y="6580783"/>
                  <a:pt x="817655" y="6465584"/>
                  <a:pt x="991680" y="6298413"/>
                </a:cubicBezTo>
                <a:close/>
                <a:moveTo>
                  <a:pt x="103333" y="5699602"/>
                </a:moveTo>
                <a:cubicBezTo>
                  <a:pt x="133282" y="5726353"/>
                  <a:pt x="175725" y="5762843"/>
                  <a:pt x="233938" y="5809416"/>
                </a:cubicBezTo>
                <a:cubicBezTo>
                  <a:pt x="390802" y="5935412"/>
                  <a:pt x="652575" y="6145703"/>
                  <a:pt x="883580" y="6180710"/>
                </a:cubicBezTo>
                <a:cubicBezTo>
                  <a:pt x="736829" y="6133021"/>
                  <a:pt x="610173" y="6040280"/>
                  <a:pt x="487337" y="5950182"/>
                </a:cubicBezTo>
                <a:cubicBezTo>
                  <a:pt x="443670" y="5917932"/>
                  <a:pt x="398584" y="5885270"/>
                  <a:pt x="354051" y="5854912"/>
                </a:cubicBezTo>
                <a:cubicBezTo>
                  <a:pt x="302352" y="5819720"/>
                  <a:pt x="247963" y="5787429"/>
                  <a:pt x="195436" y="5755068"/>
                </a:cubicBezTo>
                <a:lnTo>
                  <a:pt x="103333" y="5699602"/>
                </a:lnTo>
                <a:close/>
                <a:moveTo>
                  <a:pt x="5539432" y="5642928"/>
                </a:moveTo>
                <a:cubicBezTo>
                  <a:pt x="5544304" y="5659969"/>
                  <a:pt x="5549664" y="5677449"/>
                  <a:pt x="5555462" y="5694454"/>
                </a:cubicBezTo>
                <a:cubicBezTo>
                  <a:pt x="5631122" y="5909386"/>
                  <a:pt x="5731219" y="6118228"/>
                  <a:pt x="5828270" y="6320663"/>
                </a:cubicBezTo>
                <a:cubicBezTo>
                  <a:pt x="5868407" y="6404290"/>
                  <a:pt x="5908582" y="6488842"/>
                  <a:pt x="5947416" y="6574846"/>
                </a:cubicBezTo>
                <a:cubicBezTo>
                  <a:pt x="5894674" y="6327329"/>
                  <a:pt x="5793018" y="5718484"/>
                  <a:pt x="5539432" y="5642928"/>
                </a:cubicBezTo>
                <a:close/>
                <a:moveTo>
                  <a:pt x="51253" y="5631825"/>
                </a:moveTo>
                <a:lnTo>
                  <a:pt x="211622" y="5728803"/>
                </a:lnTo>
                <a:cubicBezTo>
                  <a:pt x="264592" y="5760684"/>
                  <a:pt x="319013" y="5793908"/>
                  <a:pt x="371652" y="5829062"/>
                </a:cubicBezTo>
                <a:cubicBezTo>
                  <a:pt x="417589" y="5859824"/>
                  <a:pt x="462230" y="5892964"/>
                  <a:pt x="505903" y="5925221"/>
                </a:cubicBezTo>
                <a:cubicBezTo>
                  <a:pt x="628246" y="6014875"/>
                  <a:pt x="754907" y="6107611"/>
                  <a:pt x="899240" y="6153068"/>
                </a:cubicBezTo>
                <a:cubicBezTo>
                  <a:pt x="928476" y="6162153"/>
                  <a:pt x="958088" y="6168887"/>
                  <a:pt x="988114" y="6174204"/>
                </a:cubicBezTo>
                <a:cubicBezTo>
                  <a:pt x="943280" y="6136411"/>
                  <a:pt x="896194" y="6100100"/>
                  <a:pt x="845971" y="6067177"/>
                </a:cubicBezTo>
                <a:cubicBezTo>
                  <a:pt x="720131" y="5983257"/>
                  <a:pt x="580034" y="5915740"/>
                  <a:pt x="448057" y="5841376"/>
                </a:cubicBezTo>
                <a:cubicBezTo>
                  <a:pt x="341781" y="5780886"/>
                  <a:pt x="90319" y="5630263"/>
                  <a:pt x="51253" y="5631825"/>
                </a:cubicBezTo>
                <a:close/>
                <a:moveTo>
                  <a:pt x="2606687" y="5630718"/>
                </a:moveTo>
                <a:cubicBezTo>
                  <a:pt x="2484040" y="5952782"/>
                  <a:pt x="2550772" y="6305470"/>
                  <a:pt x="2645658" y="6640259"/>
                </a:cubicBezTo>
                <a:cubicBezTo>
                  <a:pt x="2605413" y="6320984"/>
                  <a:pt x="2566733" y="5970903"/>
                  <a:pt x="2606687" y="5630718"/>
                </a:cubicBezTo>
                <a:close/>
                <a:moveTo>
                  <a:pt x="3642057" y="5573487"/>
                </a:moveTo>
                <a:cubicBezTo>
                  <a:pt x="3639338" y="5575453"/>
                  <a:pt x="3635693" y="5577466"/>
                  <a:pt x="3632981" y="5579437"/>
                </a:cubicBezTo>
                <a:cubicBezTo>
                  <a:pt x="3509182" y="5674738"/>
                  <a:pt x="3441993" y="5811556"/>
                  <a:pt x="3382436" y="5952726"/>
                </a:cubicBezTo>
                <a:cubicBezTo>
                  <a:pt x="3286719" y="6179641"/>
                  <a:pt x="3231101" y="6419386"/>
                  <a:pt x="3191929" y="6662669"/>
                </a:cubicBezTo>
                <a:cubicBezTo>
                  <a:pt x="3237125" y="6465250"/>
                  <a:pt x="3296425" y="6271000"/>
                  <a:pt x="3369898" y="6081771"/>
                </a:cubicBezTo>
                <a:cubicBezTo>
                  <a:pt x="3454377" y="5865084"/>
                  <a:pt x="3540614" y="5703753"/>
                  <a:pt x="3642057" y="5573487"/>
                </a:cubicBezTo>
                <a:close/>
                <a:moveTo>
                  <a:pt x="2650666" y="5530686"/>
                </a:moveTo>
                <a:cubicBezTo>
                  <a:pt x="2650695" y="5531619"/>
                  <a:pt x="2650695" y="5531619"/>
                  <a:pt x="2650249" y="5532101"/>
                </a:cubicBezTo>
                <a:cubicBezTo>
                  <a:pt x="2594633" y="5864991"/>
                  <a:pt x="2624834" y="6212617"/>
                  <a:pt x="2663808" y="6535215"/>
                </a:cubicBezTo>
                <a:cubicBezTo>
                  <a:pt x="2664345" y="6401062"/>
                  <a:pt x="2664881" y="6266909"/>
                  <a:pt x="2665418" y="6132756"/>
                </a:cubicBezTo>
                <a:cubicBezTo>
                  <a:pt x="2666315" y="5945493"/>
                  <a:pt x="2661038" y="5743579"/>
                  <a:pt x="2650666" y="5530686"/>
                </a:cubicBezTo>
                <a:close/>
                <a:moveTo>
                  <a:pt x="2680277" y="5479204"/>
                </a:moveTo>
                <a:cubicBezTo>
                  <a:pt x="2679826" y="5479692"/>
                  <a:pt x="2679381" y="5480173"/>
                  <a:pt x="2678972" y="5481582"/>
                </a:cubicBezTo>
                <a:cubicBezTo>
                  <a:pt x="2691463" y="5712555"/>
                  <a:pt x="2697451" y="5932139"/>
                  <a:pt x="2696666" y="6133836"/>
                </a:cubicBezTo>
                <a:lnTo>
                  <a:pt x="2695769" y="6390955"/>
                </a:lnTo>
                <a:cubicBezTo>
                  <a:pt x="2712509" y="6297144"/>
                  <a:pt x="2727840" y="6202916"/>
                  <a:pt x="2739893" y="6108357"/>
                </a:cubicBezTo>
                <a:cubicBezTo>
                  <a:pt x="2767348" y="5886500"/>
                  <a:pt x="2737035" y="5687445"/>
                  <a:pt x="2680277" y="5479204"/>
                </a:cubicBezTo>
                <a:close/>
                <a:moveTo>
                  <a:pt x="1132195" y="5467980"/>
                </a:moveTo>
                <a:cubicBezTo>
                  <a:pt x="1313054" y="5495211"/>
                  <a:pt x="1494925" y="5512628"/>
                  <a:pt x="1679056" y="5516907"/>
                </a:cubicBezTo>
                <a:cubicBezTo>
                  <a:pt x="1838007" y="5520331"/>
                  <a:pt x="1983050" y="5490313"/>
                  <a:pt x="2128648" y="5474249"/>
                </a:cubicBezTo>
                <a:cubicBezTo>
                  <a:pt x="2028248" y="5467548"/>
                  <a:pt x="1925543" y="5473055"/>
                  <a:pt x="1825619" y="5478447"/>
                </a:cubicBezTo>
                <a:lnTo>
                  <a:pt x="1737798" y="5483353"/>
                </a:lnTo>
                <a:cubicBezTo>
                  <a:pt x="1536509" y="5492800"/>
                  <a:pt x="1332771" y="5487439"/>
                  <a:pt x="1132195" y="5467980"/>
                </a:cubicBezTo>
                <a:close/>
                <a:moveTo>
                  <a:pt x="1456157" y="5371404"/>
                </a:moveTo>
                <a:cubicBezTo>
                  <a:pt x="1385125" y="5373535"/>
                  <a:pt x="1314200" y="5378444"/>
                  <a:pt x="1244432" y="5385601"/>
                </a:cubicBezTo>
                <a:cubicBezTo>
                  <a:pt x="1151404" y="5395142"/>
                  <a:pt x="1060429" y="5408677"/>
                  <a:pt x="973990" y="5424940"/>
                </a:cubicBezTo>
                <a:cubicBezTo>
                  <a:pt x="1017323" y="5425535"/>
                  <a:pt x="1061253" y="5429367"/>
                  <a:pt x="1103809" y="5433720"/>
                </a:cubicBezTo>
                <a:lnTo>
                  <a:pt x="1123454" y="5435727"/>
                </a:lnTo>
                <a:cubicBezTo>
                  <a:pt x="1326373" y="5455563"/>
                  <a:pt x="1533386" y="5461253"/>
                  <a:pt x="1737017" y="5452183"/>
                </a:cubicBezTo>
                <a:lnTo>
                  <a:pt x="1824397" y="5447757"/>
                </a:lnTo>
                <a:cubicBezTo>
                  <a:pt x="1905266" y="5443590"/>
                  <a:pt x="1987993" y="5439352"/>
                  <a:pt x="2070059" y="5441660"/>
                </a:cubicBezTo>
                <a:cubicBezTo>
                  <a:pt x="1883310" y="5383634"/>
                  <a:pt x="1669251" y="5365013"/>
                  <a:pt x="1456157" y="5371404"/>
                </a:cubicBezTo>
                <a:close/>
                <a:moveTo>
                  <a:pt x="4988186" y="5216467"/>
                </a:moveTo>
                <a:cubicBezTo>
                  <a:pt x="4914642" y="5275764"/>
                  <a:pt x="4843105" y="5338703"/>
                  <a:pt x="4777334" y="5406072"/>
                </a:cubicBezTo>
                <a:cubicBezTo>
                  <a:pt x="4757662" y="5426414"/>
                  <a:pt x="4737537" y="5447249"/>
                  <a:pt x="4718341" y="5468043"/>
                </a:cubicBezTo>
                <a:cubicBezTo>
                  <a:pt x="4681696" y="5506771"/>
                  <a:pt x="4644162" y="5546455"/>
                  <a:pt x="4604655" y="5583434"/>
                </a:cubicBezTo>
                <a:cubicBezTo>
                  <a:pt x="4591636" y="5595592"/>
                  <a:pt x="4578581" y="5606832"/>
                  <a:pt x="4565074" y="5618550"/>
                </a:cubicBezTo>
                <a:cubicBezTo>
                  <a:pt x="4712605" y="5511121"/>
                  <a:pt x="4908425" y="5376611"/>
                  <a:pt x="4988186" y="5216467"/>
                </a:cubicBezTo>
                <a:close/>
                <a:moveTo>
                  <a:pt x="4978032" y="5183809"/>
                </a:moveTo>
                <a:cubicBezTo>
                  <a:pt x="4748175" y="5235846"/>
                  <a:pt x="4611576" y="5430393"/>
                  <a:pt x="4463413" y="5615162"/>
                </a:cubicBezTo>
                <a:cubicBezTo>
                  <a:pt x="4428815" y="5658459"/>
                  <a:pt x="4393697" y="5700384"/>
                  <a:pt x="4358134" y="5742791"/>
                </a:cubicBezTo>
                <a:lnTo>
                  <a:pt x="4376219" y="5729027"/>
                </a:lnTo>
                <a:cubicBezTo>
                  <a:pt x="4445817" y="5675939"/>
                  <a:pt x="4517680" y="5621374"/>
                  <a:pt x="4582340" y="5561037"/>
                </a:cubicBezTo>
                <a:cubicBezTo>
                  <a:pt x="4621394" y="5524545"/>
                  <a:pt x="4658482" y="5485345"/>
                  <a:pt x="4694684" y="5447098"/>
                </a:cubicBezTo>
                <a:cubicBezTo>
                  <a:pt x="4714806" y="5426264"/>
                  <a:pt x="4733997" y="5405475"/>
                  <a:pt x="4754123" y="5384643"/>
                </a:cubicBezTo>
                <a:cubicBezTo>
                  <a:pt x="4823909" y="5312925"/>
                  <a:pt x="4899949" y="5246074"/>
                  <a:pt x="4978032" y="5183809"/>
                </a:cubicBezTo>
                <a:close/>
                <a:moveTo>
                  <a:pt x="1903353" y="5044827"/>
                </a:moveTo>
                <a:cubicBezTo>
                  <a:pt x="1900901" y="5049058"/>
                  <a:pt x="1913196" y="5065331"/>
                  <a:pt x="1936931" y="5093954"/>
                </a:cubicBezTo>
                <a:cubicBezTo>
                  <a:pt x="2021149" y="5196773"/>
                  <a:pt x="2108079" y="5297623"/>
                  <a:pt x="2195868" y="5396574"/>
                </a:cubicBezTo>
                <a:cubicBezTo>
                  <a:pt x="2196092" y="5309013"/>
                  <a:pt x="2155695" y="5230515"/>
                  <a:pt x="2088852" y="5166123"/>
                </a:cubicBezTo>
                <a:cubicBezTo>
                  <a:pt x="2054441" y="5132572"/>
                  <a:pt x="2001584" y="5091839"/>
                  <a:pt x="1958241" y="5067955"/>
                </a:cubicBezTo>
                <a:cubicBezTo>
                  <a:pt x="1922998" y="5048408"/>
                  <a:pt x="1905803" y="5040595"/>
                  <a:pt x="1903353" y="5044827"/>
                </a:cubicBezTo>
                <a:close/>
                <a:moveTo>
                  <a:pt x="1979378" y="4769504"/>
                </a:moveTo>
                <a:cubicBezTo>
                  <a:pt x="2251008" y="4946802"/>
                  <a:pt x="2557265" y="5046794"/>
                  <a:pt x="2882120" y="5064547"/>
                </a:cubicBezTo>
                <a:cubicBezTo>
                  <a:pt x="2852884" y="5055476"/>
                  <a:pt x="2822307" y="5047842"/>
                  <a:pt x="2793103" y="5039699"/>
                </a:cubicBezTo>
                <a:lnTo>
                  <a:pt x="2770041" y="5033634"/>
                </a:lnTo>
                <a:cubicBezTo>
                  <a:pt x="2500352" y="4962917"/>
                  <a:pt x="2236095" y="4864963"/>
                  <a:pt x="1979378" y="4769504"/>
                </a:cubicBezTo>
                <a:close/>
                <a:moveTo>
                  <a:pt x="1927410" y="4716164"/>
                </a:moveTo>
                <a:cubicBezTo>
                  <a:pt x="1938311" y="4720848"/>
                  <a:pt x="1949172" y="4724604"/>
                  <a:pt x="1959587" y="4728849"/>
                </a:cubicBezTo>
                <a:cubicBezTo>
                  <a:pt x="2224818" y="4827692"/>
                  <a:pt x="2499050" y="4930367"/>
                  <a:pt x="2777707" y="5003991"/>
                </a:cubicBezTo>
                <a:lnTo>
                  <a:pt x="2800768" y="5010056"/>
                </a:lnTo>
                <a:lnTo>
                  <a:pt x="2879408" y="5031590"/>
                </a:lnTo>
                <a:cubicBezTo>
                  <a:pt x="2873718" y="5029024"/>
                  <a:pt x="2868475" y="5025973"/>
                  <a:pt x="2862295" y="5022958"/>
                </a:cubicBezTo>
                <a:cubicBezTo>
                  <a:pt x="2846112" y="5014292"/>
                  <a:pt x="2829972" y="5006555"/>
                  <a:pt x="2813343" y="4998369"/>
                </a:cubicBezTo>
                <a:cubicBezTo>
                  <a:pt x="2759214" y="4972589"/>
                  <a:pt x="2702010" y="4951123"/>
                  <a:pt x="2646245" y="4930999"/>
                </a:cubicBezTo>
                <a:cubicBezTo>
                  <a:pt x="2437298" y="4853662"/>
                  <a:pt x="2221285" y="4774272"/>
                  <a:pt x="1999243" y="4730524"/>
                </a:cubicBezTo>
                <a:lnTo>
                  <a:pt x="1979527" y="4726651"/>
                </a:lnTo>
                <a:lnTo>
                  <a:pt x="1927410" y="4716164"/>
                </a:lnTo>
                <a:close/>
                <a:moveTo>
                  <a:pt x="1997014" y="4698007"/>
                </a:moveTo>
                <a:lnTo>
                  <a:pt x="2005458" y="4699540"/>
                </a:lnTo>
                <a:cubicBezTo>
                  <a:pt x="2229844" y="4743659"/>
                  <a:pt x="2447268" y="4823456"/>
                  <a:pt x="2657186" y="4901687"/>
                </a:cubicBezTo>
                <a:cubicBezTo>
                  <a:pt x="2713431" y="4922259"/>
                  <a:pt x="2771565" y="4943688"/>
                  <a:pt x="2826662" y="4970362"/>
                </a:cubicBezTo>
                <a:cubicBezTo>
                  <a:pt x="2843286" y="4978544"/>
                  <a:pt x="2859914" y="4986729"/>
                  <a:pt x="2876100" y="4995397"/>
                </a:cubicBezTo>
                <a:cubicBezTo>
                  <a:pt x="2929811" y="5022592"/>
                  <a:pt x="2984941" y="5050189"/>
                  <a:pt x="3042600" y="5059532"/>
                </a:cubicBezTo>
                <a:cubicBezTo>
                  <a:pt x="2779645" y="4772909"/>
                  <a:pt x="2376891" y="4705645"/>
                  <a:pt x="1997014" y="4698007"/>
                </a:cubicBezTo>
                <a:close/>
                <a:moveTo>
                  <a:pt x="2305292" y="4219492"/>
                </a:moveTo>
                <a:cubicBezTo>
                  <a:pt x="2631112" y="4377847"/>
                  <a:pt x="3011879" y="4535878"/>
                  <a:pt x="3360922" y="4529373"/>
                </a:cubicBezTo>
                <a:cubicBezTo>
                  <a:pt x="3408391" y="4528405"/>
                  <a:pt x="3451278" y="4517839"/>
                  <a:pt x="3492420" y="4510145"/>
                </a:cubicBezTo>
                <a:cubicBezTo>
                  <a:pt x="3448862" y="4503966"/>
                  <a:pt x="3405674" y="4495449"/>
                  <a:pt x="3364086" y="4480340"/>
                </a:cubicBezTo>
                <a:cubicBezTo>
                  <a:pt x="3314946" y="4462747"/>
                  <a:pt x="3269673" y="4437082"/>
                  <a:pt x="3225818" y="4411822"/>
                </a:cubicBezTo>
                <a:cubicBezTo>
                  <a:pt x="3194830" y="4393966"/>
                  <a:pt x="3162431" y="4375699"/>
                  <a:pt x="3129696" y="4360704"/>
                </a:cubicBezTo>
                <a:cubicBezTo>
                  <a:pt x="3030558" y="4315774"/>
                  <a:pt x="2920899" y="4298731"/>
                  <a:pt x="2814545" y="4282955"/>
                </a:cubicBezTo>
                <a:cubicBezTo>
                  <a:pt x="2648192" y="4257474"/>
                  <a:pt x="2475773" y="4231762"/>
                  <a:pt x="2305292" y="4219492"/>
                </a:cubicBezTo>
                <a:close/>
                <a:moveTo>
                  <a:pt x="2626982" y="4206450"/>
                </a:moveTo>
                <a:cubicBezTo>
                  <a:pt x="2581807" y="4205467"/>
                  <a:pt x="2536327" y="4205706"/>
                  <a:pt x="2490617" y="4206951"/>
                </a:cubicBezTo>
                <a:cubicBezTo>
                  <a:pt x="2601507" y="4219748"/>
                  <a:pt x="2711611" y="4236309"/>
                  <a:pt x="2819869" y="4252936"/>
                </a:cubicBezTo>
                <a:cubicBezTo>
                  <a:pt x="2928115" y="4269564"/>
                  <a:pt x="3040565" y="4286495"/>
                  <a:pt x="3143018" y="4332698"/>
                </a:cubicBezTo>
                <a:cubicBezTo>
                  <a:pt x="3177162" y="4348099"/>
                  <a:pt x="3210046" y="4366808"/>
                  <a:pt x="3241520" y="4385112"/>
                </a:cubicBezTo>
                <a:cubicBezTo>
                  <a:pt x="3284409" y="4409477"/>
                  <a:pt x="3328265" y="4434739"/>
                  <a:pt x="3374575" y="4451517"/>
                </a:cubicBezTo>
                <a:cubicBezTo>
                  <a:pt x="3416609" y="4466134"/>
                  <a:pt x="3460730" y="4474620"/>
                  <a:pt x="3505221" y="4480757"/>
                </a:cubicBezTo>
                <a:cubicBezTo>
                  <a:pt x="3244537" y="4280088"/>
                  <a:pt x="2943211" y="4213332"/>
                  <a:pt x="2626982" y="4206450"/>
                </a:cubicBezTo>
                <a:close/>
                <a:moveTo>
                  <a:pt x="1310106" y="3943217"/>
                </a:moveTo>
                <a:cubicBezTo>
                  <a:pt x="1129544" y="4063332"/>
                  <a:pt x="976804" y="4212308"/>
                  <a:pt x="854994" y="4399136"/>
                </a:cubicBezTo>
                <a:cubicBezTo>
                  <a:pt x="813550" y="4462067"/>
                  <a:pt x="777442" y="4528637"/>
                  <a:pt x="742462" y="4594648"/>
                </a:cubicBezTo>
                <a:cubicBezTo>
                  <a:pt x="769633" y="4559245"/>
                  <a:pt x="795392" y="4522436"/>
                  <a:pt x="820602" y="4485915"/>
                </a:cubicBezTo>
                <a:cubicBezTo>
                  <a:pt x="839644" y="4458097"/>
                  <a:pt x="858127" y="4430568"/>
                  <a:pt x="878295" y="4403594"/>
                </a:cubicBezTo>
                <a:cubicBezTo>
                  <a:pt x="984168" y="4259170"/>
                  <a:pt x="1114491" y="4132679"/>
                  <a:pt x="1240607" y="4010401"/>
                </a:cubicBezTo>
                <a:lnTo>
                  <a:pt x="1310106" y="3943217"/>
                </a:lnTo>
                <a:close/>
                <a:moveTo>
                  <a:pt x="1423113" y="3874565"/>
                </a:moveTo>
                <a:lnTo>
                  <a:pt x="1260565" y="4031982"/>
                </a:lnTo>
                <a:cubicBezTo>
                  <a:pt x="1135292" y="4153135"/>
                  <a:pt x="1006090" y="4279065"/>
                  <a:pt x="901900" y="4421236"/>
                </a:cubicBezTo>
                <a:cubicBezTo>
                  <a:pt x="882292" y="4447928"/>
                  <a:pt x="863806" y="4475465"/>
                  <a:pt x="845044" y="4502436"/>
                </a:cubicBezTo>
                <a:cubicBezTo>
                  <a:pt x="797719" y="4571828"/>
                  <a:pt x="747866" y="4643196"/>
                  <a:pt x="685926" y="4703069"/>
                </a:cubicBezTo>
                <a:cubicBezTo>
                  <a:pt x="685087" y="4704192"/>
                  <a:pt x="684806" y="4705038"/>
                  <a:pt x="684248" y="4706721"/>
                </a:cubicBezTo>
                <a:cubicBezTo>
                  <a:pt x="955830" y="4450343"/>
                  <a:pt x="1215323" y="4185291"/>
                  <a:pt x="1423113" y="3874565"/>
                </a:cubicBezTo>
                <a:close/>
                <a:moveTo>
                  <a:pt x="3316479" y="3872136"/>
                </a:moveTo>
                <a:lnTo>
                  <a:pt x="3546806" y="4356139"/>
                </a:lnTo>
                <a:cubicBezTo>
                  <a:pt x="3510992" y="4217388"/>
                  <a:pt x="3440535" y="4086075"/>
                  <a:pt x="3364433" y="3953121"/>
                </a:cubicBezTo>
                <a:lnTo>
                  <a:pt x="3316479" y="3872136"/>
                </a:lnTo>
                <a:close/>
                <a:moveTo>
                  <a:pt x="3291335" y="3767420"/>
                </a:moveTo>
                <a:cubicBezTo>
                  <a:pt x="3324815" y="3824296"/>
                  <a:pt x="3358740" y="3880691"/>
                  <a:pt x="3390805" y="3937163"/>
                </a:cubicBezTo>
                <a:cubicBezTo>
                  <a:pt x="3469925" y="4075583"/>
                  <a:pt x="3543427" y="4213298"/>
                  <a:pt x="3579062" y="4359040"/>
                </a:cubicBezTo>
                <a:cubicBezTo>
                  <a:pt x="3585500" y="4228842"/>
                  <a:pt x="3547302" y="4112076"/>
                  <a:pt x="3467355" y="3988130"/>
                </a:cubicBezTo>
                <a:cubicBezTo>
                  <a:pt x="3420192" y="3915029"/>
                  <a:pt x="3371016" y="3849934"/>
                  <a:pt x="3310753" y="3787140"/>
                </a:cubicBezTo>
                <a:cubicBezTo>
                  <a:pt x="3303466" y="3779509"/>
                  <a:pt x="3297626" y="3773227"/>
                  <a:pt x="3291335" y="3767420"/>
                </a:cubicBezTo>
                <a:close/>
                <a:moveTo>
                  <a:pt x="1635889" y="3709494"/>
                </a:moveTo>
                <a:lnTo>
                  <a:pt x="1634800" y="3731111"/>
                </a:lnTo>
                <a:cubicBezTo>
                  <a:pt x="1634800" y="3731111"/>
                  <a:pt x="1635342" y="3716795"/>
                  <a:pt x="1635889" y="3709494"/>
                </a:cubicBezTo>
                <a:close/>
                <a:moveTo>
                  <a:pt x="1510397" y="3684705"/>
                </a:moveTo>
                <a:cubicBezTo>
                  <a:pt x="1390337" y="3729510"/>
                  <a:pt x="1267181" y="3766747"/>
                  <a:pt x="1146550" y="3802012"/>
                </a:cubicBezTo>
                <a:cubicBezTo>
                  <a:pt x="997862" y="3845736"/>
                  <a:pt x="843568" y="3890871"/>
                  <a:pt x="698834" y="3952272"/>
                </a:cubicBezTo>
                <a:cubicBezTo>
                  <a:pt x="460140" y="4053106"/>
                  <a:pt x="242842" y="4196577"/>
                  <a:pt x="34256" y="4347603"/>
                </a:cubicBezTo>
                <a:cubicBezTo>
                  <a:pt x="196048" y="4248849"/>
                  <a:pt x="358125" y="4150653"/>
                  <a:pt x="527241" y="4065078"/>
                </a:cubicBezTo>
                <a:cubicBezTo>
                  <a:pt x="838255" y="3908281"/>
                  <a:pt x="1212318" y="3863093"/>
                  <a:pt x="1510397" y="3684705"/>
                </a:cubicBezTo>
                <a:close/>
                <a:moveTo>
                  <a:pt x="1313114" y="3655216"/>
                </a:moveTo>
                <a:cubicBezTo>
                  <a:pt x="1247578" y="3654578"/>
                  <a:pt x="1180153" y="3656293"/>
                  <a:pt x="1109304" y="3669030"/>
                </a:cubicBezTo>
                <a:cubicBezTo>
                  <a:pt x="689821" y="3744031"/>
                  <a:pt x="334655" y="4032530"/>
                  <a:pt x="8129" y="4330519"/>
                </a:cubicBezTo>
                <a:cubicBezTo>
                  <a:pt x="220923" y="4176682"/>
                  <a:pt x="442983" y="4028720"/>
                  <a:pt x="687572" y="3925629"/>
                </a:cubicBezTo>
                <a:cubicBezTo>
                  <a:pt x="833705" y="3864223"/>
                  <a:pt x="989118" y="3818520"/>
                  <a:pt x="1138365" y="3774515"/>
                </a:cubicBezTo>
                <a:cubicBezTo>
                  <a:pt x="1260121" y="3738686"/>
                  <a:pt x="1384681" y="3701451"/>
                  <a:pt x="1505579" y="3655526"/>
                </a:cubicBezTo>
                <a:cubicBezTo>
                  <a:pt x="1442294" y="3658846"/>
                  <a:pt x="1378650" y="3655854"/>
                  <a:pt x="1313114" y="3655216"/>
                </a:cubicBezTo>
                <a:close/>
                <a:moveTo>
                  <a:pt x="3655073" y="3650884"/>
                </a:moveTo>
                <a:cubicBezTo>
                  <a:pt x="3768399" y="3765347"/>
                  <a:pt x="3873410" y="3884450"/>
                  <a:pt x="3989938" y="3991685"/>
                </a:cubicBezTo>
                <a:cubicBezTo>
                  <a:pt x="4106468" y="4098916"/>
                  <a:pt x="4234512" y="4194281"/>
                  <a:pt x="4393907" y="4261258"/>
                </a:cubicBezTo>
                <a:cubicBezTo>
                  <a:pt x="4484865" y="4299540"/>
                  <a:pt x="4571866" y="4332385"/>
                  <a:pt x="4648051" y="4374051"/>
                </a:cubicBezTo>
                <a:cubicBezTo>
                  <a:pt x="4566919" y="4301848"/>
                  <a:pt x="4474187" y="4242216"/>
                  <a:pt x="4383389" y="4184369"/>
                </a:cubicBezTo>
                <a:cubicBezTo>
                  <a:pt x="4310251" y="4137460"/>
                  <a:pt x="4234739" y="4089250"/>
                  <a:pt x="4165508" y="4035196"/>
                </a:cubicBezTo>
                <a:cubicBezTo>
                  <a:pt x="4131846" y="4008598"/>
                  <a:pt x="4099524" y="3980549"/>
                  <a:pt x="4068162" y="3953394"/>
                </a:cubicBezTo>
                <a:cubicBezTo>
                  <a:pt x="4039704" y="3928919"/>
                  <a:pt x="4010763" y="3903992"/>
                  <a:pt x="3981416" y="3880482"/>
                </a:cubicBezTo>
                <a:cubicBezTo>
                  <a:pt x="3923199" y="3833909"/>
                  <a:pt x="3860482" y="3791236"/>
                  <a:pt x="3800147" y="3749872"/>
                </a:cubicBezTo>
                <a:lnTo>
                  <a:pt x="3655073" y="3650884"/>
                </a:lnTo>
                <a:close/>
                <a:moveTo>
                  <a:pt x="3670252" y="3622798"/>
                </a:moveTo>
                <a:lnTo>
                  <a:pt x="3817258" y="3723577"/>
                </a:lnTo>
                <a:cubicBezTo>
                  <a:pt x="3878082" y="3765387"/>
                  <a:pt x="3941278" y="3808498"/>
                  <a:pt x="4000461" y="3855966"/>
                </a:cubicBezTo>
                <a:cubicBezTo>
                  <a:pt x="4030299" y="3879926"/>
                  <a:pt x="4059233" y="3904849"/>
                  <a:pt x="4088180" y="3929774"/>
                </a:cubicBezTo>
                <a:cubicBezTo>
                  <a:pt x="4119532" y="3956928"/>
                  <a:pt x="4151864" y="3984979"/>
                  <a:pt x="4184555" y="4010683"/>
                </a:cubicBezTo>
                <a:cubicBezTo>
                  <a:pt x="4252374" y="4064322"/>
                  <a:pt x="4327401" y="4112085"/>
                  <a:pt x="4399563" y="4158106"/>
                </a:cubicBezTo>
                <a:cubicBezTo>
                  <a:pt x="4497546" y="4220788"/>
                  <a:pt x="4597907" y="4284772"/>
                  <a:pt x="4684469" y="4364680"/>
                </a:cubicBezTo>
                <a:lnTo>
                  <a:pt x="4690271" y="4370034"/>
                </a:lnTo>
                <a:cubicBezTo>
                  <a:pt x="4617960" y="4134006"/>
                  <a:pt x="4326618" y="3976128"/>
                  <a:pt x="4136093" y="3858466"/>
                </a:cubicBezTo>
                <a:cubicBezTo>
                  <a:pt x="3985171" y="3764831"/>
                  <a:pt x="3831168" y="3687155"/>
                  <a:pt x="3670252" y="3622798"/>
                </a:cubicBezTo>
                <a:close/>
                <a:moveTo>
                  <a:pt x="4440129" y="3448571"/>
                </a:moveTo>
                <a:cubicBezTo>
                  <a:pt x="4500684" y="3600308"/>
                  <a:pt x="4765312" y="3823987"/>
                  <a:pt x="4856525" y="3915351"/>
                </a:cubicBezTo>
                <a:cubicBezTo>
                  <a:pt x="4921046" y="3979838"/>
                  <a:pt x="4987678" y="4047617"/>
                  <a:pt x="5059055" y="4108918"/>
                </a:cubicBezTo>
                <a:cubicBezTo>
                  <a:pt x="5130436" y="4170218"/>
                  <a:pt x="5206561" y="4225043"/>
                  <a:pt x="5290070" y="4263619"/>
                </a:cubicBezTo>
                <a:cubicBezTo>
                  <a:pt x="5126032" y="4132785"/>
                  <a:pt x="4978794" y="3979858"/>
                  <a:pt x="4834991" y="3830985"/>
                </a:cubicBezTo>
                <a:cubicBezTo>
                  <a:pt x="4709629" y="3700933"/>
                  <a:pt x="4579958" y="3567796"/>
                  <a:pt x="4440129" y="3448571"/>
                </a:cubicBezTo>
                <a:close/>
                <a:moveTo>
                  <a:pt x="4441737" y="3399734"/>
                </a:moveTo>
                <a:cubicBezTo>
                  <a:pt x="4437014" y="3398227"/>
                  <a:pt x="4433408" y="3398482"/>
                  <a:pt x="4431236" y="3400954"/>
                </a:cubicBezTo>
                <a:cubicBezTo>
                  <a:pt x="4474088" y="3436036"/>
                  <a:pt x="4516531" y="3472527"/>
                  <a:pt x="4557150" y="3510023"/>
                </a:cubicBezTo>
                <a:cubicBezTo>
                  <a:pt x="4661606" y="3606446"/>
                  <a:pt x="4760255" y="3709152"/>
                  <a:pt x="4856936" y="3809146"/>
                </a:cubicBezTo>
                <a:cubicBezTo>
                  <a:pt x="4939779" y="3895025"/>
                  <a:pt x="5024071" y="3982240"/>
                  <a:pt x="5111996" y="4065759"/>
                </a:cubicBezTo>
                <a:cubicBezTo>
                  <a:pt x="5199925" y="4149276"/>
                  <a:pt x="5291490" y="4229096"/>
                  <a:pt x="5388878" y="4300185"/>
                </a:cubicBezTo>
                <a:cubicBezTo>
                  <a:pt x="5401114" y="4303421"/>
                  <a:pt x="5413353" y="4306662"/>
                  <a:pt x="5425556" y="4308967"/>
                </a:cubicBezTo>
                <a:cubicBezTo>
                  <a:pt x="5290970" y="4122931"/>
                  <a:pt x="5119226" y="3974244"/>
                  <a:pt x="4943646" y="3822916"/>
                </a:cubicBezTo>
                <a:cubicBezTo>
                  <a:pt x="4828850" y="3724110"/>
                  <a:pt x="4714058" y="3625311"/>
                  <a:pt x="4594837" y="3532274"/>
                </a:cubicBezTo>
                <a:cubicBezTo>
                  <a:pt x="4562450" y="3507077"/>
                  <a:pt x="4474786" y="3410282"/>
                  <a:pt x="4441737" y="3399734"/>
                </a:cubicBezTo>
                <a:close/>
                <a:moveTo>
                  <a:pt x="5425834" y="3162785"/>
                </a:moveTo>
                <a:cubicBezTo>
                  <a:pt x="5393133" y="3300089"/>
                  <a:pt x="5401723" y="3491623"/>
                  <a:pt x="5401644" y="3617847"/>
                </a:cubicBezTo>
                <a:cubicBezTo>
                  <a:pt x="5401790" y="3807859"/>
                  <a:pt x="5425483" y="3992734"/>
                  <a:pt x="5467256" y="4175494"/>
                </a:cubicBezTo>
                <a:cubicBezTo>
                  <a:pt x="5469824" y="3971868"/>
                  <a:pt x="5459296" y="3766904"/>
                  <a:pt x="5448069" y="3567554"/>
                </a:cubicBezTo>
                <a:lnTo>
                  <a:pt x="5425834" y="3162785"/>
                </a:lnTo>
                <a:close/>
                <a:moveTo>
                  <a:pt x="1318687" y="3113840"/>
                </a:moveTo>
                <a:cubicBezTo>
                  <a:pt x="1233126" y="3142037"/>
                  <a:pt x="1148133" y="3174161"/>
                  <a:pt x="1066793" y="3212171"/>
                </a:cubicBezTo>
                <a:lnTo>
                  <a:pt x="993319" y="3247648"/>
                </a:lnTo>
                <a:cubicBezTo>
                  <a:pt x="947600" y="3269890"/>
                  <a:pt x="900765" y="3292688"/>
                  <a:pt x="853081" y="3312410"/>
                </a:cubicBezTo>
                <a:cubicBezTo>
                  <a:pt x="837376" y="3318884"/>
                  <a:pt x="821948" y="3324526"/>
                  <a:pt x="805957" y="3330443"/>
                </a:cubicBezTo>
                <a:cubicBezTo>
                  <a:pt x="973723" y="3284161"/>
                  <a:pt x="1193682" y="3229943"/>
                  <a:pt x="1318687" y="3113840"/>
                </a:cubicBezTo>
                <a:close/>
                <a:moveTo>
                  <a:pt x="5453702" y="3090882"/>
                </a:moveTo>
                <a:lnTo>
                  <a:pt x="5480135" y="3565802"/>
                </a:lnTo>
                <a:cubicBezTo>
                  <a:pt x="5490809" y="3762845"/>
                  <a:pt x="5501220" y="3965024"/>
                  <a:pt x="5499023" y="4166310"/>
                </a:cubicBezTo>
                <a:cubicBezTo>
                  <a:pt x="5546233" y="3984186"/>
                  <a:pt x="5562118" y="3799116"/>
                  <a:pt x="5547022" y="3607838"/>
                </a:cubicBezTo>
                <a:cubicBezTo>
                  <a:pt x="5541143" y="3530760"/>
                  <a:pt x="5529684" y="3453908"/>
                  <a:pt x="5515964" y="3378541"/>
                </a:cubicBezTo>
                <a:cubicBezTo>
                  <a:pt x="5505773" y="3321668"/>
                  <a:pt x="5475310" y="3095607"/>
                  <a:pt x="5453702" y="3090882"/>
                </a:cubicBezTo>
                <a:close/>
                <a:moveTo>
                  <a:pt x="1238695" y="3076820"/>
                </a:moveTo>
                <a:cubicBezTo>
                  <a:pt x="1051055" y="3082190"/>
                  <a:pt x="886407" y="3192548"/>
                  <a:pt x="716371" y="3293249"/>
                </a:cubicBezTo>
                <a:cubicBezTo>
                  <a:pt x="670943" y="3320259"/>
                  <a:pt x="625512" y="3345868"/>
                  <a:pt x="579522" y="3371759"/>
                </a:cubicBezTo>
                <a:lnTo>
                  <a:pt x="600288" y="3365555"/>
                </a:lnTo>
                <a:cubicBezTo>
                  <a:pt x="680240" y="3341573"/>
                  <a:pt x="762713" y="3317034"/>
                  <a:pt x="840692" y="3284921"/>
                </a:cubicBezTo>
                <a:cubicBezTo>
                  <a:pt x="887813" y="3265484"/>
                  <a:pt x="934087" y="3242968"/>
                  <a:pt x="979248" y="3221003"/>
                </a:cubicBezTo>
                <a:lnTo>
                  <a:pt x="1053282" y="3185247"/>
                </a:lnTo>
                <a:cubicBezTo>
                  <a:pt x="1139666" y="3144704"/>
                  <a:pt x="1229994" y="3110602"/>
                  <a:pt x="1320603" y="3081281"/>
                </a:cubicBezTo>
                <a:cubicBezTo>
                  <a:pt x="1292776" y="3077429"/>
                  <a:pt x="1265502" y="3076054"/>
                  <a:pt x="1238695" y="3076820"/>
                </a:cubicBezTo>
                <a:close/>
                <a:moveTo>
                  <a:pt x="5425627" y="2954192"/>
                </a:moveTo>
                <a:cubicBezTo>
                  <a:pt x="5441934" y="2956815"/>
                  <a:pt x="5467954" y="2996115"/>
                  <a:pt x="5470770" y="3005435"/>
                </a:cubicBezTo>
                <a:cubicBezTo>
                  <a:pt x="5608772" y="3451680"/>
                  <a:pt x="5674122" y="3909676"/>
                  <a:pt x="5519779" y="4359223"/>
                </a:cubicBezTo>
                <a:cubicBezTo>
                  <a:pt x="5520262" y="4359669"/>
                  <a:pt x="5520293" y="4360602"/>
                  <a:pt x="5520293" y="4360602"/>
                </a:cubicBezTo>
                <a:cubicBezTo>
                  <a:pt x="5627244" y="4437825"/>
                  <a:pt x="5699666" y="4548575"/>
                  <a:pt x="5767221" y="4665564"/>
                </a:cubicBezTo>
                <a:cubicBezTo>
                  <a:pt x="6275281" y="4699277"/>
                  <a:pt x="6739386" y="4778523"/>
                  <a:pt x="6937169" y="4815941"/>
                </a:cubicBezTo>
                <a:cubicBezTo>
                  <a:pt x="7134952" y="4853359"/>
                  <a:pt x="7020263" y="4903218"/>
                  <a:pt x="6953922" y="4890068"/>
                </a:cubicBezTo>
                <a:cubicBezTo>
                  <a:pt x="6799988" y="4859556"/>
                  <a:pt x="6485790" y="4815676"/>
                  <a:pt x="6071359" y="4770770"/>
                </a:cubicBezTo>
                <a:lnTo>
                  <a:pt x="6038839" y="4764474"/>
                </a:lnTo>
                <a:cubicBezTo>
                  <a:pt x="6038795" y="4764265"/>
                  <a:pt x="6038750" y="4764056"/>
                  <a:pt x="6038706" y="4763847"/>
                </a:cubicBezTo>
                <a:lnTo>
                  <a:pt x="6037784" y="4764270"/>
                </a:lnTo>
                <a:lnTo>
                  <a:pt x="6038839" y="4764474"/>
                </a:lnTo>
                <a:lnTo>
                  <a:pt x="6040338" y="4771418"/>
                </a:lnTo>
                <a:cubicBezTo>
                  <a:pt x="6039088" y="4781803"/>
                  <a:pt x="6034314" y="4794510"/>
                  <a:pt x="6024488" y="4809903"/>
                </a:cubicBezTo>
                <a:cubicBezTo>
                  <a:pt x="5910095" y="5058984"/>
                  <a:pt x="5773348" y="5296385"/>
                  <a:pt x="5599771" y="5509652"/>
                </a:cubicBezTo>
                <a:cubicBezTo>
                  <a:pt x="5583815" y="5529842"/>
                  <a:pt x="5566811" y="5547293"/>
                  <a:pt x="5548843" y="5563845"/>
                </a:cubicBezTo>
                <a:cubicBezTo>
                  <a:pt x="5773782" y="5645205"/>
                  <a:pt x="5890323" y="6067151"/>
                  <a:pt x="5940952" y="6250028"/>
                </a:cubicBezTo>
                <a:cubicBezTo>
                  <a:pt x="5979301" y="6387982"/>
                  <a:pt x="6009900" y="6527294"/>
                  <a:pt x="6043441" y="6665847"/>
                </a:cubicBezTo>
                <a:lnTo>
                  <a:pt x="6093432" y="6858000"/>
                </a:lnTo>
                <a:lnTo>
                  <a:pt x="6034344" y="6858000"/>
                </a:lnTo>
                <a:lnTo>
                  <a:pt x="6026679" y="6836959"/>
                </a:lnTo>
                <a:cubicBezTo>
                  <a:pt x="5958957" y="6665497"/>
                  <a:pt x="5878558" y="6498078"/>
                  <a:pt x="5800441" y="6335286"/>
                </a:cubicBezTo>
                <a:cubicBezTo>
                  <a:pt x="5703359" y="6131918"/>
                  <a:pt x="5602295" y="5922187"/>
                  <a:pt x="5526562" y="5705388"/>
                </a:cubicBezTo>
                <a:cubicBezTo>
                  <a:pt x="5523956" y="5698505"/>
                  <a:pt x="5521803" y="5691139"/>
                  <a:pt x="5519640" y="5683774"/>
                </a:cubicBezTo>
                <a:cubicBezTo>
                  <a:pt x="5523207" y="5970988"/>
                  <a:pt x="5738292" y="6306566"/>
                  <a:pt x="5844559" y="6553349"/>
                </a:cubicBezTo>
                <a:lnTo>
                  <a:pt x="5975994" y="6858000"/>
                </a:lnTo>
                <a:lnTo>
                  <a:pt x="5898547" y="6858000"/>
                </a:lnTo>
                <a:lnTo>
                  <a:pt x="5682041" y="6355860"/>
                </a:lnTo>
                <a:cubicBezTo>
                  <a:pt x="5609136" y="6186449"/>
                  <a:pt x="5505535" y="6006625"/>
                  <a:pt x="5461758" y="5820220"/>
                </a:cubicBezTo>
                <a:cubicBezTo>
                  <a:pt x="5415457" y="6083349"/>
                  <a:pt x="5335494" y="6334433"/>
                  <a:pt x="5237282" y="6579086"/>
                </a:cubicBezTo>
                <a:lnTo>
                  <a:pt x="5115009" y="6858000"/>
                </a:lnTo>
                <a:lnTo>
                  <a:pt x="5028074" y="6858000"/>
                </a:lnTo>
                <a:lnTo>
                  <a:pt x="5079508" y="6749074"/>
                </a:lnTo>
                <a:cubicBezTo>
                  <a:pt x="5200211" y="6482556"/>
                  <a:pt x="5305048" y="6210716"/>
                  <a:pt x="5371846" y="5924413"/>
                </a:cubicBezTo>
                <a:lnTo>
                  <a:pt x="5270512" y="6138975"/>
                </a:lnTo>
                <a:cubicBezTo>
                  <a:pt x="5192357" y="6304175"/>
                  <a:pt x="5112108" y="6475512"/>
                  <a:pt x="5062409" y="6653544"/>
                </a:cubicBezTo>
                <a:cubicBezTo>
                  <a:pt x="5053035" y="6686987"/>
                  <a:pt x="5045072" y="6720843"/>
                  <a:pt x="5036628" y="6754247"/>
                </a:cubicBezTo>
                <a:lnTo>
                  <a:pt x="5009112" y="6858000"/>
                </a:lnTo>
                <a:lnTo>
                  <a:pt x="4976679" y="6858000"/>
                </a:lnTo>
                <a:lnTo>
                  <a:pt x="5006537" y="6747068"/>
                </a:lnTo>
                <a:cubicBezTo>
                  <a:pt x="5014940" y="6712729"/>
                  <a:pt x="5022903" y="6678883"/>
                  <a:pt x="5032723" y="6644957"/>
                </a:cubicBezTo>
                <a:cubicBezTo>
                  <a:pt x="5083245" y="6464091"/>
                  <a:pt x="5164383" y="6291790"/>
                  <a:pt x="5242949" y="6125175"/>
                </a:cubicBezTo>
                <a:lnTo>
                  <a:pt x="5286321" y="6033555"/>
                </a:lnTo>
                <a:cubicBezTo>
                  <a:pt x="5153522" y="6218172"/>
                  <a:pt x="5058694" y="6420826"/>
                  <a:pt x="5008210" y="6649194"/>
                </a:cubicBezTo>
                <a:cubicBezTo>
                  <a:pt x="4999505" y="6687732"/>
                  <a:pt x="4992445" y="6726670"/>
                  <a:pt x="4986321" y="6765687"/>
                </a:cubicBezTo>
                <a:lnTo>
                  <a:pt x="4973474" y="6858000"/>
                </a:lnTo>
                <a:lnTo>
                  <a:pt x="4907178" y="6858000"/>
                </a:lnTo>
                <a:lnTo>
                  <a:pt x="4910810" y="6829660"/>
                </a:lnTo>
                <a:cubicBezTo>
                  <a:pt x="4927183" y="6695980"/>
                  <a:pt x="4945608" y="6562743"/>
                  <a:pt x="4987461" y="6432994"/>
                </a:cubicBezTo>
                <a:cubicBezTo>
                  <a:pt x="5033887" y="6289556"/>
                  <a:pt x="5098947" y="6157948"/>
                  <a:pt x="5179262" y="6035044"/>
                </a:cubicBezTo>
                <a:cubicBezTo>
                  <a:pt x="5016033" y="6169178"/>
                  <a:pt x="4838252" y="6288995"/>
                  <a:pt x="4689678" y="6440241"/>
                </a:cubicBezTo>
                <a:cubicBezTo>
                  <a:pt x="4615724" y="6515503"/>
                  <a:pt x="4545518" y="6594166"/>
                  <a:pt x="4477543" y="6674836"/>
                </a:cubicBezTo>
                <a:lnTo>
                  <a:pt x="4329957" y="6858000"/>
                </a:lnTo>
                <a:lnTo>
                  <a:pt x="4218595" y="6858000"/>
                </a:lnTo>
                <a:lnTo>
                  <a:pt x="4368888" y="6668412"/>
                </a:lnTo>
                <a:cubicBezTo>
                  <a:pt x="4431654" y="6591444"/>
                  <a:pt x="4495926" y="6515754"/>
                  <a:pt x="4563091" y="6442508"/>
                </a:cubicBezTo>
                <a:cubicBezTo>
                  <a:pt x="4810353" y="6173676"/>
                  <a:pt x="5160740" y="5991069"/>
                  <a:pt x="5387324" y="5705830"/>
                </a:cubicBezTo>
                <a:cubicBezTo>
                  <a:pt x="5286064" y="5794177"/>
                  <a:pt x="5178968" y="5876241"/>
                  <a:pt x="5073620" y="5955437"/>
                </a:cubicBezTo>
                <a:cubicBezTo>
                  <a:pt x="4943865" y="6053305"/>
                  <a:pt x="4809130" y="6154627"/>
                  <a:pt x="4689789" y="6268382"/>
                </a:cubicBezTo>
                <a:cubicBezTo>
                  <a:pt x="4591303" y="6361972"/>
                  <a:pt x="4502007" y="6464046"/>
                  <a:pt x="4418722" y="6570886"/>
                </a:cubicBezTo>
                <a:lnTo>
                  <a:pt x="4214944" y="6858000"/>
                </a:lnTo>
                <a:lnTo>
                  <a:pt x="4177898" y="6858000"/>
                </a:lnTo>
                <a:lnTo>
                  <a:pt x="4391597" y="6556370"/>
                </a:lnTo>
                <a:cubicBezTo>
                  <a:pt x="4476641" y="6446900"/>
                  <a:pt x="4567929" y="6342186"/>
                  <a:pt x="4668889" y="6246399"/>
                </a:cubicBezTo>
                <a:cubicBezTo>
                  <a:pt x="4789603" y="6132122"/>
                  <a:pt x="4925227" y="6029827"/>
                  <a:pt x="5055427" y="5931476"/>
                </a:cubicBezTo>
                <a:cubicBezTo>
                  <a:pt x="5161670" y="5851314"/>
                  <a:pt x="5270142" y="5768732"/>
                  <a:pt x="5371814" y="5678975"/>
                </a:cubicBezTo>
                <a:cubicBezTo>
                  <a:pt x="5250056" y="5732278"/>
                  <a:pt x="5117554" y="5761328"/>
                  <a:pt x="4987918" y="5838701"/>
                </a:cubicBezTo>
                <a:cubicBezTo>
                  <a:pt x="4699961" y="6010191"/>
                  <a:pt x="4491898" y="6286162"/>
                  <a:pt x="4317146" y="6587716"/>
                </a:cubicBezTo>
                <a:lnTo>
                  <a:pt x="4171627" y="6858000"/>
                </a:lnTo>
                <a:lnTo>
                  <a:pt x="4081585" y="6858000"/>
                </a:lnTo>
                <a:lnTo>
                  <a:pt x="4238603" y="6559341"/>
                </a:lnTo>
                <a:cubicBezTo>
                  <a:pt x="4385995" y="6299856"/>
                  <a:pt x="4555804" y="6056475"/>
                  <a:pt x="4778333" y="5873626"/>
                </a:cubicBezTo>
                <a:cubicBezTo>
                  <a:pt x="4974935" y="5712072"/>
                  <a:pt x="5214460" y="5703893"/>
                  <a:pt x="5414185" y="5573882"/>
                </a:cubicBezTo>
                <a:cubicBezTo>
                  <a:pt x="5665168" y="5409695"/>
                  <a:pt x="5834734" y="5037780"/>
                  <a:pt x="5959648" y="4760797"/>
                </a:cubicBezTo>
                <a:cubicBezTo>
                  <a:pt x="5758178" y="4742307"/>
                  <a:pt x="5556149" y="4733150"/>
                  <a:pt x="5355019" y="4734672"/>
                </a:cubicBezTo>
                <a:cubicBezTo>
                  <a:pt x="5292258" y="4900655"/>
                  <a:pt x="5203125" y="5047664"/>
                  <a:pt x="5083565" y="5179121"/>
                </a:cubicBezTo>
                <a:cubicBezTo>
                  <a:pt x="5049677" y="5379813"/>
                  <a:pt x="4862890" y="5495797"/>
                  <a:pt x="4713577" y="5616803"/>
                </a:cubicBezTo>
                <a:cubicBezTo>
                  <a:pt x="4481263" y="5805403"/>
                  <a:pt x="4239092" y="5980417"/>
                  <a:pt x="3989559" y="6145945"/>
                </a:cubicBezTo>
                <a:cubicBezTo>
                  <a:pt x="3958721" y="6166743"/>
                  <a:pt x="3915645" y="6091150"/>
                  <a:pt x="3939824" y="6066900"/>
                </a:cubicBezTo>
                <a:cubicBezTo>
                  <a:pt x="4170724" y="5831323"/>
                  <a:pt x="4361787" y="5566131"/>
                  <a:pt x="4584537" y="5324826"/>
                </a:cubicBezTo>
                <a:cubicBezTo>
                  <a:pt x="4710868" y="5187971"/>
                  <a:pt x="4848359" y="5097244"/>
                  <a:pt x="5037105" y="5088765"/>
                </a:cubicBezTo>
                <a:cubicBezTo>
                  <a:pt x="5038033" y="5088728"/>
                  <a:pt x="5039001" y="5089622"/>
                  <a:pt x="5039930" y="5089585"/>
                </a:cubicBezTo>
                <a:cubicBezTo>
                  <a:pt x="5133008" y="4982937"/>
                  <a:pt x="5207480" y="4865387"/>
                  <a:pt x="5263764" y="4735525"/>
                </a:cubicBezTo>
                <a:cubicBezTo>
                  <a:pt x="4867298" y="4743930"/>
                  <a:pt x="4472427" y="4792315"/>
                  <a:pt x="4086300" y="4884599"/>
                </a:cubicBezTo>
                <a:cubicBezTo>
                  <a:pt x="4087456" y="4890142"/>
                  <a:pt x="4087673" y="4895720"/>
                  <a:pt x="4085485" y="4899070"/>
                </a:cubicBezTo>
                <a:cubicBezTo>
                  <a:pt x="4003302" y="5010406"/>
                  <a:pt x="3928312" y="5126573"/>
                  <a:pt x="3871915" y="5253645"/>
                </a:cubicBezTo>
                <a:cubicBezTo>
                  <a:pt x="3845467" y="5314321"/>
                  <a:pt x="3832705" y="5402857"/>
                  <a:pt x="3799374" y="5466127"/>
                </a:cubicBezTo>
                <a:cubicBezTo>
                  <a:pt x="3785138" y="5845399"/>
                  <a:pt x="3675506" y="6277604"/>
                  <a:pt x="3498850" y="6661888"/>
                </a:cubicBezTo>
                <a:lnTo>
                  <a:pt x="3399216" y="6858000"/>
                </a:lnTo>
                <a:lnTo>
                  <a:pt x="3303688" y="6858000"/>
                </a:lnTo>
                <a:lnTo>
                  <a:pt x="3391774" y="6697181"/>
                </a:lnTo>
                <a:cubicBezTo>
                  <a:pt x="3573729" y="6337659"/>
                  <a:pt x="3697480" y="5922895"/>
                  <a:pt x="3735540" y="5546923"/>
                </a:cubicBezTo>
                <a:cubicBezTo>
                  <a:pt x="3733489" y="5553993"/>
                  <a:pt x="3731483" y="5561993"/>
                  <a:pt x="3729438" y="5569058"/>
                </a:cubicBezTo>
                <a:cubicBezTo>
                  <a:pt x="3722922" y="5592607"/>
                  <a:pt x="3715485" y="5616189"/>
                  <a:pt x="3707782" y="5644908"/>
                </a:cubicBezTo>
                <a:cubicBezTo>
                  <a:pt x="3671550" y="5775366"/>
                  <a:pt x="3633159" y="5910098"/>
                  <a:pt x="3583827" y="6039215"/>
                </a:cubicBezTo>
                <a:cubicBezTo>
                  <a:pt x="3571998" y="6069498"/>
                  <a:pt x="3559686" y="6099330"/>
                  <a:pt x="3547861" y="6129609"/>
                </a:cubicBezTo>
                <a:cubicBezTo>
                  <a:pt x="3528366" y="6177894"/>
                  <a:pt x="3507534" y="6227631"/>
                  <a:pt x="3490905" y="6277660"/>
                </a:cubicBezTo>
                <a:cubicBezTo>
                  <a:pt x="3477958" y="6314973"/>
                  <a:pt x="3466463" y="6353624"/>
                  <a:pt x="3455859" y="6391301"/>
                </a:cubicBezTo>
                <a:cubicBezTo>
                  <a:pt x="3447266" y="6420993"/>
                  <a:pt x="3438672" y="6450673"/>
                  <a:pt x="3429112" y="6479469"/>
                </a:cubicBezTo>
                <a:cubicBezTo>
                  <a:pt x="3394330" y="6587977"/>
                  <a:pt x="3348719" y="6693654"/>
                  <a:pt x="3304862" y="6796476"/>
                </a:cubicBezTo>
                <a:lnTo>
                  <a:pt x="3276071" y="6858000"/>
                </a:lnTo>
                <a:lnTo>
                  <a:pt x="3240805" y="6858000"/>
                </a:lnTo>
                <a:lnTo>
                  <a:pt x="3275917" y="6783192"/>
                </a:lnTo>
                <a:cubicBezTo>
                  <a:pt x="3319817" y="6681303"/>
                  <a:pt x="3364982" y="6576108"/>
                  <a:pt x="3399358" y="6469011"/>
                </a:cubicBezTo>
                <a:cubicBezTo>
                  <a:pt x="3408430" y="6439778"/>
                  <a:pt x="3417061" y="6411021"/>
                  <a:pt x="3425650" y="6381333"/>
                </a:cubicBezTo>
                <a:cubicBezTo>
                  <a:pt x="3436256" y="6343653"/>
                  <a:pt x="3448199" y="6304520"/>
                  <a:pt x="3460661" y="6266763"/>
                </a:cubicBezTo>
                <a:cubicBezTo>
                  <a:pt x="3477731" y="6216246"/>
                  <a:pt x="3498530" y="6165579"/>
                  <a:pt x="3518021" y="6117298"/>
                </a:cubicBezTo>
                <a:cubicBezTo>
                  <a:pt x="3530339" y="6087462"/>
                  <a:pt x="3542206" y="6058115"/>
                  <a:pt x="3554035" y="6027832"/>
                </a:cubicBezTo>
                <a:cubicBezTo>
                  <a:pt x="3602956" y="5900128"/>
                  <a:pt x="3640454" y="5766362"/>
                  <a:pt x="3677174" y="5636351"/>
                </a:cubicBezTo>
                <a:cubicBezTo>
                  <a:pt x="3685353" y="5608086"/>
                  <a:pt x="3692308" y="5584047"/>
                  <a:pt x="3698819" y="5560503"/>
                </a:cubicBezTo>
                <a:cubicBezTo>
                  <a:pt x="3699603" y="5556742"/>
                  <a:pt x="3701314" y="5552952"/>
                  <a:pt x="3702094" y="5549194"/>
                </a:cubicBezTo>
                <a:cubicBezTo>
                  <a:pt x="3586407" y="5684227"/>
                  <a:pt x="3491727" y="5855671"/>
                  <a:pt x="3398355" y="6094603"/>
                </a:cubicBezTo>
                <a:cubicBezTo>
                  <a:pt x="3309322" y="6322763"/>
                  <a:pt x="3241029" y="6558474"/>
                  <a:pt x="3193941" y="6798775"/>
                </a:cubicBezTo>
                <a:lnTo>
                  <a:pt x="3184140" y="6858000"/>
                </a:lnTo>
                <a:lnTo>
                  <a:pt x="3099978" y="6858000"/>
                </a:lnTo>
                <a:lnTo>
                  <a:pt x="3101556" y="6843337"/>
                </a:lnTo>
                <a:cubicBezTo>
                  <a:pt x="3144932" y="6479621"/>
                  <a:pt x="3209988" y="6112612"/>
                  <a:pt x="3370162" y="5785550"/>
                </a:cubicBezTo>
                <a:cubicBezTo>
                  <a:pt x="3467073" y="5588398"/>
                  <a:pt x="3627623" y="5538666"/>
                  <a:pt x="3746477" y="5377889"/>
                </a:cubicBezTo>
                <a:cubicBezTo>
                  <a:pt x="3800786" y="5303532"/>
                  <a:pt x="3818424" y="5173820"/>
                  <a:pt x="3863399" y="5087257"/>
                </a:cubicBezTo>
                <a:cubicBezTo>
                  <a:pt x="3894981" y="5026843"/>
                  <a:pt x="3930436" y="4970007"/>
                  <a:pt x="3968712" y="4913989"/>
                </a:cubicBezTo>
                <a:cubicBezTo>
                  <a:pt x="3564505" y="5020029"/>
                  <a:pt x="3170154" y="5174588"/>
                  <a:pt x="2792390" y="5382974"/>
                </a:cubicBezTo>
                <a:lnTo>
                  <a:pt x="2714982" y="5427051"/>
                </a:lnTo>
                <a:cubicBezTo>
                  <a:pt x="2773600" y="5623577"/>
                  <a:pt x="2823261" y="5817201"/>
                  <a:pt x="2813361" y="6023912"/>
                </a:cubicBezTo>
                <a:cubicBezTo>
                  <a:pt x="2800935" y="6283826"/>
                  <a:pt x="2738768" y="6546188"/>
                  <a:pt x="2688430" y="6801564"/>
                </a:cubicBezTo>
                <a:cubicBezTo>
                  <a:pt x="2680286" y="6842403"/>
                  <a:pt x="2633415" y="6776749"/>
                  <a:pt x="2629626" y="6763394"/>
                </a:cubicBezTo>
                <a:cubicBezTo>
                  <a:pt x="2507208" y="6357509"/>
                  <a:pt x="2389664" y="5910450"/>
                  <a:pt x="2565328" y="5516399"/>
                </a:cubicBezTo>
                <a:cubicBezTo>
                  <a:pt x="2340344" y="5655334"/>
                  <a:pt x="2126262" y="5810607"/>
                  <a:pt x="1922999" y="5980343"/>
                </a:cubicBezTo>
                <a:cubicBezTo>
                  <a:pt x="1913735" y="6121357"/>
                  <a:pt x="1951823" y="6270268"/>
                  <a:pt x="1950261" y="6405858"/>
                </a:cubicBezTo>
                <a:cubicBezTo>
                  <a:pt x="2095468" y="6403315"/>
                  <a:pt x="2243415" y="6568324"/>
                  <a:pt x="2365554" y="6759107"/>
                </a:cubicBezTo>
                <a:lnTo>
                  <a:pt x="2424142" y="6858000"/>
                </a:lnTo>
                <a:lnTo>
                  <a:pt x="2395994" y="6858000"/>
                </a:lnTo>
                <a:lnTo>
                  <a:pt x="2392863" y="6852964"/>
                </a:lnTo>
                <a:cubicBezTo>
                  <a:pt x="2286592" y="6697030"/>
                  <a:pt x="2128210" y="6530604"/>
                  <a:pt x="2017589" y="6493982"/>
                </a:cubicBezTo>
                <a:cubicBezTo>
                  <a:pt x="2065428" y="6525607"/>
                  <a:pt x="2108651" y="6558340"/>
                  <a:pt x="2147336" y="6594052"/>
                </a:cubicBezTo>
                <a:cubicBezTo>
                  <a:pt x="2168131" y="6613249"/>
                  <a:pt x="2188032" y="6633414"/>
                  <a:pt x="2207047" y="6654540"/>
                </a:cubicBezTo>
                <a:cubicBezTo>
                  <a:pt x="2240670" y="6691852"/>
                  <a:pt x="2268864" y="6733110"/>
                  <a:pt x="2299106" y="6778931"/>
                </a:cubicBezTo>
                <a:lnTo>
                  <a:pt x="2314430" y="6801144"/>
                </a:lnTo>
                <a:lnTo>
                  <a:pt x="2352406" y="6858000"/>
                </a:lnTo>
                <a:lnTo>
                  <a:pt x="2314492" y="6858000"/>
                </a:lnTo>
                <a:lnTo>
                  <a:pt x="2288095" y="6818030"/>
                </a:lnTo>
                <a:lnTo>
                  <a:pt x="2272768" y="6795822"/>
                </a:lnTo>
                <a:cubicBezTo>
                  <a:pt x="2242565" y="6750921"/>
                  <a:pt x="2214890" y="6711042"/>
                  <a:pt x="2182715" y="6675071"/>
                </a:cubicBezTo>
                <a:cubicBezTo>
                  <a:pt x="2139301" y="6626043"/>
                  <a:pt x="2090046" y="6582375"/>
                  <a:pt x="2032061" y="6541380"/>
                </a:cubicBezTo>
                <a:cubicBezTo>
                  <a:pt x="2113005" y="6632219"/>
                  <a:pt x="2185837" y="6729905"/>
                  <a:pt x="2257220" y="6826257"/>
                </a:cubicBezTo>
                <a:lnTo>
                  <a:pt x="2281324" y="6858000"/>
                </a:lnTo>
                <a:lnTo>
                  <a:pt x="2242860" y="6858000"/>
                </a:lnTo>
                <a:lnTo>
                  <a:pt x="2232818" y="6844926"/>
                </a:lnTo>
                <a:cubicBezTo>
                  <a:pt x="2156524" y="6742256"/>
                  <a:pt x="2077809" y="6637351"/>
                  <a:pt x="1990172" y="6542121"/>
                </a:cubicBezTo>
                <a:cubicBezTo>
                  <a:pt x="2025229" y="6615236"/>
                  <a:pt x="2072239" y="6690202"/>
                  <a:pt x="2124090" y="6761017"/>
                </a:cubicBezTo>
                <a:lnTo>
                  <a:pt x="2200380" y="6858000"/>
                </a:lnTo>
                <a:lnTo>
                  <a:pt x="2147507" y="6858000"/>
                </a:lnTo>
                <a:lnTo>
                  <a:pt x="2070668" y="6761520"/>
                </a:lnTo>
                <a:cubicBezTo>
                  <a:pt x="2050397" y="6732060"/>
                  <a:pt x="1955949" y="6524860"/>
                  <a:pt x="1975142" y="6585570"/>
                </a:cubicBezTo>
                <a:cubicBezTo>
                  <a:pt x="1998651" y="6661010"/>
                  <a:pt x="2025657" y="6736543"/>
                  <a:pt x="2050035" y="6813345"/>
                </a:cubicBezTo>
                <a:lnTo>
                  <a:pt x="2063025" y="6858000"/>
                </a:lnTo>
                <a:lnTo>
                  <a:pt x="2021675" y="6858000"/>
                </a:lnTo>
                <a:lnTo>
                  <a:pt x="2019308" y="6847118"/>
                </a:lnTo>
                <a:cubicBezTo>
                  <a:pt x="1994223" y="6748278"/>
                  <a:pt x="1963999" y="6650518"/>
                  <a:pt x="1938835" y="6551160"/>
                </a:cubicBezTo>
                <a:cubicBezTo>
                  <a:pt x="1929908" y="6619047"/>
                  <a:pt x="1941143" y="6690322"/>
                  <a:pt x="1953230" y="6759699"/>
                </a:cubicBezTo>
                <a:lnTo>
                  <a:pt x="1956763" y="6778191"/>
                </a:lnTo>
                <a:lnTo>
                  <a:pt x="1967925" y="6858000"/>
                </a:lnTo>
                <a:lnTo>
                  <a:pt x="1936622" y="6858000"/>
                </a:lnTo>
                <a:lnTo>
                  <a:pt x="1926261" y="6784064"/>
                </a:lnTo>
                <a:lnTo>
                  <a:pt x="1922724" y="6765577"/>
                </a:lnTo>
                <a:cubicBezTo>
                  <a:pt x="1915473" y="6723948"/>
                  <a:pt x="1907737" y="6681875"/>
                  <a:pt x="1904650" y="6639616"/>
                </a:cubicBezTo>
                <a:lnTo>
                  <a:pt x="1885273" y="6858000"/>
                </a:lnTo>
                <a:lnTo>
                  <a:pt x="1854363" y="6858000"/>
                </a:lnTo>
                <a:lnTo>
                  <a:pt x="1880391" y="6603796"/>
                </a:lnTo>
                <a:cubicBezTo>
                  <a:pt x="1857032" y="6636864"/>
                  <a:pt x="1833268" y="6671346"/>
                  <a:pt x="1818273" y="6715729"/>
                </a:cubicBezTo>
                <a:cubicBezTo>
                  <a:pt x="1804852" y="6755735"/>
                  <a:pt x="1797634" y="6798725"/>
                  <a:pt x="1794691" y="6843239"/>
                </a:cubicBezTo>
                <a:cubicBezTo>
                  <a:pt x="1794765" y="6848159"/>
                  <a:pt x="1794840" y="6853080"/>
                  <a:pt x="1794914" y="6858000"/>
                </a:cubicBezTo>
                <a:lnTo>
                  <a:pt x="1746128" y="6858000"/>
                </a:lnTo>
                <a:lnTo>
                  <a:pt x="1753934" y="6724796"/>
                </a:lnTo>
                <a:cubicBezTo>
                  <a:pt x="1761216" y="6674140"/>
                  <a:pt x="1773366" y="6623443"/>
                  <a:pt x="1792053" y="6572396"/>
                </a:cubicBezTo>
                <a:cubicBezTo>
                  <a:pt x="1831929" y="6463223"/>
                  <a:pt x="1865036" y="6394363"/>
                  <a:pt x="1862248" y="6266397"/>
                </a:cubicBezTo>
                <a:cubicBezTo>
                  <a:pt x="1860953" y="6187277"/>
                  <a:pt x="1859762" y="6110946"/>
                  <a:pt x="1862250" y="6033531"/>
                </a:cubicBezTo>
                <a:cubicBezTo>
                  <a:pt x="1629459" y="6233327"/>
                  <a:pt x="1412286" y="6451119"/>
                  <a:pt x="1211999" y="6683610"/>
                </a:cubicBezTo>
                <a:cubicBezTo>
                  <a:pt x="1212594" y="6686848"/>
                  <a:pt x="1213637" y="6689601"/>
                  <a:pt x="1213266" y="6691947"/>
                </a:cubicBezTo>
                <a:cubicBezTo>
                  <a:pt x="1207239" y="6745048"/>
                  <a:pt x="1203941" y="6797982"/>
                  <a:pt x="1203370" y="6850676"/>
                </a:cubicBezTo>
                <a:cubicBezTo>
                  <a:pt x="1203470" y="6853117"/>
                  <a:pt x="1203571" y="6855559"/>
                  <a:pt x="1203671" y="6858000"/>
                </a:cubicBezTo>
                <a:lnTo>
                  <a:pt x="1143180" y="6858000"/>
                </a:lnTo>
                <a:cubicBezTo>
                  <a:pt x="1142845" y="6827348"/>
                  <a:pt x="1142511" y="6796697"/>
                  <a:pt x="1142176" y="6766045"/>
                </a:cubicBezTo>
                <a:lnTo>
                  <a:pt x="1067484" y="6858000"/>
                </a:lnTo>
                <a:lnTo>
                  <a:pt x="953928" y="6858000"/>
                </a:lnTo>
                <a:lnTo>
                  <a:pt x="959715" y="6850185"/>
                </a:lnTo>
                <a:cubicBezTo>
                  <a:pt x="1122351" y="6642955"/>
                  <a:pt x="1297493" y="6445464"/>
                  <a:pt x="1483788" y="6259174"/>
                </a:cubicBezTo>
                <a:cubicBezTo>
                  <a:pt x="1354519" y="6252700"/>
                  <a:pt x="1219786" y="6272526"/>
                  <a:pt x="1100671" y="6252137"/>
                </a:cubicBezTo>
                <a:cubicBezTo>
                  <a:pt x="1097473" y="6253667"/>
                  <a:pt x="1093344" y="6255226"/>
                  <a:pt x="1090144" y="6256748"/>
                </a:cubicBezTo>
                <a:cubicBezTo>
                  <a:pt x="1093160" y="6262221"/>
                  <a:pt x="1095726" y="6268172"/>
                  <a:pt x="1095872" y="6271892"/>
                </a:cubicBezTo>
                <a:cubicBezTo>
                  <a:pt x="1117034" y="6614754"/>
                  <a:pt x="501310" y="6765589"/>
                  <a:pt x="262785" y="6845450"/>
                </a:cubicBezTo>
                <a:cubicBezTo>
                  <a:pt x="240730" y="6852851"/>
                  <a:pt x="197167" y="6788461"/>
                  <a:pt x="209968" y="6770713"/>
                </a:cubicBezTo>
                <a:cubicBezTo>
                  <a:pt x="383281" y="6527661"/>
                  <a:pt x="615742" y="6377713"/>
                  <a:pt x="873460" y="6253768"/>
                </a:cubicBezTo>
                <a:cubicBezTo>
                  <a:pt x="626943" y="6191900"/>
                  <a:pt x="365733" y="5960633"/>
                  <a:pt x="192686" y="5849257"/>
                </a:cubicBezTo>
                <a:cubicBezTo>
                  <a:pt x="116185" y="5799690"/>
                  <a:pt x="52073" y="5754165"/>
                  <a:pt x="4696" y="5697668"/>
                </a:cubicBezTo>
                <a:lnTo>
                  <a:pt x="0" y="5689984"/>
                </a:lnTo>
                <a:lnTo>
                  <a:pt x="0" y="5513472"/>
                </a:lnTo>
                <a:lnTo>
                  <a:pt x="174101" y="5620277"/>
                </a:lnTo>
                <a:cubicBezTo>
                  <a:pt x="413334" y="5759164"/>
                  <a:pt x="660435" y="5885160"/>
                  <a:pt x="891800" y="6036935"/>
                </a:cubicBezTo>
                <a:cubicBezTo>
                  <a:pt x="944884" y="6071606"/>
                  <a:pt x="1012106" y="6145300"/>
                  <a:pt x="1072219" y="6169443"/>
                </a:cubicBezTo>
                <a:cubicBezTo>
                  <a:pt x="1072700" y="6169886"/>
                  <a:pt x="1073629" y="6169850"/>
                  <a:pt x="1074117" y="6170301"/>
                </a:cubicBezTo>
                <a:cubicBezTo>
                  <a:pt x="1077423" y="6171567"/>
                  <a:pt x="1080285" y="6173315"/>
                  <a:pt x="1083114" y="6174131"/>
                </a:cubicBezTo>
                <a:cubicBezTo>
                  <a:pt x="1205686" y="6211148"/>
                  <a:pt x="1403553" y="6162717"/>
                  <a:pt x="1543010" y="6191140"/>
                </a:cubicBezTo>
                <a:cubicBezTo>
                  <a:pt x="1545352" y="6191516"/>
                  <a:pt x="1548218" y="6193258"/>
                  <a:pt x="1551080" y="6195006"/>
                </a:cubicBezTo>
                <a:cubicBezTo>
                  <a:pt x="1796784" y="5956970"/>
                  <a:pt x="2061981" y="5740521"/>
                  <a:pt x="2345443" y="5549882"/>
                </a:cubicBezTo>
                <a:cubicBezTo>
                  <a:pt x="2141371" y="5547786"/>
                  <a:pt x="1930334" y="5604666"/>
                  <a:pt x="1721499" y="5599969"/>
                </a:cubicBezTo>
                <a:cubicBezTo>
                  <a:pt x="1398951" y="5593309"/>
                  <a:pt x="1081337" y="5547329"/>
                  <a:pt x="767716" y="5472768"/>
                </a:cubicBezTo>
                <a:cubicBezTo>
                  <a:pt x="753133" y="5469162"/>
                  <a:pt x="700946" y="5398599"/>
                  <a:pt x="722147" y="5393091"/>
                </a:cubicBezTo>
                <a:cubicBezTo>
                  <a:pt x="968781" y="5329673"/>
                  <a:pt x="1232259" y="5326588"/>
                  <a:pt x="1485552" y="5313202"/>
                </a:cubicBezTo>
                <a:cubicBezTo>
                  <a:pt x="1722589" y="5300930"/>
                  <a:pt x="1934026" y="5312502"/>
                  <a:pt x="2143004" y="5402420"/>
                </a:cubicBezTo>
                <a:cubicBezTo>
                  <a:pt x="2072259" y="5321879"/>
                  <a:pt x="2001915" y="5239927"/>
                  <a:pt x="1933391" y="5156971"/>
                </a:cubicBezTo>
                <a:cubicBezTo>
                  <a:pt x="1884964" y="5098829"/>
                  <a:pt x="1830279" y="5047453"/>
                  <a:pt x="1827118" y="4968410"/>
                </a:cubicBezTo>
                <a:cubicBezTo>
                  <a:pt x="1826899" y="4962830"/>
                  <a:pt x="1831287" y="4956131"/>
                  <a:pt x="1837349" y="4956357"/>
                </a:cubicBezTo>
                <a:cubicBezTo>
                  <a:pt x="1954786" y="4958180"/>
                  <a:pt x="2095955" y="5099243"/>
                  <a:pt x="2162835" y="5187853"/>
                </a:cubicBezTo>
                <a:cubicBezTo>
                  <a:pt x="2223806" y="5268314"/>
                  <a:pt x="2261117" y="5362764"/>
                  <a:pt x="2257167" y="5462123"/>
                </a:cubicBezTo>
                <a:cubicBezTo>
                  <a:pt x="2258619" y="5463463"/>
                  <a:pt x="2260110" y="5465731"/>
                  <a:pt x="2261598" y="5467998"/>
                </a:cubicBezTo>
                <a:cubicBezTo>
                  <a:pt x="2319293" y="5466627"/>
                  <a:pt x="2377620" y="5469418"/>
                  <a:pt x="2437177" y="5479608"/>
                </a:cubicBezTo>
                <a:cubicBezTo>
                  <a:pt x="2440002" y="5480429"/>
                  <a:pt x="2442387" y="5481726"/>
                  <a:pt x="2445247" y="5483476"/>
                </a:cubicBezTo>
                <a:cubicBezTo>
                  <a:pt x="2542410" y="5420910"/>
                  <a:pt x="2642483" y="5361023"/>
                  <a:pt x="2743626" y="5304819"/>
                </a:cubicBezTo>
                <a:cubicBezTo>
                  <a:pt x="2843877" y="5249576"/>
                  <a:pt x="2945694" y="5198471"/>
                  <a:pt x="3048102" y="5150595"/>
                </a:cubicBezTo>
                <a:cubicBezTo>
                  <a:pt x="2585795" y="5154639"/>
                  <a:pt x="2153807" y="4996795"/>
                  <a:pt x="1799414" y="4694732"/>
                </a:cubicBezTo>
                <a:cubicBezTo>
                  <a:pt x="1791709" y="4688523"/>
                  <a:pt x="1742423" y="4620635"/>
                  <a:pt x="1771735" y="4619929"/>
                </a:cubicBezTo>
                <a:cubicBezTo>
                  <a:pt x="2256142" y="4609405"/>
                  <a:pt x="2784409" y="4670721"/>
                  <a:pt x="3104273" y="5076159"/>
                </a:cubicBezTo>
                <a:cubicBezTo>
                  <a:pt x="3108183" y="5080663"/>
                  <a:pt x="3110711" y="5085686"/>
                  <a:pt x="3113245" y="5090705"/>
                </a:cubicBezTo>
                <a:cubicBezTo>
                  <a:pt x="3118189" y="5097958"/>
                  <a:pt x="3122727" y="5106622"/>
                  <a:pt x="3126294" y="5114400"/>
                </a:cubicBezTo>
                <a:cubicBezTo>
                  <a:pt x="3390302" y="4996262"/>
                  <a:pt x="3661785" y="4902036"/>
                  <a:pt x="3937433" y="4830473"/>
                </a:cubicBezTo>
                <a:cubicBezTo>
                  <a:pt x="3836176" y="4732523"/>
                  <a:pt x="3721785" y="4620668"/>
                  <a:pt x="3590475" y="4597974"/>
                </a:cubicBezTo>
                <a:cubicBezTo>
                  <a:pt x="3435249" y="4571111"/>
                  <a:pt x="3264279" y="4616605"/>
                  <a:pt x="3100264" y="4579845"/>
                </a:cubicBezTo>
                <a:cubicBezTo>
                  <a:pt x="2787310" y="4510393"/>
                  <a:pt x="2468738" y="4370372"/>
                  <a:pt x="2183576" y="4227150"/>
                </a:cubicBezTo>
                <a:cubicBezTo>
                  <a:pt x="2170260" y="4220226"/>
                  <a:pt x="2115765" y="4150220"/>
                  <a:pt x="2151029" y="4146947"/>
                </a:cubicBezTo>
                <a:cubicBezTo>
                  <a:pt x="2677991" y="4094203"/>
                  <a:pt x="3159089" y="4117356"/>
                  <a:pt x="3563434" y="4469115"/>
                </a:cubicBezTo>
                <a:lnTo>
                  <a:pt x="3177952" y="3657386"/>
                </a:lnTo>
                <a:cubicBezTo>
                  <a:pt x="3171337" y="3643210"/>
                  <a:pt x="3161442" y="3605414"/>
                  <a:pt x="3189263" y="3625726"/>
                </a:cubicBezTo>
                <a:cubicBezTo>
                  <a:pt x="3348177" y="3744655"/>
                  <a:pt x="3463235" y="3908187"/>
                  <a:pt x="3560912" y="4079863"/>
                </a:cubicBezTo>
                <a:cubicBezTo>
                  <a:pt x="3646545" y="4229668"/>
                  <a:pt x="3658964" y="4353983"/>
                  <a:pt x="3626636" y="4512230"/>
                </a:cubicBezTo>
                <a:cubicBezTo>
                  <a:pt x="3635603" y="4515129"/>
                  <a:pt x="3644081" y="4517586"/>
                  <a:pt x="3653088" y="4521417"/>
                </a:cubicBezTo>
                <a:cubicBezTo>
                  <a:pt x="3765052" y="4572828"/>
                  <a:pt x="3892199" y="4724230"/>
                  <a:pt x="3988128" y="4817267"/>
                </a:cubicBezTo>
                <a:cubicBezTo>
                  <a:pt x="4265269" y="4747971"/>
                  <a:pt x="4547054" y="4701774"/>
                  <a:pt x="4830582" y="4676000"/>
                </a:cubicBezTo>
                <a:lnTo>
                  <a:pt x="4830100" y="4675554"/>
                </a:lnTo>
                <a:cubicBezTo>
                  <a:pt x="4727027" y="4369030"/>
                  <a:pt x="4271973" y="4333199"/>
                  <a:pt x="4036318" y="4147013"/>
                </a:cubicBezTo>
                <a:cubicBezTo>
                  <a:pt x="3810777" y="3969273"/>
                  <a:pt x="3654591" y="3720297"/>
                  <a:pt x="3432098" y="3537312"/>
                </a:cubicBezTo>
                <a:cubicBezTo>
                  <a:pt x="3405134" y="3515099"/>
                  <a:pt x="3391592" y="3444385"/>
                  <a:pt x="3446761" y="3461278"/>
                </a:cubicBezTo>
                <a:cubicBezTo>
                  <a:pt x="3801752" y="3568638"/>
                  <a:pt x="4119982" y="3746863"/>
                  <a:pt x="4419733" y="3963555"/>
                </a:cubicBezTo>
                <a:cubicBezTo>
                  <a:pt x="4597168" y="4091520"/>
                  <a:pt x="4760991" y="4228417"/>
                  <a:pt x="4781371" y="4458604"/>
                </a:cubicBezTo>
                <a:cubicBezTo>
                  <a:pt x="4781562" y="4463257"/>
                  <a:pt x="4780772" y="4467014"/>
                  <a:pt x="4780440" y="4470290"/>
                </a:cubicBezTo>
                <a:cubicBezTo>
                  <a:pt x="4830364" y="4519056"/>
                  <a:pt x="4870983" y="4579844"/>
                  <a:pt x="4898954" y="4662092"/>
                </a:cubicBezTo>
                <a:cubicBezTo>
                  <a:pt x="4900480" y="4665288"/>
                  <a:pt x="4900107" y="4667630"/>
                  <a:pt x="4900699" y="4670867"/>
                </a:cubicBezTo>
                <a:cubicBezTo>
                  <a:pt x="5170915" y="4649815"/>
                  <a:pt x="5442360" y="4647817"/>
                  <a:pt x="5714511" y="4663483"/>
                </a:cubicBezTo>
                <a:cubicBezTo>
                  <a:pt x="5651495" y="4555157"/>
                  <a:pt x="5582088" y="4449879"/>
                  <a:pt x="5464793" y="4393556"/>
                </a:cubicBezTo>
                <a:cubicBezTo>
                  <a:pt x="5463384" y="4393148"/>
                  <a:pt x="5462860" y="4391770"/>
                  <a:pt x="5461897" y="4390879"/>
                </a:cubicBezTo>
                <a:cubicBezTo>
                  <a:pt x="4970387" y="4293633"/>
                  <a:pt x="4556299" y="3674930"/>
                  <a:pt x="4294126" y="3303048"/>
                </a:cubicBezTo>
                <a:cubicBezTo>
                  <a:pt x="4284225" y="3288537"/>
                  <a:pt x="4271318" y="3233630"/>
                  <a:pt x="4305321" y="3256953"/>
                </a:cubicBezTo>
                <a:cubicBezTo>
                  <a:pt x="4530520" y="3414680"/>
                  <a:pt x="4740956" y="3587440"/>
                  <a:pt x="4949299" y="3766336"/>
                </a:cubicBezTo>
                <a:cubicBezTo>
                  <a:pt x="5065543" y="3866477"/>
                  <a:pt x="5184542" y="3965579"/>
                  <a:pt x="5291452" y="4076801"/>
                </a:cubicBezTo>
                <a:cubicBezTo>
                  <a:pt x="5309900" y="4095629"/>
                  <a:pt x="5393714" y="4211504"/>
                  <a:pt x="5434998" y="4254100"/>
                </a:cubicBezTo>
                <a:cubicBezTo>
                  <a:pt x="5369347" y="4172892"/>
                  <a:pt x="5356822" y="3836202"/>
                  <a:pt x="5351015" y="3760989"/>
                </a:cubicBezTo>
                <a:cubicBezTo>
                  <a:pt x="5330486" y="3492147"/>
                  <a:pt x="5355823" y="3228927"/>
                  <a:pt x="5413780" y="2966265"/>
                </a:cubicBezTo>
                <a:cubicBezTo>
                  <a:pt x="5415835" y="2956520"/>
                  <a:pt x="5420191" y="2953318"/>
                  <a:pt x="5425627" y="2954192"/>
                </a:cubicBezTo>
                <a:close/>
                <a:moveTo>
                  <a:pt x="6604735" y="2041381"/>
                </a:moveTo>
                <a:cubicBezTo>
                  <a:pt x="6726311" y="2327927"/>
                  <a:pt x="6916754" y="2606522"/>
                  <a:pt x="7204487" y="2742112"/>
                </a:cubicBezTo>
                <a:cubicBezTo>
                  <a:pt x="7179895" y="2719491"/>
                  <a:pt x="7154936" y="2696378"/>
                  <a:pt x="7131592" y="2672096"/>
                </a:cubicBezTo>
                <a:cubicBezTo>
                  <a:pt x="7084181" y="2622518"/>
                  <a:pt x="7039271" y="2569608"/>
                  <a:pt x="6996344" y="2518310"/>
                </a:cubicBezTo>
                <a:cubicBezTo>
                  <a:pt x="6908871" y="2414600"/>
                  <a:pt x="6818501" y="2306884"/>
                  <a:pt x="6735495" y="2196890"/>
                </a:cubicBezTo>
                <a:lnTo>
                  <a:pt x="6721901" y="2179274"/>
                </a:lnTo>
                <a:cubicBezTo>
                  <a:pt x="6685654" y="2131523"/>
                  <a:pt x="6648317" y="2082278"/>
                  <a:pt x="6604735" y="2041381"/>
                </a:cubicBezTo>
                <a:close/>
                <a:moveTo>
                  <a:pt x="6591670" y="1988277"/>
                </a:moveTo>
                <a:cubicBezTo>
                  <a:pt x="6653650" y="2036451"/>
                  <a:pt x="6701310" y="2098809"/>
                  <a:pt x="6747349" y="2160069"/>
                </a:cubicBezTo>
                <a:lnTo>
                  <a:pt x="6760943" y="2177686"/>
                </a:lnTo>
                <a:cubicBezTo>
                  <a:pt x="6844486" y="2287290"/>
                  <a:pt x="6934499" y="2394502"/>
                  <a:pt x="7021065" y="2498102"/>
                </a:cubicBezTo>
                <a:cubicBezTo>
                  <a:pt x="7063629" y="2548900"/>
                  <a:pt x="7108178" y="2601313"/>
                  <a:pt x="7155223" y="2650386"/>
                </a:cubicBezTo>
                <a:cubicBezTo>
                  <a:pt x="7170968" y="2666443"/>
                  <a:pt x="7186885" y="2681619"/>
                  <a:pt x="7203167" y="2697288"/>
                </a:cubicBezTo>
                <a:cubicBezTo>
                  <a:pt x="7124362" y="2565928"/>
                  <a:pt x="7030837" y="2441422"/>
                  <a:pt x="6937703" y="2321981"/>
                </a:cubicBezTo>
                <a:cubicBezTo>
                  <a:pt x="6842752" y="2200032"/>
                  <a:pt x="6742965" y="2048781"/>
                  <a:pt x="6591670" y="1988277"/>
                </a:cubicBezTo>
                <a:close/>
                <a:moveTo>
                  <a:pt x="5798671" y="1981601"/>
                </a:moveTo>
                <a:cubicBezTo>
                  <a:pt x="5784234" y="2008086"/>
                  <a:pt x="5768551" y="2036236"/>
                  <a:pt x="5754709" y="2071454"/>
                </a:cubicBezTo>
                <a:cubicBezTo>
                  <a:pt x="5651219" y="2330361"/>
                  <a:pt x="5694208" y="2592217"/>
                  <a:pt x="5763044" y="2842206"/>
                </a:cubicBezTo>
                <a:cubicBezTo>
                  <a:pt x="5763687" y="2828007"/>
                  <a:pt x="5764331" y="2813808"/>
                  <a:pt x="5764974" y="2799609"/>
                </a:cubicBezTo>
                <a:cubicBezTo>
                  <a:pt x="5766710" y="2755616"/>
                  <a:pt x="5768626" y="2710738"/>
                  <a:pt x="5767665" y="2666409"/>
                </a:cubicBezTo>
                <a:cubicBezTo>
                  <a:pt x="5766964" y="2637156"/>
                  <a:pt x="5764828" y="2608182"/>
                  <a:pt x="5763055" y="2579705"/>
                </a:cubicBezTo>
                <a:cubicBezTo>
                  <a:pt x="5760913" y="2550734"/>
                  <a:pt x="5758780" y="2521760"/>
                  <a:pt x="5758079" y="2492508"/>
                </a:cubicBezTo>
                <a:cubicBezTo>
                  <a:pt x="5755745" y="2394242"/>
                  <a:pt x="5767619" y="2294070"/>
                  <a:pt x="5779325" y="2197069"/>
                </a:cubicBezTo>
                <a:cubicBezTo>
                  <a:pt x="5787753" y="2126095"/>
                  <a:pt x="5796001" y="2053736"/>
                  <a:pt x="5798671" y="1981601"/>
                </a:cubicBezTo>
                <a:close/>
                <a:moveTo>
                  <a:pt x="5829202" y="1971679"/>
                </a:moveTo>
                <a:cubicBezTo>
                  <a:pt x="5826736" y="2047481"/>
                  <a:pt x="5818154" y="2123904"/>
                  <a:pt x="5809558" y="2198043"/>
                </a:cubicBezTo>
                <a:cubicBezTo>
                  <a:pt x="5798026" y="2294159"/>
                  <a:pt x="5785973" y="2392938"/>
                  <a:pt x="5788653" y="2489430"/>
                </a:cubicBezTo>
                <a:cubicBezTo>
                  <a:pt x="5789524" y="2517790"/>
                  <a:pt x="5791665" y="2546759"/>
                  <a:pt x="5793439" y="2575235"/>
                </a:cubicBezTo>
                <a:cubicBezTo>
                  <a:pt x="5794815" y="2596366"/>
                  <a:pt x="5795822" y="2617001"/>
                  <a:pt x="5796837" y="2637633"/>
                </a:cubicBezTo>
                <a:cubicBezTo>
                  <a:pt x="5803017" y="2582794"/>
                  <a:pt x="5810098" y="2528066"/>
                  <a:pt x="5818614" y="2473055"/>
                </a:cubicBezTo>
                <a:cubicBezTo>
                  <a:pt x="5845917" y="2299125"/>
                  <a:pt x="5877599" y="2135758"/>
                  <a:pt x="5829202" y="1971679"/>
                </a:cubicBezTo>
                <a:close/>
                <a:moveTo>
                  <a:pt x="5911389" y="1898371"/>
                </a:moveTo>
                <a:cubicBezTo>
                  <a:pt x="6006914" y="2026768"/>
                  <a:pt x="6112955" y="2136857"/>
                  <a:pt x="6237627" y="2231921"/>
                </a:cubicBezTo>
                <a:cubicBezTo>
                  <a:pt x="6161282" y="2090381"/>
                  <a:pt x="6060308" y="1952200"/>
                  <a:pt x="5911389" y="1898371"/>
                </a:cubicBezTo>
                <a:close/>
                <a:moveTo>
                  <a:pt x="6944437" y="1575402"/>
                </a:moveTo>
                <a:cubicBezTo>
                  <a:pt x="6732842" y="1643305"/>
                  <a:pt x="6518352" y="1707201"/>
                  <a:pt x="6304730" y="1766654"/>
                </a:cubicBezTo>
                <a:cubicBezTo>
                  <a:pt x="6527947" y="1784949"/>
                  <a:pt x="6737901" y="1680839"/>
                  <a:pt x="6944437" y="1575402"/>
                </a:cubicBezTo>
                <a:close/>
                <a:moveTo>
                  <a:pt x="7019523" y="1519450"/>
                </a:moveTo>
                <a:cubicBezTo>
                  <a:pt x="6766096" y="1537552"/>
                  <a:pt x="6524653" y="1609537"/>
                  <a:pt x="6298091" y="1737122"/>
                </a:cubicBezTo>
                <a:cubicBezTo>
                  <a:pt x="6539381" y="1670594"/>
                  <a:pt x="6780997" y="1597715"/>
                  <a:pt x="7019523" y="1519450"/>
                </a:cubicBezTo>
                <a:close/>
                <a:moveTo>
                  <a:pt x="2399523" y="1428234"/>
                </a:moveTo>
                <a:cubicBezTo>
                  <a:pt x="2324192" y="1539775"/>
                  <a:pt x="2267478" y="1713586"/>
                  <a:pt x="2224982" y="1826201"/>
                </a:cubicBezTo>
                <a:cubicBezTo>
                  <a:pt x="2161246" y="1995817"/>
                  <a:pt x="2120250" y="2168765"/>
                  <a:pt x="2096099" y="2345900"/>
                </a:cubicBezTo>
                <a:cubicBezTo>
                  <a:pt x="2166834" y="2165047"/>
                  <a:pt x="2226331" y="1978598"/>
                  <a:pt x="2283317" y="1796925"/>
                </a:cubicBezTo>
                <a:lnTo>
                  <a:pt x="2399523" y="1428234"/>
                </a:lnTo>
                <a:close/>
                <a:moveTo>
                  <a:pt x="2448558" y="1373435"/>
                </a:moveTo>
                <a:lnTo>
                  <a:pt x="2312521" y="1806140"/>
                </a:lnTo>
                <a:cubicBezTo>
                  <a:pt x="2255817" y="1985569"/>
                  <a:pt x="2197150" y="2169492"/>
                  <a:pt x="2127533" y="2348380"/>
                </a:cubicBezTo>
                <a:cubicBezTo>
                  <a:pt x="2230881" y="2201722"/>
                  <a:pt x="2307261" y="2041905"/>
                  <a:pt x="2358080" y="1866134"/>
                </a:cubicBezTo>
                <a:cubicBezTo>
                  <a:pt x="2378743" y="1795373"/>
                  <a:pt x="2394349" y="1722940"/>
                  <a:pt x="2407436" y="1651070"/>
                </a:cubicBezTo>
                <a:cubicBezTo>
                  <a:pt x="2417458" y="1596892"/>
                  <a:pt x="2466254" y="1384915"/>
                  <a:pt x="2448558" y="1373435"/>
                </a:cubicBezTo>
                <a:close/>
                <a:moveTo>
                  <a:pt x="278707" y="1352270"/>
                </a:moveTo>
                <a:lnTo>
                  <a:pt x="321570" y="1861610"/>
                </a:lnTo>
                <a:cubicBezTo>
                  <a:pt x="336248" y="1725752"/>
                  <a:pt x="317508" y="1584885"/>
                  <a:pt x="294281" y="1440658"/>
                </a:cubicBezTo>
                <a:lnTo>
                  <a:pt x="278707" y="1352270"/>
                </a:lnTo>
                <a:close/>
                <a:moveTo>
                  <a:pt x="1423821" y="1351958"/>
                </a:moveTo>
                <a:cubicBezTo>
                  <a:pt x="1426859" y="1507722"/>
                  <a:pt x="1587831" y="1796280"/>
                  <a:pt x="1638521" y="1908470"/>
                </a:cubicBezTo>
                <a:cubicBezTo>
                  <a:pt x="1674424" y="1987707"/>
                  <a:pt x="1711105" y="2070587"/>
                  <a:pt x="1754199" y="2149284"/>
                </a:cubicBezTo>
                <a:cubicBezTo>
                  <a:pt x="1797295" y="2227981"/>
                  <a:pt x="1846801" y="2302493"/>
                  <a:pt x="1908359" y="2364988"/>
                </a:cubicBezTo>
                <a:cubicBezTo>
                  <a:pt x="1805946" y="2193096"/>
                  <a:pt x="1725953" y="2007134"/>
                  <a:pt x="1647661" y="1825945"/>
                </a:cubicBezTo>
                <a:cubicBezTo>
                  <a:pt x="1579500" y="1667751"/>
                  <a:pt x="1508533" y="1505355"/>
                  <a:pt x="1423821" y="1351958"/>
                </a:cubicBezTo>
                <a:close/>
                <a:moveTo>
                  <a:pt x="1431890" y="1306475"/>
                </a:moveTo>
                <a:cubicBezTo>
                  <a:pt x="1458339" y="1352187"/>
                  <a:pt x="1483952" y="1399016"/>
                  <a:pt x="1507597" y="1446132"/>
                </a:cubicBezTo>
                <a:cubicBezTo>
                  <a:pt x="1568403" y="1567288"/>
                  <a:pt x="1621917" y="1692101"/>
                  <a:pt x="1674586" y="1813832"/>
                </a:cubicBezTo>
                <a:cubicBezTo>
                  <a:pt x="1719648" y="1918315"/>
                  <a:pt x="1765554" y="2024477"/>
                  <a:pt x="1815950" y="2128564"/>
                </a:cubicBezTo>
                <a:cubicBezTo>
                  <a:pt x="1866346" y="2232648"/>
                  <a:pt x="1921228" y="2334658"/>
                  <a:pt x="1984242" y="2430829"/>
                </a:cubicBezTo>
                <a:cubicBezTo>
                  <a:pt x="1994073" y="2437830"/>
                  <a:pt x="2003908" y="2444836"/>
                  <a:pt x="2014023" y="2450995"/>
                </a:cubicBezTo>
                <a:cubicBezTo>
                  <a:pt x="1956448" y="2239741"/>
                  <a:pt x="1853160" y="2049325"/>
                  <a:pt x="1747337" y="1855264"/>
                </a:cubicBezTo>
                <a:cubicBezTo>
                  <a:pt x="1678102" y="1728504"/>
                  <a:pt x="1608870" y="1601753"/>
                  <a:pt x="1533749" y="1478656"/>
                </a:cubicBezTo>
                <a:cubicBezTo>
                  <a:pt x="1510398" y="1440515"/>
                  <a:pt x="1454048" y="1294657"/>
                  <a:pt x="1431890" y="1306475"/>
                </a:cubicBezTo>
                <a:close/>
                <a:moveTo>
                  <a:pt x="5052692" y="1292994"/>
                </a:moveTo>
                <a:cubicBezTo>
                  <a:pt x="5103155" y="1406739"/>
                  <a:pt x="5153078" y="1520878"/>
                  <a:pt x="5200661" y="1635186"/>
                </a:cubicBezTo>
                <a:cubicBezTo>
                  <a:pt x="5238218" y="1725483"/>
                  <a:pt x="5273610" y="1815047"/>
                  <a:pt x="5297138" y="1906351"/>
                </a:cubicBezTo>
                <a:cubicBezTo>
                  <a:pt x="5281533" y="1683399"/>
                  <a:pt x="5177210" y="1491946"/>
                  <a:pt x="5052692" y="1292994"/>
                </a:cubicBezTo>
                <a:close/>
                <a:moveTo>
                  <a:pt x="5009948" y="1273619"/>
                </a:moveTo>
                <a:cubicBezTo>
                  <a:pt x="5013363" y="1406203"/>
                  <a:pt x="5078144" y="1538571"/>
                  <a:pt x="5121777" y="1654213"/>
                </a:cubicBezTo>
                <a:cubicBezTo>
                  <a:pt x="5175625" y="1795269"/>
                  <a:pt x="5233597" y="1934093"/>
                  <a:pt x="5293545" y="2072247"/>
                </a:cubicBezTo>
                <a:cubicBezTo>
                  <a:pt x="5293533" y="2069971"/>
                  <a:pt x="5294060" y="2067298"/>
                  <a:pt x="5294042" y="2065019"/>
                </a:cubicBezTo>
                <a:cubicBezTo>
                  <a:pt x="5282123" y="1924099"/>
                  <a:pt x="5230273" y="1786942"/>
                  <a:pt x="5171936" y="1647613"/>
                </a:cubicBezTo>
                <a:cubicBezTo>
                  <a:pt x="5119977" y="1522743"/>
                  <a:pt x="5065315" y="1397539"/>
                  <a:pt x="5009948" y="1273619"/>
                </a:cubicBezTo>
                <a:close/>
                <a:moveTo>
                  <a:pt x="655236" y="1268632"/>
                </a:moveTo>
                <a:cubicBezTo>
                  <a:pt x="717895" y="1408869"/>
                  <a:pt x="771574" y="1550454"/>
                  <a:pt x="839521" y="1685315"/>
                </a:cubicBezTo>
                <a:cubicBezTo>
                  <a:pt x="907470" y="1820177"/>
                  <a:pt x="989683" y="1948318"/>
                  <a:pt x="1109416" y="2061663"/>
                </a:cubicBezTo>
                <a:cubicBezTo>
                  <a:pt x="1177718" y="2126399"/>
                  <a:pt x="1244319" y="2184954"/>
                  <a:pt x="1298300" y="2247742"/>
                </a:cubicBezTo>
                <a:cubicBezTo>
                  <a:pt x="1250168" y="2156040"/>
                  <a:pt x="1187457" y="2071655"/>
                  <a:pt x="1125871" y="1989513"/>
                </a:cubicBezTo>
                <a:cubicBezTo>
                  <a:pt x="1076370" y="1923070"/>
                  <a:pt x="1025189" y="1854667"/>
                  <a:pt x="981574" y="1783157"/>
                </a:cubicBezTo>
                <a:cubicBezTo>
                  <a:pt x="960475" y="1748106"/>
                  <a:pt x="941058" y="1712211"/>
                  <a:pt x="922198" y="1677437"/>
                </a:cubicBezTo>
                <a:cubicBezTo>
                  <a:pt x="905028" y="1646031"/>
                  <a:pt x="887579" y="1614059"/>
                  <a:pt x="869293" y="1583214"/>
                </a:cubicBezTo>
                <a:cubicBezTo>
                  <a:pt x="832994" y="1522086"/>
                  <a:pt x="791368" y="1462924"/>
                  <a:pt x="751431" y="1405731"/>
                </a:cubicBezTo>
                <a:lnTo>
                  <a:pt x="655236" y="1268632"/>
                </a:lnTo>
                <a:close/>
                <a:moveTo>
                  <a:pt x="6516292" y="1263064"/>
                </a:moveTo>
                <a:cubicBezTo>
                  <a:pt x="6288018" y="1373581"/>
                  <a:pt x="6031500" y="1451909"/>
                  <a:pt x="5736320" y="1501803"/>
                </a:cubicBezTo>
                <a:cubicBezTo>
                  <a:pt x="6001708" y="1565837"/>
                  <a:pt x="6267694" y="1408906"/>
                  <a:pt x="6516292" y="1263064"/>
                </a:cubicBezTo>
                <a:close/>
                <a:moveTo>
                  <a:pt x="291466" y="1250369"/>
                </a:moveTo>
                <a:cubicBezTo>
                  <a:pt x="302228" y="1312380"/>
                  <a:pt x="313548" y="1374109"/>
                  <a:pt x="323180" y="1435283"/>
                </a:cubicBezTo>
                <a:cubicBezTo>
                  <a:pt x="347262" y="1585402"/>
                  <a:pt x="366566" y="1733005"/>
                  <a:pt x="349381" y="1875041"/>
                </a:cubicBezTo>
                <a:cubicBezTo>
                  <a:pt x="398887" y="1761016"/>
                  <a:pt x="404047" y="1643975"/>
                  <a:pt x="374363" y="1506494"/>
                </a:cubicBezTo>
                <a:cubicBezTo>
                  <a:pt x="356845" y="1425406"/>
                  <a:pt x="334841" y="1350786"/>
                  <a:pt x="302168" y="1274495"/>
                </a:cubicBezTo>
                <a:cubicBezTo>
                  <a:pt x="298229" y="1265236"/>
                  <a:pt x="295129" y="1257666"/>
                  <a:pt x="291466" y="1250369"/>
                </a:cubicBezTo>
                <a:close/>
                <a:moveTo>
                  <a:pt x="678222" y="1248670"/>
                </a:moveTo>
                <a:lnTo>
                  <a:pt x="775536" y="1388015"/>
                </a:lnTo>
                <a:cubicBezTo>
                  <a:pt x="815764" y="1445771"/>
                  <a:pt x="857669" y="1505484"/>
                  <a:pt x="894529" y="1567739"/>
                </a:cubicBezTo>
                <a:cubicBezTo>
                  <a:pt x="913103" y="1599148"/>
                  <a:pt x="930546" y="1631115"/>
                  <a:pt x="948000" y="1663088"/>
                </a:cubicBezTo>
                <a:cubicBezTo>
                  <a:pt x="966853" y="1697859"/>
                  <a:pt x="986277" y="1733757"/>
                  <a:pt x="1006812" y="1767683"/>
                </a:cubicBezTo>
                <a:cubicBezTo>
                  <a:pt x="1049303" y="1838347"/>
                  <a:pt x="1100205" y="1906189"/>
                  <a:pt x="1149133" y="1971513"/>
                </a:cubicBezTo>
                <a:cubicBezTo>
                  <a:pt x="1215506" y="2060384"/>
                  <a:pt x="1283561" y="2151216"/>
                  <a:pt x="1333952" y="2251620"/>
                </a:cubicBezTo>
                <a:lnTo>
                  <a:pt x="1337329" y="2258350"/>
                </a:lnTo>
                <a:cubicBezTo>
                  <a:pt x="1352131" y="2023413"/>
                  <a:pt x="1145204" y="1784597"/>
                  <a:pt x="1014726" y="1615556"/>
                </a:cubicBezTo>
                <a:cubicBezTo>
                  <a:pt x="911517" y="1481269"/>
                  <a:pt x="800192" y="1360189"/>
                  <a:pt x="678222" y="1248670"/>
                </a:cubicBezTo>
                <a:close/>
                <a:moveTo>
                  <a:pt x="6691602" y="1140573"/>
                </a:moveTo>
                <a:cubicBezTo>
                  <a:pt x="6646175" y="1158238"/>
                  <a:pt x="6598950" y="1175684"/>
                  <a:pt x="6571100" y="1183662"/>
                </a:cubicBezTo>
                <a:cubicBezTo>
                  <a:pt x="6462406" y="1213607"/>
                  <a:pt x="6352215" y="1234713"/>
                  <a:pt x="6241687" y="1257600"/>
                </a:cubicBezTo>
                <a:cubicBezTo>
                  <a:pt x="6040746" y="1299467"/>
                  <a:pt x="5893317" y="1420819"/>
                  <a:pt x="5693009" y="1478256"/>
                </a:cubicBezTo>
                <a:cubicBezTo>
                  <a:pt x="6021285" y="1426507"/>
                  <a:pt x="6301876" y="1340642"/>
                  <a:pt x="6548420" y="1214599"/>
                </a:cubicBezTo>
                <a:lnTo>
                  <a:pt x="6605473" y="1184686"/>
                </a:lnTo>
                <a:cubicBezTo>
                  <a:pt x="6633823" y="1169483"/>
                  <a:pt x="6662531" y="1154778"/>
                  <a:pt x="6691602" y="1140573"/>
                </a:cubicBezTo>
                <a:close/>
                <a:moveTo>
                  <a:pt x="4002475" y="1037802"/>
                </a:moveTo>
                <a:lnTo>
                  <a:pt x="4000324" y="1039362"/>
                </a:lnTo>
                <a:lnTo>
                  <a:pt x="4002862" y="1042866"/>
                </a:lnTo>
                <a:cubicBezTo>
                  <a:pt x="4002672" y="1041472"/>
                  <a:pt x="4002487" y="1040086"/>
                  <a:pt x="4002475" y="1037802"/>
                </a:cubicBezTo>
                <a:close/>
                <a:moveTo>
                  <a:pt x="506322" y="1020997"/>
                </a:moveTo>
                <a:cubicBezTo>
                  <a:pt x="513282" y="1018930"/>
                  <a:pt x="522180" y="1021005"/>
                  <a:pt x="533068" y="1029409"/>
                </a:cubicBezTo>
                <a:cubicBezTo>
                  <a:pt x="813777" y="1244537"/>
                  <a:pt x="1037861" y="1510547"/>
                  <a:pt x="1232525" y="1804675"/>
                </a:cubicBezTo>
                <a:cubicBezTo>
                  <a:pt x="1347857" y="1978510"/>
                  <a:pt x="1448039" y="2155739"/>
                  <a:pt x="1388858" y="2368011"/>
                </a:cubicBezTo>
                <a:cubicBezTo>
                  <a:pt x="1387462" y="2372226"/>
                  <a:pt x="1385496" y="2375314"/>
                  <a:pt x="1384098" y="2378125"/>
                </a:cubicBezTo>
                <a:cubicBezTo>
                  <a:pt x="1412260" y="2438425"/>
                  <a:pt x="1428077" y="2506324"/>
                  <a:pt x="1425393" y="2589124"/>
                </a:cubicBezTo>
                <a:cubicBezTo>
                  <a:pt x="1425681" y="2592488"/>
                  <a:pt x="1424559" y="2594453"/>
                  <a:pt x="1424001" y="2597541"/>
                </a:cubicBezTo>
                <a:cubicBezTo>
                  <a:pt x="1672217" y="2669579"/>
                  <a:pt x="1915127" y="2759032"/>
                  <a:pt x="2152729" y="2864487"/>
                </a:cubicBezTo>
                <a:cubicBezTo>
                  <a:pt x="2132903" y="2746636"/>
                  <a:pt x="2106350" y="2629357"/>
                  <a:pt x="2020609" y="2539671"/>
                </a:cubicBezTo>
                <a:cubicBezTo>
                  <a:pt x="2019486" y="2538832"/>
                  <a:pt x="2019482" y="2537426"/>
                  <a:pt x="2018920" y="2536309"/>
                </a:cubicBezTo>
                <a:cubicBezTo>
                  <a:pt x="1612986" y="2284320"/>
                  <a:pt x="1451410" y="1593008"/>
                  <a:pt x="1342441" y="1173017"/>
                </a:cubicBezTo>
                <a:cubicBezTo>
                  <a:pt x="1338482" y="1156742"/>
                  <a:pt x="1345418" y="1103405"/>
                  <a:pt x="1367925" y="1135648"/>
                </a:cubicBezTo>
                <a:cubicBezTo>
                  <a:pt x="1515878" y="1352095"/>
                  <a:pt x="1645605" y="1576999"/>
                  <a:pt x="1771401" y="1806673"/>
                </a:cubicBezTo>
                <a:cubicBezTo>
                  <a:pt x="1841477" y="1935111"/>
                  <a:pt x="1914363" y="2063547"/>
                  <a:pt x="1972385" y="2198735"/>
                </a:cubicBezTo>
                <a:cubicBezTo>
                  <a:pt x="1982518" y="2221738"/>
                  <a:pt x="2018367" y="2353316"/>
                  <a:pt x="2040892" y="2405205"/>
                </a:cubicBezTo>
                <a:cubicBezTo>
                  <a:pt x="2009600" y="2310668"/>
                  <a:pt x="2111587" y="2005996"/>
                  <a:pt x="2131689" y="1936926"/>
                </a:cubicBezTo>
                <a:cubicBezTo>
                  <a:pt x="2203731" y="1690111"/>
                  <a:pt x="2314813" y="1463729"/>
                  <a:pt x="2454820" y="1248808"/>
                </a:cubicBezTo>
                <a:cubicBezTo>
                  <a:pt x="2475264" y="1216788"/>
                  <a:pt x="2493340" y="1290570"/>
                  <a:pt x="2492512" y="1302920"/>
                </a:cubicBezTo>
                <a:cubicBezTo>
                  <a:pt x="2465675" y="1747535"/>
                  <a:pt x="2370053" y="2178216"/>
                  <a:pt x="2081216" y="2527513"/>
                </a:cubicBezTo>
                <a:cubicBezTo>
                  <a:pt x="2081497" y="2528073"/>
                  <a:pt x="2081211" y="2528916"/>
                  <a:pt x="2081211" y="2528916"/>
                </a:cubicBezTo>
                <a:cubicBezTo>
                  <a:pt x="2150699" y="2633778"/>
                  <a:pt x="2178105" y="2756954"/>
                  <a:pt x="2199067" y="2884061"/>
                </a:cubicBezTo>
                <a:cubicBezTo>
                  <a:pt x="2641128" y="3084915"/>
                  <a:pt x="3028660" y="3311628"/>
                  <a:pt x="3192586" y="3411496"/>
                </a:cubicBezTo>
                <a:cubicBezTo>
                  <a:pt x="3356510" y="3511368"/>
                  <a:pt x="3237401" y="3517312"/>
                  <a:pt x="3182620" y="3483279"/>
                </a:cubicBezTo>
                <a:cubicBezTo>
                  <a:pt x="3055506" y="3404310"/>
                  <a:pt x="2789863" y="3259545"/>
                  <a:pt x="2435119" y="3080173"/>
                </a:cubicBezTo>
                <a:lnTo>
                  <a:pt x="2410152" y="3063751"/>
                </a:lnTo>
                <a:lnTo>
                  <a:pt x="2408099" y="3064403"/>
                </a:lnTo>
                <a:lnTo>
                  <a:pt x="2407218" y="3070324"/>
                </a:lnTo>
                <a:cubicBezTo>
                  <a:pt x="2402612" y="3079171"/>
                  <a:pt x="2394080" y="3088906"/>
                  <a:pt x="2380138" y="3099341"/>
                </a:cubicBezTo>
                <a:cubicBezTo>
                  <a:pt x="2194333" y="3283170"/>
                  <a:pt x="1992503" y="3449064"/>
                  <a:pt x="1765923" y="3581043"/>
                </a:cubicBezTo>
                <a:cubicBezTo>
                  <a:pt x="1744896" y="3593696"/>
                  <a:pt x="1723857" y="3603555"/>
                  <a:pt x="1702258" y="3612286"/>
                </a:cubicBezTo>
                <a:cubicBezTo>
                  <a:pt x="1664333" y="3650747"/>
                  <a:pt x="1731601" y="3589836"/>
                  <a:pt x="1538370" y="3811804"/>
                </a:cubicBezTo>
                <a:cubicBezTo>
                  <a:pt x="1278852" y="4250311"/>
                  <a:pt x="915356" y="4600566"/>
                  <a:pt x="542867" y="4944092"/>
                </a:cubicBezTo>
                <a:cubicBezTo>
                  <a:pt x="521291" y="4964055"/>
                  <a:pt x="503482" y="4879596"/>
                  <a:pt x="515800" y="4862180"/>
                </a:cubicBezTo>
                <a:cubicBezTo>
                  <a:pt x="664236" y="4650055"/>
                  <a:pt x="747224" y="4402666"/>
                  <a:pt x="909145" y="4199225"/>
                </a:cubicBezTo>
                <a:cubicBezTo>
                  <a:pt x="998789" y="4086824"/>
                  <a:pt x="1101084" y="3991246"/>
                  <a:pt x="1214067" y="3908561"/>
                </a:cubicBezTo>
                <a:cubicBezTo>
                  <a:pt x="1023317" y="3973399"/>
                  <a:pt x="824392" y="4020568"/>
                  <a:pt x="640967" y="4105601"/>
                </a:cubicBezTo>
                <a:cubicBezTo>
                  <a:pt x="458381" y="4190213"/>
                  <a:pt x="284593" y="4292005"/>
                  <a:pt x="112563" y="4396952"/>
                </a:cubicBezTo>
                <a:lnTo>
                  <a:pt x="0" y="4466006"/>
                </a:lnTo>
                <a:lnTo>
                  <a:pt x="0" y="4233763"/>
                </a:lnTo>
                <a:lnTo>
                  <a:pt x="36881" y="4200118"/>
                </a:lnTo>
                <a:cubicBezTo>
                  <a:pt x="302143" y="3962792"/>
                  <a:pt x="585478" y="3740226"/>
                  <a:pt x="910534" y="3629753"/>
                </a:cubicBezTo>
                <a:cubicBezTo>
                  <a:pt x="1140280" y="3551663"/>
                  <a:pt x="1356783" y="3624873"/>
                  <a:pt x="1578717" y="3575982"/>
                </a:cubicBezTo>
                <a:cubicBezTo>
                  <a:pt x="1857881" y="3513822"/>
                  <a:pt x="2134207" y="3238918"/>
                  <a:pt x="2338780" y="3033725"/>
                </a:cubicBezTo>
                <a:cubicBezTo>
                  <a:pt x="2165203" y="2949506"/>
                  <a:pt x="1987990" y="2873430"/>
                  <a:pt x="1807991" y="2807184"/>
                </a:cubicBezTo>
                <a:cubicBezTo>
                  <a:pt x="1696192" y="2934214"/>
                  <a:pt x="1567238" y="3035444"/>
                  <a:pt x="1416358" y="3112571"/>
                </a:cubicBezTo>
                <a:cubicBezTo>
                  <a:pt x="1318658" y="3280278"/>
                  <a:pt x="1112986" y="3321000"/>
                  <a:pt x="939066" y="3378798"/>
                </a:cubicBezTo>
                <a:cubicBezTo>
                  <a:pt x="668357" y="3469020"/>
                  <a:pt x="393418" y="3543804"/>
                  <a:pt x="115099" y="3607650"/>
                </a:cubicBezTo>
                <a:cubicBezTo>
                  <a:pt x="80589" y="3615844"/>
                  <a:pt x="67554" y="3533906"/>
                  <a:pt x="97284" y="3520393"/>
                </a:cubicBezTo>
                <a:cubicBezTo>
                  <a:pt x="382521" y="3387774"/>
                  <a:pt x="642160" y="3215335"/>
                  <a:pt x="922050" y="3074867"/>
                </a:cubicBezTo>
                <a:cubicBezTo>
                  <a:pt x="1080787" y="2995199"/>
                  <a:pt x="1233979" y="2960447"/>
                  <a:pt x="1405265" y="3016319"/>
                </a:cubicBezTo>
                <a:cubicBezTo>
                  <a:pt x="1406106" y="3016600"/>
                  <a:pt x="1406671" y="3017724"/>
                  <a:pt x="1407512" y="3018001"/>
                </a:cubicBezTo>
                <a:cubicBezTo>
                  <a:pt x="1526420" y="2954115"/>
                  <a:pt x="1632390" y="2874245"/>
                  <a:pt x="1726266" y="2777274"/>
                </a:cubicBezTo>
                <a:cubicBezTo>
                  <a:pt x="1369635" y="2651515"/>
                  <a:pt x="1000990" y="2561972"/>
                  <a:pt x="625390" y="2514541"/>
                </a:cubicBezTo>
                <a:cubicBezTo>
                  <a:pt x="624559" y="2519877"/>
                  <a:pt x="622878" y="2524928"/>
                  <a:pt x="619799" y="2527180"/>
                </a:cubicBezTo>
                <a:cubicBezTo>
                  <a:pt x="509037" y="2598914"/>
                  <a:pt x="403069" y="2677377"/>
                  <a:pt x="310030" y="2771818"/>
                </a:cubicBezTo>
                <a:cubicBezTo>
                  <a:pt x="266034" y="2817076"/>
                  <a:pt x="224887" y="2891795"/>
                  <a:pt x="173877" y="2937056"/>
                </a:cubicBezTo>
                <a:cubicBezTo>
                  <a:pt x="145840" y="3003792"/>
                  <a:pt x="113686" y="3071134"/>
                  <a:pt x="77889" y="3138440"/>
                </a:cubicBezTo>
                <a:lnTo>
                  <a:pt x="0" y="3271395"/>
                </a:lnTo>
                <a:lnTo>
                  <a:pt x="0" y="3153002"/>
                </a:lnTo>
                <a:lnTo>
                  <a:pt x="2386" y="3149203"/>
                </a:lnTo>
                <a:cubicBezTo>
                  <a:pt x="33821" y="3095439"/>
                  <a:pt x="63030" y="3041490"/>
                  <a:pt x="89753" y="2987702"/>
                </a:cubicBezTo>
                <a:cubicBezTo>
                  <a:pt x="85546" y="2993322"/>
                  <a:pt x="81066" y="2999788"/>
                  <a:pt x="76869" y="3005404"/>
                </a:cubicBezTo>
                <a:cubicBezTo>
                  <a:pt x="63139" y="3024231"/>
                  <a:pt x="48575" y="3042776"/>
                  <a:pt x="32049" y="3065814"/>
                </a:cubicBezTo>
                <a:lnTo>
                  <a:pt x="0" y="3108744"/>
                </a:lnTo>
                <a:lnTo>
                  <a:pt x="0" y="3058059"/>
                </a:lnTo>
                <a:lnTo>
                  <a:pt x="7610" y="3047889"/>
                </a:lnTo>
                <a:cubicBezTo>
                  <a:pt x="24410" y="3025415"/>
                  <a:pt x="38695" y="3006301"/>
                  <a:pt x="52419" y="2987479"/>
                </a:cubicBezTo>
                <a:cubicBezTo>
                  <a:pt x="54382" y="2984385"/>
                  <a:pt x="57184" y="2981579"/>
                  <a:pt x="59142" y="2978488"/>
                </a:cubicBezTo>
                <a:lnTo>
                  <a:pt x="0" y="3015334"/>
                </a:lnTo>
                <a:lnTo>
                  <a:pt x="0" y="2914286"/>
                </a:lnTo>
                <a:lnTo>
                  <a:pt x="36383" y="2901128"/>
                </a:lnTo>
                <a:cubicBezTo>
                  <a:pt x="76283" y="2885228"/>
                  <a:pt x="116303" y="2866415"/>
                  <a:pt x="156329" y="2840533"/>
                </a:cubicBezTo>
                <a:cubicBezTo>
                  <a:pt x="229785" y="2792431"/>
                  <a:pt x="289125" y="2682604"/>
                  <a:pt x="358355" y="2620471"/>
                </a:cubicBezTo>
                <a:cubicBezTo>
                  <a:pt x="406846" y="2577174"/>
                  <a:pt x="457591" y="2538372"/>
                  <a:pt x="510577" y="2501244"/>
                </a:cubicBezTo>
                <a:cubicBezTo>
                  <a:pt x="411488" y="2490937"/>
                  <a:pt x="311929" y="2483543"/>
                  <a:pt x="211967" y="2479171"/>
                </a:cubicBezTo>
                <a:lnTo>
                  <a:pt x="0" y="2476398"/>
                </a:lnTo>
                <a:lnTo>
                  <a:pt x="0" y="2389189"/>
                </a:lnTo>
                <a:lnTo>
                  <a:pt x="103062" y="2389518"/>
                </a:lnTo>
                <a:cubicBezTo>
                  <a:pt x="239716" y="2392822"/>
                  <a:pt x="375712" y="2401808"/>
                  <a:pt x="510734" y="2416201"/>
                </a:cubicBezTo>
                <a:cubicBezTo>
                  <a:pt x="453295" y="2294758"/>
                  <a:pt x="388809" y="2156489"/>
                  <a:pt x="279257" y="2092102"/>
                </a:cubicBezTo>
                <a:cubicBezTo>
                  <a:pt x="214509" y="2054029"/>
                  <a:pt x="140169" y="2030776"/>
                  <a:pt x="65265" y="2006049"/>
                </a:cubicBezTo>
                <a:lnTo>
                  <a:pt x="0" y="1982532"/>
                </a:lnTo>
                <a:lnTo>
                  <a:pt x="0" y="1912789"/>
                </a:lnTo>
                <a:lnTo>
                  <a:pt x="97460" y="1953725"/>
                </a:lnTo>
                <a:cubicBezTo>
                  <a:pt x="140146" y="1968817"/>
                  <a:pt x="181972" y="1973804"/>
                  <a:pt x="221272" y="1980766"/>
                </a:cubicBezTo>
                <a:cubicBezTo>
                  <a:pt x="184478" y="1960612"/>
                  <a:pt x="148800" y="1938494"/>
                  <a:pt x="116765" y="1911033"/>
                </a:cubicBezTo>
                <a:cubicBezTo>
                  <a:pt x="78825" y="1878815"/>
                  <a:pt x="47051" y="1840696"/>
                  <a:pt x="16405" y="1803412"/>
                </a:cubicBezTo>
                <a:lnTo>
                  <a:pt x="0" y="1784777"/>
                </a:lnTo>
                <a:lnTo>
                  <a:pt x="0" y="1740082"/>
                </a:lnTo>
                <a:lnTo>
                  <a:pt x="39394" y="1784856"/>
                </a:lnTo>
                <a:cubicBezTo>
                  <a:pt x="69479" y="1821014"/>
                  <a:pt x="100126" y="1858299"/>
                  <a:pt x="135813" y="1888838"/>
                </a:cubicBezTo>
                <a:cubicBezTo>
                  <a:pt x="168411" y="1916009"/>
                  <a:pt x="204933" y="1938411"/>
                  <a:pt x="242575" y="1958841"/>
                </a:cubicBezTo>
                <a:cubicBezTo>
                  <a:pt x="195379" y="1882642"/>
                  <a:pt x="141547" y="1815083"/>
                  <a:pt x="82197" y="1754826"/>
                </a:cubicBezTo>
                <a:lnTo>
                  <a:pt x="0" y="1679650"/>
                </a:lnTo>
                <a:lnTo>
                  <a:pt x="0" y="1602463"/>
                </a:lnTo>
                <a:lnTo>
                  <a:pt x="84689" y="1677442"/>
                </a:lnTo>
                <a:cubicBezTo>
                  <a:pt x="165950" y="1759826"/>
                  <a:pt x="237786" y="1855565"/>
                  <a:pt x="298437" y="1968019"/>
                </a:cubicBezTo>
                <a:lnTo>
                  <a:pt x="227269" y="1114064"/>
                </a:lnTo>
                <a:cubicBezTo>
                  <a:pt x="226129" y="1099191"/>
                  <a:pt x="230003" y="1062136"/>
                  <a:pt x="248003" y="1089613"/>
                </a:cubicBezTo>
                <a:cubicBezTo>
                  <a:pt x="349844" y="1249160"/>
                  <a:pt x="397556" y="1433768"/>
                  <a:pt x="427020" y="1619803"/>
                </a:cubicBezTo>
                <a:cubicBezTo>
                  <a:pt x="453086" y="1782272"/>
                  <a:pt x="422387" y="1897385"/>
                  <a:pt x="340345" y="2027739"/>
                </a:cubicBezTo>
                <a:cubicBezTo>
                  <a:pt x="347373" y="2033339"/>
                  <a:pt x="354114" y="2038383"/>
                  <a:pt x="360865" y="2044827"/>
                </a:cubicBezTo>
                <a:cubicBezTo>
                  <a:pt x="443500" y="2128340"/>
                  <a:pt x="506078" y="2306190"/>
                  <a:pt x="560414" y="2421457"/>
                </a:cubicBezTo>
                <a:cubicBezTo>
                  <a:pt x="831022" y="2452769"/>
                  <a:pt x="1098019" y="2506255"/>
                  <a:pt x="1359703" y="2578554"/>
                </a:cubicBezTo>
                <a:lnTo>
                  <a:pt x="1359422" y="2577994"/>
                </a:lnTo>
                <a:cubicBezTo>
                  <a:pt x="1370467" y="2269807"/>
                  <a:pt x="976420" y="2084880"/>
                  <a:pt x="828701" y="1839520"/>
                </a:cubicBezTo>
                <a:cubicBezTo>
                  <a:pt x="687172" y="1605098"/>
                  <a:pt x="631475" y="1330413"/>
                  <a:pt x="494427" y="1092333"/>
                </a:cubicBezTo>
                <a:cubicBezTo>
                  <a:pt x="481980" y="1070671"/>
                  <a:pt x="485440" y="1027197"/>
                  <a:pt x="506322" y="1020997"/>
                </a:cubicBezTo>
                <a:close/>
                <a:moveTo>
                  <a:pt x="4570198" y="978081"/>
                </a:moveTo>
                <a:cubicBezTo>
                  <a:pt x="4555714" y="1028259"/>
                  <a:pt x="4540870" y="1077934"/>
                  <a:pt x="4523691" y="1127776"/>
                </a:cubicBezTo>
                <a:lnTo>
                  <a:pt x="4509875" y="1167552"/>
                </a:lnTo>
                <a:cubicBezTo>
                  <a:pt x="4498703" y="1198545"/>
                  <a:pt x="4488074" y="1229138"/>
                  <a:pt x="4478168" y="1260735"/>
                </a:cubicBezTo>
                <a:cubicBezTo>
                  <a:pt x="4437866" y="1392962"/>
                  <a:pt x="4423333" y="1532451"/>
                  <a:pt x="4409309" y="1666996"/>
                </a:cubicBezTo>
                <a:cubicBezTo>
                  <a:pt x="4399387" y="1761934"/>
                  <a:pt x="4389478" y="1859162"/>
                  <a:pt x="4370031" y="1955666"/>
                </a:cubicBezTo>
                <a:cubicBezTo>
                  <a:pt x="4495511" y="1636562"/>
                  <a:pt x="4590903" y="1311031"/>
                  <a:pt x="4570198" y="978081"/>
                </a:cubicBezTo>
                <a:close/>
                <a:moveTo>
                  <a:pt x="4557898" y="900011"/>
                </a:moveTo>
                <a:cubicBezTo>
                  <a:pt x="4330292" y="1199280"/>
                  <a:pt x="4335713" y="1567725"/>
                  <a:pt x="4344840" y="1922038"/>
                </a:cubicBezTo>
                <a:cubicBezTo>
                  <a:pt x="4360210" y="1836882"/>
                  <a:pt x="4369815" y="1750562"/>
                  <a:pt x="4378710" y="1665516"/>
                </a:cubicBezTo>
                <a:cubicBezTo>
                  <a:pt x="4393083" y="1529197"/>
                  <a:pt x="4407432" y="1388309"/>
                  <a:pt x="4448798" y="1253024"/>
                </a:cubicBezTo>
                <a:cubicBezTo>
                  <a:pt x="4458700" y="1221425"/>
                  <a:pt x="4469507" y="1189944"/>
                  <a:pt x="4480315" y="1158454"/>
                </a:cubicBezTo>
                <a:lnTo>
                  <a:pt x="4494133" y="1118676"/>
                </a:lnTo>
                <a:cubicBezTo>
                  <a:pt x="4518925" y="1046526"/>
                  <a:pt x="4539765" y="973431"/>
                  <a:pt x="4557898" y="900011"/>
                </a:cubicBezTo>
                <a:close/>
                <a:moveTo>
                  <a:pt x="5870151" y="898890"/>
                </a:moveTo>
                <a:cubicBezTo>
                  <a:pt x="5866911" y="898948"/>
                  <a:pt x="5864574" y="899121"/>
                  <a:pt x="5861335" y="899177"/>
                </a:cubicBezTo>
                <a:lnTo>
                  <a:pt x="5843702" y="899748"/>
                </a:lnTo>
                <a:cubicBezTo>
                  <a:pt x="5780018" y="902412"/>
                  <a:pt x="5714210" y="911192"/>
                  <a:pt x="5651107" y="920306"/>
                </a:cubicBezTo>
                <a:cubicBezTo>
                  <a:pt x="5588537" y="929031"/>
                  <a:pt x="5523624" y="937920"/>
                  <a:pt x="5459407" y="940975"/>
                </a:cubicBezTo>
                <a:cubicBezTo>
                  <a:pt x="5431523" y="942110"/>
                  <a:pt x="5402918" y="942237"/>
                  <a:pt x="5374846" y="941988"/>
                </a:cubicBezTo>
                <a:cubicBezTo>
                  <a:pt x="5336157" y="941792"/>
                  <a:pt x="5295497" y="942268"/>
                  <a:pt x="5256105" y="945632"/>
                </a:cubicBezTo>
                <a:cubicBezTo>
                  <a:pt x="5206829" y="950064"/>
                  <a:pt x="5155964" y="960232"/>
                  <a:pt x="5107071" y="969720"/>
                </a:cubicBezTo>
                <a:cubicBezTo>
                  <a:pt x="5071129" y="976700"/>
                  <a:pt x="5035177" y="983681"/>
                  <a:pt x="4998681" y="988771"/>
                </a:cubicBezTo>
                <a:cubicBezTo>
                  <a:pt x="5256175" y="1057755"/>
                  <a:pt x="5597864" y="989418"/>
                  <a:pt x="5870151" y="898890"/>
                </a:cubicBezTo>
                <a:close/>
                <a:moveTo>
                  <a:pt x="5504425" y="848067"/>
                </a:moveTo>
                <a:cubicBezTo>
                  <a:pt x="5313518" y="848319"/>
                  <a:pt x="5144450" y="894555"/>
                  <a:pt x="4968849" y="962318"/>
                </a:cubicBezTo>
                <a:cubicBezTo>
                  <a:pt x="5013986" y="957830"/>
                  <a:pt x="5059460" y="949291"/>
                  <a:pt x="5104039" y="940634"/>
                </a:cubicBezTo>
                <a:cubicBezTo>
                  <a:pt x="5153465" y="930752"/>
                  <a:pt x="5205230" y="920703"/>
                  <a:pt x="5256311" y="916490"/>
                </a:cubicBezTo>
                <a:cubicBezTo>
                  <a:pt x="5297138" y="912849"/>
                  <a:pt x="5338158" y="912871"/>
                  <a:pt x="5377381" y="912671"/>
                </a:cubicBezTo>
                <a:lnTo>
                  <a:pt x="5460148" y="911442"/>
                </a:lnTo>
                <a:cubicBezTo>
                  <a:pt x="5522934" y="908669"/>
                  <a:pt x="5586937" y="899666"/>
                  <a:pt x="5648971" y="891331"/>
                </a:cubicBezTo>
                <a:cubicBezTo>
                  <a:pt x="5712974" y="882328"/>
                  <a:pt x="5779324" y="873155"/>
                  <a:pt x="5844807" y="870718"/>
                </a:cubicBezTo>
                <a:lnTo>
                  <a:pt x="5862975" y="869756"/>
                </a:lnTo>
                <a:cubicBezTo>
                  <a:pt x="5882405" y="869405"/>
                  <a:pt x="5902011" y="868171"/>
                  <a:pt x="5920887" y="865929"/>
                </a:cubicBezTo>
                <a:cubicBezTo>
                  <a:pt x="5782825" y="855356"/>
                  <a:pt x="5643867" y="846954"/>
                  <a:pt x="5504425" y="848067"/>
                </a:cubicBezTo>
                <a:close/>
                <a:moveTo>
                  <a:pt x="3607114" y="467441"/>
                </a:moveTo>
                <a:cubicBezTo>
                  <a:pt x="3528124" y="599478"/>
                  <a:pt x="3410482" y="705343"/>
                  <a:pt x="3296242" y="807991"/>
                </a:cubicBezTo>
                <a:cubicBezTo>
                  <a:pt x="3255418" y="844446"/>
                  <a:pt x="3213877" y="882186"/>
                  <a:pt x="3174674" y="919759"/>
                </a:cubicBezTo>
                <a:cubicBezTo>
                  <a:pt x="3129209" y="963390"/>
                  <a:pt x="3085915" y="1010032"/>
                  <a:pt x="3042978" y="1054894"/>
                </a:cubicBezTo>
                <a:lnTo>
                  <a:pt x="2968914" y="1133756"/>
                </a:lnTo>
                <a:cubicBezTo>
                  <a:pt x="3001355" y="1109480"/>
                  <a:pt x="3045966" y="1074853"/>
                  <a:pt x="3103823" y="1026814"/>
                </a:cubicBezTo>
                <a:cubicBezTo>
                  <a:pt x="3260201" y="897449"/>
                  <a:pt x="3521192" y="681569"/>
                  <a:pt x="3607114" y="467441"/>
                </a:cubicBezTo>
                <a:close/>
                <a:moveTo>
                  <a:pt x="3744487" y="383136"/>
                </a:moveTo>
                <a:cubicBezTo>
                  <a:pt x="3789590" y="603780"/>
                  <a:pt x="3850997" y="811848"/>
                  <a:pt x="3970213" y="995559"/>
                </a:cubicBezTo>
                <a:cubicBezTo>
                  <a:pt x="3927384" y="796159"/>
                  <a:pt x="3865366" y="574806"/>
                  <a:pt x="3744487" y="383136"/>
                </a:cubicBezTo>
                <a:close/>
                <a:moveTo>
                  <a:pt x="3624562" y="367041"/>
                </a:moveTo>
                <a:cubicBezTo>
                  <a:pt x="3578160" y="403736"/>
                  <a:pt x="3532667" y="442805"/>
                  <a:pt x="3489712" y="485386"/>
                </a:cubicBezTo>
                <a:cubicBezTo>
                  <a:pt x="3380716" y="591858"/>
                  <a:pt x="3284219" y="714458"/>
                  <a:pt x="3182994" y="828265"/>
                </a:cubicBezTo>
                <a:cubicBezTo>
                  <a:pt x="3100902" y="919812"/>
                  <a:pt x="2899469" y="1135252"/>
                  <a:pt x="2892114" y="1172635"/>
                </a:cubicBezTo>
                <a:lnTo>
                  <a:pt x="3021459" y="1035385"/>
                </a:lnTo>
                <a:cubicBezTo>
                  <a:pt x="3064036" y="990026"/>
                  <a:pt x="3108229" y="943501"/>
                  <a:pt x="3153873" y="898971"/>
                </a:cubicBezTo>
                <a:cubicBezTo>
                  <a:pt x="3193783" y="860125"/>
                  <a:pt x="3235680" y="822883"/>
                  <a:pt x="3276511" y="786423"/>
                </a:cubicBezTo>
                <a:cubicBezTo>
                  <a:pt x="3390214" y="684175"/>
                  <a:pt x="3507852" y="578306"/>
                  <a:pt x="3584154" y="448218"/>
                </a:cubicBezTo>
                <a:cubicBezTo>
                  <a:pt x="3599491" y="421848"/>
                  <a:pt x="3612660" y="394752"/>
                  <a:pt x="3624562" y="367041"/>
                </a:cubicBezTo>
                <a:close/>
                <a:moveTo>
                  <a:pt x="3766672" y="359429"/>
                </a:moveTo>
                <a:cubicBezTo>
                  <a:pt x="3888797" y="549425"/>
                  <a:pt x="3952247" y="768223"/>
                  <a:pt x="3996338" y="968237"/>
                </a:cubicBezTo>
                <a:cubicBezTo>
                  <a:pt x="3973140" y="739339"/>
                  <a:pt x="3922473" y="455576"/>
                  <a:pt x="3766672" y="359429"/>
                </a:cubicBezTo>
                <a:close/>
                <a:moveTo>
                  <a:pt x="5805386" y="239240"/>
                </a:moveTo>
                <a:cubicBezTo>
                  <a:pt x="5783116" y="246988"/>
                  <a:pt x="5760847" y="254734"/>
                  <a:pt x="5736947" y="261367"/>
                </a:cubicBezTo>
                <a:cubicBezTo>
                  <a:pt x="5638133" y="287976"/>
                  <a:pt x="5538513" y="299897"/>
                  <a:pt x="5427012" y="311272"/>
                </a:cubicBezTo>
                <a:cubicBezTo>
                  <a:pt x="5345554" y="319953"/>
                  <a:pt x="5243942" y="330268"/>
                  <a:pt x="5147818" y="322112"/>
                </a:cubicBezTo>
                <a:cubicBezTo>
                  <a:pt x="5118835" y="319462"/>
                  <a:pt x="5090027" y="315925"/>
                  <a:pt x="5060854" y="311882"/>
                </a:cubicBezTo>
                <a:cubicBezTo>
                  <a:pt x="5021780" y="306636"/>
                  <a:pt x="4983964" y="301993"/>
                  <a:pt x="4945989" y="300516"/>
                </a:cubicBezTo>
                <a:cubicBezTo>
                  <a:pt x="5093776" y="343728"/>
                  <a:pt x="5255799" y="359063"/>
                  <a:pt x="5410479" y="348434"/>
                </a:cubicBezTo>
                <a:cubicBezTo>
                  <a:pt x="5535307" y="339607"/>
                  <a:pt x="5683741" y="304513"/>
                  <a:pt x="5805386" y="239240"/>
                </a:cubicBezTo>
                <a:close/>
                <a:moveTo>
                  <a:pt x="5905192" y="163079"/>
                </a:moveTo>
                <a:cubicBezTo>
                  <a:pt x="5892074" y="166484"/>
                  <a:pt x="5879136" y="168997"/>
                  <a:pt x="5865655" y="171901"/>
                </a:cubicBezTo>
                <a:cubicBezTo>
                  <a:pt x="5671371" y="212758"/>
                  <a:pt x="5464843" y="252569"/>
                  <a:pt x="5259740" y="257013"/>
                </a:cubicBezTo>
                <a:lnTo>
                  <a:pt x="5208466" y="257550"/>
                </a:lnTo>
                <a:cubicBezTo>
                  <a:pt x="5132177" y="258666"/>
                  <a:pt x="5054091" y="259560"/>
                  <a:pt x="4980204" y="271903"/>
                </a:cubicBezTo>
                <a:cubicBezTo>
                  <a:pt x="5009725" y="274165"/>
                  <a:pt x="5038894" y="278201"/>
                  <a:pt x="5068068" y="282244"/>
                </a:cubicBezTo>
                <a:cubicBezTo>
                  <a:pt x="5096338" y="286164"/>
                  <a:pt x="5124608" y="290090"/>
                  <a:pt x="5153231" y="292240"/>
                </a:cubicBezTo>
                <a:cubicBezTo>
                  <a:pt x="5246661" y="300067"/>
                  <a:pt x="5346469" y="289533"/>
                  <a:pt x="5426491" y="281128"/>
                </a:cubicBezTo>
                <a:cubicBezTo>
                  <a:pt x="5536189" y="269536"/>
                  <a:pt x="5634727" y="258390"/>
                  <a:pt x="5731212" y="231951"/>
                </a:cubicBezTo>
                <a:cubicBezTo>
                  <a:pt x="5794995" y="214721"/>
                  <a:pt x="5853525" y="191373"/>
                  <a:pt x="5905192" y="163079"/>
                </a:cubicBezTo>
                <a:close/>
                <a:moveTo>
                  <a:pt x="5944437" y="113829"/>
                </a:moveTo>
                <a:cubicBezTo>
                  <a:pt x="5917256" y="119186"/>
                  <a:pt x="5863594" y="140199"/>
                  <a:pt x="5825032" y="146405"/>
                </a:cubicBezTo>
                <a:cubicBezTo>
                  <a:pt x="5539893" y="189777"/>
                  <a:pt x="5237140" y="170377"/>
                  <a:pt x="4955599" y="247008"/>
                </a:cubicBezTo>
                <a:cubicBezTo>
                  <a:pt x="5038637" y="230314"/>
                  <a:pt x="5125543" y="229138"/>
                  <a:pt x="5210104" y="228123"/>
                </a:cubicBezTo>
                <a:lnTo>
                  <a:pt x="5261015" y="227087"/>
                </a:lnTo>
                <a:cubicBezTo>
                  <a:pt x="5463242" y="223204"/>
                  <a:pt x="5667966" y="183171"/>
                  <a:pt x="5861181" y="143093"/>
                </a:cubicBezTo>
                <a:cubicBezTo>
                  <a:pt x="5895331" y="135893"/>
                  <a:pt x="5928215" y="128080"/>
                  <a:pt x="5961252" y="114820"/>
                </a:cubicBezTo>
                <a:cubicBezTo>
                  <a:pt x="5959615" y="111998"/>
                  <a:pt x="5953497" y="112044"/>
                  <a:pt x="5944437" y="113829"/>
                </a:cubicBezTo>
                <a:close/>
                <a:moveTo>
                  <a:pt x="3882765" y="0"/>
                </a:moveTo>
                <a:lnTo>
                  <a:pt x="3995099" y="0"/>
                </a:lnTo>
                <a:lnTo>
                  <a:pt x="4163818" y="234104"/>
                </a:lnTo>
                <a:cubicBezTo>
                  <a:pt x="4167056" y="234046"/>
                  <a:pt x="4169933" y="233486"/>
                  <a:pt x="4172099" y="234207"/>
                </a:cubicBezTo>
                <a:cubicBezTo>
                  <a:pt x="4370329" y="290447"/>
                  <a:pt x="4575890" y="304753"/>
                  <a:pt x="4784282" y="276561"/>
                </a:cubicBezTo>
                <a:cubicBezTo>
                  <a:pt x="4788943" y="273941"/>
                  <a:pt x="4794689" y="270546"/>
                  <a:pt x="4801687" y="267764"/>
                </a:cubicBezTo>
                <a:cubicBezTo>
                  <a:pt x="5207052" y="98325"/>
                  <a:pt x="5661672" y="149587"/>
                  <a:pt x="6082788" y="64119"/>
                </a:cubicBezTo>
                <a:cubicBezTo>
                  <a:pt x="6097705" y="60940"/>
                  <a:pt x="6122565" y="65809"/>
                  <a:pt x="6099442" y="82568"/>
                </a:cubicBezTo>
                <a:cubicBezTo>
                  <a:pt x="5702970" y="366122"/>
                  <a:pt x="5250177" y="483706"/>
                  <a:pt x="4804137" y="320931"/>
                </a:cubicBezTo>
                <a:cubicBezTo>
                  <a:pt x="4608728" y="353445"/>
                  <a:pt x="4415104" y="351091"/>
                  <a:pt x="4227047" y="313415"/>
                </a:cubicBezTo>
                <a:cubicBezTo>
                  <a:pt x="4265992" y="361495"/>
                  <a:pt x="4305481" y="409180"/>
                  <a:pt x="4346041" y="456086"/>
                </a:cubicBezTo>
                <a:cubicBezTo>
                  <a:pt x="4508645" y="644218"/>
                  <a:pt x="4684629" y="811207"/>
                  <a:pt x="4870967" y="963061"/>
                </a:cubicBezTo>
                <a:cubicBezTo>
                  <a:pt x="4877428" y="960662"/>
                  <a:pt x="4883360" y="958653"/>
                  <a:pt x="4889647" y="957147"/>
                </a:cubicBezTo>
                <a:cubicBezTo>
                  <a:pt x="5063790" y="885104"/>
                  <a:pt x="5235998" y="820573"/>
                  <a:pt x="5422504" y="805191"/>
                </a:cubicBezTo>
                <a:cubicBezTo>
                  <a:pt x="5643719" y="786779"/>
                  <a:pt x="5869113" y="808075"/>
                  <a:pt x="6087656" y="826703"/>
                </a:cubicBezTo>
                <a:cubicBezTo>
                  <a:pt x="6118977" y="829180"/>
                  <a:pt x="6064821" y="863092"/>
                  <a:pt x="6058717" y="865992"/>
                </a:cubicBezTo>
                <a:cubicBezTo>
                  <a:pt x="5757093" y="988464"/>
                  <a:pt x="5312094" y="1115658"/>
                  <a:pt x="4974153" y="1045456"/>
                </a:cubicBezTo>
                <a:cubicBezTo>
                  <a:pt x="5180499" y="1203411"/>
                  <a:pt x="5398986" y="1344171"/>
                  <a:pt x="5627835" y="1472077"/>
                </a:cubicBezTo>
                <a:cubicBezTo>
                  <a:pt x="5628372" y="1471688"/>
                  <a:pt x="5629279" y="1471800"/>
                  <a:pt x="5629817" y="1471412"/>
                </a:cubicBezTo>
                <a:cubicBezTo>
                  <a:pt x="5631249" y="1471132"/>
                  <a:pt x="5633225" y="1470462"/>
                  <a:pt x="5634124" y="1470572"/>
                </a:cubicBezTo>
                <a:cubicBezTo>
                  <a:pt x="5647257" y="1469448"/>
                  <a:pt x="5751167" y="1386498"/>
                  <a:pt x="5755832" y="1383886"/>
                </a:cubicBezTo>
                <a:cubicBezTo>
                  <a:pt x="5837996" y="1338827"/>
                  <a:pt x="5925989" y="1306339"/>
                  <a:pt x="6014186" y="1279799"/>
                </a:cubicBezTo>
                <a:cubicBezTo>
                  <a:pt x="6310230" y="1190367"/>
                  <a:pt x="6608567" y="1157268"/>
                  <a:pt x="6901619" y="1047874"/>
                </a:cubicBezTo>
                <a:cubicBezTo>
                  <a:pt x="6921553" y="1040293"/>
                  <a:pt x="6976591" y="1037028"/>
                  <a:pt x="6931566" y="1062034"/>
                </a:cubicBezTo>
                <a:cubicBezTo>
                  <a:pt x="6610108" y="1243134"/>
                  <a:pt x="6183662" y="1573592"/>
                  <a:pt x="5790982" y="1561380"/>
                </a:cubicBezTo>
                <a:cubicBezTo>
                  <a:pt x="5920545" y="1629240"/>
                  <a:pt x="6053507" y="1693876"/>
                  <a:pt x="6188971" y="1755168"/>
                </a:cubicBezTo>
                <a:cubicBezTo>
                  <a:pt x="6193458" y="1753446"/>
                  <a:pt x="6198307" y="1752214"/>
                  <a:pt x="6202446" y="1752268"/>
                </a:cubicBezTo>
                <a:cubicBezTo>
                  <a:pt x="6504288" y="1570118"/>
                  <a:pt x="6833930" y="1471594"/>
                  <a:pt x="7179560" y="1467551"/>
                </a:cubicBezTo>
                <a:cubicBezTo>
                  <a:pt x="7221126" y="1467186"/>
                  <a:pt x="7172003" y="1501258"/>
                  <a:pt x="7158730" y="1507835"/>
                </a:cubicBezTo>
                <a:cubicBezTo>
                  <a:pt x="6888412" y="1630502"/>
                  <a:pt x="6618589" y="1809287"/>
                  <a:pt x="6326959" y="1817686"/>
                </a:cubicBezTo>
                <a:lnTo>
                  <a:pt x="6537433" y="1907790"/>
                </a:lnTo>
                <a:cubicBezTo>
                  <a:pt x="6542473" y="1907949"/>
                  <a:pt x="6546435" y="1908891"/>
                  <a:pt x="6550221" y="1910729"/>
                </a:cubicBezTo>
                <a:cubicBezTo>
                  <a:pt x="6742694" y="1932993"/>
                  <a:pt x="6849771" y="2068278"/>
                  <a:pt x="6964438" y="2209505"/>
                </a:cubicBezTo>
                <a:cubicBezTo>
                  <a:pt x="7113162" y="2393201"/>
                  <a:pt x="7266286" y="2592015"/>
                  <a:pt x="7367862" y="2806833"/>
                </a:cubicBezTo>
                <a:cubicBezTo>
                  <a:pt x="7371456" y="2814338"/>
                  <a:pt x="7369522" y="2821080"/>
                  <a:pt x="7364329" y="2826907"/>
                </a:cubicBezTo>
                <a:cubicBezTo>
                  <a:pt x="7348741" y="2844389"/>
                  <a:pt x="7303788" y="2853651"/>
                  <a:pt x="7290545" y="2850663"/>
                </a:cubicBezTo>
                <a:cubicBezTo>
                  <a:pt x="6859896" y="2738539"/>
                  <a:pt x="6609607" y="2342306"/>
                  <a:pt x="6472036" y="1959003"/>
                </a:cubicBezTo>
                <a:cubicBezTo>
                  <a:pt x="6239391" y="1862081"/>
                  <a:pt x="6011946" y="1759868"/>
                  <a:pt x="5792897" y="1647747"/>
                </a:cubicBezTo>
                <a:cubicBezTo>
                  <a:pt x="5817125" y="1702679"/>
                  <a:pt x="5838127" y="1759942"/>
                  <a:pt x="5842751" y="1816112"/>
                </a:cubicBezTo>
                <a:cubicBezTo>
                  <a:pt x="5844184" y="1815832"/>
                  <a:pt x="5846161" y="1815162"/>
                  <a:pt x="5847424" y="1815776"/>
                </a:cubicBezTo>
                <a:cubicBezTo>
                  <a:pt x="6140442" y="1830791"/>
                  <a:pt x="6291873" y="2115536"/>
                  <a:pt x="6399821" y="2344799"/>
                </a:cubicBezTo>
                <a:cubicBezTo>
                  <a:pt x="6413837" y="2374329"/>
                  <a:pt x="6342916" y="2402075"/>
                  <a:pt x="6323232" y="2389634"/>
                </a:cubicBezTo>
                <a:cubicBezTo>
                  <a:pt x="6177906" y="2301146"/>
                  <a:pt x="6052833" y="2198747"/>
                  <a:pt x="5942958" y="2077708"/>
                </a:cubicBezTo>
                <a:cubicBezTo>
                  <a:pt x="5949243" y="2174636"/>
                  <a:pt x="5937179" y="2273417"/>
                  <a:pt x="5921559" y="2378596"/>
                </a:cubicBezTo>
                <a:cubicBezTo>
                  <a:pt x="5888539" y="2593290"/>
                  <a:pt x="5878937" y="2813146"/>
                  <a:pt x="5817651" y="3023919"/>
                </a:cubicBezTo>
                <a:cubicBezTo>
                  <a:pt x="5810408" y="3049005"/>
                  <a:pt x="5741174" y="3089270"/>
                  <a:pt x="5729634" y="3051849"/>
                </a:cubicBezTo>
                <a:cubicBezTo>
                  <a:pt x="5657096" y="2815984"/>
                  <a:pt x="5581632" y="2571559"/>
                  <a:pt x="5611018" y="2316769"/>
                </a:cubicBezTo>
                <a:cubicBezTo>
                  <a:pt x="5622715" y="2217484"/>
                  <a:pt x="5656813" y="2135538"/>
                  <a:pt x="5687608" y="2039972"/>
                </a:cubicBezTo>
                <a:cubicBezTo>
                  <a:pt x="5744741" y="1859679"/>
                  <a:pt x="5733310" y="1742061"/>
                  <a:pt x="5657554" y="1576445"/>
                </a:cubicBezTo>
                <a:cubicBezTo>
                  <a:pt x="5483232" y="1483028"/>
                  <a:pt x="5313009" y="1382833"/>
                  <a:pt x="5150475" y="1274012"/>
                </a:cubicBezTo>
                <a:cubicBezTo>
                  <a:pt x="5326569" y="1559959"/>
                  <a:pt x="5457991" y="1838600"/>
                  <a:pt x="5349142" y="2204405"/>
                </a:cubicBezTo>
                <a:cubicBezTo>
                  <a:pt x="5342604" y="2225928"/>
                  <a:pt x="5273881" y="2261245"/>
                  <a:pt x="5262214" y="2233836"/>
                </a:cubicBezTo>
                <a:cubicBezTo>
                  <a:pt x="5160759" y="2006724"/>
                  <a:pt x="5064863" y="1777114"/>
                  <a:pt x="4981539" y="1542201"/>
                </a:cubicBezTo>
                <a:cubicBezTo>
                  <a:pt x="4932755" y="1405876"/>
                  <a:pt x="4893729" y="1278486"/>
                  <a:pt x="4958461" y="1136957"/>
                </a:cubicBezTo>
                <a:cubicBezTo>
                  <a:pt x="4854219" y="1059900"/>
                  <a:pt x="4753195" y="978221"/>
                  <a:pt x="4655015" y="891426"/>
                </a:cubicBezTo>
                <a:cubicBezTo>
                  <a:pt x="4700834" y="1342763"/>
                  <a:pt x="4530476" y="1779853"/>
                  <a:pt x="4348002" y="2205895"/>
                </a:cubicBezTo>
                <a:cubicBezTo>
                  <a:pt x="4337873" y="2229260"/>
                  <a:pt x="4261560" y="2258626"/>
                  <a:pt x="4262250" y="2219972"/>
                </a:cubicBezTo>
                <a:cubicBezTo>
                  <a:pt x="4268663" y="1744520"/>
                  <a:pt x="4175629" y="1214471"/>
                  <a:pt x="4550611" y="817540"/>
                </a:cubicBezTo>
                <a:cubicBezTo>
                  <a:pt x="4554014" y="814312"/>
                  <a:pt x="4558850" y="810804"/>
                  <a:pt x="4564418" y="808293"/>
                </a:cubicBezTo>
                <a:cubicBezTo>
                  <a:pt x="4461330" y="711325"/>
                  <a:pt x="4361455" y="609738"/>
                  <a:pt x="4266388" y="500083"/>
                </a:cubicBezTo>
                <a:cubicBezTo>
                  <a:pt x="4185451" y="406519"/>
                  <a:pt x="4107556" y="310364"/>
                  <a:pt x="4032842" y="211809"/>
                </a:cubicBezTo>
                <a:lnTo>
                  <a:pt x="3882765" y="0"/>
                </a:lnTo>
                <a:close/>
                <a:moveTo>
                  <a:pt x="3721337" y="0"/>
                </a:moveTo>
                <a:lnTo>
                  <a:pt x="3797544" y="0"/>
                </a:lnTo>
                <a:lnTo>
                  <a:pt x="3775734" y="95131"/>
                </a:lnTo>
                <a:cubicBezTo>
                  <a:pt x="3762598" y="156923"/>
                  <a:pt x="3748081" y="217234"/>
                  <a:pt x="3724807" y="272257"/>
                </a:cubicBezTo>
                <a:cubicBezTo>
                  <a:pt x="3725550" y="275539"/>
                  <a:pt x="3726109" y="279707"/>
                  <a:pt x="3726844" y="282988"/>
                </a:cubicBezTo>
                <a:cubicBezTo>
                  <a:pt x="3732776" y="280979"/>
                  <a:pt x="3739065" y="279475"/>
                  <a:pt x="3742664" y="279918"/>
                </a:cubicBezTo>
                <a:cubicBezTo>
                  <a:pt x="4076263" y="313585"/>
                  <a:pt x="4081377" y="922622"/>
                  <a:pt x="4103910" y="1161917"/>
                </a:cubicBezTo>
                <a:cubicBezTo>
                  <a:pt x="4106010" y="1184045"/>
                  <a:pt x="4034389" y="1215360"/>
                  <a:pt x="4020269" y="1200406"/>
                </a:cubicBezTo>
                <a:cubicBezTo>
                  <a:pt x="3826459" y="997506"/>
                  <a:pt x="3735339" y="752983"/>
                  <a:pt x="3674882" y="488524"/>
                </a:cubicBezTo>
                <a:cubicBezTo>
                  <a:pt x="3559684" y="713184"/>
                  <a:pt x="3278706" y="925237"/>
                  <a:pt x="3132682" y="1072284"/>
                </a:cubicBezTo>
                <a:cubicBezTo>
                  <a:pt x="3002939" y="1202191"/>
                  <a:pt x="2899935" y="1287527"/>
                  <a:pt x="2716346" y="1276376"/>
                </a:cubicBezTo>
                <a:cubicBezTo>
                  <a:pt x="2700863" y="1275390"/>
                  <a:pt x="2710506" y="1261536"/>
                  <a:pt x="2716772" y="1255462"/>
                </a:cubicBezTo>
                <a:cubicBezTo>
                  <a:pt x="2980750" y="993927"/>
                  <a:pt x="3207119" y="698608"/>
                  <a:pt x="3471096" y="437072"/>
                </a:cubicBezTo>
                <a:cubicBezTo>
                  <a:pt x="3516376" y="392044"/>
                  <a:pt x="3602281" y="339698"/>
                  <a:pt x="3639057" y="286334"/>
                </a:cubicBezTo>
                <a:cubicBezTo>
                  <a:pt x="3639591" y="285947"/>
                  <a:pt x="3639767" y="285058"/>
                  <a:pt x="3640309" y="284664"/>
                </a:cubicBezTo>
                <a:cubicBezTo>
                  <a:pt x="3642272" y="281720"/>
                  <a:pt x="3644597" y="279273"/>
                  <a:pt x="3646022" y="276711"/>
                </a:cubicBezTo>
                <a:cubicBezTo>
                  <a:pt x="3677659" y="221350"/>
                  <a:pt x="3693078" y="144742"/>
                  <a:pt x="3707943" y="65958"/>
                </a:cubicBezTo>
                <a:lnTo>
                  <a:pt x="3721337" y="0"/>
                </a:lnTo>
                <a:close/>
                <a:moveTo>
                  <a:pt x="2867960" y="0"/>
                </a:moveTo>
                <a:lnTo>
                  <a:pt x="2926351" y="0"/>
                </a:lnTo>
                <a:lnTo>
                  <a:pt x="2902823" y="262929"/>
                </a:lnTo>
                <a:cubicBezTo>
                  <a:pt x="2913215" y="221824"/>
                  <a:pt x="2926844" y="180662"/>
                  <a:pt x="2940663" y="140884"/>
                </a:cubicBezTo>
                <a:lnTo>
                  <a:pt x="2947039" y="122524"/>
                </a:lnTo>
                <a:lnTo>
                  <a:pt x="2984316" y="0"/>
                </a:lnTo>
                <a:lnTo>
                  <a:pt x="3016114" y="0"/>
                </a:lnTo>
                <a:lnTo>
                  <a:pt x="2979949" y="119274"/>
                </a:lnTo>
                <a:lnTo>
                  <a:pt x="3023879" y="0"/>
                </a:lnTo>
                <a:lnTo>
                  <a:pt x="3105400" y="0"/>
                </a:lnTo>
                <a:lnTo>
                  <a:pt x="3094669" y="30308"/>
                </a:lnTo>
                <a:cubicBezTo>
                  <a:pt x="3037894" y="178003"/>
                  <a:pt x="2973232" y="323305"/>
                  <a:pt x="2901945" y="466538"/>
                </a:cubicBezTo>
                <a:cubicBezTo>
                  <a:pt x="2895180" y="479835"/>
                  <a:pt x="2815686" y="518381"/>
                  <a:pt x="2815209" y="497361"/>
                </a:cubicBezTo>
                <a:cubicBezTo>
                  <a:pt x="2812746" y="375148"/>
                  <a:pt x="2825702" y="251298"/>
                  <a:pt x="2844845" y="127638"/>
                </a:cubicBezTo>
                <a:lnTo>
                  <a:pt x="2867960" y="0"/>
                </a:lnTo>
                <a:close/>
                <a:moveTo>
                  <a:pt x="1057230" y="0"/>
                </a:moveTo>
                <a:lnTo>
                  <a:pt x="1111003" y="0"/>
                </a:lnTo>
                <a:lnTo>
                  <a:pt x="1125553" y="52588"/>
                </a:lnTo>
                <a:cubicBezTo>
                  <a:pt x="1174409" y="196547"/>
                  <a:pt x="1244674" y="336170"/>
                  <a:pt x="1304276" y="476275"/>
                </a:cubicBezTo>
                <a:cubicBezTo>
                  <a:pt x="1351896" y="589579"/>
                  <a:pt x="1459984" y="863646"/>
                  <a:pt x="1492066" y="886333"/>
                </a:cubicBezTo>
                <a:lnTo>
                  <a:pt x="1423698" y="710817"/>
                </a:lnTo>
                <a:cubicBezTo>
                  <a:pt x="1401022" y="652964"/>
                  <a:pt x="1378015" y="593152"/>
                  <a:pt x="1357609" y="532892"/>
                </a:cubicBezTo>
                <a:cubicBezTo>
                  <a:pt x="1339853" y="480241"/>
                  <a:pt x="1324587" y="426487"/>
                  <a:pt x="1309550" y="374031"/>
                </a:cubicBezTo>
                <a:cubicBezTo>
                  <a:pt x="1277632" y="264242"/>
                  <a:pt x="1244842" y="151584"/>
                  <a:pt x="1193673" y="49533"/>
                </a:cubicBezTo>
                <a:lnTo>
                  <a:pt x="1164391" y="0"/>
                </a:lnTo>
                <a:lnTo>
                  <a:pt x="1200666" y="0"/>
                </a:lnTo>
                <a:lnTo>
                  <a:pt x="1223408" y="38996"/>
                </a:lnTo>
                <a:cubicBezTo>
                  <a:pt x="1274817" y="142454"/>
                  <a:pt x="1307626" y="255236"/>
                  <a:pt x="1339635" y="365517"/>
                </a:cubicBezTo>
                <a:cubicBezTo>
                  <a:pt x="1354670" y="417965"/>
                  <a:pt x="1370587" y="471608"/>
                  <a:pt x="1387469" y="523079"/>
                </a:cubicBezTo>
                <a:cubicBezTo>
                  <a:pt x="1407105" y="582792"/>
                  <a:pt x="1430659" y="641842"/>
                  <a:pt x="1452685" y="699806"/>
                </a:cubicBezTo>
                <a:lnTo>
                  <a:pt x="1492092" y="800424"/>
                </a:lnTo>
                <a:cubicBezTo>
                  <a:pt x="1484618" y="760762"/>
                  <a:pt x="1473155" y="705686"/>
                  <a:pt x="1455302" y="632913"/>
                </a:cubicBezTo>
                <a:cubicBezTo>
                  <a:pt x="1413478" y="460985"/>
                  <a:pt x="1347194" y="188426"/>
                  <a:pt x="1222336" y="9480"/>
                </a:cubicBezTo>
                <a:lnTo>
                  <a:pt x="1214634" y="0"/>
                </a:lnTo>
                <a:lnTo>
                  <a:pt x="1289827" y="0"/>
                </a:lnTo>
                <a:lnTo>
                  <a:pt x="1321076" y="59722"/>
                </a:lnTo>
                <a:cubicBezTo>
                  <a:pt x="1409905" y="250193"/>
                  <a:pt x="1460341" y="480374"/>
                  <a:pt x="1512579" y="626441"/>
                </a:cubicBezTo>
                <a:cubicBezTo>
                  <a:pt x="1573756" y="799163"/>
                  <a:pt x="1605359" y="928641"/>
                  <a:pt x="1506076" y="1089289"/>
                </a:cubicBezTo>
                <a:cubicBezTo>
                  <a:pt x="1497659" y="1102817"/>
                  <a:pt x="1489109" y="1088176"/>
                  <a:pt x="1486346" y="1079919"/>
                </a:cubicBezTo>
                <a:cubicBezTo>
                  <a:pt x="1364522" y="729689"/>
                  <a:pt x="1192335" y="398839"/>
                  <a:pt x="1070511" y="48609"/>
                </a:cubicBezTo>
                <a:lnTo>
                  <a:pt x="1057230" y="0"/>
                </a:lnTo>
                <a:close/>
                <a:moveTo>
                  <a:pt x="43151" y="0"/>
                </a:moveTo>
                <a:lnTo>
                  <a:pt x="95283" y="0"/>
                </a:lnTo>
                <a:lnTo>
                  <a:pt x="300708" y="154571"/>
                </a:lnTo>
                <a:cubicBezTo>
                  <a:pt x="379729" y="218614"/>
                  <a:pt x="456466" y="285481"/>
                  <a:pt x="530414" y="354673"/>
                </a:cubicBezTo>
                <a:cubicBezTo>
                  <a:pt x="466701" y="288424"/>
                  <a:pt x="401285" y="223977"/>
                  <a:pt x="333785" y="161564"/>
                </a:cubicBezTo>
                <a:lnTo>
                  <a:pt x="147005" y="0"/>
                </a:lnTo>
                <a:lnTo>
                  <a:pt x="272509" y="0"/>
                </a:lnTo>
                <a:lnTo>
                  <a:pt x="326276" y="45847"/>
                </a:lnTo>
                <a:cubicBezTo>
                  <a:pt x="505803" y="208268"/>
                  <a:pt x="670600" y="385490"/>
                  <a:pt x="823759" y="574145"/>
                </a:cubicBezTo>
                <a:cubicBezTo>
                  <a:pt x="833168" y="585952"/>
                  <a:pt x="831522" y="674146"/>
                  <a:pt x="811254" y="665546"/>
                </a:cubicBezTo>
                <a:cubicBezTo>
                  <a:pt x="575890" y="564984"/>
                  <a:pt x="364063" y="406029"/>
                  <a:pt x="154042" y="261522"/>
                </a:cubicBezTo>
                <a:cubicBezTo>
                  <a:pt x="104946" y="227663"/>
                  <a:pt x="58037" y="193597"/>
                  <a:pt x="13550" y="158423"/>
                </a:cubicBezTo>
                <a:lnTo>
                  <a:pt x="0" y="146618"/>
                </a:lnTo>
                <a:lnTo>
                  <a:pt x="0" y="59161"/>
                </a:lnTo>
                <a:lnTo>
                  <a:pt x="45427" y="101078"/>
                </a:lnTo>
                <a:cubicBezTo>
                  <a:pt x="223783" y="254949"/>
                  <a:pt x="433006" y="385896"/>
                  <a:pt x="630103" y="485885"/>
                </a:cubicBezTo>
                <a:cubicBezTo>
                  <a:pt x="595938" y="458865"/>
                  <a:pt x="563284" y="428899"/>
                  <a:pt x="532040" y="399359"/>
                </a:cubicBezTo>
                <a:lnTo>
                  <a:pt x="517618" y="385726"/>
                </a:lnTo>
                <a:cubicBezTo>
                  <a:pt x="442853" y="315667"/>
                  <a:pt x="365106" y="247799"/>
                  <a:pt x="285074" y="182755"/>
                </a:cubicBezTo>
                <a:lnTo>
                  <a:pt x="43151" y="0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ED888B23-07FA-482A-96DF-47E31AF1A6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2900" y="742950"/>
            <a:ext cx="8458200" cy="36576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>
            <a:outerShdw blurRad="317500" algn="ctr" rotWithShape="0">
              <a:schemeClr val="tx1"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BBF1E2B-7D1D-407B-A5AA-9B00FFCC8B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7250" y="1257300"/>
            <a:ext cx="2857500" cy="2628900"/>
          </a:xfrm>
        </p:spPr>
        <p:txBody>
          <a:bodyPr anchor="t">
            <a:normAutofit/>
          </a:bodyPr>
          <a:lstStyle/>
          <a:p>
            <a:r>
              <a:rPr lang="en-US" sz="3000"/>
              <a:t>Obesity Prevention Outreach</a:t>
            </a:r>
            <a:br>
              <a:rPr lang="en-US" sz="3000"/>
            </a:br>
            <a:r>
              <a:rPr lang="en-US" sz="2400"/>
              <a:t>(Healthy Hunger-free Kids Act - 2010)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63B0F6-8EA0-4E3F-A662-AC6271AEB6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6204" y="895351"/>
            <a:ext cx="4229097" cy="3381374"/>
          </a:xfrm>
        </p:spPr>
        <p:txBody>
          <a:bodyPr>
            <a:noAutofit/>
          </a:bodyPr>
          <a:lstStyle/>
          <a:p>
            <a:pPr lvl="1"/>
            <a:r>
              <a:rPr lang="en-US" sz="2400">
                <a:solidFill>
                  <a:prstClr val="black">
                    <a:alpha val="55000"/>
                  </a:prstClr>
                </a:solidFill>
              </a:rPr>
              <a:t>Launched the first Kids Market program in McDowell County (2014)</a:t>
            </a:r>
          </a:p>
          <a:p>
            <a:pPr lvl="2"/>
            <a:r>
              <a:rPr lang="en-US" sz="2000">
                <a:solidFill>
                  <a:prstClr val="black">
                    <a:alpha val="55000"/>
                  </a:prstClr>
                </a:solidFill>
              </a:rPr>
              <a:t>Changed traditional farmers market to a mobile model – bring food to places where people were already gathered.</a:t>
            </a:r>
          </a:p>
          <a:p>
            <a:pPr lvl="2"/>
            <a:r>
              <a:rPr lang="en-US" sz="2000">
                <a:solidFill>
                  <a:prstClr val="black">
                    <a:alpha val="55000"/>
                  </a:prstClr>
                </a:solidFill>
              </a:rPr>
              <a:t>Begun conversations about the need for aggregation and distribution networks</a:t>
            </a:r>
          </a:p>
        </p:txBody>
      </p:sp>
    </p:spTree>
    <p:extLst>
      <p:ext uri="{BB962C8B-B14F-4D97-AF65-F5344CB8AC3E}">
        <p14:creationId xmlns:p14="http://schemas.microsoft.com/office/powerpoint/2010/main" val="30601661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F434A33-A6BF-477A-82FF-886107FBF7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8460" y="4049943"/>
            <a:ext cx="1220002" cy="1224238"/>
          </a:xfrm>
          <a:prstGeom prst="rect">
            <a:avLst/>
          </a:prstGeom>
        </p:spPr>
      </p:pic>
      <p:pic>
        <p:nvPicPr>
          <p:cNvPr id="1026" name="Picture 2" descr="17,657 Introducing Yourself Illustrations &amp; Clip Art - iStock">
            <a:extLst>
              <a:ext uri="{FF2B5EF4-FFF2-40B4-BE49-F238E27FC236}">
                <a16:creationId xmlns:a16="http://schemas.microsoft.com/office/drawing/2014/main" id="{9BFE9F4D-4C44-450D-A1D8-5C08D64B55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48" b="50000"/>
          <a:stretch/>
        </p:blipFill>
        <p:spPr bwMode="auto">
          <a:xfrm>
            <a:off x="2869153" y="1134877"/>
            <a:ext cx="3729937" cy="2581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AA1E632-D3FC-4BDB-87B4-B2DA85CB181C}"/>
              </a:ext>
            </a:extLst>
          </p:cNvPr>
          <p:cNvSpPr txBox="1"/>
          <p:nvPr/>
        </p:nvSpPr>
        <p:spPr>
          <a:xfrm>
            <a:off x="2908792" y="2289283"/>
            <a:ext cx="352464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srgbClr val="3D85C6">
                    <a:lumMod val="50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Introduce yourself in the chat box!</a:t>
            </a:r>
          </a:p>
        </p:txBody>
      </p:sp>
    </p:spTree>
    <p:extLst>
      <p:ext uri="{BB962C8B-B14F-4D97-AF65-F5344CB8AC3E}">
        <p14:creationId xmlns:p14="http://schemas.microsoft.com/office/powerpoint/2010/main" val="39995898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E3B99E91-C352-42E7-98E1-317D335C70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BAD1B47-62B9-44AC-9963-AED478553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9192" y="308610"/>
            <a:ext cx="2428601" cy="2263140"/>
          </a:xfrm>
        </p:spPr>
        <p:txBody>
          <a:bodyPr>
            <a:normAutofit/>
          </a:bodyPr>
          <a:lstStyle/>
          <a:p>
            <a:pPr algn="ctr"/>
            <a:r>
              <a:rPr lang="en-US" sz="2100">
                <a:solidFill>
                  <a:schemeClr val="tx2">
                    <a:lumMod val="50000"/>
                  </a:schemeClr>
                </a:solidFill>
              </a:rPr>
              <a:t>Obesity Prevention Outreach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443F20B2-A648-4559-A86F-BF70F632A17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4" r="-5" b="20166"/>
          <a:stretch/>
        </p:blipFill>
        <p:spPr>
          <a:xfrm>
            <a:off x="3238117" y="10"/>
            <a:ext cx="3343757" cy="19339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1B38416-5F55-4163-A323-595902F3AD69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412" r="3" b="15329"/>
          <a:stretch/>
        </p:blipFill>
        <p:spPr>
          <a:xfrm>
            <a:off x="20" y="2853690"/>
            <a:ext cx="3286103" cy="2289810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EF273D9E-5BEA-459A-918F-AF5ACA2584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90371" y="2547748"/>
            <a:ext cx="5143502" cy="48006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D474CC-8C84-4686-AE42-60F7C98F9D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32833" y="2199703"/>
            <a:ext cx="2589259" cy="2378012"/>
          </a:xfrm>
        </p:spPr>
        <p:txBody>
          <a:bodyPr anchor="ctr">
            <a:normAutofit/>
          </a:bodyPr>
          <a:lstStyle/>
          <a:p>
            <a:r>
              <a:rPr lang="en-US" sz="1200">
                <a:solidFill>
                  <a:schemeClr val="tx2">
                    <a:lumMod val="50000"/>
                  </a:schemeClr>
                </a:solidFill>
              </a:rPr>
              <a:t>Rethink Your Drink</a:t>
            </a:r>
          </a:p>
          <a:p>
            <a:r>
              <a:rPr lang="en-US" sz="1200">
                <a:solidFill>
                  <a:schemeClr val="tx2">
                    <a:lumMod val="50000"/>
                  </a:schemeClr>
                </a:solidFill>
              </a:rPr>
              <a:t>Food of the Month</a:t>
            </a:r>
          </a:p>
          <a:p>
            <a:r>
              <a:rPr lang="en-US" sz="1200">
                <a:solidFill>
                  <a:schemeClr val="tx2">
                    <a:lumMod val="50000"/>
                  </a:schemeClr>
                </a:solidFill>
              </a:rPr>
              <a:t>Grow This! WV Garden Challenge</a:t>
            </a:r>
          </a:p>
          <a:p>
            <a:r>
              <a:rPr lang="en-US" sz="1200">
                <a:solidFill>
                  <a:schemeClr val="tx2">
                    <a:lumMod val="50000"/>
                  </a:schemeClr>
                </a:solidFill>
              </a:rPr>
              <a:t>School Gardens</a:t>
            </a:r>
          </a:p>
          <a:p>
            <a:r>
              <a:rPr lang="en-US" sz="1200">
                <a:solidFill>
                  <a:schemeClr val="tx2">
                    <a:lumMod val="50000"/>
                  </a:schemeClr>
                </a:solidFill>
              </a:rPr>
              <a:t>Active Pathways</a:t>
            </a:r>
          </a:p>
          <a:p>
            <a:r>
              <a:rPr lang="en-US" sz="1200">
                <a:solidFill>
                  <a:schemeClr val="tx2">
                    <a:lumMod val="50000"/>
                  </a:schemeClr>
                </a:solidFill>
              </a:rPr>
              <a:t>WV CARDIAC</a:t>
            </a:r>
          </a:p>
          <a:p>
            <a:r>
              <a:rPr lang="en-US" sz="1200" b="1">
                <a:solidFill>
                  <a:schemeClr val="tx2">
                    <a:lumMod val="50000"/>
                  </a:schemeClr>
                </a:solidFill>
              </a:rPr>
              <a:t>Kids Markets</a:t>
            </a:r>
          </a:p>
          <a:p>
            <a:r>
              <a:rPr lang="en-US" sz="1200" b="1">
                <a:solidFill>
                  <a:schemeClr val="tx2">
                    <a:lumMod val="50000"/>
                  </a:schemeClr>
                </a:solidFill>
              </a:rPr>
              <a:t>SNAP Stretch</a:t>
            </a:r>
          </a:p>
          <a:p>
            <a:pPr marL="0" indent="0">
              <a:buNone/>
            </a:pPr>
            <a:endParaRPr lang="en-US" sz="120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2D3564E-2222-4076-A6DB-FAC366C0EA0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235" r="211" b="2"/>
          <a:stretch/>
        </p:blipFill>
        <p:spPr>
          <a:xfrm>
            <a:off x="6581875" y="-2"/>
            <a:ext cx="2562125" cy="5143501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5DFA5EF5-56B1-49EE-B0BB-69B6399FAD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010125" y="2547746"/>
            <a:ext cx="5143502" cy="48006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3ACC252A-A1DC-403D-A5B4-EE9D2E91FB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0312" y="1885952"/>
            <a:ext cx="3319754" cy="48006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99653E9C-8907-425C-8F19-41B1098A4D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805683"/>
            <a:ext cx="3270312" cy="48006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060860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0" name="TextBox 1">
            <a:extLst>
              <a:ext uri="{FF2B5EF4-FFF2-40B4-BE49-F238E27FC236}">
                <a16:creationId xmlns:a16="http://schemas.microsoft.com/office/drawing/2014/main" id="{95A10D41-C79A-4A84-8B57-2CBFF42CB2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07310" y="385282"/>
            <a:ext cx="379789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Family Nutrition Program  Staffing 2021</a:t>
            </a: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95364DC7-F2D0-46E8-8082-3276806946EA}"/>
              </a:ext>
            </a:extLst>
          </p:cNvPr>
          <p:cNvSpPr txBox="1"/>
          <p:nvPr/>
        </p:nvSpPr>
        <p:spPr>
          <a:xfrm>
            <a:off x="5741837" y="4023042"/>
            <a:ext cx="21508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Youth and Adult Educator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2ACD38D-CB63-4C9B-A7AF-89A15776BC34}"/>
              </a:ext>
            </a:extLst>
          </p:cNvPr>
          <p:cNvGrpSpPr/>
          <p:nvPr/>
        </p:nvGrpSpPr>
        <p:grpSpPr>
          <a:xfrm>
            <a:off x="1251329" y="162812"/>
            <a:ext cx="6371561" cy="4680672"/>
            <a:chOff x="2822972" y="976314"/>
            <a:chExt cx="6440573" cy="4852988"/>
          </a:xfrm>
        </p:grpSpPr>
        <p:sp>
          <p:nvSpPr>
            <p:cNvPr id="5122" name="Freeform 118">
              <a:extLst>
                <a:ext uri="{FF2B5EF4-FFF2-40B4-BE49-F238E27FC236}">
                  <a16:creationId xmlns:a16="http://schemas.microsoft.com/office/drawing/2014/main" id="{779E8401-0124-4B1B-9FC5-E3B4C1523211}"/>
                </a:ext>
              </a:extLst>
            </p:cNvPr>
            <p:cNvSpPr>
              <a:spLocks/>
            </p:cNvSpPr>
            <p:nvPr/>
          </p:nvSpPr>
          <p:spPr bwMode="auto">
            <a:xfrm>
              <a:off x="5422106" y="2862263"/>
              <a:ext cx="514351" cy="514351"/>
            </a:xfrm>
            <a:custGeom>
              <a:avLst/>
              <a:gdLst>
                <a:gd name="T0" fmla="*/ 2147483646 w 1261"/>
                <a:gd name="T1" fmla="*/ 2147483646 h 1329"/>
                <a:gd name="T2" fmla="*/ 0 w 1261"/>
                <a:gd name="T3" fmla="*/ 2147483646 h 1329"/>
                <a:gd name="T4" fmla="*/ 2147483646 w 1261"/>
                <a:gd name="T5" fmla="*/ 2147483646 h 1329"/>
                <a:gd name="T6" fmla="*/ 2147483646 w 1261"/>
                <a:gd name="T7" fmla="*/ 2147483646 h 1329"/>
                <a:gd name="T8" fmla="*/ 2147483646 w 1261"/>
                <a:gd name="T9" fmla="*/ 2147483646 h 1329"/>
                <a:gd name="T10" fmla="*/ 2147483646 w 1261"/>
                <a:gd name="T11" fmla="*/ 2147483646 h 1329"/>
                <a:gd name="T12" fmla="*/ 2147483646 w 1261"/>
                <a:gd name="T13" fmla="*/ 2147483646 h 1329"/>
                <a:gd name="T14" fmla="*/ 2147483646 w 1261"/>
                <a:gd name="T15" fmla="*/ 2147483646 h 1329"/>
                <a:gd name="T16" fmla="*/ 2147483646 w 1261"/>
                <a:gd name="T17" fmla="*/ 2147483646 h 1329"/>
                <a:gd name="T18" fmla="*/ 2147483646 w 1261"/>
                <a:gd name="T19" fmla="*/ 2147483646 h 1329"/>
                <a:gd name="T20" fmla="*/ 2147483646 w 1261"/>
                <a:gd name="T21" fmla="*/ 0 h 1329"/>
                <a:gd name="T22" fmla="*/ 2147483646 w 1261"/>
                <a:gd name="T23" fmla="*/ 2147483646 h 1329"/>
                <a:gd name="T24" fmla="*/ 2147483646 w 1261"/>
                <a:gd name="T25" fmla="*/ 2147483646 h 1329"/>
                <a:gd name="T26" fmla="*/ 2147483646 w 1261"/>
                <a:gd name="T27" fmla="*/ 2147483646 h 132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261"/>
                <a:gd name="T43" fmla="*/ 0 h 1329"/>
                <a:gd name="T44" fmla="*/ 1261 w 1261"/>
                <a:gd name="T45" fmla="*/ 1329 h 1329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261" h="1329">
                  <a:moveTo>
                    <a:pt x="3" y="529"/>
                  </a:moveTo>
                  <a:lnTo>
                    <a:pt x="0" y="723"/>
                  </a:lnTo>
                  <a:lnTo>
                    <a:pt x="243" y="849"/>
                  </a:lnTo>
                  <a:lnTo>
                    <a:pt x="312" y="1002"/>
                  </a:lnTo>
                  <a:lnTo>
                    <a:pt x="517" y="1048"/>
                  </a:lnTo>
                  <a:lnTo>
                    <a:pt x="462" y="1329"/>
                  </a:lnTo>
                  <a:lnTo>
                    <a:pt x="1014" y="1260"/>
                  </a:lnTo>
                  <a:lnTo>
                    <a:pt x="1146" y="805"/>
                  </a:lnTo>
                  <a:lnTo>
                    <a:pt x="1252" y="736"/>
                  </a:lnTo>
                  <a:lnTo>
                    <a:pt x="1261" y="257"/>
                  </a:lnTo>
                  <a:lnTo>
                    <a:pt x="1021" y="0"/>
                  </a:lnTo>
                  <a:lnTo>
                    <a:pt x="614" y="217"/>
                  </a:lnTo>
                  <a:lnTo>
                    <a:pt x="187" y="243"/>
                  </a:lnTo>
                  <a:lnTo>
                    <a:pt x="3" y="529"/>
                  </a:lnTo>
                  <a:close/>
                </a:path>
              </a:pathLst>
            </a:custGeom>
            <a:solidFill>
              <a:srgbClr val="002060"/>
            </a:solidFill>
            <a:ln w="1905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4099" name="Freeform 119">
              <a:extLst>
                <a:ext uri="{FF2B5EF4-FFF2-40B4-BE49-F238E27FC236}">
                  <a16:creationId xmlns:a16="http://schemas.microsoft.com/office/drawing/2014/main" id="{9A110C8C-3EB8-4A5E-AB6F-07D4DA94B4BB}"/>
                </a:ext>
              </a:extLst>
            </p:cNvPr>
            <p:cNvSpPr>
              <a:spLocks/>
            </p:cNvSpPr>
            <p:nvPr/>
          </p:nvSpPr>
          <p:spPr bwMode="auto">
            <a:xfrm>
              <a:off x="7637861" y="2389585"/>
              <a:ext cx="447675" cy="491728"/>
            </a:xfrm>
            <a:custGeom>
              <a:avLst/>
              <a:gdLst>
                <a:gd name="T0" fmla="*/ 0 w 1218"/>
                <a:gd name="T1" fmla="*/ 2147483646 h 1324"/>
                <a:gd name="T2" fmla="*/ 2147483646 w 1218"/>
                <a:gd name="T3" fmla="*/ 2147483646 h 1324"/>
                <a:gd name="T4" fmla="*/ 2147483646 w 1218"/>
                <a:gd name="T5" fmla="*/ 2147483646 h 1324"/>
                <a:gd name="T6" fmla="*/ 2147483646 w 1218"/>
                <a:gd name="T7" fmla="*/ 0 h 1324"/>
                <a:gd name="T8" fmla="*/ 2147483646 w 1218"/>
                <a:gd name="T9" fmla="*/ 2147483646 h 1324"/>
                <a:gd name="T10" fmla="*/ 2147483646 w 1218"/>
                <a:gd name="T11" fmla="*/ 2147483646 h 1324"/>
                <a:gd name="T12" fmla="*/ 2147483646 w 1218"/>
                <a:gd name="T13" fmla="*/ 2147483646 h 1324"/>
                <a:gd name="T14" fmla="*/ 2147483646 w 1218"/>
                <a:gd name="T15" fmla="*/ 2147483646 h 1324"/>
                <a:gd name="T16" fmla="*/ 2147483646 w 1218"/>
                <a:gd name="T17" fmla="*/ 2147483646 h 1324"/>
                <a:gd name="T18" fmla="*/ 2147483646 w 1218"/>
                <a:gd name="T19" fmla="*/ 2147483646 h 1324"/>
                <a:gd name="T20" fmla="*/ 2147483646 w 1218"/>
                <a:gd name="T21" fmla="*/ 2147483646 h 1324"/>
                <a:gd name="T22" fmla="*/ 2147483646 w 1218"/>
                <a:gd name="T23" fmla="*/ 2147483646 h 1324"/>
                <a:gd name="T24" fmla="*/ 2147483646 w 1218"/>
                <a:gd name="T25" fmla="*/ 2147483646 h 1324"/>
                <a:gd name="T26" fmla="*/ 2147483646 w 1218"/>
                <a:gd name="T27" fmla="*/ 2147483646 h 1324"/>
                <a:gd name="T28" fmla="*/ 2147483646 w 1218"/>
                <a:gd name="T29" fmla="*/ 2147483646 h 1324"/>
                <a:gd name="T30" fmla="*/ 2147483646 w 1218"/>
                <a:gd name="T31" fmla="*/ 2147483646 h 1324"/>
                <a:gd name="T32" fmla="*/ 2147483646 w 1218"/>
                <a:gd name="T33" fmla="*/ 2147483646 h 1324"/>
                <a:gd name="T34" fmla="*/ 0 w 1218"/>
                <a:gd name="T35" fmla="*/ 2147483646 h 1324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218"/>
                <a:gd name="T55" fmla="*/ 0 h 1324"/>
                <a:gd name="T56" fmla="*/ 1218 w 1218"/>
                <a:gd name="T57" fmla="*/ 1324 h 1324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218" h="1324">
                  <a:moveTo>
                    <a:pt x="0" y="864"/>
                  </a:moveTo>
                  <a:lnTo>
                    <a:pt x="270" y="140"/>
                  </a:lnTo>
                  <a:lnTo>
                    <a:pt x="419" y="115"/>
                  </a:lnTo>
                  <a:lnTo>
                    <a:pt x="554" y="0"/>
                  </a:lnTo>
                  <a:lnTo>
                    <a:pt x="655" y="64"/>
                  </a:lnTo>
                  <a:lnTo>
                    <a:pt x="825" y="59"/>
                  </a:lnTo>
                  <a:lnTo>
                    <a:pt x="898" y="80"/>
                  </a:lnTo>
                  <a:lnTo>
                    <a:pt x="938" y="75"/>
                  </a:lnTo>
                  <a:lnTo>
                    <a:pt x="992" y="13"/>
                  </a:lnTo>
                  <a:lnTo>
                    <a:pt x="1114" y="27"/>
                  </a:lnTo>
                  <a:lnTo>
                    <a:pt x="1181" y="115"/>
                  </a:lnTo>
                  <a:lnTo>
                    <a:pt x="1089" y="269"/>
                  </a:lnTo>
                  <a:lnTo>
                    <a:pt x="1177" y="415"/>
                  </a:lnTo>
                  <a:lnTo>
                    <a:pt x="1218" y="437"/>
                  </a:lnTo>
                  <a:lnTo>
                    <a:pt x="1149" y="656"/>
                  </a:lnTo>
                  <a:lnTo>
                    <a:pt x="798" y="952"/>
                  </a:lnTo>
                  <a:lnTo>
                    <a:pt x="595" y="1324"/>
                  </a:lnTo>
                  <a:lnTo>
                    <a:pt x="0" y="864"/>
                  </a:lnTo>
                  <a:close/>
                </a:path>
              </a:pathLst>
            </a:custGeom>
            <a:solidFill>
              <a:srgbClr val="FFC000"/>
            </a:solidFill>
            <a:ln w="1905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4100" name="Freeform 120">
              <a:extLst>
                <a:ext uri="{FF2B5EF4-FFF2-40B4-BE49-F238E27FC236}">
                  <a16:creationId xmlns:a16="http://schemas.microsoft.com/office/drawing/2014/main" id="{A3FE180D-5464-4F3A-8EE3-23CEE1B906C1}"/>
                </a:ext>
              </a:extLst>
            </p:cNvPr>
            <p:cNvSpPr>
              <a:spLocks/>
            </p:cNvSpPr>
            <p:nvPr/>
          </p:nvSpPr>
          <p:spPr bwMode="auto">
            <a:xfrm>
              <a:off x="4591052" y="3436146"/>
              <a:ext cx="644129" cy="559593"/>
            </a:xfrm>
            <a:custGeom>
              <a:avLst/>
              <a:gdLst>
                <a:gd name="T0" fmla="*/ 0 w 1748"/>
                <a:gd name="T1" fmla="*/ 2147483646 h 1503"/>
                <a:gd name="T2" fmla="*/ 2147483646 w 1748"/>
                <a:gd name="T3" fmla="*/ 2147483646 h 1503"/>
                <a:gd name="T4" fmla="*/ 2147483646 w 1748"/>
                <a:gd name="T5" fmla="*/ 2147483646 h 1503"/>
                <a:gd name="T6" fmla="*/ 2147483646 w 1748"/>
                <a:gd name="T7" fmla="*/ 0 h 1503"/>
                <a:gd name="T8" fmla="*/ 2147483646 w 1748"/>
                <a:gd name="T9" fmla="*/ 2147483646 h 1503"/>
                <a:gd name="T10" fmla="*/ 2147483646 w 1748"/>
                <a:gd name="T11" fmla="*/ 2147483646 h 1503"/>
                <a:gd name="T12" fmla="*/ 2147483646 w 1748"/>
                <a:gd name="T13" fmla="*/ 2147483646 h 1503"/>
                <a:gd name="T14" fmla="*/ 2147483646 w 1748"/>
                <a:gd name="T15" fmla="*/ 2147483646 h 1503"/>
                <a:gd name="T16" fmla="*/ 2147483646 w 1748"/>
                <a:gd name="T17" fmla="*/ 2147483646 h 1503"/>
                <a:gd name="T18" fmla="*/ 2147483646 w 1748"/>
                <a:gd name="T19" fmla="*/ 2147483646 h 1503"/>
                <a:gd name="T20" fmla="*/ 2147483646 w 1748"/>
                <a:gd name="T21" fmla="*/ 2147483646 h 1503"/>
                <a:gd name="T22" fmla="*/ 2147483646 w 1748"/>
                <a:gd name="T23" fmla="*/ 2147483646 h 1503"/>
                <a:gd name="T24" fmla="*/ 2147483646 w 1748"/>
                <a:gd name="T25" fmla="*/ 2147483646 h 1503"/>
                <a:gd name="T26" fmla="*/ 2147483646 w 1748"/>
                <a:gd name="T27" fmla="*/ 2147483646 h 1503"/>
                <a:gd name="T28" fmla="*/ 2147483646 w 1748"/>
                <a:gd name="T29" fmla="*/ 2147483646 h 1503"/>
                <a:gd name="T30" fmla="*/ 2147483646 w 1748"/>
                <a:gd name="T31" fmla="*/ 2147483646 h 1503"/>
                <a:gd name="T32" fmla="*/ 2147483646 w 1748"/>
                <a:gd name="T33" fmla="*/ 2147483646 h 1503"/>
                <a:gd name="T34" fmla="*/ 2147483646 w 1748"/>
                <a:gd name="T35" fmla="*/ 2147483646 h 1503"/>
                <a:gd name="T36" fmla="*/ 0 w 1748"/>
                <a:gd name="T37" fmla="*/ 2147483646 h 1503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748"/>
                <a:gd name="T58" fmla="*/ 0 h 1503"/>
                <a:gd name="T59" fmla="*/ 1748 w 1748"/>
                <a:gd name="T60" fmla="*/ 1503 h 1503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748" h="1503">
                  <a:moveTo>
                    <a:pt x="0" y="887"/>
                  </a:moveTo>
                  <a:lnTo>
                    <a:pt x="106" y="701"/>
                  </a:lnTo>
                  <a:lnTo>
                    <a:pt x="1043" y="44"/>
                  </a:lnTo>
                  <a:lnTo>
                    <a:pt x="1251" y="0"/>
                  </a:lnTo>
                  <a:lnTo>
                    <a:pt x="1303" y="151"/>
                  </a:lnTo>
                  <a:lnTo>
                    <a:pt x="1544" y="171"/>
                  </a:lnTo>
                  <a:lnTo>
                    <a:pt x="1657" y="261"/>
                  </a:lnTo>
                  <a:lnTo>
                    <a:pt x="1626" y="393"/>
                  </a:lnTo>
                  <a:lnTo>
                    <a:pt x="1748" y="526"/>
                  </a:lnTo>
                  <a:lnTo>
                    <a:pt x="1697" y="612"/>
                  </a:lnTo>
                  <a:lnTo>
                    <a:pt x="1509" y="1000"/>
                  </a:lnTo>
                  <a:lnTo>
                    <a:pt x="1129" y="1415"/>
                  </a:lnTo>
                  <a:lnTo>
                    <a:pt x="831" y="1435"/>
                  </a:lnTo>
                  <a:lnTo>
                    <a:pt x="718" y="1302"/>
                  </a:lnTo>
                  <a:lnTo>
                    <a:pt x="440" y="1503"/>
                  </a:lnTo>
                  <a:lnTo>
                    <a:pt x="408" y="1393"/>
                  </a:lnTo>
                  <a:lnTo>
                    <a:pt x="323" y="1351"/>
                  </a:lnTo>
                  <a:lnTo>
                    <a:pt x="304" y="1238"/>
                  </a:lnTo>
                  <a:lnTo>
                    <a:pt x="0" y="887"/>
                  </a:lnTo>
                  <a:close/>
                </a:path>
              </a:pathLst>
            </a:custGeom>
            <a:solidFill>
              <a:srgbClr val="002060"/>
            </a:solidFill>
            <a:ln w="1905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5125" name="Freeform 121">
              <a:extLst>
                <a:ext uri="{FF2B5EF4-FFF2-40B4-BE49-F238E27FC236}">
                  <a16:creationId xmlns:a16="http://schemas.microsoft.com/office/drawing/2014/main" id="{B2F970EE-22D3-4A65-AC14-1CD69F0ADE8C}"/>
                </a:ext>
              </a:extLst>
            </p:cNvPr>
            <p:cNvSpPr>
              <a:spLocks/>
            </p:cNvSpPr>
            <p:nvPr/>
          </p:nvSpPr>
          <p:spPr bwMode="auto">
            <a:xfrm>
              <a:off x="4966097" y="1308498"/>
              <a:ext cx="185739" cy="347663"/>
            </a:xfrm>
            <a:custGeom>
              <a:avLst/>
              <a:gdLst>
                <a:gd name="T0" fmla="*/ 0 w 507"/>
                <a:gd name="T1" fmla="*/ 2147483646 h 933"/>
                <a:gd name="T2" fmla="*/ 2147483646 w 507"/>
                <a:gd name="T3" fmla="*/ 2147483646 h 933"/>
                <a:gd name="T4" fmla="*/ 2147483646 w 507"/>
                <a:gd name="T5" fmla="*/ 0 h 933"/>
                <a:gd name="T6" fmla="*/ 2147483646 w 507"/>
                <a:gd name="T7" fmla="*/ 2147483646 h 933"/>
                <a:gd name="T8" fmla="*/ 2147483646 w 507"/>
                <a:gd name="T9" fmla="*/ 2147483646 h 933"/>
                <a:gd name="T10" fmla="*/ 0 w 507"/>
                <a:gd name="T11" fmla="*/ 2147483646 h 93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07"/>
                <a:gd name="T19" fmla="*/ 0 h 933"/>
                <a:gd name="T20" fmla="*/ 507 w 507"/>
                <a:gd name="T21" fmla="*/ 933 h 93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07" h="933">
                  <a:moveTo>
                    <a:pt x="0" y="801"/>
                  </a:moveTo>
                  <a:lnTo>
                    <a:pt x="222" y="370"/>
                  </a:lnTo>
                  <a:lnTo>
                    <a:pt x="187" y="0"/>
                  </a:lnTo>
                  <a:lnTo>
                    <a:pt x="485" y="18"/>
                  </a:lnTo>
                  <a:lnTo>
                    <a:pt x="507" y="933"/>
                  </a:lnTo>
                  <a:lnTo>
                    <a:pt x="0" y="801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1905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4102" name="Freeform 122">
              <a:extLst>
                <a:ext uri="{FF2B5EF4-FFF2-40B4-BE49-F238E27FC236}">
                  <a16:creationId xmlns:a16="http://schemas.microsoft.com/office/drawing/2014/main" id="{19C17F4C-2E41-4B31-BC92-1F096A91692F}"/>
                </a:ext>
              </a:extLst>
            </p:cNvPr>
            <p:cNvSpPr>
              <a:spLocks/>
            </p:cNvSpPr>
            <p:nvPr/>
          </p:nvSpPr>
          <p:spPr bwMode="auto">
            <a:xfrm>
              <a:off x="4321971" y="3233739"/>
              <a:ext cx="309563" cy="614363"/>
            </a:xfrm>
            <a:custGeom>
              <a:avLst/>
              <a:gdLst>
                <a:gd name="T0" fmla="*/ 0 w 838"/>
                <a:gd name="T1" fmla="*/ 2147483646 h 1652"/>
                <a:gd name="T2" fmla="*/ 2147483646 w 838"/>
                <a:gd name="T3" fmla="*/ 2147483646 h 1652"/>
                <a:gd name="T4" fmla="*/ 2147483646 w 838"/>
                <a:gd name="T5" fmla="*/ 0 h 1652"/>
                <a:gd name="T6" fmla="*/ 2147483646 w 838"/>
                <a:gd name="T7" fmla="*/ 2147483646 h 1652"/>
                <a:gd name="T8" fmla="*/ 2147483646 w 838"/>
                <a:gd name="T9" fmla="*/ 2147483646 h 1652"/>
                <a:gd name="T10" fmla="*/ 2147483646 w 838"/>
                <a:gd name="T11" fmla="*/ 2147483646 h 1652"/>
                <a:gd name="T12" fmla="*/ 2147483646 w 838"/>
                <a:gd name="T13" fmla="*/ 2147483646 h 1652"/>
                <a:gd name="T14" fmla="*/ 2147483646 w 838"/>
                <a:gd name="T15" fmla="*/ 2147483646 h 1652"/>
                <a:gd name="T16" fmla="*/ 2147483646 w 838"/>
                <a:gd name="T17" fmla="*/ 2147483646 h 1652"/>
                <a:gd name="T18" fmla="*/ 2147483646 w 838"/>
                <a:gd name="T19" fmla="*/ 2147483646 h 1652"/>
                <a:gd name="T20" fmla="*/ 2147483646 w 838"/>
                <a:gd name="T21" fmla="*/ 2147483646 h 1652"/>
                <a:gd name="T22" fmla="*/ 2147483646 w 838"/>
                <a:gd name="T23" fmla="*/ 2147483646 h 1652"/>
                <a:gd name="T24" fmla="*/ 0 w 838"/>
                <a:gd name="T25" fmla="*/ 2147483646 h 165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838"/>
                <a:gd name="T40" fmla="*/ 0 h 1652"/>
                <a:gd name="T41" fmla="*/ 838 w 838"/>
                <a:gd name="T42" fmla="*/ 1652 h 165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838" h="1652">
                  <a:moveTo>
                    <a:pt x="0" y="471"/>
                  </a:moveTo>
                  <a:lnTo>
                    <a:pt x="328" y="40"/>
                  </a:lnTo>
                  <a:lnTo>
                    <a:pt x="464" y="0"/>
                  </a:lnTo>
                  <a:lnTo>
                    <a:pt x="717" y="153"/>
                  </a:lnTo>
                  <a:lnTo>
                    <a:pt x="789" y="628"/>
                  </a:lnTo>
                  <a:lnTo>
                    <a:pt x="646" y="999"/>
                  </a:lnTo>
                  <a:lnTo>
                    <a:pt x="838" y="1247"/>
                  </a:lnTo>
                  <a:lnTo>
                    <a:pt x="732" y="1433"/>
                  </a:lnTo>
                  <a:lnTo>
                    <a:pt x="591" y="1652"/>
                  </a:lnTo>
                  <a:lnTo>
                    <a:pt x="505" y="1561"/>
                  </a:lnTo>
                  <a:lnTo>
                    <a:pt x="370" y="1546"/>
                  </a:lnTo>
                  <a:lnTo>
                    <a:pt x="300" y="1152"/>
                  </a:lnTo>
                  <a:lnTo>
                    <a:pt x="0" y="471"/>
                  </a:lnTo>
                  <a:close/>
                </a:path>
              </a:pathLst>
            </a:custGeom>
            <a:noFill/>
            <a:ln w="19050" cmpd="sng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4103" name="Freeform 123">
              <a:extLst>
                <a:ext uri="{FF2B5EF4-FFF2-40B4-BE49-F238E27FC236}">
                  <a16:creationId xmlns:a16="http://schemas.microsoft.com/office/drawing/2014/main" id="{F78C04BB-80D2-4870-B78B-E8E86ECE962B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7208" y="3767137"/>
              <a:ext cx="508397" cy="566739"/>
            </a:xfrm>
            <a:custGeom>
              <a:avLst/>
              <a:gdLst>
                <a:gd name="T0" fmla="*/ 0 w 1380"/>
                <a:gd name="T1" fmla="*/ 2147483646 h 1525"/>
                <a:gd name="T2" fmla="*/ 2147483646 w 1380"/>
                <a:gd name="T3" fmla="*/ 2147483646 h 1525"/>
                <a:gd name="T4" fmla="*/ 2147483646 w 1380"/>
                <a:gd name="T5" fmla="*/ 2147483646 h 1525"/>
                <a:gd name="T6" fmla="*/ 2147483646 w 1380"/>
                <a:gd name="T7" fmla="*/ 0 h 1525"/>
                <a:gd name="T8" fmla="*/ 2147483646 w 1380"/>
                <a:gd name="T9" fmla="*/ 2147483646 h 1525"/>
                <a:gd name="T10" fmla="*/ 2147483646 w 1380"/>
                <a:gd name="T11" fmla="*/ 2147483646 h 1525"/>
                <a:gd name="T12" fmla="*/ 2147483646 w 1380"/>
                <a:gd name="T13" fmla="*/ 2147483646 h 1525"/>
                <a:gd name="T14" fmla="*/ 2147483646 w 1380"/>
                <a:gd name="T15" fmla="*/ 2147483646 h 1525"/>
                <a:gd name="T16" fmla="*/ 2147483646 w 1380"/>
                <a:gd name="T17" fmla="*/ 2147483646 h 1525"/>
                <a:gd name="T18" fmla="*/ 2147483646 w 1380"/>
                <a:gd name="T19" fmla="*/ 2147483646 h 1525"/>
                <a:gd name="T20" fmla="*/ 2147483646 w 1380"/>
                <a:gd name="T21" fmla="*/ 2147483646 h 1525"/>
                <a:gd name="T22" fmla="*/ 0 w 1380"/>
                <a:gd name="T23" fmla="*/ 2147483646 h 152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380"/>
                <a:gd name="T37" fmla="*/ 0 h 1525"/>
                <a:gd name="T38" fmla="*/ 1380 w 1380"/>
                <a:gd name="T39" fmla="*/ 1525 h 1525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380" h="1525">
                  <a:moveTo>
                    <a:pt x="0" y="760"/>
                  </a:moveTo>
                  <a:lnTo>
                    <a:pt x="275" y="542"/>
                  </a:lnTo>
                  <a:lnTo>
                    <a:pt x="605" y="219"/>
                  </a:lnTo>
                  <a:lnTo>
                    <a:pt x="746" y="0"/>
                  </a:lnTo>
                  <a:lnTo>
                    <a:pt x="1050" y="351"/>
                  </a:lnTo>
                  <a:lnTo>
                    <a:pt x="1069" y="464"/>
                  </a:lnTo>
                  <a:lnTo>
                    <a:pt x="1154" y="506"/>
                  </a:lnTo>
                  <a:lnTo>
                    <a:pt x="1186" y="616"/>
                  </a:lnTo>
                  <a:lnTo>
                    <a:pt x="1380" y="701"/>
                  </a:lnTo>
                  <a:lnTo>
                    <a:pt x="1050" y="980"/>
                  </a:lnTo>
                  <a:lnTo>
                    <a:pt x="152" y="1525"/>
                  </a:lnTo>
                  <a:lnTo>
                    <a:pt x="0" y="760"/>
                  </a:lnTo>
                  <a:close/>
                </a:path>
              </a:pathLst>
            </a:custGeom>
            <a:solidFill>
              <a:schemeClr val="bg1"/>
            </a:solidFill>
            <a:ln w="1905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4104" name="Freeform 124">
              <a:extLst>
                <a:ext uri="{FF2B5EF4-FFF2-40B4-BE49-F238E27FC236}">
                  <a16:creationId xmlns:a16="http://schemas.microsoft.com/office/drawing/2014/main" id="{34668AD1-D291-4FCC-B098-1A019FA81197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9640" y="2652713"/>
              <a:ext cx="407193" cy="516731"/>
            </a:xfrm>
            <a:custGeom>
              <a:avLst/>
              <a:gdLst>
                <a:gd name="T0" fmla="*/ 0 w 1106"/>
                <a:gd name="T1" fmla="*/ 2147483646 h 1390"/>
                <a:gd name="T2" fmla="*/ 2147483646 w 1106"/>
                <a:gd name="T3" fmla="*/ 2147483646 h 1390"/>
                <a:gd name="T4" fmla="*/ 2147483646 w 1106"/>
                <a:gd name="T5" fmla="*/ 2147483646 h 1390"/>
                <a:gd name="T6" fmla="*/ 2147483646 w 1106"/>
                <a:gd name="T7" fmla="*/ 0 h 1390"/>
                <a:gd name="T8" fmla="*/ 2147483646 w 1106"/>
                <a:gd name="T9" fmla="*/ 2147483646 h 1390"/>
                <a:gd name="T10" fmla="*/ 2147483646 w 1106"/>
                <a:gd name="T11" fmla="*/ 2147483646 h 1390"/>
                <a:gd name="T12" fmla="*/ 2147483646 w 1106"/>
                <a:gd name="T13" fmla="*/ 2147483646 h 1390"/>
                <a:gd name="T14" fmla="*/ 2147483646 w 1106"/>
                <a:gd name="T15" fmla="*/ 2147483646 h 1390"/>
                <a:gd name="T16" fmla="*/ 2147483646 w 1106"/>
                <a:gd name="T17" fmla="*/ 2147483646 h 1390"/>
                <a:gd name="T18" fmla="*/ 2147483646 w 1106"/>
                <a:gd name="T19" fmla="*/ 2147483646 h 1390"/>
                <a:gd name="T20" fmla="*/ 2147483646 w 1106"/>
                <a:gd name="T21" fmla="*/ 2147483646 h 1390"/>
                <a:gd name="T22" fmla="*/ 2147483646 w 1106"/>
                <a:gd name="T23" fmla="*/ 2147483646 h 1390"/>
                <a:gd name="T24" fmla="*/ 2147483646 w 1106"/>
                <a:gd name="T25" fmla="*/ 2147483646 h 1390"/>
                <a:gd name="T26" fmla="*/ 2147483646 w 1106"/>
                <a:gd name="T27" fmla="*/ 2147483646 h 1390"/>
                <a:gd name="T28" fmla="*/ 0 w 1106"/>
                <a:gd name="T29" fmla="*/ 2147483646 h 139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106"/>
                <a:gd name="T46" fmla="*/ 0 h 1390"/>
                <a:gd name="T47" fmla="*/ 1106 w 1106"/>
                <a:gd name="T48" fmla="*/ 1390 h 1390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106" h="1390">
                  <a:moveTo>
                    <a:pt x="0" y="694"/>
                  </a:moveTo>
                  <a:lnTo>
                    <a:pt x="89" y="561"/>
                  </a:lnTo>
                  <a:lnTo>
                    <a:pt x="583" y="128"/>
                  </a:lnTo>
                  <a:lnTo>
                    <a:pt x="855" y="0"/>
                  </a:lnTo>
                  <a:lnTo>
                    <a:pt x="1106" y="109"/>
                  </a:lnTo>
                  <a:lnTo>
                    <a:pt x="1093" y="393"/>
                  </a:lnTo>
                  <a:lnTo>
                    <a:pt x="921" y="605"/>
                  </a:lnTo>
                  <a:lnTo>
                    <a:pt x="1106" y="977"/>
                  </a:lnTo>
                  <a:lnTo>
                    <a:pt x="952" y="1039"/>
                  </a:lnTo>
                  <a:lnTo>
                    <a:pt x="938" y="1133"/>
                  </a:lnTo>
                  <a:lnTo>
                    <a:pt x="786" y="1196"/>
                  </a:lnTo>
                  <a:lnTo>
                    <a:pt x="636" y="1390"/>
                  </a:lnTo>
                  <a:lnTo>
                    <a:pt x="513" y="1368"/>
                  </a:lnTo>
                  <a:lnTo>
                    <a:pt x="289" y="1318"/>
                  </a:lnTo>
                  <a:lnTo>
                    <a:pt x="0" y="694"/>
                  </a:lnTo>
                  <a:close/>
                </a:path>
              </a:pathLst>
            </a:custGeom>
            <a:solidFill>
              <a:schemeClr val="bg1"/>
            </a:solidFill>
            <a:ln w="1905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4105" name="Freeform 125">
              <a:extLst>
                <a:ext uri="{FF2B5EF4-FFF2-40B4-BE49-F238E27FC236}">
                  <a16:creationId xmlns:a16="http://schemas.microsoft.com/office/drawing/2014/main" id="{4792C061-2D2F-4CDB-8F47-83067B66343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60096" y="3143253"/>
              <a:ext cx="491729" cy="554831"/>
            </a:xfrm>
            <a:custGeom>
              <a:avLst/>
              <a:gdLst>
                <a:gd name="T0" fmla="*/ 2147483646 w 1337"/>
                <a:gd name="T1" fmla="*/ 2147483646 h 1489"/>
                <a:gd name="T2" fmla="*/ 2147483646 w 1337"/>
                <a:gd name="T3" fmla="*/ 2147483646 h 1489"/>
                <a:gd name="T4" fmla="*/ 0 w 1337"/>
                <a:gd name="T5" fmla="*/ 2147483646 h 1489"/>
                <a:gd name="T6" fmla="*/ 2147483646 w 1337"/>
                <a:gd name="T7" fmla="*/ 2147483646 h 1489"/>
                <a:gd name="T8" fmla="*/ 2147483646 w 1337"/>
                <a:gd name="T9" fmla="*/ 2147483646 h 1489"/>
                <a:gd name="T10" fmla="*/ 2147483646 w 1337"/>
                <a:gd name="T11" fmla="*/ 2147483646 h 1489"/>
                <a:gd name="T12" fmla="*/ 2147483646 w 1337"/>
                <a:gd name="T13" fmla="*/ 2147483646 h 1489"/>
                <a:gd name="T14" fmla="*/ 2147483646 w 1337"/>
                <a:gd name="T15" fmla="*/ 2147483646 h 1489"/>
                <a:gd name="T16" fmla="*/ 2147483646 w 1337"/>
                <a:gd name="T17" fmla="*/ 0 h 1489"/>
                <a:gd name="T18" fmla="*/ 2147483646 w 1337"/>
                <a:gd name="T19" fmla="*/ 2147483646 h 1489"/>
                <a:gd name="T20" fmla="*/ 2147483646 w 1337"/>
                <a:gd name="T21" fmla="*/ 2147483646 h 1489"/>
                <a:gd name="T22" fmla="*/ 2147483646 w 1337"/>
                <a:gd name="T23" fmla="*/ 2147483646 h 148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337"/>
                <a:gd name="T37" fmla="*/ 0 h 1489"/>
                <a:gd name="T38" fmla="*/ 1337 w 1337"/>
                <a:gd name="T39" fmla="*/ 1489 h 1489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337" h="1489">
                  <a:moveTo>
                    <a:pt x="71" y="395"/>
                  </a:moveTo>
                  <a:lnTo>
                    <a:pt x="143" y="870"/>
                  </a:lnTo>
                  <a:lnTo>
                    <a:pt x="0" y="1241"/>
                  </a:lnTo>
                  <a:lnTo>
                    <a:pt x="192" y="1489"/>
                  </a:lnTo>
                  <a:lnTo>
                    <a:pt x="1129" y="832"/>
                  </a:lnTo>
                  <a:lnTo>
                    <a:pt x="1337" y="788"/>
                  </a:lnTo>
                  <a:lnTo>
                    <a:pt x="994" y="373"/>
                  </a:lnTo>
                  <a:lnTo>
                    <a:pt x="946" y="50"/>
                  </a:lnTo>
                  <a:lnTo>
                    <a:pt x="722" y="0"/>
                  </a:lnTo>
                  <a:lnTo>
                    <a:pt x="685" y="92"/>
                  </a:lnTo>
                  <a:lnTo>
                    <a:pt x="554" y="110"/>
                  </a:lnTo>
                  <a:lnTo>
                    <a:pt x="71" y="395"/>
                  </a:lnTo>
                  <a:close/>
                </a:path>
              </a:pathLst>
            </a:custGeom>
            <a:solidFill>
              <a:schemeClr val="bg1"/>
            </a:solidFill>
            <a:ln w="1905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4106" name="Freeform 126">
              <a:extLst>
                <a:ext uri="{FF2B5EF4-FFF2-40B4-BE49-F238E27FC236}">
                  <a16:creationId xmlns:a16="http://schemas.microsoft.com/office/drawing/2014/main" id="{5A79A76A-A1AE-4134-A703-A046B7ED852B}"/>
                </a:ext>
              </a:extLst>
            </p:cNvPr>
            <p:cNvSpPr>
              <a:spLocks/>
            </p:cNvSpPr>
            <p:nvPr/>
          </p:nvSpPr>
          <p:spPr bwMode="auto">
            <a:xfrm>
              <a:off x="6273403" y="2828925"/>
              <a:ext cx="556023" cy="725091"/>
            </a:xfrm>
            <a:custGeom>
              <a:avLst/>
              <a:gdLst>
                <a:gd name="T0" fmla="*/ 0 w 1511"/>
                <a:gd name="T1" fmla="*/ 2147483646 h 1946"/>
                <a:gd name="T2" fmla="*/ 2147483646 w 1511"/>
                <a:gd name="T3" fmla="*/ 2147483646 h 1946"/>
                <a:gd name="T4" fmla="*/ 2147483646 w 1511"/>
                <a:gd name="T5" fmla="*/ 2147483646 h 1946"/>
                <a:gd name="T6" fmla="*/ 2147483646 w 1511"/>
                <a:gd name="T7" fmla="*/ 2147483646 h 1946"/>
                <a:gd name="T8" fmla="*/ 2147483646 w 1511"/>
                <a:gd name="T9" fmla="*/ 2147483646 h 1946"/>
                <a:gd name="T10" fmla="*/ 2147483646 w 1511"/>
                <a:gd name="T11" fmla="*/ 2147483646 h 1946"/>
                <a:gd name="T12" fmla="*/ 2147483646 w 1511"/>
                <a:gd name="T13" fmla="*/ 2147483646 h 1946"/>
                <a:gd name="T14" fmla="*/ 2147483646 w 1511"/>
                <a:gd name="T15" fmla="*/ 2147483646 h 1946"/>
                <a:gd name="T16" fmla="*/ 2147483646 w 1511"/>
                <a:gd name="T17" fmla="*/ 2147483646 h 1946"/>
                <a:gd name="T18" fmla="*/ 2147483646 w 1511"/>
                <a:gd name="T19" fmla="*/ 2147483646 h 1946"/>
                <a:gd name="T20" fmla="*/ 2147483646 w 1511"/>
                <a:gd name="T21" fmla="*/ 2147483646 h 1946"/>
                <a:gd name="T22" fmla="*/ 2147483646 w 1511"/>
                <a:gd name="T23" fmla="*/ 2147483646 h 1946"/>
                <a:gd name="T24" fmla="*/ 2147483646 w 1511"/>
                <a:gd name="T25" fmla="*/ 2147483646 h 1946"/>
                <a:gd name="T26" fmla="*/ 2147483646 w 1511"/>
                <a:gd name="T27" fmla="*/ 2147483646 h 1946"/>
                <a:gd name="T28" fmla="*/ 2147483646 w 1511"/>
                <a:gd name="T29" fmla="*/ 2147483646 h 1946"/>
                <a:gd name="T30" fmla="*/ 2147483646 w 1511"/>
                <a:gd name="T31" fmla="*/ 2147483646 h 1946"/>
                <a:gd name="T32" fmla="*/ 2147483646 w 1511"/>
                <a:gd name="T33" fmla="*/ 2147483646 h 1946"/>
                <a:gd name="T34" fmla="*/ 2147483646 w 1511"/>
                <a:gd name="T35" fmla="*/ 0 h 1946"/>
                <a:gd name="T36" fmla="*/ 2147483646 w 1511"/>
                <a:gd name="T37" fmla="*/ 2147483646 h 1946"/>
                <a:gd name="T38" fmla="*/ 0 w 1511"/>
                <a:gd name="T39" fmla="*/ 2147483646 h 194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511"/>
                <a:gd name="T61" fmla="*/ 0 h 1946"/>
                <a:gd name="T62" fmla="*/ 1511 w 1511"/>
                <a:gd name="T63" fmla="*/ 1946 h 194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511" h="1946">
                  <a:moveTo>
                    <a:pt x="0" y="465"/>
                  </a:moveTo>
                  <a:lnTo>
                    <a:pt x="90" y="526"/>
                  </a:lnTo>
                  <a:lnTo>
                    <a:pt x="90" y="619"/>
                  </a:lnTo>
                  <a:lnTo>
                    <a:pt x="325" y="458"/>
                  </a:lnTo>
                  <a:lnTo>
                    <a:pt x="473" y="434"/>
                  </a:lnTo>
                  <a:lnTo>
                    <a:pt x="609" y="476"/>
                  </a:lnTo>
                  <a:lnTo>
                    <a:pt x="428" y="958"/>
                  </a:lnTo>
                  <a:lnTo>
                    <a:pt x="588" y="982"/>
                  </a:lnTo>
                  <a:lnTo>
                    <a:pt x="572" y="1106"/>
                  </a:lnTo>
                  <a:lnTo>
                    <a:pt x="488" y="1302"/>
                  </a:lnTo>
                  <a:lnTo>
                    <a:pt x="382" y="1376"/>
                  </a:lnTo>
                  <a:lnTo>
                    <a:pt x="385" y="1392"/>
                  </a:lnTo>
                  <a:lnTo>
                    <a:pt x="1077" y="1946"/>
                  </a:lnTo>
                  <a:lnTo>
                    <a:pt x="1315" y="1552"/>
                  </a:lnTo>
                  <a:lnTo>
                    <a:pt x="1215" y="990"/>
                  </a:lnTo>
                  <a:lnTo>
                    <a:pt x="1511" y="334"/>
                  </a:lnTo>
                  <a:lnTo>
                    <a:pt x="1015" y="56"/>
                  </a:lnTo>
                  <a:lnTo>
                    <a:pt x="604" y="0"/>
                  </a:lnTo>
                  <a:lnTo>
                    <a:pt x="373" y="135"/>
                  </a:lnTo>
                  <a:lnTo>
                    <a:pt x="0" y="465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1905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4107" name="Freeform 127">
              <a:extLst>
                <a:ext uri="{FF2B5EF4-FFF2-40B4-BE49-F238E27FC236}">
                  <a16:creationId xmlns:a16="http://schemas.microsoft.com/office/drawing/2014/main" id="{19232725-FCE5-40F4-A9E4-528D883D8068}"/>
                </a:ext>
              </a:extLst>
            </p:cNvPr>
            <p:cNvSpPr>
              <a:spLocks/>
            </p:cNvSpPr>
            <p:nvPr/>
          </p:nvSpPr>
          <p:spPr bwMode="auto">
            <a:xfrm>
              <a:off x="4752975" y="4342211"/>
              <a:ext cx="1009651" cy="826293"/>
            </a:xfrm>
            <a:custGeom>
              <a:avLst/>
              <a:gdLst>
                <a:gd name="T0" fmla="*/ 0 w 2746"/>
                <a:gd name="T1" fmla="*/ 2147483646 h 2223"/>
                <a:gd name="T2" fmla="*/ 2147483646 w 2746"/>
                <a:gd name="T3" fmla="*/ 2147483646 h 2223"/>
                <a:gd name="T4" fmla="*/ 2147483646 w 2746"/>
                <a:gd name="T5" fmla="*/ 2147483646 h 2223"/>
                <a:gd name="T6" fmla="*/ 2147483646 w 2746"/>
                <a:gd name="T7" fmla="*/ 2147483646 h 2223"/>
                <a:gd name="T8" fmla="*/ 2147483646 w 2746"/>
                <a:gd name="T9" fmla="*/ 2147483646 h 2223"/>
                <a:gd name="T10" fmla="*/ 2147483646 w 2746"/>
                <a:gd name="T11" fmla="*/ 2147483646 h 2223"/>
                <a:gd name="T12" fmla="*/ 2147483646 w 2746"/>
                <a:gd name="T13" fmla="*/ 2147483646 h 2223"/>
                <a:gd name="T14" fmla="*/ 2147483646 w 2746"/>
                <a:gd name="T15" fmla="*/ 2147483646 h 2223"/>
                <a:gd name="T16" fmla="*/ 2147483646 w 2746"/>
                <a:gd name="T17" fmla="*/ 2147483646 h 2223"/>
                <a:gd name="T18" fmla="*/ 2147483646 w 2746"/>
                <a:gd name="T19" fmla="*/ 2147483646 h 2223"/>
                <a:gd name="T20" fmla="*/ 2147483646 w 2746"/>
                <a:gd name="T21" fmla="*/ 2147483646 h 2223"/>
                <a:gd name="T22" fmla="*/ 2147483646 w 2746"/>
                <a:gd name="T23" fmla="*/ 2147483646 h 2223"/>
                <a:gd name="T24" fmla="*/ 2147483646 w 2746"/>
                <a:gd name="T25" fmla="*/ 2147483646 h 2223"/>
                <a:gd name="T26" fmla="*/ 2147483646 w 2746"/>
                <a:gd name="T27" fmla="*/ 2147483646 h 2223"/>
                <a:gd name="T28" fmla="*/ 2147483646 w 2746"/>
                <a:gd name="T29" fmla="*/ 2147483646 h 2223"/>
                <a:gd name="T30" fmla="*/ 2147483646 w 2746"/>
                <a:gd name="T31" fmla="*/ 2147483646 h 2223"/>
                <a:gd name="T32" fmla="*/ 2147483646 w 2746"/>
                <a:gd name="T33" fmla="*/ 2147483646 h 2223"/>
                <a:gd name="T34" fmla="*/ 2147483646 w 2746"/>
                <a:gd name="T35" fmla="*/ 2147483646 h 2223"/>
                <a:gd name="T36" fmla="*/ 2147483646 w 2746"/>
                <a:gd name="T37" fmla="*/ 2147483646 h 2223"/>
                <a:gd name="T38" fmla="*/ 2147483646 w 2746"/>
                <a:gd name="T39" fmla="*/ 2147483646 h 2223"/>
                <a:gd name="T40" fmla="*/ 2147483646 w 2746"/>
                <a:gd name="T41" fmla="*/ 2147483646 h 2223"/>
                <a:gd name="T42" fmla="*/ 2147483646 w 2746"/>
                <a:gd name="T43" fmla="*/ 2147483646 h 2223"/>
                <a:gd name="T44" fmla="*/ 2147483646 w 2746"/>
                <a:gd name="T45" fmla="*/ 0 h 2223"/>
                <a:gd name="T46" fmla="*/ 2147483646 w 2746"/>
                <a:gd name="T47" fmla="*/ 2147483646 h 2223"/>
                <a:gd name="T48" fmla="*/ 0 w 2746"/>
                <a:gd name="T49" fmla="*/ 2147483646 h 2223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2746"/>
                <a:gd name="T76" fmla="*/ 0 h 2223"/>
                <a:gd name="T77" fmla="*/ 2746 w 2746"/>
                <a:gd name="T78" fmla="*/ 2223 h 2223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2746" h="2223">
                  <a:moveTo>
                    <a:pt x="0" y="590"/>
                  </a:moveTo>
                  <a:lnTo>
                    <a:pt x="37" y="805"/>
                  </a:lnTo>
                  <a:lnTo>
                    <a:pt x="242" y="786"/>
                  </a:lnTo>
                  <a:lnTo>
                    <a:pt x="172" y="875"/>
                  </a:lnTo>
                  <a:lnTo>
                    <a:pt x="325" y="1091"/>
                  </a:lnTo>
                  <a:lnTo>
                    <a:pt x="187" y="1244"/>
                  </a:lnTo>
                  <a:lnTo>
                    <a:pt x="395" y="1523"/>
                  </a:lnTo>
                  <a:lnTo>
                    <a:pt x="304" y="1545"/>
                  </a:lnTo>
                  <a:lnTo>
                    <a:pt x="600" y="1874"/>
                  </a:lnTo>
                  <a:lnTo>
                    <a:pt x="642" y="2031"/>
                  </a:lnTo>
                  <a:lnTo>
                    <a:pt x="1281" y="2223"/>
                  </a:lnTo>
                  <a:lnTo>
                    <a:pt x="1493" y="2090"/>
                  </a:lnTo>
                  <a:lnTo>
                    <a:pt x="1523" y="2201"/>
                  </a:lnTo>
                  <a:lnTo>
                    <a:pt x="1641" y="2115"/>
                  </a:lnTo>
                  <a:lnTo>
                    <a:pt x="1765" y="2201"/>
                  </a:lnTo>
                  <a:lnTo>
                    <a:pt x="2028" y="1679"/>
                  </a:lnTo>
                  <a:lnTo>
                    <a:pt x="2455" y="1242"/>
                  </a:lnTo>
                  <a:lnTo>
                    <a:pt x="2746" y="784"/>
                  </a:lnTo>
                  <a:lnTo>
                    <a:pt x="2368" y="764"/>
                  </a:lnTo>
                  <a:lnTo>
                    <a:pt x="2007" y="874"/>
                  </a:lnTo>
                  <a:lnTo>
                    <a:pt x="1610" y="546"/>
                  </a:lnTo>
                  <a:lnTo>
                    <a:pt x="1608" y="136"/>
                  </a:lnTo>
                  <a:lnTo>
                    <a:pt x="1368" y="0"/>
                  </a:lnTo>
                  <a:lnTo>
                    <a:pt x="501" y="680"/>
                  </a:lnTo>
                  <a:lnTo>
                    <a:pt x="0" y="590"/>
                  </a:lnTo>
                  <a:close/>
                </a:path>
              </a:pathLst>
            </a:custGeom>
            <a:solidFill>
              <a:srgbClr val="00206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457189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altLang="en-US" sz="4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endParaRPr>
            </a:p>
            <a:p>
              <a:pPr marL="0" marR="0" lvl="0" indent="0" algn="l" defTabSz="457189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altLang="en-US" sz="4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endParaRPr>
            </a:p>
            <a:p>
              <a:pPr marL="0" marR="0" lvl="0" indent="0" algn="l" defTabSz="457189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altLang="en-US" sz="4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endParaRPr>
            </a:p>
            <a:p>
              <a:pPr marL="0" marR="0" lvl="0" indent="0" algn="l" defTabSz="457189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altLang="en-US" sz="4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endParaRPr>
            </a:p>
            <a:p>
              <a:pPr marL="0" marR="0" lvl="0" indent="0" algn="l" defTabSz="457189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altLang="en-US" sz="4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/>
                  <a:sym typeface="Arial"/>
                </a:rPr>
                <a:t>            </a:t>
              </a:r>
            </a:p>
          </p:txBody>
        </p:sp>
        <p:sp>
          <p:nvSpPr>
            <p:cNvPr id="5132" name="Freeform 128">
              <a:extLst>
                <a:ext uri="{FF2B5EF4-FFF2-40B4-BE49-F238E27FC236}">
                  <a16:creationId xmlns:a16="http://schemas.microsoft.com/office/drawing/2014/main" id="{F406110E-D2D0-44C0-BE70-046C2F1CFFFB}"/>
                </a:ext>
              </a:extLst>
            </p:cNvPr>
            <p:cNvSpPr>
              <a:spLocks/>
            </p:cNvSpPr>
            <p:nvPr/>
          </p:nvSpPr>
          <p:spPr bwMode="auto">
            <a:xfrm>
              <a:off x="6829426" y="2518175"/>
              <a:ext cx="686991" cy="634603"/>
            </a:xfrm>
            <a:custGeom>
              <a:avLst/>
              <a:gdLst>
                <a:gd name="T0" fmla="*/ 0 w 1865"/>
                <a:gd name="T1" fmla="*/ 2147483646 h 1706"/>
                <a:gd name="T2" fmla="*/ 2147483646 w 1865"/>
                <a:gd name="T3" fmla="*/ 2147483646 h 1706"/>
                <a:gd name="T4" fmla="*/ 2147483646 w 1865"/>
                <a:gd name="T5" fmla="*/ 2147483646 h 1706"/>
                <a:gd name="T6" fmla="*/ 2147483646 w 1865"/>
                <a:gd name="T7" fmla="*/ 2147483646 h 1706"/>
                <a:gd name="T8" fmla="*/ 2147483646 w 1865"/>
                <a:gd name="T9" fmla="*/ 2147483646 h 1706"/>
                <a:gd name="T10" fmla="*/ 2147483646 w 1865"/>
                <a:gd name="T11" fmla="*/ 2147483646 h 1706"/>
                <a:gd name="T12" fmla="*/ 2147483646 w 1865"/>
                <a:gd name="T13" fmla="*/ 0 h 1706"/>
                <a:gd name="T14" fmla="*/ 2147483646 w 1865"/>
                <a:gd name="T15" fmla="*/ 2147483646 h 1706"/>
                <a:gd name="T16" fmla="*/ 2147483646 w 1865"/>
                <a:gd name="T17" fmla="*/ 2147483646 h 1706"/>
                <a:gd name="T18" fmla="*/ 2147483646 w 1865"/>
                <a:gd name="T19" fmla="*/ 2147483646 h 1706"/>
                <a:gd name="T20" fmla="*/ 2147483646 w 1865"/>
                <a:gd name="T21" fmla="*/ 2147483646 h 1706"/>
                <a:gd name="T22" fmla="*/ 2147483646 w 1865"/>
                <a:gd name="T23" fmla="*/ 2147483646 h 1706"/>
                <a:gd name="T24" fmla="*/ 2147483646 w 1865"/>
                <a:gd name="T25" fmla="*/ 2147483646 h 1706"/>
                <a:gd name="T26" fmla="*/ 2147483646 w 1865"/>
                <a:gd name="T27" fmla="*/ 2147483646 h 1706"/>
                <a:gd name="T28" fmla="*/ 2147483646 w 1865"/>
                <a:gd name="T29" fmla="*/ 2147483646 h 1706"/>
                <a:gd name="T30" fmla="*/ 2147483646 w 1865"/>
                <a:gd name="T31" fmla="*/ 2147483646 h 1706"/>
                <a:gd name="T32" fmla="*/ 2147483646 w 1865"/>
                <a:gd name="T33" fmla="*/ 2147483646 h 1706"/>
                <a:gd name="T34" fmla="*/ 2147483646 w 1865"/>
                <a:gd name="T35" fmla="*/ 2147483646 h 1706"/>
                <a:gd name="T36" fmla="*/ 2147483646 w 1865"/>
                <a:gd name="T37" fmla="*/ 2147483646 h 1706"/>
                <a:gd name="T38" fmla="*/ 2147483646 w 1865"/>
                <a:gd name="T39" fmla="*/ 2147483646 h 1706"/>
                <a:gd name="T40" fmla="*/ 0 w 1865"/>
                <a:gd name="T41" fmla="*/ 2147483646 h 170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865"/>
                <a:gd name="T64" fmla="*/ 0 h 1706"/>
                <a:gd name="T65" fmla="*/ 1865 w 1865"/>
                <a:gd name="T66" fmla="*/ 1706 h 170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865" h="1706">
                  <a:moveTo>
                    <a:pt x="0" y="1171"/>
                  </a:moveTo>
                  <a:lnTo>
                    <a:pt x="124" y="1103"/>
                  </a:lnTo>
                  <a:lnTo>
                    <a:pt x="148" y="948"/>
                  </a:lnTo>
                  <a:lnTo>
                    <a:pt x="365" y="791"/>
                  </a:lnTo>
                  <a:lnTo>
                    <a:pt x="533" y="596"/>
                  </a:lnTo>
                  <a:lnTo>
                    <a:pt x="597" y="371"/>
                  </a:lnTo>
                  <a:lnTo>
                    <a:pt x="963" y="0"/>
                  </a:lnTo>
                  <a:lnTo>
                    <a:pt x="1405" y="99"/>
                  </a:lnTo>
                  <a:lnTo>
                    <a:pt x="1436" y="55"/>
                  </a:lnTo>
                  <a:lnTo>
                    <a:pt x="1865" y="282"/>
                  </a:lnTo>
                  <a:lnTo>
                    <a:pt x="1745" y="634"/>
                  </a:lnTo>
                  <a:lnTo>
                    <a:pt x="1809" y="658"/>
                  </a:lnTo>
                  <a:lnTo>
                    <a:pt x="1615" y="1006"/>
                  </a:lnTo>
                  <a:lnTo>
                    <a:pt x="1679" y="1052"/>
                  </a:lnTo>
                  <a:lnTo>
                    <a:pt x="1573" y="1267"/>
                  </a:lnTo>
                  <a:lnTo>
                    <a:pt x="1671" y="1403"/>
                  </a:lnTo>
                  <a:lnTo>
                    <a:pt x="1389" y="1706"/>
                  </a:lnTo>
                  <a:lnTo>
                    <a:pt x="1162" y="1495"/>
                  </a:lnTo>
                  <a:lnTo>
                    <a:pt x="1103" y="1560"/>
                  </a:lnTo>
                  <a:lnTo>
                    <a:pt x="957" y="1549"/>
                  </a:lnTo>
                  <a:lnTo>
                    <a:pt x="0" y="1171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1905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5133" name="Freeform 129">
              <a:extLst>
                <a:ext uri="{FF2B5EF4-FFF2-40B4-BE49-F238E27FC236}">
                  <a16:creationId xmlns:a16="http://schemas.microsoft.com/office/drawing/2014/main" id="{1A17FD66-96A3-431A-866A-0573202A95A8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0384" y="976314"/>
              <a:ext cx="171451" cy="339329"/>
            </a:xfrm>
            <a:custGeom>
              <a:avLst/>
              <a:gdLst>
                <a:gd name="T0" fmla="*/ 0 w 468"/>
                <a:gd name="T1" fmla="*/ 2147483646 h 912"/>
                <a:gd name="T2" fmla="*/ 2147483646 w 468"/>
                <a:gd name="T3" fmla="*/ 2147483646 h 912"/>
                <a:gd name="T4" fmla="*/ 2147483646 w 468"/>
                <a:gd name="T5" fmla="*/ 2147483646 h 912"/>
                <a:gd name="T6" fmla="*/ 2147483646 w 468"/>
                <a:gd name="T7" fmla="*/ 0 h 912"/>
                <a:gd name="T8" fmla="*/ 2147483646 w 468"/>
                <a:gd name="T9" fmla="*/ 2147483646 h 912"/>
                <a:gd name="T10" fmla="*/ 2147483646 w 468"/>
                <a:gd name="T11" fmla="*/ 2147483646 h 912"/>
                <a:gd name="T12" fmla="*/ 2147483646 w 468"/>
                <a:gd name="T13" fmla="*/ 2147483646 h 912"/>
                <a:gd name="T14" fmla="*/ 2147483646 w 468"/>
                <a:gd name="T15" fmla="*/ 2147483646 h 912"/>
                <a:gd name="T16" fmla="*/ 0 w 468"/>
                <a:gd name="T17" fmla="*/ 2147483646 h 91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68"/>
                <a:gd name="T28" fmla="*/ 0 h 912"/>
                <a:gd name="T29" fmla="*/ 468 w 468"/>
                <a:gd name="T30" fmla="*/ 912 h 91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68" h="912">
                  <a:moveTo>
                    <a:pt x="0" y="223"/>
                  </a:moveTo>
                  <a:lnTo>
                    <a:pt x="48" y="114"/>
                  </a:lnTo>
                  <a:lnTo>
                    <a:pt x="162" y="46"/>
                  </a:lnTo>
                  <a:lnTo>
                    <a:pt x="468" y="0"/>
                  </a:lnTo>
                  <a:lnTo>
                    <a:pt x="466" y="632"/>
                  </a:lnTo>
                  <a:lnTo>
                    <a:pt x="446" y="912"/>
                  </a:lnTo>
                  <a:lnTo>
                    <a:pt x="148" y="894"/>
                  </a:lnTo>
                  <a:lnTo>
                    <a:pt x="197" y="675"/>
                  </a:lnTo>
                  <a:lnTo>
                    <a:pt x="0" y="223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1905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4110" name="Freeform 130">
              <a:extLst>
                <a:ext uri="{FF2B5EF4-FFF2-40B4-BE49-F238E27FC236}">
                  <a16:creationId xmlns:a16="http://schemas.microsoft.com/office/drawing/2014/main" id="{DDF1A79D-F8E3-4B46-BD1E-3D2D0488F80D}"/>
                </a:ext>
              </a:extLst>
            </p:cNvPr>
            <p:cNvSpPr>
              <a:spLocks/>
            </p:cNvSpPr>
            <p:nvPr/>
          </p:nvSpPr>
          <p:spPr bwMode="auto">
            <a:xfrm>
              <a:off x="6668693" y="2953942"/>
              <a:ext cx="671513" cy="664369"/>
            </a:xfrm>
            <a:custGeom>
              <a:avLst/>
              <a:gdLst>
                <a:gd name="T0" fmla="*/ 2147483646 w 1823"/>
                <a:gd name="T1" fmla="*/ 2147483646 h 1787"/>
                <a:gd name="T2" fmla="*/ 2147483646 w 1823"/>
                <a:gd name="T3" fmla="*/ 2147483646 h 1787"/>
                <a:gd name="T4" fmla="*/ 0 w 1823"/>
                <a:gd name="T5" fmla="*/ 2147483646 h 1787"/>
                <a:gd name="T6" fmla="*/ 2147483646 w 1823"/>
                <a:gd name="T7" fmla="*/ 2147483646 h 1787"/>
                <a:gd name="T8" fmla="*/ 2147483646 w 1823"/>
                <a:gd name="T9" fmla="*/ 2147483646 h 1787"/>
                <a:gd name="T10" fmla="*/ 2147483646 w 1823"/>
                <a:gd name="T11" fmla="*/ 2147483646 h 1787"/>
                <a:gd name="T12" fmla="*/ 2147483646 w 1823"/>
                <a:gd name="T13" fmla="*/ 2147483646 h 1787"/>
                <a:gd name="T14" fmla="*/ 2147483646 w 1823"/>
                <a:gd name="T15" fmla="*/ 2147483646 h 1787"/>
                <a:gd name="T16" fmla="*/ 2147483646 w 1823"/>
                <a:gd name="T17" fmla="*/ 2147483646 h 1787"/>
                <a:gd name="T18" fmla="*/ 2147483646 w 1823"/>
                <a:gd name="T19" fmla="*/ 2147483646 h 1787"/>
                <a:gd name="T20" fmla="*/ 2147483646 w 1823"/>
                <a:gd name="T21" fmla="*/ 2147483646 h 1787"/>
                <a:gd name="T22" fmla="*/ 2147483646 w 1823"/>
                <a:gd name="T23" fmla="*/ 2147483646 h 1787"/>
                <a:gd name="T24" fmla="*/ 2147483646 w 1823"/>
                <a:gd name="T25" fmla="*/ 2147483646 h 1787"/>
                <a:gd name="T26" fmla="*/ 2147483646 w 1823"/>
                <a:gd name="T27" fmla="*/ 2147483646 h 1787"/>
                <a:gd name="T28" fmla="*/ 2147483646 w 1823"/>
                <a:gd name="T29" fmla="*/ 2147483646 h 1787"/>
                <a:gd name="T30" fmla="*/ 2147483646 w 1823"/>
                <a:gd name="T31" fmla="*/ 2147483646 h 1787"/>
                <a:gd name="T32" fmla="*/ 2147483646 w 1823"/>
                <a:gd name="T33" fmla="*/ 2147483646 h 1787"/>
                <a:gd name="T34" fmla="*/ 2147483646 w 1823"/>
                <a:gd name="T35" fmla="*/ 0 h 1787"/>
                <a:gd name="T36" fmla="*/ 2147483646 w 1823"/>
                <a:gd name="T37" fmla="*/ 2147483646 h 1787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823"/>
                <a:gd name="T58" fmla="*/ 0 h 1787"/>
                <a:gd name="T59" fmla="*/ 1823 w 1823"/>
                <a:gd name="T60" fmla="*/ 1787 h 1787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823" h="1787">
                  <a:moveTo>
                    <a:pt x="138" y="656"/>
                  </a:moveTo>
                  <a:lnTo>
                    <a:pt x="238" y="1218"/>
                  </a:lnTo>
                  <a:lnTo>
                    <a:pt x="0" y="1612"/>
                  </a:lnTo>
                  <a:lnTo>
                    <a:pt x="226" y="1787"/>
                  </a:lnTo>
                  <a:lnTo>
                    <a:pt x="244" y="1655"/>
                  </a:lnTo>
                  <a:lnTo>
                    <a:pt x="441" y="1478"/>
                  </a:lnTo>
                  <a:lnTo>
                    <a:pt x="808" y="1779"/>
                  </a:lnTo>
                  <a:lnTo>
                    <a:pt x="1122" y="1162"/>
                  </a:lnTo>
                  <a:lnTo>
                    <a:pt x="1202" y="1090"/>
                  </a:lnTo>
                  <a:lnTo>
                    <a:pt x="1289" y="1162"/>
                  </a:lnTo>
                  <a:lnTo>
                    <a:pt x="1438" y="938"/>
                  </a:lnTo>
                  <a:lnTo>
                    <a:pt x="1572" y="910"/>
                  </a:lnTo>
                  <a:lnTo>
                    <a:pt x="1678" y="712"/>
                  </a:lnTo>
                  <a:lnTo>
                    <a:pt x="1823" y="535"/>
                  </a:lnTo>
                  <a:lnTo>
                    <a:pt x="1596" y="324"/>
                  </a:lnTo>
                  <a:lnTo>
                    <a:pt x="1537" y="389"/>
                  </a:lnTo>
                  <a:lnTo>
                    <a:pt x="1391" y="378"/>
                  </a:lnTo>
                  <a:lnTo>
                    <a:pt x="434" y="0"/>
                  </a:lnTo>
                  <a:lnTo>
                    <a:pt x="138" y="656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1905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4111" name="Freeform 131">
              <a:extLst>
                <a:ext uri="{FF2B5EF4-FFF2-40B4-BE49-F238E27FC236}">
                  <a16:creationId xmlns:a16="http://schemas.microsoft.com/office/drawing/2014/main" id="{5BE493AF-94F1-46C8-8AC6-CBE6737EC108}"/>
                </a:ext>
              </a:extLst>
            </p:cNvPr>
            <p:cNvSpPr>
              <a:spLocks/>
            </p:cNvSpPr>
            <p:nvPr/>
          </p:nvSpPr>
          <p:spPr bwMode="auto">
            <a:xfrm>
              <a:off x="5058967" y="2636045"/>
              <a:ext cx="473869" cy="510779"/>
            </a:xfrm>
            <a:custGeom>
              <a:avLst/>
              <a:gdLst>
                <a:gd name="T0" fmla="*/ 0 w 1290"/>
                <a:gd name="T1" fmla="*/ 2147483646 h 1369"/>
                <a:gd name="T2" fmla="*/ 2147483646 w 1290"/>
                <a:gd name="T3" fmla="*/ 2147483646 h 1369"/>
                <a:gd name="T4" fmla="*/ 2147483646 w 1290"/>
                <a:gd name="T5" fmla="*/ 2147483646 h 1369"/>
                <a:gd name="T6" fmla="*/ 2147483646 w 1290"/>
                <a:gd name="T7" fmla="*/ 0 h 1369"/>
                <a:gd name="T8" fmla="*/ 2147483646 w 1290"/>
                <a:gd name="T9" fmla="*/ 2147483646 h 1369"/>
                <a:gd name="T10" fmla="*/ 2147483646 w 1290"/>
                <a:gd name="T11" fmla="*/ 2147483646 h 1369"/>
                <a:gd name="T12" fmla="*/ 2147483646 w 1290"/>
                <a:gd name="T13" fmla="*/ 2147483646 h 1369"/>
                <a:gd name="T14" fmla="*/ 2147483646 w 1290"/>
                <a:gd name="T15" fmla="*/ 2147483646 h 1369"/>
                <a:gd name="T16" fmla="*/ 2147483646 w 1290"/>
                <a:gd name="T17" fmla="*/ 2147483646 h 1369"/>
                <a:gd name="T18" fmla="*/ 2147483646 w 1290"/>
                <a:gd name="T19" fmla="*/ 2147483646 h 1369"/>
                <a:gd name="T20" fmla="*/ 2147483646 w 1290"/>
                <a:gd name="T21" fmla="*/ 2147483646 h 1369"/>
                <a:gd name="T22" fmla="*/ 2147483646 w 1290"/>
                <a:gd name="T23" fmla="*/ 2147483646 h 1369"/>
                <a:gd name="T24" fmla="*/ 2147483646 w 1290"/>
                <a:gd name="T25" fmla="*/ 2147483646 h 1369"/>
                <a:gd name="T26" fmla="*/ 2147483646 w 1290"/>
                <a:gd name="T27" fmla="*/ 2147483646 h 1369"/>
                <a:gd name="T28" fmla="*/ 2147483646 w 1290"/>
                <a:gd name="T29" fmla="*/ 2147483646 h 1369"/>
                <a:gd name="T30" fmla="*/ 0 w 1290"/>
                <a:gd name="T31" fmla="*/ 2147483646 h 1369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290"/>
                <a:gd name="T49" fmla="*/ 0 h 1369"/>
                <a:gd name="T50" fmla="*/ 1290 w 1290"/>
                <a:gd name="T51" fmla="*/ 1369 h 1369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290" h="1369">
                  <a:moveTo>
                    <a:pt x="0" y="649"/>
                  </a:moveTo>
                  <a:lnTo>
                    <a:pt x="172" y="437"/>
                  </a:lnTo>
                  <a:lnTo>
                    <a:pt x="185" y="153"/>
                  </a:lnTo>
                  <a:lnTo>
                    <a:pt x="338" y="0"/>
                  </a:lnTo>
                  <a:lnTo>
                    <a:pt x="427" y="26"/>
                  </a:lnTo>
                  <a:lnTo>
                    <a:pt x="882" y="104"/>
                  </a:lnTo>
                  <a:lnTo>
                    <a:pt x="1171" y="263"/>
                  </a:lnTo>
                  <a:lnTo>
                    <a:pt x="1193" y="760"/>
                  </a:lnTo>
                  <a:lnTo>
                    <a:pt x="1290" y="866"/>
                  </a:lnTo>
                  <a:lnTo>
                    <a:pt x="1106" y="1152"/>
                  </a:lnTo>
                  <a:lnTo>
                    <a:pt x="1103" y="1346"/>
                  </a:lnTo>
                  <a:lnTo>
                    <a:pt x="896" y="1369"/>
                  </a:lnTo>
                  <a:lnTo>
                    <a:pt x="17" y="1177"/>
                  </a:lnTo>
                  <a:lnTo>
                    <a:pt x="31" y="1083"/>
                  </a:lnTo>
                  <a:lnTo>
                    <a:pt x="185" y="1021"/>
                  </a:lnTo>
                  <a:lnTo>
                    <a:pt x="0" y="649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1905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4112" name="Freeform 132">
              <a:extLst>
                <a:ext uri="{FF2B5EF4-FFF2-40B4-BE49-F238E27FC236}">
                  <a16:creationId xmlns:a16="http://schemas.microsoft.com/office/drawing/2014/main" id="{FF46EFB8-6076-4FD7-A2AA-183744CF1BC5}"/>
                </a:ext>
              </a:extLst>
            </p:cNvPr>
            <p:cNvSpPr>
              <a:spLocks/>
            </p:cNvSpPr>
            <p:nvPr/>
          </p:nvSpPr>
          <p:spPr bwMode="auto">
            <a:xfrm>
              <a:off x="3637362" y="3128965"/>
              <a:ext cx="434577" cy="788193"/>
            </a:xfrm>
            <a:custGeom>
              <a:avLst/>
              <a:gdLst>
                <a:gd name="T0" fmla="*/ 0 w 1177"/>
                <a:gd name="T1" fmla="*/ 2147483646 h 2119"/>
                <a:gd name="T2" fmla="*/ 2147483646 w 1177"/>
                <a:gd name="T3" fmla="*/ 2147483646 h 2119"/>
                <a:gd name="T4" fmla="*/ 2147483646 w 1177"/>
                <a:gd name="T5" fmla="*/ 2147483646 h 2119"/>
                <a:gd name="T6" fmla="*/ 2147483646 w 1177"/>
                <a:gd name="T7" fmla="*/ 2147483646 h 2119"/>
                <a:gd name="T8" fmla="*/ 2147483646 w 1177"/>
                <a:gd name="T9" fmla="*/ 2147483646 h 2119"/>
                <a:gd name="T10" fmla="*/ 2147483646 w 1177"/>
                <a:gd name="T11" fmla="*/ 2147483646 h 2119"/>
                <a:gd name="T12" fmla="*/ 2147483646 w 1177"/>
                <a:gd name="T13" fmla="*/ 2147483646 h 2119"/>
                <a:gd name="T14" fmla="*/ 2147483646 w 1177"/>
                <a:gd name="T15" fmla="*/ 2147483646 h 2119"/>
                <a:gd name="T16" fmla="*/ 2147483646 w 1177"/>
                <a:gd name="T17" fmla="*/ 0 h 2119"/>
                <a:gd name="T18" fmla="*/ 2147483646 w 1177"/>
                <a:gd name="T19" fmla="*/ 2147483646 h 2119"/>
                <a:gd name="T20" fmla="*/ 2147483646 w 1177"/>
                <a:gd name="T21" fmla="*/ 2147483646 h 2119"/>
                <a:gd name="T22" fmla="*/ 2147483646 w 1177"/>
                <a:gd name="T23" fmla="*/ 2147483646 h 2119"/>
                <a:gd name="T24" fmla="*/ 2147483646 w 1177"/>
                <a:gd name="T25" fmla="*/ 2147483646 h 2119"/>
                <a:gd name="T26" fmla="*/ 2147483646 w 1177"/>
                <a:gd name="T27" fmla="*/ 2147483646 h 2119"/>
                <a:gd name="T28" fmla="*/ 2147483646 w 1177"/>
                <a:gd name="T29" fmla="*/ 2147483646 h 2119"/>
                <a:gd name="T30" fmla="*/ 2147483646 w 1177"/>
                <a:gd name="T31" fmla="*/ 2147483646 h 2119"/>
                <a:gd name="T32" fmla="*/ 2147483646 w 1177"/>
                <a:gd name="T33" fmla="*/ 2147483646 h 2119"/>
                <a:gd name="T34" fmla="*/ 2147483646 w 1177"/>
                <a:gd name="T35" fmla="*/ 2147483646 h 2119"/>
                <a:gd name="T36" fmla="*/ 2147483646 w 1177"/>
                <a:gd name="T37" fmla="*/ 2147483646 h 2119"/>
                <a:gd name="T38" fmla="*/ 2147483646 w 1177"/>
                <a:gd name="T39" fmla="*/ 2147483646 h 2119"/>
                <a:gd name="T40" fmla="*/ 0 w 1177"/>
                <a:gd name="T41" fmla="*/ 2147483646 h 211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177"/>
                <a:gd name="T64" fmla="*/ 0 h 2119"/>
                <a:gd name="T65" fmla="*/ 1177 w 1177"/>
                <a:gd name="T66" fmla="*/ 2119 h 2119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177" h="2119">
                  <a:moveTo>
                    <a:pt x="0" y="842"/>
                  </a:moveTo>
                  <a:lnTo>
                    <a:pt x="83" y="800"/>
                  </a:lnTo>
                  <a:lnTo>
                    <a:pt x="151" y="607"/>
                  </a:lnTo>
                  <a:lnTo>
                    <a:pt x="376" y="651"/>
                  </a:lnTo>
                  <a:lnTo>
                    <a:pt x="367" y="349"/>
                  </a:lnTo>
                  <a:lnTo>
                    <a:pt x="226" y="218"/>
                  </a:lnTo>
                  <a:lnTo>
                    <a:pt x="229" y="110"/>
                  </a:lnTo>
                  <a:lnTo>
                    <a:pt x="383" y="88"/>
                  </a:lnTo>
                  <a:lnTo>
                    <a:pt x="434" y="0"/>
                  </a:lnTo>
                  <a:lnTo>
                    <a:pt x="942" y="333"/>
                  </a:lnTo>
                  <a:lnTo>
                    <a:pt x="1094" y="402"/>
                  </a:lnTo>
                  <a:lnTo>
                    <a:pt x="1043" y="599"/>
                  </a:lnTo>
                  <a:lnTo>
                    <a:pt x="1177" y="747"/>
                  </a:lnTo>
                  <a:lnTo>
                    <a:pt x="1108" y="859"/>
                  </a:lnTo>
                  <a:lnTo>
                    <a:pt x="1068" y="1684"/>
                  </a:lnTo>
                  <a:lnTo>
                    <a:pt x="1115" y="1879"/>
                  </a:lnTo>
                  <a:lnTo>
                    <a:pt x="1027" y="2010"/>
                  </a:lnTo>
                  <a:lnTo>
                    <a:pt x="817" y="2119"/>
                  </a:lnTo>
                  <a:lnTo>
                    <a:pt x="617" y="1832"/>
                  </a:lnTo>
                  <a:lnTo>
                    <a:pt x="414" y="1653"/>
                  </a:lnTo>
                  <a:lnTo>
                    <a:pt x="0" y="842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1905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4113" name="Freeform 133">
              <a:extLst>
                <a:ext uri="{FF2B5EF4-FFF2-40B4-BE49-F238E27FC236}">
                  <a16:creationId xmlns:a16="http://schemas.microsoft.com/office/drawing/2014/main" id="{0BCE1DB3-FAB5-4DA3-A7D6-40551B3B6218}"/>
                </a:ext>
              </a:extLst>
            </p:cNvPr>
            <p:cNvSpPr>
              <a:spLocks/>
            </p:cNvSpPr>
            <p:nvPr/>
          </p:nvSpPr>
          <p:spPr bwMode="auto">
            <a:xfrm>
              <a:off x="7856937" y="2558655"/>
              <a:ext cx="352425" cy="506015"/>
            </a:xfrm>
            <a:custGeom>
              <a:avLst/>
              <a:gdLst>
                <a:gd name="T0" fmla="*/ 0 w 958"/>
                <a:gd name="T1" fmla="*/ 2147483646 h 1359"/>
                <a:gd name="T2" fmla="*/ 2147483646 w 958"/>
                <a:gd name="T3" fmla="*/ 2147483646 h 1359"/>
                <a:gd name="T4" fmla="*/ 2147483646 w 958"/>
                <a:gd name="T5" fmla="*/ 2147483646 h 1359"/>
                <a:gd name="T6" fmla="*/ 2147483646 w 958"/>
                <a:gd name="T7" fmla="*/ 2147483646 h 1359"/>
                <a:gd name="T8" fmla="*/ 2147483646 w 958"/>
                <a:gd name="T9" fmla="*/ 2147483646 h 1359"/>
                <a:gd name="T10" fmla="*/ 2147483646 w 958"/>
                <a:gd name="T11" fmla="*/ 0 h 1359"/>
                <a:gd name="T12" fmla="*/ 2147483646 w 958"/>
                <a:gd name="T13" fmla="*/ 2147483646 h 1359"/>
                <a:gd name="T14" fmla="*/ 2147483646 w 958"/>
                <a:gd name="T15" fmla="*/ 2147483646 h 1359"/>
                <a:gd name="T16" fmla="*/ 2147483646 w 958"/>
                <a:gd name="T17" fmla="*/ 2147483646 h 1359"/>
                <a:gd name="T18" fmla="*/ 2147483646 w 958"/>
                <a:gd name="T19" fmla="*/ 2147483646 h 1359"/>
                <a:gd name="T20" fmla="*/ 2147483646 w 958"/>
                <a:gd name="T21" fmla="*/ 2147483646 h 1359"/>
                <a:gd name="T22" fmla="*/ 2147483646 w 958"/>
                <a:gd name="T23" fmla="*/ 2147483646 h 1359"/>
                <a:gd name="T24" fmla="*/ 2147483646 w 958"/>
                <a:gd name="T25" fmla="*/ 2147483646 h 1359"/>
                <a:gd name="T26" fmla="*/ 2147483646 w 958"/>
                <a:gd name="T27" fmla="*/ 2147483646 h 1359"/>
                <a:gd name="T28" fmla="*/ 0 w 958"/>
                <a:gd name="T29" fmla="*/ 2147483646 h 1359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958"/>
                <a:gd name="T46" fmla="*/ 0 h 1359"/>
                <a:gd name="T47" fmla="*/ 958 w 958"/>
                <a:gd name="T48" fmla="*/ 1359 h 1359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958" h="1359">
                  <a:moveTo>
                    <a:pt x="0" y="893"/>
                  </a:moveTo>
                  <a:lnTo>
                    <a:pt x="203" y="521"/>
                  </a:lnTo>
                  <a:lnTo>
                    <a:pt x="554" y="225"/>
                  </a:lnTo>
                  <a:lnTo>
                    <a:pt x="623" y="6"/>
                  </a:lnTo>
                  <a:lnTo>
                    <a:pt x="701" y="2"/>
                  </a:lnTo>
                  <a:lnTo>
                    <a:pt x="747" y="0"/>
                  </a:lnTo>
                  <a:lnTo>
                    <a:pt x="771" y="68"/>
                  </a:lnTo>
                  <a:lnTo>
                    <a:pt x="734" y="115"/>
                  </a:lnTo>
                  <a:lnTo>
                    <a:pt x="706" y="223"/>
                  </a:lnTo>
                  <a:lnTo>
                    <a:pt x="723" y="287"/>
                  </a:lnTo>
                  <a:lnTo>
                    <a:pt x="842" y="371"/>
                  </a:lnTo>
                  <a:lnTo>
                    <a:pt x="836" y="546"/>
                  </a:lnTo>
                  <a:lnTo>
                    <a:pt x="958" y="648"/>
                  </a:lnTo>
                  <a:lnTo>
                    <a:pt x="586" y="1359"/>
                  </a:lnTo>
                  <a:lnTo>
                    <a:pt x="0" y="893"/>
                  </a:lnTo>
                  <a:close/>
                </a:path>
              </a:pathLst>
            </a:custGeom>
            <a:solidFill>
              <a:srgbClr val="FFC000"/>
            </a:solidFill>
            <a:ln w="1905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4114" name="Freeform 134">
              <a:extLst>
                <a:ext uri="{FF2B5EF4-FFF2-40B4-BE49-F238E27FC236}">
                  <a16:creationId xmlns:a16="http://schemas.microsoft.com/office/drawing/2014/main" id="{249FCDAF-5888-46F8-9D94-09E4E924F018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8949" y="3075385"/>
              <a:ext cx="479823" cy="594123"/>
            </a:xfrm>
            <a:custGeom>
              <a:avLst/>
              <a:gdLst>
                <a:gd name="T0" fmla="*/ 0 w 1304"/>
                <a:gd name="T1" fmla="*/ 2147483646 h 1601"/>
                <a:gd name="T2" fmla="*/ 2147483646 w 1304"/>
                <a:gd name="T3" fmla="*/ 2147483646 h 1601"/>
                <a:gd name="T4" fmla="*/ 2147483646 w 1304"/>
                <a:gd name="T5" fmla="*/ 2147483646 h 1601"/>
                <a:gd name="T6" fmla="*/ 2147483646 w 1304"/>
                <a:gd name="T7" fmla="*/ 2147483646 h 1601"/>
                <a:gd name="T8" fmla="*/ 2147483646 w 1304"/>
                <a:gd name="T9" fmla="*/ 2147483646 h 1601"/>
                <a:gd name="T10" fmla="*/ 2147483646 w 1304"/>
                <a:gd name="T11" fmla="*/ 2147483646 h 1601"/>
                <a:gd name="T12" fmla="*/ 2147483646 w 1304"/>
                <a:gd name="T13" fmla="*/ 2147483646 h 1601"/>
                <a:gd name="T14" fmla="*/ 2147483646 w 1304"/>
                <a:gd name="T15" fmla="*/ 2147483646 h 1601"/>
                <a:gd name="T16" fmla="*/ 2147483646 w 1304"/>
                <a:gd name="T17" fmla="*/ 2147483646 h 1601"/>
                <a:gd name="T18" fmla="*/ 2147483646 w 1304"/>
                <a:gd name="T19" fmla="*/ 2147483646 h 1601"/>
                <a:gd name="T20" fmla="*/ 2147483646 w 1304"/>
                <a:gd name="T21" fmla="*/ 2147483646 h 1601"/>
                <a:gd name="T22" fmla="*/ 2147483646 w 1304"/>
                <a:gd name="T23" fmla="*/ 2147483646 h 1601"/>
                <a:gd name="T24" fmla="*/ 2147483646 w 1304"/>
                <a:gd name="T25" fmla="*/ 2147483646 h 1601"/>
                <a:gd name="T26" fmla="*/ 2147483646 w 1304"/>
                <a:gd name="T27" fmla="*/ 2147483646 h 1601"/>
                <a:gd name="T28" fmla="*/ 2147483646 w 1304"/>
                <a:gd name="T29" fmla="*/ 2147483646 h 1601"/>
                <a:gd name="T30" fmla="*/ 2147483646 w 1304"/>
                <a:gd name="T31" fmla="*/ 0 h 1601"/>
                <a:gd name="T32" fmla="*/ 2147483646 w 1304"/>
                <a:gd name="T33" fmla="*/ 2147483646 h 1601"/>
                <a:gd name="T34" fmla="*/ 2147483646 w 1304"/>
                <a:gd name="T35" fmla="*/ 2147483646 h 1601"/>
                <a:gd name="T36" fmla="*/ 0 w 1304"/>
                <a:gd name="T37" fmla="*/ 2147483646 h 1601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304"/>
                <a:gd name="T58" fmla="*/ 0 h 1601"/>
                <a:gd name="T59" fmla="*/ 1304 w 1304"/>
                <a:gd name="T60" fmla="*/ 1601 h 1601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304" h="1601">
                  <a:moveTo>
                    <a:pt x="0" y="235"/>
                  </a:moveTo>
                  <a:lnTo>
                    <a:pt x="48" y="558"/>
                  </a:lnTo>
                  <a:lnTo>
                    <a:pt x="391" y="973"/>
                  </a:lnTo>
                  <a:lnTo>
                    <a:pt x="443" y="1124"/>
                  </a:lnTo>
                  <a:lnTo>
                    <a:pt x="684" y="1144"/>
                  </a:lnTo>
                  <a:lnTo>
                    <a:pt x="797" y="1234"/>
                  </a:lnTo>
                  <a:lnTo>
                    <a:pt x="766" y="1366"/>
                  </a:lnTo>
                  <a:lnTo>
                    <a:pt x="888" y="1499"/>
                  </a:lnTo>
                  <a:lnTo>
                    <a:pt x="837" y="1585"/>
                  </a:lnTo>
                  <a:lnTo>
                    <a:pt x="1076" y="1601"/>
                  </a:lnTo>
                  <a:lnTo>
                    <a:pt x="1002" y="1479"/>
                  </a:lnTo>
                  <a:lnTo>
                    <a:pt x="1038" y="1064"/>
                  </a:lnTo>
                  <a:lnTo>
                    <a:pt x="1242" y="754"/>
                  </a:lnTo>
                  <a:lnTo>
                    <a:pt x="1208" y="669"/>
                  </a:lnTo>
                  <a:lnTo>
                    <a:pt x="1304" y="192"/>
                  </a:lnTo>
                  <a:lnTo>
                    <a:pt x="425" y="0"/>
                  </a:lnTo>
                  <a:lnTo>
                    <a:pt x="273" y="63"/>
                  </a:lnTo>
                  <a:lnTo>
                    <a:pt x="123" y="257"/>
                  </a:lnTo>
                  <a:lnTo>
                    <a:pt x="0" y="235"/>
                  </a:lnTo>
                  <a:close/>
                </a:path>
              </a:pathLst>
            </a:custGeom>
            <a:solidFill>
              <a:srgbClr val="002060"/>
            </a:solidFill>
            <a:ln w="1905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4115" name="Freeform 135">
              <a:extLst>
                <a:ext uri="{FF2B5EF4-FFF2-40B4-BE49-F238E27FC236}">
                  <a16:creationId xmlns:a16="http://schemas.microsoft.com/office/drawing/2014/main" id="{3108BBD7-D4FC-4480-91CD-81E3E610D3F4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2793" y="2393158"/>
              <a:ext cx="588169" cy="341709"/>
            </a:xfrm>
            <a:custGeom>
              <a:avLst/>
              <a:gdLst>
                <a:gd name="T0" fmla="*/ 0 w 1596"/>
                <a:gd name="T1" fmla="*/ 2147483646 h 917"/>
                <a:gd name="T2" fmla="*/ 2147483646 w 1596"/>
                <a:gd name="T3" fmla="*/ 2147483646 h 917"/>
                <a:gd name="T4" fmla="*/ 2147483646 w 1596"/>
                <a:gd name="T5" fmla="*/ 2147483646 h 917"/>
                <a:gd name="T6" fmla="*/ 2147483646 w 1596"/>
                <a:gd name="T7" fmla="*/ 2147483646 h 917"/>
                <a:gd name="T8" fmla="*/ 2147483646 w 1596"/>
                <a:gd name="T9" fmla="*/ 0 h 917"/>
                <a:gd name="T10" fmla="*/ 2147483646 w 1596"/>
                <a:gd name="T11" fmla="*/ 2147483646 h 917"/>
                <a:gd name="T12" fmla="*/ 2147483646 w 1596"/>
                <a:gd name="T13" fmla="*/ 2147483646 h 917"/>
                <a:gd name="T14" fmla="*/ 2147483646 w 1596"/>
                <a:gd name="T15" fmla="*/ 2147483646 h 917"/>
                <a:gd name="T16" fmla="*/ 2147483646 w 1596"/>
                <a:gd name="T17" fmla="*/ 2147483646 h 917"/>
                <a:gd name="T18" fmla="*/ 2147483646 w 1596"/>
                <a:gd name="T19" fmla="*/ 2147483646 h 917"/>
                <a:gd name="T20" fmla="*/ 2147483646 w 1596"/>
                <a:gd name="T21" fmla="*/ 2147483646 h 917"/>
                <a:gd name="T22" fmla="*/ 2147483646 w 1596"/>
                <a:gd name="T23" fmla="*/ 2147483646 h 917"/>
                <a:gd name="T24" fmla="*/ 2147483646 w 1596"/>
                <a:gd name="T25" fmla="*/ 2147483646 h 917"/>
                <a:gd name="T26" fmla="*/ 2147483646 w 1596"/>
                <a:gd name="T27" fmla="*/ 2147483646 h 917"/>
                <a:gd name="T28" fmla="*/ 2147483646 w 1596"/>
                <a:gd name="T29" fmla="*/ 2147483646 h 917"/>
                <a:gd name="T30" fmla="*/ 2147483646 w 1596"/>
                <a:gd name="T31" fmla="*/ 2147483646 h 917"/>
                <a:gd name="T32" fmla="*/ 0 w 1596"/>
                <a:gd name="T33" fmla="*/ 2147483646 h 91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596"/>
                <a:gd name="T52" fmla="*/ 0 h 917"/>
                <a:gd name="T53" fmla="*/ 1596 w 1596"/>
                <a:gd name="T54" fmla="*/ 917 h 91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596" h="917">
                  <a:moveTo>
                    <a:pt x="0" y="327"/>
                  </a:moveTo>
                  <a:lnTo>
                    <a:pt x="29" y="198"/>
                  </a:lnTo>
                  <a:lnTo>
                    <a:pt x="168" y="175"/>
                  </a:lnTo>
                  <a:lnTo>
                    <a:pt x="166" y="42"/>
                  </a:lnTo>
                  <a:lnTo>
                    <a:pt x="307" y="0"/>
                  </a:lnTo>
                  <a:lnTo>
                    <a:pt x="408" y="85"/>
                  </a:lnTo>
                  <a:lnTo>
                    <a:pt x="1029" y="129"/>
                  </a:lnTo>
                  <a:lnTo>
                    <a:pt x="1087" y="238"/>
                  </a:lnTo>
                  <a:lnTo>
                    <a:pt x="1304" y="404"/>
                  </a:lnTo>
                  <a:lnTo>
                    <a:pt x="1304" y="495"/>
                  </a:lnTo>
                  <a:lnTo>
                    <a:pt x="1410" y="517"/>
                  </a:lnTo>
                  <a:lnTo>
                    <a:pt x="1596" y="734"/>
                  </a:lnTo>
                  <a:lnTo>
                    <a:pt x="1379" y="911"/>
                  </a:lnTo>
                  <a:lnTo>
                    <a:pt x="833" y="917"/>
                  </a:lnTo>
                  <a:lnTo>
                    <a:pt x="544" y="758"/>
                  </a:lnTo>
                  <a:lnTo>
                    <a:pt x="89" y="680"/>
                  </a:lnTo>
                  <a:lnTo>
                    <a:pt x="0" y="327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1905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4116" name="Freeform 136">
              <a:extLst>
                <a:ext uri="{FF2B5EF4-FFF2-40B4-BE49-F238E27FC236}">
                  <a16:creationId xmlns:a16="http://schemas.microsoft.com/office/drawing/2014/main" id="{992A434F-CD34-442A-924D-7FE9DCE5EA8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86313" y="1825229"/>
              <a:ext cx="365523" cy="452439"/>
            </a:xfrm>
            <a:custGeom>
              <a:avLst/>
              <a:gdLst>
                <a:gd name="T0" fmla="*/ 0 w 997"/>
                <a:gd name="T1" fmla="*/ 2147483646 h 1217"/>
                <a:gd name="T2" fmla="*/ 2147483646 w 997"/>
                <a:gd name="T3" fmla="*/ 2147483646 h 1217"/>
                <a:gd name="T4" fmla="*/ 2147483646 w 997"/>
                <a:gd name="T5" fmla="*/ 2147483646 h 1217"/>
                <a:gd name="T6" fmla="*/ 2147483646 w 997"/>
                <a:gd name="T7" fmla="*/ 2147483646 h 1217"/>
                <a:gd name="T8" fmla="*/ 2147483646 w 997"/>
                <a:gd name="T9" fmla="*/ 0 h 1217"/>
                <a:gd name="T10" fmla="*/ 2147483646 w 997"/>
                <a:gd name="T11" fmla="*/ 2147483646 h 1217"/>
                <a:gd name="T12" fmla="*/ 2147483646 w 997"/>
                <a:gd name="T13" fmla="*/ 2147483646 h 1217"/>
                <a:gd name="T14" fmla="*/ 2147483646 w 997"/>
                <a:gd name="T15" fmla="*/ 2147483646 h 1217"/>
                <a:gd name="T16" fmla="*/ 2147483646 w 997"/>
                <a:gd name="T17" fmla="*/ 2147483646 h 1217"/>
                <a:gd name="T18" fmla="*/ 0 w 997"/>
                <a:gd name="T19" fmla="*/ 2147483646 h 121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97"/>
                <a:gd name="T31" fmla="*/ 0 h 1217"/>
                <a:gd name="T32" fmla="*/ 997 w 997"/>
                <a:gd name="T33" fmla="*/ 1217 h 121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97" h="1217">
                  <a:moveTo>
                    <a:pt x="0" y="1003"/>
                  </a:moveTo>
                  <a:lnTo>
                    <a:pt x="82" y="696"/>
                  </a:lnTo>
                  <a:lnTo>
                    <a:pt x="138" y="413"/>
                  </a:lnTo>
                  <a:lnTo>
                    <a:pt x="254" y="394"/>
                  </a:lnTo>
                  <a:lnTo>
                    <a:pt x="320" y="0"/>
                  </a:lnTo>
                  <a:lnTo>
                    <a:pt x="974" y="112"/>
                  </a:lnTo>
                  <a:lnTo>
                    <a:pt x="997" y="350"/>
                  </a:lnTo>
                  <a:lnTo>
                    <a:pt x="994" y="1217"/>
                  </a:lnTo>
                  <a:lnTo>
                    <a:pt x="50" y="1173"/>
                  </a:lnTo>
                  <a:lnTo>
                    <a:pt x="0" y="1003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1905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4117" name="Freeform 137">
              <a:extLst>
                <a:ext uri="{FF2B5EF4-FFF2-40B4-BE49-F238E27FC236}">
                  <a16:creationId xmlns:a16="http://schemas.microsoft.com/office/drawing/2014/main" id="{D56D0B5D-5608-4F7C-ACFF-120981A77BF6}"/>
                </a:ext>
              </a:extLst>
            </p:cNvPr>
            <p:cNvSpPr>
              <a:spLocks/>
            </p:cNvSpPr>
            <p:nvPr/>
          </p:nvSpPr>
          <p:spPr bwMode="auto">
            <a:xfrm>
              <a:off x="6496052" y="2382442"/>
              <a:ext cx="688181" cy="571500"/>
            </a:xfrm>
            <a:custGeom>
              <a:avLst/>
              <a:gdLst>
                <a:gd name="T0" fmla="*/ 0 w 1870"/>
                <a:gd name="T1" fmla="*/ 2147483646 h 1534"/>
                <a:gd name="T2" fmla="*/ 2147483646 w 1870"/>
                <a:gd name="T3" fmla="*/ 2147483646 h 1534"/>
                <a:gd name="T4" fmla="*/ 2147483646 w 1870"/>
                <a:gd name="T5" fmla="*/ 2147483646 h 1534"/>
                <a:gd name="T6" fmla="*/ 2147483646 w 1870"/>
                <a:gd name="T7" fmla="*/ 2147483646 h 1534"/>
                <a:gd name="T8" fmla="*/ 2147483646 w 1870"/>
                <a:gd name="T9" fmla="*/ 2147483646 h 1534"/>
                <a:gd name="T10" fmla="*/ 2147483646 w 1870"/>
                <a:gd name="T11" fmla="*/ 2147483646 h 1534"/>
                <a:gd name="T12" fmla="*/ 2147483646 w 1870"/>
                <a:gd name="T13" fmla="*/ 2147483646 h 1534"/>
                <a:gd name="T14" fmla="*/ 2147483646 w 1870"/>
                <a:gd name="T15" fmla="*/ 2147483646 h 1534"/>
                <a:gd name="T16" fmla="*/ 2147483646 w 1870"/>
                <a:gd name="T17" fmla="*/ 2147483646 h 1534"/>
                <a:gd name="T18" fmla="*/ 2147483646 w 1870"/>
                <a:gd name="T19" fmla="*/ 2147483646 h 1534"/>
                <a:gd name="T20" fmla="*/ 2147483646 w 1870"/>
                <a:gd name="T21" fmla="*/ 2147483646 h 1534"/>
                <a:gd name="T22" fmla="*/ 2147483646 w 1870"/>
                <a:gd name="T23" fmla="*/ 0 h 1534"/>
                <a:gd name="T24" fmla="*/ 2147483646 w 1870"/>
                <a:gd name="T25" fmla="*/ 2147483646 h 1534"/>
                <a:gd name="T26" fmla="*/ 2147483646 w 1870"/>
                <a:gd name="T27" fmla="*/ 2147483646 h 1534"/>
                <a:gd name="T28" fmla="*/ 2147483646 w 1870"/>
                <a:gd name="T29" fmla="*/ 2147483646 h 1534"/>
                <a:gd name="T30" fmla="*/ 2147483646 w 1870"/>
                <a:gd name="T31" fmla="*/ 2147483646 h 1534"/>
                <a:gd name="T32" fmla="*/ 2147483646 w 1870"/>
                <a:gd name="T33" fmla="*/ 2147483646 h 1534"/>
                <a:gd name="T34" fmla="*/ 2147483646 w 1870"/>
                <a:gd name="T35" fmla="*/ 2147483646 h 1534"/>
                <a:gd name="T36" fmla="*/ 2147483646 w 1870"/>
                <a:gd name="T37" fmla="*/ 2147483646 h 1534"/>
                <a:gd name="T38" fmla="*/ 2147483646 w 1870"/>
                <a:gd name="T39" fmla="*/ 2147483646 h 1534"/>
                <a:gd name="T40" fmla="*/ 2147483646 w 1870"/>
                <a:gd name="T41" fmla="*/ 2147483646 h 1534"/>
                <a:gd name="T42" fmla="*/ 2147483646 w 1870"/>
                <a:gd name="T43" fmla="*/ 2147483646 h 1534"/>
                <a:gd name="T44" fmla="*/ 2147483646 w 1870"/>
                <a:gd name="T45" fmla="*/ 2147483646 h 1534"/>
                <a:gd name="T46" fmla="*/ 2147483646 w 1870"/>
                <a:gd name="T47" fmla="*/ 2147483646 h 1534"/>
                <a:gd name="T48" fmla="*/ 2147483646 w 1870"/>
                <a:gd name="T49" fmla="*/ 2147483646 h 1534"/>
                <a:gd name="T50" fmla="*/ 0 w 1870"/>
                <a:gd name="T51" fmla="*/ 2147483646 h 153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870"/>
                <a:gd name="T79" fmla="*/ 0 h 1534"/>
                <a:gd name="T80" fmla="*/ 1870 w 1870"/>
                <a:gd name="T81" fmla="*/ 1534 h 1534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870" h="1534">
                  <a:moveTo>
                    <a:pt x="0" y="1200"/>
                  </a:moveTo>
                  <a:lnTo>
                    <a:pt x="101" y="1063"/>
                  </a:lnTo>
                  <a:lnTo>
                    <a:pt x="425" y="848"/>
                  </a:lnTo>
                  <a:lnTo>
                    <a:pt x="573" y="645"/>
                  </a:lnTo>
                  <a:lnTo>
                    <a:pt x="633" y="624"/>
                  </a:lnTo>
                  <a:lnTo>
                    <a:pt x="891" y="745"/>
                  </a:lnTo>
                  <a:lnTo>
                    <a:pt x="965" y="726"/>
                  </a:lnTo>
                  <a:lnTo>
                    <a:pt x="1228" y="375"/>
                  </a:lnTo>
                  <a:lnTo>
                    <a:pt x="1297" y="308"/>
                  </a:lnTo>
                  <a:lnTo>
                    <a:pt x="1360" y="285"/>
                  </a:lnTo>
                  <a:lnTo>
                    <a:pt x="1412" y="86"/>
                  </a:lnTo>
                  <a:lnTo>
                    <a:pt x="1526" y="0"/>
                  </a:lnTo>
                  <a:lnTo>
                    <a:pt x="1574" y="16"/>
                  </a:lnTo>
                  <a:lnTo>
                    <a:pt x="1578" y="86"/>
                  </a:lnTo>
                  <a:lnTo>
                    <a:pt x="1548" y="170"/>
                  </a:lnTo>
                  <a:lnTo>
                    <a:pt x="1597" y="241"/>
                  </a:lnTo>
                  <a:lnTo>
                    <a:pt x="1712" y="322"/>
                  </a:lnTo>
                  <a:lnTo>
                    <a:pt x="1870" y="363"/>
                  </a:lnTo>
                  <a:lnTo>
                    <a:pt x="1504" y="734"/>
                  </a:lnTo>
                  <a:lnTo>
                    <a:pt x="1440" y="959"/>
                  </a:lnTo>
                  <a:lnTo>
                    <a:pt x="1272" y="1154"/>
                  </a:lnTo>
                  <a:lnTo>
                    <a:pt x="1055" y="1311"/>
                  </a:lnTo>
                  <a:lnTo>
                    <a:pt x="1031" y="1466"/>
                  </a:lnTo>
                  <a:lnTo>
                    <a:pt x="907" y="1534"/>
                  </a:lnTo>
                  <a:lnTo>
                    <a:pt x="411" y="1256"/>
                  </a:lnTo>
                  <a:lnTo>
                    <a:pt x="0" y="1200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1905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4118" name="Freeform 138">
              <a:extLst>
                <a:ext uri="{FF2B5EF4-FFF2-40B4-BE49-F238E27FC236}">
                  <a16:creationId xmlns:a16="http://schemas.microsoft.com/office/drawing/2014/main" id="{51F208E2-67F8-4005-A279-D4F8BC437815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8517" y="2268141"/>
              <a:ext cx="703659" cy="414339"/>
            </a:xfrm>
            <a:custGeom>
              <a:avLst/>
              <a:gdLst>
                <a:gd name="T0" fmla="*/ 0 w 1912"/>
                <a:gd name="T1" fmla="*/ 2147483646 h 1115"/>
                <a:gd name="T2" fmla="*/ 2147483646 w 1912"/>
                <a:gd name="T3" fmla="*/ 2147483646 h 1115"/>
                <a:gd name="T4" fmla="*/ 2147483646 w 1912"/>
                <a:gd name="T5" fmla="*/ 2147483646 h 1115"/>
                <a:gd name="T6" fmla="*/ 2147483646 w 1912"/>
                <a:gd name="T7" fmla="*/ 2147483646 h 1115"/>
                <a:gd name="T8" fmla="*/ 2147483646 w 1912"/>
                <a:gd name="T9" fmla="*/ 2147483646 h 1115"/>
                <a:gd name="T10" fmla="*/ 2147483646 w 1912"/>
                <a:gd name="T11" fmla="*/ 2147483646 h 1115"/>
                <a:gd name="T12" fmla="*/ 2147483646 w 1912"/>
                <a:gd name="T13" fmla="*/ 2147483646 h 1115"/>
                <a:gd name="T14" fmla="*/ 2147483646 w 1912"/>
                <a:gd name="T15" fmla="*/ 2147483646 h 1115"/>
                <a:gd name="T16" fmla="*/ 2147483646 w 1912"/>
                <a:gd name="T17" fmla="*/ 2147483646 h 1115"/>
                <a:gd name="T18" fmla="*/ 2147483646 w 1912"/>
                <a:gd name="T19" fmla="*/ 2147483646 h 1115"/>
                <a:gd name="T20" fmla="*/ 2147483646 w 1912"/>
                <a:gd name="T21" fmla="*/ 2147483646 h 1115"/>
                <a:gd name="T22" fmla="*/ 2147483646 w 1912"/>
                <a:gd name="T23" fmla="*/ 2147483646 h 1115"/>
                <a:gd name="T24" fmla="*/ 2147483646 w 1912"/>
                <a:gd name="T25" fmla="*/ 0 h 1115"/>
                <a:gd name="T26" fmla="*/ 2147483646 w 1912"/>
                <a:gd name="T27" fmla="*/ 0 h 1115"/>
                <a:gd name="T28" fmla="*/ 0 w 1912"/>
                <a:gd name="T29" fmla="*/ 2147483646 h 111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912"/>
                <a:gd name="T46" fmla="*/ 0 h 1115"/>
                <a:gd name="T47" fmla="*/ 1912 w 1912"/>
                <a:gd name="T48" fmla="*/ 1115 h 1115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912" h="1115">
                  <a:moveTo>
                    <a:pt x="0" y="30"/>
                  </a:moveTo>
                  <a:lnTo>
                    <a:pt x="74" y="337"/>
                  </a:lnTo>
                  <a:lnTo>
                    <a:pt x="175" y="422"/>
                  </a:lnTo>
                  <a:lnTo>
                    <a:pt x="796" y="466"/>
                  </a:lnTo>
                  <a:lnTo>
                    <a:pt x="854" y="575"/>
                  </a:lnTo>
                  <a:lnTo>
                    <a:pt x="1071" y="741"/>
                  </a:lnTo>
                  <a:lnTo>
                    <a:pt x="1071" y="832"/>
                  </a:lnTo>
                  <a:lnTo>
                    <a:pt x="1177" y="854"/>
                  </a:lnTo>
                  <a:lnTo>
                    <a:pt x="1363" y="1071"/>
                  </a:lnTo>
                  <a:lnTo>
                    <a:pt x="1513" y="1115"/>
                  </a:lnTo>
                  <a:lnTo>
                    <a:pt x="1583" y="828"/>
                  </a:lnTo>
                  <a:lnTo>
                    <a:pt x="1811" y="457"/>
                  </a:lnTo>
                  <a:lnTo>
                    <a:pt x="1912" y="0"/>
                  </a:lnTo>
                  <a:lnTo>
                    <a:pt x="1546" y="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1905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4119" name="Freeform 139">
              <a:extLst>
                <a:ext uri="{FF2B5EF4-FFF2-40B4-BE49-F238E27FC236}">
                  <a16:creationId xmlns:a16="http://schemas.microsoft.com/office/drawing/2014/main" id="{D8309E9B-6953-4DC8-BB62-4D4431CC1D94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8065" y="2305051"/>
              <a:ext cx="483393" cy="406004"/>
            </a:xfrm>
            <a:custGeom>
              <a:avLst/>
              <a:gdLst>
                <a:gd name="T0" fmla="*/ 0 w 1315"/>
                <a:gd name="T1" fmla="*/ 2147483646 h 1090"/>
                <a:gd name="T2" fmla="*/ 2147483646 w 1315"/>
                <a:gd name="T3" fmla="*/ 2147483646 h 1090"/>
                <a:gd name="T4" fmla="*/ 2147483646 w 1315"/>
                <a:gd name="T5" fmla="*/ 2147483646 h 1090"/>
                <a:gd name="T6" fmla="*/ 2147483646 w 1315"/>
                <a:gd name="T7" fmla="*/ 2147483646 h 1090"/>
                <a:gd name="T8" fmla="*/ 2147483646 w 1315"/>
                <a:gd name="T9" fmla="*/ 2147483646 h 1090"/>
                <a:gd name="T10" fmla="*/ 2147483646 w 1315"/>
                <a:gd name="T11" fmla="*/ 2147483646 h 1090"/>
                <a:gd name="T12" fmla="*/ 2147483646 w 1315"/>
                <a:gd name="T13" fmla="*/ 2147483646 h 1090"/>
                <a:gd name="T14" fmla="*/ 2147483646 w 1315"/>
                <a:gd name="T15" fmla="*/ 2147483646 h 1090"/>
                <a:gd name="T16" fmla="*/ 2147483646 w 1315"/>
                <a:gd name="T17" fmla="*/ 0 h 1090"/>
                <a:gd name="T18" fmla="*/ 2147483646 w 1315"/>
                <a:gd name="T19" fmla="*/ 2147483646 h 1090"/>
                <a:gd name="T20" fmla="*/ 2147483646 w 1315"/>
                <a:gd name="T21" fmla="*/ 2147483646 h 1090"/>
                <a:gd name="T22" fmla="*/ 2147483646 w 1315"/>
                <a:gd name="T23" fmla="*/ 2147483646 h 1090"/>
                <a:gd name="T24" fmla="*/ 2147483646 w 1315"/>
                <a:gd name="T25" fmla="*/ 2147483646 h 1090"/>
                <a:gd name="T26" fmla="*/ 2147483646 w 1315"/>
                <a:gd name="T27" fmla="*/ 2147483646 h 1090"/>
                <a:gd name="T28" fmla="*/ 2147483646 w 1315"/>
                <a:gd name="T29" fmla="*/ 2147483646 h 1090"/>
                <a:gd name="T30" fmla="*/ 0 w 1315"/>
                <a:gd name="T31" fmla="*/ 2147483646 h 109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315"/>
                <a:gd name="T49" fmla="*/ 0 h 1090"/>
                <a:gd name="T50" fmla="*/ 1315 w 1315"/>
                <a:gd name="T51" fmla="*/ 1090 h 109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315" h="1090">
                  <a:moveTo>
                    <a:pt x="0" y="628"/>
                  </a:moveTo>
                  <a:lnTo>
                    <a:pt x="82" y="454"/>
                  </a:lnTo>
                  <a:lnTo>
                    <a:pt x="163" y="385"/>
                  </a:lnTo>
                  <a:lnTo>
                    <a:pt x="144" y="230"/>
                  </a:lnTo>
                  <a:lnTo>
                    <a:pt x="269" y="270"/>
                  </a:lnTo>
                  <a:lnTo>
                    <a:pt x="398" y="182"/>
                  </a:lnTo>
                  <a:lnTo>
                    <a:pt x="621" y="223"/>
                  </a:lnTo>
                  <a:lnTo>
                    <a:pt x="770" y="43"/>
                  </a:lnTo>
                  <a:lnTo>
                    <a:pt x="867" y="0"/>
                  </a:lnTo>
                  <a:lnTo>
                    <a:pt x="1021" y="18"/>
                  </a:lnTo>
                  <a:lnTo>
                    <a:pt x="1315" y="226"/>
                  </a:lnTo>
                  <a:lnTo>
                    <a:pt x="1180" y="341"/>
                  </a:lnTo>
                  <a:lnTo>
                    <a:pt x="1031" y="366"/>
                  </a:lnTo>
                  <a:lnTo>
                    <a:pt x="761" y="1090"/>
                  </a:lnTo>
                  <a:lnTo>
                    <a:pt x="429" y="855"/>
                  </a:lnTo>
                  <a:lnTo>
                    <a:pt x="0" y="628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1905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4120" name="Freeform 140">
              <a:extLst>
                <a:ext uri="{FF2B5EF4-FFF2-40B4-BE49-F238E27FC236}">
                  <a16:creationId xmlns:a16="http://schemas.microsoft.com/office/drawing/2014/main" id="{AB734C23-51DF-44FF-892D-82DBD2DA1ED8}"/>
                </a:ext>
              </a:extLst>
            </p:cNvPr>
            <p:cNvSpPr>
              <a:spLocks/>
            </p:cNvSpPr>
            <p:nvPr/>
          </p:nvSpPr>
          <p:spPr bwMode="auto">
            <a:xfrm>
              <a:off x="4366023" y="3923646"/>
              <a:ext cx="883444" cy="671513"/>
            </a:xfrm>
            <a:custGeom>
              <a:avLst/>
              <a:gdLst>
                <a:gd name="T0" fmla="*/ 0 w 2398"/>
                <a:gd name="T1" fmla="*/ 2147483646 h 1810"/>
                <a:gd name="T2" fmla="*/ 2147483646 w 2398"/>
                <a:gd name="T3" fmla="*/ 2147483646 h 1810"/>
                <a:gd name="T4" fmla="*/ 2147483646 w 2398"/>
                <a:gd name="T5" fmla="*/ 2147483646 h 1810"/>
                <a:gd name="T6" fmla="*/ 2147483646 w 2398"/>
                <a:gd name="T7" fmla="*/ 2147483646 h 1810"/>
                <a:gd name="T8" fmla="*/ 2147483646 w 2398"/>
                <a:gd name="T9" fmla="*/ 2147483646 h 1810"/>
                <a:gd name="T10" fmla="*/ 2147483646 w 2398"/>
                <a:gd name="T11" fmla="*/ 2147483646 h 1810"/>
                <a:gd name="T12" fmla="*/ 2147483646 w 2398"/>
                <a:gd name="T13" fmla="*/ 2147483646 h 1810"/>
                <a:gd name="T14" fmla="*/ 2147483646 w 2398"/>
                <a:gd name="T15" fmla="*/ 2147483646 h 1810"/>
                <a:gd name="T16" fmla="*/ 2147483646 w 2398"/>
                <a:gd name="T17" fmla="*/ 2147483646 h 1810"/>
                <a:gd name="T18" fmla="*/ 2147483646 w 2398"/>
                <a:gd name="T19" fmla="*/ 2147483646 h 1810"/>
                <a:gd name="T20" fmla="*/ 2147483646 w 2398"/>
                <a:gd name="T21" fmla="*/ 2147483646 h 1810"/>
                <a:gd name="T22" fmla="*/ 2147483646 w 2398"/>
                <a:gd name="T23" fmla="*/ 2147483646 h 1810"/>
                <a:gd name="T24" fmla="*/ 2147483646 w 2398"/>
                <a:gd name="T25" fmla="*/ 2147483646 h 1810"/>
                <a:gd name="T26" fmla="*/ 2147483646 w 2398"/>
                <a:gd name="T27" fmla="*/ 2147483646 h 1810"/>
                <a:gd name="T28" fmla="*/ 2147483646 w 2398"/>
                <a:gd name="T29" fmla="*/ 2147483646 h 1810"/>
                <a:gd name="T30" fmla="*/ 2147483646 w 2398"/>
                <a:gd name="T31" fmla="*/ 2147483646 h 1810"/>
                <a:gd name="T32" fmla="*/ 2147483646 w 2398"/>
                <a:gd name="T33" fmla="*/ 2147483646 h 1810"/>
                <a:gd name="T34" fmla="*/ 2147483646 w 2398"/>
                <a:gd name="T35" fmla="*/ 0 h 1810"/>
                <a:gd name="T36" fmla="*/ 2147483646 w 2398"/>
                <a:gd name="T37" fmla="*/ 2147483646 h 1810"/>
                <a:gd name="T38" fmla="*/ 2147483646 w 2398"/>
                <a:gd name="T39" fmla="*/ 2147483646 h 1810"/>
                <a:gd name="T40" fmla="*/ 2147483646 w 2398"/>
                <a:gd name="T41" fmla="*/ 2147483646 h 1810"/>
                <a:gd name="T42" fmla="*/ 0 w 2398"/>
                <a:gd name="T43" fmla="*/ 2147483646 h 181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2398"/>
                <a:gd name="T67" fmla="*/ 0 h 1810"/>
                <a:gd name="T68" fmla="*/ 2398 w 2398"/>
                <a:gd name="T69" fmla="*/ 1810 h 1810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2398" h="1810">
                  <a:moveTo>
                    <a:pt x="0" y="1110"/>
                  </a:moveTo>
                  <a:lnTo>
                    <a:pt x="441" y="1373"/>
                  </a:lnTo>
                  <a:lnTo>
                    <a:pt x="585" y="1243"/>
                  </a:lnTo>
                  <a:lnTo>
                    <a:pt x="632" y="1347"/>
                  </a:lnTo>
                  <a:lnTo>
                    <a:pt x="672" y="1285"/>
                  </a:lnTo>
                  <a:lnTo>
                    <a:pt x="755" y="1303"/>
                  </a:lnTo>
                  <a:lnTo>
                    <a:pt x="836" y="1373"/>
                  </a:lnTo>
                  <a:lnTo>
                    <a:pt x="810" y="1457"/>
                  </a:lnTo>
                  <a:lnTo>
                    <a:pt x="908" y="1633"/>
                  </a:lnTo>
                  <a:lnTo>
                    <a:pt x="1011" y="1633"/>
                  </a:lnTo>
                  <a:lnTo>
                    <a:pt x="1030" y="1720"/>
                  </a:lnTo>
                  <a:lnTo>
                    <a:pt x="1531" y="1810"/>
                  </a:lnTo>
                  <a:lnTo>
                    <a:pt x="2398" y="1130"/>
                  </a:lnTo>
                  <a:lnTo>
                    <a:pt x="1876" y="787"/>
                  </a:lnTo>
                  <a:lnTo>
                    <a:pt x="1657" y="223"/>
                  </a:lnTo>
                  <a:lnTo>
                    <a:pt x="1723" y="113"/>
                  </a:lnTo>
                  <a:lnTo>
                    <a:pt x="1425" y="133"/>
                  </a:lnTo>
                  <a:lnTo>
                    <a:pt x="1312" y="0"/>
                  </a:lnTo>
                  <a:lnTo>
                    <a:pt x="1034" y="201"/>
                  </a:lnTo>
                  <a:lnTo>
                    <a:pt x="1228" y="286"/>
                  </a:lnTo>
                  <a:lnTo>
                    <a:pt x="898" y="565"/>
                  </a:lnTo>
                  <a:lnTo>
                    <a:pt x="0" y="1110"/>
                  </a:lnTo>
                  <a:close/>
                </a:path>
              </a:pathLst>
            </a:custGeom>
            <a:solidFill>
              <a:srgbClr val="002060"/>
            </a:solidFill>
            <a:ln w="1905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5145" name="Freeform 141">
              <a:extLst>
                <a:ext uri="{FF2B5EF4-FFF2-40B4-BE49-F238E27FC236}">
                  <a16:creationId xmlns:a16="http://schemas.microsoft.com/office/drawing/2014/main" id="{A17C1D32-68E8-415D-A2AB-E2C65475EE53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2996" y="1607345"/>
              <a:ext cx="248841" cy="259556"/>
            </a:xfrm>
            <a:custGeom>
              <a:avLst/>
              <a:gdLst>
                <a:gd name="T0" fmla="*/ 0 w 676"/>
                <a:gd name="T1" fmla="*/ 2147483646 h 698"/>
                <a:gd name="T2" fmla="*/ 2147483646 w 676"/>
                <a:gd name="T3" fmla="*/ 2147483646 h 698"/>
                <a:gd name="T4" fmla="*/ 2147483646 w 676"/>
                <a:gd name="T5" fmla="*/ 0 h 698"/>
                <a:gd name="T6" fmla="*/ 2147483646 w 676"/>
                <a:gd name="T7" fmla="*/ 2147483646 h 698"/>
                <a:gd name="T8" fmla="*/ 2147483646 w 676"/>
                <a:gd name="T9" fmla="*/ 2147483646 h 698"/>
                <a:gd name="T10" fmla="*/ 0 w 676"/>
                <a:gd name="T11" fmla="*/ 2147483646 h 69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76"/>
                <a:gd name="T19" fmla="*/ 0 h 698"/>
                <a:gd name="T20" fmla="*/ 676 w 676"/>
                <a:gd name="T21" fmla="*/ 698 h 69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76" h="698">
                  <a:moveTo>
                    <a:pt x="0" y="586"/>
                  </a:moveTo>
                  <a:lnTo>
                    <a:pt x="120" y="134"/>
                  </a:lnTo>
                  <a:lnTo>
                    <a:pt x="169" y="0"/>
                  </a:lnTo>
                  <a:lnTo>
                    <a:pt x="676" y="132"/>
                  </a:lnTo>
                  <a:lnTo>
                    <a:pt x="654" y="698"/>
                  </a:lnTo>
                  <a:lnTo>
                    <a:pt x="0" y="586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1905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4122" name="Freeform 142">
              <a:extLst>
                <a:ext uri="{FF2B5EF4-FFF2-40B4-BE49-F238E27FC236}">
                  <a16:creationId xmlns:a16="http://schemas.microsoft.com/office/drawing/2014/main" id="{AFA9F911-D2A4-4056-8F13-CDF37A9C328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1003" y="3346848"/>
              <a:ext cx="632223" cy="769144"/>
            </a:xfrm>
            <a:custGeom>
              <a:avLst/>
              <a:gdLst>
                <a:gd name="T0" fmla="*/ 2147483646 w 1719"/>
                <a:gd name="T1" fmla="*/ 2147483646 h 2067"/>
                <a:gd name="T2" fmla="*/ 0 w 1719"/>
                <a:gd name="T3" fmla="*/ 2147483646 h 2067"/>
                <a:gd name="T4" fmla="*/ 2147483646 w 1719"/>
                <a:gd name="T5" fmla="*/ 2147483646 h 2067"/>
                <a:gd name="T6" fmla="*/ 2147483646 w 1719"/>
                <a:gd name="T7" fmla="*/ 2147483646 h 2067"/>
                <a:gd name="T8" fmla="*/ 2147483646 w 1719"/>
                <a:gd name="T9" fmla="*/ 2147483646 h 2067"/>
                <a:gd name="T10" fmla="*/ 2147483646 w 1719"/>
                <a:gd name="T11" fmla="*/ 2147483646 h 2067"/>
                <a:gd name="T12" fmla="*/ 2147483646 w 1719"/>
                <a:gd name="T13" fmla="*/ 2147483646 h 2067"/>
                <a:gd name="T14" fmla="*/ 2147483646 w 1719"/>
                <a:gd name="T15" fmla="*/ 2147483646 h 2067"/>
                <a:gd name="T16" fmla="*/ 2147483646 w 1719"/>
                <a:gd name="T17" fmla="*/ 0 h 2067"/>
                <a:gd name="T18" fmla="*/ 2147483646 w 1719"/>
                <a:gd name="T19" fmla="*/ 2147483646 h 2067"/>
                <a:gd name="T20" fmla="*/ 2147483646 w 1719"/>
                <a:gd name="T21" fmla="*/ 2147483646 h 2067"/>
                <a:gd name="T22" fmla="*/ 2147483646 w 1719"/>
                <a:gd name="T23" fmla="*/ 2147483646 h 2067"/>
                <a:gd name="T24" fmla="*/ 2147483646 w 1719"/>
                <a:gd name="T25" fmla="*/ 2147483646 h 2067"/>
                <a:gd name="T26" fmla="*/ 2147483646 w 1719"/>
                <a:gd name="T27" fmla="*/ 2147483646 h 2067"/>
                <a:gd name="T28" fmla="*/ 2147483646 w 1719"/>
                <a:gd name="T29" fmla="*/ 2147483646 h 2067"/>
                <a:gd name="T30" fmla="*/ 2147483646 w 1719"/>
                <a:gd name="T31" fmla="*/ 2147483646 h 2067"/>
                <a:gd name="T32" fmla="*/ 2147483646 w 1719"/>
                <a:gd name="T33" fmla="*/ 2147483646 h 2067"/>
                <a:gd name="T34" fmla="*/ 2147483646 w 1719"/>
                <a:gd name="T35" fmla="*/ 2147483646 h 2067"/>
                <a:gd name="T36" fmla="*/ 2147483646 w 1719"/>
                <a:gd name="T37" fmla="*/ 2147483646 h 2067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719"/>
                <a:gd name="T58" fmla="*/ 0 h 2067"/>
                <a:gd name="T59" fmla="*/ 1719 w 1719"/>
                <a:gd name="T60" fmla="*/ 2067 h 2067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719" h="2067">
                  <a:moveTo>
                    <a:pt x="9" y="1161"/>
                  </a:moveTo>
                  <a:lnTo>
                    <a:pt x="0" y="1398"/>
                  </a:lnTo>
                  <a:lnTo>
                    <a:pt x="305" y="1594"/>
                  </a:lnTo>
                  <a:lnTo>
                    <a:pt x="434" y="1942"/>
                  </a:lnTo>
                  <a:lnTo>
                    <a:pt x="983" y="2067"/>
                  </a:lnTo>
                  <a:lnTo>
                    <a:pt x="1223" y="1845"/>
                  </a:lnTo>
                  <a:lnTo>
                    <a:pt x="1719" y="729"/>
                  </a:lnTo>
                  <a:lnTo>
                    <a:pt x="1493" y="554"/>
                  </a:lnTo>
                  <a:lnTo>
                    <a:pt x="801" y="0"/>
                  </a:lnTo>
                  <a:lnTo>
                    <a:pt x="789" y="92"/>
                  </a:lnTo>
                  <a:lnTo>
                    <a:pt x="685" y="157"/>
                  </a:lnTo>
                  <a:lnTo>
                    <a:pt x="496" y="116"/>
                  </a:lnTo>
                  <a:lnTo>
                    <a:pt x="496" y="224"/>
                  </a:lnTo>
                  <a:lnTo>
                    <a:pt x="307" y="290"/>
                  </a:lnTo>
                  <a:lnTo>
                    <a:pt x="263" y="441"/>
                  </a:lnTo>
                  <a:lnTo>
                    <a:pt x="328" y="571"/>
                  </a:lnTo>
                  <a:lnTo>
                    <a:pt x="312" y="726"/>
                  </a:lnTo>
                  <a:lnTo>
                    <a:pt x="80" y="1160"/>
                  </a:lnTo>
                  <a:lnTo>
                    <a:pt x="9" y="1161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1905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4123" name="Freeform 143">
              <a:extLst>
                <a:ext uri="{FF2B5EF4-FFF2-40B4-BE49-F238E27FC236}">
                  <a16:creationId xmlns:a16="http://schemas.microsoft.com/office/drawing/2014/main" id="{BACE76B6-8ED5-44D4-A74B-AFF9DE82A7FD}"/>
                </a:ext>
              </a:extLst>
            </p:cNvPr>
            <p:cNvSpPr>
              <a:spLocks/>
            </p:cNvSpPr>
            <p:nvPr/>
          </p:nvSpPr>
          <p:spPr bwMode="auto">
            <a:xfrm>
              <a:off x="4229100" y="2641999"/>
              <a:ext cx="372667" cy="240507"/>
            </a:xfrm>
            <a:custGeom>
              <a:avLst/>
              <a:gdLst>
                <a:gd name="T0" fmla="*/ 0 w 1013"/>
                <a:gd name="T1" fmla="*/ 2147483646 h 650"/>
                <a:gd name="T2" fmla="*/ 2147483646 w 1013"/>
                <a:gd name="T3" fmla="*/ 2147483646 h 650"/>
                <a:gd name="T4" fmla="*/ 2147483646 w 1013"/>
                <a:gd name="T5" fmla="*/ 2147483646 h 650"/>
                <a:gd name="T6" fmla="*/ 2147483646 w 1013"/>
                <a:gd name="T7" fmla="*/ 2147483646 h 650"/>
                <a:gd name="T8" fmla="*/ 2147483646 w 1013"/>
                <a:gd name="T9" fmla="*/ 2147483646 h 650"/>
                <a:gd name="T10" fmla="*/ 2147483646 w 1013"/>
                <a:gd name="T11" fmla="*/ 0 h 650"/>
                <a:gd name="T12" fmla="*/ 2147483646 w 1013"/>
                <a:gd name="T13" fmla="*/ 2147483646 h 650"/>
                <a:gd name="T14" fmla="*/ 0 w 1013"/>
                <a:gd name="T15" fmla="*/ 2147483646 h 65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013"/>
                <a:gd name="T25" fmla="*/ 0 h 650"/>
                <a:gd name="T26" fmla="*/ 1013 w 1013"/>
                <a:gd name="T27" fmla="*/ 650 h 65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013" h="650">
                  <a:moveTo>
                    <a:pt x="0" y="389"/>
                  </a:moveTo>
                  <a:lnTo>
                    <a:pt x="97" y="608"/>
                  </a:lnTo>
                  <a:lnTo>
                    <a:pt x="385" y="650"/>
                  </a:lnTo>
                  <a:lnTo>
                    <a:pt x="1013" y="440"/>
                  </a:lnTo>
                  <a:lnTo>
                    <a:pt x="983" y="25"/>
                  </a:lnTo>
                  <a:lnTo>
                    <a:pt x="677" y="0"/>
                  </a:lnTo>
                  <a:lnTo>
                    <a:pt x="383" y="237"/>
                  </a:lnTo>
                  <a:lnTo>
                    <a:pt x="0" y="389"/>
                  </a:lnTo>
                  <a:close/>
                </a:path>
              </a:pathLst>
            </a:custGeom>
            <a:noFill/>
            <a:ln w="19050" cmpd="sng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4124" name="Freeform 144">
              <a:extLst>
                <a:ext uri="{FF2B5EF4-FFF2-40B4-BE49-F238E27FC236}">
                  <a16:creationId xmlns:a16="http://schemas.microsoft.com/office/drawing/2014/main" id="{AF9CF29B-6CD2-4039-A418-B2AF6805B6CF}"/>
                </a:ext>
              </a:extLst>
            </p:cNvPr>
            <p:cNvSpPr>
              <a:spLocks/>
            </p:cNvSpPr>
            <p:nvPr/>
          </p:nvSpPr>
          <p:spPr bwMode="auto">
            <a:xfrm>
              <a:off x="5344718" y="3675460"/>
              <a:ext cx="778669" cy="990600"/>
            </a:xfrm>
            <a:custGeom>
              <a:avLst/>
              <a:gdLst>
                <a:gd name="T0" fmla="*/ 2147483646 w 2118"/>
                <a:gd name="T1" fmla="*/ 2147483646 h 2664"/>
                <a:gd name="T2" fmla="*/ 0 w 2118"/>
                <a:gd name="T3" fmla="*/ 2147483646 h 2664"/>
                <a:gd name="T4" fmla="*/ 2147483646 w 2118"/>
                <a:gd name="T5" fmla="*/ 2147483646 h 2664"/>
                <a:gd name="T6" fmla="*/ 2147483646 w 2118"/>
                <a:gd name="T7" fmla="*/ 2147483646 h 2664"/>
                <a:gd name="T8" fmla="*/ 2147483646 w 2118"/>
                <a:gd name="T9" fmla="*/ 2147483646 h 2664"/>
                <a:gd name="T10" fmla="*/ 2147483646 w 2118"/>
                <a:gd name="T11" fmla="*/ 2147483646 h 2664"/>
                <a:gd name="T12" fmla="*/ 2147483646 w 2118"/>
                <a:gd name="T13" fmla="*/ 2147483646 h 2664"/>
                <a:gd name="T14" fmla="*/ 2147483646 w 2118"/>
                <a:gd name="T15" fmla="*/ 2147483646 h 2664"/>
                <a:gd name="T16" fmla="*/ 2147483646 w 2118"/>
                <a:gd name="T17" fmla="*/ 2147483646 h 2664"/>
                <a:gd name="T18" fmla="*/ 2147483646 w 2118"/>
                <a:gd name="T19" fmla="*/ 2147483646 h 2664"/>
                <a:gd name="T20" fmla="*/ 2147483646 w 2118"/>
                <a:gd name="T21" fmla="*/ 2147483646 h 2664"/>
                <a:gd name="T22" fmla="*/ 2147483646 w 2118"/>
                <a:gd name="T23" fmla="*/ 2147483646 h 2664"/>
                <a:gd name="T24" fmla="*/ 2147483646 w 2118"/>
                <a:gd name="T25" fmla="*/ 2147483646 h 2664"/>
                <a:gd name="T26" fmla="*/ 2147483646 w 2118"/>
                <a:gd name="T27" fmla="*/ 2147483646 h 2664"/>
                <a:gd name="T28" fmla="*/ 2147483646 w 2118"/>
                <a:gd name="T29" fmla="*/ 2147483646 h 2664"/>
                <a:gd name="T30" fmla="*/ 2147483646 w 2118"/>
                <a:gd name="T31" fmla="*/ 2147483646 h 2664"/>
                <a:gd name="T32" fmla="*/ 2147483646 w 2118"/>
                <a:gd name="T33" fmla="*/ 2147483646 h 2664"/>
                <a:gd name="T34" fmla="*/ 2147483646 w 2118"/>
                <a:gd name="T35" fmla="*/ 2147483646 h 2664"/>
                <a:gd name="T36" fmla="*/ 2147483646 w 2118"/>
                <a:gd name="T37" fmla="*/ 2147483646 h 2664"/>
                <a:gd name="T38" fmla="*/ 2147483646 w 2118"/>
                <a:gd name="T39" fmla="*/ 2147483646 h 2664"/>
                <a:gd name="T40" fmla="*/ 2147483646 w 2118"/>
                <a:gd name="T41" fmla="*/ 0 h 2664"/>
                <a:gd name="T42" fmla="*/ 2147483646 w 2118"/>
                <a:gd name="T43" fmla="*/ 2147483646 h 2664"/>
                <a:gd name="T44" fmla="*/ 2147483646 w 2118"/>
                <a:gd name="T45" fmla="*/ 2147483646 h 2664"/>
                <a:gd name="T46" fmla="*/ 2147483646 w 2118"/>
                <a:gd name="T47" fmla="*/ 2147483646 h 2664"/>
                <a:gd name="T48" fmla="*/ 2147483646 w 2118"/>
                <a:gd name="T49" fmla="*/ 2147483646 h 2664"/>
                <a:gd name="T50" fmla="*/ 2147483646 w 2118"/>
                <a:gd name="T51" fmla="*/ 2147483646 h 266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2118"/>
                <a:gd name="T79" fmla="*/ 0 h 2664"/>
                <a:gd name="T80" fmla="*/ 2118 w 2118"/>
                <a:gd name="T81" fmla="*/ 2664 h 2664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2118" h="2664">
                  <a:moveTo>
                    <a:pt x="32" y="1534"/>
                  </a:moveTo>
                  <a:lnTo>
                    <a:pt x="0" y="1926"/>
                  </a:lnTo>
                  <a:lnTo>
                    <a:pt x="2" y="2336"/>
                  </a:lnTo>
                  <a:lnTo>
                    <a:pt x="399" y="2664"/>
                  </a:lnTo>
                  <a:lnTo>
                    <a:pt x="760" y="2554"/>
                  </a:lnTo>
                  <a:lnTo>
                    <a:pt x="1138" y="2574"/>
                  </a:lnTo>
                  <a:lnTo>
                    <a:pt x="1278" y="2115"/>
                  </a:lnTo>
                  <a:lnTo>
                    <a:pt x="1654" y="1743"/>
                  </a:lnTo>
                  <a:lnTo>
                    <a:pt x="1601" y="1611"/>
                  </a:lnTo>
                  <a:lnTo>
                    <a:pt x="1839" y="1412"/>
                  </a:lnTo>
                  <a:lnTo>
                    <a:pt x="1922" y="1109"/>
                  </a:lnTo>
                  <a:lnTo>
                    <a:pt x="1918" y="804"/>
                  </a:lnTo>
                  <a:lnTo>
                    <a:pt x="2109" y="517"/>
                  </a:lnTo>
                  <a:lnTo>
                    <a:pt x="2118" y="280"/>
                  </a:lnTo>
                  <a:lnTo>
                    <a:pt x="1999" y="174"/>
                  </a:lnTo>
                  <a:lnTo>
                    <a:pt x="1952" y="280"/>
                  </a:lnTo>
                  <a:lnTo>
                    <a:pt x="1897" y="282"/>
                  </a:lnTo>
                  <a:lnTo>
                    <a:pt x="1880" y="217"/>
                  </a:lnTo>
                  <a:lnTo>
                    <a:pt x="1763" y="219"/>
                  </a:lnTo>
                  <a:lnTo>
                    <a:pt x="1812" y="90"/>
                  </a:lnTo>
                  <a:lnTo>
                    <a:pt x="1673" y="0"/>
                  </a:lnTo>
                  <a:lnTo>
                    <a:pt x="1422" y="699"/>
                  </a:lnTo>
                  <a:lnTo>
                    <a:pt x="928" y="1006"/>
                  </a:lnTo>
                  <a:lnTo>
                    <a:pt x="665" y="967"/>
                  </a:lnTo>
                  <a:lnTo>
                    <a:pt x="325" y="1273"/>
                  </a:lnTo>
                  <a:lnTo>
                    <a:pt x="32" y="1534"/>
                  </a:lnTo>
                  <a:close/>
                </a:path>
              </a:pathLst>
            </a:custGeom>
            <a:solidFill>
              <a:srgbClr val="002060"/>
            </a:solidFill>
            <a:ln w="1905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5149" name="Freeform 145">
              <a:extLst>
                <a:ext uri="{FF2B5EF4-FFF2-40B4-BE49-F238E27FC236}">
                  <a16:creationId xmlns:a16="http://schemas.microsoft.com/office/drawing/2014/main" id="{48D77033-B57C-4A84-A615-A5F29CA5DA6C}"/>
                </a:ext>
              </a:extLst>
            </p:cNvPr>
            <p:cNvSpPr>
              <a:spLocks/>
            </p:cNvSpPr>
            <p:nvPr/>
          </p:nvSpPr>
          <p:spPr bwMode="auto">
            <a:xfrm>
              <a:off x="5825729" y="2268143"/>
              <a:ext cx="447675" cy="734615"/>
            </a:xfrm>
            <a:custGeom>
              <a:avLst/>
              <a:gdLst>
                <a:gd name="T0" fmla="*/ 0 w 1217"/>
                <a:gd name="T1" fmla="*/ 2147483646 h 1975"/>
                <a:gd name="T2" fmla="*/ 2147483646 w 1217"/>
                <a:gd name="T3" fmla="*/ 2147483646 h 1975"/>
                <a:gd name="T4" fmla="*/ 2147483646 w 1217"/>
                <a:gd name="T5" fmla="*/ 2147483646 h 1975"/>
                <a:gd name="T6" fmla="*/ 2147483646 w 1217"/>
                <a:gd name="T7" fmla="*/ 0 h 1975"/>
                <a:gd name="T8" fmla="*/ 2147483646 w 1217"/>
                <a:gd name="T9" fmla="*/ 2147483646 h 1975"/>
                <a:gd name="T10" fmla="*/ 2147483646 w 1217"/>
                <a:gd name="T11" fmla="*/ 2147483646 h 1975"/>
                <a:gd name="T12" fmla="*/ 2147483646 w 1217"/>
                <a:gd name="T13" fmla="*/ 2147483646 h 1975"/>
                <a:gd name="T14" fmla="*/ 2147483646 w 1217"/>
                <a:gd name="T15" fmla="*/ 2147483646 h 1975"/>
                <a:gd name="T16" fmla="*/ 2147483646 w 1217"/>
                <a:gd name="T17" fmla="*/ 2147483646 h 1975"/>
                <a:gd name="T18" fmla="*/ 0 w 1217"/>
                <a:gd name="T19" fmla="*/ 2147483646 h 197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17"/>
                <a:gd name="T31" fmla="*/ 0 h 1975"/>
                <a:gd name="T32" fmla="*/ 1217 w 1217"/>
                <a:gd name="T33" fmla="*/ 1975 h 197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17" h="1975">
                  <a:moveTo>
                    <a:pt x="0" y="1115"/>
                  </a:moveTo>
                  <a:lnTo>
                    <a:pt x="70" y="828"/>
                  </a:lnTo>
                  <a:lnTo>
                    <a:pt x="298" y="457"/>
                  </a:lnTo>
                  <a:lnTo>
                    <a:pt x="399" y="0"/>
                  </a:lnTo>
                  <a:lnTo>
                    <a:pt x="1179" y="12"/>
                  </a:lnTo>
                  <a:lnTo>
                    <a:pt x="1217" y="1975"/>
                  </a:lnTo>
                  <a:lnTo>
                    <a:pt x="618" y="1740"/>
                  </a:lnTo>
                  <a:lnTo>
                    <a:pt x="280" y="1871"/>
                  </a:lnTo>
                  <a:lnTo>
                    <a:pt x="40" y="1614"/>
                  </a:lnTo>
                  <a:lnTo>
                    <a:pt x="0" y="1115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1905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4126" name="Freeform 146">
              <a:extLst>
                <a:ext uri="{FF2B5EF4-FFF2-40B4-BE49-F238E27FC236}">
                  <a16:creationId xmlns:a16="http://schemas.microsoft.com/office/drawing/2014/main" id="{F8316044-7F6F-483F-B671-828B14762667}"/>
                </a:ext>
              </a:extLst>
            </p:cNvPr>
            <p:cNvSpPr>
              <a:spLocks/>
            </p:cNvSpPr>
            <p:nvPr/>
          </p:nvSpPr>
          <p:spPr bwMode="auto">
            <a:xfrm>
              <a:off x="5411393" y="3142062"/>
              <a:ext cx="1003697" cy="1006077"/>
            </a:xfrm>
            <a:custGeom>
              <a:avLst/>
              <a:gdLst>
                <a:gd name="T0" fmla="*/ 0 w 2725"/>
                <a:gd name="T1" fmla="*/ 2147483646 h 2706"/>
                <a:gd name="T2" fmla="*/ 2147483646 w 2725"/>
                <a:gd name="T3" fmla="*/ 2147483646 h 2706"/>
                <a:gd name="T4" fmla="*/ 2147483646 w 2725"/>
                <a:gd name="T5" fmla="*/ 2147483646 h 2706"/>
                <a:gd name="T6" fmla="*/ 2147483646 w 2725"/>
                <a:gd name="T7" fmla="*/ 2147483646 h 2706"/>
                <a:gd name="T8" fmla="*/ 2147483646 w 2725"/>
                <a:gd name="T9" fmla="*/ 2147483646 h 2706"/>
                <a:gd name="T10" fmla="*/ 2147483646 w 2725"/>
                <a:gd name="T11" fmla="*/ 2147483646 h 2706"/>
                <a:gd name="T12" fmla="*/ 2147483646 w 2725"/>
                <a:gd name="T13" fmla="*/ 2147483646 h 2706"/>
                <a:gd name="T14" fmla="*/ 2147483646 w 2725"/>
                <a:gd name="T15" fmla="*/ 2147483646 h 2706"/>
                <a:gd name="T16" fmla="*/ 2147483646 w 2725"/>
                <a:gd name="T17" fmla="*/ 0 h 2706"/>
                <a:gd name="T18" fmla="*/ 2147483646 w 2725"/>
                <a:gd name="T19" fmla="*/ 2147483646 h 2706"/>
                <a:gd name="T20" fmla="*/ 2147483646 w 2725"/>
                <a:gd name="T21" fmla="*/ 2147483646 h 2706"/>
                <a:gd name="T22" fmla="*/ 2147483646 w 2725"/>
                <a:gd name="T23" fmla="*/ 2147483646 h 2706"/>
                <a:gd name="T24" fmla="*/ 2147483646 w 2725"/>
                <a:gd name="T25" fmla="*/ 2147483646 h 2706"/>
                <a:gd name="T26" fmla="*/ 2147483646 w 2725"/>
                <a:gd name="T27" fmla="*/ 2147483646 h 2706"/>
                <a:gd name="T28" fmla="*/ 2147483646 w 2725"/>
                <a:gd name="T29" fmla="*/ 2147483646 h 2706"/>
                <a:gd name="T30" fmla="*/ 2147483646 w 2725"/>
                <a:gd name="T31" fmla="*/ 2147483646 h 2706"/>
                <a:gd name="T32" fmla="*/ 2147483646 w 2725"/>
                <a:gd name="T33" fmla="*/ 2147483646 h 2706"/>
                <a:gd name="T34" fmla="*/ 2147483646 w 2725"/>
                <a:gd name="T35" fmla="*/ 2147483646 h 2706"/>
                <a:gd name="T36" fmla="*/ 2147483646 w 2725"/>
                <a:gd name="T37" fmla="*/ 2147483646 h 2706"/>
                <a:gd name="T38" fmla="*/ 2147483646 w 2725"/>
                <a:gd name="T39" fmla="*/ 2147483646 h 2706"/>
                <a:gd name="T40" fmla="*/ 2147483646 w 2725"/>
                <a:gd name="T41" fmla="*/ 2147483646 h 2706"/>
                <a:gd name="T42" fmla="*/ 2147483646 w 2725"/>
                <a:gd name="T43" fmla="*/ 2147483646 h 2706"/>
                <a:gd name="T44" fmla="*/ 2147483646 w 2725"/>
                <a:gd name="T45" fmla="*/ 2147483646 h 2706"/>
                <a:gd name="T46" fmla="*/ 2147483646 w 2725"/>
                <a:gd name="T47" fmla="*/ 2147483646 h 2706"/>
                <a:gd name="T48" fmla="*/ 2147483646 w 2725"/>
                <a:gd name="T49" fmla="*/ 2147483646 h 2706"/>
                <a:gd name="T50" fmla="*/ 2147483646 w 2725"/>
                <a:gd name="T51" fmla="*/ 2147483646 h 2706"/>
                <a:gd name="T52" fmla="*/ 2147483646 w 2725"/>
                <a:gd name="T53" fmla="*/ 2147483646 h 2706"/>
                <a:gd name="T54" fmla="*/ 2147483646 w 2725"/>
                <a:gd name="T55" fmla="*/ 2147483646 h 2706"/>
                <a:gd name="T56" fmla="*/ 2147483646 w 2725"/>
                <a:gd name="T57" fmla="*/ 2147483646 h 2706"/>
                <a:gd name="T58" fmla="*/ 2147483646 w 2725"/>
                <a:gd name="T59" fmla="*/ 2147483646 h 2706"/>
                <a:gd name="T60" fmla="*/ 2147483646 w 2725"/>
                <a:gd name="T61" fmla="*/ 2147483646 h 2706"/>
                <a:gd name="T62" fmla="*/ 2147483646 w 2725"/>
                <a:gd name="T63" fmla="*/ 2147483646 h 2706"/>
                <a:gd name="T64" fmla="*/ 2147483646 w 2725"/>
                <a:gd name="T65" fmla="*/ 2147483646 h 2706"/>
                <a:gd name="T66" fmla="*/ 2147483646 w 2725"/>
                <a:gd name="T67" fmla="*/ 2147483646 h 2706"/>
                <a:gd name="T68" fmla="*/ 2147483646 w 2725"/>
                <a:gd name="T69" fmla="*/ 2147483646 h 2706"/>
                <a:gd name="T70" fmla="*/ 2147483646 w 2725"/>
                <a:gd name="T71" fmla="*/ 2147483646 h 2706"/>
                <a:gd name="T72" fmla="*/ 0 w 2725"/>
                <a:gd name="T73" fmla="*/ 2147483646 h 270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2725"/>
                <a:gd name="T112" fmla="*/ 0 h 2706"/>
                <a:gd name="T113" fmla="*/ 2725 w 2725"/>
                <a:gd name="T114" fmla="*/ 2706 h 270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2725" h="2706">
                  <a:moveTo>
                    <a:pt x="0" y="1576"/>
                  </a:moveTo>
                  <a:lnTo>
                    <a:pt x="115" y="1401"/>
                  </a:lnTo>
                  <a:lnTo>
                    <a:pt x="394" y="1397"/>
                  </a:lnTo>
                  <a:lnTo>
                    <a:pt x="524" y="986"/>
                  </a:lnTo>
                  <a:lnTo>
                    <a:pt x="508" y="807"/>
                  </a:lnTo>
                  <a:lnTo>
                    <a:pt x="604" y="593"/>
                  </a:lnTo>
                  <a:lnTo>
                    <a:pt x="1156" y="524"/>
                  </a:lnTo>
                  <a:lnTo>
                    <a:pt x="1288" y="69"/>
                  </a:lnTo>
                  <a:lnTo>
                    <a:pt x="1394" y="0"/>
                  </a:lnTo>
                  <a:lnTo>
                    <a:pt x="1511" y="106"/>
                  </a:lnTo>
                  <a:lnTo>
                    <a:pt x="1511" y="285"/>
                  </a:lnTo>
                  <a:lnTo>
                    <a:pt x="2249" y="511"/>
                  </a:lnTo>
                  <a:lnTo>
                    <a:pt x="2722" y="536"/>
                  </a:lnTo>
                  <a:lnTo>
                    <a:pt x="2725" y="552"/>
                  </a:lnTo>
                  <a:lnTo>
                    <a:pt x="2713" y="644"/>
                  </a:lnTo>
                  <a:lnTo>
                    <a:pt x="2609" y="709"/>
                  </a:lnTo>
                  <a:lnTo>
                    <a:pt x="2420" y="668"/>
                  </a:lnTo>
                  <a:lnTo>
                    <a:pt x="2420" y="776"/>
                  </a:lnTo>
                  <a:lnTo>
                    <a:pt x="2231" y="842"/>
                  </a:lnTo>
                  <a:lnTo>
                    <a:pt x="2187" y="993"/>
                  </a:lnTo>
                  <a:lnTo>
                    <a:pt x="2252" y="1123"/>
                  </a:lnTo>
                  <a:lnTo>
                    <a:pt x="2236" y="1278"/>
                  </a:lnTo>
                  <a:lnTo>
                    <a:pt x="2004" y="1712"/>
                  </a:lnTo>
                  <a:lnTo>
                    <a:pt x="1933" y="1713"/>
                  </a:lnTo>
                  <a:lnTo>
                    <a:pt x="1814" y="1607"/>
                  </a:lnTo>
                  <a:lnTo>
                    <a:pt x="1767" y="1713"/>
                  </a:lnTo>
                  <a:lnTo>
                    <a:pt x="1712" y="1715"/>
                  </a:lnTo>
                  <a:lnTo>
                    <a:pt x="1695" y="1650"/>
                  </a:lnTo>
                  <a:lnTo>
                    <a:pt x="1578" y="1652"/>
                  </a:lnTo>
                  <a:lnTo>
                    <a:pt x="1627" y="1523"/>
                  </a:lnTo>
                  <a:lnTo>
                    <a:pt x="1488" y="1433"/>
                  </a:lnTo>
                  <a:lnTo>
                    <a:pt x="1237" y="2132"/>
                  </a:lnTo>
                  <a:lnTo>
                    <a:pt x="743" y="2439"/>
                  </a:lnTo>
                  <a:lnTo>
                    <a:pt x="480" y="2400"/>
                  </a:lnTo>
                  <a:lnTo>
                    <a:pt x="140" y="2706"/>
                  </a:lnTo>
                  <a:lnTo>
                    <a:pt x="311" y="2247"/>
                  </a:lnTo>
                  <a:lnTo>
                    <a:pt x="0" y="1576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1905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4127" name="Freeform 147">
              <a:extLst>
                <a:ext uri="{FF2B5EF4-FFF2-40B4-BE49-F238E27FC236}">
                  <a16:creationId xmlns:a16="http://schemas.microsoft.com/office/drawing/2014/main" id="{095E2548-8640-4195-A8D4-43DADF3D3948}"/>
                </a:ext>
              </a:extLst>
            </p:cNvPr>
            <p:cNvSpPr>
              <a:spLocks/>
            </p:cNvSpPr>
            <p:nvPr/>
          </p:nvSpPr>
          <p:spPr bwMode="auto">
            <a:xfrm>
              <a:off x="4286251" y="2755107"/>
              <a:ext cx="539355" cy="534591"/>
            </a:xfrm>
            <a:custGeom>
              <a:avLst/>
              <a:gdLst>
                <a:gd name="T0" fmla="*/ 0 w 1465"/>
                <a:gd name="T1" fmla="*/ 2147483646 h 1436"/>
                <a:gd name="T2" fmla="*/ 2147483646 w 1465"/>
                <a:gd name="T3" fmla="*/ 2147483646 h 1436"/>
                <a:gd name="T4" fmla="*/ 2147483646 w 1465"/>
                <a:gd name="T5" fmla="*/ 2147483646 h 1436"/>
                <a:gd name="T6" fmla="*/ 2147483646 w 1465"/>
                <a:gd name="T7" fmla="*/ 2147483646 h 1436"/>
                <a:gd name="T8" fmla="*/ 2147483646 w 1465"/>
                <a:gd name="T9" fmla="*/ 2147483646 h 1436"/>
                <a:gd name="T10" fmla="*/ 2147483646 w 1465"/>
                <a:gd name="T11" fmla="*/ 2147483646 h 1436"/>
                <a:gd name="T12" fmla="*/ 2147483646 w 1465"/>
                <a:gd name="T13" fmla="*/ 0 h 1436"/>
                <a:gd name="T14" fmla="*/ 2147483646 w 1465"/>
                <a:gd name="T15" fmla="*/ 2147483646 h 1436"/>
                <a:gd name="T16" fmla="*/ 2147483646 w 1465"/>
                <a:gd name="T17" fmla="*/ 2147483646 h 1436"/>
                <a:gd name="T18" fmla="*/ 2147483646 w 1465"/>
                <a:gd name="T19" fmla="*/ 2147483646 h 1436"/>
                <a:gd name="T20" fmla="*/ 2147483646 w 1465"/>
                <a:gd name="T21" fmla="*/ 2147483646 h 1436"/>
                <a:gd name="T22" fmla="*/ 2147483646 w 1465"/>
                <a:gd name="T23" fmla="*/ 2147483646 h 1436"/>
                <a:gd name="T24" fmla="*/ 2147483646 w 1465"/>
                <a:gd name="T25" fmla="*/ 2147483646 h 1436"/>
                <a:gd name="T26" fmla="*/ 2147483646 w 1465"/>
                <a:gd name="T27" fmla="*/ 2147483646 h 1436"/>
                <a:gd name="T28" fmla="*/ 2147483646 w 1465"/>
                <a:gd name="T29" fmla="*/ 2147483646 h 1436"/>
                <a:gd name="T30" fmla="*/ 2147483646 w 1465"/>
                <a:gd name="T31" fmla="*/ 2147483646 h 1436"/>
                <a:gd name="T32" fmla="*/ 2147483646 w 1465"/>
                <a:gd name="T33" fmla="*/ 2147483646 h 1436"/>
                <a:gd name="T34" fmla="*/ 0 w 1465"/>
                <a:gd name="T35" fmla="*/ 2147483646 h 14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465"/>
                <a:gd name="T55" fmla="*/ 0 h 1436"/>
                <a:gd name="T56" fmla="*/ 1465 w 1465"/>
                <a:gd name="T57" fmla="*/ 1436 h 14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465" h="1436">
                  <a:moveTo>
                    <a:pt x="0" y="759"/>
                  </a:moveTo>
                  <a:lnTo>
                    <a:pt x="87" y="481"/>
                  </a:lnTo>
                  <a:lnTo>
                    <a:pt x="228" y="342"/>
                  </a:lnTo>
                  <a:lnTo>
                    <a:pt x="856" y="132"/>
                  </a:lnTo>
                  <a:lnTo>
                    <a:pt x="1076" y="134"/>
                  </a:lnTo>
                  <a:lnTo>
                    <a:pt x="1110" y="24"/>
                  </a:lnTo>
                  <a:lnTo>
                    <a:pt x="1163" y="0"/>
                  </a:lnTo>
                  <a:lnTo>
                    <a:pt x="1246" y="44"/>
                  </a:lnTo>
                  <a:lnTo>
                    <a:pt x="1265" y="284"/>
                  </a:lnTo>
                  <a:lnTo>
                    <a:pt x="1176" y="417"/>
                  </a:lnTo>
                  <a:lnTo>
                    <a:pt x="1465" y="1041"/>
                  </a:lnTo>
                  <a:lnTo>
                    <a:pt x="1428" y="1133"/>
                  </a:lnTo>
                  <a:lnTo>
                    <a:pt x="1297" y="1151"/>
                  </a:lnTo>
                  <a:lnTo>
                    <a:pt x="814" y="1436"/>
                  </a:lnTo>
                  <a:lnTo>
                    <a:pt x="561" y="1283"/>
                  </a:lnTo>
                  <a:lnTo>
                    <a:pt x="425" y="1323"/>
                  </a:lnTo>
                  <a:lnTo>
                    <a:pt x="203" y="1302"/>
                  </a:lnTo>
                  <a:lnTo>
                    <a:pt x="0" y="759"/>
                  </a:lnTo>
                  <a:close/>
                </a:path>
              </a:pathLst>
            </a:custGeom>
            <a:noFill/>
            <a:ln w="19050" cmpd="sng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4128" name="Freeform 148">
              <a:extLst>
                <a:ext uri="{FF2B5EF4-FFF2-40B4-BE49-F238E27FC236}">
                  <a16:creationId xmlns:a16="http://schemas.microsoft.com/office/drawing/2014/main" id="{1357EA5F-9C89-4ED9-98B2-1B9761163598}"/>
                </a:ext>
              </a:extLst>
            </p:cNvPr>
            <p:cNvSpPr>
              <a:spLocks/>
            </p:cNvSpPr>
            <p:nvPr/>
          </p:nvSpPr>
          <p:spPr bwMode="auto">
            <a:xfrm>
              <a:off x="4030267" y="3383759"/>
              <a:ext cx="509588" cy="584597"/>
            </a:xfrm>
            <a:custGeom>
              <a:avLst/>
              <a:gdLst>
                <a:gd name="T0" fmla="*/ 2147483646 w 1383"/>
                <a:gd name="T1" fmla="*/ 2147483646 h 1570"/>
                <a:gd name="T2" fmla="*/ 2147483646 w 1383"/>
                <a:gd name="T3" fmla="*/ 2147483646 h 1570"/>
                <a:gd name="T4" fmla="*/ 2147483646 w 1383"/>
                <a:gd name="T5" fmla="*/ 0 h 1570"/>
                <a:gd name="T6" fmla="*/ 2147483646 w 1383"/>
                <a:gd name="T7" fmla="*/ 2147483646 h 1570"/>
                <a:gd name="T8" fmla="*/ 2147483646 w 1383"/>
                <a:gd name="T9" fmla="*/ 2147483646 h 1570"/>
                <a:gd name="T10" fmla="*/ 2147483646 w 1383"/>
                <a:gd name="T11" fmla="*/ 2147483646 h 1570"/>
                <a:gd name="T12" fmla="*/ 2147483646 w 1383"/>
                <a:gd name="T13" fmla="*/ 2147483646 h 1570"/>
                <a:gd name="T14" fmla="*/ 2147483646 w 1383"/>
                <a:gd name="T15" fmla="*/ 2147483646 h 1570"/>
                <a:gd name="T16" fmla="*/ 2147483646 w 1383"/>
                <a:gd name="T17" fmla="*/ 2147483646 h 1570"/>
                <a:gd name="T18" fmla="*/ 2147483646 w 1383"/>
                <a:gd name="T19" fmla="*/ 2147483646 h 1570"/>
                <a:gd name="T20" fmla="*/ 2147483646 w 1383"/>
                <a:gd name="T21" fmla="*/ 2147483646 h 1570"/>
                <a:gd name="T22" fmla="*/ 2147483646 w 1383"/>
                <a:gd name="T23" fmla="*/ 2147483646 h 1570"/>
                <a:gd name="T24" fmla="*/ 0 w 1383"/>
                <a:gd name="T25" fmla="*/ 2147483646 h 1570"/>
                <a:gd name="T26" fmla="*/ 2147483646 w 1383"/>
                <a:gd name="T27" fmla="*/ 2147483646 h 157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383"/>
                <a:gd name="T43" fmla="*/ 0 h 1570"/>
                <a:gd name="T44" fmla="*/ 1383 w 1383"/>
                <a:gd name="T45" fmla="*/ 1570 h 157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383" h="1570">
                  <a:moveTo>
                    <a:pt x="40" y="174"/>
                  </a:moveTo>
                  <a:lnTo>
                    <a:pt x="109" y="62"/>
                  </a:lnTo>
                  <a:lnTo>
                    <a:pt x="314" y="0"/>
                  </a:lnTo>
                  <a:lnTo>
                    <a:pt x="585" y="153"/>
                  </a:lnTo>
                  <a:lnTo>
                    <a:pt x="792" y="66"/>
                  </a:lnTo>
                  <a:lnTo>
                    <a:pt x="1092" y="747"/>
                  </a:lnTo>
                  <a:lnTo>
                    <a:pt x="1162" y="1141"/>
                  </a:lnTo>
                  <a:lnTo>
                    <a:pt x="1297" y="1156"/>
                  </a:lnTo>
                  <a:lnTo>
                    <a:pt x="1383" y="1247"/>
                  </a:lnTo>
                  <a:lnTo>
                    <a:pt x="1053" y="1570"/>
                  </a:lnTo>
                  <a:lnTo>
                    <a:pt x="216" y="1457"/>
                  </a:lnTo>
                  <a:lnTo>
                    <a:pt x="47" y="1194"/>
                  </a:lnTo>
                  <a:lnTo>
                    <a:pt x="0" y="999"/>
                  </a:lnTo>
                  <a:lnTo>
                    <a:pt x="40" y="174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1905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4129" name="Freeform 149">
              <a:extLst>
                <a:ext uri="{FF2B5EF4-FFF2-40B4-BE49-F238E27FC236}">
                  <a16:creationId xmlns:a16="http://schemas.microsoft.com/office/drawing/2014/main" id="{F8ED21A7-14A4-4972-9F09-B13FF33B90CB}"/>
                </a:ext>
              </a:extLst>
            </p:cNvPr>
            <p:cNvSpPr>
              <a:spLocks/>
            </p:cNvSpPr>
            <p:nvPr/>
          </p:nvSpPr>
          <p:spPr bwMode="auto">
            <a:xfrm>
              <a:off x="5488783" y="2665811"/>
              <a:ext cx="351235" cy="292893"/>
            </a:xfrm>
            <a:custGeom>
              <a:avLst/>
              <a:gdLst>
                <a:gd name="T0" fmla="*/ 0 w 953"/>
                <a:gd name="T1" fmla="*/ 2147483646 h 786"/>
                <a:gd name="T2" fmla="*/ 2147483646 w 953"/>
                <a:gd name="T3" fmla="*/ 2147483646 h 786"/>
                <a:gd name="T4" fmla="*/ 2147483646 w 953"/>
                <a:gd name="T5" fmla="*/ 2147483646 h 786"/>
                <a:gd name="T6" fmla="*/ 2147483646 w 953"/>
                <a:gd name="T7" fmla="*/ 2147483646 h 786"/>
                <a:gd name="T8" fmla="*/ 2147483646 w 953"/>
                <a:gd name="T9" fmla="*/ 2147483646 h 786"/>
                <a:gd name="T10" fmla="*/ 2147483646 w 953"/>
                <a:gd name="T11" fmla="*/ 2147483646 h 786"/>
                <a:gd name="T12" fmla="*/ 2147483646 w 953"/>
                <a:gd name="T13" fmla="*/ 0 h 786"/>
                <a:gd name="T14" fmla="*/ 2147483646 w 953"/>
                <a:gd name="T15" fmla="*/ 2147483646 h 786"/>
                <a:gd name="T16" fmla="*/ 0 w 953"/>
                <a:gd name="T17" fmla="*/ 2147483646 h 78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953"/>
                <a:gd name="T28" fmla="*/ 0 h 786"/>
                <a:gd name="T29" fmla="*/ 953 w 953"/>
                <a:gd name="T30" fmla="*/ 786 h 78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953" h="786">
                  <a:moveTo>
                    <a:pt x="0" y="183"/>
                  </a:moveTo>
                  <a:lnTo>
                    <a:pt x="22" y="680"/>
                  </a:lnTo>
                  <a:lnTo>
                    <a:pt x="119" y="786"/>
                  </a:lnTo>
                  <a:lnTo>
                    <a:pt x="546" y="760"/>
                  </a:lnTo>
                  <a:lnTo>
                    <a:pt x="953" y="543"/>
                  </a:lnTo>
                  <a:lnTo>
                    <a:pt x="913" y="44"/>
                  </a:lnTo>
                  <a:lnTo>
                    <a:pt x="763" y="0"/>
                  </a:lnTo>
                  <a:lnTo>
                    <a:pt x="546" y="177"/>
                  </a:lnTo>
                  <a:lnTo>
                    <a:pt x="0" y="183"/>
                  </a:lnTo>
                  <a:close/>
                </a:path>
              </a:pathLst>
            </a:custGeom>
            <a:solidFill>
              <a:srgbClr val="FFC000"/>
            </a:solidFill>
            <a:ln w="1905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4130" name="Freeform 150">
              <a:extLst>
                <a:ext uri="{FF2B5EF4-FFF2-40B4-BE49-F238E27FC236}">
                  <a16:creationId xmlns:a16="http://schemas.microsoft.com/office/drawing/2014/main" id="{D45B74DC-49F4-4F58-A2AC-1BAAA85A3CA6}"/>
                </a:ext>
              </a:extLst>
            </p:cNvPr>
            <p:cNvSpPr>
              <a:spLocks/>
            </p:cNvSpPr>
            <p:nvPr/>
          </p:nvSpPr>
          <p:spPr bwMode="auto">
            <a:xfrm>
              <a:off x="5924551" y="2914651"/>
              <a:ext cx="572691" cy="427435"/>
            </a:xfrm>
            <a:custGeom>
              <a:avLst/>
              <a:gdLst>
                <a:gd name="T0" fmla="*/ 2147483646 w 1555"/>
                <a:gd name="T1" fmla="*/ 2147483646 h 1146"/>
                <a:gd name="T2" fmla="*/ 0 w 1555"/>
                <a:gd name="T3" fmla="*/ 2147483646 h 1146"/>
                <a:gd name="T4" fmla="*/ 2147483646 w 1555"/>
                <a:gd name="T5" fmla="*/ 2147483646 h 1146"/>
                <a:gd name="T6" fmla="*/ 2147483646 w 1555"/>
                <a:gd name="T7" fmla="*/ 2147483646 h 1146"/>
                <a:gd name="T8" fmla="*/ 2147483646 w 1555"/>
                <a:gd name="T9" fmla="*/ 2147483646 h 1146"/>
                <a:gd name="T10" fmla="*/ 2147483646 w 1555"/>
                <a:gd name="T11" fmla="*/ 2147483646 h 1146"/>
                <a:gd name="T12" fmla="*/ 2147483646 w 1555"/>
                <a:gd name="T13" fmla="*/ 2147483646 h 1146"/>
                <a:gd name="T14" fmla="*/ 2147483646 w 1555"/>
                <a:gd name="T15" fmla="*/ 2147483646 h 1146"/>
                <a:gd name="T16" fmla="*/ 2147483646 w 1555"/>
                <a:gd name="T17" fmla="*/ 2147483646 h 1146"/>
                <a:gd name="T18" fmla="*/ 2147483646 w 1555"/>
                <a:gd name="T19" fmla="*/ 2147483646 h 1146"/>
                <a:gd name="T20" fmla="*/ 2147483646 w 1555"/>
                <a:gd name="T21" fmla="*/ 2147483646 h 1146"/>
                <a:gd name="T22" fmla="*/ 2147483646 w 1555"/>
                <a:gd name="T23" fmla="*/ 2147483646 h 1146"/>
                <a:gd name="T24" fmla="*/ 2147483646 w 1555"/>
                <a:gd name="T25" fmla="*/ 2147483646 h 1146"/>
                <a:gd name="T26" fmla="*/ 2147483646 w 1555"/>
                <a:gd name="T27" fmla="*/ 2147483646 h 1146"/>
                <a:gd name="T28" fmla="*/ 2147483646 w 1555"/>
                <a:gd name="T29" fmla="*/ 2147483646 h 1146"/>
                <a:gd name="T30" fmla="*/ 2147483646 w 1555"/>
                <a:gd name="T31" fmla="*/ 2147483646 h 1146"/>
                <a:gd name="T32" fmla="*/ 2147483646 w 1555"/>
                <a:gd name="T33" fmla="*/ 0 h 1146"/>
                <a:gd name="T34" fmla="*/ 2147483646 w 1555"/>
                <a:gd name="T35" fmla="*/ 2147483646 h 114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555"/>
                <a:gd name="T55" fmla="*/ 0 h 1146"/>
                <a:gd name="T56" fmla="*/ 1555 w 1555"/>
                <a:gd name="T57" fmla="*/ 1146 h 114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555" h="1146">
                  <a:moveTo>
                    <a:pt x="9" y="131"/>
                  </a:moveTo>
                  <a:lnTo>
                    <a:pt x="0" y="610"/>
                  </a:lnTo>
                  <a:lnTo>
                    <a:pt x="117" y="716"/>
                  </a:lnTo>
                  <a:lnTo>
                    <a:pt x="117" y="895"/>
                  </a:lnTo>
                  <a:lnTo>
                    <a:pt x="855" y="1121"/>
                  </a:lnTo>
                  <a:lnTo>
                    <a:pt x="1328" y="1146"/>
                  </a:lnTo>
                  <a:lnTo>
                    <a:pt x="1434" y="1072"/>
                  </a:lnTo>
                  <a:lnTo>
                    <a:pt x="1518" y="876"/>
                  </a:lnTo>
                  <a:lnTo>
                    <a:pt x="1534" y="752"/>
                  </a:lnTo>
                  <a:lnTo>
                    <a:pt x="1374" y="728"/>
                  </a:lnTo>
                  <a:lnTo>
                    <a:pt x="1555" y="246"/>
                  </a:lnTo>
                  <a:lnTo>
                    <a:pt x="1419" y="204"/>
                  </a:lnTo>
                  <a:lnTo>
                    <a:pt x="1271" y="228"/>
                  </a:lnTo>
                  <a:lnTo>
                    <a:pt x="1036" y="389"/>
                  </a:lnTo>
                  <a:lnTo>
                    <a:pt x="1036" y="296"/>
                  </a:lnTo>
                  <a:lnTo>
                    <a:pt x="946" y="235"/>
                  </a:lnTo>
                  <a:lnTo>
                    <a:pt x="347" y="0"/>
                  </a:lnTo>
                  <a:lnTo>
                    <a:pt x="9" y="131"/>
                  </a:lnTo>
                  <a:close/>
                </a:path>
              </a:pathLst>
            </a:custGeom>
            <a:solidFill>
              <a:srgbClr val="002060"/>
            </a:solidFill>
            <a:ln w="1905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4131" name="Freeform 151">
              <a:extLst>
                <a:ext uri="{FF2B5EF4-FFF2-40B4-BE49-F238E27FC236}">
                  <a16:creationId xmlns:a16="http://schemas.microsoft.com/office/drawing/2014/main" id="{5B3B27F1-316A-4052-B073-B332700A3DE6}"/>
                </a:ext>
              </a:extLst>
            </p:cNvPr>
            <p:cNvSpPr>
              <a:spLocks/>
            </p:cNvSpPr>
            <p:nvPr/>
          </p:nvSpPr>
          <p:spPr bwMode="auto">
            <a:xfrm>
              <a:off x="4477942" y="2425306"/>
              <a:ext cx="556023" cy="435769"/>
            </a:xfrm>
            <a:custGeom>
              <a:avLst/>
              <a:gdLst>
                <a:gd name="T0" fmla="*/ 0 w 1511"/>
                <a:gd name="T1" fmla="*/ 2147483646 h 1174"/>
                <a:gd name="T2" fmla="*/ 2147483646 w 1511"/>
                <a:gd name="T3" fmla="*/ 2147483646 h 1174"/>
                <a:gd name="T4" fmla="*/ 2147483646 w 1511"/>
                <a:gd name="T5" fmla="*/ 2147483646 h 1174"/>
                <a:gd name="T6" fmla="*/ 2147483646 w 1511"/>
                <a:gd name="T7" fmla="*/ 0 h 1174"/>
                <a:gd name="T8" fmla="*/ 2147483646 w 1511"/>
                <a:gd name="T9" fmla="*/ 2147483646 h 1174"/>
                <a:gd name="T10" fmla="*/ 2147483646 w 1511"/>
                <a:gd name="T11" fmla="*/ 2147483646 h 1174"/>
                <a:gd name="T12" fmla="*/ 2147483646 w 1511"/>
                <a:gd name="T13" fmla="*/ 2147483646 h 1174"/>
                <a:gd name="T14" fmla="*/ 2147483646 w 1511"/>
                <a:gd name="T15" fmla="*/ 2147483646 h 1174"/>
                <a:gd name="T16" fmla="*/ 2147483646 w 1511"/>
                <a:gd name="T17" fmla="*/ 2147483646 h 1174"/>
                <a:gd name="T18" fmla="*/ 2147483646 w 1511"/>
                <a:gd name="T19" fmla="*/ 2147483646 h 1174"/>
                <a:gd name="T20" fmla="*/ 2147483646 w 1511"/>
                <a:gd name="T21" fmla="*/ 2147483646 h 1174"/>
                <a:gd name="T22" fmla="*/ 2147483646 w 1511"/>
                <a:gd name="T23" fmla="*/ 2147483646 h 1174"/>
                <a:gd name="T24" fmla="*/ 2147483646 w 1511"/>
                <a:gd name="T25" fmla="*/ 2147483646 h 1174"/>
                <a:gd name="T26" fmla="*/ 2147483646 w 1511"/>
                <a:gd name="T27" fmla="*/ 2147483646 h 1174"/>
                <a:gd name="T28" fmla="*/ 2147483646 w 1511"/>
                <a:gd name="T29" fmla="*/ 2147483646 h 1174"/>
                <a:gd name="T30" fmla="*/ 2147483646 w 1511"/>
                <a:gd name="T31" fmla="*/ 2147483646 h 1174"/>
                <a:gd name="T32" fmla="*/ 2147483646 w 1511"/>
                <a:gd name="T33" fmla="*/ 2147483646 h 1174"/>
                <a:gd name="T34" fmla="*/ 2147483646 w 1511"/>
                <a:gd name="T35" fmla="*/ 2147483646 h 1174"/>
                <a:gd name="T36" fmla="*/ 0 w 1511"/>
                <a:gd name="T37" fmla="*/ 2147483646 h 117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511"/>
                <a:gd name="T58" fmla="*/ 0 h 1174"/>
                <a:gd name="T59" fmla="*/ 1511 w 1511"/>
                <a:gd name="T60" fmla="*/ 1174 h 1174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511" h="1174">
                  <a:moveTo>
                    <a:pt x="0" y="582"/>
                  </a:moveTo>
                  <a:lnTo>
                    <a:pt x="306" y="238"/>
                  </a:lnTo>
                  <a:lnTo>
                    <a:pt x="442" y="79"/>
                  </a:lnTo>
                  <a:lnTo>
                    <a:pt x="643" y="0"/>
                  </a:lnTo>
                  <a:lnTo>
                    <a:pt x="733" y="153"/>
                  </a:lnTo>
                  <a:lnTo>
                    <a:pt x="864" y="67"/>
                  </a:lnTo>
                  <a:lnTo>
                    <a:pt x="917" y="240"/>
                  </a:lnTo>
                  <a:lnTo>
                    <a:pt x="964" y="238"/>
                  </a:lnTo>
                  <a:lnTo>
                    <a:pt x="1001" y="219"/>
                  </a:lnTo>
                  <a:lnTo>
                    <a:pt x="1511" y="613"/>
                  </a:lnTo>
                  <a:lnTo>
                    <a:pt x="1239" y="741"/>
                  </a:lnTo>
                  <a:lnTo>
                    <a:pt x="745" y="1174"/>
                  </a:lnTo>
                  <a:lnTo>
                    <a:pt x="726" y="934"/>
                  </a:lnTo>
                  <a:lnTo>
                    <a:pt x="643" y="890"/>
                  </a:lnTo>
                  <a:lnTo>
                    <a:pt x="590" y="914"/>
                  </a:lnTo>
                  <a:lnTo>
                    <a:pt x="556" y="1024"/>
                  </a:lnTo>
                  <a:lnTo>
                    <a:pt x="336" y="1022"/>
                  </a:lnTo>
                  <a:lnTo>
                    <a:pt x="306" y="607"/>
                  </a:lnTo>
                  <a:lnTo>
                    <a:pt x="0" y="582"/>
                  </a:lnTo>
                  <a:close/>
                </a:path>
              </a:pathLst>
            </a:custGeom>
            <a:solidFill>
              <a:schemeClr val="bg1"/>
            </a:solidFill>
            <a:ln w="1905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4132" name="Freeform 152">
              <a:extLst>
                <a:ext uri="{FF2B5EF4-FFF2-40B4-BE49-F238E27FC236}">
                  <a16:creationId xmlns:a16="http://schemas.microsoft.com/office/drawing/2014/main" id="{E5814541-C055-49A4-B9A9-C221758099E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76851" y="3137299"/>
              <a:ext cx="377429" cy="591740"/>
            </a:xfrm>
            <a:custGeom>
              <a:avLst/>
              <a:gdLst>
                <a:gd name="T0" fmla="*/ 2147483646 w 1026"/>
                <a:gd name="T1" fmla="*/ 2147483646 h 1589"/>
                <a:gd name="T2" fmla="*/ 0 w 1026"/>
                <a:gd name="T3" fmla="*/ 2147483646 h 1589"/>
                <a:gd name="T4" fmla="*/ 2147483646 w 1026"/>
                <a:gd name="T5" fmla="*/ 2147483646 h 1589"/>
                <a:gd name="T6" fmla="*/ 2147483646 w 1026"/>
                <a:gd name="T7" fmla="*/ 2147483646 h 1589"/>
                <a:gd name="T8" fmla="*/ 2147483646 w 1026"/>
                <a:gd name="T9" fmla="*/ 2147483646 h 1589"/>
                <a:gd name="T10" fmla="*/ 2147483646 w 1026"/>
                <a:gd name="T11" fmla="*/ 2147483646 h 1589"/>
                <a:gd name="T12" fmla="*/ 2147483646 w 1026"/>
                <a:gd name="T13" fmla="*/ 2147483646 h 1589"/>
                <a:gd name="T14" fmla="*/ 2147483646 w 1026"/>
                <a:gd name="T15" fmla="*/ 2147483646 h 1589"/>
                <a:gd name="T16" fmla="*/ 2147483646 w 1026"/>
                <a:gd name="T17" fmla="*/ 2147483646 h 1589"/>
                <a:gd name="T18" fmla="*/ 2147483646 w 1026"/>
                <a:gd name="T19" fmla="*/ 2147483646 h 1589"/>
                <a:gd name="T20" fmla="*/ 2147483646 w 1026"/>
                <a:gd name="T21" fmla="*/ 2147483646 h 1589"/>
                <a:gd name="T22" fmla="*/ 2147483646 w 1026"/>
                <a:gd name="T23" fmla="*/ 2147483646 h 1589"/>
                <a:gd name="T24" fmla="*/ 2147483646 w 1026"/>
                <a:gd name="T25" fmla="*/ 0 h 1589"/>
                <a:gd name="T26" fmla="*/ 2147483646 w 1026"/>
                <a:gd name="T27" fmla="*/ 2147483646 h 1589"/>
                <a:gd name="T28" fmla="*/ 2147483646 w 1026"/>
                <a:gd name="T29" fmla="*/ 2147483646 h 1589"/>
                <a:gd name="T30" fmla="*/ 2147483646 w 1026"/>
                <a:gd name="T31" fmla="*/ 2147483646 h 1589"/>
                <a:gd name="T32" fmla="*/ 2147483646 w 1026"/>
                <a:gd name="T33" fmla="*/ 2147483646 h 158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026"/>
                <a:gd name="T52" fmla="*/ 0 h 1589"/>
                <a:gd name="T53" fmla="*/ 1026 w 1026"/>
                <a:gd name="T54" fmla="*/ 1589 h 158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026" h="1589">
                  <a:moveTo>
                    <a:pt x="36" y="895"/>
                  </a:moveTo>
                  <a:lnTo>
                    <a:pt x="0" y="1310"/>
                  </a:lnTo>
                  <a:lnTo>
                    <a:pt x="74" y="1432"/>
                  </a:lnTo>
                  <a:lnTo>
                    <a:pt x="367" y="1589"/>
                  </a:lnTo>
                  <a:lnTo>
                    <a:pt x="482" y="1414"/>
                  </a:lnTo>
                  <a:lnTo>
                    <a:pt x="761" y="1410"/>
                  </a:lnTo>
                  <a:lnTo>
                    <a:pt x="891" y="999"/>
                  </a:lnTo>
                  <a:lnTo>
                    <a:pt x="875" y="820"/>
                  </a:lnTo>
                  <a:lnTo>
                    <a:pt x="971" y="606"/>
                  </a:lnTo>
                  <a:lnTo>
                    <a:pt x="1026" y="325"/>
                  </a:lnTo>
                  <a:lnTo>
                    <a:pt x="821" y="279"/>
                  </a:lnTo>
                  <a:lnTo>
                    <a:pt x="752" y="126"/>
                  </a:lnTo>
                  <a:lnTo>
                    <a:pt x="509" y="0"/>
                  </a:lnTo>
                  <a:lnTo>
                    <a:pt x="302" y="23"/>
                  </a:lnTo>
                  <a:lnTo>
                    <a:pt x="206" y="500"/>
                  </a:lnTo>
                  <a:lnTo>
                    <a:pt x="240" y="585"/>
                  </a:lnTo>
                  <a:lnTo>
                    <a:pt x="36" y="895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1905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4133" name="Freeform 153">
              <a:extLst>
                <a:ext uri="{FF2B5EF4-FFF2-40B4-BE49-F238E27FC236}">
                  <a16:creationId xmlns:a16="http://schemas.microsoft.com/office/drawing/2014/main" id="{9464608E-278C-4086-B189-4417C60061DF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3956" y="3664744"/>
              <a:ext cx="542925" cy="727472"/>
            </a:xfrm>
            <a:custGeom>
              <a:avLst/>
              <a:gdLst>
                <a:gd name="T0" fmla="*/ 0 w 1477"/>
                <a:gd name="T1" fmla="*/ 2147483646 h 1956"/>
                <a:gd name="T2" fmla="*/ 2147483646 w 1477"/>
                <a:gd name="T3" fmla="*/ 2147483646 h 1956"/>
                <a:gd name="T4" fmla="*/ 2147483646 w 1477"/>
                <a:gd name="T5" fmla="*/ 2147483646 h 1956"/>
                <a:gd name="T6" fmla="*/ 2147483646 w 1477"/>
                <a:gd name="T7" fmla="*/ 0 h 1956"/>
                <a:gd name="T8" fmla="*/ 2147483646 w 1477"/>
                <a:gd name="T9" fmla="*/ 2147483646 h 1956"/>
                <a:gd name="T10" fmla="*/ 2147483646 w 1477"/>
                <a:gd name="T11" fmla="*/ 2147483646 h 1956"/>
                <a:gd name="T12" fmla="*/ 2147483646 w 1477"/>
                <a:gd name="T13" fmla="*/ 2147483646 h 1956"/>
                <a:gd name="T14" fmla="*/ 2147483646 w 1477"/>
                <a:gd name="T15" fmla="*/ 2147483646 h 1956"/>
                <a:gd name="T16" fmla="*/ 2147483646 w 1477"/>
                <a:gd name="T17" fmla="*/ 2147483646 h 1956"/>
                <a:gd name="T18" fmla="*/ 2147483646 w 1477"/>
                <a:gd name="T19" fmla="*/ 2147483646 h 1956"/>
                <a:gd name="T20" fmla="*/ 2147483646 w 1477"/>
                <a:gd name="T21" fmla="*/ 2147483646 h 1956"/>
                <a:gd name="T22" fmla="*/ 2147483646 w 1477"/>
                <a:gd name="T23" fmla="*/ 2147483646 h 1956"/>
                <a:gd name="T24" fmla="*/ 0 w 1477"/>
                <a:gd name="T25" fmla="*/ 2147483646 h 195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477"/>
                <a:gd name="T40" fmla="*/ 0 h 1956"/>
                <a:gd name="T41" fmla="*/ 1477 w 1477"/>
                <a:gd name="T42" fmla="*/ 1956 h 195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477" h="1956">
                  <a:moveTo>
                    <a:pt x="0" y="913"/>
                  </a:moveTo>
                  <a:lnTo>
                    <a:pt x="66" y="803"/>
                  </a:lnTo>
                  <a:lnTo>
                    <a:pt x="446" y="388"/>
                  </a:lnTo>
                  <a:lnTo>
                    <a:pt x="634" y="0"/>
                  </a:lnTo>
                  <a:lnTo>
                    <a:pt x="873" y="16"/>
                  </a:lnTo>
                  <a:lnTo>
                    <a:pt x="1166" y="173"/>
                  </a:lnTo>
                  <a:lnTo>
                    <a:pt x="1477" y="844"/>
                  </a:lnTo>
                  <a:lnTo>
                    <a:pt x="1306" y="1303"/>
                  </a:lnTo>
                  <a:lnTo>
                    <a:pt x="1013" y="1564"/>
                  </a:lnTo>
                  <a:lnTo>
                    <a:pt x="981" y="1956"/>
                  </a:lnTo>
                  <a:lnTo>
                    <a:pt x="741" y="1820"/>
                  </a:lnTo>
                  <a:lnTo>
                    <a:pt x="219" y="1477"/>
                  </a:lnTo>
                  <a:lnTo>
                    <a:pt x="0" y="913"/>
                  </a:lnTo>
                  <a:close/>
                </a:path>
              </a:pathLst>
            </a:custGeom>
            <a:solidFill>
              <a:schemeClr val="bg1"/>
            </a:solidFill>
            <a:ln w="1905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5158" name="Freeform 154">
              <a:extLst>
                <a:ext uri="{FF2B5EF4-FFF2-40B4-BE49-F238E27FC236}">
                  <a16:creationId xmlns:a16="http://schemas.microsoft.com/office/drawing/2014/main" id="{7F04D95E-4ADC-4F41-A956-C20BEB6E6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4877" y="2260998"/>
              <a:ext cx="581025" cy="432197"/>
            </a:xfrm>
            <a:custGeom>
              <a:avLst/>
              <a:gdLst>
                <a:gd name="T0" fmla="*/ 0 w 1579"/>
                <a:gd name="T1" fmla="*/ 2147483646 h 1161"/>
                <a:gd name="T2" fmla="*/ 2147483646 w 1579"/>
                <a:gd name="T3" fmla="*/ 2147483646 h 1161"/>
                <a:gd name="T4" fmla="*/ 2147483646 w 1579"/>
                <a:gd name="T5" fmla="*/ 0 h 1161"/>
                <a:gd name="T6" fmla="*/ 2147483646 w 1579"/>
                <a:gd name="T7" fmla="*/ 2147483646 h 1161"/>
                <a:gd name="T8" fmla="*/ 2147483646 w 1579"/>
                <a:gd name="T9" fmla="*/ 2147483646 h 1161"/>
                <a:gd name="T10" fmla="*/ 2147483646 w 1579"/>
                <a:gd name="T11" fmla="*/ 2147483646 h 1161"/>
                <a:gd name="T12" fmla="*/ 2147483646 w 1579"/>
                <a:gd name="T13" fmla="*/ 2147483646 h 1161"/>
                <a:gd name="T14" fmla="*/ 2147483646 w 1579"/>
                <a:gd name="T15" fmla="*/ 2147483646 h 1161"/>
                <a:gd name="T16" fmla="*/ 2147483646 w 1579"/>
                <a:gd name="T17" fmla="*/ 2147483646 h 1161"/>
                <a:gd name="T18" fmla="*/ 2147483646 w 1579"/>
                <a:gd name="T19" fmla="*/ 2147483646 h 1161"/>
                <a:gd name="T20" fmla="*/ 2147483646 w 1579"/>
                <a:gd name="T21" fmla="*/ 2147483646 h 1161"/>
                <a:gd name="T22" fmla="*/ 2147483646 w 1579"/>
                <a:gd name="T23" fmla="*/ 2147483646 h 1161"/>
                <a:gd name="T24" fmla="*/ 2147483646 w 1579"/>
                <a:gd name="T25" fmla="*/ 2147483646 h 1161"/>
                <a:gd name="T26" fmla="*/ 2147483646 w 1579"/>
                <a:gd name="T27" fmla="*/ 2147483646 h 1161"/>
                <a:gd name="T28" fmla="*/ 2147483646 w 1579"/>
                <a:gd name="T29" fmla="*/ 2147483646 h 1161"/>
                <a:gd name="T30" fmla="*/ 2147483646 w 1579"/>
                <a:gd name="T31" fmla="*/ 2147483646 h 1161"/>
                <a:gd name="T32" fmla="*/ 2147483646 w 1579"/>
                <a:gd name="T33" fmla="*/ 2147483646 h 1161"/>
                <a:gd name="T34" fmla="*/ 2147483646 w 1579"/>
                <a:gd name="T35" fmla="*/ 2147483646 h 1161"/>
                <a:gd name="T36" fmla="*/ 2147483646 w 1579"/>
                <a:gd name="T37" fmla="*/ 2147483646 h 1161"/>
                <a:gd name="T38" fmla="*/ 0 w 1579"/>
                <a:gd name="T39" fmla="*/ 2147483646 h 1161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579"/>
                <a:gd name="T61" fmla="*/ 0 h 1161"/>
                <a:gd name="T62" fmla="*/ 1579 w 1579"/>
                <a:gd name="T63" fmla="*/ 1161 h 1161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579" h="1161">
                  <a:moveTo>
                    <a:pt x="0" y="439"/>
                  </a:moveTo>
                  <a:lnTo>
                    <a:pt x="106" y="374"/>
                  </a:lnTo>
                  <a:lnTo>
                    <a:pt x="242" y="0"/>
                  </a:lnTo>
                  <a:lnTo>
                    <a:pt x="1186" y="44"/>
                  </a:lnTo>
                  <a:lnTo>
                    <a:pt x="1505" y="47"/>
                  </a:lnTo>
                  <a:lnTo>
                    <a:pt x="1579" y="354"/>
                  </a:lnTo>
                  <a:lnTo>
                    <a:pt x="1438" y="396"/>
                  </a:lnTo>
                  <a:lnTo>
                    <a:pt x="1440" y="529"/>
                  </a:lnTo>
                  <a:lnTo>
                    <a:pt x="1301" y="552"/>
                  </a:lnTo>
                  <a:lnTo>
                    <a:pt x="1272" y="681"/>
                  </a:lnTo>
                  <a:lnTo>
                    <a:pt x="1361" y="1034"/>
                  </a:lnTo>
                  <a:lnTo>
                    <a:pt x="1272" y="1008"/>
                  </a:lnTo>
                  <a:lnTo>
                    <a:pt x="1119" y="1161"/>
                  </a:lnTo>
                  <a:lnTo>
                    <a:pt x="868" y="1052"/>
                  </a:lnTo>
                  <a:lnTo>
                    <a:pt x="358" y="658"/>
                  </a:lnTo>
                  <a:lnTo>
                    <a:pt x="321" y="677"/>
                  </a:lnTo>
                  <a:lnTo>
                    <a:pt x="274" y="679"/>
                  </a:lnTo>
                  <a:lnTo>
                    <a:pt x="221" y="506"/>
                  </a:lnTo>
                  <a:lnTo>
                    <a:pt x="90" y="592"/>
                  </a:lnTo>
                  <a:lnTo>
                    <a:pt x="0" y="439"/>
                  </a:lnTo>
                  <a:close/>
                </a:path>
              </a:pathLst>
            </a:custGeom>
            <a:solidFill>
              <a:schemeClr val="bg1"/>
            </a:solidFill>
            <a:ln w="1905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4135" name="Freeform 155">
              <a:extLst>
                <a:ext uri="{FF2B5EF4-FFF2-40B4-BE49-F238E27FC236}">
                  <a16:creationId xmlns:a16="http://schemas.microsoft.com/office/drawing/2014/main" id="{8D8E18C1-FF60-4EDC-90FD-44269CBCB366}"/>
                </a:ext>
              </a:extLst>
            </p:cNvPr>
            <p:cNvSpPr>
              <a:spLocks/>
            </p:cNvSpPr>
            <p:nvPr/>
          </p:nvSpPr>
          <p:spPr bwMode="auto">
            <a:xfrm>
              <a:off x="3983834" y="3038478"/>
              <a:ext cx="459581" cy="402431"/>
            </a:xfrm>
            <a:custGeom>
              <a:avLst/>
              <a:gdLst>
                <a:gd name="T0" fmla="*/ 0 w 1246"/>
                <a:gd name="T1" fmla="*/ 2147483646 h 1082"/>
                <a:gd name="T2" fmla="*/ 2147483646 w 1246"/>
                <a:gd name="T3" fmla="*/ 2147483646 h 1082"/>
                <a:gd name="T4" fmla="*/ 2147483646 w 1246"/>
                <a:gd name="T5" fmla="*/ 2147483646 h 1082"/>
                <a:gd name="T6" fmla="*/ 2147483646 w 1246"/>
                <a:gd name="T7" fmla="*/ 2147483646 h 1082"/>
                <a:gd name="T8" fmla="*/ 2147483646 w 1246"/>
                <a:gd name="T9" fmla="*/ 2147483646 h 1082"/>
                <a:gd name="T10" fmla="*/ 2147483646 w 1246"/>
                <a:gd name="T11" fmla="*/ 2147483646 h 1082"/>
                <a:gd name="T12" fmla="*/ 2147483646 w 1246"/>
                <a:gd name="T13" fmla="*/ 2147483646 h 1082"/>
                <a:gd name="T14" fmla="*/ 2147483646 w 1246"/>
                <a:gd name="T15" fmla="*/ 2147483646 h 1082"/>
                <a:gd name="T16" fmla="*/ 2147483646 w 1246"/>
                <a:gd name="T17" fmla="*/ 2147483646 h 1082"/>
                <a:gd name="T18" fmla="*/ 2147483646 w 1246"/>
                <a:gd name="T19" fmla="*/ 0 h 1082"/>
                <a:gd name="T20" fmla="*/ 2147483646 w 1246"/>
                <a:gd name="T21" fmla="*/ 2147483646 h 1082"/>
                <a:gd name="T22" fmla="*/ 0 w 1246"/>
                <a:gd name="T23" fmla="*/ 2147483646 h 108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246"/>
                <a:gd name="T37" fmla="*/ 0 h 1082"/>
                <a:gd name="T38" fmla="*/ 1246 w 1246"/>
                <a:gd name="T39" fmla="*/ 1082 h 1082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246" h="1082">
                  <a:moveTo>
                    <a:pt x="0" y="577"/>
                  </a:moveTo>
                  <a:lnTo>
                    <a:pt x="152" y="646"/>
                  </a:lnTo>
                  <a:lnTo>
                    <a:pt x="101" y="843"/>
                  </a:lnTo>
                  <a:lnTo>
                    <a:pt x="235" y="991"/>
                  </a:lnTo>
                  <a:lnTo>
                    <a:pt x="440" y="929"/>
                  </a:lnTo>
                  <a:lnTo>
                    <a:pt x="711" y="1082"/>
                  </a:lnTo>
                  <a:lnTo>
                    <a:pt x="918" y="995"/>
                  </a:lnTo>
                  <a:lnTo>
                    <a:pt x="1246" y="564"/>
                  </a:lnTo>
                  <a:lnTo>
                    <a:pt x="1024" y="543"/>
                  </a:lnTo>
                  <a:lnTo>
                    <a:pt x="821" y="0"/>
                  </a:lnTo>
                  <a:lnTo>
                    <a:pt x="501" y="169"/>
                  </a:lnTo>
                  <a:lnTo>
                    <a:pt x="0" y="577"/>
                  </a:lnTo>
                  <a:close/>
                </a:path>
              </a:pathLst>
            </a:custGeom>
            <a:noFill/>
            <a:ln w="19050" cmpd="sng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4136" name="Freeform 156">
              <a:extLst>
                <a:ext uri="{FF2B5EF4-FFF2-40B4-BE49-F238E27FC236}">
                  <a16:creationId xmlns:a16="http://schemas.microsoft.com/office/drawing/2014/main" id="{ADC4042D-587C-43AC-A88B-CEB206157FE6}"/>
                </a:ext>
              </a:extLst>
            </p:cNvPr>
            <p:cNvSpPr>
              <a:spLocks/>
            </p:cNvSpPr>
            <p:nvPr/>
          </p:nvSpPr>
          <p:spPr bwMode="auto">
            <a:xfrm>
              <a:off x="3798095" y="2703911"/>
              <a:ext cx="572691" cy="550069"/>
            </a:xfrm>
            <a:custGeom>
              <a:avLst/>
              <a:gdLst>
                <a:gd name="T0" fmla="*/ 2147483646 w 1557"/>
                <a:gd name="T1" fmla="*/ 2147483646 h 1474"/>
                <a:gd name="T2" fmla="*/ 0 w 1557"/>
                <a:gd name="T3" fmla="*/ 2147483646 h 1474"/>
                <a:gd name="T4" fmla="*/ 2147483646 w 1557"/>
                <a:gd name="T5" fmla="*/ 2147483646 h 1474"/>
                <a:gd name="T6" fmla="*/ 2147483646 w 1557"/>
                <a:gd name="T7" fmla="*/ 2147483646 h 1474"/>
                <a:gd name="T8" fmla="*/ 2147483646 w 1557"/>
                <a:gd name="T9" fmla="*/ 2147483646 h 1474"/>
                <a:gd name="T10" fmla="*/ 2147483646 w 1557"/>
                <a:gd name="T11" fmla="*/ 2147483646 h 1474"/>
                <a:gd name="T12" fmla="*/ 2147483646 w 1557"/>
                <a:gd name="T13" fmla="*/ 2147483646 h 1474"/>
                <a:gd name="T14" fmla="*/ 2147483646 w 1557"/>
                <a:gd name="T15" fmla="*/ 2147483646 h 1474"/>
                <a:gd name="T16" fmla="*/ 2147483646 w 1557"/>
                <a:gd name="T17" fmla="*/ 2147483646 h 1474"/>
                <a:gd name="T18" fmla="*/ 2147483646 w 1557"/>
                <a:gd name="T19" fmla="*/ 0 h 1474"/>
                <a:gd name="T20" fmla="*/ 2147483646 w 1557"/>
                <a:gd name="T21" fmla="*/ 2147483646 h 1474"/>
                <a:gd name="T22" fmla="*/ 2147483646 w 1557"/>
                <a:gd name="T23" fmla="*/ 2147483646 h 1474"/>
                <a:gd name="T24" fmla="*/ 2147483646 w 1557"/>
                <a:gd name="T25" fmla="*/ 2147483646 h 1474"/>
                <a:gd name="T26" fmla="*/ 2147483646 w 1557"/>
                <a:gd name="T27" fmla="*/ 2147483646 h 1474"/>
                <a:gd name="T28" fmla="*/ 2147483646 w 1557"/>
                <a:gd name="T29" fmla="*/ 2147483646 h 1474"/>
                <a:gd name="T30" fmla="*/ 2147483646 w 1557"/>
                <a:gd name="T31" fmla="*/ 2147483646 h 147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557"/>
                <a:gd name="T49" fmla="*/ 0 h 1474"/>
                <a:gd name="T50" fmla="*/ 1557 w 1557"/>
                <a:gd name="T51" fmla="*/ 1474 h 1474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557" h="1474">
                  <a:moveTo>
                    <a:pt x="21" y="858"/>
                  </a:moveTo>
                  <a:lnTo>
                    <a:pt x="0" y="1141"/>
                  </a:lnTo>
                  <a:lnTo>
                    <a:pt x="508" y="1474"/>
                  </a:lnTo>
                  <a:lnTo>
                    <a:pt x="1009" y="1066"/>
                  </a:lnTo>
                  <a:lnTo>
                    <a:pt x="1329" y="897"/>
                  </a:lnTo>
                  <a:lnTo>
                    <a:pt x="1416" y="619"/>
                  </a:lnTo>
                  <a:lnTo>
                    <a:pt x="1557" y="480"/>
                  </a:lnTo>
                  <a:lnTo>
                    <a:pt x="1269" y="438"/>
                  </a:lnTo>
                  <a:lnTo>
                    <a:pt x="1172" y="219"/>
                  </a:lnTo>
                  <a:lnTo>
                    <a:pt x="916" y="0"/>
                  </a:lnTo>
                  <a:lnTo>
                    <a:pt x="815" y="40"/>
                  </a:lnTo>
                  <a:lnTo>
                    <a:pt x="605" y="235"/>
                  </a:lnTo>
                  <a:lnTo>
                    <a:pt x="503" y="524"/>
                  </a:lnTo>
                  <a:lnTo>
                    <a:pt x="278" y="493"/>
                  </a:lnTo>
                  <a:lnTo>
                    <a:pt x="74" y="731"/>
                  </a:lnTo>
                  <a:lnTo>
                    <a:pt x="21" y="858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1905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4137" name="Freeform 157">
              <a:extLst>
                <a:ext uri="{FF2B5EF4-FFF2-40B4-BE49-F238E27FC236}">
                  <a16:creationId xmlns:a16="http://schemas.microsoft.com/office/drawing/2014/main" id="{BA429AA7-18EF-491F-BA05-D3958BF9C7B7}"/>
                </a:ext>
              </a:extLst>
            </p:cNvPr>
            <p:cNvSpPr>
              <a:spLocks/>
            </p:cNvSpPr>
            <p:nvPr/>
          </p:nvSpPr>
          <p:spPr bwMode="auto">
            <a:xfrm>
              <a:off x="3543301" y="4383884"/>
              <a:ext cx="575072" cy="650081"/>
            </a:xfrm>
            <a:custGeom>
              <a:avLst/>
              <a:gdLst>
                <a:gd name="T0" fmla="*/ 2147483646 w 1560"/>
                <a:gd name="T1" fmla="*/ 2147483646 h 1746"/>
                <a:gd name="T2" fmla="*/ 2147483646 w 1560"/>
                <a:gd name="T3" fmla="*/ 2147483646 h 1746"/>
                <a:gd name="T4" fmla="*/ 2147483646 w 1560"/>
                <a:gd name="T5" fmla="*/ 2147483646 h 1746"/>
                <a:gd name="T6" fmla="*/ 2147483646 w 1560"/>
                <a:gd name="T7" fmla="*/ 2147483646 h 1746"/>
                <a:gd name="T8" fmla="*/ 2147483646 w 1560"/>
                <a:gd name="T9" fmla="*/ 2147483646 h 1746"/>
                <a:gd name="T10" fmla="*/ 2147483646 w 1560"/>
                <a:gd name="T11" fmla="*/ 2147483646 h 1746"/>
                <a:gd name="T12" fmla="*/ 2147483646 w 1560"/>
                <a:gd name="T13" fmla="*/ 2147483646 h 1746"/>
                <a:gd name="T14" fmla="*/ 2147483646 w 1560"/>
                <a:gd name="T15" fmla="*/ 2147483646 h 1746"/>
                <a:gd name="T16" fmla="*/ 2147483646 w 1560"/>
                <a:gd name="T17" fmla="*/ 2147483646 h 1746"/>
                <a:gd name="T18" fmla="*/ 2147483646 w 1560"/>
                <a:gd name="T19" fmla="*/ 2147483646 h 1746"/>
                <a:gd name="T20" fmla="*/ 2147483646 w 1560"/>
                <a:gd name="T21" fmla="*/ 0 h 1746"/>
                <a:gd name="T22" fmla="*/ 2147483646 w 1560"/>
                <a:gd name="T23" fmla="*/ 2147483646 h 1746"/>
                <a:gd name="T24" fmla="*/ 2147483646 w 1560"/>
                <a:gd name="T25" fmla="*/ 2147483646 h 1746"/>
                <a:gd name="T26" fmla="*/ 2147483646 w 1560"/>
                <a:gd name="T27" fmla="*/ 2147483646 h 1746"/>
                <a:gd name="T28" fmla="*/ 2147483646 w 1560"/>
                <a:gd name="T29" fmla="*/ 2147483646 h 1746"/>
                <a:gd name="T30" fmla="*/ 2147483646 w 1560"/>
                <a:gd name="T31" fmla="*/ 2147483646 h 1746"/>
                <a:gd name="T32" fmla="*/ 2147483646 w 1560"/>
                <a:gd name="T33" fmla="*/ 2147483646 h 1746"/>
                <a:gd name="T34" fmla="*/ 2147483646 w 1560"/>
                <a:gd name="T35" fmla="*/ 2147483646 h 1746"/>
                <a:gd name="T36" fmla="*/ 2147483646 w 1560"/>
                <a:gd name="T37" fmla="*/ 2147483646 h 1746"/>
                <a:gd name="T38" fmla="*/ 2147483646 w 1560"/>
                <a:gd name="T39" fmla="*/ 2147483646 h 1746"/>
                <a:gd name="T40" fmla="*/ 2147483646 w 1560"/>
                <a:gd name="T41" fmla="*/ 2147483646 h 1746"/>
                <a:gd name="T42" fmla="*/ 2147483646 w 1560"/>
                <a:gd name="T43" fmla="*/ 2147483646 h 1746"/>
                <a:gd name="T44" fmla="*/ 2147483646 w 1560"/>
                <a:gd name="T45" fmla="*/ 2147483646 h 1746"/>
                <a:gd name="T46" fmla="*/ 2147483646 w 1560"/>
                <a:gd name="T47" fmla="*/ 2147483646 h 1746"/>
                <a:gd name="T48" fmla="*/ 2147483646 w 1560"/>
                <a:gd name="T49" fmla="*/ 2147483646 h 1746"/>
                <a:gd name="T50" fmla="*/ 2147483646 w 1560"/>
                <a:gd name="T51" fmla="*/ 2147483646 h 1746"/>
                <a:gd name="T52" fmla="*/ 2147483646 w 1560"/>
                <a:gd name="T53" fmla="*/ 2147483646 h 1746"/>
                <a:gd name="T54" fmla="*/ 2147483646 w 1560"/>
                <a:gd name="T55" fmla="*/ 2147483646 h 1746"/>
                <a:gd name="T56" fmla="*/ 2147483646 w 1560"/>
                <a:gd name="T57" fmla="*/ 2147483646 h 1746"/>
                <a:gd name="T58" fmla="*/ 2147483646 w 1560"/>
                <a:gd name="T59" fmla="*/ 2147483646 h 1746"/>
                <a:gd name="T60" fmla="*/ 2147483646 w 1560"/>
                <a:gd name="T61" fmla="*/ 2147483646 h 1746"/>
                <a:gd name="T62" fmla="*/ 0 w 1560"/>
                <a:gd name="T63" fmla="*/ 2147483646 h 1746"/>
                <a:gd name="T64" fmla="*/ 2147483646 w 1560"/>
                <a:gd name="T65" fmla="*/ 2147483646 h 1746"/>
                <a:gd name="T66" fmla="*/ 2147483646 w 1560"/>
                <a:gd name="T67" fmla="*/ 2147483646 h 174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560"/>
                <a:gd name="T103" fmla="*/ 0 h 1746"/>
                <a:gd name="T104" fmla="*/ 1560 w 1560"/>
                <a:gd name="T105" fmla="*/ 1746 h 174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560" h="1746">
                  <a:moveTo>
                    <a:pt x="2" y="665"/>
                  </a:moveTo>
                  <a:lnTo>
                    <a:pt x="40" y="554"/>
                  </a:lnTo>
                  <a:lnTo>
                    <a:pt x="146" y="537"/>
                  </a:lnTo>
                  <a:lnTo>
                    <a:pt x="134" y="344"/>
                  </a:lnTo>
                  <a:lnTo>
                    <a:pt x="300" y="365"/>
                  </a:lnTo>
                  <a:lnTo>
                    <a:pt x="286" y="256"/>
                  </a:lnTo>
                  <a:lnTo>
                    <a:pt x="374" y="258"/>
                  </a:lnTo>
                  <a:lnTo>
                    <a:pt x="413" y="83"/>
                  </a:lnTo>
                  <a:lnTo>
                    <a:pt x="491" y="174"/>
                  </a:lnTo>
                  <a:lnTo>
                    <a:pt x="482" y="108"/>
                  </a:lnTo>
                  <a:lnTo>
                    <a:pt x="607" y="0"/>
                  </a:lnTo>
                  <a:lnTo>
                    <a:pt x="718" y="108"/>
                  </a:lnTo>
                  <a:lnTo>
                    <a:pt x="792" y="2"/>
                  </a:lnTo>
                  <a:lnTo>
                    <a:pt x="995" y="66"/>
                  </a:lnTo>
                  <a:lnTo>
                    <a:pt x="997" y="152"/>
                  </a:lnTo>
                  <a:lnTo>
                    <a:pt x="1357" y="439"/>
                  </a:lnTo>
                  <a:lnTo>
                    <a:pt x="1337" y="572"/>
                  </a:lnTo>
                  <a:lnTo>
                    <a:pt x="1560" y="771"/>
                  </a:lnTo>
                  <a:lnTo>
                    <a:pt x="1546" y="944"/>
                  </a:lnTo>
                  <a:lnTo>
                    <a:pt x="1283" y="988"/>
                  </a:lnTo>
                  <a:lnTo>
                    <a:pt x="1209" y="1138"/>
                  </a:lnTo>
                  <a:lnTo>
                    <a:pt x="1225" y="1463"/>
                  </a:lnTo>
                  <a:lnTo>
                    <a:pt x="1361" y="1661"/>
                  </a:lnTo>
                  <a:lnTo>
                    <a:pt x="1225" y="1746"/>
                  </a:lnTo>
                  <a:lnTo>
                    <a:pt x="1083" y="1679"/>
                  </a:lnTo>
                  <a:lnTo>
                    <a:pt x="981" y="1548"/>
                  </a:lnTo>
                  <a:lnTo>
                    <a:pt x="740" y="1587"/>
                  </a:lnTo>
                  <a:lnTo>
                    <a:pt x="648" y="1523"/>
                  </a:lnTo>
                  <a:lnTo>
                    <a:pt x="623" y="1258"/>
                  </a:lnTo>
                  <a:lnTo>
                    <a:pt x="533" y="1105"/>
                  </a:lnTo>
                  <a:lnTo>
                    <a:pt x="224" y="1057"/>
                  </a:lnTo>
                  <a:lnTo>
                    <a:pt x="0" y="926"/>
                  </a:lnTo>
                  <a:lnTo>
                    <a:pt x="146" y="796"/>
                  </a:lnTo>
                  <a:lnTo>
                    <a:pt x="2" y="665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1905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4138" name="Freeform 158">
              <a:extLst>
                <a:ext uri="{FF2B5EF4-FFF2-40B4-BE49-F238E27FC236}">
                  <a16:creationId xmlns:a16="http://schemas.microsoft.com/office/drawing/2014/main" id="{0B6D985C-9E57-46FD-ABE4-093224B9E854}"/>
                </a:ext>
              </a:extLst>
            </p:cNvPr>
            <p:cNvSpPr>
              <a:spLocks/>
            </p:cNvSpPr>
            <p:nvPr/>
          </p:nvSpPr>
          <p:spPr bwMode="auto">
            <a:xfrm>
              <a:off x="2972991" y="3842150"/>
              <a:ext cx="484584" cy="525065"/>
            </a:xfrm>
            <a:custGeom>
              <a:avLst/>
              <a:gdLst>
                <a:gd name="T0" fmla="*/ 0 w 1317"/>
                <a:gd name="T1" fmla="*/ 2147483646 h 1413"/>
                <a:gd name="T2" fmla="*/ 2147483646 w 1317"/>
                <a:gd name="T3" fmla="*/ 2147483646 h 1413"/>
                <a:gd name="T4" fmla="*/ 2147483646 w 1317"/>
                <a:gd name="T5" fmla="*/ 2147483646 h 1413"/>
                <a:gd name="T6" fmla="*/ 2147483646 w 1317"/>
                <a:gd name="T7" fmla="*/ 0 h 1413"/>
                <a:gd name="T8" fmla="*/ 2147483646 w 1317"/>
                <a:gd name="T9" fmla="*/ 2147483646 h 1413"/>
                <a:gd name="T10" fmla="*/ 2147483646 w 1317"/>
                <a:gd name="T11" fmla="*/ 2147483646 h 1413"/>
                <a:gd name="T12" fmla="*/ 2147483646 w 1317"/>
                <a:gd name="T13" fmla="*/ 2147483646 h 1413"/>
                <a:gd name="T14" fmla="*/ 2147483646 w 1317"/>
                <a:gd name="T15" fmla="*/ 2147483646 h 1413"/>
                <a:gd name="T16" fmla="*/ 2147483646 w 1317"/>
                <a:gd name="T17" fmla="*/ 2147483646 h 1413"/>
                <a:gd name="T18" fmla="*/ 2147483646 w 1317"/>
                <a:gd name="T19" fmla="*/ 2147483646 h 1413"/>
                <a:gd name="T20" fmla="*/ 2147483646 w 1317"/>
                <a:gd name="T21" fmla="*/ 2147483646 h 1413"/>
                <a:gd name="T22" fmla="*/ 2147483646 w 1317"/>
                <a:gd name="T23" fmla="*/ 2147483646 h 1413"/>
                <a:gd name="T24" fmla="*/ 0 w 1317"/>
                <a:gd name="T25" fmla="*/ 2147483646 h 141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317"/>
                <a:gd name="T40" fmla="*/ 0 h 1413"/>
                <a:gd name="T41" fmla="*/ 1317 w 1317"/>
                <a:gd name="T42" fmla="*/ 1413 h 141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317" h="1413">
                  <a:moveTo>
                    <a:pt x="0" y="641"/>
                  </a:moveTo>
                  <a:lnTo>
                    <a:pt x="501" y="518"/>
                  </a:lnTo>
                  <a:lnTo>
                    <a:pt x="628" y="59"/>
                  </a:lnTo>
                  <a:lnTo>
                    <a:pt x="851" y="0"/>
                  </a:lnTo>
                  <a:lnTo>
                    <a:pt x="1308" y="507"/>
                  </a:lnTo>
                  <a:lnTo>
                    <a:pt x="1317" y="899"/>
                  </a:lnTo>
                  <a:lnTo>
                    <a:pt x="864" y="1092"/>
                  </a:lnTo>
                  <a:lnTo>
                    <a:pt x="688" y="1413"/>
                  </a:lnTo>
                  <a:lnTo>
                    <a:pt x="619" y="1388"/>
                  </a:lnTo>
                  <a:lnTo>
                    <a:pt x="601" y="1348"/>
                  </a:lnTo>
                  <a:lnTo>
                    <a:pt x="605" y="1109"/>
                  </a:lnTo>
                  <a:lnTo>
                    <a:pt x="429" y="1085"/>
                  </a:lnTo>
                  <a:lnTo>
                    <a:pt x="0" y="641"/>
                  </a:lnTo>
                  <a:close/>
                </a:path>
              </a:pathLst>
            </a:custGeom>
            <a:solidFill>
              <a:srgbClr val="FFC000"/>
            </a:solidFill>
            <a:ln w="1905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4139" name="Freeform 159">
              <a:extLst>
                <a:ext uri="{FF2B5EF4-FFF2-40B4-BE49-F238E27FC236}">
                  <a16:creationId xmlns:a16="http://schemas.microsoft.com/office/drawing/2014/main" id="{F648370F-8FCC-4D7E-8D8F-67698D556D2F}"/>
                </a:ext>
              </a:extLst>
            </p:cNvPr>
            <p:cNvSpPr>
              <a:spLocks/>
            </p:cNvSpPr>
            <p:nvPr/>
          </p:nvSpPr>
          <p:spPr bwMode="auto">
            <a:xfrm>
              <a:off x="4206480" y="4333876"/>
              <a:ext cx="692944" cy="633413"/>
            </a:xfrm>
            <a:custGeom>
              <a:avLst/>
              <a:gdLst>
                <a:gd name="T0" fmla="*/ 0 w 1885"/>
                <a:gd name="T1" fmla="*/ 2147483646 h 1702"/>
                <a:gd name="T2" fmla="*/ 2147483646 w 1885"/>
                <a:gd name="T3" fmla="*/ 2147483646 h 1702"/>
                <a:gd name="T4" fmla="*/ 2147483646 w 1885"/>
                <a:gd name="T5" fmla="*/ 0 h 1702"/>
                <a:gd name="T6" fmla="*/ 2147483646 w 1885"/>
                <a:gd name="T7" fmla="*/ 2147483646 h 1702"/>
                <a:gd name="T8" fmla="*/ 2147483646 w 1885"/>
                <a:gd name="T9" fmla="*/ 2147483646 h 1702"/>
                <a:gd name="T10" fmla="*/ 2147483646 w 1885"/>
                <a:gd name="T11" fmla="*/ 2147483646 h 1702"/>
                <a:gd name="T12" fmla="*/ 2147483646 w 1885"/>
                <a:gd name="T13" fmla="*/ 2147483646 h 1702"/>
                <a:gd name="T14" fmla="*/ 2147483646 w 1885"/>
                <a:gd name="T15" fmla="*/ 2147483646 h 1702"/>
                <a:gd name="T16" fmla="*/ 2147483646 w 1885"/>
                <a:gd name="T17" fmla="*/ 2147483646 h 1702"/>
                <a:gd name="T18" fmla="*/ 2147483646 w 1885"/>
                <a:gd name="T19" fmla="*/ 2147483646 h 1702"/>
                <a:gd name="T20" fmla="*/ 2147483646 w 1885"/>
                <a:gd name="T21" fmla="*/ 2147483646 h 1702"/>
                <a:gd name="T22" fmla="*/ 2147483646 w 1885"/>
                <a:gd name="T23" fmla="*/ 2147483646 h 1702"/>
                <a:gd name="T24" fmla="*/ 2147483646 w 1885"/>
                <a:gd name="T25" fmla="*/ 2147483646 h 1702"/>
                <a:gd name="T26" fmla="*/ 2147483646 w 1885"/>
                <a:gd name="T27" fmla="*/ 2147483646 h 1702"/>
                <a:gd name="T28" fmla="*/ 2147483646 w 1885"/>
                <a:gd name="T29" fmla="*/ 2147483646 h 1702"/>
                <a:gd name="T30" fmla="*/ 2147483646 w 1885"/>
                <a:gd name="T31" fmla="*/ 2147483646 h 1702"/>
                <a:gd name="T32" fmla="*/ 2147483646 w 1885"/>
                <a:gd name="T33" fmla="*/ 2147483646 h 1702"/>
                <a:gd name="T34" fmla="*/ 2147483646 w 1885"/>
                <a:gd name="T35" fmla="*/ 2147483646 h 1702"/>
                <a:gd name="T36" fmla="*/ 2147483646 w 1885"/>
                <a:gd name="T37" fmla="*/ 2147483646 h 1702"/>
                <a:gd name="T38" fmla="*/ 2147483646 w 1885"/>
                <a:gd name="T39" fmla="*/ 2147483646 h 1702"/>
                <a:gd name="T40" fmla="*/ 2147483646 w 1885"/>
                <a:gd name="T41" fmla="*/ 2147483646 h 1702"/>
                <a:gd name="T42" fmla="*/ 2147483646 w 1885"/>
                <a:gd name="T43" fmla="*/ 2147483646 h 1702"/>
                <a:gd name="T44" fmla="*/ 2147483646 w 1885"/>
                <a:gd name="T45" fmla="*/ 2147483646 h 1702"/>
                <a:gd name="T46" fmla="*/ 2147483646 w 1885"/>
                <a:gd name="T47" fmla="*/ 2147483646 h 1702"/>
                <a:gd name="T48" fmla="*/ 2147483646 w 1885"/>
                <a:gd name="T49" fmla="*/ 2147483646 h 1702"/>
                <a:gd name="T50" fmla="*/ 2147483646 w 1885"/>
                <a:gd name="T51" fmla="*/ 2147483646 h 1702"/>
                <a:gd name="T52" fmla="*/ 2147483646 w 1885"/>
                <a:gd name="T53" fmla="*/ 2147483646 h 1702"/>
                <a:gd name="T54" fmla="*/ 0 w 1885"/>
                <a:gd name="T55" fmla="*/ 2147483646 h 1702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1885"/>
                <a:gd name="T85" fmla="*/ 0 h 1702"/>
                <a:gd name="T86" fmla="*/ 1885 w 1885"/>
                <a:gd name="T87" fmla="*/ 1702 h 1702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1885" h="1702">
                  <a:moveTo>
                    <a:pt x="0" y="1147"/>
                  </a:moveTo>
                  <a:lnTo>
                    <a:pt x="180" y="364"/>
                  </a:lnTo>
                  <a:lnTo>
                    <a:pt x="459" y="0"/>
                  </a:lnTo>
                  <a:lnTo>
                    <a:pt x="900" y="263"/>
                  </a:lnTo>
                  <a:lnTo>
                    <a:pt x="1045" y="133"/>
                  </a:lnTo>
                  <a:lnTo>
                    <a:pt x="1094" y="237"/>
                  </a:lnTo>
                  <a:lnTo>
                    <a:pt x="1132" y="175"/>
                  </a:lnTo>
                  <a:lnTo>
                    <a:pt x="1214" y="193"/>
                  </a:lnTo>
                  <a:lnTo>
                    <a:pt x="1295" y="263"/>
                  </a:lnTo>
                  <a:lnTo>
                    <a:pt x="1267" y="347"/>
                  </a:lnTo>
                  <a:lnTo>
                    <a:pt x="1368" y="523"/>
                  </a:lnTo>
                  <a:lnTo>
                    <a:pt x="1468" y="523"/>
                  </a:lnTo>
                  <a:lnTo>
                    <a:pt x="1488" y="610"/>
                  </a:lnTo>
                  <a:lnTo>
                    <a:pt x="1525" y="825"/>
                  </a:lnTo>
                  <a:lnTo>
                    <a:pt x="1729" y="806"/>
                  </a:lnTo>
                  <a:lnTo>
                    <a:pt x="1662" y="895"/>
                  </a:lnTo>
                  <a:lnTo>
                    <a:pt x="1817" y="1111"/>
                  </a:lnTo>
                  <a:lnTo>
                    <a:pt x="1675" y="1264"/>
                  </a:lnTo>
                  <a:lnTo>
                    <a:pt x="1885" y="1543"/>
                  </a:lnTo>
                  <a:lnTo>
                    <a:pt x="1791" y="1565"/>
                  </a:lnTo>
                  <a:lnTo>
                    <a:pt x="1278" y="1702"/>
                  </a:lnTo>
                  <a:lnTo>
                    <a:pt x="927" y="1658"/>
                  </a:lnTo>
                  <a:lnTo>
                    <a:pt x="946" y="1565"/>
                  </a:lnTo>
                  <a:lnTo>
                    <a:pt x="843" y="1561"/>
                  </a:lnTo>
                  <a:lnTo>
                    <a:pt x="898" y="1499"/>
                  </a:lnTo>
                  <a:lnTo>
                    <a:pt x="237" y="1454"/>
                  </a:lnTo>
                  <a:lnTo>
                    <a:pt x="240" y="1171"/>
                  </a:lnTo>
                  <a:lnTo>
                    <a:pt x="0" y="1147"/>
                  </a:lnTo>
                  <a:close/>
                </a:path>
              </a:pathLst>
            </a:custGeom>
            <a:solidFill>
              <a:srgbClr val="002060"/>
            </a:solidFill>
            <a:ln w="1905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4140" name="Freeform 160">
              <a:extLst>
                <a:ext uri="{FF2B5EF4-FFF2-40B4-BE49-F238E27FC236}">
                  <a16:creationId xmlns:a16="http://schemas.microsoft.com/office/drawing/2014/main" id="{4254AF44-2503-4504-BB1E-A1CC7508E037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3550" y="3810002"/>
              <a:ext cx="806053" cy="950119"/>
            </a:xfrm>
            <a:custGeom>
              <a:avLst/>
              <a:gdLst>
                <a:gd name="T0" fmla="*/ 0 w 2190"/>
                <a:gd name="T1" fmla="*/ 2147483646 h 2553"/>
                <a:gd name="T2" fmla="*/ 2147483646 w 2190"/>
                <a:gd name="T3" fmla="*/ 2147483646 h 2553"/>
                <a:gd name="T4" fmla="*/ 2147483646 w 2190"/>
                <a:gd name="T5" fmla="*/ 2147483646 h 2553"/>
                <a:gd name="T6" fmla="*/ 2147483646 w 2190"/>
                <a:gd name="T7" fmla="*/ 2147483646 h 2553"/>
                <a:gd name="T8" fmla="*/ 2147483646 w 2190"/>
                <a:gd name="T9" fmla="*/ 2147483646 h 2553"/>
                <a:gd name="T10" fmla="*/ 2147483646 w 2190"/>
                <a:gd name="T11" fmla="*/ 0 h 2553"/>
                <a:gd name="T12" fmla="*/ 2147483646 w 2190"/>
                <a:gd name="T13" fmla="*/ 2147483646 h 2553"/>
                <a:gd name="T14" fmla="*/ 2147483646 w 2190"/>
                <a:gd name="T15" fmla="*/ 2147483646 h 2553"/>
                <a:gd name="T16" fmla="*/ 2147483646 w 2190"/>
                <a:gd name="T17" fmla="*/ 2147483646 h 2553"/>
                <a:gd name="T18" fmla="*/ 2147483646 w 2190"/>
                <a:gd name="T19" fmla="*/ 2147483646 h 2553"/>
                <a:gd name="T20" fmla="*/ 2147483646 w 2190"/>
                <a:gd name="T21" fmla="*/ 2147483646 h 2553"/>
                <a:gd name="T22" fmla="*/ 2147483646 w 2190"/>
                <a:gd name="T23" fmla="*/ 2147483646 h 2553"/>
                <a:gd name="T24" fmla="*/ 2147483646 w 2190"/>
                <a:gd name="T25" fmla="*/ 2147483646 h 2553"/>
                <a:gd name="T26" fmla="*/ 2147483646 w 2190"/>
                <a:gd name="T27" fmla="*/ 2147483646 h 2553"/>
                <a:gd name="T28" fmla="*/ 2147483646 w 2190"/>
                <a:gd name="T29" fmla="*/ 2147483646 h 2553"/>
                <a:gd name="T30" fmla="*/ 2147483646 w 2190"/>
                <a:gd name="T31" fmla="*/ 2147483646 h 2553"/>
                <a:gd name="T32" fmla="*/ 2147483646 w 2190"/>
                <a:gd name="T33" fmla="*/ 2147483646 h 2553"/>
                <a:gd name="T34" fmla="*/ 2147483646 w 2190"/>
                <a:gd name="T35" fmla="*/ 2147483646 h 2553"/>
                <a:gd name="T36" fmla="*/ 2147483646 w 2190"/>
                <a:gd name="T37" fmla="*/ 2147483646 h 2553"/>
                <a:gd name="T38" fmla="*/ 2147483646 w 2190"/>
                <a:gd name="T39" fmla="*/ 2147483646 h 2553"/>
                <a:gd name="T40" fmla="*/ 2147483646 w 2190"/>
                <a:gd name="T41" fmla="*/ 2147483646 h 2553"/>
                <a:gd name="T42" fmla="*/ 2147483646 w 2190"/>
                <a:gd name="T43" fmla="*/ 2147483646 h 2553"/>
                <a:gd name="T44" fmla="*/ 2147483646 w 2190"/>
                <a:gd name="T45" fmla="*/ 2147483646 h 2553"/>
                <a:gd name="T46" fmla="*/ 2147483646 w 2190"/>
                <a:gd name="T47" fmla="*/ 2147483646 h 2553"/>
                <a:gd name="T48" fmla="*/ 2147483646 w 2190"/>
                <a:gd name="T49" fmla="*/ 2147483646 h 2553"/>
                <a:gd name="T50" fmla="*/ 2147483646 w 2190"/>
                <a:gd name="T51" fmla="*/ 2147483646 h 2553"/>
                <a:gd name="T52" fmla="*/ 0 w 2190"/>
                <a:gd name="T53" fmla="*/ 2147483646 h 2553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2190"/>
                <a:gd name="T82" fmla="*/ 0 h 2553"/>
                <a:gd name="T83" fmla="*/ 2190 w 2190"/>
                <a:gd name="T84" fmla="*/ 2553 h 2553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2190" h="2553">
                  <a:moveTo>
                    <a:pt x="0" y="1167"/>
                  </a:moveTo>
                  <a:lnTo>
                    <a:pt x="40" y="902"/>
                  </a:lnTo>
                  <a:lnTo>
                    <a:pt x="558" y="674"/>
                  </a:lnTo>
                  <a:lnTo>
                    <a:pt x="513" y="171"/>
                  </a:lnTo>
                  <a:lnTo>
                    <a:pt x="615" y="148"/>
                  </a:lnTo>
                  <a:lnTo>
                    <a:pt x="687" y="0"/>
                  </a:lnTo>
                  <a:lnTo>
                    <a:pt x="886" y="287"/>
                  </a:lnTo>
                  <a:lnTo>
                    <a:pt x="1098" y="178"/>
                  </a:lnTo>
                  <a:lnTo>
                    <a:pt x="1185" y="47"/>
                  </a:lnTo>
                  <a:lnTo>
                    <a:pt x="1354" y="310"/>
                  </a:lnTo>
                  <a:lnTo>
                    <a:pt x="2190" y="423"/>
                  </a:lnTo>
                  <a:lnTo>
                    <a:pt x="1919" y="641"/>
                  </a:lnTo>
                  <a:lnTo>
                    <a:pt x="2069" y="1406"/>
                  </a:lnTo>
                  <a:lnTo>
                    <a:pt x="1790" y="1770"/>
                  </a:lnTo>
                  <a:lnTo>
                    <a:pt x="1610" y="2553"/>
                  </a:lnTo>
                  <a:lnTo>
                    <a:pt x="1453" y="2553"/>
                  </a:lnTo>
                  <a:lnTo>
                    <a:pt x="1356" y="2485"/>
                  </a:lnTo>
                  <a:lnTo>
                    <a:pt x="1370" y="2312"/>
                  </a:lnTo>
                  <a:lnTo>
                    <a:pt x="1147" y="2113"/>
                  </a:lnTo>
                  <a:lnTo>
                    <a:pt x="1167" y="1980"/>
                  </a:lnTo>
                  <a:lnTo>
                    <a:pt x="807" y="1693"/>
                  </a:lnTo>
                  <a:lnTo>
                    <a:pt x="805" y="1607"/>
                  </a:lnTo>
                  <a:lnTo>
                    <a:pt x="602" y="1543"/>
                  </a:lnTo>
                  <a:lnTo>
                    <a:pt x="528" y="1649"/>
                  </a:lnTo>
                  <a:lnTo>
                    <a:pt x="417" y="1541"/>
                  </a:lnTo>
                  <a:lnTo>
                    <a:pt x="292" y="1232"/>
                  </a:lnTo>
                  <a:lnTo>
                    <a:pt x="0" y="1167"/>
                  </a:lnTo>
                  <a:close/>
                </a:path>
              </a:pathLst>
            </a:custGeom>
            <a:solidFill>
              <a:srgbClr val="002060"/>
            </a:solidFill>
            <a:ln w="1905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4141" name="Freeform 161">
              <a:extLst>
                <a:ext uri="{FF2B5EF4-FFF2-40B4-BE49-F238E27FC236}">
                  <a16:creationId xmlns:a16="http://schemas.microsoft.com/office/drawing/2014/main" id="{8E45086D-923B-4B5B-A094-C5F45F82E488}"/>
                </a:ext>
              </a:extLst>
            </p:cNvPr>
            <p:cNvSpPr>
              <a:spLocks/>
            </p:cNvSpPr>
            <p:nvPr/>
          </p:nvSpPr>
          <p:spPr bwMode="auto">
            <a:xfrm>
              <a:off x="3174208" y="4175525"/>
              <a:ext cx="592931" cy="601265"/>
            </a:xfrm>
            <a:custGeom>
              <a:avLst/>
              <a:gdLst>
                <a:gd name="T0" fmla="*/ 2147483646 w 1613"/>
                <a:gd name="T1" fmla="*/ 2147483646 h 1617"/>
                <a:gd name="T2" fmla="*/ 2147483646 w 1613"/>
                <a:gd name="T3" fmla="*/ 2147483646 h 1617"/>
                <a:gd name="T4" fmla="*/ 2147483646 w 1613"/>
                <a:gd name="T5" fmla="*/ 2147483646 h 1617"/>
                <a:gd name="T6" fmla="*/ 2147483646 w 1613"/>
                <a:gd name="T7" fmla="*/ 0 h 1617"/>
                <a:gd name="T8" fmla="*/ 2147483646 w 1613"/>
                <a:gd name="T9" fmla="*/ 2147483646 h 1617"/>
                <a:gd name="T10" fmla="*/ 2147483646 w 1613"/>
                <a:gd name="T11" fmla="*/ 2147483646 h 1617"/>
                <a:gd name="T12" fmla="*/ 2147483646 w 1613"/>
                <a:gd name="T13" fmla="*/ 2147483646 h 1617"/>
                <a:gd name="T14" fmla="*/ 2147483646 w 1613"/>
                <a:gd name="T15" fmla="*/ 2147483646 h 1617"/>
                <a:gd name="T16" fmla="*/ 2147483646 w 1613"/>
                <a:gd name="T17" fmla="*/ 2147483646 h 1617"/>
                <a:gd name="T18" fmla="*/ 2147483646 w 1613"/>
                <a:gd name="T19" fmla="*/ 2147483646 h 1617"/>
                <a:gd name="T20" fmla="*/ 2147483646 w 1613"/>
                <a:gd name="T21" fmla="*/ 2147483646 h 1617"/>
                <a:gd name="T22" fmla="*/ 2147483646 w 1613"/>
                <a:gd name="T23" fmla="*/ 2147483646 h 1617"/>
                <a:gd name="T24" fmla="*/ 2147483646 w 1613"/>
                <a:gd name="T25" fmla="*/ 2147483646 h 1617"/>
                <a:gd name="T26" fmla="*/ 2147483646 w 1613"/>
                <a:gd name="T27" fmla="*/ 2147483646 h 1617"/>
                <a:gd name="T28" fmla="*/ 2147483646 w 1613"/>
                <a:gd name="T29" fmla="*/ 2147483646 h 1617"/>
                <a:gd name="T30" fmla="*/ 2147483646 w 1613"/>
                <a:gd name="T31" fmla="*/ 2147483646 h 1617"/>
                <a:gd name="T32" fmla="*/ 2147483646 w 1613"/>
                <a:gd name="T33" fmla="*/ 2147483646 h 1617"/>
                <a:gd name="T34" fmla="*/ 2147483646 w 1613"/>
                <a:gd name="T35" fmla="*/ 2147483646 h 1617"/>
                <a:gd name="T36" fmla="*/ 2147483646 w 1613"/>
                <a:gd name="T37" fmla="*/ 2147483646 h 1617"/>
                <a:gd name="T38" fmla="*/ 2147483646 w 1613"/>
                <a:gd name="T39" fmla="*/ 2147483646 h 1617"/>
                <a:gd name="T40" fmla="*/ 2147483646 w 1613"/>
                <a:gd name="T41" fmla="*/ 2147483646 h 1617"/>
                <a:gd name="T42" fmla="*/ 2147483646 w 1613"/>
                <a:gd name="T43" fmla="*/ 2147483646 h 1617"/>
                <a:gd name="T44" fmla="*/ 0 w 1613"/>
                <a:gd name="T45" fmla="*/ 2147483646 h 1617"/>
                <a:gd name="T46" fmla="*/ 2147483646 w 1613"/>
                <a:gd name="T47" fmla="*/ 2147483646 h 1617"/>
                <a:gd name="T48" fmla="*/ 2147483646 w 1613"/>
                <a:gd name="T49" fmla="*/ 2147483646 h 161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613"/>
                <a:gd name="T76" fmla="*/ 0 h 1617"/>
                <a:gd name="T77" fmla="*/ 1613 w 1613"/>
                <a:gd name="T78" fmla="*/ 1617 h 1617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613" h="1617">
                  <a:moveTo>
                    <a:pt x="83" y="883"/>
                  </a:moveTo>
                  <a:lnTo>
                    <a:pt x="143" y="514"/>
                  </a:lnTo>
                  <a:lnTo>
                    <a:pt x="319" y="193"/>
                  </a:lnTo>
                  <a:lnTo>
                    <a:pt x="772" y="0"/>
                  </a:lnTo>
                  <a:lnTo>
                    <a:pt x="783" y="286"/>
                  </a:lnTo>
                  <a:lnTo>
                    <a:pt x="937" y="376"/>
                  </a:lnTo>
                  <a:lnTo>
                    <a:pt x="1196" y="186"/>
                  </a:lnTo>
                  <a:lnTo>
                    <a:pt x="1488" y="251"/>
                  </a:lnTo>
                  <a:lnTo>
                    <a:pt x="1613" y="560"/>
                  </a:lnTo>
                  <a:lnTo>
                    <a:pt x="1488" y="668"/>
                  </a:lnTo>
                  <a:lnTo>
                    <a:pt x="1497" y="734"/>
                  </a:lnTo>
                  <a:lnTo>
                    <a:pt x="1419" y="643"/>
                  </a:lnTo>
                  <a:lnTo>
                    <a:pt x="1380" y="818"/>
                  </a:lnTo>
                  <a:lnTo>
                    <a:pt x="1292" y="816"/>
                  </a:lnTo>
                  <a:lnTo>
                    <a:pt x="1306" y="925"/>
                  </a:lnTo>
                  <a:lnTo>
                    <a:pt x="1140" y="904"/>
                  </a:lnTo>
                  <a:lnTo>
                    <a:pt x="1152" y="1097"/>
                  </a:lnTo>
                  <a:lnTo>
                    <a:pt x="1046" y="1114"/>
                  </a:lnTo>
                  <a:lnTo>
                    <a:pt x="1008" y="1225"/>
                  </a:lnTo>
                  <a:lnTo>
                    <a:pt x="1152" y="1356"/>
                  </a:lnTo>
                  <a:lnTo>
                    <a:pt x="732" y="1397"/>
                  </a:lnTo>
                  <a:lnTo>
                    <a:pt x="332" y="1517"/>
                  </a:lnTo>
                  <a:lnTo>
                    <a:pt x="0" y="1617"/>
                  </a:lnTo>
                  <a:lnTo>
                    <a:pt x="317" y="1260"/>
                  </a:lnTo>
                  <a:lnTo>
                    <a:pt x="83" y="883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1905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4142" name="Freeform 162">
              <a:extLst>
                <a:ext uri="{FF2B5EF4-FFF2-40B4-BE49-F238E27FC236}">
                  <a16:creationId xmlns:a16="http://schemas.microsoft.com/office/drawing/2014/main" id="{E7B3F509-0B49-432E-AAEC-D83F0FD38F9E}"/>
                </a:ext>
              </a:extLst>
            </p:cNvPr>
            <p:cNvSpPr>
              <a:spLocks/>
            </p:cNvSpPr>
            <p:nvPr/>
          </p:nvSpPr>
          <p:spPr bwMode="auto">
            <a:xfrm>
              <a:off x="3295651" y="4680347"/>
              <a:ext cx="646509" cy="533400"/>
            </a:xfrm>
            <a:custGeom>
              <a:avLst/>
              <a:gdLst>
                <a:gd name="T0" fmla="*/ 0 w 1757"/>
                <a:gd name="T1" fmla="*/ 2147483646 h 1434"/>
                <a:gd name="T2" fmla="*/ 2147483646 w 1757"/>
                <a:gd name="T3" fmla="*/ 2147483646 h 1434"/>
                <a:gd name="T4" fmla="*/ 2147483646 w 1757"/>
                <a:gd name="T5" fmla="*/ 2147483646 h 1434"/>
                <a:gd name="T6" fmla="*/ 2147483646 w 1757"/>
                <a:gd name="T7" fmla="*/ 2147483646 h 1434"/>
                <a:gd name="T8" fmla="*/ 2147483646 w 1757"/>
                <a:gd name="T9" fmla="*/ 2147483646 h 1434"/>
                <a:gd name="T10" fmla="*/ 2147483646 w 1757"/>
                <a:gd name="T11" fmla="*/ 2147483646 h 1434"/>
                <a:gd name="T12" fmla="*/ 2147483646 w 1757"/>
                <a:gd name="T13" fmla="*/ 2147483646 h 1434"/>
                <a:gd name="T14" fmla="*/ 2147483646 w 1757"/>
                <a:gd name="T15" fmla="*/ 2147483646 h 1434"/>
                <a:gd name="T16" fmla="*/ 2147483646 w 1757"/>
                <a:gd name="T17" fmla="*/ 2147483646 h 1434"/>
                <a:gd name="T18" fmla="*/ 2147483646 w 1757"/>
                <a:gd name="T19" fmla="*/ 2147483646 h 1434"/>
                <a:gd name="T20" fmla="*/ 2147483646 w 1757"/>
                <a:gd name="T21" fmla="*/ 2147483646 h 1434"/>
                <a:gd name="T22" fmla="*/ 2147483646 w 1757"/>
                <a:gd name="T23" fmla="*/ 2147483646 h 1434"/>
                <a:gd name="T24" fmla="*/ 2147483646 w 1757"/>
                <a:gd name="T25" fmla="*/ 2147483646 h 1434"/>
                <a:gd name="T26" fmla="*/ 2147483646 w 1757"/>
                <a:gd name="T27" fmla="*/ 2147483646 h 1434"/>
                <a:gd name="T28" fmla="*/ 2147483646 w 1757"/>
                <a:gd name="T29" fmla="*/ 2147483646 h 1434"/>
                <a:gd name="T30" fmla="*/ 2147483646 w 1757"/>
                <a:gd name="T31" fmla="*/ 2147483646 h 1434"/>
                <a:gd name="T32" fmla="*/ 2147483646 w 1757"/>
                <a:gd name="T33" fmla="*/ 2147483646 h 1434"/>
                <a:gd name="T34" fmla="*/ 2147483646 w 1757"/>
                <a:gd name="T35" fmla="*/ 2147483646 h 1434"/>
                <a:gd name="T36" fmla="*/ 2147483646 w 1757"/>
                <a:gd name="T37" fmla="*/ 2147483646 h 1434"/>
                <a:gd name="T38" fmla="*/ 2147483646 w 1757"/>
                <a:gd name="T39" fmla="*/ 2147483646 h 1434"/>
                <a:gd name="T40" fmla="*/ 2147483646 w 1757"/>
                <a:gd name="T41" fmla="*/ 2147483646 h 1434"/>
                <a:gd name="T42" fmla="*/ 2147483646 w 1757"/>
                <a:gd name="T43" fmla="*/ 2147483646 h 1434"/>
                <a:gd name="T44" fmla="*/ 2147483646 w 1757"/>
                <a:gd name="T45" fmla="*/ 2147483646 h 1434"/>
                <a:gd name="T46" fmla="*/ 2147483646 w 1757"/>
                <a:gd name="T47" fmla="*/ 2147483646 h 1434"/>
                <a:gd name="T48" fmla="*/ 2147483646 w 1757"/>
                <a:gd name="T49" fmla="*/ 0 h 1434"/>
                <a:gd name="T50" fmla="*/ 2147483646 w 1757"/>
                <a:gd name="T51" fmla="*/ 2147483646 h 1434"/>
                <a:gd name="T52" fmla="*/ 0 w 1757"/>
                <a:gd name="T53" fmla="*/ 2147483646 h 1434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1757"/>
                <a:gd name="T82" fmla="*/ 0 h 1434"/>
                <a:gd name="T83" fmla="*/ 1757 w 1757"/>
                <a:gd name="T84" fmla="*/ 1434 h 1434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1757" h="1434">
                  <a:moveTo>
                    <a:pt x="0" y="161"/>
                  </a:moveTo>
                  <a:lnTo>
                    <a:pt x="83" y="426"/>
                  </a:lnTo>
                  <a:lnTo>
                    <a:pt x="201" y="471"/>
                  </a:lnTo>
                  <a:lnTo>
                    <a:pt x="199" y="623"/>
                  </a:lnTo>
                  <a:lnTo>
                    <a:pt x="125" y="667"/>
                  </a:lnTo>
                  <a:lnTo>
                    <a:pt x="261" y="904"/>
                  </a:lnTo>
                  <a:lnTo>
                    <a:pt x="212" y="1038"/>
                  </a:lnTo>
                  <a:lnTo>
                    <a:pt x="294" y="1059"/>
                  </a:lnTo>
                  <a:lnTo>
                    <a:pt x="291" y="1167"/>
                  </a:lnTo>
                  <a:lnTo>
                    <a:pt x="431" y="1234"/>
                  </a:lnTo>
                  <a:lnTo>
                    <a:pt x="580" y="1434"/>
                  </a:lnTo>
                  <a:lnTo>
                    <a:pt x="616" y="1348"/>
                  </a:lnTo>
                  <a:lnTo>
                    <a:pt x="778" y="1306"/>
                  </a:lnTo>
                  <a:lnTo>
                    <a:pt x="1145" y="1400"/>
                  </a:lnTo>
                  <a:lnTo>
                    <a:pt x="1436" y="1224"/>
                  </a:lnTo>
                  <a:lnTo>
                    <a:pt x="1304" y="988"/>
                  </a:lnTo>
                  <a:lnTo>
                    <a:pt x="1757" y="883"/>
                  </a:lnTo>
                  <a:lnTo>
                    <a:pt x="1655" y="752"/>
                  </a:lnTo>
                  <a:lnTo>
                    <a:pt x="1414" y="791"/>
                  </a:lnTo>
                  <a:lnTo>
                    <a:pt x="1322" y="727"/>
                  </a:lnTo>
                  <a:lnTo>
                    <a:pt x="1297" y="462"/>
                  </a:lnTo>
                  <a:lnTo>
                    <a:pt x="1207" y="309"/>
                  </a:lnTo>
                  <a:lnTo>
                    <a:pt x="898" y="261"/>
                  </a:lnTo>
                  <a:lnTo>
                    <a:pt x="674" y="130"/>
                  </a:lnTo>
                  <a:lnTo>
                    <a:pt x="820" y="0"/>
                  </a:lnTo>
                  <a:lnTo>
                    <a:pt x="400" y="41"/>
                  </a:lnTo>
                  <a:lnTo>
                    <a:pt x="0" y="161"/>
                  </a:lnTo>
                  <a:close/>
                </a:path>
              </a:pathLst>
            </a:custGeom>
            <a:solidFill>
              <a:srgbClr val="002060"/>
            </a:solidFill>
            <a:ln w="1905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4143" name="Freeform 163">
              <a:extLst>
                <a:ext uri="{FF2B5EF4-FFF2-40B4-BE49-F238E27FC236}">
                  <a16:creationId xmlns:a16="http://schemas.microsoft.com/office/drawing/2014/main" id="{AA23BECA-FBC3-4D48-AC25-BA1EE9C00501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4251" y="5339955"/>
              <a:ext cx="758429" cy="489347"/>
            </a:xfrm>
            <a:custGeom>
              <a:avLst/>
              <a:gdLst>
                <a:gd name="T0" fmla="*/ 0 w 2059"/>
                <a:gd name="T1" fmla="*/ 2147483646 h 1313"/>
                <a:gd name="T2" fmla="*/ 2147483646 w 2059"/>
                <a:gd name="T3" fmla="*/ 2147483646 h 1313"/>
                <a:gd name="T4" fmla="*/ 2147483646 w 2059"/>
                <a:gd name="T5" fmla="*/ 0 h 1313"/>
                <a:gd name="T6" fmla="*/ 2147483646 w 2059"/>
                <a:gd name="T7" fmla="*/ 2147483646 h 1313"/>
                <a:gd name="T8" fmla="*/ 2147483646 w 2059"/>
                <a:gd name="T9" fmla="*/ 2147483646 h 1313"/>
                <a:gd name="T10" fmla="*/ 2147483646 w 2059"/>
                <a:gd name="T11" fmla="*/ 2147483646 h 1313"/>
                <a:gd name="T12" fmla="*/ 2147483646 w 2059"/>
                <a:gd name="T13" fmla="*/ 2147483646 h 1313"/>
                <a:gd name="T14" fmla="*/ 2147483646 w 2059"/>
                <a:gd name="T15" fmla="*/ 2147483646 h 1313"/>
                <a:gd name="T16" fmla="*/ 2147483646 w 2059"/>
                <a:gd name="T17" fmla="*/ 2147483646 h 1313"/>
                <a:gd name="T18" fmla="*/ 2147483646 w 2059"/>
                <a:gd name="T19" fmla="*/ 2147483646 h 1313"/>
                <a:gd name="T20" fmla="*/ 2147483646 w 2059"/>
                <a:gd name="T21" fmla="*/ 2147483646 h 1313"/>
                <a:gd name="T22" fmla="*/ 2147483646 w 2059"/>
                <a:gd name="T23" fmla="*/ 2147483646 h 1313"/>
                <a:gd name="T24" fmla="*/ 2147483646 w 2059"/>
                <a:gd name="T25" fmla="*/ 2147483646 h 1313"/>
                <a:gd name="T26" fmla="*/ 2147483646 w 2059"/>
                <a:gd name="T27" fmla="*/ 2147483646 h 1313"/>
                <a:gd name="T28" fmla="*/ 2147483646 w 2059"/>
                <a:gd name="T29" fmla="*/ 2147483646 h 1313"/>
                <a:gd name="T30" fmla="*/ 2147483646 w 2059"/>
                <a:gd name="T31" fmla="*/ 2147483646 h 1313"/>
                <a:gd name="T32" fmla="*/ 2147483646 w 2059"/>
                <a:gd name="T33" fmla="*/ 2147483646 h 1313"/>
                <a:gd name="T34" fmla="*/ 2147483646 w 2059"/>
                <a:gd name="T35" fmla="*/ 2147483646 h 1313"/>
                <a:gd name="T36" fmla="*/ 2147483646 w 2059"/>
                <a:gd name="T37" fmla="*/ 2147483646 h 1313"/>
                <a:gd name="T38" fmla="*/ 0 w 2059"/>
                <a:gd name="T39" fmla="*/ 2147483646 h 131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2059"/>
                <a:gd name="T61" fmla="*/ 0 h 1313"/>
                <a:gd name="T62" fmla="*/ 2059 w 2059"/>
                <a:gd name="T63" fmla="*/ 1313 h 1313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2059" h="1313">
                  <a:moveTo>
                    <a:pt x="0" y="342"/>
                  </a:moveTo>
                  <a:lnTo>
                    <a:pt x="146" y="122"/>
                  </a:lnTo>
                  <a:lnTo>
                    <a:pt x="407" y="0"/>
                  </a:lnTo>
                  <a:lnTo>
                    <a:pt x="527" y="130"/>
                  </a:lnTo>
                  <a:lnTo>
                    <a:pt x="804" y="200"/>
                  </a:lnTo>
                  <a:lnTo>
                    <a:pt x="914" y="180"/>
                  </a:lnTo>
                  <a:lnTo>
                    <a:pt x="981" y="95"/>
                  </a:lnTo>
                  <a:lnTo>
                    <a:pt x="1154" y="97"/>
                  </a:lnTo>
                  <a:lnTo>
                    <a:pt x="1212" y="200"/>
                  </a:lnTo>
                  <a:lnTo>
                    <a:pt x="1833" y="342"/>
                  </a:lnTo>
                  <a:lnTo>
                    <a:pt x="2059" y="519"/>
                  </a:lnTo>
                  <a:lnTo>
                    <a:pt x="1896" y="817"/>
                  </a:lnTo>
                  <a:lnTo>
                    <a:pt x="1266" y="1313"/>
                  </a:lnTo>
                  <a:lnTo>
                    <a:pt x="950" y="1290"/>
                  </a:lnTo>
                  <a:lnTo>
                    <a:pt x="739" y="1155"/>
                  </a:lnTo>
                  <a:lnTo>
                    <a:pt x="552" y="978"/>
                  </a:lnTo>
                  <a:lnTo>
                    <a:pt x="396" y="978"/>
                  </a:lnTo>
                  <a:lnTo>
                    <a:pt x="169" y="711"/>
                  </a:lnTo>
                  <a:lnTo>
                    <a:pt x="126" y="477"/>
                  </a:lnTo>
                  <a:lnTo>
                    <a:pt x="0" y="342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1905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4144" name="Freeform 164">
              <a:extLst>
                <a:ext uri="{FF2B5EF4-FFF2-40B4-BE49-F238E27FC236}">
                  <a16:creationId xmlns:a16="http://schemas.microsoft.com/office/drawing/2014/main" id="{80F74A67-B282-40D3-A416-B8687D2AB258}"/>
                </a:ext>
              </a:extLst>
            </p:cNvPr>
            <p:cNvSpPr>
              <a:spLocks/>
            </p:cNvSpPr>
            <p:nvPr/>
          </p:nvSpPr>
          <p:spPr bwMode="auto">
            <a:xfrm>
              <a:off x="3286125" y="3246837"/>
              <a:ext cx="506016" cy="783431"/>
            </a:xfrm>
            <a:custGeom>
              <a:avLst/>
              <a:gdLst>
                <a:gd name="T0" fmla="*/ 0 w 1376"/>
                <a:gd name="T1" fmla="*/ 2147483646 h 2105"/>
                <a:gd name="T2" fmla="*/ 2147483646 w 1376"/>
                <a:gd name="T3" fmla="*/ 2147483646 h 2105"/>
                <a:gd name="T4" fmla="*/ 2147483646 w 1376"/>
                <a:gd name="T5" fmla="*/ 2147483646 h 2105"/>
                <a:gd name="T6" fmla="*/ 2147483646 w 1376"/>
                <a:gd name="T7" fmla="*/ 2147483646 h 2105"/>
                <a:gd name="T8" fmla="*/ 2147483646 w 1376"/>
                <a:gd name="T9" fmla="*/ 2147483646 h 2105"/>
                <a:gd name="T10" fmla="*/ 2147483646 w 1376"/>
                <a:gd name="T11" fmla="*/ 2147483646 h 2105"/>
                <a:gd name="T12" fmla="*/ 2147483646 w 1376"/>
                <a:gd name="T13" fmla="*/ 2147483646 h 2105"/>
                <a:gd name="T14" fmla="*/ 2147483646 w 1376"/>
                <a:gd name="T15" fmla="*/ 2147483646 h 2105"/>
                <a:gd name="T16" fmla="*/ 2147483646 w 1376"/>
                <a:gd name="T17" fmla="*/ 2147483646 h 2105"/>
                <a:gd name="T18" fmla="*/ 2147483646 w 1376"/>
                <a:gd name="T19" fmla="*/ 2147483646 h 2105"/>
                <a:gd name="T20" fmla="*/ 2147483646 w 1376"/>
                <a:gd name="T21" fmla="*/ 2147483646 h 2105"/>
                <a:gd name="T22" fmla="*/ 2147483646 w 1376"/>
                <a:gd name="T23" fmla="*/ 0 h 2105"/>
                <a:gd name="T24" fmla="*/ 2147483646 w 1376"/>
                <a:gd name="T25" fmla="*/ 2147483646 h 2105"/>
                <a:gd name="T26" fmla="*/ 2147483646 w 1376"/>
                <a:gd name="T27" fmla="*/ 2147483646 h 2105"/>
                <a:gd name="T28" fmla="*/ 2147483646 w 1376"/>
                <a:gd name="T29" fmla="*/ 2147483646 h 2105"/>
                <a:gd name="T30" fmla="*/ 0 w 1376"/>
                <a:gd name="T31" fmla="*/ 2147483646 h 2105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376"/>
                <a:gd name="T49" fmla="*/ 0 h 2105"/>
                <a:gd name="T50" fmla="*/ 1376 w 1376"/>
                <a:gd name="T51" fmla="*/ 2105 h 2105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376" h="2105">
                  <a:moveTo>
                    <a:pt x="0" y="820"/>
                  </a:moveTo>
                  <a:lnTo>
                    <a:pt x="51" y="1558"/>
                  </a:lnTo>
                  <a:lnTo>
                    <a:pt x="2" y="1598"/>
                  </a:lnTo>
                  <a:lnTo>
                    <a:pt x="459" y="2105"/>
                  </a:lnTo>
                  <a:lnTo>
                    <a:pt x="446" y="1609"/>
                  </a:lnTo>
                  <a:lnTo>
                    <a:pt x="793" y="1417"/>
                  </a:lnTo>
                  <a:lnTo>
                    <a:pt x="1376" y="1337"/>
                  </a:lnTo>
                  <a:lnTo>
                    <a:pt x="961" y="526"/>
                  </a:lnTo>
                  <a:lnTo>
                    <a:pt x="859" y="502"/>
                  </a:lnTo>
                  <a:lnTo>
                    <a:pt x="926" y="266"/>
                  </a:lnTo>
                  <a:lnTo>
                    <a:pt x="866" y="155"/>
                  </a:lnTo>
                  <a:lnTo>
                    <a:pt x="577" y="0"/>
                  </a:lnTo>
                  <a:lnTo>
                    <a:pt x="418" y="102"/>
                  </a:lnTo>
                  <a:lnTo>
                    <a:pt x="310" y="211"/>
                  </a:lnTo>
                  <a:lnTo>
                    <a:pt x="201" y="670"/>
                  </a:lnTo>
                  <a:lnTo>
                    <a:pt x="0" y="820"/>
                  </a:lnTo>
                  <a:close/>
                </a:path>
              </a:pathLst>
            </a:custGeom>
            <a:solidFill>
              <a:srgbClr val="FFC000"/>
            </a:solidFill>
            <a:ln w="1905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4145" name="Freeform 165">
              <a:extLst>
                <a:ext uri="{FF2B5EF4-FFF2-40B4-BE49-F238E27FC236}">
                  <a16:creationId xmlns:a16="http://schemas.microsoft.com/office/drawing/2014/main" id="{9FDD6584-76BA-4495-8085-1C4C254CECCE}"/>
                </a:ext>
              </a:extLst>
            </p:cNvPr>
            <p:cNvSpPr>
              <a:spLocks/>
            </p:cNvSpPr>
            <p:nvPr/>
          </p:nvSpPr>
          <p:spPr bwMode="auto">
            <a:xfrm>
              <a:off x="4210051" y="5295902"/>
              <a:ext cx="578644" cy="492919"/>
            </a:xfrm>
            <a:custGeom>
              <a:avLst/>
              <a:gdLst>
                <a:gd name="T0" fmla="*/ 0 w 1575"/>
                <a:gd name="T1" fmla="*/ 2147483646 h 1325"/>
                <a:gd name="T2" fmla="*/ 2147483646 w 1575"/>
                <a:gd name="T3" fmla="*/ 2147483646 h 1325"/>
                <a:gd name="T4" fmla="*/ 2147483646 w 1575"/>
                <a:gd name="T5" fmla="*/ 2147483646 h 1325"/>
                <a:gd name="T6" fmla="*/ 2147483646 w 1575"/>
                <a:gd name="T7" fmla="*/ 2147483646 h 1325"/>
                <a:gd name="T8" fmla="*/ 2147483646 w 1575"/>
                <a:gd name="T9" fmla="*/ 2147483646 h 1325"/>
                <a:gd name="T10" fmla="*/ 2147483646 w 1575"/>
                <a:gd name="T11" fmla="*/ 2147483646 h 1325"/>
                <a:gd name="T12" fmla="*/ 2147483646 w 1575"/>
                <a:gd name="T13" fmla="*/ 2147483646 h 1325"/>
                <a:gd name="T14" fmla="*/ 2147483646 w 1575"/>
                <a:gd name="T15" fmla="*/ 0 h 1325"/>
                <a:gd name="T16" fmla="*/ 2147483646 w 1575"/>
                <a:gd name="T17" fmla="*/ 2147483646 h 1325"/>
                <a:gd name="T18" fmla="*/ 2147483646 w 1575"/>
                <a:gd name="T19" fmla="*/ 2147483646 h 1325"/>
                <a:gd name="T20" fmla="*/ 2147483646 w 1575"/>
                <a:gd name="T21" fmla="*/ 2147483646 h 1325"/>
                <a:gd name="T22" fmla="*/ 2147483646 w 1575"/>
                <a:gd name="T23" fmla="*/ 2147483646 h 1325"/>
                <a:gd name="T24" fmla="*/ 2147483646 w 1575"/>
                <a:gd name="T25" fmla="*/ 2147483646 h 1325"/>
                <a:gd name="T26" fmla="*/ 2147483646 w 1575"/>
                <a:gd name="T27" fmla="*/ 2147483646 h 1325"/>
                <a:gd name="T28" fmla="*/ 2147483646 w 1575"/>
                <a:gd name="T29" fmla="*/ 2147483646 h 1325"/>
                <a:gd name="T30" fmla="*/ 2147483646 w 1575"/>
                <a:gd name="T31" fmla="*/ 2147483646 h 1325"/>
                <a:gd name="T32" fmla="*/ 0 w 1575"/>
                <a:gd name="T33" fmla="*/ 2147483646 h 132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575"/>
                <a:gd name="T52" fmla="*/ 0 h 1325"/>
                <a:gd name="T53" fmla="*/ 1575 w 1575"/>
                <a:gd name="T54" fmla="*/ 1325 h 132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575" h="1325">
                  <a:moveTo>
                    <a:pt x="0" y="951"/>
                  </a:moveTo>
                  <a:lnTo>
                    <a:pt x="163" y="653"/>
                  </a:lnTo>
                  <a:lnTo>
                    <a:pt x="300" y="675"/>
                  </a:lnTo>
                  <a:lnTo>
                    <a:pt x="218" y="501"/>
                  </a:lnTo>
                  <a:lnTo>
                    <a:pt x="410" y="264"/>
                  </a:lnTo>
                  <a:lnTo>
                    <a:pt x="461" y="284"/>
                  </a:lnTo>
                  <a:lnTo>
                    <a:pt x="546" y="3"/>
                  </a:lnTo>
                  <a:lnTo>
                    <a:pt x="830" y="0"/>
                  </a:lnTo>
                  <a:lnTo>
                    <a:pt x="1575" y="635"/>
                  </a:lnTo>
                  <a:lnTo>
                    <a:pt x="1432" y="766"/>
                  </a:lnTo>
                  <a:lnTo>
                    <a:pt x="1571" y="918"/>
                  </a:lnTo>
                  <a:lnTo>
                    <a:pt x="1241" y="1135"/>
                  </a:lnTo>
                  <a:lnTo>
                    <a:pt x="1192" y="1071"/>
                  </a:lnTo>
                  <a:lnTo>
                    <a:pt x="1084" y="1112"/>
                  </a:lnTo>
                  <a:lnTo>
                    <a:pt x="386" y="1325"/>
                  </a:lnTo>
                  <a:lnTo>
                    <a:pt x="262" y="1281"/>
                  </a:lnTo>
                  <a:lnTo>
                    <a:pt x="0" y="951"/>
                  </a:lnTo>
                  <a:close/>
                </a:path>
              </a:pathLst>
            </a:custGeom>
            <a:solidFill>
              <a:srgbClr val="002060"/>
            </a:solidFill>
            <a:ln w="1905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4146" name="Freeform 166">
              <a:extLst>
                <a:ext uri="{FF2B5EF4-FFF2-40B4-BE49-F238E27FC236}">
                  <a16:creationId xmlns:a16="http://schemas.microsoft.com/office/drawing/2014/main" id="{B4BDBB0E-FA68-4B8A-921B-58AEFCA4CBD7}"/>
                </a:ext>
              </a:extLst>
            </p:cNvPr>
            <p:cNvSpPr>
              <a:spLocks/>
            </p:cNvSpPr>
            <p:nvPr/>
          </p:nvSpPr>
          <p:spPr bwMode="auto">
            <a:xfrm>
              <a:off x="3045621" y="4739879"/>
              <a:ext cx="671513" cy="651272"/>
            </a:xfrm>
            <a:custGeom>
              <a:avLst/>
              <a:gdLst>
                <a:gd name="T0" fmla="*/ 0 w 1823"/>
                <a:gd name="T1" fmla="*/ 2147483646 h 1749"/>
                <a:gd name="T2" fmla="*/ 2147483646 w 1823"/>
                <a:gd name="T3" fmla="*/ 2147483646 h 1749"/>
                <a:gd name="T4" fmla="*/ 2147483646 w 1823"/>
                <a:gd name="T5" fmla="*/ 0 h 1749"/>
                <a:gd name="T6" fmla="*/ 2147483646 w 1823"/>
                <a:gd name="T7" fmla="*/ 2147483646 h 1749"/>
                <a:gd name="T8" fmla="*/ 2147483646 w 1823"/>
                <a:gd name="T9" fmla="*/ 2147483646 h 1749"/>
                <a:gd name="T10" fmla="*/ 2147483646 w 1823"/>
                <a:gd name="T11" fmla="*/ 2147483646 h 1749"/>
                <a:gd name="T12" fmla="*/ 2147483646 w 1823"/>
                <a:gd name="T13" fmla="*/ 2147483646 h 1749"/>
                <a:gd name="T14" fmla="*/ 2147483646 w 1823"/>
                <a:gd name="T15" fmla="*/ 2147483646 h 1749"/>
                <a:gd name="T16" fmla="*/ 2147483646 w 1823"/>
                <a:gd name="T17" fmla="*/ 2147483646 h 1749"/>
                <a:gd name="T18" fmla="*/ 2147483646 w 1823"/>
                <a:gd name="T19" fmla="*/ 2147483646 h 1749"/>
                <a:gd name="T20" fmla="*/ 2147483646 w 1823"/>
                <a:gd name="T21" fmla="*/ 2147483646 h 1749"/>
                <a:gd name="T22" fmla="*/ 2147483646 w 1823"/>
                <a:gd name="T23" fmla="*/ 2147483646 h 1749"/>
                <a:gd name="T24" fmla="*/ 2147483646 w 1823"/>
                <a:gd name="T25" fmla="*/ 2147483646 h 1749"/>
                <a:gd name="T26" fmla="*/ 2147483646 w 1823"/>
                <a:gd name="T27" fmla="*/ 2147483646 h 1749"/>
                <a:gd name="T28" fmla="*/ 2147483646 w 1823"/>
                <a:gd name="T29" fmla="*/ 2147483646 h 1749"/>
                <a:gd name="T30" fmla="*/ 2147483646 w 1823"/>
                <a:gd name="T31" fmla="*/ 2147483646 h 1749"/>
                <a:gd name="T32" fmla="*/ 2147483646 w 1823"/>
                <a:gd name="T33" fmla="*/ 2147483646 h 1749"/>
                <a:gd name="T34" fmla="*/ 2147483646 w 1823"/>
                <a:gd name="T35" fmla="*/ 2147483646 h 1749"/>
                <a:gd name="T36" fmla="*/ 2147483646 w 1823"/>
                <a:gd name="T37" fmla="*/ 2147483646 h 1749"/>
                <a:gd name="T38" fmla="*/ 2147483646 w 1823"/>
                <a:gd name="T39" fmla="*/ 2147483646 h 1749"/>
                <a:gd name="T40" fmla="*/ 2147483646 w 1823"/>
                <a:gd name="T41" fmla="*/ 2147483646 h 1749"/>
                <a:gd name="T42" fmla="*/ 2147483646 w 1823"/>
                <a:gd name="T43" fmla="*/ 2147483646 h 1749"/>
                <a:gd name="T44" fmla="*/ 2147483646 w 1823"/>
                <a:gd name="T45" fmla="*/ 2147483646 h 1749"/>
                <a:gd name="T46" fmla="*/ 2147483646 w 1823"/>
                <a:gd name="T47" fmla="*/ 2147483646 h 1749"/>
                <a:gd name="T48" fmla="*/ 2147483646 w 1823"/>
                <a:gd name="T49" fmla="*/ 2147483646 h 1749"/>
                <a:gd name="T50" fmla="*/ 0 w 1823"/>
                <a:gd name="T51" fmla="*/ 2147483646 h 1749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823"/>
                <a:gd name="T79" fmla="*/ 0 h 1749"/>
                <a:gd name="T80" fmla="*/ 1823 w 1823"/>
                <a:gd name="T81" fmla="*/ 1749 h 1749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823" h="1749">
                  <a:moveTo>
                    <a:pt x="0" y="446"/>
                  </a:moveTo>
                  <a:lnTo>
                    <a:pt x="346" y="100"/>
                  </a:lnTo>
                  <a:lnTo>
                    <a:pt x="678" y="0"/>
                  </a:lnTo>
                  <a:lnTo>
                    <a:pt x="761" y="265"/>
                  </a:lnTo>
                  <a:lnTo>
                    <a:pt x="879" y="310"/>
                  </a:lnTo>
                  <a:lnTo>
                    <a:pt x="877" y="462"/>
                  </a:lnTo>
                  <a:lnTo>
                    <a:pt x="803" y="506"/>
                  </a:lnTo>
                  <a:lnTo>
                    <a:pt x="939" y="743"/>
                  </a:lnTo>
                  <a:lnTo>
                    <a:pt x="890" y="877"/>
                  </a:lnTo>
                  <a:lnTo>
                    <a:pt x="972" y="898"/>
                  </a:lnTo>
                  <a:lnTo>
                    <a:pt x="969" y="1006"/>
                  </a:lnTo>
                  <a:lnTo>
                    <a:pt x="1109" y="1073"/>
                  </a:lnTo>
                  <a:lnTo>
                    <a:pt x="1258" y="1273"/>
                  </a:lnTo>
                  <a:lnTo>
                    <a:pt x="1294" y="1187"/>
                  </a:lnTo>
                  <a:lnTo>
                    <a:pt x="1456" y="1145"/>
                  </a:lnTo>
                  <a:lnTo>
                    <a:pt x="1823" y="1239"/>
                  </a:lnTo>
                  <a:lnTo>
                    <a:pt x="1818" y="1389"/>
                  </a:lnTo>
                  <a:lnTo>
                    <a:pt x="1673" y="1627"/>
                  </a:lnTo>
                  <a:lnTo>
                    <a:pt x="1412" y="1749"/>
                  </a:lnTo>
                  <a:lnTo>
                    <a:pt x="1326" y="1643"/>
                  </a:lnTo>
                  <a:lnTo>
                    <a:pt x="858" y="1593"/>
                  </a:lnTo>
                  <a:lnTo>
                    <a:pt x="710" y="1242"/>
                  </a:lnTo>
                  <a:lnTo>
                    <a:pt x="581" y="1308"/>
                  </a:lnTo>
                  <a:lnTo>
                    <a:pt x="349" y="1055"/>
                  </a:lnTo>
                  <a:lnTo>
                    <a:pt x="298" y="847"/>
                  </a:lnTo>
                  <a:lnTo>
                    <a:pt x="0" y="446"/>
                  </a:lnTo>
                  <a:close/>
                </a:path>
              </a:pathLst>
            </a:custGeom>
            <a:solidFill>
              <a:srgbClr val="002060"/>
            </a:solidFill>
            <a:ln w="1905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4147" name="Freeform 167">
              <a:extLst>
                <a:ext uri="{FF2B5EF4-FFF2-40B4-BE49-F238E27FC236}">
                  <a16:creationId xmlns:a16="http://schemas.microsoft.com/office/drawing/2014/main" id="{80261158-7B1A-432B-8451-AD4BF5CB71C6}"/>
                </a:ext>
              </a:extLst>
            </p:cNvPr>
            <p:cNvSpPr>
              <a:spLocks/>
            </p:cNvSpPr>
            <p:nvPr/>
          </p:nvSpPr>
          <p:spPr bwMode="auto">
            <a:xfrm>
              <a:off x="4788696" y="5097069"/>
              <a:ext cx="711993" cy="500063"/>
            </a:xfrm>
            <a:custGeom>
              <a:avLst/>
              <a:gdLst>
                <a:gd name="T0" fmla="*/ 0 w 1933"/>
                <a:gd name="T1" fmla="*/ 2147483646 h 1344"/>
                <a:gd name="T2" fmla="*/ 2147483646 w 1933"/>
                <a:gd name="T3" fmla="*/ 2147483646 h 1344"/>
                <a:gd name="T4" fmla="*/ 2147483646 w 1933"/>
                <a:gd name="T5" fmla="*/ 2147483646 h 1344"/>
                <a:gd name="T6" fmla="*/ 2147483646 w 1933"/>
                <a:gd name="T7" fmla="*/ 2147483646 h 1344"/>
                <a:gd name="T8" fmla="*/ 2147483646 w 1933"/>
                <a:gd name="T9" fmla="*/ 2147483646 h 1344"/>
                <a:gd name="T10" fmla="*/ 2147483646 w 1933"/>
                <a:gd name="T11" fmla="*/ 2147483646 h 1344"/>
                <a:gd name="T12" fmla="*/ 2147483646 w 1933"/>
                <a:gd name="T13" fmla="*/ 2147483646 h 1344"/>
                <a:gd name="T14" fmla="*/ 2147483646 w 1933"/>
                <a:gd name="T15" fmla="*/ 2147483646 h 1344"/>
                <a:gd name="T16" fmla="*/ 2147483646 w 1933"/>
                <a:gd name="T17" fmla="*/ 2147483646 h 1344"/>
                <a:gd name="T18" fmla="*/ 2147483646 w 1933"/>
                <a:gd name="T19" fmla="*/ 2147483646 h 1344"/>
                <a:gd name="T20" fmla="*/ 2147483646 w 1933"/>
                <a:gd name="T21" fmla="*/ 2147483646 h 1344"/>
                <a:gd name="T22" fmla="*/ 2147483646 w 1933"/>
                <a:gd name="T23" fmla="*/ 2147483646 h 1344"/>
                <a:gd name="T24" fmla="*/ 2147483646 w 1933"/>
                <a:gd name="T25" fmla="*/ 2147483646 h 1344"/>
                <a:gd name="T26" fmla="*/ 2147483646 w 1933"/>
                <a:gd name="T27" fmla="*/ 2147483646 h 1344"/>
                <a:gd name="T28" fmla="*/ 2147483646 w 1933"/>
                <a:gd name="T29" fmla="*/ 2147483646 h 1344"/>
                <a:gd name="T30" fmla="*/ 2147483646 w 1933"/>
                <a:gd name="T31" fmla="*/ 0 h 1344"/>
                <a:gd name="T32" fmla="*/ 0 w 1933"/>
                <a:gd name="T33" fmla="*/ 2147483646 h 134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933"/>
                <a:gd name="T52" fmla="*/ 0 h 1344"/>
                <a:gd name="T53" fmla="*/ 1933 w 1933"/>
                <a:gd name="T54" fmla="*/ 1344 h 134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933" h="1344">
                  <a:moveTo>
                    <a:pt x="0" y="1169"/>
                  </a:moveTo>
                  <a:lnTo>
                    <a:pt x="136" y="1212"/>
                  </a:lnTo>
                  <a:lnTo>
                    <a:pt x="224" y="1344"/>
                  </a:lnTo>
                  <a:lnTo>
                    <a:pt x="981" y="975"/>
                  </a:lnTo>
                  <a:lnTo>
                    <a:pt x="1205" y="1148"/>
                  </a:lnTo>
                  <a:lnTo>
                    <a:pt x="1688" y="760"/>
                  </a:lnTo>
                  <a:lnTo>
                    <a:pt x="1537" y="712"/>
                  </a:lnTo>
                  <a:lnTo>
                    <a:pt x="1562" y="626"/>
                  </a:lnTo>
                  <a:lnTo>
                    <a:pt x="1933" y="455"/>
                  </a:lnTo>
                  <a:lnTo>
                    <a:pt x="1726" y="342"/>
                  </a:lnTo>
                  <a:lnTo>
                    <a:pt x="1670" y="170"/>
                  </a:lnTo>
                  <a:lnTo>
                    <a:pt x="1544" y="84"/>
                  </a:lnTo>
                  <a:lnTo>
                    <a:pt x="1427" y="170"/>
                  </a:lnTo>
                  <a:lnTo>
                    <a:pt x="1396" y="59"/>
                  </a:lnTo>
                  <a:lnTo>
                    <a:pt x="1186" y="192"/>
                  </a:lnTo>
                  <a:lnTo>
                    <a:pt x="545" y="0"/>
                  </a:lnTo>
                  <a:lnTo>
                    <a:pt x="0" y="1169"/>
                  </a:lnTo>
                  <a:close/>
                </a:path>
              </a:pathLst>
            </a:custGeom>
            <a:solidFill>
              <a:srgbClr val="002060"/>
            </a:solidFill>
            <a:ln w="1905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4148" name="Freeform 168">
              <a:extLst>
                <a:ext uri="{FF2B5EF4-FFF2-40B4-BE49-F238E27FC236}">
                  <a16:creationId xmlns:a16="http://schemas.microsoft.com/office/drawing/2014/main" id="{3BCBB952-3CAF-4AF3-95EF-3E5B6F23C721}"/>
                </a:ext>
              </a:extLst>
            </p:cNvPr>
            <p:cNvSpPr>
              <a:spLocks/>
            </p:cNvSpPr>
            <p:nvPr/>
          </p:nvSpPr>
          <p:spPr bwMode="auto">
            <a:xfrm>
              <a:off x="3450433" y="3744517"/>
              <a:ext cx="415529" cy="571500"/>
            </a:xfrm>
            <a:custGeom>
              <a:avLst/>
              <a:gdLst>
                <a:gd name="T0" fmla="*/ 0 w 1133"/>
                <a:gd name="T1" fmla="*/ 2147483646 h 1536"/>
                <a:gd name="T2" fmla="*/ 2147483646 w 1133"/>
                <a:gd name="T3" fmla="*/ 2147483646 h 1536"/>
                <a:gd name="T4" fmla="*/ 2147483646 w 1133"/>
                <a:gd name="T5" fmla="*/ 2147483646 h 1536"/>
                <a:gd name="T6" fmla="*/ 2147483646 w 1133"/>
                <a:gd name="T7" fmla="*/ 2147483646 h 1536"/>
                <a:gd name="T8" fmla="*/ 2147483646 w 1133"/>
                <a:gd name="T9" fmla="*/ 2147483646 h 1536"/>
                <a:gd name="T10" fmla="*/ 2147483646 w 1133"/>
                <a:gd name="T11" fmla="*/ 2147483646 h 1536"/>
                <a:gd name="T12" fmla="*/ 2147483646 w 1133"/>
                <a:gd name="T13" fmla="*/ 2147483646 h 1536"/>
                <a:gd name="T14" fmla="*/ 2147483646 w 1133"/>
                <a:gd name="T15" fmla="*/ 2147483646 h 1536"/>
                <a:gd name="T16" fmla="*/ 2147483646 w 1133"/>
                <a:gd name="T17" fmla="*/ 2147483646 h 1536"/>
                <a:gd name="T18" fmla="*/ 2147483646 w 1133"/>
                <a:gd name="T19" fmla="*/ 2147483646 h 1536"/>
                <a:gd name="T20" fmla="*/ 2147483646 w 1133"/>
                <a:gd name="T21" fmla="*/ 2147483646 h 1536"/>
                <a:gd name="T22" fmla="*/ 2147483646 w 1133"/>
                <a:gd name="T23" fmla="*/ 0 h 1536"/>
                <a:gd name="T24" fmla="*/ 2147483646 w 1133"/>
                <a:gd name="T25" fmla="*/ 2147483646 h 1536"/>
                <a:gd name="T26" fmla="*/ 0 w 1133"/>
                <a:gd name="T27" fmla="*/ 2147483646 h 1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133"/>
                <a:gd name="T43" fmla="*/ 0 h 1536"/>
                <a:gd name="T44" fmla="*/ 1133 w 1133"/>
                <a:gd name="T45" fmla="*/ 1536 h 1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133" h="1536">
                  <a:moveTo>
                    <a:pt x="0" y="272"/>
                  </a:moveTo>
                  <a:lnTo>
                    <a:pt x="13" y="768"/>
                  </a:lnTo>
                  <a:lnTo>
                    <a:pt x="22" y="1160"/>
                  </a:lnTo>
                  <a:lnTo>
                    <a:pt x="33" y="1446"/>
                  </a:lnTo>
                  <a:lnTo>
                    <a:pt x="187" y="1536"/>
                  </a:lnTo>
                  <a:lnTo>
                    <a:pt x="446" y="1346"/>
                  </a:lnTo>
                  <a:lnTo>
                    <a:pt x="486" y="1081"/>
                  </a:lnTo>
                  <a:lnTo>
                    <a:pt x="1004" y="853"/>
                  </a:lnTo>
                  <a:lnTo>
                    <a:pt x="959" y="350"/>
                  </a:lnTo>
                  <a:lnTo>
                    <a:pt x="1061" y="327"/>
                  </a:lnTo>
                  <a:lnTo>
                    <a:pt x="1133" y="179"/>
                  </a:lnTo>
                  <a:lnTo>
                    <a:pt x="930" y="0"/>
                  </a:lnTo>
                  <a:lnTo>
                    <a:pt x="347" y="80"/>
                  </a:lnTo>
                  <a:lnTo>
                    <a:pt x="0" y="272"/>
                  </a:lnTo>
                  <a:close/>
                </a:path>
              </a:pathLst>
            </a:custGeom>
            <a:noFill/>
            <a:ln w="19050" cmpd="sng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4149" name="Freeform 169">
              <a:extLst>
                <a:ext uri="{FF2B5EF4-FFF2-40B4-BE49-F238E27FC236}">
                  <a16:creationId xmlns:a16="http://schemas.microsoft.com/office/drawing/2014/main" id="{A2BD0BDA-2C47-40E4-89A1-C3101551ACBA}"/>
                </a:ext>
              </a:extLst>
            </p:cNvPr>
            <p:cNvSpPr>
              <a:spLocks/>
            </p:cNvSpPr>
            <p:nvPr/>
          </p:nvSpPr>
          <p:spPr bwMode="auto">
            <a:xfrm>
              <a:off x="3988595" y="4736309"/>
              <a:ext cx="764381" cy="664369"/>
            </a:xfrm>
            <a:custGeom>
              <a:avLst/>
              <a:gdLst>
                <a:gd name="T0" fmla="*/ 0 w 2075"/>
                <a:gd name="T1" fmla="*/ 2147483646 h 1790"/>
                <a:gd name="T2" fmla="*/ 2147483646 w 2075"/>
                <a:gd name="T3" fmla="*/ 2147483646 h 1790"/>
                <a:gd name="T4" fmla="*/ 2147483646 w 2075"/>
                <a:gd name="T5" fmla="*/ 0 h 1790"/>
                <a:gd name="T6" fmla="*/ 2147483646 w 2075"/>
                <a:gd name="T7" fmla="*/ 2147483646 h 1790"/>
                <a:gd name="T8" fmla="*/ 2147483646 w 2075"/>
                <a:gd name="T9" fmla="*/ 2147483646 h 1790"/>
                <a:gd name="T10" fmla="*/ 2147483646 w 2075"/>
                <a:gd name="T11" fmla="*/ 2147483646 h 1790"/>
                <a:gd name="T12" fmla="*/ 2147483646 w 2075"/>
                <a:gd name="T13" fmla="*/ 2147483646 h 1790"/>
                <a:gd name="T14" fmla="*/ 2147483646 w 2075"/>
                <a:gd name="T15" fmla="*/ 2147483646 h 1790"/>
                <a:gd name="T16" fmla="*/ 2147483646 w 2075"/>
                <a:gd name="T17" fmla="*/ 2147483646 h 1790"/>
                <a:gd name="T18" fmla="*/ 2147483646 w 2075"/>
                <a:gd name="T19" fmla="*/ 2147483646 h 1790"/>
                <a:gd name="T20" fmla="*/ 2147483646 w 2075"/>
                <a:gd name="T21" fmla="*/ 2147483646 h 1790"/>
                <a:gd name="T22" fmla="*/ 2147483646 w 2075"/>
                <a:gd name="T23" fmla="*/ 2147483646 h 1790"/>
                <a:gd name="T24" fmla="*/ 2147483646 w 2075"/>
                <a:gd name="T25" fmla="*/ 2147483646 h 1790"/>
                <a:gd name="T26" fmla="*/ 2147483646 w 2075"/>
                <a:gd name="T27" fmla="*/ 2147483646 h 1790"/>
                <a:gd name="T28" fmla="*/ 2147483646 w 2075"/>
                <a:gd name="T29" fmla="*/ 2147483646 h 1790"/>
                <a:gd name="T30" fmla="*/ 2147483646 w 2075"/>
                <a:gd name="T31" fmla="*/ 2147483646 h 1790"/>
                <a:gd name="T32" fmla="*/ 2147483646 w 2075"/>
                <a:gd name="T33" fmla="*/ 2147483646 h 1790"/>
                <a:gd name="T34" fmla="*/ 2147483646 w 2075"/>
                <a:gd name="T35" fmla="*/ 2147483646 h 1790"/>
                <a:gd name="T36" fmla="*/ 2147483646 w 2075"/>
                <a:gd name="T37" fmla="*/ 2147483646 h 1790"/>
                <a:gd name="T38" fmla="*/ 2147483646 w 2075"/>
                <a:gd name="T39" fmla="*/ 2147483646 h 1790"/>
                <a:gd name="T40" fmla="*/ 2147483646 w 2075"/>
                <a:gd name="T41" fmla="*/ 2147483646 h 1790"/>
                <a:gd name="T42" fmla="*/ 2147483646 w 2075"/>
                <a:gd name="T43" fmla="*/ 2147483646 h 1790"/>
                <a:gd name="T44" fmla="*/ 2147483646 w 2075"/>
                <a:gd name="T45" fmla="*/ 2147483646 h 1790"/>
                <a:gd name="T46" fmla="*/ 2147483646 w 2075"/>
                <a:gd name="T47" fmla="*/ 2147483646 h 1790"/>
                <a:gd name="T48" fmla="*/ 2147483646 w 2075"/>
                <a:gd name="T49" fmla="*/ 2147483646 h 1790"/>
                <a:gd name="T50" fmla="*/ 2147483646 w 2075"/>
                <a:gd name="T51" fmla="*/ 2147483646 h 1790"/>
                <a:gd name="T52" fmla="*/ 2147483646 w 2075"/>
                <a:gd name="T53" fmla="*/ 2147483646 h 1790"/>
                <a:gd name="T54" fmla="*/ 2147483646 w 2075"/>
                <a:gd name="T55" fmla="*/ 2147483646 h 1790"/>
                <a:gd name="T56" fmla="*/ 0 w 2075"/>
                <a:gd name="T57" fmla="*/ 2147483646 h 179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075"/>
                <a:gd name="T88" fmla="*/ 0 h 1790"/>
                <a:gd name="T89" fmla="*/ 2075 w 2075"/>
                <a:gd name="T90" fmla="*/ 1790 h 179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075" h="1790">
                  <a:moveTo>
                    <a:pt x="0" y="194"/>
                  </a:moveTo>
                  <a:lnTo>
                    <a:pt x="74" y="44"/>
                  </a:lnTo>
                  <a:lnTo>
                    <a:pt x="337" y="0"/>
                  </a:lnTo>
                  <a:lnTo>
                    <a:pt x="434" y="68"/>
                  </a:lnTo>
                  <a:lnTo>
                    <a:pt x="591" y="68"/>
                  </a:lnTo>
                  <a:lnTo>
                    <a:pt x="831" y="92"/>
                  </a:lnTo>
                  <a:lnTo>
                    <a:pt x="828" y="375"/>
                  </a:lnTo>
                  <a:lnTo>
                    <a:pt x="1489" y="420"/>
                  </a:lnTo>
                  <a:lnTo>
                    <a:pt x="1434" y="482"/>
                  </a:lnTo>
                  <a:lnTo>
                    <a:pt x="1537" y="486"/>
                  </a:lnTo>
                  <a:lnTo>
                    <a:pt x="1518" y="579"/>
                  </a:lnTo>
                  <a:lnTo>
                    <a:pt x="1869" y="623"/>
                  </a:lnTo>
                  <a:lnTo>
                    <a:pt x="2005" y="817"/>
                  </a:lnTo>
                  <a:lnTo>
                    <a:pt x="2075" y="1121"/>
                  </a:lnTo>
                  <a:lnTo>
                    <a:pt x="1793" y="1056"/>
                  </a:lnTo>
                  <a:lnTo>
                    <a:pt x="1776" y="1158"/>
                  </a:lnTo>
                  <a:lnTo>
                    <a:pt x="1654" y="1144"/>
                  </a:lnTo>
                  <a:lnTo>
                    <a:pt x="1624" y="1292"/>
                  </a:lnTo>
                  <a:lnTo>
                    <a:pt x="1500" y="1335"/>
                  </a:lnTo>
                  <a:lnTo>
                    <a:pt x="1431" y="1506"/>
                  </a:lnTo>
                  <a:lnTo>
                    <a:pt x="1147" y="1509"/>
                  </a:lnTo>
                  <a:lnTo>
                    <a:pt x="1062" y="1790"/>
                  </a:lnTo>
                  <a:lnTo>
                    <a:pt x="1011" y="1770"/>
                  </a:lnTo>
                  <a:lnTo>
                    <a:pt x="768" y="1633"/>
                  </a:lnTo>
                  <a:lnTo>
                    <a:pt x="785" y="1547"/>
                  </a:lnTo>
                  <a:lnTo>
                    <a:pt x="380" y="784"/>
                  </a:lnTo>
                  <a:lnTo>
                    <a:pt x="152" y="717"/>
                  </a:lnTo>
                  <a:lnTo>
                    <a:pt x="16" y="519"/>
                  </a:lnTo>
                  <a:lnTo>
                    <a:pt x="0" y="194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1905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4150" name="Freeform 170">
              <a:extLst>
                <a:ext uri="{FF2B5EF4-FFF2-40B4-BE49-F238E27FC236}">
                  <a16:creationId xmlns:a16="http://schemas.microsoft.com/office/drawing/2014/main" id="{057B6B4B-E2D5-4262-B4AD-75D8FCB23598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4851" y="4916093"/>
              <a:ext cx="475060" cy="615553"/>
            </a:xfrm>
            <a:custGeom>
              <a:avLst/>
              <a:gdLst>
                <a:gd name="T0" fmla="*/ 0 w 1290"/>
                <a:gd name="T1" fmla="*/ 2147483646 h 1655"/>
                <a:gd name="T2" fmla="*/ 2147483646 w 1290"/>
                <a:gd name="T3" fmla="*/ 2147483646 h 1655"/>
                <a:gd name="T4" fmla="*/ 2147483646 w 1290"/>
                <a:gd name="T5" fmla="*/ 2147483646 h 1655"/>
                <a:gd name="T6" fmla="*/ 2147483646 w 1290"/>
                <a:gd name="T7" fmla="*/ 2147483646 h 1655"/>
                <a:gd name="T8" fmla="*/ 2147483646 w 1290"/>
                <a:gd name="T9" fmla="*/ 2147483646 h 1655"/>
                <a:gd name="T10" fmla="*/ 2147483646 w 1290"/>
                <a:gd name="T11" fmla="*/ 2147483646 h 1655"/>
                <a:gd name="T12" fmla="*/ 2147483646 w 1290"/>
                <a:gd name="T13" fmla="*/ 2147483646 h 1655"/>
                <a:gd name="T14" fmla="*/ 2147483646 w 1290"/>
                <a:gd name="T15" fmla="*/ 2147483646 h 1655"/>
                <a:gd name="T16" fmla="*/ 2147483646 w 1290"/>
                <a:gd name="T17" fmla="*/ 2147483646 h 1655"/>
                <a:gd name="T18" fmla="*/ 2147483646 w 1290"/>
                <a:gd name="T19" fmla="*/ 0 h 1655"/>
                <a:gd name="T20" fmla="*/ 2147483646 w 1290"/>
                <a:gd name="T21" fmla="*/ 2147483646 h 1655"/>
                <a:gd name="T22" fmla="*/ 2147483646 w 1290"/>
                <a:gd name="T23" fmla="*/ 2147483646 h 1655"/>
                <a:gd name="T24" fmla="*/ 2147483646 w 1290"/>
                <a:gd name="T25" fmla="*/ 2147483646 h 1655"/>
                <a:gd name="T26" fmla="*/ 0 w 1290"/>
                <a:gd name="T27" fmla="*/ 2147483646 h 165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290"/>
                <a:gd name="T43" fmla="*/ 0 h 1655"/>
                <a:gd name="T44" fmla="*/ 1290 w 1290"/>
                <a:gd name="T45" fmla="*/ 1655 h 165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290" h="1655">
                  <a:moveTo>
                    <a:pt x="0" y="1020"/>
                  </a:moveTo>
                  <a:lnTo>
                    <a:pt x="69" y="849"/>
                  </a:lnTo>
                  <a:lnTo>
                    <a:pt x="193" y="806"/>
                  </a:lnTo>
                  <a:lnTo>
                    <a:pt x="223" y="658"/>
                  </a:lnTo>
                  <a:lnTo>
                    <a:pt x="345" y="672"/>
                  </a:lnTo>
                  <a:lnTo>
                    <a:pt x="362" y="570"/>
                  </a:lnTo>
                  <a:lnTo>
                    <a:pt x="644" y="635"/>
                  </a:lnTo>
                  <a:lnTo>
                    <a:pt x="574" y="331"/>
                  </a:lnTo>
                  <a:lnTo>
                    <a:pt x="438" y="137"/>
                  </a:lnTo>
                  <a:lnTo>
                    <a:pt x="951" y="0"/>
                  </a:lnTo>
                  <a:lnTo>
                    <a:pt x="1249" y="329"/>
                  </a:lnTo>
                  <a:lnTo>
                    <a:pt x="1290" y="486"/>
                  </a:lnTo>
                  <a:lnTo>
                    <a:pt x="745" y="1655"/>
                  </a:lnTo>
                  <a:lnTo>
                    <a:pt x="0" y="1020"/>
                  </a:lnTo>
                  <a:close/>
                </a:path>
              </a:pathLst>
            </a:custGeom>
            <a:solidFill>
              <a:srgbClr val="002060"/>
            </a:solidFill>
            <a:ln w="1905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4151" name="Freeform 171">
              <a:extLst>
                <a:ext uri="{FF2B5EF4-FFF2-40B4-BE49-F238E27FC236}">
                  <a16:creationId xmlns:a16="http://schemas.microsoft.com/office/drawing/2014/main" id="{EC8C6627-949E-4FBF-AAB0-D9945F075031}"/>
                </a:ext>
              </a:extLst>
            </p:cNvPr>
            <p:cNvSpPr>
              <a:spLocks/>
            </p:cNvSpPr>
            <p:nvPr/>
          </p:nvSpPr>
          <p:spPr bwMode="auto">
            <a:xfrm>
              <a:off x="2822972" y="4079083"/>
              <a:ext cx="466725" cy="827485"/>
            </a:xfrm>
            <a:custGeom>
              <a:avLst/>
              <a:gdLst>
                <a:gd name="T0" fmla="*/ 2147483646 w 1270"/>
                <a:gd name="T1" fmla="*/ 2147483646 h 2221"/>
                <a:gd name="T2" fmla="*/ 2147483646 w 1270"/>
                <a:gd name="T3" fmla="*/ 2147483646 h 2221"/>
                <a:gd name="T4" fmla="*/ 2147483646 w 1270"/>
                <a:gd name="T5" fmla="*/ 0 h 2221"/>
                <a:gd name="T6" fmla="*/ 2147483646 w 1270"/>
                <a:gd name="T7" fmla="*/ 2147483646 h 2221"/>
                <a:gd name="T8" fmla="*/ 2147483646 w 1270"/>
                <a:gd name="T9" fmla="*/ 2147483646 h 2221"/>
                <a:gd name="T10" fmla="*/ 2147483646 w 1270"/>
                <a:gd name="T11" fmla="*/ 2147483646 h 2221"/>
                <a:gd name="T12" fmla="*/ 2147483646 w 1270"/>
                <a:gd name="T13" fmla="*/ 2147483646 h 2221"/>
                <a:gd name="T14" fmla="*/ 2147483646 w 1270"/>
                <a:gd name="T15" fmla="*/ 2147483646 h 2221"/>
                <a:gd name="T16" fmla="*/ 2147483646 w 1270"/>
                <a:gd name="T17" fmla="*/ 2147483646 h 2221"/>
                <a:gd name="T18" fmla="*/ 2147483646 w 1270"/>
                <a:gd name="T19" fmla="*/ 2147483646 h 2221"/>
                <a:gd name="T20" fmla="*/ 2147483646 w 1270"/>
                <a:gd name="T21" fmla="*/ 2147483646 h 2221"/>
                <a:gd name="T22" fmla="*/ 2147483646 w 1270"/>
                <a:gd name="T23" fmla="*/ 2147483646 h 2221"/>
                <a:gd name="T24" fmla="*/ 2147483646 w 1270"/>
                <a:gd name="T25" fmla="*/ 2147483646 h 2221"/>
                <a:gd name="T26" fmla="*/ 2147483646 w 1270"/>
                <a:gd name="T27" fmla="*/ 2147483646 h 2221"/>
                <a:gd name="T28" fmla="*/ 2147483646 w 1270"/>
                <a:gd name="T29" fmla="*/ 2147483646 h 2221"/>
                <a:gd name="T30" fmla="*/ 2147483646 w 1270"/>
                <a:gd name="T31" fmla="*/ 2147483646 h 2221"/>
                <a:gd name="T32" fmla="*/ 2147483646 w 1270"/>
                <a:gd name="T33" fmla="*/ 2147483646 h 2221"/>
                <a:gd name="T34" fmla="*/ 0 w 1270"/>
                <a:gd name="T35" fmla="*/ 2147483646 h 2221"/>
                <a:gd name="T36" fmla="*/ 2147483646 w 1270"/>
                <a:gd name="T37" fmla="*/ 2147483646 h 2221"/>
                <a:gd name="T38" fmla="*/ 2147483646 w 1270"/>
                <a:gd name="T39" fmla="*/ 2147483646 h 2221"/>
                <a:gd name="T40" fmla="*/ 2147483646 w 1270"/>
                <a:gd name="T41" fmla="*/ 2147483646 h 2221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270"/>
                <a:gd name="T64" fmla="*/ 0 h 2221"/>
                <a:gd name="T65" fmla="*/ 1270 w 1270"/>
                <a:gd name="T66" fmla="*/ 2221 h 2221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270" h="2221">
                  <a:moveTo>
                    <a:pt x="117" y="276"/>
                  </a:moveTo>
                  <a:lnTo>
                    <a:pt x="182" y="16"/>
                  </a:lnTo>
                  <a:lnTo>
                    <a:pt x="408" y="0"/>
                  </a:lnTo>
                  <a:lnTo>
                    <a:pt x="837" y="444"/>
                  </a:lnTo>
                  <a:lnTo>
                    <a:pt x="1013" y="468"/>
                  </a:lnTo>
                  <a:lnTo>
                    <a:pt x="1009" y="707"/>
                  </a:lnTo>
                  <a:lnTo>
                    <a:pt x="1027" y="747"/>
                  </a:lnTo>
                  <a:lnTo>
                    <a:pt x="1096" y="772"/>
                  </a:lnTo>
                  <a:lnTo>
                    <a:pt x="1036" y="1141"/>
                  </a:lnTo>
                  <a:lnTo>
                    <a:pt x="1270" y="1518"/>
                  </a:lnTo>
                  <a:lnTo>
                    <a:pt x="953" y="1875"/>
                  </a:lnTo>
                  <a:lnTo>
                    <a:pt x="607" y="2221"/>
                  </a:lnTo>
                  <a:lnTo>
                    <a:pt x="565" y="2045"/>
                  </a:lnTo>
                  <a:lnTo>
                    <a:pt x="450" y="2004"/>
                  </a:lnTo>
                  <a:lnTo>
                    <a:pt x="402" y="1892"/>
                  </a:lnTo>
                  <a:lnTo>
                    <a:pt x="418" y="1674"/>
                  </a:lnTo>
                  <a:lnTo>
                    <a:pt x="13" y="1145"/>
                  </a:lnTo>
                  <a:lnTo>
                    <a:pt x="0" y="1056"/>
                  </a:lnTo>
                  <a:lnTo>
                    <a:pt x="127" y="926"/>
                  </a:lnTo>
                  <a:lnTo>
                    <a:pt x="150" y="673"/>
                  </a:lnTo>
                  <a:lnTo>
                    <a:pt x="117" y="276"/>
                  </a:lnTo>
                  <a:close/>
                </a:path>
              </a:pathLst>
            </a:custGeom>
            <a:solidFill>
              <a:srgbClr val="FFC000"/>
            </a:solidFill>
            <a:ln w="1905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4152" name="Freeform 172">
              <a:extLst>
                <a:ext uri="{FF2B5EF4-FFF2-40B4-BE49-F238E27FC236}">
                  <a16:creationId xmlns:a16="http://schemas.microsoft.com/office/drawing/2014/main" id="{63789A40-59EB-4EAF-BFB2-664B03B229BF}"/>
                </a:ext>
              </a:extLst>
            </p:cNvPr>
            <p:cNvSpPr>
              <a:spLocks/>
            </p:cNvSpPr>
            <p:nvPr/>
          </p:nvSpPr>
          <p:spPr bwMode="auto">
            <a:xfrm>
              <a:off x="3662365" y="5003007"/>
              <a:ext cx="698897" cy="544116"/>
            </a:xfrm>
            <a:custGeom>
              <a:avLst/>
              <a:gdLst>
                <a:gd name="T0" fmla="*/ 0 w 1899"/>
                <a:gd name="T1" fmla="*/ 2147483646 h 1464"/>
                <a:gd name="T2" fmla="*/ 2147483646 w 1899"/>
                <a:gd name="T3" fmla="*/ 2147483646 h 1464"/>
                <a:gd name="T4" fmla="*/ 2147483646 w 1899"/>
                <a:gd name="T5" fmla="*/ 2147483646 h 1464"/>
                <a:gd name="T6" fmla="*/ 2147483646 w 1899"/>
                <a:gd name="T7" fmla="*/ 2147483646 h 1464"/>
                <a:gd name="T8" fmla="*/ 2147483646 w 1899"/>
                <a:gd name="T9" fmla="*/ 2147483646 h 1464"/>
                <a:gd name="T10" fmla="*/ 2147483646 w 1899"/>
                <a:gd name="T11" fmla="*/ 2147483646 h 1464"/>
                <a:gd name="T12" fmla="*/ 2147483646 w 1899"/>
                <a:gd name="T13" fmla="*/ 2147483646 h 1464"/>
                <a:gd name="T14" fmla="*/ 2147483646 w 1899"/>
                <a:gd name="T15" fmla="*/ 0 h 1464"/>
                <a:gd name="T16" fmla="*/ 2147483646 w 1899"/>
                <a:gd name="T17" fmla="*/ 2147483646 h 1464"/>
                <a:gd name="T18" fmla="*/ 2147483646 w 1899"/>
                <a:gd name="T19" fmla="*/ 2147483646 h 1464"/>
                <a:gd name="T20" fmla="*/ 2147483646 w 1899"/>
                <a:gd name="T21" fmla="*/ 2147483646 h 1464"/>
                <a:gd name="T22" fmla="*/ 2147483646 w 1899"/>
                <a:gd name="T23" fmla="*/ 2147483646 h 1464"/>
                <a:gd name="T24" fmla="*/ 2147483646 w 1899"/>
                <a:gd name="T25" fmla="*/ 2147483646 h 1464"/>
                <a:gd name="T26" fmla="*/ 2147483646 w 1899"/>
                <a:gd name="T27" fmla="*/ 2147483646 h 1464"/>
                <a:gd name="T28" fmla="*/ 2147483646 w 1899"/>
                <a:gd name="T29" fmla="*/ 2147483646 h 1464"/>
                <a:gd name="T30" fmla="*/ 2147483646 w 1899"/>
                <a:gd name="T31" fmla="*/ 2147483646 h 1464"/>
                <a:gd name="T32" fmla="*/ 2147483646 w 1899"/>
                <a:gd name="T33" fmla="*/ 2147483646 h 1464"/>
                <a:gd name="T34" fmla="*/ 2147483646 w 1899"/>
                <a:gd name="T35" fmla="*/ 2147483646 h 1464"/>
                <a:gd name="T36" fmla="*/ 2147483646 w 1899"/>
                <a:gd name="T37" fmla="*/ 2147483646 h 1464"/>
                <a:gd name="T38" fmla="*/ 2147483646 w 1899"/>
                <a:gd name="T39" fmla="*/ 2147483646 h 1464"/>
                <a:gd name="T40" fmla="*/ 2147483646 w 1899"/>
                <a:gd name="T41" fmla="*/ 2147483646 h 1464"/>
                <a:gd name="T42" fmla="*/ 2147483646 w 1899"/>
                <a:gd name="T43" fmla="*/ 2147483646 h 1464"/>
                <a:gd name="T44" fmla="*/ 0 w 1899"/>
                <a:gd name="T45" fmla="*/ 2147483646 h 146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899"/>
                <a:gd name="T70" fmla="*/ 0 h 1464"/>
                <a:gd name="T71" fmla="*/ 1899 w 1899"/>
                <a:gd name="T72" fmla="*/ 1464 h 1464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899" h="1464">
                  <a:moveTo>
                    <a:pt x="0" y="923"/>
                  </a:moveTo>
                  <a:lnTo>
                    <a:pt x="145" y="685"/>
                  </a:lnTo>
                  <a:lnTo>
                    <a:pt x="150" y="535"/>
                  </a:lnTo>
                  <a:lnTo>
                    <a:pt x="441" y="359"/>
                  </a:lnTo>
                  <a:lnTo>
                    <a:pt x="309" y="123"/>
                  </a:lnTo>
                  <a:lnTo>
                    <a:pt x="762" y="18"/>
                  </a:lnTo>
                  <a:lnTo>
                    <a:pt x="904" y="85"/>
                  </a:lnTo>
                  <a:lnTo>
                    <a:pt x="1040" y="0"/>
                  </a:lnTo>
                  <a:lnTo>
                    <a:pt x="1268" y="67"/>
                  </a:lnTo>
                  <a:lnTo>
                    <a:pt x="1673" y="830"/>
                  </a:lnTo>
                  <a:lnTo>
                    <a:pt x="1656" y="916"/>
                  </a:lnTo>
                  <a:lnTo>
                    <a:pt x="1899" y="1053"/>
                  </a:lnTo>
                  <a:lnTo>
                    <a:pt x="1707" y="1290"/>
                  </a:lnTo>
                  <a:lnTo>
                    <a:pt x="1789" y="1464"/>
                  </a:lnTo>
                  <a:lnTo>
                    <a:pt x="1652" y="1442"/>
                  </a:lnTo>
                  <a:lnTo>
                    <a:pt x="1426" y="1265"/>
                  </a:lnTo>
                  <a:lnTo>
                    <a:pt x="805" y="1123"/>
                  </a:lnTo>
                  <a:lnTo>
                    <a:pt x="747" y="1020"/>
                  </a:lnTo>
                  <a:lnTo>
                    <a:pt x="574" y="1018"/>
                  </a:lnTo>
                  <a:lnTo>
                    <a:pt x="507" y="1103"/>
                  </a:lnTo>
                  <a:lnTo>
                    <a:pt x="397" y="1123"/>
                  </a:lnTo>
                  <a:lnTo>
                    <a:pt x="120" y="1053"/>
                  </a:lnTo>
                  <a:lnTo>
                    <a:pt x="0" y="923"/>
                  </a:lnTo>
                  <a:close/>
                </a:path>
              </a:pathLst>
            </a:custGeom>
            <a:solidFill>
              <a:schemeClr val="bg1"/>
            </a:solidFill>
            <a:ln w="1905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5177" name="Rectangle 173">
              <a:extLst>
                <a:ext uri="{FF2B5EF4-FFF2-40B4-BE49-F238E27FC236}">
                  <a16:creationId xmlns:a16="http://schemas.microsoft.com/office/drawing/2014/main" id="{2A785CF0-802A-47ED-8DFA-70724DF3CD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51924" y="2633664"/>
              <a:ext cx="369093" cy="71799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457189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altLang="en-US" sz="450" b="0" i="0" u="none" strike="noStrike" kern="1200" cap="none" spc="0" normalizeH="0" baseline="0" noProof="0">
                  <a:ln w="0"/>
                  <a:solidFill>
                    <a:prstClr val="white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/>
                  <a:sym typeface="Arial"/>
                </a:rPr>
                <a:t>PRESTON</a:t>
              </a:r>
            </a:p>
          </p:txBody>
        </p:sp>
        <p:sp>
          <p:nvSpPr>
            <p:cNvPr id="4154" name="Rectangle 174">
              <a:extLst>
                <a:ext uri="{FF2B5EF4-FFF2-40B4-BE49-F238E27FC236}">
                  <a16:creationId xmlns:a16="http://schemas.microsoft.com/office/drawing/2014/main" id="{49AD68A7-23A8-4437-8A94-EA426DD741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66148" y="2290765"/>
              <a:ext cx="395369" cy="71799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457189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altLang="en-US" sz="4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/>
                  <a:sym typeface="Arial"/>
                </a:rPr>
                <a:t>MONONGALIA</a:t>
              </a:r>
            </a:p>
          </p:txBody>
        </p:sp>
        <p:sp>
          <p:nvSpPr>
            <p:cNvPr id="4155" name="Rectangle 175">
              <a:extLst>
                <a:ext uri="{FF2B5EF4-FFF2-40B4-BE49-F238E27FC236}">
                  <a16:creationId xmlns:a16="http://schemas.microsoft.com/office/drawing/2014/main" id="{B801AF94-4ECC-438F-B847-6B0218EEE9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70900" y="2468167"/>
              <a:ext cx="233332" cy="71799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457189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altLang="en-US" sz="4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/>
                  <a:sym typeface="Arial"/>
                </a:rPr>
                <a:t>MARION</a:t>
              </a:r>
            </a:p>
          </p:txBody>
        </p:sp>
        <p:sp>
          <p:nvSpPr>
            <p:cNvPr id="4156" name="Rectangle 176">
              <a:extLst>
                <a:ext uri="{FF2B5EF4-FFF2-40B4-BE49-F238E27FC236}">
                  <a16:creationId xmlns:a16="http://schemas.microsoft.com/office/drawing/2014/main" id="{56225CE3-2BBB-4038-B396-42C2A422F8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09024" y="2805114"/>
              <a:ext cx="233332" cy="71799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457189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altLang="en-US" sz="4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/>
                  <a:sym typeface="Arial"/>
                </a:rPr>
                <a:t>TAYLOR</a:t>
              </a:r>
            </a:p>
          </p:txBody>
        </p:sp>
        <p:sp>
          <p:nvSpPr>
            <p:cNvPr id="4157" name="Rectangle 177">
              <a:extLst>
                <a:ext uri="{FF2B5EF4-FFF2-40B4-BE49-F238E27FC236}">
                  <a16:creationId xmlns:a16="http://schemas.microsoft.com/office/drawing/2014/main" id="{9959B82F-EA64-4E2F-9B45-F4713CA343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08972" y="2739630"/>
              <a:ext cx="417909" cy="71799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457189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altLang="en-US" sz="4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/>
                  <a:sym typeface="Arial"/>
                </a:rPr>
                <a:t>HARRISON</a:t>
              </a:r>
            </a:p>
          </p:txBody>
        </p:sp>
        <p:sp>
          <p:nvSpPr>
            <p:cNvPr id="4158" name="Rectangle 178">
              <a:extLst>
                <a:ext uri="{FF2B5EF4-FFF2-40B4-BE49-F238E27FC236}">
                  <a16:creationId xmlns:a16="http://schemas.microsoft.com/office/drawing/2014/main" id="{A2FF0E01-41EC-4F7A-8387-3B0836368E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92255" y="2852739"/>
              <a:ext cx="484584" cy="717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457189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altLang="en-US" sz="4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/>
                  <a:sym typeface="Arial"/>
                </a:rPr>
                <a:t>DODDRIDGE</a:t>
              </a:r>
            </a:p>
          </p:txBody>
        </p:sp>
        <p:sp>
          <p:nvSpPr>
            <p:cNvPr id="5183" name="Rectangle 179">
              <a:extLst>
                <a:ext uri="{FF2B5EF4-FFF2-40B4-BE49-F238E27FC236}">
                  <a16:creationId xmlns:a16="http://schemas.microsoft.com/office/drawing/2014/main" id="{8A073FD9-6BE6-47B5-A057-60379F2BC9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13699" y="2309814"/>
              <a:ext cx="236573" cy="717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457189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altLang="en-US" sz="4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/>
                  <a:sym typeface="Arial"/>
                </a:rPr>
                <a:t>WETZEL</a:t>
              </a:r>
            </a:p>
          </p:txBody>
        </p:sp>
        <p:sp>
          <p:nvSpPr>
            <p:cNvPr id="4160" name="Rectangle 180">
              <a:extLst>
                <a:ext uri="{FF2B5EF4-FFF2-40B4-BE49-F238E27FC236}">
                  <a16:creationId xmlns:a16="http://schemas.microsoft.com/office/drawing/2014/main" id="{4F58F9D4-AFDA-4569-B01F-BC6FD57158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67214" y="1959770"/>
              <a:ext cx="314351" cy="717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457189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altLang="en-US" sz="4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/>
                  <a:sym typeface="Arial"/>
                </a:rPr>
                <a:t>MARSHALL</a:t>
              </a:r>
            </a:p>
          </p:txBody>
        </p:sp>
        <p:sp>
          <p:nvSpPr>
            <p:cNvPr id="4161" name="Rectangle 181">
              <a:extLst>
                <a:ext uri="{FF2B5EF4-FFF2-40B4-BE49-F238E27FC236}">
                  <a16:creationId xmlns:a16="http://schemas.microsoft.com/office/drawing/2014/main" id="{DF6B8613-071C-469F-B251-BD9B822FC5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68441" y="1691881"/>
              <a:ext cx="149073" cy="717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457189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altLang="en-US" sz="4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/>
                  <a:sym typeface="Arial"/>
                </a:rPr>
                <a:t>OHIO</a:t>
              </a:r>
            </a:p>
          </p:txBody>
        </p:sp>
        <p:sp>
          <p:nvSpPr>
            <p:cNvPr id="4162" name="Rectangle 182">
              <a:extLst>
                <a:ext uri="{FF2B5EF4-FFF2-40B4-BE49-F238E27FC236}">
                  <a16:creationId xmlns:a16="http://schemas.microsoft.com/office/drawing/2014/main" id="{36DA1996-3203-4E47-9480-457784FECC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14900" y="1435895"/>
              <a:ext cx="249536" cy="717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457189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altLang="en-US" sz="4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/>
                  <a:sym typeface="Arial"/>
                </a:rPr>
                <a:t>BROOKE</a:t>
              </a:r>
            </a:p>
          </p:txBody>
        </p:sp>
        <p:sp>
          <p:nvSpPr>
            <p:cNvPr id="4163" name="Rectangle 183">
              <a:extLst>
                <a:ext uri="{FF2B5EF4-FFF2-40B4-BE49-F238E27FC236}">
                  <a16:creationId xmlns:a16="http://schemas.microsoft.com/office/drawing/2014/main" id="{C1730AB9-05CD-417F-B6D7-9EC6504517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93471" y="1103710"/>
              <a:ext cx="291666" cy="717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457189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altLang="en-US" sz="4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/>
                  <a:sym typeface="Arial"/>
                </a:rPr>
                <a:t>HANCOCK</a:t>
              </a:r>
            </a:p>
          </p:txBody>
        </p:sp>
        <p:sp>
          <p:nvSpPr>
            <p:cNvPr id="4164" name="Rectangle 184">
              <a:extLst>
                <a:ext uri="{FF2B5EF4-FFF2-40B4-BE49-F238E27FC236}">
                  <a16:creationId xmlns:a16="http://schemas.microsoft.com/office/drawing/2014/main" id="{637E95D6-6312-4646-A2F8-9D25275C92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19625" y="2574010"/>
              <a:ext cx="187962" cy="717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457189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altLang="en-US" sz="4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/>
                  <a:sym typeface="Arial"/>
                </a:rPr>
                <a:t>TYLER</a:t>
              </a:r>
            </a:p>
          </p:txBody>
        </p:sp>
        <p:sp>
          <p:nvSpPr>
            <p:cNvPr id="4165" name="Rectangle 185">
              <a:extLst>
                <a:ext uri="{FF2B5EF4-FFF2-40B4-BE49-F238E27FC236}">
                  <a16:creationId xmlns:a16="http://schemas.microsoft.com/office/drawing/2014/main" id="{D6B6FB5D-01CC-4E59-A683-84B53BFD4E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37423" y="2633665"/>
              <a:ext cx="343518" cy="717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457189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altLang="en-US" sz="4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/>
                  <a:sym typeface="Arial"/>
                </a:rPr>
                <a:t>PLEASANTS</a:t>
              </a:r>
            </a:p>
          </p:txBody>
        </p:sp>
        <p:sp>
          <p:nvSpPr>
            <p:cNvPr id="4166" name="Rectangle 186">
              <a:extLst>
                <a:ext uri="{FF2B5EF4-FFF2-40B4-BE49-F238E27FC236}">
                  <a16:creationId xmlns:a16="http://schemas.microsoft.com/office/drawing/2014/main" id="{030F7FA4-450D-458D-A123-6E59F675C9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88582" y="2932511"/>
              <a:ext cx="187962" cy="71799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457189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altLang="en-US" sz="4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/>
                  <a:sym typeface="Arial"/>
                </a:rPr>
                <a:t>WOOD</a:t>
              </a:r>
            </a:p>
          </p:txBody>
        </p:sp>
        <p:sp>
          <p:nvSpPr>
            <p:cNvPr id="4167" name="Rectangle 187">
              <a:extLst>
                <a:ext uri="{FF2B5EF4-FFF2-40B4-BE49-F238E27FC236}">
                  <a16:creationId xmlns:a16="http://schemas.microsoft.com/office/drawing/2014/main" id="{32DC9075-3CB0-406B-ACDE-5812197BAC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80223" y="3433765"/>
              <a:ext cx="275462" cy="71799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457189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altLang="en-US" sz="4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/>
                  <a:sym typeface="Arial"/>
                </a:rPr>
                <a:t>JACKSON</a:t>
              </a:r>
            </a:p>
          </p:txBody>
        </p:sp>
        <p:sp>
          <p:nvSpPr>
            <p:cNvPr id="4168" name="Rectangle 188">
              <a:extLst>
                <a:ext uri="{FF2B5EF4-FFF2-40B4-BE49-F238E27FC236}">
                  <a16:creationId xmlns:a16="http://schemas.microsoft.com/office/drawing/2014/main" id="{9EE6D740-C7D9-466D-A96B-D11413DEAE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41021" y="2963467"/>
              <a:ext cx="233332" cy="717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457189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altLang="en-US" sz="4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/>
                  <a:sym typeface="Arial"/>
                </a:rPr>
                <a:t>RITCHIE</a:t>
              </a:r>
            </a:p>
          </p:txBody>
        </p:sp>
        <p:sp>
          <p:nvSpPr>
            <p:cNvPr id="4169" name="Rectangle 189">
              <a:extLst>
                <a:ext uri="{FF2B5EF4-FFF2-40B4-BE49-F238E27FC236}">
                  <a16:creationId xmlns:a16="http://schemas.microsoft.com/office/drawing/2014/main" id="{96B9BDB6-E820-4C7E-A940-EB45D7C446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45756" y="3149205"/>
              <a:ext cx="149073" cy="717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457189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altLang="en-US" sz="4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/>
                  <a:sym typeface="Arial"/>
                </a:rPr>
                <a:t>WIRT</a:t>
              </a:r>
            </a:p>
          </p:txBody>
        </p:sp>
        <p:sp>
          <p:nvSpPr>
            <p:cNvPr id="4170" name="Rectangle 190">
              <a:extLst>
                <a:ext uri="{FF2B5EF4-FFF2-40B4-BE49-F238E27FC236}">
                  <a16:creationId xmlns:a16="http://schemas.microsoft.com/office/drawing/2014/main" id="{45C3D4C9-F646-47FE-8078-D965954D99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99323" y="3514726"/>
              <a:ext cx="207406" cy="71799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457189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altLang="en-US" sz="4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/>
                  <a:sym typeface="Arial"/>
                </a:rPr>
                <a:t>ROANE</a:t>
              </a:r>
            </a:p>
          </p:txBody>
        </p:sp>
        <p:sp>
          <p:nvSpPr>
            <p:cNvPr id="4171" name="Rectangle 191">
              <a:extLst>
                <a:ext uri="{FF2B5EF4-FFF2-40B4-BE49-F238E27FC236}">
                  <a16:creationId xmlns:a16="http://schemas.microsoft.com/office/drawing/2014/main" id="{C65B8B65-2287-4F1C-95DB-23330B1E58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35067" y="3393283"/>
              <a:ext cx="285185" cy="717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457189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altLang="en-US" sz="4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/>
                  <a:sym typeface="Arial"/>
                </a:rPr>
                <a:t>CALHOUN</a:t>
              </a:r>
            </a:p>
          </p:txBody>
        </p:sp>
        <p:sp>
          <p:nvSpPr>
            <p:cNvPr id="4172" name="Rectangle 192">
              <a:extLst>
                <a:ext uri="{FF2B5EF4-FFF2-40B4-BE49-F238E27FC236}">
                  <a16:creationId xmlns:a16="http://schemas.microsoft.com/office/drawing/2014/main" id="{ABE2390C-4A75-48E4-B4EF-6345D63F27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1774" y="3319465"/>
              <a:ext cx="223610" cy="717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457189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altLang="en-US" sz="4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/>
                  <a:sym typeface="Arial"/>
                </a:rPr>
                <a:t>GILMER</a:t>
              </a:r>
            </a:p>
          </p:txBody>
        </p:sp>
        <p:sp>
          <p:nvSpPr>
            <p:cNvPr id="4173" name="Rectangle 193">
              <a:extLst>
                <a:ext uri="{FF2B5EF4-FFF2-40B4-BE49-F238E27FC236}">
                  <a16:creationId xmlns:a16="http://schemas.microsoft.com/office/drawing/2014/main" id="{9FC8076C-5EFE-45F7-BBB2-9497046DFE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9917" y="3127774"/>
              <a:ext cx="181481" cy="71799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457189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altLang="en-US" sz="4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/>
                  <a:sym typeface="Arial"/>
                </a:rPr>
                <a:t>LEWIS</a:t>
              </a:r>
            </a:p>
          </p:txBody>
        </p:sp>
        <p:sp>
          <p:nvSpPr>
            <p:cNvPr id="4174" name="Rectangle 194">
              <a:extLst>
                <a:ext uri="{FF2B5EF4-FFF2-40B4-BE49-F238E27FC236}">
                  <a16:creationId xmlns:a16="http://schemas.microsoft.com/office/drawing/2014/main" id="{14016D74-3CCF-43CF-8F90-2C5BE3E80A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80424" y="3468829"/>
              <a:ext cx="473869" cy="71799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wrap="squar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457189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altLang="en-US" sz="4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/>
                  <a:sym typeface="Arial"/>
                </a:rPr>
                <a:t>UPSHUR</a:t>
              </a:r>
            </a:p>
          </p:txBody>
        </p:sp>
        <p:sp>
          <p:nvSpPr>
            <p:cNvPr id="5199" name="Rectangle 195">
              <a:extLst>
                <a:ext uri="{FF2B5EF4-FFF2-40B4-BE49-F238E27FC236}">
                  <a16:creationId xmlns:a16="http://schemas.microsoft.com/office/drawing/2014/main" id="{1E2FC00C-1ECA-41A3-A955-72FD6A9963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09025" y="3033713"/>
              <a:ext cx="429815" cy="71799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txBody>
            <a:bodyPr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457189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altLang="en-US" sz="4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/>
                  <a:sym typeface="Arial"/>
                </a:rPr>
                <a:t>BARBOUR</a:t>
              </a:r>
            </a:p>
          </p:txBody>
        </p:sp>
        <p:sp>
          <p:nvSpPr>
            <p:cNvPr id="4176" name="Rectangle 196">
              <a:extLst>
                <a:ext uri="{FF2B5EF4-FFF2-40B4-BE49-F238E27FC236}">
                  <a16:creationId xmlns:a16="http://schemas.microsoft.com/office/drawing/2014/main" id="{19433CDA-4BBA-49E3-B019-360D25DCB7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23373" y="3090864"/>
              <a:ext cx="316707" cy="71799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txBody>
            <a:bodyPr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457189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altLang="en-US" sz="4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/>
                  <a:sym typeface="Arial"/>
                </a:rPr>
                <a:t>TUCKER</a:t>
              </a:r>
            </a:p>
          </p:txBody>
        </p:sp>
        <p:sp>
          <p:nvSpPr>
            <p:cNvPr id="4177" name="Rectangle 197">
              <a:extLst>
                <a:ext uri="{FF2B5EF4-FFF2-40B4-BE49-F238E27FC236}">
                  <a16:creationId xmlns:a16="http://schemas.microsoft.com/office/drawing/2014/main" id="{56B80C61-4B4B-45E7-8C2B-2DADB61757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86525" y="2902745"/>
              <a:ext cx="204166" cy="71799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457189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altLang="en-US" sz="4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/>
                  <a:sym typeface="Arial"/>
                </a:rPr>
                <a:t>GRANT</a:t>
              </a:r>
            </a:p>
          </p:txBody>
        </p:sp>
        <p:sp>
          <p:nvSpPr>
            <p:cNvPr id="4178" name="Rectangle 198">
              <a:extLst>
                <a:ext uri="{FF2B5EF4-FFF2-40B4-BE49-F238E27FC236}">
                  <a16:creationId xmlns:a16="http://schemas.microsoft.com/office/drawing/2014/main" id="{0094F4FD-3D12-47D4-95C0-1D2A2D6335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15114" y="2744393"/>
              <a:ext cx="259258" cy="71799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457189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altLang="en-US" sz="4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/>
                  <a:sym typeface="Arial"/>
                </a:rPr>
                <a:t>MINERAL</a:t>
              </a:r>
            </a:p>
          </p:txBody>
        </p:sp>
        <p:sp>
          <p:nvSpPr>
            <p:cNvPr id="5203" name="Rectangle 199">
              <a:extLst>
                <a:ext uri="{FF2B5EF4-FFF2-40B4-BE49-F238E27FC236}">
                  <a16:creationId xmlns:a16="http://schemas.microsoft.com/office/drawing/2014/main" id="{A46E9519-F15F-43C3-BF43-BF7439A939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94925" y="2805114"/>
              <a:ext cx="346759" cy="71799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457189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altLang="en-US" sz="4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/>
                  <a:sym typeface="Arial"/>
                </a:rPr>
                <a:t>HAMPSHIRE</a:t>
              </a:r>
            </a:p>
          </p:txBody>
        </p:sp>
        <p:sp>
          <p:nvSpPr>
            <p:cNvPr id="4180" name="Rectangle 200">
              <a:extLst>
                <a:ext uri="{FF2B5EF4-FFF2-40B4-BE49-F238E27FC236}">
                  <a16:creationId xmlns:a16="http://schemas.microsoft.com/office/drawing/2014/main" id="{F0976583-8A6B-4C37-8370-2420551B25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17596" y="2422925"/>
              <a:ext cx="262499" cy="71799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457189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altLang="en-US" sz="4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/>
                  <a:sym typeface="Arial"/>
                </a:rPr>
                <a:t>MORGAN</a:t>
              </a:r>
            </a:p>
          </p:txBody>
        </p:sp>
        <p:sp>
          <p:nvSpPr>
            <p:cNvPr id="4181" name="Rectangle 201">
              <a:extLst>
                <a:ext uri="{FF2B5EF4-FFF2-40B4-BE49-F238E27FC236}">
                  <a16:creationId xmlns:a16="http://schemas.microsoft.com/office/drawing/2014/main" id="{6F607E09-8EDA-4764-A78A-CEE732B761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80723" y="2576514"/>
              <a:ext cx="457200" cy="71799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457189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altLang="en-US" sz="4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/>
                  <a:sym typeface="Arial"/>
                </a:rPr>
                <a:t>BERKELEY</a:t>
              </a:r>
            </a:p>
          </p:txBody>
        </p:sp>
        <p:sp>
          <p:nvSpPr>
            <p:cNvPr id="4182" name="Rectangle 202">
              <a:extLst>
                <a:ext uri="{FF2B5EF4-FFF2-40B4-BE49-F238E27FC236}">
                  <a16:creationId xmlns:a16="http://schemas.microsoft.com/office/drawing/2014/main" id="{30ECD146-9AEA-4CC8-B074-7CBDBDB5D4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12895" y="2759870"/>
              <a:ext cx="346759" cy="71799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457189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altLang="en-US" sz="4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/>
                  <a:sym typeface="Arial"/>
                </a:rPr>
                <a:t>JEFFERSON</a:t>
              </a:r>
            </a:p>
          </p:txBody>
        </p:sp>
        <p:sp>
          <p:nvSpPr>
            <p:cNvPr id="4183" name="Rectangle 203">
              <a:extLst>
                <a:ext uri="{FF2B5EF4-FFF2-40B4-BE49-F238E27FC236}">
                  <a16:creationId xmlns:a16="http://schemas.microsoft.com/office/drawing/2014/main" id="{8006ADE2-1C87-4320-96B7-D3B0EFEB81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23472" y="3148014"/>
              <a:ext cx="204166" cy="71799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457189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altLang="en-US" sz="4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/>
                  <a:sym typeface="Arial"/>
                </a:rPr>
                <a:t>HARDY</a:t>
              </a:r>
            </a:p>
          </p:txBody>
        </p:sp>
        <p:sp>
          <p:nvSpPr>
            <p:cNvPr id="4184" name="Rectangle 204">
              <a:extLst>
                <a:ext uri="{FF2B5EF4-FFF2-40B4-BE49-F238E27FC236}">
                  <a16:creationId xmlns:a16="http://schemas.microsoft.com/office/drawing/2014/main" id="{79B2C423-47D6-43FE-AD11-F37A6656A8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94825" y="3662365"/>
              <a:ext cx="356481" cy="71799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457189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altLang="en-US" sz="4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/>
                  <a:sym typeface="Arial"/>
                </a:rPr>
                <a:t>PENDLETON</a:t>
              </a:r>
            </a:p>
          </p:txBody>
        </p:sp>
        <p:sp>
          <p:nvSpPr>
            <p:cNvPr id="4185" name="Rectangle 205">
              <a:extLst>
                <a:ext uri="{FF2B5EF4-FFF2-40B4-BE49-F238E27FC236}">
                  <a16:creationId xmlns:a16="http://schemas.microsoft.com/office/drawing/2014/main" id="{E4FBB470-8FA1-474A-B8AF-9C78F0E24B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80475" y="3490914"/>
              <a:ext cx="324074" cy="71799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457189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altLang="en-US" sz="4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/>
                  <a:sym typeface="Arial"/>
                </a:rPr>
                <a:t>RANDOLPH</a:t>
              </a:r>
            </a:p>
          </p:txBody>
        </p:sp>
        <p:sp>
          <p:nvSpPr>
            <p:cNvPr id="4186" name="Rectangle 206">
              <a:extLst>
                <a:ext uri="{FF2B5EF4-FFF2-40B4-BE49-F238E27FC236}">
                  <a16:creationId xmlns:a16="http://schemas.microsoft.com/office/drawing/2014/main" id="{806C47AD-2A64-47C8-879E-E528E08F46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51823" y="3948114"/>
              <a:ext cx="288426" cy="717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457189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altLang="en-US" sz="4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/>
                  <a:sym typeface="Arial"/>
                </a:rPr>
                <a:t>WEBSTER</a:t>
              </a:r>
            </a:p>
          </p:txBody>
        </p:sp>
        <p:sp>
          <p:nvSpPr>
            <p:cNvPr id="4187" name="Rectangle 207">
              <a:extLst>
                <a:ext uri="{FF2B5EF4-FFF2-40B4-BE49-F238E27FC236}">
                  <a16:creationId xmlns:a16="http://schemas.microsoft.com/office/drawing/2014/main" id="{1C03B2B7-15A0-4A93-87D8-28E5BA768C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66075" y="3662365"/>
              <a:ext cx="281944" cy="71799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457189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altLang="en-US" sz="4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/>
                  <a:sym typeface="Arial"/>
                </a:rPr>
                <a:t>BRAXTON</a:t>
              </a:r>
            </a:p>
          </p:txBody>
        </p:sp>
        <p:sp>
          <p:nvSpPr>
            <p:cNvPr id="4188" name="Rectangle 208">
              <a:extLst>
                <a:ext uri="{FF2B5EF4-FFF2-40B4-BE49-F238E27FC236}">
                  <a16:creationId xmlns:a16="http://schemas.microsoft.com/office/drawing/2014/main" id="{52261D23-C84A-4863-98F2-FADEEF5ED1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37576" y="4291014"/>
              <a:ext cx="408332" cy="71799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457189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altLang="en-US" sz="4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/>
                  <a:sym typeface="Arial"/>
                </a:rPr>
                <a:t>POCAHONTAS</a:t>
              </a:r>
            </a:p>
          </p:txBody>
        </p:sp>
        <p:sp>
          <p:nvSpPr>
            <p:cNvPr id="4189" name="Rectangle 209">
              <a:extLst>
                <a:ext uri="{FF2B5EF4-FFF2-40B4-BE49-F238E27FC236}">
                  <a16:creationId xmlns:a16="http://schemas.microsoft.com/office/drawing/2014/main" id="{907CADFB-3DAA-4FE8-BB48-A297A4104E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4157" y="4257290"/>
              <a:ext cx="298148" cy="71799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457189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altLang="en-US" sz="4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/>
                  <a:sym typeface="Arial"/>
                </a:rPr>
                <a:t>NICHOLAS</a:t>
              </a:r>
            </a:p>
          </p:txBody>
        </p:sp>
        <p:sp>
          <p:nvSpPr>
            <p:cNvPr id="4190" name="Rectangle 210">
              <a:extLst>
                <a:ext uri="{FF2B5EF4-FFF2-40B4-BE49-F238E27FC236}">
                  <a16:creationId xmlns:a16="http://schemas.microsoft.com/office/drawing/2014/main" id="{077BEFFC-6E54-4F5C-8AC9-E412C2E44A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23172" y="4005265"/>
              <a:ext cx="152314" cy="717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457189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altLang="en-US" sz="4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/>
                  <a:sym typeface="Arial"/>
                </a:rPr>
                <a:t>CLAY</a:t>
              </a:r>
            </a:p>
          </p:txBody>
        </p:sp>
        <p:sp>
          <p:nvSpPr>
            <p:cNvPr id="4191" name="Rectangle 211">
              <a:extLst>
                <a:ext uri="{FF2B5EF4-FFF2-40B4-BE49-F238E27FC236}">
                  <a16:creationId xmlns:a16="http://schemas.microsoft.com/office/drawing/2014/main" id="{6AE6613F-20F3-43EC-A534-2CD53DB3BF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57977" y="4762769"/>
              <a:ext cx="385647" cy="71799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457189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altLang="en-US" sz="4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/>
                  <a:sym typeface="Arial"/>
                </a:rPr>
                <a:t>GREENBRIER</a:t>
              </a:r>
            </a:p>
          </p:txBody>
        </p:sp>
        <p:sp>
          <p:nvSpPr>
            <p:cNvPr id="4192" name="Rectangle 212">
              <a:extLst>
                <a:ext uri="{FF2B5EF4-FFF2-40B4-BE49-F238E27FC236}">
                  <a16:creationId xmlns:a16="http://schemas.microsoft.com/office/drawing/2014/main" id="{0A344E60-68E6-4D73-9EAB-D96C6EC20E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08872" y="4576765"/>
              <a:ext cx="262499" cy="717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457189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altLang="en-US" sz="4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/>
                  <a:sym typeface="Arial"/>
                </a:rPr>
                <a:t>FAYETTE</a:t>
              </a:r>
            </a:p>
          </p:txBody>
        </p:sp>
        <p:sp>
          <p:nvSpPr>
            <p:cNvPr id="4193" name="Rectangle 213">
              <a:extLst>
                <a:ext uri="{FF2B5EF4-FFF2-40B4-BE49-F238E27FC236}">
                  <a16:creationId xmlns:a16="http://schemas.microsoft.com/office/drawing/2014/main" id="{5D317951-98E0-4CBF-84C7-815EC49FCA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50507" y="4893470"/>
              <a:ext cx="256017" cy="71799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457189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altLang="en-US" sz="4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/>
                  <a:sym typeface="Arial"/>
                </a:rPr>
                <a:t>RALEIGH</a:t>
              </a:r>
            </a:p>
          </p:txBody>
        </p:sp>
        <p:sp>
          <p:nvSpPr>
            <p:cNvPr id="4194" name="Rectangle 214">
              <a:extLst>
                <a:ext uri="{FF2B5EF4-FFF2-40B4-BE49-F238E27FC236}">
                  <a16:creationId xmlns:a16="http://schemas.microsoft.com/office/drawing/2014/main" id="{C97C2786-009F-419F-88BE-0AE07D8AF5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48190" y="5208986"/>
              <a:ext cx="298148" cy="71799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457189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altLang="en-US" sz="4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/>
                  <a:sym typeface="Arial"/>
                </a:rPr>
                <a:t>SUMMERS</a:t>
              </a:r>
            </a:p>
          </p:txBody>
        </p:sp>
        <p:sp>
          <p:nvSpPr>
            <p:cNvPr id="4195" name="Rectangle 215">
              <a:extLst>
                <a:ext uri="{FF2B5EF4-FFF2-40B4-BE49-F238E27FC236}">
                  <a16:creationId xmlns:a16="http://schemas.microsoft.com/office/drawing/2014/main" id="{33AD00C4-0436-475C-8D4E-C5FFB46610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66100" y="5254230"/>
              <a:ext cx="262499" cy="71799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457189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altLang="en-US" sz="4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/>
                  <a:sym typeface="Arial"/>
                </a:rPr>
                <a:t>MONROE</a:t>
              </a:r>
            </a:p>
          </p:txBody>
        </p:sp>
        <p:sp>
          <p:nvSpPr>
            <p:cNvPr id="4196" name="Rectangle 216">
              <a:extLst>
                <a:ext uri="{FF2B5EF4-FFF2-40B4-BE49-F238E27FC236}">
                  <a16:creationId xmlns:a16="http://schemas.microsoft.com/office/drawing/2014/main" id="{7573D55C-949B-45E7-AA32-2EBA3C6544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66023" y="5436395"/>
              <a:ext cx="252777" cy="71799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457189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altLang="en-US" sz="4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/>
                  <a:sym typeface="Arial"/>
                </a:rPr>
                <a:t>MERCER</a:t>
              </a:r>
            </a:p>
          </p:txBody>
        </p:sp>
        <p:sp>
          <p:nvSpPr>
            <p:cNvPr id="4197" name="Rectangle 217">
              <a:extLst>
                <a:ext uri="{FF2B5EF4-FFF2-40B4-BE49-F238E27FC236}">
                  <a16:creationId xmlns:a16="http://schemas.microsoft.com/office/drawing/2014/main" id="{FEB23195-EABB-450D-AEA3-8BA1FE1F58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33789" y="5462589"/>
              <a:ext cx="337036" cy="717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457189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altLang="en-US" sz="4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/>
                  <a:sym typeface="Arial"/>
                </a:rPr>
                <a:t>MCDOWELL</a:t>
              </a:r>
            </a:p>
          </p:txBody>
        </p:sp>
        <p:sp>
          <p:nvSpPr>
            <p:cNvPr id="4198" name="Rectangle 218">
              <a:extLst>
                <a:ext uri="{FF2B5EF4-FFF2-40B4-BE49-F238E27FC236}">
                  <a16:creationId xmlns:a16="http://schemas.microsoft.com/office/drawing/2014/main" id="{CC8B67FC-6C6D-47C7-8991-17BC9F8457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15955" y="5166125"/>
              <a:ext cx="291666" cy="717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457189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altLang="en-US" sz="4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/>
                  <a:sym typeface="Arial"/>
                </a:rPr>
                <a:t>WYOMING</a:t>
              </a:r>
            </a:p>
          </p:txBody>
        </p:sp>
        <p:sp>
          <p:nvSpPr>
            <p:cNvPr id="4199" name="Rectangle 219">
              <a:extLst>
                <a:ext uri="{FF2B5EF4-FFF2-40B4-BE49-F238E27FC236}">
                  <a16:creationId xmlns:a16="http://schemas.microsoft.com/office/drawing/2014/main" id="{494DB238-432B-4588-9845-7A753CEC9E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08723" y="4919665"/>
              <a:ext cx="197684" cy="717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457189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altLang="en-US" sz="4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/>
                  <a:sym typeface="Arial"/>
                </a:rPr>
                <a:t>MINGO</a:t>
              </a:r>
            </a:p>
          </p:txBody>
        </p:sp>
        <p:sp>
          <p:nvSpPr>
            <p:cNvPr id="4200" name="Rectangle 220">
              <a:extLst>
                <a:ext uri="{FF2B5EF4-FFF2-40B4-BE49-F238E27FC236}">
                  <a16:creationId xmlns:a16="http://schemas.microsoft.com/office/drawing/2014/main" id="{BD23D7B1-4687-4EA2-B383-970B59EAFF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01616" y="4801793"/>
              <a:ext cx="204166" cy="71799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457189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altLang="en-US" sz="4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/>
                  <a:sym typeface="Arial"/>
                </a:rPr>
                <a:t>LOGAN</a:t>
              </a:r>
            </a:p>
          </p:txBody>
        </p:sp>
        <p:sp>
          <p:nvSpPr>
            <p:cNvPr id="4201" name="Rectangle 221">
              <a:extLst>
                <a:ext uri="{FF2B5EF4-FFF2-40B4-BE49-F238E27FC236}">
                  <a16:creationId xmlns:a16="http://schemas.microsoft.com/office/drawing/2014/main" id="{519C53F1-4763-4E7A-9061-BF0651881D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80223" y="4633914"/>
              <a:ext cx="210647" cy="71799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457189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altLang="en-US" sz="4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/>
                  <a:sym typeface="Arial"/>
                </a:rPr>
                <a:t>BOONE</a:t>
              </a:r>
            </a:p>
          </p:txBody>
        </p:sp>
        <p:sp>
          <p:nvSpPr>
            <p:cNvPr id="4202" name="Rectangle 222">
              <a:extLst>
                <a:ext uri="{FF2B5EF4-FFF2-40B4-BE49-F238E27FC236}">
                  <a16:creationId xmlns:a16="http://schemas.microsoft.com/office/drawing/2014/main" id="{0DC416B5-3D4F-4134-B524-2A8031346A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51674" y="4119565"/>
              <a:ext cx="294907" cy="71799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457189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altLang="en-US" sz="4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/>
                  <a:sym typeface="Arial"/>
                </a:rPr>
                <a:t>KANAWHA</a:t>
              </a:r>
            </a:p>
          </p:txBody>
        </p:sp>
        <p:sp>
          <p:nvSpPr>
            <p:cNvPr id="4203" name="Rectangle 223">
              <a:extLst>
                <a:ext uri="{FF2B5EF4-FFF2-40B4-BE49-F238E27FC236}">
                  <a16:creationId xmlns:a16="http://schemas.microsoft.com/office/drawing/2014/main" id="{B103F974-7BDC-4798-A304-25C0F80C70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67100" y="3843339"/>
              <a:ext cx="246295" cy="717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457189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altLang="en-US" sz="4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/>
                  <a:sym typeface="Arial"/>
                </a:rPr>
                <a:t>PUTNAM</a:t>
              </a:r>
            </a:p>
          </p:txBody>
        </p:sp>
        <p:sp>
          <p:nvSpPr>
            <p:cNvPr id="4204" name="Rectangle 224">
              <a:extLst>
                <a:ext uri="{FF2B5EF4-FFF2-40B4-BE49-F238E27FC236}">
                  <a16:creationId xmlns:a16="http://schemas.microsoft.com/office/drawing/2014/main" id="{9C2628B4-361A-4290-86F9-C9E2EFA034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37323" y="3605214"/>
              <a:ext cx="213888" cy="717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457189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altLang="en-US" sz="4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/>
                  <a:sym typeface="Arial"/>
                </a:rPr>
                <a:t>MASON</a:t>
              </a:r>
            </a:p>
          </p:txBody>
        </p:sp>
        <p:sp>
          <p:nvSpPr>
            <p:cNvPr id="4205" name="Rectangle 225">
              <a:extLst>
                <a:ext uri="{FF2B5EF4-FFF2-40B4-BE49-F238E27FC236}">
                  <a16:creationId xmlns:a16="http://schemas.microsoft.com/office/drawing/2014/main" id="{7FACF564-4098-4F36-A569-274ADDF5FB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82437" y="4057651"/>
              <a:ext cx="223610" cy="717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457189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altLang="en-US" sz="4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/>
                  <a:sym typeface="Arial"/>
                </a:rPr>
                <a:t>CABELL</a:t>
              </a:r>
            </a:p>
          </p:txBody>
        </p:sp>
        <p:sp>
          <p:nvSpPr>
            <p:cNvPr id="4206" name="Rectangle 226">
              <a:extLst>
                <a:ext uri="{FF2B5EF4-FFF2-40B4-BE49-F238E27FC236}">
                  <a16:creationId xmlns:a16="http://schemas.microsoft.com/office/drawing/2014/main" id="{B8D08554-2CC3-4DAF-846C-4A57D21B89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80123" y="4348165"/>
              <a:ext cx="213888" cy="717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457189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altLang="en-US" sz="4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/>
                  <a:sym typeface="Arial"/>
                </a:rPr>
                <a:t>WAYNE</a:t>
              </a:r>
            </a:p>
          </p:txBody>
        </p:sp>
        <p:sp>
          <p:nvSpPr>
            <p:cNvPr id="4207" name="Rectangle 227">
              <a:extLst>
                <a:ext uri="{FF2B5EF4-FFF2-40B4-BE49-F238E27FC236}">
                  <a16:creationId xmlns:a16="http://schemas.microsoft.com/office/drawing/2014/main" id="{A99F6969-A7AA-4F44-B325-F3E6A5496C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70648" y="4335067"/>
              <a:ext cx="252777" cy="71799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457189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altLang="en-US" sz="4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/>
                  <a:sym typeface="Arial"/>
                </a:rPr>
                <a:t>LINCOLN</a:t>
              </a:r>
            </a:p>
          </p:txBody>
        </p:sp>
        <p:sp>
          <p:nvSpPr>
            <p:cNvPr id="4208" name="Rectangle 228">
              <a:extLst>
                <a:ext uri="{FF2B5EF4-FFF2-40B4-BE49-F238E27FC236}">
                  <a16:creationId xmlns:a16="http://schemas.microsoft.com/office/drawing/2014/main" id="{D64237FA-F051-4651-87FA-2E70B2F6BD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09147" y="2101455"/>
              <a:ext cx="16204" cy="717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457189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altLang="en-US" sz="4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/>
                  <a:sym typeface="Arial"/>
                </a:rPr>
                <a:t> </a:t>
              </a:r>
              <a:endParaRPr kumimoji="0" lang="en-US" altLang="en-US" sz="4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4209" name="Group 6">
              <a:extLst>
                <a:ext uri="{FF2B5EF4-FFF2-40B4-BE49-F238E27FC236}">
                  <a16:creationId xmlns:a16="http://schemas.microsoft.com/office/drawing/2014/main" id="{3163A34C-6851-4A62-935A-9644BB51FDB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686551" y="4327159"/>
              <a:ext cx="680667" cy="822916"/>
              <a:chOff x="7102897" y="238127"/>
              <a:chExt cx="440701" cy="887751"/>
            </a:xfrm>
          </p:grpSpPr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7E4EF105-77B3-493F-A79C-B3D96F064B81}"/>
                  </a:ext>
                </a:extLst>
              </p:cNvPr>
              <p:cNvSpPr/>
              <p:nvPr/>
            </p:nvSpPr>
            <p:spPr bwMode="auto">
              <a:xfrm>
                <a:off x="7108824" y="238127"/>
                <a:ext cx="434774" cy="174349"/>
              </a:xfrm>
              <a:prstGeom prst="rect">
                <a:avLst/>
              </a:prstGeom>
              <a:solidFill>
                <a:srgbClr val="002060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lIns="0" tIns="0" rIns="0" bIns="0">
                <a:spAutoFit/>
              </a:bodyPr>
              <a:lstStyle/>
              <a:p>
                <a:pPr marL="0" marR="0" lvl="0" indent="0" algn="l" defTabSz="45718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0" name="Rectangle 119">
                <a:extLst>
                  <a:ext uri="{FF2B5EF4-FFF2-40B4-BE49-F238E27FC236}">
                    <a16:creationId xmlns:a16="http://schemas.microsoft.com/office/drawing/2014/main" id="{90886D6D-9CA8-4DFF-AA1B-7786D125DD14}"/>
                  </a:ext>
                </a:extLst>
              </p:cNvPr>
              <p:cNvSpPr/>
              <p:nvPr/>
            </p:nvSpPr>
            <p:spPr bwMode="auto">
              <a:xfrm>
                <a:off x="7102897" y="951529"/>
                <a:ext cx="434774" cy="174349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lIns="0" tIns="0" rIns="0" bIns="0">
                <a:spAutoFit/>
              </a:bodyPr>
              <a:lstStyle/>
              <a:p>
                <a:pPr marL="0" marR="0" lvl="0" indent="0" algn="l" defTabSz="45718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01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21" name="Rectangle 120">
              <a:extLst>
                <a:ext uri="{FF2B5EF4-FFF2-40B4-BE49-F238E27FC236}">
                  <a16:creationId xmlns:a16="http://schemas.microsoft.com/office/drawing/2014/main" id="{E95C6811-6F37-43F6-971C-49BC749A5FA3}"/>
                </a:ext>
              </a:extLst>
            </p:cNvPr>
            <p:cNvSpPr/>
            <p:nvPr/>
          </p:nvSpPr>
          <p:spPr bwMode="auto">
            <a:xfrm>
              <a:off x="6692859" y="5312652"/>
              <a:ext cx="666749" cy="161616"/>
            </a:xfrm>
            <a:prstGeom prst="rect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square" lIns="0" tIns="0" rIns="0" bIns="0">
              <a:spAutoFit/>
            </a:bodyPr>
            <a:lstStyle/>
            <a:p>
              <a:pPr marL="0" marR="0" lvl="0" indent="0" algn="l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B3DEEF79-9F42-44DE-BA4F-E2853BB56553}"/>
                </a:ext>
              </a:extLst>
            </p:cNvPr>
            <p:cNvSpPr txBox="1"/>
            <p:nvPr/>
          </p:nvSpPr>
          <p:spPr>
            <a:xfrm>
              <a:off x="7383113" y="4305043"/>
              <a:ext cx="1880432" cy="2871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rPr>
                <a:t>Youth Educator</a:t>
              </a:r>
            </a:p>
          </p:txBody>
        </p:sp>
        <p:sp>
          <p:nvSpPr>
            <p:cNvPr id="122" name="TextBox 121">
              <a:extLst>
                <a:ext uri="{FF2B5EF4-FFF2-40B4-BE49-F238E27FC236}">
                  <a16:creationId xmlns:a16="http://schemas.microsoft.com/office/drawing/2014/main" id="{98CD6E12-57FE-4F2F-B213-25ACA2276812}"/>
                </a:ext>
              </a:extLst>
            </p:cNvPr>
            <p:cNvSpPr txBox="1"/>
            <p:nvPr/>
          </p:nvSpPr>
          <p:spPr>
            <a:xfrm>
              <a:off x="7401760" y="4621897"/>
              <a:ext cx="1681517" cy="2871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rPr>
                <a:t>Adult</a:t>
              </a: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rPr>
                <a:t>Educator</a:t>
              </a:r>
            </a:p>
          </p:txBody>
        </p:sp>
        <p:sp>
          <p:nvSpPr>
            <p:cNvPr id="124" name="TextBox 123">
              <a:extLst>
                <a:ext uri="{FF2B5EF4-FFF2-40B4-BE49-F238E27FC236}">
                  <a16:creationId xmlns:a16="http://schemas.microsoft.com/office/drawing/2014/main" id="{FE02D3E0-151B-4C99-A9CA-B2F120BBB014}"/>
                </a:ext>
              </a:extLst>
            </p:cNvPr>
            <p:cNvSpPr txBox="1"/>
            <p:nvPr/>
          </p:nvSpPr>
          <p:spPr>
            <a:xfrm>
              <a:off x="7401760" y="5277306"/>
              <a:ext cx="1861785" cy="2871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rPr>
                <a:t>No Educator</a:t>
              </a:r>
            </a:p>
          </p:txBody>
        </p:sp>
      </p:grpSp>
      <p:sp>
        <p:nvSpPr>
          <p:cNvPr id="125" name="Rectangle 124">
            <a:extLst>
              <a:ext uri="{FF2B5EF4-FFF2-40B4-BE49-F238E27FC236}">
                <a16:creationId xmlns:a16="http://schemas.microsoft.com/office/drawing/2014/main" id="{86FD2480-97C8-4B53-9124-65DE60C5D1C2}"/>
              </a:ext>
            </a:extLst>
          </p:cNvPr>
          <p:cNvSpPr/>
          <p:nvPr/>
        </p:nvSpPr>
        <p:spPr bwMode="auto">
          <a:xfrm>
            <a:off x="5073509" y="3728194"/>
            <a:ext cx="664318" cy="155877"/>
          </a:xfrm>
          <a:prstGeom prst="rect">
            <a:avLst/>
          </a:prstGeom>
          <a:solidFill>
            <a:srgbClr val="FFC000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>
            <a:spAutoFit/>
          </a:bodyPr>
          <a:lstStyle/>
          <a:p>
            <a:pPr marL="0" marR="0" lvl="0" indent="0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/>
              <a:sym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10986C2-44E6-4D5E-97AC-8819EEAA56BE}"/>
              </a:ext>
            </a:extLst>
          </p:cNvPr>
          <p:cNvSpPr txBox="1"/>
          <p:nvPr/>
        </p:nvSpPr>
        <p:spPr>
          <a:xfrm>
            <a:off x="200713" y="184272"/>
            <a:ext cx="228540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40 Nutrition Outreach Instructors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and Health Educators covering 43 counties</a:t>
            </a:r>
          </a:p>
        </p:txBody>
      </p:sp>
    </p:spTree>
    <p:extLst>
      <p:ext uri="{BB962C8B-B14F-4D97-AF65-F5344CB8AC3E}">
        <p14:creationId xmlns:p14="http://schemas.microsoft.com/office/powerpoint/2010/main" val="8326597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972C5A-DEF0-491F-B92E-E57E8ABF20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954" y="2940355"/>
            <a:ext cx="2468165" cy="1839515"/>
          </a:xfrm>
        </p:spPr>
        <p:txBody>
          <a:bodyPr vert="horz" lIns="68580" tIns="34290" rIns="68580" bIns="34290" rtlCol="0" anchor="ctr">
            <a:normAutofit/>
          </a:bodyPr>
          <a:lstStyle/>
          <a:p>
            <a:pPr defTabSz="685800"/>
            <a:r>
              <a:rPr lang="en-US" sz="2700"/>
              <a:t>Growing the Local Food Economy</a:t>
            </a:r>
          </a:p>
        </p:txBody>
      </p:sp>
      <p:pic>
        <p:nvPicPr>
          <p:cNvPr id="4" name="69031AFD-88B6-45F6-8843-7EF59DC0AA59" descr="69031AFD-88B6-45F6-8843-7EF59DC0AA59">
            <a:extLst>
              <a:ext uri="{FF2B5EF4-FFF2-40B4-BE49-F238E27FC236}">
                <a16:creationId xmlns:a16="http://schemas.microsoft.com/office/drawing/2014/main" id="{DDFFF3C0-66E0-4375-B193-9FC19C6E676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846" b="30328"/>
          <a:stretch/>
        </p:blipFill>
        <p:spPr bwMode="auto">
          <a:xfrm>
            <a:off x="0" y="1"/>
            <a:ext cx="9143985" cy="2782952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  <a:solidFill>
            <a:srgbClr val="FFFFFF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6A59685-4FAF-4197-91BE-176A357D7B01}"/>
              </a:ext>
            </a:extLst>
          </p:cNvPr>
          <p:cNvSpPr/>
          <p:nvPr/>
        </p:nvSpPr>
        <p:spPr>
          <a:xfrm>
            <a:off x="2828926" y="2940356"/>
            <a:ext cx="5953121" cy="183951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pPr marL="0" marR="0" lvl="0" indent="-171450" algn="l" defTabSz="6858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All produce is local</a:t>
            </a:r>
          </a:p>
          <a:p>
            <a:pPr marL="0" marR="0" lvl="0" indent="-171450" algn="l" defTabSz="6858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Allows farmers and aggregators to plan production</a:t>
            </a:r>
          </a:p>
          <a:p>
            <a:pPr marL="0" marR="0" lvl="0" indent="-171450" algn="l" defTabSz="6858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Create revenue stream for local growers</a:t>
            </a:r>
          </a:p>
        </p:txBody>
      </p:sp>
    </p:spTree>
    <p:extLst>
      <p:ext uri="{BB962C8B-B14F-4D97-AF65-F5344CB8AC3E}">
        <p14:creationId xmlns:p14="http://schemas.microsoft.com/office/powerpoint/2010/main" val="30597292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B3F59054-3394-4D87-8BD0-A28DCD47F1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DCF2E8B-7EFB-4C12-B451-07C69053CE0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77"/>
          <a:stretch/>
        </p:blipFill>
        <p:spPr>
          <a:xfrm>
            <a:off x="5536240" y="7"/>
            <a:ext cx="3607760" cy="5143493"/>
          </a:xfrm>
          <a:custGeom>
            <a:avLst/>
            <a:gdLst/>
            <a:ahLst/>
            <a:cxnLst/>
            <a:rect l="l" t="t" r="r" b="b"/>
            <a:pathLst>
              <a:path w="4817171" h="6858000">
                <a:moveTo>
                  <a:pt x="22751" y="0"/>
                </a:moveTo>
                <a:lnTo>
                  <a:pt x="4817171" y="0"/>
                </a:lnTo>
                <a:lnTo>
                  <a:pt x="4817171" y="6858000"/>
                </a:lnTo>
                <a:lnTo>
                  <a:pt x="0" y="6858000"/>
                </a:lnTo>
                <a:lnTo>
                  <a:pt x="6679" y="6845555"/>
                </a:lnTo>
                <a:cubicBezTo>
                  <a:pt x="496584" y="5886487"/>
                  <a:pt x="786702" y="4695963"/>
                  <a:pt x="786702" y="3406233"/>
                </a:cubicBezTo>
                <a:cubicBezTo>
                  <a:pt x="786702" y="2215714"/>
                  <a:pt x="539501" y="1109724"/>
                  <a:pt x="116147" y="192283"/>
                </a:cubicBezTo>
                <a:close/>
              </a:path>
            </a:pathLst>
          </a:cu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DD5679F5-6DE9-4C0D-BD4F-7E0CA8FD32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90" b="1"/>
          <a:stretch/>
        </p:blipFill>
        <p:spPr bwMode="auto">
          <a:xfrm>
            <a:off x="2352292" y="7"/>
            <a:ext cx="3734478" cy="2551169"/>
          </a:xfrm>
          <a:custGeom>
            <a:avLst/>
            <a:gdLst/>
            <a:ahLst/>
            <a:cxnLst/>
            <a:rect l="l" t="t" r="r" b="b"/>
            <a:pathLst>
              <a:path w="4979304" h="3364992">
                <a:moveTo>
                  <a:pt x="0" y="0"/>
                </a:moveTo>
                <a:lnTo>
                  <a:pt x="4211250" y="0"/>
                </a:lnTo>
                <a:lnTo>
                  <a:pt x="4309461" y="192282"/>
                </a:lnTo>
                <a:cubicBezTo>
                  <a:pt x="4697535" y="1033269"/>
                  <a:pt x="4937593" y="2032690"/>
                  <a:pt x="4974907" y="3110424"/>
                </a:cubicBezTo>
                <a:lnTo>
                  <a:pt x="4979304" y="3364992"/>
                </a:lnTo>
                <a:lnTo>
                  <a:pt x="800592" y="3364992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8020EE67-B87F-43F6-9B20-06C0AA8B9F6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63" r="-3" b="18473"/>
          <a:stretch/>
        </p:blipFill>
        <p:spPr>
          <a:xfrm>
            <a:off x="2392072" y="2592324"/>
            <a:ext cx="3694109" cy="2551176"/>
          </a:xfrm>
          <a:custGeom>
            <a:avLst/>
            <a:gdLst/>
            <a:ahLst/>
            <a:cxnLst/>
            <a:rect l="l" t="t" r="r" b="b"/>
            <a:pathLst>
              <a:path w="4925479" h="3364992">
                <a:moveTo>
                  <a:pt x="749362" y="0"/>
                </a:moveTo>
                <a:lnTo>
                  <a:pt x="4925479" y="0"/>
                </a:lnTo>
                <a:lnTo>
                  <a:pt x="4921868" y="209033"/>
                </a:lnTo>
                <a:cubicBezTo>
                  <a:pt x="4884554" y="1286766"/>
                  <a:pt x="4644496" y="2286187"/>
                  <a:pt x="4256422" y="3127175"/>
                </a:cubicBezTo>
                <a:lnTo>
                  <a:pt x="4134952" y="3364992"/>
                </a:lnTo>
                <a:lnTo>
                  <a:pt x="0" y="3364992"/>
                </a:lnTo>
                <a:lnTo>
                  <a:pt x="79008" y="3202330"/>
                </a:lnTo>
                <a:cubicBezTo>
                  <a:pt x="467082" y="2361343"/>
                  <a:pt x="707140" y="1361922"/>
                  <a:pt x="744454" y="284189"/>
                </a:cubicBezTo>
                <a:close/>
              </a:path>
            </a:pathLst>
          </a:custGeom>
        </p:spPr>
      </p:pic>
      <p:sp useBgFill="1">
        <p:nvSpPr>
          <p:cNvPr id="13" name="Freeform: Shape 12">
            <a:extLst>
              <a:ext uri="{FF2B5EF4-FFF2-40B4-BE49-F238E27FC236}">
                <a16:creationId xmlns:a16="http://schemas.microsoft.com/office/drawing/2014/main" id="{2FE0ABA9-CAF1-4816-837D-5F28AAA08E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2959361" cy="5143500"/>
          </a:xfrm>
          <a:custGeom>
            <a:avLst/>
            <a:gdLst>
              <a:gd name="connsiteX0" fmla="*/ 0 w 3945815"/>
              <a:gd name="connsiteY0" fmla="*/ 0 h 6858000"/>
              <a:gd name="connsiteX1" fmla="*/ 3138662 w 3945815"/>
              <a:gd name="connsiteY1" fmla="*/ 0 h 6858000"/>
              <a:gd name="connsiteX2" fmla="*/ 3275260 w 3945815"/>
              <a:gd name="connsiteY2" fmla="*/ 267438 h 6858000"/>
              <a:gd name="connsiteX3" fmla="*/ 3945815 w 3945815"/>
              <a:gd name="connsiteY3" fmla="*/ 3481388 h 6858000"/>
              <a:gd name="connsiteX4" fmla="*/ 3275260 w 3945815"/>
              <a:gd name="connsiteY4" fmla="*/ 6695338 h 6858000"/>
              <a:gd name="connsiteX5" fmla="*/ 3192177 w 3945815"/>
              <a:gd name="connsiteY5" fmla="*/ 6858000 h 6858000"/>
              <a:gd name="connsiteX6" fmla="*/ 0 w 394581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45815" h="6858000">
                <a:moveTo>
                  <a:pt x="0" y="0"/>
                </a:moveTo>
                <a:lnTo>
                  <a:pt x="3138662" y="0"/>
                </a:lnTo>
                <a:lnTo>
                  <a:pt x="3275260" y="267438"/>
                </a:lnTo>
                <a:cubicBezTo>
                  <a:pt x="3698614" y="1184879"/>
                  <a:pt x="3945815" y="2290869"/>
                  <a:pt x="3945815" y="3481388"/>
                </a:cubicBezTo>
                <a:cubicBezTo>
                  <a:pt x="3945815" y="4671908"/>
                  <a:pt x="3698614" y="5777898"/>
                  <a:pt x="3275260" y="6695338"/>
                </a:cubicBezTo>
                <a:lnTo>
                  <a:pt x="319217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 useBgFill="1">
        <p:nvSpPr>
          <p:cNvPr id="15" name="Freeform: Shape 14">
            <a:extLst>
              <a:ext uri="{FF2B5EF4-FFF2-40B4-BE49-F238E27FC236}">
                <a16:creationId xmlns:a16="http://schemas.microsoft.com/office/drawing/2014/main" id="{BC8B9C14-70F0-4F42-85FF-0DD3D5A585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952503" cy="5143500"/>
          </a:xfrm>
          <a:custGeom>
            <a:avLst/>
            <a:gdLst>
              <a:gd name="connsiteX0" fmla="*/ 0 w 3936670"/>
              <a:gd name="connsiteY0" fmla="*/ 0 h 6858000"/>
              <a:gd name="connsiteX1" fmla="*/ 3129517 w 3936670"/>
              <a:gd name="connsiteY1" fmla="*/ 0 h 6858000"/>
              <a:gd name="connsiteX2" fmla="*/ 3266115 w 3936670"/>
              <a:gd name="connsiteY2" fmla="*/ 267438 h 6858000"/>
              <a:gd name="connsiteX3" fmla="*/ 3936670 w 3936670"/>
              <a:gd name="connsiteY3" fmla="*/ 3481388 h 6858000"/>
              <a:gd name="connsiteX4" fmla="*/ 3266115 w 3936670"/>
              <a:gd name="connsiteY4" fmla="*/ 6695338 h 6858000"/>
              <a:gd name="connsiteX5" fmla="*/ 3183032 w 3936670"/>
              <a:gd name="connsiteY5" fmla="*/ 6858000 h 6858000"/>
              <a:gd name="connsiteX6" fmla="*/ 0 w 39366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36670" h="6858000">
                <a:moveTo>
                  <a:pt x="0" y="0"/>
                </a:moveTo>
                <a:lnTo>
                  <a:pt x="3129517" y="0"/>
                </a:lnTo>
                <a:lnTo>
                  <a:pt x="3266115" y="267438"/>
                </a:lnTo>
                <a:cubicBezTo>
                  <a:pt x="3689469" y="1184879"/>
                  <a:pt x="3936670" y="2290869"/>
                  <a:pt x="3936670" y="3481388"/>
                </a:cubicBezTo>
                <a:cubicBezTo>
                  <a:pt x="3936670" y="4671908"/>
                  <a:pt x="3689469" y="5777898"/>
                  <a:pt x="3266115" y="6695338"/>
                </a:cubicBezTo>
                <a:lnTo>
                  <a:pt x="3183032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9C856B-D6EE-4E9F-8E42-2CA4E00CC7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042" y="514351"/>
            <a:ext cx="2105406" cy="994172"/>
          </a:xfrm>
        </p:spPr>
        <p:txBody>
          <a:bodyPr>
            <a:normAutofit/>
          </a:bodyPr>
          <a:lstStyle/>
          <a:p>
            <a:r>
              <a:rPr lang="en-US" sz="2400"/>
              <a:t>Kids Market Program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8DE6C44-43F8-4DE4-AB81-66853FFEA0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55143"/>
            <a:ext cx="96012" cy="49042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409529B-9B56-4F10-BE4D-F934DB89E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9184" y="1567456"/>
            <a:ext cx="2125980" cy="13716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8862ED-F806-40A8-A751-C2B062B8B4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7815" y="1615462"/>
            <a:ext cx="2105406" cy="343585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/>
              <a:t>Local farmers market on-site at school</a:t>
            </a: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r>
              <a:rPr lang="en-US"/>
              <a:t>$4-6/student - shop for their own produce</a:t>
            </a: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r>
              <a:rPr lang="en-US"/>
              <a:t>Empower kids by giving them agency over their own food choices</a:t>
            </a:r>
          </a:p>
        </p:txBody>
      </p:sp>
    </p:spTree>
    <p:extLst>
      <p:ext uri="{BB962C8B-B14F-4D97-AF65-F5344CB8AC3E}">
        <p14:creationId xmlns:p14="http://schemas.microsoft.com/office/powerpoint/2010/main" val="5692533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0B892FF-E8DB-4F79-838B-DA6F7CD760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892" r="26858" b="1"/>
          <a:stretch/>
        </p:blipFill>
        <p:spPr>
          <a:xfrm>
            <a:off x="16" y="8"/>
            <a:ext cx="9074873" cy="2782952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ED962F-080F-4F92-92CB-E6E3398175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6632" y="3053871"/>
            <a:ext cx="6042647" cy="1839515"/>
          </a:xfrm>
        </p:spPr>
        <p:txBody>
          <a:bodyPr anchor="ctr">
            <a:normAutofit fontScale="92500" lnSpcReduction="10000"/>
          </a:bodyPr>
          <a:lstStyle/>
          <a:p>
            <a:endParaRPr lang="en-US" sz="2400"/>
          </a:p>
          <a:p>
            <a:r>
              <a:rPr lang="en-US" sz="2400"/>
              <a:t>Doubling and tripling of SNAP/EBT at farmers markets</a:t>
            </a:r>
          </a:p>
          <a:p>
            <a:r>
              <a:rPr lang="en-US" sz="2400"/>
              <a:t>EBT equipment for new markets/farmers</a:t>
            </a:r>
          </a:p>
          <a:p>
            <a:r>
              <a:rPr lang="en-US" sz="2400"/>
              <a:t>Offset transaction fees</a:t>
            </a:r>
          </a:p>
          <a:p>
            <a:pPr marL="0" indent="0">
              <a:buNone/>
            </a:pPr>
            <a:endParaRPr lang="en-US" sz="2400"/>
          </a:p>
          <a:p>
            <a:endParaRPr lang="en-US" sz="1350"/>
          </a:p>
        </p:txBody>
      </p:sp>
      <p:pic>
        <p:nvPicPr>
          <p:cNvPr id="15" name="Picture 2" descr="Image result for wv food and farm coalition">
            <a:extLst>
              <a:ext uri="{FF2B5EF4-FFF2-40B4-BE49-F238E27FC236}">
                <a16:creationId xmlns:a16="http://schemas.microsoft.com/office/drawing/2014/main" id="{AFEDFB0C-B282-4F9C-A93C-D972D77E5F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77617" y="3053870"/>
            <a:ext cx="1749752" cy="1749752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3763792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9" name="Rectangle 88">
            <a:extLst>
              <a:ext uri="{FF2B5EF4-FFF2-40B4-BE49-F238E27FC236}">
                <a16:creationId xmlns:a16="http://schemas.microsoft.com/office/drawing/2014/main" id="{D1D34770-47A8-402C-AF23-2B653F2D8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19925AA-8F6B-400E-94A0-0E13DA6895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509" y="542923"/>
            <a:ext cx="4501582" cy="1121569"/>
          </a:xfrm>
        </p:spPr>
        <p:txBody>
          <a:bodyPr>
            <a:normAutofit/>
          </a:bodyPr>
          <a:lstStyle/>
          <a:p>
            <a:r>
              <a:rPr lang="en-US" sz="3000"/>
              <a:t>Farm to Food Pantry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2DBA67-64F4-4FC7-BC05-0D79C0EF04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7510" y="1803800"/>
            <a:ext cx="4501582" cy="2796775"/>
          </a:xfrm>
        </p:spPr>
        <p:txBody>
          <a:bodyPr>
            <a:noAutofit/>
          </a:bodyPr>
          <a:lstStyle/>
          <a:p>
            <a:r>
              <a:rPr lang="en-US" sz="1800"/>
              <a:t>Cold storage units for pantries</a:t>
            </a:r>
          </a:p>
          <a:p>
            <a:r>
              <a:rPr lang="en-US" sz="1800"/>
              <a:t>Identify sources for fresh produce</a:t>
            </a:r>
          </a:p>
          <a:p>
            <a:r>
              <a:rPr lang="en-US" sz="1800"/>
              <a:t>Provide assistance in developing initiatives to promote consumption fruits and vegetables</a:t>
            </a:r>
          </a:p>
          <a:p>
            <a:pPr lvl="1"/>
            <a:r>
              <a:rPr lang="en-US"/>
              <a:t>Marketing</a:t>
            </a:r>
          </a:p>
          <a:p>
            <a:pPr lvl="1"/>
            <a:r>
              <a:rPr lang="en-US"/>
              <a:t>Healthy donation policies</a:t>
            </a:r>
          </a:p>
          <a:p>
            <a:pPr lvl="1"/>
            <a:r>
              <a:rPr lang="en-US"/>
              <a:t>Promote choice in food selection</a:t>
            </a:r>
          </a:p>
          <a:p>
            <a:pPr lvl="1"/>
            <a:r>
              <a:rPr lang="en-US"/>
              <a:t>Nutrition education</a:t>
            </a:r>
          </a:p>
        </p:txBody>
      </p:sp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E11D9D46-06A2-462D-999A-4C1AD29271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" b="2936"/>
          <a:stretch/>
        </p:blipFill>
        <p:spPr>
          <a:xfrm rot="5400000">
            <a:off x="4700040" y="699540"/>
            <a:ext cx="5143500" cy="374442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42706587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24" name="Rectangle 191">
            <a:extLst>
              <a:ext uri="{FF2B5EF4-FFF2-40B4-BE49-F238E27FC236}">
                <a16:creationId xmlns:a16="http://schemas.microsoft.com/office/drawing/2014/main" id="{9716D72B-0D25-43A5-8554-C535E5118D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EF35A4-9507-4721-A8F4-84544DF99D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7850" y="324657"/>
            <a:ext cx="2991402" cy="1231900"/>
          </a:xfrm>
        </p:spPr>
        <p:txBody>
          <a:bodyPr anchor="b">
            <a:normAutofit/>
          </a:bodyPr>
          <a:lstStyle/>
          <a:p>
            <a:r>
              <a:rPr lang="en-US" sz="4100" err="1"/>
              <a:t>FARMacy</a:t>
            </a:r>
            <a:endParaRPr lang="en-US" sz="410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7198643-E8B0-424F-BE61-B6274B80BD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81" r="3" b="13835"/>
          <a:stretch/>
        </p:blipFill>
        <p:spPr bwMode="auto">
          <a:xfrm>
            <a:off x="-5" y="10"/>
            <a:ext cx="2939606" cy="3107620"/>
          </a:xfrm>
          <a:custGeom>
            <a:avLst/>
            <a:gdLst/>
            <a:ahLst/>
            <a:cxnLst/>
            <a:rect l="l" t="t" r="r" b="b"/>
            <a:pathLst>
              <a:path w="3919476" h="4143507">
                <a:moveTo>
                  <a:pt x="0" y="0"/>
                </a:moveTo>
                <a:lnTo>
                  <a:pt x="3903116" y="0"/>
                </a:lnTo>
                <a:lnTo>
                  <a:pt x="3899307" y="150213"/>
                </a:lnTo>
                <a:cubicBezTo>
                  <a:pt x="3899870" y="322276"/>
                  <a:pt x="3912280" y="494071"/>
                  <a:pt x="3910163" y="665222"/>
                </a:cubicBezTo>
                <a:cubicBezTo>
                  <a:pt x="3909034" y="760465"/>
                  <a:pt x="3887866" y="855454"/>
                  <a:pt x="3891817" y="950951"/>
                </a:cubicBezTo>
                <a:cubicBezTo>
                  <a:pt x="3903389" y="1240363"/>
                  <a:pt x="3899579" y="1529902"/>
                  <a:pt x="3914679" y="1819187"/>
                </a:cubicBezTo>
                <a:cubicBezTo>
                  <a:pt x="3924446" y="1960184"/>
                  <a:pt x="3919293" y="2101691"/>
                  <a:pt x="3899297" y="2241812"/>
                </a:cubicBezTo>
                <a:cubicBezTo>
                  <a:pt x="3882644" y="2346833"/>
                  <a:pt x="3892946" y="2452744"/>
                  <a:pt x="3900002" y="2558273"/>
                </a:cubicBezTo>
                <a:cubicBezTo>
                  <a:pt x="3908611" y="2686026"/>
                  <a:pt x="3913268" y="2813652"/>
                  <a:pt x="3899155" y="2941659"/>
                </a:cubicBezTo>
                <a:cubicBezTo>
                  <a:pt x="3888995" y="3032710"/>
                  <a:pt x="3898449" y="3124270"/>
                  <a:pt x="3904095" y="3215577"/>
                </a:cubicBezTo>
                <a:cubicBezTo>
                  <a:pt x="3911433" y="3310871"/>
                  <a:pt x="3911433" y="3406520"/>
                  <a:pt x="3904095" y="3501814"/>
                </a:cubicBezTo>
                <a:cubicBezTo>
                  <a:pt x="3896728" y="3588930"/>
                  <a:pt x="3898478" y="3676464"/>
                  <a:pt x="3909317" y="3763288"/>
                </a:cubicBezTo>
                <a:cubicBezTo>
                  <a:pt x="3921171" y="3864881"/>
                  <a:pt x="3911998" y="3966473"/>
                  <a:pt x="3903389" y="4068066"/>
                </a:cubicBezTo>
                <a:lnTo>
                  <a:pt x="3899890" y="4129496"/>
                </a:lnTo>
                <a:lnTo>
                  <a:pt x="3856837" y="4131079"/>
                </a:lnTo>
                <a:cubicBezTo>
                  <a:pt x="3690565" y="4131562"/>
                  <a:pt x="3524292" y="4118803"/>
                  <a:pt x="3358020" y="4125635"/>
                </a:cubicBezTo>
                <a:cubicBezTo>
                  <a:pt x="3138339" y="4134610"/>
                  <a:pt x="2918661" y="4144924"/>
                  <a:pt x="2699106" y="4130457"/>
                </a:cubicBezTo>
                <a:cubicBezTo>
                  <a:pt x="2548620" y="4120546"/>
                  <a:pt x="2397378" y="4107552"/>
                  <a:pt x="2246135" y="4111571"/>
                </a:cubicBezTo>
                <a:cubicBezTo>
                  <a:pt x="2090859" y="4115857"/>
                  <a:pt x="1936213" y="4129921"/>
                  <a:pt x="1781316" y="4140235"/>
                </a:cubicBezTo>
                <a:cubicBezTo>
                  <a:pt x="1667682" y="4147695"/>
                  <a:pt x="1553608" y="4142392"/>
                  <a:pt x="1441020" y="4124430"/>
                </a:cubicBezTo>
                <a:cubicBezTo>
                  <a:pt x="1360735" y="4111704"/>
                  <a:pt x="1279946" y="4117196"/>
                  <a:pt x="1199535" y="4121751"/>
                </a:cubicBezTo>
                <a:cubicBezTo>
                  <a:pt x="1054343" y="4130324"/>
                  <a:pt x="909653" y="4143718"/>
                  <a:pt x="764462" y="4130324"/>
                </a:cubicBezTo>
                <a:cubicBezTo>
                  <a:pt x="634770" y="4118267"/>
                  <a:pt x="503820" y="4108490"/>
                  <a:pt x="375137" y="4118267"/>
                </a:cubicBezTo>
                <a:cubicBezTo>
                  <a:pt x="278626" y="4125601"/>
                  <a:pt x="182043" y="4132935"/>
                  <a:pt x="85336" y="4130493"/>
                </a:cubicBezTo>
                <a:lnTo>
                  <a:pt x="0" y="4125145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picture containing food, fruit, vegetable&#10;&#10;Description automatically generated">
            <a:extLst>
              <a:ext uri="{FF2B5EF4-FFF2-40B4-BE49-F238E27FC236}">
                <a16:creationId xmlns:a16="http://schemas.microsoft.com/office/drawing/2014/main" id="{31C1DF2C-925A-4974-86BA-C25CB20182A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2" b="12376"/>
          <a:stretch/>
        </p:blipFill>
        <p:spPr>
          <a:xfrm>
            <a:off x="3086550" y="10"/>
            <a:ext cx="2293742" cy="2697769"/>
          </a:xfrm>
          <a:custGeom>
            <a:avLst/>
            <a:gdLst/>
            <a:ahLst/>
            <a:cxnLst/>
            <a:rect l="l" t="t" r="r" b="b"/>
            <a:pathLst>
              <a:path w="3058323" h="3597039">
                <a:moveTo>
                  <a:pt x="15411" y="0"/>
                </a:moveTo>
                <a:lnTo>
                  <a:pt x="3031762" y="0"/>
                </a:lnTo>
                <a:lnTo>
                  <a:pt x="3046461" y="132146"/>
                </a:lnTo>
                <a:cubicBezTo>
                  <a:pt x="3048338" y="180004"/>
                  <a:pt x="3046791" y="227996"/>
                  <a:pt x="3041802" y="275754"/>
                </a:cubicBezTo>
                <a:cubicBezTo>
                  <a:pt x="3027897" y="401800"/>
                  <a:pt x="3049074" y="530780"/>
                  <a:pt x="3008505" y="654529"/>
                </a:cubicBezTo>
                <a:cubicBezTo>
                  <a:pt x="3005571" y="667491"/>
                  <a:pt x="3004614" y="680823"/>
                  <a:pt x="3005698" y="694078"/>
                </a:cubicBezTo>
                <a:cubicBezTo>
                  <a:pt x="3005188" y="761821"/>
                  <a:pt x="3019349" y="827651"/>
                  <a:pt x="3033127" y="893608"/>
                </a:cubicBezTo>
                <a:cubicBezTo>
                  <a:pt x="3048309" y="966327"/>
                  <a:pt x="3067190" y="1038663"/>
                  <a:pt x="3044226" y="1113933"/>
                </a:cubicBezTo>
                <a:cubicBezTo>
                  <a:pt x="3037911" y="1137802"/>
                  <a:pt x="3037911" y="1162909"/>
                  <a:pt x="3044226" y="1186779"/>
                </a:cubicBezTo>
                <a:cubicBezTo>
                  <a:pt x="3050414" y="1219872"/>
                  <a:pt x="3050414" y="1253833"/>
                  <a:pt x="3044226" y="1286927"/>
                </a:cubicBezTo>
                <a:cubicBezTo>
                  <a:pt x="3034913" y="1357732"/>
                  <a:pt x="3025345" y="1428920"/>
                  <a:pt x="3030448" y="1500363"/>
                </a:cubicBezTo>
                <a:cubicBezTo>
                  <a:pt x="3038001" y="1625694"/>
                  <a:pt x="3036164" y="1751408"/>
                  <a:pt x="3024962" y="1876459"/>
                </a:cubicBezTo>
                <a:cubicBezTo>
                  <a:pt x="3020242" y="1937185"/>
                  <a:pt x="3013991" y="1998805"/>
                  <a:pt x="3036572" y="2058128"/>
                </a:cubicBezTo>
                <a:cubicBezTo>
                  <a:pt x="3039761" y="2065719"/>
                  <a:pt x="3039761" y="2074267"/>
                  <a:pt x="3036572" y="2081857"/>
                </a:cubicBezTo>
                <a:cubicBezTo>
                  <a:pt x="2993834" y="2180984"/>
                  <a:pt x="3005826" y="2282153"/>
                  <a:pt x="3027897" y="2382556"/>
                </a:cubicBezTo>
                <a:cubicBezTo>
                  <a:pt x="3059523" y="2516907"/>
                  <a:pt x="3066565" y="2655863"/>
                  <a:pt x="3048691" y="2792715"/>
                </a:cubicBezTo>
                <a:cubicBezTo>
                  <a:pt x="3037337" y="2873471"/>
                  <a:pt x="3023687" y="2954354"/>
                  <a:pt x="3031596" y="3036386"/>
                </a:cubicBezTo>
                <a:cubicBezTo>
                  <a:pt x="3037490" y="3100417"/>
                  <a:pt x="3039736" y="3164741"/>
                  <a:pt x="3038358" y="3229027"/>
                </a:cubicBezTo>
                <a:cubicBezTo>
                  <a:pt x="3036891" y="3311633"/>
                  <a:pt x="3031788" y="3394080"/>
                  <a:pt x="3028535" y="3476606"/>
                </a:cubicBezTo>
                <a:lnTo>
                  <a:pt x="3026145" y="3582089"/>
                </a:lnTo>
                <a:lnTo>
                  <a:pt x="2837742" y="3576169"/>
                </a:lnTo>
                <a:cubicBezTo>
                  <a:pt x="2749601" y="3575123"/>
                  <a:pt x="2661428" y="3575842"/>
                  <a:pt x="2573255" y="3578457"/>
                </a:cubicBezTo>
                <a:cubicBezTo>
                  <a:pt x="2415279" y="3583558"/>
                  <a:pt x="2257302" y="3585390"/>
                  <a:pt x="2099327" y="3578457"/>
                </a:cubicBezTo>
                <a:cubicBezTo>
                  <a:pt x="1926907" y="3570479"/>
                  <a:pt x="1754870" y="3579504"/>
                  <a:pt x="1582958" y="3591536"/>
                </a:cubicBezTo>
                <a:cubicBezTo>
                  <a:pt x="1416747" y="3603177"/>
                  <a:pt x="1250917" y="3594544"/>
                  <a:pt x="1084959" y="3582381"/>
                </a:cubicBezTo>
                <a:cubicBezTo>
                  <a:pt x="910095" y="3569328"/>
                  <a:pt x="734510" y="3570585"/>
                  <a:pt x="559849" y="3586174"/>
                </a:cubicBezTo>
                <a:cubicBezTo>
                  <a:pt x="445325" y="3596376"/>
                  <a:pt x="330549" y="3581074"/>
                  <a:pt x="216532" y="3582119"/>
                </a:cubicBezTo>
                <a:lnTo>
                  <a:pt x="3784" y="3583799"/>
                </a:lnTo>
                <a:lnTo>
                  <a:pt x="23102" y="3304343"/>
                </a:lnTo>
                <a:cubicBezTo>
                  <a:pt x="27378" y="3232352"/>
                  <a:pt x="25445" y="3160183"/>
                  <a:pt x="17316" y="3088458"/>
                </a:cubicBezTo>
                <a:cubicBezTo>
                  <a:pt x="9187" y="3007476"/>
                  <a:pt x="12024" y="2925898"/>
                  <a:pt x="25783" y="2845525"/>
                </a:cubicBezTo>
                <a:cubicBezTo>
                  <a:pt x="43141" y="2750282"/>
                  <a:pt x="35379" y="2655039"/>
                  <a:pt x="29029" y="2559796"/>
                </a:cubicBezTo>
                <a:cubicBezTo>
                  <a:pt x="11671" y="2298322"/>
                  <a:pt x="-9498" y="2036848"/>
                  <a:pt x="4615" y="1774485"/>
                </a:cubicBezTo>
                <a:cubicBezTo>
                  <a:pt x="7578" y="1718482"/>
                  <a:pt x="20561" y="1663876"/>
                  <a:pt x="25925" y="1608255"/>
                </a:cubicBezTo>
                <a:cubicBezTo>
                  <a:pt x="41590" y="1446595"/>
                  <a:pt x="23242" y="1285571"/>
                  <a:pt x="15763" y="1124293"/>
                </a:cubicBezTo>
                <a:cubicBezTo>
                  <a:pt x="5010" y="945807"/>
                  <a:pt x="7183" y="766877"/>
                  <a:pt x="22255" y="588646"/>
                </a:cubicBezTo>
                <a:cubicBezTo>
                  <a:pt x="41165" y="395112"/>
                  <a:pt x="35097" y="201070"/>
                  <a:pt x="19010" y="7282"/>
                </a:cubicBezTo>
                <a:close/>
              </a:path>
            </a:pathLst>
          </a:custGeom>
        </p:spPr>
      </p:pic>
      <p:sp>
        <p:nvSpPr>
          <p:cNvPr id="5125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59863" y="1818239"/>
            <a:ext cx="2888672" cy="13716"/>
          </a:xfrm>
          <a:custGeom>
            <a:avLst/>
            <a:gdLst>
              <a:gd name="connsiteX0" fmla="*/ 0 w 2888672"/>
              <a:gd name="connsiteY0" fmla="*/ 0 h 13716"/>
              <a:gd name="connsiteX1" fmla="*/ 548848 w 2888672"/>
              <a:gd name="connsiteY1" fmla="*/ 0 h 13716"/>
              <a:gd name="connsiteX2" fmla="*/ 1097695 w 2888672"/>
              <a:gd name="connsiteY2" fmla="*/ 0 h 13716"/>
              <a:gd name="connsiteX3" fmla="*/ 1588770 w 2888672"/>
              <a:gd name="connsiteY3" fmla="*/ 0 h 13716"/>
              <a:gd name="connsiteX4" fmla="*/ 2079844 w 2888672"/>
              <a:gd name="connsiteY4" fmla="*/ 0 h 13716"/>
              <a:gd name="connsiteX5" fmla="*/ 2888672 w 2888672"/>
              <a:gd name="connsiteY5" fmla="*/ 0 h 13716"/>
              <a:gd name="connsiteX6" fmla="*/ 2888672 w 2888672"/>
              <a:gd name="connsiteY6" fmla="*/ 13716 h 13716"/>
              <a:gd name="connsiteX7" fmla="*/ 2282051 w 2888672"/>
              <a:gd name="connsiteY7" fmla="*/ 13716 h 13716"/>
              <a:gd name="connsiteX8" fmla="*/ 1762090 w 2888672"/>
              <a:gd name="connsiteY8" fmla="*/ 13716 h 13716"/>
              <a:gd name="connsiteX9" fmla="*/ 1126582 w 2888672"/>
              <a:gd name="connsiteY9" fmla="*/ 13716 h 13716"/>
              <a:gd name="connsiteX10" fmla="*/ 491074 w 2888672"/>
              <a:gd name="connsiteY10" fmla="*/ 13716 h 13716"/>
              <a:gd name="connsiteX11" fmla="*/ 0 w 2888672"/>
              <a:gd name="connsiteY11" fmla="*/ 13716 h 13716"/>
              <a:gd name="connsiteX12" fmla="*/ 0 w 2888672"/>
              <a:gd name="connsiteY12" fmla="*/ 0 h 13716"/>
              <a:gd name="connsiteX0" fmla="*/ 0 w 2888672"/>
              <a:gd name="connsiteY0" fmla="*/ 0 h 13716"/>
              <a:gd name="connsiteX1" fmla="*/ 577734 w 2888672"/>
              <a:gd name="connsiteY1" fmla="*/ 0 h 13716"/>
              <a:gd name="connsiteX2" fmla="*/ 1184356 w 2888672"/>
              <a:gd name="connsiteY2" fmla="*/ 0 h 13716"/>
              <a:gd name="connsiteX3" fmla="*/ 1733203 w 2888672"/>
              <a:gd name="connsiteY3" fmla="*/ 0 h 13716"/>
              <a:gd name="connsiteX4" fmla="*/ 2368711 w 2888672"/>
              <a:gd name="connsiteY4" fmla="*/ 0 h 13716"/>
              <a:gd name="connsiteX5" fmla="*/ 2888672 w 2888672"/>
              <a:gd name="connsiteY5" fmla="*/ 0 h 13716"/>
              <a:gd name="connsiteX6" fmla="*/ 2888672 w 2888672"/>
              <a:gd name="connsiteY6" fmla="*/ 13716 h 13716"/>
              <a:gd name="connsiteX7" fmla="*/ 2253164 w 2888672"/>
              <a:gd name="connsiteY7" fmla="*/ 13716 h 13716"/>
              <a:gd name="connsiteX8" fmla="*/ 1733203 w 2888672"/>
              <a:gd name="connsiteY8" fmla="*/ 13716 h 13716"/>
              <a:gd name="connsiteX9" fmla="*/ 1097695 w 2888672"/>
              <a:gd name="connsiteY9" fmla="*/ 13716 h 13716"/>
              <a:gd name="connsiteX10" fmla="*/ 0 w 2888672"/>
              <a:gd name="connsiteY10" fmla="*/ 13716 h 13716"/>
              <a:gd name="connsiteX11" fmla="*/ 0 w 2888672"/>
              <a:gd name="connsiteY11" fmla="*/ 0 h 13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888672" h="13716" fill="none" extrusionOk="0">
                <a:moveTo>
                  <a:pt x="0" y="0"/>
                </a:moveTo>
                <a:cubicBezTo>
                  <a:pt x="161410" y="-2254"/>
                  <a:pt x="329338" y="6430"/>
                  <a:pt x="548848" y="0"/>
                </a:cubicBezTo>
                <a:cubicBezTo>
                  <a:pt x="774176" y="-21732"/>
                  <a:pt x="937504" y="-16454"/>
                  <a:pt x="1097695" y="0"/>
                </a:cubicBezTo>
                <a:cubicBezTo>
                  <a:pt x="1215599" y="14255"/>
                  <a:pt x="1485148" y="2587"/>
                  <a:pt x="1588770" y="0"/>
                </a:cubicBezTo>
                <a:cubicBezTo>
                  <a:pt x="1747324" y="-4071"/>
                  <a:pt x="1886757" y="-36568"/>
                  <a:pt x="2079844" y="0"/>
                </a:cubicBezTo>
                <a:cubicBezTo>
                  <a:pt x="2296896" y="-37324"/>
                  <a:pt x="2651654" y="32672"/>
                  <a:pt x="2888672" y="0"/>
                </a:cubicBezTo>
                <a:cubicBezTo>
                  <a:pt x="2889184" y="5682"/>
                  <a:pt x="2889320" y="7032"/>
                  <a:pt x="2888672" y="13716"/>
                </a:cubicBezTo>
                <a:cubicBezTo>
                  <a:pt x="2755076" y="15925"/>
                  <a:pt x="2542485" y="-11778"/>
                  <a:pt x="2282051" y="13716"/>
                </a:cubicBezTo>
                <a:cubicBezTo>
                  <a:pt x="1992761" y="28722"/>
                  <a:pt x="1938585" y="35902"/>
                  <a:pt x="1762090" y="13716"/>
                </a:cubicBezTo>
                <a:cubicBezTo>
                  <a:pt x="1546318" y="-17693"/>
                  <a:pt x="1290325" y="16073"/>
                  <a:pt x="1126582" y="13716"/>
                </a:cubicBezTo>
                <a:cubicBezTo>
                  <a:pt x="951524" y="-2153"/>
                  <a:pt x="684108" y="33861"/>
                  <a:pt x="491074" y="13716"/>
                </a:cubicBezTo>
                <a:cubicBezTo>
                  <a:pt x="310291" y="17262"/>
                  <a:pt x="180596" y="9834"/>
                  <a:pt x="0" y="13716"/>
                </a:cubicBezTo>
                <a:cubicBezTo>
                  <a:pt x="679" y="6927"/>
                  <a:pt x="373" y="6531"/>
                  <a:pt x="0" y="0"/>
                </a:cubicBezTo>
                <a:close/>
              </a:path>
              <a:path w="2888672" h="13716" stroke="0" extrusionOk="0">
                <a:moveTo>
                  <a:pt x="0" y="0"/>
                </a:moveTo>
                <a:cubicBezTo>
                  <a:pt x="209582" y="43017"/>
                  <a:pt x="389356" y="-20819"/>
                  <a:pt x="577734" y="0"/>
                </a:cubicBezTo>
                <a:cubicBezTo>
                  <a:pt x="769913" y="47323"/>
                  <a:pt x="1020959" y="-22284"/>
                  <a:pt x="1184356" y="0"/>
                </a:cubicBezTo>
                <a:cubicBezTo>
                  <a:pt x="1337476" y="5215"/>
                  <a:pt x="1604084" y="15317"/>
                  <a:pt x="1733203" y="0"/>
                </a:cubicBezTo>
                <a:cubicBezTo>
                  <a:pt x="1894876" y="-1529"/>
                  <a:pt x="2213674" y="-32135"/>
                  <a:pt x="2368711" y="0"/>
                </a:cubicBezTo>
                <a:cubicBezTo>
                  <a:pt x="2495519" y="15641"/>
                  <a:pt x="2716856" y="1096"/>
                  <a:pt x="2888672" y="0"/>
                </a:cubicBezTo>
                <a:cubicBezTo>
                  <a:pt x="2887840" y="4249"/>
                  <a:pt x="2888823" y="8775"/>
                  <a:pt x="2888672" y="13716"/>
                </a:cubicBezTo>
                <a:cubicBezTo>
                  <a:pt x="2571697" y="3683"/>
                  <a:pt x="2529142" y="16727"/>
                  <a:pt x="2253164" y="13716"/>
                </a:cubicBezTo>
                <a:cubicBezTo>
                  <a:pt x="1968959" y="14248"/>
                  <a:pt x="1966307" y="40521"/>
                  <a:pt x="1733203" y="13716"/>
                </a:cubicBezTo>
                <a:cubicBezTo>
                  <a:pt x="1488336" y="1594"/>
                  <a:pt x="1293205" y="50710"/>
                  <a:pt x="1097695" y="13716"/>
                </a:cubicBezTo>
                <a:cubicBezTo>
                  <a:pt x="964860" y="-38631"/>
                  <a:pt x="417435" y="-31849"/>
                  <a:pt x="0" y="13716"/>
                </a:cubicBezTo>
                <a:cubicBezTo>
                  <a:pt x="499" y="9359"/>
                  <a:pt x="278" y="4465"/>
                  <a:pt x="0" y="0"/>
                </a:cubicBezTo>
                <a:close/>
              </a:path>
              <a:path w="2888672" h="13716" fill="none" stroke="0" extrusionOk="0">
                <a:moveTo>
                  <a:pt x="0" y="0"/>
                </a:moveTo>
                <a:cubicBezTo>
                  <a:pt x="174772" y="-25010"/>
                  <a:pt x="323018" y="394"/>
                  <a:pt x="548848" y="0"/>
                </a:cubicBezTo>
                <a:cubicBezTo>
                  <a:pt x="768188" y="13742"/>
                  <a:pt x="961219" y="-35440"/>
                  <a:pt x="1097695" y="0"/>
                </a:cubicBezTo>
                <a:cubicBezTo>
                  <a:pt x="1250346" y="26245"/>
                  <a:pt x="1436951" y="3655"/>
                  <a:pt x="1588770" y="0"/>
                </a:cubicBezTo>
                <a:cubicBezTo>
                  <a:pt x="1732611" y="-21495"/>
                  <a:pt x="1832866" y="-186"/>
                  <a:pt x="2079844" y="0"/>
                </a:cubicBezTo>
                <a:cubicBezTo>
                  <a:pt x="2252306" y="32830"/>
                  <a:pt x="2594061" y="37304"/>
                  <a:pt x="2888672" y="0"/>
                </a:cubicBezTo>
                <a:cubicBezTo>
                  <a:pt x="2889258" y="6074"/>
                  <a:pt x="2889299" y="6772"/>
                  <a:pt x="2888672" y="13716"/>
                </a:cubicBezTo>
                <a:cubicBezTo>
                  <a:pt x="2738496" y="58038"/>
                  <a:pt x="2549176" y="2555"/>
                  <a:pt x="2282051" y="13716"/>
                </a:cubicBezTo>
                <a:cubicBezTo>
                  <a:pt x="2005228" y="27481"/>
                  <a:pt x="1929565" y="31707"/>
                  <a:pt x="1762090" y="13716"/>
                </a:cubicBezTo>
                <a:cubicBezTo>
                  <a:pt x="1590571" y="-25330"/>
                  <a:pt x="1315722" y="27366"/>
                  <a:pt x="1126582" y="13716"/>
                </a:cubicBezTo>
                <a:cubicBezTo>
                  <a:pt x="974027" y="11220"/>
                  <a:pt x="638679" y="31797"/>
                  <a:pt x="491074" y="13716"/>
                </a:cubicBezTo>
                <a:cubicBezTo>
                  <a:pt x="313595" y="-4093"/>
                  <a:pt x="174358" y="-751"/>
                  <a:pt x="0" y="13716"/>
                </a:cubicBezTo>
                <a:cubicBezTo>
                  <a:pt x="517" y="6882"/>
                  <a:pt x="293" y="6552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448976505">
                  <a:custGeom>
                    <a:avLst/>
                    <a:gdLst>
                      <a:gd name="connsiteX0" fmla="*/ 0 w 2888672"/>
                      <a:gd name="connsiteY0" fmla="*/ 0 h 13716"/>
                      <a:gd name="connsiteX1" fmla="*/ 548848 w 2888672"/>
                      <a:gd name="connsiteY1" fmla="*/ 0 h 13716"/>
                      <a:gd name="connsiteX2" fmla="*/ 1097695 w 2888672"/>
                      <a:gd name="connsiteY2" fmla="*/ 0 h 13716"/>
                      <a:gd name="connsiteX3" fmla="*/ 1588770 w 2888672"/>
                      <a:gd name="connsiteY3" fmla="*/ 0 h 13716"/>
                      <a:gd name="connsiteX4" fmla="*/ 2079844 w 2888672"/>
                      <a:gd name="connsiteY4" fmla="*/ 0 h 13716"/>
                      <a:gd name="connsiteX5" fmla="*/ 2888672 w 2888672"/>
                      <a:gd name="connsiteY5" fmla="*/ 0 h 13716"/>
                      <a:gd name="connsiteX6" fmla="*/ 2888672 w 2888672"/>
                      <a:gd name="connsiteY6" fmla="*/ 13716 h 13716"/>
                      <a:gd name="connsiteX7" fmla="*/ 2282051 w 2888672"/>
                      <a:gd name="connsiteY7" fmla="*/ 13716 h 13716"/>
                      <a:gd name="connsiteX8" fmla="*/ 1762090 w 2888672"/>
                      <a:gd name="connsiteY8" fmla="*/ 13716 h 13716"/>
                      <a:gd name="connsiteX9" fmla="*/ 1126582 w 2888672"/>
                      <a:gd name="connsiteY9" fmla="*/ 13716 h 13716"/>
                      <a:gd name="connsiteX10" fmla="*/ 491074 w 2888672"/>
                      <a:gd name="connsiteY10" fmla="*/ 13716 h 13716"/>
                      <a:gd name="connsiteX11" fmla="*/ 0 w 2888672"/>
                      <a:gd name="connsiteY11" fmla="*/ 13716 h 13716"/>
                      <a:gd name="connsiteX12" fmla="*/ 0 w 2888672"/>
                      <a:gd name="connsiteY12" fmla="*/ 0 h 137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2888672" h="13716" fill="none" extrusionOk="0">
                        <a:moveTo>
                          <a:pt x="0" y="0"/>
                        </a:moveTo>
                        <a:cubicBezTo>
                          <a:pt x="166018" y="-21650"/>
                          <a:pt x="324595" y="13928"/>
                          <a:pt x="548848" y="0"/>
                        </a:cubicBezTo>
                        <a:cubicBezTo>
                          <a:pt x="773101" y="-13928"/>
                          <a:pt x="950534" y="-21049"/>
                          <a:pt x="1097695" y="0"/>
                        </a:cubicBezTo>
                        <a:cubicBezTo>
                          <a:pt x="1244856" y="21049"/>
                          <a:pt x="1458550" y="-6962"/>
                          <a:pt x="1588770" y="0"/>
                        </a:cubicBezTo>
                        <a:cubicBezTo>
                          <a:pt x="1718991" y="6962"/>
                          <a:pt x="1863597" y="-13221"/>
                          <a:pt x="2079844" y="0"/>
                        </a:cubicBezTo>
                        <a:cubicBezTo>
                          <a:pt x="2296091" y="13221"/>
                          <a:pt x="2621262" y="20786"/>
                          <a:pt x="2888672" y="0"/>
                        </a:cubicBezTo>
                        <a:cubicBezTo>
                          <a:pt x="2889113" y="5861"/>
                          <a:pt x="2889152" y="6998"/>
                          <a:pt x="2888672" y="13716"/>
                        </a:cubicBezTo>
                        <a:cubicBezTo>
                          <a:pt x="2736220" y="36339"/>
                          <a:pt x="2554637" y="-1537"/>
                          <a:pt x="2282051" y="13716"/>
                        </a:cubicBezTo>
                        <a:cubicBezTo>
                          <a:pt x="2009465" y="28969"/>
                          <a:pt x="1936715" y="38325"/>
                          <a:pt x="1762090" y="13716"/>
                        </a:cubicBezTo>
                        <a:cubicBezTo>
                          <a:pt x="1587465" y="-10893"/>
                          <a:pt x="1309780" y="18862"/>
                          <a:pt x="1126582" y="13716"/>
                        </a:cubicBezTo>
                        <a:cubicBezTo>
                          <a:pt x="943384" y="8570"/>
                          <a:pt x="673117" y="24564"/>
                          <a:pt x="491074" y="13716"/>
                        </a:cubicBezTo>
                        <a:cubicBezTo>
                          <a:pt x="309031" y="2868"/>
                          <a:pt x="195167" y="7395"/>
                          <a:pt x="0" y="13716"/>
                        </a:cubicBezTo>
                        <a:cubicBezTo>
                          <a:pt x="575" y="6983"/>
                          <a:pt x="278" y="6569"/>
                          <a:pt x="0" y="0"/>
                        </a:cubicBezTo>
                        <a:close/>
                      </a:path>
                      <a:path w="2888672" h="13716" stroke="0" extrusionOk="0">
                        <a:moveTo>
                          <a:pt x="0" y="0"/>
                        </a:moveTo>
                        <a:cubicBezTo>
                          <a:pt x="199653" y="3496"/>
                          <a:pt x="370997" y="-28488"/>
                          <a:pt x="577734" y="0"/>
                        </a:cubicBezTo>
                        <a:cubicBezTo>
                          <a:pt x="784471" y="28488"/>
                          <a:pt x="1033582" y="10892"/>
                          <a:pt x="1184356" y="0"/>
                        </a:cubicBezTo>
                        <a:cubicBezTo>
                          <a:pt x="1335130" y="-10892"/>
                          <a:pt x="1593250" y="25705"/>
                          <a:pt x="1733203" y="0"/>
                        </a:cubicBezTo>
                        <a:cubicBezTo>
                          <a:pt x="1873156" y="-25705"/>
                          <a:pt x="2212707" y="-23086"/>
                          <a:pt x="2368711" y="0"/>
                        </a:cubicBezTo>
                        <a:cubicBezTo>
                          <a:pt x="2524715" y="23086"/>
                          <a:pt x="2720939" y="-15686"/>
                          <a:pt x="2888672" y="0"/>
                        </a:cubicBezTo>
                        <a:cubicBezTo>
                          <a:pt x="2888205" y="4481"/>
                          <a:pt x="2888656" y="9736"/>
                          <a:pt x="2888672" y="13716"/>
                        </a:cubicBezTo>
                        <a:cubicBezTo>
                          <a:pt x="2574234" y="1528"/>
                          <a:pt x="2536159" y="14834"/>
                          <a:pt x="2253164" y="13716"/>
                        </a:cubicBezTo>
                        <a:cubicBezTo>
                          <a:pt x="1970169" y="12598"/>
                          <a:pt x="1962879" y="39261"/>
                          <a:pt x="1733203" y="13716"/>
                        </a:cubicBezTo>
                        <a:cubicBezTo>
                          <a:pt x="1503527" y="-11829"/>
                          <a:pt x="1303822" y="26162"/>
                          <a:pt x="1097695" y="13716"/>
                        </a:cubicBezTo>
                        <a:cubicBezTo>
                          <a:pt x="891568" y="1270"/>
                          <a:pt x="395945" y="-11356"/>
                          <a:pt x="0" y="13716"/>
                        </a:cubicBezTo>
                        <a:cubicBezTo>
                          <a:pt x="546" y="9062"/>
                          <a:pt x="623" y="4657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pic>
        <p:nvPicPr>
          <p:cNvPr id="5122" name="554FEE95-528C-4021-B12A-C9458C718408" descr="554FEE95-528C-4021-B12A-C9458C718408">
            <a:extLst>
              <a:ext uri="{FF2B5EF4-FFF2-40B4-BE49-F238E27FC236}">
                <a16:creationId xmlns:a16="http://schemas.microsoft.com/office/drawing/2014/main" id="{34206C04-B1EC-4599-B626-6726E55B3C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994" r="-4" b="16518"/>
          <a:stretch/>
        </p:blipFill>
        <p:spPr bwMode="auto">
          <a:xfrm>
            <a:off x="3" y="3246255"/>
            <a:ext cx="2934714" cy="1897245"/>
          </a:xfrm>
          <a:custGeom>
            <a:avLst/>
            <a:gdLst/>
            <a:ahLst/>
            <a:cxnLst/>
            <a:rect l="l" t="t" r="r" b="b"/>
            <a:pathLst>
              <a:path w="3912953" h="2529660">
                <a:moveTo>
                  <a:pt x="936025" y="662"/>
                </a:moveTo>
                <a:cubicBezTo>
                  <a:pt x="1035236" y="-744"/>
                  <a:pt x="1134457" y="93"/>
                  <a:pt x="1233691" y="3173"/>
                </a:cubicBezTo>
                <a:cubicBezTo>
                  <a:pt x="1304145" y="5316"/>
                  <a:pt x="1373087" y="24605"/>
                  <a:pt x="1443792" y="29025"/>
                </a:cubicBezTo>
                <a:cubicBezTo>
                  <a:pt x="1628434" y="40276"/>
                  <a:pt x="1812824" y="30901"/>
                  <a:pt x="1996836" y="18310"/>
                </a:cubicBezTo>
                <a:cubicBezTo>
                  <a:pt x="2245239" y="628"/>
                  <a:pt x="2494513" y="2101"/>
                  <a:pt x="2742715" y="22730"/>
                </a:cubicBezTo>
                <a:cubicBezTo>
                  <a:pt x="2962786" y="43947"/>
                  <a:pt x="3184369" y="39942"/>
                  <a:pt x="3403645" y="10808"/>
                </a:cubicBezTo>
                <a:cubicBezTo>
                  <a:pt x="3527916" y="-7007"/>
                  <a:pt x="3653321" y="9067"/>
                  <a:pt x="3778223" y="10808"/>
                </a:cubicBezTo>
                <a:lnTo>
                  <a:pt x="3895044" y="13590"/>
                </a:lnTo>
                <a:lnTo>
                  <a:pt x="3906212" y="275626"/>
                </a:lnTo>
                <a:cubicBezTo>
                  <a:pt x="3913438" y="398465"/>
                  <a:pt x="3909471" y="521632"/>
                  <a:pt x="3894358" y="643899"/>
                </a:cubicBezTo>
                <a:cubicBezTo>
                  <a:pt x="3888995" y="692536"/>
                  <a:pt x="3889982" y="741301"/>
                  <a:pt x="3888995" y="790066"/>
                </a:cubicBezTo>
                <a:cubicBezTo>
                  <a:pt x="3888712" y="799463"/>
                  <a:pt x="3895063" y="810383"/>
                  <a:pt x="3883632" y="818257"/>
                </a:cubicBezTo>
                <a:lnTo>
                  <a:pt x="3883632" y="830956"/>
                </a:lnTo>
                <a:cubicBezTo>
                  <a:pt x="3896192" y="837941"/>
                  <a:pt x="3889701" y="849370"/>
                  <a:pt x="3890688" y="858514"/>
                </a:cubicBezTo>
                <a:cubicBezTo>
                  <a:pt x="3907355" y="1033621"/>
                  <a:pt x="3909867" y="1209579"/>
                  <a:pt x="3898168" y="1385017"/>
                </a:cubicBezTo>
                <a:cubicBezTo>
                  <a:pt x="3889559" y="1546549"/>
                  <a:pt x="3898449" y="1707827"/>
                  <a:pt x="3908893" y="1869233"/>
                </a:cubicBezTo>
                <a:cubicBezTo>
                  <a:pt x="3921312" y="2061116"/>
                  <a:pt x="3901555" y="2252872"/>
                  <a:pt x="3898591" y="2444754"/>
                </a:cubicBezTo>
                <a:cubicBezTo>
                  <a:pt x="3898309" y="2461962"/>
                  <a:pt x="3899367" y="2479201"/>
                  <a:pt x="3900673" y="2496440"/>
                </a:cubicBezTo>
                <a:lnTo>
                  <a:pt x="3902963" y="2529660"/>
                </a:lnTo>
                <a:lnTo>
                  <a:pt x="0" y="2529660"/>
                </a:lnTo>
                <a:lnTo>
                  <a:pt x="0" y="15736"/>
                </a:lnTo>
                <a:lnTo>
                  <a:pt x="938" y="16032"/>
                </a:lnTo>
                <a:cubicBezTo>
                  <a:pt x="213686" y="39741"/>
                  <a:pt x="426055" y="24338"/>
                  <a:pt x="638426" y="11612"/>
                </a:cubicBezTo>
                <a:cubicBezTo>
                  <a:pt x="737616" y="5719"/>
                  <a:pt x="836815" y="2069"/>
                  <a:pt x="936025" y="662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A person standing in front of a cake&#10;&#10;Description automatically generated">
            <a:extLst>
              <a:ext uri="{FF2B5EF4-FFF2-40B4-BE49-F238E27FC236}">
                <a16:creationId xmlns:a16="http://schemas.microsoft.com/office/drawing/2014/main" id="{2282638E-39F6-4880-A55E-39774045B18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24803"/>
          <a:stretch/>
        </p:blipFill>
        <p:spPr>
          <a:xfrm>
            <a:off x="3083192" y="2843376"/>
            <a:ext cx="2294116" cy="2300124"/>
          </a:xfrm>
          <a:custGeom>
            <a:avLst/>
            <a:gdLst/>
            <a:ahLst/>
            <a:cxnLst/>
            <a:rect l="l" t="t" r="r" b="b"/>
            <a:pathLst>
              <a:path w="3058821" h="3066831">
                <a:moveTo>
                  <a:pt x="2787020" y="1261"/>
                </a:moveTo>
                <a:cubicBezTo>
                  <a:pt x="2839709" y="-518"/>
                  <a:pt x="2892422" y="-414"/>
                  <a:pt x="2945069" y="1571"/>
                </a:cubicBezTo>
                <a:lnTo>
                  <a:pt x="3038769" y="8460"/>
                </a:lnTo>
                <a:lnTo>
                  <a:pt x="3040494" y="37341"/>
                </a:lnTo>
                <a:cubicBezTo>
                  <a:pt x="3041244" y="71882"/>
                  <a:pt x="3039776" y="106360"/>
                  <a:pt x="3033397" y="140806"/>
                </a:cubicBezTo>
                <a:cubicBezTo>
                  <a:pt x="3014006" y="247842"/>
                  <a:pt x="3013240" y="353093"/>
                  <a:pt x="3049089" y="457834"/>
                </a:cubicBezTo>
                <a:cubicBezTo>
                  <a:pt x="3061974" y="495214"/>
                  <a:pt x="3059933" y="536166"/>
                  <a:pt x="3055085" y="576225"/>
                </a:cubicBezTo>
                <a:cubicBezTo>
                  <a:pt x="3043731" y="670377"/>
                  <a:pt x="3028167" y="764784"/>
                  <a:pt x="3035311" y="859828"/>
                </a:cubicBezTo>
                <a:cubicBezTo>
                  <a:pt x="3053554" y="1099545"/>
                  <a:pt x="3026891" y="1339261"/>
                  <a:pt x="3038883" y="1578850"/>
                </a:cubicBezTo>
                <a:cubicBezTo>
                  <a:pt x="3039113" y="1594185"/>
                  <a:pt x="3038526" y="1609507"/>
                  <a:pt x="3037097" y="1624778"/>
                </a:cubicBezTo>
                <a:cubicBezTo>
                  <a:pt x="3032504" y="1713061"/>
                  <a:pt x="3017960" y="1801599"/>
                  <a:pt x="3043476" y="1889499"/>
                </a:cubicBezTo>
                <a:cubicBezTo>
                  <a:pt x="3046015" y="1904618"/>
                  <a:pt x="3045632" y="1920080"/>
                  <a:pt x="3042328" y="1935044"/>
                </a:cubicBezTo>
                <a:cubicBezTo>
                  <a:pt x="3031394" y="2011884"/>
                  <a:pt x="3028524" y="2089667"/>
                  <a:pt x="3033780" y="2167106"/>
                </a:cubicBezTo>
                <a:cubicBezTo>
                  <a:pt x="3048962" y="2335903"/>
                  <a:pt x="3051130" y="2505606"/>
                  <a:pt x="3040286" y="2674734"/>
                </a:cubicBezTo>
                <a:cubicBezTo>
                  <a:pt x="3036459" y="2750260"/>
                  <a:pt x="3031611" y="2825530"/>
                  <a:pt x="3028294" y="2900035"/>
                </a:cubicBezTo>
                <a:cubicBezTo>
                  <a:pt x="3027210" y="2934608"/>
                  <a:pt x="3025392" y="2969245"/>
                  <a:pt x="3026078" y="3003803"/>
                </a:cubicBezTo>
                <a:lnTo>
                  <a:pt x="3033892" y="3066831"/>
                </a:lnTo>
                <a:lnTo>
                  <a:pt x="23851" y="3066831"/>
                </a:lnTo>
                <a:lnTo>
                  <a:pt x="42401" y="2704831"/>
                </a:lnTo>
                <a:cubicBezTo>
                  <a:pt x="45364" y="2461136"/>
                  <a:pt x="53409" y="2216933"/>
                  <a:pt x="28288" y="1974000"/>
                </a:cubicBezTo>
                <a:cubicBezTo>
                  <a:pt x="11213" y="1809420"/>
                  <a:pt x="17986" y="1645602"/>
                  <a:pt x="21091" y="1481150"/>
                </a:cubicBezTo>
                <a:cubicBezTo>
                  <a:pt x="24619" y="1296377"/>
                  <a:pt x="22926" y="1111480"/>
                  <a:pt x="22926" y="926707"/>
                </a:cubicBezTo>
                <a:cubicBezTo>
                  <a:pt x="22643" y="846322"/>
                  <a:pt x="27442" y="766445"/>
                  <a:pt x="35627" y="686441"/>
                </a:cubicBezTo>
                <a:cubicBezTo>
                  <a:pt x="47340" y="570372"/>
                  <a:pt x="33228" y="454937"/>
                  <a:pt x="14458" y="340646"/>
                </a:cubicBezTo>
                <a:cubicBezTo>
                  <a:pt x="3337" y="261010"/>
                  <a:pt x="-1375" y="180751"/>
                  <a:pt x="346" y="100506"/>
                </a:cubicBezTo>
                <a:lnTo>
                  <a:pt x="2424" y="12627"/>
                </a:lnTo>
                <a:lnTo>
                  <a:pt x="3495" y="12901"/>
                </a:lnTo>
                <a:cubicBezTo>
                  <a:pt x="343898" y="-3971"/>
                  <a:pt x="684174" y="17086"/>
                  <a:pt x="1024451" y="18263"/>
                </a:cubicBezTo>
                <a:cubicBezTo>
                  <a:pt x="1134033" y="18655"/>
                  <a:pt x="1243235" y="13685"/>
                  <a:pt x="1352564" y="9238"/>
                </a:cubicBezTo>
                <a:cubicBezTo>
                  <a:pt x="1493565" y="3614"/>
                  <a:pt x="1634312" y="14731"/>
                  <a:pt x="1775060" y="12508"/>
                </a:cubicBezTo>
                <a:cubicBezTo>
                  <a:pt x="2008160" y="8846"/>
                  <a:pt x="2241134" y="19571"/>
                  <a:pt x="2474235" y="12508"/>
                </a:cubicBezTo>
                <a:cubicBezTo>
                  <a:pt x="2578497" y="9238"/>
                  <a:pt x="2682758" y="4268"/>
                  <a:pt x="2787020" y="1261"/>
                </a:cubicBez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2DF6EC-B4C2-4802-9EEA-1A339F313C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57712" y="2028305"/>
            <a:ext cx="3181487" cy="2992513"/>
          </a:xfrm>
        </p:spPr>
        <p:txBody>
          <a:bodyPr>
            <a:normAutofit lnSpcReduction="10000"/>
          </a:bodyPr>
          <a:lstStyle/>
          <a:p>
            <a:r>
              <a:rPr lang="en-US" sz="1400"/>
              <a:t>Connect people who experience food insecurity and chronic illness with locally grown fresh fruits and vegetables</a:t>
            </a:r>
          </a:p>
          <a:p>
            <a:r>
              <a:rPr lang="en-US" sz="1400"/>
              <a:t>Engage with providers, farmers and Extension educators weekly</a:t>
            </a:r>
          </a:p>
          <a:p>
            <a:r>
              <a:rPr lang="en-US" sz="1400"/>
              <a:t>15-week program @ $20/week</a:t>
            </a:r>
          </a:p>
          <a:p>
            <a:r>
              <a:rPr lang="en-US" sz="1400"/>
              <a:t>6 weeks of nutrition education</a:t>
            </a:r>
          </a:p>
          <a:p>
            <a:r>
              <a:rPr lang="en-US" sz="1400"/>
              <a:t>Measure changes in</a:t>
            </a:r>
          </a:p>
          <a:p>
            <a:pPr lvl="1"/>
            <a:r>
              <a:rPr lang="en-US" sz="1400"/>
              <a:t>Clinical metrics</a:t>
            </a:r>
          </a:p>
          <a:p>
            <a:pPr lvl="1"/>
            <a:r>
              <a:rPr lang="en-US" sz="1400"/>
              <a:t>Lifestyle behavior change</a:t>
            </a:r>
          </a:p>
          <a:p>
            <a:pPr lvl="1"/>
            <a:r>
              <a:rPr lang="en-US" sz="1400"/>
              <a:t>Self efficacy </a:t>
            </a:r>
          </a:p>
          <a:p>
            <a:pPr lvl="1"/>
            <a:r>
              <a:rPr lang="en-US" sz="1400"/>
              <a:t>Food insecurity</a:t>
            </a:r>
          </a:p>
          <a:p>
            <a:endParaRPr lang="en-US" sz="1100"/>
          </a:p>
        </p:txBody>
      </p:sp>
    </p:spTree>
    <p:extLst>
      <p:ext uri="{BB962C8B-B14F-4D97-AF65-F5344CB8AC3E}">
        <p14:creationId xmlns:p14="http://schemas.microsoft.com/office/powerpoint/2010/main" val="269063597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F72A65-2031-4A64-AD47-70B5FFF121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Nutrition Education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02D126F-1792-49A1-B749-AE1EF6A469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tretch/>
        </p:blipFill>
        <p:spPr>
          <a:xfrm>
            <a:off x="4468713" y="120650"/>
            <a:ext cx="3268987" cy="24511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2A9B367-3F35-4D15-B378-B7B59DA99AC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342" t="59213" r="33315" b="5224"/>
          <a:stretch/>
        </p:blipFill>
        <p:spPr>
          <a:xfrm>
            <a:off x="3476907" y="2511887"/>
            <a:ext cx="2626299" cy="2324233"/>
          </a:xfrm>
          <a:prstGeom prst="rect">
            <a:avLst/>
          </a:prstGeom>
        </p:spPr>
      </p:pic>
      <p:pic>
        <p:nvPicPr>
          <p:cNvPr id="7" name="Picture 6" descr="A person standing in front of a cake&#10;&#10;Description automatically generated">
            <a:extLst>
              <a:ext uri="{FF2B5EF4-FFF2-40B4-BE49-F238E27FC236}">
                <a16:creationId xmlns:a16="http://schemas.microsoft.com/office/drawing/2014/main" id="{19E0D4B9-9257-4AF8-BAE9-5C35C07BB6B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24803"/>
          <a:stretch/>
        </p:blipFill>
        <p:spPr>
          <a:xfrm>
            <a:off x="6429140" y="2362016"/>
            <a:ext cx="2617120" cy="2623974"/>
          </a:xfrm>
          <a:custGeom>
            <a:avLst/>
            <a:gdLst/>
            <a:ahLst/>
            <a:cxnLst/>
            <a:rect l="l" t="t" r="r" b="b"/>
            <a:pathLst>
              <a:path w="3058821" h="3066831">
                <a:moveTo>
                  <a:pt x="2787020" y="1261"/>
                </a:moveTo>
                <a:cubicBezTo>
                  <a:pt x="2839709" y="-518"/>
                  <a:pt x="2892422" y="-414"/>
                  <a:pt x="2945069" y="1571"/>
                </a:cubicBezTo>
                <a:lnTo>
                  <a:pt x="3038769" y="8460"/>
                </a:lnTo>
                <a:lnTo>
                  <a:pt x="3040494" y="37341"/>
                </a:lnTo>
                <a:cubicBezTo>
                  <a:pt x="3041244" y="71882"/>
                  <a:pt x="3039776" y="106360"/>
                  <a:pt x="3033397" y="140806"/>
                </a:cubicBezTo>
                <a:cubicBezTo>
                  <a:pt x="3014006" y="247842"/>
                  <a:pt x="3013240" y="353093"/>
                  <a:pt x="3049089" y="457834"/>
                </a:cubicBezTo>
                <a:cubicBezTo>
                  <a:pt x="3061974" y="495214"/>
                  <a:pt x="3059933" y="536166"/>
                  <a:pt x="3055085" y="576225"/>
                </a:cubicBezTo>
                <a:cubicBezTo>
                  <a:pt x="3043731" y="670377"/>
                  <a:pt x="3028167" y="764784"/>
                  <a:pt x="3035311" y="859828"/>
                </a:cubicBezTo>
                <a:cubicBezTo>
                  <a:pt x="3053554" y="1099545"/>
                  <a:pt x="3026891" y="1339261"/>
                  <a:pt x="3038883" y="1578850"/>
                </a:cubicBezTo>
                <a:cubicBezTo>
                  <a:pt x="3039113" y="1594185"/>
                  <a:pt x="3038526" y="1609507"/>
                  <a:pt x="3037097" y="1624778"/>
                </a:cubicBezTo>
                <a:cubicBezTo>
                  <a:pt x="3032504" y="1713061"/>
                  <a:pt x="3017960" y="1801599"/>
                  <a:pt x="3043476" y="1889499"/>
                </a:cubicBezTo>
                <a:cubicBezTo>
                  <a:pt x="3046015" y="1904618"/>
                  <a:pt x="3045632" y="1920080"/>
                  <a:pt x="3042328" y="1935044"/>
                </a:cubicBezTo>
                <a:cubicBezTo>
                  <a:pt x="3031394" y="2011884"/>
                  <a:pt x="3028524" y="2089667"/>
                  <a:pt x="3033780" y="2167106"/>
                </a:cubicBezTo>
                <a:cubicBezTo>
                  <a:pt x="3048962" y="2335903"/>
                  <a:pt x="3051130" y="2505606"/>
                  <a:pt x="3040286" y="2674734"/>
                </a:cubicBezTo>
                <a:cubicBezTo>
                  <a:pt x="3036459" y="2750260"/>
                  <a:pt x="3031611" y="2825530"/>
                  <a:pt x="3028294" y="2900035"/>
                </a:cubicBezTo>
                <a:cubicBezTo>
                  <a:pt x="3027210" y="2934608"/>
                  <a:pt x="3025392" y="2969245"/>
                  <a:pt x="3026078" y="3003803"/>
                </a:cubicBezTo>
                <a:lnTo>
                  <a:pt x="3033892" y="3066831"/>
                </a:lnTo>
                <a:lnTo>
                  <a:pt x="23851" y="3066831"/>
                </a:lnTo>
                <a:lnTo>
                  <a:pt x="42401" y="2704831"/>
                </a:lnTo>
                <a:cubicBezTo>
                  <a:pt x="45364" y="2461136"/>
                  <a:pt x="53409" y="2216933"/>
                  <a:pt x="28288" y="1974000"/>
                </a:cubicBezTo>
                <a:cubicBezTo>
                  <a:pt x="11213" y="1809420"/>
                  <a:pt x="17986" y="1645602"/>
                  <a:pt x="21091" y="1481150"/>
                </a:cubicBezTo>
                <a:cubicBezTo>
                  <a:pt x="24619" y="1296377"/>
                  <a:pt x="22926" y="1111480"/>
                  <a:pt x="22926" y="926707"/>
                </a:cubicBezTo>
                <a:cubicBezTo>
                  <a:pt x="22643" y="846322"/>
                  <a:pt x="27442" y="766445"/>
                  <a:pt x="35627" y="686441"/>
                </a:cubicBezTo>
                <a:cubicBezTo>
                  <a:pt x="47340" y="570372"/>
                  <a:pt x="33228" y="454937"/>
                  <a:pt x="14458" y="340646"/>
                </a:cubicBezTo>
                <a:cubicBezTo>
                  <a:pt x="3337" y="261010"/>
                  <a:pt x="-1375" y="180751"/>
                  <a:pt x="346" y="100506"/>
                </a:cubicBezTo>
                <a:lnTo>
                  <a:pt x="2424" y="12627"/>
                </a:lnTo>
                <a:lnTo>
                  <a:pt x="3495" y="12901"/>
                </a:lnTo>
                <a:cubicBezTo>
                  <a:pt x="343898" y="-3971"/>
                  <a:pt x="684174" y="17086"/>
                  <a:pt x="1024451" y="18263"/>
                </a:cubicBezTo>
                <a:cubicBezTo>
                  <a:pt x="1134033" y="18655"/>
                  <a:pt x="1243235" y="13685"/>
                  <a:pt x="1352564" y="9238"/>
                </a:cubicBezTo>
                <a:cubicBezTo>
                  <a:pt x="1493565" y="3614"/>
                  <a:pt x="1634312" y="14731"/>
                  <a:pt x="1775060" y="12508"/>
                </a:cubicBezTo>
                <a:cubicBezTo>
                  <a:pt x="2008160" y="8846"/>
                  <a:pt x="2241134" y="19571"/>
                  <a:pt x="2474235" y="12508"/>
                </a:cubicBezTo>
                <a:cubicBezTo>
                  <a:pt x="2578497" y="9238"/>
                  <a:pt x="2682758" y="4268"/>
                  <a:pt x="2787020" y="1261"/>
                </a:cubicBezTo>
                <a:close/>
              </a:path>
            </a:pathLst>
          </a:cu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7B4F292-8172-4E1C-8BE1-0D29DCA31422}"/>
              </a:ext>
            </a:extLst>
          </p:cNvPr>
          <p:cNvSpPr/>
          <p:nvPr/>
        </p:nvSpPr>
        <p:spPr>
          <a:xfrm>
            <a:off x="378837" y="1742445"/>
            <a:ext cx="2950343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SNAP-Ed and EFNEP programs are interwoven into each intervention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Participants are involved in food preparation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9407053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">
            <a:extLst>
              <a:ext uri="{FF2B5EF4-FFF2-40B4-BE49-F238E27FC236}">
                <a16:creationId xmlns:a16="http://schemas.microsoft.com/office/drawing/2014/main" id="{3429CDB1-89A3-4FC0-99B7-510FCC510A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508" y="254027"/>
            <a:ext cx="2291186" cy="1727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87B777B8-9245-4BFB-86A9-CCCF145678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8177" y="1939373"/>
            <a:ext cx="2209722" cy="2214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West Virginia Food &amp; Farm Coalition">
            <a:extLst>
              <a:ext uri="{FF2B5EF4-FFF2-40B4-BE49-F238E27FC236}">
                <a16:creationId xmlns:a16="http://schemas.microsoft.com/office/drawing/2014/main" id="{C0888432-13D4-4E4A-A649-F41062BB59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888" y="2932496"/>
            <a:ext cx="2079923" cy="2079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B4FAA50-4BA9-4EDA-8583-4ECCD80990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41452" y="4330917"/>
            <a:ext cx="2747721" cy="666680"/>
          </a:xfrm>
          <a:prstGeom prst="rect">
            <a:avLst/>
          </a:prstGeom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2611299A-D5F5-4C72-9C1E-9CB1BEC8A2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6814" y="4183152"/>
            <a:ext cx="1405535" cy="829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WV FOODLINK">
            <a:extLst>
              <a:ext uri="{FF2B5EF4-FFF2-40B4-BE49-F238E27FC236}">
                <a16:creationId xmlns:a16="http://schemas.microsoft.com/office/drawing/2014/main" id="{F5320FB8-2F0A-4C0C-8E81-373B3FFA0D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6814" y="273975"/>
            <a:ext cx="3523128" cy="491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Putting Children First: A Conversation with Think Kids Executive Director Kelli  Caseman | Rockefeller Institute of Government">
            <a:extLst>
              <a:ext uri="{FF2B5EF4-FFF2-40B4-BE49-F238E27FC236}">
                <a16:creationId xmlns:a16="http://schemas.microsoft.com/office/drawing/2014/main" id="{5C7A4CFF-D0FE-4952-A453-F7CBA630B6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6103" y="2986205"/>
            <a:ext cx="1447313" cy="1023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KEYS 4 HealthyKids">
            <a:extLst>
              <a:ext uri="{FF2B5EF4-FFF2-40B4-BE49-F238E27FC236}">
                <a16:creationId xmlns:a16="http://schemas.microsoft.com/office/drawing/2014/main" id="{A50066E8-94BC-479F-AFC3-89FAA8DB10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104" y="2029809"/>
            <a:ext cx="1717490" cy="786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Extension Logos | Extension Employees | West Virginia University">
            <a:extLst>
              <a:ext uri="{FF2B5EF4-FFF2-40B4-BE49-F238E27FC236}">
                <a16:creationId xmlns:a16="http://schemas.microsoft.com/office/drawing/2014/main" id="{2CEB8B98-1B7F-4566-AC25-043DBA2FAB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7506" y="254027"/>
            <a:ext cx="2517496" cy="604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WVU Extension Family Nutrition Programs (wvuesfnp) - Profile | Pinterest">
            <a:extLst>
              <a:ext uri="{FF2B5EF4-FFF2-40B4-BE49-F238E27FC236}">
                <a16:creationId xmlns:a16="http://schemas.microsoft.com/office/drawing/2014/main" id="{45CD35A2-8B63-4C45-9733-76836700E1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677" y="988664"/>
            <a:ext cx="820271" cy="820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F7403A6E-4190-4E41-B19E-B097728D217A}"/>
              </a:ext>
            </a:extLst>
          </p:cNvPr>
          <p:cNvSpPr/>
          <p:nvPr/>
        </p:nvSpPr>
        <p:spPr>
          <a:xfrm>
            <a:off x="5992222" y="3186052"/>
            <a:ext cx="2747720" cy="55007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022A29F-D852-4E12-8516-B50932BE34EE}"/>
              </a:ext>
            </a:extLst>
          </p:cNvPr>
          <p:cNvSpPr txBox="1"/>
          <p:nvPr/>
        </p:nvSpPr>
        <p:spPr>
          <a:xfrm>
            <a:off x="5992222" y="3261032"/>
            <a:ext cx="27477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1" u="none" strike="noStrike" kern="0" cap="none" spc="0" normalizeH="0" baseline="0" noProof="0">
                <a:ln>
                  <a:noFill/>
                </a:ln>
                <a:solidFill>
                  <a:srgbClr val="3D85C6">
                    <a:lumMod val="75000"/>
                  </a:srgbClr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Arial"/>
              </a:rPr>
              <a:t>WV Farm 2 You</a:t>
            </a:r>
          </a:p>
        </p:txBody>
      </p:sp>
      <p:pic>
        <p:nvPicPr>
          <p:cNvPr id="6" name="Picture 6" descr="Mountaineer Food Bank | Feeding America">
            <a:extLst>
              <a:ext uri="{FF2B5EF4-FFF2-40B4-BE49-F238E27FC236}">
                <a16:creationId xmlns:a16="http://schemas.microsoft.com/office/drawing/2014/main" id="{DE83E73A-9F72-45C8-91B7-3A4BF25C2E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1568" y="3860318"/>
            <a:ext cx="1349641" cy="1182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Home Page : West Virginia Department of Agriculture">
            <a:extLst>
              <a:ext uri="{FF2B5EF4-FFF2-40B4-BE49-F238E27FC236}">
                <a16:creationId xmlns:a16="http://schemas.microsoft.com/office/drawing/2014/main" id="{A7E3C9B3-33E8-4F9B-B1AC-7D0A0A4B4C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8322" y="1690727"/>
            <a:ext cx="1251170" cy="1258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2">
            <a:extLst>
              <a:ext uri="{FF2B5EF4-FFF2-40B4-BE49-F238E27FC236}">
                <a16:creationId xmlns:a16="http://schemas.microsoft.com/office/drawing/2014/main" id="{C42E8E89-C2C0-410F-9245-F8F3D677F3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9465" y="2486403"/>
            <a:ext cx="2713768" cy="496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Natural Resource Conservation Service">
            <a:extLst>
              <a:ext uri="{FF2B5EF4-FFF2-40B4-BE49-F238E27FC236}">
                <a16:creationId xmlns:a16="http://schemas.microsoft.com/office/drawing/2014/main" id="{E412D494-2754-429E-8E65-92450B522A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6780" y="983578"/>
            <a:ext cx="2646571" cy="567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2129B469-A216-4B01-9CD2-29A82A08AC5D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051209" y="4044738"/>
            <a:ext cx="1076923" cy="1080662"/>
          </a:xfrm>
          <a:prstGeom prst="rect">
            <a:avLst/>
          </a:prstGeom>
        </p:spPr>
      </p:pic>
      <p:pic>
        <p:nvPicPr>
          <p:cNvPr id="3" name="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5BBAD35A-C9D9-4414-B4F8-24E705ECB54B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566455" y="953029"/>
            <a:ext cx="2625817" cy="638949"/>
          </a:xfrm>
          <a:prstGeom prst="rect">
            <a:avLst/>
          </a:prstGeom>
        </p:spPr>
      </p:pic>
      <p:pic>
        <p:nvPicPr>
          <p:cNvPr id="2" name="Picture 3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DC93161F-FBD8-49C1-9D0C-A634455350C1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160838" y="1752892"/>
            <a:ext cx="2457450" cy="574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49776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E4F1B47-B581-4E7C-9ECB-266D180898AD}"/>
              </a:ext>
            </a:extLst>
          </p:cNvPr>
          <p:cNvSpPr txBox="1"/>
          <p:nvPr/>
        </p:nvSpPr>
        <p:spPr>
          <a:xfrm>
            <a:off x="575935" y="528130"/>
            <a:ext cx="7370202" cy="4618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073763"/>
                </a:solidFill>
                <a:effectLst/>
                <a:uLnTx/>
                <a:uFillTx/>
                <a:latin typeface="Overpass Black"/>
                <a:sym typeface="Overpass Black"/>
              </a:rPr>
              <a:t>Questions for discussion…</a:t>
            </a:r>
          </a:p>
          <a:p>
            <a:endParaRPr kumimoji="0" lang="en-US" b="0" i="0" u="none" strike="noStrike" kern="0" cap="none" spc="0" normalizeH="0" baseline="0" noProof="0">
              <a:ln>
                <a:noFill/>
              </a:ln>
              <a:solidFill>
                <a:srgbClr val="073763"/>
              </a:solidFill>
              <a:effectLst/>
              <a:uLnTx/>
              <a:uFillTx/>
              <a:latin typeface="Overpass Black"/>
              <a:sym typeface="Overpass Black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Symbol" panose="05050102010706020507" pitchFamily="18" charset="2"/>
              <a:buChar char=""/>
            </a:pPr>
            <a:r>
              <a:rPr lang="en-US" sz="1600">
                <a:solidFill>
                  <a:schemeClr val="accent1">
                    <a:lumMod val="75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Description of your initiative</a:t>
            </a: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Courier New" panose="02070309020205020404" pitchFamily="49" charset="0"/>
              <a:buChar char="o"/>
            </a:pPr>
            <a:r>
              <a:rPr lang="en-US" sz="1600">
                <a:solidFill>
                  <a:schemeClr val="accent1">
                    <a:lumMod val="75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Region of West Virginia that you serve</a:t>
            </a: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Courier New" panose="02070309020205020404" pitchFamily="49" charset="0"/>
              <a:buChar char="o"/>
            </a:pPr>
            <a:r>
              <a:rPr lang="en-US" sz="1600">
                <a:solidFill>
                  <a:schemeClr val="accent1">
                    <a:lumMod val="75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Who your initiative serves</a:t>
            </a: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Courier New" panose="02070309020205020404" pitchFamily="49" charset="0"/>
              <a:buChar char="o"/>
            </a:pPr>
            <a:r>
              <a:rPr lang="en-US" sz="1600">
                <a:solidFill>
                  <a:schemeClr val="accent1">
                    <a:lumMod val="75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Partners involved</a:t>
            </a: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Courier New" panose="02070309020205020404" pitchFamily="49" charset="0"/>
              <a:buChar char="o"/>
            </a:pPr>
            <a:r>
              <a:rPr lang="en-US" sz="1600">
                <a:solidFill>
                  <a:schemeClr val="accent1">
                    <a:lumMod val="75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Current sustainability/policy efforts</a:t>
            </a: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endParaRPr lang="en-US" sz="1600"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>
                <a:schemeClr val="tx2"/>
              </a:buClr>
              <a:buFont typeface="Symbol" panose="05050102010706020507" pitchFamily="18" charset="2"/>
              <a:buChar char=""/>
            </a:pPr>
            <a:r>
              <a:rPr lang="en-US" sz="160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What is effective in addressing food deserts in West Virginia?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>
                <a:schemeClr val="tx2"/>
              </a:buClr>
              <a:buFont typeface="Symbol" panose="05050102010706020507" pitchFamily="18" charset="2"/>
              <a:buChar char=""/>
            </a:pPr>
            <a:r>
              <a:rPr lang="en-US" sz="160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What does West Virginia’s food system look like? 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Clr>
                <a:schemeClr val="tx2"/>
              </a:buClr>
              <a:buFont typeface="Symbol" panose="05050102010706020507" pitchFamily="18" charset="2"/>
              <a:buChar char=""/>
            </a:pPr>
            <a:r>
              <a:rPr lang="en-US" sz="160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Is there an ideal model of a food system?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>
                <a:schemeClr val="tx2"/>
              </a:buClr>
              <a:buFont typeface="Symbol" panose="05050102010706020507" pitchFamily="18" charset="2"/>
              <a:buChar char=""/>
            </a:pPr>
            <a:r>
              <a:rPr lang="en-US" sz="160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 our plans meet the needs of the most vulnerable in West Virginia (i.e. addressing availability, accessibility, adequacy, acceptability, and agency)?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000">
              <a:solidFill>
                <a:schemeClr val="accent1">
                  <a:lumMod val="75000"/>
                </a:schemeClr>
              </a:solidFill>
              <a:latin typeface="Open Sans"/>
              <a:ea typeface="Open Sans"/>
              <a:cs typeface="Open Sans"/>
              <a:sym typeface="Overpass Black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26DA9D2-6572-40E9-8985-D06941D47B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0676" y="4062838"/>
            <a:ext cx="1076923" cy="1080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1887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2BB7BC3-7879-43B4-9DC3-845A69994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4104" y="843815"/>
            <a:ext cx="4912174" cy="4087650"/>
          </a:xfrm>
        </p:spPr>
        <p:txBody>
          <a:bodyPr/>
          <a:lstStyle/>
          <a:p>
            <a:r>
              <a:rPr lang="en-US">
                <a:solidFill>
                  <a:schemeClr val="tx2">
                    <a:lumMod val="50000"/>
                  </a:schemeClr>
                </a:solidFill>
              </a:rPr>
              <a:t>Helping to address our long-standing challenges in integrating and mobilizing across clinical and community settings for the sake of individuals, families and community/ population health</a:t>
            </a:r>
          </a:p>
          <a:p>
            <a:r>
              <a:rPr lang="en-US">
                <a:solidFill>
                  <a:schemeClr val="tx2">
                    <a:lumMod val="50000"/>
                  </a:schemeClr>
                </a:solidFill>
              </a:rPr>
              <a:t>Direct technical assistance to clinical and community-based partners</a:t>
            </a:r>
          </a:p>
          <a:p>
            <a:r>
              <a:rPr lang="en-US">
                <a:solidFill>
                  <a:schemeClr val="tx2">
                    <a:lumMod val="50000"/>
                  </a:schemeClr>
                </a:solidFill>
              </a:rPr>
              <a:t>Supports:</a:t>
            </a:r>
          </a:p>
          <a:p>
            <a:pPr lvl="1">
              <a:spcBef>
                <a:spcPts val="1200"/>
              </a:spcBef>
              <a:buClr>
                <a:schemeClr val="tx2"/>
              </a:buClr>
            </a:pPr>
            <a:r>
              <a:rPr lang="en-US" sz="1200">
                <a:solidFill>
                  <a:schemeClr val="tx2">
                    <a:lumMod val="50000"/>
                  </a:schemeClr>
                </a:solidFill>
              </a:rPr>
              <a:t>Knowledge of available community-based programming</a:t>
            </a:r>
          </a:p>
          <a:p>
            <a:pPr lvl="1">
              <a:spcBef>
                <a:spcPts val="1200"/>
              </a:spcBef>
              <a:buClr>
                <a:schemeClr val="tx2"/>
              </a:buClr>
            </a:pPr>
            <a:r>
              <a:rPr lang="en-US" sz="1200">
                <a:solidFill>
                  <a:schemeClr val="tx2">
                    <a:lumMod val="50000"/>
                  </a:schemeClr>
                </a:solidFill>
              </a:rPr>
              <a:t>Willingness and ability to refer to program offerings</a:t>
            </a:r>
          </a:p>
          <a:p>
            <a:pPr lvl="1">
              <a:spcBef>
                <a:spcPts val="1200"/>
              </a:spcBef>
              <a:buClr>
                <a:schemeClr val="tx2"/>
              </a:buClr>
            </a:pPr>
            <a:r>
              <a:rPr lang="en-US" sz="1200">
                <a:solidFill>
                  <a:schemeClr val="tx2">
                    <a:lumMod val="50000"/>
                  </a:schemeClr>
                </a:solidFill>
              </a:rPr>
              <a:t>Ability to measure effectiveness of programming and demonstrate value</a:t>
            </a:r>
          </a:p>
          <a:p>
            <a:pPr lvl="1">
              <a:spcBef>
                <a:spcPts val="1200"/>
              </a:spcBef>
              <a:buClr>
                <a:schemeClr val="tx2"/>
              </a:buClr>
            </a:pPr>
            <a:r>
              <a:rPr lang="en-US" sz="1200">
                <a:solidFill>
                  <a:schemeClr val="tx2">
                    <a:lumMod val="50000"/>
                  </a:schemeClr>
                </a:solidFill>
              </a:rPr>
              <a:t>Communication and therefore collaboration</a:t>
            </a:r>
          </a:p>
          <a:p>
            <a:pPr lvl="1">
              <a:spcBef>
                <a:spcPts val="1200"/>
              </a:spcBef>
              <a:buClr>
                <a:schemeClr val="tx2"/>
              </a:buClr>
            </a:pPr>
            <a:r>
              <a:rPr lang="en-US" sz="1200">
                <a:solidFill>
                  <a:schemeClr val="tx2">
                    <a:lumMod val="50000"/>
                  </a:schemeClr>
                </a:solidFill>
              </a:rPr>
              <a:t>Sense of a collective response to critical public health issues in communities, regions, and the state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3FEB113-E14A-44D4-B65F-16A0A3B9F0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5750" y="74851"/>
            <a:ext cx="7672500" cy="577800"/>
          </a:xfrm>
        </p:spPr>
        <p:txBody>
          <a:bodyPr/>
          <a:lstStyle/>
          <a:p>
            <a:r>
              <a:rPr lang="en-US"/>
              <a:t>WV Health Connection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A58957C-8652-42D8-A519-8814C1B259F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9876" t="32206" r="7402" b="19099"/>
          <a:stretch/>
        </p:blipFill>
        <p:spPr>
          <a:xfrm>
            <a:off x="5687832" y="928247"/>
            <a:ext cx="3014754" cy="299101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C1D7FDE-36D5-4BBB-A40C-4687A5E3B3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8454" y="4102142"/>
            <a:ext cx="1220002" cy="1224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8776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F6FB9E3-4979-49CA-9A70-8266573E172B}"/>
              </a:ext>
            </a:extLst>
          </p:cNvPr>
          <p:cNvSpPr txBox="1"/>
          <p:nvPr/>
        </p:nvSpPr>
        <p:spPr>
          <a:xfrm>
            <a:off x="526611" y="850636"/>
            <a:ext cx="7370202" cy="44743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073763"/>
                </a:solidFill>
                <a:effectLst/>
                <a:uLnTx/>
                <a:uFillTx/>
                <a:latin typeface="Overpass Black"/>
                <a:sym typeface="Overpass Black"/>
              </a:rPr>
              <a:t>Next steps…</a:t>
            </a:r>
          </a:p>
          <a:p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rgbClr val="073763"/>
              </a:solidFill>
              <a:effectLst/>
              <a:uLnTx/>
              <a:uFillTx/>
              <a:latin typeface="Overpass Black"/>
              <a:sym typeface="Overpass Black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Clr>
                <a:schemeClr val="tx2"/>
              </a:buClr>
              <a:buFont typeface="Symbol" panose="05050102010706020507" pitchFamily="18" charset="2"/>
              <a:buChar char=""/>
            </a:pPr>
            <a:r>
              <a:rPr lang="en-US" sz="160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verpass Black"/>
              </a:rPr>
              <a:t>We’d love to have a comprehensive idea of what food access initiatives exist in the state – are there any groups that you noticed are missing from today’s conversation?</a:t>
            </a:r>
          </a:p>
          <a:p>
            <a:pPr>
              <a:lnSpc>
                <a:spcPct val="107000"/>
              </a:lnSpc>
              <a:spcAft>
                <a:spcPts val="800"/>
              </a:spcAft>
              <a:buClr>
                <a:schemeClr val="tx2"/>
              </a:buClr>
            </a:pPr>
            <a:endParaRPr lang="en-US" sz="1600">
              <a:solidFill>
                <a:schemeClr val="accent1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Overpass Black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Clr>
                <a:schemeClr val="tx2"/>
              </a:buClr>
              <a:buFont typeface="Symbol" panose="05050102010706020507" pitchFamily="18" charset="2"/>
              <a:buChar char=""/>
            </a:pPr>
            <a:r>
              <a:rPr lang="en-US" sz="160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verpass Black"/>
              </a:rPr>
              <a:t>WV Health Connection exists to support partners doing amazing work such as yourselves.  Let us know if you’d ever like to showcase anything on our website, meet again on a food access-focused session like this, or discuss any technical assistance we might be able to offer.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sz="1600">
              <a:solidFill>
                <a:schemeClr val="accent1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Overpass Black"/>
            </a:endParaRPr>
          </a:p>
          <a:p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rgbClr val="073763"/>
              </a:solidFill>
              <a:effectLst/>
              <a:uLnTx/>
              <a:uFillTx/>
              <a:latin typeface="Overpass Black"/>
              <a:sym typeface="Overpass Black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000">
              <a:solidFill>
                <a:schemeClr val="accent1">
                  <a:lumMod val="75000"/>
                </a:schemeClr>
              </a:solidFill>
              <a:latin typeface="Open Sans"/>
              <a:ea typeface="Open Sans"/>
              <a:cs typeface="Open Sans"/>
              <a:sym typeface="Overpass Black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C580722-121A-40FF-81CF-7EE9938665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7077" y="4099474"/>
            <a:ext cx="1076923" cy="1080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17217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4D75B2F-2E31-4D8D-8251-5941AB9BE8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0725" y="313685"/>
            <a:ext cx="8322294" cy="577800"/>
          </a:xfrm>
        </p:spPr>
        <p:txBody>
          <a:bodyPr/>
          <a:lstStyle/>
          <a:p>
            <a:r>
              <a:rPr lang="en-US"/>
              <a:t>Upcoming WV Health Connection</a:t>
            </a:r>
            <a:br>
              <a:rPr lang="en-US"/>
            </a:br>
            <a:r>
              <a:rPr lang="en-US"/>
              <a:t>Retreat Mini Sessions and Partner Trainings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422B13E-5FBC-4115-A891-AD07666F1A3A}"/>
              </a:ext>
            </a:extLst>
          </p:cNvPr>
          <p:cNvSpPr txBox="1"/>
          <p:nvPr/>
        </p:nvSpPr>
        <p:spPr>
          <a:xfrm>
            <a:off x="813391" y="1700247"/>
            <a:ext cx="8330608" cy="5616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tx2"/>
              </a:buClr>
              <a:buFont typeface="Courier New" panose="02070309020205020404" pitchFamily="49" charset="0"/>
              <a:buChar char="o"/>
            </a:pPr>
            <a:r>
              <a:rPr lang="en-US" sz="1650" b="1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WISEWOMAN, Health Home, Diabetes Education/ Blood Pressure CPT codes</a:t>
            </a:r>
          </a:p>
          <a:p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875677B-6413-4BED-8C49-67481C18E06B}"/>
              </a:ext>
            </a:extLst>
          </p:cNvPr>
          <p:cNvSpPr txBox="1"/>
          <p:nvPr/>
        </p:nvSpPr>
        <p:spPr>
          <a:xfrm>
            <a:off x="813391" y="2602446"/>
            <a:ext cx="6545757" cy="3462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Clr>
                <a:schemeClr val="tx2"/>
              </a:buClr>
              <a:buFont typeface="Courier New" panose="02070309020205020404" pitchFamily="49" charset="0"/>
              <a:buChar char="o"/>
            </a:pPr>
            <a:r>
              <a:rPr lang="en-US" sz="1650" b="1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Marshall University &amp; American Heart Association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712F132-8328-4F02-BB0F-73E49E42AF1C}"/>
              </a:ext>
            </a:extLst>
          </p:cNvPr>
          <p:cNvSpPr txBox="1"/>
          <p:nvPr/>
        </p:nvSpPr>
        <p:spPr>
          <a:xfrm>
            <a:off x="813391" y="3415108"/>
            <a:ext cx="4841801" cy="3539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Clr>
                <a:schemeClr val="tx2"/>
              </a:buClr>
              <a:buFont typeface="Courier New" panose="02070309020205020404" pitchFamily="49" charset="0"/>
              <a:buChar char="o"/>
            </a:pPr>
            <a:r>
              <a:rPr lang="en-US" sz="1650" b="1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Marshall University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83AF442-046D-47F2-8B0C-74D7803953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0396" y="3971864"/>
            <a:ext cx="1285676" cy="1290140"/>
          </a:xfrm>
          <a:prstGeom prst="rect">
            <a:avLst/>
          </a:prstGeom>
        </p:spPr>
      </p:pic>
      <p:pic>
        <p:nvPicPr>
          <p:cNvPr id="10" name="Google Shape;2602;p56">
            <a:extLst>
              <a:ext uri="{FF2B5EF4-FFF2-40B4-BE49-F238E27FC236}">
                <a16:creationId xmlns:a16="http://schemas.microsoft.com/office/drawing/2014/main" id="{F488B939-345C-4C02-A497-D5080465D50E}"/>
              </a:ext>
            </a:extLst>
          </p:cNvPr>
          <p:cNvPicPr preferRelativeResize="0"/>
          <p:nvPr/>
        </p:nvPicPr>
        <p:blipFill>
          <a:blip r:embed="rId4">
            <a:alphaModFix amt="52000"/>
          </a:blip>
          <a:stretch>
            <a:fillRect/>
          </a:stretch>
        </p:blipFill>
        <p:spPr>
          <a:xfrm rot="-1128988" flipH="1">
            <a:off x="-439599" y="2459761"/>
            <a:ext cx="1234104" cy="136851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7D08ED5-9395-4564-A41C-E16B02D759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9744" y="1167492"/>
            <a:ext cx="9064256" cy="4112462"/>
          </a:xfrm>
        </p:spPr>
        <p:txBody>
          <a:bodyPr/>
          <a:lstStyle/>
          <a:p>
            <a:pPr marL="139700" indent="0">
              <a:lnSpc>
                <a:spcPct val="150000"/>
              </a:lnSpc>
              <a:buClr>
                <a:schemeClr val="accent1">
                  <a:lumMod val="75000"/>
                </a:schemeClr>
              </a:buClr>
              <a:buNone/>
            </a:pPr>
            <a:r>
              <a:rPr lang="en-US" sz="1800" b="1">
                <a:solidFill>
                  <a:schemeClr val="accent1">
                    <a:lumMod val="75000"/>
                  </a:schemeClr>
                </a:solidFill>
              </a:rPr>
              <a:t>1. Reimbursement ………..……………………………….………..…………….June 1</a:t>
            </a:r>
            <a:r>
              <a:rPr lang="en-US" sz="1800" b="1" baseline="30000">
                <a:solidFill>
                  <a:schemeClr val="accent1">
                    <a:lumMod val="75000"/>
                  </a:schemeClr>
                </a:solidFill>
              </a:rPr>
              <a:t>st</a:t>
            </a:r>
            <a:r>
              <a:rPr lang="en-US" sz="1800" b="1">
                <a:solidFill>
                  <a:schemeClr val="accent1">
                    <a:lumMod val="75000"/>
                  </a:schemeClr>
                </a:solidFill>
              </a:rPr>
              <a:t> 1-2 PM</a:t>
            </a:r>
          </a:p>
          <a:p>
            <a:pPr marL="139700" indent="0">
              <a:lnSpc>
                <a:spcPct val="150000"/>
              </a:lnSpc>
              <a:buClr>
                <a:schemeClr val="accent1">
                  <a:lumMod val="75000"/>
                </a:schemeClr>
              </a:buClr>
              <a:buNone/>
            </a:pPr>
            <a:endParaRPr lang="en-US" sz="1800" b="1">
              <a:solidFill>
                <a:schemeClr val="accent1">
                  <a:lumMod val="75000"/>
                </a:schemeClr>
              </a:solidFill>
            </a:endParaRPr>
          </a:p>
          <a:p>
            <a:pPr marL="139700" indent="0">
              <a:lnSpc>
                <a:spcPct val="150000"/>
              </a:lnSpc>
              <a:buClr>
                <a:schemeClr val="accent1">
                  <a:lumMod val="75000"/>
                </a:schemeClr>
              </a:buClr>
              <a:buNone/>
            </a:pPr>
            <a:r>
              <a:rPr lang="en-US" sz="1800" b="1">
                <a:solidFill>
                  <a:schemeClr val="accent1">
                    <a:lumMod val="75000"/>
                  </a:schemeClr>
                </a:solidFill>
              </a:rPr>
              <a:t>2. Prediabetes Standards of Care &amp; SMBP ……………….….………….June 8</a:t>
            </a:r>
            <a:r>
              <a:rPr lang="en-US" sz="1800" b="1" baseline="30000">
                <a:solidFill>
                  <a:schemeClr val="accent1">
                    <a:lumMod val="75000"/>
                  </a:schemeClr>
                </a:solidFill>
              </a:rPr>
              <a:t>th</a:t>
            </a:r>
            <a:r>
              <a:rPr lang="en-US" sz="1800" b="1">
                <a:solidFill>
                  <a:schemeClr val="accent1">
                    <a:lumMod val="75000"/>
                  </a:schemeClr>
                </a:solidFill>
              </a:rPr>
              <a:t> 1-2 PM</a:t>
            </a:r>
          </a:p>
          <a:p>
            <a:pPr marL="139700" indent="0">
              <a:lnSpc>
                <a:spcPct val="150000"/>
              </a:lnSpc>
              <a:buClr>
                <a:schemeClr val="accent1">
                  <a:lumMod val="75000"/>
                </a:schemeClr>
              </a:buClr>
              <a:buNone/>
            </a:pPr>
            <a:endParaRPr lang="en-US" sz="1800" b="1">
              <a:solidFill>
                <a:schemeClr val="accent1">
                  <a:lumMod val="75000"/>
                </a:schemeClr>
              </a:solidFill>
            </a:endParaRPr>
          </a:p>
          <a:p>
            <a:pPr marL="139700" indent="0">
              <a:lnSpc>
                <a:spcPct val="150000"/>
              </a:lnSpc>
              <a:buClr>
                <a:schemeClr val="accent1">
                  <a:lumMod val="75000"/>
                </a:schemeClr>
              </a:buClr>
              <a:buNone/>
            </a:pPr>
            <a:r>
              <a:rPr lang="en-US" sz="1800" b="1">
                <a:solidFill>
                  <a:schemeClr val="accent1">
                    <a:lumMod val="75000"/>
                  </a:schemeClr>
                </a:solidFill>
              </a:rPr>
              <a:t>3. Introduction to Community Based Health Programs .........June 14</a:t>
            </a:r>
            <a:r>
              <a:rPr lang="en-US" sz="1800" b="1" baseline="30000">
                <a:solidFill>
                  <a:schemeClr val="accent1">
                    <a:lumMod val="75000"/>
                  </a:schemeClr>
                </a:solidFill>
              </a:rPr>
              <a:t>th</a:t>
            </a:r>
            <a:r>
              <a:rPr lang="en-US" sz="1800" b="1">
                <a:solidFill>
                  <a:schemeClr val="accent1">
                    <a:lumMod val="75000"/>
                  </a:schemeClr>
                </a:solidFill>
              </a:rPr>
              <a:t> 12-1 PM</a:t>
            </a:r>
          </a:p>
          <a:p>
            <a:pPr marL="139700" indent="0">
              <a:lnSpc>
                <a:spcPct val="150000"/>
              </a:lnSpc>
              <a:buClr>
                <a:schemeClr val="accent1">
                  <a:lumMod val="75000"/>
                </a:schemeClr>
              </a:buClr>
              <a:buNone/>
            </a:pPr>
            <a:endParaRPr lang="en-US" sz="1800" b="1">
              <a:solidFill>
                <a:schemeClr val="accent1">
                  <a:lumMod val="75000"/>
                </a:schemeClr>
              </a:solidFill>
            </a:endParaRPr>
          </a:p>
          <a:p>
            <a:pPr marL="139700" indent="0">
              <a:lnSpc>
                <a:spcPct val="150000"/>
              </a:lnSpc>
              <a:buClr>
                <a:schemeClr val="accent1">
                  <a:lumMod val="75000"/>
                </a:schemeClr>
              </a:buClr>
              <a:buNone/>
            </a:pPr>
            <a:r>
              <a:rPr lang="en-US" sz="1800" b="1">
                <a:solidFill>
                  <a:schemeClr val="accent1">
                    <a:lumMod val="75000"/>
                  </a:schemeClr>
                </a:solidFill>
              </a:rPr>
              <a:t>4. TOPS ………………………………………………….………………....…… June Partner Call</a:t>
            </a:r>
          </a:p>
          <a:p>
            <a:pPr marL="13970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22356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7" name="Google Shape;2717;p62"/>
          <p:cNvSpPr txBox="1">
            <a:spLocks noGrp="1"/>
          </p:cNvSpPr>
          <p:nvPr>
            <p:ph type="title"/>
          </p:nvPr>
        </p:nvSpPr>
        <p:spPr>
          <a:xfrm>
            <a:off x="1356369" y="972083"/>
            <a:ext cx="63678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Thank you for joining! </a:t>
            </a:r>
            <a:br>
              <a:rPr lang="en"/>
            </a:br>
            <a:r>
              <a:rPr lang="en" sz="2800"/>
              <a:t>Q&amp;A will follow this presentation</a:t>
            </a:r>
            <a:endParaRPr sz="28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D18A61-5B65-45D7-BD9F-C275902952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0268" y="3563684"/>
            <a:ext cx="1220002" cy="1224238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oogle Shape;2601;p56">
            <a:extLst>
              <a:ext uri="{FF2B5EF4-FFF2-40B4-BE49-F238E27FC236}">
                <a16:creationId xmlns:a16="http://schemas.microsoft.com/office/drawing/2014/main" id="{EE99CCF2-9B1C-43AA-BD36-25681877AC1A}"/>
              </a:ext>
            </a:extLst>
          </p:cNvPr>
          <p:cNvPicPr preferRelativeResize="0"/>
          <p:nvPr/>
        </p:nvPicPr>
        <p:blipFill>
          <a:blip r:embed="rId3">
            <a:alphaModFix amt="52000"/>
          </a:blip>
          <a:stretch>
            <a:fillRect/>
          </a:stretch>
        </p:blipFill>
        <p:spPr>
          <a:xfrm rot="-629525" flipH="1">
            <a:off x="-52967" y="3633797"/>
            <a:ext cx="1180947" cy="4399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2602;p56">
            <a:extLst>
              <a:ext uri="{FF2B5EF4-FFF2-40B4-BE49-F238E27FC236}">
                <a16:creationId xmlns:a16="http://schemas.microsoft.com/office/drawing/2014/main" id="{E6371C42-7406-4196-AB48-A67888AD0AD5}"/>
              </a:ext>
            </a:extLst>
          </p:cNvPr>
          <p:cNvPicPr preferRelativeResize="0"/>
          <p:nvPr/>
        </p:nvPicPr>
        <p:blipFill>
          <a:blip r:embed="rId4">
            <a:alphaModFix amt="52000"/>
          </a:blip>
          <a:stretch>
            <a:fillRect/>
          </a:stretch>
        </p:blipFill>
        <p:spPr>
          <a:xfrm rot="-1128988" flipH="1">
            <a:off x="12390" y="3229455"/>
            <a:ext cx="909650" cy="5239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2599;p56">
            <a:extLst>
              <a:ext uri="{FF2B5EF4-FFF2-40B4-BE49-F238E27FC236}">
                <a16:creationId xmlns:a16="http://schemas.microsoft.com/office/drawing/2014/main" id="{A53AEC04-DE40-4B3F-8C0F-D0D7F6CA9F29}"/>
              </a:ext>
            </a:extLst>
          </p:cNvPr>
          <p:cNvPicPr preferRelativeResize="0"/>
          <p:nvPr/>
        </p:nvPicPr>
        <p:blipFill>
          <a:blip r:embed="rId5">
            <a:alphaModFix amt="52000"/>
          </a:blip>
          <a:stretch>
            <a:fillRect/>
          </a:stretch>
        </p:blipFill>
        <p:spPr>
          <a:xfrm rot="-629525" flipH="1">
            <a:off x="-49852" y="2894964"/>
            <a:ext cx="1079751" cy="3809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2601;p56">
            <a:extLst>
              <a:ext uri="{FF2B5EF4-FFF2-40B4-BE49-F238E27FC236}">
                <a16:creationId xmlns:a16="http://schemas.microsoft.com/office/drawing/2014/main" id="{C1D0B798-4F3C-49B8-B4EB-E3E90A4D9426}"/>
              </a:ext>
            </a:extLst>
          </p:cNvPr>
          <p:cNvPicPr preferRelativeResize="0"/>
          <p:nvPr/>
        </p:nvPicPr>
        <p:blipFill>
          <a:blip r:embed="rId3">
            <a:alphaModFix amt="52000"/>
          </a:blip>
          <a:stretch>
            <a:fillRect/>
          </a:stretch>
        </p:blipFill>
        <p:spPr>
          <a:xfrm rot="-629525" flipH="1">
            <a:off x="-17609" y="2540678"/>
            <a:ext cx="1180947" cy="4399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9" name="Google Shape;2599;p56"/>
          <p:cNvPicPr preferRelativeResize="0"/>
          <p:nvPr/>
        </p:nvPicPr>
        <p:blipFill>
          <a:blip r:embed="rId5">
            <a:alphaModFix amt="52000"/>
          </a:blip>
          <a:stretch>
            <a:fillRect/>
          </a:stretch>
        </p:blipFill>
        <p:spPr>
          <a:xfrm rot="-629525" flipH="1">
            <a:off x="-38488" y="3969753"/>
            <a:ext cx="1065859" cy="4774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0" name="Google Shape;2600;p56"/>
          <p:cNvPicPr preferRelativeResize="0"/>
          <p:nvPr/>
        </p:nvPicPr>
        <p:blipFill>
          <a:blip r:embed="rId6">
            <a:alphaModFix amt="52000"/>
          </a:blip>
          <a:stretch>
            <a:fillRect/>
          </a:stretch>
        </p:blipFill>
        <p:spPr>
          <a:xfrm rot="21199569" flipH="1">
            <a:off x="124" y="1753081"/>
            <a:ext cx="2262100" cy="49624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1" name="Google Shape;2601;p56"/>
          <p:cNvPicPr preferRelativeResize="0"/>
          <p:nvPr/>
        </p:nvPicPr>
        <p:blipFill>
          <a:blip r:embed="rId3">
            <a:alphaModFix amt="52000"/>
          </a:blip>
          <a:stretch>
            <a:fillRect/>
          </a:stretch>
        </p:blipFill>
        <p:spPr>
          <a:xfrm rot="-629525" flipH="1">
            <a:off x="-17609" y="1439915"/>
            <a:ext cx="1180947" cy="4399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2" name="Google Shape;2602;p56"/>
          <p:cNvPicPr preferRelativeResize="0"/>
          <p:nvPr/>
        </p:nvPicPr>
        <p:blipFill>
          <a:blip r:embed="rId4">
            <a:alphaModFix amt="52000"/>
          </a:blip>
          <a:stretch>
            <a:fillRect/>
          </a:stretch>
        </p:blipFill>
        <p:spPr>
          <a:xfrm rot="-1128988" flipH="1">
            <a:off x="82682" y="1003274"/>
            <a:ext cx="909650" cy="5239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3" name="Google Shape;2603;p56"/>
          <p:cNvPicPr preferRelativeResize="0"/>
          <p:nvPr/>
        </p:nvPicPr>
        <p:blipFill>
          <a:blip r:embed="rId4">
            <a:alphaModFix amt="52000"/>
          </a:blip>
          <a:stretch>
            <a:fillRect/>
          </a:stretch>
        </p:blipFill>
        <p:spPr>
          <a:xfrm rot="-1128988" flipH="1">
            <a:off x="9338382" y="3129136"/>
            <a:ext cx="1298899" cy="91234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4" name="Google Shape;2604;p56"/>
          <p:cNvPicPr preferRelativeResize="0"/>
          <p:nvPr/>
        </p:nvPicPr>
        <p:blipFill>
          <a:blip r:embed="rId4">
            <a:alphaModFix amt="52000"/>
          </a:blip>
          <a:stretch>
            <a:fillRect/>
          </a:stretch>
        </p:blipFill>
        <p:spPr>
          <a:xfrm rot="20826819" flipH="1">
            <a:off x="83732" y="2150685"/>
            <a:ext cx="1298899" cy="51837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0456A222-C76F-4B56-8A9F-7999497003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50291" y="0"/>
            <a:ext cx="7672500" cy="577800"/>
          </a:xfrm>
        </p:spPr>
        <p:txBody>
          <a:bodyPr/>
          <a:lstStyle/>
          <a:p>
            <a:r>
              <a:rPr lang="en-US"/>
              <a:t>OHSR Contact Information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C8A5F7B-561E-4C78-94FE-3C5C6DDB544A}"/>
              </a:ext>
            </a:extLst>
          </p:cNvPr>
          <p:cNvSpPr txBox="1"/>
          <p:nvPr/>
        </p:nvSpPr>
        <p:spPr>
          <a:xfrm>
            <a:off x="-21048" y="1128840"/>
            <a:ext cx="9205393" cy="4292956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srgbClr val="073763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Adam Baus, 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73763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PhD, MA, MPH – Director, Research Assistant Professor…………………..…………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93C47D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304-293-1083; 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93C47D"/>
                </a:solidFill>
                <a:effectLst/>
                <a:uLnTx/>
                <a:uFillTx/>
                <a:latin typeface="Arial"/>
                <a:cs typeface="Arial"/>
                <a:sym typeface="Arial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abaus@hsc.wvu.edu</a:t>
            </a: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93C47D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93C47D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srgbClr val="073763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Cecil Pollard, 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73763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MA – Assistant Director………………………………………………………...………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93C47D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304-293-1080; 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93C47D"/>
                </a:solidFill>
                <a:effectLst/>
                <a:uLnTx/>
                <a:uFillTx/>
                <a:latin typeface="Arial"/>
                <a:cs typeface="Arial"/>
                <a:sym typeface="Arial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cpollard@hsc.wvu.edu</a:t>
            </a: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93C47D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73763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srgbClr val="073763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Samantha </a:t>
            </a:r>
            <a:r>
              <a:rPr kumimoji="0" lang="en-US" sz="1200" b="1" i="0" u="none" strike="noStrike" kern="0" cap="none" spc="0" normalizeH="0" baseline="0" noProof="0" err="1">
                <a:ln>
                  <a:noFill/>
                </a:ln>
                <a:solidFill>
                  <a:srgbClr val="073763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Shawley-Brzoska</a:t>
            </a:r>
            <a: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srgbClr val="073763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, 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73763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PhD, MPH – Research Assistant Professor…………..……….. 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93C47D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304-293-0189; 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93C47D"/>
                </a:solidFill>
                <a:effectLst/>
                <a:uLnTx/>
                <a:uFillTx/>
                <a:latin typeface="Arial"/>
                <a:cs typeface="Arial"/>
                <a:sym typeface="Arial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sshawley@hsc.wvu.edu</a:t>
            </a: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93C47D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73763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srgbClr val="073763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Andrea Calkins, 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73763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MPH – Program Coordinator…………………………………..………………… 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93C47D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304-293- 3845; 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93C47D"/>
                </a:solidFill>
                <a:effectLst/>
                <a:uLnTx/>
                <a:uFillTx/>
                <a:latin typeface="Arial"/>
                <a:cs typeface="Arial"/>
                <a:sym typeface="Arial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alcalkins@hsc.wvu.edu</a:t>
            </a: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93C47D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73763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srgbClr val="073763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Audrey </a:t>
            </a:r>
            <a:r>
              <a:rPr kumimoji="0" lang="en-US" sz="1200" b="1" i="0" u="none" strike="noStrike" kern="0" cap="none" spc="0" normalizeH="0" baseline="0" noProof="0" err="1">
                <a:ln>
                  <a:noFill/>
                </a:ln>
                <a:solidFill>
                  <a:srgbClr val="073763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Semel</a:t>
            </a:r>
            <a: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srgbClr val="073763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, 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73763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MPH – Research Assistant…………………………………………….…….. 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93C47D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304-581-1406; 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93C47D"/>
                </a:solidFill>
                <a:effectLst/>
                <a:uLnTx/>
                <a:uFillTx/>
                <a:latin typeface="Arial"/>
                <a:cs typeface="Arial"/>
                <a:sym typeface="Arial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audrey.semel@hsc.wvu.edu</a:t>
            </a: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93C47D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93C47D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srgbClr val="073763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Traci Jarrett, PhD – 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73763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Research Assistant Professor………………………………...….……………. 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93C47D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859-323-4709; 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93C47D"/>
                </a:solidFill>
                <a:effectLst/>
                <a:uLnTx/>
                <a:uFillTx/>
                <a:latin typeface="Arial"/>
                <a:cs typeface="Arial"/>
                <a:sym typeface="Arial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tjarrett@hsc.wvu.edu</a:t>
            </a: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93C47D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73763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srgbClr val="073763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Mary Swim, 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73763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BA – Business Research Analyst……………………………………..………………… 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93C47D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304-293-1079; 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93C47D"/>
                </a:solidFill>
                <a:effectLst/>
                <a:uLnTx/>
                <a:uFillTx/>
                <a:latin typeface="Arial"/>
                <a:cs typeface="Arial"/>
                <a:sym typeface="Arial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mswim@hsc.wvu.edu</a:t>
            </a: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93C47D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73763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err="1">
                <a:ln>
                  <a:noFill/>
                </a:ln>
                <a:solidFill>
                  <a:srgbClr val="073763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Divya</a:t>
            </a:r>
            <a: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srgbClr val="073763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200" b="1" i="0" u="none" strike="noStrike" kern="0" cap="none" spc="0" normalizeH="0" baseline="0" noProof="0" err="1">
                <a:ln>
                  <a:noFill/>
                </a:ln>
                <a:solidFill>
                  <a:srgbClr val="073763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Gadde</a:t>
            </a:r>
            <a: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srgbClr val="073763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, 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73763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MS – Database Administrator……………………………………..…………….. 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93C47D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304-293-4606; 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93C47D"/>
                </a:solidFill>
                <a:effectLst/>
                <a:uLnTx/>
                <a:uFillTx/>
                <a:latin typeface="Arial"/>
                <a:cs typeface="Arial"/>
                <a:sym typeface="Arial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divya.gadde@hsc.wvu.edu</a:t>
            </a: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93C47D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73763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srgbClr val="073763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Lakin Davis, 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73763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MPH – Research Assistant…………………………………………..………………….. 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93C47D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304-293-2756; lsdavis@hsc.wvu.edu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93C47D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200" b="1" i="0" u="none" strike="noStrike" kern="0" cap="none" spc="0" normalizeH="0" baseline="0" noProof="0">
              <a:ln>
                <a:noFill/>
              </a:ln>
              <a:solidFill>
                <a:srgbClr val="93C47D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5576C55-3D04-4175-A55B-23ABB92EB64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984329" y="4226572"/>
            <a:ext cx="1076923" cy="1080662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/>
        </p:nvGraphicFramePr>
        <p:xfrm>
          <a:off x="457201" y="919976"/>
          <a:ext cx="8390743" cy="39308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Content Placeholder 2"/>
          <p:cNvSpPr txBox="1">
            <a:spLocks/>
          </p:cNvSpPr>
          <p:nvPr/>
        </p:nvSpPr>
        <p:spPr>
          <a:xfrm>
            <a:off x="566670" y="1546140"/>
            <a:ext cx="4171049" cy="1006589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685800">
              <a:spcBef>
                <a:spcPts val="750"/>
              </a:spcBef>
              <a:buClrTx/>
              <a:buNone/>
              <a:defRPr/>
            </a:pPr>
            <a:r>
              <a:rPr lang="en-US" sz="150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Visit our website at </a:t>
            </a:r>
            <a:r>
              <a:rPr lang="en-US" sz="150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8" action="ppaction://hlinkfile"/>
              </a:rPr>
              <a:t>wvhealthconnection.com</a:t>
            </a:r>
            <a:r>
              <a:rPr lang="en-US" sz="150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  <a:p>
            <a:pPr marL="0" indent="0" algn="ctr" defTabSz="685800">
              <a:spcBef>
                <a:spcPts val="750"/>
              </a:spcBef>
              <a:buClrTx/>
              <a:buNone/>
              <a:defRPr/>
            </a:pPr>
            <a:r>
              <a:rPr lang="en-US" sz="150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Email us at </a:t>
            </a:r>
            <a:r>
              <a:rPr lang="en-US" sz="150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9"/>
              </a:rPr>
              <a:t>wvhealthconnection@gmail.com</a:t>
            </a:r>
            <a:endParaRPr lang="en-US" sz="150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 algn="ctr" defTabSz="685800">
              <a:spcBef>
                <a:spcPts val="750"/>
              </a:spcBef>
              <a:buClrTx/>
              <a:buNone/>
              <a:defRPr/>
            </a:pPr>
            <a:r>
              <a:rPr lang="en-US" sz="150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Follow us on Facebook (@</a:t>
            </a:r>
            <a:r>
              <a:rPr lang="en-US" sz="150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WVHealthConnection</a:t>
            </a:r>
            <a:r>
              <a:rPr lang="en-US" sz="1500">
                <a:solidFill>
                  <a:srgbClr val="000000"/>
                </a:solidFill>
                <a:latin typeface="Segoe UI Light"/>
              </a:rPr>
              <a:t>)</a:t>
            </a:r>
            <a:endParaRPr lang="en-US" sz="1800">
              <a:solidFill>
                <a:srgbClr val="000000"/>
              </a:solidFill>
              <a:latin typeface="Segoe UI Light"/>
            </a:endParaRPr>
          </a:p>
        </p:txBody>
      </p:sp>
      <p:pic>
        <p:nvPicPr>
          <p:cNvPr id="13" name="Picture 12" descr="C:\Users\as0375\OneDrive - WVU HSC\WV Health Connection\team.jpg"/>
          <p:cNvPicPr/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7759" y="1257117"/>
            <a:ext cx="3371850" cy="2486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31735" y="2620129"/>
            <a:ext cx="4240853" cy="1842860"/>
          </a:xfrm>
          <a:prstGeom prst="rect">
            <a:avLst/>
          </a:prstGeom>
        </p:spPr>
      </p:pic>
      <p:sp>
        <p:nvSpPr>
          <p:cNvPr id="15" name="Text Box 2"/>
          <p:cNvSpPr txBox="1">
            <a:spLocks noChangeArrowheads="1"/>
          </p:cNvSpPr>
          <p:nvPr/>
        </p:nvSpPr>
        <p:spPr bwMode="auto">
          <a:xfrm>
            <a:off x="4872588" y="3743142"/>
            <a:ext cx="3371849" cy="1089064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68580" tIns="34290" rIns="68580" bIns="34290" anchor="t" anchorCtr="0">
            <a:noAutofit/>
          </a:bodyPr>
          <a:lstStyle/>
          <a:p>
            <a:pPr marL="34290" marR="34290" algn="ctr" defTabSz="685800">
              <a:spcAft>
                <a:spcPts val="450"/>
              </a:spcAft>
              <a:buClrTx/>
              <a:defRPr/>
            </a:pPr>
            <a:endParaRPr lang="en-US" sz="1050" kern="110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" marR="34290" algn="ctr" defTabSz="685800">
              <a:spcAft>
                <a:spcPts val="450"/>
              </a:spcAft>
              <a:buClrTx/>
              <a:defRPr/>
            </a:pPr>
            <a:r>
              <a:rPr lang="en-US" sz="1050" b="1" i="1" kern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WVU Office of Health Services Research team</a:t>
            </a:r>
          </a:p>
          <a:p>
            <a:pPr marL="34290" marR="34290" algn="ctr" defTabSz="685800">
              <a:spcAft>
                <a:spcPts val="450"/>
              </a:spcAft>
              <a:buClrTx/>
              <a:defRPr/>
            </a:pPr>
            <a:r>
              <a:rPr lang="en-US" sz="1050" kern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(From left to right) Cecil Pollard, Adam Baus, Audrey Semel, Mary Swim, Samantha Shawley-Brzoska, Andrea Calkins, and Divya Gadde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412056" y="456293"/>
            <a:ext cx="8481032" cy="44843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75" b="1">
                <a:solidFill>
                  <a:srgbClr val="00B0F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Ways to learn more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98D4C27-F8A0-4F6F-A76C-56B581B21BF5}"/>
              </a:ext>
            </a:extLst>
          </p:cNvPr>
          <p:cNvPicPr/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16886">
            <a:off x="8140103" y="4178090"/>
            <a:ext cx="960514" cy="913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9474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2399;p51">
            <a:extLst>
              <a:ext uri="{FF2B5EF4-FFF2-40B4-BE49-F238E27FC236}">
                <a16:creationId xmlns:a16="http://schemas.microsoft.com/office/drawing/2014/main" id="{2C9935FC-33D9-48CB-AA6F-50B5AC076110}"/>
              </a:ext>
            </a:extLst>
          </p:cNvPr>
          <p:cNvPicPr preferRelativeResize="0"/>
          <p:nvPr/>
        </p:nvPicPr>
        <p:blipFill>
          <a:blip r:embed="rId3">
            <a:alphaModFix amt="52000"/>
          </a:blip>
          <a:stretch>
            <a:fillRect/>
          </a:stretch>
        </p:blipFill>
        <p:spPr>
          <a:xfrm rot="10500256" flipH="1">
            <a:off x="-12748" y="4206798"/>
            <a:ext cx="8622233" cy="14770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2727;p63">
            <a:extLst>
              <a:ext uri="{FF2B5EF4-FFF2-40B4-BE49-F238E27FC236}">
                <a16:creationId xmlns:a16="http://schemas.microsoft.com/office/drawing/2014/main" id="{EDA13B7C-3A4F-4251-BBA2-E5EA41D9AFF2}"/>
              </a:ext>
            </a:extLst>
          </p:cNvPr>
          <p:cNvPicPr preferRelativeResize="0"/>
          <p:nvPr/>
        </p:nvPicPr>
        <p:blipFill>
          <a:blip r:embed="rId4">
            <a:alphaModFix amt="52000"/>
          </a:blip>
          <a:stretch>
            <a:fillRect/>
          </a:stretch>
        </p:blipFill>
        <p:spPr>
          <a:xfrm rot="18644116" flipH="1">
            <a:off x="-794826" y="-996684"/>
            <a:ext cx="2994255" cy="26724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 descr="Text&#10;&#10;Description automatically generated with medium confidence">
            <a:extLst>
              <a:ext uri="{FF2B5EF4-FFF2-40B4-BE49-F238E27FC236}">
                <a16:creationId xmlns:a16="http://schemas.microsoft.com/office/drawing/2014/main" id="{021F0D05-1E89-4802-82E8-DD0B265B81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938" y="1135205"/>
            <a:ext cx="6748586" cy="911644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Text&#10;&#10;Description automatically generated with low confidence">
            <a:extLst>
              <a:ext uri="{FF2B5EF4-FFF2-40B4-BE49-F238E27FC236}">
                <a16:creationId xmlns:a16="http://schemas.microsoft.com/office/drawing/2014/main" id="{C0264C65-0EB1-4F02-B890-9AAD5B5EB2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2018" y="2154487"/>
            <a:ext cx="4115476" cy="203805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96017941-C9FD-48D2-BE58-3901986FD0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9222" y="1731600"/>
            <a:ext cx="2108200" cy="122872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424E451-B846-464D-81B6-699EC16CEFC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93803" y="3992562"/>
            <a:ext cx="1320192" cy="1327151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DF762C73-4ED2-44C5-9C49-606A97A15547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509207" y="273966"/>
            <a:ext cx="8520600" cy="572700"/>
          </a:xfrm>
        </p:spPr>
        <p:txBody>
          <a:bodyPr wrap="square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800"/>
              <a:t>Sincere thanks to our funders and supporters!</a:t>
            </a:r>
          </a:p>
        </p:txBody>
      </p:sp>
    </p:spTree>
    <p:extLst>
      <p:ext uri="{BB962C8B-B14F-4D97-AF65-F5344CB8AC3E}">
        <p14:creationId xmlns:p14="http://schemas.microsoft.com/office/powerpoint/2010/main" val="3189085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5" name="Google Shape;2125;p38"/>
          <p:cNvPicPr preferRelativeResize="0"/>
          <p:nvPr/>
        </p:nvPicPr>
        <p:blipFill>
          <a:blip r:embed="rId3">
            <a:alphaModFix amt="74000"/>
          </a:blip>
          <a:stretch>
            <a:fillRect/>
          </a:stretch>
        </p:blipFill>
        <p:spPr>
          <a:xfrm rot="9461196">
            <a:off x="1917996" y="2388117"/>
            <a:ext cx="2894873" cy="25933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6" name="Google Shape;2126;p38"/>
          <p:cNvPicPr preferRelativeResize="0"/>
          <p:nvPr/>
        </p:nvPicPr>
        <p:blipFill>
          <a:blip r:embed="rId4">
            <a:alphaModFix amt="74000"/>
          </a:blip>
          <a:stretch>
            <a:fillRect/>
          </a:stretch>
        </p:blipFill>
        <p:spPr>
          <a:xfrm rot="1377427">
            <a:off x="4764679" y="752254"/>
            <a:ext cx="2894876" cy="2593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7" name="Google Shape;2127;p38"/>
          <p:cNvPicPr preferRelativeResize="0"/>
          <p:nvPr/>
        </p:nvPicPr>
        <p:blipFill>
          <a:blip r:embed="rId5">
            <a:alphaModFix amt="47000"/>
          </a:blip>
          <a:stretch>
            <a:fillRect/>
          </a:stretch>
        </p:blipFill>
        <p:spPr>
          <a:xfrm>
            <a:off x="1808452" y="227299"/>
            <a:ext cx="5527099" cy="4562724"/>
          </a:xfrm>
          <a:prstGeom prst="rect">
            <a:avLst/>
          </a:prstGeom>
          <a:noFill/>
          <a:ln>
            <a:noFill/>
          </a:ln>
        </p:spPr>
      </p:pic>
      <p:sp>
        <p:nvSpPr>
          <p:cNvPr id="2128" name="Google Shape;2128;p38"/>
          <p:cNvSpPr txBox="1">
            <a:spLocks noGrp="1"/>
          </p:cNvSpPr>
          <p:nvPr>
            <p:ph type="ctrTitle"/>
          </p:nvPr>
        </p:nvSpPr>
        <p:spPr>
          <a:xfrm>
            <a:off x="1426500" y="1130675"/>
            <a:ext cx="62910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Food Access Initiatives</a:t>
            </a:r>
            <a:endParaRPr/>
          </a:p>
        </p:txBody>
      </p:sp>
      <p:sp>
        <p:nvSpPr>
          <p:cNvPr id="2130" name="Google Shape;2130;p38"/>
          <p:cNvSpPr/>
          <p:nvPr/>
        </p:nvSpPr>
        <p:spPr>
          <a:xfrm>
            <a:off x="-3657600" y="7305175"/>
            <a:ext cx="792600" cy="7926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AC8E4C5-AC44-49DE-A5C6-58C95BBACD1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23998" y="3919262"/>
            <a:ext cx="1220002" cy="1224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9468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1">
            <a:extLst>
              <a:ext uri="{FF2B5EF4-FFF2-40B4-BE49-F238E27FC236}">
                <a16:creationId xmlns:a16="http://schemas.microsoft.com/office/drawing/2014/main" id="{26274947-3C7D-40EF-B853-837D1C628A8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29265" y="2571750"/>
            <a:ext cx="4012805" cy="862200"/>
          </a:xfrm>
        </p:spPr>
        <p:txBody>
          <a:bodyPr/>
          <a:lstStyle/>
          <a:p>
            <a:r>
              <a:rPr lang="en-US"/>
              <a:t>The food system and food access in West Virginia</a:t>
            </a:r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7FEDCB64-5551-427F-A4BD-7CAD85BBCE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36269" y="1778850"/>
            <a:ext cx="4978466" cy="792900"/>
          </a:xfrm>
        </p:spPr>
        <p:txBody>
          <a:bodyPr/>
          <a:lstStyle/>
          <a:p>
            <a:r>
              <a:rPr lang="en-US" sz="4400" b="1"/>
              <a:t>Dr. Lauri Andress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7E6EFB4-6ECC-41EC-843B-E85D386727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3998" y="3919262"/>
            <a:ext cx="1220002" cy="1224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575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8386171-E87D-46AB-8718-4CE2A88748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" name="Rounded Rectangle 26">
            <a:extLst>
              <a:ext uri="{FF2B5EF4-FFF2-40B4-BE49-F238E27FC236}">
                <a16:creationId xmlns:a16="http://schemas.microsoft.com/office/drawing/2014/main" id="{207CB456-8849-413C-8210-B663779A32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5059" y="480060"/>
            <a:ext cx="8190311" cy="418336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513936D-D1EB-4E42-A97F-942BA1F3DF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6018" y="720082"/>
            <a:ext cx="7708392" cy="37033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36E9D7D-7981-49D3-B89E-E5A38649F7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1032271"/>
            <a:ext cx="6858000" cy="1952456"/>
          </a:xfrm>
        </p:spPr>
        <p:txBody>
          <a:bodyPr vert="horz" lIns="68580" tIns="34290" rIns="68580" bIns="34290" rtlCol="0" anchor="b">
            <a:normAutofit/>
          </a:bodyPr>
          <a:lstStyle/>
          <a:p>
            <a:pPr algn="ctr"/>
            <a:r>
              <a:rPr lang="en-US" sz="2250" b="1"/>
              <a:t>“</a:t>
            </a:r>
            <a:r>
              <a:rPr lang="en-US" sz="2250"/>
              <a:t>Provide a full retail experience that accommodates the preferences of everyone in West Virginia, especially its low wealth communities, with (healthy) food options that are affordable, available, acceptable, and accessible”</a:t>
            </a:r>
            <a:br>
              <a:rPr lang="en-US" sz="2250"/>
            </a:br>
            <a:endParaRPr lang="en-US" sz="225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B241FE-7E16-4DE1-A220-EE883C2E7D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43000" y="3088567"/>
            <a:ext cx="6858000" cy="1045283"/>
          </a:xfrm>
        </p:spPr>
        <p:txBody>
          <a:bodyPr vert="horz" lIns="68580" tIns="34290" rIns="68580" bIns="34290" rtlCol="0">
            <a:normAutofit/>
          </a:bodyPr>
          <a:lstStyle/>
          <a:p>
            <a:pPr algn="ctr"/>
            <a:r>
              <a:rPr lang="en-US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Vision Statement</a:t>
            </a:r>
          </a:p>
          <a:p>
            <a:pPr algn="ctr"/>
            <a:r>
              <a:rPr lang="en-US"/>
              <a:t>Mapping the Food Desert Conversation in West Virginia</a:t>
            </a:r>
          </a:p>
          <a:p>
            <a:pPr algn="ctr"/>
            <a:endParaRPr lang="en-US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35997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C608BEB-860E-4094-8511-78603564A7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044288" cy="5143500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B076F5A-829A-442B-BD1D-00758B91AF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059366"/>
            <a:ext cx="2174392" cy="3272883"/>
          </a:xfrm>
        </p:spPr>
        <p:txBody>
          <a:bodyPr anchor="t">
            <a:normAutofit/>
          </a:bodyPr>
          <a:lstStyle/>
          <a:p>
            <a:r>
              <a:rPr lang="en-US" sz="3000">
                <a:solidFill>
                  <a:srgbClr val="FFFFFF"/>
                </a:solidFill>
              </a:rPr>
              <a:t>Vision Statement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7A4F44-240B-490B-BFA6-5E2F29F780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285642" y="1059367"/>
            <a:ext cx="2570462" cy="3272883"/>
          </a:xfrm>
        </p:spPr>
        <p:txBody>
          <a:bodyPr>
            <a:normAutofit/>
          </a:bodyPr>
          <a:lstStyle/>
          <a:p>
            <a:pPr fontAlgn="base"/>
            <a:r>
              <a:rPr lang="en-US" sz="1500" b="1"/>
              <a:t>Accommodating</a:t>
            </a:r>
            <a:r>
              <a:rPr lang="en-US" sz="1500"/>
              <a:t> - Are vendors and retailers aware of consumers’ needs?</a:t>
            </a:r>
          </a:p>
          <a:p>
            <a:pPr fontAlgn="base"/>
            <a:r>
              <a:rPr lang="en-US" sz="1500" b="1"/>
              <a:t>Acceptable</a:t>
            </a:r>
            <a:r>
              <a:rPr lang="en-US" sz="1500"/>
              <a:t> - Does the food fit the taste and culture of consumers? (e.g. seniors - eat small portions) </a:t>
            </a:r>
          </a:p>
          <a:p>
            <a:pPr fontAlgn="base"/>
            <a:r>
              <a:rPr lang="en-US" sz="1500" b="1"/>
              <a:t>Available</a:t>
            </a:r>
            <a:r>
              <a:rPr lang="en-US" sz="1500"/>
              <a:t> - Is the food present?</a:t>
            </a:r>
          </a:p>
          <a:p>
            <a:pPr fontAlgn="base"/>
            <a:r>
              <a:rPr lang="en-US" sz="1500" b="1"/>
              <a:t>Accessible</a:t>
            </a:r>
            <a:r>
              <a:rPr lang="en-US" sz="1500"/>
              <a:t> - Can consumers get to it?</a:t>
            </a:r>
          </a:p>
          <a:p>
            <a:pPr fontAlgn="base"/>
            <a:r>
              <a:rPr lang="en-US" sz="1500" b="1"/>
              <a:t>Affordable</a:t>
            </a:r>
            <a:r>
              <a:rPr lang="en-US" sz="1500"/>
              <a:t> - Can consumers afford it?</a:t>
            </a:r>
          </a:p>
          <a:p>
            <a:endParaRPr lang="en-US" sz="150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F16A8D4-FE87-4604-88B2-394B5D1EB4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7403" y="1059366"/>
            <a:ext cx="0" cy="274320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DF17999-8FE5-42E4-A7F2-5E383C0615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66518" y="808630"/>
            <a:ext cx="2570462" cy="352362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1500" b="1"/>
              <a:t>How are we -as a state- falling short of meeting this goal? Where are there gaps, what is missing?</a:t>
            </a:r>
            <a:endParaRPr lang="en-US" sz="1500"/>
          </a:p>
          <a:p>
            <a:endParaRPr lang="en-US" sz="1500" b="1"/>
          </a:p>
          <a:p>
            <a:endParaRPr lang="en-US" sz="1500" b="1"/>
          </a:p>
          <a:p>
            <a:r>
              <a:rPr lang="en-US" sz="1500" b="1"/>
              <a:t>What’s one or two ways in which we as a state could make progress towards this goal? What would we need to do? </a:t>
            </a:r>
            <a:endParaRPr lang="en-US" sz="1500"/>
          </a:p>
          <a:p>
            <a:pPr marL="0" indent="0">
              <a:buNone/>
            </a:pPr>
            <a:br>
              <a:rPr lang="en-US" sz="1500"/>
            </a:br>
            <a:br>
              <a:rPr lang="en-US" sz="1500"/>
            </a:br>
            <a:endParaRPr lang="en-US" sz="1500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4175335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4089F53D-ECEA-4944-8E36-32FCA9D8239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0944262"/>
              </p:ext>
            </p:extLst>
          </p:nvPr>
        </p:nvGraphicFramePr>
        <p:xfrm>
          <a:off x="0" y="0"/>
          <a:ext cx="9144000" cy="51434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67751323"/>
      </p:ext>
    </p:extLst>
  </p:cSld>
  <p:clrMapOvr>
    <a:masterClrMapping/>
  </p:clrMapOvr>
</p:sld>
</file>

<file path=ppt/theme/theme1.xml><?xml version="1.0" encoding="utf-8"?>
<a:theme xmlns:a="http://schemas.openxmlformats.org/drawingml/2006/main" name="1_Aqua Marketing Plan by Slidego">
  <a:themeElements>
    <a:clrScheme name="Simple Light">
      <a:dk1>
        <a:srgbClr val="434343"/>
      </a:dk1>
      <a:lt1>
        <a:srgbClr val="FFFFFF"/>
      </a:lt1>
      <a:dk2>
        <a:srgbClr val="073763"/>
      </a:dk2>
      <a:lt2>
        <a:srgbClr val="3D85C6"/>
      </a:lt2>
      <a:accent1>
        <a:srgbClr val="3D85C6"/>
      </a:accent1>
      <a:accent2>
        <a:srgbClr val="B6D7A8"/>
      </a:accent2>
      <a:accent3>
        <a:srgbClr val="9FC5E8"/>
      </a:accent3>
      <a:accent4>
        <a:srgbClr val="9EDCD9"/>
      </a:accent4>
      <a:accent5>
        <a:srgbClr val="93C47D"/>
      </a:accent5>
      <a:accent6>
        <a:srgbClr val="6FA8DC"/>
      </a:accent6>
      <a:hlink>
        <a:srgbClr val="07376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Green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1448</Words>
  <Application>Microsoft Office PowerPoint</Application>
  <PresentationFormat>On-screen Show (16:9)</PresentationFormat>
  <Paragraphs>267</Paragraphs>
  <Slides>34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34</vt:i4>
      </vt:variant>
    </vt:vector>
  </HeadingPairs>
  <TitlesOfParts>
    <vt:vector size="46" baseType="lpstr">
      <vt:lpstr>Symbol</vt:lpstr>
      <vt:lpstr>Segoe UI Light</vt:lpstr>
      <vt:lpstr>Overpass Black</vt:lpstr>
      <vt:lpstr>Arial</vt:lpstr>
      <vt:lpstr>Open Sans</vt:lpstr>
      <vt:lpstr>Calibri</vt:lpstr>
      <vt:lpstr>Fira Sans Extra Condensed Medium</vt:lpstr>
      <vt:lpstr>Courier New</vt:lpstr>
      <vt:lpstr>Calibri Light</vt:lpstr>
      <vt:lpstr>1_Aqua Marketing Plan by Slidego</vt:lpstr>
      <vt:lpstr>Office Theme</vt:lpstr>
      <vt:lpstr>1_Office Theme</vt:lpstr>
      <vt:lpstr>Retreat Mini Session #3 FOOD ACCESS INITIATIVES </vt:lpstr>
      <vt:lpstr>PowerPoint Presentation</vt:lpstr>
      <vt:lpstr>WV Health Connection</vt:lpstr>
      <vt:lpstr>Sincere thanks to our funders and supporters!</vt:lpstr>
      <vt:lpstr>Food Access Initiatives</vt:lpstr>
      <vt:lpstr>Dr. Lauri Andress</vt:lpstr>
      <vt:lpstr>“Provide a full retail experience that accommodates the preferences of everyone in West Virginia, especially its low wealth communities, with (healthy) food options that are affordable, available, acceptable, and accessible” </vt:lpstr>
      <vt:lpstr>Vision Statement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WVU Extension Family Nutrition Program</vt:lpstr>
      <vt:lpstr>History</vt:lpstr>
      <vt:lpstr>PowerPoint Presentation</vt:lpstr>
      <vt:lpstr>Obesity Prevention Outreach (Healthy Hunger-free Kids Act - 2010)</vt:lpstr>
      <vt:lpstr>Obesity Prevention Outreach (Healthy Hunger-free Kids Act - 2010)</vt:lpstr>
      <vt:lpstr>Obesity Prevention Outreach</vt:lpstr>
      <vt:lpstr>PowerPoint Presentation</vt:lpstr>
      <vt:lpstr>Growing the Local Food Economy</vt:lpstr>
      <vt:lpstr>Kids Market Program</vt:lpstr>
      <vt:lpstr>PowerPoint Presentation</vt:lpstr>
      <vt:lpstr>Farm to Food Pantry</vt:lpstr>
      <vt:lpstr>FARMacy</vt:lpstr>
      <vt:lpstr>Nutrition Education</vt:lpstr>
      <vt:lpstr>PowerPoint Presentation</vt:lpstr>
      <vt:lpstr>PowerPoint Presentation</vt:lpstr>
      <vt:lpstr>PowerPoint Presentation</vt:lpstr>
      <vt:lpstr>Upcoming WV Health Connection Retreat Mini Sessions and Partner Trainings</vt:lpstr>
      <vt:lpstr>Thank you for joining!  Q&amp;A will follow this presentation</vt:lpstr>
      <vt:lpstr>OHSR Contact Information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Mini Session #1 WORKPLACE WELLNESS</dc:title>
  <dc:creator>Davis, Lakin</dc:creator>
  <cp:lastModifiedBy>Davis, Lakin</cp:lastModifiedBy>
  <cp:revision>6</cp:revision>
  <dcterms:modified xsi:type="dcterms:W3CDTF">2021-05-26T15:17:41Z</dcterms:modified>
</cp:coreProperties>
</file>